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Lato"/>
      <p:regular r:id="rId31"/>
      <p:bold r:id="rId32"/>
      <p:italic r:id="rId33"/>
      <p:boldItalic r:id="rId34"/>
    </p:embeddedFont>
    <p:embeddedFont>
      <p:font typeface="Pacifico"/>
      <p:regular r:id="rId35"/>
    </p:embeddedFont>
    <p:embeddedFont>
      <p:font typeface="Lato Black"/>
      <p:bold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35" Type="http://schemas.openxmlformats.org/officeDocument/2006/relationships/font" Target="fonts/Pacifico-regular.fntdata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37" Type="http://schemas.openxmlformats.org/officeDocument/2006/relationships/font" Target="fonts/LatoBlack-boldItalic.fntdata"/><Relationship Id="rId14" Type="http://schemas.openxmlformats.org/officeDocument/2006/relationships/slide" Target="slides/slide9.xml"/><Relationship Id="rId36" Type="http://schemas.openxmlformats.org/officeDocument/2006/relationships/font" Target="fonts/LatoBlack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07" name="Shape 5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8" name="Google Shape;5908;g72927c9756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9" name="Google Shape;5909;g72927c9756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Sarah - intro and project goals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Noah &amp; Malik - Frequency analysis, sentiment analysis, NodeXL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Mounika - Google vision &amp; engagement score calculations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 - Topic modeling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9" name="Shape 7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0" name="Google Shape;7100;gadc99dc8e6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1" name="Google Shape;7101;gadc99dc8e6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8" name="Shape 7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Google Shape;7169;gadc99dc8e6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0" name="Google Shape;7170;gadc99dc8e6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0" name="Shape 7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1" name="Google Shape;7371;gadc99dc8e6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2" name="Google Shape;7372;gadc99dc8e6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3" name="Shape 7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4" name="Google Shape;7414;gadc99dc8e6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5" name="Google Shape;7415;gadc99dc8e6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46" name="Shape 7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7" name="Google Shape;7447;gadc99dc8e6_0_7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8" name="Google Shape;7448;gadc99dc8e6_0_7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1" name="Shape 7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2" name="Google Shape;7482;gadc99dc8e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3" name="Google Shape;7483;gadc99dc8e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6" name="Shape 7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7" name="Google Shape;7487;gadc99dc8e6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8" name="Google Shape;7488;gadc99dc8e6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9" name="Shape 8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0" name="Google Shape;8040;gadc99dc8e6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1" name="Google Shape;8041;gadc99dc8e6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01" name="Shape 8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2" name="Google Shape;8102;gadc99dc8e6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3" name="Google Shape;8103;gadc99dc8e6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2" name="Shape 8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3" name="Google Shape;8273;gadc99dc8e6_4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4" name="Google Shape;8274;gadc99dc8e6_4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3" name="Shape 5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4" name="Google Shape;5914;g776b57243a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5" name="Google Shape;5915;g776b57243a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4" name="Shape 8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5" name="Google Shape;8315;gadc99dc8e6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6" name="Google Shape;8316;gadc99dc8e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19" name="Shape 8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0" name="Google Shape;8320;gadc99dc8e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1" name="Google Shape;8321;gadc99dc8e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4" name="Shape 8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" name="Google Shape;8335;gadc99dc8e6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6" name="Google Shape;8336;gadc99dc8e6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88" name="Shape 8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9" name="Google Shape;8389;gadc99dc8e6_2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0" name="Google Shape;8390;gadc99dc8e6_2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52" name="Shape 8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3" name="Google Shape;8653;gadc99dc8e6_2_4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4" name="Google Shape;8654;gadc99dc8e6_2_4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98" name="Shape 8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9" name="Google Shape;8699;gadc99dc8e6_2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0" name="Google Shape;8700;gadc99dc8e6_2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0" name="Shape 6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1" name="Google Shape;6051;g54328e9c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2" name="Google Shape;6052;g54328e9c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5" name="Shape 6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6" name="Google Shape;6186;gadc99dc8e6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7" name="Google Shape;6187;gadc99dc8e6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2" name="Shape 6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3" name="Google Shape;6323;gadc99dc8e6_2_1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4" name="Google Shape;6324;gadc99dc8e6_2_1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8" name="Shape 6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9" name="Google Shape;6329;gadc99dc8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0" name="Google Shape;6330;gadc99dc8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4" name="Shape 6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5" name="Google Shape;6335;gadc99dc8e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6" name="Google Shape;6336;gadc99dc8e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87" name="Shape 6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8" name="Google Shape;6888;gadc99dc8e6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9" name="Google Shape;6889;gadc99dc8e6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4" name="Shape 7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5" name="Google Shape;7055;gadc99dc8e6_0_7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6" name="Google Shape;7056;gadc99dc8e6_0_7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05367" y="-183374"/>
            <a:ext cx="9835632" cy="5510248"/>
            <a:chOff x="238675" y="845000"/>
            <a:chExt cx="7164650" cy="4013875"/>
          </a:xfrm>
        </p:grpSpPr>
        <p:sp>
          <p:nvSpPr>
            <p:cNvPr id="10" name="Google Shape;10;p2"/>
            <p:cNvSpPr/>
            <p:nvPr/>
          </p:nvSpPr>
          <p:spPr>
            <a:xfrm>
              <a:off x="6928800" y="3262700"/>
              <a:ext cx="453650" cy="418850"/>
            </a:xfrm>
            <a:custGeom>
              <a:rect b="b" l="l" r="r" t="t"/>
              <a:pathLst>
                <a:path extrusionOk="0" h="16754" w="18146">
                  <a:moveTo>
                    <a:pt x="6590" y="0"/>
                  </a:moveTo>
                  <a:cubicBezTo>
                    <a:pt x="4985" y="0"/>
                    <a:pt x="3711" y="470"/>
                    <a:pt x="2167" y="1209"/>
                  </a:cubicBezTo>
                  <a:cubicBezTo>
                    <a:pt x="2020" y="1276"/>
                    <a:pt x="1885" y="1367"/>
                    <a:pt x="1750" y="1457"/>
                  </a:cubicBezTo>
                  <a:cubicBezTo>
                    <a:pt x="892" y="2235"/>
                    <a:pt x="644" y="2845"/>
                    <a:pt x="475" y="3714"/>
                  </a:cubicBezTo>
                  <a:cubicBezTo>
                    <a:pt x="1" y="6162"/>
                    <a:pt x="994" y="8690"/>
                    <a:pt x="2461" y="10653"/>
                  </a:cubicBezTo>
                  <a:cubicBezTo>
                    <a:pt x="4898" y="13903"/>
                    <a:pt x="8125" y="15934"/>
                    <a:pt x="12142" y="16623"/>
                  </a:cubicBezTo>
                  <a:cubicBezTo>
                    <a:pt x="12657" y="16710"/>
                    <a:pt x="13130" y="16753"/>
                    <a:pt x="13566" y="16753"/>
                  </a:cubicBezTo>
                  <a:cubicBezTo>
                    <a:pt x="15265" y="16753"/>
                    <a:pt x="16403" y="16104"/>
                    <a:pt x="17220" y="14919"/>
                  </a:cubicBezTo>
                  <a:cubicBezTo>
                    <a:pt x="17548" y="14174"/>
                    <a:pt x="17751" y="13373"/>
                    <a:pt x="17818" y="12560"/>
                  </a:cubicBezTo>
                  <a:cubicBezTo>
                    <a:pt x="18146" y="9390"/>
                    <a:pt x="16825" y="6286"/>
                    <a:pt x="14726" y="3917"/>
                  </a:cubicBezTo>
                  <a:cubicBezTo>
                    <a:pt x="14253" y="3375"/>
                    <a:pt x="13745" y="2879"/>
                    <a:pt x="13192" y="2427"/>
                  </a:cubicBezTo>
                  <a:cubicBezTo>
                    <a:pt x="11386" y="881"/>
                    <a:pt x="9084" y="24"/>
                    <a:pt x="6703" y="1"/>
                  </a:cubicBezTo>
                  <a:cubicBezTo>
                    <a:pt x="6666" y="1"/>
                    <a:pt x="6628" y="0"/>
                    <a:pt x="6590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946575" y="3272025"/>
              <a:ext cx="423175" cy="400250"/>
            </a:xfrm>
            <a:custGeom>
              <a:rect b="b" l="l" r="r" t="t"/>
              <a:pathLst>
                <a:path extrusionOk="0" h="16010" w="16927">
                  <a:moveTo>
                    <a:pt x="5992" y="1"/>
                  </a:moveTo>
                  <a:cubicBezTo>
                    <a:pt x="5033" y="1"/>
                    <a:pt x="4074" y="170"/>
                    <a:pt x="3171" y="497"/>
                  </a:cubicBezTo>
                  <a:cubicBezTo>
                    <a:pt x="2438" y="768"/>
                    <a:pt x="1750" y="1027"/>
                    <a:pt x="1242" y="1648"/>
                  </a:cubicBezTo>
                  <a:cubicBezTo>
                    <a:pt x="745" y="2269"/>
                    <a:pt x="463" y="2697"/>
                    <a:pt x="305" y="3476"/>
                  </a:cubicBezTo>
                  <a:cubicBezTo>
                    <a:pt x="0" y="5067"/>
                    <a:pt x="305" y="6884"/>
                    <a:pt x="1027" y="8396"/>
                  </a:cubicBezTo>
                  <a:cubicBezTo>
                    <a:pt x="1321" y="8983"/>
                    <a:pt x="1659" y="9536"/>
                    <a:pt x="2054" y="10055"/>
                  </a:cubicBezTo>
                  <a:cubicBezTo>
                    <a:pt x="4446" y="13259"/>
                    <a:pt x="7617" y="15212"/>
                    <a:pt x="11499" y="15877"/>
                  </a:cubicBezTo>
                  <a:cubicBezTo>
                    <a:pt x="11948" y="15958"/>
                    <a:pt x="12411" y="16010"/>
                    <a:pt x="12869" y="16010"/>
                  </a:cubicBezTo>
                  <a:cubicBezTo>
                    <a:pt x="13757" y="16010"/>
                    <a:pt x="14629" y="15815"/>
                    <a:pt x="15358" y="15257"/>
                  </a:cubicBezTo>
                  <a:cubicBezTo>
                    <a:pt x="16419" y="14433"/>
                    <a:pt x="16611" y="13417"/>
                    <a:pt x="16746" y="12154"/>
                  </a:cubicBezTo>
                  <a:cubicBezTo>
                    <a:pt x="16927" y="10371"/>
                    <a:pt x="16577" y="8498"/>
                    <a:pt x="15719" y="6726"/>
                  </a:cubicBezTo>
                  <a:cubicBezTo>
                    <a:pt x="15200" y="5665"/>
                    <a:pt x="14535" y="4672"/>
                    <a:pt x="13745" y="3792"/>
                  </a:cubicBezTo>
                  <a:cubicBezTo>
                    <a:pt x="13282" y="3262"/>
                    <a:pt x="12785" y="2788"/>
                    <a:pt x="12255" y="2336"/>
                  </a:cubicBezTo>
                  <a:cubicBezTo>
                    <a:pt x="10506" y="847"/>
                    <a:pt x="8294" y="23"/>
                    <a:pt x="5992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871525" y="3299400"/>
              <a:ext cx="488075" cy="441450"/>
            </a:xfrm>
            <a:custGeom>
              <a:rect b="b" l="l" r="r" t="t"/>
              <a:pathLst>
                <a:path extrusionOk="0" h="17658" w="19523">
                  <a:moveTo>
                    <a:pt x="4041" y="0"/>
                  </a:moveTo>
                  <a:lnTo>
                    <a:pt x="4041" y="0"/>
                  </a:lnTo>
                  <a:cubicBezTo>
                    <a:pt x="2720" y="925"/>
                    <a:pt x="1626" y="3013"/>
                    <a:pt x="1084" y="4570"/>
                  </a:cubicBezTo>
                  <a:cubicBezTo>
                    <a:pt x="1" y="7662"/>
                    <a:pt x="1547" y="12119"/>
                    <a:pt x="3138" y="13835"/>
                  </a:cubicBezTo>
                  <a:cubicBezTo>
                    <a:pt x="4018" y="14782"/>
                    <a:pt x="5011" y="15617"/>
                    <a:pt x="6106" y="16306"/>
                  </a:cubicBezTo>
                  <a:cubicBezTo>
                    <a:pt x="7580" y="17222"/>
                    <a:pt x="9314" y="17657"/>
                    <a:pt x="11091" y="17657"/>
                  </a:cubicBezTo>
                  <a:cubicBezTo>
                    <a:pt x="13339" y="17657"/>
                    <a:pt x="15657" y="16961"/>
                    <a:pt x="17604" y="15663"/>
                  </a:cubicBezTo>
                  <a:cubicBezTo>
                    <a:pt x="18428" y="15121"/>
                    <a:pt x="19094" y="14354"/>
                    <a:pt x="19523" y="13462"/>
                  </a:cubicBezTo>
                  <a:lnTo>
                    <a:pt x="19523" y="13462"/>
                  </a:lnTo>
                  <a:cubicBezTo>
                    <a:pt x="18695" y="14640"/>
                    <a:pt x="17552" y="15295"/>
                    <a:pt x="15853" y="15295"/>
                  </a:cubicBezTo>
                  <a:cubicBezTo>
                    <a:pt x="15421" y="15295"/>
                    <a:pt x="14953" y="15253"/>
                    <a:pt x="14445" y="15166"/>
                  </a:cubicBezTo>
                  <a:cubicBezTo>
                    <a:pt x="10427" y="14466"/>
                    <a:pt x="7200" y="12447"/>
                    <a:pt x="4763" y="9197"/>
                  </a:cubicBezTo>
                  <a:cubicBezTo>
                    <a:pt x="3296" y="7222"/>
                    <a:pt x="2292" y="4706"/>
                    <a:pt x="2777" y="2257"/>
                  </a:cubicBezTo>
                  <a:cubicBezTo>
                    <a:pt x="2946" y="1377"/>
                    <a:pt x="3194" y="779"/>
                    <a:pt x="4041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224725" y="3702125"/>
              <a:ext cx="20050" cy="11575"/>
            </a:xfrm>
            <a:custGeom>
              <a:rect b="b" l="l" r="r" t="t"/>
              <a:pathLst>
                <a:path extrusionOk="0" h="463" w="802">
                  <a:moveTo>
                    <a:pt x="543" y="1"/>
                  </a:moveTo>
                  <a:cubicBezTo>
                    <a:pt x="464" y="1"/>
                    <a:pt x="382" y="13"/>
                    <a:pt x="305" y="39"/>
                  </a:cubicBezTo>
                  <a:cubicBezTo>
                    <a:pt x="215" y="84"/>
                    <a:pt x="125" y="152"/>
                    <a:pt x="68" y="242"/>
                  </a:cubicBezTo>
                  <a:cubicBezTo>
                    <a:pt x="35" y="287"/>
                    <a:pt x="12" y="343"/>
                    <a:pt x="1" y="400"/>
                  </a:cubicBezTo>
                  <a:cubicBezTo>
                    <a:pt x="80" y="443"/>
                    <a:pt x="170" y="462"/>
                    <a:pt x="260" y="462"/>
                  </a:cubicBezTo>
                  <a:cubicBezTo>
                    <a:pt x="336" y="462"/>
                    <a:pt x="414" y="448"/>
                    <a:pt x="486" y="422"/>
                  </a:cubicBezTo>
                  <a:cubicBezTo>
                    <a:pt x="587" y="377"/>
                    <a:pt x="666" y="310"/>
                    <a:pt x="723" y="219"/>
                  </a:cubicBezTo>
                  <a:cubicBezTo>
                    <a:pt x="757" y="174"/>
                    <a:pt x="779" y="118"/>
                    <a:pt x="802" y="61"/>
                  </a:cubicBezTo>
                  <a:cubicBezTo>
                    <a:pt x="745" y="27"/>
                    <a:pt x="689" y="16"/>
                    <a:pt x="621" y="5"/>
                  </a:cubicBezTo>
                  <a:cubicBezTo>
                    <a:pt x="596" y="2"/>
                    <a:pt x="570" y="1"/>
                    <a:pt x="543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256600" y="3695175"/>
              <a:ext cx="14425" cy="11325"/>
            </a:xfrm>
            <a:custGeom>
              <a:rect b="b" l="l" r="r" t="t"/>
              <a:pathLst>
                <a:path extrusionOk="0" h="453" w="577">
                  <a:moveTo>
                    <a:pt x="407" y="1"/>
                  </a:moveTo>
                  <a:cubicBezTo>
                    <a:pt x="362" y="1"/>
                    <a:pt x="317" y="12"/>
                    <a:pt x="283" y="12"/>
                  </a:cubicBezTo>
                  <a:cubicBezTo>
                    <a:pt x="249" y="23"/>
                    <a:pt x="215" y="35"/>
                    <a:pt x="193" y="46"/>
                  </a:cubicBezTo>
                  <a:cubicBezTo>
                    <a:pt x="125" y="91"/>
                    <a:pt x="69" y="159"/>
                    <a:pt x="46" y="226"/>
                  </a:cubicBezTo>
                  <a:cubicBezTo>
                    <a:pt x="23" y="283"/>
                    <a:pt x="12" y="328"/>
                    <a:pt x="1" y="384"/>
                  </a:cubicBezTo>
                  <a:cubicBezTo>
                    <a:pt x="46" y="407"/>
                    <a:pt x="102" y="430"/>
                    <a:pt x="148" y="441"/>
                  </a:cubicBezTo>
                  <a:cubicBezTo>
                    <a:pt x="178" y="448"/>
                    <a:pt x="208" y="452"/>
                    <a:pt x="237" y="452"/>
                  </a:cubicBezTo>
                  <a:cubicBezTo>
                    <a:pt x="297" y="452"/>
                    <a:pt x="354" y="437"/>
                    <a:pt x="407" y="407"/>
                  </a:cubicBezTo>
                  <a:cubicBezTo>
                    <a:pt x="486" y="351"/>
                    <a:pt x="554" y="272"/>
                    <a:pt x="565" y="181"/>
                  </a:cubicBezTo>
                  <a:cubicBezTo>
                    <a:pt x="576" y="125"/>
                    <a:pt x="576" y="69"/>
                    <a:pt x="565" y="23"/>
                  </a:cubicBezTo>
                  <a:cubicBezTo>
                    <a:pt x="509" y="1"/>
                    <a:pt x="463" y="1"/>
                    <a:pt x="407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79575" y="3573200"/>
              <a:ext cx="21125" cy="13175"/>
            </a:xfrm>
            <a:custGeom>
              <a:rect b="b" l="l" r="r" t="t"/>
              <a:pathLst>
                <a:path extrusionOk="0" h="527" w="845">
                  <a:moveTo>
                    <a:pt x="342" y="0"/>
                  </a:moveTo>
                  <a:cubicBezTo>
                    <a:pt x="164" y="0"/>
                    <a:pt x="1" y="93"/>
                    <a:pt x="40" y="298"/>
                  </a:cubicBezTo>
                  <a:cubicBezTo>
                    <a:pt x="76" y="460"/>
                    <a:pt x="227" y="527"/>
                    <a:pt x="379" y="527"/>
                  </a:cubicBezTo>
                  <a:cubicBezTo>
                    <a:pt x="609" y="527"/>
                    <a:pt x="844" y="374"/>
                    <a:pt x="695" y="163"/>
                  </a:cubicBezTo>
                  <a:cubicBezTo>
                    <a:pt x="695" y="152"/>
                    <a:pt x="684" y="140"/>
                    <a:pt x="672" y="129"/>
                  </a:cubicBezTo>
                  <a:cubicBezTo>
                    <a:pt x="598" y="46"/>
                    <a:pt x="466" y="0"/>
                    <a:pt x="34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062300" y="3530000"/>
              <a:ext cx="24350" cy="13700"/>
            </a:xfrm>
            <a:custGeom>
              <a:rect b="b" l="l" r="r" t="t"/>
              <a:pathLst>
                <a:path extrusionOk="0" h="548" w="974">
                  <a:moveTo>
                    <a:pt x="588" y="1"/>
                  </a:moveTo>
                  <a:cubicBezTo>
                    <a:pt x="317" y="1"/>
                    <a:pt x="0" y="290"/>
                    <a:pt x="258" y="481"/>
                  </a:cubicBezTo>
                  <a:cubicBezTo>
                    <a:pt x="269" y="481"/>
                    <a:pt x="280" y="492"/>
                    <a:pt x="291" y="503"/>
                  </a:cubicBezTo>
                  <a:cubicBezTo>
                    <a:pt x="342" y="533"/>
                    <a:pt x="405" y="547"/>
                    <a:pt x="472" y="547"/>
                  </a:cubicBezTo>
                  <a:cubicBezTo>
                    <a:pt x="704" y="547"/>
                    <a:pt x="973" y="376"/>
                    <a:pt x="833" y="131"/>
                  </a:cubicBezTo>
                  <a:cubicBezTo>
                    <a:pt x="776" y="38"/>
                    <a:pt x="685" y="1"/>
                    <a:pt x="58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069850" y="3282325"/>
              <a:ext cx="19000" cy="13850"/>
            </a:xfrm>
            <a:custGeom>
              <a:rect b="b" l="l" r="r" t="t"/>
              <a:pathLst>
                <a:path extrusionOk="0" h="554" w="760">
                  <a:moveTo>
                    <a:pt x="265" y="0"/>
                  </a:moveTo>
                  <a:cubicBezTo>
                    <a:pt x="135" y="0"/>
                    <a:pt x="22" y="66"/>
                    <a:pt x="12" y="232"/>
                  </a:cubicBezTo>
                  <a:cubicBezTo>
                    <a:pt x="0" y="443"/>
                    <a:pt x="224" y="554"/>
                    <a:pt x="421" y="554"/>
                  </a:cubicBezTo>
                  <a:cubicBezTo>
                    <a:pt x="602" y="554"/>
                    <a:pt x="759" y="460"/>
                    <a:pt x="689" y="266"/>
                  </a:cubicBezTo>
                  <a:cubicBezTo>
                    <a:pt x="678" y="243"/>
                    <a:pt x="678" y="232"/>
                    <a:pt x="666" y="220"/>
                  </a:cubicBezTo>
                  <a:cubicBezTo>
                    <a:pt x="599" y="92"/>
                    <a:pt x="420" y="0"/>
                    <a:pt x="26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09800" y="3625125"/>
              <a:ext cx="24975" cy="13950"/>
            </a:xfrm>
            <a:custGeom>
              <a:rect b="b" l="l" r="r" t="t"/>
              <a:pathLst>
                <a:path extrusionOk="0" h="558" w="999">
                  <a:moveTo>
                    <a:pt x="601" y="0"/>
                  </a:moveTo>
                  <a:cubicBezTo>
                    <a:pt x="324" y="0"/>
                    <a:pt x="1" y="347"/>
                    <a:pt x="288" y="512"/>
                  </a:cubicBezTo>
                  <a:lnTo>
                    <a:pt x="333" y="535"/>
                  </a:lnTo>
                  <a:cubicBezTo>
                    <a:pt x="372" y="551"/>
                    <a:pt x="415" y="558"/>
                    <a:pt x="461" y="558"/>
                  </a:cubicBezTo>
                  <a:cubicBezTo>
                    <a:pt x="706" y="558"/>
                    <a:pt x="999" y="344"/>
                    <a:pt x="818" y="106"/>
                  </a:cubicBezTo>
                  <a:cubicBezTo>
                    <a:pt x="761" y="31"/>
                    <a:pt x="683" y="0"/>
                    <a:pt x="6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12600" y="3278225"/>
              <a:ext cx="18550" cy="16475"/>
            </a:xfrm>
            <a:custGeom>
              <a:rect b="b" l="l" r="r" t="t"/>
              <a:pathLst>
                <a:path extrusionOk="0" h="659" w="742">
                  <a:moveTo>
                    <a:pt x="207" y="0"/>
                  </a:moveTo>
                  <a:cubicBezTo>
                    <a:pt x="116" y="0"/>
                    <a:pt x="40" y="49"/>
                    <a:pt x="17" y="170"/>
                  </a:cubicBezTo>
                  <a:lnTo>
                    <a:pt x="17" y="215"/>
                  </a:lnTo>
                  <a:cubicBezTo>
                    <a:pt x="1" y="413"/>
                    <a:pt x="201" y="659"/>
                    <a:pt x="389" y="659"/>
                  </a:cubicBezTo>
                  <a:cubicBezTo>
                    <a:pt x="458" y="659"/>
                    <a:pt x="526" y="625"/>
                    <a:pt x="581" y="542"/>
                  </a:cubicBezTo>
                  <a:cubicBezTo>
                    <a:pt x="742" y="294"/>
                    <a:pt x="430" y="0"/>
                    <a:pt x="20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50125" y="3631575"/>
              <a:ext cx="19275" cy="17575"/>
            </a:xfrm>
            <a:custGeom>
              <a:rect b="b" l="l" r="r" t="t"/>
              <a:pathLst>
                <a:path extrusionOk="0" h="703" w="771">
                  <a:moveTo>
                    <a:pt x="409" y="1"/>
                  </a:moveTo>
                  <a:cubicBezTo>
                    <a:pt x="362" y="1"/>
                    <a:pt x="312" y="16"/>
                    <a:pt x="260" y="51"/>
                  </a:cubicBezTo>
                  <a:cubicBezTo>
                    <a:pt x="1" y="239"/>
                    <a:pt x="258" y="702"/>
                    <a:pt x="488" y="702"/>
                  </a:cubicBezTo>
                  <a:cubicBezTo>
                    <a:pt x="549" y="702"/>
                    <a:pt x="608" y="670"/>
                    <a:pt x="655" y="593"/>
                  </a:cubicBezTo>
                  <a:cubicBezTo>
                    <a:pt x="655" y="581"/>
                    <a:pt x="666" y="570"/>
                    <a:pt x="677" y="559"/>
                  </a:cubicBezTo>
                  <a:cubicBezTo>
                    <a:pt x="771" y="353"/>
                    <a:pt x="632" y="1"/>
                    <a:pt x="40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287000" y="3643350"/>
              <a:ext cx="18100" cy="17775"/>
            </a:xfrm>
            <a:custGeom>
              <a:rect b="b" l="l" r="r" t="t"/>
              <a:pathLst>
                <a:path extrusionOk="0" h="711" w="724">
                  <a:moveTo>
                    <a:pt x="423" y="1"/>
                  </a:moveTo>
                  <a:cubicBezTo>
                    <a:pt x="401" y="1"/>
                    <a:pt x="378" y="3"/>
                    <a:pt x="353" y="9"/>
                  </a:cubicBezTo>
                  <a:cubicBezTo>
                    <a:pt x="1" y="87"/>
                    <a:pt x="99" y="710"/>
                    <a:pt x="367" y="710"/>
                  </a:cubicBezTo>
                  <a:cubicBezTo>
                    <a:pt x="408" y="710"/>
                    <a:pt x="453" y="696"/>
                    <a:pt x="500" y="663"/>
                  </a:cubicBezTo>
                  <a:cubicBezTo>
                    <a:pt x="511" y="663"/>
                    <a:pt x="523" y="652"/>
                    <a:pt x="534" y="641"/>
                  </a:cubicBezTo>
                  <a:cubicBezTo>
                    <a:pt x="723" y="473"/>
                    <a:pt x="716" y="1"/>
                    <a:pt x="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15225" y="3593250"/>
              <a:ext cx="19250" cy="17750"/>
            </a:xfrm>
            <a:custGeom>
              <a:rect b="b" l="l" r="r" t="t"/>
              <a:pathLst>
                <a:path extrusionOk="0" h="710" w="770">
                  <a:moveTo>
                    <a:pt x="299" y="0"/>
                  </a:moveTo>
                  <a:cubicBezTo>
                    <a:pt x="243" y="0"/>
                    <a:pt x="188" y="28"/>
                    <a:pt x="138" y="94"/>
                  </a:cubicBezTo>
                  <a:cubicBezTo>
                    <a:pt x="127" y="106"/>
                    <a:pt x="127" y="117"/>
                    <a:pt x="116" y="128"/>
                  </a:cubicBezTo>
                  <a:cubicBezTo>
                    <a:pt x="1" y="329"/>
                    <a:pt x="114" y="709"/>
                    <a:pt x="343" y="709"/>
                  </a:cubicBezTo>
                  <a:cubicBezTo>
                    <a:pt x="384" y="709"/>
                    <a:pt x="429" y="697"/>
                    <a:pt x="477" y="670"/>
                  </a:cubicBezTo>
                  <a:cubicBezTo>
                    <a:pt x="769" y="505"/>
                    <a:pt x="536" y="0"/>
                    <a:pt x="2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109650" y="3611075"/>
              <a:ext cx="24125" cy="13725"/>
            </a:xfrm>
            <a:custGeom>
              <a:rect b="b" l="l" r="r" t="t"/>
              <a:pathLst>
                <a:path extrusionOk="0" h="549" w="965">
                  <a:moveTo>
                    <a:pt x="583" y="1"/>
                  </a:moveTo>
                  <a:cubicBezTo>
                    <a:pt x="313" y="1"/>
                    <a:pt x="1" y="287"/>
                    <a:pt x="248" y="476"/>
                  </a:cubicBezTo>
                  <a:cubicBezTo>
                    <a:pt x="259" y="487"/>
                    <a:pt x="271" y="487"/>
                    <a:pt x="293" y="499"/>
                  </a:cubicBezTo>
                  <a:cubicBezTo>
                    <a:pt x="346" y="533"/>
                    <a:pt x="413" y="549"/>
                    <a:pt x="483" y="549"/>
                  </a:cubicBezTo>
                  <a:cubicBezTo>
                    <a:pt x="710" y="549"/>
                    <a:pt x="964" y="380"/>
                    <a:pt x="835" y="138"/>
                  </a:cubicBezTo>
                  <a:cubicBezTo>
                    <a:pt x="777" y="40"/>
                    <a:pt x="683" y="1"/>
                    <a:pt x="58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104875" y="3557825"/>
              <a:ext cx="19250" cy="17775"/>
            </a:xfrm>
            <a:custGeom>
              <a:rect b="b" l="l" r="r" t="t"/>
              <a:pathLst>
                <a:path extrusionOk="0" h="711" w="770">
                  <a:moveTo>
                    <a:pt x="418" y="1"/>
                  </a:moveTo>
                  <a:cubicBezTo>
                    <a:pt x="375" y="1"/>
                    <a:pt x="329" y="14"/>
                    <a:pt x="281" y="45"/>
                  </a:cubicBezTo>
                  <a:cubicBezTo>
                    <a:pt x="1" y="225"/>
                    <a:pt x="242" y="710"/>
                    <a:pt x="477" y="710"/>
                  </a:cubicBezTo>
                  <a:cubicBezTo>
                    <a:pt x="535" y="710"/>
                    <a:pt x="593" y="681"/>
                    <a:pt x="642" y="609"/>
                  </a:cubicBezTo>
                  <a:cubicBezTo>
                    <a:pt x="653" y="597"/>
                    <a:pt x="665" y="586"/>
                    <a:pt x="665" y="575"/>
                  </a:cubicBezTo>
                  <a:cubicBezTo>
                    <a:pt x="769" y="376"/>
                    <a:pt x="642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338000" y="3568925"/>
              <a:ext cx="20875" cy="13425"/>
            </a:xfrm>
            <a:custGeom>
              <a:rect b="b" l="l" r="r" t="t"/>
              <a:pathLst>
                <a:path extrusionOk="0" h="537" w="835">
                  <a:moveTo>
                    <a:pt x="329" y="1"/>
                  </a:moveTo>
                  <a:cubicBezTo>
                    <a:pt x="156" y="1"/>
                    <a:pt x="1" y="93"/>
                    <a:pt x="40" y="300"/>
                  </a:cubicBezTo>
                  <a:cubicBezTo>
                    <a:pt x="67" y="466"/>
                    <a:pt x="221" y="536"/>
                    <a:pt x="378" y="536"/>
                  </a:cubicBezTo>
                  <a:cubicBezTo>
                    <a:pt x="604" y="536"/>
                    <a:pt x="834" y="390"/>
                    <a:pt x="694" y="176"/>
                  </a:cubicBezTo>
                  <a:cubicBezTo>
                    <a:pt x="683" y="165"/>
                    <a:pt x="672" y="153"/>
                    <a:pt x="672" y="142"/>
                  </a:cubicBezTo>
                  <a:cubicBezTo>
                    <a:pt x="595" y="51"/>
                    <a:pt x="457" y="1"/>
                    <a:pt x="3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213700" y="3652200"/>
              <a:ext cx="21300" cy="13450"/>
            </a:xfrm>
            <a:custGeom>
              <a:rect b="b" l="l" r="r" t="t"/>
              <a:pathLst>
                <a:path extrusionOk="0" h="538" w="852">
                  <a:moveTo>
                    <a:pt x="348" y="0"/>
                  </a:moveTo>
                  <a:cubicBezTo>
                    <a:pt x="167" y="0"/>
                    <a:pt x="0" y="96"/>
                    <a:pt x="47" y="309"/>
                  </a:cubicBezTo>
                  <a:cubicBezTo>
                    <a:pt x="82" y="470"/>
                    <a:pt x="231" y="537"/>
                    <a:pt x="383" y="537"/>
                  </a:cubicBezTo>
                  <a:cubicBezTo>
                    <a:pt x="614" y="537"/>
                    <a:pt x="851" y="381"/>
                    <a:pt x="701" y="163"/>
                  </a:cubicBezTo>
                  <a:lnTo>
                    <a:pt x="679" y="129"/>
                  </a:lnTo>
                  <a:cubicBezTo>
                    <a:pt x="605" y="46"/>
                    <a:pt x="473" y="0"/>
                    <a:pt x="34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338150" y="3599700"/>
              <a:ext cx="19250" cy="17750"/>
            </a:xfrm>
            <a:custGeom>
              <a:rect b="b" l="l" r="r" t="t"/>
              <a:pathLst>
                <a:path extrusionOk="0" h="710" w="770">
                  <a:moveTo>
                    <a:pt x="423" y="0"/>
                  </a:moveTo>
                  <a:cubicBezTo>
                    <a:pt x="383" y="0"/>
                    <a:pt x="339" y="12"/>
                    <a:pt x="293" y="40"/>
                  </a:cubicBezTo>
                  <a:cubicBezTo>
                    <a:pt x="1" y="204"/>
                    <a:pt x="227" y="709"/>
                    <a:pt x="461" y="709"/>
                  </a:cubicBezTo>
                  <a:cubicBezTo>
                    <a:pt x="516" y="709"/>
                    <a:pt x="571" y="682"/>
                    <a:pt x="621" y="615"/>
                  </a:cubicBezTo>
                  <a:cubicBezTo>
                    <a:pt x="632" y="604"/>
                    <a:pt x="643" y="593"/>
                    <a:pt x="654" y="581"/>
                  </a:cubicBezTo>
                  <a:cubicBezTo>
                    <a:pt x="769" y="380"/>
                    <a:pt x="649" y="0"/>
                    <a:pt x="42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53700" y="3613500"/>
              <a:ext cx="18075" cy="17875"/>
            </a:xfrm>
            <a:custGeom>
              <a:rect b="b" l="l" r="r" t="t"/>
              <a:pathLst>
                <a:path extrusionOk="0" h="715" w="723">
                  <a:moveTo>
                    <a:pt x="354" y="1"/>
                  </a:moveTo>
                  <a:cubicBezTo>
                    <a:pt x="314" y="1"/>
                    <a:pt x="270" y="16"/>
                    <a:pt x="224" y="52"/>
                  </a:cubicBezTo>
                  <a:cubicBezTo>
                    <a:pt x="212" y="63"/>
                    <a:pt x="201" y="74"/>
                    <a:pt x="190" y="86"/>
                  </a:cubicBezTo>
                  <a:cubicBezTo>
                    <a:pt x="1" y="254"/>
                    <a:pt x="17" y="714"/>
                    <a:pt x="311" y="714"/>
                  </a:cubicBezTo>
                  <a:cubicBezTo>
                    <a:pt x="333" y="714"/>
                    <a:pt x="357" y="712"/>
                    <a:pt x="382" y="706"/>
                  </a:cubicBezTo>
                  <a:cubicBezTo>
                    <a:pt x="723" y="619"/>
                    <a:pt x="609" y="1"/>
                    <a:pt x="35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191775" y="3313875"/>
              <a:ext cx="211550" cy="144650"/>
            </a:xfrm>
            <a:custGeom>
              <a:rect b="b" l="l" r="r" t="t"/>
              <a:pathLst>
                <a:path extrusionOk="0" h="5786" w="8462">
                  <a:moveTo>
                    <a:pt x="2786" y="0"/>
                  </a:moveTo>
                  <a:cubicBezTo>
                    <a:pt x="523" y="0"/>
                    <a:pt x="0" y="4023"/>
                    <a:pt x="901" y="5029"/>
                  </a:cubicBezTo>
                  <a:lnTo>
                    <a:pt x="4580" y="5785"/>
                  </a:lnTo>
                  <a:cubicBezTo>
                    <a:pt x="8462" y="5503"/>
                    <a:pt x="5629" y="550"/>
                    <a:pt x="3248" y="53"/>
                  </a:cubicBezTo>
                  <a:cubicBezTo>
                    <a:pt x="3087" y="17"/>
                    <a:pt x="2933" y="0"/>
                    <a:pt x="278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201875" y="3309450"/>
              <a:ext cx="156875" cy="152750"/>
            </a:xfrm>
            <a:custGeom>
              <a:rect b="b" l="l" r="r" t="t"/>
              <a:pathLst>
                <a:path extrusionOk="0" h="6110" w="6275">
                  <a:moveTo>
                    <a:pt x="2426" y="0"/>
                  </a:moveTo>
                  <a:cubicBezTo>
                    <a:pt x="2190" y="0"/>
                    <a:pt x="1954" y="40"/>
                    <a:pt x="1738" y="117"/>
                  </a:cubicBezTo>
                  <a:cubicBezTo>
                    <a:pt x="1411" y="230"/>
                    <a:pt x="1129" y="433"/>
                    <a:pt x="903" y="693"/>
                  </a:cubicBezTo>
                  <a:cubicBezTo>
                    <a:pt x="689" y="952"/>
                    <a:pt x="520" y="1234"/>
                    <a:pt x="384" y="1539"/>
                  </a:cubicBezTo>
                  <a:cubicBezTo>
                    <a:pt x="136" y="2126"/>
                    <a:pt x="1" y="2769"/>
                    <a:pt x="1" y="3412"/>
                  </a:cubicBezTo>
                  <a:cubicBezTo>
                    <a:pt x="1" y="3728"/>
                    <a:pt x="35" y="4044"/>
                    <a:pt x="102" y="4360"/>
                  </a:cubicBezTo>
                  <a:cubicBezTo>
                    <a:pt x="159" y="4676"/>
                    <a:pt x="294" y="4958"/>
                    <a:pt x="497" y="5206"/>
                  </a:cubicBezTo>
                  <a:cubicBezTo>
                    <a:pt x="328" y="4947"/>
                    <a:pt x="215" y="4642"/>
                    <a:pt x="193" y="4337"/>
                  </a:cubicBezTo>
                  <a:cubicBezTo>
                    <a:pt x="147" y="4022"/>
                    <a:pt x="136" y="3717"/>
                    <a:pt x="170" y="3412"/>
                  </a:cubicBezTo>
                  <a:cubicBezTo>
                    <a:pt x="215" y="2792"/>
                    <a:pt x="373" y="2205"/>
                    <a:pt x="633" y="1641"/>
                  </a:cubicBezTo>
                  <a:cubicBezTo>
                    <a:pt x="903" y="1110"/>
                    <a:pt x="1310" y="625"/>
                    <a:pt x="1851" y="444"/>
                  </a:cubicBezTo>
                  <a:cubicBezTo>
                    <a:pt x="2021" y="388"/>
                    <a:pt x="2200" y="362"/>
                    <a:pt x="2377" y="362"/>
                  </a:cubicBezTo>
                  <a:cubicBezTo>
                    <a:pt x="2482" y="362"/>
                    <a:pt x="2586" y="371"/>
                    <a:pt x="2686" y="388"/>
                  </a:cubicBezTo>
                  <a:cubicBezTo>
                    <a:pt x="2765" y="399"/>
                    <a:pt x="2833" y="422"/>
                    <a:pt x="2901" y="444"/>
                  </a:cubicBezTo>
                  <a:cubicBezTo>
                    <a:pt x="2980" y="456"/>
                    <a:pt x="3047" y="478"/>
                    <a:pt x="3115" y="512"/>
                  </a:cubicBezTo>
                  <a:cubicBezTo>
                    <a:pt x="3251" y="557"/>
                    <a:pt x="3386" y="625"/>
                    <a:pt x="3510" y="693"/>
                  </a:cubicBezTo>
                  <a:cubicBezTo>
                    <a:pt x="4029" y="1009"/>
                    <a:pt x="4481" y="1415"/>
                    <a:pt x="4853" y="1889"/>
                  </a:cubicBezTo>
                  <a:cubicBezTo>
                    <a:pt x="5237" y="2351"/>
                    <a:pt x="5541" y="2882"/>
                    <a:pt x="5744" y="3446"/>
                  </a:cubicBezTo>
                  <a:cubicBezTo>
                    <a:pt x="5936" y="4010"/>
                    <a:pt x="5993" y="4642"/>
                    <a:pt x="5688" y="5105"/>
                  </a:cubicBezTo>
                  <a:cubicBezTo>
                    <a:pt x="5519" y="5330"/>
                    <a:pt x="5293" y="5511"/>
                    <a:pt x="5033" y="5624"/>
                  </a:cubicBezTo>
                  <a:cubicBezTo>
                    <a:pt x="4760" y="5722"/>
                    <a:pt x="4476" y="5789"/>
                    <a:pt x="4192" y="5824"/>
                  </a:cubicBezTo>
                  <a:lnTo>
                    <a:pt x="4192" y="5824"/>
                  </a:lnTo>
                  <a:cubicBezTo>
                    <a:pt x="3577" y="5712"/>
                    <a:pt x="2974" y="5600"/>
                    <a:pt x="2359" y="5500"/>
                  </a:cubicBezTo>
                  <a:cubicBezTo>
                    <a:pt x="1738" y="5398"/>
                    <a:pt x="1118" y="5297"/>
                    <a:pt x="497" y="5206"/>
                  </a:cubicBezTo>
                  <a:lnTo>
                    <a:pt x="497" y="5206"/>
                  </a:lnTo>
                  <a:cubicBezTo>
                    <a:pt x="1107" y="5364"/>
                    <a:pt x="1705" y="5545"/>
                    <a:pt x="2314" y="5680"/>
                  </a:cubicBezTo>
                  <a:cubicBezTo>
                    <a:pt x="2923" y="5827"/>
                    <a:pt x="3544" y="5962"/>
                    <a:pt x="4153" y="6109"/>
                  </a:cubicBezTo>
                  <a:lnTo>
                    <a:pt x="4187" y="6109"/>
                  </a:lnTo>
                  <a:cubicBezTo>
                    <a:pt x="4514" y="6087"/>
                    <a:pt x="4842" y="6030"/>
                    <a:pt x="5158" y="5917"/>
                  </a:cubicBezTo>
                  <a:cubicBezTo>
                    <a:pt x="5485" y="5804"/>
                    <a:pt x="5767" y="5590"/>
                    <a:pt x="5981" y="5308"/>
                  </a:cubicBezTo>
                  <a:cubicBezTo>
                    <a:pt x="6173" y="5015"/>
                    <a:pt x="6275" y="4676"/>
                    <a:pt x="6275" y="4326"/>
                  </a:cubicBezTo>
                  <a:cubicBezTo>
                    <a:pt x="6275" y="3988"/>
                    <a:pt x="6218" y="3660"/>
                    <a:pt x="6117" y="3333"/>
                  </a:cubicBezTo>
                  <a:cubicBezTo>
                    <a:pt x="5902" y="2724"/>
                    <a:pt x="5586" y="2137"/>
                    <a:pt x="5169" y="1629"/>
                  </a:cubicBezTo>
                  <a:cubicBezTo>
                    <a:pt x="4763" y="1121"/>
                    <a:pt x="4266" y="693"/>
                    <a:pt x="3691" y="365"/>
                  </a:cubicBezTo>
                  <a:cubicBezTo>
                    <a:pt x="3544" y="286"/>
                    <a:pt x="3397" y="207"/>
                    <a:pt x="3239" y="151"/>
                  </a:cubicBezTo>
                  <a:cubicBezTo>
                    <a:pt x="3160" y="128"/>
                    <a:pt x="3081" y="106"/>
                    <a:pt x="3002" y="83"/>
                  </a:cubicBezTo>
                  <a:cubicBezTo>
                    <a:pt x="2912" y="61"/>
                    <a:pt x="2833" y="38"/>
                    <a:pt x="2754" y="27"/>
                  </a:cubicBezTo>
                  <a:cubicBezTo>
                    <a:pt x="2646" y="9"/>
                    <a:pt x="2536" y="0"/>
                    <a:pt x="242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092975" y="3274200"/>
              <a:ext cx="185100" cy="160775"/>
            </a:xfrm>
            <a:custGeom>
              <a:rect b="b" l="l" r="r" t="t"/>
              <a:pathLst>
                <a:path extrusionOk="0" h="6431" w="7404">
                  <a:moveTo>
                    <a:pt x="2597" y="1"/>
                  </a:moveTo>
                  <a:cubicBezTo>
                    <a:pt x="1949" y="1"/>
                    <a:pt x="1330" y="216"/>
                    <a:pt x="904" y="771"/>
                  </a:cubicBezTo>
                  <a:cubicBezTo>
                    <a:pt x="1" y="1979"/>
                    <a:pt x="768" y="3694"/>
                    <a:pt x="1569" y="4675"/>
                  </a:cubicBezTo>
                  <a:cubicBezTo>
                    <a:pt x="2271" y="5585"/>
                    <a:pt x="3403" y="6431"/>
                    <a:pt x="4536" y="6431"/>
                  </a:cubicBezTo>
                  <a:cubicBezTo>
                    <a:pt x="5062" y="6431"/>
                    <a:pt x="5589" y="6248"/>
                    <a:pt x="6072" y="5804"/>
                  </a:cubicBezTo>
                  <a:lnTo>
                    <a:pt x="6794" y="5116"/>
                  </a:lnTo>
                  <a:cubicBezTo>
                    <a:pt x="6794" y="5116"/>
                    <a:pt x="7403" y="4066"/>
                    <a:pt x="6884" y="3051"/>
                  </a:cubicBezTo>
                  <a:cubicBezTo>
                    <a:pt x="6410" y="2114"/>
                    <a:pt x="5609" y="1313"/>
                    <a:pt x="4774" y="715"/>
                  </a:cubicBezTo>
                  <a:cubicBezTo>
                    <a:pt x="4190" y="309"/>
                    <a:pt x="3372" y="1"/>
                    <a:pt x="259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098075" y="3269525"/>
              <a:ext cx="174075" cy="168150"/>
            </a:xfrm>
            <a:custGeom>
              <a:rect b="b" l="l" r="r" t="t"/>
              <a:pathLst>
                <a:path extrusionOk="0" h="6726" w="6963">
                  <a:moveTo>
                    <a:pt x="2380" y="1"/>
                  </a:moveTo>
                  <a:cubicBezTo>
                    <a:pt x="2198" y="1"/>
                    <a:pt x="2014" y="18"/>
                    <a:pt x="1828" y="55"/>
                  </a:cubicBezTo>
                  <a:cubicBezTo>
                    <a:pt x="1140" y="180"/>
                    <a:pt x="553" y="642"/>
                    <a:pt x="271" y="1285"/>
                  </a:cubicBezTo>
                  <a:cubicBezTo>
                    <a:pt x="0" y="1929"/>
                    <a:pt x="68" y="2651"/>
                    <a:pt x="271" y="3260"/>
                  </a:cubicBezTo>
                  <a:cubicBezTo>
                    <a:pt x="463" y="3847"/>
                    <a:pt x="767" y="4411"/>
                    <a:pt x="1162" y="4896"/>
                  </a:cubicBezTo>
                  <a:cubicBezTo>
                    <a:pt x="1264" y="5020"/>
                    <a:pt x="1343" y="5133"/>
                    <a:pt x="1444" y="5235"/>
                  </a:cubicBezTo>
                  <a:cubicBezTo>
                    <a:pt x="1546" y="5348"/>
                    <a:pt x="1648" y="5461"/>
                    <a:pt x="1760" y="5562"/>
                  </a:cubicBezTo>
                  <a:cubicBezTo>
                    <a:pt x="1964" y="5754"/>
                    <a:pt x="2189" y="5934"/>
                    <a:pt x="2426" y="6092"/>
                  </a:cubicBezTo>
                  <a:cubicBezTo>
                    <a:pt x="2866" y="6386"/>
                    <a:pt x="3352" y="6589"/>
                    <a:pt x="3871" y="6691"/>
                  </a:cubicBezTo>
                  <a:cubicBezTo>
                    <a:pt x="4002" y="6714"/>
                    <a:pt x="4134" y="6725"/>
                    <a:pt x="4264" y="6725"/>
                  </a:cubicBezTo>
                  <a:cubicBezTo>
                    <a:pt x="4581" y="6725"/>
                    <a:pt x="4892" y="6657"/>
                    <a:pt x="5180" y="6521"/>
                  </a:cubicBezTo>
                  <a:cubicBezTo>
                    <a:pt x="5496" y="6375"/>
                    <a:pt x="5766" y="6171"/>
                    <a:pt x="5992" y="5923"/>
                  </a:cubicBezTo>
                  <a:lnTo>
                    <a:pt x="6590" y="5303"/>
                  </a:lnTo>
                  <a:lnTo>
                    <a:pt x="6590" y="5303"/>
                  </a:lnTo>
                  <a:lnTo>
                    <a:pt x="5936" y="5878"/>
                  </a:lnTo>
                  <a:cubicBezTo>
                    <a:pt x="5710" y="6092"/>
                    <a:pt x="5428" y="6262"/>
                    <a:pt x="5123" y="6386"/>
                  </a:cubicBezTo>
                  <a:cubicBezTo>
                    <a:pt x="4886" y="6470"/>
                    <a:pt x="4635" y="6510"/>
                    <a:pt x="4382" y="6510"/>
                  </a:cubicBezTo>
                  <a:cubicBezTo>
                    <a:pt x="4227" y="6510"/>
                    <a:pt x="4070" y="6495"/>
                    <a:pt x="3916" y="6465"/>
                  </a:cubicBezTo>
                  <a:cubicBezTo>
                    <a:pt x="3442" y="6352"/>
                    <a:pt x="2990" y="6138"/>
                    <a:pt x="2607" y="5844"/>
                  </a:cubicBezTo>
                  <a:cubicBezTo>
                    <a:pt x="2392" y="5686"/>
                    <a:pt x="2189" y="5506"/>
                    <a:pt x="1997" y="5314"/>
                  </a:cubicBezTo>
                  <a:cubicBezTo>
                    <a:pt x="1896" y="5224"/>
                    <a:pt x="1806" y="5122"/>
                    <a:pt x="1715" y="5020"/>
                  </a:cubicBezTo>
                  <a:cubicBezTo>
                    <a:pt x="1625" y="4908"/>
                    <a:pt x="1523" y="4795"/>
                    <a:pt x="1444" y="4682"/>
                  </a:cubicBezTo>
                  <a:cubicBezTo>
                    <a:pt x="1083" y="4219"/>
                    <a:pt x="813" y="3700"/>
                    <a:pt x="632" y="3147"/>
                  </a:cubicBezTo>
                  <a:cubicBezTo>
                    <a:pt x="451" y="2583"/>
                    <a:pt x="429" y="1962"/>
                    <a:pt x="655" y="1455"/>
                  </a:cubicBezTo>
                  <a:cubicBezTo>
                    <a:pt x="869" y="924"/>
                    <a:pt x="1343" y="541"/>
                    <a:pt x="1907" y="428"/>
                  </a:cubicBezTo>
                  <a:cubicBezTo>
                    <a:pt x="2069" y="392"/>
                    <a:pt x="2234" y="375"/>
                    <a:pt x="2401" y="375"/>
                  </a:cubicBezTo>
                  <a:cubicBezTo>
                    <a:pt x="2804" y="375"/>
                    <a:pt x="3213" y="469"/>
                    <a:pt x="3588" y="597"/>
                  </a:cubicBezTo>
                  <a:cubicBezTo>
                    <a:pt x="3848" y="699"/>
                    <a:pt x="4096" y="811"/>
                    <a:pt x="4333" y="958"/>
                  </a:cubicBezTo>
                  <a:cubicBezTo>
                    <a:pt x="4559" y="1094"/>
                    <a:pt x="4773" y="1274"/>
                    <a:pt x="4988" y="1432"/>
                  </a:cubicBezTo>
                  <a:cubicBezTo>
                    <a:pt x="5202" y="1590"/>
                    <a:pt x="5371" y="1771"/>
                    <a:pt x="5563" y="1940"/>
                  </a:cubicBezTo>
                  <a:cubicBezTo>
                    <a:pt x="5732" y="2109"/>
                    <a:pt x="5890" y="2278"/>
                    <a:pt x="6037" y="2470"/>
                  </a:cubicBezTo>
                  <a:cubicBezTo>
                    <a:pt x="6184" y="2640"/>
                    <a:pt x="6319" y="2820"/>
                    <a:pt x="6432" y="3012"/>
                  </a:cubicBezTo>
                  <a:cubicBezTo>
                    <a:pt x="6489" y="3102"/>
                    <a:pt x="6545" y="3192"/>
                    <a:pt x="6601" y="3271"/>
                  </a:cubicBezTo>
                  <a:lnTo>
                    <a:pt x="6714" y="3531"/>
                  </a:lnTo>
                  <a:cubicBezTo>
                    <a:pt x="6827" y="3836"/>
                    <a:pt x="6861" y="4152"/>
                    <a:pt x="6816" y="4479"/>
                  </a:cubicBezTo>
                  <a:cubicBezTo>
                    <a:pt x="6793" y="4682"/>
                    <a:pt x="6748" y="4885"/>
                    <a:pt x="6669" y="5088"/>
                  </a:cubicBezTo>
                  <a:cubicBezTo>
                    <a:pt x="6624" y="5224"/>
                    <a:pt x="6590" y="5303"/>
                    <a:pt x="6590" y="5303"/>
                  </a:cubicBezTo>
                  <a:cubicBezTo>
                    <a:pt x="6624" y="5235"/>
                    <a:pt x="6658" y="5167"/>
                    <a:pt x="6692" y="5099"/>
                  </a:cubicBezTo>
                  <a:cubicBezTo>
                    <a:pt x="6782" y="4908"/>
                    <a:pt x="6850" y="4705"/>
                    <a:pt x="6895" y="4490"/>
                  </a:cubicBezTo>
                  <a:cubicBezTo>
                    <a:pt x="6962" y="4163"/>
                    <a:pt x="6951" y="3813"/>
                    <a:pt x="6861" y="3486"/>
                  </a:cubicBezTo>
                  <a:cubicBezTo>
                    <a:pt x="6827" y="3396"/>
                    <a:pt x="6804" y="3283"/>
                    <a:pt x="6748" y="3192"/>
                  </a:cubicBezTo>
                  <a:cubicBezTo>
                    <a:pt x="6703" y="3102"/>
                    <a:pt x="6647" y="3012"/>
                    <a:pt x="6601" y="2922"/>
                  </a:cubicBezTo>
                  <a:cubicBezTo>
                    <a:pt x="6500" y="2718"/>
                    <a:pt x="6376" y="2527"/>
                    <a:pt x="6240" y="2346"/>
                  </a:cubicBezTo>
                  <a:cubicBezTo>
                    <a:pt x="6082" y="2154"/>
                    <a:pt x="5936" y="1951"/>
                    <a:pt x="5755" y="1759"/>
                  </a:cubicBezTo>
                  <a:cubicBezTo>
                    <a:pt x="5575" y="1579"/>
                    <a:pt x="5405" y="1364"/>
                    <a:pt x="5180" y="1195"/>
                  </a:cubicBezTo>
                  <a:cubicBezTo>
                    <a:pt x="4965" y="1026"/>
                    <a:pt x="4762" y="834"/>
                    <a:pt x="4514" y="665"/>
                  </a:cubicBezTo>
                  <a:cubicBezTo>
                    <a:pt x="4266" y="507"/>
                    <a:pt x="3995" y="371"/>
                    <a:pt x="3713" y="259"/>
                  </a:cubicBezTo>
                  <a:cubicBezTo>
                    <a:pt x="3298" y="112"/>
                    <a:pt x="2848" y="1"/>
                    <a:pt x="238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214575" y="3400200"/>
              <a:ext cx="161100" cy="194475"/>
            </a:xfrm>
            <a:custGeom>
              <a:rect b="b" l="l" r="r" t="t"/>
              <a:pathLst>
                <a:path extrusionOk="0" h="7779" w="6444">
                  <a:moveTo>
                    <a:pt x="2705" y="0"/>
                  </a:moveTo>
                  <a:cubicBezTo>
                    <a:pt x="2033" y="0"/>
                    <a:pt x="1399" y="292"/>
                    <a:pt x="948" y="1012"/>
                  </a:cubicBezTo>
                  <a:cubicBezTo>
                    <a:pt x="0" y="2524"/>
                    <a:pt x="836" y="5785"/>
                    <a:pt x="1964" y="6891"/>
                  </a:cubicBezTo>
                  <a:lnTo>
                    <a:pt x="2822" y="7523"/>
                  </a:lnTo>
                  <a:cubicBezTo>
                    <a:pt x="2909" y="7705"/>
                    <a:pt x="3086" y="7779"/>
                    <a:pt x="3311" y="7779"/>
                  </a:cubicBezTo>
                  <a:cubicBezTo>
                    <a:pt x="4077" y="7779"/>
                    <a:pt x="5404" y="6927"/>
                    <a:pt x="5665" y="6587"/>
                  </a:cubicBezTo>
                  <a:cubicBezTo>
                    <a:pt x="6387" y="5582"/>
                    <a:pt x="6444" y="3630"/>
                    <a:pt x="6083" y="2536"/>
                  </a:cubicBezTo>
                  <a:cubicBezTo>
                    <a:pt x="5635" y="1237"/>
                    <a:pt x="4088" y="0"/>
                    <a:pt x="270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223600" y="3395025"/>
              <a:ext cx="152650" cy="200125"/>
            </a:xfrm>
            <a:custGeom>
              <a:rect b="b" l="l" r="r" t="t"/>
              <a:pathLst>
                <a:path extrusionOk="0" h="8005" w="6106">
                  <a:moveTo>
                    <a:pt x="2372" y="0"/>
                  </a:moveTo>
                  <a:cubicBezTo>
                    <a:pt x="1614" y="0"/>
                    <a:pt x="894" y="394"/>
                    <a:pt x="486" y="1061"/>
                  </a:cubicBezTo>
                  <a:cubicBezTo>
                    <a:pt x="238" y="1445"/>
                    <a:pt x="91" y="1874"/>
                    <a:pt x="46" y="2325"/>
                  </a:cubicBezTo>
                  <a:cubicBezTo>
                    <a:pt x="1" y="2765"/>
                    <a:pt x="12" y="3194"/>
                    <a:pt x="68" y="3634"/>
                  </a:cubicBezTo>
                  <a:cubicBezTo>
                    <a:pt x="125" y="4063"/>
                    <a:pt x="215" y="4492"/>
                    <a:pt x="339" y="4898"/>
                  </a:cubicBezTo>
                  <a:cubicBezTo>
                    <a:pt x="452" y="5315"/>
                    <a:pt x="621" y="5710"/>
                    <a:pt x="824" y="6094"/>
                  </a:cubicBezTo>
                  <a:cubicBezTo>
                    <a:pt x="1016" y="6478"/>
                    <a:pt x="1264" y="6827"/>
                    <a:pt x="1580" y="7132"/>
                  </a:cubicBezTo>
                  <a:lnTo>
                    <a:pt x="2461" y="7730"/>
                  </a:lnTo>
                  <a:lnTo>
                    <a:pt x="1648" y="7064"/>
                  </a:lnTo>
                  <a:cubicBezTo>
                    <a:pt x="1366" y="6748"/>
                    <a:pt x="1140" y="6399"/>
                    <a:pt x="982" y="6004"/>
                  </a:cubicBezTo>
                  <a:cubicBezTo>
                    <a:pt x="813" y="5631"/>
                    <a:pt x="678" y="5236"/>
                    <a:pt x="576" y="4830"/>
                  </a:cubicBezTo>
                  <a:cubicBezTo>
                    <a:pt x="362" y="4029"/>
                    <a:pt x="294" y="3194"/>
                    <a:pt x="396" y="2370"/>
                  </a:cubicBezTo>
                  <a:cubicBezTo>
                    <a:pt x="441" y="1986"/>
                    <a:pt x="576" y="1603"/>
                    <a:pt x="790" y="1264"/>
                  </a:cubicBezTo>
                  <a:cubicBezTo>
                    <a:pt x="1005" y="948"/>
                    <a:pt x="1310" y="689"/>
                    <a:pt x="1659" y="542"/>
                  </a:cubicBezTo>
                  <a:cubicBezTo>
                    <a:pt x="1879" y="453"/>
                    <a:pt x="2111" y="410"/>
                    <a:pt x="2343" y="410"/>
                  </a:cubicBezTo>
                  <a:cubicBezTo>
                    <a:pt x="2492" y="410"/>
                    <a:pt x="2642" y="428"/>
                    <a:pt x="2788" y="463"/>
                  </a:cubicBezTo>
                  <a:cubicBezTo>
                    <a:pt x="3183" y="542"/>
                    <a:pt x="3555" y="689"/>
                    <a:pt x="3894" y="903"/>
                  </a:cubicBezTo>
                  <a:cubicBezTo>
                    <a:pt x="4243" y="1106"/>
                    <a:pt x="4559" y="1366"/>
                    <a:pt x="4830" y="1671"/>
                  </a:cubicBezTo>
                  <a:cubicBezTo>
                    <a:pt x="4966" y="1817"/>
                    <a:pt x="5090" y="1975"/>
                    <a:pt x="5203" y="2144"/>
                  </a:cubicBezTo>
                  <a:cubicBezTo>
                    <a:pt x="5315" y="2302"/>
                    <a:pt x="5406" y="2483"/>
                    <a:pt x="5485" y="2675"/>
                  </a:cubicBezTo>
                  <a:lnTo>
                    <a:pt x="5552" y="2810"/>
                  </a:lnTo>
                  <a:lnTo>
                    <a:pt x="5586" y="2946"/>
                  </a:lnTo>
                  <a:lnTo>
                    <a:pt x="5665" y="3239"/>
                  </a:lnTo>
                  <a:cubicBezTo>
                    <a:pt x="5688" y="3442"/>
                    <a:pt x="5733" y="3634"/>
                    <a:pt x="5744" y="3848"/>
                  </a:cubicBezTo>
                  <a:cubicBezTo>
                    <a:pt x="5767" y="4051"/>
                    <a:pt x="5767" y="4255"/>
                    <a:pt x="5767" y="4458"/>
                  </a:cubicBezTo>
                  <a:cubicBezTo>
                    <a:pt x="5767" y="4661"/>
                    <a:pt x="5756" y="4875"/>
                    <a:pt x="5733" y="5078"/>
                  </a:cubicBezTo>
                  <a:cubicBezTo>
                    <a:pt x="5699" y="5485"/>
                    <a:pt x="5598" y="5880"/>
                    <a:pt x="5451" y="6263"/>
                  </a:cubicBezTo>
                  <a:cubicBezTo>
                    <a:pt x="5406" y="6353"/>
                    <a:pt x="5361" y="6455"/>
                    <a:pt x="5315" y="6545"/>
                  </a:cubicBezTo>
                  <a:lnTo>
                    <a:pt x="5236" y="6681"/>
                  </a:lnTo>
                  <a:cubicBezTo>
                    <a:pt x="5226" y="6701"/>
                    <a:pt x="5207" y="6739"/>
                    <a:pt x="5203" y="6739"/>
                  </a:cubicBezTo>
                  <a:cubicBezTo>
                    <a:pt x="5203" y="6739"/>
                    <a:pt x="5203" y="6738"/>
                    <a:pt x="5203" y="6737"/>
                  </a:cubicBezTo>
                  <a:lnTo>
                    <a:pt x="5157" y="6794"/>
                  </a:lnTo>
                  <a:cubicBezTo>
                    <a:pt x="5011" y="6929"/>
                    <a:pt x="4853" y="7064"/>
                    <a:pt x="4684" y="7177"/>
                  </a:cubicBezTo>
                  <a:cubicBezTo>
                    <a:pt x="4345" y="7425"/>
                    <a:pt x="3984" y="7629"/>
                    <a:pt x="3600" y="7787"/>
                  </a:cubicBezTo>
                  <a:cubicBezTo>
                    <a:pt x="3408" y="7866"/>
                    <a:pt x="3205" y="7922"/>
                    <a:pt x="3002" y="7956"/>
                  </a:cubicBezTo>
                  <a:cubicBezTo>
                    <a:pt x="2965" y="7964"/>
                    <a:pt x="2929" y="7967"/>
                    <a:pt x="2892" y="7967"/>
                  </a:cubicBezTo>
                  <a:cubicBezTo>
                    <a:pt x="2717" y="7967"/>
                    <a:pt x="2554" y="7880"/>
                    <a:pt x="2461" y="7730"/>
                  </a:cubicBezTo>
                  <a:lnTo>
                    <a:pt x="2461" y="7730"/>
                  </a:lnTo>
                  <a:cubicBezTo>
                    <a:pt x="2542" y="7913"/>
                    <a:pt x="2742" y="8004"/>
                    <a:pt x="2937" y="8004"/>
                  </a:cubicBezTo>
                  <a:cubicBezTo>
                    <a:pt x="2959" y="8004"/>
                    <a:pt x="2981" y="8003"/>
                    <a:pt x="3002" y="8001"/>
                  </a:cubicBezTo>
                  <a:cubicBezTo>
                    <a:pt x="3217" y="7990"/>
                    <a:pt x="3431" y="7956"/>
                    <a:pt x="3634" y="7877"/>
                  </a:cubicBezTo>
                  <a:cubicBezTo>
                    <a:pt x="4040" y="7741"/>
                    <a:pt x="4424" y="7561"/>
                    <a:pt x="4796" y="7335"/>
                  </a:cubicBezTo>
                  <a:cubicBezTo>
                    <a:pt x="4977" y="7222"/>
                    <a:pt x="5157" y="7087"/>
                    <a:pt x="5315" y="6940"/>
                  </a:cubicBezTo>
                  <a:lnTo>
                    <a:pt x="5383" y="6873"/>
                  </a:lnTo>
                  <a:cubicBezTo>
                    <a:pt x="5406" y="6850"/>
                    <a:pt x="5417" y="6816"/>
                    <a:pt x="5440" y="6794"/>
                  </a:cubicBezTo>
                  <a:lnTo>
                    <a:pt x="5519" y="6658"/>
                  </a:lnTo>
                  <a:cubicBezTo>
                    <a:pt x="5575" y="6568"/>
                    <a:pt x="5631" y="6478"/>
                    <a:pt x="5677" y="6376"/>
                  </a:cubicBezTo>
                  <a:cubicBezTo>
                    <a:pt x="5857" y="5970"/>
                    <a:pt x="5970" y="5541"/>
                    <a:pt x="6038" y="5101"/>
                  </a:cubicBezTo>
                  <a:cubicBezTo>
                    <a:pt x="6071" y="4886"/>
                    <a:pt x="6094" y="4672"/>
                    <a:pt x="6094" y="4458"/>
                  </a:cubicBezTo>
                  <a:cubicBezTo>
                    <a:pt x="6105" y="4243"/>
                    <a:pt x="6105" y="4018"/>
                    <a:pt x="6094" y="3803"/>
                  </a:cubicBezTo>
                  <a:cubicBezTo>
                    <a:pt x="6094" y="3589"/>
                    <a:pt x="6038" y="3374"/>
                    <a:pt x="6015" y="3160"/>
                  </a:cubicBezTo>
                  <a:lnTo>
                    <a:pt x="5936" y="2833"/>
                  </a:lnTo>
                  <a:cubicBezTo>
                    <a:pt x="5925" y="2776"/>
                    <a:pt x="5913" y="2743"/>
                    <a:pt x="5891" y="2652"/>
                  </a:cubicBezTo>
                  <a:lnTo>
                    <a:pt x="5835" y="2517"/>
                  </a:lnTo>
                  <a:cubicBezTo>
                    <a:pt x="5744" y="2314"/>
                    <a:pt x="5643" y="2111"/>
                    <a:pt x="5530" y="1919"/>
                  </a:cubicBezTo>
                  <a:cubicBezTo>
                    <a:pt x="5406" y="1738"/>
                    <a:pt x="5270" y="1569"/>
                    <a:pt x="5124" y="1400"/>
                  </a:cubicBezTo>
                  <a:cubicBezTo>
                    <a:pt x="4830" y="1061"/>
                    <a:pt x="4492" y="779"/>
                    <a:pt x="4108" y="553"/>
                  </a:cubicBezTo>
                  <a:cubicBezTo>
                    <a:pt x="3736" y="305"/>
                    <a:pt x="3307" y="136"/>
                    <a:pt x="2867" y="57"/>
                  </a:cubicBezTo>
                  <a:cubicBezTo>
                    <a:pt x="2702" y="19"/>
                    <a:pt x="2536" y="0"/>
                    <a:pt x="23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012975" y="3293150"/>
              <a:ext cx="261700" cy="205025"/>
            </a:xfrm>
            <a:custGeom>
              <a:rect b="b" l="l" r="r" t="t"/>
              <a:pathLst>
                <a:path extrusionOk="0" h="8201" w="10468">
                  <a:moveTo>
                    <a:pt x="3824" y="0"/>
                  </a:moveTo>
                  <a:cubicBezTo>
                    <a:pt x="3768" y="0"/>
                    <a:pt x="3711" y="1"/>
                    <a:pt x="3652" y="2"/>
                  </a:cubicBezTo>
                  <a:cubicBezTo>
                    <a:pt x="2411" y="58"/>
                    <a:pt x="1452" y="848"/>
                    <a:pt x="876" y="2067"/>
                  </a:cubicBezTo>
                  <a:cubicBezTo>
                    <a:pt x="0" y="3994"/>
                    <a:pt x="1346" y="8200"/>
                    <a:pt x="3761" y="8200"/>
                  </a:cubicBezTo>
                  <a:cubicBezTo>
                    <a:pt x="3990" y="8200"/>
                    <a:pt x="4229" y="8162"/>
                    <a:pt x="4476" y="8081"/>
                  </a:cubicBezTo>
                  <a:lnTo>
                    <a:pt x="4961" y="7517"/>
                  </a:lnTo>
                  <a:cubicBezTo>
                    <a:pt x="5853" y="7088"/>
                    <a:pt x="10468" y="5114"/>
                    <a:pt x="10175" y="4177"/>
                  </a:cubicBezTo>
                  <a:cubicBezTo>
                    <a:pt x="9780" y="2879"/>
                    <a:pt x="8505" y="1559"/>
                    <a:pt x="7184" y="882"/>
                  </a:cubicBezTo>
                  <a:cubicBezTo>
                    <a:pt x="5973" y="255"/>
                    <a:pt x="5134" y="0"/>
                    <a:pt x="3824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023025" y="3288100"/>
              <a:ext cx="248275" cy="211000"/>
            </a:xfrm>
            <a:custGeom>
              <a:rect b="b" l="l" r="r" t="t"/>
              <a:pathLst>
                <a:path extrusionOk="0" h="8440" w="9931">
                  <a:moveTo>
                    <a:pt x="3284" y="1"/>
                  </a:moveTo>
                  <a:cubicBezTo>
                    <a:pt x="3104" y="1"/>
                    <a:pt x="2991" y="23"/>
                    <a:pt x="2855" y="46"/>
                  </a:cubicBezTo>
                  <a:cubicBezTo>
                    <a:pt x="2257" y="147"/>
                    <a:pt x="1716" y="418"/>
                    <a:pt x="1276" y="836"/>
                  </a:cubicBezTo>
                  <a:cubicBezTo>
                    <a:pt x="858" y="1231"/>
                    <a:pt x="520" y="1716"/>
                    <a:pt x="283" y="2258"/>
                  </a:cubicBezTo>
                  <a:cubicBezTo>
                    <a:pt x="79" y="2799"/>
                    <a:pt x="1" y="3386"/>
                    <a:pt x="46" y="3962"/>
                  </a:cubicBezTo>
                  <a:cubicBezTo>
                    <a:pt x="113" y="5101"/>
                    <a:pt x="497" y="6196"/>
                    <a:pt x="1140" y="7144"/>
                  </a:cubicBezTo>
                  <a:cubicBezTo>
                    <a:pt x="1467" y="7618"/>
                    <a:pt x="1908" y="8001"/>
                    <a:pt x="2427" y="8249"/>
                  </a:cubicBezTo>
                  <a:cubicBezTo>
                    <a:pt x="2707" y="8377"/>
                    <a:pt x="3010" y="8439"/>
                    <a:pt x="3315" y="8439"/>
                  </a:cubicBezTo>
                  <a:cubicBezTo>
                    <a:pt x="3575" y="8439"/>
                    <a:pt x="3836" y="8394"/>
                    <a:pt x="4085" y="8306"/>
                  </a:cubicBezTo>
                  <a:lnTo>
                    <a:pt x="4559" y="7719"/>
                  </a:lnTo>
                  <a:lnTo>
                    <a:pt x="4062" y="8250"/>
                  </a:lnTo>
                  <a:lnTo>
                    <a:pt x="4062" y="8250"/>
                  </a:lnTo>
                  <a:cubicBezTo>
                    <a:pt x="3857" y="8315"/>
                    <a:pt x="3648" y="8347"/>
                    <a:pt x="3440" y="8347"/>
                  </a:cubicBezTo>
                  <a:cubicBezTo>
                    <a:pt x="3108" y="8347"/>
                    <a:pt x="2781" y="8266"/>
                    <a:pt x="2483" y="8114"/>
                  </a:cubicBezTo>
                  <a:cubicBezTo>
                    <a:pt x="2009" y="7855"/>
                    <a:pt x="1614" y="7471"/>
                    <a:pt x="1321" y="7008"/>
                  </a:cubicBezTo>
                  <a:cubicBezTo>
                    <a:pt x="734" y="6094"/>
                    <a:pt x="407" y="5033"/>
                    <a:pt x="373" y="3950"/>
                  </a:cubicBezTo>
                  <a:cubicBezTo>
                    <a:pt x="373" y="3420"/>
                    <a:pt x="407" y="2878"/>
                    <a:pt x="610" y="2393"/>
                  </a:cubicBezTo>
                  <a:cubicBezTo>
                    <a:pt x="836" y="1919"/>
                    <a:pt x="1140" y="1479"/>
                    <a:pt x="1535" y="1129"/>
                  </a:cubicBezTo>
                  <a:cubicBezTo>
                    <a:pt x="1908" y="779"/>
                    <a:pt x="2381" y="542"/>
                    <a:pt x="2889" y="452"/>
                  </a:cubicBezTo>
                  <a:cubicBezTo>
                    <a:pt x="3025" y="441"/>
                    <a:pt x="3183" y="407"/>
                    <a:pt x="3284" y="407"/>
                  </a:cubicBezTo>
                  <a:lnTo>
                    <a:pt x="3690" y="430"/>
                  </a:lnTo>
                  <a:cubicBezTo>
                    <a:pt x="3961" y="430"/>
                    <a:pt x="4221" y="452"/>
                    <a:pt x="4492" y="497"/>
                  </a:cubicBezTo>
                  <a:cubicBezTo>
                    <a:pt x="4751" y="531"/>
                    <a:pt x="5022" y="588"/>
                    <a:pt x="5270" y="667"/>
                  </a:cubicBezTo>
                  <a:cubicBezTo>
                    <a:pt x="5530" y="746"/>
                    <a:pt x="5778" y="836"/>
                    <a:pt x="6026" y="949"/>
                  </a:cubicBezTo>
                  <a:cubicBezTo>
                    <a:pt x="6534" y="1152"/>
                    <a:pt x="7008" y="1411"/>
                    <a:pt x="7448" y="1727"/>
                  </a:cubicBezTo>
                  <a:cubicBezTo>
                    <a:pt x="7674" y="1885"/>
                    <a:pt x="7888" y="2054"/>
                    <a:pt x="8091" y="2235"/>
                  </a:cubicBezTo>
                  <a:cubicBezTo>
                    <a:pt x="8283" y="2416"/>
                    <a:pt x="8475" y="2607"/>
                    <a:pt x="8655" y="2811"/>
                  </a:cubicBezTo>
                  <a:cubicBezTo>
                    <a:pt x="8825" y="3014"/>
                    <a:pt x="8994" y="3228"/>
                    <a:pt x="9141" y="3454"/>
                  </a:cubicBezTo>
                  <a:cubicBezTo>
                    <a:pt x="9220" y="3567"/>
                    <a:pt x="9276" y="3679"/>
                    <a:pt x="9344" y="3792"/>
                  </a:cubicBezTo>
                  <a:lnTo>
                    <a:pt x="9434" y="3962"/>
                  </a:lnTo>
                  <a:lnTo>
                    <a:pt x="9513" y="4153"/>
                  </a:lnTo>
                  <a:cubicBezTo>
                    <a:pt x="9570" y="4266"/>
                    <a:pt x="9603" y="4368"/>
                    <a:pt x="9637" y="4481"/>
                  </a:cubicBezTo>
                  <a:cubicBezTo>
                    <a:pt x="9615" y="4593"/>
                    <a:pt x="9570" y="4684"/>
                    <a:pt x="9491" y="4763"/>
                  </a:cubicBezTo>
                  <a:cubicBezTo>
                    <a:pt x="9321" y="4966"/>
                    <a:pt x="9118" y="5146"/>
                    <a:pt x="8904" y="5304"/>
                  </a:cubicBezTo>
                  <a:cubicBezTo>
                    <a:pt x="8464" y="5620"/>
                    <a:pt x="7990" y="5914"/>
                    <a:pt x="7516" y="6184"/>
                  </a:cubicBezTo>
                  <a:cubicBezTo>
                    <a:pt x="6557" y="6726"/>
                    <a:pt x="5552" y="7211"/>
                    <a:pt x="4559" y="7719"/>
                  </a:cubicBezTo>
                  <a:cubicBezTo>
                    <a:pt x="5586" y="7290"/>
                    <a:pt x="6613" y="6850"/>
                    <a:pt x="7606" y="6365"/>
                  </a:cubicBezTo>
                  <a:cubicBezTo>
                    <a:pt x="8114" y="6117"/>
                    <a:pt x="8588" y="5835"/>
                    <a:pt x="9062" y="5519"/>
                  </a:cubicBezTo>
                  <a:cubicBezTo>
                    <a:pt x="9299" y="5361"/>
                    <a:pt x="9524" y="5169"/>
                    <a:pt x="9716" y="4955"/>
                  </a:cubicBezTo>
                  <a:cubicBezTo>
                    <a:pt x="9829" y="4830"/>
                    <a:pt x="9908" y="4672"/>
                    <a:pt x="9931" y="4503"/>
                  </a:cubicBezTo>
                  <a:cubicBezTo>
                    <a:pt x="9931" y="4413"/>
                    <a:pt x="9919" y="4323"/>
                    <a:pt x="9885" y="4244"/>
                  </a:cubicBezTo>
                  <a:lnTo>
                    <a:pt x="9806" y="4040"/>
                  </a:lnTo>
                  <a:cubicBezTo>
                    <a:pt x="9761" y="3905"/>
                    <a:pt x="9705" y="3781"/>
                    <a:pt x="9637" y="3657"/>
                  </a:cubicBezTo>
                  <a:cubicBezTo>
                    <a:pt x="9570" y="3533"/>
                    <a:pt x="9502" y="3386"/>
                    <a:pt x="9423" y="3273"/>
                  </a:cubicBezTo>
                  <a:cubicBezTo>
                    <a:pt x="9276" y="3025"/>
                    <a:pt x="9107" y="2799"/>
                    <a:pt x="8926" y="2585"/>
                  </a:cubicBezTo>
                  <a:cubicBezTo>
                    <a:pt x="8554" y="2145"/>
                    <a:pt x="8136" y="1750"/>
                    <a:pt x="7674" y="1423"/>
                  </a:cubicBezTo>
                  <a:cubicBezTo>
                    <a:pt x="7211" y="1095"/>
                    <a:pt x="6715" y="813"/>
                    <a:pt x="6196" y="599"/>
                  </a:cubicBezTo>
                  <a:cubicBezTo>
                    <a:pt x="5936" y="463"/>
                    <a:pt x="5665" y="362"/>
                    <a:pt x="5394" y="283"/>
                  </a:cubicBezTo>
                  <a:cubicBezTo>
                    <a:pt x="5112" y="181"/>
                    <a:pt x="4841" y="125"/>
                    <a:pt x="4548" y="80"/>
                  </a:cubicBezTo>
                  <a:cubicBezTo>
                    <a:pt x="4322" y="33"/>
                    <a:pt x="4089" y="9"/>
                    <a:pt x="3847" y="9"/>
                  </a:cubicBezTo>
                  <a:cubicBezTo>
                    <a:pt x="3799" y="9"/>
                    <a:pt x="3751" y="10"/>
                    <a:pt x="3702" y="1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011450" y="3342000"/>
              <a:ext cx="261550" cy="202025"/>
            </a:xfrm>
            <a:custGeom>
              <a:rect b="b" l="l" r="r" t="t"/>
              <a:pathLst>
                <a:path extrusionOk="0" h="8081" w="10462">
                  <a:moveTo>
                    <a:pt x="4819" y="0"/>
                  </a:moveTo>
                  <a:cubicBezTo>
                    <a:pt x="2404" y="11"/>
                    <a:pt x="91" y="903"/>
                    <a:pt x="23" y="3735"/>
                  </a:cubicBezTo>
                  <a:cubicBezTo>
                    <a:pt x="1" y="4807"/>
                    <a:pt x="644" y="5992"/>
                    <a:pt x="1287" y="6804"/>
                  </a:cubicBezTo>
                  <a:cubicBezTo>
                    <a:pt x="1693" y="7290"/>
                    <a:pt x="2201" y="7741"/>
                    <a:pt x="2822" y="7955"/>
                  </a:cubicBezTo>
                  <a:cubicBezTo>
                    <a:pt x="3099" y="8039"/>
                    <a:pt x="3391" y="8081"/>
                    <a:pt x="3683" y="8081"/>
                  </a:cubicBezTo>
                  <a:cubicBezTo>
                    <a:pt x="3986" y="8081"/>
                    <a:pt x="4290" y="8036"/>
                    <a:pt x="4582" y="7944"/>
                  </a:cubicBezTo>
                  <a:cubicBezTo>
                    <a:pt x="5180" y="7775"/>
                    <a:pt x="5745" y="7515"/>
                    <a:pt x="6252" y="7165"/>
                  </a:cubicBezTo>
                  <a:cubicBezTo>
                    <a:pt x="7426" y="6364"/>
                    <a:pt x="8588" y="5405"/>
                    <a:pt x="9389" y="4220"/>
                  </a:cubicBezTo>
                  <a:cubicBezTo>
                    <a:pt x="10269" y="2979"/>
                    <a:pt x="10461" y="2110"/>
                    <a:pt x="9073" y="1298"/>
                  </a:cubicBezTo>
                  <a:cubicBezTo>
                    <a:pt x="7810" y="474"/>
                    <a:pt x="6331" y="23"/>
                    <a:pt x="481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009475" y="3336850"/>
              <a:ext cx="257600" cy="207075"/>
            </a:xfrm>
            <a:custGeom>
              <a:rect b="b" l="l" r="r" t="t"/>
              <a:pathLst>
                <a:path extrusionOk="0" h="8283" w="10304">
                  <a:moveTo>
                    <a:pt x="4830" y="1"/>
                  </a:moveTo>
                  <a:cubicBezTo>
                    <a:pt x="3993" y="1"/>
                    <a:pt x="3168" y="138"/>
                    <a:pt x="2382" y="432"/>
                  </a:cubicBezTo>
                  <a:cubicBezTo>
                    <a:pt x="1953" y="590"/>
                    <a:pt x="1569" y="815"/>
                    <a:pt x="1220" y="1097"/>
                  </a:cubicBezTo>
                  <a:cubicBezTo>
                    <a:pt x="881" y="1380"/>
                    <a:pt x="610" y="1729"/>
                    <a:pt x="396" y="2124"/>
                  </a:cubicBezTo>
                  <a:cubicBezTo>
                    <a:pt x="215" y="2497"/>
                    <a:pt x="102" y="2903"/>
                    <a:pt x="46" y="3320"/>
                  </a:cubicBezTo>
                  <a:cubicBezTo>
                    <a:pt x="12" y="3524"/>
                    <a:pt x="12" y="3727"/>
                    <a:pt x="1" y="3919"/>
                  </a:cubicBezTo>
                  <a:cubicBezTo>
                    <a:pt x="1" y="4122"/>
                    <a:pt x="23" y="4313"/>
                    <a:pt x="57" y="4505"/>
                  </a:cubicBezTo>
                  <a:cubicBezTo>
                    <a:pt x="215" y="5216"/>
                    <a:pt x="509" y="5882"/>
                    <a:pt x="937" y="6469"/>
                  </a:cubicBezTo>
                  <a:cubicBezTo>
                    <a:pt x="1276" y="6977"/>
                    <a:pt x="1693" y="7417"/>
                    <a:pt x="2167" y="7778"/>
                  </a:cubicBezTo>
                  <a:cubicBezTo>
                    <a:pt x="2551" y="8060"/>
                    <a:pt x="2991" y="8229"/>
                    <a:pt x="3454" y="8274"/>
                  </a:cubicBezTo>
                  <a:cubicBezTo>
                    <a:pt x="3538" y="8280"/>
                    <a:pt x="3626" y="8283"/>
                    <a:pt x="3713" y="8283"/>
                  </a:cubicBezTo>
                  <a:cubicBezTo>
                    <a:pt x="3801" y="8283"/>
                    <a:pt x="3888" y="8280"/>
                    <a:pt x="3973" y="8274"/>
                  </a:cubicBezTo>
                  <a:cubicBezTo>
                    <a:pt x="4097" y="8263"/>
                    <a:pt x="4221" y="8252"/>
                    <a:pt x="4345" y="8218"/>
                  </a:cubicBezTo>
                  <a:lnTo>
                    <a:pt x="4661" y="8150"/>
                  </a:lnTo>
                  <a:lnTo>
                    <a:pt x="4661" y="8150"/>
                  </a:lnTo>
                  <a:lnTo>
                    <a:pt x="4357" y="8207"/>
                  </a:lnTo>
                  <a:cubicBezTo>
                    <a:pt x="4232" y="8229"/>
                    <a:pt x="4108" y="8252"/>
                    <a:pt x="3973" y="8252"/>
                  </a:cubicBezTo>
                  <a:cubicBezTo>
                    <a:pt x="3894" y="8263"/>
                    <a:pt x="3809" y="8269"/>
                    <a:pt x="3723" y="8269"/>
                  </a:cubicBezTo>
                  <a:cubicBezTo>
                    <a:pt x="3637" y="8269"/>
                    <a:pt x="3550" y="8263"/>
                    <a:pt x="3465" y="8252"/>
                  </a:cubicBezTo>
                  <a:cubicBezTo>
                    <a:pt x="3002" y="8207"/>
                    <a:pt x="2562" y="8026"/>
                    <a:pt x="2201" y="7744"/>
                  </a:cubicBezTo>
                  <a:cubicBezTo>
                    <a:pt x="1727" y="7383"/>
                    <a:pt x="1321" y="6931"/>
                    <a:pt x="1016" y="6424"/>
                  </a:cubicBezTo>
                  <a:cubicBezTo>
                    <a:pt x="633" y="5837"/>
                    <a:pt x="373" y="5182"/>
                    <a:pt x="249" y="4483"/>
                  </a:cubicBezTo>
                  <a:cubicBezTo>
                    <a:pt x="215" y="4302"/>
                    <a:pt x="204" y="4110"/>
                    <a:pt x="215" y="3919"/>
                  </a:cubicBezTo>
                  <a:cubicBezTo>
                    <a:pt x="238" y="3738"/>
                    <a:pt x="238" y="3546"/>
                    <a:pt x="283" y="3354"/>
                  </a:cubicBezTo>
                  <a:cubicBezTo>
                    <a:pt x="351" y="2971"/>
                    <a:pt x="475" y="2598"/>
                    <a:pt x="655" y="2260"/>
                  </a:cubicBezTo>
                  <a:cubicBezTo>
                    <a:pt x="1084" y="1560"/>
                    <a:pt x="1739" y="1030"/>
                    <a:pt x="2506" y="782"/>
                  </a:cubicBezTo>
                  <a:cubicBezTo>
                    <a:pt x="3210" y="537"/>
                    <a:pt x="3939" y="411"/>
                    <a:pt x="4671" y="411"/>
                  </a:cubicBezTo>
                  <a:cubicBezTo>
                    <a:pt x="4784" y="411"/>
                    <a:pt x="4898" y="414"/>
                    <a:pt x="5011" y="420"/>
                  </a:cubicBezTo>
                  <a:cubicBezTo>
                    <a:pt x="5869" y="466"/>
                    <a:pt x="6738" y="578"/>
                    <a:pt x="7505" y="894"/>
                  </a:cubicBezTo>
                  <a:cubicBezTo>
                    <a:pt x="7708" y="973"/>
                    <a:pt x="7911" y="1018"/>
                    <a:pt x="8092" y="1120"/>
                  </a:cubicBezTo>
                  <a:cubicBezTo>
                    <a:pt x="8283" y="1233"/>
                    <a:pt x="8475" y="1323"/>
                    <a:pt x="8656" y="1425"/>
                  </a:cubicBezTo>
                  <a:cubicBezTo>
                    <a:pt x="9028" y="1594"/>
                    <a:pt x="9367" y="1808"/>
                    <a:pt x="9671" y="2079"/>
                  </a:cubicBezTo>
                  <a:cubicBezTo>
                    <a:pt x="9954" y="2327"/>
                    <a:pt x="10078" y="2700"/>
                    <a:pt x="10021" y="3061"/>
                  </a:cubicBezTo>
                  <a:cubicBezTo>
                    <a:pt x="9942" y="3433"/>
                    <a:pt x="9796" y="3772"/>
                    <a:pt x="9581" y="4088"/>
                  </a:cubicBezTo>
                  <a:cubicBezTo>
                    <a:pt x="9209" y="4686"/>
                    <a:pt x="8769" y="5239"/>
                    <a:pt x="8272" y="5747"/>
                  </a:cubicBezTo>
                  <a:cubicBezTo>
                    <a:pt x="8058" y="5972"/>
                    <a:pt x="7832" y="6187"/>
                    <a:pt x="7584" y="6378"/>
                  </a:cubicBezTo>
                  <a:cubicBezTo>
                    <a:pt x="7369" y="6570"/>
                    <a:pt x="7155" y="6751"/>
                    <a:pt x="6918" y="6920"/>
                  </a:cubicBezTo>
                  <a:cubicBezTo>
                    <a:pt x="6704" y="7078"/>
                    <a:pt x="6501" y="7213"/>
                    <a:pt x="6320" y="7360"/>
                  </a:cubicBezTo>
                  <a:cubicBezTo>
                    <a:pt x="6139" y="7473"/>
                    <a:pt x="5959" y="7586"/>
                    <a:pt x="5767" y="7687"/>
                  </a:cubicBezTo>
                  <a:cubicBezTo>
                    <a:pt x="5620" y="7778"/>
                    <a:pt x="5462" y="7845"/>
                    <a:pt x="5304" y="7913"/>
                  </a:cubicBezTo>
                  <a:cubicBezTo>
                    <a:pt x="5192" y="7970"/>
                    <a:pt x="5079" y="8015"/>
                    <a:pt x="4955" y="8049"/>
                  </a:cubicBezTo>
                  <a:lnTo>
                    <a:pt x="4661" y="8150"/>
                  </a:lnTo>
                  <a:lnTo>
                    <a:pt x="4966" y="8060"/>
                  </a:lnTo>
                  <a:cubicBezTo>
                    <a:pt x="5090" y="8015"/>
                    <a:pt x="5203" y="7981"/>
                    <a:pt x="5316" y="7924"/>
                  </a:cubicBezTo>
                  <a:cubicBezTo>
                    <a:pt x="5485" y="7857"/>
                    <a:pt x="5632" y="7789"/>
                    <a:pt x="5790" y="7710"/>
                  </a:cubicBezTo>
                  <a:cubicBezTo>
                    <a:pt x="5959" y="7631"/>
                    <a:pt x="6139" y="7507"/>
                    <a:pt x="6343" y="7383"/>
                  </a:cubicBezTo>
                  <a:lnTo>
                    <a:pt x="6952" y="6954"/>
                  </a:lnTo>
                  <a:cubicBezTo>
                    <a:pt x="7189" y="6796"/>
                    <a:pt x="7415" y="6615"/>
                    <a:pt x="7629" y="6435"/>
                  </a:cubicBezTo>
                  <a:cubicBezTo>
                    <a:pt x="7877" y="6243"/>
                    <a:pt x="8114" y="6029"/>
                    <a:pt x="8340" y="5814"/>
                  </a:cubicBezTo>
                  <a:cubicBezTo>
                    <a:pt x="8870" y="5318"/>
                    <a:pt x="9333" y="4776"/>
                    <a:pt x="9739" y="4189"/>
                  </a:cubicBezTo>
                  <a:cubicBezTo>
                    <a:pt x="9976" y="3862"/>
                    <a:pt x="10157" y="3501"/>
                    <a:pt x="10258" y="3106"/>
                  </a:cubicBezTo>
                  <a:cubicBezTo>
                    <a:pt x="10303" y="2892"/>
                    <a:pt x="10292" y="2666"/>
                    <a:pt x="10236" y="2452"/>
                  </a:cubicBezTo>
                  <a:cubicBezTo>
                    <a:pt x="10157" y="2237"/>
                    <a:pt x="10044" y="2045"/>
                    <a:pt x="9886" y="1876"/>
                  </a:cubicBezTo>
                  <a:cubicBezTo>
                    <a:pt x="9570" y="1571"/>
                    <a:pt x="9220" y="1323"/>
                    <a:pt x="8825" y="1131"/>
                  </a:cubicBezTo>
                  <a:lnTo>
                    <a:pt x="8261" y="815"/>
                  </a:lnTo>
                  <a:cubicBezTo>
                    <a:pt x="8069" y="725"/>
                    <a:pt x="7855" y="646"/>
                    <a:pt x="7652" y="556"/>
                  </a:cubicBezTo>
                  <a:cubicBezTo>
                    <a:pt x="6828" y="206"/>
                    <a:pt x="5925" y="71"/>
                    <a:pt x="5022" y="3"/>
                  </a:cubicBezTo>
                  <a:cubicBezTo>
                    <a:pt x="4958" y="1"/>
                    <a:pt x="4894" y="1"/>
                    <a:pt x="483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126550" y="3397575"/>
              <a:ext cx="201725" cy="241975"/>
            </a:xfrm>
            <a:custGeom>
              <a:rect b="b" l="l" r="r" t="t"/>
              <a:pathLst>
                <a:path extrusionOk="0" h="9679" w="8069">
                  <a:moveTo>
                    <a:pt x="5632" y="0"/>
                  </a:moveTo>
                  <a:cubicBezTo>
                    <a:pt x="4041" y="1038"/>
                    <a:pt x="2427" y="2268"/>
                    <a:pt x="1231" y="3667"/>
                  </a:cubicBezTo>
                  <a:cubicBezTo>
                    <a:pt x="599" y="4390"/>
                    <a:pt x="136" y="4965"/>
                    <a:pt x="35" y="5947"/>
                  </a:cubicBezTo>
                  <a:cubicBezTo>
                    <a:pt x="1" y="6195"/>
                    <a:pt x="272" y="6996"/>
                    <a:pt x="351" y="7256"/>
                  </a:cubicBezTo>
                  <a:cubicBezTo>
                    <a:pt x="621" y="8091"/>
                    <a:pt x="1377" y="8892"/>
                    <a:pt x="2066" y="9242"/>
                  </a:cubicBezTo>
                  <a:cubicBezTo>
                    <a:pt x="2669" y="9533"/>
                    <a:pt x="3356" y="9678"/>
                    <a:pt x="4041" y="9678"/>
                  </a:cubicBezTo>
                  <a:cubicBezTo>
                    <a:pt x="5881" y="9678"/>
                    <a:pt x="7714" y="8630"/>
                    <a:pt x="7911" y="6534"/>
                  </a:cubicBezTo>
                  <a:cubicBezTo>
                    <a:pt x="8069" y="4593"/>
                    <a:pt x="7742" y="2663"/>
                    <a:pt x="5632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127125" y="3391925"/>
              <a:ext cx="203125" cy="249500"/>
            </a:xfrm>
            <a:custGeom>
              <a:rect b="b" l="l" r="r" t="t"/>
              <a:pathLst>
                <a:path extrusionOk="0" h="9980" w="8125">
                  <a:moveTo>
                    <a:pt x="5642" y="0"/>
                  </a:moveTo>
                  <a:lnTo>
                    <a:pt x="5518" y="79"/>
                  </a:lnTo>
                  <a:cubicBezTo>
                    <a:pt x="4841" y="542"/>
                    <a:pt x="4187" y="1027"/>
                    <a:pt x="3555" y="1546"/>
                  </a:cubicBezTo>
                  <a:cubicBezTo>
                    <a:pt x="3239" y="1795"/>
                    <a:pt x="2923" y="2065"/>
                    <a:pt x="2630" y="2336"/>
                  </a:cubicBezTo>
                  <a:cubicBezTo>
                    <a:pt x="2336" y="2618"/>
                    <a:pt x="2043" y="2900"/>
                    <a:pt x="1761" y="3205"/>
                  </a:cubicBezTo>
                  <a:cubicBezTo>
                    <a:pt x="1614" y="3340"/>
                    <a:pt x="1490" y="3498"/>
                    <a:pt x="1354" y="3656"/>
                  </a:cubicBezTo>
                  <a:cubicBezTo>
                    <a:pt x="1219" y="3803"/>
                    <a:pt x="1095" y="3961"/>
                    <a:pt x="971" y="4119"/>
                  </a:cubicBezTo>
                  <a:cubicBezTo>
                    <a:pt x="700" y="4435"/>
                    <a:pt x="474" y="4774"/>
                    <a:pt x="294" y="5135"/>
                  </a:cubicBezTo>
                  <a:cubicBezTo>
                    <a:pt x="203" y="5315"/>
                    <a:pt x="125" y="5507"/>
                    <a:pt x="79" y="5710"/>
                  </a:cubicBezTo>
                  <a:cubicBezTo>
                    <a:pt x="57" y="5812"/>
                    <a:pt x="34" y="5902"/>
                    <a:pt x="23" y="6004"/>
                  </a:cubicBezTo>
                  <a:cubicBezTo>
                    <a:pt x="0" y="6105"/>
                    <a:pt x="0" y="6207"/>
                    <a:pt x="12" y="6308"/>
                  </a:cubicBezTo>
                  <a:cubicBezTo>
                    <a:pt x="79" y="6714"/>
                    <a:pt x="192" y="7098"/>
                    <a:pt x="328" y="7482"/>
                  </a:cubicBezTo>
                  <a:cubicBezTo>
                    <a:pt x="192" y="7098"/>
                    <a:pt x="91" y="6714"/>
                    <a:pt x="23" y="6308"/>
                  </a:cubicBezTo>
                  <a:cubicBezTo>
                    <a:pt x="12" y="6218"/>
                    <a:pt x="23" y="6116"/>
                    <a:pt x="46" y="6015"/>
                  </a:cubicBezTo>
                  <a:cubicBezTo>
                    <a:pt x="57" y="5913"/>
                    <a:pt x="79" y="5812"/>
                    <a:pt x="113" y="5721"/>
                  </a:cubicBezTo>
                  <a:cubicBezTo>
                    <a:pt x="158" y="5518"/>
                    <a:pt x="226" y="5338"/>
                    <a:pt x="316" y="5157"/>
                  </a:cubicBezTo>
                  <a:cubicBezTo>
                    <a:pt x="508" y="4796"/>
                    <a:pt x="745" y="4469"/>
                    <a:pt x="1016" y="4164"/>
                  </a:cubicBezTo>
                  <a:cubicBezTo>
                    <a:pt x="1151" y="4017"/>
                    <a:pt x="1287" y="3871"/>
                    <a:pt x="1422" y="3724"/>
                  </a:cubicBezTo>
                  <a:cubicBezTo>
                    <a:pt x="1569" y="3577"/>
                    <a:pt x="1704" y="3419"/>
                    <a:pt x="1851" y="3284"/>
                  </a:cubicBezTo>
                  <a:cubicBezTo>
                    <a:pt x="2133" y="3002"/>
                    <a:pt x="2426" y="2731"/>
                    <a:pt x="2742" y="2472"/>
                  </a:cubicBezTo>
                  <a:cubicBezTo>
                    <a:pt x="3058" y="2212"/>
                    <a:pt x="3363" y="1964"/>
                    <a:pt x="3690" y="1727"/>
                  </a:cubicBezTo>
                  <a:cubicBezTo>
                    <a:pt x="4303" y="1273"/>
                    <a:pt x="4926" y="848"/>
                    <a:pt x="5558" y="444"/>
                  </a:cubicBezTo>
                  <a:lnTo>
                    <a:pt x="5558" y="444"/>
                  </a:lnTo>
                  <a:cubicBezTo>
                    <a:pt x="5742" y="696"/>
                    <a:pt x="5918" y="942"/>
                    <a:pt x="6094" y="1196"/>
                  </a:cubicBezTo>
                  <a:cubicBezTo>
                    <a:pt x="6297" y="1490"/>
                    <a:pt x="6489" y="1795"/>
                    <a:pt x="6658" y="2110"/>
                  </a:cubicBezTo>
                  <a:cubicBezTo>
                    <a:pt x="6827" y="2415"/>
                    <a:pt x="6985" y="2731"/>
                    <a:pt x="7121" y="3058"/>
                  </a:cubicBezTo>
                  <a:cubicBezTo>
                    <a:pt x="7256" y="3386"/>
                    <a:pt x="7369" y="3724"/>
                    <a:pt x="7471" y="4063"/>
                  </a:cubicBezTo>
                  <a:cubicBezTo>
                    <a:pt x="7651" y="4740"/>
                    <a:pt x="7741" y="5439"/>
                    <a:pt x="7730" y="6150"/>
                  </a:cubicBezTo>
                  <a:cubicBezTo>
                    <a:pt x="7730" y="6500"/>
                    <a:pt x="7707" y="6850"/>
                    <a:pt x="7640" y="7188"/>
                  </a:cubicBezTo>
                  <a:cubicBezTo>
                    <a:pt x="7572" y="7527"/>
                    <a:pt x="7448" y="7854"/>
                    <a:pt x="7279" y="8147"/>
                  </a:cubicBezTo>
                  <a:cubicBezTo>
                    <a:pt x="6906" y="8746"/>
                    <a:pt x="6365" y="9219"/>
                    <a:pt x="5721" y="9479"/>
                  </a:cubicBezTo>
                  <a:cubicBezTo>
                    <a:pt x="5127" y="9731"/>
                    <a:pt x="4497" y="9857"/>
                    <a:pt x="3862" y="9857"/>
                  </a:cubicBezTo>
                  <a:cubicBezTo>
                    <a:pt x="3786" y="9857"/>
                    <a:pt x="3710" y="9855"/>
                    <a:pt x="3634" y="9851"/>
                  </a:cubicBezTo>
                  <a:cubicBezTo>
                    <a:pt x="3273" y="9829"/>
                    <a:pt x="2923" y="9761"/>
                    <a:pt x="2584" y="9660"/>
                  </a:cubicBezTo>
                  <a:cubicBezTo>
                    <a:pt x="2235" y="9558"/>
                    <a:pt x="1907" y="9400"/>
                    <a:pt x="1625" y="9174"/>
                  </a:cubicBezTo>
                  <a:cubicBezTo>
                    <a:pt x="1332" y="8960"/>
                    <a:pt x="1072" y="8712"/>
                    <a:pt x="858" y="8430"/>
                  </a:cubicBezTo>
                  <a:cubicBezTo>
                    <a:pt x="632" y="8147"/>
                    <a:pt x="452" y="7820"/>
                    <a:pt x="328" y="7482"/>
                  </a:cubicBezTo>
                  <a:lnTo>
                    <a:pt x="328" y="7482"/>
                  </a:lnTo>
                  <a:cubicBezTo>
                    <a:pt x="440" y="7832"/>
                    <a:pt x="610" y="8159"/>
                    <a:pt x="835" y="8441"/>
                  </a:cubicBezTo>
                  <a:cubicBezTo>
                    <a:pt x="1050" y="8734"/>
                    <a:pt x="1309" y="8994"/>
                    <a:pt x="1603" y="9219"/>
                  </a:cubicBezTo>
                  <a:cubicBezTo>
                    <a:pt x="1885" y="9445"/>
                    <a:pt x="2212" y="9614"/>
                    <a:pt x="2562" y="9716"/>
                  </a:cubicBezTo>
                  <a:cubicBezTo>
                    <a:pt x="2912" y="9840"/>
                    <a:pt x="3262" y="9919"/>
                    <a:pt x="3623" y="9953"/>
                  </a:cubicBezTo>
                  <a:cubicBezTo>
                    <a:pt x="3785" y="9970"/>
                    <a:pt x="3949" y="9979"/>
                    <a:pt x="4112" y="9979"/>
                  </a:cubicBezTo>
                  <a:cubicBezTo>
                    <a:pt x="4684" y="9979"/>
                    <a:pt x="5254" y="9873"/>
                    <a:pt x="5789" y="9671"/>
                  </a:cubicBezTo>
                  <a:cubicBezTo>
                    <a:pt x="6500" y="9411"/>
                    <a:pt x="7109" y="8937"/>
                    <a:pt x="7527" y="8305"/>
                  </a:cubicBezTo>
                  <a:cubicBezTo>
                    <a:pt x="7741" y="7990"/>
                    <a:pt x="7888" y="7640"/>
                    <a:pt x="7978" y="7267"/>
                  </a:cubicBezTo>
                  <a:cubicBezTo>
                    <a:pt x="8057" y="6906"/>
                    <a:pt x="8091" y="6534"/>
                    <a:pt x="8102" y="6161"/>
                  </a:cubicBezTo>
                  <a:cubicBezTo>
                    <a:pt x="8125" y="5417"/>
                    <a:pt x="8046" y="4672"/>
                    <a:pt x="7865" y="3961"/>
                  </a:cubicBezTo>
                  <a:cubicBezTo>
                    <a:pt x="7764" y="3600"/>
                    <a:pt x="7640" y="3250"/>
                    <a:pt x="7493" y="2912"/>
                  </a:cubicBezTo>
                  <a:cubicBezTo>
                    <a:pt x="7346" y="2573"/>
                    <a:pt x="7177" y="2235"/>
                    <a:pt x="6997" y="1919"/>
                  </a:cubicBezTo>
                  <a:cubicBezTo>
                    <a:pt x="6624" y="1287"/>
                    <a:pt x="6207" y="689"/>
                    <a:pt x="5733" y="124"/>
                  </a:cubicBezTo>
                  <a:lnTo>
                    <a:pt x="5642" y="0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271850" y="3346225"/>
              <a:ext cx="27100" cy="46575"/>
            </a:xfrm>
            <a:custGeom>
              <a:rect b="b" l="l" r="r" t="t"/>
              <a:pathLst>
                <a:path extrusionOk="0" h="1863" w="1084">
                  <a:moveTo>
                    <a:pt x="1083" y="0"/>
                  </a:moveTo>
                  <a:cubicBezTo>
                    <a:pt x="993" y="79"/>
                    <a:pt x="903" y="170"/>
                    <a:pt x="835" y="260"/>
                  </a:cubicBezTo>
                  <a:cubicBezTo>
                    <a:pt x="768" y="339"/>
                    <a:pt x="700" y="429"/>
                    <a:pt x="621" y="531"/>
                  </a:cubicBezTo>
                  <a:cubicBezTo>
                    <a:pt x="531" y="621"/>
                    <a:pt x="463" y="722"/>
                    <a:pt x="384" y="824"/>
                  </a:cubicBezTo>
                  <a:cubicBezTo>
                    <a:pt x="248" y="1038"/>
                    <a:pt x="136" y="1264"/>
                    <a:pt x="68" y="1512"/>
                  </a:cubicBezTo>
                  <a:cubicBezTo>
                    <a:pt x="23" y="1625"/>
                    <a:pt x="11" y="1738"/>
                    <a:pt x="0" y="1862"/>
                  </a:cubicBezTo>
                  <a:cubicBezTo>
                    <a:pt x="102" y="1794"/>
                    <a:pt x="192" y="1715"/>
                    <a:pt x="271" y="1625"/>
                  </a:cubicBezTo>
                  <a:cubicBezTo>
                    <a:pt x="440" y="1456"/>
                    <a:pt x="598" y="1264"/>
                    <a:pt x="734" y="1061"/>
                  </a:cubicBezTo>
                  <a:cubicBezTo>
                    <a:pt x="880" y="835"/>
                    <a:pt x="982" y="598"/>
                    <a:pt x="1050" y="350"/>
                  </a:cubicBezTo>
                  <a:cubicBezTo>
                    <a:pt x="1072" y="237"/>
                    <a:pt x="1083" y="113"/>
                    <a:pt x="10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278900" y="3362875"/>
              <a:ext cx="30475" cy="27375"/>
            </a:xfrm>
            <a:custGeom>
              <a:rect b="b" l="l" r="r" t="t"/>
              <a:pathLst>
                <a:path extrusionOk="0" h="1095" w="1219">
                  <a:moveTo>
                    <a:pt x="1219" y="0"/>
                  </a:moveTo>
                  <a:lnTo>
                    <a:pt x="1219" y="0"/>
                  </a:lnTo>
                  <a:cubicBezTo>
                    <a:pt x="1129" y="23"/>
                    <a:pt x="1038" y="56"/>
                    <a:pt x="948" y="102"/>
                  </a:cubicBezTo>
                  <a:cubicBezTo>
                    <a:pt x="880" y="147"/>
                    <a:pt x="801" y="192"/>
                    <a:pt x="722" y="237"/>
                  </a:cubicBezTo>
                  <a:cubicBezTo>
                    <a:pt x="643" y="282"/>
                    <a:pt x="564" y="339"/>
                    <a:pt x="486" y="406"/>
                  </a:cubicBezTo>
                  <a:cubicBezTo>
                    <a:pt x="339" y="519"/>
                    <a:pt x="203" y="666"/>
                    <a:pt x="102" y="835"/>
                  </a:cubicBezTo>
                  <a:cubicBezTo>
                    <a:pt x="57" y="914"/>
                    <a:pt x="23" y="1004"/>
                    <a:pt x="0" y="1095"/>
                  </a:cubicBezTo>
                  <a:cubicBezTo>
                    <a:pt x="91" y="1083"/>
                    <a:pt x="181" y="1049"/>
                    <a:pt x="260" y="1016"/>
                  </a:cubicBezTo>
                  <a:cubicBezTo>
                    <a:pt x="440" y="937"/>
                    <a:pt x="598" y="835"/>
                    <a:pt x="745" y="722"/>
                  </a:cubicBezTo>
                  <a:cubicBezTo>
                    <a:pt x="903" y="598"/>
                    <a:pt x="1027" y="440"/>
                    <a:pt x="1129" y="271"/>
                  </a:cubicBezTo>
                  <a:cubicBezTo>
                    <a:pt x="1163" y="181"/>
                    <a:pt x="1196" y="90"/>
                    <a:pt x="121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279450" y="3379675"/>
              <a:ext cx="38125" cy="15725"/>
            </a:xfrm>
            <a:custGeom>
              <a:rect b="b" l="l" r="r" t="t"/>
              <a:pathLst>
                <a:path extrusionOk="0" h="629" w="1525">
                  <a:moveTo>
                    <a:pt x="1437" y="0"/>
                  </a:moveTo>
                  <a:cubicBezTo>
                    <a:pt x="1369" y="0"/>
                    <a:pt x="1303" y="8"/>
                    <a:pt x="1231" y="16"/>
                  </a:cubicBezTo>
                  <a:lnTo>
                    <a:pt x="971" y="62"/>
                  </a:lnTo>
                  <a:cubicBezTo>
                    <a:pt x="881" y="84"/>
                    <a:pt x="791" y="107"/>
                    <a:pt x="700" y="141"/>
                  </a:cubicBezTo>
                  <a:cubicBezTo>
                    <a:pt x="531" y="208"/>
                    <a:pt x="362" y="299"/>
                    <a:pt x="215" y="400"/>
                  </a:cubicBezTo>
                  <a:cubicBezTo>
                    <a:pt x="136" y="456"/>
                    <a:pt x="69" y="524"/>
                    <a:pt x="1" y="592"/>
                  </a:cubicBezTo>
                  <a:cubicBezTo>
                    <a:pt x="84" y="610"/>
                    <a:pt x="159" y="629"/>
                    <a:pt x="233" y="629"/>
                  </a:cubicBezTo>
                  <a:cubicBezTo>
                    <a:pt x="250" y="629"/>
                    <a:pt x="266" y="628"/>
                    <a:pt x="283" y="626"/>
                  </a:cubicBezTo>
                  <a:cubicBezTo>
                    <a:pt x="307" y="627"/>
                    <a:pt x="332" y="628"/>
                    <a:pt x="356" y="628"/>
                  </a:cubicBezTo>
                  <a:cubicBezTo>
                    <a:pt x="523" y="628"/>
                    <a:pt x="690" y="595"/>
                    <a:pt x="847" y="535"/>
                  </a:cubicBezTo>
                  <a:cubicBezTo>
                    <a:pt x="1039" y="468"/>
                    <a:pt x="1208" y="366"/>
                    <a:pt x="1344" y="220"/>
                  </a:cubicBezTo>
                  <a:cubicBezTo>
                    <a:pt x="1411" y="163"/>
                    <a:pt x="1468" y="84"/>
                    <a:pt x="1524" y="5"/>
                  </a:cubicBezTo>
                  <a:cubicBezTo>
                    <a:pt x="1494" y="2"/>
                    <a:pt x="1466" y="0"/>
                    <a:pt x="143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75800" y="3403200"/>
              <a:ext cx="62075" cy="47425"/>
            </a:xfrm>
            <a:custGeom>
              <a:rect b="b" l="l" r="r" t="t"/>
              <a:pathLst>
                <a:path extrusionOk="0" h="1897" w="2483">
                  <a:moveTo>
                    <a:pt x="0" y="1"/>
                  </a:moveTo>
                  <a:cubicBezTo>
                    <a:pt x="113" y="136"/>
                    <a:pt x="248" y="260"/>
                    <a:pt x="384" y="362"/>
                  </a:cubicBezTo>
                  <a:cubicBezTo>
                    <a:pt x="531" y="463"/>
                    <a:pt x="666" y="554"/>
                    <a:pt x="824" y="644"/>
                  </a:cubicBezTo>
                  <a:lnTo>
                    <a:pt x="1061" y="791"/>
                  </a:lnTo>
                  <a:cubicBezTo>
                    <a:pt x="1140" y="824"/>
                    <a:pt x="1230" y="870"/>
                    <a:pt x="1309" y="926"/>
                  </a:cubicBezTo>
                  <a:cubicBezTo>
                    <a:pt x="1467" y="1016"/>
                    <a:pt x="1614" y="1118"/>
                    <a:pt x="1760" y="1231"/>
                  </a:cubicBezTo>
                  <a:cubicBezTo>
                    <a:pt x="1828" y="1276"/>
                    <a:pt x="1896" y="1332"/>
                    <a:pt x="1952" y="1389"/>
                  </a:cubicBezTo>
                  <a:cubicBezTo>
                    <a:pt x="2020" y="1445"/>
                    <a:pt x="2076" y="1501"/>
                    <a:pt x="2133" y="1535"/>
                  </a:cubicBezTo>
                  <a:cubicBezTo>
                    <a:pt x="2178" y="1580"/>
                    <a:pt x="2223" y="1626"/>
                    <a:pt x="2268" y="1682"/>
                  </a:cubicBezTo>
                  <a:lnTo>
                    <a:pt x="2381" y="1795"/>
                  </a:lnTo>
                  <a:cubicBezTo>
                    <a:pt x="2438" y="1863"/>
                    <a:pt x="2483" y="1896"/>
                    <a:pt x="2483" y="1896"/>
                  </a:cubicBezTo>
                  <a:cubicBezTo>
                    <a:pt x="2483" y="1896"/>
                    <a:pt x="2471" y="1840"/>
                    <a:pt x="2449" y="1750"/>
                  </a:cubicBezTo>
                  <a:cubicBezTo>
                    <a:pt x="2438" y="1716"/>
                    <a:pt x="2426" y="1659"/>
                    <a:pt x="2404" y="1592"/>
                  </a:cubicBezTo>
                  <a:cubicBezTo>
                    <a:pt x="2392" y="1524"/>
                    <a:pt x="2359" y="1456"/>
                    <a:pt x="2325" y="1400"/>
                  </a:cubicBezTo>
                  <a:cubicBezTo>
                    <a:pt x="2280" y="1332"/>
                    <a:pt x="2234" y="1253"/>
                    <a:pt x="2189" y="1174"/>
                  </a:cubicBezTo>
                  <a:cubicBezTo>
                    <a:pt x="2133" y="1095"/>
                    <a:pt x="2076" y="1016"/>
                    <a:pt x="1997" y="960"/>
                  </a:cubicBezTo>
                  <a:cubicBezTo>
                    <a:pt x="1930" y="892"/>
                    <a:pt x="1862" y="802"/>
                    <a:pt x="1783" y="745"/>
                  </a:cubicBezTo>
                  <a:cubicBezTo>
                    <a:pt x="1693" y="689"/>
                    <a:pt x="1603" y="633"/>
                    <a:pt x="1524" y="576"/>
                  </a:cubicBezTo>
                  <a:cubicBezTo>
                    <a:pt x="1196" y="384"/>
                    <a:pt x="858" y="238"/>
                    <a:pt x="497" y="136"/>
                  </a:cubicBezTo>
                  <a:lnTo>
                    <a:pt x="147" y="35"/>
                  </a:lnTo>
                  <a:cubicBezTo>
                    <a:pt x="57" y="1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301475" y="3425500"/>
              <a:ext cx="22300" cy="40925"/>
            </a:xfrm>
            <a:custGeom>
              <a:rect b="b" l="l" r="r" t="t"/>
              <a:pathLst>
                <a:path extrusionOk="0" h="1637" w="892">
                  <a:moveTo>
                    <a:pt x="0" y="0"/>
                  </a:moveTo>
                  <a:lnTo>
                    <a:pt x="0" y="0"/>
                  </a:lnTo>
                  <a:cubicBezTo>
                    <a:pt x="11" y="102"/>
                    <a:pt x="34" y="203"/>
                    <a:pt x="68" y="305"/>
                  </a:cubicBezTo>
                  <a:cubicBezTo>
                    <a:pt x="102" y="395"/>
                    <a:pt x="135" y="485"/>
                    <a:pt x="169" y="587"/>
                  </a:cubicBezTo>
                  <a:cubicBezTo>
                    <a:pt x="203" y="688"/>
                    <a:pt x="260" y="779"/>
                    <a:pt x="305" y="880"/>
                  </a:cubicBezTo>
                  <a:cubicBezTo>
                    <a:pt x="395" y="1072"/>
                    <a:pt x="519" y="1253"/>
                    <a:pt x="655" y="1422"/>
                  </a:cubicBezTo>
                  <a:cubicBezTo>
                    <a:pt x="711" y="1501"/>
                    <a:pt x="790" y="1580"/>
                    <a:pt x="869" y="1636"/>
                  </a:cubicBezTo>
                  <a:cubicBezTo>
                    <a:pt x="891" y="1535"/>
                    <a:pt x="891" y="1433"/>
                    <a:pt x="869" y="1320"/>
                  </a:cubicBezTo>
                  <a:cubicBezTo>
                    <a:pt x="846" y="1106"/>
                    <a:pt x="779" y="892"/>
                    <a:pt x="677" y="700"/>
                  </a:cubicBezTo>
                  <a:cubicBezTo>
                    <a:pt x="621" y="587"/>
                    <a:pt x="553" y="485"/>
                    <a:pt x="474" y="384"/>
                  </a:cubicBezTo>
                  <a:cubicBezTo>
                    <a:pt x="418" y="305"/>
                    <a:pt x="350" y="226"/>
                    <a:pt x="260" y="158"/>
                  </a:cubicBezTo>
                  <a:cubicBezTo>
                    <a:pt x="181" y="90"/>
                    <a:pt x="90" y="45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237425" y="3402350"/>
              <a:ext cx="30500" cy="78175"/>
            </a:xfrm>
            <a:custGeom>
              <a:rect b="b" l="l" r="r" t="t"/>
              <a:pathLst>
                <a:path extrusionOk="0" h="3127" w="1220">
                  <a:moveTo>
                    <a:pt x="1151" y="1"/>
                  </a:moveTo>
                  <a:cubicBezTo>
                    <a:pt x="1151" y="1"/>
                    <a:pt x="1129" y="46"/>
                    <a:pt x="1106" y="148"/>
                  </a:cubicBezTo>
                  <a:cubicBezTo>
                    <a:pt x="1095" y="193"/>
                    <a:pt x="1095" y="260"/>
                    <a:pt x="1061" y="306"/>
                  </a:cubicBezTo>
                  <a:cubicBezTo>
                    <a:pt x="1039" y="362"/>
                    <a:pt x="1005" y="430"/>
                    <a:pt x="982" y="497"/>
                  </a:cubicBezTo>
                  <a:cubicBezTo>
                    <a:pt x="937" y="633"/>
                    <a:pt x="847" y="802"/>
                    <a:pt x="779" y="971"/>
                  </a:cubicBezTo>
                  <a:cubicBezTo>
                    <a:pt x="734" y="1062"/>
                    <a:pt x="689" y="1152"/>
                    <a:pt x="644" y="1242"/>
                  </a:cubicBezTo>
                  <a:cubicBezTo>
                    <a:pt x="610" y="1332"/>
                    <a:pt x="576" y="1434"/>
                    <a:pt x="520" y="1524"/>
                  </a:cubicBezTo>
                  <a:cubicBezTo>
                    <a:pt x="373" y="1874"/>
                    <a:pt x="237" y="2235"/>
                    <a:pt x="113" y="2607"/>
                  </a:cubicBezTo>
                  <a:cubicBezTo>
                    <a:pt x="68" y="2777"/>
                    <a:pt x="23" y="2957"/>
                    <a:pt x="1" y="3127"/>
                  </a:cubicBezTo>
                  <a:cubicBezTo>
                    <a:pt x="113" y="3002"/>
                    <a:pt x="226" y="2856"/>
                    <a:pt x="328" y="2709"/>
                  </a:cubicBezTo>
                  <a:cubicBezTo>
                    <a:pt x="441" y="2562"/>
                    <a:pt x="531" y="2404"/>
                    <a:pt x="621" y="2246"/>
                  </a:cubicBezTo>
                  <a:cubicBezTo>
                    <a:pt x="836" y="1885"/>
                    <a:pt x="1005" y="1502"/>
                    <a:pt x="1118" y="1095"/>
                  </a:cubicBezTo>
                  <a:cubicBezTo>
                    <a:pt x="1174" y="915"/>
                    <a:pt x="1208" y="723"/>
                    <a:pt x="1219" y="531"/>
                  </a:cubicBezTo>
                  <a:lnTo>
                    <a:pt x="1219" y="306"/>
                  </a:lnTo>
                  <a:cubicBezTo>
                    <a:pt x="1208" y="249"/>
                    <a:pt x="1197" y="193"/>
                    <a:pt x="1185" y="136"/>
                  </a:cubicBezTo>
                  <a:cubicBezTo>
                    <a:pt x="1163" y="46"/>
                    <a:pt x="1151" y="1"/>
                    <a:pt x="115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262525" y="3418450"/>
              <a:ext cx="11875" cy="31050"/>
            </a:xfrm>
            <a:custGeom>
              <a:rect b="b" l="l" r="r" t="t"/>
              <a:pathLst>
                <a:path extrusionOk="0" h="1242" w="475">
                  <a:moveTo>
                    <a:pt x="317" y="0"/>
                  </a:moveTo>
                  <a:cubicBezTo>
                    <a:pt x="260" y="56"/>
                    <a:pt x="215" y="113"/>
                    <a:pt x="181" y="181"/>
                  </a:cubicBezTo>
                  <a:cubicBezTo>
                    <a:pt x="23" y="440"/>
                    <a:pt x="1" y="767"/>
                    <a:pt x="114" y="1049"/>
                  </a:cubicBezTo>
                  <a:cubicBezTo>
                    <a:pt x="147" y="1117"/>
                    <a:pt x="181" y="1185"/>
                    <a:pt x="226" y="1241"/>
                  </a:cubicBezTo>
                  <a:cubicBezTo>
                    <a:pt x="283" y="1185"/>
                    <a:pt x="317" y="1117"/>
                    <a:pt x="351" y="1049"/>
                  </a:cubicBezTo>
                  <a:cubicBezTo>
                    <a:pt x="418" y="925"/>
                    <a:pt x="452" y="790"/>
                    <a:pt x="452" y="643"/>
                  </a:cubicBezTo>
                  <a:cubicBezTo>
                    <a:pt x="475" y="497"/>
                    <a:pt x="452" y="350"/>
                    <a:pt x="418" y="214"/>
                  </a:cubicBezTo>
                  <a:cubicBezTo>
                    <a:pt x="396" y="135"/>
                    <a:pt x="362" y="68"/>
                    <a:pt x="31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266200" y="3556950"/>
              <a:ext cx="32750" cy="60400"/>
            </a:xfrm>
            <a:custGeom>
              <a:rect b="b" l="l" r="r" t="t"/>
              <a:pathLst>
                <a:path extrusionOk="0" h="2416" w="1310">
                  <a:moveTo>
                    <a:pt x="1287" y="1"/>
                  </a:moveTo>
                  <a:cubicBezTo>
                    <a:pt x="1287" y="1"/>
                    <a:pt x="1253" y="46"/>
                    <a:pt x="1208" y="113"/>
                  </a:cubicBezTo>
                  <a:cubicBezTo>
                    <a:pt x="1174" y="181"/>
                    <a:pt x="1129" y="283"/>
                    <a:pt x="1061" y="396"/>
                  </a:cubicBezTo>
                  <a:cubicBezTo>
                    <a:pt x="948" y="621"/>
                    <a:pt x="790" y="915"/>
                    <a:pt x="644" y="1208"/>
                  </a:cubicBezTo>
                  <a:cubicBezTo>
                    <a:pt x="565" y="1366"/>
                    <a:pt x="474" y="1501"/>
                    <a:pt x="418" y="1648"/>
                  </a:cubicBezTo>
                  <a:cubicBezTo>
                    <a:pt x="350" y="1783"/>
                    <a:pt x="260" y="1908"/>
                    <a:pt x="215" y="2020"/>
                  </a:cubicBezTo>
                  <a:cubicBezTo>
                    <a:pt x="158" y="2145"/>
                    <a:pt x="91" y="2224"/>
                    <a:pt x="57" y="2303"/>
                  </a:cubicBezTo>
                  <a:cubicBezTo>
                    <a:pt x="34" y="2336"/>
                    <a:pt x="12" y="2370"/>
                    <a:pt x="0" y="2415"/>
                  </a:cubicBezTo>
                  <a:cubicBezTo>
                    <a:pt x="0" y="2415"/>
                    <a:pt x="34" y="2393"/>
                    <a:pt x="113" y="2359"/>
                  </a:cubicBezTo>
                  <a:cubicBezTo>
                    <a:pt x="215" y="2314"/>
                    <a:pt x="305" y="2257"/>
                    <a:pt x="395" y="2178"/>
                  </a:cubicBezTo>
                  <a:cubicBezTo>
                    <a:pt x="520" y="2088"/>
                    <a:pt x="621" y="1975"/>
                    <a:pt x="723" y="1851"/>
                  </a:cubicBezTo>
                  <a:cubicBezTo>
                    <a:pt x="779" y="1783"/>
                    <a:pt x="824" y="1716"/>
                    <a:pt x="881" y="1637"/>
                  </a:cubicBezTo>
                  <a:lnTo>
                    <a:pt x="1016" y="1400"/>
                  </a:lnTo>
                  <a:cubicBezTo>
                    <a:pt x="1095" y="1242"/>
                    <a:pt x="1163" y="1084"/>
                    <a:pt x="1208" y="915"/>
                  </a:cubicBezTo>
                  <a:cubicBezTo>
                    <a:pt x="1253" y="768"/>
                    <a:pt x="1287" y="610"/>
                    <a:pt x="1298" y="452"/>
                  </a:cubicBezTo>
                  <a:cubicBezTo>
                    <a:pt x="1309" y="350"/>
                    <a:pt x="1309" y="238"/>
                    <a:pt x="1298" y="125"/>
                  </a:cubicBezTo>
                  <a:cubicBezTo>
                    <a:pt x="1287" y="46"/>
                    <a:pt x="1287" y="1"/>
                    <a:pt x="12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286225" y="3571900"/>
              <a:ext cx="17800" cy="41500"/>
            </a:xfrm>
            <a:custGeom>
              <a:rect b="b" l="l" r="r" t="t"/>
              <a:pathLst>
                <a:path extrusionOk="0" h="1660" w="712">
                  <a:moveTo>
                    <a:pt x="678" y="1"/>
                  </a:moveTo>
                  <a:cubicBezTo>
                    <a:pt x="599" y="68"/>
                    <a:pt x="531" y="147"/>
                    <a:pt x="475" y="238"/>
                  </a:cubicBezTo>
                  <a:cubicBezTo>
                    <a:pt x="418" y="317"/>
                    <a:pt x="373" y="396"/>
                    <a:pt x="328" y="486"/>
                  </a:cubicBezTo>
                  <a:cubicBezTo>
                    <a:pt x="305" y="531"/>
                    <a:pt x="283" y="587"/>
                    <a:pt x="260" y="633"/>
                  </a:cubicBezTo>
                  <a:cubicBezTo>
                    <a:pt x="249" y="689"/>
                    <a:pt x="226" y="745"/>
                    <a:pt x="193" y="791"/>
                  </a:cubicBezTo>
                  <a:cubicBezTo>
                    <a:pt x="114" y="971"/>
                    <a:pt x="46" y="1163"/>
                    <a:pt x="23" y="1355"/>
                  </a:cubicBezTo>
                  <a:cubicBezTo>
                    <a:pt x="1" y="1456"/>
                    <a:pt x="1" y="1558"/>
                    <a:pt x="1" y="1659"/>
                  </a:cubicBezTo>
                  <a:cubicBezTo>
                    <a:pt x="91" y="1603"/>
                    <a:pt x="170" y="1535"/>
                    <a:pt x="238" y="1456"/>
                  </a:cubicBezTo>
                  <a:cubicBezTo>
                    <a:pt x="373" y="1298"/>
                    <a:pt x="497" y="1106"/>
                    <a:pt x="599" y="915"/>
                  </a:cubicBezTo>
                  <a:cubicBezTo>
                    <a:pt x="633" y="813"/>
                    <a:pt x="655" y="700"/>
                    <a:pt x="678" y="599"/>
                  </a:cubicBezTo>
                  <a:cubicBezTo>
                    <a:pt x="689" y="497"/>
                    <a:pt x="700" y="396"/>
                    <a:pt x="700" y="305"/>
                  </a:cubicBezTo>
                  <a:cubicBezTo>
                    <a:pt x="712" y="204"/>
                    <a:pt x="700" y="102"/>
                    <a:pt x="67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024725" y="3378100"/>
              <a:ext cx="50225" cy="46275"/>
            </a:xfrm>
            <a:custGeom>
              <a:rect b="b" l="l" r="r" t="t"/>
              <a:pathLst>
                <a:path extrusionOk="0" h="1851" w="2009">
                  <a:moveTo>
                    <a:pt x="2009" y="0"/>
                  </a:moveTo>
                  <a:lnTo>
                    <a:pt x="2009" y="0"/>
                  </a:lnTo>
                  <a:cubicBezTo>
                    <a:pt x="1873" y="34"/>
                    <a:pt x="1727" y="79"/>
                    <a:pt x="1591" y="136"/>
                  </a:cubicBezTo>
                  <a:cubicBezTo>
                    <a:pt x="1445" y="192"/>
                    <a:pt x="1309" y="260"/>
                    <a:pt x="1185" y="350"/>
                  </a:cubicBezTo>
                  <a:cubicBezTo>
                    <a:pt x="1050" y="440"/>
                    <a:pt x="903" y="542"/>
                    <a:pt x="768" y="655"/>
                  </a:cubicBezTo>
                  <a:cubicBezTo>
                    <a:pt x="632" y="779"/>
                    <a:pt x="508" y="914"/>
                    <a:pt x="406" y="1050"/>
                  </a:cubicBezTo>
                  <a:cubicBezTo>
                    <a:pt x="350" y="1106"/>
                    <a:pt x="305" y="1174"/>
                    <a:pt x="260" y="1242"/>
                  </a:cubicBezTo>
                  <a:cubicBezTo>
                    <a:pt x="226" y="1309"/>
                    <a:pt x="192" y="1377"/>
                    <a:pt x="169" y="1433"/>
                  </a:cubicBezTo>
                  <a:cubicBezTo>
                    <a:pt x="102" y="1569"/>
                    <a:pt x="45" y="1704"/>
                    <a:pt x="0" y="1851"/>
                  </a:cubicBezTo>
                  <a:cubicBezTo>
                    <a:pt x="124" y="1761"/>
                    <a:pt x="248" y="1670"/>
                    <a:pt x="350" y="1558"/>
                  </a:cubicBezTo>
                  <a:cubicBezTo>
                    <a:pt x="406" y="1512"/>
                    <a:pt x="463" y="1467"/>
                    <a:pt x="508" y="1422"/>
                  </a:cubicBezTo>
                  <a:cubicBezTo>
                    <a:pt x="564" y="1366"/>
                    <a:pt x="621" y="1321"/>
                    <a:pt x="677" y="1276"/>
                  </a:cubicBezTo>
                  <a:cubicBezTo>
                    <a:pt x="801" y="1174"/>
                    <a:pt x="903" y="1061"/>
                    <a:pt x="1038" y="960"/>
                  </a:cubicBezTo>
                  <a:cubicBezTo>
                    <a:pt x="1162" y="847"/>
                    <a:pt x="1287" y="745"/>
                    <a:pt x="1399" y="632"/>
                  </a:cubicBezTo>
                  <a:cubicBezTo>
                    <a:pt x="1467" y="587"/>
                    <a:pt x="1512" y="519"/>
                    <a:pt x="1569" y="474"/>
                  </a:cubicBezTo>
                  <a:cubicBezTo>
                    <a:pt x="1625" y="429"/>
                    <a:pt x="1670" y="384"/>
                    <a:pt x="1715" y="328"/>
                  </a:cubicBezTo>
                  <a:cubicBezTo>
                    <a:pt x="1828" y="226"/>
                    <a:pt x="1930" y="125"/>
                    <a:pt x="20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200175" y="3376675"/>
              <a:ext cx="51375" cy="16400"/>
            </a:xfrm>
            <a:custGeom>
              <a:rect b="b" l="l" r="r" t="t"/>
              <a:pathLst>
                <a:path extrusionOk="0" h="656" w="2055">
                  <a:moveTo>
                    <a:pt x="729" y="1"/>
                  </a:moveTo>
                  <a:cubicBezTo>
                    <a:pt x="602" y="1"/>
                    <a:pt x="475" y="12"/>
                    <a:pt x="351" y="35"/>
                  </a:cubicBezTo>
                  <a:cubicBezTo>
                    <a:pt x="227" y="57"/>
                    <a:pt x="114" y="91"/>
                    <a:pt x="1" y="136"/>
                  </a:cubicBezTo>
                  <a:cubicBezTo>
                    <a:pt x="103" y="193"/>
                    <a:pt x="215" y="238"/>
                    <a:pt x="328" y="272"/>
                  </a:cubicBezTo>
                  <a:cubicBezTo>
                    <a:pt x="430" y="306"/>
                    <a:pt x="531" y="328"/>
                    <a:pt x="655" y="362"/>
                  </a:cubicBezTo>
                  <a:cubicBezTo>
                    <a:pt x="780" y="396"/>
                    <a:pt x="904" y="419"/>
                    <a:pt x="1028" y="441"/>
                  </a:cubicBezTo>
                  <a:cubicBezTo>
                    <a:pt x="1152" y="464"/>
                    <a:pt x="1265" y="497"/>
                    <a:pt x="1389" y="520"/>
                  </a:cubicBezTo>
                  <a:cubicBezTo>
                    <a:pt x="1513" y="531"/>
                    <a:pt x="1615" y="565"/>
                    <a:pt x="1705" y="588"/>
                  </a:cubicBezTo>
                  <a:cubicBezTo>
                    <a:pt x="1806" y="599"/>
                    <a:pt x="1885" y="622"/>
                    <a:pt x="1953" y="644"/>
                  </a:cubicBezTo>
                  <a:cubicBezTo>
                    <a:pt x="2010" y="655"/>
                    <a:pt x="2055" y="655"/>
                    <a:pt x="2055" y="655"/>
                  </a:cubicBezTo>
                  <a:cubicBezTo>
                    <a:pt x="2032" y="633"/>
                    <a:pt x="2021" y="599"/>
                    <a:pt x="1998" y="576"/>
                  </a:cubicBezTo>
                  <a:cubicBezTo>
                    <a:pt x="1953" y="497"/>
                    <a:pt x="1885" y="430"/>
                    <a:pt x="1829" y="373"/>
                  </a:cubicBezTo>
                  <a:cubicBezTo>
                    <a:pt x="1727" y="294"/>
                    <a:pt x="1626" y="227"/>
                    <a:pt x="1513" y="170"/>
                  </a:cubicBezTo>
                  <a:cubicBezTo>
                    <a:pt x="1378" y="114"/>
                    <a:pt x="1242" y="69"/>
                    <a:pt x="1107" y="35"/>
                  </a:cubicBezTo>
                  <a:cubicBezTo>
                    <a:pt x="983" y="12"/>
                    <a:pt x="856" y="1"/>
                    <a:pt x="7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208925" y="3395800"/>
              <a:ext cx="43475" cy="15050"/>
            </a:xfrm>
            <a:custGeom>
              <a:rect b="b" l="l" r="r" t="t"/>
              <a:pathLst>
                <a:path extrusionOk="0" h="602" w="1739">
                  <a:moveTo>
                    <a:pt x="1339" y="1"/>
                  </a:moveTo>
                  <a:cubicBezTo>
                    <a:pt x="1152" y="1"/>
                    <a:pt x="973" y="27"/>
                    <a:pt x="802" y="94"/>
                  </a:cubicBezTo>
                  <a:cubicBezTo>
                    <a:pt x="599" y="161"/>
                    <a:pt x="407" y="252"/>
                    <a:pt x="238" y="376"/>
                  </a:cubicBezTo>
                  <a:cubicBezTo>
                    <a:pt x="147" y="432"/>
                    <a:pt x="69" y="500"/>
                    <a:pt x="1" y="579"/>
                  </a:cubicBezTo>
                  <a:cubicBezTo>
                    <a:pt x="102" y="601"/>
                    <a:pt x="204" y="601"/>
                    <a:pt x="305" y="601"/>
                  </a:cubicBezTo>
                  <a:cubicBezTo>
                    <a:pt x="520" y="590"/>
                    <a:pt x="723" y="556"/>
                    <a:pt x="926" y="477"/>
                  </a:cubicBezTo>
                  <a:cubicBezTo>
                    <a:pt x="1028" y="443"/>
                    <a:pt x="1118" y="410"/>
                    <a:pt x="1219" y="364"/>
                  </a:cubicBezTo>
                  <a:cubicBezTo>
                    <a:pt x="1310" y="319"/>
                    <a:pt x="1389" y="274"/>
                    <a:pt x="1479" y="229"/>
                  </a:cubicBezTo>
                  <a:cubicBezTo>
                    <a:pt x="1569" y="184"/>
                    <a:pt x="1660" y="127"/>
                    <a:pt x="1739" y="60"/>
                  </a:cubicBezTo>
                  <a:cubicBezTo>
                    <a:pt x="1637" y="26"/>
                    <a:pt x="1547" y="15"/>
                    <a:pt x="1445" y="3"/>
                  </a:cubicBezTo>
                  <a:cubicBezTo>
                    <a:pt x="1409" y="2"/>
                    <a:pt x="1374" y="1"/>
                    <a:pt x="133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194275" y="3334650"/>
              <a:ext cx="68000" cy="47975"/>
            </a:xfrm>
            <a:custGeom>
              <a:rect b="b" l="l" r="r" t="t"/>
              <a:pathLst>
                <a:path extrusionOk="0" h="1919" w="2720">
                  <a:moveTo>
                    <a:pt x="0" y="1"/>
                  </a:moveTo>
                  <a:cubicBezTo>
                    <a:pt x="0" y="1"/>
                    <a:pt x="56" y="23"/>
                    <a:pt x="135" y="80"/>
                  </a:cubicBezTo>
                  <a:lnTo>
                    <a:pt x="282" y="159"/>
                  </a:lnTo>
                  <a:cubicBezTo>
                    <a:pt x="350" y="192"/>
                    <a:pt x="406" y="226"/>
                    <a:pt x="463" y="283"/>
                  </a:cubicBezTo>
                  <a:cubicBezTo>
                    <a:pt x="519" y="328"/>
                    <a:pt x="587" y="362"/>
                    <a:pt x="666" y="418"/>
                  </a:cubicBezTo>
                  <a:cubicBezTo>
                    <a:pt x="733" y="475"/>
                    <a:pt x="801" y="531"/>
                    <a:pt x="880" y="576"/>
                  </a:cubicBezTo>
                  <a:cubicBezTo>
                    <a:pt x="970" y="633"/>
                    <a:pt x="1038" y="700"/>
                    <a:pt x="1117" y="757"/>
                  </a:cubicBezTo>
                  <a:cubicBezTo>
                    <a:pt x="1196" y="824"/>
                    <a:pt x="1286" y="870"/>
                    <a:pt x="1365" y="937"/>
                  </a:cubicBezTo>
                  <a:cubicBezTo>
                    <a:pt x="1693" y="1197"/>
                    <a:pt x="2020" y="1434"/>
                    <a:pt x="2279" y="1614"/>
                  </a:cubicBezTo>
                  <a:lnTo>
                    <a:pt x="2595" y="1840"/>
                  </a:lnTo>
                  <a:cubicBezTo>
                    <a:pt x="2674" y="1885"/>
                    <a:pt x="2720" y="1919"/>
                    <a:pt x="2720" y="1919"/>
                  </a:cubicBezTo>
                  <a:cubicBezTo>
                    <a:pt x="2652" y="1750"/>
                    <a:pt x="2550" y="1592"/>
                    <a:pt x="2437" y="1445"/>
                  </a:cubicBezTo>
                  <a:cubicBezTo>
                    <a:pt x="2336" y="1298"/>
                    <a:pt x="2212" y="1152"/>
                    <a:pt x="2088" y="1028"/>
                  </a:cubicBezTo>
                  <a:cubicBezTo>
                    <a:pt x="2009" y="949"/>
                    <a:pt x="1941" y="881"/>
                    <a:pt x="1862" y="813"/>
                  </a:cubicBezTo>
                  <a:lnTo>
                    <a:pt x="1614" y="610"/>
                  </a:lnTo>
                  <a:cubicBezTo>
                    <a:pt x="1523" y="542"/>
                    <a:pt x="1433" y="486"/>
                    <a:pt x="1343" y="429"/>
                  </a:cubicBezTo>
                  <a:cubicBezTo>
                    <a:pt x="1253" y="362"/>
                    <a:pt x="1162" y="317"/>
                    <a:pt x="1072" y="271"/>
                  </a:cubicBezTo>
                  <a:cubicBezTo>
                    <a:pt x="982" y="215"/>
                    <a:pt x="880" y="181"/>
                    <a:pt x="801" y="147"/>
                  </a:cubicBezTo>
                  <a:cubicBezTo>
                    <a:pt x="722" y="113"/>
                    <a:pt x="632" y="80"/>
                    <a:pt x="542" y="57"/>
                  </a:cubicBezTo>
                  <a:cubicBezTo>
                    <a:pt x="418" y="12"/>
                    <a:pt x="282" y="1"/>
                    <a:pt x="14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228675" y="3320275"/>
              <a:ext cx="36425" cy="69975"/>
            </a:xfrm>
            <a:custGeom>
              <a:rect b="b" l="l" r="r" t="t"/>
              <a:pathLst>
                <a:path extrusionOk="0" h="2799" w="1457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5" y="45"/>
                    <a:pt x="80" y="124"/>
                  </a:cubicBezTo>
                  <a:cubicBezTo>
                    <a:pt x="114" y="203"/>
                    <a:pt x="181" y="327"/>
                    <a:pt x="249" y="452"/>
                  </a:cubicBezTo>
                  <a:cubicBezTo>
                    <a:pt x="317" y="576"/>
                    <a:pt x="384" y="734"/>
                    <a:pt x="475" y="892"/>
                  </a:cubicBezTo>
                  <a:cubicBezTo>
                    <a:pt x="520" y="971"/>
                    <a:pt x="554" y="1061"/>
                    <a:pt x="599" y="1140"/>
                  </a:cubicBezTo>
                  <a:cubicBezTo>
                    <a:pt x="644" y="1230"/>
                    <a:pt x="689" y="1309"/>
                    <a:pt x="723" y="1399"/>
                  </a:cubicBezTo>
                  <a:lnTo>
                    <a:pt x="1208" y="2359"/>
                  </a:lnTo>
                  <a:lnTo>
                    <a:pt x="1377" y="2675"/>
                  </a:lnTo>
                  <a:cubicBezTo>
                    <a:pt x="1423" y="2753"/>
                    <a:pt x="1456" y="2799"/>
                    <a:pt x="1456" y="2799"/>
                  </a:cubicBezTo>
                  <a:lnTo>
                    <a:pt x="1456" y="2663"/>
                  </a:lnTo>
                  <a:cubicBezTo>
                    <a:pt x="1456" y="2539"/>
                    <a:pt x="1456" y="2404"/>
                    <a:pt x="1434" y="2280"/>
                  </a:cubicBezTo>
                  <a:cubicBezTo>
                    <a:pt x="1411" y="2110"/>
                    <a:pt x="1366" y="1941"/>
                    <a:pt x="1321" y="1772"/>
                  </a:cubicBezTo>
                  <a:cubicBezTo>
                    <a:pt x="1287" y="1681"/>
                    <a:pt x="1253" y="1580"/>
                    <a:pt x="1219" y="1490"/>
                  </a:cubicBezTo>
                  <a:cubicBezTo>
                    <a:pt x="1174" y="1399"/>
                    <a:pt x="1129" y="1298"/>
                    <a:pt x="1095" y="1208"/>
                  </a:cubicBezTo>
                  <a:cubicBezTo>
                    <a:pt x="994" y="1027"/>
                    <a:pt x="892" y="858"/>
                    <a:pt x="779" y="700"/>
                  </a:cubicBezTo>
                  <a:cubicBezTo>
                    <a:pt x="678" y="553"/>
                    <a:pt x="554" y="418"/>
                    <a:pt x="429" y="294"/>
                  </a:cubicBezTo>
                  <a:cubicBezTo>
                    <a:pt x="339" y="203"/>
                    <a:pt x="238" y="124"/>
                    <a:pt x="125" y="68"/>
                  </a:cubicBezTo>
                  <a:cubicBezTo>
                    <a:pt x="57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081150" y="3303825"/>
              <a:ext cx="33025" cy="10550"/>
            </a:xfrm>
            <a:custGeom>
              <a:rect b="b" l="l" r="r" t="t"/>
              <a:pathLst>
                <a:path extrusionOk="0" h="422" w="1321">
                  <a:moveTo>
                    <a:pt x="712" y="1"/>
                  </a:moveTo>
                  <a:cubicBezTo>
                    <a:pt x="685" y="1"/>
                    <a:pt x="658" y="2"/>
                    <a:pt x="632" y="4"/>
                  </a:cubicBezTo>
                  <a:cubicBezTo>
                    <a:pt x="542" y="15"/>
                    <a:pt x="463" y="38"/>
                    <a:pt x="372" y="60"/>
                  </a:cubicBezTo>
                  <a:cubicBezTo>
                    <a:pt x="305" y="83"/>
                    <a:pt x="237" y="117"/>
                    <a:pt x="169" y="162"/>
                  </a:cubicBezTo>
                  <a:cubicBezTo>
                    <a:pt x="102" y="207"/>
                    <a:pt x="45" y="263"/>
                    <a:pt x="0" y="331"/>
                  </a:cubicBezTo>
                  <a:cubicBezTo>
                    <a:pt x="68" y="365"/>
                    <a:pt x="147" y="376"/>
                    <a:pt x="226" y="387"/>
                  </a:cubicBezTo>
                  <a:cubicBezTo>
                    <a:pt x="305" y="399"/>
                    <a:pt x="372" y="421"/>
                    <a:pt x="440" y="421"/>
                  </a:cubicBezTo>
                  <a:lnTo>
                    <a:pt x="677" y="421"/>
                  </a:lnTo>
                  <a:cubicBezTo>
                    <a:pt x="824" y="399"/>
                    <a:pt x="970" y="365"/>
                    <a:pt x="1106" y="308"/>
                  </a:cubicBezTo>
                  <a:cubicBezTo>
                    <a:pt x="1174" y="286"/>
                    <a:pt x="1253" y="241"/>
                    <a:pt x="1320" y="196"/>
                  </a:cubicBezTo>
                  <a:cubicBezTo>
                    <a:pt x="1253" y="150"/>
                    <a:pt x="1185" y="105"/>
                    <a:pt x="1117" y="71"/>
                  </a:cubicBezTo>
                  <a:cubicBezTo>
                    <a:pt x="986" y="24"/>
                    <a:pt x="846" y="1"/>
                    <a:pt x="7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148275" y="3503625"/>
              <a:ext cx="17225" cy="42075"/>
            </a:xfrm>
            <a:custGeom>
              <a:rect b="b" l="l" r="r" t="t"/>
              <a:pathLst>
                <a:path extrusionOk="0" h="1683" w="689">
                  <a:moveTo>
                    <a:pt x="689" y="1"/>
                  </a:moveTo>
                  <a:lnTo>
                    <a:pt x="689" y="1"/>
                  </a:lnTo>
                  <a:cubicBezTo>
                    <a:pt x="599" y="57"/>
                    <a:pt x="520" y="114"/>
                    <a:pt x="441" y="181"/>
                  </a:cubicBezTo>
                  <a:cubicBezTo>
                    <a:pt x="373" y="249"/>
                    <a:pt x="305" y="328"/>
                    <a:pt x="260" y="418"/>
                  </a:cubicBezTo>
                  <a:cubicBezTo>
                    <a:pt x="204" y="531"/>
                    <a:pt x="147" y="633"/>
                    <a:pt x="102" y="746"/>
                  </a:cubicBezTo>
                  <a:cubicBezTo>
                    <a:pt x="35" y="949"/>
                    <a:pt x="1" y="1163"/>
                    <a:pt x="23" y="1378"/>
                  </a:cubicBezTo>
                  <a:cubicBezTo>
                    <a:pt x="23" y="1479"/>
                    <a:pt x="46" y="1581"/>
                    <a:pt x="68" y="1682"/>
                  </a:cubicBezTo>
                  <a:cubicBezTo>
                    <a:pt x="136" y="1603"/>
                    <a:pt x="204" y="1524"/>
                    <a:pt x="249" y="1434"/>
                  </a:cubicBezTo>
                  <a:cubicBezTo>
                    <a:pt x="351" y="1265"/>
                    <a:pt x="429" y="1073"/>
                    <a:pt x="497" y="881"/>
                  </a:cubicBezTo>
                  <a:cubicBezTo>
                    <a:pt x="531" y="779"/>
                    <a:pt x="565" y="689"/>
                    <a:pt x="587" y="588"/>
                  </a:cubicBezTo>
                  <a:cubicBezTo>
                    <a:pt x="610" y="486"/>
                    <a:pt x="621" y="396"/>
                    <a:pt x="644" y="306"/>
                  </a:cubicBezTo>
                  <a:cubicBezTo>
                    <a:pt x="678" y="204"/>
                    <a:pt x="689" y="102"/>
                    <a:pt x="68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167175" y="3491775"/>
              <a:ext cx="15825" cy="32475"/>
            </a:xfrm>
            <a:custGeom>
              <a:rect b="b" l="l" r="r" t="t"/>
              <a:pathLst>
                <a:path extrusionOk="0" h="1299" w="633">
                  <a:moveTo>
                    <a:pt x="621" y="1"/>
                  </a:moveTo>
                  <a:cubicBezTo>
                    <a:pt x="542" y="35"/>
                    <a:pt x="475" y="80"/>
                    <a:pt x="407" y="136"/>
                  </a:cubicBezTo>
                  <a:cubicBezTo>
                    <a:pt x="272" y="249"/>
                    <a:pt x="170" y="396"/>
                    <a:pt x="102" y="554"/>
                  </a:cubicBezTo>
                  <a:cubicBezTo>
                    <a:pt x="35" y="712"/>
                    <a:pt x="1" y="881"/>
                    <a:pt x="12" y="1050"/>
                  </a:cubicBezTo>
                  <a:cubicBezTo>
                    <a:pt x="12" y="1129"/>
                    <a:pt x="23" y="1220"/>
                    <a:pt x="57" y="1299"/>
                  </a:cubicBezTo>
                  <a:cubicBezTo>
                    <a:pt x="125" y="1253"/>
                    <a:pt x="181" y="1197"/>
                    <a:pt x="238" y="1129"/>
                  </a:cubicBezTo>
                  <a:cubicBezTo>
                    <a:pt x="339" y="1005"/>
                    <a:pt x="430" y="859"/>
                    <a:pt x="486" y="712"/>
                  </a:cubicBezTo>
                  <a:cubicBezTo>
                    <a:pt x="520" y="633"/>
                    <a:pt x="542" y="554"/>
                    <a:pt x="565" y="486"/>
                  </a:cubicBezTo>
                  <a:cubicBezTo>
                    <a:pt x="576" y="407"/>
                    <a:pt x="588" y="328"/>
                    <a:pt x="610" y="260"/>
                  </a:cubicBezTo>
                  <a:cubicBezTo>
                    <a:pt x="621" y="170"/>
                    <a:pt x="633" y="91"/>
                    <a:pt x="62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348300" y="3519725"/>
              <a:ext cx="12150" cy="35550"/>
            </a:xfrm>
            <a:custGeom>
              <a:rect b="b" l="l" r="r" t="t"/>
              <a:pathLst>
                <a:path extrusionOk="0" h="1422" w="486">
                  <a:moveTo>
                    <a:pt x="316" y="0"/>
                  </a:moveTo>
                  <a:cubicBezTo>
                    <a:pt x="260" y="68"/>
                    <a:pt x="226" y="147"/>
                    <a:pt x="192" y="226"/>
                  </a:cubicBezTo>
                  <a:cubicBezTo>
                    <a:pt x="169" y="293"/>
                    <a:pt x="136" y="372"/>
                    <a:pt x="102" y="451"/>
                  </a:cubicBezTo>
                  <a:cubicBezTo>
                    <a:pt x="79" y="530"/>
                    <a:pt x="57" y="609"/>
                    <a:pt x="45" y="688"/>
                  </a:cubicBezTo>
                  <a:cubicBezTo>
                    <a:pt x="11" y="846"/>
                    <a:pt x="0" y="1016"/>
                    <a:pt x="0" y="1174"/>
                  </a:cubicBezTo>
                  <a:cubicBezTo>
                    <a:pt x="0" y="1264"/>
                    <a:pt x="11" y="1343"/>
                    <a:pt x="34" y="1422"/>
                  </a:cubicBezTo>
                  <a:cubicBezTo>
                    <a:pt x="113" y="1377"/>
                    <a:pt x="169" y="1320"/>
                    <a:pt x="226" y="1253"/>
                  </a:cubicBezTo>
                  <a:cubicBezTo>
                    <a:pt x="282" y="1185"/>
                    <a:pt x="327" y="1117"/>
                    <a:pt x="361" y="1038"/>
                  </a:cubicBezTo>
                  <a:cubicBezTo>
                    <a:pt x="395" y="948"/>
                    <a:pt x="429" y="858"/>
                    <a:pt x="452" y="767"/>
                  </a:cubicBezTo>
                  <a:cubicBezTo>
                    <a:pt x="485" y="587"/>
                    <a:pt x="474" y="406"/>
                    <a:pt x="429" y="237"/>
                  </a:cubicBezTo>
                  <a:cubicBezTo>
                    <a:pt x="406" y="158"/>
                    <a:pt x="361" y="79"/>
                    <a:pt x="31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54325" y="1029000"/>
              <a:ext cx="548175" cy="460625"/>
            </a:xfrm>
            <a:custGeom>
              <a:rect b="b" l="l" r="r" t="t"/>
              <a:pathLst>
                <a:path extrusionOk="0" h="18425" w="21927">
                  <a:moveTo>
                    <a:pt x="13816" y="1"/>
                  </a:moveTo>
                  <a:cubicBezTo>
                    <a:pt x="11532" y="1"/>
                    <a:pt x="9238" y="628"/>
                    <a:pt x="7178" y="1694"/>
                  </a:cubicBezTo>
                  <a:cubicBezTo>
                    <a:pt x="6444" y="2066"/>
                    <a:pt x="5733" y="2506"/>
                    <a:pt x="5068" y="2992"/>
                  </a:cubicBezTo>
                  <a:cubicBezTo>
                    <a:pt x="2777" y="4650"/>
                    <a:pt x="1231" y="6862"/>
                    <a:pt x="497" y="9593"/>
                  </a:cubicBezTo>
                  <a:cubicBezTo>
                    <a:pt x="1" y="11455"/>
                    <a:pt x="148" y="13057"/>
                    <a:pt x="554" y="15032"/>
                  </a:cubicBezTo>
                  <a:cubicBezTo>
                    <a:pt x="599" y="15224"/>
                    <a:pt x="644" y="15404"/>
                    <a:pt x="723" y="15585"/>
                  </a:cubicBezTo>
                  <a:cubicBezTo>
                    <a:pt x="1355" y="16770"/>
                    <a:pt x="1953" y="17221"/>
                    <a:pt x="2890" y="17661"/>
                  </a:cubicBezTo>
                  <a:cubicBezTo>
                    <a:pt x="4017" y="18196"/>
                    <a:pt x="5239" y="18425"/>
                    <a:pt x="6475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33" y="3623"/>
                    <a:pt x="20256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68150" y="1039700"/>
              <a:ext cx="520225" cy="436250"/>
            </a:xfrm>
            <a:custGeom>
              <a:rect b="b" l="l" r="r" t="t"/>
              <a:pathLst>
                <a:path extrusionOk="0" h="17450" w="20809">
                  <a:moveTo>
                    <a:pt x="13258" y="1"/>
                  </a:moveTo>
                  <a:cubicBezTo>
                    <a:pt x="12418" y="1"/>
                    <a:pt x="11561" y="87"/>
                    <a:pt x="10698" y="262"/>
                  </a:cubicBezTo>
                  <a:cubicBezTo>
                    <a:pt x="9344" y="544"/>
                    <a:pt x="8046" y="1006"/>
                    <a:pt x="6828" y="1638"/>
                  </a:cubicBezTo>
                  <a:cubicBezTo>
                    <a:pt x="6106" y="2011"/>
                    <a:pt x="5417" y="2439"/>
                    <a:pt x="4774" y="2913"/>
                  </a:cubicBezTo>
                  <a:cubicBezTo>
                    <a:pt x="2596" y="4448"/>
                    <a:pt x="1039" y="6705"/>
                    <a:pt x="362" y="9289"/>
                  </a:cubicBezTo>
                  <a:cubicBezTo>
                    <a:pt x="80" y="10361"/>
                    <a:pt x="1" y="11489"/>
                    <a:pt x="114" y="12595"/>
                  </a:cubicBezTo>
                  <a:cubicBezTo>
                    <a:pt x="204" y="13498"/>
                    <a:pt x="294" y="14344"/>
                    <a:pt x="847" y="15089"/>
                  </a:cubicBezTo>
                  <a:cubicBezTo>
                    <a:pt x="1411" y="15834"/>
                    <a:pt x="1806" y="16274"/>
                    <a:pt x="2641" y="16669"/>
                  </a:cubicBezTo>
                  <a:cubicBezTo>
                    <a:pt x="3766" y="17194"/>
                    <a:pt x="5085" y="17449"/>
                    <a:pt x="6403" y="17449"/>
                  </a:cubicBezTo>
                  <a:cubicBezTo>
                    <a:pt x="7069" y="17449"/>
                    <a:pt x="7734" y="17384"/>
                    <a:pt x="8374" y="17256"/>
                  </a:cubicBezTo>
                  <a:cubicBezTo>
                    <a:pt x="9118" y="17098"/>
                    <a:pt x="9841" y="16872"/>
                    <a:pt x="10540" y="16567"/>
                  </a:cubicBezTo>
                  <a:cubicBezTo>
                    <a:pt x="14817" y="14796"/>
                    <a:pt x="17920" y="11783"/>
                    <a:pt x="19771" y="7619"/>
                  </a:cubicBezTo>
                  <a:cubicBezTo>
                    <a:pt x="20403" y="6208"/>
                    <a:pt x="20809" y="4583"/>
                    <a:pt x="20166" y="3105"/>
                  </a:cubicBezTo>
                  <a:cubicBezTo>
                    <a:pt x="19556" y="1683"/>
                    <a:pt x="18473" y="1176"/>
                    <a:pt x="17074" y="657"/>
                  </a:cubicBezTo>
                  <a:cubicBezTo>
                    <a:pt x="15882" y="220"/>
                    <a:pt x="14593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72400" y="1079800"/>
              <a:ext cx="577475" cy="490725"/>
            </a:xfrm>
            <a:custGeom>
              <a:rect b="b" l="l" r="r" t="t"/>
              <a:pathLst>
                <a:path extrusionOk="0" h="19629" w="23099">
                  <a:moveTo>
                    <a:pt x="19533" y="0"/>
                  </a:moveTo>
                  <a:lnTo>
                    <a:pt x="19533" y="0"/>
                  </a:lnTo>
                  <a:cubicBezTo>
                    <a:pt x="20910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2" y="16393"/>
                  </a:cubicBezTo>
                  <a:cubicBezTo>
                    <a:pt x="4516" y="16393"/>
                    <a:pt x="3294" y="16164"/>
                    <a:pt x="2167" y="15629"/>
                  </a:cubicBezTo>
                  <a:cubicBezTo>
                    <a:pt x="1230" y="15189"/>
                    <a:pt x="632" y="14738"/>
                    <a:pt x="0" y="13553"/>
                  </a:cubicBezTo>
                  <a:lnTo>
                    <a:pt x="0" y="13553"/>
                  </a:lnTo>
                  <a:cubicBezTo>
                    <a:pt x="655" y="15313"/>
                    <a:pt x="2697" y="17141"/>
                    <a:pt x="4288" y="18190"/>
                  </a:cubicBezTo>
                  <a:cubicBezTo>
                    <a:pt x="5839" y="19217"/>
                    <a:pt x="7936" y="19628"/>
                    <a:pt x="9953" y="19628"/>
                  </a:cubicBezTo>
                  <a:cubicBezTo>
                    <a:pt x="12057" y="19628"/>
                    <a:pt x="14074" y="19180"/>
                    <a:pt x="15290" y="18518"/>
                  </a:cubicBezTo>
                  <a:cubicBezTo>
                    <a:pt x="16610" y="17807"/>
                    <a:pt x="17829" y="16915"/>
                    <a:pt x="18924" y="15889"/>
                  </a:cubicBezTo>
                  <a:cubicBezTo>
                    <a:pt x="22207" y="12718"/>
                    <a:pt x="23099" y="7358"/>
                    <a:pt x="21463" y="2776"/>
                  </a:cubicBezTo>
                  <a:cubicBezTo>
                    <a:pt x="21090" y="1693"/>
                    <a:pt x="20425" y="723"/>
                    <a:pt x="19533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300200" y="1228175"/>
              <a:ext cx="12725" cy="24850"/>
            </a:xfrm>
            <a:custGeom>
              <a:rect b="b" l="l" r="r" t="t"/>
              <a:pathLst>
                <a:path extrusionOk="0" h="994" w="509">
                  <a:moveTo>
                    <a:pt x="170" y="1"/>
                  </a:moveTo>
                  <a:cubicBezTo>
                    <a:pt x="125" y="46"/>
                    <a:pt x="91" y="114"/>
                    <a:pt x="57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80" y="768"/>
                    <a:pt x="170" y="870"/>
                  </a:cubicBezTo>
                  <a:cubicBezTo>
                    <a:pt x="215" y="915"/>
                    <a:pt x="260" y="960"/>
                    <a:pt x="328" y="994"/>
                  </a:cubicBezTo>
                  <a:cubicBezTo>
                    <a:pt x="452" y="836"/>
                    <a:pt x="509" y="644"/>
                    <a:pt x="486" y="452"/>
                  </a:cubicBezTo>
                  <a:cubicBezTo>
                    <a:pt x="463" y="328"/>
                    <a:pt x="407" y="215"/>
                    <a:pt x="328" y="125"/>
                  </a:cubicBezTo>
                  <a:cubicBezTo>
                    <a:pt x="283" y="69"/>
                    <a:pt x="227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300775" y="1196600"/>
              <a:ext cx="12425" cy="18075"/>
            </a:xfrm>
            <a:custGeom>
              <a:rect b="b" l="l" r="r" t="t"/>
              <a:pathLst>
                <a:path extrusionOk="0" h="723" w="497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0" y="203"/>
                    <a:pt x="12" y="260"/>
                    <a:pt x="0" y="305"/>
                  </a:cubicBezTo>
                  <a:cubicBezTo>
                    <a:pt x="0" y="339"/>
                    <a:pt x="0" y="372"/>
                    <a:pt x="12" y="418"/>
                  </a:cubicBezTo>
                  <a:cubicBezTo>
                    <a:pt x="46" y="497"/>
                    <a:pt x="102" y="576"/>
                    <a:pt x="170" y="632"/>
                  </a:cubicBezTo>
                  <a:cubicBezTo>
                    <a:pt x="226" y="666"/>
                    <a:pt x="271" y="700"/>
                    <a:pt x="339" y="722"/>
                  </a:cubicBezTo>
                  <a:cubicBezTo>
                    <a:pt x="373" y="677"/>
                    <a:pt x="418" y="632"/>
                    <a:pt x="440" y="576"/>
                  </a:cubicBezTo>
                  <a:cubicBezTo>
                    <a:pt x="486" y="485"/>
                    <a:pt x="497" y="384"/>
                    <a:pt x="474" y="282"/>
                  </a:cubicBezTo>
                  <a:cubicBezTo>
                    <a:pt x="440" y="169"/>
                    <a:pt x="361" y="79"/>
                    <a:pt x="260" y="34"/>
                  </a:cubicBezTo>
                  <a:cubicBezTo>
                    <a:pt x="204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002575" y="1544975"/>
              <a:ext cx="48550" cy="12450"/>
            </a:xfrm>
            <a:custGeom>
              <a:rect b="b" l="l" r="r" t="t"/>
              <a:pathLst>
                <a:path extrusionOk="0" h="498" w="1942">
                  <a:moveTo>
                    <a:pt x="340" y="1"/>
                  </a:moveTo>
                  <a:cubicBezTo>
                    <a:pt x="227" y="1"/>
                    <a:pt x="114" y="12"/>
                    <a:pt x="1" y="35"/>
                  </a:cubicBezTo>
                  <a:cubicBezTo>
                    <a:pt x="80" y="125"/>
                    <a:pt x="159" y="204"/>
                    <a:pt x="249" y="272"/>
                  </a:cubicBezTo>
                  <a:cubicBezTo>
                    <a:pt x="340" y="340"/>
                    <a:pt x="441" y="396"/>
                    <a:pt x="543" y="418"/>
                  </a:cubicBezTo>
                  <a:cubicBezTo>
                    <a:pt x="678" y="452"/>
                    <a:pt x="813" y="475"/>
                    <a:pt x="960" y="497"/>
                  </a:cubicBezTo>
                  <a:cubicBezTo>
                    <a:pt x="1197" y="486"/>
                    <a:pt x="1434" y="430"/>
                    <a:pt x="1660" y="328"/>
                  </a:cubicBezTo>
                  <a:cubicBezTo>
                    <a:pt x="1761" y="272"/>
                    <a:pt x="1852" y="215"/>
                    <a:pt x="1942" y="136"/>
                  </a:cubicBezTo>
                  <a:cubicBezTo>
                    <a:pt x="1829" y="91"/>
                    <a:pt x="1727" y="69"/>
                    <a:pt x="1615" y="57"/>
                  </a:cubicBezTo>
                  <a:cubicBezTo>
                    <a:pt x="1513" y="35"/>
                    <a:pt x="1412" y="35"/>
                    <a:pt x="1299" y="24"/>
                  </a:cubicBezTo>
                  <a:cubicBezTo>
                    <a:pt x="1186" y="12"/>
                    <a:pt x="1073" y="12"/>
                    <a:pt x="960" y="12"/>
                  </a:cubicBezTo>
                  <a:cubicBezTo>
                    <a:pt x="909" y="7"/>
                    <a:pt x="859" y="4"/>
                    <a:pt x="808" y="4"/>
                  </a:cubicBezTo>
                  <a:cubicBezTo>
                    <a:pt x="757" y="4"/>
                    <a:pt x="706" y="7"/>
                    <a:pt x="655" y="12"/>
                  </a:cubicBezTo>
                  <a:cubicBezTo>
                    <a:pt x="627" y="18"/>
                    <a:pt x="599" y="21"/>
                    <a:pt x="572" y="21"/>
                  </a:cubicBezTo>
                  <a:cubicBezTo>
                    <a:pt x="545" y="21"/>
                    <a:pt x="520" y="18"/>
                    <a:pt x="498" y="12"/>
                  </a:cubicBezTo>
                  <a:cubicBezTo>
                    <a:pt x="441" y="1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045175" y="1531450"/>
              <a:ext cx="26825" cy="12150"/>
            </a:xfrm>
            <a:custGeom>
              <a:rect b="b" l="l" r="r" t="t"/>
              <a:pathLst>
                <a:path extrusionOk="0" h="486" w="1073">
                  <a:moveTo>
                    <a:pt x="543" y="0"/>
                  </a:moveTo>
                  <a:cubicBezTo>
                    <a:pt x="475" y="0"/>
                    <a:pt x="407" y="12"/>
                    <a:pt x="339" y="34"/>
                  </a:cubicBezTo>
                  <a:cubicBezTo>
                    <a:pt x="283" y="45"/>
                    <a:pt x="227" y="68"/>
                    <a:pt x="170" y="102"/>
                  </a:cubicBezTo>
                  <a:cubicBezTo>
                    <a:pt x="102" y="136"/>
                    <a:pt x="46" y="181"/>
                    <a:pt x="1" y="237"/>
                  </a:cubicBezTo>
                  <a:cubicBezTo>
                    <a:pt x="46" y="282"/>
                    <a:pt x="91" y="339"/>
                    <a:pt x="159" y="373"/>
                  </a:cubicBezTo>
                  <a:cubicBezTo>
                    <a:pt x="272" y="440"/>
                    <a:pt x="396" y="486"/>
                    <a:pt x="520" y="486"/>
                  </a:cubicBezTo>
                  <a:cubicBezTo>
                    <a:pt x="655" y="474"/>
                    <a:pt x="791" y="429"/>
                    <a:pt x="904" y="361"/>
                  </a:cubicBezTo>
                  <a:cubicBezTo>
                    <a:pt x="971" y="316"/>
                    <a:pt x="1028" y="271"/>
                    <a:pt x="1073" y="203"/>
                  </a:cubicBezTo>
                  <a:cubicBezTo>
                    <a:pt x="1016" y="158"/>
                    <a:pt x="960" y="113"/>
                    <a:pt x="892" y="79"/>
                  </a:cubicBezTo>
                  <a:cubicBezTo>
                    <a:pt x="791" y="23"/>
                    <a:pt x="667" y="0"/>
                    <a:pt x="543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830500" y="1410700"/>
              <a:ext cx="35375" cy="13050"/>
            </a:xfrm>
            <a:custGeom>
              <a:rect b="b" l="l" r="r" t="t"/>
              <a:pathLst>
                <a:path extrusionOk="0" h="522" w="1415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29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987350" y="1402025"/>
              <a:ext cx="23075" cy="19725"/>
            </a:xfrm>
            <a:custGeom>
              <a:rect b="b" l="l" r="r" t="t"/>
              <a:pathLst>
                <a:path extrusionOk="0" h="789" w="923">
                  <a:moveTo>
                    <a:pt x="568" y="1"/>
                  </a:moveTo>
                  <a:cubicBezTo>
                    <a:pt x="536" y="1"/>
                    <a:pt x="501" y="7"/>
                    <a:pt x="463" y="20"/>
                  </a:cubicBezTo>
                  <a:cubicBezTo>
                    <a:pt x="452" y="20"/>
                    <a:pt x="429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6" y="788"/>
                    <a:pt x="435" y="789"/>
                    <a:pt x="443" y="789"/>
                  </a:cubicBezTo>
                  <a:cubicBezTo>
                    <a:pt x="867" y="789"/>
                    <a:pt x="922" y="1"/>
                    <a:pt x="5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109225" y="1357400"/>
              <a:ext cx="22575" cy="20050"/>
            </a:xfrm>
            <a:custGeom>
              <a:rect b="b" l="l" r="r" t="t"/>
              <a:pathLst>
                <a:path extrusionOk="0" h="802" w="903">
                  <a:moveTo>
                    <a:pt x="550" y="0"/>
                  </a:moveTo>
                  <a:cubicBezTo>
                    <a:pt x="517" y="0"/>
                    <a:pt x="480" y="7"/>
                    <a:pt x="441" y="23"/>
                  </a:cubicBezTo>
                  <a:cubicBezTo>
                    <a:pt x="429" y="34"/>
                    <a:pt x="407" y="34"/>
                    <a:pt x="395" y="45"/>
                  </a:cubicBezTo>
                  <a:cubicBezTo>
                    <a:pt x="113" y="192"/>
                    <a:pt x="0" y="779"/>
                    <a:pt x="418" y="801"/>
                  </a:cubicBezTo>
                  <a:cubicBezTo>
                    <a:pt x="423" y="801"/>
                    <a:pt x="429" y="802"/>
                    <a:pt x="434" y="802"/>
                  </a:cubicBezTo>
                  <a:cubicBezTo>
                    <a:pt x="853" y="802"/>
                    <a:pt x="903" y="0"/>
                    <a:pt x="55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952875" y="1438300"/>
              <a:ext cx="29575" cy="16475"/>
            </a:xfrm>
            <a:custGeom>
              <a:rect b="b" l="l" r="r" t="t"/>
              <a:pathLst>
                <a:path extrusionOk="0" h="659" w="1183">
                  <a:moveTo>
                    <a:pt x="705" y="1"/>
                  </a:moveTo>
                  <a:cubicBezTo>
                    <a:pt x="378" y="1"/>
                    <a:pt x="0" y="427"/>
                    <a:pt x="353" y="612"/>
                  </a:cubicBezTo>
                  <a:cubicBezTo>
                    <a:pt x="364" y="612"/>
                    <a:pt x="387" y="623"/>
                    <a:pt x="398" y="634"/>
                  </a:cubicBezTo>
                  <a:cubicBezTo>
                    <a:pt x="440" y="651"/>
                    <a:pt x="488" y="658"/>
                    <a:pt x="537" y="658"/>
                  </a:cubicBezTo>
                  <a:cubicBezTo>
                    <a:pt x="828" y="658"/>
                    <a:pt x="1182" y="395"/>
                    <a:pt x="951" y="115"/>
                  </a:cubicBezTo>
                  <a:cubicBezTo>
                    <a:pt x="884" y="34"/>
                    <a:pt x="797" y="1"/>
                    <a:pt x="70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057325" y="1360925"/>
              <a:ext cx="21225" cy="20500"/>
            </a:xfrm>
            <a:custGeom>
              <a:rect b="b" l="l" r="r" t="t"/>
              <a:pathLst>
                <a:path extrusionOk="0" h="820" w="849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48" y="819"/>
                    <a:pt x="444" y="819"/>
                  </a:cubicBezTo>
                  <a:cubicBezTo>
                    <a:pt x="496" y="819"/>
                    <a:pt x="551" y="799"/>
                    <a:pt x="609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8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4824100" y="1374475"/>
              <a:ext cx="28575" cy="15925"/>
            </a:xfrm>
            <a:custGeom>
              <a:rect b="b" l="l" r="r" t="t"/>
              <a:pathLst>
                <a:path extrusionOk="0" h="637" w="1143">
                  <a:moveTo>
                    <a:pt x="581" y="1"/>
                  </a:moveTo>
                  <a:cubicBezTo>
                    <a:pt x="309" y="1"/>
                    <a:pt x="1" y="207"/>
                    <a:pt x="178" y="491"/>
                  </a:cubicBezTo>
                  <a:cubicBezTo>
                    <a:pt x="244" y="595"/>
                    <a:pt x="347" y="636"/>
                    <a:pt x="456" y="636"/>
                  </a:cubicBezTo>
                  <a:cubicBezTo>
                    <a:pt x="773" y="636"/>
                    <a:pt x="1143" y="283"/>
                    <a:pt x="832" y="73"/>
                  </a:cubicBezTo>
                  <a:lnTo>
                    <a:pt x="787" y="50"/>
                  </a:lnTo>
                  <a:cubicBezTo>
                    <a:pt x="728" y="16"/>
                    <a:pt x="656" y="1"/>
                    <a:pt x="58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777475" y="1287100"/>
              <a:ext cx="27125" cy="19025"/>
            </a:xfrm>
            <a:custGeom>
              <a:rect b="b" l="l" r="r" t="t"/>
              <a:pathLst>
                <a:path extrusionOk="0" h="761" w="1085">
                  <a:moveTo>
                    <a:pt x="666" y="1"/>
                  </a:moveTo>
                  <a:cubicBezTo>
                    <a:pt x="655" y="1"/>
                    <a:pt x="644" y="1"/>
                    <a:pt x="632" y="2"/>
                  </a:cubicBezTo>
                  <a:lnTo>
                    <a:pt x="587" y="14"/>
                  </a:lnTo>
                  <a:cubicBezTo>
                    <a:pt x="282" y="81"/>
                    <a:pt x="0" y="623"/>
                    <a:pt x="406" y="747"/>
                  </a:cubicBezTo>
                  <a:cubicBezTo>
                    <a:pt x="438" y="756"/>
                    <a:pt x="469" y="761"/>
                    <a:pt x="498" y="761"/>
                  </a:cubicBezTo>
                  <a:cubicBezTo>
                    <a:pt x="891" y="761"/>
                    <a:pt x="1085" y="1"/>
                    <a:pt x="66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234350" y="1109525"/>
              <a:ext cx="21850" cy="20700"/>
            </a:xfrm>
            <a:custGeom>
              <a:rect b="b" l="l" r="r" t="t"/>
              <a:pathLst>
                <a:path extrusionOk="0" h="828" w="874">
                  <a:moveTo>
                    <a:pt x="495" y="0"/>
                  </a:moveTo>
                  <a:cubicBezTo>
                    <a:pt x="456" y="0"/>
                    <a:pt x="413" y="10"/>
                    <a:pt x="367" y="30"/>
                  </a:cubicBezTo>
                  <a:cubicBezTo>
                    <a:pt x="0" y="190"/>
                    <a:pt x="213" y="827"/>
                    <a:pt x="496" y="827"/>
                  </a:cubicBezTo>
                  <a:cubicBezTo>
                    <a:pt x="553" y="827"/>
                    <a:pt x="613" y="801"/>
                    <a:pt x="671" y="741"/>
                  </a:cubicBezTo>
                  <a:cubicBezTo>
                    <a:pt x="683" y="730"/>
                    <a:pt x="694" y="718"/>
                    <a:pt x="705" y="696"/>
                  </a:cubicBezTo>
                  <a:cubicBezTo>
                    <a:pt x="874" y="488"/>
                    <a:pt x="781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872900" y="1443375"/>
              <a:ext cx="21950" cy="19350"/>
            </a:xfrm>
            <a:custGeom>
              <a:rect b="b" l="l" r="r" t="t"/>
              <a:pathLst>
                <a:path extrusionOk="0" h="774" w="878">
                  <a:moveTo>
                    <a:pt x="435" y="0"/>
                  </a:moveTo>
                  <a:cubicBezTo>
                    <a:pt x="361" y="0"/>
                    <a:pt x="288" y="34"/>
                    <a:pt x="223" y="116"/>
                  </a:cubicBezTo>
                  <a:cubicBezTo>
                    <a:pt x="1" y="387"/>
                    <a:pt x="355" y="773"/>
                    <a:pt x="616" y="773"/>
                  </a:cubicBezTo>
                  <a:cubicBezTo>
                    <a:pt x="712" y="773"/>
                    <a:pt x="796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7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045850" y="1414925"/>
              <a:ext cx="29350" cy="16425"/>
            </a:xfrm>
            <a:custGeom>
              <a:rect b="b" l="l" r="r" t="t"/>
              <a:pathLst>
                <a:path extrusionOk="0" h="657" w="1174">
                  <a:moveTo>
                    <a:pt x="640" y="0"/>
                  </a:moveTo>
                  <a:cubicBezTo>
                    <a:pt x="351" y="0"/>
                    <a:pt x="1" y="271"/>
                    <a:pt x="233" y="543"/>
                  </a:cubicBezTo>
                  <a:cubicBezTo>
                    <a:pt x="299" y="623"/>
                    <a:pt x="385" y="656"/>
                    <a:pt x="475" y="656"/>
                  </a:cubicBezTo>
                  <a:cubicBezTo>
                    <a:pt x="800" y="656"/>
                    <a:pt x="1174" y="223"/>
                    <a:pt x="820" y="46"/>
                  </a:cubicBezTo>
                  <a:cubicBezTo>
                    <a:pt x="798" y="35"/>
                    <a:pt x="786" y="24"/>
                    <a:pt x="775" y="24"/>
                  </a:cubicBezTo>
                  <a:cubicBezTo>
                    <a:pt x="734" y="8"/>
                    <a:pt x="687" y="0"/>
                    <a:pt x="64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784575" y="1240375"/>
              <a:ext cx="29625" cy="16700"/>
            </a:xfrm>
            <a:custGeom>
              <a:rect b="b" l="l" r="r" t="t"/>
              <a:pathLst>
                <a:path extrusionOk="0" h="668" w="1185">
                  <a:moveTo>
                    <a:pt x="707" y="1"/>
                  </a:moveTo>
                  <a:cubicBezTo>
                    <a:pt x="375" y="1"/>
                    <a:pt x="0" y="467"/>
                    <a:pt x="371" y="630"/>
                  </a:cubicBezTo>
                  <a:cubicBezTo>
                    <a:pt x="382" y="641"/>
                    <a:pt x="393" y="641"/>
                    <a:pt x="416" y="653"/>
                  </a:cubicBezTo>
                  <a:cubicBezTo>
                    <a:pt x="450" y="663"/>
                    <a:pt x="486" y="668"/>
                    <a:pt x="524" y="668"/>
                  </a:cubicBezTo>
                  <a:cubicBezTo>
                    <a:pt x="815" y="668"/>
                    <a:pt x="1185" y="379"/>
                    <a:pt x="935" y="100"/>
                  </a:cubicBezTo>
                  <a:cubicBezTo>
                    <a:pt x="870" y="30"/>
                    <a:pt x="790" y="1"/>
                    <a:pt x="70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225850" y="1184200"/>
              <a:ext cx="26550" cy="15350"/>
            </a:xfrm>
            <a:custGeom>
              <a:rect b="b" l="l" r="r" t="t"/>
              <a:pathLst>
                <a:path extrusionOk="0" h="614" w="1062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2" y="614"/>
                  </a:cubicBezTo>
                  <a:cubicBezTo>
                    <a:pt x="735" y="614"/>
                    <a:pt x="1062" y="366"/>
                    <a:pt x="820" y="124"/>
                  </a:cubicBezTo>
                  <a:cubicBezTo>
                    <a:pt x="808" y="112"/>
                    <a:pt x="797" y="101"/>
                    <a:pt x="786" y="90"/>
                  </a:cubicBezTo>
                  <a:cubicBezTo>
                    <a:pt x="712" y="30"/>
                    <a:pt x="602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251400" y="1146550"/>
              <a:ext cx="21975" cy="16275"/>
            </a:xfrm>
            <a:custGeom>
              <a:rect b="b" l="l" r="r" t="t"/>
              <a:pathLst>
                <a:path extrusionOk="0" h="651" w="879">
                  <a:moveTo>
                    <a:pt x="312" y="1"/>
                  </a:moveTo>
                  <a:cubicBezTo>
                    <a:pt x="157" y="1"/>
                    <a:pt x="23" y="80"/>
                    <a:pt x="12" y="276"/>
                  </a:cubicBezTo>
                  <a:cubicBezTo>
                    <a:pt x="0" y="524"/>
                    <a:pt x="252" y="651"/>
                    <a:pt x="476" y="651"/>
                  </a:cubicBezTo>
                  <a:cubicBezTo>
                    <a:pt x="690" y="651"/>
                    <a:pt x="879" y="535"/>
                    <a:pt x="791" y="298"/>
                  </a:cubicBezTo>
                  <a:cubicBezTo>
                    <a:pt x="791" y="287"/>
                    <a:pt x="768" y="276"/>
                    <a:pt x="768" y="253"/>
                  </a:cubicBezTo>
                  <a:cubicBezTo>
                    <a:pt x="690" y="103"/>
                    <a:pt x="488" y="1"/>
                    <a:pt x="3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887350" y="1406375"/>
              <a:ext cx="20850" cy="20450"/>
            </a:xfrm>
            <a:custGeom>
              <a:rect b="b" l="l" r="r" t="t"/>
              <a:pathLst>
                <a:path extrusionOk="0" h="818" w="834">
                  <a:moveTo>
                    <a:pt x="401" y="0"/>
                  </a:moveTo>
                  <a:cubicBezTo>
                    <a:pt x="353" y="0"/>
                    <a:pt x="299" y="19"/>
                    <a:pt x="243" y="61"/>
                  </a:cubicBezTo>
                  <a:cubicBezTo>
                    <a:pt x="232" y="61"/>
                    <a:pt x="220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4" y="0"/>
                    <a:pt x="4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199250" y="1102675"/>
              <a:ext cx="25475" cy="15400"/>
            </a:xfrm>
            <a:custGeom>
              <a:rect b="b" l="l" r="r" t="t"/>
              <a:pathLst>
                <a:path extrusionOk="0" h="616" w="1019">
                  <a:moveTo>
                    <a:pt x="584" y="0"/>
                  </a:moveTo>
                  <a:cubicBezTo>
                    <a:pt x="303" y="0"/>
                    <a:pt x="1" y="211"/>
                    <a:pt x="202" y="462"/>
                  </a:cubicBezTo>
                  <a:cubicBezTo>
                    <a:pt x="213" y="473"/>
                    <a:pt x="225" y="485"/>
                    <a:pt x="236" y="496"/>
                  </a:cubicBezTo>
                  <a:cubicBezTo>
                    <a:pt x="319" y="575"/>
                    <a:pt x="452" y="615"/>
                    <a:pt x="581" y="615"/>
                  </a:cubicBezTo>
                  <a:cubicBezTo>
                    <a:pt x="805" y="615"/>
                    <a:pt x="1018" y="494"/>
                    <a:pt x="947" y="236"/>
                  </a:cubicBezTo>
                  <a:cubicBezTo>
                    <a:pt x="898" y="68"/>
                    <a:pt x="745" y="0"/>
                    <a:pt x="58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161950" y="1331025"/>
              <a:ext cx="21000" cy="20400"/>
            </a:xfrm>
            <a:custGeom>
              <a:rect b="b" l="l" r="r" t="t"/>
              <a:pathLst>
                <a:path extrusionOk="0" h="816" w="840">
                  <a:moveTo>
                    <a:pt x="498" y="0"/>
                  </a:moveTo>
                  <a:cubicBezTo>
                    <a:pt x="467" y="0"/>
                    <a:pt x="433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3" y="728"/>
                    <a:pt x="645" y="716"/>
                  </a:cubicBezTo>
                  <a:cubicBezTo>
                    <a:pt x="839" y="512"/>
                    <a:pt x="802" y="0"/>
                    <a:pt x="49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101925" y="1326275"/>
              <a:ext cx="25900" cy="15375"/>
            </a:xfrm>
            <a:custGeom>
              <a:rect b="b" l="l" r="r" t="t"/>
              <a:pathLst>
                <a:path extrusionOk="0" h="615" w="1036">
                  <a:moveTo>
                    <a:pt x="461" y="0"/>
                  </a:moveTo>
                  <a:cubicBezTo>
                    <a:pt x="227" y="0"/>
                    <a:pt x="0" y="128"/>
                    <a:pt x="89" y="387"/>
                  </a:cubicBezTo>
                  <a:cubicBezTo>
                    <a:pt x="145" y="549"/>
                    <a:pt x="291" y="614"/>
                    <a:pt x="444" y="614"/>
                  </a:cubicBezTo>
                  <a:cubicBezTo>
                    <a:pt x="728" y="614"/>
                    <a:pt x="1036" y="389"/>
                    <a:pt x="823" y="139"/>
                  </a:cubicBezTo>
                  <a:cubicBezTo>
                    <a:pt x="812" y="128"/>
                    <a:pt x="800" y="117"/>
                    <a:pt x="789" y="105"/>
                  </a:cubicBezTo>
                  <a:cubicBezTo>
                    <a:pt x="707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177775" y="1066050"/>
              <a:ext cx="23300" cy="20000"/>
            </a:xfrm>
            <a:custGeom>
              <a:rect b="b" l="l" r="r" t="t"/>
              <a:pathLst>
                <a:path extrusionOk="0" h="800" w="932">
                  <a:moveTo>
                    <a:pt x="578" y="0"/>
                  </a:moveTo>
                  <a:cubicBezTo>
                    <a:pt x="546" y="0"/>
                    <a:pt x="512" y="7"/>
                    <a:pt x="474" y="20"/>
                  </a:cubicBezTo>
                  <a:lnTo>
                    <a:pt x="418" y="43"/>
                  </a:lnTo>
                  <a:cubicBezTo>
                    <a:pt x="136" y="178"/>
                    <a:pt x="0" y="765"/>
                    <a:pt x="418" y="799"/>
                  </a:cubicBezTo>
                  <a:cubicBezTo>
                    <a:pt x="426" y="799"/>
                    <a:pt x="434" y="800"/>
                    <a:pt x="442" y="800"/>
                  </a:cubicBezTo>
                  <a:cubicBezTo>
                    <a:pt x="867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236175" y="1229050"/>
              <a:ext cx="22625" cy="20050"/>
            </a:xfrm>
            <a:custGeom>
              <a:rect b="b" l="l" r="r" t="t"/>
              <a:pathLst>
                <a:path extrusionOk="0" h="802" w="905">
                  <a:moveTo>
                    <a:pt x="559" y="0"/>
                  </a:moveTo>
                  <a:cubicBezTo>
                    <a:pt x="526" y="0"/>
                    <a:pt x="491" y="7"/>
                    <a:pt x="452" y="22"/>
                  </a:cubicBezTo>
                  <a:lnTo>
                    <a:pt x="407" y="45"/>
                  </a:lnTo>
                  <a:cubicBezTo>
                    <a:pt x="124" y="192"/>
                    <a:pt x="0" y="778"/>
                    <a:pt x="418" y="801"/>
                  </a:cubicBezTo>
                  <a:cubicBezTo>
                    <a:pt x="423" y="801"/>
                    <a:pt x="429" y="801"/>
                    <a:pt x="434" y="801"/>
                  </a:cubicBezTo>
                  <a:cubicBezTo>
                    <a:pt x="863" y="801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786775" y="1358225"/>
              <a:ext cx="21750" cy="20125"/>
            </a:xfrm>
            <a:custGeom>
              <a:rect b="b" l="l" r="r" t="t"/>
              <a:pathLst>
                <a:path extrusionOk="0" h="805" w="870">
                  <a:moveTo>
                    <a:pt x="452" y="1"/>
                  </a:moveTo>
                  <a:cubicBezTo>
                    <a:pt x="21" y="1"/>
                    <a:pt x="1" y="805"/>
                    <a:pt x="349" y="805"/>
                  </a:cubicBezTo>
                  <a:cubicBezTo>
                    <a:pt x="384" y="805"/>
                    <a:pt x="422" y="797"/>
                    <a:pt x="463" y="779"/>
                  </a:cubicBezTo>
                  <a:cubicBezTo>
                    <a:pt x="475" y="768"/>
                    <a:pt x="497" y="757"/>
                    <a:pt x="508" y="757"/>
                  </a:cubicBezTo>
                  <a:cubicBezTo>
                    <a:pt x="779" y="599"/>
                    <a:pt x="869" y="1"/>
                    <a:pt x="45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15775" y="1076250"/>
              <a:ext cx="25450" cy="15425"/>
            </a:xfrm>
            <a:custGeom>
              <a:rect b="b" l="l" r="r" t="t"/>
              <a:pathLst>
                <a:path extrusionOk="0" h="617" w="1018">
                  <a:moveTo>
                    <a:pt x="435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21" y="548"/>
                    <a:pt x="275" y="616"/>
                    <a:pt x="436" y="616"/>
                  </a:cubicBezTo>
                  <a:cubicBezTo>
                    <a:pt x="717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71" y="120"/>
                  </a:cubicBezTo>
                  <a:cubicBezTo>
                    <a:pt x="693" y="41"/>
                    <a:pt x="562" y="1"/>
                    <a:pt x="43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177925" y="1290100"/>
              <a:ext cx="21875" cy="16050"/>
            </a:xfrm>
            <a:custGeom>
              <a:rect b="b" l="l" r="r" t="t"/>
              <a:pathLst>
                <a:path extrusionOk="0" h="642" w="875">
                  <a:moveTo>
                    <a:pt x="413" y="1"/>
                  </a:moveTo>
                  <a:cubicBezTo>
                    <a:pt x="195" y="1"/>
                    <a:pt x="0" y="119"/>
                    <a:pt x="96" y="356"/>
                  </a:cubicBezTo>
                  <a:cubicBezTo>
                    <a:pt x="107" y="367"/>
                    <a:pt x="107" y="390"/>
                    <a:pt x="119" y="401"/>
                  </a:cubicBezTo>
                  <a:cubicBezTo>
                    <a:pt x="195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75" y="119"/>
                    <a:pt x="632" y="1"/>
                    <a:pt x="41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4845550" y="1021050"/>
              <a:ext cx="209675" cy="170100"/>
            </a:xfrm>
            <a:custGeom>
              <a:rect b="b" l="l" r="r" t="t"/>
              <a:pathLst>
                <a:path extrusionOk="0" h="6804" w="8387">
                  <a:moveTo>
                    <a:pt x="5932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03" y="6803"/>
                  </a:cubicBezTo>
                  <a:cubicBezTo>
                    <a:pt x="5632" y="6803"/>
                    <a:pt x="5920" y="6750"/>
                    <a:pt x="6135" y="6638"/>
                  </a:cubicBezTo>
                  <a:lnTo>
                    <a:pt x="8031" y="2723"/>
                  </a:lnTo>
                  <a:cubicBezTo>
                    <a:pt x="8387" y="749"/>
                    <a:pt x="7328" y="1"/>
                    <a:pt x="593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863800" y="1015600"/>
              <a:ext cx="189025" cy="176700"/>
            </a:xfrm>
            <a:custGeom>
              <a:rect b="b" l="l" r="r" t="t"/>
              <a:pathLst>
                <a:path extrusionOk="0" h="7068" w="7561">
                  <a:moveTo>
                    <a:pt x="5129" y="0"/>
                  </a:moveTo>
                  <a:cubicBezTo>
                    <a:pt x="5051" y="0"/>
                    <a:pt x="4974" y="2"/>
                    <a:pt x="4898" y="7"/>
                  </a:cubicBezTo>
                  <a:cubicBezTo>
                    <a:pt x="4141" y="63"/>
                    <a:pt x="3397" y="255"/>
                    <a:pt x="2720" y="582"/>
                  </a:cubicBezTo>
                  <a:cubicBezTo>
                    <a:pt x="2020" y="898"/>
                    <a:pt x="1388" y="1338"/>
                    <a:pt x="858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40" y="2410"/>
                    <a:pt x="395" y="2501"/>
                    <a:pt x="361" y="2580"/>
                  </a:cubicBezTo>
                  <a:cubicBezTo>
                    <a:pt x="305" y="2670"/>
                    <a:pt x="260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68" y="4408"/>
                    <a:pt x="215" y="4791"/>
                    <a:pt x="452" y="5107"/>
                  </a:cubicBezTo>
                  <a:cubicBezTo>
                    <a:pt x="677" y="5423"/>
                    <a:pt x="937" y="5694"/>
                    <a:pt x="1241" y="5931"/>
                  </a:cubicBezTo>
                  <a:cubicBezTo>
                    <a:pt x="1839" y="6382"/>
                    <a:pt x="2517" y="6710"/>
                    <a:pt x="3239" y="6902"/>
                  </a:cubicBezTo>
                  <a:cubicBezTo>
                    <a:pt x="3600" y="6992"/>
                    <a:pt x="3972" y="7048"/>
                    <a:pt x="4333" y="7060"/>
                  </a:cubicBezTo>
                  <a:cubicBezTo>
                    <a:pt x="4390" y="7065"/>
                    <a:pt x="4448" y="7067"/>
                    <a:pt x="4505" y="7067"/>
                  </a:cubicBezTo>
                  <a:cubicBezTo>
                    <a:pt x="4819" y="7067"/>
                    <a:pt x="5128" y="6990"/>
                    <a:pt x="5405" y="6856"/>
                  </a:cubicBezTo>
                  <a:lnTo>
                    <a:pt x="5405" y="6856"/>
                  </a:lnTo>
                  <a:cubicBezTo>
                    <a:pt x="5173" y="6942"/>
                    <a:pt x="4929" y="6984"/>
                    <a:pt x="4682" y="6984"/>
                  </a:cubicBezTo>
                  <a:cubicBezTo>
                    <a:pt x="4570" y="6984"/>
                    <a:pt x="4457" y="6976"/>
                    <a:pt x="4345" y="6958"/>
                  </a:cubicBezTo>
                  <a:cubicBezTo>
                    <a:pt x="3983" y="6913"/>
                    <a:pt x="3634" y="6834"/>
                    <a:pt x="3295" y="6710"/>
                  </a:cubicBezTo>
                  <a:cubicBezTo>
                    <a:pt x="2618" y="6484"/>
                    <a:pt x="1997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74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69" y="2580"/>
                  </a:cubicBezTo>
                  <a:cubicBezTo>
                    <a:pt x="971" y="2433"/>
                    <a:pt x="1083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39" y="445"/>
                    <a:pt x="5244" y="445"/>
                  </a:cubicBezTo>
                  <a:cubicBezTo>
                    <a:pt x="5825" y="445"/>
                    <a:pt x="6407" y="589"/>
                    <a:pt x="6771" y="1000"/>
                  </a:cubicBezTo>
                  <a:cubicBezTo>
                    <a:pt x="6985" y="1248"/>
                    <a:pt x="7121" y="1553"/>
                    <a:pt x="7166" y="1869"/>
                  </a:cubicBezTo>
                  <a:cubicBezTo>
                    <a:pt x="7210" y="2209"/>
                    <a:pt x="7200" y="2549"/>
                    <a:pt x="7158" y="2878"/>
                  </a:cubicBezTo>
                  <a:lnTo>
                    <a:pt x="7158" y="2878"/>
                  </a:lnTo>
                  <a:cubicBezTo>
                    <a:pt x="6856" y="3538"/>
                    <a:pt x="6554" y="4188"/>
                    <a:pt x="6274" y="4848"/>
                  </a:cubicBezTo>
                  <a:cubicBezTo>
                    <a:pt x="5981" y="5514"/>
                    <a:pt x="5687" y="6179"/>
                    <a:pt x="5405" y="6856"/>
                  </a:cubicBezTo>
                  <a:cubicBezTo>
                    <a:pt x="5766" y="6224"/>
                    <a:pt x="6094" y="5570"/>
                    <a:pt x="6443" y="4938"/>
                  </a:cubicBezTo>
                  <a:cubicBezTo>
                    <a:pt x="6793" y="4295"/>
                    <a:pt x="7109" y="3652"/>
                    <a:pt x="7448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27" y="1824"/>
                  </a:cubicBezTo>
                  <a:cubicBezTo>
                    <a:pt x="7493" y="1417"/>
                    <a:pt x="7335" y="1034"/>
                    <a:pt x="7075" y="718"/>
                  </a:cubicBezTo>
                  <a:cubicBezTo>
                    <a:pt x="6805" y="424"/>
                    <a:pt x="6443" y="210"/>
                    <a:pt x="6049" y="108"/>
                  </a:cubicBezTo>
                  <a:cubicBezTo>
                    <a:pt x="5751" y="36"/>
                    <a:pt x="5438" y="0"/>
                    <a:pt x="512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778875" y="1102975"/>
              <a:ext cx="234450" cy="176625"/>
            </a:xfrm>
            <a:custGeom>
              <a:rect b="b" l="l" r="r" t="t"/>
              <a:pathLst>
                <a:path extrusionOk="0" h="7065" w="9378">
                  <a:moveTo>
                    <a:pt x="5853" y="1"/>
                  </a:moveTo>
                  <a:cubicBezTo>
                    <a:pt x="5698" y="1"/>
                    <a:pt x="5537" y="17"/>
                    <a:pt x="5372" y="55"/>
                  </a:cubicBezTo>
                  <a:cubicBezTo>
                    <a:pt x="4187" y="326"/>
                    <a:pt x="3047" y="1003"/>
                    <a:pt x="2156" y="1770"/>
                  </a:cubicBezTo>
                  <a:cubicBezTo>
                    <a:pt x="1005" y="2763"/>
                    <a:pt x="1" y="4738"/>
                    <a:pt x="1106" y="6149"/>
                  </a:cubicBezTo>
                  <a:cubicBezTo>
                    <a:pt x="1655" y="6820"/>
                    <a:pt x="2458" y="7064"/>
                    <a:pt x="3292" y="7064"/>
                  </a:cubicBezTo>
                  <a:cubicBezTo>
                    <a:pt x="4141" y="7064"/>
                    <a:pt x="5022" y="6811"/>
                    <a:pt x="5699" y="6498"/>
                  </a:cubicBezTo>
                  <a:cubicBezTo>
                    <a:pt x="7471" y="5720"/>
                    <a:pt x="9378" y="3869"/>
                    <a:pt x="8238" y="1759"/>
                  </a:cubicBezTo>
                  <a:lnTo>
                    <a:pt x="7663" y="755"/>
                  </a:lnTo>
                  <a:cubicBezTo>
                    <a:pt x="7663" y="755"/>
                    <a:pt x="6900" y="1"/>
                    <a:pt x="5853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787900" y="1101200"/>
              <a:ext cx="209350" cy="184025"/>
            </a:xfrm>
            <a:custGeom>
              <a:rect b="b" l="l" r="r" t="t"/>
              <a:pathLst>
                <a:path extrusionOk="0" h="7361" w="8374">
                  <a:moveTo>
                    <a:pt x="5412" y="1"/>
                  </a:moveTo>
                  <a:cubicBezTo>
                    <a:pt x="5387" y="1"/>
                    <a:pt x="5363" y="1"/>
                    <a:pt x="5338" y="2"/>
                  </a:cubicBezTo>
                  <a:cubicBezTo>
                    <a:pt x="5225" y="13"/>
                    <a:pt x="5112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19" y="273"/>
                    <a:pt x="3871" y="374"/>
                  </a:cubicBezTo>
                  <a:cubicBezTo>
                    <a:pt x="3623" y="499"/>
                    <a:pt x="3341" y="589"/>
                    <a:pt x="3081" y="747"/>
                  </a:cubicBezTo>
                  <a:cubicBezTo>
                    <a:pt x="2833" y="905"/>
                    <a:pt x="2540" y="1040"/>
                    <a:pt x="2291" y="1232"/>
                  </a:cubicBezTo>
                  <a:cubicBezTo>
                    <a:pt x="2043" y="1435"/>
                    <a:pt x="1761" y="1604"/>
                    <a:pt x="1513" y="1830"/>
                  </a:cubicBezTo>
                  <a:cubicBezTo>
                    <a:pt x="1253" y="2078"/>
                    <a:pt x="1028" y="2338"/>
                    <a:pt x="824" y="2620"/>
                  </a:cubicBezTo>
                  <a:cubicBezTo>
                    <a:pt x="430" y="3207"/>
                    <a:pt x="91" y="3895"/>
                    <a:pt x="46" y="4685"/>
                  </a:cubicBezTo>
                  <a:cubicBezTo>
                    <a:pt x="1" y="5497"/>
                    <a:pt x="351" y="6276"/>
                    <a:pt x="982" y="6784"/>
                  </a:cubicBezTo>
                  <a:cubicBezTo>
                    <a:pt x="1542" y="7208"/>
                    <a:pt x="2225" y="7361"/>
                    <a:pt x="2877" y="7361"/>
                  </a:cubicBezTo>
                  <a:cubicBezTo>
                    <a:pt x="2988" y="7361"/>
                    <a:pt x="3097" y="7356"/>
                    <a:pt x="3205" y="7348"/>
                  </a:cubicBezTo>
                  <a:cubicBezTo>
                    <a:pt x="3928" y="7292"/>
                    <a:pt x="4639" y="7111"/>
                    <a:pt x="5304" y="6806"/>
                  </a:cubicBezTo>
                  <a:cubicBezTo>
                    <a:pt x="5474" y="6739"/>
                    <a:pt x="5609" y="6682"/>
                    <a:pt x="5767" y="6592"/>
                  </a:cubicBezTo>
                  <a:cubicBezTo>
                    <a:pt x="5925" y="6502"/>
                    <a:pt x="6072" y="6423"/>
                    <a:pt x="6218" y="6332"/>
                  </a:cubicBezTo>
                  <a:cubicBezTo>
                    <a:pt x="6500" y="6152"/>
                    <a:pt x="6760" y="5949"/>
                    <a:pt x="7008" y="5723"/>
                  </a:cubicBezTo>
                  <a:cubicBezTo>
                    <a:pt x="7471" y="5328"/>
                    <a:pt x="7832" y="4832"/>
                    <a:pt x="8091" y="4279"/>
                  </a:cubicBezTo>
                  <a:cubicBezTo>
                    <a:pt x="8306" y="3793"/>
                    <a:pt x="8374" y="3263"/>
                    <a:pt x="8272" y="2755"/>
                  </a:cubicBezTo>
                  <a:cubicBezTo>
                    <a:pt x="8204" y="2372"/>
                    <a:pt x="8058" y="1999"/>
                    <a:pt x="7843" y="1672"/>
                  </a:cubicBezTo>
                  <a:lnTo>
                    <a:pt x="7302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83" y="5464"/>
                  </a:cubicBezTo>
                  <a:cubicBezTo>
                    <a:pt x="6546" y="5655"/>
                    <a:pt x="6286" y="5836"/>
                    <a:pt x="6026" y="5994"/>
                  </a:cubicBezTo>
                  <a:cubicBezTo>
                    <a:pt x="5891" y="6073"/>
                    <a:pt x="5756" y="6152"/>
                    <a:pt x="5609" y="6220"/>
                  </a:cubicBezTo>
                  <a:cubicBezTo>
                    <a:pt x="5462" y="6287"/>
                    <a:pt x="5293" y="6366"/>
                    <a:pt x="5146" y="6423"/>
                  </a:cubicBezTo>
                  <a:cubicBezTo>
                    <a:pt x="4526" y="6694"/>
                    <a:pt x="3860" y="6863"/>
                    <a:pt x="3194" y="6897"/>
                  </a:cubicBezTo>
                  <a:cubicBezTo>
                    <a:pt x="3116" y="6902"/>
                    <a:pt x="3037" y="6905"/>
                    <a:pt x="2958" y="6905"/>
                  </a:cubicBezTo>
                  <a:cubicBezTo>
                    <a:pt x="2355" y="6905"/>
                    <a:pt x="1747" y="6749"/>
                    <a:pt x="1298" y="6400"/>
                  </a:cubicBezTo>
                  <a:cubicBezTo>
                    <a:pt x="768" y="6005"/>
                    <a:pt x="475" y="5362"/>
                    <a:pt x="509" y="4696"/>
                  </a:cubicBezTo>
                  <a:cubicBezTo>
                    <a:pt x="531" y="4042"/>
                    <a:pt x="824" y="3410"/>
                    <a:pt x="1174" y="2868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909"/>
                    <a:pt x="2269" y="1717"/>
                    <a:pt x="2506" y="1525"/>
                  </a:cubicBezTo>
                  <a:cubicBezTo>
                    <a:pt x="2743" y="1334"/>
                    <a:pt x="3002" y="1187"/>
                    <a:pt x="3251" y="1018"/>
                  </a:cubicBezTo>
                  <a:cubicBezTo>
                    <a:pt x="3488" y="882"/>
                    <a:pt x="3725" y="747"/>
                    <a:pt x="3973" y="634"/>
                  </a:cubicBezTo>
                  <a:cubicBezTo>
                    <a:pt x="4210" y="521"/>
                    <a:pt x="4458" y="431"/>
                    <a:pt x="4706" y="352"/>
                  </a:cubicBezTo>
                  <a:lnTo>
                    <a:pt x="5045" y="239"/>
                  </a:lnTo>
                  <a:lnTo>
                    <a:pt x="5361" y="183"/>
                  </a:lnTo>
                  <a:cubicBezTo>
                    <a:pt x="5445" y="172"/>
                    <a:pt x="5528" y="167"/>
                    <a:pt x="5612" y="167"/>
                  </a:cubicBezTo>
                  <a:cubicBezTo>
                    <a:pt x="5900" y="167"/>
                    <a:pt x="6184" y="227"/>
                    <a:pt x="6455" y="341"/>
                  </a:cubicBezTo>
                  <a:cubicBezTo>
                    <a:pt x="6681" y="420"/>
                    <a:pt x="6895" y="532"/>
                    <a:pt x="7098" y="668"/>
                  </a:cubicBezTo>
                  <a:cubicBezTo>
                    <a:pt x="7234" y="758"/>
                    <a:pt x="7302" y="826"/>
                    <a:pt x="7302" y="826"/>
                  </a:cubicBezTo>
                  <a:cubicBezTo>
                    <a:pt x="7245" y="758"/>
                    <a:pt x="7177" y="702"/>
                    <a:pt x="7110" y="645"/>
                  </a:cubicBezTo>
                  <a:cubicBezTo>
                    <a:pt x="6918" y="487"/>
                    <a:pt x="6704" y="352"/>
                    <a:pt x="6478" y="250"/>
                  </a:cubicBezTo>
                  <a:cubicBezTo>
                    <a:pt x="6150" y="81"/>
                    <a:pt x="5782" y="1"/>
                    <a:pt x="54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937975" y="1022550"/>
              <a:ext cx="273675" cy="163450"/>
            </a:xfrm>
            <a:custGeom>
              <a:rect b="b" l="l" r="r" t="t"/>
              <a:pathLst>
                <a:path extrusionOk="0" h="6538" w="10947">
                  <a:moveTo>
                    <a:pt x="5556" y="0"/>
                  </a:moveTo>
                  <a:cubicBezTo>
                    <a:pt x="5453" y="0"/>
                    <a:pt x="5354" y="4"/>
                    <a:pt x="5259" y="11"/>
                  </a:cubicBezTo>
                  <a:cubicBezTo>
                    <a:pt x="2901" y="203"/>
                    <a:pt x="1" y="3159"/>
                    <a:pt x="2088" y="5348"/>
                  </a:cubicBezTo>
                  <a:cubicBezTo>
                    <a:pt x="2877" y="6168"/>
                    <a:pt x="4430" y="6537"/>
                    <a:pt x="5922" y="6537"/>
                  </a:cubicBezTo>
                  <a:cubicBezTo>
                    <a:pt x="7120" y="6537"/>
                    <a:pt x="8278" y="6300"/>
                    <a:pt x="8972" y="5867"/>
                  </a:cubicBezTo>
                  <a:lnTo>
                    <a:pt x="9931" y="5089"/>
                  </a:lnTo>
                  <a:cubicBezTo>
                    <a:pt x="10947" y="4886"/>
                    <a:pt x="10089" y="2132"/>
                    <a:pt x="9694" y="1625"/>
                  </a:cubicBezTo>
                  <a:cubicBezTo>
                    <a:pt x="8835" y="608"/>
                    <a:pt x="6895" y="0"/>
                    <a:pt x="555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961400" y="1017450"/>
              <a:ext cx="238125" cy="172100"/>
            </a:xfrm>
            <a:custGeom>
              <a:rect b="b" l="l" r="r" t="t"/>
              <a:pathLst>
                <a:path extrusionOk="0" h="6884" w="9525">
                  <a:moveTo>
                    <a:pt x="4300" y="1"/>
                  </a:moveTo>
                  <a:lnTo>
                    <a:pt x="4119" y="23"/>
                  </a:lnTo>
                  <a:cubicBezTo>
                    <a:pt x="3860" y="68"/>
                    <a:pt x="3600" y="125"/>
                    <a:pt x="3363" y="204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45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508" y="2652"/>
                  </a:cubicBezTo>
                  <a:cubicBezTo>
                    <a:pt x="1" y="3634"/>
                    <a:pt x="170" y="4830"/>
                    <a:pt x="937" y="5620"/>
                  </a:cubicBezTo>
                  <a:cubicBezTo>
                    <a:pt x="1309" y="5993"/>
                    <a:pt x="1750" y="6286"/>
                    <a:pt x="2246" y="6466"/>
                  </a:cubicBezTo>
                  <a:cubicBezTo>
                    <a:pt x="2720" y="6647"/>
                    <a:pt x="3205" y="6760"/>
                    <a:pt x="3713" y="6816"/>
                  </a:cubicBezTo>
                  <a:cubicBezTo>
                    <a:pt x="4059" y="6863"/>
                    <a:pt x="4405" y="6883"/>
                    <a:pt x="4755" y="6883"/>
                  </a:cubicBezTo>
                  <a:cubicBezTo>
                    <a:pt x="4907" y="6883"/>
                    <a:pt x="5060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69" y="6117"/>
                  </a:cubicBezTo>
                  <a:lnTo>
                    <a:pt x="8994" y="5293"/>
                  </a:lnTo>
                  <a:lnTo>
                    <a:pt x="7990" y="6026"/>
                  </a:lnTo>
                  <a:cubicBezTo>
                    <a:pt x="7550" y="6252"/>
                    <a:pt x="7087" y="6399"/>
                    <a:pt x="6613" y="6466"/>
                  </a:cubicBezTo>
                  <a:cubicBezTo>
                    <a:pt x="6139" y="6545"/>
                    <a:pt x="5654" y="6591"/>
                    <a:pt x="5169" y="6591"/>
                  </a:cubicBezTo>
                  <a:cubicBezTo>
                    <a:pt x="5139" y="6591"/>
                    <a:pt x="5109" y="6591"/>
                    <a:pt x="5079" y="6591"/>
                  </a:cubicBezTo>
                  <a:cubicBezTo>
                    <a:pt x="4150" y="6591"/>
                    <a:pt x="3233" y="6422"/>
                    <a:pt x="2359" y="6094"/>
                  </a:cubicBezTo>
                  <a:cubicBezTo>
                    <a:pt x="1930" y="5925"/>
                    <a:pt x="1546" y="5665"/>
                    <a:pt x="1230" y="5338"/>
                  </a:cubicBezTo>
                  <a:cubicBezTo>
                    <a:pt x="926" y="4999"/>
                    <a:pt x="734" y="4593"/>
                    <a:pt x="666" y="4142"/>
                  </a:cubicBezTo>
                  <a:cubicBezTo>
                    <a:pt x="610" y="3702"/>
                    <a:pt x="689" y="3250"/>
                    <a:pt x="903" y="2844"/>
                  </a:cubicBezTo>
                  <a:cubicBezTo>
                    <a:pt x="1106" y="2427"/>
                    <a:pt x="1377" y="2054"/>
                    <a:pt x="1716" y="1738"/>
                  </a:cubicBezTo>
                  <a:cubicBezTo>
                    <a:pt x="2043" y="1400"/>
                    <a:pt x="2427" y="1118"/>
                    <a:pt x="2844" y="903"/>
                  </a:cubicBezTo>
                  <a:cubicBezTo>
                    <a:pt x="3047" y="791"/>
                    <a:pt x="3262" y="700"/>
                    <a:pt x="3476" y="610"/>
                  </a:cubicBezTo>
                  <a:cubicBezTo>
                    <a:pt x="3702" y="542"/>
                    <a:pt x="3927" y="486"/>
                    <a:pt x="4153" y="452"/>
                  </a:cubicBezTo>
                  <a:lnTo>
                    <a:pt x="4334" y="418"/>
                  </a:lnTo>
                  <a:lnTo>
                    <a:pt x="4841" y="418"/>
                  </a:lnTo>
                  <a:cubicBezTo>
                    <a:pt x="5078" y="452"/>
                    <a:pt x="5315" y="452"/>
                    <a:pt x="5552" y="508"/>
                  </a:cubicBezTo>
                  <a:cubicBezTo>
                    <a:pt x="5789" y="542"/>
                    <a:pt x="6026" y="587"/>
                    <a:pt x="6252" y="655"/>
                  </a:cubicBezTo>
                  <a:cubicBezTo>
                    <a:pt x="6489" y="712"/>
                    <a:pt x="6715" y="779"/>
                    <a:pt x="6940" y="869"/>
                  </a:cubicBezTo>
                  <a:cubicBezTo>
                    <a:pt x="7380" y="1027"/>
                    <a:pt x="7798" y="1242"/>
                    <a:pt x="8193" y="1513"/>
                  </a:cubicBezTo>
                  <a:cubicBezTo>
                    <a:pt x="8283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22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86" y="3081"/>
                    <a:pt x="9321" y="3555"/>
                    <a:pt x="9389" y="4029"/>
                  </a:cubicBezTo>
                  <a:cubicBezTo>
                    <a:pt x="9423" y="4266"/>
                    <a:pt x="9434" y="4514"/>
                    <a:pt x="9400" y="4751"/>
                  </a:cubicBezTo>
                  <a:cubicBezTo>
                    <a:pt x="9366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26"/>
                    <a:pt x="9524" y="4266"/>
                    <a:pt x="9513" y="4018"/>
                  </a:cubicBezTo>
                  <a:cubicBezTo>
                    <a:pt x="9468" y="3521"/>
                    <a:pt x="9378" y="3036"/>
                    <a:pt x="9231" y="2562"/>
                  </a:cubicBezTo>
                  <a:cubicBezTo>
                    <a:pt x="9152" y="2314"/>
                    <a:pt x="9050" y="2077"/>
                    <a:pt x="8926" y="1851"/>
                  </a:cubicBezTo>
                  <a:lnTo>
                    <a:pt x="8881" y="1772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58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50"/>
                    <a:pt x="6376" y="283"/>
                  </a:cubicBezTo>
                  <a:cubicBezTo>
                    <a:pt x="6139" y="204"/>
                    <a:pt x="5891" y="147"/>
                    <a:pt x="5643" y="102"/>
                  </a:cubicBezTo>
                  <a:cubicBezTo>
                    <a:pt x="5394" y="46"/>
                    <a:pt x="5146" y="34"/>
                    <a:pt x="48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795800" y="1115325"/>
              <a:ext cx="244075" cy="269300"/>
            </a:xfrm>
            <a:custGeom>
              <a:rect b="b" l="l" r="r" t="t"/>
              <a:pathLst>
                <a:path extrusionOk="0" h="10772" w="9763">
                  <a:moveTo>
                    <a:pt x="6856" y="1"/>
                  </a:moveTo>
                  <a:cubicBezTo>
                    <a:pt x="6850" y="1"/>
                    <a:pt x="6844" y="1"/>
                    <a:pt x="6839" y="1"/>
                  </a:cubicBezTo>
                  <a:cubicBezTo>
                    <a:pt x="5282" y="80"/>
                    <a:pt x="3431" y="1130"/>
                    <a:pt x="2280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21" y="8871"/>
                    <a:pt x="1817" y="9852"/>
                  </a:cubicBezTo>
                  <a:cubicBezTo>
                    <a:pt x="2569" y="10454"/>
                    <a:pt x="3812" y="10771"/>
                    <a:pt x="5087" y="10771"/>
                  </a:cubicBezTo>
                  <a:cubicBezTo>
                    <a:pt x="7374" y="10771"/>
                    <a:pt x="9763" y="9752"/>
                    <a:pt x="9604" y="7528"/>
                  </a:cubicBezTo>
                  <a:lnTo>
                    <a:pt x="9107" y="6806"/>
                  </a:lnTo>
                  <a:cubicBezTo>
                    <a:pt x="8882" y="5683"/>
                    <a:pt x="7987" y="1"/>
                    <a:pt x="6856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4794675" y="1111225"/>
              <a:ext cx="243775" cy="277900"/>
            </a:xfrm>
            <a:custGeom>
              <a:rect b="b" l="l" r="r" t="t"/>
              <a:pathLst>
                <a:path extrusionOk="0" h="11116" w="9751">
                  <a:moveTo>
                    <a:pt x="6871" y="0"/>
                  </a:moveTo>
                  <a:cubicBezTo>
                    <a:pt x="6834" y="0"/>
                    <a:pt x="6797" y="3"/>
                    <a:pt x="6760" y="7"/>
                  </a:cubicBezTo>
                  <a:lnTo>
                    <a:pt x="6512" y="41"/>
                  </a:lnTo>
                  <a:cubicBezTo>
                    <a:pt x="6354" y="52"/>
                    <a:pt x="6184" y="75"/>
                    <a:pt x="6026" y="120"/>
                  </a:cubicBezTo>
                  <a:cubicBezTo>
                    <a:pt x="5868" y="165"/>
                    <a:pt x="5688" y="188"/>
                    <a:pt x="5541" y="244"/>
                  </a:cubicBezTo>
                  <a:cubicBezTo>
                    <a:pt x="5225" y="346"/>
                    <a:pt x="4909" y="470"/>
                    <a:pt x="4616" y="617"/>
                  </a:cubicBezTo>
                  <a:cubicBezTo>
                    <a:pt x="4322" y="763"/>
                    <a:pt x="4029" y="921"/>
                    <a:pt x="3758" y="1102"/>
                  </a:cubicBezTo>
                  <a:cubicBezTo>
                    <a:pt x="3476" y="1282"/>
                    <a:pt x="3217" y="1474"/>
                    <a:pt x="2957" y="1689"/>
                  </a:cubicBezTo>
                  <a:cubicBezTo>
                    <a:pt x="2438" y="2095"/>
                    <a:pt x="2009" y="2625"/>
                    <a:pt x="1603" y="3110"/>
                  </a:cubicBezTo>
                  <a:cubicBezTo>
                    <a:pt x="1400" y="3370"/>
                    <a:pt x="1208" y="3641"/>
                    <a:pt x="1039" y="3923"/>
                  </a:cubicBezTo>
                  <a:cubicBezTo>
                    <a:pt x="858" y="4205"/>
                    <a:pt x="711" y="4498"/>
                    <a:pt x="587" y="4814"/>
                  </a:cubicBezTo>
                  <a:cubicBezTo>
                    <a:pt x="441" y="5108"/>
                    <a:pt x="339" y="5424"/>
                    <a:pt x="260" y="5751"/>
                  </a:cubicBezTo>
                  <a:lnTo>
                    <a:pt x="113" y="6225"/>
                  </a:lnTo>
                  <a:cubicBezTo>
                    <a:pt x="80" y="6428"/>
                    <a:pt x="68" y="6552"/>
                    <a:pt x="46" y="6721"/>
                  </a:cubicBezTo>
                  <a:cubicBezTo>
                    <a:pt x="1" y="7410"/>
                    <a:pt x="147" y="8109"/>
                    <a:pt x="486" y="8719"/>
                  </a:cubicBezTo>
                  <a:cubicBezTo>
                    <a:pt x="813" y="9305"/>
                    <a:pt x="1264" y="9824"/>
                    <a:pt x="1795" y="10242"/>
                  </a:cubicBezTo>
                  <a:cubicBezTo>
                    <a:pt x="2348" y="10626"/>
                    <a:pt x="2991" y="10885"/>
                    <a:pt x="3657" y="10987"/>
                  </a:cubicBezTo>
                  <a:cubicBezTo>
                    <a:pt x="4105" y="11073"/>
                    <a:pt x="4559" y="11115"/>
                    <a:pt x="5012" y="11115"/>
                  </a:cubicBezTo>
                  <a:cubicBezTo>
                    <a:pt x="5870" y="11115"/>
                    <a:pt x="6726" y="10962"/>
                    <a:pt x="7538" y="10659"/>
                  </a:cubicBezTo>
                  <a:cubicBezTo>
                    <a:pt x="8159" y="10434"/>
                    <a:pt x="8723" y="10050"/>
                    <a:pt x="9152" y="9542"/>
                  </a:cubicBezTo>
                  <a:cubicBezTo>
                    <a:pt x="9558" y="9023"/>
                    <a:pt x="9750" y="8358"/>
                    <a:pt x="9682" y="7692"/>
                  </a:cubicBezTo>
                  <a:lnTo>
                    <a:pt x="9682" y="7680"/>
                  </a:lnTo>
                  <a:lnTo>
                    <a:pt x="9152" y="6970"/>
                  </a:lnTo>
                  <a:lnTo>
                    <a:pt x="9626" y="7714"/>
                  </a:lnTo>
                  <a:lnTo>
                    <a:pt x="9626" y="7692"/>
                  </a:lnTo>
                  <a:lnTo>
                    <a:pt x="9626" y="7692"/>
                  </a:lnTo>
                  <a:cubicBezTo>
                    <a:pt x="9660" y="8324"/>
                    <a:pt x="9445" y="8956"/>
                    <a:pt x="9028" y="9430"/>
                  </a:cubicBezTo>
                  <a:cubicBezTo>
                    <a:pt x="8588" y="9881"/>
                    <a:pt x="8046" y="10219"/>
                    <a:pt x="7459" y="10411"/>
                  </a:cubicBezTo>
                  <a:cubicBezTo>
                    <a:pt x="6745" y="10645"/>
                    <a:pt x="6004" y="10764"/>
                    <a:pt x="5260" y="10764"/>
                  </a:cubicBezTo>
                  <a:cubicBezTo>
                    <a:pt x="4746" y="10764"/>
                    <a:pt x="4232" y="10707"/>
                    <a:pt x="3724" y="10592"/>
                  </a:cubicBezTo>
                  <a:cubicBezTo>
                    <a:pt x="3126" y="10456"/>
                    <a:pt x="2528" y="10265"/>
                    <a:pt x="2043" y="9892"/>
                  </a:cubicBezTo>
                  <a:cubicBezTo>
                    <a:pt x="1569" y="9508"/>
                    <a:pt x="1174" y="9035"/>
                    <a:pt x="881" y="8504"/>
                  </a:cubicBezTo>
                  <a:cubicBezTo>
                    <a:pt x="587" y="7974"/>
                    <a:pt x="463" y="7376"/>
                    <a:pt x="508" y="6778"/>
                  </a:cubicBezTo>
                  <a:cubicBezTo>
                    <a:pt x="531" y="6631"/>
                    <a:pt x="553" y="6428"/>
                    <a:pt x="576" y="6326"/>
                  </a:cubicBezTo>
                  <a:lnTo>
                    <a:pt x="711" y="5875"/>
                  </a:lnTo>
                  <a:cubicBezTo>
                    <a:pt x="790" y="5570"/>
                    <a:pt x="892" y="5277"/>
                    <a:pt x="1016" y="4995"/>
                  </a:cubicBezTo>
                  <a:cubicBezTo>
                    <a:pt x="1129" y="4701"/>
                    <a:pt x="1276" y="4419"/>
                    <a:pt x="1434" y="4160"/>
                  </a:cubicBezTo>
                  <a:cubicBezTo>
                    <a:pt x="1592" y="3889"/>
                    <a:pt x="1772" y="3641"/>
                    <a:pt x="1964" y="3392"/>
                  </a:cubicBezTo>
                  <a:cubicBezTo>
                    <a:pt x="2370" y="2885"/>
                    <a:pt x="2754" y="2411"/>
                    <a:pt x="3239" y="2016"/>
                  </a:cubicBezTo>
                  <a:cubicBezTo>
                    <a:pt x="3476" y="1813"/>
                    <a:pt x="3724" y="1621"/>
                    <a:pt x="3984" y="1452"/>
                  </a:cubicBezTo>
                  <a:cubicBezTo>
                    <a:pt x="4255" y="1282"/>
                    <a:pt x="4526" y="1124"/>
                    <a:pt x="4808" y="978"/>
                  </a:cubicBezTo>
                  <a:cubicBezTo>
                    <a:pt x="5078" y="842"/>
                    <a:pt x="5372" y="718"/>
                    <a:pt x="5665" y="617"/>
                  </a:cubicBezTo>
                  <a:cubicBezTo>
                    <a:pt x="5812" y="560"/>
                    <a:pt x="5959" y="526"/>
                    <a:pt x="6105" y="492"/>
                  </a:cubicBezTo>
                  <a:lnTo>
                    <a:pt x="6320" y="425"/>
                  </a:lnTo>
                  <a:lnTo>
                    <a:pt x="6557" y="391"/>
                  </a:lnTo>
                  <a:cubicBezTo>
                    <a:pt x="6679" y="382"/>
                    <a:pt x="6828" y="346"/>
                    <a:pt x="6911" y="346"/>
                  </a:cubicBezTo>
                  <a:cubicBezTo>
                    <a:pt x="6934" y="346"/>
                    <a:pt x="6953" y="349"/>
                    <a:pt x="6963" y="357"/>
                  </a:cubicBezTo>
                  <a:cubicBezTo>
                    <a:pt x="7076" y="402"/>
                    <a:pt x="7177" y="492"/>
                    <a:pt x="7245" y="594"/>
                  </a:cubicBezTo>
                  <a:cubicBezTo>
                    <a:pt x="7426" y="842"/>
                    <a:pt x="7572" y="1113"/>
                    <a:pt x="7685" y="1406"/>
                  </a:cubicBezTo>
                  <a:cubicBezTo>
                    <a:pt x="7911" y="1993"/>
                    <a:pt x="8114" y="2603"/>
                    <a:pt x="8272" y="3223"/>
                  </a:cubicBezTo>
                  <a:cubicBezTo>
                    <a:pt x="8622" y="4453"/>
                    <a:pt x="8870" y="5717"/>
                    <a:pt x="9152" y="6970"/>
                  </a:cubicBezTo>
                  <a:cubicBezTo>
                    <a:pt x="8971" y="5694"/>
                    <a:pt x="8768" y="4431"/>
                    <a:pt x="8486" y="3167"/>
                  </a:cubicBezTo>
                  <a:cubicBezTo>
                    <a:pt x="8351" y="2535"/>
                    <a:pt x="8170" y="1914"/>
                    <a:pt x="7956" y="1294"/>
                  </a:cubicBezTo>
                  <a:cubicBezTo>
                    <a:pt x="7843" y="978"/>
                    <a:pt x="7696" y="684"/>
                    <a:pt x="7505" y="402"/>
                  </a:cubicBezTo>
                  <a:cubicBezTo>
                    <a:pt x="7403" y="233"/>
                    <a:pt x="7245" y="98"/>
                    <a:pt x="7064" y="30"/>
                  </a:cubicBezTo>
                  <a:cubicBezTo>
                    <a:pt x="7000" y="8"/>
                    <a:pt x="6936" y="0"/>
                    <a:pt x="687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4848550" y="1121625"/>
              <a:ext cx="239250" cy="294400"/>
            </a:xfrm>
            <a:custGeom>
              <a:rect b="b" l="l" r="r" t="t"/>
              <a:pathLst>
                <a:path extrusionOk="0" h="11776" w="9570">
                  <a:moveTo>
                    <a:pt x="4830" y="0"/>
                  </a:moveTo>
                  <a:cubicBezTo>
                    <a:pt x="4379" y="0"/>
                    <a:pt x="3905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1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51" y="9702"/>
                  </a:cubicBezTo>
                  <a:cubicBezTo>
                    <a:pt x="9434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43" y="2503"/>
                    <a:pt x="6749" y="1273"/>
                  </a:cubicBezTo>
                  <a:cubicBezTo>
                    <a:pt x="6067" y="485"/>
                    <a:pt x="5471" y="0"/>
                    <a:pt x="4830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851650" y="1117850"/>
              <a:ext cx="235875" cy="300625"/>
            </a:xfrm>
            <a:custGeom>
              <a:rect b="b" l="l" r="r" t="t"/>
              <a:pathLst>
                <a:path extrusionOk="0" h="12025" w="9435">
                  <a:moveTo>
                    <a:pt x="9435" y="7889"/>
                  </a:moveTo>
                  <a:lnTo>
                    <a:pt x="9435" y="7889"/>
                  </a:lnTo>
                  <a:cubicBezTo>
                    <a:pt x="9435" y="7890"/>
                    <a:pt x="9424" y="8010"/>
                    <a:pt x="9423" y="8262"/>
                  </a:cubicBezTo>
                  <a:lnTo>
                    <a:pt x="9423" y="8262"/>
                  </a:lnTo>
                  <a:cubicBezTo>
                    <a:pt x="9435" y="8025"/>
                    <a:pt x="9435" y="7890"/>
                    <a:pt x="9435" y="7889"/>
                  </a:cubicBezTo>
                  <a:close/>
                  <a:moveTo>
                    <a:pt x="9423" y="8262"/>
                  </a:moveTo>
                  <a:cubicBezTo>
                    <a:pt x="9423" y="8262"/>
                    <a:pt x="9423" y="8262"/>
                    <a:pt x="9423" y="8262"/>
                  </a:cubicBezTo>
                  <a:cubicBezTo>
                    <a:pt x="9412" y="8408"/>
                    <a:pt x="9401" y="8555"/>
                    <a:pt x="9367" y="8702"/>
                  </a:cubicBezTo>
                  <a:cubicBezTo>
                    <a:pt x="9401" y="8566"/>
                    <a:pt x="9412" y="8420"/>
                    <a:pt x="9423" y="8273"/>
                  </a:cubicBezTo>
                  <a:cubicBezTo>
                    <a:pt x="9423" y="8269"/>
                    <a:pt x="9423" y="8265"/>
                    <a:pt x="9423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8" y="1"/>
                    <a:pt x="4616" y="2"/>
                  </a:cubicBezTo>
                  <a:cubicBezTo>
                    <a:pt x="4357" y="24"/>
                    <a:pt x="4108" y="103"/>
                    <a:pt x="3883" y="227"/>
                  </a:cubicBezTo>
                  <a:cubicBezTo>
                    <a:pt x="3431" y="476"/>
                    <a:pt x="3070" y="859"/>
                    <a:pt x="2732" y="1209"/>
                  </a:cubicBezTo>
                  <a:cubicBezTo>
                    <a:pt x="2562" y="1378"/>
                    <a:pt x="2382" y="1548"/>
                    <a:pt x="2224" y="1740"/>
                  </a:cubicBezTo>
                  <a:cubicBezTo>
                    <a:pt x="2066" y="1943"/>
                    <a:pt x="1919" y="2157"/>
                    <a:pt x="1761" y="2360"/>
                  </a:cubicBezTo>
                  <a:cubicBezTo>
                    <a:pt x="1129" y="3184"/>
                    <a:pt x="712" y="4166"/>
                    <a:pt x="396" y="5147"/>
                  </a:cubicBezTo>
                  <a:cubicBezTo>
                    <a:pt x="103" y="6152"/>
                    <a:pt x="1" y="7212"/>
                    <a:pt x="114" y="8250"/>
                  </a:cubicBezTo>
                  <a:cubicBezTo>
                    <a:pt x="170" y="8770"/>
                    <a:pt x="306" y="9277"/>
                    <a:pt x="520" y="9751"/>
                  </a:cubicBezTo>
                  <a:cubicBezTo>
                    <a:pt x="757" y="10203"/>
                    <a:pt x="1062" y="10620"/>
                    <a:pt x="1445" y="10959"/>
                  </a:cubicBezTo>
                  <a:cubicBezTo>
                    <a:pt x="1818" y="11275"/>
                    <a:pt x="2235" y="11523"/>
                    <a:pt x="2698" y="11703"/>
                  </a:cubicBezTo>
                  <a:cubicBezTo>
                    <a:pt x="2912" y="11794"/>
                    <a:pt x="3138" y="11850"/>
                    <a:pt x="3352" y="11918"/>
                  </a:cubicBezTo>
                  <a:cubicBezTo>
                    <a:pt x="3578" y="11974"/>
                    <a:pt x="3804" y="12008"/>
                    <a:pt x="4029" y="12019"/>
                  </a:cubicBezTo>
                  <a:cubicBezTo>
                    <a:pt x="4109" y="12023"/>
                    <a:pt x="4188" y="12024"/>
                    <a:pt x="4268" y="12024"/>
                  </a:cubicBezTo>
                  <a:cubicBezTo>
                    <a:pt x="5032" y="12024"/>
                    <a:pt x="5784" y="11877"/>
                    <a:pt x="6489" y="11591"/>
                  </a:cubicBezTo>
                  <a:cubicBezTo>
                    <a:pt x="7144" y="11365"/>
                    <a:pt x="7764" y="11015"/>
                    <a:pt x="8306" y="10575"/>
                  </a:cubicBezTo>
                  <a:cubicBezTo>
                    <a:pt x="8735" y="10237"/>
                    <a:pt x="9051" y="9785"/>
                    <a:pt x="9231" y="9277"/>
                  </a:cubicBezTo>
                  <a:cubicBezTo>
                    <a:pt x="9299" y="9086"/>
                    <a:pt x="9344" y="8894"/>
                    <a:pt x="9367" y="8702"/>
                  </a:cubicBezTo>
                  <a:lnTo>
                    <a:pt x="9367" y="8702"/>
                  </a:lnTo>
                  <a:cubicBezTo>
                    <a:pt x="9333" y="8894"/>
                    <a:pt x="9288" y="9086"/>
                    <a:pt x="9220" y="9266"/>
                  </a:cubicBezTo>
                  <a:cubicBezTo>
                    <a:pt x="9028" y="9774"/>
                    <a:pt x="8712" y="10214"/>
                    <a:pt x="8284" y="10541"/>
                  </a:cubicBezTo>
                  <a:cubicBezTo>
                    <a:pt x="7742" y="10970"/>
                    <a:pt x="7121" y="11286"/>
                    <a:pt x="6456" y="11489"/>
                  </a:cubicBezTo>
                  <a:cubicBezTo>
                    <a:pt x="5815" y="11712"/>
                    <a:pt x="5152" y="11820"/>
                    <a:pt x="4484" y="11820"/>
                  </a:cubicBezTo>
                  <a:cubicBezTo>
                    <a:pt x="4340" y="11820"/>
                    <a:pt x="4196" y="11815"/>
                    <a:pt x="4052" y="11805"/>
                  </a:cubicBezTo>
                  <a:cubicBezTo>
                    <a:pt x="3838" y="11782"/>
                    <a:pt x="3623" y="11737"/>
                    <a:pt x="3420" y="11681"/>
                  </a:cubicBezTo>
                  <a:cubicBezTo>
                    <a:pt x="3217" y="11602"/>
                    <a:pt x="3003" y="11545"/>
                    <a:pt x="2799" y="11444"/>
                  </a:cubicBezTo>
                  <a:cubicBezTo>
                    <a:pt x="2382" y="11263"/>
                    <a:pt x="1998" y="11015"/>
                    <a:pt x="1671" y="10710"/>
                  </a:cubicBezTo>
                  <a:cubicBezTo>
                    <a:pt x="1005" y="10067"/>
                    <a:pt x="622" y="9165"/>
                    <a:pt x="531" y="8205"/>
                  </a:cubicBezTo>
                  <a:cubicBezTo>
                    <a:pt x="452" y="7224"/>
                    <a:pt x="554" y="6231"/>
                    <a:pt x="847" y="5283"/>
                  </a:cubicBezTo>
                  <a:cubicBezTo>
                    <a:pt x="1129" y="4335"/>
                    <a:pt x="1513" y="3398"/>
                    <a:pt x="2089" y="2620"/>
                  </a:cubicBezTo>
                  <a:cubicBezTo>
                    <a:pt x="2235" y="2428"/>
                    <a:pt x="2348" y="2213"/>
                    <a:pt x="2517" y="2022"/>
                  </a:cubicBezTo>
                  <a:cubicBezTo>
                    <a:pt x="2687" y="1841"/>
                    <a:pt x="2856" y="1661"/>
                    <a:pt x="3014" y="1480"/>
                  </a:cubicBezTo>
                  <a:cubicBezTo>
                    <a:pt x="3341" y="1108"/>
                    <a:pt x="3646" y="758"/>
                    <a:pt x="4029" y="521"/>
                  </a:cubicBezTo>
                  <a:cubicBezTo>
                    <a:pt x="4241" y="382"/>
                    <a:pt x="4489" y="309"/>
                    <a:pt x="4736" y="309"/>
                  </a:cubicBezTo>
                  <a:cubicBezTo>
                    <a:pt x="4911" y="309"/>
                    <a:pt x="5085" y="345"/>
                    <a:pt x="5248" y="419"/>
                  </a:cubicBezTo>
                  <a:cubicBezTo>
                    <a:pt x="5632" y="589"/>
                    <a:pt x="5970" y="893"/>
                    <a:pt x="6275" y="1198"/>
                  </a:cubicBezTo>
                  <a:cubicBezTo>
                    <a:pt x="6828" y="1785"/>
                    <a:pt x="7336" y="2439"/>
                    <a:pt x="7753" y="3139"/>
                  </a:cubicBezTo>
                  <a:cubicBezTo>
                    <a:pt x="7956" y="3443"/>
                    <a:pt x="8126" y="3759"/>
                    <a:pt x="8284" y="4098"/>
                  </a:cubicBezTo>
                  <a:cubicBezTo>
                    <a:pt x="8430" y="4391"/>
                    <a:pt x="8566" y="4685"/>
                    <a:pt x="8690" y="5001"/>
                  </a:cubicBezTo>
                  <a:lnTo>
                    <a:pt x="9017" y="5802"/>
                  </a:lnTo>
                  <a:cubicBezTo>
                    <a:pt x="9096" y="6061"/>
                    <a:pt x="9186" y="6287"/>
                    <a:pt x="9231" y="6513"/>
                  </a:cubicBezTo>
                  <a:cubicBezTo>
                    <a:pt x="9277" y="6705"/>
                    <a:pt x="9322" y="6896"/>
                    <a:pt x="9344" y="7088"/>
                  </a:cubicBezTo>
                  <a:cubicBezTo>
                    <a:pt x="9378" y="7235"/>
                    <a:pt x="9401" y="7382"/>
                    <a:pt x="9401" y="7528"/>
                  </a:cubicBezTo>
                  <a:cubicBezTo>
                    <a:pt x="9423" y="7765"/>
                    <a:pt x="9435" y="7889"/>
                    <a:pt x="9435" y="7889"/>
                  </a:cubicBezTo>
                  <a:cubicBezTo>
                    <a:pt x="9435" y="7889"/>
                    <a:pt x="9423" y="7765"/>
                    <a:pt x="9412" y="7528"/>
                  </a:cubicBezTo>
                  <a:cubicBezTo>
                    <a:pt x="9412" y="7382"/>
                    <a:pt x="9401" y="7235"/>
                    <a:pt x="9367" y="7088"/>
                  </a:cubicBezTo>
                  <a:cubicBezTo>
                    <a:pt x="9344" y="6885"/>
                    <a:pt x="9310" y="6693"/>
                    <a:pt x="9254" y="6501"/>
                  </a:cubicBezTo>
                  <a:cubicBezTo>
                    <a:pt x="9220" y="6287"/>
                    <a:pt x="9130" y="6050"/>
                    <a:pt x="9062" y="5802"/>
                  </a:cubicBezTo>
                  <a:cubicBezTo>
                    <a:pt x="8961" y="5542"/>
                    <a:pt x="8859" y="5271"/>
                    <a:pt x="8746" y="4989"/>
                  </a:cubicBezTo>
                  <a:cubicBezTo>
                    <a:pt x="8633" y="4673"/>
                    <a:pt x="8498" y="4369"/>
                    <a:pt x="8351" y="4075"/>
                  </a:cubicBezTo>
                  <a:cubicBezTo>
                    <a:pt x="8205" y="3737"/>
                    <a:pt x="8035" y="3410"/>
                    <a:pt x="7855" y="3082"/>
                  </a:cubicBezTo>
                  <a:cubicBezTo>
                    <a:pt x="7460" y="2360"/>
                    <a:pt x="6986" y="1672"/>
                    <a:pt x="6433" y="1051"/>
                  </a:cubicBezTo>
                  <a:cubicBezTo>
                    <a:pt x="6140" y="735"/>
                    <a:pt x="5812" y="385"/>
                    <a:pt x="5361" y="171"/>
                  </a:cubicBezTo>
                  <a:cubicBezTo>
                    <a:pt x="5154" y="57"/>
                    <a:pt x="4919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966750" y="1084475"/>
              <a:ext cx="280725" cy="232000"/>
            </a:xfrm>
            <a:custGeom>
              <a:rect b="b" l="l" r="r" t="t"/>
              <a:pathLst>
                <a:path extrusionOk="0" h="9280" w="11229">
                  <a:moveTo>
                    <a:pt x="4965" y="1"/>
                  </a:moveTo>
                  <a:cubicBezTo>
                    <a:pt x="3583" y="1"/>
                    <a:pt x="1997" y="340"/>
                    <a:pt x="1" y="1235"/>
                  </a:cubicBezTo>
                  <a:cubicBezTo>
                    <a:pt x="723" y="3323"/>
                    <a:pt x="1637" y="5489"/>
                    <a:pt x="2867" y="7227"/>
                  </a:cubicBezTo>
                  <a:cubicBezTo>
                    <a:pt x="3522" y="8141"/>
                    <a:pt x="4029" y="8829"/>
                    <a:pt x="5090" y="9224"/>
                  </a:cubicBezTo>
                  <a:cubicBezTo>
                    <a:pt x="5207" y="9267"/>
                    <a:pt x="5442" y="9280"/>
                    <a:pt x="5700" y="9280"/>
                  </a:cubicBezTo>
                  <a:cubicBezTo>
                    <a:pt x="6064" y="9280"/>
                    <a:pt x="6474" y="9254"/>
                    <a:pt x="6659" y="9247"/>
                  </a:cubicBezTo>
                  <a:cubicBezTo>
                    <a:pt x="7674" y="9168"/>
                    <a:pt x="8791" y="8547"/>
                    <a:pt x="9389" y="7882"/>
                  </a:cubicBezTo>
                  <a:cubicBezTo>
                    <a:pt x="11229" y="5692"/>
                    <a:pt x="11161" y="1664"/>
                    <a:pt x="8001" y="547"/>
                  </a:cubicBezTo>
                  <a:cubicBezTo>
                    <a:pt x="7051" y="220"/>
                    <a:pt x="6074" y="1"/>
                    <a:pt x="4965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960550" y="1078675"/>
              <a:ext cx="275075" cy="237925"/>
            </a:xfrm>
            <a:custGeom>
              <a:rect b="b" l="l" r="r" t="t"/>
              <a:pathLst>
                <a:path extrusionOk="0" h="9517" w="11003">
                  <a:moveTo>
                    <a:pt x="5079" y="0"/>
                  </a:moveTo>
                  <a:cubicBezTo>
                    <a:pt x="4650" y="0"/>
                    <a:pt x="4221" y="45"/>
                    <a:pt x="3792" y="113"/>
                  </a:cubicBezTo>
                  <a:cubicBezTo>
                    <a:pt x="3375" y="181"/>
                    <a:pt x="2957" y="282"/>
                    <a:pt x="2540" y="395"/>
                  </a:cubicBezTo>
                  <a:cubicBezTo>
                    <a:pt x="1727" y="632"/>
                    <a:pt x="937" y="937"/>
                    <a:pt x="170" y="1298"/>
                  </a:cubicBezTo>
                  <a:lnTo>
                    <a:pt x="1" y="1377"/>
                  </a:lnTo>
                  <a:lnTo>
                    <a:pt x="68" y="1535"/>
                  </a:lnTo>
                  <a:cubicBezTo>
                    <a:pt x="396" y="2415"/>
                    <a:pt x="745" y="3295"/>
                    <a:pt x="1140" y="4153"/>
                  </a:cubicBezTo>
                  <a:cubicBezTo>
                    <a:pt x="1343" y="4582"/>
                    <a:pt x="1547" y="5010"/>
                    <a:pt x="1772" y="5417"/>
                  </a:cubicBezTo>
                  <a:cubicBezTo>
                    <a:pt x="1998" y="5834"/>
                    <a:pt x="2235" y="6240"/>
                    <a:pt x="2494" y="6647"/>
                  </a:cubicBezTo>
                  <a:cubicBezTo>
                    <a:pt x="2607" y="6850"/>
                    <a:pt x="2743" y="7030"/>
                    <a:pt x="2889" y="7222"/>
                  </a:cubicBezTo>
                  <a:cubicBezTo>
                    <a:pt x="3025" y="7414"/>
                    <a:pt x="3172" y="7606"/>
                    <a:pt x="3307" y="7798"/>
                  </a:cubicBezTo>
                  <a:cubicBezTo>
                    <a:pt x="3578" y="8181"/>
                    <a:pt x="3905" y="8531"/>
                    <a:pt x="4255" y="8847"/>
                  </a:cubicBezTo>
                  <a:cubicBezTo>
                    <a:pt x="4435" y="9005"/>
                    <a:pt x="4627" y="9129"/>
                    <a:pt x="4842" y="9242"/>
                  </a:cubicBezTo>
                  <a:cubicBezTo>
                    <a:pt x="4943" y="9298"/>
                    <a:pt x="5045" y="9355"/>
                    <a:pt x="5158" y="9400"/>
                  </a:cubicBezTo>
                  <a:cubicBezTo>
                    <a:pt x="5270" y="9445"/>
                    <a:pt x="5383" y="9479"/>
                    <a:pt x="5496" y="9502"/>
                  </a:cubicBezTo>
                  <a:cubicBezTo>
                    <a:pt x="5692" y="9511"/>
                    <a:pt x="5889" y="9516"/>
                    <a:pt x="6084" y="9516"/>
                  </a:cubicBezTo>
                  <a:cubicBezTo>
                    <a:pt x="6361" y="9516"/>
                    <a:pt x="6636" y="9505"/>
                    <a:pt x="6907" y="9479"/>
                  </a:cubicBezTo>
                  <a:lnTo>
                    <a:pt x="6907" y="9479"/>
                  </a:lnTo>
                  <a:cubicBezTo>
                    <a:pt x="6675" y="9496"/>
                    <a:pt x="6441" y="9504"/>
                    <a:pt x="6206" y="9504"/>
                  </a:cubicBezTo>
                  <a:cubicBezTo>
                    <a:pt x="5970" y="9504"/>
                    <a:pt x="5733" y="9496"/>
                    <a:pt x="5496" y="9479"/>
                  </a:cubicBezTo>
                  <a:cubicBezTo>
                    <a:pt x="5383" y="9456"/>
                    <a:pt x="5270" y="9423"/>
                    <a:pt x="5169" y="9366"/>
                  </a:cubicBezTo>
                  <a:cubicBezTo>
                    <a:pt x="5067" y="9321"/>
                    <a:pt x="4954" y="9276"/>
                    <a:pt x="4853" y="9208"/>
                  </a:cubicBezTo>
                  <a:cubicBezTo>
                    <a:pt x="4650" y="9095"/>
                    <a:pt x="4458" y="8960"/>
                    <a:pt x="4289" y="8813"/>
                  </a:cubicBezTo>
                  <a:cubicBezTo>
                    <a:pt x="3939" y="8497"/>
                    <a:pt x="3634" y="8136"/>
                    <a:pt x="3375" y="7752"/>
                  </a:cubicBezTo>
                  <a:cubicBezTo>
                    <a:pt x="3239" y="7549"/>
                    <a:pt x="3115" y="7358"/>
                    <a:pt x="2991" y="7166"/>
                  </a:cubicBezTo>
                  <a:cubicBezTo>
                    <a:pt x="2867" y="6963"/>
                    <a:pt x="2731" y="6771"/>
                    <a:pt x="2619" y="6568"/>
                  </a:cubicBezTo>
                  <a:cubicBezTo>
                    <a:pt x="2382" y="6161"/>
                    <a:pt x="2156" y="5744"/>
                    <a:pt x="1964" y="5326"/>
                  </a:cubicBezTo>
                  <a:cubicBezTo>
                    <a:pt x="1772" y="4898"/>
                    <a:pt x="1569" y="4480"/>
                    <a:pt x="1400" y="4040"/>
                  </a:cubicBezTo>
                  <a:cubicBezTo>
                    <a:pt x="1062" y="3237"/>
                    <a:pt x="763" y="2414"/>
                    <a:pt x="495" y="1581"/>
                  </a:cubicBezTo>
                  <a:lnTo>
                    <a:pt x="495" y="1581"/>
                  </a:lnTo>
                  <a:cubicBezTo>
                    <a:pt x="831" y="1446"/>
                    <a:pt x="1161" y="1313"/>
                    <a:pt x="1490" y="1196"/>
                  </a:cubicBezTo>
                  <a:cubicBezTo>
                    <a:pt x="1885" y="1050"/>
                    <a:pt x="2269" y="926"/>
                    <a:pt x="2675" y="824"/>
                  </a:cubicBezTo>
                  <a:cubicBezTo>
                    <a:pt x="3070" y="722"/>
                    <a:pt x="3476" y="632"/>
                    <a:pt x="3871" y="576"/>
                  </a:cubicBezTo>
                  <a:cubicBezTo>
                    <a:pt x="4277" y="519"/>
                    <a:pt x="4684" y="485"/>
                    <a:pt x="5090" y="474"/>
                  </a:cubicBezTo>
                  <a:cubicBezTo>
                    <a:pt x="5165" y="472"/>
                    <a:pt x="5240" y="471"/>
                    <a:pt x="5315" y="471"/>
                  </a:cubicBezTo>
                  <a:cubicBezTo>
                    <a:pt x="6062" y="471"/>
                    <a:pt x="6798" y="573"/>
                    <a:pt x="7516" y="768"/>
                  </a:cubicBezTo>
                  <a:cubicBezTo>
                    <a:pt x="7911" y="869"/>
                    <a:pt x="8295" y="1005"/>
                    <a:pt x="8667" y="1174"/>
                  </a:cubicBezTo>
                  <a:cubicBezTo>
                    <a:pt x="9028" y="1343"/>
                    <a:pt x="9355" y="1569"/>
                    <a:pt x="9637" y="1851"/>
                  </a:cubicBezTo>
                  <a:cubicBezTo>
                    <a:pt x="10202" y="2438"/>
                    <a:pt x="10574" y="3182"/>
                    <a:pt x="10698" y="3984"/>
                  </a:cubicBezTo>
                  <a:cubicBezTo>
                    <a:pt x="10822" y="4807"/>
                    <a:pt x="10755" y="5642"/>
                    <a:pt x="10506" y="6432"/>
                  </a:cubicBezTo>
                  <a:cubicBezTo>
                    <a:pt x="10382" y="6827"/>
                    <a:pt x="10213" y="7211"/>
                    <a:pt x="9987" y="7561"/>
                  </a:cubicBezTo>
                  <a:cubicBezTo>
                    <a:pt x="9784" y="7922"/>
                    <a:pt x="9502" y="8238"/>
                    <a:pt x="9186" y="8497"/>
                  </a:cubicBezTo>
                  <a:cubicBezTo>
                    <a:pt x="8859" y="8768"/>
                    <a:pt x="8498" y="8982"/>
                    <a:pt x="8114" y="9152"/>
                  </a:cubicBezTo>
                  <a:cubicBezTo>
                    <a:pt x="7730" y="9321"/>
                    <a:pt x="7324" y="9434"/>
                    <a:pt x="6907" y="9479"/>
                  </a:cubicBezTo>
                  <a:cubicBezTo>
                    <a:pt x="7324" y="9434"/>
                    <a:pt x="7730" y="9332"/>
                    <a:pt x="8114" y="9174"/>
                  </a:cubicBezTo>
                  <a:cubicBezTo>
                    <a:pt x="8498" y="9005"/>
                    <a:pt x="8870" y="8791"/>
                    <a:pt x="9197" y="8531"/>
                  </a:cubicBezTo>
                  <a:cubicBezTo>
                    <a:pt x="9536" y="8272"/>
                    <a:pt x="9818" y="7956"/>
                    <a:pt x="10032" y="7595"/>
                  </a:cubicBezTo>
                  <a:cubicBezTo>
                    <a:pt x="10269" y="7245"/>
                    <a:pt x="10450" y="6861"/>
                    <a:pt x="10597" y="6466"/>
                  </a:cubicBezTo>
                  <a:cubicBezTo>
                    <a:pt x="10901" y="5665"/>
                    <a:pt x="11003" y="4807"/>
                    <a:pt x="10912" y="3950"/>
                  </a:cubicBezTo>
                  <a:cubicBezTo>
                    <a:pt x="10822" y="3081"/>
                    <a:pt x="10461" y="2268"/>
                    <a:pt x="9874" y="1614"/>
                  </a:cubicBezTo>
                  <a:cubicBezTo>
                    <a:pt x="9570" y="1287"/>
                    <a:pt x="9220" y="1016"/>
                    <a:pt x="8825" y="813"/>
                  </a:cubicBezTo>
                  <a:cubicBezTo>
                    <a:pt x="8441" y="621"/>
                    <a:pt x="8035" y="474"/>
                    <a:pt x="7617" y="361"/>
                  </a:cubicBezTo>
                  <a:cubicBezTo>
                    <a:pt x="6794" y="113"/>
                    <a:pt x="5936" y="0"/>
                    <a:pt x="507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918250" y="1065400"/>
              <a:ext cx="44300" cy="43475"/>
            </a:xfrm>
            <a:custGeom>
              <a:rect b="b" l="l" r="r" t="t"/>
              <a:pathLst>
                <a:path extrusionOk="0" h="1739" w="1772">
                  <a:moveTo>
                    <a:pt x="0" y="1"/>
                  </a:moveTo>
                  <a:cubicBezTo>
                    <a:pt x="56" y="125"/>
                    <a:pt x="124" y="238"/>
                    <a:pt x="214" y="351"/>
                  </a:cubicBezTo>
                  <a:cubicBezTo>
                    <a:pt x="282" y="452"/>
                    <a:pt x="361" y="565"/>
                    <a:pt x="440" y="678"/>
                  </a:cubicBezTo>
                  <a:cubicBezTo>
                    <a:pt x="530" y="791"/>
                    <a:pt x="632" y="904"/>
                    <a:pt x="722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12" y="1648"/>
                    <a:pt x="1648" y="1705"/>
                    <a:pt x="1772" y="1739"/>
                  </a:cubicBezTo>
                  <a:cubicBezTo>
                    <a:pt x="1727" y="1615"/>
                    <a:pt x="1659" y="1490"/>
                    <a:pt x="1591" y="1378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46" y="464"/>
                    <a:pt x="598" y="227"/>
                    <a:pt x="384" y="136"/>
                  </a:cubicBezTo>
                  <a:cubicBezTo>
                    <a:pt x="260" y="80"/>
                    <a:pt x="124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939950" y="1058350"/>
              <a:ext cx="22325" cy="42075"/>
            </a:xfrm>
            <a:custGeom>
              <a:rect b="b" l="l" r="r" t="t"/>
              <a:pathLst>
                <a:path extrusionOk="0" h="1683" w="893">
                  <a:moveTo>
                    <a:pt x="1" y="1"/>
                  </a:moveTo>
                  <a:cubicBezTo>
                    <a:pt x="1" y="114"/>
                    <a:pt x="12" y="215"/>
                    <a:pt x="46" y="328"/>
                  </a:cubicBezTo>
                  <a:cubicBezTo>
                    <a:pt x="69" y="418"/>
                    <a:pt x="102" y="520"/>
                    <a:pt x="125" y="621"/>
                  </a:cubicBezTo>
                  <a:cubicBezTo>
                    <a:pt x="159" y="734"/>
                    <a:pt x="193" y="836"/>
                    <a:pt x="249" y="937"/>
                  </a:cubicBezTo>
                  <a:cubicBezTo>
                    <a:pt x="339" y="1141"/>
                    <a:pt x="464" y="1321"/>
                    <a:pt x="622" y="1490"/>
                  </a:cubicBezTo>
                  <a:cubicBezTo>
                    <a:pt x="701" y="1558"/>
                    <a:pt x="791" y="1626"/>
                    <a:pt x="881" y="1682"/>
                  </a:cubicBezTo>
                  <a:cubicBezTo>
                    <a:pt x="892" y="1569"/>
                    <a:pt x="892" y="1468"/>
                    <a:pt x="870" y="1355"/>
                  </a:cubicBezTo>
                  <a:cubicBezTo>
                    <a:pt x="836" y="1141"/>
                    <a:pt x="768" y="926"/>
                    <a:pt x="678" y="734"/>
                  </a:cubicBezTo>
                  <a:cubicBezTo>
                    <a:pt x="588" y="520"/>
                    <a:pt x="452" y="339"/>
                    <a:pt x="272" y="181"/>
                  </a:cubicBezTo>
                  <a:cubicBezTo>
                    <a:pt x="193" y="114"/>
                    <a:pt x="102" y="46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958850" y="1054125"/>
              <a:ext cx="13025" cy="46575"/>
            </a:xfrm>
            <a:custGeom>
              <a:rect b="b" l="l" r="r" t="t"/>
              <a:pathLst>
                <a:path extrusionOk="0" h="1863" w="521">
                  <a:moveTo>
                    <a:pt x="91" y="1"/>
                  </a:moveTo>
                  <a:cubicBezTo>
                    <a:pt x="57" y="102"/>
                    <a:pt x="35" y="215"/>
                    <a:pt x="24" y="317"/>
                  </a:cubicBezTo>
                  <a:cubicBezTo>
                    <a:pt x="24" y="418"/>
                    <a:pt x="12" y="520"/>
                    <a:pt x="12" y="621"/>
                  </a:cubicBezTo>
                  <a:cubicBezTo>
                    <a:pt x="1" y="734"/>
                    <a:pt x="12" y="847"/>
                    <a:pt x="24" y="948"/>
                  </a:cubicBezTo>
                  <a:cubicBezTo>
                    <a:pt x="46" y="1163"/>
                    <a:pt x="91" y="1377"/>
                    <a:pt x="170" y="1580"/>
                  </a:cubicBezTo>
                  <a:cubicBezTo>
                    <a:pt x="215" y="1682"/>
                    <a:pt x="260" y="1772"/>
                    <a:pt x="328" y="1862"/>
                  </a:cubicBezTo>
                  <a:cubicBezTo>
                    <a:pt x="385" y="1772"/>
                    <a:pt x="418" y="1671"/>
                    <a:pt x="452" y="1558"/>
                  </a:cubicBezTo>
                  <a:cubicBezTo>
                    <a:pt x="509" y="1343"/>
                    <a:pt x="520" y="1118"/>
                    <a:pt x="497" y="903"/>
                  </a:cubicBezTo>
                  <a:cubicBezTo>
                    <a:pt x="475" y="666"/>
                    <a:pt x="407" y="452"/>
                    <a:pt x="294" y="249"/>
                  </a:cubicBezTo>
                  <a:cubicBezTo>
                    <a:pt x="238" y="159"/>
                    <a:pt x="170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975775" y="1051600"/>
              <a:ext cx="70850" cy="55875"/>
            </a:xfrm>
            <a:custGeom>
              <a:rect b="b" l="l" r="r" t="t"/>
              <a:pathLst>
                <a:path extrusionOk="0" h="2235" w="2834">
                  <a:moveTo>
                    <a:pt x="2472" y="0"/>
                  </a:moveTo>
                  <a:cubicBezTo>
                    <a:pt x="2382" y="0"/>
                    <a:pt x="2303" y="11"/>
                    <a:pt x="2224" y="34"/>
                  </a:cubicBezTo>
                  <a:cubicBezTo>
                    <a:pt x="2134" y="56"/>
                    <a:pt x="2043" y="90"/>
                    <a:pt x="1942" y="124"/>
                  </a:cubicBezTo>
                  <a:cubicBezTo>
                    <a:pt x="1829" y="158"/>
                    <a:pt x="1727" y="203"/>
                    <a:pt x="1637" y="271"/>
                  </a:cubicBezTo>
                  <a:cubicBezTo>
                    <a:pt x="1536" y="327"/>
                    <a:pt x="1434" y="395"/>
                    <a:pt x="1344" y="463"/>
                  </a:cubicBezTo>
                  <a:lnTo>
                    <a:pt x="1073" y="700"/>
                  </a:lnTo>
                  <a:cubicBezTo>
                    <a:pt x="768" y="1004"/>
                    <a:pt x="509" y="1354"/>
                    <a:pt x="294" y="1726"/>
                  </a:cubicBezTo>
                  <a:lnTo>
                    <a:pt x="80" y="2099"/>
                  </a:lnTo>
                  <a:cubicBezTo>
                    <a:pt x="24" y="2178"/>
                    <a:pt x="1" y="2234"/>
                    <a:pt x="1" y="2234"/>
                  </a:cubicBezTo>
                  <a:cubicBezTo>
                    <a:pt x="182" y="2144"/>
                    <a:pt x="340" y="2042"/>
                    <a:pt x="498" y="1907"/>
                  </a:cubicBezTo>
                  <a:cubicBezTo>
                    <a:pt x="633" y="1794"/>
                    <a:pt x="780" y="1659"/>
                    <a:pt x="938" y="1512"/>
                  </a:cubicBezTo>
                  <a:lnTo>
                    <a:pt x="1163" y="1275"/>
                  </a:lnTo>
                  <a:cubicBezTo>
                    <a:pt x="1242" y="1196"/>
                    <a:pt x="1321" y="1117"/>
                    <a:pt x="1400" y="1049"/>
                  </a:cubicBezTo>
                  <a:cubicBezTo>
                    <a:pt x="1558" y="891"/>
                    <a:pt x="1716" y="756"/>
                    <a:pt x="1874" y="621"/>
                  </a:cubicBezTo>
                  <a:cubicBezTo>
                    <a:pt x="1953" y="553"/>
                    <a:pt x="2021" y="497"/>
                    <a:pt x="2111" y="440"/>
                  </a:cubicBezTo>
                  <a:cubicBezTo>
                    <a:pt x="2190" y="395"/>
                    <a:pt x="2258" y="339"/>
                    <a:pt x="2326" y="293"/>
                  </a:cubicBezTo>
                  <a:cubicBezTo>
                    <a:pt x="2393" y="248"/>
                    <a:pt x="2461" y="214"/>
                    <a:pt x="2529" y="181"/>
                  </a:cubicBezTo>
                  <a:lnTo>
                    <a:pt x="2687" y="90"/>
                  </a:lnTo>
                  <a:cubicBezTo>
                    <a:pt x="2777" y="34"/>
                    <a:pt x="2833" y="0"/>
                    <a:pt x="283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007950" y="1069100"/>
              <a:ext cx="52500" cy="15975"/>
            </a:xfrm>
            <a:custGeom>
              <a:rect b="b" l="l" r="r" t="t"/>
              <a:pathLst>
                <a:path extrusionOk="0" h="639" w="2100">
                  <a:moveTo>
                    <a:pt x="1503" y="0"/>
                  </a:moveTo>
                  <a:cubicBezTo>
                    <a:pt x="1327" y="0"/>
                    <a:pt x="1152" y="17"/>
                    <a:pt x="982" y="56"/>
                  </a:cubicBezTo>
                  <a:cubicBezTo>
                    <a:pt x="835" y="90"/>
                    <a:pt x="711" y="146"/>
                    <a:pt x="576" y="203"/>
                  </a:cubicBezTo>
                  <a:cubicBezTo>
                    <a:pt x="463" y="237"/>
                    <a:pt x="361" y="304"/>
                    <a:pt x="260" y="372"/>
                  </a:cubicBezTo>
                  <a:cubicBezTo>
                    <a:pt x="170" y="451"/>
                    <a:pt x="79" y="541"/>
                    <a:pt x="0" y="632"/>
                  </a:cubicBezTo>
                  <a:cubicBezTo>
                    <a:pt x="52" y="636"/>
                    <a:pt x="103" y="639"/>
                    <a:pt x="154" y="639"/>
                  </a:cubicBezTo>
                  <a:cubicBezTo>
                    <a:pt x="225" y="639"/>
                    <a:pt x="295" y="633"/>
                    <a:pt x="361" y="620"/>
                  </a:cubicBezTo>
                  <a:cubicBezTo>
                    <a:pt x="474" y="609"/>
                    <a:pt x="587" y="598"/>
                    <a:pt x="711" y="598"/>
                  </a:cubicBezTo>
                  <a:cubicBezTo>
                    <a:pt x="835" y="586"/>
                    <a:pt x="948" y="553"/>
                    <a:pt x="1084" y="530"/>
                  </a:cubicBezTo>
                  <a:cubicBezTo>
                    <a:pt x="1321" y="474"/>
                    <a:pt x="1558" y="395"/>
                    <a:pt x="1783" y="293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6" y="56"/>
                    <a:pt x="1862" y="22"/>
                    <a:pt x="1749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971850" y="1118175"/>
              <a:ext cx="79850" cy="55025"/>
            </a:xfrm>
            <a:custGeom>
              <a:rect b="b" l="l" r="r" t="t"/>
              <a:pathLst>
                <a:path extrusionOk="0" h="2201" w="3194">
                  <a:moveTo>
                    <a:pt x="0" y="0"/>
                  </a:moveTo>
                  <a:cubicBezTo>
                    <a:pt x="0" y="0"/>
                    <a:pt x="56" y="34"/>
                    <a:pt x="147" y="90"/>
                  </a:cubicBezTo>
                  <a:cubicBezTo>
                    <a:pt x="192" y="124"/>
                    <a:pt x="260" y="147"/>
                    <a:pt x="316" y="192"/>
                  </a:cubicBezTo>
                  <a:cubicBezTo>
                    <a:pt x="372" y="237"/>
                    <a:pt x="440" y="293"/>
                    <a:pt x="508" y="339"/>
                  </a:cubicBezTo>
                  <a:cubicBezTo>
                    <a:pt x="643" y="429"/>
                    <a:pt x="801" y="587"/>
                    <a:pt x="982" y="711"/>
                  </a:cubicBezTo>
                  <a:cubicBezTo>
                    <a:pt x="1072" y="779"/>
                    <a:pt x="1162" y="846"/>
                    <a:pt x="1253" y="925"/>
                  </a:cubicBezTo>
                  <a:cubicBezTo>
                    <a:pt x="1343" y="1004"/>
                    <a:pt x="1444" y="1072"/>
                    <a:pt x="1535" y="1151"/>
                  </a:cubicBezTo>
                  <a:cubicBezTo>
                    <a:pt x="1884" y="1422"/>
                    <a:pt x="2257" y="1681"/>
                    <a:pt x="2629" y="1918"/>
                  </a:cubicBezTo>
                  <a:cubicBezTo>
                    <a:pt x="2810" y="2020"/>
                    <a:pt x="2990" y="2110"/>
                    <a:pt x="3193" y="2200"/>
                  </a:cubicBezTo>
                  <a:cubicBezTo>
                    <a:pt x="3081" y="2020"/>
                    <a:pt x="2945" y="1851"/>
                    <a:pt x="2810" y="1693"/>
                  </a:cubicBezTo>
                  <a:cubicBezTo>
                    <a:pt x="2674" y="1535"/>
                    <a:pt x="2528" y="1377"/>
                    <a:pt x="2381" y="1241"/>
                  </a:cubicBezTo>
                  <a:cubicBezTo>
                    <a:pt x="2212" y="1072"/>
                    <a:pt x="2020" y="914"/>
                    <a:pt x="1828" y="756"/>
                  </a:cubicBezTo>
                  <a:cubicBezTo>
                    <a:pt x="1636" y="609"/>
                    <a:pt x="1433" y="474"/>
                    <a:pt x="1219" y="350"/>
                  </a:cubicBezTo>
                  <a:cubicBezTo>
                    <a:pt x="1038" y="248"/>
                    <a:pt x="835" y="147"/>
                    <a:pt x="621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6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991300" y="1116475"/>
              <a:ext cx="34175" cy="14675"/>
            </a:xfrm>
            <a:custGeom>
              <a:rect b="b" l="l" r="r" t="t"/>
              <a:pathLst>
                <a:path extrusionOk="0" h="587" w="1367">
                  <a:moveTo>
                    <a:pt x="260" y="0"/>
                  </a:moveTo>
                  <a:cubicBezTo>
                    <a:pt x="170" y="12"/>
                    <a:pt x="91" y="23"/>
                    <a:pt x="1" y="57"/>
                  </a:cubicBezTo>
                  <a:cubicBezTo>
                    <a:pt x="46" y="124"/>
                    <a:pt x="102" y="203"/>
                    <a:pt x="159" y="260"/>
                  </a:cubicBezTo>
                  <a:cubicBezTo>
                    <a:pt x="283" y="384"/>
                    <a:pt x="429" y="474"/>
                    <a:pt x="587" y="531"/>
                  </a:cubicBezTo>
                  <a:cubicBezTo>
                    <a:pt x="703" y="569"/>
                    <a:pt x="824" y="587"/>
                    <a:pt x="947" y="587"/>
                  </a:cubicBezTo>
                  <a:cubicBezTo>
                    <a:pt x="1003" y="587"/>
                    <a:pt x="1061" y="583"/>
                    <a:pt x="1118" y="576"/>
                  </a:cubicBezTo>
                  <a:cubicBezTo>
                    <a:pt x="1197" y="576"/>
                    <a:pt x="1287" y="542"/>
                    <a:pt x="1366" y="508"/>
                  </a:cubicBezTo>
                  <a:cubicBezTo>
                    <a:pt x="1310" y="440"/>
                    <a:pt x="1253" y="373"/>
                    <a:pt x="1185" y="316"/>
                  </a:cubicBezTo>
                  <a:cubicBezTo>
                    <a:pt x="1061" y="215"/>
                    <a:pt x="915" y="136"/>
                    <a:pt x="757" y="79"/>
                  </a:cubicBezTo>
                  <a:cubicBezTo>
                    <a:pt x="599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154925" y="1126075"/>
              <a:ext cx="58700" cy="53050"/>
            </a:xfrm>
            <a:custGeom>
              <a:rect b="b" l="l" r="r" t="t"/>
              <a:pathLst>
                <a:path extrusionOk="0" h="2122" w="2348">
                  <a:moveTo>
                    <a:pt x="0" y="0"/>
                  </a:moveTo>
                  <a:cubicBezTo>
                    <a:pt x="34" y="34"/>
                    <a:pt x="68" y="68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7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88" y="1862"/>
                    <a:pt x="2167" y="1963"/>
                    <a:pt x="2235" y="2020"/>
                  </a:cubicBezTo>
                  <a:cubicBezTo>
                    <a:pt x="2302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14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16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5" y="68"/>
                    <a:pt x="271" y="34"/>
                    <a:pt x="147" y="23"/>
                  </a:cubicBezTo>
                  <a:cubicBezTo>
                    <a:pt x="57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172975" y="1124925"/>
              <a:ext cx="42050" cy="30775"/>
            </a:xfrm>
            <a:custGeom>
              <a:rect b="b" l="l" r="r" t="t"/>
              <a:pathLst>
                <a:path extrusionOk="0" h="1231" w="1682">
                  <a:moveTo>
                    <a:pt x="1" y="1"/>
                  </a:moveTo>
                  <a:cubicBezTo>
                    <a:pt x="57" y="102"/>
                    <a:pt x="136" y="204"/>
                    <a:pt x="215" y="294"/>
                  </a:cubicBezTo>
                  <a:cubicBezTo>
                    <a:pt x="294" y="373"/>
                    <a:pt x="373" y="464"/>
                    <a:pt x="463" y="531"/>
                  </a:cubicBezTo>
                  <a:cubicBezTo>
                    <a:pt x="497" y="565"/>
                    <a:pt x="542" y="610"/>
                    <a:pt x="599" y="644"/>
                  </a:cubicBezTo>
                  <a:cubicBezTo>
                    <a:pt x="655" y="678"/>
                    <a:pt x="712" y="723"/>
                    <a:pt x="757" y="768"/>
                  </a:cubicBezTo>
                  <a:cubicBezTo>
                    <a:pt x="926" y="915"/>
                    <a:pt x="1129" y="1039"/>
                    <a:pt x="1332" y="1129"/>
                  </a:cubicBezTo>
                  <a:cubicBezTo>
                    <a:pt x="1445" y="1174"/>
                    <a:pt x="1558" y="1208"/>
                    <a:pt x="1682" y="1231"/>
                  </a:cubicBezTo>
                  <a:cubicBezTo>
                    <a:pt x="1637" y="1118"/>
                    <a:pt x="1580" y="1016"/>
                    <a:pt x="1524" y="915"/>
                  </a:cubicBezTo>
                  <a:cubicBezTo>
                    <a:pt x="1377" y="700"/>
                    <a:pt x="1208" y="520"/>
                    <a:pt x="1005" y="351"/>
                  </a:cubicBezTo>
                  <a:cubicBezTo>
                    <a:pt x="903" y="272"/>
                    <a:pt x="791" y="215"/>
                    <a:pt x="666" y="170"/>
                  </a:cubicBezTo>
                  <a:cubicBezTo>
                    <a:pt x="565" y="114"/>
                    <a:pt x="463" y="80"/>
                    <a:pt x="350" y="57"/>
                  </a:cubicBezTo>
                  <a:cubicBezTo>
                    <a:pt x="238" y="23"/>
                    <a:pt x="125" y="1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890300" y="1325800"/>
              <a:ext cx="37550" cy="69700"/>
            </a:xfrm>
            <a:custGeom>
              <a:rect b="b" l="l" r="r" t="t"/>
              <a:pathLst>
                <a:path extrusionOk="0" h="2788" w="1502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46" y="700"/>
                    <a:pt x="91" y="869"/>
                    <a:pt x="148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892" y="2336"/>
                  </a:cubicBezTo>
                  <a:cubicBezTo>
                    <a:pt x="960" y="2392"/>
                    <a:pt x="1016" y="2449"/>
                    <a:pt x="1084" y="2494"/>
                  </a:cubicBezTo>
                  <a:cubicBezTo>
                    <a:pt x="1208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4" y="2099"/>
                  </a:cubicBezTo>
                  <a:cubicBezTo>
                    <a:pt x="1141" y="2020"/>
                    <a:pt x="1095" y="1941"/>
                    <a:pt x="1062" y="1862"/>
                  </a:cubicBezTo>
                  <a:cubicBezTo>
                    <a:pt x="994" y="1704"/>
                    <a:pt x="892" y="1546"/>
                    <a:pt x="813" y="1377"/>
                  </a:cubicBezTo>
                  <a:cubicBezTo>
                    <a:pt x="723" y="1196"/>
                    <a:pt x="644" y="1027"/>
                    <a:pt x="554" y="869"/>
                  </a:cubicBezTo>
                  <a:cubicBezTo>
                    <a:pt x="497" y="790"/>
                    <a:pt x="441" y="711"/>
                    <a:pt x="407" y="643"/>
                  </a:cubicBezTo>
                  <a:cubicBezTo>
                    <a:pt x="373" y="564"/>
                    <a:pt x="328" y="497"/>
                    <a:pt x="294" y="429"/>
                  </a:cubicBezTo>
                  <a:cubicBezTo>
                    <a:pt x="204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872825" y="1330600"/>
              <a:ext cx="19775" cy="40350"/>
            </a:xfrm>
            <a:custGeom>
              <a:rect b="b" l="l" r="r" t="t"/>
              <a:pathLst>
                <a:path extrusionOk="0" h="1614" w="791">
                  <a:moveTo>
                    <a:pt x="57" y="0"/>
                  </a:moveTo>
                  <a:cubicBezTo>
                    <a:pt x="23" y="90"/>
                    <a:pt x="12" y="203"/>
                    <a:pt x="0" y="305"/>
                  </a:cubicBezTo>
                  <a:cubicBezTo>
                    <a:pt x="12" y="519"/>
                    <a:pt x="57" y="733"/>
                    <a:pt x="158" y="925"/>
                  </a:cubicBezTo>
                  <a:cubicBezTo>
                    <a:pt x="249" y="1117"/>
                    <a:pt x="373" y="1286"/>
                    <a:pt x="531" y="1433"/>
                  </a:cubicBezTo>
                  <a:cubicBezTo>
                    <a:pt x="598" y="1501"/>
                    <a:pt x="689" y="1569"/>
                    <a:pt x="779" y="1614"/>
                  </a:cubicBezTo>
                  <a:cubicBezTo>
                    <a:pt x="790" y="1512"/>
                    <a:pt x="790" y="1411"/>
                    <a:pt x="779" y="1309"/>
                  </a:cubicBezTo>
                  <a:cubicBezTo>
                    <a:pt x="745" y="1106"/>
                    <a:pt x="689" y="903"/>
                    <a:pt x="587" y="722"/>
                  </a:cubicBezTo>
                  <a:cubicBezTo>
                    <a:pt x="542" y="621"/>
                    <a:pt x="497" y="542"/>
                    <a:pt x="440" y="451"/>
                  </a:cubicBezTo>
                  <a:cubicBezTo>
                    <a:pt x="384" y="372"/>
                    <a:pt x="316" y="293"/>
                    <a:pt x="271" y="226"/>
                  </a:cubicBezTo>
                  <a:cubicBezTo>
                    <a:pt x="203" y="135"/>
                    <a:pt x="136" y="68"/>
                    <a:pt x="5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927825" y="1131975"/>
              <a:ext cx="30225" cy="53925"/>
            </a:xfrm>
            <a:custGeom>
              <a:rect b="b" l="l" r="r" t="t"/>
              <a:pathLst>
                <a:path extrusionOk="0" h="2157" w="1209">
                  <a:moveTo>
                    <a:pt x="1208" y="1"/>
                  </a:moveTo>
                  <a:cubicBezTo>
                    <a:pt x="1163" y="12"/>
                    <a:pt x="1129" y="24"/>
                    <a:pt x="1095" y="35"/>
                  </a:cubicBezTo>
                  <a:cubicBezTo>
                    <a:pt x="994" y="69"/>
                    <a:pt x="903" y="114"/>
                    <a:pt x="813" y="182"/>
                  </a:cubicBezTo>
                  <a:cubicBezTo>
                    <a:pt x="689" y="261"/>
                    <a:pt x="587" y="351"/>
                    <a:pt x="497" y="475"/>
                  </a:cubicBezTo>
                  <a:cubicBezTo>
                    <a:pt x="396" y="599"/>
                    <a:pt x="305" y="734"/>
                    <a:pt x="238" y="881"/>
                  </a:cubicBezTo>
                  <a:cubicBezTo>
                    <a:pt x="102" y="1152"/>
                    <a:pt x="35" y="1445"/>
                    <a:pt x="12" y="1739"/>
                  </a:cubicBezTo>
                  <a:cubicBezTo>
                    <a:pt x="1" y="1874"/>
                    <a:pt x="1" y="2021"/>
                    <a:pt x="12" y="2156"/>
                  </a:cubicBezTo>
                  <a:cubicBezTo>
                    <a:pt x="114" y="2055"/>
                    <a:pt x="193" y="1942"/>
                    <a:pt x="272" y="1829"/>
                  </a:cubicBezTo>
                  <a:cubicBezTo>
                    <a:pt x="328" y="1727"/>
                    <a:pt x="396" y="1603"/>
                    <a:pt x="463" y="1479"/>
                  </a:cubicBezTo>
                  <a:cubicBezTo>
                    <a:pt x="531" y="1355"/>
                    <a:pt x="610" y="1220"/>
                    <a:pt x="666" y="1084"/>
                  </a:cubicBezTo>
                  <a:cubicBezTo>
                    <a:pt x="723" y="949"/>
                    <a:pt x="791" y="825"/>
                    <a:pt x="847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3" y="249"/>
                    <a:pt x="1129" y="170"/>
                    <a:pt x="1152" y="114"/>
                  </a:cubicBezTo>
                  <a:cubicBezTo>
                    <a:pt x="1186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955750" y="1132275"/>
              <a:ext cx="13300" cy="52200"/>
            </a:xfrm>
            <a:custGeom>
              <a:rect b="b" l="l" r="r" t="t"/>
              <a:pathLst>
                <a:path extrusionOk="0" h="2088" w="532">
                  <a:moveTo>
                    <a:pt x="272" y="0"/>
                  </a:moveTo>
                  <a:cubicBezTo>
                    <a:pt x="204" y="102"/>
                    <a:pt x="148" y="203"/>
                    <a:pt x="114" y="316"/>
                  </a:cubicBezTo>
                  <a:cubicBezTo>
                    <a:pt x="35" y="564"/>
                    <a:pt x="1" y="813"/>
                    <a:pt x="23" y="1072"/>
                  </a:cubicBezTo>
                  <a:cubicBezTo>
                    <a:pt x="46" y="1309"/>
                    <a:pt x="102" y="1546"/>
                    <a:pt x="193" y="1772"/>
                  </a:cubicBezTo>
                  <a:cubicBezTo>
                    <a:pt x="227" y="1885"/>
                    <a:pt x="283" y="1998"/>
                    <a:pt x="351" y="2088"/>
                  </a:cubicBezTo>
                  <a:cubicBezTo>
                    <a:pt x="407" y="1986"/>
                    <a:pt x="441" y="1873"/>
                    <a:pt x="463" y="1761"/>
                  </a:cubicBezTo>
                  <a:cubicBezTo>
                    <a:pt x="509" y="1512"/>
                    <a:pt x="531" y="1275"/>
                    <a:pt x="509" y="1027"/>
                  </a:cubicBezTo>
                  <a:cubicBezTo>
                    <a:pt x="497" y="903"/>
                    <a:pt x="486" y="790"/>
                    <a:pt x="463" y="666"/>
                  </a:cubicBezTo>
                  <a:cubicBezTo>
                    <a:pt x="430" y="553"/>
                    <a:pt x="407" y="440"/>
                    <a:pt x="384" y="339"/>
                  </a:cubicBezTo>
                  <a:cubicBezTo>
                    <a:pt x="362" y="226"/>
                    <a:pt x="317" y="113"/>
                    <a:pt x="2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875350" y="1116750"/>
              <a:ext cx="72825" cy="62650"/>
            </a:xfrm>
            <a:custGeom>
              <a:rect b="b" l="l" r="r" t="t"/>
              <a:pathLst>
                <a:path extrusionOk="0" h="2506" w="2913">
                  <a:moveTo>
                    <a:pt x="2912" y="1"/>
                  </a:moveTo>
                  <a:lnTo>
                    <a:pt x="2912" y="1"/>
                  </a:lnTo>
                  <a:cubicBezTo>
                    <a:pt x="2709" y="34"/>
                    <a:pt x="2506" y="91"/>
                    <a:pt x="2314" y="181"/>
                  </a:cubicBezTo>
                  <a:cubicBezTo>
                    <a:pt x="2111" y="260"/>
                    <a:pt x="1919" y="350"/>
                    <a:pt x="1739" y="463"/>
                  </a:cubicBezTo>
                  <a:cubicBezTo>
                    <a:pt x="1637" y="520"/>
                    <a:pt x="1535" y="587"/>
                    <a:pt x="1434" y="655"/>
                  </a:cubicBezTo>
                  <a:cubicBezTo>
                    <a:pt x="1332" y="723"/>
                    <a:pt x="1231" y="802"/>
                    <a:pt x="1129" y="870"/>
                  </a:cubicBezTo>
                  <a:cubicBezTo>
                    <a:pt x="1039" y="949"/>
                    <a:pt x="949" y="1039"/>
                    <a:pt x="847" y="1118"/>
                  </a:cubicBezTo>
                  <a:cubicBezTo>
                    <a:pt x="757" y="1208"/>
                    <a:pt x="678" y="1287"/>
                    <a:pt x="599" y="1377"/>
                  </a:cubicBezTo>
                  <a:cubicBezTo>
                    <a:pt x="520" y="1468"/>
                    <a:pt x="452" y="1569"/>
                    <a:pt x="384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25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14" y="2382"/>
                  </a:cubicBezTo>
                  <a:cubicBezTo>
                    <a:pt x="148" y="2348"/>
                    <a:pt x="193" y="2291"/>
                    <a:pt x="249" y="2235"/>
                  </a:cubicBezTo>
                  <a:cubicBezTo>
                    <a:pt x="294" y="2190"/>
                    <a:pt x="362" y="2133"/>
                    <a:pt x="430" y="2077"/>
                  </a:cubicBezTo>
                  <a:cubicBezTo>
                    <a:pt x="497" y="2021"/>
                    <a:pt x="565" y="1953"/>
                    <a:pt x="644" y="1896"/>
                  </a:cubicBezTo>
                  <a:cubicBezTo>
                    <a:pt x="723" y="1829"/>
                    <a:pt x="813" y="1761"/>
                    <a:pt x="881" y="1682"/>
                  </a:cubicBezTo>
                  <a:cubicBezTo>
                    <a:pt x="960" y="1614"/>
                    <a:pt x="1050" y="1547"/>
                    <a:pt x="1152" y="1468"/>
                  </a:cubicBezTo>
                  <a:cubicBezTo>
                    <a:pt x="1253" y="1400"/>
                    <a:pt x="1332" y="1321"/>
                    <a:pt x="1434" y="1253"/>
                  </a:cubicBezTo>
                  <a:cubicBezTo>
                    <a:pt x="1806" y="949"/>
                    <a:pt x="2167" y="655"/>
                    <a:pt x="2449" y="418"/>
                  </a:cubicBezTo>
                  <a:cubicBezTo>
                    <a:pt x="2596" y="294"/>
                    <a:pt x="2709" y="192"/>
                    <a:pt x="2788" y="125"/>
                  </a:cubicBezTo>
                  <a:cubicBezTo>
                    <a:pt x="2878" y="46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868875" y="1112225"/>
              <a:ext cx="88875" cy="24575"/>
            </a:xfrm>
            <a:custGeom>
              <a:rect b="b" l="l" r="r" t="t"/>
              <a:pathLst>
                <a:path extrusionOk="0" h="983" w="3555">
                  <a:moveTo>
                    <a:pt x="2603" y="0"/>
                  </a:moveTo>
                  <a:cubicBezTo>
                    <a:pt x="2525" y="0"/>
                    <a:pt x="2448" y="4"/>
                    <a:pt x="2370" y="12"/>
                  </a:cubicBezTo>
                  <a:cubicBezTo>
                    <a:pt x="2246" y="12"/>
                    <a:pt x="2133" y="24"/>
                    <a:pt x="2020" y="46"/>
                  </a:cubicBezTo>
                  <a:lnTo>
                    <a:pt x="1670" y="103"/>
                  </a:lnTo>
                  <a:cubicBezTo>
                    <a:pt x="1445" y="159"/>
                    <a:pt x="1230" y="227"/>
                    <a:pt x="1005" y="306"/>
                  </a:cubicBezTo>
                  <a:cubicBezTo>
                    <a:pt x="813" y="385"/>
                    <a:pt x="632" y="475"/>
                    <a:pt x="463" y="588"/>
                  </a:cubicBezTo>
                  <a:cubicBezTo>
                    <a:pt x="339" y="667"/>
                    <a:pt x="215" y="757"/>
                    <a:pt x="124" y="859"/>
                  </a:cubicBezTo>
                  <a:cubicBezTo>
                    <a:pt x="45" y="938"/>
                    <a:pt x="0" y="983"/>
                    <a:pt x="0" y="983"/>
                  </a:cubicBezTo>
                  <a:cubicBezTo>
                    <a:pt x="0" y="983"/>
                    <a:pt x="57" y="972"/>
                    <a:pt x="158" y="938"/>
                  </a:cubicBezTo>
                  <a:cubicBezTo>
                    <a:pt x="260" y="915"/>
                    <a:pt x="407" y="881"/>
                    <a:pt x="564" y="836"/>
                  </a:cubicBezTo>
                  <a:cubicBezTo>
                    <a:pt x="734" y="802"/>
                    <a:pt x="926" y="757"/>
                    <a:pt x="1129" y="712"/>
                  </a:cubicBezTo>
                  <a:cubicBezTo>
                    <a:pt x="1230" y="678"/>
                    <a:pt x="1343" y="667"/>
                    <a:pt x="1456" y="644"/>
                  </a:cubicBezTo>
                  <a:cubicBezTo>
                    <a:pt x="1558" y="622"/>
                    <a:pt x="1670" y="588"/>
                    <a:pt x="1772" y="577"/>
                  </a:cubicBezTo>
                  <a:lnTo>
                    <a:pt x="2991" y="294"/>
                  </a:lnTo>
                  <a:lnTo>
                    <a:pt x="3397" y="204"/>
                  </a:lnTo>
                  <a:cubicBezTo>
                    <a:pt x="3498" y="170"/>
                    <a:pt x="3555" y="148"/>
                    <a:pt x="3555" y="148"/>
                  </a:cubicBezTo>
                  <a:cubicBezTo>
                    <a:pt x="3555" y="148"/>
                    <a:pt x="3498" y="137"/>
                    <a:pt x="3397" y="103"/>
                  </a:cubicBezTo>
                  <a:cubicBezTo>
                    <a:pt x="3261" y="58"/>
                    <a:pt x="3115" y="35"/>
                    <a:pt x="2979" y="24"/>
                  </a:cubicBezTo>
                  <a:cubicBezTo>
                    <a:pt x="2854" y="10"/>
                    <a:pt x="2728" y="0"/>
                    <a:pt x="26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812725" y="1262325"/>
              <a:ext cx="12725" cy="38100"/>
            </a:xfrm>
            <a:custGeom>
              <a:rect b="b" l="l" r="r" t="t"/>
              <a:pathLst>
                <a:path extrusionOk="0" h="1524" w="509">
                  <a:moveTo>
                    <a:pt x="418" y="0"/>
                  </a:moveTo>
                  <a:cubicBezTo>
                    <a:pt x="351" y="57"/>
                    <a:pt x="283" y="124"/>
                    <a:pt x="226" y="192"/>
                  </a:cubicBezTo>
                  <a:cubicBezTo>
                    <a:pt x="114" y="350"/>
                    <a:pt x="35" y="531"/>
                    <a:pt x="12" y="722"/>
                  </a:cubicBezTo>
                  <a:cubicBezTo>
                    <a:pt x="1" y="813"/>
                    <a:pt x="1" y="926"/>
                    <a:pt x="1" y="1027"/>
                  </a:cubicBezTo>
                  <a:cubicBezTo>
                    <a:pt x="12" y="1106"/>
                    <a:pt x="23" y="1196"/>
                    <a:pt x="57" y="1287"/>
                  </a:cubicBezTo>
                  <a:cubicBezTo>
                    <a:pt x="91" y="1366"/>
                    <a:pt x="136" y="1445"/>
                    <a:pt x="204" y="1524"/>
                  </a:cubicBezTo>
                  <a:cubicBezTo>
                    <a:pt x="260" y="1445"/>
                    <a:pt x="305" y="1366"/>
                    <a:pt x="339" y="1287"/>
                  </a:cubicBezTo>
                  <a:cubicBezTo>
                    <a:pt x="362" y="1208"/>
                    <a:pt x="407" y="1129"/>
                    <a:pt x="430" y="1050"/>
                  </a:cubicBezTo>
                  <a:cubicBezTo>
                    <a:pt x="452" y="959"/>
                    <a:pt x="475" y="880"/>
                    <a:pt x="486" y="790"/>
                  </a:cubicBezTo>
                  <a:cubicBezTo>
                    <a:pt x="509" y="621"/>
                    <a:pt x="509" y="440"/>
                    <a:pt x="486" y="271"/>
                  </a:cubicBezTo>
                  <a:cubicBezTo>
                    <a:pt x="475" y="181"/>
                    <a:pt x="452" y="91"/>
                    <a:pt x="41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057325" y="1260050"/>
              <a:ext cx="42625" cy="29475"/>
            </a:xfrm>
            <a:custGeom>
              <a:rect b="b" l="l" r="r" t="t"/>
              <a:pathLst>
                <a:path extrusionOk="0" h="1179" w="1705">
                  <a:moveTo>
                    <a:pt x="0" y="1"/>
                  </a:moveTo>
                  <a:lnTo>
                    <a:pt x="0" y="1"/>
                  </a:lnTo>
                  <a:cubicBezTo>
                    <a:pt x="23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39" y="610"/>
                  </a:cubicBezTo>
                  <a:cubicBezTo>
                    <a:pt x="440" y="701"/>
                    <a:pt x="542" y="791"/>
                    <a:pt x="655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19" y="1179"/>
                    <a:pt x="1606" y="1179"/>
                  </a:cubicBezTo>
                  <a:cubicBezTo>
                    <a:pt x="1638" y="1179"/>
                    <a:pt x="1671" y="1178"/>
                    <a:pt x="1704" y="1175"/>
                  </a:cubicBezTo>
                  <a:cubicBezTo>
                    <a:pt x="1636" y="1084"/>
                    <a:pt x="1557" y="994"/>
                    <a:pt x="1478" y="915"/>
                  </a:cubicBezTo>
                  <a:cubicBezTo>
                    <a:pt x="1309" y="746"/>
                    <a:pt x="1117" y="599"/>
                    <a:pt x="925" y="475"/>
                  </a:cubicBezTo>
                  <a:cubicBezTo>
                    <a:pt x="813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15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048850" y="1237200"/>
              <a:ext cx="32475" cy="25425"/>
            </a:xfrm>
            <a:custGeom>
              <a:rect b="b" l="l" r="r" t="t"/>
              <a:pathLst>
                <a:path extrusionOk="0" h="1017" w="1299">
                  <a:moveTo>
                    <a:pt x="1" y="1"/>
                  </a:moveTo>
                  <a:lnTo>
                    <a:pt x="1" y="1"/>
                  </a:lnTo>
                  <a:cubicBezTo>
                    <a:pt x="12" y="103"/>
                    <a:pt x="46" y="193"/>
                    <a:pt x="91" y="283"/>
                  </a:cubicBezTo>
                  <a:cubicBezTo>
                    <a:pt x="170" y="464"/>
                    <a:pt x="305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095" y="1017"/>
                    <a:pt x="1197" y="1017"/>
                    <a:pt x="1298" y="1017"/>
                  </a:cubicBezTo>
                  <a:cubicBezTo>
                    <a:pt x="1264" y="926"/>
                    <a:pt x="1208" y="836"/>
                    <a:pt x="1152" y="757"/>
                  </a:cubicBezTo>
                  <a:cubicBezTo>
                    <a:pt x="1039" y="599"/>
                    <a:pt x="915" y="464"/>
                    <a:pt x="757" y="362"/>
                  </a:cubicBezTo>
                  <a:cubicBezTo>
                    <a:pt x="678" y="306"/>
                    <a:pt x="599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2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129525" y="1048775"/>
              <a:ext cx="38400" cy="19600"/>
            </a:xfrm>
            <a:custGeom>
              <a:rect b="b" l="l" r="r" t="t"/>
              <a:pathLst>
                <a:path extrusionOk="0" h="784" w="1536">
                  <a:moveTo>
                    <a:pt x="294" y="0"/>
                  </a:moveTo>
                  <a:cubicBezTo>
                    <a:pt x="193" y="11"/>
                    <a:pt x="102" y="34"/>
                    <a:pt x="1" y="68"/>
                  </a:cubicBezTo>
                  <a:cubicBezTo>
                    <a:pt x="69" y="136"/>
                    <a:pt x="148" y="203"/>
                    <a:pt x="227" y="271"/>
                  </a:cubicBezTo>
                  <a:lnTo>
                    <a:pt x="452" y="429"/>
                  </a:lnTo>
                  <a:cubicBezTo>
                    <a:pt x="531" y="474"/>
                    <a:pt x="610" y="519"/>
                    <a:pt x="701" y="564"/>
                  </a:cubicBezTo>
                  <a:cubicBezTo>
                    <a:pt x="870" y="643"/>
                    <a:pt x="1050" y="711"/>
                    <a:pt x="1231" y="756"/>
                  </a:cubicBezTo>
                  <a:cubicBezTo>
                    <a:pt x="1305" y="773"/>
                    <a:pt x="1380" y="783"/>
                    <a:pt x="1454" y="783"/>
                  </a:cubicBezTo>
                  <a:cubicBezTo>
                    <a:pt x="1481" y="783"/>
                    <a:pt x="1508" y="782"/>
                    <a:pt x="1536" y="779"/>
                  </a:cubicBezTo>
                  <a:cubicBezTo>
                    <a:pt x="1502" y="688"/>
                    <a:pt x="1445" y="598"/>
                    <a:pt x="1389" y="519"/>
                  </a:cubicBezTo>
                  <a:cubicBezTo>
                    <a:pt x="1332" y="440"/>
                    <a:pt x="1265" y="373"/>
                    <a:pt x="1186" y="305"/>
                  </a:cubicBezTo>
                  <a:cubicBezTo>
                    <a:pt x="1095" y="248"/>
                    <a:pt x="1005" y="181"/>
                    <a:pt x="904" y="136"/>
                  </a:cubicBezTo>
                  <a:cubicBezTo>
                    <a:pt x="712" y="45"/>
                    <a:pt x="509" y="0"/>
                    <a:pt x="29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555225" y="1548650"/>
              <a:ext cx="14975" cy="46850"/>
            </a:xfrm>
            <a:custGeom>
              <a:rect b="b" l="l" r="r" t="t"/>
              <a:pathLst>
                <a:path extrusionOk="0" h="1874" w="599">
                  <a:moveTo>
                    <a:pt x="294" y="1"/>
                  </a:moveTo>
                  <a:cubicBezTo>
                    <a:pt x="136" y="1"/>
                    <a:pt x="1" y="418"/>
                    <a:pt x="1" y="937"/>
                  </a:cubicBezTo>
                  <a:cubicBezTo>
                    <a:pt x="1" y="1456"/>
                    <a:pt x="136" y="1874"/>
                    <a:pt x="294" y="1874"/>
                  </a:cubicBezTo>
                  <a:cubicBezTo>
                    <a:pt x="463" y="1874"/>
                    <a:pt x="599" y="1456"/>
                    <a:pt x="599" y="937"/>
                  </a:cubicBezTo>
                  <a:cubicBezTo>
                    <a:pt x="599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525600" y="1494200"/>
              <a:ext cx="14975" cy="47150"/>
            </a:xfrm>
            <a:custGeom>
              <a:rect b="b" l="l" r="r" t="t"/>
              <a:pathLst>
                <a:path extrusionOk="0" h="1886" w="599">
                  <a:moveTo>
                    <a:pt x="306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56"/>
                    <a:pt x="136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52" y="1"/>
                    <a:pt x="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514050" y="1566425"/>
              <a:ext cx="14700" cy="47150"/>
            </a:xfrm>
            <a:custGeom>
              <a:rect b="b" l="l" r="r" t="t"/>
              <a:pathLst>
                <a:path extrusionOk="0" h="1886" w="588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486950" y="1518475"/>
              <a:ext cx="15000" cy="47125"/>
            </a:xfrm>
            <a:custGeom>
              <a:rect b="b" l="l" r="r" t="t"/>
              <a:pathLst>
                <a:path extrusionOk="0" h="1885" w="600">
                  <a:moveTo>
                    <a:pt x="306" y="0"/>
                  </a:moveTo>
                  <a:cubicBezTo>
                    <a:pt x="148" y="0"/>
                    <a:pt x="1" y="418"/>
                    <a:pt x="1" y="937"/>
                  </a:cubicBezTo>
                  <a:cubicBezTo>
                    <a:pt x="1" y="1456"/>
                    <a:pt x="148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64" y="0"/>
                    <a:pt x="3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473975" y="1589850"/>
              <a:ext cx="14975" cy="47125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494575" y="1453025"/>
              <a:ext cx="14700" cy="47125"/>
            </a:xfrm>
            <a:custGeom>
              <a:rect b="b" l="l" r="r" t="t"/>
              <a:pathLst>
                <a:path extrusionOk="0" h="1885" w="588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63" y="1885"/>
                    <a:pt x="587" y="1456"/>
                    <a:pt x="587" y="937"/>
                  </a:cubicBezTo>
                  <a:cubicBezTo>
                    <a:pt x="587" y="418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5618975" y="1566700"/>
              <a:ext cx="15000" cy="47150"/>
            </a:xfrm>
            <a:custGeom>
              <a:rect b="b" l="l" r="r" t="t"/>
              <a:pathLst>
                <a:path extrusionOk="0" h="1886" w="60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5589375" y="1512275"/>
              <a:ext cx="14975" cy="47125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36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5581750" y="1589850"/>
              <a:ext cx="14975" cy="47125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187025" y="1182175"/>
              <a:ext cx="372975" cy="258900"/>
            </a:xfrm>
            <a:custGeom>
              <a:rect b="b" l="l" r="r" t="t"/>
              <a:pathLst>
                <a:path extrusionOk="0" h="10356" w="14919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8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200000" y="1139325"/>
              <a:ext cx="433050" cy="297650"/>
            </a:xfrm>
            <a:custGeom>
              <a:rect b="b" l="l" r="r" t="t"/>
              <a:pathLst>
                <a:path extrusionOk="0" h="11906" w="17322">
                  <a:moveTo>
                    <a:pt x="17322" y="0"/>
                  </a:moveTo>
                  <a:lnTo>
                    <a:pt x="17322" y="0"/>
                  </a:lnTo>
                  <a:cubicBezTo>
                    <a:pt x="17321" y="1"/>
                    <a:pt x="16182" y="655"/>
                    <a:pt x="14501" y="1670"/>
                  </a:cubicBezTo>
                  <a:cubicBezTo>
                    <a:pt x="13722" y="2144"/>
                    <a:pt x="12831" y="2686"/>
                    <a:pt x="11883" y="3284"/>
                  </a:cubicBezTo>
                  <a:cubicBezTo>
                    <a:pt x="11465" y="3126"/>
                    <a:pt x="11048" y="2968"/>
                    <a:pt x="10630" y="2821"/>
                  </a:cubicBezTo>
                  <a:cubicBezTo>
                    <a:pt x="10393" y="2742"/>
                    <a:pt x="10145" y="2675"/>
                    <a:pt x="9908" y="2596"/>
                  </a:cubicBezTo>
                  <a:cubicBezTo>
                    <a:pt x="9660" y="2551"/>
                    <a:pt x="9411" y="2494"/>
                    <a:pt x="9163" y="2460"/>
                  </a:cubicBezTo>
                  <a:lnTo>
                    <a:pt x="9163" y="2460"/>
                  </a:lnTo>
                  <a:cubicBezTo>
                    <a:pt x="9400" y="2562"/>
                    <a:pt x="9626" y="2641"/>
                    <a:pt x="9863" y="2742"/>
                  </a:cubicBezTo>
                  <a:cubicBezTo>
                    <a:pt x="10100" y="2833"/>
                    <a:pt x="10325" y="2934"/>
                    <a:pt x="10551" y="3036"/>
                  </a:cubicBezTo>
                  <a:cubicBezTo>
                    <a:pt x="10901" y="3183"/>
                    <a:pt x="11251" y="3329"/>
                    <a:pt x="11601" y="3453"/>
                  </a:cubicBezTo>
                  <a:cubicBezTo>
                    <a:pt x="11003" y="3826"/>
                    <a:pt x="10382" y="4232"/>
                    <a:pt x="9761" y="4638"/>
                  </a:cubicBezTo>
                  <a:cubicBezTo>
                    <a:pt x="9739" y="4604"/>
                    <a:pt x="9716" y="4570"/>
                    <a:pt x="9682" y="4559"/>
                  </a:cubicBezTo>
                  <a:lnTo>
                    <a:pt x="8994" y="4356"/>
                  </a:lnTo>
                  <a:cubicBezTo>
                    <a:pt x="8757" y="4311"/>
                    <a:pt x="8520" y="4266"/>
                    <a:pt x="8294" y="4221"/>
                  </a:cubicBezTo>
                  <a:cubicBezTo>
                    <a:pt x="8057" y="4176"/>
                    <a:pt x="7832" y="4142"/>
                    <a:pt x="7595" y="4097"/>
                  </a:cubicBezTo>
                  <a:cubicBezTo>
                    <a:pt x="7369" y="4063"/>
                    <a:pt x="7143" y="4006"/>
                    <a:pt x="6906" y="3972"/>
                  </a:cubicBezTo>
                  <a:lnTo>
                    <a:pt x="6906" y="3972"/>
                  </a:lnTo>
                  <a:cubicBezTo>
                    <a:pt x="7121" y="4063"/>
                    <a:pt x="7335" y="4142"/>
                    <a:pt x="7561" y="4232"/>
                  </a:cubicBezTo>
                  <a:cubicBezTo>
                    <a:pt x="7787" y="4322"/>
                    <a:pt x="8012" y="4379"/>
                    <a:pt x="8249" y="4435"/>
                  </a:cubicBezTo>
                  <a:cubicBezTo>
                    <a:pt x="8475" y="4503"/>
                    <a:pt x="8701" y="4559"/>
                    <a:pt x="8926" y="4616"/>
                  </a:cubicBezTo>
                  <a:cubicBezTo>
                    <a:pt x="9107" y="4672"/>
                    <a:pt x="9299" y="4728"/>
                    <a:pt x="9479" y="4785"/>
                  </a:cubicBezTo>
                  <a:cubicBezTo>
                    <a:pt x="9479" y="4796"/>
                    <a:pt x="9479" y="4807"/>
                    <a:pt x="9479" y="4807"/>
                  </a:cubicBezTo>
                  <a:cubicBezTo>
                    <a:pt x="9118" y="5044"/>
                    <a:pt x="8746" y="5281"/>
                    <a:pt x="8385" y="5518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4" y="5620"/>
                    <a:pt x="6805" y="5563"/>
                    <a:pt x="6545" y="5518"/>
                  </a:cubicBezTo>
                  <a:cubicBezTo>
                    <a:pt x="6015" y="5439"/>
                    <a:pt x="5507" y="5349"/>
                    <a:pt x="4977" y="5281"/>
                  </a:cubicBezTo>
                  <a:lnTo>
                    <a:pt x="4977" y="5281"/>
                  </a:lnTo>
                  <a:cubicBezTo>
                    <a:pt x="5225" y="5372"/>
                    <a:pt x="5473" y="5451"/>
                    <a:pt x="5733" y="5530"/>
                  </a:cubicBezTo>
                  <a:lnTo>
                    <a:pt x="6489" y="5744"/>
                  </a:lnTo>
                  <a:cubicBezTo>
                    <a:pt x="6748" y="5812"/>
                    <a:pt x="6997" y="5879"/>
                    <a:pt x="7256" y="5947"/>
                  </a:cubicBezTo>
                  <a:lnTo>
                    <a:pt x="7606" y="6060"/>
                  </a:lnTo>
                  <a:cubicBezTo>
                    <a:pt x="7324" y="6241"/>
                    <a:pt x="7042" y="6432"/>
                    <a:pt x="6771" y="6624"/>
                  </a:cubicBezTo>
                  <a:cubicBezTo>
                    <a:pt x="6466" y="6827"/>
                    <a:pt x="6173" y="7030"/>
                    <a:pt x="5879" y="7234"/>
                  </a:cubicBezTo>
                  <a:cubicBezTo>
                    <a:pt x="5778" y="7188"/>
                    <a:pt x="5688" y="7143"/>
                    <a:pt x="5586" y="7109"/>
                  </a:cubicBezTo>
                  <a:cubicBezTo>
                    <a:pt x="5372" y="7030"/>
                    <a:pt x="5146" y="6963"/>
                    <a:pt x="4932" y="6895"/>
                  </a:cubicBezTo>
                  <a:cubicBezTo>
                    <a:pt x="4706" y="6827"/>
                    <a:pt x="4480" y="6805"/>
                    <a:pt x="4255" y="6760"/>
                  </a:cubicBezTo>
                  <a:cubicBezTo>
                    <a:pt x="4018" y="6748"/>
                    <a:pt x="3792" y="6737"/>
                    <a:pt x="3566" y="6737"/>
                  </a:cubicBezTo>
                  <a:cubicBezTo>
                    <a:pt x="3792" y="6805"/>
                    <a:pt x="4006" y="6850"/>
                    <a:pt x="4221" y="6906"/>
                  </a:cubicBezTo>
                  <a:cubicBezTo>
                    <a:pt x="4435" y="6963"/>
                    <a:pt x="4650" y="7042"/>
                    <a:pt x="4864" y="7109"/>
                  </a:cubicBezTo>
                  <a:cubicBezTo>
                    <a:pt x="5078" y="7177"/>
                    <a:pt x="5270" y="7279"/>
                    <a:pt x="5485" y="7358"/>
                  </a:cubicBezTo>
                  <a:lnTo>
                    <a:pt x="5620" y="7414"/>
                  </a:lnTo>
                  <a:cubicBezTo>
                    <a:pt x="5485" y="7516"/>
                    <a:pt x="5338" y="7617"/>
                    <a:pt x="5214" y="7719"/>
                  </a:cubicBezTo>
                  <a:cubicBezTo>
                    <a:pt x="4774" y="8035"/>
                    <a:pt x="4379" y="8328"/>
                    <a:pt x="3995" y="8599"/>
                  </a:cubicBezTo>
                  <a:cubicBezTo>
                    <a:pt x="3995" y="8599"/>
                    <a:pt x="4006" y="8588"/>
                    <a:pt x="4006" y="8576"/>
                  </a:cubicBezTo>
                  <a:lnTo>
                    <a:pt x="4006" y="8565"/>
                  </a:lnTo>
                  <a:cubicBezTo>
                    <a:pt x="4006" y="8486"/>
                    <a:pt x="3950" y="8418"/>
                    <a:pt x="3882" y="8418"/>
                  </a:cubicBezTo>
                  <a:lnTo>
                    <a:pt x="3860" y="8418"/>
                  </a:lnTo>
                  <a:cubicBezTo>
                    <a:pt x="3510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4" y="8452"/>
                    <a:pt x="2415" y="8542"/>
                    <a:pt x="2765" y="8610"/>
                  </a:cubicBezTo>
                  <a:cubicBezTo>
                    <a:pt x="3070" y="8655"/>
                    <a:pt x="3386" y="8667"/>
                    <a:pt x="3690" y="8689"/>
                  </a:cubicBezTo>
                  <a:cubicBezTo>
                    <a:pt x="3690" y="8746"/>
                    <a:pt x="3679" y="8791"/>
                    <a:pt x="3668" y="8847"/>
                  </a:cubicBezTo>
                  <a:cubicBezTo>
                    <a:pt x="3250" y="9174"/>
                    <a:pt x="2855" y="9479"/>
                    <a:pt x="2494" y="9761"/>
                  </a:cubicBezTo>
                  <a:cubicBezTo>
                    <a:pt x="2111" y="10077"/>
                    <a:pt x="1749" y="10348"/>
                    <a:pt x="1456" y="10607"/>
                  </a:cubicBezTo>
                  <a:cubicBezTo>
                    <a:pt x="1163" y="10878"/>
                    <a:pt x="892" y="11115"/>
                    <a:pt x="677" y="11307"/>
                  </a:cubicBezTo>
                  <a:lnTo>
                    <a:pt x="0" y="11905"/>
                  </a:lnTo>
                  <a:lnTo>
                    <a:pt x="711" y="11341"/>
                  </a:lnTo>
                  <a:lnTo>
                    <a:pt x="1524" y="10698"/>
                  </a:lnTo>
                  <a:cubicBezTo>
                    <a:pt x="1828" y="10438"/>
                    <a:pt x="2201" y="10179"/>
                    <a:pt x="2596" y="9885"/>
                  </a:cubicBezTo>
                  <a:lnTo>
                    <a:pt x="3611" y="9129"/>
                  </a:lnTo>
                  <a:lnTo>
                    <a:pt x="3611" y="9129"/>
                  </a:lnTo>
                  <a:cubicBezTo>
                    <a:pt x="3510" y="9648"/>
                    <a:pt x="3453" y="10179"/>
                    <a:pt x="3420" y="10709"/>
                  </a:cubicBezTo>
                  <a:cubicBezTo>
                    <a:pt x="3623" y="10111"/>
                    <a:pt x="3792" y="9513"/>
                    <a:pt x="3927" y="8904"/>
                  </a:cubicBezTo>
                  <a:cubicBezTo>
                    <a:pt x="4367" y="8588"/>
                    <a:pt x="4841" y="8260"/>
                    <a:pt x="5327" y="7922"/>
                  </a:cubicBezTo>
                  <a:cubicBezTo>
                    <a:pt x="5507" y="7798"/>
                    <a:pt x="5688" y="7674"/>
                    <a:pt x="5868" y="7549"/>
                  </a:cubicBezTo>
                  <a:lnTo>
                    <a:pt x="5970" y="7595"/>
                  </a:lnTo>
                  <a:cubicBezTo>
                    <a:pt x="5755" y="8272"/>
                    <a:pt x="5586" y="8971"/>
                    <a:pt x="5451" y="9671"/>
                  </a:cubicBezTo>
                  <a:cubicBezTo>
                    <a:pt x="5767" y="8983"/>
                    <a:pt x="6037" y="8272"/>
                    <a:pt x="6263" y="7561"/>
                  </a:cubicBezTo>
                  <a:cubicBezTo>
                    <a:pt x="6286" y="7493"/>
                    <a:pt x="6252" y="7414"/>
                    <a:pt x="6195" y="7391"/>
                  </a:cubicBezTo>
                  <a:lnTo>
                    <a:pt x="6128" y="7358"/>
                  </a:lnTo>
                  <a:cubicBezTo>
                    <a:pt x="6376" y="7188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798" y="6353"/>
                    <a:pt x="7764" y="6511"/>
                    <a:pt x="7730" y="6658"/>
                  </a:cubicBezTo>
                  <a:cubicBezTo>
                    <a:pt x="7674" y="6872"/>
                    <a:pt x="7617" y="7076"/>
                    <a:pt x="7572" y="7301"/>
                  </a:cubicBezTo>
                  <a:cubicBezTo>
                    <a:pt x="7527" y="7516"/>
                    <a:pt x="7482" y="7741"/>
                    <a:pt x="7459" y="7967"/>
                  </a:cubicBezTo>
                  <a:cubicBezTo>
                    <a:pt x="7459" y="8080"/>
                    <a:pt x="7459" y="8193"/>
                    <a:pt x="7448" y="8306"/>
                  </a:cubicBezTo>
                  <a:cubicBezTo>
                    <a:pt x="7437" y="8418"/>
                    <a:pt x="7471" y="8531"/>
                    <a:pt x="7482" y="8633"/>
                  </a:cubicBezTo>
                  <a:lnTo>
                    <a:pt x="7516" y="8306"/>
                  </a:lnTo>
                  <a:cubicBezTo>
                    <a:pt x="7538" y="8193"/>
                    <a:pt x="7561" y="8091"/>
                    <a:pt x="7583" y="7990"/>
                  </a:cubicBezTo>
                  <a:cubicBezTo>
                    <a:pt x="7606" y="7888"/>
                    <a:pt x="7640" y="7775"/>
                    <a:pt x="7662" y="7674"/>
                  </a:cubicBezTo>
                  <a:lnTo>
                    <a:pt x="7764" y="7358"/>
                  </a:lnTo>
                  <a:cubicBezTo>
                    <a:pt x="7832" y="7143"/>
                    <a:pt x="7899" y="6940"/>
                    <a:pt x="7978" y="6726"/>
                  </a:cubicBezTo>
                  <a:cubicBezTo>
                    <a:pt x="8046" y="6511"/>
                    <a:pt x="8102" y="6308"/>
                    <a:pt x="8148" y="6083"/>
                  </a:cubicBezTo>
                  <a:cubicBezTo>
                    <a:pt x="8159" y="6060"/>
                    <a:pt x="8148" y="6026"/>
                    <a:pt x="8136" y="6004"/>
                  </a:cubicBezTo>
                  <a:lnTo>
                    <a:pt x="8520" y="5755"/>
                  </a:lnTo>
                  <a:lnTo>
                    <a:pt x="9411" y="5169"/>
                  </a:lnTo>
                  <a:lnTo>
                    <a:pt x="9411" y="5169"/>
                  </a:lnTo>
                  <a:cubicBezTo>
                    <a:pt x="9321" y="5846"/>
                    <a:pt x="9253" y="6534"/>
                    <a:pt x="9231" y="7222"/>
                  </a:cubicBezTo>
                  <a:cubicBezTo>
                    <a:pt x="9434" y="6489"/>
                    <a:pt x="9592" y="5733"/>
                    <a:pt x="9716" y="4965"/>
                  </a:cubicBezTo>
                  <a:cubicBezTo>
                    <a:pt x="10404" y="4514"/>
                    <a:pt x="11082" y="4063"/>
                    <a:pt x="11747" y="3634"/>
                  </a:cubicBezTo>
                  <a:lnTo>
                    <a:pt x="11770" y="3623"/>
                  </a:lnTo>
                  <a:lnTo>
                    <a:pt x="11770" y="3623"/>
                  </a:lnTo>
                  <a:cubicBezTo>
                    <a:pt x="11634" y="3950"/>
                    <a:pt x="11510" y="4277"/>
                    <a:pt x="11386" y="4604"/>
                  </a:cubicBezTo>
                  <a:cubicBezTo>
                    <a:pt x="11273" y="5022"/>
                    <a:pt x="11161" y="5439"/>
                    <a:pt x="11070" y="5857"/>
                  </a:cubicBezTo>
                  <a:cubicBezTo>
                    <a:pt x="11251" y="5473"/>
                    <a:pt x="11420" y="5078"/>
                    <a:pt x="11589" y="4672"/>
                  </a:cubicBezTo>
                  <a:cubicBezTo>
                    <a:pt x="11770" y="4300"/>
                    <a:pt x="11939" y="3905"/>
                    <a:pt x="12108" y="3521"/>
                  </a:cubicBezTo>
                  <a:cubicBezTo>
                    <a:pt x="12120" y="3487"/>
                    <a:pt x="12120" y="3442"/>
                    <a:pt x="12108" y="3408"/>
                  </a:cubicBezTo>
                  <a:cubicBezTo>
                    <a:pt x="13000" y="2833"/>
                    <a:pt x="13846" y="2280"/>
                    <a:pt x="14580" y="1806"/>
                  </a:cubicBezTo>
                  <a:cubicBezTo>
                    <a:pt x="16227" y="734"/>
                    <a:pt x="17321" y="1"/>
                    <a:pt x="17322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961700" y="1029000"/>
              <a:ext cx="548175" cy="460625"/>
            </a:xfrm>
            <a:custGeom>
              <a:rect b="b" l="l" r="r" t="t"/>
              <a:pathLst>
                <a:path extrusionOk="0" h="18425" w="21927">
                  <a:moveTo>
                    <a:pt x="13816" y="1"/>
                  </a:moveTo>
                  <a:cubicBezTo>
                    <a:pt x="11532" y="1"/>
                    <a:pt x="9239" y="628"/>
                    <a:pt x="7178" y="1694"/>
                  </a:cubicBezTo>
                  <a:cubicBezTo>
                    <a:pt x="6444" y="2066"/>
                    <a:pt x="5745" y="2506"/>
                    <a:pt x="5068" y="2992"/>
                  </a:cubicBezTo>
                  <a:cubicBezTo>
                    <a:pt x="2788" y="4650"/>
                    <a:pt x="1231" y="6862"/>
                    <a:pt x="498" y="9593"/>
                  </a:cubicBezTo>
                  <a:cubicBezTo>
                    <a:pt x="1" y="11455"/>
                    <a:pt x="159" y="13057"/>
                    <a:pt x="554" y="15032"/>
                  </a:cubicBezTo>
                  <a:cubicBezTo>
                    <a:pt x="599" y="15224"/>
                    <a:pt x="655" y="15404"/>
                    <a:pt x="723" y="15585"/>
                  </a:cubicBezTo>
                  <a:cubicBezTo>
                    <a:pt x="1355" y="16770"/>
                    <a:pt x="1964" y="17221"/>
                    <a:pt x="2901" y="17661"/>
                  </a:cubicBezTo>
                  <a:cubicBezTo>
                    <a:pt x="4024" y="18196"/>
                    <a:pt x="5243" y="18425"/>
                    <a:pt x="6477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44" y="3623"/>
                    <a:pt x="20267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975525" y="1039850"/>
              <a:ext cx="520525" cy="436100"/>
            </a:xfrm>
            <a:custGeom>
              <a:rect b="b" l="l" r="r" t="t"/>
              <a:pathLst>
                <a:path extrusionOk="0" h="17444" w="20821">
                  <a:moveTo>
                    <a:pt x="13258" y="1"/>
                  </a:moveTo>
                  <a:cubicBezTo>
                    <a:pt x="12420" y="1"/>
                    <a:pt x="11566" y="89"/>
                    <a:pt x="10710" y="267"/>
                  </a:cubicBezTo>
                  <a:cubicBezTo>
                    <a:pt x="9356" y="538"/>
                    <a:pt x="8047" y="1000"/>
                    <a:pt x="6828" y="1644"/>
                  </a:cubicBezTo>
                  <a:cubicBezTo>
                    <a:pt x="6117" y="2005"/>
                    <a:pt x="5429" y="2433"/>
                    <a:pt x="4785" y="2907"/>
                  </a:cubicBezTo>
                  <a:cubicBezTo>
                    <a:pt x="2608" y="4453"/>
                    <a:pt x="1039" y="6699"/>
                    <a:pt x="362" y="9283"/>
                  </a:cubicBezTo>
                  <a:cubicBezTo>
                    <a:pt x="80" y="10355"/>
                    <a:pt x="1" y="11483"/>
                    <a:pt x="125" y="12589"/>
                  </a:cubicBezTo>
                  <a:cubicBezTo>
                    <a:pt x="204" y="13492"/>
                    <a:pt x="306" y="14338"/>
                    <a:pt x="859" y="15083"/>
                  </a:cubicBezTo>
                  <a:cubicBezTo>
                    <a:pt x="1411" y="15828"/>
                    <a:pt x="1818" y="16268"/>
                    <a:pt x="2653" y="16663"/>
                  </a:cubicBezTo>
                  <a:cubicBezTo>
                    <a:pt x="3777" y="17188"/>
                    <a:pt x="5097" y="17443"/>
                    <a:pt x="6415" y="17443"/>
                  </a:cubicBezTo>
                  <a:cubicBezTo>
                    <a:pt x="7080" y="17443"/>
                    <a:pt x="7745" y="17378"/>
                    <a:pt x="8385" y="17250"/>
                  </a:cubicBezTo>
                  <a:cubicBezTo>
                    <a:pt x="9119" y="17092"/>
                    <a:pt x="9852" y="16866"/>
                    <a:pt x="10552" y="16572"/>
                  </a:cubicBezTo>
                  <a:cubicBezTo>
                    <a:pt x="14828" y="14801"/>
                    <a:pt x="17932" y="11788"/>
                    <a:pt x="19782" y="7624"/>
                  </a:cubicBezTo>
                  <a:cubicBezTo>
                    <a:pt x="20414" y="6214"/>
                    <a:pt x="20820" y="4589"/>
                    <a:pt x="20177" y="3110"/>
                  </a:cubicBezTo>
                  <a:cubicBezTo>
                    <a:pt x="19568" y="1689"/>
                    <a:pt x="18484" y="1170"/>
                    <a:pt x="17085" y="662"/>
                  </a:cubicBezTo>
                  <a:cubicBezTo>
                    <a:pt x="15892" y="225"/>
                    <a:pt x="14596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979775" y="1079800"/>
              <a:ext cx="558300" cy="490625"/>
            </a:xfrm>
            <a:custGeom>
              <a:rect b="b" l="l" r="r" t="t"/>
              <a:pathLst>
                <a:path extrusionOk="0" h="19625" w="22332">
                  <a:moveTo>
                    <a:pt x="0" y="13553"/>
                  </a:moveTo>
                  <a:cubicBezTo>
                    <a:pt x="14" y="13578"/>
                    <a:pt x="28" y="13604"/>
                    <a:pt x="41" y="13629"/>
                  </a:cubicBezTo>
                  <a:lnTo>
                    <a:pt x="41" y="13629"/>
                  </a:lnTo>
                  <a:cubicBezTo>
                    <a:pt x="28" y="13603"/>
                    <a:pt x="14" y="13578"/>
                    <a:pt x="0" y="13553"/>
                  </a:cubicBezTo>
                  <a:close/>
                  <a:moveTo>
                    <a:pt x="19544" y="0"/>
                  </a:moveTo>
                  <a:lnTo>
                    <a:pt x="19544" y="0"/>
                  </a:lnTo>
                  <a:cubicBezTo>
                    <a:pt x="20921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4" y="16393"/>
                  </a:cubicBezTo>
                  <a:cubicBezTo>
                    <a:pt x="4520" y="16393"/>
                    <a:pt x="3301" y="16164"/>
                    <a:pt x="2178" y="15629"/>
                  </a:cubicBezTo>
                  <a:cubicBezTo>
                    <a:pt x="1251" y="15198"/>
                    <a:pt x="658" y="14757"/>
                    <a:pt x="41" y="13629"/>
                  </a:cubicBezTo>
                  <a:lnTo>
                    <a:pt x="41" y="13629"/>
                  </a:lnTo>
                  <a:cubicBezTo>
                    <a:pt x="567" y="14600"/>
                    <a:pt x="1047" y="15436"/>
                    <a:pt x="1817" y="16261"/>
                  </a:cubicBezTo>
                  <a:cubicBezTo>
                    <a:pt x="3510" y="18100"/>
                    <a:pt x="5947" y="19150"/>
                    <a:pt x="8384" y="19499"/>
                  </a:cubicBezTo>
                  <a:cubicBezTo>
                    <a:pt x="8970" y="19583"/>
                    <a:pt x="9551" y="19624"/>
                    <a:pt x="10125" y="19624"/>
                  </a:cubicBezTo>
                  <a:cubicBezTo>
                    <a:pt x="16491" y="19624"/>
                    <a:pt x="21920" y="14610"/>
                    <a:pt x="22230" y="8057"/>
                  </a:cubicBezTo>
                  <a:cubicBezTo>
                    <a:pt x="22332" y="6263"/>
                    <a:pt x="22072" y="4469"/>
                    <a:pt x="21463" y="2776"/>
                  </a:cubicBezTo>
                  <a:cubicBezTo>
                    <a:pt x="21090" y="1693"/>
                    <a:pt x="20425" y="723"/>
                    <a:pt x="19544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507575" y="1228175"/>
              <a:ext cx="12725" cy="24850"/>
            </a:xfrm>
            <a:custGeom>
              <a:rect b="b" l="l" r="r" t="t"/>
              <a:pathLst>
                <a:path extrusionOk="0" h="994" w="509">
                  <a:moveTo>
                    <a:pt x="170" y="1"/>
                  </a:moveTo>
                  <a:cubicBezTo>
                    <a:pt x="125" y="46"/>
                    <a:pt x="91" y="114"/>
                    <a:pt x="69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91" y="768"/>
                    <a:pt x="170" y="870"/>
                  </a:cubicBezTo>
                  <a:cubicBezTo>
                    <a:pt x="215" y="915"/>
                    <a:pt x="272" y="960"/>
                    <a:pt x="328" y="994"/>
                  </a:cubicBezTo>
                  <a:cubicBezTo>
                    <a:pt x="373" y="937"/>
                    <a:pt x="407" y="881"/>
                    <a:pt x="441" y="813"/>
                  </a:cubicBezTo>
                  <a:cubicBezTo>
                    <a:pt x="486" y="700"/>
                    <a:pt x="509" y="565"/>
                    <a:pt x="486" y="452"/>
                  </a:cubicBezTo>
                  <a:cubicBezTo>
                    <a:pt x="464" y="328"/>
                    <a:pt x="418" y="215"/>
                    <a:pt x="328" y="125"/>
                  </a:cubicBezTo>
                  <a:cubicBezTo>
                    <a:pt x="283" y="69"/>
                    <a:pt x="238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508150" y="1196600"/>
              <a:ext cx="12725" cy="18075"/>
            </a:xfrm>
            <a:custGeom>
              <a:rect b="b" l="l" r="r" t="t"/>
              <a:pathLst>
                <a:path extrusionOk="0" h="723" w="509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12" y="203"/>
                    <a:pt x="12" y="260"/>
                    <a:pt x="12" y="305"/>
                  </a:cubicBezTo>
                  <a:cubicBezTo>
                    <a:pt x="1" y="339"/>
                    <a:pt x="1" y="372"/>
                    <a:pt x="23" y="418"/>
                  </a:cubicBezTo>
                  <a:cubicBezTo>
                    <a:pt x="46" y="497"/>
                    <a:pt x="102" y="576"/>
                    <a:pt x="181" y="632"/>
                  </a:cubicBezTo>
                  <a:cubicBezTo>
                    <a:pt x="226" y="666"/>
                    <a:pt x="283" y="700"/>
                    <a:pt x="339" y="722"/>
                  </a:cubicBezTo>
                  <a:cubicBezTo>
                    <a:pt x="384" y="677"/>
                    <a:pt x="418" y="632"/>
                    <a:pt x="452" y="576"/>
                  </a:cubicBezTo>
                  <a:cubicBezTo>
                    <a:pt x="497" y="485"/>
                    <a:pt x="508" y="384"/>
                    <a:pt x="474" y="282"/>
                  </a:cubicBezTo>
                  <a:cubicBezTo>
                    <a:pt x="441" y="169"/>
                    <a:pt x="373" y="79"/>
                    <a:pt x="271" y="34"/>
                  </a:cubicBezTo>
                  <a:cubicBezTo>
                    <a:pt x="215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10250" y="1544975"/>
              <a:ext cx="48250" cy="12450"/>
            </a:xfrm>
            <a:custGeom>
              <a:rect b="b" l="l" r="r" t="t"/>
              <a:pathLst>
                <a:path extrusionOk="0" h="498" w="1930">
                  <a:moveTo>
                    <a:pt x="328" y="1"/>
                  </a:moveTo>
                  <a:cubicBezTo>
                    <a:pt x="215" y="1"/>
                    <a:pt x="102" y="12"/>
                    <a:pt x="0" y="35"/>
                  </a:cubicBezTo>
                  <a:cubicBezTo>
                    <a:pt x="68" y="125"/>
                    <a:pt x="147" y="204"/>
                    <a:pt x="237" y="272"/>
                  </a:cubicBezTo>
                  <a:cubicBezTo>
                    <a:pt x="328" y="340"/>
                    <a:pt x="429" y="396"/>
                    <a:pt x="542" y="418"/>
                  </a:cubicBezTo>
                  <a:cubicBezTo>
                    <a:pt x="677" y="452"/>
                    <a:pt x="813" y="475"/>
                    <a:pt x="948" y="497"/>
                  </a:cubicBezTo>
                  <a:cubicBezTo>
                    <a:pt x="1185" y="486"/>
                    <a:pt x="1433" y="430"/>
                    <a:pt x="1648" y="328"/>
                  </a:cubicBezTo>
                  <a:cubicBezTo>
                    <a:pt x="1749" y="272"/>
                    <a:pt x="1840" y="215"/>
                    <a:pt x="1930" y="136"/>
                  </a:cubicBezTo>
                  <a:cubicBezTo>
                    <a:pt x="1817" y="91"/>
                    <a:pt x="1716" y="69"/>
                    <a:pt x="1603" y="57"/>
                  </a:cubicBezTo>
                  <a:cubicBezTo>
                    <a:pt x="1512" y="35"/>
                    <a:pt x="1400" y="35"/>
                    <a:pt x="1287" y="24"/>
                  </a:cubicBezTo>
                  <a:cubicBezTo>
                    <a:pt x="1185" y="12"/>
                    <a:pt x="1072" y="12"/>
                    <a:pt x="948" y="12"/>
                  </a:cubicBezTo>
                  <a:cubicBezTo>
                    <a:pt x="897" y="7"/>
                    <a:pt x="847" y="4"/>
                    <a:pt x="796" y="4"/>
                  </a:cubicBezTo>
                  <a:cubicBezTo>
                    <a:pt x="745" y="4"/>
                    <a:pt x="694" y="7"/>
                    <a:pt x="644" y="12"/>
                  </a:cubicBezTo>
                  <a:cubicBezTo>
                    <a:pt x="615" y="18"/>
                    <a:pt x="590" y="21"/>
                    <a:pt x="565" y="21"/>
                  </a:cubicBezTo>
                  <a:cubicBezTo>
                    <a:pt x="539" y="21"/>
                    <a:pt x="514" y="18"/>
                    <a:pt x="486" y="12"/>
                  </a:cubicBezTo>
                  <a:cubicBezTo>
                    <a:pt x="429" y="1"/>
                    <a:pt x="384" y="1"/>
                    <a:pt x="328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52575" y="1531450"/>
              <a:ext cx="26825" cy="12150"/>
            </a:xfrm>
            <a:custGeom>
              <a:rect b="b" l="l" r="r" t="t"/>
              <a:pathLst>
                <a:path extrusionOk="0" h="486" w="1073">
                  <a:moveTo>
                    <a:pt x="542" y="0"/>
                  </a:moveTo>
                  <a:cubicBezTo>
                    <a:pt x="474" y="0"/>
                    <a:pt x="406" y="12"/>
                    <a:pt x="350" y="34"/>
                  </a:cubicBezTo>
                  <a:cubicBezTo>
                    <a:pt x="282" y="45"/>
                    <a:pt x="226" y="68"/>
                    <a:pt x="169" y="102"/>
                  </a:cubicBezTo>
                  <a:cubicBezTo>
                    <a:pt x="102" y="136"/>
                    <a:pt x="45" y="181"/>
                    <a:pt x="0" y="237"/>
                  </a:cubicBezTo>
                  <a:cubicBezTo>
                    <a:pt x="45" y="282"/>
                    <a:pt x="102" y="339"/>
                    <a:pt x="158" y="373"/>
                  </a:cubicBezTo>
                  <a:cubicBezTo>
                    <a:pt x="271" y="440"/>
                    <a:pt x="395" y="486"/>
                    <a:pt x="530" y="486"/>
                  </a:cubicBezTo>
                  <a:cubicBezTo>
                    <a:pt x="666" y="474"/>
                    <a:pt x="790" y="429"/>
                    <a:pt x="914" y="361"/>
                  </a:cubicBezTo>
                  <a:cubicBezTo>
                    <a:pt x="970" y="316"/>
                    <a:pt x="1027" y="271"/>
                    <a:pt x="1072" y="203"/>
                  </a:cubicBezTo>
                  <a:cubicBezTo>
                    <a:pt x="1016" y="158"/>
                    <a:pt x="959" y="113"/>
                    <a:pt x="903" y="79"/>
                  </a:cubicBezTo>
                  <a:cubicBezTo>
                    <a:pt x="790" y="23"/>
                    <a:pt x="666" y="0"/>
                    <a:pt x="542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037875" y="1410700"/>
              <a:ext cx="35375" cy="13050"/>
            </a:xfrm>
            <a:custGeom>
              <a:rect b="b" l="l" r="r" t="t"/>
              <a:pathLst>
                <a:path extrusionOk="0" h="522" w="1415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30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194725" y="1402025"/>
              <a:ext cx="23300" cy="19725"/>
            </a:xfrm>
            <a:custGeom>
              <a:rect b="b" l="l" r="r" t="t"/>
              <a:pathLst>
                <a:path extrusionOk="0" h="789" w="932">
                  <a:moveTo>
                    <a:pt x="579" y="1"/>
                  </a:moveTo>
                  <a:cubicBezTo>
                    <a:pt x="547" y="1"/>
                    <a:pt x="513" y="7"/>
                    <a:pt x="475" y="20"/>
                  </a:cubicBezTo>
                  <a:cubicBezTo>
                    <a:pt x="452" y="20"/>
                    <a:pt x="441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7" y="788"/>
                    <a:pt x="435" y="789"/>
                    <a:pt x="443" y="789"/>
                  </a:cubicBezTo>
                  <a:cubicBezTo>
                    <a:pt x="867" y="789"/>
                    <a:pt x="932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316600" y="1357400"/>
              <a:ext cx="22625" cy="20050"/>
            </a:xfrm>
            <a:custGeom>
              <a:rect b="b" l="l" r="r" t="t"/>
              <a:pathLst>
                <a:path extrusionOk="0" h="802" w="905">
                  <a:moveTo>
                    <a:pt x="559" y="0"/>
                  </a:moveTo>
                  <a:cubicBezTo>
                    <a:pt x="527" y="0"/>
                    <a:pt x="491" y="7"/>
                    <a:pt x="452" y="23"/>
                  </a:cubicBezTo>
                  <a:cubicBezTo>
                    <a:pt x="429" y="34"/>
                    <a:pt x="418" y="34"/>
                    <a:pt x="395" y="45"/>
                  </a:cubicBezTo>
                  <a:cubicBezTo>
                    <a:pt x="113" y="192"/>
                    <a:pt x="1" y="779"/>
                    <a:pt x="418" y="801"/>
                  </a:cubicBezTo>
                  <a:cubicBezTo>
                    <a:pt x="424" y="801"/>
                    <a:pt x="429" y="802"/>
                    <a:pt x="434" y="802"/>
                  </a:cubicBezTo>
                  <a:cubicBezTo>
                    <a:pt x="863" y="802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160475" y="1438300"/>
              <a:ext cx="29350" cy="16475"/>
            </a:xfrm>
            <a:custGeom>
              <a:rect b="b" l="l" r="r" t="t"/>
              <a:pathLst>
                <a:path extrusionOk="0" h="659" w="1174">
                  <a:moveTo>
                    <a:pt x="702" y="1"/>
                  </a:moveTo>
                  <a:cubicBezTo>
                    <a:pt x="379" y="1"/>
                    <a:pt x="0" y="427"/>
                    <a:pt x="344" y="612"/>
                  </a:cubicBezTo>
                  <a:cubicBezTo>
                    <a:pt x="355" y="612"/>
                    <a:pt x="378" y="623"/>
                    <a:pt x="389" y="634"/>
                  </a:cubicBezTo>
                  <a:cubicBezTo>
                    <a:pt x="432" y="651"/>
                    <a:pt x="479" y="658"/>
                    <a:pt x="529" y="658"/>
                  </a:cubicBezTo>
                  <a:cubicBezTo>
                    <a:pt x="819" y="658"/>
                    <a:pt x="1173" y="395"/>
                    <a:pt x="942" y="115"/>
                  </a:cubicBezTo>
                  <a:cubicBezTo>
                    <a:pt x="878" y="34"/>
                    <a:pt x="792" y="1"/>
                    <a:pt x="70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264700" y="1360925"/>
              <a:ext cx="21225" cy="20500"/>
            </a:xfrm>
            <a:custGeom>
              <a:rect b="b" l="l" r="r" t="t"/>
              <a:pathLst>
                <a:path extrusionOk="0" h="820" w="849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56" y="819"/>
                    <a:pt x="448" y="819"/>
                  </a:cubicBezTo>
                  <a:cubicBezTo>
                    <a:pt x="499" y="819"/>
                    <a:pt x="553" y="799"/>
                    <a:pt x="610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9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031700" y="1374475"/>
              <a:ext cx="28425" cy="15925"/>
            </a:xfrm>
            <a:custGeom>
              <a:rect b="b" l="l" r="r" t="t"/>
              <a:pathLst>
                <a:path extrusionOk="0" h="637" w="1137">
                  <a:moveTo>
                    <a:pt x="579" y="1"/>
                  </a:moveTo>
                  <a:cubicBezTo>
                    <a:pt x="304" y="1"/>
                    <a:pt x="1" y="207"/>
                    <a:pt x="169" y="491"/>
                  </a:cubicBezTo>
                  <a:cubicBezTo>
                    <a:pt x="235" y="595"/>
                    <a:pt x="338" y="636"/>
                    <a:pt x="447" y="636"/>
                  </a:cubicBezTo>
                  <a:cubicBezTo>
                    <a:pt x="764" y="636"/>
                    <a:pt x="1137" y="283"/>
                    <a:pt x="835" y="73"/>
                  </a:cubicBezTo>
                  <a:lnTo>
                    <a:pt x="789" y="50"/>
                  </a:lnTo>
                  <a:cubicBezTo>
                    <a:pt x="728" y="16"/>
                    <a:pt x="655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985125" y="1287100"/>
              <a:ext cx="27100" cy="19025"/>
            </a:xfrm>
            <a:custGeom>
              <a:rect b="b" l="l" r="r" t="t"/>
              <a:pathLst>
                <a:path extrusionOk="0" h="761" w="1084">
                  <a:moveTo>
                    <a:pt x="656" y="1"/>
                  </a:moveTo>
                  <a:cubicBezTo>
                    <a:pt x="645" y="1"/>
                    <a:pt x="633" y="1"/>
                    <a:pt x="621" y="2"/>
                  </a:cubicBezTo>
                  <a:cubicBezTo>
                    <a:pt x="610" y="2"/>
                    <a:pt x="587" y="2"/>
                    <a:pt x="576" y="14"/>
                  </a:cubicBezTo>
                  <a:cubicBezTo>
                    <a:pt x="271" y="81"/>
                    <a:pt x="1" y="623"/>
                    <a:pt x="396" y="747"/>
                  </a:cubicBezTo>
                  <a:cubicBezTo>
                    <a:pt x="427" y="756"/>
                    <a:pt x="458" y="761"/>
                    <a:pt x="487" y="761"/>
                  </a:cubicBezTo>
                  <a:cubicBezTo>
                    <a:pt x="881" y="761"/>
                    <a:pt x="1084" y="1"/>
                    <a:pt x="65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41725" y="1109525"/>
              <a:ext cx="21850" cy="20700"/>
            </a:xfrm>
            <a:custGeom>
              <a:rect b="b" l="l" r="r" t="t"/>
              <a:pathLst>
                <a:path extrusionOk="0" h="828" w="874">
                  <a:moveTo>
                    <a:pt x="499" y="0"/>
                  </a:moveTo>
                  <a:cubicBezTo>
                    <a:pt x="459" y="0"/>
                    <a:pt x="415" y="10"/>
                    <a:pt x="367" y="30"/>
                  </a:cubicBezTo>
                  <a:cubicBezTo>
                    <a:pt x="0" y="190"/>
                    <a:pt x="221" y="827"/>
                    <a:pt x="507" y="827"/>
                  </a:cubicBezTo>
                  <a:cubicBezTo>
                    <a:pt x="564" y="827"/>
                    <a:pt x="624" y="801"/>
                    <a:pt x="683" y="741"/>
                  </a:cubicBezTo>
                  <a:cubicBezTo>
                    <a:pt x="694" y="730"/>
                    <a:pt x="705" y="718"/>
                    <a:pt x="705" y="696"/>
                  </a:cubicBezTo>
                  <a:cubicBezTo>
                    <a:pt x="874" y="488"/>
                    <a:pt x="790" y="0"/>
                    <a:pt x="4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080275" y="1443375"/>
              <a:ext cx="21950" cy="19350"/>
            </a:xfrm>
            <a:custGeom>
              <a:rect b="b" l="l" r="r" t="t"/>
              <a:pathLst>
                <a:path extrusionOk="0" h="774" w="878">
                  <a:moveTo>
                    <a:pt x="435" y="0"/>
                  </a:moveTo>
                  <a:cubicBezTo>
                    <a:pt x="362" y="0"/>
                    <a:pt x="288" y="34"/>
                    <a:pt x="223" y="116"/>
                  </a:cubicBezTo>
                  <a:cubicBezTo>
                    <a:pt x="1" y="387"/>
                    <a:pt x="361" y="773"/>
                    <a:pt x="621" y="773"/>
                  </a:cubicBezTo>
                  <a:cubicBezTo>
                    <a:pt x="717" y="773"/>
                    <a:pt x="799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8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253250" y="1414925"/>
              <a:ext cx="29350" cy="16425"/>
            </a:xfrm>
            <a:custGeom>
              <a:rect b="b" l="l" r="r" t="t"/>
              <a:pathLst>
                <a:path extrusionOk="0" h="657" w="1174">
                  <a:moveTo>
                    <a:pt x="639" y="0"/>
                  </a:moveTo>
                  <a:cubicBezTo>
                    <a:pt x="350" y="0"/>
                    <a:pt x="0" y="271"/>
                    <a:pt x="233" y="543"/>
                  </a:cubicBezTo>
                  <a:cubicBezTo>
                    <a:pt x="298" y="623"/>
                    <a:pt x="384" y="656"/>
                    <a:pt x="474" y="656"/>
                  </a:cubicBezTo>
                  <a:cubicBezTo>
                    <a:pt x="799" y="656"/>
                    <a:pt x="1173" y="223"/>
                    <a:pt x="819" y="46"/>
                  </a:cubicBezTo>
                  <a:cubicBezTo>
                    <a:pt x="808" y="35"/>
                    <a:pt x="785" y="24"/>
                    <a:pt x="774" y="24"/>
                  </a:cubicBezTo>
                  <a:cubicBezTo>
                    <a:pt x="733" y="8"/>
                    <a:pt x="687" y="0"/>
                    <a:pt x="6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991950" y="1240375"/>
              <a:ext cx="29625" cy="16700"/>
            </a:xfrm>
            <a:custGeom>
              <a:rect b="b" l="l" r="r" t="t"/>
              <a:pathLst>
                <a:path extrusionOk="0" h="668" w="1185">
                  <a:moveTo>
                    <a:pt x="711" y="1"/>
                  </a:moveTo>
                  <a:cubicBezTo>
                    <a:pt x="382" y="1"/>
                    <a:pt x="0" y="467"/>
                    <a:pt x="371" y="630"/>
                  </a:cubicBezTo>
                  <a:cubicBezTo>
                    <a:pt x="382" y="641"/>
                    <a:pt x="405" y="641"/>
                    <a:pt x="416" y="653"/>
                  </a:cubicBezTo>
                  <a:cubicBezTo>
                    <a:pt x="451" y="663"/>
                    <a:pt x="488" y="668"/>
                    <a:pt x="527" y="668"/>
                  </a:cubicBezTo>
                  <a:cubicBezTo>
                    <a:pt x="824" y="668"/>
                    <a:pt x="1185" y="379"/>
                    <a:pt x="935" y="100"/>
                  </a:cubicBezTo>
                  <a:cubicBezTo>
                    <a:pt x="872" y="30"/>
                    <a:pt x="793" y="1"/>
                    <a:pt x="71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3225" y="1184200"/>
              <a:ext cx="26650" cy="15350"/>
            </a:xfrm>
            <a:custGeom>
              <a:rect b="b" l="l" r="r" t="t"/>
              <a:pathLst>
                <a:path extrusionOk="0" h="614" w="1066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3" y="614"/>
                  </a:cubicBezTo>
                  <a:cubicBezTo>
                    <a:pt x="736" y="614"/>
                    <a:pt x="1066" y="366"/>
                    <a:pt x="831" y="124"/>
                  </a:cubicBezTo>
                  <a:lnTo>
                    <a:pt x="786" y="90"/>
                  </a:lnTo>
                  <a:cubicBezTo>
                    <a:pt x="712" y="30"/>
                    <a:pt x="603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58925" y="1146550"/>
              <a:ext cx="21825" cy="16275"/>
            </a:xfrm>
            <a:custGeom>
              <a:rect b="b" l="l" r="r" t="t"/>
              <a:pathLst>
                <a:path extrusionOk="0" h="651" w="873">
                  <a:moveTo>
                    <a:pt x="310" y="1"/>
                  </a:moveTo>
                  <a:cubicBezTo>
                    <a:pt x="153" y="1"/>
                    <a:pt x="17" y="80"/>
                    <a:pt x="6" y="276"/>
                  </a:cubicBezTo>
                  <a:cubicBezTo>
                    <a:pt x="0" y="524"/>
                    <a:pt x="251" y="651"/>
                    <a:pt x="474" y="651"/>
                  </a:cubicBezTo>
                  <a:cubicBezTo>
                    <a:pt x="686" y="651"/>
                    <a:pt x="873" y="535"/>
                    <a:pt x="785" y="298"/>
                  </a:cubicBezTo>
                  <a:cubicBezTo>
                    <a:pt x="785" y="287"/>
                    <a:pt x="773" y="276"/>
                    <a:pt x="762" y="253"/>
                  </a:cubicBezTo>
                  <a:cubicBezTo>
                    <a:pt x="690" y="103"/>
                    <a:pt x="487" y="1"/>
                    <a:pt x="31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094725" y="1406375"/>
              <a:ext cx="20850" cy="20450"/>
            </a:xfrm>
            <a:custGeom>
              <a:rect b="b" l="l" r="r" t="t"/>
              <a:pathLst>
                <a:path extrusionOk="0" h="818" w="834">
                  <a:moveTo>
                    <a:pt x="409" y="0"/>
                  </a:moveTo>
                  <a:cubicBezTo>
                    <a:pt x="361" y="0"/>
                    <a:pt x="309" y="19"/>
                    <a:pt x="254" y="61"/>
                  </a:cubicBezTo>
                  <a:cubicBezTo>
                    <a:pt x="232" y="61"/>
                    <a:pt x="221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5" y="0"/>
                    <a:pt x="4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06650" y="1102675"/>
              <a:ext cx="25450" cy="15400"/>
            </a:xfrm>
            <a:custGeom>
              <a:rect b="b" l="l" r="r" t="t"/>
              <a:pathLst>
                <a:path extrusionOk="0" h="616" w="1018">
                  <a:moveTo>
                    <a:pt x="583" y="0"/>
                  </a:moveTo>
                  <a:cubicBezTo>
                    <a:pt x="302" y="0"/>
                    <a:pt x="0" y="211"/>
                    <a:pt x="201" y="462"/>
                  </a:cubicBezTo>
                  <a:cubicBezTo>
                    <a:pt x="213" y="473"/>
                    <a:pt x="224" y="485"/>
                    <a:pt x="235" y="496"/>
                  </a:cubicBezTo>
                  <a:cubicBezTo>
                    <a:pt x="318" y="575"/>
                    <a:pt x="451" y="615"/>
                    <a:pt x="580" y="615"/>
                  </a:cubicBezTo>
                  <a:cubicBezTo>
                    <a:pt x="804" y="615"/>
                    <a:pt x="1018" y="494"/>
                    <a:pt x="946" y="236"/>
                  </a:cubicBezTo>
                  <a:cubicBezTo>
                    <a:pt x="897" y="68"/>
                    <a:pt x="744" y="0"/>
                    <a:pt x="5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369325" y="1331025"/>
              <a:ext cx="21250" cy="20400"/>
            </a:xfrm>
            <a:custGeom>
              <a:rect b="b" l="l" r="r" t="t"/>
              <a:pathLst>
                <a:path extrusionOk="0" h="816" w="850">
                  <a:moveTo>
                    <a:pt x="501" y="0"/>
                  </a:moveTo>
                  <a:cubicBezTo>
                    <a:pt x="469" y="0"/>
                    <a:pt x="434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4" y="728"/>
                    <a:pt x="645" y="716"/>
                  </a:cubicBezTo>
                  <a:cubicBezTo>
                    <a:pt x="850" y="512"/>
                    <a:pt x="813" y="0"/>
                    <a:pt x="5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309300" y="1326275"/>
              <a:ext cx="26100" cy="15375"/>
            </a:xfrm>
            <a:custGeom>
              <a:rect b="b" l="l" r="r" t="t"/>
              <a:pathLst>
                <a:path extrusionOk="0" h="615" w="1044">
                  <a:moveTo>
                    <a:pt x="461" y="0"/>
                  </a:moveTo>
                  <a:cubicBezTo>
                    <a:pt x="227" y="0"/>
                    <a:pt x="1" y="128"/>
                    <a:pt x="89" y="387"/>
                  </a:cubicBezTo>
                  <a:cubicBezTo>
                    <a:pt x="141" y="549"/>
                    <a:pt x="287" y="614"/>
                    <a:pt x="441" y="614"/>
                  </a:cubicBezTo>
                  <a:cubicBezTo>
                    <a:pt x="729" y="614"/>
                    <a:pt x="1043" y="389"/>
                    <a:pt x="823" y="139"/>
                  </a:cubicBezTo>
                  <a:lnTo>
                    <a:pt x="789" y="105"/>
                  </a:lnTo>
                  <a:cubicBezTo>
                    <a:pt x="708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385150" y="1066050"/>
              <a:ext cx="23300" cy="20000"/>
            </a:xfrm>
            <a:custGeom>
              <a:rect b="b" l="l" r="r" t="t"/>
              <a:pathLst>
                <a:path extrusionOk="0" h="800" w="932">
                  <a:moveTo>
                    <a:pt x="578" y="0"/>
                  </a:moveTo>
                  <a:cubicBezTo>
                    <a:pt x="547" y="0"/>
                    <a:pt x="512" y="7"/>
                    <a:pt x="475" y="20"/>
                  </a:cubicBezTo>
                  <a:cubicBezTo>
                    <a:pt x="452" y="20"/>
                    <a:pt x="441" y="31"/>
                    <a:pt x="429" y="43"/>
                  </a:cubicBezTo>
                  <a:cubicBezTo>
                    <a:pt x="147" y="178"/>
                    <a:pt x="1" y="765"/>
                    <a:pt x="429" y="799"/>
                  </a:cubicBezTo>
                  <a:cubicBezTo>
                    <a:pt x="437" y="799"/>
                    <a:pt x="445" y="800"/>
                    <a:pt x="453" y="800"/>
                  </a:cubicBezTo>
                  <a:cubicBezTo>
                    <a:pt x="868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43550" y="1229050"/>
              <a:ext cx="22875" cy="20050"/>
            </a:xfrm>
            <a:custGeom>
              <a:rect b="b" l="l" r="r" t="t"/>
              <a:pathLst>
                <a:path extrusionOk="0" h="802" w="915">
                  <a:moveTo>
                    <a:pt x="561" y="0"/>
                  </a:moveTo>
                  <a:cubicBezTo>
                    <a:pt x="528" y="0"/>
                    <a:pt x="492" y="7"/>
                    <a:pt x="452" y="22"/>
                  </a:cubicBezTo>
                  <a:lnTo>
                    <a:pt x="407" y="45"/>
                  </a:lnTo>
                  <a:cubicBezTo>
                    <a:pt x="125" y="192"/>
                    <a:pt x="0" y="778"/>
                    <a:pt x="429" y="801"/>
                  </a:cubicBezTo>
                  <a:cubicBezTo>
                    <a:pt x="435" y="801"/>
                    <a:pt x="440" y="801"/>
                    <a:pt x="445" y="801"/>
                  </a:cubicBezTo>
                  <a:cubicBezTo>
                    <a:pt x="865" y="801"/>
                    <a:pt x="914" y="0"/>
                    <a:pt x="5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994375" y="1358225"/>
              <a:ext cx="21800" cy="20125"/>
            </a:xfrm>
            <a:custGeom>
              <a:rect b="b" l="l" r="r" t="t"/>
              <a:pathLst>
                <a:path extrusionOk="0" h="805" w="872">
                  <a:moveTo>
                    <a:pt x="443" y="1"/>
                  </a:moveTo>
                  <a:cubicBezTo>
                    <a:pt x="12" y="1"/>
                    <a:pt x="1" y="805"/>
                    <a:pt x="343" y="805"/>
                  </a:cubicBezTo>
                  <a:cubicBezTo>
                    <a:pt x="377" y="805"/>
                    <a:pt x="414" y="797"/>
                    <a:pt x="454" y="779"/>
                  </a:cubicBezTo>
                  <a:cubicBezTo>
                    <a:pt x="477" y="768"/>
                    <a:pt x="488" y="757"/>
                    <a:pt x="499" y="757"/>
                  </a:cubicBezTo>
                  <a:cubicBezTo>
                    <a:pt x="770" y="599"/>
                    <a:pt x="872" y="1"/>
                    <a:pt x="44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23150" y="1076250"/>
              <a:ext cx="25450" cy="15425"/>
            </a:xfrm>
            <a:custGeom>
              <a:rect b="b" l="l" r="r" t="t"/>
              <a:pathLst>
                <a:path extrusionOk="0" h="617" w="1018">
                  <a:moveTo>
                    <a:pt x="438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17" y="548"/>
                    <a:pt x="270" y="616"/>
                    <a:pt x="431" y="616"/>
                  </a:cubicBezTo>
                  <a:cubicBezTo>
                    <a:pt x="712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83" y="120"/>
                  </a:cubicBezTo>
                  <a:cubicBezTo>
                    <a:pt x="700" y="41"/>
                    <a:pt x="567" y="1"/>
                    <a:pt x="43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385300" y="1290100"/>
              <a:ext cx="22025" cy="16050"/>
            </a:xfrm>
            <a:custGeom>
              <a:rect b="b" l="l" r="r" t="t"/>
              <a:pathLst>
                <a:path extrusionOk="0" h="642" w="881">
                  <a:moveTo>
                    <a:pt x="418" y="1"/>
                  </a:moveTo>
                  <a:cubicBezTo>
                    <a:pt x="198" y="1"/>
                    <a:pt x="0" y="119"/>
                    <a:pt x="96" y="356"/>
                  </a:cubicBezTo>
                  <a:cubicBezTo>
                    <a:pt x="96" y="367"/>
                    <a:pt x="107" y="379"/>
                    <a:pt x="119" y="401"/>
                  </a:cubicBezTo>
                  <a:cubicBezTo>
                    <a:pt x="196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80" y="119"/>
                    <a:pt x="638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052925" y="1021050"/>
              <a:ext cx="209850" cy="170100"/>
            </a:xfrm>
            <a:custGeom>
              <a:rect b="b" l="l" r="r" t="t"/>
              <a:pathLst>
                <a:path extrusionOk="0" h="6804" w="8394">
                  <a:moveTo>
                    <a:pt x="5934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10" y="6803"/>
                  </a:cubicBezTo>
                  <a:cubicBezTo>
                    <a:pt x="5641" y="6803"/>
                    <a:pt x="5930" y="6750"/>
                    <a:pt x="6147" y="6638"/>
                  </a:cubicBezTo>
                  <a:lnTo>
                    <a:pt x="8042" y="2723"/>
                  </a:lnTo>
                  <a:cubicBezTo>
                    <a:pt x="8393" y="749"/>
                    <a:pt x="7332" y="1"/>
                    <a:pt x="5934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071175" y="1015600"/>
              <a:ext cx="189025" cy="176700"/>
            </a:xfrm>
            <a:custGeom>
              <a:rect b="b" l="l" r="r" t="t"/>
              <a:pathLst>
                <a:path extrusionOk="0" h="7068" w="7561">
                  <a:moveTo>
                    <a:pt x="5139" y="0"/>
                  </a:moveTo>
                  <a:cubicBezTo>
                    <a:pt x="5062" y="0"/>
                    <a:pt x="4986" y="2"/>
                    <a:pt x="4909" y="7"/>
                  </a:cubicBezTo>
                  <a:cubicBezTo>
                    <a:pt x="4142" y="63"/>
                    <a:pt x="3397" y="255"/>
                    <a:pt x="2708" y="582"/>
                  </a:cubicBezTo>
                  <a:cubicBezTo>
                    <a:pt x="2020" y="898"/>
                    <a:pt x="1388" y="1338"/>
                    <a:pt x="869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52" y="2410"/>
                    <a:pt x="395" y="2501"/>
                    <a:pt x="361" y="2580"/>
                  </a:cubicBezTo>
                  <a:cubicBezTo>
                    <a:pt x="305" y="2670"/>
                    <a:pt x="271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79" y="4408"/>
                    <a:pt x="226" y="4791"/>
                    <a:pt x="452" y="5107"/>
                  </a:cubicBezTo>
                  <a:cubicBezTo>
                    <a:pt x="677" y="5423"/>
                    <a:pt x="948" y="5694"/>
                    <a:pt x="1253" y="5931"/>
                  </a:cubicBezTo>
                  <a:cubicBezTo>
                    <a:pt x="1840" y="6382"/>
                    <a:pt x="2528" y="6710"/>
                    <a:pt x="3250" y="6902"/>
                  </a:cubicBezTo>
                  <a:cubicBezTo>
                    <a:pt x="3600" y="6992"/>
                    <a:pt x="3972" y="7048"/>
                    <a:pt x="4345" y="7060"/>
                  </a:cubicBezTo>
                  <a:cubicBezTo>
                    <a:pt x="4400" y="7065"/>
                    <a:pt x="4456" y="7067"/>
                    <a:pt x="4512" y="7067"/>
                  </a:cubicBezTo>
                  <a:cubicBezTo>
                    <a:pt x="4819" y="7067"/>
                    <a:pt x="5130" y="6990"/>
                    <a:pt x="5417" y="6856"/>
                  </a:cubicBezTo>
                  <a:lnTo>
                    <a:pt x="5417" y="6856"/>
                  </a:lnTo>
                  <a:cubicBezTo>
                    <a:pt x="5176" y="6942"/>
                    <a:pt x="4930" y="6984"/>
                    <a:pt x="4683" y="6984"/>
                  </a:cubicBezTo>
                  <a:cubicBezTo>
                    <a:pt x="4570" y="6984"/>
                    <a:pt x="4458" y="6976"/>
                    <a:pt x="4345" y="6958"/>
                  </a:cubicBezTo>
                  <a:cubicBezTo>
                    <a:pt x="3984" y="6913"/>
                    <a:pt x="3634" y="6834"/>
                    <a:pt x="3295" y="6710"/>
                  </a:cubicBezTo>
                  <a:cubicBezTo>
                    <a:pt x="2618" y="6484"/>
                    <a:pt x="1998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85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80" y="2580"/>
                  </a:cubicBezTo>
                  <a:cubicBezTo>
                    <a:pt x="971" y="2433"/>
                    <a:pt x="1084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40" y="445"/>
                    <a:pt x="5244" y="445"/>
                  </a:cubicBezTo>
                  <a:cubicBezTo>
                    <a:pt x="5826" y="445"/>
                    <a:pt x="6409" y="589"/>
                    <a:pt x="6782" y="1000"/>
                  </a:cubicBezTo>
                  <a:cubicBezTo>
                    <a:pt x="6996" y="1248"/>
                    <a:pt x="7132" y="1553"/>
                    <a:pt x="7177" y="1880"/>
                  </a:cubicBezTo>
                  <a:cubicBezTo>
                    <a:pt x="7222" y="2219"/>
                    <a:pt x="7211" y="2568"/>
                    <a:pt x="7166" y="2918"/>
                  </a:cubicBezTo>
                  <a:lnTo>
                    <a:pt x="7166" y="2862"/>
                  </a:lnTo>
                  <a:cubicBezTo>
                    <a:pt x="6872" y="3528"/>
                    <a:pt x="6568" y="4182"/>
                    <a:pt x="6274" y="4848"/>
                  </a:cubicBezTo>
                  <a:cubicBezTo>
                    <a:pt x="5981" y="5514"/>
                    <a:pt x="5699" y="6179"/>
                    <a:pt x="5417" y="6856"/>
                  </a:cubicBezTo>
                  <a:cubicBezTo>
                    <a:pt x="5766" y="6224"/>
                    <a:pt x="6105" y="5570"/>
                    <a:pt x="6455" y="4938"/>
                  </a:cubicBezTo>
                  <a:cubicBezTo>
                    <a:pt x="6793" y="4295"/>
                    <a:pt x="7121" y="3652"/>
                    <a:pt x="7459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38" y="1824"/>
                  </a:cubicBezTo>
                  <a:cubicBezTo>
                    <a:pt x="7504" y="1417"/>
                    <a:pt x="7346" y="1034"/>
                    <a:pt x="7087" y="718"/>
                  </a:cubicBezTo>
                  <a:cubicBezTo>
                    <a:pt x="6805" y="424"/>
                    <a:pt x="6455" y="210"/>
                    <a:pt x="6060" y="108"/>
                  </a:cubicBezTo>
                  <a:cubicBezTo>
                    <a:pt x="5753" y="36"/>
                    <a:pt x="5446" y="0"/>
                    <a:pt x="51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986550" y="1102975"/>
              <a:ext cx="234150" cy="176625"/>
            </a:xfrm>
            <a:custGeom>
              <a:rect b="b" l="l" r="r" t="t"/>
              <a:pathLst>
                <a:path extrusionOk="0" h="7065" w="9366">
                  <a:moveTo>
                    <a:pt x="5852" y="1"/>
                  </a:moveTo>
                  <a:cubicBezTo>
                    <a:pt x="5698" y="1"/>
                    <a:pt x="5537" y="17"/>
                    <a:pt x="5371" y="55"/>
                  </a:cubicBezTo>
                  <a:cubicBezTo>
                    <a:pt x="4186" y="326"/>
                    <a:pt x="3047" y="1003"/>
                    <a:pt x="2144" y="1770"/>
                  </a:cubicBezTo>
                  <a:cubicBezTo>
                    <a:pt x="1004" y="2763"/>
                    <a:pt x="0" y="4738"/>
                    <a:pt x="1106" y="6149"/>
                  </a:cubicBezTo>
                  <a:cubicBezTo>
                    <a:pt x="1648" y="6820"/>
                    <a:pt x="2449" y="7064"/>
                    <a:pt x="3282" y="7064"/>
                  </a:cubicBezTo>
                  <a:cubicBezTo>
                    <a:pt x="4129" y="7064"/>
                    <a:pt x="5010" y="6811"/>
                    <a:pt x="5687" y="6498"/>
                  </a:cubicBezTo>
                  <a:cubicBezTo>
                    <a:pt x="7459" y="5720"/>
                    <a:pt x="9366" y="3869"/>
                    <a:pt x="8237" y="1759"/>
                  </a:cubicBezTo>
                  <a:lnTo>
                    <a:pt x="7662" y="755"/>
                  </a:lnTo>
                  <a:cubicBezTo>
                    <a:pt x="7662" y="755"/>
                    <a:pt x="6900" y="1"/>
                    <a:pt x="585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995275" y="1101200"/>
              <a:ext cx="209350" cy="184025"/>
            </a:xfrm>
            <a:custGeom>
              <a:rect b="b" l="l" r="r" t="t"/>
              <a:pathLst>
                <a:path extrusionOk="0" h="7361" w="8374">
                  <a:moveTo>
                    <a:pt x="5423" y="1"/>
                  </a:moveTo>
                  <a:cubicBezTo>
                    <a:pt x="5399" y="1"/>
                    <a:pt x="5374" y="1"/>
                    <a:pt x="5350" y="2"/>
                  </a:cubicBezTo>
                  <a:cubicBezTo>
                    <a:pt x="5225" y="13"/>
                    <a:pt x="5124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20" y="273"/>
                    <a:pt x="3883" y="374"/>
                  </a:cubicBezTo>
                  <a:cubicBezTo>
                    <a:pt x="3634" y="499"/>
                    <a:pt x="3341" y="589"/>
                    <a:pt x="3093" y="747"/>
                  </a:cubicBezTo>
                  <a:cubicBezTo>
                    <a:pt x="2833" y="905"/>
                    <a:pt x="2551" y="1040"/>
                    <a:pt x="2303" y="1232"/>
                  </a:cubicBezTo>
                  <a:cubicBezTo>
                    <a:pt x="2043" y="1435"/>
                    <a:pt x="1772" y="1604"/>
                    <a:pt x="1513" y="1830"/>
                  </a:cubicBezTo>
                  <a:cubicBezTo>
                    <a:pt x="1265" y="2078"/>
                    <a:pt x="1028" y="2338"/>
                    <a:pt x="825" y="2620"/>
                  </a:cubicBezTo>
                  <a:cubicBezTo>
                    <a:pt x="430" y="3207"/>
                    <a:pt x="102" y="3895"/>
                    <a:pt x="57" y="4685"/>
                  </a:cubicBezTo>
                  <a:cubicBezTo>
                    <a:pt x="1" y="5497"/>
                    <a:pt x="351" y="6276"/>
                    <a:pt x="994" y="6784"/>
                  </a:cubicBezTo>
                  <a:cubicBezTo>
                    <a:pt x="1553" y="7208"/>
                    <a:pt x="2237" y="7361"/>
                    <a:pt x="2888" y="7361"/>
                  </a:cubicBezTo>
                  <a:cubicBezTo>
                    <a:pt x="2999" y="7361"/>
                    <a:pt x="3109" y="7356"/>
                    <a:pt x="3217" y="7348"/>
                  </a:cubicBezTo>
                  <a:cubicBezTo>
                    <a:pt x="3939" y="7292"/>
                    <a:pt x="4650" y="7111"/>
                    <a:pt x="5316" y="6806"/>
                  </a:cubicBezTo>
                  <a:cubicBezTo>
                    <a:pt x="5474" y="6739"/>
                    <a:pt x="5620" y="6682"/>
                    <a:pt x="5778" y="6592"/>
                  </a:cubicBezTo>
                  <a:cubicBezTo>
                    <a:pt x="5925" y="6502"/>
                    <a:pt x="6083" y="6423"/>
                    <a:pt x="6230" y="6332"/>
                  </a:cubicBezTo>
                  <a:cubicBezTo>
                    <a:pt x="6501" y="6152"/>
                    <a:pt x="6771" y="5949"/>
                    <a:pt x="7008" y="5723"/>
                  </a:cubicBezTo>
                  <a:cubicBezTo>
                    <a:pt x="7471" y="5328"/>
                    <a:pt x="7843" y="4832"/>
                    <a:pt x="8103" y="4279"/>
                  </a:cubicBezTo>
                  <a:cubicBezTo>
                    <a:pt x="8317" y="3793"/>
                    <a:pt x="8374" y="3263"/>
                    <a:pt x="8283" y="2755"/>
                  </a:cubicBezTo>
                  <a:cubicBezTo>
                    <a:pt x="8216" y="2372"/>
                    <a:pt x="8058" y="1999"/>
                    <a:pt x="7843" y="1672"/>
                  </a:cubicBezTo>
                  <a:lnTo>
                    <a:pt x="7313" y="826"/>
                  </a:lnTo>
                  <a:lnTo>
                    <a:pt x="7313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94" y="5464"/>
                  </a:cubicBezTo>
                  <a:cubicBezTo>
                    <a:pt x="6546" y="5655"/>
                    <a:pt x="6297" y="5836"/>
                    <a:pt x="6027" y="5994"/>
                  </a:cubicBezTo>
                  <a:cubicBezTo>
                    <a:pt x="5880" y="6073"/>
                    <a:pt x="5744" y="6152"/>
                    <a:pt x="5598" y="6220"/>
                  </a:cubicBezTo>
                  <a:cubicBezTo>
                    <a:pt x="5451" y="6287"/>
                    <a:pt x="5282" y="6366"/>
                    <a:pt x="5146" y="6423"/>
                  </a:cubicBezTo>
                  <a:cubicBezTo>
                    <a:pt x="4526" y="6694"/>
                    <a:pt x="3860" y="6863"/>
                    <a:pt x="3183" y="6897"/>
                  </a:cubicBezTo>
                  <a:cubicBezTo>
                    <a:pt x="3105" y="6902"/>
                    <a:pt x="3026" y="6905"/>
                    <a:pt x="2947" y="6905"/>
                  </a:cubicBezTo>
                  <a:cubicBezTo>
                    <a:pt x="2347" y="6905"/>
                    <a:pt x="1748" y="6749"/>
                    <a:pt x="1299" y="6400"/>
                  </a:cubicBezTo>
                  <a:cubicBezTo>
                    <a:pt x="757" y="6005"/>
                    <a:pt x="463" y="5362"/>
                    <a:pt x="497" y="4696"/>
                  </a:cubicBezTo>
                  <a:cubicBezTo>
                    <a:pt x="520" y="4042"/>
                    <a:pt x="813" y="3399"/>
                    <a:pt x="1174" y="2857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898"/>
                    <a:pt x="2269" y="1717"/>
                    <a:pt x="2506" y="1514"/>
                  </a:cubicBezTo>
                  <a:cubicBezTo>
                    <a:pt x="2743" y="1322"/>
                    <a:pt x="3002" y="1187"/>
                    <a:pt x="3239" y="1018"/>
                  </a:cubicBezTo>
                  <a:cubicBezTo>
                    <a:pt x="3476" y="882"/>
                    <a:pt x="3725" y="747"/>
                    <a:pt x="3973" y="634"/>
                  </a:cubicBezTo>
                  <a:cubicBezTo>
                    <a:pt x="4210" y="521"/>
                    <a:pt x="4447" y="420"/>
                    <a:pt x="4695" y="352"/>
                  </a:cubicBezTo>
                  <a:lnTo>
                    <a:pt x="5045" y="228"/>
                  </a:lnTo>
                  <a:lnTo>
                    <a:pt x="5361" y="183"/>
                  </a:lnTo>
                  <a:cubicBezTo>
                    <a:pt x="5446" y="172"/>
                    <a:pt x="5531" y="167"/>
                    <a:pt x="5615" y="167"/>
                  </a:cubicBezTo>
                  <a:cubicBezTo>
                    <a:pt x="5902" y="167"/>
                    <a:pt x="6185" y="225"/>
                    <a:pt x="6455" y="329"/>
                  </a:cubicBezTo>
                  <a:cubicBezTo>
                    <a:pt x="6681" y="420"/>
                    <a:pt x="6895" y="532"/>
                    <a:pt x="7099" y="668"/>
                  </a:cubicBezTo>
                  <a:cubicBezTo>
                    <a:pt x="7234" y="758"/>
                    <a:pt x="7313" y="826"/>
                    <a:pt x="7313" y="826"/>
                  </a:cubicBezTo>
                  <a:cubicBezTo>
                    <a:pt x="7245" y="758"/>
                    <a:pt x="7189" y="702"/>
                    <a:pt x="7121" y="645"/>
                  </a:cubicBezTo>
                  <a:cubicBezTo>
                    <a:pt x="6929" y="487"/>
                    <a:pt x="6715" y="352"/>
                    <a:pt x="6489" y="250"/>
                  </a:cubicBezTo>
                  <a:cubicBezTo>
                    <a:pt x="6151" y="81"/>
                    <a:pt x="5792" y="1"/>
                    <a:pt x="5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145375" y="1022550"/>
              <a:ext cx="273650" cy="163450"/>
            </a:xfrm>
            <a:custGeom>
              <a:rect b="b" l="l" r="r" t="t"/>
              <a:pathLst>
                <a:path extrusionOk="0" h="6538" w="10946">
                  <a:moveTo>
                    <a:pt x="5555" y="0"/>
                  </a:moveTo>
                  <a:cubicBezTo>
                    <a:pt x="5452" y="0"/>
                    <a:pt x="5353" y="4"/>
                    <a:pt x="5258" y="11"/>
                  </a:cubicBezTo>
                  <a:cubicBezTo>
                    <a:pt x="2900" y="203"/>
                    <a:pt x="0" y="3159"/>
                    <a:pt x="2088" y="5348"/>
                  </a:cubicBezTo>
                  <a:cubicBezTo>
                    <a:pt x="2876" y="6168"/>
                    <a:pt x="4429" y="6537"/>
                    <a:pt x="5923" y="6537"/>
                  </a:cubicBezTo>
                  <a:cubicBezTo>
                    <a:pt x="7122" y="6537"/>
                    <a:pt x="8284" y="6300"/>
                    <a:pt x="8982" y="5867"/>
                  </a:cubicBezTo>
                  <a:lnTo>
                    <a:pt x="9930" y="5089"/>
                  </a:lnTo>
                  <a:cubicBezTo>
                    <a:pt x="10946" y="4886"/>
                    <a:pt x="10088" y="2132"/>
                    <a:pt x="9693" y="1625"/>
                  </a:cubicBezTo>
                  <a:cubicBezTo>
                    <a:pt x="8834" y="608"/>
                    <a:pt x="6894" y="0"/>
                    <a:pt x="555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168775" y="1017450"/>
              <a:ext cx="238125" cy="172100"/>
            </a:xfrm>
            <a:custGeom>
              <a:rect b="b" l="l" r="r" t="t"/>
              <a:pathLst>
                <a:path extrusionOk="0" h="6884" w="9525">
                  <a:moveTo>
                    <a:pt x="4300" y="1"/>
                  </a:moveTo>
                  <a:lnTo>
                    <a:pt x="4119" y="23"/>
                  </a:lnTo>
                  <a:cubicBezTo>
                    <a:pt x="3860" y="57"/>
                    <a:pt x="3600" y="113"/>
                    <a:pt x="3363" y="192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34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497" y="2652"/>
                  </a:cubicBezTo>
                  <a:cubicBezTo>
                    <a:pt x="1" y="3634"/>
                    <a:pt x="170" y="4830"/>
                    <a:pt x="948" y="5620"/>
                  </a:cubicBezTo>
                  <a:cubicBezTo>
                    <a:pt x="1310" y="5993"/>
                    <a:pt x="1750" y="6286"/>
                    <a:pt x="2246" y="6466"/>
                  </a:cubicBezTo>
                  <a:cubicBezTo>
                    <a:pt x="2720" y="6647"/>
                    <a:pt x="3217" y="6760"/>
                    <a:pt x="3713" y="6816"/>
                  </a:cubicBezTo>
                  <a:cubicBezTo>
                    <a:pt x="4059" y="6863"/>
                    <a:pt x="4411" y="6883"/>
                    <a:pt x="4760" y="6883"/>
                  </a:cubicBezTo>
                  <a:cubicBezTo>
                    <a:pt x="4912" y="6883"/>
                    <a:pt x="5064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80" y="6117"/>
                  </a:cubicBezTo>
                  <a:lnTo>
                    <a:pt x="8994" y="5293"/>
                  </a:lnTo>
                  <a:lnTo>
                    <a:pt x="8012" y="6026"/>
                  </a:lnTo>
                  <a:cubicBezTo>
                    <a:pt x="7584" y="6252"/>
                    <a:pt x="7121" y="6399"/>
                    <a:pt x="6647" y="6466"/>
                  </a:cubicBezTo>
                  <a:cubicBezTo>
                    <a:pt x="6162" y="6545"/>
                    <a:pt x="5677" y="6591"/>
                    <a:pt x="5191" y="6591"/>
                  </a:cubicBezTo>
                  <a:cubicBezTo>
                    <a:pt x="5161" y="6591"/>
                    <a:pt x="5131" y="6591"/>
                    <a:pt x="5101" y="6591"/>
                  </a:cubicBezTo>
                  <a:cubicBezTo>
                    <a:pt x="4173" y="6591"/>
                    <a:pt x="3256" y="6422"/>
                    <a:pt x="2382" y="6094"/>
                  </a:cubicBezTo>
                  <a:cubicBezTo>
                    <a:pt x="1953" y="5925"/>
                    <a:pt x="1569" y="5665"/>
                    <a:pt x="1253" y="5338"/>
                  </a:cubicBezTo>
                  <a:cubicBezTo>
                    <a:pt x="948" y="4999"/>
                    <a:pt x="745" y="4593"/>
                    <a:pt x="678" y="4142"/>
                  </a:cubicBezTo>
                  <a:cubicBezTo>
                    <a:pt x="621" y="3702"/>
                    <a:pt x="712" y="3250"/>
                    <a:pt x="915" y="2844"/>
                  </a:cubicBezTo>
                  <a:cubicBezTo>
                    <a:pt x="1118" y="2427"/>
                    <a:pt x="1389" y="2054"/>
                    <a:pt x="1727" y="1738"/>
                  </a:cubicBezTo>
                  <a:cubicBezTo>
                    <a:pt x="2054" y="1400"/>
                    <a:pt x="2438" y="1118"/>
                    <a:pt x="2856" y="903"/>
                  </a:cubicBezTo>
                  <a:cubicBezTo>
                    <a:pt x="3059" y="791"/>
                    <a:pt x="3273" y="700"/>
                    <a:pt x="3499" y="610"/>
                  </a:cubicBezTo>
                  <a:cubicBezTo>
                    <a:pt x="3713" y="542"/>
                    <a:pt x="3939" y="486"/>
                    <a:pt x="4164" y="452"/>
                  </a:cubicBezTo>
                  <a:lnTo>
                    <a:pt x="4356" y="418"/>
                  </a:lnTo>
                  <a:lnTo>
                    <a:pt x="4864" y="418"/>
                  </a:lnTo>
                  <a:cubicBezTo>
                    <a:pt x="5090" y="452"/>
                    <a:pt x="5338" y="452"/>
                    <a:pt x="5564" y="508"/>
                  </a:cubicBezTo>
                  <a:cubicBezTo>
                    <a:pt x="5801" y="542"/>
                    <a:pt x="6038" y="587"/>
                    <a:pt x="6275" y="655"/>
                  </a:cubicBezTo>
                  <a:cubicBezTo>
                    <a:pt x="6500" y="712"/>
                    <a:pt x="6726" y="779"/>
                    <a:pt x="6952" y="869"/>
                  </a:cubicBezTo>
                  <a:cubicBezTo>
                    <a:pt x="7392" y="1027"/>
                    <a:pt x="7809" y="1242"/>
                    <a:pt x="8204" y="1513"/>
                  </a:cubicBezTo>
                  <a:cubicBezTo>
                    <a:pt x="8294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33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97" y="3081"/>
                    <a:pt x="9321" y="3555"/>
                    <a:pt x="9389" y="4029"/>
                  </a:cubicBezTo>
                  <a:cubicBezTo>
                    <a:pt x="9434" y="4266"/>
                    <a:pt x="9434" y="4514"/>
                    <a:pt x="9400" y="4751"/>
                  </a:cubicBezTo>
                  <a:cubicBezTo>
                    <a:pt x="9378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14"/>
                    <a:pt x="9524" y="4266"/>
                    <a:pt x="9502" y="4018"/>
                  </a:cubicBezTo>
                  <a:cubicBezTo>
                    <a:pt x="9468" y="3521"/>
                    <a:pt x="9378" y="3036"/>
                    <a:pt x="9220" y="2562"/>
                  </a:cubicBezTo>
                  <a:cubicBezTo>
                    <a:pt x="9152" y="2314"/>
                    <a:pt x="9051" y="2077"/>
                    <a:pt x="8926" y="1851"/>
                  </a:cubicBezTo>
                  <a:lnTo>
                    <a:pt x="8870" y="1761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47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39"/>
                    <a:pt x="6376" y="271"/>
                  </a:cubicBezTo>
                  <a:cubicBezTo>
                    <a:pt x="6139" y="204"/>
                    <a:pt x="5891" y="136"/>
                    <a:pt x="5643" y="91"/>
                  </a:cubicBezTo>
                  <a:cubicBezTo>
                    <a:pt x="5406" y="46"/>
                    <a:pt x="5146" y="34"/>
                    <a:pt x="489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003175" y="1115325"/>
              <a:ext cx="244200" cy="269300"/>
            </a:xfrm>
            <a:custGeom>
              <a:rect b="b" l="l" r="r" t="t"/>
              <a:pathLst>
                <a:path extrusionOk="0" h="10772" w="9768">
                  <a:moveTo>
                    <a:pt x="6867" y="1"/>
                  </a:moveTo>
                  <a:cubicBezTo>
                    <a:pt x="6861" y="1"/>
                    <a:pt x="6856" y="1"/>
                    <a:pt x="6850" y="1"/>
                  </a:cubicBezTo>
                  <a:cubicBezTo>
                    <a:pt x="5282" y="80"/>
                    <a:pt x="3431" y="1130"/>
                    <a:pt x="2291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33" y="8871"/>
                    <a:pt x="1829" y="9852"/>
                  </a:cubicBezTo>
                  <a:cubicBezTo>
                    <a:pt x="2580" y="10454"/>
                    <a:pt x="3822" y="10771"/>
                    <a:pt x="5096" y="10771"/>
                  </a:cubicBezTo>
                  <a:cubicBezTo>
                    <a:pt x="7380" y="10771"/>
                    <a:pt x="9767" y="9752"/>
                    <a:pt x="9615" y="7528"/>
                  </a:cubicBezTo>
                  <a:lnTo>
                    <a:pt x="9118" y="6806"/>
                  </a:lnTo>
                  <a:cubicBezTo>
                    <a:pt x="8883" y="5683"/>
                    <a:pt x="7999" y="1"/>
                    <a:pt x="686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002050" y="1111100"/>
              <a:ext cx="244050" cy="278025"/>
            </a:xfrm>
            <a:custGeom>
              <a:rect b="b" l="l" r="r" t="t"/>
              <a:pathLst>
                <a:path extrusionOk="0" h="11121" w="9762">
                  <a:moveTo>
                    <a:pt x="6868" y="1"/>
                  </a:moveTo>
                  <a:cubicBezTo>
                    <a:pt x="6832" y="1"/>
                    <a:pt x="6796" y="4"/>
                    <a:pt x="6760" y="12"/>
                  </a:cubicBezTo>
                  <a:lnTo>
                    <a:pt x="6523" y="35"/>
                  </a:lnTo>
                  <a:cubicBezTo>
                    <a:pt x="6354" y="46"/>
                    <a:pt x="6196" y="80"/>
                    <a:pt x="6026" y="125"/>
                  </a:cubicBezTo>
                  <a:cubicBezTo>
                    <a:pt x="5868" y="159"/>
                    <a:pt x="5699" y="193"/>
                    <a:pt x="5541" y="249"/>
                  </a:cubicBezTo>
                  <a:cubicBezTo>
                    <a:pt x="5225" y="351"/>
                    <a:pt x="4921" y="475"/>
                    <a:pt x="4627" y="622"/>
                  </a:cubicBezTo>
                  <a:cubicBezTo>
                    <a:pt x="4322" y="768"/>
                    <a:pt x="4040" y="926"/>
                    <a:pt x="3758" y="1096"/>
                  </a:cubicBezTo>
                  <a:cubicBezTo>
                    <a:pt x="3476" y="1276"/>
                    <a:pt x="3217" y="1479"/>
                    <a:pt x="2968" y="1694"/>
                  </a:cubicBezTo>
                  <a:cubicBezTo>
                    <a:pt x="2449" y="2089"/>
                    <a:pt x="2009" y="2630"/>
                    <a:pt x="1614" y="3115"/>
                  </a:cubicBezTo>
                  <a:cubicBezTo>
                    <a:pt x="1400" y="3375"/>
                    <a:pt x="1208" y="3646"/>
                    <a:pt x="1050" y="3928"/>
                  </a:cubicBezTo>
                  <a:cubicBezTo>
                    <a:pt x="870" y="4210"/>
                    <a:pt x="712" y="4503"/>
                    <a:pt x="587" y="4819"/>
                  </a:cubicBezTo>
                  <a:cubicBezTo>
                    <a:pt x="452" y="5113"/>
                    <a:pt x="339" y="5429"/>
                    <a:pt x="260" y="5745"/>
                  </a:cubicBezTo>
                  <a:lnTo>
                    <a:pt x="125" y="6230"/>
                  </a:lnTo>
                  <a:cubicBezTo>
                    <a:pt x="80" y="6433"/>
                    <a:pt x="80" y="6557"/>
                    <a:pt x="57" y="6726"/>
                  </a:cubicBezTo>
                  <a:cubicBezTo>
                    <a:pt x="1" y="7415"/>
                    <a:pt x="159" y="8103"/>
                    <a:pt x="497" y="8712"/>
                  </a:cubicBezTo>
                  <a:cubicBezTo>
                    <a:pt x="824" y="9299"/>
                    <a:pt x="1276" y="9818"/>
                    <a:pt x="1806" y="10236"/>
                  </a:cubicBezTo>
                  <a:cubicBezTo>
                    <a:pt x="2359" y="10619"/>
                    <a:pt x="2991" y="10879"/>
                    <a:pt x="3657" y="10992"/>
                  </a:cubicBezTo>
                  <a:cubicBezTo>
                    <a:pt x="4105" y="11078"/>
                    <a:pt x="4559" y="11120"/>
                    <a:pt x="5012" y="11120"/>
                  </a:cubicBezTo>
                  <a:cubicBezTo>
                    <a:pt x="5870" y="11120"/>
                    <a:pt x="6726" y="10967"/>
                    <a:pt x="7538" y="10664"/>
                  </a:cubicBezTo>
                  <a:cubicBezTo>
                    <a:pt x="8170" y="10439"/>
                    <a:pt x="8723" y="10055"/>
                    <a:pt x="9152" y="9547"/>
                  </a:cubicBezTo>
                  <a:cubicBezTo>
                    <a:pt x="9570" y="9028"/>
                    <a:pt x="9761" y="8363"/>
                    <a:pt x="9682" y="7697"/>
                  </a:cubicBezTo>
                  <a:lnTo>
                    <a:pt x="9682" y="7685"/>
                  </a:lnTo>
                  <a:lnTo>
                    <a:pt x="9163" y="6975"/>
                  </a:lnTo>
                  <a:lnTo>
                    <a:pt x="9626" y="7708"/>
                  </a:lnTo>
                  <a:lnTo>
                    <a:pt x="9626" y="7697"/>
                  </a:lnTo>
                  <a:lnTo>
                    <a:pt x="9626" y="7697"/>
                  </a:lnTo>
                  <a:cubicBezTo>
                    <a:pt x="9649" y="8329"/>
                    <a:pt x="9434" y="8949"/>
                    <a:pt x="9017" y="9423"/>
                  </a:cubicBezTo>
                  <a:cubicBezTo>
                    <a:pt x="8577" y="9875"/>
                    <a:pt x="8046" y="10213"/>
                    <a:pt x="7448" y="10405"/>
                  </a:cubicBezTo>
                  <a:cubicBezTo>
                    <a:pt x="6727" y="10641"/>
                    <a:pt x="5978" y="10760"/>
                    <a:pt x="5229" y="10760"/>
                  </a:cubicBezTo>
                  <a:cubicBezTo>
                    <a:pt x="4724" y="10760"/>
                    <a:pt x="4220" y="10706"/>
                    <a:pt x="3724" y="10597"/>
                  </a:cubicBezTo>
                  <a:cubicBezTo>
                    <a:pt x="3126" y="10461"/>
                    <a:pt x="2528" y="10270"/>
                    <a:pt x="2043" y="9897"/>
                  </a:cubicBezTo>
                  <a:cubicBezTo>
                    <a:pt x="1569" y="9513"/>
                    <a:pt x="1174" y="9040"/>
                    <a:pt x="881" y="8509"/>
                  </a:cubicBezTo>
                  <a:cubicBezTo>
                    <a:pt x="587" y="7979"/>
                    <a:pt x="463" y="7381"/>
                    <a:pt x="508" y="6783"/>
                  </a:cubicBezTo>
                  <a:cubicBezTo>
                    <a:pt x="531" y="6636"/>
                    <a:pt x="554" y="6433"/>
                    <a:pt x="576" y="6331"/>
                  </a:cubicBezTo>
                  <a:lnTo>
                    <a:pt x="712" y="5880"/>
                  </a:lnTo>
                  <a:cubicBezTo>
                    <a:pt x="779" y="5575"/>
                    <a:pt x="881" y="5282"/>
                    <a:pt x="1016" y="5000"/>
                  </a:cubicBezTo>
                  <a:cubicBezTo>
                    <a:pt x="1129" y="4706"/>
                    <a:pt x="1264" y="4436"/>
                    <a:pt x="1434" y="4165"/>
                  </a:cubicBezTo>
                  <a:cubicBezTo>
                    <a:pt x="1592" y="3894"/>
                    <a:pt x="1772" y="3646"/>
                    <a:pt x="1964" y="3397"/>
                  </a:cubicBezTo>
                  <a:cubicBezTo>
                    <a:pt x="2370" y="2890"/>
                    <a:pt x="2743" y="2416"/>
                    <a:pt x="3239" y="2021"/>
                  </a:cubicBezTo>
                  <a:cubicBezTo>
                    <a:pt x="3476" y="1818"/>
                    <a:pt x="3724" y="1626"/>
                    <a:pt x="3984" y="1457"/>
                  </a:cubicBezTo>
                  <a:cubicBezTo>
                    <a:pt x="4255" y="1287"/>
                    <a:pt x="4526" y="1129"/>
                    <a:pt x="4796" y="983"/>
                  </a:cubicBezTo>
                  <a:cubicBezTo>
                    <a:pt x="5079" y="847"/>
                    <a:pt x="5372" y="723"/>
                    <a:pt x="5665" y="622"/>
                  </a:cubicBezTo>
                  <a:cubicBezTo>
                    <a:pt x="5812" y="565"/>
                    <a:pt x="5959" y="531"/>
                    <a:pt x="6105" y="497"/>
                  </a:cubicBezTo>
                  <a:lnTo>
                    <a:pt x="6320" y="430"/>
                  </a:lnTo>
                  <a:lnTo>
                    <a:pt x="6557" y="396"/>
                  </a:lnTo>
                  <a:cubicBezTo>
                    <a:pt x="6679" y="387"/>
                    <a:pt x="6828" y="351"/>
                    <a:pt x="6911" y="351"/>
                  </a:cubicBezTo>
                  <a:cubicBezTo>
                    <a:pt x="6935" y="351"/>
                    <a:pt x="6953" y="354"/>
                    <a:pt x="6963" y="362"/>
                  </a:cubicBezTo>
                  <a:cubicBezTo>
                    <a:pt x="7076" y="407"/>
                    <a:pt x="7177" y="497"/>
                    <a:pt x="7245" y="599"/>
                  </a:cubicBezTo>
                  <a:cubicBezTo>
                    <a:pt x="7426" y="847"/>
                    <a:pt x="7572" y="1118"/>
                    <a:pt x="7685" y="1411"/>
                  </a:cubicBezTo>
                  <a:cubicBezTo>
                    <a:pt x="7911" y="1998"/>
                    <a:pt x="8114" y="2608"/>
                    <a:pt x="8272" y="3228"/>
                  </a:cubicBezTo>
                  <a:cubicBezTo>
                    <a:pt x="8622" y="4458"/>
                    <a:pt x="8881" y="5722"/>
                    <a:pt x="9163" y="6975"/>
                  </a:cubicBezTo>
                  <a:cubicBezTo>
                    <a:pt x="8972" y="5699"/>
                    <a:pt x="8768" y="4436"/>
                    <a:pt x="8486" y="3172"/>
                  </a:cubicBezTo>
                  <a:cubicBezTo>
                    <a:pt x="8351" y="2540"/>
                    <a:pt x="8170" y="1908"/>
                    <a:pt x="7956" y="1299"/>
                  </a:cubicBezTo>
                  <a:cubicBezTo>
                    <a:pt x="7843" y="983"/>
                    <a:pt x="7696" y="678"/>
                    <a:pt x="7516" y="396"/>
                  </a:cubicBezTo>
                  <a:cubicBezTo>
                    <a:pt x="7403" y="238"/>
                    <a:pt x="7256" y="103"/>
                    <a:pt x="7065" y="35"/>
                  </a:cubicBezTo>
                  <a:cubicBezTo>
                    <a:pt x="6999" y="13"/>
                    <a:pt x="6933" y="1"/>
                    <a:pt x="68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055925" y="1121625"/>
              <a:ext cx="239250" cy="294400"/>
            </a:xfrm>
            <a:custGeom>
              <a:rect b="b" l="l" r="r" t="t"/>
              <a:pathLst>
                <a:path extrusionOk="0" h="11776" w="9570">
                  <a:moveTo>
                    <a:pt x="4839" y="0"/>
                  </a:moveTo>
                  <a:cubicBezTo>
                    <a:pt x="4386" y="0"/>
                    <a:pt x="3910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2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62" y="9702"/>
                  </a:cubicBezTo>
                  <a:cubicBezTo>
                    <a:pt x="9435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55" y="2503"/>
                    <a:pt x="6749" y="1273"/>
                  </a:cubicBezTo>
                  <a:cubicBezTo>
                    <a:pt x="6074" y="485"/>
                    <a:pt x="5480" y="0"/>
                    <a:pt x="483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059050" y="1117850"/>
              <a:ext cx="235850" cy="300625"/>
            </a:xfrm>
            <a:custGeom>
              <a:rect b="b" l="l" r="r" t="t"/>
              <a:pathLst>
                <a:path extrusionOk="0" h="12025" w="9434">
                  <a:moveTo>
                    <a:pt x="9434" y="7889"/>
                  </a:moveTo>
                  <a:cubicBezTo>
                    <a:pt x="9434" y="7889"/>
                    <a:pt x="9423" y="8010"/>
                    <a:pt x="9422" y="8262"/>
                  </a:cubicBezTo>
                  <a:lnTo>
                    <a:pt x="9422" y="8262"/>
                  </a:lnTo>
                  <a:cubicBezTo>
                    <a:pt x="9434" y="8025"/>
                    <a:pt x="9434" y="7890"/>
                    <a:pt x="9434" y="7889"/>
                  </a:cubicBezTo>
                  <a:close/>
                  <a:moveTo>
                    <a:pt x="9422" y="8262"/>
                  </a:moveTo>
                  <a:cubicBezTo>
                    <a:pt x="9422" y="8262"/>
                    <a:pt x="9422" y="8262"/>
                    <a:pt x="9422" y="8262"/>
                  </a:cubicBezTo>
                  <a:cubicBezTo>
                    <a:pt x="9422" y="8266"/>
                    <a:pt x="9422" y="8270"/>
                    <a:pt x="9422" y="8274"/>
                  </a:cubicBezTo>
                  <a:lnTo>
                    <a:pt x="9422" y="8274"/>
                  </a:lnTo>
                  <a:cubicBezTo>
                    <a:pt x="9422" y="8273"/>
                    <a:pt x="9422" y="8273"/>
                    <a:pt x="9422" y="8273"/>
                  </a:cubicBezTo>
                  <a:cubicBezTo>
                    <a:pt x="9422" y="8269"/>
                    <a:pt x="9422" y="8265"/>
                    <a:pt x="9422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7" y="1"/>
                    <a:pt x="4615" y="2"/>
                  </a:cubicBezTo>
                  <a:cubicBezTo>
                    <a:pt x="4356" y="24"/>
                    <a:pt x="4096" y="92"/>
                    <a:pt x="3871" y="227"/>
                  </a:cubicBezTo>
                  <a:cubicBezTo>
                    <a:pt x="3430" y="476"/>
                    <a:pt x="3058" y="848"/>
                    <a:pt x="2731" y="1198"/>
                  </a:cubicBezTo>
                  <a:cubicBezTo>
                    <a:pt x="2562" y="1378"/>
                    <a:pt x="2381" y="1536"/>
                    <a:pt x="2212" y="1740"/>
                  </a:cubicBezTo>
                  <a:cubicBezTo>
                    <a:pt x="2054" y="1931"/>
                    <a:pt x="1907" y="2146"/>
                    <a:pt x="1760" y="2360"/>
                  </a:cubicBezTo>
                  <a:cubicBezTo>
                    <a:pt x="1128" y="3184"/>
                    <a:pt x="711" y="4154"/>
                    <a:pt x="384" y="5147"/>
                  </a:cubicBezTo>
                  <a:cubicBezTo>
                    <a:pt x="90" y="6152"/>
                    <a:pt x="0" y="7201"/>
                    <a:pt x="102" y="8250"/>
                  </a:cubicBezTo>
                  <a:cubicBezTo>
                    <a:pt x="158" y="8770"/>
                    <a:pt x="305" y="9266"/>
                    <a:pt x="519" y="9740"/>
                  </a:cubicBezTo>
                  <a:cubicBezTo>
                    <a:pt x="745" y="10203"/>
                    <a:pt x="1061" y="10609"/>
                    <a:pt x="1444" y="10959"/>
                  </a:cubicBezTo>
                  <a:cubicBezTo>
                    <a:pt x="1817" y="11263"/>
                    <a:pt x="2234" y="11523"/>
                    <a:pt x="2697" y="11703"/>
                  </a:cubicBezTo>
                  <a:cubicBezTo>
                    <a:pt x="2911" y="11794"/>
                    <a:pt x="3137" y="11850"/>
                    <a:pt x="3363" y="11918"/>
                  </a:cubicBezTo>
                  <a:cubicBezTo>
                    <a:pt x="3577" y="11974"/>
                    <a:pt x="3803" y="12008"/>
                    <a:pt x="4040" y="12019"/>
                  </a:cubicBezTo>
                  <a:cubicBezTo>
                    <a:pt x="4118" y="12023"/>
                    <a:pt x="4197" y="12024"/>
                    <a:pt x="4275" y="12024"/>
                  </a:cubicBezTo>
                  <a:cubicBezTo>
                    <a:pt x="5031" y="12024"/>
                    <a:pt x="5783" y="11877"/>
                    <a:pt x="6488" y="11591"/>
                  </a:cubicBezTo>
                  <a:cubicBezTo>
                    <a:pt x="7154" y="11365"/>
                    <a:pt x="7764" y="11015"/>
                    <a:pt x="8317" y="10575"/>
                  </a:cubicBezTo>
                  <a:cubicBezTo>
                    <a:pt x="8734" y="10237"/>
                    <a:pt x="9050" y="9785"/>
                    <a:pt x="9231" y="9277"/>
                  </a:cubicBezTo>
                  <a:cubicBezTo>
                    <a:pt x="9298" y="9086"/>
                    <a:pt x="9343" y="8894"/>
                    <a:pt x="9377" y="8702"/>
                  </a:cubicBezTo>
                  <a:cubicBezTo>
                    <a:pt x="9399" y="8559"/>
                    <a:pt x="9421" y="8416"/>
                    <a:pt x="9422" y="8274"/>
                  </a:cubicBezTo>
                  <a:lnTo>
                    <a:pt x="9422" y="8274"/>
                  </a:lnTo>
                  <a:cubicBezTo>
                    <a:pt x="9411" y="8420"/>
                    <a:pt x="9400" y="8567"/>
                    <a:pt x="9366" y="8702"/>
                  </a:cubicBezTo>
                  <a:cubicBezTo>
                    <a:pt x="9332" y="8894"/>
                    <a:pt x="9287" y="9086"/>
                    <a:pt x="9208" y="9266"/>
                  </a:cubicBezTo>
                  <a:cubicBezTo>
                    <a:pt x="9027" y="9774"/>
                    <a:pt x="8700" y="10214"/>
                    <a:pt x="8283" y="10541"/>
                  </a:cubicBezTo>
                  <a:cubicBezTo>
                    <a:pt x="7730" y="10970"/>
                    <a:pt x="7109" y="11286"/>
                    <a:pt x="6443" y="11489"/>
                  </a:cubicBezTo>
                  <a:cubicBezTo>
                    <a:pt x="5812" y="11712"/>
                    <a:pt x="5150" y="11820"/>
                    <a:pt x="4490" y="11820"/>
                  </a:cubicBezTo>
                  <a:cubicBezTo>
                    <a:pt x="4347" y="11820"/>
                    <a:pt x="4205" y="11815"/>
                    <a:pt x="4062" y="11805"/>
                  </a:cubicBezTo>
                  <a:cubicBezTo>
                    <a:pt x="3837" y="11782"/>
                    <a:pt x="3622" y="11737"/>
                    <a:pt x="3419" y="11681"/>
                  </a:cubicBezTo>
                  <a:cubicBezTo>
                    <a:pt x="3216" y="11602"/>
                    <a:pt x="3002" y="11545"/>
                    <a:pt x="2799" y="11444"/>
                  </a:cubicBezTo>
                  <a:cubicBezTo>
                    <a:pt x="2381" y="11263"/>
                    <a:pt x="1997" y="11015"/>
                    <a:pt x="1670" y="10710"/>
                  </a:cubicBezTo>
                  <a:cubicBezTo>
                    <a:pt x="1004" y="10067"/>
                    <a:pt x="621" y="9165"/>
                    <a:pt x="530" y="8205"/>
                  </a:cubicBezTo>
                  <a:cubicBezTo>
                    <a:pt x="451" y="7224"/>
                    <a:pt x="553" y="6231"/>
                    <a:pt x="846" y="5283"/>
                  </a:cubicBezTo>
                  <a:cubicBezTo>
                    <a:pt x="1140" y="4335"/>
                    <a:pt x="1512" y="3398"/>
                    <a:pt x="2099" y="2620"/>
                  </a:cubicBezTo>
                  <a:cubicBezTo>
                    <a:pt x="2234" y="2428"/>
                    <a:pt x="2347" y="2213"/>
                    <a:pt x="2516" y="2022"/>
                  </a:cubicBezTo>
                  <a:cubicBezTo>
                    <a:pt x="2686" y="1841"/>
                    <a:pt x="2855" y="1661"/>
                    <a:pt x="3013" y="1480"/>
                  </a:cubicBezTo>
                  <a:cubicBezTo>
                    <a:pt x="3351" y="1108"/>
                    <a:pt x="3656" y="758"/>
                    <a:pt x="4040" y="521"/>
                  </a:cubicBezTo>
                  <a:cubicBezTo>
                    <a:pt x="4245" y="382"/>
                    <a:pt x="4490" y="309"/>
                    <a:pt x="4736" y="309"/>
                  </a:cubicBezTo>
                  <a:cubicBezTo>
                    <a:pt x="4910" y="309"/>
                    <a:pt x="5084" y="345"/>
                    <a:pt x="5247" y="419"/>
                  </a:cubicBezTo>
                  <a:cubicBezTo>
                    <a:pt x="5642" y="589"/>
                    <a:pt x="5969" y="893"/>
                    <a:pt x="6274" y="1198"/>
                  </a:cubicBezTo>
                  <a:cubicBezTo>
                    <a:pt x="6838" y="1785"/>
                    <a:pt x="7335" y="2439"/>
                    <a:pt x="7764" y="3139"/>
                  </a:cubicBezTo>
                  <a:cubicBezTo>
                    <a:pt x="7955" y="3443"/>
                    <a:pt x="8136" y="3759"/>
                    <a:pt x="8283" y="4098"/>
                  </a:cubicBezTo>
                  <a:cubicBezTo>
                    <a:pt x="8441" y="4391"/>
                    <a:pt x="8576" y="4685"/>
                    <a:pt x="8689" y="5001"/>
                  </a:cubicBezTo>
                  <a:lnTo>
                    <a:pt x="9016" y="5802"/>
                  </a:lnTo>
                  <a:cubicBezTo>
                    <a:pt x="9106" y="6061"/>
                    <a:pt x="9185" y="6287"/>
                    <a:pt x="9231" y="6513"/>
                  </a:cubicBezTo>
                  <a:cubicBezTo>
                    <a:pt x="9287" y="6705"/>
                    <a:pt x="9321" y="6896"/>
                    <a:pt x="9355" y="7088"/>
                  </a:cubicBezTo>
                  <a:cubicBezTo>
                    <a:pt x="9377" y="7235"/>
                    <a:pt x="9400" y="7382"/>
                    <a:pt x="9411" y="7528"/>
                  </a:cubicBezTo>
                  <a:cubicBezTo>
                    <a:pt x="9422" y="7765"/>
                    <a:pt x="9434" y="7889"/>
                    <a:pt x="9434" y="7889"/>
                  </a:cubicBezTo>
                  <a:cubicBezTo>
                    <a:pt x="9434" y="7889"/>
                    <a:pt x="9422" y="7765"/>
                    <a:pt x="9411" y="7517"/>
                  </a:cubicBezTo>
                  <a:cubicBezTo>
                    <a:pt x="9411" y="7370"/>
                    <a:pt x="9389" y="7224"/>
                    <a:pt x="9366" y="7077"/>
                  </a:cubicBezTo>
                  <a:cubicBezTo>
                    <a:pt x="9343" y="6885"/>
                    <a:pt x="9310" y="6682"/>
                    <a:pt x="9253" y="6490"/>
                  </a:cubicBezTo>
                  <a:cubicBezTo>
                    <a:pt x="9208" y="6276"/>
                    <a:pt x="9129" y="6050"/>
                    <a:pt x="9050" y="5791"/>
                  </a:cubicBezTo>
                  <a:lnTo>
                    <a:pt x="8745" y="4978"/>
                  </a:lnTo>
                  <a:cubicBezTo>
                    <a:pt x="8621" y="4662"/>
                    <a:pt x="8497" y="4357"/>
                    <a:pt x="8350" y="4064"/>
                  </a:cubicBezTo>
                  <a:cubicBezTo>
                    <a:pt x="8204" y="3726"/>
                    <a:pt x="8034" y="3398"/>
                    <a:pt x="7854" y="3082"/>
                  </a:cubicBezTo>
                  <a:cubicBezTo>
                    <a:pt x="7448" y="2349"/>
                    <a:pt x="6974" y="1672"/>
                    <a:pt x="6432" y="1051"/>
                  </a:cubicBezTo>
                  <a:cubicBezTo>
                    <a:pt x="6127" y="724"/>
                    <a:pt x="5800" y="374"/>
                    <a:pt x="5360" y="160"/>
                  </a:cubicBezTo>
                  <a:cubicBezTo>
                    <a:pt x="5153" y="56"/>
                    <a:pt x="4918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174425" y="1084475"/>
              <a:ext cx="280425" cy="232000"/>
            </a:xfrm>
            <a:custGeom>
              <a:rect b="b" l="l" r="r" t="t"/>
              <a:pathLst>
                <a:path extrusionOk="0" h="9280" w="11217">
                  <a:moveTo>
                    <a:pt x="4959" y="1"/>
                  </a:moveTo>
                  <a:cubicBezTo>
                    <a:pt x="3579" y="1"/>
                    <a:pt x="1996" y="340"/>
                    <a:pt x="0" y="1235"/>
                  </a:cubicBezTo>
                  <a:cubicBezTo>
                    <a:pt x="711" y="3323"/>
                    <a:pt x="1625" y="5489"/>
                    <a:pt x="2866" y="7227"/>
                  </a:cubicBezTo>
                  <a:cubicBezTo>
                    <a:pt x="3510" y="8141"/>
                    <a:pt x="4017" y="8829"/>
                    <a:pt x="5089" y="9224"/>
                  </a:cubicBezTo>
                  <a:cubicBezTo>
                    <a:pt x="5202" y="9267"/>
                    <a:pt x="5436" y="9280"/>
                    <a:pt x="5694" y="9280"/>
                  </a:cubicBezTo>
                  <a:cubicBezTo>
                    <a:pt x="6058" y="9280"/>
                    <a:pt x="6468" y="9254"/>
                    <a:pt x="6647" y="9247"/>
                  </a:cubicBezTo>
                  <a:cubicBezTo>
                    <a:pt x="7662" y="9168"/>
                    <a:pt x="8779" y="8547"/>
                    <a:pt x="9377" y="7882"/>
                  </a:cubicBezTo>
                  <a:cubicBezTo>
                    <a:pt x="11217" y="5692"/>
                    <a:pt x="11149" y="1664"/>
                    <a:pt x="8001" y="547"/>
                  </a:cubicBezTo>
                  <a:cubicBezTo>
                    <a:pt x="7046" y="220"/>
                    <a:pt x="6068" y="1"/>
                    <a:pt x="4959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168225" y="1078675"/>
              <a:ext cx="275075" cy="237925"/>
            </a:xfrm>
            <a:custGeom>
              <a:rect b="b" l="l" r="r" t="t"/>
              <a:pathLst>
                <a:path extrusionOk="0" h="9517" w="11003">
                  <a:moveTo>
                    <a:pt x="5078" y="0"/>
                  </a:moveTo>
                  <a:cubicBezTo>
                    <a:pt x="4649" y="12"/>
                    <a:pt x="4220" y="45"/>
                    <a:pt x="3792" y="124"/>
                  </a:cubicBezTo>
                  <a:cubicBezTo>
                    <a:pt x="3374" y="192"/>
                    <a:pt x="2956" y="282"/>
                    <a:pt x="2550" y="407"/>
                  </a:cubicBezTo>
                  <a:cubicBezTo>
                    <a:pt x="1727" y="632"/>
                    <a:pt x="937" y="937"/>
                    <a:pt x="169" y="1298"/>
                  </a:cubicBezTo>
                  <a:lnTo>
                    <a:pt x="0" y="1377"/>
                  </a:lnTo>
                  <a:lnTo>
                    <a:pt x="56" y="1535"/>
                  </a:lnTo>
                  <a:cubicBezTo>
                    <a:pt x="384" y="2415"/>
                    <a:pt x="745" y="3295"/>
                    <a:pt x="1140" y="4153"/>
                  </a:cubicBezTo>
                  <a:cubicBezTo>
                    <a:pt x="1332" y="4582"/>
                    <a:pt x="1546" y="5010"/>
                    <a:pt x="1772" y="5417"/>
                  </a:cubicBezTo>
                  <a:cubicBezTo>
                    <a:pt x="1997" y="5834"/>
                    <a:pt x="2234" y="6240"/>
                    <a:pt x="2494" y="6647"/>
                  </a:cubicBezTo>
                  <a:cubicBezTo>
                    <a:pt x="2607" y="6850"/>
                    <a:pt x="2753" y="7030"/>
                    <a:pt x="2889" y="7222"/>
                  </a:cubicBezTo>
                  <a:cubicBezTo>
                    <a:pt x="3024" y="7414"/>
                    <a:pt x="3160" y="7606"/>
                    <a:pt x="3306" y="7798"/>
                  </a:cubicBezTo>
                  <a:cubicBezTo>
                    <a:pt x="3577" y="8181"/>
                    <a:pt x="3893" y="8531"/>
                    <a:pt x="4243" y="8847"/>
                  </a:cubicBezTo>
                  <a:cubicBezTo>
                    <a:pt x="4423" y="9005"/>
                    <a:pt x="4627" y="9129"/>
                    <a:pt x="4830" y="9242"/>
                  </a:cubicBezTo>
                  <a:cubicBezTo>
                    <a:pt x="4931" y="9298"/>
                    <a:pt x="5044" y="9355"/>
                    <a:pt x="5146" y="9400"/>
                  </a:cubicBezTo>
                  <a:cubicBezTo>
                    <a:pt x="5258" y="9445"/>
                    <a:pt x="5371" y="9479"/>
                    <a:pt x="5484" y="9502"/>
                  </a:cubicBezTo>
                  <a:cubicBezTo>
                    <a:pt x="5680" y="9511"/>
                    <a:pt x="5877" y="9516"/>
                    <a:pt x="6072" y="9516"/>
                  </a:cubicBezTo>
                  <a:cubicBezTo>
                    <a:pt x="6349" y="9516"/>
                    <a:pt x="6624" y="9505"/>
                    <a:pt x="6895" y="9479"/>
                  </a:cubicBezTo>
                  <a:lnTo>
                    <a:pt x="6895" y="9479"/>
                  </a:lnTo>
                  <a:cubicBezTo>
                    <a:pt x="6663" y="9496"/>
                    <a:pt x="6429" y="9504"/>
                    <a:pt x="6194" y="9504"/>
                  </a:cubicBezTo>
                  <a:cubicBezTo>
                    <a:pt x="5958" y="9504"/>
                    <a:pt x="5721" y="9496"/>
                    <a:pt x="5484" y="9479"/>
                  </a:cubicBezTo>
                  <a:cubicBezTo>
                    <a:pt x="5371" y="9456"/>
                    <a:pt x="5258" y="9423"/>
                    <a:pt x="5157" y="9366"/>
                  </a:cubicBezTo>
                  <a:cubicBezTo>
                    <a:pt x="5044" y="9321"/>
                    <a:pt x="4943" y="9276"/>
                    <a:pt x="4841" y="9208"/>
                  </a:cubicBezTo>
                  <a:cubicBezTo>
                    <a:pt x="4638" y="9095"/>
                    <a:pt x="4446" y="8960"/>
                    <a:pt x="4277" y="8813"/>
                  </a:cubicBezTo>
                  <a:cubicBezTo>
                    <a:pt x="3927" y="8497"/>
                    <a:pt x="3622" y="8136"/>
                    <a:pt x="3363" y="7752"/>
                  </a:cubicBezTo>
                  <a:cubicBezTo>
                    <a:pt x="3227" y="7549"/>
                    <a:pt x="3103" y="7358"/>
                    <a:pt x="2979" y="7166"/>
                  </a:cubicBezTo>
                  <a:cubicBezTo>
                    <a:pt x="2855" y="6963"/>
                    <a:pt x="2720" y="6771"/>
                    <a:pt x="2607" y="6568"/>
                  </a:cubicBezTo>
                  <a:cubicBezTo>
                    <a:pt x="2370" y="6161"/>
                    <a:pt x="2144" y="5744"/>
                    <a:pt x="1952" y="5326"/>
                  </a:cubicBezTo>
                  <a:cubicBezTo>
                    <a:pt x="1760" y="4898"/>
                    <a:pt x="1557" y="4480"/>
                    <a:pt x="1388" y="4040"/>
                  </a:cubicBezTo>
                  <a:cubicBezTo>
                    <a:pt x="1050" y="3238"/>
                    <a:pt x="752" y="2416"/>
                    <a:pt x="484" y="1583"/>
                  </a:cubicBezTo>
                  <a:lnTo>
                    <a:pt x="484" y="1583"/>
                  </a:lnTo>
                  <a:cubicBezTo>
                    <a:pt x="815" y="1447"/>
                    <a:pt x="1147" y="1313"/>
                    <a:pt x="1478" y="1196"/>
                  </a:cubicBezTo>
                  <a:cubicBezTo>
                    <a:pt x="1873" y="1050"/>
                    <a:pt x="2268" y="926"/>
                    <a:pt x="2663" y="824"/>
                  </a:cubicBezTo>
                  <a:cubicBezTo>
                    <a:pt x="3058" y="722"/>
                    <a:pt x="3464" y="632"/>
                    <a:pt x="3871" y="576"/>
                  </a:cubicBezTo>
                  <a:cubicBezTo>
                    <a:pt x="4265" y="519"/>
                    <a:pt x="4672" y="485"/>
                    <a:pt x="5089" y="474"/>
                  </a:cubicBezTo>
                  <a:cubicBezTo>
                    <a:pt x="5163" y="472"/>
                    <a:pt x="5238" y="471"/>
                    <a:pt x="5312" y="471"/>
                  </a:cubicBezTo>
                  <a:cubicBezTo>
                    <a:pt x="6052" y="471"/>
                    <a:pt x="6798" y="573"/>
                    <a:pt x="7515" y="768"/>
                  </a:cubicBezTo>
                  <a:cubicBezTo>
                    <a:pt x="7899" y="869"/>
                    <a:pt x="8283" y="1005"/>
                    <a:pt x="8655" y="1174"/>
                  </a:cubicBezTo>
                  <a:cubicBezTo>
                    <a:pt x="9016" y="1343"/>
                    <a:pt x="9343" y="1569"/>
                    <a:pt x="9625" y="1851"/>
                  </a:cubicBezTo>
                  <a:cubicBezTo>
                    <a:pt x="10201" y="2438"/>
                    <a:pt x="10562" y="3182"/>
                    <a:pt x="10686" y="3995"/>
                  </a:cubicBezTo>
                  <a:cubicBezTo>
                    <a:pt x="10810" y="4807"/>
                    <a:pt x="10743" y="5642"/>
                    <a:pt x="10494" y="6432"/>
                  </a:cubicBezTo>
                  <a:cubicBezTo>
                    <a:pt x="10370" y="6827"/>
                    <a:pt x="10201" y="7211"/>
                    <a:pt x="9987" y="7561"/>
                  </a:cubicBezTo>
                  <a:cubicBezTo>
                    <a:pt x="9772" y="7922"/>
                    <a:pt x="9501" y="8238"/>
                    <a:pt x="9174" y="8497"/>
                  </a:cubicBezTo>
                  <a:cubicBezTo>
                    <a:pt x="8847" y="8768"/>
                    <a:pt x="8486" y="8982"/>
                    <a:pt x="8113" y="9152"/>
                  </a:cubicBezTo>
                  <a:cubicBezTo>
                    <a:pt x="7730" y="9321"/>
                    <a:pt x="7312" y="9434"/>
                    <a:pt x="6895" y="9479"/>
                  </a:cubicBezTo>
                  <a:cubicBezTo>
                    <a:pt x="7312" y="9445"/>
                    <a:pt x="7730" y="9344"/>
                    <a:pt x="8113" y="9174"/>
                  </a:cubicBezTo>
                  <a:cubicBezTo>
                    <a:pt x="8497" y="9005"/>
                    <a:pt x="8869" y="8802"/>
                    <a:pt x="9197" y="8542"/>
                  </a:cubicBezTo>
                  <a:cubicBezTo>
                    <a:pt x="9535" y="8283"/>
                    <a:pt x="9817" y="7956"/>
                    <a:pt x="10032" y="7595"/>
                  </a:cubicBezTo>
                  <a:cubicBezTo>
                    <a:pt x="10269" y="7245"/>
                    <a:pt x="10449" y="6861"/>
                    <a:pt x="10596" y="6466"/>
                  </a:cubicBezTo>
                  <a:cubicBezTo>
                    <a:pt x="10901" y="5665"/>
                    <a:pt x="11002" y="4807"/>
                    <a:pt x="10912" y="3961"/>
                  </a:cubicBezTo>
                  <a:cubicBezTo>
                    <a:pt x="10822" y="3092"/>
                    <a:pt x="10460" y="2268"/>
                    <a:pt x="9874" y="1614"/>
                  </a:cubicBezTo>
                  <a:cubicBezTo>
                    <a:pt x="9569" y="1287"/>
                    <a:pt x="9219" y="1016"/>
                    <a:pt x="8836" y="813"/>
                  </a:cubicBezTo>
                  <a:cubicBezTo>
                    <a:pt x="8441" y="621"/>
                    <a:pt x="8034" y="474"/>
                    <a:pt x="7617" y="361"/>
                  </a:cubicBezTo>
                  <a:cubicBezTo>
                    <a:pt x="6793" y="124"/>
                    <a:pt x="5936" y="0"/>
                    <a:pt x="50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125625" y="1065400"/>
              <a:ext cx="44600" cy="43475"/>
            </a:xfrm>
            <a:custGeom>
              <a:rect b="b" l="l" r="r" t="t"/>
              <a:pathLst>
                <a:path extrusionOk="0" h="1739" w="1784">
                  <a:moveTo>
                    <a:pt x="0" y="1"/>
                  </a:moveTo>
                  <a:lnTo>
                    <a:pt x="0" y="1"/>
                  </a:lnTo>
                  <a:cubicBezTo>
                    <a:pt x="57" y="125"/>
                    <a:pt x="136" y="238"/>
                    <a:pt x="215" y="351"/>
                  </a:cubicBezTo>
                  <a:cubicBezTo>
                    <a:pt x="294" y="452"/>
                    <a:pt x="372" y="565"/>
                    <a:pt x="451" y="678"/>
                  </a:cubicBezTo>
                  <a:cubicBezTo>
                    <a:pt x="542" y="791"/>
                    <a:pt x="632" y="904"/>
                    <a:pt x="734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23" y="1637"/>
                    <a:pt x="1648" y="1694"/>
                    <a:pt x="1783" y="1739"/>
                  </a:cubicBezTo>
                  <a:cubicBezTo>
                    <a:pt x="1727" y="1615"/>
                    <a:pt x="1670" y="1490"/>
                    <a:pt x="1602" y="1366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58" y="464"/>
                    <a:pt x="609" y="227"/>
                    <a:pt x="384" y="136"/>
                  </a:cubicBezTo>
                  <a:cubicBezTo>
                    <a:pt x="260" y="80"/>
                    <a:pt x="136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147350" y="1058350"/>
              <a:ext cx="22300" cy="42075"/>
            </a:xfrm>
            <a:custGeom>
              <a:rect b="b" l="l" r="r" t="t"/>
              <a:pathLst>
                <a:path extrusionOk="0" h="1683" w="892">
                  <a:moveTo>
                    <a:pt x="0" y="1"/>
                  </a:moveTo>
                  <a:cubicBezTo>
                    <a:pt x="0" y="114"/>
                    <a:pt x="11" y="215"/>
                    <a:pt x="45" y="328"/>
                  </a:cubicBezTo>
                  <a:cubicBezTo>
                    <a:pt x="68" y="418"/>
                    <a:pt x="102" y="520"/>
                    <a:pt x="124" y="621"/>
                  </a:cubicBezTo>
                  <a:cubicBezTo>
                    <a:pt x="158" y="734"/>
                    <a:pt x="203" y="836"/>
                    <a:pt x="248" y="937"/>
                  </a:cubicBezTo>
                  <a:cubicBezTo>
                    <a:pt x="339" y="1141"/>
                    <a:pt x="474" y="1321"/>
                    <a:pt x="632" y="1490"/>
                  </a:cubicBezTo>
                  <a:cubicBezTo>
                    <a:pt x="700" y="1558"/>
                    <a:pt x="790" y="1626"/>
                    <a:pt x="880" y="1682"/>
                  </a:cubicBezTo>
                  <a:cubicBezTo>
                    <a:pt x="891" y="1569"/>
                    <a:pt x="891" y="1468"/>
                    <a:pt x="869" y="1355"/>
                  </a:cubicBezTo>
                  <a:cubicBezTo>
                    <a:pt x="835" y="1141"/>
                    <a:pt x="767" y="926"/>
                    <a:pt x="688" y="734"/>
                  </a:cubicBezTo>
                  <a:cubicBezTo>
                    <a:pt x="587" y="520"/>
                    <a:pt x="451" y="339"/>
                    <a:pt x="282" y="181"/>
                  </a:cubicBezTo>
                  <a:cubicBezTo>
                    <a:pt x="192" y="114"/>
                    <a:pt x="102" y="46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166525" y="1054125"/>
              <a:ext cx="12725" cy="46575"/>
            </a:xfrm>
            <a:custGeom>
              <a:rect b="b" l="l" r="r" t="t"/>
              <a:pathLst>
                <a:path extrusionOk="0" h="1863" w="509">
                  <a:moveTo>
                    <a:pt x="91" y="1"/>
                  </a:moveTo>
                  <a:cubicBezTo>
                    <a:pt x="45" y="102"/>
                    <a:pt x="23" y="204"/>
                    <a:pt x="23" y="317"/>
                  </a:cubicBezTo>
                  <a:cubicBezTo>
                    <a:pt x="12" y="407"/>
                    <a:pt x="0" y="520"/>
                    <a:pt x="0" y="621"/>
                  </a:cubicBezTo>
                  <a:cubicBezTo>
                    <a:pt x="0" y="734"/>
                    <a:pt x="0" y="836"/>
                    <a:pt x="12" y="948"/>
                  </a:cubicBezTo>
                  <a:cubicBezTo>
                    <a:pt x="34" y="1163"/>
                    <a:pt x="79" y="1377"/>
                    <a:pt x="170" y="1580"/>
                  </a:cubicBezTo>
                  <a:cubicBezTo>
                    <a:pt x="203" y="1682"/>
                    <a:pt x="260" y="1772"/>
                    <a:pt x="316" y="1862"/>
                  </a:cubicBezTo>
                  <a:cubicBezTo>
                    <a:pt x="373" y="1772"/>
                    <a:pt x="418" y="1671"/>
                    <a:pt x="440" y="1558"/>
                  </a:cubicBezTo>
                  <a:cubicBezTo>
                    <a:pt x="497" y="1343"/>
                    <a:pt x="508" y="1118"/>
                    <a:pt x="486" y="903"/>
                  </a:cubicBezTo>
                  <a:cubicBezTo>
                    <a:pt x="463" y="666"/>
                    <a:pt x="395" y="452"/>
                    <a:pt x="282" y="249"/>
                  </a:cubicBezTo>
                  <a:cubicBezTo>
                    <a:pt x="226" y="159"/>
                    <a:pt x="158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183175" y="1051600"/>
              <a:ext cx="70825" cy="55875"/>
            </a:xfrm>
            <a:custGeom>
              <a:rect b="b" l="l" r="r" t="t"/>
              <a:pathLst>
                <a:path extrusionOk="0" h="2235" w="2833">
                  <a:moveTo>
                    <a:pt x="2471" y="0"/>
                  </a:moveTo>
                  <a:cubicBezTo>
                    <a:pt x="2392" y="0"/>
                    <a:pt x="2302" y="11"/>
                    <a:pt x="2223" y="34"/>
                  </a:cubicBezTo>
                  <a:cubicBezTo>
                    <a:pt x="2133" y="56"/>
                    <a:pt x="2043" y="90"/>
                    <a:pt x="1941" y="124"/>
                  </a:cubicBezTo>
                  <a:cubicBezTo>
                    <a:pt x="1828" y="158"/>
                    <a:pt x="1727" y="203"/>
                    <a:pt x="1636" y="271"/>
                  </a:cubicBezTo>
                  <a:cubicBezTo>
                    <a:pt x="1535" y="327"/>
                    <a:pt x="1433" y="395"/>
                    <a:pt x="1343" y="463"/>
                  </a:cubicBezTo>
                  <a:lnTo>
                    <a:pt x="1072" y="700"/>
                  </a:lnTo>
                  <a:cubicBezTo>
                    <a:pt x="767" y="1004"/>
                    <a:pt x="508" y="1354"/>
                    <a:pt x="293" y="1726"/>
                  </a:cubicBezTo>
                  <a:lnTo>
                    <a:pt x="79" y="2099"/>
                  </a:lnTo>
                  <a:cubicBezTo>
                    <a:pt x="23" y="2178"/>
                    <a:pt x="0" y="2234"/>
                    <a:pt x="0" y="2234"/>
                  </a:cubicBezTo>
                  <a:cubicBezTo>
                    <a:pt x="181" y="2144"/>
                    <a:pt x="339" y="2042"/>
                    <a:pt x="497" y="1907"/>
                  </a:cubicBezTo>
                  <a:cubicBezTo>
                    <a:pt x="632" y="1794"/>
                    <a:pt x="779" y="1659"/>
                    <a:pt x="937" y="1512"/>
                  </a:cubicBezTo>
                  <a:lnTo>
                    <a:pt x="1162" y="1275"/>
                  </a:lnTo>
                  <a:cubicBezTo>
                    <a:pt x="1241" y="1196"/>
                    <a:pt x="1320" y="1117"/>
                    <a:pt x="1399" y="1049"/>
                  </a:cubicBezTo>
                  <a:cubicBezTo>
                    <a:pt x="1557" y="891"/>
                    <a:pt x="1715" y="756"/>
                    <a:pt x="1873" y="621"/>
                  </a:cubicBezTo>
                  <a:cubicBezTo>
                    <a:pt x="1952" y="553"/>
                    <a:pt x="2031" y="497"/>
                    <a:pt x="2110" y="440"/>
                  </a:cubicBezTo>
                  <a:cubicBezTo>
                    <a:pt x="2189" y="395"/>
                    <a:pt x="2257" y="339"/>
                    <a:pt x="2325" y="293"/>
                  </a:cubicBezTo>
                  <a:cubicBezTo>
                    <a:pt x="2392" y="248"/>
                    <a:pt x="2460" y="214"/>
                    <a:pt x="2528" y="181"/>
                  </a:cubicBezTo>
                  <a:lnTo>
                    <a:pt x="2686" y="90"/>
                  </a:lnTo>
                  <a:cubicBezTo>
                    <a:pt x="2776" y="34"/>
                    <a:pt x="2832" y="0"/>
                    <a:pt x="283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215325" y="1069375"/>
              <a:ext cx="52500" cy="15725"/>
            </a:xfrm>
            <a:custGeom>
              <a:rect b="b" l="l" r="r" t="t"/>
              <a:pathLst>
                <a:path extrusionOk="0" h="629" w="2100">
                  <a:moveTo>
                    <a:pt x="1503" y="0"/>
                  </a:moveTo>
                  <a:cubicBezTo>
                    <a:pt x="1327" y="0"/>
                    <a:pt x="1152" y="18"/>
                    <a:pt x="982" y="56"/>
                  </a:cubicBezTo>
                  <a:cubicBezTo>
                    <a:pt x="847" y="90"/>
                    <a:pt x="711" y="135"/>
                    <a:pt x="587" y="203"/>
                  </a:cubicBezTo>
                  <a:cubicBezTo>
                    <a:pt x="463" y="237"/>
                    <a:pt x="362" y="293"/>
                    <a:pt x="271" y="372"/>
                  </a:cubicBezTo>
                  <a:cubicBezTo>
                    <a:pt x="170" y="440"/>
                    <a:pt x="79" y="530"/>
                    <a:pt x="0" y="621"/>
                  </a:cubicBezTo>
                  <a:cubicBezTo>
                    <a:pt x="63" y="626"/>
                    <a:pt x="125" y="629"/>
                    <a:pt x="187" y="629"/>
                  </a:cubicBezTo>
                  <a:cubicBezTo>
                    <a:pt x="249" y="629"/>
                    <a:pt x="311" y="626"/>
                    <a:pt x="373" y="621"/>
                  </a:cubicBezTo>
                  <a:cubicBezTo>
                    <a:pt x="474" y="609"/>
                    <a:pt x="587" y="598"/>
                    <a:pt x="711" y="587"/>
                  </a:cubicBezTo>
                  <a:cubicBezTo>
                    <a:pt x="836" y="587"/>
                    <a:pt x="948" y="553"/>
                    <a:pt x="1084" y="530"/>
                  </a:cubicBezTo>
                  <a:cubicBezTo>
                    <a:pt x="1332" y="474"/>
                    <a:pt x="1569" y="395"/>
                    <a:pt x="1795" y="282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7" y="56"/>
                    <a:pt x="1874" y="22"/>
                    <a:pt x="1750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179225" y="1118175"/>
              <a:ext cx="79850" cy="55025"/>
            </a:xfrm>
            <a:custGeom>
              <a:rect b="b" l="l" r="r" t="t"/>
              <a:pathLst>
                <a:path extrusionOk="0" h="2201" w="3194">
                  <a:moveTo>
                    <a:pt x="0" y="0"/>
                  </a:moveTo>
                  <a:cubicBezTo>
                    <a:pt x="0" y="0"/>
                    <a:pt x="57" y="34"/>
                    <a:pt x="147" y="90"/>
                  </a:cubicBezTo>
                  <a:cubicBezTo>
                    <a:pt x="203" y="124"/>
                    <a:pt x="271" y="147"/>
                    <a:pt x="327" y="192"/>
                  </a:cubicBezTo>
                  <a:cubicBezTo>
                    <a:pt x="384" y="237"/>
                    <a:pt x="451" y="293"/>
                    <a:pt x="519" y="339"/>
                  </a:cubicBezTo>
                  <a:cubicBezTo>
                    <a:pt x="655" y="429"/>
                    <a:pt x="813" y="587"/>
                    <a:pt x="993" y="711"/>
                  </a:cubicBezTo>
                  <a:cubicBezTo>
                    <a:pt x="1083" y="779"/>
                    <a:pt x="1162" y="846"/>
                    <a:pt x="1264" y="925"/>
                  </a:cubicBezTo>
                  <a:cubicBezTo>
                    <a:pt x="1354" y="1004"/>
                    <a:pt x="1444" y="1072"/>
                    <a:pt x="1546" y="1151"/>
                  </a:cubicBezTo>
                  <a:cubicBezTo>
                    <a:pt x="1896" y="1422"/>
                    <a:pt x="2257" y="1681"/>
                    <a:pt x="2641" y="1918"/>
                  </a:cubicBezTo>
                  <a:cubicBezTo>
                    <a:pt x="2821" y="2020"/>
                    <a:pt x="3002" y="2110"/>
                    <a:pt x="3194" y="2200"/>
                  </a:cubicBezTo>
                  <a:cubicBezTo>
                    <a:pt x="3081" y="2020"/>
                    <a:pt x="2957" y="1851"/>
                    <a:pt x="2821" y="1693"/>
                  </a:cubicBezTo>
                  <a:cubicBezTo>
                    <a:pt x="2686" y="1535"/>
                    <a:pt x="2539" y="1377"/>
                    <a:pt x="2381" y="1241"/>
                  </a:cubicBezTo>
                  <a:cubicBezTo>
                    <a:pt x="2212" y="1072"/>
                    <a:pt x="2020" y="914"/>
                    <a:pt x="1839" y="756"/>
                  </a:cubicBezTo>
                  <a:cubicBezTo>
                    <a:pt x="1636" y="609"/>
                    <a:pt x="1433" y="474"/>
                    <a:pt x="1230" y="350"/>
                  </a:cubicBezTo>
                  <a:cubicBezTo>
                    <a:pt x="1038" y="248"/>
                    <a:pt x="835" y="147"/>
                    <a:pt x="632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198675" y="1116475"/>
              <a:ext cx="34450" cy="14675"/>
            </a:xfrm>
            <a:custGeom>
              <a:rect b="b" l="l" r="r" t="t"/>
              <a:pathLst>
                <a:path extrusionOk="0" h="587" w="1378">
                  <a:moveTo>
                    <a:pt x="260" y="0"/>
                  </a:moveTo>
                  <a:cubicBezTo>
                    <a:pt x="181" y="12"/>
                    <a:pt x="91" y="23"/>
                    <a:pt x="1" y="57"/>
                  </a:cubicBezTo>
                  <a:cubicBezTo>
                    <a:pt x="46" y="136"/>
                    <a:pt x="102" y="203"/>
                    <a:pt x="170" y="260"/>
                  </a:cubicBezTo>
                  <a:cubicBezTo>
                    <a:pt x="294" y="384"/>
                    <a:pt x="441" y="474"/>
                    <a:pt x="599" y="531"/>
                  </a:cubicBezTo>
                  <a:cubicBezTo>
                    <a:pt x="714" y="569"/>
                    <a:pt x="835" y="587"/>
                    <a:pt x="954" y="587"/>
                  </a:cubicBezTo>
                  <a:cubicBezTo>
                    <a:pt x="1010" y="587"/>
                    <a:pt x="1064" y="583"/>
                    <a:pt x="1118" y="576"/>
                  </a:cubicBezTo>
                  <a:cubicBezTo>
                    <a:pt x="1208" y="576"/>
                    <a:pt x="1298" y="542"/>
                    <a:pt x="1377" y="508"/>
                  </a:cubicBezTo>
                  <a:cubicBezTo>
                    <a:pt x="1321" y="440"/>
                    <a:pt x="1265" y="373"/>
                    <a:pt x="1197" y="316"/>
                  </a:cubicBezTo>
                  <a:cubicBezTo>
                    <a:pt x="1061" y="215"/>
                    <a:pt x="926" y="136"/>
                    <a:pt x="768" y="79"/>
                  </a:cubicBezTo>
                  <a:cubicBezTo>
                    <a:pt x="599" y="23"/>
                    <a:pt x="430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362300" y="1126075"/>
              <a:ext cx="58700" cy="53050"/>
            </a:xfrm>
            <a:custGeom>
              <a:rect b="b" l="l" r="r" t="t"/>
              <a:pathLst>
                <a:path extrusionOk="0" h="2122" w="2348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3" y="45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8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99" y="1862"/>
                    <a:pt x="2167" y="1963"/>
                    <a:pt x="2235" y="2020"/>
                  </a:cubicBezTo>
                  <a:cubicBezTo>
                    <a:pt x="2303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25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27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6" y="68"/>
                    <a:pt x="271" y="34"/>
                    <a:pt x="147" y="23"/>
                  </a:cubicBezTo>
                  <a:cubicBezTo>
                    <a:pt x="57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380650" y="1124925"/>
              <a:ext cx="41775" cy="30500"/>
            </a:xfrm>
            <a:custGeom>
              <a:rect b="b" l="l" r="r" t="t"/>
              <a:pathLst>
                <a:path extrusionOk="0" h="1220" w="1671">
                  <a:moveTo>
                    <a:pt x="0" y="1"/>
                  </a:moveTo>
                  <a:cubicBezTo>
                    <a:pt x="56" y="102"/>
                    <a:pt x="124" y="193"/>
                    <a:pt x="203" y="283"/>
                  </a:cubicBezTo>
                  <a:cubicBezTo>
                    <a:pt x="271" y="373"/>
                    <a:pt x="361" y="452"/>
                    <a:pt x="440" y="520"/>
                  </a:cubicBezTo>
                  <a:cubicBezTo>
                    <a:pt x="497" y="565"/>
                    <a:pt x="542" y="599"/>
                    <a:pt x="587" y="644"/>
                  </a:cubicBezTo>
                  <a:cubicBezTo>
                    <a:pt x="643" y="667"/>
                    <a:pt x="700" y="712"/>
                    <a:pt x="745" y="757"/>
                  </a:cubicBezTo>
                  <a:cubicBezTo>
                    <a:pt x="925" y="904"/>
                    <a:pt x="1117" y="1028"/>
                    <a:pt x="1332" y="1118"/>
                  </a:cubicBezTo>
                  <a:cubicBezTo>
                    <a:pt x="1433" y="1163"/>
                    <a:pt x="1546" y="1197"/>
                    <a:pt x="1670" y="1220"/>
                  </a:cubicBezTo>
                  <a:cubicBezTo>
                    <a:pt x="1625" y="1107"/>
                    <a:pt x="1580" y="1005"/>
                    <a:pt x="1512" y="915"/>
                  </a:cubicBezTo>
                  <a:cubicBezTo>
                    <a:pt x="1377" y="700"/>
                    <a:pt x="1196" y="509"/>
                    <a:pt x="1004" y="351"/>
                  </a:cubicBezTo>
                  <a:cubicBezTo>
                    <a:pt x="903" y="272"/>
                    <a:pt x="790" y="215"/>
                    <a:pt x="666" y="170"/>
                  </a:cubicBezTo>
                  <a:cubicBezTo>
                    <a:pt x="564" y="125"/>
                    <a:pt x="463" y="80"/>
                    <a:pt x="350" y="57"/>
                  </a:cubicBezTo>
                  <a:cubicBezTo>
                    <a:pt x="237" y="23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097675" y="1325800"/>
              <a:ext cx="37550" cy="69700"/>
            </a:xfrm>
            <a:custGeom>
              <a:rect b="b" l="l" r="r" t="t"/>
              <a:pathLst>
                <a:path extrusionOk="0" h="2788" w="1502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57" y="700"/>
                    <a:pt x="91" y="869"/>
                    <a:pt x="159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904" y="2336"/>
                  </a:cubicBezTo>
                  <a:cubicBezTo>
                    <a:pt x="960" y="2392"/>
                    <a:pt x="1028" y="2449"/>
                    <a:pt x="1084" y="2494"/>
                  </a:cubicBezTo>
                  <a:cubicBezTo>
                    <a:pt x="1220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5" y="2099"/>
                  </a:cubicBezTo>
                  <a:cubicBezTo>
                    <a:pt x="1129" y="2020"/>
                    <a:pt x="1096" y="1941"/>
                    <a:pt x="1062" y="1862"/>
                  </a:cubicBezTo>
                  <a:cubicBezTo>
                    <a:pt x="983" y="1704"/>
                    <a:pt x="892" y="1546"/>
                    <a:pt x="802" y="1377"/>
                  </a:cubicBezTo>
                  <a:cubicBezTo>
                    <a:pt x="723" y="1196"/>
                    <a:pt x="633" y="1027"/>
                    <a:pt x="543" y="869"/>
                  </a:cubicBezTo>
                  <a:cubicBezTo>
                    <a:pt x="509" y="790"/>
                    <a:pt x="452" y="711"/>
                    <a:pt x="407" y="643"/>
                  </a:cubicBezTo>
                  <a:cubicBezTo>
                    <a:pt x="373" y="564"/>
                    <a:pt x="340" y="497"/>
                    <a:pt x="294" y="429"/>
                  </a:cubicBezTo>
                  <a:cubicBezTo>
                    <a:pt x="215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080475" y="1330600"/>
              <a:ext cx="19500" cy="40350"/>
            </a:xfrm>
            <a:custGeom>
              <a:rect b="b" l="l" r="r" t="t"/>
              <a:pathLst>
                <a:path extrusionOk="0" h="1614" w="780">
                  <a:moveTo>
                    <a:pt x="46" y="0"/>
                  </a:moveTo>
                  <a:cubicBezTo>
                    <a:pt x="12" y="90"/>
                    <a:pt x="1" y="203"/>
                    <a:pt x="1" y="305"/>
                  </a:cubicBezTo>
                  <a:cubicBezTo>
                    <a:pt x="1" y="519"/>
                    <a:pt x="57" y="733"/>
                    <a:pt x="147" y="925"/>
                  </a:cubicBezTo>
                  <a:cubicBezTo>
                    <a:pt x="249" y="1117"/>
                    <a:pt x="373" y="1286"/>
                    <a:pt x="520" y="1433"/>
                  </a:cubicBezTo>
                  <a:cubicBezTo>
                    <a:pt x="587" y="1501"/>
                    <a:pt x="678" y="1569"/>
                    <a:pt x="768" y="1614"/>
                  </a:cubicBezTo>
                  <a:cubicBezTo>
                    <a:pt x="779" y="1512"/>
                    <a:pt x="779" y="1411"/>
                    <a:pt x="768" y="1309"/>
                  </a:cubicBezTo>
                  <a:cubicBezTo>
                    <a:pt x="734" y="1106"/>
                    <a:pt x="678" y="903"/>
                    <a:pt x="587" y="722"/>
                  </a:cubicBezTo>
                  <a:cubicBezTo>
                    <a:pt x="542" y="621"/>
                    <a:pt x="486" y="542"/>
                    <a:pt x="429" y="451"/>
                  </a:cubicBezTo>
                  <a:cubicBezTo>
                    <a:pt x="373" y="372"/>
                    <a:pt x="305" y="293"/>
                    <a:pt x="260" y="226"/>
                  </a:cubicBezTo>
                  <a:cubicBezTo>
                    <a:pt x="192" y="135"/>
                    <a:pt x="125" y="68"/>
                    <a:pt x="4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134925" y="1131975"/>
              <a:ext cx="30200" cy="53925"/>
            </a:xfrm>
            <a:custGeom>
              <a:rect b="b" l="l" r="r" t="t"/>
              <a:pathLst>
                <a:path extrusionOk="0" h="2157" w="1208">
                  <a:moveTo>
                    <a:pt x="1208" y="1"/>
                  </a:moveTo>
                  <a:cubicBezTo>
                    <a:pt x="1174" y="12"/>
                    <a:pt x="1140" y="24"/>
                    <a:pt x="1095" y="35"/>
                  </a:cubicBezTo>
                  <a:cubicBezTo>
                    <a:pt x="1005" y="69"/>
                    <a:pt x="903" y="114"/>
                    <a:pt x="813" y="182"/>
                  </a:cubicBezTo>
                  <a:cubicBezTo>
                    <a:pt x="700" y="261"/>
                    <a:pt x="587" y="351"/>
                    <a:pt x="497" y="475"/>
                  </a:cubicBezTo>
                  <a:cubicBezTo>
                    <a:pt x="395" y="599"/>
                    <a:pt x="305" y="734"/>
                    <a:pt x="237" y="881"/>
                  </a:cubicBezTo>
                  <a:cubicBezTo>
                    <a:pt x="113" y="1152"/>
                    <a:pt x="34" y="1445"/>
                    <a:pt x="12" y="1739"/>
                  </a:cubicBezTo>
                  <a:cubicBezTo>
                    <a:pt x="0" y="1874"/>
                    <a:pt x="0" y="2021"/>
                    <a:pt x="23" y="2156"/>
                  </a:cubicBezTo>
                  <a:cubicBezTo>
                    <a:pt x="113" y="2055"/>
                    <a:pt x="204" y="1942"/>
                    <a:pt x="271" y="1829"/>
                  </a:cubicBezTo>
                  <a:cubicBezTo>
                    <a:pt x="339" y="1727"/>
                    <a:pt x="407" y="1603"/>
                    <a:pt x="474" y="1479"/>
                  </a:cubicBezTo>
                  <a:cubicBezTo>
                    <a:pt x="542" y="1355"/>
                    <a:pt x="610" y="1220"/>
                    <a:pt x="666" y="1084"/>
                  </a:cubicBezTo>
                  <a:cubicBezTo>
                    <a:pt x="734" y="949"/>
                    <a:pt x="802" y="825"/>
                    <a:pt x="858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2" y="249"/>
                    <a:pt x="1129" y="170"/>
                    <a:pt x="1163" y="114"/>
                  </a:cubicBezTo>
                  <a:cubicBezTo>
                    <a:pt x="1197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163425" y="1132275"/>
              <a:ext cx="13000" cy="52200"/>
            </a:xfrm>
            <a:custGeom>
              <a:rect b="b" l="l" r="r" t="t"/>
              <a:pathLst>
                <a:path extrusionOk="0" h="2088" w="520">
                  <a:moveTo>
                    <a:pt x="260" y="0"/>
                  </a:moveTo>
                  <a:cubicBezTo>
                    <a:pt x="192" y="102"/>
                    <a:pt x="136" y="203"/>
                    <a:pt x="102" y="316"/>
                  </a:cubicBezTo>
                  <a:cubicBezTo>
                    <a:pt x="23" y="553"/>
                    <a:pt x="0" y="813"/>
                    <a:pt x="23" y="1072"/>
                  </a:cubicBezTo>
                  <a:cubicBezTo>
                    <a:pt x="45" y="1309"/>
                    <a:pt x="90" y="1546"/>
                    <a:pt x="181" y="1772"/>
                  </a:cubicBezTo>
                  <a:cubicBezTo>
                    <a:pt x="226" y="1885"/>
                    <a:pt x="271" y="1998"/>
                    <a:pt x="339" y="2088"/>
                  </a:cubicBezTo>
                  <a:cubicBezTo>
                    <a:pt x="395" y="1986"/>
                    <a:pt x="429" y="1873"/>
                    <a:pt x="452" y="1761"/>
                  </a:cubicBezTo>
                  <a:cubicBezTo>
                    <a:pt x="508" y="1512"/>
                    <a:pt x="519" y="1275"/>
                    <a:pt x="497" y="1027"/>
                  </a:cubicBezTo>
                  <a:cubicBezTo>
                    <a:pt x="485" y="903"/>
                    <a:pt x="474" y="790"/>
                    <a:pt x="452" y="666"/>
                  </a:cubicBezTo>
                  <a:cubicBezTo>
                    <a:pt x="429" y="553"/>
                    <a:pt x="395" y="440"/>
                    <a:pt x="373" y="339"/>
                  </a:cubicBezTo>
                  <a:cubicBezTo>
                    <a:pt x="350" y="226"/>
                    <a:pt x="305" y="113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082725" y="1116750"/>
              <a:ext cx="73100" cy="62650"/>
            </a:xfrm>
            <a:custGeom>
              <a:rect b="b" l="l" r="r" t="t"/>
              <a:pathLst>
                <a:path extrusionOk="0" h="2506" w="2924">
                  <a:moveTo>
                    <a:pt x="2924" y="1"/>
                  </a:moveTo>
                  <a:cubicBezTo>
                    <a:pt x="2709" y="34"/>
                    <a:pt x="2506" y="91"/>
                    <a:pt x="2314" y="181"/>
                  </a:cubicBezTo>
                  <a:cubicBezTo>
                    <a:pt x="2122" y="260"/>
                    <a:pt x="1931" y="350"/>
                    <a:pt x="1739" y="463"/>
                  </a:cubicBezTo>
                  <a:cubicBezTo>
                    <a:pt x="1637" y="520"/>
                    <a:pt x="1536" y="587"/>
                    <a:pt x="1434" y="655"/>
                  </a:cubicBezTo>
                  <a:cubicBezTo>
                    <a:pt x="1332" y="723"/>
                    <a:pt x="1242" y="802"/>
                    <a:pt x="1141" y="870"/>
                  </a:cubicBezTo>
                  <a:cubicBezTo>
                    <a:pt x="1039" y="949"/>
                    <a:pt x="949" y="1039"/>
                    <a:pt x="859" y="1118"/>
                  </a:cubicBezTo>
                  <a:cubicBezTo>
                    <a:pt x="768" y="1208"/>
                    <a:pt x="678" y="1287"/>
                    <a:pt x="599" y="1377"/>
                  </a:cubicBezTo>
                  <a:cubicBezTo>
                    <a:pt x="531" y="1468"/>
                    <a:pt x="452" y="1569"/>
                    <a:pt x="385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36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25" y="2382"/>
                  </a:cubicBezTo>
                  <a:cubicBezTo>
                    <a:pt x="159" y="2348"/>
                    <a:pt x="204" y="2291"/>
                    <a:pt x="260" y="2235"/>
                  </a:cubicBezTo>
                  <a:cubicBezTo>
                    <a:pt x="306" y="2190"/>
                    <a:pt x="373" y="2133"/>
                    <a:pt x="441" y="2077"/>
                  </a:cubicBezTo>
                  <a:cubicBezTo>
                    <a:pt x="509" y="2021"/>
                    <a:pt x="565" y="1953"/>
                    <a:pt x="655" y="1896"/>
                  </a:cubicBezTo>
                  <a:cubicBezTo>
                    <a:pt x="734" y="1829"/>
                    <a:pt x="825" y="1761"/>
                    <a:pt x="892" y="1682"/>
                  </a:cubicBezTo>
                  <a:cubicBezTo>
                    <a:pt x="971" y="1614"/>
                    <a:pt x="1073" y="1547"/>
                    <a:pt x="1163" y="1468"/>
                  </a:cubicBezTo>
                  <a:cubicBezTo>
                    <a:pt x="1253" y="1400"/>
                    <a:pt x="1344" y="1321"/>
                    <a:pt x="1434" y="1253"/>
                  </a:cubicBezTo>
                  <a:cubicBezTo>
                    <a:pt x="1806" y="949"/>
                    <a:pt x="2179" y="655"/>
                    <a:pt x="2461" y="418"/>
                  </a:cubicBezTo>
                  <a:cubicBezTo>
                    <a:pt x="2596" y="294"/>
                    <a:pt x="2720" y="192"/>
                    <a:pt x="2799" y="125"/>
                  </a:cubicBezTo>
                  <a:cubicBezTo>
                    <a:pt x="2878" y="46"/>
                    <a:pt x="2924" y="1"/>
                    <a:pt x="292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076250" y="1112050"/>
              <a:ext cx="88875" cy="24750"/>
            </a:xfrm>
            <a:custGeom>
              <a:rect b="b" l="l" r="r" t="t"/>
              <a:pathLst>
                <a:path extrusionOk="0" h="990" w="3555">
                  <a:moveTo>
                    <a:pt x="2615" y="1"/>
                  </a:moveTo>
                  <a:cubicBezTo>
                    <a:pt x="2529" y="1"/>
                    <a:pt x="2443" y="3"/>
                    <a:pt x="2359" y="8"/>
                  </a:cubicBezTo>
                  <a:cubicBezTo>
                    <a:pt x="2246" y="8"/>
                    <a:pt x="2133" y="19"/>
                    <a:pt x="2020" y="42"/>
                  </a:cubicBezTo>
                  <a:lnTo>
                    <a:pt x="1682" y="121"/>
                  </a:lnTo>
                  <a:cubicBezTo>
                    <a:pt x="1456" y="166"/>
                    <a:pt x="1230" y="234"/>
                    <a:pt x="1016" y="324"/>
                  </a:cubicBezTo>
                  <a:cubicBezTo>
                    <a:pt x="824" y="403"/>
                    <a:pt x="644" y="493"/>
                    <a:pt x="474" y="606"/>
                  </a:cubicBezTo>
                  <a:cubicBezTo>
                    <a:pt x="339" y="674"/>
                    <a:pt x="226" y="764"/>
                    <a:pt x="125" y="866"/>
                  </a:cubicBezTo>
                  <a:cubicBezTo>
                    <a:pt x="46" y="945"/>
                    <a:pt x="0" y="990"/>
                    <a:pt x="0" y="990"/>
                  </a:cubicBezTo>
                  <a:cubicBezTo>
                    <a:pt x="0" y="990"/>
                    <a:pt x="57" y="967"/>
                    <a:pt x="158" y="945"/>
                  </a:cubicBezTo>
                  <a:cubicBezTo>
                    <a:pt x="260" y="922"/>
                    <a:pt x="407" y="888"/>
                    <a:pt x="565" y="843"/>
                  </a:cubicBezTo>
                  <a:cubicBezTo>
                    <a:pt x="734" y="798"/>
                    <a:pt x="926" y="764"/>
                    <a:pt x="1129" y="719"/>
                  </a:cubicBezTo>
                  <a:cubicBezTo>
                    <a:pt x="1230" y="685"/>
                    <a:pt x="1343" y="674"/>
                    <a:pt x="1445" y="651"/>
                  </a:cubicBezTo>
                  <a:cubicBezTo>
                    <a:pt x="1558" y="617"/>
                    <a:pt x="1659" y="595"/>
                    <a:pt x="1772" y="572"/>
                  </a:cubicBezTo>
                  <a:lnTo>
                    <a:pt x="2991" y="301"/>
                  </a:lnTo>
                  <a:lnTo>
                    <a:pt x="3397" y="200"/>
                  </a:lnTo>
                  <a:cubicBezTo>
                    <a:pt x="3498" y="177"/>
                    <a:pt x="3555" y="155"/>
                    <a:pt x="3555" y="155"/>
                  </a:cubicBezTo>
                  <a:cubicBezTo>
                    <a:pt x="3555" y="155"/>
                    <a:pt x="3498" y="132"/>
                    <a:pt x="3397" y="110"/>
                  </a:cubicBezTo>
                  <a:cubicBezTo>
                    <a:pt x="3262" y="65"/>
                    <a:pt x="3115" y="31"/>
                    <a:pt x="2979" y="19"/>
                  </a:cubicBezTo>
                  <a:cubicBezTo>
                    <a:pt x="2860" y="6"/>
                    <a:pt x="2738" y="1"/>
                    <a:pt x="261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020100" y="1262325"/>
              <a:ext cx="13000" cy="38100"/>
            </a:xfrm>
            <a:custGeom>
              <a:rect b="b" l="l" r="r" t="t"/>
              <a:pathLst>
                <a:path extrusionOk="0" h="1524" w="520">
                  <a:moveTo>
                    <a:pt x="430" y="0"/>
                  </a:moveTo>
                  <a:cubicBezTo>
                    <a:pt x="351" y="57"/>
                    <a:pt x="283" y="124"/>
                    <a:pt x="238" y="192"/>
                  </a:cubicBezTo>
                  <a:cubicBezTo>
                    <a:pt x="125" y="350"/>
                    <a:pt x="46" y="531"/>
                    <a:pt x="23" y="722"/>
                  </a:cubicBezTo>
                  <a:cubicBezTo>
                    <a:pt x="12" y="813"/>
                    <a:pt x="1" y="926"/>
                    <a:pt x="12" y="1027"/>
                  </a:cubicBezTo>
                  <a:cubicBezTo>
                    <a:pt x="12" y="1106"/>
                    <a:pt x="35" y="1196"/>
                    <a:pt x="69" y="1287"/>
                  </a:cubicBezTo>
                  <a:cubicBezTo>
                    <a:pt x="102" y="1366"/>
                    <a:pt x="148" y="1445"/>
                    <a:pt x="204" y="1524"/>
                  </a:cubicBezTo>
                  <a:cubicBezTo>
                    <a:pt x="260" y="1445"/>
                    <a:pt x="317" y="1366"/>
                    <a:pt x="351" y="1287"/>
                  </a:cubicBezTo>
                  <a:cubicBezTo>
                    <a:pt x="373" y="1208"/>
                    <a:pt x="418" y="1129"/>
                    <a:pt x="441" y="1050"/>
                  </a:cubicBezTo>
                  <a:cubicBezTo>
                    <a:pt x="463" y="959"/>
                    <a:pt x="486" y="880"/>
                    <a:pt x="497" y="790"/>
                  </a:cubicBezTo>
                  <a:cubicBezTo>
                    <a:pt x="520" y="621"/>
                    <a:pt x="520" y="440"/>
                    <a:pt x="497" y="271"/>
                  </a:cubicBezTo>
                  <a:cubicBezTo>
                    <a:pt x="486" y="181"/>
                    <a:pt x="463" y="91"/>
                    <a:pt x="43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264700" y="1260050"/>
              <a:ext cx="42625" cy="29475"/>
            </a:xfrm>
            <a:custGeom>
              <a:rect b="b" l="l" r="r" t="t"/>
              <a:pathLst>
                <a:path extrusionOk="0" h="1179" w="1705">
                  <a:moveTo>
                    <a:pt x="0" y="1"/>
                  </a:moveTo>
                  <a:lnTo>
                    <a:pt x="0" y="1"/>
                  </a:lnTo>
                  <a:cubicBezTo>
                    <a:pt x="34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50" y="610"/>
                  </a:cubicBezTo>
                  <a:cubicBezTo>
                    <a:pt x="440" y="701"/>
                    <a:pt x="553" y="791"/>
                    <a:pt x="666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26" y="1179"/>
                    <a:pt x="1611" y="1179"/>
                  </a:cubicBezTo>
                  <a:cubicBezTo>
                    <a:pt x="1643" y="1179"/>
                    <a:pt x="1674" y="1178"/>
                    <a:pt x="1704" y="1175"/>
                  </a:cubicBezTo>
                  <a:cubicBezTo>
                    <a:pt x="1636" y="1084"/>
                    <a:pt x="1569" y="994"/>
                    <a:pt x="1478" y="915"/>
                  </a:cubicBezTo>
                  <a:cubicBezTo>
                    <a:pt x="1309" y="746"/>
                    <a:pt x="1129" y="599"/>
                    <a:pt x="926" y="475"/>
                  </a:cubicBezTo>
                  <a:cubicBezTo>
                    <a:pt x="824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26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256225" y="1237200"/>
              <a:ext cx="32475" cy="25425"/>
            </a:xfrm>
            <a:custGeom>
              <a:rect b="b" l="l" r="r" t="t"/>
              <a:pathLst>
                <a:path extrusionOk="0" h="1017" w="1299">
                  <a:moveTo>
                    <a:pt x="1" y="1"/>
                  </a:moveTo>
                  <a:cubicBezTo>
                    <a:pt x="12" y="103"/>
                    <a:pt x="46" y="193"/>
                    <a:pt x="91" y="283"/>
                  </a:cubicBezTo>
                  <a:cubicBezTo>
                    <a:pt x="181" y="464"/>
                    <a:pt x="317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107" y="1017"/>
                    <a:pt x="1197" y="1017"/>
                    <a:pt x="1298" y="1017"/>
                  </a:cubicBezTo>
                  <a:cubicBezTo>
                    <a:pt x="1265" y="926"/>
                    <a:pt x="1219" y="836"/>
                    <a:pt x="1163" y="757"/>
                  </a:cubicBezTo>
                  <a:cubicBezTo>
                    <a:pt x="1050" y="599"/>
                    <a:pt x="915" y="464"/>
                    <a:pt x="757" y="362"/>
                  </a:cubicBezTo>
                  <a:cubicBezTo>
                    <a:pt x="689" y="306"/>
                    <a:pt x="610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3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337200" y="1048775"/>
              <a:ext cx="38100" cy="19775"/>
            </a:xfrm>
            <a:custGeom>
              <a:rect b="b" l="l" r="r" t="t"/>
              <a:pathLst>
                <a:path extrusionOk="0" h="791" w="1524">
                  <a:moveTo>
                    <a:pt x="282" y="0"/>
                  </a:moveTo>
                  <a:cubicBezTo>
                    <a:pt x="192" y="11"/>
                    <a:pt x="91" y="34"/>
                    <a:pt x="0" y="68"/>
                  </a:cubicBezTo>
                  <a:cubicBezTo>
                    <a:pt x="57" y="147"/>
                    <a:pt x="136" y="215"/>
                    <a:pt x="215" y="271"/>
                  </a:cubicBezTo>
                  <a:lnTo>
                    <a:pt x="440" y="429"/>
                  </a:lnTo>
                  <a:cubicBezTo>
                    <a:pt x="519" y="485"/>
                    <a:pt x="598" y="531"/>
                    <a:pt x="689" y="576"/>
                  </a:cubicBezTo>
                  <a:cubicBezTo>
                    <a:pt x="858" y="655"/>
                    <a:pt x="1038" y="722"/>
                    <a:pt x="1219" y="756"/>
                  </a:cubicBezTo>
                  <a:cubicBezTo>
                    <a:pt x="1321" y="779"/>
                    <a:pt x="1422" y="790"/>
                    <a:pt x="1524" y="790"/>
                  </a:cubicBezTo>
                  <a:cubicBezTo>
                    <a:pt x="1490" y="700"/>
                    <a:pt x="1433" y="610"/>
                    <a:pt x="1377" y="531"/>
                  </a:cubicBezTo>
                  <a:cubicBezTo>
                    <a:pt x="1321" y="452"/>
                    <a:pt x="1253" y="373"/>
                    <a:pt x="1174" y="316"/>
                  </a:cubicBezTo>
                  <a:cubicBezTo>
                    <a:pt x="1084" y="248"/>
                    <a:pt x="993" y="192"/>
                    <a:pt x="892" y="136"/>
                  </a:cubicBezTo>
                  <a:cubicBezTo>
                    <a:pt x="711" y="45"/>
                    <a:pt x="497" y="0"/>
                    <a:pt x="28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62900" y="1548650"/>
              <a:ext cx="14675" cy="46850"/>
            </a:xfrm>
            <a:custGeom>
              <a:rect b="b" l="l" r="r" t="t"/>
              <a:pathLst>
                <a:path extrusionOk="0" h="1874" w="587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74"/>
                    <a:pt x="294" y="1874"/>
                  </a:cubicBezTo>
                  <a:cubicBezTo>
                    <a:pt x="463" y="1874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3275" y="1494200"/>
              <a:ext cx="14975" cy="47150"/>
            </a:xfrm>
            <a:custGeom>
              <a:rect b="b" l="l" r="r" t="t"/>
              <a:pathLst>
                <a:path extrusionOk="0" h="1886" w="599">
                  <a:moveTo>
                    <a:pt x="294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21425" y="1566425"/>
              <a:ext cx="14975" cy="47150"/>
            </a:xfrm>
            <a:custGeom>
              <a:rect b="b" l="l" r="r" t="t"/>
              <a:pathLst>
                <a:path extrusionOk="0" h="1886" w="599">
                  <a:moveTo>
                    <a:pt x="294" y="1"/>
                  </a:moveTo>
                  <a:cubicBezTo>
                    <a:pt x="136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694625" y="1518475"/>
              <a:ext cx="14700" cy="47125"/>
            </a:xfrm>
            <a:custGeom>
              <a:rect b="b" l="l" r="r" t="t"/>
              <a:pathLst>
                <a:path extrusionOk="0" h="1885" w="588">
                  <a:moveTo>
                    <a:pt x="294" y="0"/>
                  </a:moveTo>
                  <a:cubicBezTo>
                    <a:pt x="124" y="0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681375" y="1589850"/>
              <a:ext cx="14975" cy="47125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01950" y="1453025"/>
              <a:ext cx="14975" cy="47125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37"/>
                  </a:cubicBezTo>
                  <a:cubicBezTo>
                    <a:pt x="599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826375" y="1566700"/>
              <a:ext cx="14975" cy="47150"/>
            </a:xfrm>
            <a:custGeom>
              <a:rect b="b" l="l" r="r" t="t"/>
              <a:pathLst>
                <a:path extrusionOk="0" h="1886" w="599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96750" y="1512275"/>
              <a:ext cx="14975" cy="47125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89400" y="1589850"/>
              <a:ext cx="14975" cy="47125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94400" y="1182175"/>
              <a:ext cx="372975" cy="258900"/>
            </a:xfrm>
            <a:custGeom>
              <a:rect b="b" l="l" r="r" t="t"/>
              <a:pathLst>
                <a:path extrusionOk="0" h="10356" w="14919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9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07650" y="1139600"/>
              <a:ext cx="433075" cy="297375"/>
            </a:xfrm>
            <a:custGeom>
              <a:rect b="b" l="l" r="r" t="t"/>
              <a:pathLst>
                <a:path extrusionOk="0" h="11895" w="17323">
                  <a:moveTo>
                    <a:pt x="17322" y="1"/>
                  </a:moveTo>
                  <a:cubicBezTo>
                    <a:pt x="17322" y="1"/>
                    <a:pt x="16182" y="655"/>
                    <a:pt x="14501" y="1671"/>
                  </a:cubicBezTo>
                  <a:cubicBezTo>
                    <a:pt x="13734" y="2145"/>
                    <a:pt x="12831" y="2686"/>
                    <a:pt x="11883" y="3284"/>
                  </a:cubicBezTo>
                  <a:cubicBezTo>
                    <a:pt x="11477" y="3126"/>
                    <a:pt x="11059" y="2968"/>
                    <a:pt x="10631" y="2822"/>
                  </a:cubicBezTo>
                  <a:cubicBezTo>
                    <a:pt x="10394" y="2743"/>
                    <a:pt x="10157" y="2675"/>
                    <a:pt x="9908" y="2607"/>
                  </a:cubicBezTo>
                  <a:cubicBezTo>
                    <a:pt x="9660" y="2551"/>
                    <a:pt x="9412" y="2506"/>
                    <a:pt x="9164" y="2461"/>
                  </a:cubicBezTo>
                  <a:lnTo>
                    <a:pt x="9164" y="2461"/>
                  </a:lnTo>
                  <a:cubicBezTo>
                    <a:pt x="9401" y="2562"/>
                    <a:pt x="9638" y="2652"/>
                    <a:pt x="9874" y="2743"/>
                  </a:cubicBezTo>
                  <a:cubicBezTo>
                    <a:pt x="10111" y="2833"/>
                    <a:pt x="10326" y="2946"/>
                    <a:pt x="10563" y="3036"/>
                  </a:cubicBezTo>
                  <a:cubicBezTo>
                    <a:pt x="10901" y="3183"/>
                    <a:pt x="11251" y="3329"/>
                    <a:pt x="11601" y="3465"/>
                  </a:cubicBezTo>
                  <a:cubicBezTo>
                    <a:pt x="11003" y="3837"/>
                    <a:pt x="10382" y="4232"/>
                    <a:pt x="9762" y="4638"/>
                  </a:cubicBezTo>
                  <a:cubicBezTo>
                    <a:pt x="9750" y="4605"/>
                    <a:pt x="9717" y="4571"/>
                    <a:pt x="9683" y="4559"/>
                  </a:cubicBezTo>
                  <a:lnTo>
                    <a:pt x="8994" y="4356"/>
                  </a:lnTo>
                  <a:cubicBezTo>
                    <a:pt x="8757" y="4311"/>
                    <a:pt x="8532" y="4266"/>
                    <a:pt x="8295" y="4221"/>
                  </a:cubicBezTo>
                  <a:cubicBezTo>
                    <a:pt x="8069" y="4176"/>
                    <a:pt x="7832" y="4142"/>
                    <a:pt x="7606" y="4108"/>
                  </a:cubicBezTo>
                  <a:cubicBezTo>
                    <a:pt x="7369" y="4063"/>
                    <a:pt x="7144" y="4007"/>
                    <a:pt x="6907" y="3973"/>
                  </a:cubicBezTo>
                  <a:lnTo>
                    <a:pt x="6907" y="3973"/>
                  </a:lnTo>
                  <a:cubicBezTo>
                    <a:pt x="7121" y="4063"/>
                    <a:pt x="7347" y="4153"/>
                    <a:pt x="7573" y="4243"/>
                  </a:cubicBezTo>
                  <a:cubicBezTo>
                    <a:pt x="7787" y="4334"/>
                    <a:pt x="8024" y="4379"/>
                    <a:pt x="8250" y="4447"/>
                  </a:cubicBezTo>
                  <a:cubicBezTo>
                    <a:pt x="8475" y="4503"/>
                    <a:pt x="8701" y="4559"/>
                    <a:pt x="8927" y="4616"/>
                  </a:cubicBezTo>
                  <a:cubicBezTo>
                    <a:pt x="9118" y="4672"/>
                    <a:pt x="9299" y="4740"/>
                    <a:pt x="9480" y="4785"/>
                  </a:cubicBezTo>
                  <a:cubicBezTo>
                    <a:pt x="9480" y="4796"/>
                    <a:pt x="9480" y="4808"/>
                    <a:pt x="9480" y="4819"/>
                  </a:cubicBezTo>
                  <a:cubicBezTo>
                    <a:pt x="9118" y="5056"/>
                    <a:pt x="8757" y="5282"/>
                    <a:pt x="8385" y="5519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5" y="5620"/>
                    <a:pt x="6805" y="5575"/>
                    <a:pt x="6546" y="5519"/>
                  </a:cubicBezTo>
                  <a:cubicBezTo>
                    <a:pt x="6027" y="5440"/>
                    <a:pt x="5508" y="5349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85" y="5451"/>
                    <a:pt x="5733" y="5541"/>
                  </a:cubicBezTo>
                  <a:lnTo>
                    <a:pt x="6501" y="5744"/>
                  </a:lnTo>
                  <a:cubicBezTo>
                    <a:pt x="6749" y="5812"/>
                    <a:pt x="6997" y="5880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31"/>
                    <a:pt x="5891" y="7234"/>
                  </a:cubicBezTo>
                  <a:cubicBezTo>
                    <a:pt x="5790" y="7189"/>
                    <a:pt x="5688" y="7144"/>
                    <a:pt x="5586" y="7110"/>
                  </a:cubicBezTo>
                  <a:cubicBezTo>
                    <a:pt x="5372" y="7031"/>
                    <a:pt x="5158" y="6963"/>
                    <a:pt x="4932" y="6895"/>
                  </a:cubicBezTo>
                  <a:cubicBezTo>
                    <a:pt x="4718" y="6828"/>
                    <a:pt x="4481" y="6805"/>
                    <a:pt x="4255" y="6760"/>
                  </a:cubicBezTo>
                  <a:cubicBezTo>
                    <a:pt x="4029" y="6749"/>
                    <a:pt x="3804" y="6737"/>
                    <a:pt x="3567" y="6737"/>
                  </a:cubicBezTo>
                  <a:cubicBezTo>
                    <a:pt x="3792" y="6805"/>
                    <a:pt x="4018" y="6850"/>
                    <a:pt x="4232" y="6907"/>
                  </a:cubicBezTo>
                  <a:cubicBezTo>
                    <a:pt x="4447" y="6963"/>
                    <a:pt x="4650" y="7053"/>
                    <a:pt x="4864" y="7121"/>
                  </a:cubicBezTo>
                  <a:cubicBezTo>
                    <a:pt x="5079" y="7189"/>
                    <a:pt x="5282" y="7279"/>
                    <a:pt x="5485" y="7358"/>
                  </a:cubicBezTo>
                  <a:lnTo>
                    <a:pt x="5632" y="7414"/>
                  </a:lnTo>
                  <a:cubicBezTo>
                    <a:pt x="5485" y="7516"/>
                    <a:pt x="5350" y="7617"/>
                    <a:pt x="5214" y="7719"/>
                  </a:cubicBezTo>
                  <a:cubicBezTo>
                    <a:pt x="4774" y="8024"/>
                    <a:pt x="4379" y="8317"/>
                    <a:pt x="3984" y="8588"/>
                  </a:cubicBezTo>
                  <a:cubicBezTo>
                    <a:pt x="3984" y="8588"/>
                    <a:pt x="3984" y="8577"/>
                    <a:pt x="3995" y="8565"/>
                  </a:cubicBezTo>
                  <a:lnTo>
                    <a:pt x="3995" y="8554"/>
                  </a:lnTo>
                  <a:cubicBezTo>
                    <a:pt x="4007" y="8475"/>
                    <a:pt x="3950" y="8407"/>
                    <a:pt x="3871" y="8407"/>
                  </a:cubicBezTo>
                  <a:lnTo>
                    <a:pt x="3860" y="8407"/>
                  </a:lnTo>
                  <a:cubicBezTo>
                    <a:pt x="3499" y="8396"/>
                    <a:pt x="3149" y="8385"/>
                    <a:pt x="2788" y="8385"/>
                  </a:cubicBezTo>
                  <a:cubicBezTo>
                    <a:pt x="2427" y="8351"/>
                    <a:pt x="2077" y="8340"/>
                    <a:pt x="1705" y="8340"/>
                  </a:cubicBezTo>
                  <a:cubicBezTo>
                    <a:pt x="2055" y="8441"/>
                    <a:pt x="2416" y="8531"/>
                    <a:pt x="2765" y="8599"/>
                  </a:cubicBezTo>
                  <a:cubicBezTo>
                    <a:pt x="3070" y="8644"/>
                    <a:pt x="3386" y="8656"/>
                    <a:pt x="3691" y="8678"/>
                  </a:cubicBezTo>
                  <a:cubicBezTo>
                    <a:pt x="3679" y="8735"/>
                    <a:pt x="3668" y="8780"/>
                    <a:pt x="3657" y="8836"/>
                  </a:cubicBezTo>
                  <a:cubicBezTo>
                    <a:pt x="3251" y="9163"/>
                    <a:pt x="2856" y="9468"/>
                    <a:pt x="2495" y="9750"/>
                  </a:cubicBezTo>
                  <a:cubicBezTo>
                    <a:pt x="2111" y="10066"/>
                    <a:pt x="1750" y="10337"/>
                    <a:pt x="1456" y="10596"/>
                  </a:cubicBezTo>
                  <a:cubicBezTo>
                    <a:pt x="1163" y="10867"/>
                    <a:pt x="892" y="11104"/>
                    <a:pt x="678" y="11296"/>
                  </a:cubicBezTo>
                  <a:lnTo>
                    <a:pt x="1" y="11894"/>
                  </a:lnTo>
                  <a:lnTo>
                    <a:pt x="700" y="11330"/>
                  </a:lnTo>
                  <a:lnTo>
                    <a:pt x="1513" y="10687"/>
                  </a:lnTo>
                  <a:cubicBezTo>
                    <a:pt x="1818" y="10427"/>
                    <a:pt x="2190" y="10168"/>
                    <a:pt x="2585" y="9874"/>
                  </a:cubicBezTo>
                  <a:lnTo>
                    <a:pt x="3600" y="9118"/>
                  </a:lnTo>
                  <a:lnTo>
                    <a:pt x="3600" y="9118"/>
                  </a:lnTo>
                  <a:cubicBezTo>
                    <a:pt x="3510" y="9637"/>
                    <a:pt x="3442" y="10168"/>
                    <a:pt x="3409" y="10698"/>
                  </a:cubicBezTo>
                  <a:cubicBezTo>
                    <a:pt x="3623" y="10100"/>
                    <a:pt x="3792" y="9502"/>
                    <a:pt x="3916" y="8893"/>
                  </a:cubicBezTo>
                  <a:cubicBezTo>
                    <a:pt x="4368" y="8577"/>
                    <a:pt x="4842" y="8249"/>
                    <a:pt x="5327" y="7911"/>
                  </a:cubicBezTo>
                  <a:cubicBezTo>
                    <a:pt x="5508" y="7787"/>
                    <a:pt x="5688" y="7663"/>
                    <a:pt x="5869" y="7538"/>
                  </a:cubicBezTo>
                  <a:lnTo>
                    <a:pt x="5970" y="7584"/>
                  </a:lnTo>
                  <a:cubicBezTo>
                    <a:pt x="5756" y="8261"/>
                    <a:pt x="5586" y="8960"/>
                    <a:pt x="5451" y="9660"/>
                  </a:cubicBezTo>
                  <a:cubicBezTo>
                    <a:pt x="5767" y="8972"/>
                    <a:pt x="6038" y="8261"/>
                    <a:pt x="6264" y="7550"/>
                  </a:cubicBezTo>
                  <a:cubicBezTo>
                    <a:pt x="6275" y="7482"/>
                    <a:pt x="6252" y="7414"/>
                    <a:pt x="6196" y="7392"/>
                  </a:cubicBezTo>
                  <a:lnTo>
                    <a:pt x="6139" y="7358"/>
                  </a:lnTo>
                  <a:cubicBezTo>
                    <a:pt x="6388" y="7189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809" y="6354"/>
                    <a:pt x="7776" y="6512"/>
                    <a:pt x="7730" y="6658"/>
                  </a:cubicBezTo>
                  <a:cubicBezTo>
                    <a:pt x="7674" y="6873"/>
                    <a:pt x="7618" y="7087"/>
                    <a:pt x="7573" y="7302"/>
                  </a:cubicBezTo>
                  <a:cubicBezTo>
                    <a:pt x="7527" y="7516"/>
                    <a:pt x="7494" y="7742"/>
                    <a:pt x="7471" y="7967"/>
                  </a:cubicBezTo>
                  <a:cubicBezTo>
                    <a:pt x="7471" y="8080"/>
                    <a:pt x="7471" y="8193"/>
                    <a:pt x="7460" y="8306"/>
                  </a:cubicBezTo>
                  <a:cubicBezTo>
                    <a:pt x="7448" y="8419"/>
                    <a:pt x="7482" y="8531"/>
                    <a:pt x="7494" y="8633"/>
                  </a:cubicBezTo>
                  <a:lnTo>
                    <a:pt x="7527" y="8306"/>
                  </a:lnTo>
                  <a:cubicBezTo>
                    <a:pt x="7550" y="8193"/>
                    <a:pt x="7561" y="8091"/>
                    <a:pt x="7584" y="7990"/>
                  </a:cubicBezTo>
                  <a:cubicBezTo>
                    <a:pt x="7618" y="7888"/>
                    <a:pt x="7640" y="7775"/>
                    <a:pt x="7674" y="7674"/>
                  </a:cubicBezTo>
                  <a:lnTo>
                    <a:pt x="7764" y="7358"/>
                  </a:lnTo>
                  <a:cubicBezTo>
                    <a:pt x="7843" y="7155"/>
                    <a:pt x="7911" y="6940"/>
                    <a:pt x="7979" y="6726"/>
                  </a:cubicBezTo>
                  <a:cubicBezTo>
                    <a:pt x="8046" y="6523"/>
                    <a:pt x="8103" y="6308"/>
                    <a:pt x="8159" y="6083"/>
                  </a:cubicBezTo>
                  <a:cubicBezTo>
                    <a:pt x="8159" y="6060"/>
                    <a:pt x="8159" y="6026"/>
                    <a:pt x="8148" y="6004"/>
                  </a:cubicBezTo>
                  <a:lnTo>
                    <a:pt x="8532" y="5756"/>
                  </a:lnTo>
                  <a:lnTo>
                    <a:pt x="9423" y="5169"/>
                  </a:lnTo>
                  <a:lnTo>
                    <a:pt x="9423" y="5169"/>
                  </a:lnTo>
                  <a:cubicBezTo>
                    <a:pt x="9333" y="5846"/>
                    <a:pt x="9254" y="6534"/>
                    <a:pt x="9231" y="7234"/>
                  </a:cubicBezTo>
                  <a:cubicBezTo>
                    <a:pt x="9434" y="6489"/>
                    <a:pt x="9592" y="5733"/>
                    <a:pt x="9717" y="4977"/>
                  </a:cubicBezTo>
                  <a:cubicBezTo>
                    <a:pt x="10405" y="4514"/>
                    <a:pt x="11093" y="4063"/>
                    <a:pt x="11759" y="3645"/>
                  </a:cubicBezTo>
                  <a:lnTo>
                    <a:pt x="11782" y="3623"/>
                  </a:lnTo>
                  <a:lnTo>
                    <a:pt x="11782" y="3623"/>
                  </a:lnTo>
                  <a:cubicBezTo>
                    <a:pt x="11646" y="3950"/>
                    <a:pt x="11511" y="4289"/>
                    <a:pt x="11398" y="4605"/>
                  </a:cubicBezTo>
                  <a:cubicBezTo>
                    <a:pt x="11274" y="5022"/>
                    <a:pt x="11161" y="5440"/>
                    <a:pt x="11071" y="5857"/>
                  </a:cubicBezTo>
                  <a:cubicBezTo>
                    <a:pt x="11262" y="5473"/>
                    <a:pt x="11432" y="5079"/>
                    <a:pt x="11590" y="4684"/>
                  </a:cubicBezTo>
                  <a:cubicBezTo>
                    <a:pt x="11782" y="4300"/>
                    <a:pt x="11951" y="3916"/>
                    <a:pt x="12109" y="3521"/>
                  </a:cubicBezTo>
                  <a:cubicBezTo>
                    <a:pt x="12131" y="3487"/>
                    <a:pt x="12131" y="3442"/>
                    <a:pt x="12109" y="3408"/>
                  </a:cubicBezTo>
                  <a:cubicBezTo>
                    <a:pt x="13012" y="2833"/>
                    <a:pt x="13847" y="2280"/>
                    <a:pt x="14580" y="1806"/>
                  </a:cubicBez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5916600" y="2764800"/>
              <a:ext cx="106950" cy="184250"/>
            </a:xfrm>
            <a:custGeom>
              <a:rect b="b" l="l" r="r" t="t"/>
              <a:pathLst>
                <a:path extrusionOk="0" h="7370" w="4278">
                  <a:moveTo>
                    <a:pt x="2878" y="1"/>
                  </a:moveTo>
                  <a:cubicBezTo>
                    <a:pt x="2980" y="46"/>
                    <a:pt x="1919" y="4684"/>
                    <a:pt x="1" y="6026"/>
                  </a:cubicBezTo>
                  <a:lnTo>
                    <a:pt x="1" y="7369"/>
                  </a:lnTo>
                  <a:cubicBezTo>
                    <a:pt x="1" y="7268"/>
                    <a:pt x="2280" y="6489"/>
                    <a:pt x="4278" y="689"/>
                  </a:cubicBezTo>
                  <a:cubicBezTo>
                    <a:pt x="3995" y="407"/>
                    <a:pt x="3273" y="147"/>
                    <a:pt x="2878" y="1"/>
                  </a:cubicBezTo>
                  <a:close/>
                </a:path>
              </a:pathLst>
            </a:custGeom>
            <a:solidFill>
              <a:srgbClr val="E5E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5367625" y="2818200"/>
              <a:ext cx="662125" cy="636425"/>
            </a:xfrm>
            <a:custGeom>
              <a:rect b="b" l="l" r="r" t="t"/>
              <a:pathLst>
                <a:path extrusionOk="0" h="25457" w="26485">
                  <a:moveTo>
                    <a:pt x="12850" y="0"/>
                  </a:moveTo>
                  <a:cubicBezTo>
                    <a:pt x="12255" y="0"/>
                    <a:pt x="11677" y="43"/>
                    <a:pt x="11138" y="133"/>
                  </a:cubicBezTo>
                  <a:cubicBezTo>
                    <a:pt x="7855" y="674"/>
                    <a:pt x="5395" y="3044"/>
                    <a:pt x="3273" y="5436"/>
                  </a:cubicBezTo>
                  <a:cubicBezTo>
                    <a:pt x="2009" y="6858"/>
                    <a:pt x="1140" y="8562"/>
                    <a:pt x="576" y="10379"/>
                  </a:cubicBezTo>
                  <a:cubicBezTo>
                    <a:pt x="226" y="11507"/>
                    <a:pt x="181" y="12726"/>
                    <a:pt x="136" y="13899"/>
                  </a:cubicBezTo>
                  <a:cubicBezTo>
                    <a:pt x="1" y="17319"/>
                    <a:pt x="1174" y="20828"/>
                    <a:pt x="3894" y="23017"/>
                  </a:cubicBezTo>
                  <a:cubicBezTo>
                    <a:pt x="5831" y="24580"/>
                    <a:pt x="8617" y="25456"/>
                    <a:pt x="11120" y="25456"/>
                  </a:cubicBezTo>
                  <a:cubicBezTo>
                    <a:pt x="11183" y="25456"/>
                    <a:pt x="11245" y="25456"/>
                    <a:pt x="11308" y="25454"/>
                  </a:cubicBezTo>
                  <a:cubicBezTo>
                    <a:pt x="11781" y="25443"/>
                    <a:pt x="12255" y="25387"/>
                    <a:pt x="12718" y="25285"/>
                  </a:cubicBezTo>
                  <a:cubicBezTo>
                    <a:pt x="14275" y="24947"/>
                    <a:pt x="15460" y="24856"/>
                    <a:pt x="16916" y="24236"/>
                  </a:cubicBezTo>
                  <a:cubicBezTo>
                    <a:pt x="17977" y="23773"/>
                    <a:pt x="19263" y="23152"/>
                    <a:pt x="20042" y="22543"/>
                  </a:cubicBezTo>
                  <a:cubicBezTo>
                    <a:pt x="22953" y="20298"/>
                    <a:pt x="24815" y="18447"/>
                    <a:pt x="25559" y="15412"/>
                  </a:cubicBezTo>
                  <a:cubicBezTo>
                    <a:pt x="26485" y="11654"/>
                    <a:pt x="25221" y="7388"/>
                    <a:pt x="22784" y="4443"/>
                  </a:cubicBezTo>
                  <a:cubicBezTo>
                    <a:pt x="21599" y="3022"/>
                    <a:pt x="20143" y="2198"/>
                    <a:pt x="18541" y="1329"/>
                  </a:cubicBezTo>
                  <a:cubicBezTo>
                    <a:pt x="16965" y="472"/>
                    <a:pt x="14812" y="0"/>
                    <a:pt x="12850" y="0"/>
                  </a:cubicBezTo>
                  <a:close/>
                </a:path>
              </a:pathLst>
            </a:custGeom>
            <a:solidFill>
              <a:srgbClr val="A13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5444375" y="3277100"/>
              <a:ext cx="13550" cy="20350"/>
            </a:xfrm>
            <a:custGeom>
              <a:rect b="b" l="l" r="r" t="t"/>
              <a:pathLst>
                <a:path extrusionOk="0" h="814" w="542">
                  <a:moveTo>
                    <a:pt x="147" y="1"/>
                  </a:moveTo>
                  <a:cubicBezTo>
                    <a:pt x="102" y="57"/>
                    <a:pt x="68" y="114"/>
                    <a:pt x="45" y="170"/>
                  </a:cubicBezTo>
                  <a:cubicBezTo>
                    <a:pt x="11" y="272"/>
                    <a:pt x="0" y="384"/>
                    <a:pt x="34" y="486"/>
                  </a:cubicBezTo>
                  <a:cubicBezTo>
                    <a:pt x="79" y="599"/>
                    <a:pt x="158" y="689"/>
                    <a:pt x="271" y="757"/>
                  </a:cubicBezTo>
                  <a:cubicBezTo>
                    <a:pt x="327" y="791"/>
                    <a:pt x="384" y="813"/>
                    <a:pt x="451" y="813"/>
                  </a:cubicBezTo>
                  <a:cubicBezTo>
                    <a:pt x="474" y="757"/>
                    <a:pt x="497" y="700"/>
                    <a:pt x="519" y="633"/>
                  </a:cubicBezTo>
                  <a:cubicBezTo>
                    <a:pt x="542" y="542"/>
                    <a:pt x="530" y="441"/>
                    <a:pt x="497" y="362"/>
                  </a:cubicBezTo>
                  <a:cubicBezTo>
                    <a:pt x="463" y="260"/>
                    <a:pt x="395" y="170"/>
                    <a:pt x="316" y="102"/>
                  </a:cubicBezTo>
                  <a:cubicBezTo>
                    <a:pt x="260" y="57"/>
                    <a:pt x="203" y="23"/>
                    <a:pt x="147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423775" y="3246625"/>
              <a:ext cx="12425" cy="23175"/>
            </a:xfrm>
            <a:custGeom>
              <a:rect b="b" l="l" r="r" t="t"/>
              <a:pathLst>
                <a:path extrusionOk="0" h="927" w="497">
                  <a:moveTo>
                    <a:pt x="305" y="1"/>
                  </a:moveTo>
                  <a:cubicBezTo>
                    <a:pt x="249" y="35"/>
                    <a:pt x="192" y="80"/>
                    <a:pt x="147" y="125"/>
                  </a:cubicBezTo>
                  <a:cubicBezTo>
                    <a:pt x="68" y="215"/>
                    <a:pt x="23" y="317"/>
                    <a:pt x="12" y="430"/>
                  </a:cubicBezTo>
                  <a:cubicBezTo>
                    <a:pt x="0" y="543"/>
                    <a:pt x="12" y="655"/>
                    <a:pt x="68" y="757"/>
                  </a:cubicBezTo>
                  <a:cubicBezTo>
                    <a:pt x="79" y="802"/>
                    <a:pt x="102" y="836"/>
                    <a:pt x="136" y="870"/>
                  </a:cubicBezTo>
                  <a:cubicBezTo>
                    <a:pt x="136" y="881"/>
                    <a:pt x="158" y="881"/>
                    <a:pt x="158" y="904"/>
                  </a:cubicBezTo>
                  <a:cubicBezTo>
                    <a:pt x="158" y="904"/>
                    <a:pt x="158" y="915"/>
                    <a:pt x="158" y="915"/>
                  </a:cubicBezTo>
                  <a:lnTo>
                    <a:pt x="181" y="926"/>
                  </a:lnTo>
                  <a:cubicBezTo>
                    <a:pt x="181" y="926"/>
                    <a:pt x="215" y="915"/>
                    <a:pt x="226" y="904"/>
                  </a:cubicBezTo>
                  <a:cubicBezTo>
                    <a:pt x="271" y="870"/>
                    <a:pt x="305" y="847"/>
                    <a:pt x="339" y="802"/>
                  </a:cubicBezTo>
                  <a:cubicBezTo>
                    <a:pt x="418" y="723"/>
                    <a:pt x="463" y="610"/>
                    <a:pt x="486" y="497"/>
                  </a:cubicBezTo>
                  <a:cubicBezTo>
                    <a:pt x="497" y="385"/>
                    <a:pt x="474" y="272"/>
                    <a:pt x="418" y="170"/>
                  </a:cubicBezTo>
                  <a:cubicBezTo>
                    <a:pt x="395" y="103"/>
                    <a:pt x="350" y="57"/>
                    <a:pt x="30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934675" y="3001500"/>
              <a:ext cx="11850" cy="22875"/>
            </a:xfrm>
            <a:custGeom>
              <a:rect b="b" l="l" r="r" t="t"/>
              <a:pathLst>
                <a:path extrusionOk="0" h="915" w="474">
                  <a:moveTo>
                    <a:pt x="158" y="0"/>
                  </a:moveTo>
                  <a:cubicBezTo>
                    <a:pt x="113" y="45"/>
                    <a:pt x="79" y="102"/>
                    <a:pt x="45" y="158"/>
                  </a:cubicBezTo>
                  <a:cubicBezTo>
                    <a:pt x="23" y="203"/>
                    <a:pt x="11" y="260"/>
                    <a:pt x="0" y="316"/>
                  </a:cubicBezTo>
                  <a:cubicBezTo>
                    <a:pt x="0" y="372"/>
                    <a:pt x="0" y="429"/>
                    <a:pt x="0" y="485"/>
                  </a:cubicBezTo>
                  <a:cubicBezTo>
                    <a:pt x="11" y="587"/>
                    <a:pt x="56" y="688"/>
                    <a:pt x="124" y="767"/>
                  </a:cubicBezTo>
                  <a:cubicBezTo>
                    <a:pt x="158" y="824"/>
                    <a:pt x="203" y="869"/>
                    <a:pt x="260" y="914"/>
                  </a:cubicBezTo>
                  <a:cubicBezTo>
                    <a:pt x="316" y="869"/>
                    <a:pt x="361" y="813"/>
                    <a:pt x="395" y="756"/>
                  </a:cubicBezTo>
                  <a:cubicBezTo>
                    <a:pt x="451" y="655"/>
                    <a:pt x="474" y="530"/>
                    <a:pt x="474" y="406"/>
                  </a:cubicBezTo>
                  <a:cubicBezTo>
                    <a:pt x="451" y="293"/>
                    <a:pt x="395" y="192"/>
                    <a:pt x="316" y="113"/>
                  </a:cubicBezTo>
                  <a:cubicBezTo>
                    <a:pt x="271" y="68"/>
                    <a:pt x="214" y="23"/>
                    <a:pt x="158" y="0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951300" y="3026875"/>
              <a:ext cx="12150" cy="26550"/>
            </a:xfrm>
            <a:custGeom>
              <a:rect b="b" l="l" r="r" t="t"/>
              <a:pathLst>
                <a:path extrusionOk="0" h="1062" w="486">
                  <a:moveTo>
                    <a:pt x="204" y="1"/>
                  </a:moveTo>
                  <a:cubicBezTo>
                    <a:pt x="159" y="46"/>
                    <a:pt x="114" y="113"/>
                    <a:pt x="91" y="181"/>
                  </a:cubicBezTo>
                  <a:cubicBezTo>
                    <a:pt x="57" y="226"/>
                    <a:pt x="35" y="294"/>
                    <a:pt x="23" y="350"/>
                  </a:cubicBezTo>
                  <a:cubicBezTo>
                    <a:pt x="12" y="418"/>
                    <a:pt x="12" y="486"/>
                    <a:pt x="12" y="554"/>
                  </a:cubicBezTo>
                  <a:cubicBezTo>
                    <a:pt x="1" y="666"/>
                    <a:pt x="35" y="779"/>
                    <a:pt x="91" y="892"/>
                  </a:cubicBezTo>
                  <a:cubicBezTo>
                    <a:pt x="125" y="949"/>
                    <a:pt x="159" y="1016"/>
                    <a:pt x="215" y="1061"/>
                  </a:cubicBezTo>
                  <a:cubicBezTo>
                    <a:pt x="272" y="1027"/>
                    <a:pt x="328" y="971"/>
                    <a:pt x="362" y="915"/>
                  </a:cubicBezTo>
                  <a:cubicBezTo>
                    <a:pt x="441" y="791"/>
                    <a:pt x="486" y="655"/>
                    <a:pt x="486" y="508"/>
                  </a:cubicBezTo>
                  <a:cubicBezTo>
                    <a:pt x="475" y="305"/>
                    <a:pt x="373" y="125"/>
                    <a:pt x="204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513750" y="3334375"/>
              <a:ext cx="15825" cy="13550"/>
            </a:xfrm>
            <a:custGeom>
              <a:rect b="b" l="l" r="r" t="t"/>
              <a:pathLst>
                <a:path extrusionOk="0" h="542" w="633">
                  <a:moveTo>
                    <a:pt x="362" y="0"/>
                  </a:moveTo>
                  <a:cubicBezTo>
                    <a:pt x="125" y="0"/>
                    <a:pt x="1" y="294"/>
                    <a:pt x="170" y="463"/>
                  </a:cubicBezTo>
                  <a:cubicBezTo>
                    <a:pt x="224" y="517"/>
                    <a:pt x="291" y="541"/>
                    <a:pt x="357" y="541"/>
                  </a:cubicBezTo>
                  <a:cubicBezTo>
                    <a:pt x="497" y="541"/>
                    <a:pt x="633" y="432"/>
                    <a:pt x="633" y="271"/>
                  </a:cubicBezTo>
                  <a:cubicBezTo>
                    <a:pt x="633" y="124"/>
                    <a:pt x="520" y="0"/>
                    <a:pt x="362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539425" y="3377250"/>
              <a:ext cx="15825" cy="13550"/>
            </a:xfrm>
            <a:custGeom>
              <a:rect b="b" l="l" r="r" t="t"/>
              <a:pathLst>
                <a:path extrusionOk="0" h="542" w="633">
                  <a:moveTo>
                    <a:pt x="362" y="1"/>
                  </a:moveTo>
                  <a:cubicBezTo>
                    <a:pt x="125" y="1"/>
                    <a:pt x="1" y="294"/>
                    <a:pt x="170" y="463"/>
                  </a:cubicBezTo>
                  <a:cubicBezTo>
                    <a:pt x="228" y="517"/>
                    <a:pt x="296" y="541"/>
                    <a:pt x="362" y="541"/>
                  </a:cubicBezTo>
                  <a:cubicBezTo>
                    <a:pt x="502" y="541"/>
                    <a:pt x="633" y="433"/>
                    <a:pt x="633" y="271"/>
                  </a:cubicBezTo>
                  <a:cubicBezTo>
                    <a:pt x="633" y="125"/>
                    <a:pt x="520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556650" y="3342825"/>
              <a:ext cx="15825" cy="13625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69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582325" y="3394175"/>
              <a:ext cx="15800" cy="13725"/>
            </a:xfrm>
            <a:custGeom>
              <a:rect b="b" l="l" r="r" t="t"/>
              <a:pathLst>
                <a:path extrusionOk="0" h="549" w="632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5" y="523"/>
                    <a:pt x="294" y="549"/>
                    <a:pt x="361" y="549"/>
                  </a:cubicBezTo>
                  <a:cubicBezTo>
                    <a:pt x="500" y="549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625200" y="3342825"/>
              <a:ext cx="15825" cy="13625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453950" y="3342825"/>
              <a:ext cx="15825" cy="13625"/>
            </a:xfrm>
            <a:custGeom>
              <a:rect b="b" l="l" r="r" t="t"/>
              <a:pathLst>
                <a:path extrusionOk="0" h="545" w="633">
                  <a:moveTo>
                    <a:pt x="362" y="1"/>
                  </a:moveTo>
                  <a:cubicBezTo>
                    <a:pt x="114" y="1"/>
                    <a:pt x="1" y="294"/>
                    <a:pt x="170" y="464"/>
                  </a:cubicBezTo>
                  <a:cubicBezTo>
                    <a:pt x="226" y="519"/>
                    <a:pt x="294" y="544"/>
                    <a:pt x="362" y="544"/>
                  </a:cubicBezTo>
                  <a:cubicBezTo>
                    <a:pt x="500" y="544"/>
                    <a:pt x="633" y="439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5830575" y="2880475"/>
              <a:ext cx="15825" cy="13825"/>
            </a:xfrm>
            <a:custGeom>
              <a:rect b="b" l="l" r="r" t="t"/>
              <a:pathLst>
                <a:path extrusionOk="0" h="553" w="633">
                  <a:moveTo>
                    <a:pt x="361" y="0"/>
                  </a:moveTo>
                  <a:cubicBezTo>
                    <a:pt x="124" y="0"/>
                    <a:pt x="0" y="294"/>
                    <a:pt x="169" y="474"/>
                  </a:cubicBezTo>
                  <a:cubicBezTo>
                    <a:pt x="224" y="528"/>
                    <a:pt x="290" y="552"/>
                    <a:pt x="356" y="552"/>
                  </a:cubicBezTo>
                  <a:cubicBezTo>
                    <a:pt x="496" y="552"/>
                    <a:pt x="632" y="443"/>
                    <a:pt x="632" y="282"/>
                  </a:cubicBezTo>
                  <a:cubicBezTo>
                    <a:pt x="632" y="124"/>
                    <a:pt x="519" y="0"/>
                    <a:pt x="36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5847775" y="2932075"/>
              <a:ext cx="15825" cy="13575"/>
            </a:xfrm>
            <a:custGeom>
              <a:rect b="b" l="l" r="r" t="t"/>
              <a:pathLst>
                <a:path extrusionOk="0" h="543" w="633">
                  <a:moveTo>
                    <a:pt x="380" y="0"/>
                  </a:moveTo>
                  <a:cubicBezTo>
                    <a:pt x="374" y="0"/>
                    <a:pt x="368" y="1"/>
                    <a:pt x="362" y="1"/>
                  </a:cubicBezTo>
                  <a:cubicBezTo>
                    <a:pt x="125" y="1"/>
                    <a:pt x="0" y="283"/>
                    <a:pt x="170" y="464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2" y="433"/>
                    <a:pt x="632" y="272"/>
                  </a:cubicBezTo>
                  <a:cubicBezTo>
                    <a:pt x="632" y="121"/>
                    <a:pt x="519" y="0"/>
                    <a:pt x="380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978100" y="3137875"/>
              <a:ext cx="14275" cy="13575"/>
            </a:xfrm>
            <a:custGeom>
              <a:rect b="b" l="l" r="r" t="t"/>
              <a:pathLst>
                <a:path extrusionOk="0" h="543" w="571">
                  <a:moveTo>
                    <a:pt x="283" y="1"/>
                  </a:moveTo>
                  <a:cubicBezTo>
                    <a:pt x="153" y="1"/>
                    <a:pt x="23" y="86"/>
                    <a:pt x="12" y="255"/>
                  </a:cubicBezTo>
                  <a:cubicBezTo>
                    <a:pt x="1" y="447"/>
                    <a:pt x="145" y="543"/>
                    <a:pt x="287" y="543"/>
                  </a:cubicBezTo>
                  <a:cubicBezTo>
                    <a:pt x="430" y="543"/>
                    <a:pt x="571" y="447"/>
                    <a:pt x="554" y="255"/>
                  </a:cubicBezTo>
                  <a:cubicBezTo>
                    <a:pt x="542" y="86"/>
                    <a:pt x="413" y="1"/>
                    <a:pt x="283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873525" y="3154675"/>
              <a:ext cx="15750" cy="13550"/>
            </a:xfrm>
            <a:custGeom>
              <a:rect b="b" l="l" r="r" t="t"/>
              <a:pathLst>
                <a:path extrusionOk="0" h="542" w="630">
                  <a:moveTo>
                    <a:pt x="345" y="0"/>
                  </a:moveTo>
                  <a:cubicBezTo>
                    <a:pt x="106" y="0"/>
                    <a:pt x="1" y="286"/>
                    <a:pt x="167" y="463"/>
                  </a:cubicBezTo>
                  <a:cubicBezTo>
                    <a:pt x="221" y="517"/>
                    <a:pt x="288" y="541"/>
                    <a:pt x="354" y="541"/>
                  </a:cubicBezTo>
                  <a:cubicBezTo>
                    <a:pt x="494" y="541"/>
                    <a:pt x="629" y="432"/>
                    <a:pt x="629" y="271"/>
                  </a:cubicBezTo>
                  <a:cubicBezTo>
                    <a:pt x="629" y="113"/>
                    <a:pt x="505" y="0"/>
                    <a:pt x="358" y="0"/>
                  </a:cubicBezTo>
                  <a:cubicBezTo>
                    <a:pt x="354" y="0"/>
                    <a:pt x="349" y="0"/>
                    <a:pt x="34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745100" y="3394175"/>
              <a:ext cx="15800" cy="13600"/>
            </a:xfrm>
            <a:custGeom>
              <a:rect b="b" l="l" r="r" t="t"/>
              <a:pathLst>
                <a:path extrusionOk="0" h="544" w="632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499" y="544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935650" y="3222950"/>
              <a:ext cx="13700" cy="13550"/>
            </a:xfrm>
            <a:custGeom>
              <a:rect b="b" l="l" r="r" t="t"/>
              <a:pathLst>
                <a:path extrusionOk="0" h="542" w="548">
                  <a:moveTo>
                    <a:pt x="269" y="0"/>
                  </a:moveTo>
                  <a:cubicBezTo>
                    <a:pt x="133" y="0"/>
                    <a:pt x="1" y="90"/>
                    <a:pt x="6" y="271"/>
                  </a:cubicBezTo>
                  <a:cubicBezTo>
                    <a:pt x="6" y="451"/>
                    <a:pt x="142" y="542"/>
                    <a:pt x="277" y="542"/>
                  </a:cubicBezTo>
                  <a:cubicBezTo>
                    <a:pt x="412" y="542"/>
                    <a:pt x="548" y="451"/>
                    <a:pt x="548" y="271"/>
                  </a:cubicBezTo>
                  <a:cubicBezTo>
                    <a:pt x="542" y="90"/>
                    <a:pt x="404" y="0"/>
                    <a:pt x="26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5704475" y="3369150"/>
              <a:ext cx="13550" cy="12500"/>
            </a:xfrm>
            <a:custGeom>
              <a:rect b="b" l="l" r="r" t="t"/>
              <a:pathLst>
                <a:path extrusionOk="0" h="500" w="542">
                  <a:moveTo>
                    <a:pt x="271" y="0"/>
                  </a:moveTo>
                  <a:cubicBezTo>
                    <a:pt x="141" y="0"/>
                    <a:pt x="11" y="82"/>
                    <a:pt x="0" y="246"/>
                  </a:cubicBezTo>
                  <a:cubicBezTo>
                    <a:pt x="11" y="415"/>
                    <a:pt x="141" y="499"/>
                    <a:pt x="271" y="499"/>
                  </a:cubicBezTo>
                  <a:cubicBezTo>
                    <a:pt x="401" y="499"/>
                    <a:pt x="530" y="415"/>
                    <a:pt x="542" y="246"/>
                  </a:cubicBezTo>
                  <a:cubicBezTo>
                    <a:pt x="530" y="82"/>
                    <a:pt x="401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5796150" y="2914875"/>
              <a:ext cx="16100" cy="13550"/>
            </a:xfrm>
            <a:custGeom>
              <a:rect b="b" l="l" r="r" t="t"/>
              <a:pathLst>
                <a:path extrusionOk="0" h="542" w="644">
                  <a:moveTo>
                    <a:pt x="373" y="1"/>
                  </a:moveTo>
                  <a:cubicBezTo>
                    <a:pt x="125" y="1"/>
                    <a:pt x="0" y="294"/>
                    <a:pt x="181" y="463"/>
                  </a:cubicBezTo>
                  <a:cubicBezTo>
                    <a:pt x="235" y="518"/>
                    <a:pt x="302" y="542"/>
                    <a:pt x="368" y="542"/>
                  </a:cubicBezTo>
                  <a:cubicBezTo>
                    <a:pt x="508" y="542"/>
                    <a:pt x="644" y="433"/>
                    <a:pt x="644" y="272"/>
                  </a:cubicBezTo>
                  <a:cubicBezTo>
                    <a:pt x="644" y="125"/>
                    <a:pt x="520" y="1"/>
                    <a:pt x="373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616450" y="2854800"/>
              <a:ext cx="15825" cy="13600"/>
            </a:xfrm>
            <a:custGeom>
              <a:rect b="b" l="l" r="r" t="t"/>
              <a:pathLst>
                <a:path extrusionOk="0" h="544" w="633">
                  <a:moveTo>
                    <a:pt x="373" y="0"/>
                  </a:moveTo>
                  <a:cubicBezTo>
                    <a:pt x="125" y="0"/>
                    <a:pt x="0" y="294"/>
                    <a:pt x="170" y="463"/>
                  </a:cubicBezTo>
                  <a:cubicBezTo>
                    <a:pt x="225" y="518"/>
                    <a:pt x="294" y="544"/>
                    <a:pt x="362" y="544"/>
                  </a:cubicBezTo>
                  <a:cubicBezTo>
                    <a:pt x="500" y="544"/>
                    <a:pt x="632" y="438"/>
                    <a:pt x="632" y="271"/>
                  </a:cubicBezTo>
                  <a:cubicBezTo>
                    <a:pt x="632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41200" y="3904500"/>
              <a:ext cx="83250" cy="83525"/>
            </a:xfrm>
            <a:custGeom>
              <a:rect b="b" l="l" r="r" t="t"/>
              <a:pathLst>
                <a:path extrusionOk="0" h="3341" w="3330">
                  <a:moveTo>
                    <a:pt x="305" y="1"/>
                  </a:moveTo>
                  <a:cubicBezTo>
                    <a:pt x="215" y="125"/>
                    <a:pt x="147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29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350475" y="3781800"/>
              <a:ext cx="412475" cy="137400"/>
            </a:xfrm>
            <a:custGeom>
              <a:rect b="b" l="l" r="r" t="t"/>
              <a:pathLst>
                <a:path extrusionOk="0" h="5496" w="16499">
                  <a:moveTo>
                    <a:pt x="5101" y="1"/>
                  </a:moveTo>
                  <a:cubicBezTo>
                    <a:pt x="4898" y="1"/>
                    <a:pt x="4695" y="4"/>
                    <a:pt x="4492" y="11"/>
                  </a:cubicBezTo>
                  <a:cubicBezTo>
                    <a:pt x="2833" y="79"/>
                    <a:pt x="599" y="677"/>
                    <a:pt x="1" y="2505"/>
                  </a:cubicBezTo>
                  <a:cubicBezTo>
                    <a:pt x="568" y="1938"/>
                    <a:pt x="1346" y="1624"/>
                    <a:pt x="2152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6" y="1693"/>
                    <a:pt x="5034" y="2415"/>
                    <a:pt x="6388" y="2708"/>
                  </a:cubicBezTo>
                  <a:cubicBezTo>
                    <a:pt x="7708" y="3013"/>
                    <a:pt x="8961" y="3555"/>
                    <a:pt x="10281" y="3859"/>
                  </a:cubicBezTo>
                  <a:cubicBezTo>
                    <a:pt x="11477" y="4119"/>
                    <a:pt x="12797" y="4412"/>
                    <a:pt x="13993" y="4875"/>
                  </a:cubicBezTo>
                  <a:cubicBezTo>
                    <a:pt x="14716" y="5134"/>
                    <a:pt x="15596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76" y="5428"/>
                    <a:pt x="16476" y="5394"/>
                  </a:cubicBezTo>
                  <a:cubicBezTo>
                    <a:pt x="15528" y="2776"/>
                    <a:pt x="12910" y="1230"/>
                    <a:pt x="10371" y="643"/>
                  </a:cubicBezTo>
                  <a:cubicBezTo>
                    <a:pt x="8650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389125" y="3806325"/>
              <a:ext cx="371850" cy="108925"/>
            </a:xfrm>
            <a:custGeom>
              <a:rect b="b" l="l" r="r" t="t"/>
              <a:pathLst>
                <a:path extrusionOk="0" h="4357" w="14874">
                  <a:moveTo>
                    <a:pt x="2427" y="1"/>
                  </a:moveTo>
                  <a:cubicBezTo>
                    <a:pt x="2055" y="35"/>
                    <a:pt x="1716" y="68"/>
                    <a:pt x="1411" y="102"/>
                  </a:cubicBezTo>
                  <a:cubicBezTo>
                    <a:pt x="1152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4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69" y="351"/>
                    <a:pt x="4921" y="418"/>
                  </a:cubicBezTo>
                  <a:cubicBezTo>
                    <a:pt x="5372" y="520"/>
                    <a:pt x="5835" y="599"/>
                    <a:pt x="6297" y="734"/>
                  </a:cubicBezTo>
                  <a:cubicBezTo>
                    <a:pt x="6771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68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3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3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63" y="3792"/>
                    <a:pt x="13948" y="3646"/>
                    <a:pt x="13700" y="3476"/>
                  </a:cubicBezTo>
                  <a:cubicBezTo>
                    <a:pt x="13429" y="3273"/>
                    <a:pt x="13136" y="3104"/>
                    <a:pt x="12842" y="2946"/>
                  </a:cubicBezTo>
                  <a:lnTo>
                    <a:pt x="11770" y="2393"/>
                  </a:lnTo>
                  <a:cubicBezTo>
                    <a:pt x="11364" y="2201"/>
                    <a:pt x="10958" y="2021"/>
                    <a:pt x="10540" y="1874"/>
                  </a:cubicBezTo>
                  <a:cubicBezTo>
                    <a:pt x="9671" y="1535"/>
                    <a:pt x="8746" y="1197"/>
                    <a:pt x="7798" y="892"/>
                  </a:cubicBezTo>
                  <a:cubicBezTo>
                    <a:pt x="7324" y="734"/>
                    <a:pt x="6862" y="610"/>
                    <a:pt x="6376" y="486"/>
                  </a:cubicBezTo>
                  <a:cubicBezTo>
                    <a:pt x="5891" y="362"/>
                    <a:pt x="5417" y="283"/>
                    <a:pt x="4966" y="181"/>
                  </a:cubicBezTo>
                  <a:cubicBezTo>
                    <a:pt x="4503" y="114"/>
                    <a:pt x="4052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509600" y="3788000"/>
              <a:ext cx="35575" cy="31900"/>
            </a:xfrm>
            <a:custGeom>
              <a:rect b="b" l="l" r="r" t="t"/>
              <a:pathLst>
                <a:path extrusionOk="0" h="1276" w="1423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26"/>
                  </a:cubicBezTo>
                  <a:cubicBezTo>
                    <a:pt x="361" y="361"/>
                    <a:pt x="553" y="486"/>
                    <a:pt x="745" y="643"/>
                  </a:cubicBezTo>
                  <a:cubicBezTo>
                    <a:pt x="824" y="711"/>
                    <a:pt x="903" y="790"/>
                    <a:pt x="982" y="869"/>
                  </a:cubicBezTo>
                  <a:cubicBezTo>
                    <a:pt x="1061" y="937"/>
                    <a:pt x="1129" y="1005"/>
                    <a:pt x="1185" y="1061"/>
                  </a:cubicBezTo>
                  <a:cubicBezTo>
                    <a:pt x="1219" y="1084"/>
                    <a:pt x="1241" y="1106"/>
                    <a:pt x="1264" y="1140"/>
                  </a:cubicBezTo>
                  <a:cubicBezTo>
                    <a:pt x="1287" y="1163"/>
                    <a:pt x="1309" y="1185"/>
                    <a:pt x="1332" y="1208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42"/>
                    <a:pt x="1422" y="1219"/>
                    <a:pt x="1422" y="1185"/>
                  </a:cubicBezTo>
                  <a:cubicBezTo>
                    <a:pt x="1422" y="1106"/>
                    <a:pt x="1399" y="1027"/>
                    <a:pt x="1366" y="948"/>
                  </a:cubicBezTo>
                  <a:cubicBezTo>
                    <a:pt x="1320" y="847"/>
                    <a:pt x="1264" y="745"/>
                    <a:pt x="1174" y="666"/>
                  </a:cubicBezTo>
                  <a:cubicBezTo>
                    <a:pt x="1084" y="587"/>
                    <a:pt x="971" y="519"/>
                    <a:pt x="869" y="463"/>
                  </a:cubicBezTo>
                  <a:cubicBezTo>
                    <a:pt x="643" y="339"/>
                    <a:pt x="429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463900" y="3816775"/>
              <a:ext cx="60675" cy="9325"/>
            </a:xfrm>
            <a:custGeom>
              <a:rect b="b" l="l" r="r" t="t"/>
              <a:pathLst>
                <a:path extrusionOk="0" h="373" w="2427">
                  <a:moveTo>
                    <a:pt x="2302" y="0"/>
                  </a:moveTo>
                  <a:cubicBezTo>
                    <a:pt x="2234" y="0"/>
                    <a:pt x="2133" y="0"/>
                    <a:pt x="2020" y="23"/>
                  </a:cubicBezTo>
                  <a:cubicBezTo>
                    <a:pt x="1907" y="34"/>
                    <a:pt x="1772" y="34"/>
                    <a:pt x="1636" y="68"/>
                  </a:cubicBezTo>
                  <a:cubicBezTo>
                    <a:pt x="1501" y="102"/>
                    <a:pt x="1354" y="124"/>
                    <a:pt x="1208" y="147"/>
                  </a:cubicBezTo>
                  <a:cubicBezTo>
                    <a:pt x="1033" y="169"/>
                    <a:pt x="853" y="181"/>
                    <a:pt x="675" y="181"/>
                  </a:cubicBezTo>
                  <a:cubicBezTo>
                    <a:pt x="577" y="181"/>
                    <a:pt x="480" y="178"/>
                    <a:pt x="384" y="170"/>
                  </a:cubicBezTo>
                  <a:cubicBezTo>
                    <a:pt x="282" y="170"/>
                    <a:pt x="192" y="158"/>
                    <a:pt x="102" y="136"/>
                  </a:cubicBezTo>
                  <a:cubicBezTo>
                    <a:pt x="34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81" y="215"/>
                    <a:pt x="271" y="249"/>
                    <a:pt x="361" y="271"/>
                  </a:cubicBezTo>
                  <a:cubicBezTo>
                    <a:pt x="643" y="339"/>
                    <a:pt x="937" y="373"/>
                    <a:pt x="1230" y="373"/>
                  </a:cubicBezTo>
                  <a:cubicBezTo>
                    <a:pt x="1377" y="373"/>
                    <a:pt x="1535" y="373"/>
                    <a:pt x="1693" y="350"/>
                  </a:cubicBezTo>
                  <a:cubicBezTo>
                    <a:pt x="1828" y="328"/>
                    <a:pt x="1952" y="294"/>
                    <a:pt x="2076" y="237"/>
                  </a:cubicBezTo>
                  <a:cubicBezTo>
                    <a:pt x="2201" y="181"/>
                    <a:pt x="2325" y="113"/>
                    <a:pt x="2426" y="23"/>
                  </a:cubicBezTo>
                  <a:lnTo>
                    <a:pt x="2415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442175" y="3793350"/>
              <a:ext cx="16950" cy="15550"/>
            </a:xfrm>
            <a:custGeom>
              <a:rect b="b" l="l" r="r" t="t"/>
              <a:pathLst>
                <a:path extrusionOk="0" h="622" w="678">
                  <a:moveTo>
                    <a:pt x="0" y="1"/>
                  </a:moveTo>
                  <a:lnTo>
                    <a:pt x="0" y="1"/>
                  </a:lnTo>
                  <a:cubicBezTo>
                    <a:pt x="102" y="80"/>
                    <a:pt x="203" y="181"/>
                    <a:pt x="294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07" y="508"/>
                    <a:pt x="407" y="565"/>
                    <a:pt x="407" y="576"/>
                  </a:cubicBezTo>
                  <a:lnTo>
                    <a:pt x="407" y="621"/>
                  </a:lnTo>
                  <a:lnTo>
                    <a:pt x="677" y="565"/>
                  </a:lnTo>
                  <a:lnTo>
                    <a:pt x="666" y="531"/>
                  </a:lnTo>
                  <a:cubicBezTo>
                    <a:pt x="655" y="497"/>
                    <a:pt x="644" y="463"/>
                    <a:pt x="632" y="429"/>
                  </a:cubicBezTo>
                  <a:cubicBezTo>
                    <a:pt x="565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551350" y="3833425"/>
              <a:ext cx="46000" cy="19800"/>
            </a:xfrm>
            <a:custGeom>
              <a:rect b="b" l="l" r="r" t="t"/>
              <a:pathLst>
                <a:path extrusionOk="0" h="792" w="184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19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21" y="666"/>
                    <a:pt x="316" y="745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196" y="609"/>
                    <a:pt x="1309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70" y="350"/>
                    <a:pt x="1727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585200" y="3836225"/>
              <a:ext cx="18925" cy="19225"/>
            </a:xfrm>
            <a:custGeom>
              <a:rect b="b" l="l" r="r" t="t"/>
              <a:pathLst>
                <a:path extrusionOk="0" h="769" w="757">
                  <a:moveTo>
                    <a:pt x="497" y="1"/>
                  </a:moveTo>
                  <a:cubicBezTo>
                    <a:pt x="497" y="1"/>
                    <a:pt x="486" y="57"/>
                    <a:pt x="452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13" y="667"/>
                  </a:cubicBezTo>
                  <a:lnTo>
                    <a:pt x="0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29" y="520"/>
                  </a:cubicBezTo>
                  <a:cubicBezTo>
                    <a:pt x="519" y="441"/>
                    <a:pt x="598" y="339"/>
                    <a:pt x="677" y="238"/>
                  </a:cubicBezTo>
                  <a:lnTo>
                    <a:pt x="756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610300" y="3818750"/>
              <a:ext cx="9900" cy="23725"/>
            </a:xfrm>
            <a:custGeom>
              <a:rect b="b" l="l" r="r" t="t"/>
              <a:pathLst>
                <a:path extrusionOk="0" h="949" w="396">
                  <a:moveTo>
                    <a:pt x="1" y="0"/>
                  </a:moveTo>
                  <a:lnTo>
                    <a:pt x="1" y="0"/>
                  </a:lnTo>
                  <a:cubicBezTo>
                    <a:pt x="57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02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610575" y="3805200"/>
              <a:ext cx="22600" cy="42900"/>
            </a:xfrm>
            <a:custGeom>
              <a:rect b="b" l="l" r="r" t="t"/>
              <a:pathLst>
                <a:path extrusionOk="0" h="1716" w="904">
                  <a:moveTo>
                    <a:pt x="1" y="1"/>
                  </a:moveTo>
                  <a:cubicBezTo>
                    <a:pt x="1" y="1"/>
                    <a:pt x="80" y="91"/>
                    <a:pt x="204" y="226"/>
                  </a:cubicBezTo>
                  <a:cubicBezTo>
                    <a:pt x="261" y="305"/>
                    <a:pt x="328" y="384"/>
                    <a:pt x="385" y="475"/>
                  </a:cubicBezTo>
                  <a:cubicBezTo>
                    <a:pt x="441" y="576"/>
                    <a:pt x="497" y="678"/>
                    <a:pt x="554" y="791"/>
                  </a:cubicBezTo>
                  <a:cubicBezTo>
                    <a:pt x="588" y="892"/>
                    <a:pt x="622" y="994"/>
                    <a:pt x="644" y="1106"/>
                  </a:cubicBezTo>
                  <a:cubicBezTo>
                    <a:pt x="655" y="1208"/>
                    <a:pt x="655" y="1298"/>
                    <a:pt x="655" y="1389"/>
                  </a:cubicBezTo>
                  <a:cubicBezTo>
                    <a:pt x="644" y="1468"/>
                    <a:pt x="633" y="1535"/>
                    <a:pt x="622" y="1603"/>
                  </a:cubicBezTo>
                  <a:cubicBezTo>
                    <a:pt x="599" y="1659"/>
                    <a:pt x="599" y="1693"/>
                    <a:pt x="599" y="1693"/>
                  </a:cubicBezTo>
                  <a:lnTo>
                    <a:pt x="892" y="1716"/>
                  </a:lnTo>
                  <a:cubicBezTo>
                    <a:pt x="892" y="1693"/>
                    <a:pt x="892" y="1659"/>
                    <a:pt x="892" y="1637"/>
                  </a:cubicBezTo>
                  <a:cubicBezTo>
                    <a:pt x="904" y="1558"/>
                    <a:pt x="904" y="1479"/>
                    <a:pt x="892" y="1411"/>
                  </a:cubicBezTo>
                  <a:cubicBezTo>
                    <a:pt x="892" y="1287"/>
                    <a:pt x="870" y="1174"/>
                    <a:pt x="836" y="1073"/>
                  </a:cubicBezTo>
                  <a:cubicBezTo>
                    <a:pt x="791" y="948"/>
                    <a:pt x="734" y="836"/>
                    <a:pt x="678" y="723"/>
                  </a:cubicBezTo>
                  <a:cubicBezTo>
                    <a:pt x="610" y="621"/>
                    <a:pt x="531" y="520"/>
                    <a:pt x="452" y="429"/>
                  </a:cubicBezTo>
                  <a:cubicBezTo>
                    <a:pt x="385" y="350"/>
                    <a:pt x="306" y="271"/>
                    <a:pt x="238" y="192"/>
                  </a:cubicBezTo>
                  <a:cubicBezTo>
                    <a:pt x="91" y="6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6568825" y="3814500"/>
              <a:ext cx="14425" cy="16675"/>
            </a:xfrm>
            <a:custGeom>
              <a:rect b="b" l="l" r="r" t="t"/>
              <a:pathLst>
                <a:path extrusionOk="0" h="667" w="577">
                  <a:moveTo>
                    <a:pt x="1" y="1"/>
                  </a:moveTo>
                  <a:lnTo>
                    <a:pt x="1" y="1"/>
                  </a:lnTo>
                  <a:cubicBezTo>
                    <a:pt x="91" y="103"/>
                    <a:pt x="170" y="204"/>
                    <a:pt x="238" y="317"/>
                  </a:cubicBezTo>
                  <a:cubicBezTo>
                    <a:pt x="249" y="351"/>
                    <a:pt x="272" y="396"/>
                    <a:pt x="283" y="430"/>
                  </a:cubicBezTo>
                  <a:cubicBezTo>
                    <a:pt x="294" y="464"/>
                    <a:pt x="294" y="509"/>
                    <a:pt x="294" y="543"/>
                  </a:cubicBezTo>
                  <a:lnTo>
                    <a:pt x="294" y="667"/>
                  </a:lnTo>
                  <a:lnTo>
                    <a:pt x="576" y="622"/>
                  </a:lnTo>
                  <a:cubicBezTo>
                    <a:pt x="576" y="622"/>
                    <a:pt x="554" y="565"/>
                    <a:pt x="520" y="497"/>
                  </a:cubicBezTo>
                  <a:cubicBezTo>
                    <a:pt x="509" y="452"/>
                    <a:pt x="486" y="407"/>
                    <a:pt x="464" y="373"/>
                  </a:cubicBezTo>
                  <a:cubicBezTo>
                    <a:pt x="430" y="328"/>
                    <a:pt x="385" y="272"/>
                    <a:pt x="351" y="227"/>
                  </a:cubicBezTo>
                  <a:cubicBezTo>
                    <a:pt x="238" y="136"/>
                    <a:pt x="125" y="69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6653750" y="3839625"/>
              <a:ext cx="11025" cy="22800"/>
            </a:xfrm>
            <a:custGeom>
              <a:rect b="b" l="l" r="r" t="t"/>
              <a:pathLst>
                <a:path extrusionOk="0" h="912" w="441">
                  <a:moveTo>
                    <a:pt x="183" y="745"/>
                  </a:moveTo>
                  <a:lnTo>
                    <a:pt x="183" y="745"/>
                  </a:lnTo>
                  <a:cubicBezTo>
                    <a:pt x="181" y="751"/>
                    <a:pt x="182" y="754"/>
                    <a:pt x="182" y="754"/>
                  </a:cubicBezTo>
                  <a:cubicBezTo>
                    <a:pt x="184" y="754"/>
                    <a:pt x="186" y="747"/>
                    <a:pt x="183" y="745"/>
                  </a:cubicBezTo>
                  <a:close/>
                  <a:moveTo>
                    <a:pt x="0" y="0"/>
                  </a:moveTo>
                  <a:lnTo>
                    <a:pt x="79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92" y="689"/>
                  </a:cubicBezTo>
                  <a:cubicBezTo>
                    <a:pt x="181" y="711"/>
                    <a:pt x="181" y="722"/>
                    <a:pt x="181" y="745"/>
                  </a:cubicBezTo>
                  <a:cubicBezTo>
                    <a:pt x="182" y="745"/>
                    <a:pt x="182" y="745"/>
                    <a:pt x="183" y="745"/>
                  </a:cubicBezTo>
                  <a:lnTo>
                    <a:pt x="183" y="745"/>
                  </a:lnTo>
                  <a:cubicBezTo>
                    <a:pt x="184" y="739"/>
                    <a:pt x="187" y="728"/>
                    <a:pt x="192" y="711"/>
                  </a:cubicBezTo>
                  <a:cubicBezTo>
                    <a:pt x="204" y="677"/>
                    <a:pt x="249" y="643"/>
                    <a:pt x="283" y="643"/>
                  </a:cubicBezTo>
                  <a:cubicBezTo>
                    <a:pt x="313" y="643"/>
                    <a:pt x="335" y="653"/>
                    <a:pt x="355" y="663"/>
                  </a:cubicBezTo>
                  <a:lnTo>
                    <a:pt x="355" y="663"/>
                  </a:lnTo>
                  <a:lnTo>
                    <a:pt x="237" y="869"/>
                  </a:lnTo>
                  <a:cubicBezTo>
                    <a:pt x="237" y="880"/>
                    <a:pt x="237" y="880"/>
                    <a:pt x="237" y="880"/>
                  </a:cubicBezTo>
                  <a:cubicBezTo>
                    <a:pt x="249" y="892"/>
                    <a:pt x="237" y="903"/>
                    <a:pt x="260" y="903"/>
                  </a:cubicBezTo>
                  <a:cubicBezTo>
                    <a:pt x="271" y="909"/>
                    <a:pt x="283" y="911"/>
                    <a:pt x="294" y="911"/>
                  </a:cubicBezTo>
                  <a:cubicBezTo>
                    <a:pt x="305" y="911"/>
                    <a:pt x="316" y="909"/>
                    <a:pt x="328" y="903"/>
                  </a:cubicBezTo>
                  <a:cubicBezTo>
                    <a:pt x="384" y="892"/>
                    <a:pt x="418" y="858"/>
                    <a:pt x="429" y="824"/>
                  </a:cubicBezTo>
                  <a:cubicBezTo>
                    <a:pt x="441" y="745"/>
                    <a:pt x="441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5" y="564"/>
                    <a:pt x="362" y="452"/>
                    <a:pt x="316" y="350"/>
                  </a:cubicBezTo>
                  <a:cubicBezTo>
                    <a:pt x="260" y="249"/>
                    <a:pt x="192" y="158"/>
                    <a:pt x="113" y="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654600" y="3862750"/>
              <a:ext cx="23150" cy="7925"/>
            </a:xfrm>
            <a:custGeom>
              <a:rect b="b" l="l" r="r" t="t"/>
              <a:pathLst>
                <a:path extrusionOk="0" h="317" w="926">
                  <a:moveTo>
                    <a:pt x="802" y="1"/>
                  </a:moveTo>
                  <a:lnTo>
                    <a:pt x="689" y="80"/>
                  </a:lnTo>
                  <a:cubicBezTo>
                    <a:pt x="610" y="125"/>
                    <a:pt x="519" y="159"/>
                    <a:pt x="429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40" y="317"/>
                  </a:cubicBezTo>
                  <a:cubicBezTo>
                    <a:pt x="553" y="317"/>
                    <a:pt x="666" y="317"/>
                    <a:pt x="779" y="283"/>
                  </a:cubicBezTo>
                  <a:lnTo>
                    <a:pt x="926" y="249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692400" y="3861900"/>
              <a:ext cx="7075" cy="13300"/>
            </a:xfrm>
            <a:custGeom>
              <a:rect b="b" l="l" r="r" t="t"/>
              <a:pathLst>
                <a:path extrusionOk="0" h="532" w="283">
                  <a:moveTo>
                    <a:pt x="46" y="1"/>
                  </a:moveTo>
                  <a:lnTo>
                    <a:pt x="46" y="1"/>
                  </a:ln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0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733300" y="3967700"/>
              <a:ext cx="140525" cy="98225"/>
            </a:xfrm>
            <a:custGeom>
              <a:rect b="b" l="l" r="r" t="t"/>
              <a:pathLst>
                <a:path extrusionOk="0" h="3929" w="5621">
                  <a:moveTo>
                    <a:pt x="3590" y="86"/>
                  </a:moveTo>
                  <a:cubicBezTo>
                    <a:pt x="3425" y="86"/>
                    <a:pt x="3265" y="128"/>
                    <a:pt x="3104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7" y="1239"/>
                  </a:cubicBezTo>
                  <a:cubicBezTo>
                    <a:pt x="2006" y="1239"/>
                    <a:pt x="1935" y="1235"/>
                    <a:pt x="1864" y="1235"/>
                  </a:cubicBezTo>
                  <a:cubicBezTo>
                    <a:pt x="1741" y="1235"/>
                    <a:pt x="1619" y="1246"/>
                    <a:pt x="1501" y="1309"/>
                  </a:cubicBezTo>
                  <a:cubicBezTo>
                    <a:pt x="1163" y="1467"/>
                    <a:pt x="1095" y="1840"/>
                    <a:pt x="745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21" y="3893"/>
                  </a:lnTo>
                  <a:cubicBezTo>
                    <a:pt x="626" y="3918"/>
                    <a:pt x="632" y="3929"/>
                    <a:pt x="638" y="3929"/>
                  </a:cubicBezTo>
                  <a:cubicBezTo>
                    <a:pt x="675" y="3929"/>
                    <a:pt x="736" y="3563"/>
                    <a:pt x="813" y="3476"/>
                  </a:cubicBezTo>
                  <a:cubicBezTo>
                    <a:pt x="1039" y="3273"/>
                    <a:pt x="1411" y="3374"/>
                    <a:pt x="1659" y="3216"/>
                  </a:cubicBezTo>
                  <a:cubicBezTo>
                    <a:pt x="1964" y="3013"/>
                    <a:pt x="2461" y="2900"/>
                    <a:pt x="2675" y="2573"/>
                  </a:cubicBezTo>
                  <a:cubicBezTo>
                    <a:pt x="2743" y="2472"/>
                    <a:pt x="2731" y="2246"/>
                    <a:pt x="2822" y="2167"/>
                  </a:cubicBezTo>
                  <a:cubicBezTo>
                    <a:pt x="2867" y="2128"/>
                    <a:pt x="2929" y="2116"/>
                    <a:pt x="2999" y="2116"/>
                  </a:cubicBezTo>
                  <a:cubicBezTo>
                    <a:pt x="3105" y="2116"/>
                    <a:pt x="3230" y="2143"/>
                    <a:pt x="3346" y="2143"/>
                  </a:cubicBezTo>
                  <a:cubicBezTo>
                    <a:pt x="3418" y="2143"/>
                    <a:pt x="3486" y="2133"/>
                    <a:pt x="3544" y="2099"/>
                  </a:cubicBezTo>
                  <a:cubicBezTo>
                    <a:pt x="3928" y="1896"/>
                    <a:pt x="3826" y="1501"/>
                    <a:pt x="4052" y="1275"/>
                  </a:cubicBezTo>
                  <a:cubicBezTo>
                    <a:pt x="4242" y="1060"/>
                    <a:pt x="4550" y="1039"/>
                    <a:pt x="4867" y="1039"/>
                  </a:cubicBezTo>
                  <a:cubicBezTo>
                    <a:pt x="4944" y="1039"/>
                    <a:pt x="5021" y="1041"/>
                    <a:pt x="5097" y="1041"/>
                  </a:cubicBezTo>
                  <a:cubicBezTo>
                    <a:pt x="5285" y="1041"/>
                    <a:pt x="5467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0" y="86"/>
                    <a:pt x="3590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103075" y="3892225"/>
              <a:ext cx="700775" cy="615750"/>
            </a:xfrm>
            <a:custGeom>
              <a:rect b="b" l="l" r="r" t="t"/>
              <a:pathLst>
                <a:path extrusionOk="0" h="24630" w="28031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1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3" y="24143"/>
                  </a:cubicBezTo>
                  <a:cubicBezTo>
                    <a:pt x="17660" y="23432"/>
                    <a:pt x="20177" y="22699"/>
                    <a:pt x="22885" y="20871"/>
                  </a:cubicBezTo>
                  <a:cubicBezTo>
                    <a:pt x="25266" y="19156"/>
                    <a:pt x="27591" y="16402"/>
                    <a:pt x="27782" y="13186"/>
                  </a:cubicBezTo>
                  <a:cubicBezTo>
                    <a:pt x="28031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729925" y="3988575"/>
              <a:ext cx="77600" cy="92550"/>
            </a:xfrm>
            <a:custGeom>
              <a:rect b="b" l="l" r="r" t="t"/>
              <a:pathLst>
                <a:path extrusionOk="0" h="3702" w="3104">
                  <a:moveTo>
                    <a:pt x="0" y="0"/>
                  </a:moveTo>
                  <a:lnTo>
                    <a:pt x="474" y="959"/>
                  </a:lnTo>
                  <a:cubicBezTo>
                    <a:pt x="643" y="1275"/>
                    <a:pt x="835" y="1580"/>
                    <a:pt x="1050" y="1873"/>
                  </a:cubicBezTo>
                  <a:cubicBezTo>
                    <a:pt x="1253" y="2144"/>
                    <a:pt x="1433" y="2449"/>
                    <a:pt x="1557" y="2765"/>
                  </a:cubicBezTo>
                  <a:cubicBezTo>
                    <a:pt x="1557" y="2686"/>
                    <a:pt x="1569" y="2596"/>
                    <a:pt x="1557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5"/>
                    <a:pt x="1461" y="2115"/>
                    <a:pt x="1440" y="2055"/>
                  </a:cubicBezTo>
                  <a:lnTo>
                    <a:pt x="1440" y="2055"/>
                  </a:lnTo>
                  <a:cubicBezTo>
                    <a:pt x="1537" y="2182"/>
                    <a:pt x="1630" y="2307"/>
                    <a:pt x="1749" y="2426"/>
                  </a:cubicBezTo>
                  <a:cubicBezTo>
                    <a:pt x="1896" y="2584"/>
                    <a:pt x="2054" y="2754"/>
                    <a:pt x="2223" y="2900"/>
                  </a:cubicBezTo>
                  <a:lnTo>
                    <a:pt x="3103" y="3702"/>
                  </a:lnTo>
                  <a:lnTo>
                    <a:pt x="2641" y="2630"/>
                  </a:lnTo>
                  <a:cubicBezTo>
                    <a:pt x="2539" y="2426"/>
                    <a:pt x="2460" y="2212"/>
                    <a:pt x="2359" y="2009"/>
                  </a:cubicBezTo>
                  <a:cubicBezTo>
                    <a:pt x="2234" y="1828"/>
                    <a:pt x="2110" y="1648"/>
                    <a:pt x="1986" y="1467"/>
                  </a:cubicBezTo>
                  <a:cubicBezTo>
                    <a:pt x="1715" y="1140"/>
                    <a:pt x="1411" y="835"/>
                    <a:pt x="1095" y="542"/>
                  </a:cubicBezTo>
                  <a:lnTo>
                    <a:pt x="1095" y="542"/>
                  </a:lnTo>
                  <a:cubicBezTo>
                    <a:pt x="1206" y="764"/>
                    <a:pt x="1321" y="987"/>
                    <a:pt x="1438" y="1203"/>
                  </a:cubicBezTo>
                  <a:lnTo>
                    <a:pt x="1438" y="1203"/>
                  </a:lnTo>
                  <a:lnTo>
                    <a:pt x="1354" y="1106"/>
                  </a:lnTo>
                  <a:lnTo>
                    <a:pt x="824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768275" y="3995050"/>
              <a:ext cx="29375" cy="47425"/>
            </a:xfrm>
            <a:custGeom>
              <a:rect b="b" l="l" r="r" t="t"/>
              <a:pathLst>
                <a:path extrusionOk="0" h="1897" w="1175">
                  <a:moveTo>
                    <a:pt x="1" y="1"/>
                  </a:moveTo>
                  <a:cubicBezTo>
                    <a:pt x="12" y="125"/>
                    <a:pt x="46" y="249"/>
                    <a:pt x="102" y="373"/>
                  </a:cubicBezTo>
                  <a:cubicBezTo>
                    <a:pt x="136" y="486"/>
                    <a:pt x="193" y="588"/>
                    <a:pt x="249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43" y="1197"/>
                  </a:lnTo>
                  <a:cubicBezTo>
                    <a:pt x="576" y="1253"/>
                    <a:pt x="610" y="1287"/>
                    <a:pt x="644" y="1355"/>
                  </a:cubicBezTo>
                  <a:cubicBezTo>
                    <a:pt x="712" y="1457"/>
                    <a:pt x="779" y="1558"/>
                    <a:pt x="858" y="1648"/>
                  </a:cubicBezTo>
                  <a:cubicBezTo>
                    <a:pt x="937" y="1761"/>
                    <a:pt x="1050" y="1840"/>
                    <a:pt x="1174" y="1897"/>
                  </a:cubicBezTo>
                  <a:cubicBezTo>
                    <a:pt x="1174" y="1885"/>
                    <a:pt x="1152" y="1739"/>
                    <a:pt x="1152" y="1524"/>
                  </a:cubicBezTo>
                  <a:cubicBezTo>
                    <a:pt x="1141" y="1400"/>
                    <a:pt x="1129" y="1276"/>
                    <a:pt x="1095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15" y="746"/>
                  </a:lnTo>
                  <a:cubicBezTo>
                    <a:pt x="768" y="509"/>
                    <a:pt x="576" y="317"/>
                    <a:pt x="339" y="170"/>
                  </a:cubicBezTo>
                  <a:cubicBezTo>
                    <a:pt x="238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786050" y="3988575"/>
              <a:ext cx="23725" cy="44300"/>
            </a:xfrm>
            <a:custGeom>
              <a:rect b="b" l="l" r="r" t="t"/>
              <a:pathLst>
                <a:path extrusionOk="0" h="1772" w="949">
                  <a:moveTo>
                    <a:pt x="23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75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49" y="1546"/>
                    <a:pt x="937" y="1433"/>
                  </a:cubicBezTo>
                  <a:cubicBezTo>
                    <a:pt x="915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5" y="192"/>
                  </a:cubicBezTo>
                  <a:cubicBezTo>
                    <a:pt x="226" y="113"/>
                    <a:pt x="125" y="45"/>
                    <a:pt x="23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791975" y="3955850"/>
              <a:ext cx="49125" cy="97625"/>
            </a:xfrm>
            <a:custGeom>
              <a:rect b="b" l="l" r="r" t="t"/>
              <a:pathLst>
                <a:path extrusionOk="0" h="3905" w="1965">
                  <a:moveTo>
                    <a:pt x="1" y="0"/>
                  </a:moveTo>
                  <a:lnTo>
                    <a:pt x="238" y="655"/>
                  </a:lnTo>
                  <a:cubicBezTo>
                    <a:pt x="271" y="770"/>
                    <a:pt x="317" y="880"/>
                    <a:pt x="370" y="989"/>
                  </a:cubicBezTo>
                  <a:lnTo>
                    <a:pt x="370" y="989"/>
                  </a:lnTo>
                  <a:lnTo>
                    <a:pt x="362" y="982"/>
                  </a:lnTo>
                  <a:lnTo>
                    <a:pt x="170" y="779"/>
                  </a:lnTo>
                  <a:lnTo>
                    <a:pt x="170" y="779"/>
                  </a:lnTo>
                  <a:cubicBezTo>
                    <a:pt x="204" y="869"/>
                    <a:pt x="204" y="948"/>
                    <a:pt x="260" y="1027"/>
                  </a:cubicBezTo>
                  <a:cubicBezTo>
                    <a:pt x="305" y="1117"/>
                    <a:pt x="351" y="1196"/>
                    <a:pt x="407" y="1275"/>
                  </a:cubicBezTo>
                  <a:cubicBezTo>
                    <a:pt x="520" y="1433"/>
                    <a:pt x="633" y="1569"/>
                    <a:pt x="723" y="1716"/>
                  </a:cubicBezTo>
                  <a:cubicBezTo>
                    <a:pt x="802" y="1874"/>
                    <a:pt x="892" y="2032"/>
                    <a:pt x="971" y="2189"/>
                  </a:cubicBezTo>
                  <a:cubicBezTo>
                    <a:pt x="1061" y="2359"/>
                    <a:pt x="1152" y="2517"/>
                    <a:pt x="1242" y="2675"/>
                  </a:cubicBezTo>
                  <a:lnTo>
                    <a:pt x="1964" y="3905"/>
                  </a:lnTo>
                  <a:lnTo>
                    <a:pt x="1693" y="2494"/>
                  </a:lnTo>
                  <a:lnTo>
                    <a:pt x="1637" y="2178"/>
                  </a:lnTo>
                  <a:cubicBezTo>
                    <a:pt x="1603" y="2088"/>
                    <a:pt x="1569" y="1998"/>
                    <a:pt x="1524" y="1896"/>
                  </a:cubicBezTo>
                  <a:cubicBezTo>
                    <a:pt x="1445" y="1727"/>
                    <a:pt x="1355" y="1546"/>
                    <a:pt x="1242" y="1388"/>
                  </a:cubicBezTo>
                  <a:lnTo>
                    <a:pt x="1221" y="1355"/>
                  </a:lnTo>
                  <a:lnTo>
                    <a:pt x="1221" y="1355"/>
                  </a:lnTo>
                  <a:cubicBezTo>
                    <a:pt x="1346" y="1440"/>
                    <a:pt x="1479" y="1533"/>
                    <a:pt x="1603" y="1637"/>
                  </a:cubicBezTo>
                  <a:cubicBezTo>
                    <a:pt x="1660" y="1682"/>
                    <a:pt x="1727" y="1738"/>
                    <a:pt x="1795" y="1795"/>
                  </a:cubicBezTo>
                  <a:cubicBezTo>
                    <a:pt x="1840" y="1862"/>
                    <a:pt x="1919" y="1919"/>
                    <a:pt x="1896" y="2009"/>
                  </a:cubicBezTo>
                  <a:cubicBezTo>
                    <a:pt x="1953" y="1930"/>
                    <a:pt x="1908" y="1817"/>
                    <a:pt x="1874" y="1738"/>
                  </a:cubicBezTo>
                  <a:cubicBezTo>
                    <a:pt x="1840" y="1659"/>
                    <a:pt x="1784" y="1580"/>
                    <a:pt x="1739" y="1501"/>
                  </a:cubicBezTo>
                  <a:cubicBezTo>
                    <a:pt x="1637" y="1354"/>
                    <a:pt x="1524" y="1219"/>
                    <a:pt x="1400" y="1084"/>
                  </a:cubicBezTo>
                  <a:cubicBezTo>
                    <a:pt x="1276" y="948"/>
                    <a:pt x="1152" y="824"/>
                    <a:pt x="1028" y="700"/>
                  </a:cubicBezTo>
                  <a:cubicBezTo>
                    <a:pt x="892" y="576"/>
                    <a:pt x="745" y="452"/>
                    <a:pt x="576" y="3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831475" y="3967125"/>
              <a:ext cx="19200" cy="35300"/>
            </a:xfrm>
            <a:custGeom>
              <a:rect b="b" l="l" r="r" t="t"/>
              <a:pathLst>
                <a:path extrusionOk="0" h="1412" w="768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28" y="1107"/>
                    <a:pt x="452" y="1219"/>
                  </a:cubicBezTo>
                  <a:cubicBezTo>
                    <a:pt x="565" y="1321"/>
                    <a:pt x="655" y="1411"/>
                    <a:pt x="655" y="1411"/>
                  </a:cubicBezTo>
                  <a:cubicBezTo>
                    <a:pt x="723" y="1321"/>
                    <a:pt x="757" y="1231"/>
                    <a:pt x="757" y="1129"/>
                  </a:cubicBezTo>
                  <a:cubicBezTo>
                    <a:pt x="768" y="926"/>
                    <a:pt x="723" y="734"/>
                    <a:pt x="632" y="565"/>
                  </a:cubicBezTo>
                  <a:cubicBezTo>
                    <a:pt x="553" y="407"/>
                    <a:pt x="429" y="272"/>
                    <a:pt x="283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850650" y="3970225"/>
              <a:ext cx="16950" cy="28525"/>
            </a:xfrm>
            <a:custGeom>
              <a:rect b="b" l="l" r="r" t="t"/>
              <a:pathLst>
                <a:path extrusionOk="0" h="1141" w="678">
                  <a:moveTo>
                    <a:pt x="35" y="1"/>
                  </a:moveTo>
                  <a:cubicBezTo>
                    <a:pt x="1" y="80"/>
                    <a:pt x="1" y="159"/>
                    <a:pt x="1" y="249"/>
                  </a:cubicBezTo>
                  <a:cubicBezTo>
                    <a:pt x="1" y="396"/>
                    <a:pt x="35" y="531"/>
                    <a:pt x="91" y="667"/>
                  </a:cubicBezTo>
                  <a:cubicBezTo>
                    <a:pt x="148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31" y="1141"/>
                  </a:cubicBezTo>
                  <a:cubicBezTo>
                    <a:pt x="588" y="1073"/>
                    <a:pt x="621" y="994"/>
                    <a:pt x="644" y="904"/>
                  </a:cubicBezTo>
                  <a:cubicBezTo>
                    <a:pt x="678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218450" y="4041600"/>
              <a:ext cx="11875" cy="18075"/>
            </a:xfrm>
            <a:custGeom>
              <a:rect b="b" l="l" r="r" t="t"/>
              <a:pathLst>
                <a:path extrusionOk="0" h="723" w="475">
                  <a:moveTo>
                    <a:pt x="238" y="1"/>
                  </a:moveTo>
                  <a:cubicBezTo>
                    <a:pt x="102" y="1"/>
                    <a:pt x="1" y="159"/>
                    <a:pt x="1" y="362"/>
                  </a:cubicBezTo>
                  <a:cubicBezTo>
                    <a:pt x="1" y="554"/>
                    <a:pt x="102" y="723"/>
                    <a:pt x="238" y="723"/>
                  </a:cubicBezTo>
                  <a:cubicBezTo>
                    <a:pt x="373" y="723"/>
                    <a:pt x="475" y="554"/>
                    <a:pt x="475" y="362"/>
                  </a:cubicBezTo>
                  <a:cubicBezTo>
                    <a:pt x="475" y="159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6227775" y="4029175"/>
              <a:ext cx="17275" cy="14150"/>
            </a:xfrm>
            <a:custGeom>
              <a:rect b="b" l="l" r="r" t="t"/>
              <a:pathLst>
                <a:path extrusionOk="0" h="566" w="691">
                  <a:moveTo>
                    <a:pt x="404" y="0"/>
                  </a:moveTo>
                  <a:cubicBezTo>
                    <a:pt x="397" y="0"/>
                    <a:pt x="391" y="1"/>
                    <a:pt x="384" y="1"/>
                  </a:cubicBezTo>
                  <a:cubicBezTo>
                    <a:pt x="124" y="1"/>
                    <a:pt x="0" y="328"/>
                    <a:pt x="203" y="498"/>
                  </a:cubicBezTo>
                  <a:cubicBezTo>
                    <a:pt x="257" y="545"/>
                    <a:pt x="320" y="566"/>
                    <a:pt x="381" y="566"/>
                  </a:cubicBezTo>
                  <a:cubicBezTo>
                    <a:pt x="539" y="566"/>
                    <a:pt x="690" y="428"/>
                    <a:pt x="666" y="249"/>
                  </a:cubicBezTo>
                  <a:cubicBezTo>
                    <a:pt x="655" y="110"/>
                    <a:pt x="542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6253150" y="4007750"/>
              <a:ext cx="22600" cy="21475"/>
            </a:xfrm>
            <a:custGeom>
              <a:rect b="b" l="l" r="r" t="t"/>
              <a:pathLst>
                <a:path extrusionOk="0" h="859" w="904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01" y="858"/>
                    <a:pt x="904" y="666"/>
                    <a:pt x="904" y="429"/>
                  </a:cubicBezTo>
                  <a:cubicBezTo>
                    <a:pt x="904" y="192"/>
                    <a:pt x="701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253150" y="4041600"/>
              <a:ext cx="22600" cy="18075"/>
            </a:xfrm>
            <a:custGeom>
              <a:rect b="b" l="l" r="r" t="t"/>
              <a:pathLst>
                <a:path extrusionOk="0" h="723" w="904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01" y="723"/>
                    <a:pt x="904" y="554"/>
                    <a:pt x="904" y="362"/>
                  </a:cubicBezTo>
                  <a:cubicBezTo>
                    <a:pt x="904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6289275" y="4018475"/>
              <a:ext cx="7075" cy="10750"/>
            </a:xfrm>
            <a:custGeom>
              <a:rect b="b" l="l" r="r" t="t"/>
              <a:pathLst>
                <a:path extrusionOk="0" h="430" w="283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15" y="429"/>
                    <a:pt x="282" y="328"/>
                    <a:pt x="282" y="215"/>
                  </a:cubicBezTo>
                  <a:cubicBezTo>
                    <a:pt x="282" y="91"/>
                    <a:pt x="215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308175" y="3984900"/>
              <a:ext cx="15825" cy="22875"/>
            </a:xfrm>
            <a:custGeom>
              <a:rect b="b" l="l" r="r" t="t"/>
              <a:pathLst>
                <a:path extrusionOk="0" h="915" w="633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332425" y="3969950"/>
              <a:ext cx="26825" cy="31350"/>
            </a:xfrm>
            <a:custGeom>
              <a:rect b="b" l="l" r="r" t="t"/>
              <a:pathLst>
                <a:path extrusionOk="0" h="1254" w="1073">
                  <a:moveTo>
                    <a:pt x="531" y="1"/>
                  </a:moveTo>
                  <a:cubicBezTo>
                    <a:pt x="238" y="1"/>
                    <a:pt x="1" y="283"/>
                    <a:pt x="1" y="621"/>
                  </a:cubicBezTo>
                  <a:cubicBezTo>
                    <a:pt x="1" y="971"/>
                    <a:pt x="238" y="1253"/>
                    <a:pt x="531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6326500" y="4023825"/>
              <a:ext cx="19225" cy="16550"/>
            </a:xfrm>
            <a:custGeom>
              <a:rect b="b" l="l" r="r" t="t"/>
              <a:pathLst>
                <a:path extrusionOk="0" h="662" w="769">
                  <a:moveTo>
                    <a:pt x="441" y="1"/>
                  </a:moveTo>
                  <a:cubicBezTo>
                    <a:pt x="147" y="1"/>
                    <a:pt x="1" y="351"/>
                    <a:pt x="193" y="554"/>
                  </a:cubicBezTo>
                  <a:cubicBezTo>
                    <a:pt x="263" y="628"/>
                    <a:pt x="351" y="662"/>
                    <a:pt x="437" y="662"/>
                  </a:cubicBezTo>
                  <a:cubicBezTo>
                    <a:pt x="599" y="662"/>
                    <a:pt x="753" y="542"/>
                    <a:pt x="768" y="351"/>
                  </a:cubicBezTo>
                  <a:cubicBezTo>
                    <a:pt x="768" y="159"/>
                    <a:pt x="621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277975" y="3978975"/>
              <a:ext cx="18650" cy="15875"/>
            </a:xfrm>
            <a:custGeom>
              <a:rect b="b" l="l" r="r" t="t"/>
              <a:pathLst>
                <a:path extrusionOk="0" h="635" w="746">
                  <a:moveTo>
                    <a:pt x="418" y="1"/>
                  </a:moveTo>
                  <a:cubicBezTo>
                    <a:pt x="148" y="1"/>
                    <a:pt x="1" y="328"/>
                    <a:pt x="181" y="531"/>
                  </a:cubicBezTo>
                  <a:cubicBezTo>
                    <a:pt x="249" y="603"/>
                    <a:pt x="335" y="635"/>
                    <a:pt x="419" y="635"/>
                  </a:cubicBezTo>
                  <a:cubicBezTo>
                    <a:pt x="573" y="635"/>
                    <a:pt x="720" y="526"/>
                    <a:pt x="734" y="350"/>
                  </a:cubicBezTo>
                  <a:cubicBezTo>
                    <a:pt x="746" y="170"/>
                    <a:pt x="599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200400" y="4087300"/>
              <a:ext cx="11875" cy="8200"/>
            </a:xfrm>
            <a:custGeom>
              <a:rect b="b" l="l" r="r" t="t"/>
              <a:pathLst>
                <a:path extrusionOk="0" h="328" w="475">
                  <a:moveTo>
                    <a:pt x="238" y="1"/>
                  </a:moveTo>
                  <a:cubicBezTo>
                    <a:pt x="102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221850" y="4076850"/>
              <a:ext cx="16350" cy="13200"/>
            </a:xfrm>
            <a:custGeom>
              <a:rect b="b" l="l" r="r" t="t"/>
              <a:pathLst>
                <a:path extrusionOk="0" h="528" w="654">
                  <a:moveTo>
                    <a:pt x="384" y="0"/>
                  </a:moveTo>
                  <a:cubicBezTo>
                    <a:pt x="377" y="0"/>
                    <a:pt x="369" y="1"/>
                    <a:pt x="361" y="1"/>
                  </a:cubicBezTo>
                  <a:cubicBezTo>
                    <a:pt x="113" y="1"/>
                    <a:pt x="0" y="306"/>
                    <a:pt x="192" y="464"/>
                  </a:cubicBezTo>
                  <a:cubicBezTo>
                    <a:pt x="245" y="508"/>
                    <a:pt x="306" y="527"/>
                    <a:pt x="364" y="527"/>
                  </a:cubicBezTo>
                  <a:cubicBezTo>
                    <a:pt x="515" y="527"/>
                    <a:pt x="654" y="395"/>
                    <a:pt x="621" y="216"/>
                  </a:cubicBezTo>
                  <a:cubicBezTo>
                    <a:pt x="610" y="88"/>
                    <a:pt x="509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212250" y="4117775"/>
              <a:ext cx="12150" cy="9050"/>
            </a:xfrm>
            <a:custGeom>
              <a:rect b="b" l="l" r="r" t="t"/>
              <a:pathLst>
                <a:path extrusionOk="0" h="362" w="486">
                  <a:moveTo>
                    <a:pt x="238" y="0"/>
                  </a:moveTo>
                  <a:cubicBezTo>
                    <a:pt x="102" y="0"/>
                    <a:pt x="1" y="79"/>
                    <a:pt x="1" y="181"/>
                  </a:cubicBezTo>
                  <a:cubicBezTo>
                    <a:pt x="1" y="283"/>
                    <a:pt x="102" y="362"/>
                    <a:pt x="238" y="362"/>
                  </a:cubicBezTo>
                  <a:cubicBezTo>
                    <a:pt x="373" y="362"/>
                    <a:pt x="486" y="283"/>
                    <a:pt x="486" y="181"/>
                  </a:cubicBezTo>
                  <a:cubicBezTo>
                    <a:pt x="486" y="79"/>
                    <a:pt x="37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192225" y="4146550"/>
              <a:ext cx="8200" cy="7050"/>
            </a:xfrm>
            <a:custGeom>
              <a:rect b="b" l="l" r="r" t="t"/>
              <a:pathLst>
                <a:path extrusionOk="0" h="282" w="328">
                  <a:moveTo>
                    <a:pt x="192" y="0"/>
                  </a:moveTo>
                  <a:cubicBezTo>
                    <a:pt x="57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250900" y="4095500"/>
              <a:ext cx="16675" cy="14100"/>
            </a:xfrm>
            <a:custGeom>
              <a:rect b="b" l="l" r="r" t="t"/>
              <a:pathLst>
                <a:path extrusionOk="0" h="564" w="667">
                  <a:moveTo>
                    <a:pt x="384" y="0"/>
                  </a:moveTo>
                  <a:cubicBezTo>
                    <a:pt x="125" y="0"/>
                    <a:pt x="1" y="305"/>
                    <a:pt x="181" y="485"/>
                  </a:cubicBezTo>
                  <a:cubicBezTo>
                    <a:pt x="238" y="539"/>
                    <a:pt x="308" y="563"/>
                    <a:pt x="377" y="563"/>
                  </a:cubicBezTo>
                  <a:cubicBezTo>
                    <a:pt x="524" y="563"/>
                    <a:pt x="666" y="452"/>
                    <a:pt x="666" y="282"/>
                  </a:cubicBezTo>
                  <a:cubicBezTo>
                    <a:pt x="666" y="124"/>
                    <a:pt x="542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176150" y="4113550"/>
              <a:ext cx="6225" cy="4250"/>
            </a:xfrm>
            <a:custGeom>
              <a:rect b="b" l="l" r="r" t="t"/>
              <a:pathLst>
                <a:path extrusionOk="0" h="170" w="249">
                  <a:moveTo>
                    <a:pt x="124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4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304500" y="4066150"/>
              <a:ext cx="24850" cy="21250"/>
            </a:xfrm>
            <a:custGeom>
              <a:rect b="b" l="l" r="r" t="t"/>
              <a:pathLst>
                <a:path extrusionOk="0" h="850" w="994">
                  <a:moveTo>
                    <a:pt x="565" y="0"/>
                  </a:moveTo>
                  <a:cubicBezTo>
                    <a:pt x="192" y="0"/>
                    <a:pt x="1" y="452"/>
                    <a:pt x="271" y="723"/>
                  </a:cubicBezTo>
                  <a:cubicBezTo>
                    <a:pt x="355" y="810"/>
                    <a:pt x="460" y="849"/>
                    <a:pt x="564" y="849"/>
                  </a:cubicBezTo>
                  <a:cubicBezTo>
                    <a:pt x="782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283350" y="4059375"/>
              <a:ext cx="13275" cy="11325"/>
            </a:xfrm>
            <a:custGeom>
              <a:rect b="b" l="l" r="r" t="t"/>
              <a:pathLst>
                <a:path extrusionOk="0" h="453" w="531">
                  <a:moveTo>
                    <a:pt x="294" y="1"/>
                  </a:moveTo>
                  <a:cubicBezTo>
                    <a:pt x="102" y="1"/>
                    <a:pt x="0" y="226"/>
                    <a:pt x="124" y="373"/>
                  </a:cubicBezTo>
                  <a:cubicBezTo>
                    <a:pt x="171" y="428"/>
                    <a:pt x="234" y="453"/>
                    <a:pt x="295" y="453"/>
                  </a:cubicBezTo>
                  <a:cubicBezTo>
                    <a:pt x="398" y="453"/>
                    <a:pt x="498" y="384"/>
                    <a:pt x="519" y="271"/>
                  </a:cubicBezTo>
                  <a:cubicBezTo>
                    <a:pt x="531" y="136"/>
                    <a:pt x="429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367125" y="4050350"/>
              <a:ext cx="9050" cy="5100"/>
            </a:xfrm>
            <a:custGeom>
              <a:rect b="b" l="l" r="r" t="t"/>
              <a:pathLst>
                <a:path extrusionOk="0" h="204" w="362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72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89125" y="4011975"/>
              <a:ext cx="10200" cy="17250"/>
            </a:xfrm>
            <a:custGeom>
              <a:rect b="b" l="l" r="r" t="t"/>
              <a:pathLst>
                <a:path extrusionOk="0" h="690" w="408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89125" y="3939775"/>
              <a:ext cx="10200" cy="15525"/>
            </a:xfrm>
            <a:custGeom>
              <a:rect b="b" l="l" r="r" t="t"/>
              <a:pathLst>
                <a:path extrusionOk="0" h="621" w="408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210275" y="4226950"/>
              <a:ext cx="487800" cy="453250"/>
            </a:xfrm>
            <a:custGeom>
              <a:rect b="b" l="l" r="r" t="t"/>
              <a:pathLst>
                <a:path extrusionOk="0" h="18130" w="19512">
                  <a:moveTo>
                    <a:pt x="14896" y="0"/>
                  </a:moveTo>
                  <a:lnTo>
                    <a:pt x="14896" y="0"/>
                  </a:lnTo>
                  <a:cubicBezTo>
                    <a:pt x="13451" y="1591"/>
                    <a:pt x="1411" y="14941"/>
                    <a:pt x="1" y="16419"/>
                  </a:cubicBezTo>
                  <a:cubicBezTo>
                    <a:pt x="88" y="16397"/>
                    <a:pt x="147" y="16385"/>
                    <a:pt x="166" y="16385"/>
                  </a:cubicBezTo>
                  <a:cubicBezTo>
                    <a:pt x="176" y="16385"/>
                    <a:pt x="175" y="16388"/>
                    <a:pt x="159" y="16396"/>
                  </a:cubicBezTo>
                  <a:cubicBezTo>
                    <a:pt x="11" y="16477"/>
                    <a:pt x="2909" y="18129"/>
                    <a:pt x="6585" y="18129"/>
                  </a:cubicBezTo>
                  <a:cubicBezTo>
                    <a:pt x="9068" y="18129"/>
                    <a:pt x="11906" y="17375"/>
                    <a:pt x="14399" y="14873"/>
                  </a:cubicBezTo>
                  <a:cubicBezTo>
                    <a:pt x="19511" y="9739"/>
                    <a:pt x="16205" y="2415"/>
                    <a:pt x="1489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208025" y="4223000"/>
              <a:ext cx="571575" cy="550975"/>
            </a:xfrm>
            <a:custGeom>
              <a:rect b="b" l="l" r="r" t="t"/>
              <a:pathLst>
                <a:path extrusionOk="0" h="22039" w="22863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06" y="21237"/>
                    <a:pt x="0" y="16690"/>
                    <a:pt x="249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23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414525" y="4339225"/>
              <a:ext cx="91700" cy="106650"/>
            </a:xfrm>
            <a:custGeom>
              <a:rect b="b" l="l" r="r" t="t"/>
              <a:pathLst>
                <a:path extrusionOk="0" h="4266" w="3668">
                  <a:moveTo>
                    <a:pt x="3668" y="1"/>
                  </a:moveTo>
                  <a:cubicBezTo>
                    <a:pt x="3420" y="170"/>
                    <a:pt x="3183" y="350"/>
                    <a:pt x="2957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5" y="1411"/>
                    <a:pt x="1817" y="1682"/>
                    <a:pt x="1603" y="1953"/>
                  </a:cubicBezTo>
                  <a:cubicBezTo>
                    <a:pt x="1400" y="2223"/>
                    <a:pt x="1174" y="2494"/>
                    <a:pt x="993" y="2765"/>
                  </a:cubicBezTo>
                  <a:cubicBezTo>
                    <a:pt x="802" y="3036"/>
                    <a:pt x="610" y="3284"/>
                    <a:pt x="474" y="3510"/>
                  </a:cubicBezTo>
                  <a:cubicBezTo>
                    <a:pt x="294" y="3747"/>
                    <a:pt x="147" y="4006"/>
                    <a:pt x="0" y="4266"/>
                  </a:cubicBezTo>
                  <a:cubicBezTo>
                    <a:pt x="249" y="4097"/>
                    <a:pt x="486" y="3916"/>
                    <a:pt x="700" y="3713"/>
                  </a:cubicBezTo>
                  <a:cubicBezTo>
                    <a:pt x="937" y="3521"/>
                    <a:pt x="1151" y="3318"/>
                    <a:pt x="1355" y="3092"/>
                  </a:cubicBezTo>
                  <a:cubicBezTo>
                    <a:pt x="1580" y="2844"/>
                    <a:pt x="1817" y="2573"/>
                    <a:pt x="2043" y="2302"/>
                  </a:cubicBezTo>
                  <a:cubicBezTo>
                    <a:pt x="2257" y="2020"/>
                    <a:pt x="2472" y="1750"/>
                    <a:pt x="2664" y="1479"/>
                  </a:cubicBezTo>
                  <a:cubicBezTo>
                    <a:pt x="2765" y="1355"/>
                    <a:pt x="2844" y="1208"/>
                    <a:pt x="2934" y="1095"/>
                  </a:cubicBezTo>
                  <a:cubicBezTo>
                    <a:pt x="3025" y="982"/>
                    <a:pt x="3115" y="858"/>
                    <a:pt x="3183" y="757"/>
                  </a:cubicBezTo>
                  <a:cubicBezTo>
                    <a:pt x="3363" y="520"/>
                    <a:pt x="3521" y="260"/>
                    <a:pt x="3668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506500" y="4324275"/>
              <a:ext cx="30775" cy="39225"/>
            </a:xfrm>
            <a:custGeom>
              <a:rect b="b" l="l" r="r" t="t"/>
              <a:pathLst>
                <a:path extrusionOk="0" h="1569" w="1231">
                  <a:moveTo>
                    <a:pt x="1230" y="0"/>
                  </a:moveTo>
                  <a:lnTo>
                    <a:pt x="1230" y="0"/>
                  </a:ln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50" y="745"/>
                    <a:pt x="293" y="835"/>
                    <a:pt x="248" y="937"/>
                  </a:cubicBezTo>
                  <a:cubicBezTo>
                    <a:pt x="192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4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5441250" y="3796750"/>
              <a:ext cx="317400" cy="319650"/>
            </a:xfrm>
            <a:custGeom>
              <a:rect b="b" l="l" r="r" t="t"/>
              <a:pathLst>
                <a:path extrusionOk="0" h="12786" w="12696">
                  <a:moveTo>
                    <a:pt x="1" y="0"/>
                  </a:moveTo>
                  <a:lnTo>
                    <a:pt x="1" y="0"/>
                  </a:lnTo>
                  <a:cubicBezTo>
                    <a:pt x="472" y="5187"/>
                    <a:pt x="5881" y="12786"/>
                    <a:pt x="12592" y="12786"/>
                  </a:cubicBezTo>
                  <a:cubicBezTo>
                    <a:pt x="12626" y="12786"/>
                    <a:pt x="12661" y="12785"/>
                    <a:pt x="12696" y="12785"/>
                  </a:cubicBezTo>
                  <a:cubicBezTo>
                    <a:pt x="12549" y="5462"/>
                    <a:pt x="7133" y="587"/>
                    <a:pt x="1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5446050" y="3809150"/>
              <a:ext cx="372975" cy="370425"/>
            </a:xfrm>
            <a:custGeom>
              <a:rect b="b" l="l" r="r" t="t"/>
              <a:pathLst>
                <a:path extrusionOk="0" h="14817" w="14919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63" y="1016"/>
                    <a:pt x="1468" y="1276"/>
                  </a:cubicBezTo>
                  <a:cubicBezTo>
                    <a:pt x="1772" y="1535"/>
                    <a:pt x="2100" y="1840"/>
                    <a:pt x="2461" y="2178"/>
                  </a:cubicBezTo>
                  <a:lnTo>
                    <a:pt x="3386" y="3036"/>
                  </a:lnTo>
                  <a:cubicBezTo>
                    <a:pt x="2867" y="3036"/>
                    <a:pt x="2337" y="3070"/>
                    <a:pt x="1806" y="3138"/>
                  </a:cubicBezTo>
                  <a:cubicBezTo>
                    <a:pt x="2427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09" y="4503"/>
                  </a:cubicBezTo>
                  <a:cubicBezTo>
                    <a:pt x="5067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49" y="5067"/>
                  </a:cubicBezTo>
                  <a:cubicBezTo>
                    <a:pt x="4711" y="4996"/>
                    <a:pt x="4073" y="4953"/>
                    <a:pt x="3434" y="4953"/>
                  </a:cubicBezTo>
                  <a:cubicBezTo>
                    <a:pt x="3362" y="4953"/>
                    <a:pt x="3289" y="4953"/>
                    <a:pt x="3217" y="4954"/>
                  </a:cubicBezTo>
                  <a:cubicBezTo>
                    <a:pt x="3950" y="5135"/>
                    <a:pt x="4695" y="5270"/>
                    <a:pt x="5440" y="5361"/>
                  </a:cubicBezTo>
                  <a:cubicBezTo>
                    <a:pt x="5507" y="5361"/>
                    <a:pt x="5575" y="5315"/>
                    <a:pt x="5586" y="5259"/>
                  </a:cubicBezTo>
                  <a:cubicBezTo>
                    <a:pt x="5586" y="5236"/>
                    <a:pt x="5598" y="5214"/>
                    <a:pt x="5609" y="5191"/>
                  </a:cubicBezTo>
                  <a:cubicBezTo>
                    <a:pt x="5823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3" y="6658"/>
                  </a:cubicBezTo>
                  <a:cubicBezTo>
                    <a:pt x="6895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711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6" y="6749"/>
                  </a:cubicBezTo>
                  <a:lnTo>
                    <a:pt x="5914" y="6794"/>
                  </a:lnTo>
                  <a:cubicBezTo>
                    <a:pt x="6128" y="6828"/>
                    <a:pt x="6342" y="6850"/>
                    <a:pt x="6568" y="6884"/>
                  </a:cubicBezTo>
                  <a:cubicBezTo>
                    <a:pt x="6794" y="6906"/>
                    <a:pt x="7020" y="6929"/>
                    <a:pt x="7234" y="6940"/>
                  </a:cubicBezTo>
                  <a:cubicBezTo>
                    <a:pt x="7268" y="6940"/>
                    <a:pt x="7290" y="6929"/>
                    <a:pt x="7302" y="6918"/>
                  </a:cubicBezTo>
                  <a:lnTo>
                    <a:pt x="7629" y="7234"/>
                  </a:lnTo>
                  <a:cubicBezTo>
                    <a:pt x="7877" y="7493"/>
                    <a:pt x="8125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84" y="8271"/>
                    <a:pt x="7922" y="8271"/>
                  </a:cubicBezTo>
                  <a:cubicBezTo>
                    <a:pt x="8156" y="8271"/>
                    <a:pt x="8390" y="8267"/>
                    <a:pt x="8622" y="8261"/>
                  </a:cubicBezTo>
                  <a:cubicBezTo>
                    <a:pt x="9197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7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8" y="14817"/>
                    <a:pt x="14918" y="14817"/>
                  </a:cubicBezTo>
                  <a:cubicBezTo>
                    <a:pt x="14918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lnTo>
                    <a:pt x="10980" y="7245"/>
                  </a:ln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1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2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4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4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cubicBezTo>
                    <a:pt x="6907" y="6150"/>
                    <a:pt x="6670" y="5902"/>
                    <a:pt x="6433" y="5677"/>
                  </a:cubicBezTo>
                  <a:cubicBezTo>
                    <a:pt x="6173" y="5406"/>
                    <a:pt x="5925" y="5157"/>
                    <a:pt x="5665" y="4909"/>
                  </a:cubicBezTo>
                  <a:cubicBezTo>
                    <a:pt x="5688" y="4808"/>
                    <a:pt x="5711" y="4706"/>
                    <a:pt x="5733" y="4593"/>
                  </a:cubicBezTo>
                  <a:cubicBezTo>
                    <a:pt x="5767" y="4368"/>
                    <a:pt x="5801" y="4142"/>
                    <a:pt x="5823" y="3916"/>
                  </a:cubicBezTo>
                  <a:cubicBezTo>
                    <a:pt x="5846" y="3691"/>
                    <a:pt x="5835" y="3454"/>
                    <a:pt x="5823" y="3228"/>
                  </a:cubicBezTo>
                  <a:cubicBezTo>
                    <a:pt x="5790" y="3002"/>
                    <a:pt x="5767" y="2765"/>
                    <a:pt x="5722" y="2551"/>
                  </a:cubicBezTo>
                  <a:cubicBezTo>
                    <a:pt x="5699" y="2776"/>
                    <a:pt x="5688" y="3002"/>
                    <a:pt x="5677" y="3228"/>
                  </a:cubicBezTo>
                  <a:cubicBezTo>
                    <a:pt x="5665" y="3442"/>
                    <a:pt x="5609" y="3668"/>
                    <a:pt x="5586" y="3882"/>
                  </a:cubicBezTo>
                  <a:cubicBezTo>
                    <a:pt x="5564" y="4108"/>
                    <a:pt x="5496" y="4322"/>
                    <a:pt x="5462" y="4548"/>
                  </a:cubicBezTo>
                  <a:lnTo>
                    <a:pt x="5428" y="4684"/>
                  </a:lnTo>
                  <a:cubicBezTo>
                    <a:pt x="5304" y="4571"/>
                    <a:pt x="5180" y="4447"/>
                    <a:pt x="5067" y="4334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94" y="1389"/>
                    <a:pt x="3815" y="1027"/>
                  </a:cubicBezTo>
                  <a:cubicBezTo>
                    <a:pt x="3781" y="1377"/>
                    <a:pt x="3758" y="1750"/>
                    <a:pt x="3758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12" y="2359"/>
                    <a:pt x="2574" y="2054"/>
                  </a:cubicBezTo>
                  <a:cubicBezTo>
                    <a:pt x="2201" y="1738"/>
                    <a:pt x="1863" y="1434"/>
                    <a:pt x="1535" y="1197"/>
                  </a:cubicBezTo>
                  <a:cubicBezTo>
                    <a:pt x="1219" y="948"/>
                    <a:pt x="949" y="734"/>
                    <a:pt x="712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5327000" y="3967125"/>
              <a:ext cx="400900" cy="207375"/>
            </a:xfrm>
            <a:custGeom>
              <a:rect b="b" l="l" r="r" t="t"/>
              <a:pathLst>
                <a:path extrusionOk="0" h="8295" w="16036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39" y="3499"/>
                    <a:pt x="384" y="4650"/>
                  </a:cubicBezTo>
                  <a:lnTo>
                    <a:pt x="1" y="4830"/>
                  </a:lnTo>
                  <a:lnTo>
                    <a:pt x="621" y="4954"/>
                  </a:lnTo>
                  <a:cubicBezTo>
                    <a:pt x="3206" y="5609"/>
                    <a:pt x="5372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8" y="8294"/>
                    <a:pt x="14146" y="5899"/>
                    <a:pt x="16036" y="3781"/>
                  </a:cubicBezTo>
                  <a:cubicBezTo>
                    <a:pt x="13862" y="2228"/>
                    <a:pt x="12160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5409375" y="4034550"/>
              <a:ext cx="312875" cy="99900"/>
            </a:xfrm>
            <a:custGeom>
              <a:rect b="b" l="l" r="r" t="t"/>
              <a:pathLst>
                <a:path extrusionOk="0" h="3996" w="12515">
                  <a:moveTo>
                    <a:pt x="2348" y="1"/>
                  </a:moveTo>
                  <a:cubicBezTo>
                    <a:pt x="2856" y="328"/>
                    <a:pt x="3386" y="610"/>
                    <a:pt x="3883" y="926"/>
                  </a:cubicBezTo>
                  <a:cubicBezTo>
                    <a:pt x="4007" y="1016"/>
                    <a:pt x="4131" y="1095"/>
                    <a:pt x="4255" y="1174"/>
                  </a:cubicBezTo>
                  <a:cubicBezTo>
                    <a:pt x="4368" y="1264"/>
                    <a:pt x="4481" y="1355"/>
                    <a:pt x="4593" y="1445"/>
                  </a:cubicBezTo>
                  <a:cubicBezTo>
                    <a:pt x="4706" y="1535"/>
                    <a:pt x="4819" y="1637"/>
                    <a:pt x="4921" y="1738"/>
                  </a:cubicBezTo>
                  <a:cubicBezTo>
                    <a:pt x="4943" y="1750"/>
                    <a:pt x="4955" y="1772"/>
                    <a:pt x="4977" y="1795"/>
                  </a:cubicBezTo>
                  <a:cubicBezTo>
                    <a:pt x="4627" y="1817"/>
                    <a:pt x="4278" y="1851"/>
                    <a:pt x="3950" y="1885"/>
                  </a:cubicBezTo>
                  <a:cubicBezTo>
                    <a:pt x="3217" y="1964"/>
                    <a:pt x="2528" y="2043"/>
                    <a:pt x="1953" y="2111"/>
                  </a:cubicBezTo>
                  <a:cubicBezTo>
                    <a:pt x="1366" y="2167"/>
                    <a:pt x="870" y="2246"/>
                    <a:pt x="542" y="2280"/>
                  </a:cubicBez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89" y="2336"/>
                    <a:pt x="1976" y="2303"/>
                  </a:cubicBezTo>
                  <a:cubicBezTo>
                    <a:pt x="2551" y="2269"/>
                    <a:pt x="3239" y="2246"/>
                    <a:pt x="3984" y="2190"/>
                  </a:cubicBezTo>
                  <a:lnTo>
                    <a:pt x="4909" y="2133"/>
                  </a:lnTo>
                  <a:lnTo>
                    <a:pt x="4695" y="2325"/>
                  </a:lnTo>
                  <a:lnTo>
                    <a:pt x="4424" y="2573"/>
                  </a:lnTo>
                  <a:cubicBezTo>
                    <a:pt x="4334" y="2664"/>
                    <a:pt x="4244" y="2754"/>
                    <a:pt x="4153" y="2833"/>
                  </a:cubicBezTo>
                  <a:lnTo>
                    <a:pt x="3871" y="3070"/>
                  </a:lnTo>
                  <a:cubicBezTo>
                    <a:pt x="3781" y="3149"/>
                    <a:pt x="3691" y="3239"/>
                    <a:pt x="3589" y="3318"/>
                  </a:cubicBezTo>
                  <a:cubicBezTo>
                    <a:pt x="3386" y="3476"/>
                    <a:pt x="3183" y="3612"/>
                    <a:pt x="2991" y="3781"/>
                  </a:cubicBezTo>
                  <a:cubicBezTo>
                    <a:pt x="3228" y="3679"/>
                    <a:pt x="3443" y="3555"/>
                    <a:pt x="3668" y="3454"/>
                  </a:cubicBezTo>
                  <a:cubicBezTo>
                    <a:pt x="3781" y="3397"/>
                    <a:pt x="3883" y="3307"/>
                    <a:pt x="3995" y="3250"/>
                  </a:cubicBezTo>
                  <a:cubicBezTo>
                    <a:pt x="4097" y="3183"/>
                    <a:pt x="4199" y="3104"/>
                    <a:pt x="4311" y="3036"/>
                  </a:cubicBezTo>
                  <a:cubicBezTo>
                    <a:pt x="4413" y="2957"/>
                    <a:pt x="4515" y="2878"/>
                    <a:pt x="4616" y="2799"/>
                  </a:cubicBezTo>
                  <a:lnTo>
                    <a:pt x="4909" y="2562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85"/>
                  </a:lnTo>
                  <a:lnTo>
                    <a:pt x="7527" y="1885"/>
                  </a:lnTo>
                  <a:cubicBezTo>
                    <a:pt x="7516" y="1896"/>
                    <a:pt x="7505" y="1919"/>
                    <a:pt x="7494" y="1930"/>
                  </a:cubicBezTo>
                  <a:cubicBezTo>
                    <a:pt x="7392" y="2043"/>
                    <a:pt x="7290" y="2156"/>
                    <a:pt x="7189" y="2269"/>
                  </a:cubicBezTo>
                  <a:cubicBezTo>
                    <a:pt x="7087" y="2382"/>
                    <a:pt x="6974" y="2472"/>
                    <a:pt x="6862" y="2573"/>
                  </a:cubicBezTo>
                  <a:cubicBezTo>
                    <a:pt x="6749" y="2664"/>
                    <a:pt x="6613" y="2754"/>
                    <a:pt x="6489" y="2856"/>
                  </a:cubicBezTo>
                  <a:lnTo>
                    <a:pt x="5722" y="3386"/>
                  </a:lnTo>
                  <a:cubicBezTo>
                    <a:pt x="5462" y="3578"/>
                    <a:pt x="5225" y="3781"/>
                    <a:pt x="5000" y="3995"/>
                  </a:cubicBezTo>
                  <a:cubicBezTo>
                    <a:pt x="5135" y="3916"/>
                    <a:pt x="5271" y="3837"/>
                    <a:pt x="5406" y="3758"/>
                  </a:cubicBezTo>
                  <a:cubicBezTo>
                    <a:pt x="5541" y="3679"/>
                    <a:pt x="5688" y="3623"/>
                    <a:pt x="5812" y="3533"/>
                  </a:cubicBezTo>
                  <a:cubicBezTo>
                    <a:pt x="6083" y="3397"/>
                    <a:pt x="6365" y="3239"/>
                    <a:pt x="6636" y="3081"/>
                  </a:cubicBezTo>
                  <a:cubicBezTo>
                    <a:pt x="6771" y="2991"/>
                    <a:pt x="6895" y="2901"/>
                    <a:pt x="7031" y="2810"/>
                  </a:cubicBezTo>
                  <a:cubicBezTo>
                    <a:pt x="7166" y="2720"/>
                    <a:pt x="7290" y="2607"/>
                    <a:pt x="7403" y="2506"/>
                  </a:cubicBezTo>
                  <a:cubicBezTo>
                    <a:pt x="7527" y="2393"/>
                    <a:pt x="7629" y="2269"/>
                    <a:pt x="7742" y="2145"/>
                  </a:cubicBezTo>
                  <a:cubicBezTo>
                    <a:pt x="7821" y="2043"/>
                    <a:pt x="7900" y="1930"/>
                    <a:pt x="7979" y="1829"/>
                  </a:cubicBezTo>
                  <a:lnTo>
                    <a:pt x="8566" y="1750"/>
                  </a:lnTo>
                  <a:cubicBezTo>
                    <a:pt x="9254" y="1671"/>
                    <a:pt x="9908" y="1569"/>
                    <a:pt x="10473" y="1490"/>
                  </a:cubicBezTo>
                  <a:lnTo>
                    <a:pt x="10473" y="1490"/>
                  </a:lnTo>
                  <a:cubicBezTo>
                    <a:pt x="10078" y="1817"/>
                    <a:pt x="9683" y="2145"/>
                    <a:pt x="9288" y="2494"/>
                  </a:cubicBezTo>
                  <a:cubicBezTo>
                    <a:pt x="9039" y="2698"/>
                    <a:pt x="8791" y="2901"/>
                    <a:pt x="8532" y="3104"/>
                  </a:cubicBezTo>
                  <a:cubicBezTo>
                    <a:pt x="8283" y="3318"/>
                    <a:pt x="8046" y="3533"/>
                    <a:pt x="7809" y="3758"/>
                  </a:cubicBezTo>
                  <a:cubicBezTo>
                    <a:pt x="8092" y="3600"/>
                    <a:pt x="8374" y="3431"/>
                    <a:pt x="8656" y="3262"/>
                  </a:cubicBezTo>
                  <a:cubicBezTo>
                    <a:pt x="8938" y="3092"/>
                    <a:pt x="9197" y="2912"/>
                    <a:pt x="9468" y="2731"/>
                  </a:cubicBezTo>
                  <a:cubicBezTo>
                    <a:pt x="9987" y="2325"/>
                    <a:pt x="10506" y="1919"/>
                    <a:pt x="11003" y="1490"/>
                  </a:cubicBezTo>
                  <a:lnTo>
                    <a:pt x="11014" y="1490"/>
                  </a:lnTo>
                  <a:lnTo>
                    <a:pt x="11025" y="1468"/>
                  </a:lnTo>
                  <a:cubicBezTo>
                    <a:pt x="11037" y="1456"/>
                    <a:pt x="11048" y="1422"/>
                    <a:pt x="11059" y="1400"/>
                  </a:cubicBezTo>
                  <a:cubicBezTo>
                    <a:pt x="11420" y="1343"/>
                    <a:pt x="11736" y="1287"/>
                    <a:pt x="11985" y="1264"/>
                  </a:cubicBezTo>
                  <a:lnTo>
                    <a:pt x="12515" y="1163"/>
                  </a:lnTo>
                  <a:lnTo>
                    <a:pt x="12515" y="1163"/>
                  </a:lnTo>
                  <a:lnTo>
                    <a:pt x="11973" y="1185"/>
                  </a:lnTo>
                  <a:cubicBezTo>
                    <a:pt x="11714" y="1208"/>
                    <a:pt x="11387" y="1219"/>
                    <a:pt x="11003" y="1242"/>
                  </a:cubicBezTo>
                  <a:cubicBezTo>
                    <a:pt x="10901" y="1163"/>
                    <a:pt x="10800" y="1061"/>
                    <a:pt x="10698" y="982"/>
                  </a:cubicBezTo>
                  <a:cubicBezTo>
                    <a:pt x="10597" y="903"/>
                    <a:pt x="10473" y="847"/>
                    <a:pt x="10348" y="779"/>
                  </a:cubicBezTo>
                  <a:cubicBezTo>
                    <a:pt x="10236" y="723"/>
                    <a:pt x="10111" y="678"/>
                    <a:pt x="9987" y="633"/>
                  </a:cubicBezTo>
                  <a:lnTo>
                    <a:pt x="9626" y="508"/>
                  </a:lnTo>
                  <a:cubicBezTo>
                    <a:pt x="9378" y="441"/>
                    <a:pt x="9130" y="384"/>
                    <a:pt x="8881" y="350"/>
                  </a:cubicBezTo>
                  <a:cubicBezTo>
                    <a:pt x="8622" y="305"/>
                    <a:pt x="8374" y="271"/>
                    <a:pt x="8125" y="238"/>
                  </a:cubicBezTo>
                  <a:lnTo>
                    <a:pt x="8125" y="238"/>
                  </a:lnTo>
                  <a:cubicBezTo>
                    <a:pt x="8362" y="328"/>
                    <a:pt x="8599" y="407"/>
                    <a:pt x="8836" y="486"/>
                  </a:cubicBezTo>
                  <a:cubicBezTo>
                    <a:pt x="8960" y="542"/>
                    <a:pt x="9073" y="576"/>
                    <a:pt x="9197" y="610"/>
                  </a:cubicBezTo>
                  <a:lnTo>
                    <a:pt x="9547" y="745"/>
                  </a:lnTo>
                  <a:lnTo>
                    <a:pt x="9886" y="881"/>
                  </a:lnTo>
                  <a:lnTo>
                    <a:pt x="10202" y="1050"/>
                  </a:lnTo>
                  <a:cubicBezTo>
                    <a:pt x="10303" y="1118"/>
                    <a:pt x="10405" y="1185"/>
                    <a:pt x="10506" y="1253"/>
                  </a:cubicBezTo>
                  <a:lnTo>
                    <a:pt x="10529" y="1276"/>
                  </a:lnTo>
                  <a:cubicBezTo>
                    <a:pt x="9942" y="1321"/>
                    <a:pt x="9265" y="1366"/>
                    <a:pt x="8532" y="1445"/>
                  </a:cubicBezTo>
                  <a:cubicBezTo>
                    <a:pt x="8351" y="1456"/>
                    <a:pt x="8148" y="1479"/>
                    <a:pt x="7956" y="1501"/>
                  </a:cubicBezTo>
                  <a:cubicBezTo>
                    <a:pt x="7719" y="1377"/>
                    <a:pt x="7471" y="1242"/>
                    <a:pt x="7223" y="1118"/>
                  </a:cubicBezTo>
                  <a:cubicBezTo>
                    <a:pt x="6963" y="994"/>
                    <a:pt x="6726" y="870"/>
                    <a:pt x="6467" y="745"/>
                  </a:cubicBezTo>
                  <a:cubicBezTo>
                    <a:pt x="6218" y="633"/>
                    <a:pt x="5959" y="520"/>
                    <a:pt x="5688" y="418"/>
                  </a:cubicBezTo>
                  <a:cubicBezTo>
                    <a:pt x="5564" y="362"/>
                    <a:pt x="5417" y="328"/>
                    <a:pt x="5282" y="283"/>
                  </a:cubicBezTo>
                  <a:cubicBezTo>
                    <a:pt x="5146" y="238"/>
                    <a:pt x="5011" y="215"/>
                    <a:pt x="4876" y="192"/>
                  </a:cubicBezTo>
                  <a:lnTo>
                    <a:pt x="4876" y="192"/>
                  </a:lnTo>
                  <a:cubicBezTo>
                    <a:pt x="5000" y="260"/>
                    <a:pt x="5135" y="294"/>
                    <a:pt x="5248" y="362"/>
                  </a:cubicBezTo>
                  <a:cubicBezTo>
                    <a:pt x="5372" y="441"/>
                    <a:pt x="5508" y="486"/>
                    <a:pt x="5620" y="565"/>
                  </a:cubicBezTo>
                  <a:cubicBezTo>
                    <a:pt x="5857" y="700"/>
                    <a:pt x="6106" y="847"/>
                    <a:pt x="6343" y="982"/>
                  </a:cubicBezTo>
                  <a:cubicBezTo>
                    <a:pt x="6681" y="1174"/>
                    <a:pt x="7008" y="1366"/>
                    <a:pt x="7347" y="1558"/>
                  </a:cubicBezTo>
                  <a:lnTo>
                    <a:pt x="6241" y="1671"/>
                  </a:lnTo>
                  <a:lnTo>
                    <a:pt x="5406" y="1750"/>
                  </a:lnTo>
                  <a:lnTo>
                    <a:pt x="5158" y="1490"/>
                  </a:lnTo>
                  <a:cubicBezTo>
                    <a:pt x="5034" y="1377"/>
                    <a:pt x="4921" y="1287"/>
                    <a:pt x="4797" y="1185"/>
                  </a:cubicBezTo>
                  <a:cubicBezTo>
                    <a:pt x="4548" y="994"/>
                    <a:pt x="4300" y="824"/>
                    <a:pt x="4029" y="678"/>
                  </a:cubicBezTo>
                  <a:cubicBezTo>
                    <a:pt x="3758" y="542"/>
                    <a:pt x="3476" y="418"/>
                    <a:pt x="3194" y="305"/>
                  </a:cubicBezTo>
                  <a:cubicBezTo>
                    <a:pt x="2912" y="204"/>
                    <a:pt x="2630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5696000" y="4087875"/>
              <a:ext cx="140800" cy="152175"/>
            </a:xfrm>
            <a:custGeom>
              <a:rect b="b" l="l" r="r" t="t"/>
              <a:pathLst>
                <a:path extrusionOk="0" h="6087" w="5632">
                  <a:moveTo>
                    <a:pt x="1389" y="0"/>
                  </a:moveTo>
                  <a:cubicBezTo>
                    <a:pt x="1242" y="102"/>
                    <a:pt x="1106" y="215"/>
                    <a:pt x="994" y="350"/>
                  </a:cubicBezTo>
                  <a:lnTo>
                    <a:pt x="283" y="1038"/>
                  </a:lnTo>
                  <a:cubicBezTo>
                    <a:pt x="170" y="2189"/>
                    <a:pt x="1" y="3352"/>
                    <a:pt x="700" y="4367"/>
                  </a:cubicBezTo>
                  <a:cubicBezTo>
                    <a:pt x="1061" y="4875"/>
                    <a:pt x="1524" y="5315"/>
                    <a:pt x="2066" y="5631"/>
                  </a:cubicBezTo>
                  <a:cubicBezTo>
                    <a:pt x="2557" y="5938"/>
                    <a:pt x="3075" y="6087"/>
                    <a:pt x="3585" y="6087"/>
                  </a:cubicBezTo>
                  <a:cubicBezTo>
                    <a:pt x="4070" y="6087"/>
                    <a:pt x="4548" y="5952"/>
                    <a:pt x="4988" y="5688"/>
                  </a:cubicBezTo>
                  <a:cubicBezTo>
                    <a:pt x="5631" y="4807"/>
                    <a:pt x="5394" y="3284"/>
                    <a:pt x="4954" y="2381"/>
                  </a:cubicBezTo>
                  <a:cubicBezTo>
                    <a:pt x="4661" y="1828"/>
                    <a:pt x="4255" y="1332"/>
                    <a:pt x="3758" y="948"/>
                  </a:cubicBezTo>
                  <a:cubicBezTo>
                    <a:pt x="3081" y="395"/>
                    <a:pt x="2257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704750" y="4086425"/>
              <a:ext cx="115675" cy="114625"/>
            </a:xfrm>
            <a:custGeom>
              <a:rect b="b" l="l" r="r" t="t"/>
              <a:pathLst>
                <a:path extrusionOk="0" h="4585" w="4627">
                  <a:moveTo>
                    <a:pt x="1399" y="0"/>
                  </a:moveTo>
                  <a:cubicBezTo>
                    <a:pt x="870" y="0"/>
                    <a:pt x="394" y="191"/>
                    <a:pt x="170" y="735"/>
                  </a:cubicBezTo>
                  <a:cubicBezTo>
                    <a:pt x="57" y="995"/>
                    <a:pt x="0" y="1288"/>
                    <a:pt x="12" y="1582"/>
                  </a:cubicBezTo>
                  <a:cubicBezTo>
                    <a:pt x="23" y="1830"/>
                    <a:pt x="158" y="2010"/>
                    <a:pt x="215" y="2247"/>
                  </a:cubicBezTo>
                  <a:cubicBezTo>
                    <a:pt x="350" y="2834"/>
                    <a:pt x="170" y="3455"/>
                    <a:pt x="486" y="4008"/>
                  </a:cubicBezTo>
                  <a:cubicBezTo>
                    <a:pt x="581" y="4185"/>
                    <a:pt x="899" y="4399"/>
                    <a:pt x="1118" y="4399"/>
                  </a:cubicBezTo>
                  <a:cubicBezTo>
                    <a:pt x="1262" y="4399"/>
                    <a:pt x="1363" y="4307"/>
                    <a:pt x="1332" y="4053"/>
                  </a:cubicBezTo>
                  <a:lnTo>
                    <a:pt x="1332" y="4053"/>
                  </a:lnTo>
                  <a:cubicBezTo>
                    <a:pt x="1434" y="4285"/>
                    <a:pt x="1680" y="4585"/>
                    <a:pt x="1940" y="4585"/>
                  </a:cubicBezTo>
                  <a:cubicBezTo>
                    <a:pt x="1997" y="4585"/>
                    <a:pt x="2054" y="4570"/>
                    <a:pt x="2111" y="4538"/>
                  </a:cubicBezTo>
                  <a:cubicBezTo>
                    <a:pt x="2393" y="4380"/>
                    <a:pt x="2460" y="3850"/>
                    <a:pt x="2302" y="3602"/>
                  </a:cubicBezTo>
                  <a:lnTo>
                    <a:pt x="2302" y="3602"/>
                  </a:lnTo>
                  <a:cubicBezTo>
                    <a:pt x="2421" y="3666"/>
                    <a:pt x="2548" y="3695"/>
                    <a:pt x="2665" y="3695"/>
                  </a:cubicBezTo>
                  <a:cubicBezTo>
                    <a:pt x="3060" y="3695"/>
                    <a:pt x="3357" y="3367"/>
                    <a:pt x="2957" y="2958"/>
                  </a:cubicBezTo>
                  <a:lnTo>
                    <a:pt x="2957" y="2958"/>
                  </a:lnTo>
                  <a:cubicBezTo>
                    <a:pt x="3094" y="3034"/>
                    <a:pt x="3310" y="3126"/>
                    <a:pt x="3502" y="3126"/>
                  </a:cubicBezTo>
                  <a:cubicBezTo>
                    <a:pt x="3625" y="3126"/>
                    <a:pt x="3739" y="3087"/>
                    <a:pt x="3814" y="2981"/>
                  </a:cubicBezTo>
                  <a:cubicBezTo>
                    <a:pt x="3984" y="2755"/>
                    <a:pt x="3747" y="2507"/>
                    <a:pt x="3623" y="2315"/>
                  </a:cubicBezTo>
                  <a:cubicBezTo>
                    <a:pt x="4627" y="1762"/>
                    <a:pt x="3792" y="871"/>
                    <a:pt x="3115" y="487"/>
                  </a:cubicBezTo>
                  <a:cubicBezTo>
                    <a:pt x="2618" y="205"/>
                    <a:pt x="2065" y="36"/>
                    <a:pt x="1490" y="2"/>
                  </a:cubicBezTo>
                  <a:cubicBezTo>
                    <a:pt x="1459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730700" y="4083750"/>
              <a:ext cx="128950" cy="146600"/>
            </a:xfrm>
            <a:custGeom>
              <a:rect b="b" l="l" r="r" t="t"/>
              <a:pathLst>
                <a:path extrusionOk="0" h="5864" w="5158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80" y="120"/>
                    <a:pt x="68" y="120"/>
                    <a:pt x="46" y="131"/>
                  </a:cubicBezTo>
                  <a:cubicBezTo>
                    <a:pt x="34" y="143"/>
                    <a:pt x="12" y="154"/>
                    <a:pt x="1" y="165"/>
                  </a:cubicBezTo>
                  <a:cubicBezTo>
                    <a:pt x="869" y="233"/>
                    <a:pt x="1693" y="560"/>
                    <a:pt x="2370" y="1113"/>
                  </a:cubicBezTo>
                  <a:cubicBezTo>
                    <a:pt x="2867" y="1497"/>
                    <a:pt x="3273" y="1993"/>
                    <a:pt x="3566" y="2546"/>
                  </a:cubicBezTo>
                  <a:cubicBezTo>
                    <a:pt x="4006" y="3449"/>
                    <a:pt x="4243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7" y="4431"/>
                    <a:pt x="4582" y="2749"/>
                    <a:pt x="3905" y="1802"/>
                  </a:cubicBezTo>
                  <a:cubicBezTo>
                    <a:pt x="3386" y="1158"/>
                    <a:pt x="2720" y="651"/>
                    <a:pt x="1941" y="357"/>
                  </a:cubicBezTo>
                  <a:cubicBezTo>
                    <a:pt x="1625" y="199"/>
                    <a:pt x="1287" y="86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731275" y="4091250"/>
              <a:ext cx="68575" cy="61250"/>
            </a:xfrm>
            <a:custGeom>
              <a:rect b="b" l="l" r="r" t="t"/>
              <a:pathLst>
                <a:path extrusionOk="0" h="2450" w="2743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26" y="35"/>
                    <a:pt x="293" y="57"/>
                    <a:pt x="350" y="68"/>
                  </a:cubicBezTo>
                  <a:cubicBezTo>
                    <a:pt x="418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490" y="870"/>
                    <a:pt x="1569" y="960"/>
                  </a:cubicBezTo>
                  <a:cubicBezTo>
                    <a:pt x="1648" y="1050"/>
                    <a:pt x="1738" y="1129"/>
                    <a:pt x="1806" y="1219"/>
                  </a:cubicBezTo>
                  <a:cubicBezTo>
                    <a:pt x="1885" y="1298"/>
                    <a:pt x="1964" y="1389"/>
                    <a:pt x="2031" y="1479"/>
                  </a:cubicBezTo>
                  <a:cubicBezTo>
                    <a:pt x="2167" y="1648"/>
                    <a:pt x="2291" y="1817"/>
                    <a:pt x="2404" y="1953"/>
                  </a:cubicBezTo>
                  <a:cubicBezTo>
                    <a:pt x="2449" y="2032"/>
                    <a:pt x="2505" y="2088"/>
                    <a:pt x="2539" y="2156"/>
                  </a:cubicBezTo>
                  <a:cubicBezTo>
                    <a:pt x="2584" y="2212"/>
                    <a:pt x="2618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63" y="2258"/>
                    <a:pt x="2584" y="2077"/>
                    <a:pt x="2483" y="1908"/>
                  </a:cubicBezTo>
                  <a:cubicBezTo>
                    <a:pt x="2437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76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02" y="768"/>
                    <a:pt x="1523" y="678"/>
                    <a:pt x="1433" y="599"/>
                  </a:cubicBezTo>
                  <a:cubicBezTo>
                    <a:pt x="1343" y="520"/>
                    <a:pt x="1241" y="452"/>
                    <a:pt x="1151" y="384"/>
                  </a:cubicBezTo>
                  <a:cubicBezTo>
                    <a:pt x="1050" y="317"/>
                    <a:pt x="948" y="272"/>
                    <a:pt x="869" y="215"/>
                  </a:cubicBezTo>
                  <a:cubicBezTo>
                    <a:pt x="779" y="170"/>
                    <a:pt x="688" y="125"/>
                    <a:pt x="598" y="91"/>
                  </a:cubicBezTo>
                  <a:cubicBezTo>
                    <a:pt x="519" y="57"/>
                    <a:pt x="440" y="35"/>
                    <a:pt x="350" y="23"/>
                  </a:cubicBezTo>
                  <a:cubicBezTo>
                    <a:pt x="293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748200" y="4103675"/>
              <a:ext cx="30200" cy="40925"/>
            </a:xfrm>
            <a:custGeom>
              <a:rect b="b" l="l" r="r" t="t"/>
              <a:pathLst>
                <a:path extrusionOk="0" h="1637" w="1208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60" y="327"/>
                    <a:pt x="339" y="406"/>
                    <a:pt x="418" y="497"/>
                  </a:cubicBezTo>
                  <a:cubicBezTo>
                    <a:pt x="497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80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4" y="1264"/>
                    <a:pt x="1027" y="1309"/>
                    <a:pt x="1061" y="1354"/>
                  </a:cubicBezTo>
                  <a:cubicBezTo>
                    <a:pt x="1083" y="1388"/>
                    <a:pt x="1106" y="1422"/>
                    <a:pt x="1117" y="1467"/>
                  </a:cubicBezTo>
                  <a:cubicBezTo>
                    <a:pt x="1140" y="1501"/>
                    <a:pt x="1151" y="1535"/>
                    <a:pt x="1162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196" y="1546"/>
                  </a:cubicBezTo>
                  <a:cubicBezTo>
                    <a:pt x="1185" y="1512"/>
                    <a:pt x="1196" y="1478"/>
                    <a:pt x="1185" y="1445"/>
                  </a:cubicBezTo>
                  <a:cubicBezTo>
                    <a:pt x="1185" y="1388"/>
                    <a:pt x="1174" y="1343"/>
                    <a:pt x="1162" y="1298"/>
                  </a:cubicBezTo>
                  <a:cubicBezTo>
                    <a:pt x="1151" y="1253"/>
                    <a:pt x="1140" y="1185"/>
                    <a:pt x="1129" y="1129"/>
                  </a:cubicBezTo>
                  <a:cubicBezTo>
                    <a:pt x="1106" y="1072"/>
                    <a:pt x="1106" y="1005"/>
                    <a:pt x="1072" y="948"/>
                  </a:cubicBezTo>
                  <a:cubicBezTo>
                    <a:pt x="1038" y="892"/>
                    <a:pt x="1083" y="790"/>
                    <a:pt x="1038" y="734"/>
                  </a:cubicBezTo>
                  <a:cubicBezTo>
                    <a:pt x="1004" y="677"/>
                    <a:pt x="959" y="632"/>
                    <a:pt x="925" y="576"/>
                  </a:cubicBezTo>
                  <a:cubicBezTo>
                    <a:pt x="880" y="519"/>
                    <a:pt x="767" y="531"/>
                    <a:pt x="722" y="474"/>
                  </a:cubicBezTo>
                  <a:cubicBezTo>
                    <a:pt x="688" y="429"/>
                    <a:pt x="564" y="440"/>
                    <a:pt x="519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0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5745650" y="4105075"/>
              <a:ext cx="21750" cy="37275"/>
            </a:xfrm>
            <a:custGeom>
              <a:rect b="b" l="l" r="r" t="t"/>
              <a:pathLst>
                <a:path extrusionOk="0" h="1491" w="870">
                  <a:moveTo>
                    <a:pt x="1" y="1"/>
                  </a:moveTo>
                  <a:lnTo>
                    <a:pt x="46" y="68"/>
                  </a:lnTo>
                  <a:cubicBezTo>
                    <a:pt x="68" y="114"/>
                    <a:pt x="113" y="159"/>
                    <a:pt x="159" y="226"/>
                  </a:cubicBezTo>
                  <a:cubicBezTo>
                    <a:pt x="181" y="260"/>
                    <a:pt x="215" y="294"/>
                    <a:pt x="238" y="328"/>
                  </a:cubicBezTo>
                  <a:cubicBezTo>
                    <a:pt x="271" y="373"/>
                    <a:pt x="294" y="418"/>
                    <a:pt x="317" y="452"/>
                  </a:cubicBezTo>
                  <a:cubicBezTo>
                    <a:pt x="384" y="531"/>
                    <a:pt x="441" y="621"/>
                    <a:pt x="486" y="712"/>
                  </a:cubicBezTo>
                  <a:cubicBezTo>
                    <a:pt x="542" y="802"/>
                    <a:pt x="599" y="892"/>
                    <a:pt x="644" y="994"/>
                  </a:cubicBezTo>
                  <a:cubicBezTo>
                    <a:pt x="655" y="1028"/>
                    <a:pt x="689" y="1073"/>
                    <a:pt x="700" y="1118"/>
                  </a:cubicBezTo>
                  <a:cubicBezTo>
                    <a:pt x="723" y="1152"/>
                    <a:pt x="745" y="1197"/>
                    <a:pt x="757" y="1231"/>
                  </a:cubicBezTo>
                  <a:cubicBezTo>
                    <a:pt x="790" y="1310"/>
                    <a:pt x="813" y="1366"/>
                    <a:pt x="836" y="1411"/>
                  </a:cubicBezTo>
                  <a:cubicBezTo>
                    <a:pt x="858" y="1456"/>
                    <a:pt x="869" y="1490"/>
                    <a:pt x="869" y="1490"/>
                  </a:cubicBezTo>
                  <a:cubicBezTo>
                    <a:pt x="869" y="1456"/>
                    <a:pt x="869" y="1422"/>
                    <a:pt x="869" y="1400"/>
                  </a:cubicBezTo>
                  <a:cubicBezTo>
                    <a:pt x="869" y="1332"/>
                    <a:pt x="858" y="1264"/>
                    <a:pt x="847" y="1197"/>
                  </a:cubicBezTo>
                  <a:cubicBezTo>
                    <a:pt x="836" y="1152"/>
                    <a:pt x="836" y="1107"/>
                    <a:pt x="824" y="1061"/>
                  </a:cubicBezTo>
                  <a:cubicBezTo>
                    <a:pt x="802" y="1016"/>
                    <a:pt x="790" y="971"/>
                    <a:pt x="768" y="926"/>
                  </a:cubicBezTo>
                  <a:cubicBezTo>
                    <a:pt x="757" y="870"/>
                    <a:pt x="734" y="824"/>
                    <a:pt x="712" y="768"/>
                  </a:cubicBezTo>
                  <a:cubicBezTo>
                    <a:pt x="678" y="723"/>
                    <a:pt x="666" y="678"/>
                    <a:pt x="633" y="633"/>
                  </a:cubicBezTo>
                  <a:cubicBezTo>
                    <a:pt x="599" y="587"/>
                    <a:pt x="565" y="542"/>
                    <a:pt x="531" y="486"/>
                  </a:cubicBezTo>
                  <a:cubicBezTo>
                    <a:pt x="508" y="441"/>
                    <a:pt x="475" y="407"/>
                    <a:pt x="429" y="362"/>
                  </a:cubicBezTo>
                  <a:cubicBezTo>
                    <a:pt x="373" y="294"/>
                    <a:pt x="305" y="226"/>
                    <a:pt x="226" y="159"/>
                  </a:cubicBezTo>
                  <a:cubicBezTo>
                    <a:pt x="181" y="114"/>
                    <a:pt x="125" y="80"/>
                    <a:pt x="68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5579775" y="4081000"/>
              <a:ext cx="164500" cy="139650"/>
            </a:xfrm>
            <a:custGeom>
              <a:rect b="b" l="l" r="r" t="t"/>
              <a:pathLst>
                <a:path extrusionOk="0" h="5586" w="6580">
                  <a:moveTo>
                    <a:pt x="5856" y="1"/>
                  </a:moveTo>
                  <a:cubicBezTo>
                    <a:pt x="5482" y="1"/>
                    <a:pt x="5111" y="31"/>
                    <a:pt x="4751" y="95"/>
                  </a:cubicBezTo>
                  <a:cubicBezTo>
                    <a:pt x="3059" y="377"/>
                    <a:pt x="1129" y="1054"/>
                    <a:pt x="395" y="2747"/>
                  </a:cubicBezTo>
                  <a:cubicBezTo>
                    <a:pt x="0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0" y="5568"/>
                    <a:pt x="1411" y="5579"/>
                  </a:cubicBezTo>
                  <a:cubicBezTo>
                    <a:pt x="1478" y="5583"/>
                    <a:pt x="1545" y="5585"/>
                    <a:pt x="1611" y="5585"/>
                  </a:cubicBezTo>
                  <a:cubicBezTo>
                    <a:pt x="2604" y="5585"/>
                    <a:pt x="3506" y="5122"/>
                    <a:pt x="4288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42" y="50"/>
                    <a:pt x="6331" y="38"/>
                    <a:pt x="6320" y="16"/>
                  </a:cubicBezTo>
                  <a:cubicBezTo>
                    <a:pt x="6165" y="6"/>
                    <a:pt x="6010" y="1"/>
                    <a:pt x="585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5645500" y="4077725"/>
              <a:ext cx="97925" cy="98750"/>
            </a:xfrm>
            <a:custGeom>
              <a:rect b="b" l="l" r="r" t="t"/>
              <a:pathLst>
                <a:path extrusionOk="0" h="3950" w="3917">
                  <a:moveTo>
                    <a:pt x="3205" y="0"/>
                  </a:moveTo>
                  <a:cubicBezTo>
                    <a:pt x="2574" y="147"/>
                    <a:pt x="1919" y="169"/>
                    <a:pt x="1298" y="271"/>
                  </a:cubicBezTo>
                  <a:cubicBezTo>
                    <a:pt x="949" y="361"/>
                    <a:pt x="407" y="418"/>
                    <a:pt x="226" y="767"/>
                  </a:cubicBezTo>
                  <a:cubicBezTo>
                    <a:pt x="1" y="1185"/>
                    <a:pt x="317" y="1760"/>
                    <a:pt x="768" y="1828"/>
                  </a:cubicBezTo>
                  <a:cubicBezTo>
                    <a:pt x="565" y="1918"/>
                    <a:pt x="226" y="2144"/>
                    <a:pt x="272" y="2392"/>
                  </a:cubicBezTo>
                  <a:cubicBezTo>
                    <a:pt x="328" y="2731"/>
                    <a:pt x="757" y="2765"/>
                    <a:pt x="982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5" y="3583"/>
                    <a:pt x="1033" y="3583"/>
                  </a:cubicBezTo>
                  <a:cubicBezTo>
                    <a:pt x="1129" y="3583"/>
                    <a:pt x="1227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7" y="3943"/>
                    <a:pt x="1650" y="3950"/>
                    <a:pt x="1706" y="3950"/>
                  </a:cubicBezTo>
                  <a:cubicBezTo>
                    <a:pt x="2174" y="3950"/>
                    <a:pt x="2798" y="3442"/>
                    <a:pt x="3070" y="3160"/>
                  </a:cubicBezTo>
                  <a:cubicBezTo>
                    <a:pt x="3736" y="2471"/>
                    <a:pt x="3724" y="1185"/>
                    <a:pt x="3916" y="350"/>
                  </a:cubicBezTo>
                  <a:lnTo>
                    <a:pt x="3205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5601500" y="4082800"/>
              <a:ext cx="149525" cy="150650"/>
            </a:xfrm>
            <a:custGeom>
              <a:rect b="b" l="l" r="r" t="t"/>
              <a:pathLst>
                <a:path extrusionOk="0" h="6026" w="5981">
                  <a:moveTo>
                    <a:pt x="5484" y="0"/>
                  </a:moveTo>
                  <a:lnTo>
                    <a:pt x="5484" y="0"/>
                  </a:lnTo>
                  <a:cubicBezTo>
                    <a:pt x="5710" y="971"/>
                    <a:pt x="5180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0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1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1" y="6025"/>
                    <a:pt x="1588" y="6025"/>
                  </a:cubicBezTo>
                  <a:cubicBezTo>
                    <a:pt x="1700" y="6025"/>
                    <a:pt x="1811" y="6015"/>
                    <a:pt x="1919" y="5992"/>
                  </a:cubicBezTo>
                  <a:cubicBezTo>
                    <a:pt x="2912" y="5823"/>
                    <a:pt x="3442" y="5552"/>
                    <a:pt x="4255" y="4943"/>
                  </a:cubicBezTo>
                  <a:cubicBezTo>
                    <a:pt x="4807" y="4536"/>
                    <a:pt x="5417" y="3543"/>
                    <a:pt x="5620" y="2855"/>
                  </a:cubicBezTo>
                  <a:cubicBezTo>
                    <a:pt x="5834" y="2110"/>
                    <a:pt x="5981" y="598"/>
                    <a:pt x="5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5711225" y="4070950"/>
              <a:ext cx="26000" cy="73650"/>
            </a:xfrm>
            <a:custGeom>
              <a:rect b="b" l="l" r="r" t="t"/>
              <a:pathLst>
                <a:path extrusionOk="0" h="2946" w="1040">
                  <a:moveTo>
                    <a:pt x="1028" y="0"/>
                  </a:moveTo>
                  <a:cubicBezTo>
                    <a:pt x="1028" y="0"/>
                    <a:pt x="1028" y="57"/>
                    <a:pt x="1005" y="136"/>
                  </a:cubicBezTo>
                  <a:cubicBezTo>
                    <a:pt x="994" y="226"/>
                    <a:pt x="960" y="350"/>
                    <a:pt x="938" y="497"/>
                  </a:cubicBezTo>
                  <a:cubicBezTo>
                    <a:pt x="915" y="643"/>
                    <a:pt x="870" y="813"/>
                    <a:pt x="825" y="993"/>
                  </a:cubicBezTo>
                  <a:cubicBezTo>
                    <a:pt x="802" y="1084"/>
                    <a:pt x="780" y="1163"/>
                    <a:pt x="757" y="1264"/>
                  </a:cubicBezTo>
                  <a:cubicBezTo>
                    <a:pt x="734" y="1354"/>
                    <a:pt x="712" y="1445"/>
                    <a:pt x="678" y="1546"/>
                  </a:cubicBezTo>
                  <a:cubicBezTo>
                    <a:pt x="644" y="1636"/>
                    <a:pt x="622" y="1738"/>
                    <a:pt x="588" y="1828"/>
                  </a:cubicBezTo>
                  <a:cubicBezTo>
                    <a:pt x="554" y="1919"/>
                    <a:pt x="520" y="2009"/>
                    <a:pt x="486" y="2088"/>
                  </a:cubicBezTo>
                  <a:cubicBezTo>
                    <a:pt x="464" y="2178"/>
                    <a:pt x="430" y="2268"/>
                    <a:pt x="385" y="2336"/>
                  </a:cubicBezTo>
                  <a:cubicBezTo>
                    <a:pt x="351" y="2404"/>
                    <a:pt x="317" y="2483"/>
                    <a:pt x="283" y="2551"/>
                  </a:cubicBezTo>
                  <a:cubicBezTo>
                    <a:pt x="249" y="2607"/>
                    <a:pt x="215" y="2663"/>
                    <a:pt x="181" y="2720"/>
                  </a:cubicBezTo>
                  <a:cubicBezTo>
                    <a:pt x="148" y="2765"/>
                    <a:pt x="114" y="2799"/>
                    <a:pt x="80" y="2844"/>
                  </a:cubicBezTo>
                  <a:lnTo>
                    <a:pt x="1" y="2945"/>
                  </a:lnTo>
                  <a:cubicBezTo>
                    <a:pt x="1" y="2945"/>
                    <a:pt x="46" y="2923"/>
                    <a:pt x="91" y="2855"/>
                  </a:cubicBezTo>
                  <a:cubicBezTo>
                    <a:pt x="125" y="2821"/>
                    <a:pt x="170" y="2787"/>
                    <a:pt x="204" y="2742"/>
                  </a:cubicBezTo>
                  <a:cubicBezTo>
                    <a:pt x="249" y="2697"/>
                    <a:pt x="306" y="2641"/>
                    <a:pt x="339" y="2584"/>
                  </a:cubicBezTo>
                  <a:cubicBezTo>
                    <a:pt x="396" y="2517"/>
                    <a:pt x="441" y="2449"/>
                    <a:pt x="486" y="2381"/>
                  </a:cubicBezTo>
                  <a:cubicBezTo>
                    <a:pt x="531" y="2302"/>
                    <a:pt x="576" y="2223"/>
                    <a:pt x="610" y="2133"/>
                  </a:cubicBezTo>
                  <a:cubicBezTo>
                    <a:pt x="655" y="2054"/>
                    <a:pt x="689" y="1952"/>
                    <a:pt x="734" y="1873"/>
                  </a:cubicBezTo>
                  <a:cubicBezTo>
                    <a:pt x="768" y="1783"/>
                    <a:pt x="791" y="1682"/>
                    <a:pt x="825" y="1591"/>
                  </a:cubicBezTo>
                  <a:cubicBezTo>
                    <a:pt x="881" y="1400"/>
                    <a:pt x="926" y="1208"/>
                    <a:pt x="971" y="1016"/>
                  </a:cubicBezTo>
                  <a:cubicBezTo>
                    <a:pt x="994" y="847"/>
                    <a:pt x="1017" y="677"/>
                    <a:pt x="1028" y="497"/>
                  </a:cubicBezTo>
                  <a:cubicBezTo>
                    <a:pt x="1039" y="339"/>
                    <a:pt x="1039" y="170"/>
                    <a:pt x="102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706150" y="4078550"/>
              <a:ext cx="28800" cy="51950"/>
            </a:xfrm>
            <a:custGeom>
              <a:rect b="b" l="l" r="r" t="t"/>
              <a:pathLst>
                <a:path extrusionOk="0" h="2078" w="1152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15" y="497"/>
                  </a:cubicBezTo>
                  <a:cubicBezTo>
                    <a:pt x="892" y="565"/>
                    <a:pt x="858" y="622"/>
                    <a:pt x="825" y="678"/>
                  </a:cubicBezTo>
                  <a:cubicBezTo>
                    <a:pt x="757" y="802"/>
                    <a:pt x="689" y="938"/>
                    <a:pt x="621" y="1062"/>
                  </a:cubicBezTo>
                  <a:cubicBezTo>
                    <a:pt x="542" y="1186"/>
                    <a:pt x="463" y="1310"/>
                    <a:pt x="396" y="1434"/>
                  </a:cubicBezTo>
                  <a:cubicBezTo>
                    <a:pt x="317" y="1547"/>
                    <a:pt x="249" y="1660"/>
                    <a:pt x="193" y="1761"/>
                  </a:cubicBezTo>
                  <a:cubicBezTo>
                    <a:pt x="136" y="1852"/>
                    <a:pt x="80" y="1931"/>
                    <a:pt x="46" y="1987"/>
                  </a:cubicBezTo>
                  <a:cubicBezTo>
                    <a:pt x="12" y="2043"/>
                    <a:pt x="1" y="2077"/>
                    <a:pt x="1" y="2077"/>
                  </a:cubicBezTo>
                  <a:cubicBezTo>
                    <a:pt x="1" y="2077"/>
                    <a:pt x="23" y="2055"/>
                    <a:pt x="69" y="2010"/>
                  </a:cubicBezTo>
                  <a:cubicBezTo>
                    <a:pt x="125" y="1964"/>
                    <a:pt x="193" y="1897"/>
                    <a:pt x="260" y="1818"/>
                  </a:cubicBezTo>
                  <a:cubicBezTo>
                    <a:pt x="351" y="1716"/>
                    <a:pt x="441" y="1615"/>
                    <a:pt x="509" y="1513"/>
                  </a:cubicBezTo>
                  <a:cubicBezTo>
                    <a:pt x="599" y="1400"/>
                    <a:pt x="678" y="1276"/>
                    <a:pt x="757" y="1141"/>
                  </a:cubicBezTo>
                  <a:cubicBezTo>
                    <a:pt x="791" y="1084"/>
                    <a:pt x="825" y="994"/>
                    <a:pt x="870" y="938"/>
                  </a:cubicBezTo>
                  <a:cubicBezTo>
                    <a:pt x="904" y="881"/>
                    <a:pt x="937" y="802"/>
                    <a:pt x="960" y="746"/>
                  </a:cubicBezTo>
                  <a:cubicBezTo>
                    <a:pt x="983" y="678"/>
                    <a:pt x="1016" y="610"/>
                    <a:pt x="1028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704175" y="4074325"/>
              <a:ext cx="32750" cy="40650"/>
            </a:xfrm>
            <a:custGeom>
              <a:rect b="b" l="l" r="r" t="t"/>
              <a:pathLst>
                <a:path extrusionOk="0" h="1626" w="1310">
                  <a:moveTo>
                    <a:pt x="1310" y="1"/>
                  </a:moveTo>
                  <a:cubicBezTo>
                    <a:pt x="1310" y="1"/>
                    <a:pt x="1219" y="91"/>
                    <a:pt x="1095" y="238"/>
                  </a:cubicBezTo>
                  <a:lnTo>
                    <a:pt x="994" y="362"/>
                  </a:lnTo>
                  <a:cubicBezTo>
                    <a:pt x="971" y="418"/>
                    <a:pt x="926" y="452"/>
                    <a:pt x="881" y="508"/>
                  </a:cubicBezTo>
                  <a:cubicBezTo>
                    <a:pt x="802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07" y="1095"/>
                  </a:cubicBezTo>
                  <a:cubicBezTo>
                    <a:pt x="373" y="1152"/>
                    <a:pt x="339" y="1197"/>
                    <a:pt x="305" y="1242"/>
                  </a:cubicBezTo>
                  <a:cubicBezTo>
                    <a:pt x="260" y="1287"/>
                    <a:pt x="227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60" y="1423"/>
                  </a:cubicBezTo>
                  <a:cubicBezTo>
                    <a:pt x="305" y="1389"/>
                    <a:pt x="339" y="1355"/>
                    <a:pt x="384" y="1321"/>
                  </a:cubicBezTo>
                  <a:cubicBezTo>
                    <a:pt x="430" y="1287"/>
                    <a:pt x="475" y="1242"/>
                    <a:pt x="520" y="1197"/>
                  </a:cubicBezTo>
                  <a:cubicBezTo>
                    <a:pt x="599" y="1107"/>
                    <a:pt x="689" y="1005"/>
                    <a:pt x="779" y="903"/>
                  </a:cubicBezTo>
                  <a:cubicBezTo>
                    <a:pt x="858" y="802"/>
                    <a:pt x="937" y="689"/>
                    <a:pt x="1005" y="587"/>
                  </a:cubicBezTo>
                  <a:cubicBezTo>
                    <a:pt x="1062" y="497"/>
                    <a:pt x="1118" y="396"/>
                    <a:pt x="1174" y="294"/>
                  </a:cubicBezTo>
                  <a:cubicBezTo>
                    <a:pt x="1231" y="193"/>
                    <a:pt x="1276" y="102"/>
                    <a:pt x="131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5590500" y="3978550"/>
              <a:ext cx="149825" cy="114775"/>
            </a:xfrm>
            <a:custGeom>
              <a:rect b="b" l="l" r="r" t="t"/>
              <a:pathLst>
                <a:path extrusionOk="0" h="4591" w="5993">
                  <a:moveTo>
                    <a:pt x="1488" y="1"/>
                  </a:moveTo>
                  <a:cubicBezTo>
                    <a:pt x="1392" y="1"/>
                    <a:pt x="1294" y="6"/>
                    <a:pt x="1196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0" y="1169"/>
                  </a:cubicBezTo>
                  <a:cubicBezTo>
                    <a:pt x="45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1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23" y="3832"/>
                    <a:pt x="5823" y="3832"/>
                  </a:cubicBezTo>
                  <a:cubicBezTo>
                    <a:pt x="5631" y="3380"/>
                    <a:pt x="5383" y="2940"/>
                    <a:pt x="5112" y="2523"/>
                  </a:cubicBezTo>
                  <a:cubicBezTo>
                    <a:pt x="4338" y="1366"/>
                    <a:pt x="3005" y="1"/>
                    <a:pt x="1488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5648050" y="4017125"/>
              <a:ext cx="98750" cy="81150"/>
            </a:xfrm>
            <a:custGeom>
              <a:rect b="b" l="l" r="r" t="t"/>
              <a:pathLst>
                <a:path extrusionOk="0" h="3246" w="3950">
                  <a:moveTo>
                    <a:pt x="1809" y="1"/>
                  </a:moveTo>
                  <a:cubicBezTo>
                    <a:pt x="1505" y="1"/>
                    <a:pt x="1072" y="216"/>
                    <a:pt x="1366" y="540"/>
                  </a:cubicBezTo>
                  <a:cubicBezTo>
                    <a:pt x="1329" y="533"/>
                    <a:pt x="1283" y="530"/>
                    <a:pt x="1233" y="530"/>
                  </a:cubicBezTo>
                  <a:cubicBezTo>
                    <a:pt x="933" y="530"/>
                    <a:pt x="476" y="654"/>
                    <a:pt x="756" y="1002"/>
                  </a:cubicBezTo>
                  <a:cubicBezTo>
                    <a:pt x="192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0" y="3011"/>
                  </a:cubicBezTo>
                  <a:cubicBezTo>
                    <a:pt x="1199" y="3181"/>
                    <a:pt x="1534" y="3246"/>
                    <a:pt x="1875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0" y="2786"/>
                    <a:pt x="3362" y="1577"/>
                    <a:pt x="3295" y="1454"/>
                  </a:cubicBezTo>
                  <a:cubicBezTo>
                    <a:pt x="2934" y="833"/>
                    <a:pt x="2708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5572725" y="3993075"/>
              <a:ext cx="167875" cy="114425"/>
            </a:xfrm>
            <a:custGeom>
              <a:rect b="b" l="l" r="r" t="t"/>
              <a:pathLst>
                <a:path extrusionOk="0" h="4577" w="6715">
                  <a:moveTo>
                    <a:pt x="813" y="1"/>
                  </a:moveTo>
                  <a:lnTo>
                    <a:pt x="813" y="1"/>
                  </a:lnTo>
                  <a:cubicBezTo>
                    <a:pt x="565" y="272"/>
                    <a:pt x="384" y="588"/>
                    <a:pt x="316" y="949"/>
                  </a:cubicBezTo>
                  <a:cubicBezTo>
                    <a:pt x="0" y="2438"/>
                    <a:pt x="1400" y="4063"/>
                    <a:pt x="2788" y="4379"/>
                  </a:cubicBezTo>
                  <a:cubicBezTo>
                    <a:pt x="3267" y="4500"/>
                    <a:pt x="3767" y="4576"/>
                    <a:pt x="4261" y="4576"/>
                  </a:cubicBezTo>
                  <a:cubicBezTo>
                    <a:pt x="5153" y="4576"/>
                    <a:pt x="6025" y="4328"/>
                    <a:pt x="6714" y="3646"/>
                  </a:cubicBezTo>
                  <a:cubicBezTo>
                    <a:pt x="6703" y="3634"/>
                    <a:pt x="6703" y="3623"/>
                    <a:pt x="6703" y="3612"/>
                  </a:cubicBezTo>
                  <a:cubicBezTo>
                    <a:pt x="6286" y="3804"/>
                    <a:pt x="5846" y="3928"/>
                    <a:pt x="5394" y="3973"/>
                  </a:cubicBezTo>
                  <a:cubicBezTo>
                    <a:pt x="5202" y="3990"/>
                    <a:pt x="5008" y="3998"/>
                    <a:pt x="4812" y="3998"/>
                  </a:cubicBezTo>
                  <a:cubicBezTo>
                    <a:pt x="4616" y="3998"/>
                    <a:pt x="4418" y="3990"/>
                    <a:pt x="4221" y="3973"/>
                  </a:cubicBezTo>
                  <a:cubicBezTo>
                    <a:pt x="3273" y="3871"/>
                    <a:pt x="2336" y="3499"/>
                    <a:pt x="1693" y="2765"/>
                  </a:cubicBezTo>
                  <a:cubicBezTo>
                    <a:pt x="1129" y="2134"/>
                    <a:pt x="768" y="1434"/>
                    <a:pt x="711" y="576"/>
                  </a:cubicBezTo>
                  <a:cubicBezTo>
                    <a:pt x="711" y="385"/>
                    <a:pt x="734" y="181"/>
                    <a:pt x="8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5658475" y="4078850"/>
              <a:ext cx="83250" cy="11575"/>
            </a:xfrm>
            <a:custGeom>
              <a:rect b="b" l="l" r="r" t="t"/>
              <a:pathLst>
                <a:path extrusionOk="0" h="463" w="333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63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53" y="440"/>
                    <a:pt x="2743" y="418"/>
                    <a:pt x="2833" y="406"/>
                  </a:cubicBezTo>
                  <a:cubicBezTo>
                    <a:pt x="2901" y="384"/>
                    <a:pt x="2969" y="361"/>
                    <a:pt x="3048" y="339"/>
                  </a:cubicBezTo>
                  <a:cubicBezTo>
                    <a:pt x="3093" y="327"/>
                    <a:pt x="3149" y="305"/>
                    <a:pt x="3205" y="282"/>
                  </a:cubicBezTo>
                  <a:cubicBezTo>
                    <a:pt x="3284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83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78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2" y="282"/>
                    <a:pt x="1671" y="271"/>
                  </a:cubicBezTo>
                  <a:cubicBezTo>
                    <a:pt x="1456" y="248"/>
                    <a:pt x="1253" y="215"/>
                    <a:pt x="1050" y="181"/>
                  </a:cubicBezTo>
                  <a:lnTo>
                    <a:pt x="520" y="91"/>
                  </a:lnTo>
                  <a:lnTo>
                    <a:pt x="147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5658775" y="4063050"/>
              <a:ext cx="78450" cy="21750"/>
            </a:xfrm>
            <a:custGeom>
              <a:rect b="b" l="l" r="r" t="t"/>
              <a:pathLst>
                <a:path extrusionOk="0" h="870" w="3138">
                  <a:moveTo>
                    <a:pt x="0" y="0"/>
                  </a:moveTo>
                  <a:cubicBezTo>
                    <a:pt x="0" y="0"/>
                    <a:pt x="169" y="124"/>
                    <a:pt x="440" y="260"/>
                  </a:cubicBezTo>
                  <a:cubicBezTo>
                    <a:pt x="587" y="328"/>
                    <a:pt x="756" y="418"/>
                    <a:pt x="925" y="486"/>
                  </a:cubicBezTo>
                  <a:cubicBezTo>
                    <a:pt x="1095" y="553"/>
                    <a:pt x="1286" y="632"/>
                    <a:pt x="1490" y="700"/>
                  </a:cubicBezTo>
                  <a:cubicBezTo>
                    <a:pt x="1591" y="723"/>
                    <a:pt x="1693" y="756"/>
                    <a:pt x="1794" y="779"/>
                  </a:cubicBezTo>
                  <a:cubicBezTo>
                    <a:pt x="1885" y="802"/>
                    <a:pt x="1986" y="824"/>
                    <a:pt x="2088" y="835"/>
                  </a:cubicBezTo>
                  <a:cubicBezTo>
                    <a:pt x="2189" y="858"/>
                    <a:pt x="2279" y="858"/>
                    <a:pt x="2370" y="869"/>
                  </a:cubicBezTo>
                  <a:lnTo>
                    <a:pt x="2618" y="869"/>
                  </a:lnTo>
                  <a:cubicBezTo>
                    <a:pt x="2697" y="869"/>
                    <a:pt x="2765" y="858"/>
                    <a:pt x="2844" y="847"/>
                  </a:cubicBezTo>
                  <a:cubicBezTo>
                    <a:pt x="2889" y="835"/>
                    <a:pt x="2945" y="824"/>
                    <a:pt x="3002" y="813"/>
                  </a:cubicBezTo>
                  <a:cubicBezTo>
                    <a:pt x="3092" y="790"/>
                    <a:pt x="3137" y="768"/>
                    <a:pt x="3137" y="768"/>
                  </a:cubicBezTo>
                  <a:lnTo>
                    <a:pt x="3137" y="768"/>
                  </a:lnTo>
                  <a:cubicBezTo>
                    <a:pt x="3137" y="768"/>
                    <a:pt x="3081" y="768"/>
                    <a:pt x="2990" y="790"/>
                  </a:cubicBezTo>
                  <a:lnTo>
                    <a:pt x="2832" y="790"/>
                  </a:lnTo>
                  <a:cubicBezTo>
                    <a:pt x="2765" y="790"/>
                    <a:pt x="2697" y="779"/>
                    <a:pt x="2618" y="779"/>
                  </a:cubicBezTo>
                  <a:cubicBezTo>
                    <a:pt x="2550" y="779"/>
                    <a:pt x="2471" y="756"/>
                    <a:pt x="2381" y="745"/>
                  </a:cubicBezTo>
                  <a:cubicBezTo>
                    <a:pt x="2302" y="734"/>
                    <a:pt x="2212" y="711"/>
                    <a:pt x="2110" y="700"/>
                  </a:cubicBezTo>
                  <a:cubicBezTo>
                    <a:pt x="2020" y="677"/>
                    <a:pt x="1930" y="655"/>
                    <a:pt x="1828" y="621"/>
                  </a:cubicBezTo>
                  <a:cubicBezTo>
                    <a:pt x="1738" y="598"/>
                    <a:pt x="1636" y="576"/>
                    <a:pt x="1546" y="542"/>
                  </a:cubicBezTo>
                  <a:cubicBezTo>
                    <a:pt x="1354" y="486"/>
                    <a:pt x="1162" y="418"/>
                    <a:pt x="982" y="350"/>
                  </a:cubicBezTo>
                  <a:cubicBezTo>
                    <a:pt x="801" y="282"/>
                    <a:pt x="621" y="226"/>
                    <a:pt x="485" y="170"/>
                  </a:cubicBezTo>
                  <a:cubicBezTo>
                    <a:pt x="339" y="124"/>
                    <a:pt x="214" y="79"/>
                    <a:pt x="124" y="45"/>
                  </a:cubicBezTo>
                  <a:cubicBezTo>
                    <a:pt x="45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5688675" y="4061350"/>
              <a:ext cx="46275" cy="20350"/>
            </a:xfrm>
            <a:custGeom>
              <a:rect b="b" l="l" r="r" t="t"/>
              <a:pathLst>
                <a:path extrusionOk="0" h="814" w="1851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34" y="57"/>
                    <a:pt x="57" y="80"/>
                  </a:cubicBezTo>
                  <a:cubicBezTo>
                    <a:pt x="113" y="136"/>
                    <a:pt x="169" y="192"/>
                    <a:pt x="226" y="249"/>
                  </a:cubicBezTo>
                  <a:cubicBezTo>
                    <a:pt x="271" y="271"/>
                    <a:pt x="294" y="328"/>
                    <a:pt x="339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3" y="753"/>
                    <a:pt x="1525" y="754"/>
                    <a:pt x="1535" y="757"/>
                  </a:cubicBezTo>
                  <a:cubicBezTo>
                    <a:pt x="1636" y="779"/>
                    <a:pt x="1738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388" y="587"/>
                    <a:pt x="1162" y="497"/>
                    <a:pt x="925" y="407"/>
                  </a:cubicBezTo>
                  <a:cubicBezTo>
                    <a:pt x="813" y="362"/>
                    <a:pt x="689" y="317"/>
                    <a:pt x="587" y="260"/>
                  </a:cubicBezTo>
                  <a:cubicBezTo>
                    <a:pt x="531" y="238"/>
                    <a:pt x="485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79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5697975" y="4051200"/>
              <a:ext cx="26825" cy="24275"/>
            </a:xfrm>
            <a:custGeom>
              <a:rect b="b" l="l" r="r" t="t"/>
              <a:pathLst>
                <a:path extrusionOk="0" h="971" w="1073">
                  <a:moveTo>
                    <a:pt x="1" y="0"/>
                  </a:moveTo>
                  <a:lnTo>
                    <a:pt x="1" y="0"/>
                  </a:lnTo>
                  <a:cubicBezTo>
                    <a:pt x="34" y="68"/>
                    <a:pt x="80" y="136"/>
                    <a:pt x="125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17" y="452"/>
                    <a:pt x="384" y="519"/>
                    <a:pt x="452" y="587"/>
                  </a:cubicBezTo>
                  <a:cubicBezTo>
                    <a:pt x="576" y="700"/>
                    <a:pt x="711" y="790"/>
                    <a:pt x="869" y="881"/>
                  </a:cubicBezTo>
                  <a:cubicBezTo>
                    <a:pt x="937" y="914"/>
                    <a:pt x="1005" y="948"/>
                    <a:pt x="1073" y="971"/>
                  </a:cubicBezTo>
                  <a:cubicBezTo>
                    <a:pt x="1027" y="914"/>
                    <a:pt x="982" y="858"/>
                    <a:pt x="926" y="802"/>
                  </a:cubicBezTo>
                  <a:cubicBezTo>
                    <a:pt x="881" y="756"/>
                    <a:pt x="824" y="700"/>
                    <a:pt x="757" y="644"/>
                  </a:cubicBezTo>
                  <a:cubicBezTo>
                    <a:pt x="700" y="587"/>
                    <a:pt x="632" y="531"/>
                    <a:pt x="565" y="463"/>
                  </a:cubicBezTo>
                  <a:cubicBezTo>
                    <a:pt x="508" y="407"/>
                    <a:pt x="441" y="350"/>
                    <a:pt x="373" y="294"/>
                  </a:cubicBezTo>
                  <a:cubicBezTo>
                    <a:pt x="339" y="271"/>
                    <a:pt x="305" y="237"/>
                    <a:pt x="271" y="215"/>
                  </a:cubicBezTo>
                  <a:cubicBezTo>
                    <a:pt x="249" y="192"/>
                    <a:pt x="215" y="170"/>
                    <a:pt x="192" y="147"/>
                  </a:cubicBezTo>
                  <a:cubicBezTo>
                    <a:pt x="136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5694300" y="3911000"/>
              <a:ext cx="110050" cy="176900"/>
            </a:xfrm>
            <a:custGeom>
              <a:rect b="b" l="l" r="r" t="t"/>
              <a:pathLst>
                <a:path extrusionOk="0" h="7076" w="4402">
                  <a:moveTo>
                    <a:pt x="1592" y="0"/>
                  </a:moveTo>
                  <a:cubicBezTo>
                    <a:pt x="1084" y="452"/>
                    <a:pt x="678" y="1004"/>
                    <a:pt x="418" y="1636"/>
                  </a:cubicBezTo>
                  <a:cubicBezTo>
                    <a:pt x="1" y="2708"/>
                    <a:pt x="114" y="3927"/>
                    <a:pt x="700" y="4920"/>
                  </a:cubicBezTo>
                  <a:cubicBezTo>
                    <a:pt x="870" y="5202"/>
                    <a:pt x="1727" y="6342"/>
                    <a:pt x="1863" y="7075"/>
                  </a:cubicBezTo>
                  <a:lnTo>
                    <a:pt x="2901" y="5879"/>
                  </a:lnTo>
                  <a:cubicBezTo>
                    <a:pt x="3939" y="4570"/>
                    <a:pt x="4402" y="3306"/>
                    <a:pt x="3894" y="1625"/>
                  </a:cubicBezTo>
                  <a:cubicBezTo>
                    <a:pt x="3555" y="531"/>
                    <a:pt x="2709" y="11"/>
                    <a:pt x="159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5708100" y="3985100"/>
              <a:ext cx="76225" cy="102800"/>
            </a:xfrm>
            <a:custGeom>
              <a:rect b="b" l="l" r="r" t="t"/>
              <a:pathLst>
                <a:path extrusionOk="0" h="4112" w="3049">
                  <a:moveTo>
                    <a:pt x="1949" y="0"/>
                  </a:moveTo>
                  <a:cubicBezTo>
                    <a:pt x="1795" y="0"/>
                    <a:pt x="1605" y="108"/>
                    <a:pt x="1424" y="331"/>
                  </a:cubicBezTo>
                  <a:cubicBezTo>
                    <a:pt x="1311" y="174"/>
                    <a:pt x="1181" y="109"/>
                    <a:pt x="1052" y="109"/>
                  </a:cubicBezTo>
                  <a:cubicBezTo>
                    <a:pt x="634" y="109"/>
                    <a:pt x="229" y="781"/>
                    <a:pt x="487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1" y="1109"/>
                    <a:pt x="5" y="1713"/>
                    <a:pt x="81" y="1922"/>
                  </a:cubicBezTo>
                  <a:cubicBezTo>
                    <a:pt x="374" y="2735"/>
                    <a:pt x="1390" y="3197"/>
                    <a:pt x="1311" y="4111"/>
                  </a:cubicBezTo>
                  <a:lnTo>
                    <a:pt x="1582" y="3683"/>
                  </a:lnTo>
                  <a:cubicBezTo>
                    <a:pt x="2067" y="3107"/>
                    <a:pt x="2597" y="2836"/>
                    <a:pt x="2879" y="2159"/>
                  </a:cubicBezTo>
                  <a:cubicBezTo>
                    <a:pt x="3049" y="1821"/>
                    <a:pt x="3015" y="1200"/>
                    <a:pt x="2981" y="816"/>
                  </a:cubicBezTo>
                  <a:cubicBezTo>
                    <a:pt x="2969" y="536"/>
                    <a:pt x="2856" y="426"/>
                    <a:pt x="2704" y="426"/>
                  </a:cubicBezTo>
                  <a:cubicBezTo>
                    <a:pt x="2569" y="426"/>
                    <a:pt x="2402" y="514"/>
                    <a:pt x="2247" y="647"/>
                  </a:cubicBezTo>
                  <a:cubicBezTo>
                    <a:pt x="2314" y="222"/>
                    <a:pt x="2169" y="0"/>
                    <a:pt x="194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5677375" y="3911000"/>
              <a:ext cx="63225" cy="178025"/>
            </a:xfrm>
            <a:custGeom>
              <a:rect b="b" l="l" r="r" t="t"/>
              <a:pathLst>
                <a:path extrusionOk="0" h="7121" w="2529">
                  <a:moveTo>
                    <a:pt x="2213" y="0"/>
                  </a:moveTo>
                  <a:cubicBezTo>
                    <a:pt x="892" y="0"/>
                    <a:pt x="1" y="1828"/>
                    <a:pt x="80" y="2957"/>
                  </a:cubicBezTo>
                  <a:cubicBezTo>
                    <a:pt x="136" y="3826"/>
                    <a:pt x="599" y="4469"/>
                    <a:pt x="1073" y="5157"/>
                  </a:cubicBezTo>
                  <a:cubicBezTo>
                    <a:pt x="1344" y="5563"/>
                    <a:pt x="1637" y="5958"/>
                    <a:pt x="1953" y="6331"/>
                  </a:cubicBezTo>
                  <a:cubicBezTo>
                    <a:pt x="2167" y="6568"/>
                    <a:pt x="2348" y="6827"/>
                    <a:pt x="2495" y="7120"/>
                  </a:cubicBezTo>
                  <a:lnTo>
                    <a:pt x="2528" y="7075"/>
                  </a:lnTo>
                  <a:cubicBezTo>
                    <a:pt x="2404" y="6342"/>
                    <a:pt x="1547" y="5202"/>
                    <a:pt x="1377" y="4920"/>
                  </a:cubicBezTo>
                  <a:cubicBezTo>
                    <a:pt x="791" y="3927"/>
                    <a:pt x="689" y="2720"/>
                    <a:pt x="1095" y="1636"/>
                  </a:cubicBezTo>
                  <a:cubicBezTo>
                    <a:pt x="1355" y="1004"/>
                    <a:pt x="1761" y="452"/>
                    <a:pt x="2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5720825" y="3979300"/>
              <a:ext cx="18200" cy="101625"/>
            </a:xfrm>
            <a:custGeom>
              <a:rect b="b" l="l" r="r" t="t"/>
              <a:pathLst>
                <a:path extrusionOk="0" h="4065" w="728">
                  <a:moveTo>
                    <a:pt x="390" y="0"/>
                  </a:moveTo>
                  <a:cubicBezTo>
                    <a:pt x="373" y="0"/>
                    <a:pt x="358" y="3"/>
                    <a:pt x="350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47" y="157"/>
                    <a:pt x="125" y="225"/>
                    <a:pt x="102" y="292"/>
                  </a:cubicBezTo>
                  <a:cubicBezTo>
                    <a:pt x="68" y="383"/>
                    <a:pt x="46" y="484"/>
                    <a:pt x="34" y="574"/>
                  </a:cubicBezTo>
                  <a:cubicBezTo>
                    <a:pt x="1" y="811"/>
                    <a:pt x="1" y="1048"/>
                    <a:pt x="23" y="1285"/>
                  </a:cubicBezTo>
                  <a:cubicBezTo>
                    <a:pt x="34" y="1409"/>
                    <a:pt x="46" y="1545"/>
                    <a:pt x="68" y="1680"/>
                  </a:cubicBezTo>
                  <a:cubicBezTo>
                    <a:pt x="80" y="1816"/>
                    <a:pt x="113" y="1951"/>
                    <a:pt x="147" y="2075"/>
                  </a:cubicBezTo>
                  <a:cubicBezTo>
                    <a:pt x="226" y="2346"/>
                    <a:pt x="317" y="2594"/>
                    <a:pt x="407" y="2843"/>
                  </a:cubicBezTo>
                  <a:cubicBezTo>
                    <a:pt x="452" y="2955"/>
                    <a:pt x="486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5" y="4009"/>
                    <a:pt x="664" y="4009"/>
                    <a:pt x="663" y="4009"/>
                  </a:cubicBezTo>
                  <a:cubicBezTo>
                    <a:pt x="658" y="4009"/>
                    <a:pt x="651" y="4010"/>
                    <a:pt x="645" y="4011"/>
                  </a:cubicBezTo>
                  <a:lnTo>
                    <a:pt x="645" y="4011"/>
                  </a:lnTo>
                  <a:cubicBezTo>
                    <a:pt x="631" y="4003"/>
                    <a:pt x="621" y="3997"/>
                    <a:pt x="621" y="3994"/>
                  </a:cubicBezTo>
                  <a:cubicBezTo>
                    <a:pt x="587" y="3982"/>
                    <a:pt x="554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5"/>
                    <a:pt x="621" y="4016"/>
                  </a:cubicBezTo>
                  <a:cubicBezTo>
                    <a:pt x="621" y="4016"/>
                    <a:pt x="633" y="4013"/>
                    <a:pt x="645" y="4011"/>
                  </a:cubicBezTo>
                  <a:lnTo>
                    <a:pt x="645" y="4011"/>
                  </a:lnTo>
                  <a:cubicBezTo>
                    <a:pt x="652" y="4014"/>
                    <a:pt x="659" y="4018"/>
                    <a:pt x="666" y="4021"/>
                  </a:cubicBezTo>
                  <a:lnTo>
                    <a:pt x="666" y="4021"/>
                  </a:lnTo>
                  <a:lnTo>
                    <a:pt x="666" y="4027"/>
                  </a:lnTo>
                  <a:cubicBezTo>
                    <a:pt x="668" y="4026"/>
                    <a:pt x="669" y="4024"/>
                    <a:pt x="670" y="4023"/>
                  </a:cubicBezTo>
                  <a:lnTo>
                    <a:pt x="670" y="4023"/>
                  </a:lnTo>
                  <a:cubicBezTo>
                    <a:pt x="677" y="4026"/>
                    <a:pt x="683" y="4029"/>
                    <a:pt x="689" y="4032"/>
                  </a:cubicBezTo>
                  <a:lnTo>
                    <a:pt x="689" y="4032"/>
                  </a:lnTo>
                  <a:cubicBezTo>
                    <a:pt x="689" y="4008"/>
                    <a:pt x="689" y="3989"/>
                    <a:pt x="689" y="3971"/>
                  </a:cubicBezTo>
                  <a:cubicBezTo>
                    <a:pt x="711" y="3903"/>
                    <a:pt x="711" y="3824"/>
                    <a:pt x="711" y="3757"/>
                  </a:cubicBezTo>
                  <a:cubicBezTo>
                    <a:pt x="711" y="3655"/>
                    <a:pt x="711" y="3565"/>
                    <a:pt x="700" y="3474"/>
                  </a:cubicBezTo>
                  <a:cubicBezTo>
                    <a:pt x="666" y="3237"/>
                    <a:pt x="610" y="3012"/>
                    <a:pt x="542" y="2786"/>
                  </a:cubicBezTo>
                  <a:cubicBezTo>
                    <a:pt x="475" y="2538"/>
                    <a:pt x="384" y="2290"/>
                    <a:pt x="305" y="2030"/>
                  </a:cubicBezTo>
                  <a:cubicBezTo>
                    <a:pt x="271" y="1906"/>
                    <a:pt x="238" y="1782"/>
                    <a:pt x="226" y="1646"/>
                  </a:cubicBezTo>
                  <a:cubicBezTo>
                    <a:pt x="204" y="1522"/>
                    <a:pt x="181" y="1398"/>
                    <a:pt x="170" y="1274"/>
                  </a:cubicBezTo>
                  <a:cubicBezTo>
                    <a:pt x="147" y="1048"/>
                    <a:pt x="136" y="823"/>
                    <a:pt x="147" y="597"/>
                  </a:cubicBezTo>
                  <a:cubicBezTo>
                    <a:pt x="159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  <a:moveTo>
                    <a:pt x="689" y="4032"/>
                  </a:moveTo>
                  <a:cubicBezTo>
                    <a:pt x="689" y="4038"/>
                    <a:pt x="689" y="4044"/>
                    <a:pt x="689" y="4050"/>
                  </a:cubicBezTo>
                  <a:cubicBezTo>
                    <a:pt x="689" y="4054"/>
                    <a:pt x="693" y="4055"/>
                    <a:pt x="698" y="4055"/>
                  </a:cubicBezTo>
                  <a:cubicBezTo>
                    <a:pt x="708" y="4055"/>
                    <a:pt x="723" y="4050"/>
                    <a:pt x="723" y="4050"/>
                  </a:cubicBezTo>
                  <a:cubicBezTo>
                    <a:pt x="728" y="4050"/>
                    <a:pt x="710" y="4042"/>
                    <a:pt x="689" y="4032"/>
                  </a:cubicBezTo>
                  <a:close/>
                  <a:moveTo>
                    <a:pt x="666" y="4027"/>
                  </a:moveTo>
                  <a:lnTo>
                    <a:pt x="666" y="4050"/>
                  </a:lnTo>
                  <a:cubicBezTo>
                    <a:pt x="666" y="4061"/>
                    <a:pt x="666" y="4064"/>
                    <a:pt x="668" y="4064"/>
                  </a:cubicBezTo>
                  <a:cubicBezTo>
                    <a:pt x="669" y="4064"/>
                    <a:pt x="672" y="4061"/>
                    <a:pt x="678" y="4061"/>
                  </a:cubicBezTo>
                  <a:cubicBezTo>
                    <a:pt x="689" y="4050"/>
                    <a:pt x="666" y="4027"/>
                    <a:pt x="666" y="4027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5739175" y="4017075"/>
              <a:ext cx="6775" cy="58400"/>
            </a:xfrm>
            <a:custGeom>
              <a:rect b="b" l="l" r="r" t="t"/>
              <a:pathLst>
                <a:path extrusionOk="0" h="2336" w="271">
                  <a:moveTo>
                    <a:pt x="271" y="0"/>
                  </a:moveTo>
                  <a:cubicBezTo>
                    <a:pt x="267" y="7"/>
                    <a:pt x="264" y="16"/>
                    <a:pt x="260" y="25"/>
                  </a:cubicBezTo>
                  <a:lnTo>
                    <a:pt x="260" y="25"/>
                  </a:lnTo>
                  <a:cubicBezTo>
                    <a:pt x="267" y="8"/>
                    <a:pt x="271" y="0"/>
                    <a:pt x="271" y="0"/>
                  </a:cubicBezTo>
                  <a:close/>
                  <a:moveTo>
                    <a:pt x="260" y="25"/>
                  </a:moveTo>
                  <a:cubicBezTo>
                    <a:pt x="255" y="39"/>
                    <a:pt x="247" y="60"/>
                    <a:pt x="237" y="90"/>
                  </a:cubicBezTo>
                  <a:cubicBezTo>
                    <a:pt x="214" y="124"/>
                    <a:pt x="192" y="158"/>
                    <a:pt x="169" y="192"/>
                  </a:cubicBezTo>
                  <a:cubicBezTo>
                    <a:pt x="147" y="237"/>
                    <a:pt x="124" y="282"/>
                    <a:pt x="102" y="327"/>
                  </a:cubicBezTo>
                  <a:cubicBezTo>
                    <a:pt x="68" y="451"/>
                    <a:pt x="45" y="576"/>
                    <a:pt x="34" y="711"/>
                  </a:cubicBezTo>
                  <a:cubicBezTo>
                    <a:pt x="23" y="779"/>
                    <a:pt x="11" y="846"/>
                    <a:pt x="11" y="925"/>
                  </a:cubicBezTo>
                  <a:lnTo>
                    <a:pt x="11" y="1151"/>
                  </a:lnTo>
                  <a:cubicBezTo>
                    <a:pt x="11" y="1298"/>
                    <a:pt x="0" y="1444"/>
                    <a:pt x="11" y="1580"/>
                  </a:cubicBezTo>
                  <a:cubicBezTo>
                    <a:pt x="11" y="1726"/>
                    <a:pt x="23" y="1851"/>
                    <a:pt x="23" y="1963"/>
                  </a:cubicBezTo>
                  <a:lnTo>
                    <a:pt x="23" y="2234"/>
                  </a:lnTo>
                  <a:lnTo>
                    <a:pt x="23" y="2336"/>
                  </a:lnTo>
                  <a:cubicBezTo>
                    <a:pt x="23" y="2336"/>
                    <a:pt x="34" y="2302"/>
                    <a:pt x="68" y="2234"/>
                  </a:cubicBezTo>
                  <a:cubicBezTo>
                    <a:pt x="90" y="2144"/>
                    <a:pt x="102" y="2054"/>
                    <a:pt x="124" y="1963"/>
                  </a:cubicBezTo>
                  <a:cubicBezTo>
                    <a:pt x="135" y="1851"/>
                    <a:pt x="147" y="1715"/>
                    <a:pt x="158" y="1580"/>
                  </a:cubicBezTo>
                  <a:cubicBezTo>
                    <a:pt x="169" y="1444"/>
                    <a:pt x="158" y="1286"/>
                    <a:pt x="169" y="1140"/>
                  </a:cubicBezTo>
                  <a:cubicBezTo>
                    <a:pt x="169" y="1004"/>
                    <a:pt x="169" y="858"/>
                    <a:pt x="181" y="722"/>
                  </a:cubicBezTo>
                  <a:cubicBezTo>
                    <a:pt x="169" y="654"/>
                    <a:pt x="181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14" y="248"/>
                    <a:pt x="226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8" y="67"/>
                    <a:pt x="253" y="45"/>
                    <a:pt x="260" y="25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741700" y="4016775"/>
              <a:ext cx="14425" cy="56725"/>
            </a:xfrm>
            <a:custGeom>
              <a:rect b="b" l="l" r="r" t="t"/>
              <a:pathLst>
                <a:path extrusionOk="0" h="2269" w="577">
                  <a:moveTo>
                    <a:pt x="576" y="1"/>
                  </a:moveTo>
                  <a:cubicBezTo>
                    <a:pt x="576" y="1"/>
                    <a:pt x="508" y="125"/>
                    <a:pt x="418" y="328"/>
                  </a:cubicBezTo>
                  <a:cubicBezTo>
                    <a:pt x="317" y="576"/>
                    <a:pt x="226" y="836"/>
                    <a:pt x="159" y="1095"/>
                  </a:cubicBezTo>
                  <a:cubicBezTo>
                    <a:pt x="125" y="1242"/>
                    <a:pt x="102" y="1377"/>
                    <a:pt x="68" y="1524"/>
                  </a:cubicBezTo>
                  <a:cubicBezTo>
                    <a:pt x="46" y="1648"/>
                    <a:pt x="34" y="1772"/>
                    <a:pt x="23" y="1896"/>
                  </a:cubicBezTo>
                  <a:cubicBezTo>
                    <a:pt x="1" y="2111"/>
                    <a:pt x="1" y="2269"/>
                    <a:pt x="1" y="2269"/>
                  </a:cubicBezTo>
                  <a:cubicBezTo>
                    <a:pt x="1" y="2269"/>
                    <a:pt x="57" y="2122"/>
                    <a:pt x="113" y="1919"/>
                  </a:cubicBezTo>
                  <a:cubicBezTo>
                    <a:pt x="125" y="1874"/>
                    <a:pt x="147" y="1817"/>
                    <a:pt x="159" y="1750"/>
                  </a:cubicBezTo>
                  <a:cubicBezTo>
                    <a:pt x="170" y="1693"/>
                    <a:pt x="192" y="1626"/>
                    <a:pt x="215" y="1558"/>
                  </a:cubicBezTo>
                  <a:cubicBezTo>
                    <a:pt x="249" y="1434"/>
                    <a:pt x="283" y="1298"/>
                    <a:pt x="317" y="1152"/>
                  </a:cubicBezTo>
                  <a:cubicBezTo>
                    <a:pt x="362" y="994"/>
                    <a:pt x="396" y="858"/>
                    <a:pt x="418" y="723"/>
                  </a:cubicBezTo>
                  <a:cubicBezTo>
                    <a:pt x="452" y="588"/>
                    <a:pt x="486" y="463"/>
                    <a:pt x="508" y="362"/>
                  </a:cubicBezTo>
                  <a:cubicBezTo>
                    <a:pt x="554" y="136"/>
                    <a:pt x="576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5737475" y="4024475"/>
              <a:ext cx="173225" cy="99700"/>
            </a:xfrm>
            <a:custGeom>
              <a:rect b="b" l="l" r="r" t="t"/>
              <a:pathLst>
                <a:path extrusionOk="0" h="3988" w="6929">
                  <a:moveTo>
                    <a:pt x="4383" y="1"/>
                  </a:moveTo>
                  <a:cubicBezTo>
                    <a:pt x="4312" y="1"/>
                    <a:pt x="4239" y="3"/>
                    <a:pt x="4164" y="9"/>
                  </a:cubicBezTo>
                  <a:cubicBezTo>
                    <a:pt x="3239" y="88"/>
                    <a:pt x="2754" y="189"/>
                    <a:pt x="1998" y="674"/>
                  </a:cubicBezTo>
                  <a:cubicBezTo>
                    <a:pt x="1546" y="968"/>
                    <a:pt x="486" y="1611"/>
                    <a:pt x="79" y="2243"/>
                  </a:cubicBezTo>
                  <a:cubicBezTo>
                    <a:pt x="45" y="2322"/>
                    <a:pt x="23" y="2412"/>
                    <a:pt x="0" y="2491"/>
                  </a:cubicBezTo>
                  <a:cubicBezTo>
                    <a:pt x="1039" y="2548"/>
                    <a:pt x="1275" y="2717"/>
                    <a:pt x="2156" y="3112"/>
                  </a:cubicBezTo>
                  <a:cubicBezTo>
                    <a:pt x="2449" y="3247"/>
                    <a:pt x="2979" y="3699"/>
                    <a:pt x="3261" y="3800"/>
                  </a:cubicBezTo>
                  <a:cubicBezTo>
                    <a:pt x="3544" y="3913"/>
                    <a:pt x="3713" y="3924"/>
                    <a:pt x="4006" y="3969"/>
                  </a:cubicBezTo>
                  <a:cubicBezTo>
                    <a:pt x="4088" y="3982"/>
                    <a:pt x="4169" y="3988"/>
                    <a:pt x="4251" y="3988"/>
                  </a:cubicBezTo>
                  <a:cubicBezTo>
                    <a:pt x="5212" y="3988"/>
                    <a:pt x="6122" y="3163"/>
                    <a:pt x="6590" y="2435"/>
                  </a:cubicBezTo>
                  <a:cubicBezTo>
                    <a:pt x="6726" y="2243"/>
                    <a:pt x="6839" y="2040"/>
                    <a:pt x="6929" y="1814"/>
                  </a:cubicBezTo>
                  <a:cubicBezTo>
                    <a:pt x="6363" y="832"/>
                    <a:pt x="5645" y="1"/>
                    <a:pt x="438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5727600" y="4094075"/>
              <a:ext cx="2850" cy="2275"/>
            </a:xfrm>
            <a:custGeom>
              <a:rect b="b" l="l" r="r" t="t"/>
              <a:pathLst>
                <a:path extrusionOk="0" h="91" w="114">
                  <a:moveTo>
                    <a:pt x="113" y="1"/>
                  </a:moveTo>
                  <a:lnTo>
                    <a:pt x="0" y="68"/>
                  </a:lnTo>
                  <a:lnTo>
                    <a:pt x="113" y="91"/>
                  </a:lnTo>
                  <a:cubicBezTo>
                    <a:pt x="113" y="57"/>
                    <a:pt x="113" y="23"/>
                    <a:pt x="113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5737750" y="4032350"/>
              <a:ext cx="108350" cy="78050"/>
            </a:xfrm>
            <a:custGeom>
              <a:rect b="b" l="l" r="r" t="t"/>
              <a:pathLst>
                <a:path extrusionOk="0" h="3122" w="4334">
                  <a:moveTo>
                    <a:pt x="2968" y="1"/>
                  </a:moveTo>
                  <a:cubicBezTo>
                    <a:pt x="2847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86" y="1296"/>
                    <a:pt x="68" y="1928"/>
                  </a:cubicBezTo>
                  <a:cubicBezTo>
                    <a:pt x="34" y="2007"/>
                    <a:pt x="12" y="2097"/>
                    <a:pt x="1" y="2176"/>
                  </a:cubicBezTo>
                  <a:cubicBezTo>
                    <a:pt x="1028" y="2233"/>
                    <a:pt x="1264" y="2402"/>
                    <a:pt x="2145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1" y="3122"/>
                  </a:cubicBezTo>
                  <a:cubicBezTo>
                    <a:pt x="2934" y="3122"/>
                    <a:pt x="3028" y="3105"/>
                    <a:pt x="3115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1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5" y="2467"/>
                    <a:pt x="4069" y="2430"/>
                    <a:pt x="4165" y="2278"/>
                  </a:cubicBezTo>
                  <a:cubicBezTo>
                    <a:pt x="4334" y="1984"/>
                    <a:pt x="3882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1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5739450" y="3999750"/>
              <a:ext cx="182250" cy="80800"/>
            </a:xfrm>
            <a:custGeom>
              <a:rect b="b" l="l" r="r" t="t"/>
              <a:pathLst>
                <a:path extrusionOk="0" h="3232" w="7290">
                  <a:moveTo>
                    <a:pt x="4149" y="1"/>
                  </a:moveTo>
                  <a:cubicBezTo>
                    <a:pt x="3229" y="1"/>
                    <a:pt x="2442" y="445"/>
                    <a:pt x="1490" y="1269"/>
                  </a:cubicBezTo>
                  <a:cubicBezTo>
                    <a:pt x="1377" y="1359"/>
                    <a:pt x="373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60" y="1077"/>
                    <a:pt x="4085" y="998"/>
                  </a:cubicBezTo>
                  <a:cubicBezTo>
                    <a:pt x="4160" y="992"/>
                    <a:pt x="4233" y="990"/>
                    <a:pt x="4304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290" y="1675"/>
                    <a:pt x="6737" y="693"/>
                    <a:pt x="5372" y="230"/>
                  </a:cubicBezTo>
                  <a:cubicBezTo>
                    <a:pt x="4928" y="76"/>
                    <a:pt x="4527" y="1"/>
                    <a:pt x="4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748750" y="4050975"/>
              <a:ext cx="80425" cy="28175"/>
            </a:xfrm>
            <a:custGeom>
              <a:rect b="b" l="l" r="r" t="t"/>
              <a:pathLst>
                <a:path extrusionOk="0" h="1127" w="3217">
                  <a:moveTo>
                    <a:pt x="2782" y="1"/>
                  </a:moveTo>
                  <a:cubicBezTo>
                    <a:pt x="2746" y="1"/>
                    <a:pt x="2709" y="4"/>
                    <a:pt x="2675" y="9"/>
                  </a:cubicBezTo>
                  <a:lnTo>
                    <a:pt x="2404" y="32"/>
                  </a:lnTo>
                  <a:cubicBezTo>
                    <a:pt x="2303" y="32"/>
                    <a:pt x="2212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95" y="404"/>
                    <a:pt x="994" y="461"/>
                    <a:pt x="903" y="506"/>
                  </a:cubicBezTo>
                  <a:cubicBezTo>
                    <a:pt x="813" y="551"/>
                    <a:pt x="734" y="596"/>
                    <a:pt x="655" y="641"/>
                  </a:cubicBezTo>
                  <a:cubicBezTo>
                    <a:pt x="576" y="686"/>
                    <a:pt x="497" y="743"/>
                    <a:pt x="430" y="788"/>
                  </a:cubicBezTo>
                  <a:cubicBezTo>
                    <a:pt x="362" y="822"/>
                    <a:pt x="305" y="867"/>
                    <a:pt x="249" y="912"/>
                  </a:cubicBezTo>
                  <a:lnTo>
                    <a:pt x="114" y="1025"/>
                  </a:lnTo>
                  <a:cubicBezTo>
                    <a:pt x="35" y="1081"/>
                    <a:pt x="1" y="1127"/>
                    <a:pt x="1" y="1127"/>
                  </a:cubicBezTo>
                  <a:lnTo>
                    <a:pt x="136" y="1059"/>
                  </a:lnTo>
                  <a:cubicBezTo>
                    <a:pt x="215" y="1014"/>
                    <a:pt x="339" y="935"/>
                    <a:pt x="475" y="867"/>
                  </a:cubicBezTo>
                  <a:cubicBezTo>
                    <a:pt x="554" y="833"/>
                    <a:pt x="621" y="788"/>
                    <a:pt x="712" y="754"/>
                  </a:cubicBezTo>
                  <a:cubicBezTo>
                    <a:pt x="791" y="709"/>
                    <a:pt x="881" y="675"/>
                    <a:pt x="971" y="630"/>
                  </a:cubicBezTo>
                  <a:cubicBezTo>
                    <a:pt x="1061" y="585"/>
                    <a:pt x="1152" y="540"/>
                    <a:pt x="1253" y="506"/>
                  </a:cubicBezTo>
                  <a:cubicBezTo>
                    <a:pt x="1344" y="472"/>
                    <a:pt x="1445" y="427"/>
                    <a:pt x="1547" y="393"/>
                  </a:cubicBezTo>
                  <a:lnTo>
                    <a:pt x="1840" y="292"/>
                  </a:lnTo>
                  <a:cubicBezTo>
                    <a:pt x="1942" y="258"/>
                    <a:pt x="2043" y="235"/>
                    <a:pt x="2145" y="213"/>
                  </a:cubicBezTo>
                  <a:cubicBezTo>
                    <a:pt x="2246" y="190"/>
                    <a:pt x="2337" y="156"/>
                    <a:pt x="2427" y="145"/>
                  </a:cubicBezTo>
                  <a:lnTo>
                    <a:pt x="2675" y="100"/>
                  </a:lnTo>
                  <a:cubicBezTo>
                    <a:pt x="2833" y="66"/>
                    <a:pt x="2968" y="66"/>
                    <a:pt x="3059" y="43"/>
                  </a:cubicBezTo>
                  <a:lnTo>
                    <a:pt x="3217" y="32"/>
                  </a:lnTo>
                  <a:cubicBezTo>
                    <a:pt x="3217" y="32"/>
                    <a:pt x="3160" y="21"/>
                    <a:pt x="3059" y="21"/>
                  </a:cubicBezTo>
                  <a:cubicBezTo>
                    <a:pt x="3014" y="9"/>
                    <a:pt x="2957" y="9"/>
                    <a:pt x="2889" y="9"/>
                  </a:cubicBezTo>
                  <a:cubicBezTo>
                    <a:pt x="2856" y="4"/>
                    <a:pt x="2819" y="1"/>
                    <a:pt x="278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5740300" y="4066425"/>
              <a:ext cx="108900" cy="16950"/>
            </a:xfrm>
            <a:custGeom>
              <a:rect b="b" l="l" r="r" t="t"/>
              <a:pathLst>
                <a:path extrusionOk="0" h="678" w="4356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15" y="91"/>
                  </a:cubicBezTo>
                  <a:cubicBezTo>
                    <a:pt x="1580" y="114"/>
                    <a:pt x="1456" y="159"/>
                    <a:pt x="1320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35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15" y="565"/>
                    <a:pt x="169" y="599"/>
                  </a:cubicBezTo>
                  <a:cubicBezTo>
                    <a:pt x="57" y="644"/>
                    <a:pt x="0" y="678"/>
                    <a:pt x="0" y="678"/>
                  </a:cubicBezTo>
                  <a:cubicBezTo>
                    <a:pt x="0" y="678"/>
                    <a:pt x="68" y="667"/>
                    <a:pt x="181" y="633"/>
                  </a:cubicBezTo>
                  <a:cubicBezTo>
                    <a:pt x="294" y="588"/>
                    <a:pt x="463" y="542"/>
                    <a:pt x="666" y="486"/>
                  </a:cubicBezTo>
                  <a:cubicBezTo>
                    <a:pt x="858" y="430"/>
                    <a:pt x="1095" y="384"/>
                    <a:pt x="1354" y="328"/>
                  </a:cubicBezTo>
                  <a:cubicBezTo>
                    <a:pt x="1478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5" y="204"/>
                  </a:cubicBezTo>
                  <a:cubicBezTo>
                    <a:pt x="2291" y="193"/>
                    <a:pt x="2426" y="170"/>
                    <a:pt x="2562" y="159"/>
                  </a:cubicBezTo>
                  <a:cubicBezTo>
                    <a:pt x="2697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69" y="181"/>
                    <a:pt x="3871" y="193"/>
                    <a:pt x="3950" y="204"/>
                  </a:cubicBezTo>
                  <a:cubicBezTo>
                    <a:pt x="4040" y="215"/>
                    <a:pt x="4108" y="226"/>
                    <a:pt x="4164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0" y="91"/>
                    <a:pt x="3679" y="80"/>
                  </a:cubicBezTo>
                  <a:cubicBezTo>
                    <a:pt x="3577" y="46"/>
                    <a:pt x="3464" y="35"/>
                    <a:pt x="3340" y="23"/>
                  </a:cubicBezTo>
                  <a:cubicBezTo>
                    <a:pt x="3227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5740575" y="4077725"/>
              <a:ext cx="77600" cy="6500"/>
            </a:xfrm>
            <a:custGeom>
              <a:rect b="b" l="l" r="r" t="t"/>
              <a:pathLst>
                <a:path extrusionOk="0" h="260" w="3104">
                  <a:moveTo>
                    <a:pt x="1546" y="0"/>
                  </a:moveTo>
                  <a:lnTo>
                    <a:pt x="1253" y="23"/>
                  </a:lnTo>
                  <a:cubicBezTo>
                    <a:pt x="1163" y="23"/>
                    <a:pt x="1061" y="34"/>
                    <a:pt x="971" y="45"/>
                  </a:cubicBezTo>
                  <a:cubicBezTo>
                    <a:pt x="790" y="68"/>
                    <a:pt x="621" y="102"/>
                    <a:pt x="474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79" y="237"/>
                    <a:pt x="34" y="248"/>
                    <a:pt x="0" y="260"/>
                  </a:cubicBezTo>
                  <a:lnTo>
                    <a:pt x="125" y="248"/>
                  </a:lnTo>
                  <a:lnTo>
                    <a:pt x="283" y="237"/>
                  </a:lnTo>
                  <a:cubicBezTo>
                    <a:pt x="339" y="226"/>
                    <a:pt x="407" y="226"/>
                    <a:pt x="474" y="215"/>
                  </a:cubicBezTo>
                  <a:cubicBezTo>
                    <a:pt x="553" y="215"/>
                    <a:pt x="632" y="203"/>
                    <a:pt x="711" y="203"/>
                  </a:cubicBezTo>
                  <a:cubicBezTo>
                    <a:pt x="802" y="192"/>
                    <a:pt x="892" y="192"/>
                    <a:pt x="982" y="192"/>
                  </a:cubicBezTo>
                  <a:cubicBezTo>
                    <a:pt x="1163" y="169"/>
                    <a:pt x="1355" y="169"/>
                    <a:pt x="1546" y="158"/>
                  </a:cubicBezTo>
                  <a:lnTo>
                    <a:pt x="1829" y="158"/>
                  </a:lnTo>
                  <a:cubicBezTo>
                    <a:pt x="1879" y="152"/>
                    <a:pt x="1927" y="150"/>
                    <a:pt x="1974" y="150"/>
                  </a:cubicBezTo>
                  <a:cubicBezTo>
                    <a:pt x="2020" y="150"/>
                    <a:pt x="2065" y="152"/>
                    <a:pt x="2111" y="158"/>
                  </a:cubicBezTo>
                  <a:lnTo>
                    <a:pt x="2381" y="158"/>
                  </a:lnTo>
                  <a:lnTo>
                    <a:pt x="2607" y="169"/>
                  </a:lnTo>
                  <a:cubicBezTo>
                    <a:pt x="2647" y="175"/>
                    <a:pt x="2683" y="175"/>
                    <a:pt x="2717" y="175"/>
                  </a:cubicBezTo>
                  <a:cubicBezTo>
                    <a:pt x="2751" y="175"/>
                    <a:pt x="2782" y="175"/>
                    <a:pt x="2810" y="181"/>
                  </a:cubicBezTo>
                  <a:lnTo>
                    <a:pt x="2968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7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02" y="23"/>
                    <a:pt x="2212" y="23"/>
                    <a:pt x="2122" y="11"/>
                  </a:cubicBezTo>
                  <a:cubicBezTo>
                    <a:pt x="2032" y="0"/>
                    <a:pt x="1941" y="0"/>
                    <a:pt x="184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5740575" y="4083250"/>
              <a:ext cx="62375" cy="10300"/>
            </a:xfrm>
            <a:custGeom>
              <a:rect b="b" l="l" r="r" t="t"/>
              <a:pathLst>
                <a:path extrusionOk="0" h="412" w="2495">
                  <a:moveTo>
                    <a:pt x="311" y="0"/>
                  </a:moveTo>
                  <a:cubicBezTo>
                    <a:pt x="245" y="0"/>
                    <a:pt x="176" y="11"/>
                    <a:pt x="102" y="27"/>
                  </a:cubicBezTo>
                  <a:lnTo>
                    <a:pt x="0" y="39"/>
                  </a:lnTo>
                  <a:lnTo>
                    <a:pt x="102" y="50"/>
                  </a:lnTo>
                  <a:lnTo>
                    <a:pt x="226" y="61"/>
                  </a:lnTo>
                  <a:cubicBezTo>
                    <a:pt x="283" y="72"/>
                    <a:pt x="328" y="84"/>
                    <a:pt x="395" y="95"/>
                  </a:cubicBezTo>
                  <a:cubicBezTo>
                    <a:pt x="497" y="106"/>
                    <a:pt x="644" y="129"/>
                    <a:pt x="779" y="151"/>
                  </a:cubicBezTo>
                  <a:lnTo>
                    <a:pt x="1242" y="230"/>
                  </a:lnTo>
                  <a:lnTo>
                    <a:pt x="1704" y="298"/>
                  </a:lnTo>
                  <a:cubicBezTo>
                    <a:pt x="1851" y="321"/>
                    <a:pt x="1987" y="343"/>
                    <a:pt x="2099" y="366"/>
                  </a:cubicBezTo>
                  <a:cubicBezTo>
                    <a:pt x="2212" y="377"/>
                    <a:pt x="2314" y="388"/>
                    <a:pt x="2381" y="400"/>
                  </a:cubicBezTo>
                  <a:cubicBezTo>
                    <a:pt x="2415" y="411"/>
                    <a:pt x="2460" y="411"/>
                    <a:pt x="2494" y="411"/>
                  </a:cubicBezTo>
                  <a:lnTo>
                    <a:pt x="2393" y="366"/>
                  </a:lnTo>
                  <a:cubicBezTo>
                    <a:pt x="2302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23" y="5"/>
                    <a:pt x="655" y="5"/>
                    <a:pt x="587" y="5"/>
                  </a:cubicBezTo>
                  <a:lnTo>
                    <a:pt x="384" y="5"/>
                  </a:lnTo>
                  <a:cubicBezTo>
                    <a:pt x="360" y="2"/>
                    <a:pt x="336" y="0"/>
                    <a:pt x="3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166875" y="4630075"/>
              <a:ext cx="17500" cy="47125"/>
            </a:xfrm>
            <a:custGeom>
              <a:rect b="b" l="l" r="r" t="t"/>
              <a:pathLst>
                <a:path extrusionOk="0" h="1885" w="70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201575" y="4684525"/>
              <a:ext cx="17500" cy="47125"/>
            </a:xfrm>
            <a:custGeom>
              <a:rect b="b" l="l" r="r" t="t"/>
              <a:pathLst>
                <a:path extrusionOk="0" h="1885" w="70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215400" y="4612300"/>
              <a:ext cx="17500" cy="47150"/>
            </a:xfrm>
            <a:custGeom>
              <a:rect b="b" l="l" r="r" t="t"/>
              <a:pathLst>
                <a:path extrusionOk="0" h="1886" w="700">
                  <a:moveTo>
                    <a:pt x="350" y="1"/>
                  </a:moveTo>
                  <a:cubicBezTo>
                    <a:pt x="147" y="1"/>
                    <a:pt x="0" y="429"/>
                    <a:pt x="0" y="948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246700" y="4660250"/>
              <a:ext cx="17525" cy="47150"/>
            </a:xfrm>
            <a:custGeom>
              <a:rect b="b" l="l" r="r" t="t"/>
              <a:pathLst>
                <a:path extrusionOk="0" h="1886" w="701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7"/>
                    <a:pt x="159" y="1885"/>
                    <a:pt x="350" y="1885"/>
                  </a:cubicBezTo>
                  <a:cubicBezTo>
                    <a:pt x="542" y="1885"/>
                    <a:pt x="700" y="1457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262225" y="4588600"/>
              <a:ext cx="17225" cy="47425"/>
            </a:xfrm>
            <a:custGeom>
              <a:rect b="b" l="l" r="r" t="t"/>
              <a:pathLst>
                <a:path extrusionOk="0" h="1897" w="689">
                  <a:moveTo>
                    <a:pt x="339" y="1"/>
                  </a:moveTo>
                  <a:cubicBezTo>
                    <a:pt x="147" y="1"/>
                    <a:pt x="0" y="430"/>
                    <a:pt x="0" y="949"/>
                  </a:cubicBezTo>
                  <a:cubicBezTo>
                    <a:pt x="0" y="1468"/>
                    <a:pt x="147" y="1896"/>
                    <a:pt x="339" y="1896"/>
                  </a:cubicBezTo>
                  <a:cubicBezTo>
                    <a:pt x="542" y="1896"/>
                    <a:pt x="689" y="1468"/>
                    <a:pt x="689" y="949"/>
                  </a:cubicBezTo>
                  <a:cubicBezTo>
                    <a:pt x="689" y="430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092100" y="4611750"/>
              <a:ext cx="17525" cy="47125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59" y="0"/>
                    <a:pt x="1" y="429"/>
                    <a:pt x="1" y="948"/>
                  </a:cubicBezTo>
                  <a:cubicBezTo>
                    <a:pt x="1" y="1467"/>
                    <a:pt x="159" y="1884"/>
                    <a:pt x="351" y="1884"/>
                  </a:cubicBezTo>
                  <a:cubicBezTo>
                    <a:pt x="554" y="1884"/>
                    <a:pt x="700" y="1467"/>
                    <a:pt x="700" y="948"/>
                  </a:cubicBezTo>
                  <a:cubicBezTo>
                    <a:pt x="700" y="429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126800" y="4666175"/>
              <a:ext cx="17525" cy="47150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54" y="1885"/>
                    <a:pt x="700" y="1468"/>
                    <a:pt x="700" y="949"/>
                  </a:cubicBezTo>
                  <a:cubicBezTo>
                    <a:pt x="700" y="430"/>
                    <a:pt x="554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135550" y="4588600"/>
              <a:ext cx="17525" cy="47425"/>
            </a:xfrm>
            <a:custGeom>
              <a:rect b="b" l="l" r="r" t="t"/>
              <a:pathLst>
                <a:path extrusionOk="0" h="1897" w="701">
                  <a:moveTo>
                    <a:pt x="350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96"/>
                    <a:pt x="350" y="1896"/>
                  </a:cubicBezTo>
                  <a:cubicBezTo>
                    <a:pt x="542" y="1896"/>
                    <a:pt x="700" y="1468"/>
                    <a:pt x="700" y="949"/>
                  </a:cubicBezTo>
                  <a:cubicBezTo>
                    <a:pt x="700" y="430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835300" y="3849200"/>
              <a:ext cx="17525" cy="47150"/>
            </a:xfrm>
            <a:custGeom>
              <a:rect b="b" l="l" r="r" t="t"/>
              <a:pathLst>
                <a:path extrusionOk="0" h="1886" w="701">
                  <a:moveTo>
                    <a:pt x="350" y="1"/>
                  </a:moveTo>
                  <a:cubicBezTo>
                    <a:pt x="158" y="1"/>
                    <a:pt x="0" y="418"/>
                    <a:pt x="0" y="949"/>
                  </a:cubicBezTo>
                  <a:cubicBezTo>
                    <a:pt x="0" y="1468"/>
                    <a:pt x="158" y="1885"/>
                    <a:pt x="350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53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800600" y="3794775"/>
              <a:ext cx="17525" cy="47125"/>
            </a:xfrm>
            <a:custGeom>
              <a:rect b="b" l="l" r="r" t="t"/>
              <a:pathLst>
                <a:path extrusionOk="0" h="1885" w="701">
                  <a:moveTo>
                    <a:pt x="350" y="0"/>
                  </a:moveTo>
                  <a:cubicBezTo>
                    <a:pt x="158" y="0"/>
                    <a:pt x="1" y="418"/>
                    <a:pt x="1" y="948"/>
                  </a:cubicBezTo>
                  <a:cubicBezTo>
                    <a:pt x="1" y="1467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48"/>
                  </a:cubicBezTo>
                  <a:cubicBezTo>
                    <a:pt x="700" y="429"/>
                    <a:pt x="553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787050" y="3866975"/>
              <a:ext cx="17525" cy="47150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0" y="1468"/>
                    <a:pt x="700" y="949"/>
                  </a:cubicBezTo>
                  <a:cubicBezTo>
                    <a:pt x="700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755475" y="3819300"/>
              <a:ext cx="17500" cy="47150"/>
            </a:xfrm>
            <a:custGeom>
              <a:rect b="b" l="l" r="r" t="t"/>
              <a:pathLst>
                <a:path extrusionOk="0" h="1886" w="70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740225" y="3890675"/>
              <a:ext cx="17525" cy="47150"/>
            </a:xfrm>
            <a:custGeom>
              <a:rect b="b" l="l" r="r" t="t"/>
              <a:pathLst>
                <a:path extrusionOk="0" h="1886" w="701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764200" y="3753575"/>
              <a:ext cx="17525" cy="47150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910050" y="3867550"/>
              <a:ext cx="17525" cy="47125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47" y="0"/>
                    <a:pt x="1" y="418"/>
                    <a:pt x="1" y="937"/>
                  </a:cubicBezTo>
                  <a:cubicBezTo>
                    <a:pt x="1" y="1467"/>
                    <a:pt x="147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875350" y="3813100"/>
              <a:ext cx="17250" cy="47150"/>
            </a:xfrm>
            <a:custGeom>
              <a:rect b="b" l="l" r="r" t="t"/>
              <a:pathLst>
                <a:path extrusionOk="0" h="1886" w="690">
                  <a:moveTo>
                    <a:pt x="351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689" y="1456"/>
                    <a:pt x="689" y="937"/>
                  </a:cubicBezTo>
                  <a:cubicBezTo>
                    <a:pt x="689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866625" y="3890675"/>
              <a:ext cx="17500" cy="47150"/>
            </a:xfrm>
            <a:custGeom>
              <a:rect b="b" l="l" r="r" t="t"/>
              <a:pathLst>
                <a:path extrusionOk="0" h="1886" w="70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123975" y="2764800"/>
              <a:ext cx="106950" cy="184250"/>
            </a:xfrm>
            <a:custGeom>
              <a:rect b="b" l="l" r="r" t="t"/>
              <a:pathLst>
                <a:path extrusionOk="0" h="7370" w="4278">
                  <a:moveTo>
                    <a:pt x="2878" y="1"/>
                  </a:moveTo>
                  <a:cubicBezTo>
                    <a:pt x="2980" y="46"/>
                    <a:pt x="1919" y="4684"/>
                    <a:pt x="1" y="6026"/>
                  </a:cubicBezTo>
                  <a:lnTo>
                    <a:pt x="1" y="7369"/>
                  </a:lnTo>
                  <a:cubicBezTo>
                    <a:pt x="1" y="7268"/>
                    <a:pt x="2280" y="6489"/>
                    <a:pt x="4278" y="689"/>
                  </a:cubicBezTo>
                  <a:cubicBezTo>
                    <a:pt x="3996" y="407"/>
                    <a:pt x="3273" y="147"/>
                    <a:pt x="2878" y="1"/>
                  </a:cubicBezTo>
                  <a:close/>
                </a:path>
              </a:pathLst>
            </a:custGeom>
            <a:solidFill>
              <a:srgbClr val="E5E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1575000" y="2818200"/>
              <a:ext cx="662125" cy="636425"/>
            </a:xfrm>
            <a:custGeom>
              <a:rect b="b" l="l" r="r" t="t"/>
              <a:pathLst>
                <a:path extrusionOk="0" h="25457" w="26485">
                  <a:moveTo>
                    <a:pt x="12850" y="0"/>
                  </a:moveTo>
                  <a:cubicBezTo>
                    <a:pt x="12255" y="0"/>
                    <a:pt x="11677" y="43"/>
                    <a:pt x="11138" y="133"/>
                  </a:cubicBezTo>
                  <a:cubicBezTo>
                    <a:pt x="7855" y="674"/>
                    <a:pt x="5395" y="3044"/>
                    <a:pt x="3273" y="5436"/>
                  </a:cubicBezTo>
                  <a:cubicBezTo>
                    <a:pt x="2021" y="6858"/>
                    <a:pt x="1141" y="8562"/>
                    <a:pt x="576" y="10379"/>
                  </a:cubicBezTo>
                  <a:cubicBezTo>
                    <a:pt x="227" y="11507"/>
                    <a:pt x="181" y="12726"/>
                    <a:pt x="136" y="13899"/>
                  </a:cubicBezTo>
                  <a:cubicBezTo>
                    <a:pt x="1" y="17319"/>
                    <a:pt x="1174" y="20828"/>
                    <a:pt x="3894" y="23017"/>
                  </a:cubicBezTo>
                  <a:cubicBezTo>
                    <a:pt x="5831" y="24580"/>
                    <a:pt x="8628" y="25456"/>
                    <a:pt x="11121" y="25456"/>
                  </a:cubicBezTo>
                  <a:cubicBezTo>
                    <a:pt x="11183" y="25456"/>
                    <a:pt x="11246" y="25456"/>
                    <a:pt x="11308" y="25454"/>
                  </a:cubicBezTo>
                  <a:cubicBezTo>
                    <a:pt x="11782" y="25443"/>
                    <a:pt x="12256" y="25387"/>
                    <a:pt x="12718" y="25285"/>
                  </a:cubicBezTo>
                  <a:cubicBezTo>
                    <a:pt x="14287" y="24947"/>
                    <a:pt x="15460" y="24856"/>
                    <a:pt x="16916" y="24236"/>
                  </a:cubicBezTo>
                  <a:cubicBezTo>
                    <a:pt x="17977" y="23773"/>
                    <a:pt x="19263" y="23152"/>
                    <a:pt x="20042" y="22543"/>
                  </a:cubicBezTo>
                  <a:cubicBezTo>
                    <a:pt x="22964" y="20298"/>
                    <a:pt x="24826" y="18447"/>
                    <a:pt x="25571" y="15412"/>
                  </a:cubicBezTo>
                  <a:cubicBezTo>
                    <a:pt x="26485" y="11654"/>
                    <a:pt x="25221" y="7388"/>
                    <a:pt x="22784" y="4443"/>
                  </a:cubicBezTo>
                  <a:cubicBezTo>
                    <a:pt x="21610" y="3022"/>
                    <a:pt x="20143" y="2198"/>
                    <a:pt x="18541" y="1329"/>
                  </a:cubicBezTo>
                  <a:cubicBezTo>
                    <a:pt x="16965" y="472"/>
                    <a:pt x="14812" y="0"/>
                    <a:pt x="12850" y="0"/>
                  </a:cubicBezTo>
                  <a:close/>
                </a:path>
              </a:pathLst>
            </a:custGeom>
            <a:solidFill>
              <a:srgbClr val="A13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652025" y="3277100"/>
              <a:ext cx="13275" cy="20350"/>
            </a:xfrm>
            <a:custGeom>
              <a:rect b="b" l="l" r="r" t="t"/>
              <a:pathLst>
                <a:path extrusionOk="0" h="814" w="531">
                  <a:moveTo>
                    <a:pt x="136" y="1"/>
                  </a:moveTo>
                  <a:cubicBezTo>
                    <a:pt x="102" y="57"/>
                    <a:pt x="68" y="114"/>
                    <a:pt x="46" y="170"/>
                  </a:cubicBezTo>
                  <a:cubicBezTo>
                    <a:pt x="0" y="272"/>
                    <a:pt x="0" y="384"/>
                    <a:pt x="23" y="486"/>
                  </a:cubicBezTo>
                  <a:cubicBezTo>
                    <a:pt x="68" y="599"/>
                    <a:pt x="158" y="689"/>
                    <a:pt x="260" y="757"/>
                  </a:cubicBezTo>
                  <a:cubicBezTo>
                    <a:pt x="316" y="791"/>
                    <a:pt x="384" y="813"/>
                    <a:pt x="441" y="813"/>
                  </a:cubicBezTo>
                  <a:cubicBezTo>
                    <a:pt x="474" y="757"/>
                    <a:pt x="497" y="700"/>
                    <a:pt x="508" y="633"/>
                  </a:cubicBezTo>
                  <a:cubicBezTo>
                    <a:pt x="531" y="542"/>
                    <a:pt x="520" y="441"/>
                    <a:pt x="486" y="362"/>
                  </a:cubicBezTo>
                  <a:cubicBezTo>
                    <a:pt x="452" y="260"/>
                    <a:pt x="395" y="170"/>
                    <a:pt x="305" y="102"/>
                  </a:cubicBezTo>
                  <a:cubicBezTo>
                    <a:pt x="260" y="57"/>
                    <a:pt x="204" y="23"/>
                    <a:pt x="136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1631150" y="3246625"/>
              <a:ext cx="12425" cy="23175"/>
            </a:xfrm>
            <a:custGeom>
              <a:rect b="b" l="l" r="r" t="t"/>
              <a:pathLst>
                <a:path extrusionOk="0" h="927" w="497">
                  <a:moveTo>
                    <a:pt x="305" y="1"/>
                  </a:moveTo>
                  <a:cubicBezTo>
                    <a:pt x="249" y="35"/>
                    <a:pt x="192" y="80"/>
                    <a:pt x="147" y="125"/>
                  </a:cubicBezTo>
                  <a:cubicBezTo>
                    <a:pt x="68" y="215"/>
                    <a:pt x="23" y="317"/>
                    <a:pt x="12" y="430"/>
                  </a:cubicBezTo>
                  <a:cubicBezTo>
                    <a:pt x="0" y="543"/>
                    <a:pt x="23" y="655"/>
                    <a:pt x="68" y="757"/>
                  </a:cubicBezTo>
                  <a:cubicBezTo>
                    <a:pt x="91" y="802"/>
                    <a:pt x="113" y="836"/>
                    <a:pt x="136" y="870"/>
                  </a:cubicBezTo>
                  <a:cubicBezTo>
                    <a:pt x="147" y="881"/>
                    <a:pt x="158" y="881"/>
                    <a:pt x="158" y="904"/>
                  </a:cubicBezTo>
                  <a:cubicBezTo>
                    <a:pt x="158" y="904"/>
                    <a:pt x="158" y="915"/>
                    <a:pt x="158" y="915"/>
                  </a:cubicBezTo>
                  <a:lnTo>
                    <a:pt x="181" y="926"/>
                  </a:lnTo>
                  <a:cubicBezTo>
                    <a:pt x="181" y="926"/>
                    <a:pt x="215" y="915"/>
                    <a:pt x="226" y="904"/>
                  </a:cubicBezTo>
                  <a:cubicBezTo>
                    <a:pt x="271" y="870"/>
                    <a:pt x="305" y="847"/>
                    <a:pt x="339" y="802"/>
                  </a:cubicBezTo>
                  <a:cubicBezTo>
                    <a:pt x="418" y="723"/>
                    <a:pt x="463" y="610"/>
                    <a:pt x="486" y="497"/>
                  </a:cubicBezTo>
                  <a:cubicBezTo>
                    <a:pt x="497" y="385"/>
                    <a:pt x="474" y="272"/>
                    <a:pt x="429" y="170"/>
                  </a:cubicBezTo>
                  <a:cubicBezTo>
                    <a:pt x="395" y="103"/>
                    <a:pt x="350" y="57"/>
                    <a:pt x="30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142050" y="3001500"/>
              <a:ext cx="11875" cy="22875"/>
            </a:xfrm>
            <a:custGeom>
              <a:rect b="b" l="l" r="r" t="t"/>
              <a:pathLst>
                <a:path extrusionOk="0" h="915" w="475">
                  <a:moveTo>
                    <a:pt x="158" y="0"/>
                  </a:moveTo>
                  <a:cubicBezTo>
                    <a:pt x="113" y="45"/>
                    <a:pt x="79" y="102"/>
                    <a:pt x="57" y="158"/>
                  </a:cubicBezTo>
                  <a:cubicBezTo>
                    <a:pt x="23" y="203"/>
                    <a:pt x="11" y="260"/>
                    <a:pt x="0" y="316"/>
                  </a:cubicBezTo>
                  <a:cubicBezTo>
                    <a:pt x="0" y="372"/>
                    <a:pt x="0" y="429"/>
                    <a:pt x="0" y="485"/>
                  </a:cubicBezTo>
                  <a:cubicBezTo>
                    <a:pt x="11" y="587"/>
                    <a:pt x="57" y="688"/>
                    <a:pt x="124" y="767"/>
                  </a:cubicBezTo>
                  <a:cubicBezTo>
                    <a:pt x="158" y="824"/>
                    <a:pt x="215" y="869"/>
                    <a:pt x="260" y="914"/>
                  </a:cubicBezTo>
                  <a:cubicBezTo>
                    <a:pt x="316" y="869"/>
                    <a:pt x="361" y="813"/>
                    <a:pt x="395" y="756"/>
                  </a:cubicBezTo>
                  <a:cubicBezTo>
                    <a:pt x="451" y="655"/>
                    <a:pt x="474" y="530"/>
                    <a:pt x="474" y="406"/>
                  </a:cubicBezTo>
                  <a:cubicBezTo>
                    <a:pt x="451" y="293"/>
                    <a:pt x="406" y="192"/>
                    <a:pt x="327" y="113"/>
                  </a:cubicBezTo>
                  <a:cubicBezTo>
                    <a:pt x="271" y="68"/>
                    <a:pt x="226" y="23"/>
                    <a:pt x="158" y="0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158675" y="3026875"/>
              <a:ext cx="12450" cy="26550"/>
            </a:xfrm>
            <a:custGeom>
              <a:rect b="b" l="l" r="r" t="t"/>
              <a:pathLst>
                <a:path extrusionOk="0" h="1062" w="498">
                  <a:moveTo>
                    <a:pt x="215" y="1"/>
                  </a:moveTo>
                  <a:cubicBezTo>
                    <a:pt x="159" y="46"/>
                    <a:pt x="125" y="113"/>
                    <a:pt x="91" y="181"/>
                  </a:cubicBezTo>
                  <a:cubicBezTo>
                    <a:pt x="69" y="226"/>
                    <a:pt x="46" y="294"/>
                    <a:pt x="35" y="350"/>
                  </a:cubicBezTo>
                  <a:cubicBezTo>
                    <a:pt x="23" y="418"/>
                    <a:pt x="12" y="486"/>
                    <a:pt x="12" y="554"/>
                  </a:cubicBezTo>
                  <a:cubicBezTo>
                    <a:pt x="1" y="666"/>
                    <a:pt x="35" y="779"/>
                    <a:pt x="91" y="892"/>
                  </a:cubicBezTo>
                  <a:cubicBezTo>
                    <a:pt x="125" y="949"/>
                    <a:pt x="170" y="1016"/>
                    <a:pt x="215" y="1061"/>
                  </a:cubicBezTo>
                  <a:cubicBezTo>
                    <a:pt x="272" y="1027"/>
                    <a:pt x="328" y="971"/>
                    <a:pt x="362" y="915"/>
                  </a:cubicBezTo>
                  <a:cubicBezTo>
                    <a:pt x="441" y="791"/>
                    <a:pt x="486" y="655"/>
                    <a:pt x="497" y="508"/>
                  </a:cubicBezTo>
                  <a:cubicBezTo>
                    <a:pt x="475" y="305"/>
                    <a:pt x="373" y="125"/>
                    <a:pt x="21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721150" y="3334375"/>
              <a:ext cx="16100" cy="13550"/>
            </a:xfrm>
            <a:custGeom>
              <a:rect b="b" l="l" r="r" t="t"/>
              <a:pathLst>
                <a:path extrusionOk="0" h="542" w="644">
                  <a:moveTo>
                    <a:pt x="372" y="0"/>
                  </a:moveTo>
                  <a:cubicBezTo>
                    <a:pt x="124" y="0"/>
                    <a:pt x="0" y="294"/>
                    <a:pt x="169" y="463"/>
                  </a:cubicBezTo>
                  <a:cubicBezTo>
                    <a:pt x="227" y="517"/>
                    <a:pt x="296" y="541"/>
                    <a:pt x="364" y="541"/>
                  </a:cubicBezTo>
                  <a:cubicBezTo>
                    <a:pt x="508" y="541"/>
                    <a:pt x="643" y="432"/>
                    <a:pt x="643" y="271"/>
                  </a:cubicBezTo>
                  <a:cubicBezTo>
                    <a:pt x="643" y="124"/>
                    <a:pt x="519" y="0"/>
                    <a:pt x="372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1747100" y="3377250"/>
              <a:ext cx="15825" cy="13550"/>
            </a:xfrm>
            <a:custGeom>
              <a:rect b="b" l="l" r="r" t="t"/>
              <a:pathLst>
                <a:path extrusionOk="0" h="542" w="633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4" y="517"/>
                    <a:pt x="291" y="541"/>
                    <a:pt x="356" y="541"/>
                  </a:cubicBezTo>
                  <a:cubicBezTo>
                    <a:pt x="496" y="541"/>
                    <a:pt x="632" y="433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1764025" y="3342825"/>
              <a:ext cx="15825" cy="13625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19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1789700" y="3394175"/>
              <a:ext cx="15825" cy="13725"/>
            </a:xfrm>
            <a:custGeom>
              <a:rect b="b" l="l" r="r" t="t"/>
              <a:pathLst>
                <a:path extrusionOk="0" h="549" w="633">
                  <a:moveTo>
                    <a:pt x="361" y="1"/>
                  </a:moveTo>
                  <a:cubicBezTo>
                    <a:pt x="124" y="1"/>
                    <a:pt x="0" y="294"/>
                    <a:pt x="169" y="463"/>
                  </a:cubicBezTo>
                  <a:cubicBezTo>
                    <a:pt x="225" y="523"/>
                    <a:pt x="294" y="549"/>
                    <a:pt x="361" y="549"/>
                  </a:cubicBezTo>
                  <a:cubicBezTo>
                    <a:pt x="500" y="549"/>
                    <a:pt x="632" y="438"/>
                    <a:pt x="632" y="271"/>
                  </a:cubicBezTo>
                  <a:cubicBezTo>
                    <a:pt x="632" y="125"/>
                    <a:pt x="519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1832575" y="3342825"/>
              <a:ext cx="15825" cy="13625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1661325" y="3342825"/>
              <a:ext cx="15825" cy="13625"/>
            </a:xfrm>
            <a:custGeom>
              <a:rect b="b" l="l" r="r" t="t"/>
              <a:pathLst>
                <a:path extrusionOk="0" h="545" w="633">
                  <a:moveTo>
                    <a:pt x="362" y="1"/>
                  </a:moveTo>
                  <a:cubicBezTo>
                    <a:pt x="125" y="1"/>
                    <a:pt x="1" y="294"/>
                    <a:pt x="170" y="464"/>
                  </a:cubicBezTo>
                  <a:cubicBezTo>
                    <a:pt x="226" y="519"/>
                    <a:pt x="294" y="544"/>
                    <a:pt x="362" y="544"/>
                  </a:cubicBezTo>
                  <a:cubicBezTo>
                    <a:pt x="500" y="544"/>
                    <a:pt x="633" y="439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037950" y="2880475"/>
              <a:ext cx="16100" cy="13825"/>
            </a:xfrm>
            <a:custGeom>
              <a:rect b="b" l="l" r="r" t="t"/>
              <a:pathLst>
                <a:path extrusionOk="0" h="553" w="644">
                  <a:moveTo>
                    <a:pt x="373" y="0"/>
                  </a:moveTo>
                  <a:cubicBezTo>
                    <a:pt x="124" y="0"/>
                    <a:pt x="0" y="294"/>
                    <a:pt x="170" y="474"/>
                  </a:cubicBezTo>
                  <a:cubicBezTo>
                    <a:pt x="227" y="528"/>
                    <a:pt x="297" y="552"/>
                    <a:pt x="364" y="552"/>
                  </a:cubicBezTo>
                  <a:cubicBezTo>
                    <a:pt x="508" y="552"/>
                    <a:pt x="643" y="443"/>
                    <a:pt x="643" y="282"/>
                  </a:cubicBezTo>
                  <a:cubicBezTo>
                    <a:pt x="643" y="124"/>
                    <a:pt x="519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055150" y="2932075"/>
              <a:ext cx="15825" cy="13575"/>
            </a:xfrm>
            <a:custGeom>
              <a:rect b="b" l="l" r="r" t="t"/>
              <a:pathLst>
                <a:path extrusionOk="0" h="543" w="633">
                  <a:moveTo>
                    <a:pt x="380" y="0"/>
                  </a:moveTo>
                  <a:cubicBezTo>
                    <a:pt x="374" y="0"/>
                    <a:pt x="368" y="1"/>
                    <a:pt x="362" y="1"/>
                  </a:cubicBezTo>
                  <a:cubicBezTo>
                    <a:pt x="125" y="1"/>
                    <a:pt x="1" y="283"/>
                    <a:pt x="170" y="464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3" y="433"/>
                    <a:pt x="633" y="272"/>
                  </a:cubicBezTo>
                  <a:cubicBezTo>
                    <a:pt x="633" y="121"/>
                    <a:pt x="519" y="0"/>
                    <a:pt x="380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185900" y="3137475"/>
              <a:ext cx="13725" cy="13550"/>
            </a:xfrm>
            <a:custGeom>
              <a:rect b="b" l="l" r="r" t="t"/>
              <a:pathLst>
                <a:path extrusionOk="0" h="542" w="549">
                  <a:moveTo>
                    <a:pt x="269" y="0"/>
                  </a:moveTo>
                  <a:cubicBezTo>
                    <a:pt x="133" y="0"/>
                    <a:pt x="1" y="90"/>
                    <a:pt x="6" y="271"/>
                  </a:cubicBezTo>
                  <a:cubicBezTo>
                    <a:pt x="6" y="451"/>
                    <a:pt x="142" y="542"/>
                    <a:pt x="277" y="542"/>
                  </a:cubicBezTo>
                  <a:cubicBezTo>
                    <a:pt x="413" y="542"/>
                    <a:pt x="548" y="451"/>
                    <a:pt x="548" y="271"/>
                  </a:cubicBezTo>
                  <a:cubicBezTo>
                    <a:pt x="542" y="90"/>
                    <a:pt x="404" y="0"/>
                    <a:pt x="26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080900" y="3154675"/>
              <a:ext cx="15750" cy="13550"/>
            </a:xfrm>
            <a:custGeom>
              <a:rect b="b" l="l" r="r" t="t"/>
              <a:pathLst>
                <a:path extrusionOk="0" h="542" w="630">
                  <a:moveTo>
                    <a:pt x="345" y="0"/>
                  </a:moveTo>
                  <a:cubicBezTo>
                    <a:pt x="117" y="0"/>
                    <a:pt x="1" y="286"/>
                    <a:pt x="167" y="463"/>
                  </a:cubicBezTo>
                  <a:cubicBezTo>
                    <a:pt x="221" y="517"/>
                    <a:pt x="288" y="541"/>
                    <a:pt x="354" y="541"/>
                  </a:cubicBezTo>
                  <a:cubicBezTo>
                    <a:pt x="494" y="541"/>
                    <a:pt x="629" y="432"/>
                    <a:pt x="629" y="271"/>
                  </a:cubicBezTo>
                  <a:cubicBezTo>
                    <a:pt x="629" y="113"/>
                    <a:pt x="517" y="0"/>
                    <a:pt x="359" y="0"/>
                  </a:cubicBezTo>
                  <a:cubicBezTo>
                    <a:pt x="354" y="0"/>
                    <a:pt x="350" y="0"/>
                    <a:pt x="34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1952475" y="3394175"/>
              <a:ext cx="15825" cy="13600"/>
            </a:xfrm>
            <a:custGeom>
              <a:rect b="b" l="l" r="r" t="t"/>
              <a:pathLst>
                <a:path extrusionOk="0" h="544" w="633">
                  <a:moveTo>
                    <a:pt x="361" y="1"/>
                  </a:moveTo>
                  <a:cubicBezTo>
                    <a:pt x="124" y="1"/>
                    <a:pt x="0" y="294"/>
                    <a:pt x="169" y="463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143175" y="3222950"/>
              <a:ext cx="13550" cy="13550"/>
            </a:xfrm>
            <a:custGeom>
              <a:rect b="b" l="l" r="r" t="t"/>
              <a:pathLst>
                <a:path extrusionOk="0" h="542" w="542">
                  <a:moveTo>
                    <a:pt x="271" y="0"/>
                  </a:moveTo>
                  <a:cubicBezTo>
                    <a:pt x="136" y="0"/>
                    <a:pt x="0" y="90"/>
                    <a:pt x="0" y="271"/>
                  </a:cubicBezTo>
                  <a:cubicBezTo>
                    <a:pt x="0" y="451"/>
                    <a:pt x="136" y="542"/>
                    <a:pt x="271" y="542"/>
                  </a:cubicBezTo>
                  <a:cubicBezTo>
                    <a:pt x="406" y="542"/>
                    <a:pt x="542" y="451"/>
                    <a:pt x="542" y="271"/>
                  </a:cubicBezTo>
                  <a:cubicBezTo>
                    <a:pt x="542" y="90"/>
                    <a:pt x="406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1911850" y="3369150"/>
              <a:ext cx="13550" cy="12500"/>
            </a:xfrm>
            <a:custGeom>
              <a:rect b="b" l="l" r="r" t="t"/>
              <a:pathLst>
                <a:path extrusionOk="0" h="500" w="542">
                  <a:moveTo>
                    <a:pt x="271" y="0"/>
                  </a:moveTo>
                  <a:cubicBezTo>
                    <a:pt x="141" y="0"/>
                    <a:pt x="11" y="82"/>
                    <a:pt x="0" y="246"/>
                  </a:cubicBezTo>
                  <a:cubicBezTo>
                    <a:pt x="11" y="415"/>
                    <a:pt x="141" y="499"/>
                    <a:pt x="271" y="499"/>
                  </a:cubicBezTo>
                  <a:cubicBezTo>
                    <a:pt x="401" y="499"/>
                    <a:pt x="531" y="415"/>
                    <a:pt x="542" y="246"/>
                  </a:cubicBezTo>
                  <a:cubicBezTo>
                    <a:pt x="531" y="82"/>
                    <a:pt x="401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003800" y="2914875"/>
              <a:ext cx="15825" cy="13550"/>
            </a:xfrm>
            <a:custGeom>
              <a:rect b="b" l="l" r="r" t="t"/>
              <a:pathLst>
                <a:path extrusionOk="0" h="542" w="633">
                  <a:moveTo>
                    <a:pt x="362" y="1"/>
                  </a:moveTo>
                  <a:cubicBezTo>
                    <a:pt x="125" y="1"/>
                    <a:pt x="1" y="294"/>
                    <a:pt x="170" y="463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3" y="433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1823825" y="2854800"/>
              <a:ext cx="16100" cy="13725"/>
            </a:xfrm>
            <a:custGeom>
              <a:rect b="b" l="l" r="r" t="t"/>
              <a:pathLst>
                <a:path extrusionOk="0" h="549" w="644">
                  <a:moveTo>
                    <a:pt x="373" y="0"/>
                  </a:moveTo>
                  <a:cubicBezTo>
                    <a:pt x="125" y="0"/>
                    <a:pt x="1" y="294"/>
                    <a:pt x="181" y="463"/>
                  </a:cubicBezTo>
                  <a:cubicBezTo>
                    <a:pt x="237" y="522"/>
                    <a:pt x="306" y="549"/>
                    <a:pt x="373" y="549"/>
                  </a:cubicBezTo>
                  <a:cubicBezTo>
                    <a:pt x="511" y="549"/>
                    <a:pt x="644" y="438"/>
                    <a:pt x="644" y="271"/>
                  </a:cubicBezTo>
                  <a:cubicBezTo>
                    <a:pt x="644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1299425" y="4224800"/>
              <a:ext cx="163900" cy="74100"/>
            </a:xfrm>
            <a:custGeom>
              <a:rect b="b" l="l" r="r" t="t"/>
              <a:pathLst>
                <a:path extrusionOk="0" h="2964" w="6556">
                  <a:moveTo>
                    <a:pt x="247" y="1384"/>
                  </a:moveTo>
                  <a:cubicBezTo>
                    <a:pt x="247" y="1385"/>
                    <a:pt x="246" y="1386"/>
                    <a:pt x="246" y="1387"/>
                  </a:cubicBezTo>
                  <a:lnTo>
                    <a:pt x="246" y="1387"/>
                  </a:lnTo>
                  <a:cubicBezTo>
                    <a:pt x="246" y="1386"/>
                    <a:pt x="247" y="1385"/>
                    <a:pt x="247" y="1384"/>
                  </a:cubicBezTo>
                  <a:close/>
                  <a:moveTo>
                    <a:pt x="4143" y="0"/>
                  </a:moveTo>
                  <a:cubicBezTo>
                    <a:pt x="3633" y="0"/>
                    <a:pt x="2999" y="150"/>
                    <a:pt x="2640" y="222"/>
                  </a:cubicBezTo>
                  <a:cubicBezTo>
                    <a:pt x="2200" y="346"/>
                    <a:pt x="1692" y="718"/>
                    <a:pt x="1319" y="899"/>
                  </a:cubicBezTo>
                  <a:cubicBezTo>
                    <a:pt x="1319" y="899"/>
                    <a:pt x="317" y="1390"/>
                    <a:pt x="249" y="1390"/>
                  </a:cubicBezTo>
                  <a:cubicBezTo>
                    <a:pt x="246" y="1390"/>
                    <a:pt x="245" y="1389"/>
                    <a:pt x="246" y="1387"/>
                  </a:cubicBezTo>
                  <a:lnTo>
                    <a:pt x="246" y="1387"/>
                  </a:lnTo>
                  <a:cubicBezTo>
                    <a:pt x="1" y="1759"/>
                    <a:pt x="304" y="2322"/>
                    <a:pt x="360" y="2693"/>
                  </a:cubicBezTo>
                  <a:lnTo>
                    <a:pt x="1861" y="2964"/>
                  </a:lnTo>
                  <a:cubicBezTo>
                    <a:pt x="2549" y="2783"/>
                    <a:pt x="6555" y="1644"/>
                    <a:pt x="4818" y="188"/>
                  </a:cubicBezTo>
                  <a:cubicBezTo>
                    <a:pt x="4682" y="49"/>
                    <a:pt x="4433" y="0"/>
                    <a:pt x="414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1254825" y="4239700"/>
              <a:ext cx="716275" cy="517900"/>
            </a:xfrm>
            <a:custGeom>
              <a:rect b="b" l="l" r="r" t="t"/>
              <a:pathLst>
                <a:path extrusionOk="0" h="20716" w="28651">
                  <a:moveTo>
                    <a:pt x="7812" y="0"/>
                  </a:moveTo>
                  <a:cubicBezTo>
                    <a:pt x="7316" y="0"/>
                    <a:pt x="6821" y="55"/>
                    <a:pt x="6331" y="156"/>
                  </a:cubicBezTo>
                  <a:cubicBezTo>
                    <a:pt x="5552" y="314"/>
                    <a:pt x="4852" y="653"/>
                    <a:pt x="4130" y="946"/>
                  </a:cubicBezTo>
                  <a:lnTo>
                    <a:pt x="1952" y="1770"/>
                  </a:lnTo>
                  <a:cubicBezTo>
                    <a:pt x="1242" y="2052"/>
                    <a:pt x="508" y="2390"/>
                    <a:pt x="0" y="3000"/>
                  </a:cubicBezTo>
                  <a:cubicBezTo>
                    <a:pt x="519" y="2402"/>
                    <a:pt x="1253" y="2074"/>
                    <a:pt x="1964" y="1792"/>
                  </a:cubicBezTo>
                  <a:lnTo>
                    <a:pt x="4153" y="1003"/>
                  </a:lnTo>
                  <a:cubicBezTo>
                    <a:pt x="4875" y="720"/>
                    <a:pt x="5586" y="393"/>
                    <a:pt x="6342" y="246"/>
                  </a:cubicBezTo>
                  <a:cubicBezTo>
                    <a:pt x="6801" y="157"/>
                    <a:pt x="7269" y="114"/>
                    <a:pt x="7738" y="114"/>
                  </a:cubicBezTo>
                  <a:cubicBezTo>
                    <a:pt x="8040" y="114"/>
                    <a:pt x="8343" y="132"/>
                    <a:pt x="8644" y="167"/>
                  </a:cubicBezTo>
                  <a:cubicBezTo>
                    <a:pt x="9400" y="280"/>
                    <a:pt x="10134" y="551"/>
                    <a:pt x="10777" y="957"/>
                  </a:cubicBezTo>
                  <a:cubicBezTo>
                    <a:pt x="11442" y="1375"/>
                    <a:pt x="11939" y="1950"/>
                    <a:pt x="12402" y="2571"/>
                  </a:cubicBezTo>
                  <a:cubicBezTo>
                    <a:pt x="13271" y="3835"/>
                    <a:pt x="13823" y="5302"/>
                    <a:pt x="14568" y="6678"/>
                  </a:cubicBezTo>
                  <a:cubicBezTo>
                    <a:pt x="14737" y="7017"/>
                    <a:pt x="14941" y="7355"/>
                    <a:pt x="15132" y="7705"/>
                  </a:cubicBezTo>
                  <a:cubicBezTo>
                    <a:pt x="15336" y="8033"/>
                    <a:pt x="15539" y="8371"/>
                    <a:pt x="15764" y="8687"/>
                  </a:cubicBezTo>
                  <a:cubicBezTo>
                    <a:pt x="16227" y="9330"/>
                    <a:pt x="16791" y="9883"/>
                    <a:pt x="17322" y="10447"/>
                  </a:cubicBezTo>
                  <a:cubicBezTo>
                    <a:pt x="18394" y="11576"/>
                    <a:pt x="19545" y="12636"/>
                    <a:pt x="20696" y="13675"/>
                  </a:cubicBezTo>
                  <a:lnTo>
                    <a:pt x="24171" y="16778"/>
                  </a:lnTo>
                  <a:cubicBezTo>
                    <a:pt x="24747" y="17297"/>
                    <a:pt x="25311" y="17827"/>
                    <a:pt x="25875" y="18346"/>
                  </a:cubicBezTo>
                  <a:cubicBezTo>
                    <a:pt x="26450" y="18877"/>
                    <a:pt x="26981" y="19441"/>
                    <a:pt x="27534" y="19982"/>
                  </a:cubicBezTo>
                  <a:cubicBezTo>
                    <a:pt x="27759" y="20219"/>
                    <a:pt x="27985" y="20468"/>
                    <a:pt x="28211" y="20716"/>
                  </a:cubicBezTo>
                  <a:lnTo>
                    <a:pt x="28651" y="20716"/>
                  </a:lnTo>
                  <a:cubicBezTo>
                    <a:pt x="28358" y="20389"/>
                    <a:pt x="28064" y="20073"/>
                    <a:pt x="27759" y="19757"/>
                  </a:cubicBezTo>
                  <a:cubicBezTo>
                    <a:pt x="27195" y="19215"/>
                    <a:pt x="26665" y="18651"/>
                    <a:pt x="26089" y="18121"/>
                  </a:cubicBezTo>
                  <a:cubicBezTo>
                    <a:pt x="25525" y="17590"/>
                    <a:pt x="24950" y="17060"/>
                    <a:pt x="24363" y="16552"/>
                  </a:cubicBezTo>
                  <a:lnTo>
                    <a:pt x="20876" y="13471"/>
                  </a:lnTo>
                  <a:cubicBezTo>
                    <a:pt x="19725" y="12433"/>
                    <a:pt x="18585" y="11384"/>
                    <a:pt x="17513" y="10267"/>
                  </a:cubicBezTo>
                  <a:cubicBezTo>
                    <a:pt x="16972" y="9703"/>
                    <a:pt x="16419" y="9161"/>
                    <a:pt x="15967" y="8552"/>
                  </a:cubicBezTo>
                  <a:cubicBezTo>
                    <a:pt x="15753" y="8236"/>
                    <a:pt x="15550" y="7908"/>
                    <a:pt x="15347" y="7581"/>
                  </a:cubicBezTo>
                  <a:cubicBezTo>
                    <a:pt x="15132" y="7254"/>
                    <a:pt x="14963" y="6915"/>
                    <a:pt x="14783" y="6566"/>
                  </a:cubicBezTo>
                  <a:cubicBezTo>
                    <a:pt x="14027" y="5223"/>
                    <a:pt x="13451" y="3767"/>
                    <a:pt x="12560" y="2469"/>
                  </a:cubicBezTo>
                  <a:cubicBezTo>
                    <a:pt x="12086" y="1849"/>
                    <a:pt x="11533" y="1239"/>
                    <a:pt x="10867" y="845"/>
                  </a:cubicBezTo>
                  <a:cubicBezTo>
                    <a:pt x="10190" y="427"/>
                    <a:pt x="9445" y="156"/>
                    <a:pt x="8655" y="55"/>
                  </a:cubicBezTo>
                  <a:cubicBezTo>
                    <a:pt x="8374" y="18"/>
                    <a:pt x="8093" y="0"/>
                    <a:pt x="7812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1189100" y="4314675"/>
              <a:ext cx="66025" cy="442650"/>
            </a:xfrm>
            <a:custGeom>
              <a:rect b="b" l="l" r="r" t="t"/>
              <a:pathLst>
                <a:path extrusionOk="0" h="17706" w="2641">
                  <a:moveTo>
                    <a:pt x="2641" y="1"/>
                  </a:move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43" y="17706"/>
                  </a:lnTo>
                  <a:cubicBezTo>
                    <a:pt x="666" y="17593"/>
                    <a:pt x="688" y="17480"/>
                    <a:pt x="711" y="17367"/>
                  </a:cubicBezTo>
                  <a:cubicBezTo>
                    <a:pt x="959" y="15923"/>
                    <a:pt x="1151" y="14467"/>
                    <a:pt x="1309" y="13011"/>
                  </a:cubicBezTo>
                  <a:cubicBezTo>
                    <a:pt x="1456" y="11556"/>
                    <a:pt x="1569" y="10089"/>
                    <a:pt x="1648" y="8622"/>
                  </a:cubicBezTo>
                  <a:cubicBezTo>
                    <a:pt x="1727" y="7155"/>
                    <a:pt x="1783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41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1202350" y="4240850"/>
              <a:ext cx="763675" cy="516475"/>
            </a:xfrm>
            <a:custGeom>
              <a:rect b="b" l="l" r="r" t="t"/>
              <a:pathLst>
                <a:path extrusionOk="0" h="20659" w="30547">
                  <a:moveTo>
                    <a:pt x="9853" y="1"/>
                  </a:moveTo>
                  <a:cubicBezTo>
                    <a:pt x="8897" y="1"/>
                    <a:pt x="7936" y="208"/>
                    <a:pt x="7076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0" y="20659"/>
                  </a:cubicBezTo>
                  <a:lnTo>
                    <a:pt x="30547" y="20659"/>
                  </a:lnTo>
                  <a:cubicBezTo>
                    <a:pt x="26868" y="16653"/>
                    <a:pt x="22072" y="13245"/>
                    <a:pt x="18484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5" y="765"/>
                  </a:cubicBezTo>
                  <a:cubicBezTo>
                    <a:pt x="11898" y="239"/>
                    <a:pt x="10878" y="1"/>
                    <a:pt x="9853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1226900" y="4291550"/>
              <a:ext cx="187900" cy="466050"/>
            </a:xfrm>
            <a:custGeom>
              <a:rect b="b" l="l" r="r" t="t"/>
              <a:pathLst>
                <a:path extrusionOk="0" h="18642" w="7516">
                  <a:moveTo>
                    <a:pt x="5067" y="0"/>
                  </a:moveTo>
                  <a:cubicBezTo>
                    <a:pt x="4807" y="102"/>
                    <a:pt x="4548" y="192"/>
                    <a:pt x="4311" y="283"/>
                  </a:cubicBezTo>
                  <a:cubicBezTo>
                    <a:pt x="1907" y="1151"/>
                    <a:pt x="1264" y="1377"/>
                    <a:pt x="1241" y="4277"/>
                  </a:cubicBezTo>
                  <a:cubicBezTo>
                    <a:pt x="1208" y="6918"/>
                    <a:pt x="1027" y="13169"/>
                    <a:pt x="0" y="18642"/>
                  </a:cubicBezTo>
                  <a:lnTo>
                    <a:pt x="4649" y="18631"/>
                  </a:lnTo>
                  <a:cubicBezTo>
                    <a:pt x="4683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67" y="14568"/>
                  </a:cubicBezTo>
                  <a:cubicBezTo>
                    <a:pt x="5010" y="13485"/>
                    <a:pt x="4706" y="12921"/>
                    <a:pt x="5134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5" y="8136"/>
                    <a:pt x="6793" y="7708"/>
                    <a:pt x="6974" y="7324"/>
                  </a:cubicBezTo>
                  <a:cubicBezTo>
                    <a:pt x="7515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1416475" y="4264950"/>
              <a:ext cx="516550" cy="492375"/>
            </a:xfrm>
            <a:custGeom>
              <a:rect b="b" l="l" r="r" t="t"/>
              <a:pathLst>
                <a:path extrusionOk="0" h="19695" w="20662">
                  <a:moveTo>
                    <a:pt x="1316" y="0"/>
                  </a:moveTo>
                  <a:cubicBezTo>
                    <a:pt x="884" y="0"/>
                    <a:pt x="442" y="50"/>
                    <a:pt x="0" y="150"/>
                  </a:cubicBezTo>
                  <a:cubicBezTo>
                    <a:pt x="136" y="286"/>
                    <a:pt x="248" y="455"/>
                    <a:pt x="339" y="624"/>
                  </a:cubicBezTo>
                  <a:cubicBezTo>
                    <a:pt x="1185" y="2351"/>
                    <a:pt x="971" y="4461"/>
                    <a:pt x="2031" y="6041"/>
                  </a:cubicBezTo>
                  <a:cubicBezTo>
                    <a:pt x="3069" y="7587"/>
                    <a:pt x="4615" y="8738"/>
                    <a:pt x="5439" y="10430"/>
                  </a:cubicBezTo>
                  <a:cubicBezTo>
                    <a:pt x="6229" y="12055"/>
                    <a:pt x="7651" y="13364"/>
                    <a:pt x="8734" y="14797"/>
                  </a:cubicBezTo>
                  <a:cubicBezTo>
                    <a:pt x="9919" y="16332"/>
                    <a:pt x="11025" y="17912"/>
                    <a:pt x="12210" y="19435"/>
                  </a:cubicBezTo>
                  <a:cubicBezTo>
                    <a:pt x="12277" y="19525"/>
                    <a:pt x="12356" y="19616"/>
                    <a:pt x="12413" y="19695"/>
                  </a:cubicBezTo>
                  <a:lnTo>
                    <a:pt x="20662" y="19695"/>
                  </a:lnTo>
                  <a:cubicBezTo>
                    <a:pt x="19048" y="18013"/>
                    <a:pt x="17231" y="16411"/>
                    <a:pt x="15460" y="14854"/>
                  </a:cubicBezTo>
                  <a:cubicBezTo>
                    <a:pt x="13304" y="12958"/>
                    <a:pt x="11081" y="11006"/>
                    <a:pt x="9197" y="8896"/>
                  </a:cubicBezTo>
                  <a:cubicBezTo>
                    <a:pt x="8294" y="7880"/>
                    <a:pt x="7617" y="6582"/>
                    <a:pt x="7019" y="5420"/>
                  </a:cubicBezTo>
                  <a:cubicBezTo>
                    <a:pt x="6850" y="5082"/>
                    <a:pt x="6680" y="4732"/>
                    <a:pt x="6511" y="4382"/>
                  </a:cubicBezTo>
                  <a:cubicBezTo>
                    <a:pt x="5766" y="2859"/>
                    <a:pt x="5078" y="1426"/>
                    <a:pt x="3735" y="624"/>
                  </a:cubicBezTo>
                  <a:cubicBezTo>
                    <a:pt x="3031" y="208"/>
                    <a:pt x="2195" y="0"/>
                    <a:pt x="1316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1574025" y="4699250"/>
              <a:ext cx="29875" cy="21425"/>
            </a:xfrm>
            <a:custGeom>
              <a:rect b="b" l="l" r="r" t="t"/>
              <a:pathLst>
                <a:path extrusionOk="0" h="857" w="1195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7" y="706"/>
                    <a:pt x="330" y="856"/>
                    <a:pt x="617" y="856"/>
                  </a:cubicBezTo>
                  <a:cubicBezTo>
                    <a:pt x="920" y="856"/>
                    <a:pt x="1194" y="689"/>
                    <a:pt x="1055" y="370"/>
                  </a:cubicBezTo>
                  <a:cubicBezTo>
                    <a:pt x="1044" y="348"/>
                    <a:pt x="1033" y="325"/>
                    <a:pt x="1022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1511550" y="4741675"/>
              <a:ext cx="29350" cy="21425"/>
            </a:xfrm>
            <a:custGeom>
              <a:rect b="b" l="l" r="r" t="t"/>
              <a:pathLst>
                <a:path extrusionOk="0" h="857" w="1174">
                  <a:moveTo>
                    <a:pt x="555" y="1"/>
                  </a:moveTo>
                  <a:cubicBezTo>
                    <a:pt x="263" y="1"/>
                    <a:pt x="0" y="159"/>
                    <a:pt x="124" y="468"/>
                  </a:cubicBezTo>
                  <a:cubicBezTo>
                    <a:pt x="135" y="490"/>
                    <a:pt x="147" y="513"/>
                    <a:pt x="158" y="535"/>
                  </a:cubicBezTo>
                  <a:cubicBezTo>
                    <a:pt x="259" y="726"/>
                    <a:pt x="530" y="857"/>
                    <a:pt x="765" y="857"/>
                  </a:cubicBezTo>
                  <a:cubicBezTo>
                    <a:pt x="975" y="857"/>
                    <a:pt x="1157" y="752"/>
                    <a:pt x="1162" y="490"/>
                  </a:cubicBezTo>
                  <a:cubicBezTo>
                    <a:pt x="1174" y="162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1638475" y="4674700"/>
              <a:ext cx="31725" cy="20925"/>
            </a:xfrm>
            <a:custGeom>
              <a:rect b="b" l="l" r="r" t="t"/>
              <a:pathLst>
                <a:path extrusionOk="0" h="837" w="1269">
                  <a:moveTo>
                    <a:pt x="676" y="1"/>
                  </a:moveTo>
                  <a:cubicBezTo>
                    <a:pt x="336" y="1"/>
                    <a:pt x="0" y="207"/>
                    <a:pt x="193" y="540"/>
                  </a:cubicBezTo>
                  <a:cubicBezTo>
                    <a:pt x="204" y="563"/>
                    <a:pt x="226" y="574"/>
                    <a:pt x="238" y="596"/>
                  </a:cubicBezTo>
                  <a:cubicBezTo>
                    <a:pt x="349" y="749"/>
                    <a:pt x="575" y="837"/>
                    <a:pt x="783" y="837"/>
                  </a:cubicBezTo>
                  <a:cubicBezTo>
                    <a:pt x="1038" y="837"/>
                    <a:pt x="1268" y="704"/>
                    <a:pt x="1231" y="393"/>
                  </a:cubicBezTo>
                  <a:cubicBezTo>
                    <a:pt x="1197" y="120"/>
                    <a:pt x="935" y="1"/>
                    <a:pt x="67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1405700" y="4717950"/>
              <a:ext cx="29500" cy="27875"/>
            </a:xfrm>
            <a:custGeom>
              <a:rect b="b" l="l" r="r" t="t"/>
              <a:pathLst>
                <a:path extrusionOk="0" h="1115" w="1180">
                  <a:moveTo>
                    <a:pt x="672" y="1"/>
                  </a:moveTo>
                  <a:cubicBezTo>
                    <a:pt x="619" y="1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88"/>
                    <a:pt x="939" y="965"/>
                    <a:pt x="961" y="943"/>
                  </a:cubicBezTo>
                  <a:cubicBezTo>
                    <a:pt x="1180" y="655"/>
                    <a:pt x="1058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1367075" y="4720525"/>
              <a:ext cx="37100" cy="21175"/>
            </a:xfrm>
            <a:custGeom>
              <a:rect b="b" l="l" r="r" t="t"/>
              <a:pathLst>
                <a:path extrusionOk="0" h="847" w="1484">
                  <a:moveTo>
                    <a:pt x="719" y="1"/>
                  </a:moveTo>
                  <a:cubicBezTo>
                    <a:pt x="373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2" y="847"/>
                  </a:cubicBezTo>
                  <a:cubicBezTo>
                    <a:pt x="1012" y="847"/>
                    <a:pt x="1483" y="457"/>
                    <a:pt x="1119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1439050" y="4658950"/>
              <a:ext cx="37525" cy="25050"/>
            </a:xfrm>
            <a:custGeom>
              <a:rect b="b" l="l" r="r" t="t"/>
              <a:pathLst>
                <a:path extrusionOk="0" h="1002" w="1501">
                  <a:moveTo>
                    <a:pt x="818" y="0"/>
                  </a:moveTo>
                  <a:cubicBezTo>
                    <a:pt x="312" y="0"/>
                    <a:pt x="1" y="1001"/>
                    <a:pt x="582" y="1001"/>
                  </a:cubicBezTo>
                  <a:cubicBezTo>
                    <a:pt x="591" y="1001"/>
                    <a:pt x="600" y="1001"/>
                    <a:pt x="609" y="1001"/>
                  </a:cubicBezTo>
                  <a:cubicBezTo>
                    <a:pt x="632" y="1001"/>
                    <a:pt x="654" y="1001"/>
                    <a:pt x="677" y="989"/>
                  </a:cubicBezTo>
                  <a:cubicBezTo>
                    <a:pt x="1094" y="933"/>
                    <a:pt x="1501" y="222"/>
                    <a:pt x="970" y="30"/>
                  </a:cubicBezTo>
                  <a:cubicBezTo>
                    <a:pt x="918" y="10"/>
                    <a:pt x="867" y="0"/>
                    <a:pt x="8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1528125" y="4693200"/>
              <a:ext cx="37025" cy="25225"/>
            </a:xfrm>
            <a:custGeom>
              <a:rect b="b" l="l" r="r" t="t"/>
              <a:pathLst>
                <a:path extrusionOk="0" h="1009" w="1481">
                  <a:moveTo>
                    <a:pt x="809" y="1"/>
                  </a:moveTo>
                  <a:cubicBezTo>
                    <a:pt x="294" y="1"/>
                    <a:pt x="0" y="1009"/>
                    <a:pt x="577" y="1009"/>
                  </a:cubicBezTo>
                  <a:cubicBezTo>
                    <a:pt x="588" y="1009"/>
                    <a:pt x="600" y="1008"/>
                    <a:pt x="612" y="1007"/>
                  </a:cubicBezTo>
                  <a:cubicBezTo>
                    <a:pt x="635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1" y="26"/>
                  </a:cubicBezTo>
                  <a:cubicBezTo>
                    <a:pt x="902" y="9"/>
                    <a:pt x="855" y="1"/>
                    <a:pt x="80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1461600" y="4716300"/>
              <a:ext cx="28375" cy="23850"/>
            </a:xfrm>
            <a:custGeom>
              <a:rect b="b" l="l" r="r" t="t"/>
              <a:pathLst>
                <a:path extrusionOk="0" h="954" w="1135">
                  <a:moveTo>
                    <a:pt x="476" y="0"/>
                  </a:moveTo>
                  <a:cubicBezTo>
                    <a:pt x="333" y="0"/>
                    <a:pt x="203" y="75"/>
                    <a:pt x="136" y="264"/>
                  </a:cubicBezTo>
                  <a:cubicBezTo>
                    <a:pt x="0" y="649"/>
                    <a:pt x="447" y="954"/>
                    <a:pt x="783" y="954"/>
                  </a:cubicBezTo>
                  <a:cubicBezTo>
                    <a:pt x="977" y="954"/>
                    <a:pt x="1134" y="851"/>
                    <a:pt x="1118" y="602"/>
                  </a:cubicBezTo>
                  <a:cubicBezTo>
                    <a:pt x="1118" y="580"/>
                    <a:pt x="1118" y="557"/>
                    <a:pt x="1106" y="535"/>
                  </a:cubicBezTo>
                  <a:cubicBezTo>
                    <a:pt x="1062" y="263"/>
                    <a:pt x="745" y="0"/>
                    <a:pt x="47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1455725" y="4600625"/>
              <a:ext cx="28400" cy="23900"/>
            </a:xfrm>
            <a:custGeom>
              <a:rect b="b" l="l" r="r" t="t"/>
              <a:pathLst>
                <a:path extrusionOk="0" h="956" w="1136">
                  <a:moveTo>
                    <a:pt x="483" y="1"/>
                  </a:moveTo>
                  <a:cubicBezTo>
                    <a:pt x="342" y="1"/>
                    <a:pt x="214" y="73"/>
                    <a:pt x="145" y="253"/>
                  </a:cubicBezTo>
                  <a:cubicBezTo>
                    <a:pt x="0" y="637"/>
                    <a:pt x="455" y="956"/>
                    <a:pt x="794" y="956"/>
                  </a:cubicBezTo>
                  <a:cubicBezTo>
                    <a:pt x="983" y="956"/>
                    <a:pt x="1135" y="857"/>
                    <a:pt x="1127" y="614"/>
                  </a:cubicBezTo>
                  <a:cubicBezTo>
                    <a:pt x="1127" y="592"/>
                    <a:pt x="1116" y="569"/>
                    <a:pt x="1116" y="547"/>
                  </a:cubicBezTo>
                  <a:cubicBezTo>
                    <a:pt x="1079" y="271"/>
                    <a:pt x="757" y="1"/>
                    <a:pt x="4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1497300" y="4673025"/>
              <a:ext cx="29750" cy="21275"/>
            </a:xfrm>
            <a:custGeom>
              <a:rect b="b" l="l" r="r" t="t"/>
              <a:pathLst>
                <a:path extrusionOk="0" h="851" w="119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3"/>
                    <a:pt x="318" y="850"/>
                    <a:pt x="603" y="850"/>
                  </a:cubicBezTo>
                  <a:cubicBezTo>
                    <a:pt x="909" y="850"/>
                    <a:pt x="1190" y="680"/>
                    <a:pt x="1044" y="359"/>
                  </a:cubicBezTo>
                  <a:cubicBezTo>
                    <a:pt x="1033" y="347"/>
                    <a:pt x="1033" y="325"/>
                    <a:pt x="1010" y="302"/>
                  </a:cubicBezTo>
                  <a:cubicBezTo>
                    <a:pt x="901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1463425" y="4617025"/>
              <a:ext cx="29375" cy="21600"/>
            </a:xfrm>
            <a:custGeom>
              <a:rect b="b" l="l" r="r" t="t"/>
              <a:pathLst>
                <a:path extrusionOk="0" h="864" w="1175">
                  <a:moveTo>
                    <a:pt x="557" y="1"/>
                  </a:moveTo>
                  <a:cubicBezTo>
                    <a:pt x="263" y="1"/>
                    <a:pt x="1" y="161"/>
                    <a:pt x="131" y="477"/>
                  </a:cubicBezTo>
                  <a:cubicBezTo>
                    <a:pt x="142" y="489"/>
                    <a:pt x="153" y="511"/>
                    <a:pt x="165" y="534"/>
                  </a:cubicBezTo>
                  <a:cubicBezTo>
                    <a:pt x="266" y="730"/>
                    <a:pt x="536" y="863"/>
                    <a:pt x="770" y="863"/>
                  </a:cubicBezTo>
                  <a:cubicBezTo>
                    <a:pt x="981" y="863"/>
                    <a:pt x="1164" y="756"/>
                    <a:pt x="1169" y="489"/>
                  </a:cubicBezTo>
                  <a:cubicBezTo>
                    <a:pt x="1175" y="161"/>
                    <a:pt x="850" y="1"/>
                    <a:pt x="55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1565550" y="4614900"/>
              <a:ext cx="29900" cy="21300"/>
            </a:xfrm>
            <a:custGeom>
              <a:rect b="b" l="l" r="r" t="t"/>
              <a:pathLst>
                <a:path extrusionOk="0" h="852" w="1196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5"/>
                    <a:pt x="322" y="852"/>
                    <a:pt x="609" y="852"/>
                  </a:cubicBezTo>
                  <a:cubicBezTo>
                    <a:pt x="915" y="852"/>
                    <a:pt x="1196" y="685"/>
                    <a:pt x="1056" y="371"/>
                  </a:cubicBezTo>
                  <a:cubicBezTo>
                    <a:pt x="1045" y="348"/>
                    <a:pt x="1033" y="325"/>
                    <a:pt x="1022" y="303"/>
                  </a:cubicBezTo>
                  <a:cubicBezTo>
                    <a:pt x="914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1479100" y="4557925"/>
              <a:ext cx="29800" cy="27050"/>
            </a:xfrm>
            <a:custGeom>
              <a:rect b="b" l="l" r="r" t="t"/>
              <a:pathLst>
                <a:path extrusionOk="0" h="1082" w="1192">
                  <a:moveTo>
                    <a:pt x="723" y="0"/>
                  </a:moveTo>
                  <a:cubicBezTo>
                    <a:pt x="679" y="0"/>
                    <a:pt x="630" y="10"/>
                    <a:pt x="576" y="32"/>
                  </a:cubicBezTo>
                  <a:cubicBezTo>
                    <a:pt x="553" y="43"/>
                    <a:pt x="531" y="54"/>
                    <a:pt x="508" y="65"/>
                  </a:cubicBezTo>
                  <a:cubicBezTo>
                    <a:pt x="147" y="269"/>
                    <a:pt x="0" y="1070"/>
                    <a:pt x="564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191" y="0"/>
                    <a:pt x="72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1610900" y="4701900"/>
              <a:ext cx="28375" cy="23975"/>
            </a:xfrm>
            <a:custGeom>
              <a:rect b="b" l="l" r="r" t="t"/>
              <a:pathLst>
                <a:path extrusionOk="0" h="959" w="1135">
                  <a:moveTo>
                    <a:pt x="480" y="1"/>
                  </a:moveTo>
                  <a:cubicBezTo>
                    <a:pt x="340" y="1"/>
                    <a:pt x="214" y="73"/>
                    <a:pt x="145" y="253"/>
                  </a:cubicBezTo>
                  <a:cubicBezTo>
                    <a:pt x="0" y="643"/>
                    <a:pt x="451" y="959"/>
                    <a:pt x="789" y="959"/>
                  </a:cubicBezTo>
                  <a:cubicBezTo>
                    <a:pt x="980" y="959"/>
                    <a:pt x="1135" y="858"/>
                    <a:pt x="1126" y="614"/>
                  </a:cubicBezTo>
                  <a:cubicBezTo>
                    <a:pt x="1126" y="592"/>
                    <a:pt x="1115" y="569"/>
                    <a:pt x="1115" y="547"/>
                  </a:cubicBezTo>
                  <a:cubicBezTo>
                    <a:pt x="1070" y="271"/>
                    <a:pt x="751" y="1"/>
                    <a:pt x="48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1594700" y="4687325"/>
              <a:ext cx="29975" cy="27050"/>
            </a:xfrm>
            <a:custGeom>
              <a:rect b="b" l="l" r="r" t="t"/>
              <a:pathLst>
                <a:path extrusionOk="0" h="1082" w="1199">
                  <a:moveTo>
                    <a:pt x="618" y="1"/>
                  </a:moveTo>
                  <a:cubicBezTo>
                    <a:pt x="46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35" y="1039"/>
                    <a:pt x="657" y="1028"/>
                    <a:pt x="680" y="1017"/>
                  </a:cubicBezTo>
                  <a:cubicBezTo>
                    <a:pt x="1052" y="814"/>
                    <a:pt x="1199" y="24"/>
                    <a:pt x="635" y="1"/>
                  </a:cubicBezTo>
                  <a:cubicBezTo>
                    <a:pt x="629" y="1"/>
                    <a:pt x="624" y="1"/>
                    <a:pt x="6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1465125" y="4675275"/>
              <a:ext cx="29750" cy="21300"/>
            </a:xfrm>
            <a:custGeom>
              <a:rect b="b" l="l" r="r" t="t"/>
              <a:pathLst>
                <a:path extrusionOk="0" h="852" w="119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4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1608300" y="4729775"/>
              <a:ext cx="34950" cy="25925"/>
            </a:xfrm>
            <a:custGeom>
              <a:rect b="b" l="l" r="r" t="t"/>
              <a:pathLst>
                <a:path extrusionOk="0" h="1037" w="1398">
                  <a:moveTo>
                    <a:pt x="869" y="0"/>
                  </a:moveTo>
                  <a:cubicBezTo>
                    <a:pt x="845" y="0"/>
                    <a:pt x="818" y="2"/>
                    <a:pt x="790" y="7"/>
                  </a:cubicBezTo>
                  <a:lnTo>
                    <a:pt x="723" y="30"/>
                  </a:lnTo>
                  <a:cubicBezTo>
                    <a:pt x="316" y="142"/>
                    <a:pt x="0" y="887"/>
                    <a:pt x="553" y="1023"/>
                  </a:cubicBezTo>
                  <a:cubicBezTo>
                    <a:pt x="589" y="1032"/>
                    <a:pt x="624" y="1036"/>
                    <a:pt x="658" y="1036"/>
                  </a:cubicBezTo>
                  <a:cubicBezTo>
                    <a:pt x="1179" y="1036"/>
                    <a:pt x="1398" y="0"/>
                    <a:pt x="86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1493750" y="4619600"/>
              <a:ext cx="31075" cy="26675"/>
            </a:xfrm>
            <a:custGeom>
              <a:rect b="b" l="l" r="r" t="t"/>
              <a:pathLst>
                <a:path extrusionOk="0" h="1067" w="1243">
                  <a:moveTo>
                    <a:pt x="646" y="1"/>
                  </a:moveTo>
                  <a:cubicBezTo>
                    <a:pt x="83" y="1"/>
                    <a:pt x="0" y="1066"/>
                    <a:pt x="481" y="1066"/>
                  </a:cubicBezTo>
                  <a:cubicBezTo>
                    <a:pt x="524" y="1066"/>
                    <a:pt x="571" y="1058"/>
                    <a:pt x="622" y="1040"/>
                  </a:cubicBezTo>
                  <a:cubicBezTo>
                    <a:pt x="644" y="1029"/>
                    <a:pt x="655" y="1018"/>
                    <a:pt x="678" y="1018"/>
                  </a:cubicBezTo>
                  <a:cubicBezTo>
                    <a:pt x="1062" y="826"/>
                    <a:pt x="1242" y="36"/>
                    <a:pt x="678" y="2"/>
                  </a:cubicBezTo>
                  <a:cubicBezTo>
                    <a:pt x="667" y="1"/>
                    <a:pt x="656" y="1"/>
                    <a:pt x="64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1432550" y="4588100"/>
              <a:ext cx="30025" cy="27050"/>
            </a:xfrm>
            <a:custGeom>
              <a:rect b="b" l="l" r="r" t="t"/>
              <a:pathLst>
                <a:path extrusionOk="0" h="1082" w="1201">
                  <a:moveTo>
                    <a:pt x="726" y="1"/>
                  </a:moveTo>
                  <a:cubicBezTo>
                    <a:pt x="681" y="1"/>
                    <a:pt x="631" y="10"/>
                    <a:pt x="576" y="32"/>
                  </a:cubicBezTo>
                  <a:cubicBezTo>
                    <a:pt x="553" y="43"/>
                    <a:pt x="542" y="55"/>
                    <a:pt x="519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1438225" y="4739700"/>
              <a:ext cx="29750" cy="21375"/>
            </a:xfrm>
            <a:custGeom>
              <a:rect b="b" l="l" r="r" t="t"/>
              <a:pathLst>
                <a:path extrusionOk="0" h="855" w="1190">
                  <a:moveTo>
                    <a:pt x="582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57" y="535"/>
                    <a:pt x="180" y="547"/>
                  </a:cubicBezTo>
                  <a:cubicBezTo>
                    <a:pt x="289" y="732"/>
                    <a:pt x="553" y="854"/>
                    <a:pt x="783" y="854"/>
                  </a:cubicBezTo>
                  <a:cubicBezTo>
                    <a:pt x="1001" y="854"/>
                    <a:pt x="1189" y="743"/>
                    <a:pt x="1184" y="468"/>
                  </a:cubicBezTo>
                  <a:cubicBezTo>
                    <a:pt x="1178" y="151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1485500" y="4572725"/>
              <a:ext cx="37300" cy="21100"/>
            </a:xfrm>
            <a:custGeom>
              <a:rect b="b" l="l" r="r" t="t"/>
              <a:pathLst>
                <a:path extrusionOk="0" h="844" w="1492">
                  <a:moveTo>
                    <a:pt x="742" y="1"/>
                  </a:moveTo>
                  <a:cubicBezTo>
                    <a:pt x="386" y="1"/>
                    <a:pt x="1" y="240"/>
                    <a:pt x="196" y="613"/>
                  </a:cubicBezTo>
                  <a:cubicBezTo>
                    <a:pt x="283" y="778"/>
                    <a:pt x="438" y="844"/>
                    <a:pt x="604" y="844"/>
                  </a:cubicBezTo>
                  <a:cubicBezTo>
                    <a:pt x="1017" y="844"/>
                    <a:pt x="1491" y="434"/>
                    <a:pt x="1121" y="128"/>
                  </a:cubicBezTo>
                  <a:cubicBezTo>
                    <a:pt x="1098" y="117"/>
                    <a:pt x="1076" y="94"/>
                    <a:pt x="1064" y="83"/>
                  </a:cubicBezTo>
                  <a:cubicBezTo>
                    <a:pt x="975" y="27"/>
                    <a:pt x="860" y="1"/>
                    <a:pt x="74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1450325" y="4496900"/>
              <a:ext cx="37025" cy="25200"/>
            </a:xfrm>
            <a:custGeom>
              <a:rect b="b" l="l" r="r" t="t"/>
              <a:pathLst>
                <a:path extrusionOk="0" h="1008" w="1481">
                  <a:moveTo>
                    <a:pt x="904" y="0"/>
                  </a:moveTo>
                  <a:cubicBezTo>
                    <a:pt x="893" y="0"/>
                    <a:pt x="881" y="1"/>
                    <a:pt x="869" y="1"/>
                  </a:cubicBezTo>
                  <a:lnTo>
                    <a:pt x="801" y="13"/>
                  </a:lnTo>
                  <a:cubicBezTo>
                    <a:pt x="384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1487775" y="4509875"/>
              <a:ext cx="31125" cy="26725"/>
            </a:xfrm>
            <a:custGeom>
              <a:rect b="b" l="l" r="r" t="t"/>
              <a:pathLst>
                <a:path extrusionOk="0" h="1069" w="1245">
                  <a:moveTo>
                    <a:pt x="656" y="1"/>
                  </a:moveTo>
                  <a:cubicBezTo>
                    <a:pt x="88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35" y="1028"/>
                    <a:pt x="658" y="1028"/>
                    <a:pt x="680" y="1017"/>
                  </a:cubicBezTo>
                  <a:cubicBezTo>
                    <a:pt x="1064" y="825"/>
                    <a:pt x="1244" y="35"/>
                    <a:pt x="680" y="1"/>
                  </a:cubicBezTo>
                  <a:cubicBezTo>
                    <a:pt x="672" y="1"/>
                    <a:pt x="664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1562975" y="4726175"/>
              <a:ext cx="28850" cy="27800"/>
            </a:xfrm>
            <a:custGeom>
              <a:rect b="b" l="l" r="r" t="t"/>
              <a:pathLst>
                <a:path extrusionOk="0" h="1112" w="1154">
                  <a:moveTo>
                    <a:pt x="665" y="1"/>
                  </a:moveTo>
                  <a:cubicBezTo>
                    <a:pt x="619" y="1"/>
                    <a:pt x="570" y="9"/>
                    <a:pt x="516" y="27"/>
                  </a:cubicBezTo>
                  <a:cubicBezTo>
                    <a:pt x="1" y="199"/>
                    <a:pt x="243" y="1111"/>
                    <a:pt x="630" y="1111"/>
                  </a:cubicBezTo>
                  <a:cubicBezTo>
                    <a:pt x="701" y="1111"/>
                    <a:pt x="777" y="1080"/>
                    <a:pt x="854" y="1009"/>
                  </a:cubicBezTo>
                  <a:cubicBezTo>
                    <a:pt x="877" y="997"/>
                    <a:pt x="888" y="975"/>
                    <a:pt x="899" y="964"/>
                  </a:cubicBezTo>
                  <a:cubicBezTo>
                    <a:pt x="1153" y="679"/>
                    <a:pt x="1078" y="1"/>
                    <a:pt x="66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1563675" y="4663450"/>
              <a:ext cx="29700" cy="27725"/>
            </a:xfrm>
            <a:custGeom>
              <a:rect b="b" l="l" r="r" t="t"/>
              <a:pathLst>
                <a:path extrusionOk="0" h="1109" w="1188">
                  <a:moveTo>
                    <a:pt x="511" y="1"/>
                  </a:moveTo>
                  <a:cubicBezTo>
                    <a:pt x="433" y="1"/>
                    <a:pt x="352" y="37"/>
                    <a:pt x="273" y="121"/>
                  </a:cubicBezTo>
                  <a:cubicBezTo>
                    <a:pt x="251" y="132"/>
                    <a:pt x="239" y="155"/>
                    <a:pt x="228" y="166"/>
                  </a:cubicBezTo>
                  <a:cubicBezTo>
                    <a:pt x="0" y="464"/>
                    <a:pt x="129" y="1109"/>
                    <a:pt x="515" y="1109"/>
                  </a:cubicBezTo>
                  <a:cubicBezTo>
                    <a:pt x="569" y="1109"/>
                    <a:pt x="628" y="1096"/>
                    <a:pt x="691" y="1069"/>
                  </a:cubicBezTo>
                  <a:cubicBezTo>
                    <a:pt x="1187" y="854"/>
                    <a:pt x="891" y="1"/>
                    <a:pt x="5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1637625" y="4732700"/>
              <a:ext cx="29450" cy="27800"/>
            </a:xfrm>
            <a:custGeom>
              <a:rect b="b" l="l" r="r" t="t"/>
              <a:pathLst>
                <a:path extrusionOk="0" h="1112" w="1178">
                  <a:moveTo>
                    <a:pt x="661" y="1"/>
                  </a:moveTo>
                  <a:cubicBezTo>
                    <a:pt x="604" y="1"/>
                    <a:pt x="542" y="15"/>
                    <a:pt x="475" y="48"/>
                  </a:cubicBezTo>
                  <a:cubicBezTo>
                    <a:pt x="0" y="281"/>
                    <a:pt x="316" y="1111"/>
                    <a:pt x="688" y="1111"/>
                  </a:cubicBezTo>
                  <a:cubicBezTo>
                    <a:pt x="767" y="1111"/>
                    <a:pt x="849" y="1074"/>
                    <a:pt x="926" y="985"/>
                  </a:cubicBezTo>
                  <a:cubicBezTo>
                    <a:pt x="949" y="973"/>
                    <a:pt x="960" y="951"/>
                    <a:pt x="971" y="928"/>
                  </a:cubicBezTo>
                  <a:cubicBezTo>
                    <a:pt x="1177" y="634"/>
                    <a:pt x="1034" y="1"/>
                    <a:pt x="6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1428900" y="4424750"/>
              <a:ext cx="37450" cy="21075"/>
            </a:xfrm>
            <a:custGeom>
              <a:rect b="b" l="l" r="r" t="t"/>
              <a:pathLst>
                <a:path extrusionOk="0" h="843" w="1498">
                  <a:moveTo>
                    <a:pt x="734" y="0"/>
                  </a:moveTo>
                  <a:cubicBezTo>
                    <a:pt x="382" y="0"/>
                    <a:pt x="1" y="241"/>
                    <a:pt x="203" y="619"/>
                  </a:cubicBezTo>
                  <a:cubicBezTo>
                    <a:pt x="289" y="779"/>
                    <a:pt x="442" y="843"/>
                    <a:pt x="604" y="843"/>
                  </a:cubicBezTo>
                  <a:cubicBezTo>
                    <a:pt x="1018" y="843"/>
                    <a:pt x="1497" y="430"/>
                    <a:pt x="1117" y="123"/>
                  </a:cubicBezTo>
                  <a:lnTo>
                    <a:pt x="1060" y="89"/>
                  </a:lnTo>
                  <a:cubicBezTo>
                    <a:pt x="971" y="28"/>
                    <a:pt x="854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1451200" y="4545850"/>
              <a:ext cx="28875" cy="26975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cubicBezTo>
                    <a:pt x="507" y="52"/>
                    <a:pt x="496" y="63"/>
                    <a:pt x="473" y="75"/>
                  </a:cubicBezTo>
                  <a:cubicBezTo>
                    <a:pt x="114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420725" y="4697875"/>
              <a:ext cx="29750" cy="21275"/>
            </a:xfrm>
            <a:custGeom>
              <a:rect b="b" l="l" r="r" t="t"/>
              <a:pathLst>
                <a:path extrusionOk="0" h="851" w="1190">
                  <a:moveTo>
                    <a:pt x="583" y="0"/>
                  </a:moveTo>
                  <a:cubicBezTo>
                    <a:pt x="278" y="0"/>
                    <a:pt x="1" y="168"/>
                    <a:pt x="146" y="482"/>
                  </a:cubicBezTo>
                  <a:cubicBezTo>
                    <a:pt x="157" y="504"/>
                    <a:pt x="169" y="527"/>
                    <a:pt x="180" y="538"/>
                  </a:cubicBezTo>
                  <a:cubicBezTo>
                    <a:pt x="289" y="728"/>
                    <a:pt x="550" y="850"/>
                    <a:pt x="779" y="850"/>
                  </a:cubicBezTo>
                  <a:cubicBezTo>
                    <a:pt x="999" y="850"/>
                    <a:pt x="1190" y="736"/>
                    <a:pt x="1184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1500400" y="4720825"/>
              <a:ext cx="29500" cy="21400"/>
            </a:xfrm>
            <a:custGeom>
              <a:rect b="b" l="l" r="r" t="t"/>
              <a:pathLst>
                <a:path extrusionOk="0" h="856" w="1180">
                  <a:moveTo>
                    <a:pt x="409" y="0"/>
                  </a:moveTo>
                  <a:cubicBezTo>
                    <a:pt x="195" y="0"/>
                    <a:pt x="11" y="108"/>
                    <a:pt x="6" y="376"/>
                  </a:cubicBezTo>
                  <a:cubicBezTo>
                    <a:pt x="0" y="698"/>
                    <a:pt x="325" y="856"/>
                    <a:pt x="619" y="856"/>
                  </a:cubicBezTo>
                  <a:cubicBezTo>
                    <a:pt x="914" y="856"/>
                    <a:pt x="1179" y="698"/>
                    <a:pt x="1055" y="388"/>
                  </a:cubicBezTo>
                  <a:cubicBezTo>
                    <a:pt x="1044" y="365"/>
                    <a:pt x="1033" y="342"/>
                    <a:pt x="1021" y="320"/>
                  </a:cubicBezTo>
                  <a:cubicBezTo>
                    <a:pt x="915" y="131"/>
                    <a:pt x="644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1434275" y="4637600"/>
              <a:ext cx="31750" cy="20925"/>
            </a:xfrm>
            <a:custGeom>
              <a:rect b="b" l="l" r="r" t="t"/>
              <a:pathLst>
                <a:path extrusionOk="0" h="837" w="1270">
                  <a:moveTo>
                    <a:pt x="488" y="1"/>
                  </a:moveTo>
                  <a:cubicBezTo>
                    <a:pt x="231" y="1"/>
                    <a:pt x="1" y="133"/>
                    <a:pt x="44" y="444"/>
                  </a:cubicBezTo>
                  <a:cubicBezTo>
                    <a:pt x="78" y="717"/>
                    <a:pt x="340" y="837"/>
                    <a:pt x="598" y="837"/>
                  </a:cubicBezTo>
                  <a:cubicBezTo>
                    <a:pt x="937" y="837"/>
                    <a:pt x="1270" y="631"/>
                    <a:pt x="1071" y="298"/>
                  </a:cubicBezTo>
                  <a:cubicBezTo>
                    <a:pt x="1060" y="286"/>
                    <a:pt x="1048" y="264"/>
                    <a:pt x="1037" y="241"/>
                  </a:cubicBezTo>
                  <a:cubicBezTo>
                    <a:pt x="926" y="89"/>
                    <a:pt x="698" y="1"/>
                    <a:pt x="488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1415225" y="4609750"/>
              <a:ext cx="30050" cy="27050"/>
            </a:xfrm>
            <a:custGeom>
              <a:rect b="b" l="l" r="r" t="t"/>
              <a:pathLst>
                <a:path extrusionOk="0" h="1082" w="1202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7"/>
                  </a:cubicBezTo>
                  <a:cubicBezTo>
                    <a:pt x="1054" y="813"/>
                    <a:pt x="1201" y="12"/>
                    <a:pt x="637" y="1"/>
                  </a:cubicBezTo>
                  <a:cubicBezTo>
                    <a:pt x="634" y="1"/>
                    <a:pt x="631" y="1"/>
                    <a:pt x="62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1512925" y="4584850"/>
              <a:ext cx="28200" cy="23925"/>
            </a:xfrm>
            <a:custGeom>
              <a:rect b="b" l="l" r="r" t="t"/>
              <a:pathLst>
                <a:path extrusionOk="0" h="957" w="1128">
                  <a:moveTo>
                    <a:pt x="338" y="1"/>
                  </a:moveTo>
                  <a:cubicBezTo>
                    <a:pt x="150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7" y="686"/>
                    <a:pt x="377" y="956"/>
                    <a:pt x="648" y="956"/>
                  </a:cubicBezTo>
                  <a:cubicBezTo>
                    <a:pt x="787" y="956"/>
                    <a:pt x="914" y="884"/>
                    <a:pt x="983" y="704"/>
                  </a:cubicBezTo>
                  <a:cubicBezTo>
                    <a:pt x="1128" y="320"/>
                    <a:pt x="673" y="1"/>
                    <a:pt x="33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1545100" y="4630425"/>
              <a:ext cx="30050" cy="27050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4" y="43"/>
                    <a:pt x="542" y="54"/>
                    <a:pt x="520" y="65"/>
                  </a:cubicBezTo>
                  <a:cubicBezTo>
                    <a:pt x="147" y="269"/>
                    <a:pt x="1" y="1058"/>
                    <a:pt x="565" y="1081"/>
                  </a:cubicBezTo>
                  <a:cubicBezTo>
                    <a:pt x="568" y="1081"/>
                    <a:pt x="570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525525" y="4631250"/>
              <a:ext cx="29350" cy="21475"/>
            </a:xfrm>
            <a:custGeom>
              <a:rect b="b" l="l" r="r" t="t"/>
              <a:pathLst>
                <a:path extrusionOk="0" h="859" w="1174">
                  <a:moveTo>
                    <a:pt x="551" y="0"/>
                  </a:moveTo>
                  <a:cubicBezTo>
                    <a:pt x="260" y="0"/>
                    <a:pt x="0" y="158"/>
                    <a:pt x="129" y="473"/>
                  </a:cubicBezTo>
                  <a:cubicBezTo>
                    <a:pt x="141" y="484"/>
                    <a:pt x="152" y="506"/>
                    <a:pt x="163" y="529"/>
                  </a:cubicBezTo>
                  <a:cubicBezTo>
                    <a:pt x="264" y="725"/>
                    <a:pt x="534" y="859"/>
                    <a:pt x="769" y="859"/>
                  </a:cubicBezTo>
                  <a:cubicBezTo>
                    <a:pt x="980" y="859"/>
                    <a:pt x="1162" y="751"/>
                    <a:pt x="1167" y="484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1534675" y="4660250"/>
              <a:ext cx="30025" cy="26825"/>
            </a:xfrm>
            <a:custGeom>
              <a:rect b="b" l="l" r="r" t="t"/>
              <a:pathLst>
                <a:path extrusionOk="0" h="1073" w="1201">
                  <a:moveTo>
                    <a:pt x="731" y="1"/>
                  </a:moveTo>
                  <a:cubicBezTo>
                    <a:pt x="685" y="1"/>
                    <a:pt x="633" y="11"/>
                    <a:pt x="576" y="35"/>
                  </a:cubicBezTo>
                  <a:cubicBezTo>
                    <a:pt x="553" y="46"/>
                    <a:pt x="531" y="46"/>
                    <a:pt x="508" y="69"/>
                  </a:cubicBezTo>
                  <a:cubicBezTo>
                    <a:pt x="147" y="260"/>
                    <a:pt x="0" y="1062"/>
                    <a:pt x="564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50" y="1073"/>
                    <a:pt x="1200" y="1"/>
                    <a:pt x="73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1374300" y="4680750"/>
              <a:ext cx="29350" cy="21525"/>
            </a:xfrm>
            <a:custGeom>
              <a:rect b="b" l="l" r="r" t="t"/>
              <a:pathLst>
                <a:path extrusionOk="0" h="861" w="1174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41" y="490"/>
                    <a:pt x="152" y="512"/>
                    <a:pt x="164" y="535"/>
                  </a:cubicBezTo>
                  <a:cubicBezTo>
                    <a:pt x="265" y="726"/>
                    <a:pt x="538" y="861"/>
                    <a:pt x="774" y="861"/>
                  </a:cubicBezTo>
                  <a:cubicBezTo>
                    <a:pt x="983" y="861"/>
                    <a:pt x="1163" y="755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1422875" y="4565150"/>
              <a:ext cx="31125" cy="26675"/>
            </a:xfrm>
            <a:custGeom>
              <a:rect b="b" l="l" r="r" t="t"/>
              <a:pathLst>
                <a:path extrusionOk="0" h="1067" w="1245">
                  <a:moveTo>
                    <a:pt x="637" y="1"/>
                  </a:moveTo>
                  <a:cubicBezTo>
                    <a:pt x="74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6" y="1029"/>
                    <a:pt x="658" y="1018"/>
                    <a:pt x="681" y="1006"/>
                  </a:cubicBezTo>
                  <a:cubicBezTo>
                    <a:pt x="1053" y="826"/>
                    <a:pt x="1245" y="36"/>
                    <a:pt x="669" y="2"/>
                  </a:cubicBezTo>
                  <a:cubicBezTo>
                    <a:pt x="659" y="1"/>
                    <a:pt x="648" y="1"/>
                    <a:pt x="63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1400950" y="4665825"/>
              <a:ext cx="37475" cy="20925"/>
            </a:xfrm>
            <a:custGeom>
              <a:rect b="b" l="l" r="r" t="t"/>
              <a:pathLst>
                <a:path extrusionOk="0" h="837" w="1499">
                  <a:moveTo>
                    <a:pt x="744" y="0"/>
                  </a:moveTo>
                  <a:cubicBezTo>
                    <a:pt x="389" y="0"/>
                    <a:pt x="0" y="240"/>
                    <a:pt x="204" y="613"/>
                  </a:cubicBezTo>
                  <a:cubicBezTo>
                    <a:pt x="290" y="772"/>
                    <a:pt x="442" y="836"/>
                    <a:pt x="605" y="836"/>
                  </a:cubicBezTo>
                  <a:cubicBezTo>
                    <a:pt x="1019" y="836"/>
                    <a:pt x="1498" y="424"/>
                    <a:pt x="1118" y="116"/>
                  </a:cubicBezTo>
                  <a:cubicBezTo>
                    <a:pt x="1106" y="105"/>
                    <a:pt x="1084" y="94"/>
                    <a:pt x="1061" y="83"/>
                  </a:cubicBezTo>
                  <a:cubicBezTo>
                    <a:pt x="974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1534950" y="4734175"/>
              <a:ext cx="30025" cy="26825"/>
            </a:xfrm>
            <a:custGeom>
              <a:rect b="b" l="l" r="r" t="t"/>
              <a:pathLst>
                <a:path extrusionOk="0" h="1073" w="1201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3" y="34"/>
                    <a:pt x="531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7" y="1072"/>
                    <a:pt x="570" y="1072"/>
                    <a:pt x="573" y="1072"/>
                  </a:cubicBezTo>
                  <a:cubicBezTo>
                    <a:pt x="1150" y="1072"/>
                    <a:pt x="1200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1372675" y="4624625"/>
              <a:ext cx="30050" cy="27550"/>
            </a:xfrm>
            <a:custGeom>
              <a:rect b="b" l="l" r="r" t="t"/>
              <a:pathLst>
                <a:path extrusionOk="0" h="1102" w="1202">
                  <a:moveTo>
                    <a:pt x="448" y="0"/>
                  </a:moveTo>
                  <a:cubicBezTo>
                    <a:pt x="352" y="0"/>
                    <a:pt x="259" y="51"/>
                    <a:pt x="184" y="173"/>
                  </a:cubicBezTo>
                  <a:cubicBezTo>
                    <a:pt x="172" y="185"/>
                    <a:pt x="161" y="207"/>
                    <a:pt x="150" y="230"/>
                  </a:cubicBezTo>
                  <a:cubicBezTo>
                    <a:pt x="1" y="546"/>
                    <a:pt x="213" y="1102"/>
                    <a:pt x="552" y="1102"/>
                  </a:cubicBezTo>
                  <a:cubicBezTo>
                    <a:pt x="624" y="1102"/>
                    <a:pt x="701" y="1077"/>
                    <a:pt x="782" y="1020"/>
                  </a:cubicBezTo>
                  <a:cubicBezTo>
                    <a:pt x="1201" y="725"/>
                    <a:pt x="809" y="0"/>
                    <a:pt x="4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1496900" y="4647125"/>
              <a:ext cx="28875" cy="26975"/>
            </a:xfrm>
            <a:custGeom>
              <a:rect b="b" l="l" r="r" t="t"/>
              <a:pathLst>
                <a:path extrusionOk="0" h="1079" w="1155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1538625" y="4612075"/>
              <a:ext cx="30025" cy="27050"/>
            </a:xfrm>
            <a:custGeom>
              <a:rect b="b" l="l" r="r" t="t"/>
              <a:pathLst>
                <a:path extrusionOk="0" h="1082" w="1201">
                  <a:moveTo>
                    <a:pt x="726" y="1"/>
                  </a:moveTo>
                  <a:cubicBezTo>
                    <a:pt x="680" y="1"/>
                    <a:pt x="630" y="11"/>
                    <a:pt x="576" y="32"/>
                  </a:cubicBezTo>
                  <a:cubicBezTo>
                    <a:pt x="553" y="43"/>
                    <a:pt x="531" y="55"/>
                    <a:pt x="519" y="66"/>
                  </a:cubicBezTo>
                  <a:cubicBezTo>
                    <a:pt x="147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52" y="1082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488900" y="4604350"/>
              <a:ext cx="37050" cy="25500"/>
            </a:xfrm>
            <a:custGeom>
              <a:rect b="b" l="l" r="r" t="t"/>
              <a:pathLst>
                <a:path extrusionOk="0" h="1020" w="1482">
                  <a:moveTo>
                    <a:pt x="811" y="0"/>
                  </a:moveTo>
                  <a:cubicBezTo>
                    <a:pt x="294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86" y="928"/>
                    <a:pt x="1481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441175" y="4466450"/>
              <a:ext cx="30050" cy="27050"/>
            </a:xfrm>
            <a:custGeom>
              <a:rect b="b" l="l" r="r" t="t"/>
              <a:pathLst>
                <a:path extrusionOk="0" h="1082" w="1202">
                  <a:moveTo>
                    <a:pt x="629" y="1"/>
                  </a:moveTo>
                  <a:cubicBezTo>
                    <a:pt x="49" y="1"/>
                    <a:pt x="1" y="1081"/>
                    <a:pt x="476" y="1081"/>
                  </a:cubicBezTo>
                  <a:cubicBezTo>
                    <a:pt x="521" y="1081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421275" y="4511425"/>
              <a:ext cx="31700" cy="20900"/>
            </a:xfrm>
            <a:custGeom>
              <a:rect b="b" l="l" r="r" t="t"/>
              <a:pathLst>
                <a:path extrusionOk="0" h="836" w="1268">
                  <a:moveTo>
                    <a:pt x="670" y="1"/>
                  </a:moveTo>
                  <a:cubicBezTo>
                    <a:pt x="332" y="1"/>
                    <a:pt x="1" y="206"/>
                    <a:pt x="192" y="537"/>
                  </a:cubicBezTo>
                  <a:cubicBezTo>
                    <a:pt x="214" y="560"/>
                    <a:pt x="226" y="571"/>
                    <a:pt x="237" y="594"/>
                  </a:cubicBezTo>
                  <a:cubicBezTo>
                    <a:pt x="349" y="747"/>
                    <a:pt x="576" y="835"/>
                    <a:pt x="786" y="835"/>
                  </a:cubicBezTo>
                  <a:cubicBezTo>
                    <a:pt x="1040" y="835"/>
                    <a:pt x="1267" y="705"/>
                    <a:pt x="1230" y="402"/>
                  </a:cubicBezTo>
                  <a:cubicBezTo>
                    <a:pt x="1196" y="122"/>
                    <a:pt x="931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667550" y="4706275"/>
              <a:ext cx="29350" cy="21500"/>
            </a:xfrm>
            <a:custGeom>
              <a:rect b="b" l="l" r="r" t="t"/>
              <a:pathLst>
                <a:path extrusionOk="0" h="860" w="1174">
                  <a:moveTo>
                    <a:pt x="555" y="1"/>
                  </a:moveTo>
                  <a:cubicBezTo>
                    <a:pt x="263" y="1"/>
                    <a:pt x="1" y="159"/>
                    <a:pt x="124" y="473"/>
                  </a:cubicBezTo>
                  <a:cubicBezTo>
                    <a:pt x="135" y="496"/>
                    <a:pt x="147" y="507"/>
                    <a:pt x="158" y="530"/>
                  </a:cubicBezTo>
                  <a:cubicBezTo>
                    <a:pt x="265" y="726"/>
                    <a:pt x="535" y="859"/>
                    <a:pt x="768" y="859"/>
                  </a:cubicBezTo>
                  <a:cubicBezTo>
                    <a:pt x="977" y="859"/>
                    <a:pt x="1157" y="751"/>
                    <a:pt x="1162" y="484"/>
                  </a:cubicBezTo>
                  <a:cubicBezTo>
                    <a:pt x="1174" y="161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451425" y="4528125"/>
              <a:ext cx="28375" cy="23800"/>
            </a:xfrm>
            <a:custGeom>
              <a:rect b="b" l="l" r="r" t="t"/>
              <a:pathLst>
                <a:path extrusionOk="0" h="952" w="1135">
                  <a:moveTo>
                    <a:pt x="474" y="0"/>
                  </a:moveTo>
                  <a:cubicBezTo>
                    <a:pt x="329" y="0"/>
                    <a:pt x="200" y="75"/>
                    <a:pt x="137" y="264"/>
                  </a:cubicBezTo>
                  <a:cubicBezTo>
                    <a:pt x="1" y="644"/>
                    <a:pt x="452" y="951"/>
                    <a:pt x="787" y="951"/>
                  </a:cubicBezTo>
                  <a:cubicBezTo>
                    <a:pt x="980" y="951"/>
                    <a:pt x="1135" y="850"/>
                    <a:pt x="1119" y="603"/>
                  </a:cubicBezTo>
                  <a:cubicBezTo>
                    <a:pt x="1119" y="580"/>
                    <a:pt x="1119" y="547"/>
                    <a:pt x="1107" y="524"/>
                  </a:cubicBezTo>
                  <a:cubicBezTo>
                    <a:pt x="1063" y="260"/>
                    <a:pt x="742" y="0"/>
                    <a:pt x="4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599775" y="4641050"/>
              <a:ext cx="31125" cy="26650"/>
            </a:xfrm>
            <a:custGeom>
              <a:rect b="b" l="l" r="r" t="t"/>
              <a:pathLst>
                <a:path extrusionOk="0" h="1066" w="1245">
                  <a:moveTo>
                    <a:pt x="647" y="0"/>
                  </a:moveTo>
                  <a:cubicBezTo>
                    <a:pt x="74" y="0"/>
                    <a:pt x="0" y="1066"/>
                    <a:pt x="474" y="1066"/>
                  </a:cubicBezTo>
                  <a:cubicBezTo>
                    <a:pt x="516" y="1066"/>
                    <a:pt x="562" y="1058"/>
                    <a:pt x="612" y="1040"/>
                  </a:cubicBezTo>
                  <a:cubicBezTo>
                    <a:pt x="635" y="1028"/>
                    <a:pt x="657" y="1017"/>
                    <a:pt x="680" y="1017"/>
                  </a:cubicBezTo>
                  <a:cubicBezTo>
                    <a:pt x="1064" y="825"/>
                    <a:pt x="1244" y="35"/>
                    <a:pt x="680" y="2"/>
                  </a:cubicBezTo>
                  <a:cubicBezTo>
                    <a:pt x="669" y="1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463275" y="4647625"/>
              <a:ext cx="30275" cy="27550"/>
            </a:xfrm>
            <a:custGeom>
              <a:rect b="b" l="l" r="r" t="t"/>
              <a:pathLst>
                <a:path extrusionOk="0" h="1102" w="1211">
                  <a:moveTo>
                    <a:pt x="451" y="1"/>
                  </a:moveTo>
                  <a:cubicBezTo>
                    <a:pt x="358" y="1"/>
                    <a:pt x="267" y="50"/>
                    <a:pt x="193" y="167"/>
                  </a:cubicBezTo>
                  <a:cubicBezTo>
                    <a:pt x="182" y="190"/>
                    <a:pt x="171" y="201"/>
                    <a:pt x="159" y="224"/>
                  </a:cubicBezTo>
                  <a:cubicBezTo>
                    <a:pt x="0" y="542"/>
                    <a:pt x="214" y="1102"/>
                    <a:pt x="556" y="1102"/>
                  </a:cubicBezTo>
                  <a:cubicBezTo>
                    <a:pt x="626" y="1102"/>
                    <a:pt x="701" y="1079"/>
                    <a:pt x="780" y="1025"/>
                  </a:cubicBezTo>
                  <a:cubicBezTo>
                    <a:pt x="1211" y="738"/>
                    <a:pt x="813" y="1"/>
                    <a:pt x="4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532825" y="4587700"/>
              <a:ext cx="29250" cy="21925"/>
            </a:xfrm>
            <a:custGeom>
              <a:rect b="b" l="l" r="r" t="t"/>
              <a:pathLst>
                <a:path extrusionOk="0" h="877" w="1170">
                  <a:moveTo>
                    <a:pt x="518" y="0"/>
                  </a:moveTo>
                  <a:cubicBezTo>
                    <a:pt x="241" y="0"/>
                    <a:pt x="1" y="148"/>
                    <a:pt x="108" y="454"/>
                  </a:cubicBezTo>
                  <a:cubicBezTo>
                    <a:pt x="119" y="477"/>
                    <a:pt x="131" y="499"/>
                    <a:pt x="142" y="522"/>
                  </a:cubicBezTo>
                  <a:cubicBezTo>
                    <a:pt x="241" y="727"/>
                    <a:pt x="525" y="877"/>
                    <a:pt x="765" y="877"/>
                  </a:cubicBezTo>
                  <a:cubicBezTo>
                    <a:pt x="962" y="877"/>
                    <a:pt x="1131" y="776"/>
                    <a:pt x="1146" y="522"/>
                  </a:cubicBezTo>
                  <a:cubicBezTo>
                    <a:pt x="1170" y="179"/>
                    <a:pt x="822" y="0"/>
                    <a:pt x="5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516775" y="4531375"/>
              <a:ext cx="30125" cy="27450"/>
            </a:xfrm>
            <a:custGeom>
              <a:rect b="b" l="l" r="r" t="t"/>
              <a:pathLst>
                <a:path extrusionOk="0" h="1098" w="1205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6"/>
                    <a:pt x="402" y="1098"/>
                    <a:pt x="765" y="1098"/>
                  </a:cubicBezTo>
                  <a:cubicBezTo>
                    <a:pt x="857" y="1098"/>
                    <a:pt x="948" y="1050"/>
                    <a:pt x="1021" y="936"/>
                  </a:cubicBezTo>
                  <a:cubicBezTo>
                    <a:pt x="1032" y="913"/>
                    <a:pt x="1043" y="890"/>
                    <a:pt x="1055" y="879"/>
                  </a:cubicBezTo>
                  <a:cubicBezTo>
                    <a:pt x="1205" y="561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394925" y="4558700"/>
              <a:ext cx="30025" cy="27050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1"/>
                    <a:pt x="475" y="1081"/>
                  </a:cubicBezTo>
                  <a:cubicBezTo>
                    <a:pt x="520" y="1081"/>
                    <a:pt x="570" y="1072"/>
                    <a:pt x="625" y="1050"/>
                  </a:cubicBezTo>
                  <a:cubicBezTo>
                    <a:pt x="648" y="1039"/>
                    <a:pt x="659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2948575" y="3904500"/>
              <a:ext cx="83250" cy="83525"/>
            </a:xfrm>
            <a:custGeom>
              <a:rect b="b" l="l" r="r" t="t"/>
              <a:pathLst>
                <a:path extrusionOk="0" h="3341" w="3330">
                  <a:moveTo>
                    <a:pt x="305" y="1"/>
                  </a:moveTo>
                  <a:cubicBezTo>
                    <a:pt x="215" y="125"/>
                    <a:pt x="159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30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2558150" y="3781800"/>
              <a:ext cx="412450" cy="137400"/>
            </a:xfrm>
            <a:custGeom>
              <a:rect b="b" l="l" r="r" t="t"/>
              <a:pathLst>
                <a:path extrusionOk="0" h="5496" w="16498">
                  <a:moveTo>
                    <a:pt x="5101" y="1"/>
                  </a:moveTo>
                  <a:cubicBezTo>
                    <a:pt x="4898" y="1"/>
                    <a:pt x="4694" y="4"/>
                    <a:pt x="4491" y="11"/>
                  </a:cubicBezTo>
                  <a:cubicBezTo>
                    <a:pt x="2833" y="79"/>
                    <a:pt x="598" y="677"/>
                    <a:pt x="0" y="2505"/>
                  </a:cubicBezTo>
                  <a:cubicBezTo>
                    <a:pt x="567" y="1938"/>
                    <a:pt x="1345" y="1624"/>
                    <a:pt x="2151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5" y="1693"/>
                    <a:pt x="5033" y="2415"/>
                    <a:pt x="6376" y="2708"/>
                  </a:cubicBezTo>
                  <a:cubicBezTo>
                    <a:pt x="7696" y="3013"/>
                    <a:pt x="8960" y="3555"/>
                    <a:pt x="10280" y="3859"/>
                  </a:cubicBezTo>
                  <a:cubicBezTo>
                    <a:pt x="11476" y="4119"/>
                    <a:pt x="12797" y="4412"/>
                    <a:pt x="13981" y="4875"/>
                  </a:cubicBezTo>
                  <a:cubicBezTo>
                    <a:pt x="14704" y="5134"/>
                    <a:pt x="15584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64" y="5428"/>
                    <a:pt x="16464" y="5394"/>
                  </a:cubicBezTo>
                  <a:cubicBezTo>
                    <a:pt x="15527" y="2776"/>
                    <a:pt x="12921" y="1230"/>
                    <a:pt x="10371" y="643"/>
                  </a:cubicBezTo>
                  <a:cubicBezTo>
                    <a:pt x="8649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2596500" y="3806325"/>
              <a:ext cx="371850" cy="108925"/>
            </a:xfrm>
            <a:custGeom>
              <a:rect b="b" l="l" r="r" t="t"/>
              <a:pathLst>
                <a:path extrusionOk="0" h="4357" w="14874">
                  <a:moveTo>
                    <a:pt x="2427" y="1"/>
                  </a:moveTo>
                  <a:cubicBezTo>
                    <a:pt x="2055" y="35"/>
                    <a:pt x="1716" y="68"/>
                    <a:pt x="1412" y="102"/>
                  </a:cubicBezTo>
                  <a:cubicBezTo>
                    <a:pt x="1163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5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70" y="351"/>
                    <a:pt x="4921" y="418"/>
                  </a:cubicBezTo>
                  <a:cubicBezTo>
                    <a:pt x="5372" y="520"/>
                    <a:pt x="5835" y="599"/>
                    <a:pt x="6298" y="734"/>
                  </a:cubicBezTo>
                  <a:cubicBezTo>
                    <a:pt x="6772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79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4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4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74" y="3792"/>
                    <a:pt x="13948" y="3646"/>
                    <a:pt x="13711" y="3476"/>
                  </a:cubicBezTo>
                  <a:cubicBezTo>
                    <a:pt x="13429" y="3273"/>
                    <a:pt x="13147" y="3104"/>
                    <a:pt x="12842" y="2946"/>
                  </a:cubicBezTo>
                  <a:lnTo>
                    <a:pt x="11770" y="2393"/>
                  </a:lnTo>
                  <a:cubicBezTo>
                    <a:pt x="11375" y="2201"/>
                    <a:pt x="10958" y="2021"/>
                    <a:pt x="10540" y="1874"/>
                  </a:cubicBezTo>
                  <a:cubicBezTo>
                    <a:pt x="9683" y="1535"/>
                    <a:pt x="8746" y="1197"/>
                    <a:pt x="7798" y="892"/>
                  </a:cubicBezTo>
                  <a:cubicBezTo>
                    <a:pt x="7336" y="734"/>
                    <a:pt x="6862" y="610"/>
                    <a:pt x="6377" y="486"/>
                  </a:cubicBezTo>
                  <a:cubicBezTo>
                    <a:pt x="5903" y="362"/>
                    <a:pt x="5429" y="283"/>
                    <a:pt x="4966" y="181"/>
                  </a:cubicBezTo>
                  <a:cubicBezTo>
                    <a:pt x="4503" y="114"/>
                    <a:pt x="4063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2716975" y="3788000"/>
              <a:ext cx="35575" cy="31900"/>
            </a:xfrm>
            <a:custGeom>
              <a:rect b="b" l="l" r="r" t="t"/>
              <a:pathLst>
                <a:path extrusionOk="0" h="1276" w="1423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37"/>
                  </a:cubicBezTo>
                  <a:cubicBezTo>
                    <a:pt x="361" y="361"/>
                    <a:pt x="553" y="497"/>
                    <a:pt x="734" y="643"/>
                  </a:cubicBezTo>
                  <a:cubicBezTo>
                    <a:pt x="824" y="722"/>
                    <a:pt x="903" y="790"/>
                    <a:pt x="982" y="880"/>
                  </a:cubicBezTo>
                  <a:cubicBezTo>
                    <a:pt x="1061" y="948"/>
                    <a:pt x="1129" y="1005"/>
                    <a:pt x="1185" y="1061"/>
                  </a:cubicBezTo>
                  <a:cubicBezTo>
                    <a:pt x="1219" y="1084"/>
                    <a:pt x="1242" y="1117"/>
                    <a:pt x="1264" y="1151"/>
                  </a:cubicBezTo>
                  <a:cubicBezTo>
                    <a:pt x="1287" y="1174"/>
                    <a:pt x="1309" y="1196"/>
                    <a:pt x="1321" y="1219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53"/>
                    <a:pt x="1422" y="1219"/>
                    <a:pt x="1422" y="1196"/>
                  </a:cubicBezTo>
                  <a:cubicBezTo>
                    <a:pt x="1422" y="1106"/>
                    <a:pt x="1411" y="1027"/>
                    <a:pt x="1377" y="948"/>
                  </a:cubicBezTo>
                  <a:cubicBezTo>
                    <a:pt x="1332" y="847"/>
                    <a:pt x="1264" y="745"/>
                    <a:pt x="1174" y="666"/>
                  </a:cubicBezTo>
                  <a:cubicBezTo>
                    <a:pt x="1084" y="587"/>
                    <a:pt x="982" y="519"/>
                    <a:pt x="869" y="463"/>
                  </a:cubicBezTo>
                  <a:cubicBezTo>
                    <a:pt x="655" y="339"/>
                    <a:pt x="440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2671275" y="3816775"/>
              <a:ext cx="60675" cy="9325"/>
            </a:xfrm>
            <a:custGeom>
              <a:rect b="b" l="l" r="r" t="t"/>
              <a:pathLst>
                <a:path extrusionOk="0" h="373" w="2427">
                  <a:moveTo>
                    <a:pt x="2314" y="0"/>
                  </a:moveTo>
                  <a:cubicBezTo>
                    <a:pt x="2235" y="0"/>
                    <a:pt x="2144" y="0"/>
                    <a:pt x="2031" y="23"/>
                  </a:cubicBezTo>
                  <a:cubicBezTo>
                    <a:pt x="1919" y="34"/>
                    <a:pt x="1783" y="34"/>
                    <a:pt x="1648" y="68"/>
                  </a:cubicBezTo>
                  <a:cubicBezTo>
                    <a:pt x="1512" y="102"/>
                    <a:pt x="1366" y="124"/>
                    <a:pt x="1208" y="147"/>
                  </a:cubicBezTo>
                  <a:cubicBezTo>
                    <a:pt x="1033" y="169"/>
                    <a:pt x="858" y="181"/>
                    <a:pt x="680" y="181"/>
                  </a:cubicBezTo>
                  <a:cubicBezTo>
                    <a:pt x="582" y="181"/>
                    <a:pt x="484" y="178"/>
                    <a:pt x="384" y="170"/>
                  </a:cubicBezTo>
                  <a:cubicBezTo>
                    <a:pt x="294" y="170"/>
                    <a:pt x="192" y="158"/>
                    <a:pt x="102" y="136"/>
                  </a:cubicBezTo>
                  <a:cubicBezTo>
                    <a:pt x="45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92" y="215"/>
                    <a:pt x="282" y="249"/>
                    <a:pt x="373" y="271"/>
                  </a:cubicBezTo>
                  <a:cubicBezTo>
                    <a:pt x="655" y="339"/>
                    <a:pt x="937" y="373"/>
                    <a:pt x="1230" y="373"/>
                  </a:cubicBezTo>
                  <a:cubicBezTo>
                    <a:pt x="1388" y="373"/>
                    <a:pt x="1546" y="373"/>
                    <a:pt x="1693" y="350"/>
                  </a:cubicBezTo>
                  <a:cubicBezTo>
                    <a:pt x="1828" y="328"/>
                    <a:pt x="1964" y="294"/>
                    <a:pt x="2088" y="237"/>
                  </a:cubicBezTo>
                  <a:cubicBezTo>
                    <a:pt x="2212" y="181"/>
                    <a:pt x="2325" y="113"/>
                    <a:pt x="2426" y="23"/>
                  </a:cubicBezTo>
                  <a:lnTo>
                    <a:pt x="2426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2649550" y="3793350"/>
              <a:ext cx="17225" cy="15550"/>
            </a:xfrm>
            <a:custGeom>
              <a:rect b="b" l="l" r="r" t="t"/>
              <a:pathLst>
                <a:path extrusionOk="0" h="622" w="689">
                  <a:moveTo>
                    <a:pt x="0" y="1"/>
                  </a:moveTo>
                  <a:lnTo>
                    <a:pt x="0" y="1"/>
                  </a:lnTo>
                  <a:cubicBezTo>
                    <a:pt x="113" y="80"/>
                    <a:pt x="215" y="181"/>
                    <a:pt x="305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18" y="508"/>
                    <a:pt x="418" y="565"/>
                    <a:pt x="418" y="576"/>
                  </a:cubicBezTo>
                  <a:lnTo>
                    <a:pt x="418" y="621"/>
                  </a:lnTo>
                  <a:lnTo>
                    <a:pt x="689" y="565"/>
                  </a:lnTo>
                  <a:lnTo>
                    <a:pt x="666" y="531"/>
                  </a:lnTo>
                  <a:cubicBezTo>
                    <a:pt x="666" y="497"/>
                    <a:pt x="644" y="463"/>
                    <a:pt x="632" y="429"/>
                  </a:cubicBezTo>
                  <a:cubicBezTo>
                    <a:pt x="576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2758725" y="3833425"/>
              <a:ext cx="46000" cy="19800"/>
            </a:xfrm>
            <a:custGeom>
              <a:rect b="b" l="l" r="r" t="t"/>
              <a:pathLst>
                <a:path extrusionOk="0" h="792" w="184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30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32" y="666"/>
                    <a:pt x="316" y="756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208" y="609"/>
                    <a:pt x="1321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82" y="350"/>
                    <a:pt x="1738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2792575" y="3836225"/>
              <a:ext cx="18925" cy="19225"/>
            </a:xfrm>
            <a:custGeom>
              <a:rect b="b" l="l" r="r" t="t"/>
              <a:pathLst>
                <a:path extrusionOk="0" h="769" w="757">
                  <a:moveTo>
                    <a:pt x="497" y="1"/>
                  </a:moveTo>
                  <a:cubicBezTo>
                    <a:pt x="497" y="1"/>
                    <a:pt x="486" y="57"/>
                    <a:pt x="463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25" y="667"/>
                  </a:cubicBezTo>
                  <a:lnTo>
                    <a:pt x="1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41" y="520"/>
                  </a:cubicBezTo>
                  <a:cubicBezTo>
                    <a:pt x="531" y="441"/>
                    <a:pt x="610" y="339"/>
                    <a:pt x="678" y="238"/>
                  </a:cubicBezTo>
                  <a:lnTo>
                    <a:pt x="757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2817675" y="3818750"/>
              <a:ext cx="9900" cy="23725"/>
            </a:xfrm>
            <a:custGeom>
              <a:rect b="b" l="l" r="r" t="t"/>
              <a:pathLst>
                <a:path extrusionOk="0" h="949" w="396">
                  <a:moveTo>
                    <a:pt x="1" y="0"/>
                  </a:moveTo>
                  <a:lnTo>
                    <a:pt x="1" y="0"/>
                  </a:lnTo>
                  <a:cubicBezTo>
                    <a:pt x="69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2817975" y="3804925"/>
              <a:ext cx="22300" cy="43175"/>
            </a:xfrm>
            <a:custGeom>
              <a:rect b="b" l="l" r="r" t="t"/>
              <a:pathLst>
                <a:path extrusionOk="0" h="1727" w="892">
                  <a:moveTo>
                    <a:pt x="0" y="0"/>
                  </a:moveTo>
                  <a:cubicBezTo>
                    <a:pt x="0" y="0"/>
                    <a:pt x="90" y="91"/>
                    <a:pt x="203" y="237"/>
                  </a:cubicBezTo>
                  <a:cubicBezTo>
                    <a:pt x="271" y="316"/>
                    <a:pt x="327" y="395"/>
                    <a:pt x="384" y="486"/>
                  </a:cubicBezTo>
                  <a:cubicBezTo>
                    <a:pt x="451" y="587"/>
                    <a:pt x="508" y="689"/>
                    <a:pt x="553" y="790"/>
                  </a:cubicBezTo>
                  <a:cubicBezTo>
                    <a:pt x="598" y="903"/>
                    <a:pt x="621" y="1005"/>
                    <a:pt x="643" y="1117"/>
                  </a:cubicBezTo>
                  <a:cubicBezTo>
                    <a:pt x="655" y="1219"/>
                    <a:pt x="666" y="1309"/>
                    <a:pt x="655" y="1400"/>
                  </a:cubicBezTo>
                  <a:cubicBezTo>
                    <a:pt x="655" y="1479"/>
                    <a:pt x="643" y="1546"/>
                    <a:pt x="621" y="1614"/>
                  </a:cubicBezTo>
                  <a:cubicBezTo>
                    <a:pt x="609" y="1670"/>
                    <a:pt x="609" y="1704"/>
                    <a:pt x="609" y="1704"/>
                  </a:cubicBezTo>
                  <a:lnTo>
                    <a:pt x="892" y="1727"/>
                  </a:lnTo>
                  <a:cubicBezTo>
                    <a:pt x="892" y="1704"/>
                    <a:pt x="892" y="1670"/>
                    <a:pt x="892" y="1648"/>
                  </a:cubicBezTo>
                  <a:cubicBezTo>
                    <a:pt x="892" y="1569"/>
                    <a:pt x="892" y="1490"/>
                    <a:pt x="892" y="1422"/>
                  </a:cubicBezTo>
                  <a:cubicBezTo>
                    <a:pt x="880" y="1298"/>
                    <a:pt x="858" y="1185"/>
                    <a:pt x="824" y="1072"/>
                  </a:cubicBezTo>
                  <a:cubicBezTo>
                    <a:pt x="790" y="959"/>
                    <a:pt x="745" y="835"/>
                    <a:pt x="677" y="734"/>
                  </a:cubicBezTo>
                  <a:cubicBezTo>
                    <a:pt x="553" y="542"/>
                    <a:pt x="406" y="361"/>
                    <a:pt x="237" y="203"/>
                  </a:cubicBezTo>
                  <a:cubicBezTo>
                    <a:pt x="102" y="7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2776225" y="3814500"/>
              <a:ext cx="14400" cy="16675"/>
            </a:xfrm>
            <a:custGeom>
              <a:rect b="b" l="l" r="r" t="t"/>
              <a:pathLst>
                <a:path extrusionOk="0" h="667" w="576">
                  <a:moveTo>
                    <a:pt x="0" y="1"/>
                  </a:moveTo>
                  <a:cubicBezTo>
                    <a:pt x="90" y="103"/>
                    <a:pt x="169" y="204"/>
                    <a:pt x="237" y="317"/>
                  </a:cubicBezTo>
                  <a:cubicBezTo>
                    <a:pt x="260" y="351"/>
                    <a:pt x="271" y="396"/>
                    <a:pt x="282" y="430"/>
                  </a:cubicBezTo>
                  <a:cubicBezTo>
                    <a:pt x="293" y="464"/>
                    <a:pt x="305" y="509"/>
                    <a:pt x="293" y="543"/>
                  </a:cubicBezTo>
                  <a:lnTo>
                    <a:pt x="293" y="667"/>
                  </a:lnTo>
                  <a:lnTo>
                    <a:pt x="576" y="622"/>
                  </a:lnTo>
                  <a:cubicBezTo>
                    <a:pt x="576" y="622"/>
                    <a:pt x="553" y="565"/>
                    <a:pt x="530" y="497"/>
                  </a:cubicBezTo>
                  <a:cubicBezTo>
                    <a:pt x="519" y="452"/>
                    <a:pt x="497" y="407"/>
                    <a:pt x="463" y="373"/>
                  </a:cubicBezTo>
                  <a:cubicBezTo>
                    <a:pt x="429" y="328"/>
                    <a:pt x="384" y="272"/>
                    <a:pt x="350" y="227"/>
                  </a:cubicBezTo>
                  <a:cubicBezTo>
                    <a:pt x="237" y="136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2861125" y="3839625"/>
              <a:ext cx="11025" cy="22800"/>
            </a:xfrm>
            <a:custGeom>
              <a:rect b="b" l="l" r="r" t="t"/>
              <a:pathLst>
                <a:path extrusionOk="0" h="912" w="441">
                  <a:moveTo>
                    <a:pt x="181" y="711"/>
                  </a:moveTo>
                  <a:cubicBezTo>
                    <a:pt x="175" y="745"/>
                    <a:pt x="175" y="754"/>
                    <a:pt x="177" y="754"/>
                  </a:cubicBezTo>
                  <a:cubicBezTo>
                    <a:pt x="178" y="754"/>
                    <a:pt x="181" y="745"/>
                    <a:pt x="181" y="745"/>
                  </a:cubicBezTo>
                  <a:cubicBezTo>
                    <a:pt x="181" y="731"/>
                    <a:pt x="181" y="722"/>
                    <a:pt x="181" y="711"/>
                  </a:cubicBezTo>
                  <a:close/>
                  <a:moveTo>
                    <a:pt x="1" y="0"/>
                  </a:moveTo>
                  <a:lnTo>
                    <a:pt x="91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81" y="689"/>
                  </a:cubicBezTo>
                  <a:cubicBezTo>
                    <a:pt x="181" y="697"/>
                    <a:pt x="181" y="704"/>
                    <a:pt x="181" y="711"/>
                  </a:cubicBezTo>
                  <a:cubicBezTo>
                    <a:pt x="204" y="677"/>
                    <a:pt x="238" y="643"/>
                    <a:pt x="283" y="643"/>
                  </a:cubicBezTo>
                  <a:cubicBezTo>
                    <a:pt x="303" y="643"/>
                    <a:pt x="333" y="653"/>
                    <a:pt x="355" y="663"/>
                  </a:cubicBezTo>
                  <a:lnTo>
                    <a:pt x="355" y="663"/>
                  </a:lnTo>
                  <a:lnTo>
                    <a:pt x="238" y="869"/>
                  </a:lnTo>
                  <a:cubicBezTo>
                    <a:pt x="238" y="880"/>
                    <a:pt x="238" y="880"/>
                    <a:pt x="238" y="880"/>
                  </a:cubicBezTo>
                  <a:cubicBezTo>
                    <a:pt x="238" y="892"/>
                    <a:pt x="226" y="892"/>
                    <a:pt x="249" y="903"/>
                  </a:cubicBezTo>
                  <a:cubicBezTo>
                    <a:pt x="260" y="909"/>
                    <a:pt x="274" y="911"/>
                    <a:pt x="288" y="911"/>
                  </a:cubicBezTo>
                  <a:cubicBezTo>
                    <a:pt x="302" y="911"/>
                    <a:pt x="317" y="909"/>
                    <a:pt x="328" y="903"/>
                  </a:cubicBezTo>
                  <a:cubicBezTo>
                    <a:pt x="373" y="892"/>
                    <a:pt x="407" y="858"/>
                    <a:pt x="429" y="824"/>
                  </a:cubicBezTo>
                  <a:cubicBezTo>
                    <a:pt x="441" y="745"/>
                    <a:pt x="429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6" y="564"/>
                    <a:pt x="350" y="452"/>
                    <a:pt x="305" y="350"/>
                  </a:cubicBezTo>
                  <a:cubicBezTo>
                    <a:pt x="260" y="249"/>
                    <a:pt x="192" y="158"/>
                    <a:pt x="125" y="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2861975" y="3862750"/>
              <a:ext cx="23150" cy="7925"/>
            </a:xfrm>
            <a:custGeom>
              <a:rect b="b" l="l" r="r" t="t"/>
              <a:pathLst>
                <a:path extrusionOk="0" h="317" w="926">
                  <a:moveTo>
                    <a:pt x="813" y="1"/>
                  </a:moveTo>
                  <a:lnTo>
                    <a:pt x="689" y="80"/>
                  </a:lnTo>
                  <a:cubicBezTo>
                    <a:pt x="610" y="125"/>
                    <a:pt x="531" y="159"/>
                    <a:pt x="441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52" y="317"/>
                  </a:cubicBezTo>
                  <a:cubicBezTo>
                    <a:pt x="565" y="317"/>
                    <a:pt x="677" y="317"/>
                    <a:pt x="790" y="283"/>
                  </a:cubicBezTo>
                  <a:lnTo>
                    <a:pt x="926" y="249"/>
                  </a:lnTo>
                  <a:lnTo>
                    <a:pt x="813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2899775" y="3861900"/>
              <a:ext cx="7075" cy="13300"/>
            </a:xfrm>
            <a:custGeom>
              <a:rect b="b" l="l" r="r" t="t"/>
              <a:pathLst>
                <a:path extrusionOk="0" h="532" w="283">
                  <a:moveTo>
                    <a:pt x="46" y="1"/>
                  </a:move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1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2940675" y="3967700"/>
              <a:ext cx="140525" cy="98225"/>
            </a:xfrm>
            <a:custGeom>
              <a:rect b="b" l="l" r="r" t="t"/>
              <a:pathLst>
                <a:path extrusionOk="0" h="3929" w="5621">
                  <a:moveTo>
                    <a:pt x="3596" y="86"/>
                  </a:moveTo>
                  <a:cubicBezTo>
                    <a:pt x="3434" y="86"/>
                    <a:pt x="3276" y="128"/>
                    <a:pt x="3115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8" y="1239"/>
                  </a:cubicBezTo>
                  <a:cubicBezTo>
                    <a:pt x="2007" y="1239"/>
                    <a:pt x="1937" y="1235"/>
                    <a:pt x="1867" y="1235"/>
                  </a:cubicBezTo>
                  <a:cubicBezTo>
                    <a:pt x="1746" y="1235"/>
                    <a:pt x="1626" y="1246"/>
                    <a:pt x="1513" y="1309"/>
                  </a:cubicBezTo>
                  <a:cubicBezTo>
                    <a:pt x="1163" y="1467"/>
                    <a:pt x="1095" y="1840"/>
                    <a:pt x="757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33" y="3893"/>
                  </a:lnTo>
                  <a:cubicBezTo>
                    <a:pt x="638" y="3918"/>
                    <a:pt x="643" y="3929"/>
                    <a:pt x="649" y="3929"/>
                  </a:cubicBezTo>
                  <a:cubicBezTo>
                    <a:pt x="684" y="3929"/>
                    <a:pt x="738" y="3563"/>
                    <a:pt x="824" y="3476"/>
                  </a:cubicBezTo>
                  <a:cubicBezTo>
                    <a:pt x="1039" y="3273"/>
                    <a:pt x="1411" y="3374"/>
                    <a:pt x="1671" y="3216"/>
                  </a:cubicBezTo>
                  <a:cubicBezTo>
                    <a:pt x="1975" y="3013"/>
                    <a:pt x="2472" y="2900"/>
                    <a:pt x="2675" y="2573"/>
                  </a:cubicBezTo>
                  <a:cubicBezTo>
                    <a:pt x="2743" y="2472"/>
                    <a:pt x="2731" y="2246"/>
                    <a:pt x="2833" y="2167"/>
                  </a:cubicBezTo>
                  <a:cubicBezTo>
                    <a:pt x="2879" y="2128"/>
                    <a:pt x="2939" y="2116"/>
                    <a:pt x="3008" y="2116"/>
                  </a:cubicBezTo>
                  <a:cubicBezTo>
                    <a:pt x="3113" y="2116"/>
                    <a:pt x="3236" y="2143"/>
                    <a:pt x="3352" y="2143"/>
                  </a:cubicBezTo>
                  <a:cubicBezTo>
                    <a:pt x="3424" y="2143"/>
                    <a:pt x="3494" y="2133"/>
                    <a:pt x="3555" y="2099"/>
                  </a:cubicBezTo>
                  <a:cubicBezTo>
                    <a:pt x="3928" y="1896"/>
                    <a:pt x="3837" y="1501"/>
                    <a:pt x="4052" y="1275"/>
                  </a:cubicBezTo>
                  <a:cubicBezTo>
                    <a:pt x="4242" y="1060"/>
                    <a:pt x="4553" y="1039"/>
                    <a:pt x="4872" y="1039"/>
                  </a:cubicBezTo>
                  <a:cubicBezTo>
                    <a:pt x="4949" y="1039"/>
                    <a:pt x="5026" y="1041"/>
                    <a:pt x="5102" y="1041"/>
                  </a:cubicBezTo>
                  <a:cubicBezTo>
                    <a:pt x="5290" y="1041"/>
                    <a:pt x="5470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3" y="86"/>
                    <a:pt x="3596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2310450" y="3892225"/>
              <a:ext cx="701075" cy="615750"/>
            </a:xfrm>
            <a:custGeom>
              <a:rect b="b" l="l" r="r" t="t"/>
              <a:pathLst>
                <a:path extrusionOk="0" h="24630" w="28043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2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4" y="24143"/>
                  </a:cubicBezTo>
                  <a:cubicBezTo>
                    <a:pt x="17661" y="23432"/>
                    <a:pt x="20177" y="22699"/>
                    <a:pt x="22885" y="20871"/>
                  </a:cubicBezTo>
                  <a:cubicBezTo>
                    <a:pt x="25266" y="19156"/>
                    <a:pt x="27602" y="16402"/>
                    <a:pt x="27783" y="13186"/>
                  </a:cubicBezTo>
                  <a:cubicBezTo>
                    <a:pt x="28042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2937300" y="3988575"/>
              <a:ext cx="77875" cy="92550"/>
            </a:xfrm>
            <a:custGeom>
              <a:rect b="b" l="l" r="r" t="t"/>
              <a:pathLst>
                <a:path extrusionOk="0" h="3702" w="3115">
                  <a:moveTo>
                    <a:pt x="0" y="0"/>
                  </a:moveTo>
                  <a:lnTo>
                    <a:pt x="474" y="959"/>
                  </a:lnTo>
                  <a:cubicBezTo>
                    <a:pt x="644" y="1275"/>
                    <a:pt x="835" y="1580"/>
                    <a:pt x="1050" y="1873"/>
                  </a:cubicBezTo>
                  <a:cubicBezTo>
                    <a:pt x="1264" y="2144"/>
                    <a:pt x="1433" y="2449"/>
                    <a:pt x="1558" y="2765"/>
                  </a:cubicBezTo>
                  <a:cubicBezTo>
                    <a:pt x="1558" y="2686"/>
                    <a:pt x="1569" y="2596"/>
                    <a:pt x="1558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6"/>
                    <a:pt x="1462" y="2117"/>
                    <a:pt x="1442" y="2058"/>
                  </a:cubicBezTo>
                  <a:lnTo>
                    <a:pt x="1442" y="2058"/>
                  </a:lnTo>
                  <a:cubicBezTo>
                    <a:pt x="1538" y="2184"/>
                    <a:pt x="1640" y="2305"/>
                    <a:pt x="1761" y="2426"/>
                  </a:cubicBezTo>
                  <a:cubicBezTo>
                    <a:pt x="1907" y="2596"/>
                    <a:pt x="2065" y="2765"/>
                    <a:pt x="2235" y="2900"/>
                  </a:cubicBezTo>
                  <a:lnTo>
                    <a:pt x="3115" y="3702"/>
                  </a:lnTo>
                  <a:lnTo>
                    <a:pt x="2652" y="2630"/>
                  </a:lnTo>
                  <a:cubicBezTo>
                    <a:pt x="2551" y="2426"/>
                    <a:pt x="2472" y="2212"/>
                    <a:pt x="2370" y="2009"/>
                  </a:cubicBezTo>
                  <a:cubicBezTo>
                    <a:pt x="2246" y="1828"/>
                    <a:pt x="2122" y="1648"/>
                    <a:pt x="1998" y="1467"/>
                  </a:cubicBezTo>
                  <a:cubicBezTo>
                    <a:pt x="1727" y="1140"/>
                    <a:pt x="1422" y="835"/>
                    <a:pt x="1117" y="542"/>
                  </a:cubicBezTo>
                  <a:lnTo>
                    <a:pt x="1117" y="542"/>
                  </a:lnTo>
                  <a:cubicBezTo>
                    <a:pt x="1228" y="777"/>
                    <a:pt x="1347" y="1012"/>
                    <a:pt x="1470" y="1240"/>
                  </a:cubicBezTo>
                  <a:lnTo>
                    <a:pt x="1470" y="1240"/>
                  </a:lnTo>
                  <a:lnTo>
                    <a:pt x="1354" y="1106"/>
                  </a:lnTo>
                  <a:lnTo>
                    <a:pt x="835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2975650" y="3995050"/>
              <a:ext cx="29375" cy="47425"/>
            </a:xfrm>
            <a:custGeom>
              <a:rect b="b" l="l" r="r" t="t"/>
              <a:pathLst>
                <a:path extrusionOk="0" h="1897" w="1175">
                  <a:moveTo>
                    <a:pt x="1" y="1"/>
                  </a:moveTo>
                  <a:lnTo>
                    <a:pt x="1" y="1"/>
                  </a:lnTo>
                  <a:cubicBezTo>
                    <a:pt x="12" y="125"/>
                    <a:pt x="46" y="249"/>
                    <a:pt x="103" y="373"/>
                  </a:cubicBezTo>
                  <a:cubicBezTo>
                    <a:pt x="148" y="486"/>
                    <a:pt x="193" y="599"/>
                    <a:pt x="260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54" y="1197"/>
                  </a:lnTo>
                  <a:cubicBezTo>
                    <a:pt x="588" y="1265"/>
                    <a:pt x="622" y="1287"/>
                    <a:pt x="655" y="1355"/>
                  </a:cubicBezTo>
                  <a:cubicBezTo>
                    <a:pt x="712" y="1457"/>
                    <a:pt x="780" y="1558"/>
                    <a:pt x="859" y="1660"/>
                  </a:cubicBezTo>
                  <a:cubicBezTo>
                    <a:pt x="938" y="1761"/>
                    <a:pt x="1050" y="1840"/>
                    <a:pt x="1175" y="1897"/>
                  </a:cubicBezTo>
                  <a:cubicBezTo>
                    <a:pt x="1175" y="1885"/>
                    <a:pt x="1152" y="1739"/>
                    <a:pt x="1152" y="1524"/>
                  </a:cubicBezTo>
                  <a:cubicBezTo>
                    <a:pt x="1152" y="1400"/>
                    <a:pt x="1129" y="1276"/>
                    <a:pt x="1107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26" y="746"/>
                  </a:lnTo>
                  <a:cubicBezTo>
                    <a:pt x="768" y="509"/>
                    <a:pt x="576" y="317"/>
                    <a:pt x="351" y="170"/>
                  </a:cubicBezTo>
                  <a:cubicBezTo>
                    <a:pt x="238" y="91"/>
                    <a:pt x="125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2993425" y="3988575"/>
              <a:ext cx="23450" cy="44300"/>
            </a:xfrm>
            <a:custGeom>
              <a:rect b="b" l="l" r="r" t="t"/>
              <a:pathLst>
                <a:path extrusionOk="0" h="1772" w="938">
                  <a:moveTo>
                    <a:pt x="12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64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37" y="1546"/>
                    <a:pt x="926" y="1433"/>
                  </a:cubicBezTo>
                  <a:cubicBezTo>
                    <a:pt x="904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6" y="192"/>
                  </a:cubicBezTo>
                  <a:cubicBezTo>
                    <a:pt x="215" y="113"/>
                    <a:pt x="125" y="45"/>
                    <a:pt x="12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2999650" y="3955850"/>
              <a:ext cx="48825" cy="97625"/>
            </a:xfrm>
            <a:custGeom>
              <a:rect b="b" l="l" r="r" t="t"/>
              <a:pathLst>
                <a:path extrusionOk="0" h="3905" w="1953">
                  <a:moveTo>
                    <a:pt x="0" y="0"/>
                  </a:moveTo>
                  <a:lnTo>
                    <a:pt x="226" y="655"/>
                  </a:lnTo>
                  <a:cubicBezTo>
                    <a:pt x="267" y="771"/>
                    <a:pt x="312" y="883"/>
                    <a:pt x="364" y="994"/>
                  </a:cubicBezTo>
                  <a:lnTo>
                    <a:pt x="364" y="994"/>
                  </a:lnTo>
                  <a:lnTo>
                    <a:pt x="350" y="982"/>
                  </a:lnTo>
                  <a:lnTo>
                    <a:pt x="158" y="779"/>
                  </a:lnTo>
                  <a:lnTo>
                    <a:pt x="158" y="779"/>
                  </a:lnTo>
                  <a:cubicBezTo>
                    <a:pt x="192" y="869"/>
                    <a:pt x="203" y="948"/>
                    <a:pt x="248" y="1027"/>
                  </a:cubicBezTo>
                  <a:cubicBezTo>
                    <a:pt x="294" y="1117"/>
                    <a:pt x="350" y="1196"/>
                    <a:pt x="406" y="1275"/>
                  </a:cubicBezTo>
                  <a:cubicBezTo>
                    <a:pt x="519" y="1433"/>
                    <a:pt x="621" y="1569"/>
                    <a:pt x="711" y="1716"/>
                  </a:cubicBezTo>
                  <a:cubicBezTo>
                    <a:pt x="790" y="1874"/>
                    <a:pt x="880" y="2032"/>
                    <a:pt x="959" y="2189"/>
                  </a:cubicBezTo>
                  <a:cubicBezTo>
                    <a:pt x="1050" y="2359"/>
                    <a:pt x="1140" y="2517"/>
                    <a:pt x="1230" y="2675"/>
                  </a:cubicBezTo>
                  <a:lnTo>
                    <a:pt x="1952" y="3905"/>
                  </a:lnTo>
                  <a:lnTo>
                    <a:pt x="1693" y="2494"/>
                  </a:lnTo>
                  <a:lnTo>
                    <a:pt x="1625" y="2178"/>
                  </a:lnTo>
                  <a:cubicBezTo>
                    <a:pt x="1591" y="2088"/>
                    <a:pt x="1557" y="1998"/>
                    <a:pt x="1523" y="1896"/>
                  </a:cubicBezTo>
                  <a:cubicBezTo>
                    <a:pt x="1433" y="1727"/>
                    <a:pt x="1343" y="1546"/>
                    <a:pt x="1241" y="1388"/>
                  </a:cubicBezTo>
                  <a:lnTo>
                    <a:pt x="1225" y="1364"/>
                  </a:lnTo>
                  <a:lnTo>
                    <a:pt x="1225" y="1364"/>
                  </a:lnTo>
                  <a:cubicBezTo>
                    <a:pt x="1352" y="1446"/>
                    <a:pt x="1472" y="1537"/>
                    <a:pt x="1591" y="1637"/>
                  </a:cubicBezTo>
                  <a:cubicBezTo>
                    <a:pt x="1659" y="1682"/>
                    <a:pt x="1727" y="1738"/>
                    <a:pt x="1783" y="1795"/>
                  </a:cubicBezTo>
                  <a:cubicBezTo>
                    <a:pt x="1828" y="1862"/>
                    <a:pt x="1907" y="1919"/>
                    <a:pt x="1896" y="2009"/>
                  </a:cubicBezTo>
                  <a:cubicBezTo>
                    <a:pt x="1952" y="1930"/>
                    <a:pt x="1896" y="1817"/>
                    <a:pt x="1862" y="1738"/>
                  </a:cubicBezTo>
                  <a:cubicBezTo>
                    <a:pt x="1828" y="1659"/>
                    <a:pt x="1783" y="1580"/>
                    <a:pt x="1727" y="1501"/>
                  </a:cubicBezTo>
                  <a:cubicBezTo>
                    <a:pt x="1625" y="1354"/>
                    <a:pt x="1512" y="1219"/>
                    <a:pt x="1388" y="1084"/>
                  </a:cubicBezTo>
                  <a:cubicBezTo>
                    <a:pt x="1275" y="948"/>
                    <a:pt x="1151" y="824"/>
                    <a:pt x="1016" y="700"/>
                  </a:cubicBezTo>
                  <a:cubicBezTo>
                    <a:pt x="880" y="576"/>
                    <a:pt x="734" y="452"/>
                    <a:pt x="576" y="35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3038850" y="3967125"/>
              <a:ext cx="19500" cy="35300"/>
            </a:xfrm>
            <a:custGeom>
              <a:rect b="b" l="l" r="r" t="t"/>
              <a:pathLst>
                <a:path extrusionOk="0" h="1412" w="780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39" y="1107"/>
                    <a:pt x="463" y="1219"/>
                  </a:cubicBezTo>
                  <a:cubicBezTo>
                    <a:pt x="576" y="1321"/>
                    <a:pt x="666" y="1411"/>
                    <a:pt x="666" y="1411"/>
                  </a:cubicBezTo>
                  <a:cubicBezTo>
                    <a:pt x="723" y="1321"/>
                    <a:pt x="757" y="1231"/>
                    <a:pt x="768" y="1129"/>
                  </a:cubicBezTo>
                  <a:cubicBezTo>
                    <a:pt x="779" y="926"/>
                    <a:pt x="734" y="734"/>
                    <a:pt x="644" y="565"/>
                  </a:cubicBezTo>
                  <a:cubicBezTo>
                    <a:pt x="554" y="407"/>
                    <a:pt x="429" y="272"/>
                    <a:pt x="294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3058025" y="3970225"/>
              <a:ext cx="17250" cy="28525"/>
            </a:xfrm>
            <a:custGeom>
              <a:rect b="b" l="l" r="r" t="t"/>
              <a:pathLst>
                <a:path extrusionOk="0" h="1141" w="690">
                  <a:moveTo>
                    <a:pt x="35" y="1"/>
                  </a:moveTo>
                  <a:cubicBezTo>
                    <a:pt x="12" y="80"/>
                    <a:pt x="1" y="159"/>
                    <a:pt x="1" y="249"/>
                  </a:cubicBezTo>
                  <a:cubicBezTo>
                    <a:pt x="1" y="396"/>
                    <a:pt x="35" y="531"/>
                    <a:pt x="103" y="667"/>
                  </a:cubicBezTo>
                  <a:cubicBezTo>
                    <a:pt x="159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43" y="1141"/>
                  </a:cubicBezTo>
                  <a:cubicBezTo>
                    <a:pt x="588" y="1073"/>
                    <a:pt x="633" y="994"/>
                    <a:pt x="644" y="904"/>
                  </a:cubicBezTo>
                  <a:cubicBezTo>
                    <a:pt x="689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2426125" y="4041600"/>
              <a:ext cx="11575" cy="18075"/>
            </a:xfrm>
            <a:custGeom>
              <a:rect b="b" l="l" r="r" t="t"/>
              <a:pathLst>
                <a:path extrusionOk="0" h="723" w="463">
                  <a:moveTo>
                    <a:pt x="226" y="1"/>
                  </a:moveTo>
                  <a:cubicBezTo>
                    <a:pt x="102" y="1"/>
                    <a:pt x="0" y="159"/>
                    <a:pt x="0" y="362"/>
                  </a:cubicBezTo>
                  <a:cubicBezTo>
                    <a:pt x="0" y="554"/>
                    <a:pt x="102" y="723"/>
                    <a:pt x="226" y="723"/>
                  </a:cubicBezTo>
                  <a:cubicBezTo>
                    <a:pt x="361" y="723"/>
                    <a:pt x="463" y="554"/>
                    <a:pt x="463" y="362"/>
                  </a:cubicBezTo>
                  <a:cubicBezTo>
                    <a:pt x="463" y="159"/>
                    <a:pt x="361" y="1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2435425" y="4029175"/>
              <a:ext cx="17000" cy="14150"/>
            </a:xfrm>
            <a:custGeom>
              <a:rect b="b" l="l" r="r" t="t"/>
              <a:pathLst>
                <a:path extrusionOk="0" h="566" w="680">
                  <a:moveTo>
                    <a:pt x="393" y="0"/>
                  </a:moveTo>
                  <a:cubicBezTo>
                    <a:pt x="387" y="0"/>
                    <a:pt x="380" y="1"/>
                    <a:pt x="373" y="1"/>
                  </a:cubicBezTo>
                  <a:cubicBezTo>
                    <a:pt x="114" y="1"/>
                    <a:pt x="1" y="328"/>
                    <a:pt x="193" y="498"/>
                  </a:cubicBezTo>
                  <a:cubicBezTo>
                    <a:pt x="246" y="545"/>
                    <a:pt x="309" y="566"/>
                    <a:pt x="370" y="566"/>
                  </a:cubicBezTo>
                  <a:cubicBezTo>
                    <a:pt x="528" y="566"/>
                    <a:pt x="680" y="428"/>
                    <a:pt x="655" y="249"/>
                  </a:cubicBezTo>
                  <a:cubicBezTo>
                    <a:pt x="644" y="110"/>
                    <a:pt x="531" y="0"/>
                    <a:pt x="3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2460525" y="4007750"/>
              <a:ext cx="22900" cy="21475"/>
            </a:xfrm>
            <a:custGeom>
              <a:rect b="b" l="l" r="r" t="t"/>
              <a:pathLst>
                <a:path extrusionOk="0" h="859" w="916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12" y="858"/>
                    <a:pt x="915" y="666"/>
                    <a:pt x="915" y="429"/>
                  </a:cubicBezTo>
                  <a:cubicBezTo>
                    <a:pt x="915" y="192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2460525" y="4041600"/>
              <a:ext cx="22900" cy="18075"/>
            </a:xfrm>
            <a:custGeom>
              <a:rect b="b" l="l" r="r" t="t"/>
              <a:pathLst>
                <a:path extrusionOk="0" h="723" w="916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12" y="723"/>
                    <a:pt x="915" y="554"/>
                    <a:pt x="915" y="362"/>
                  </a:cubicBezTo>
                  <a:cubicBezTo>
                    <a:pt x="915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2496650" y="4018475"/>
              <a:ext cx="7075" cy="10750"/>
            </a:xfrm>
            <a:custGeom>
              <a:rect b="b" l="l" r="r" t="t"/>
              <a:pathLst>
                <a:path extrusionOk="0" h="430" w="283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26" y="429"/>
                    <a:pt x="282" y="328"/>
                    <a:pt x="282" y="215"/>
                  </a:cubicBezTo>
                  <a:cubicBezTo>
                    <a:pt x="282" y="91"/>
                    <a:pt x="226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2515550" y="3984900"/>
              <a:ext cx="15825" cy="22875"/>
            </a:xfrm>
            <a:custGeom>
              <a:rect b="b" l="l" r="r" t="t"/>
              <a:pathLst>
                <a:path extrusionOk="0" h="915" w="633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2539800" y="3969950"/>
              <a:ext cx="26825" cy="31350"/>
            </a:xfrm>
            <a:custGeom>
              <a:rect b="b" l="l" r="r" t="t"/>
              <a:pathLst>
                <a:path extrusionOk="0" h="1254" w="1073">
                  <a:moveTo>
                    <a:pt x="542" y="1"/>
                  </a:moveTo>
                  <a:cubicBezTo>
                    <a:pt x="249" y="1"/>
                    <a:pt x="1" y="283"/>
                    <a:pt x="1" y="621"/>
                  </a:cubicBezTo>
                  <a:cubicBezTo>
                    <a:pt x="1" y="971"/>
                    <a:pt x="238" y="1253"/>
                    <a:pt x="542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2533875" y="4023825"/>
              <a:ext cx="19500" cy="16550"/>
            </a:xfrm>
            <a:custGeom>
              <a:rect b="b" l="l" r="r" t="t"/>
              <a:pathLst>
                <a:path extrusionOk="0" h="662" w="780">
                  <a:moveTo>
                    <a:pt x="441" y="1"/>
                  </a:moveTo>
                  <a:cubicBezTo>
                    <a:pt x="159" y="1"/>
                    <a:pt x="1" y="351"/>
                    <a:pt x="204" y="554"/>
                  </a:cubicBezTo>
                  <a:cubicBezTo>
                    <a:pt x="271" y="628"/>
                    <a:pt x="357" y="662"/>
                    <a:pt x="443" y="662"/>
                  </a:cubicBezTo>
                  <a:cubicBezTo>
                    <a:pt x="606" y="662"/>
                    <a:pt x="765" y="542"/>
                    <a:pt x="779" y="351"/>
                  </a:cubicBezTo>
                  <a:cubicBezTo>
                    <a:pt x="779" y="159"/>
                    <a:pt x="633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2485375" y="3978975"/>
              <a:ext cx="18625" cy="15875"/>
            </a:xfrm>
            <a:custGeom>
              <a:rect b="b" l="l" r="r" t="t"/>
              <a:pathLst>
                <a:path extrusionOk="0" h="635" w="745">
                  <a:moveTo>
                    <a:pt x="418" y="1"/>
                  </a:moveTo>
                  <a:cubicBezTo>
                    <a:pt x="147" y="1"/>
                    <a:pt x="0" y="328"/>
                    <a:pt x="192" y="531"/>
                  </a:cubicBezTo>
                  <a:cubicBezTo>
                    <a:pt x="255" y="603"/>
                    <a:pt x="339" y="635"/>
                    <a:pt x="421" y="635"/>
                  </a:cubicBezTo>
                  <a:cubicBezTo>
                    <a:pt x="572" y="635"/>
                    <a:pt x="719" y="526"/>
                    <a:pt x="733" y="350"/>
                  </a:cubicBezTo>
                  <a:cubicBezTo>
                    <a:pt x="745" y="170"/>
                    <a:pt x="598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2407775" y="4087300"/>
              <a:ext cx="11875" cy="8200"/>
            </a:xfrm>
            <a:custGeom>
              <a:rect b="b" l="l" r="r" t="t"/>
              <a:pathLst>
                <a:path extrusionOk="0" h="328" w="475">
                  <a:moveTo>
                    <a:pt x="238" y="1"/>
                  </a:moveTo>
                  <a:cubicBezTo>
                    <a:pt x="114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2429500" y="4076850"/>
              <a:ext cx="16075" cy="13200"/>
            </a:xfrm>
            <a:custGeom>
              <a:rect b="b" l="l" r="r" t="t"/>
              <a:pathLst>
                <a:path extrusionOk="0" h="528" w="643">
                  <a:moveTo>
                    <a:pt x="373" y="0"/>
                  </a:moveTo>
                  <a:cubicBezTo>
                    <a:pt x="366" y="0"/>
                    <a:pt x="358" y="1"/>
                    <a:pt x="351" y="1"/>
                  </a:cubicBezTo>
                  <a:cubicBezTo>
                    <a:pt x="102" y="1"/>
                    <a:pt x="1" y="306"/>
                    <a:pt x="181" y="464"/>
                  </a:cubicBezTo>
                  <a:cubicBezTo>
                    <a:pt x="235" y="508"/>
                    <a:pt x="295" y="527"/>
                    <a:pt x="353" y="527"/>
                  </a:cubicBezTo>
                  <a:cubicBezTo>
                    <a:pt x="504" y="527"/>
                    <a:pt x="643" y="395"/>
                    <a:pt x="610" y="216"/>
                  </a:cubicBezTo>
                  <a:cubicBezTo>
                    <a:pt x="599" y="88"/>
                    <a:pt x="498" y="0"/>
                    <a:pt x="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2419625" y="4117775"/>
              <a:ext cx="12150" cy="9050"/>
            </a:xfrm>
            <a:custGeom>
              <a:rect b="b" l="l" r="r" t="t"/>
              <a:pathLst>
                <a:path extrusionOk="0" h="362" w="486">
                  <a:moveTo>
                    <a:pt x="249" y="0"/>
                  </a:moveTo>
                  <a:cubicBezTo>
                    <a:pt x="114" y="0"/>
                    <a:pt x="1" y="79"/>
                    <a:pt x="1" y="181"/>
                  </a:cubicBezTo>
                  <a:cubicBezTo>
                    <a:pt x="1" y="283"/>
                    <a:pt x="114" y="362"/>
                    <a:pt x="249" y="362"/>
                  </a:cubicBezTo>
                  <a:cubicBezTo>
                    <a:pt x="384" y="362"/>
                    <a:pt x="486" y="283"/>
                    <a:pt x="486" y="181"/>
                  </a:cubicBezTo>
                  <a:cubicBezTo>
                    <a:pt x="486" y="79"/>
                    <a:pt x="384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2399600" y="4146550"/>
              <a:ext cx="8200" cy="7050"/>
            </a:xfrm>
            <a:custGeom>
              <a:rect b="b" l="l" r="r" t="t"/>
              <a:pathLst>
                <a:path extrusionOk="0" h="282" w="328">
                  <a:moveTo>
                    <a:pt x="192" y="0"/>
                  </a:moveTo>
                  <a:cubicBezTo>
                    <a:pt x="68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2458575" y="4095500"/>
              <a:ext cx="16375" cy="14100"/>
            </a:xfrm>
            <a:custGeom>
              <a:rect b="b" l="l" r="r" t="t"/>
              <a:pathLst>
                <a:path extrusionOk="0" h="564" w="655">
                  <a:moveTo>
                    <a:pt x="372" y="0"/>
                  </a:moveTo>
                  <a:cubicBezTo>
                    <a:pt x="124" y="0"/>
                    <a:pt x="0" y="305"/>
                    <a:pt x="169" y="485"/>
                  </a:cubicBezTo>
                  <a:cubicBezTo>
                    <a:pt x="227" y="539"/>
                    <a:pt x="296" y="563"/>
                    <a:pt x="365" y="563"/>
                  </a:cubicBezTo>
                  <a:cubicBezTo>
                    <a:pt x="513" y="563"/>
                    <a:pt x="654" y="452"/>
                    <a:pt x="654" y="282"/>
                  </a:cubicBezTo>
                  <a:cubicBezTo>
                    <a:pt x="654" y="124"/>
                    <a:pt x="530" y="0"/>
                    <a:pt x="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2383525" y="4113550"/>
              <a:ext cx="6225" cy="4250"/>
            </a:xfrm>
            <a:custGeom>
              <a:rect b="b" l="l" r="r" t="t"/>
              <a:pathLst>
                <a:path extrusionOk="0" h="170" w="249">
                  <a:moveTo>
                    <a:pt x="125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5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2511875" y="4066150"/>
              <a:ext cx="24850" cy="21250"/>
            </a:xfrm>
            <a:custGeom>
              <a:rect b="b" l="l" r="r" t="t"/>
              <a:pathLst>
                <a:path extrusionOk="0" h="850" w="994">
                  <a:moveTo>
                    <a:pt x="576" y="0"/>
                  </a:moveTo>
                  <a:cubicBezTo>
                    <a:pt x="193" y="0"/>
                    <a:pt x="1" y="452"/>
                    <a:pt x="272" y="723"/>
                  </a:cubicBezTo>
                  <a:cubicBezTo>
                    <a:pt x="359" y="810"/>
                    <a:pt x="466" y="849"/>
                    <a:pt x="569" y="849"/>
                  </a:cubicBezTo>
                  <a:cubicBezTo>
                    <a:pt x="787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2491000" y="4059375"/>
              <a:ext cx="13000" cy="11325"/>
            </a:xfrm>
            <a:custGeom>
              <a:rect b="b" l="l" r="r" t="t"/>
              <a:pathLst>
                <a:path extrusionOk="0" h="453" w="520">
                  <a:moveTo>
                    <a:pt x="294" y="1"/>
                  </a:moveTo>
                  <a:cubicBezTo>
                    <a:pt x="102" y="1"/>
                    <a:pt x="1" y="226"/>
                    <a:pt x="114" y="373"/>
                  </a:cubicBezTo>
                  <a:cubicBezTo>
                    <a:pt x="160" y="428"/>
                    <a:pt x="223" y="453"/>
                    <a:pt x="284" y="453"/>
                  </a:cubicBezTo>
                  <a:cubicBezTo>
                    <a:pt x="387" y="453"/>
                    <a:pt x="487" y="384"/>
                    <a:pt x="508" y="271"/>
                  </a:cubicBezTo>
                  <a:cubicBezTo>
                    <a:pt x="520" y="136"/>
                    <a:pt x="418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2574500" y="4050350"/>
              <a:ext cx="9050" cy="5100"/>
            </a:xfrm>
            <a:custGeom>
              <a:rect b="b" l="l" r="r" t="t"/>
              <a:pathLst>
                <a:path extrusionOk="0" h="204" w="362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83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2596500" y="4011975"/>
              <a:ext cx="10200" cy="17250"/>
            </a:xfrm>
            <a:custGeom>
              <a:rect b="b" l="l" r="r" t="t"/>
              <a:pathLst>
                <a:path extrusionOk="0" h="690" w="408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2596500" y="3939775"/>
              <a:ext cx="10200" cy="15525"/>
            </a:xfrm>
            <a:custGeom>
              <a:rect b="b" l="l" r="r" t="t"/>
              <a:pathLst>
                <a:path extrusionOk="0" h="621" w="408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2417900" y="4226950"/>
              <a:ext cx="487550" cy="453250"/>
            </a:xfrm>
            <a:custGeom>
              <a:rect b="b" l="l" r="r" t="t"/>
              <a:pathLst>
                <a:path extrusionOk="0" h="18130" w="19502">
                  <a:moveTo>
                    <a:pt x="14886" y="0"/>
                  </a:moveTo>
                  <a:lnTo>
                    <a:pt x="14886" y="0"/>
                  </a:lnTo>
                  <a:cubicBezTo>
                    <a:pt x="13453" y="1591"/>
                    <a:pt x="1401" y="14941"/>
                    <a:pt x="2" y="16419"/>
                  </a:cubicBezTo>
                  <a:cubicBezTo>
                    <a:pt x="90" y="16397"/>
                    <a:pt x="144" y="16385"/>
                    <a:pt x="160" y="16385"/>
                  </a:cubicBezTo>
                  <a:cubicBezTo>
                    <a:pt x="168" y="16385"/>
                    <a:pt x="165" y="16388"/>
                    <a:pt x="149" y="16396"/>
                  </a:cubicBezTo>
                  <a:cubicBezTo>
                    <a:pt x="1" y="16477"/>
                    <a:pt x="2903" y="18129"/>
                    <a:pt x="6582" y="18129"/>
                  </a:cubicBezTo>
                  <a:cubicBezTo>
                    <a:pt x="9068" y="18129"/>
                    <a:pt x="11907" y="17375"/>
                    <a:pt x="14401" y="14873"/>
                  </a:cubicBezTo>
                  <a:cubicBezTo>
                    <a:pt x="19501" y="9739"/>
                    <a:pt x="16195" y="2415"/>
                    <a:pt x="1488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2415400" y="4223000"/>
              <a:ext cx="571575" cy="550975"/>
            </a:xfrm>
            <a:custGeom>
              <a:rect b="b" l="l" r="r" t="t"/>
              <a:pathLst>
                <a:path extrusionOk="0" h="22039" w="22863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17" y="21237"/>
                    <a:pt x="1" y="16690"/>
                    <a:pt x="260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34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2621900" y="4339225"/>
              <a:ext cx="92000" cy="106650"/>
            </a:xfrm>
            <a:custGeom>
              <a:rect b="b" l="l" r="r" t="t"/>
              <a:pathLst>
                <a:path extrusionOk="0" h="4266" w="3680">
                  <a:moveTo>
                    <a:pt x="3679" y="1"/>
                  </a:moveTo>
                  <a:cubicBezTo>
                    <a:pt x="3431" y="170"/>
                    <a:pt x="3194" y="350"/>
                    <a:pt x="2968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6" y="1411"/>
                    <a:pt x="1817" y="1682"/>
                    <a:pt x="1603" y="1953"/>
                  </a:cubicBezTo>
                  <a:cubicBezTo>
                    <a:pt x="1389" y="2223"/>
                    <a:pt x="1174" y="2494"/>
                    <a:pt x="994" y="2765"/>
                  </a:cubicBezTo>
                  <a:cubicBezTo>
                    <a:pt x="802" y="3036"/>
                    <a:pt x="610" y="3284"/>
                    <a:pt x="463" y="3510"/>
                  </a:cubicBezTo>
                  <a:cubicBezTo>
                    <a:pt x="294" y="3747"/>
                    <a:pt x="136" y="4006"/>
                    <a:pt x="1" y="4266"/>
                  </a:cubicBezTo>
                  <a:cubicBezTo>
                    <a:pt x="249" y="4097"/>
                    <a:pt x="486" y="3916"/>
                    <a:pt x="711" y="3713"/>
                  </a:cubicBezTo>
                  <a:cubicBezTo>
                    <a:pt x="948" y="3521"/>
                    <a:pt x="1163" y="3318"/>
                    <a:pt x="1366" y="3092"/>
                  </a:cubicBezTo>
                  <a:cubicBezTo>
                    <a:pt x="1592" y="2844"/>
                    <a:pt x="1829" y="2573"/>
                    <a:pt x="2054" y="2302"/>
                  </a:cubicBezTo>
                  <a:cubicBezTo>
                    <a:pt x="2269" y="2020"/>
                    <a:pt x="2483" y="1750"/>
                    <a:pt x="2675" y="1479"/>
                  </a:cubicBezTo>
                  <a:cubicBezTo>
                    <a:pt x="2776" y="1355"/>
                    <a:pt x="2855" y="1208"/>
                    <a:pt x="2946" y="1095"/>
                  </a:cubicBezTo>
                  <a:cubicBezTo>
                    <a:pt x="3036" y="982"/>
                    <a:pt x="3126" y="858"/>
                    <a:pt x="3194" y="757"/>
                  </a:cubicBezTo>
                  <a:cubicBezTo>
                    <a:pt x="3375" y="520"/>
                    <a:pt x="3533" y="260"/>
                    <a:pt x="3679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2713875" y="4324275"/>
              <a:ext cx="30775" cy="39225"/>
            </a:xfrm>
            <a:custGeom>
              <a:rect b="b" l="l" r="r" t="t"/>
              <a:pathLst>
                <a:path extrusionOk="0" h="1569" w="1231">
                  <a:moveTo>
                    <a:pt x="1230" y="0"/>
                  </a:move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61" y="745"/>
                    <a:pt x="294" y="835"/>
                    <a:pt x="248" y="937"/>
                  </a:cubicBezTo>
                  <a:cubicBezTo>
                    <a:pt x="203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5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3266800" y="3787125"/>
              <a:ext cx="1229150" cy="1071750"/>
            </a:xfrm>
            <a:custGeom>
              <a:rect b="b" l="l" r="r" t="t"/>
              <a:pathLst>
                <a:path extrusionOk="0" h="42870" w="49166">
                  <a:moveTo>
                    <a:pt x="37814" y="1"/>
                  </a:moveTo>
                  <a:cubicBezTo>
                    <a:pt x="37810" y="1"/>
                    <a:pt x="37806" y="1"/>
                    <a:pt x="37802" y="1"/>
                  </a:cubicBezTo>
                  <a:cubicBezTo>
                    <a:pt x="36922" y="4177"/>
                    <a:pt x="36065" y="7844"/>
                    <a:pt x="36279" y="12143"/>
                  </a:cubicBezTo>
                  <a:cubicBezTo>
                    <a:pt x="36437" y="15393"/>
                    <a:pt x="35974" y="19184"/>
                    <a:pt x="36854" y="22276"/>
                  </a:cubicBezTo>
                  <a:cubicBezTo>
                    <a:pt x="36448" y="22073"/>
                    <a:pt x="36031" y="21870"/>
                    <a:pt x="35613" y="21678"/>
                  </a:cubicBezTo>
                  <a:cubicBezTo>
                    <a:pt x="35196" y="21475"/>
                    <a:pt x="34767" y="21295"/>
                    <a:pt x="34338" y="21114"/>
                  </a:cubicBezTo>
                  <a:cubicBezTo>
                    <a:pt x="36347" y="14061"/>
                    <a:pt x="31100" y="5745"/>
                    <a:pt x="27624" y="171"/>
                  </a:cubicBezTo>
                  <a:lnTo>
                    <a:pt x="27624" y="171"/>
                  </a:lnTo>
                  <a:cubicBezTo>
                    <a:pt x="28121" y="3545"/>
                    <a:pt x="29373" y="6952"/>
                    <a:pt x="29994" y="10383"/>
                  </a:cubicBezTo>
                  <a:cubicBezTo>
                    <a:pt x="30614" y="13621"/>
                    <a:pt x="31438" y="17650"/>
                    <a:pt x="33244" y="20640"/>
                  </a:cubicBezTo>
                  <a:lnTo>
                    <a:pt x="31946" y="20087"/>
                  </a:lnTo>
                  <a:cubicBezTo>
                    <a:pt x="31686" y="19986"/>
                    <a:pt x="31438" y="19873"/>
                    <a:pt x="31179" y="19771"/>
                  </a:cubicBezTo>
                  <a:cubicBezTo>
                    <a:pt x="31179" y="17119"/>
                    <a:pt x="29125" y="13305"/>
                    <a:pt x="27805" y="11286"/>
                  </a:cubicBezTo>
                  <a:cubicBezTo>
                    <a:pt x="25762" y="7957"/>
                    <a:pt x="22885" y="4086"/>
                    <a:pt x="19748" y="1796"/>
                  </a:cubicBezTo>
                  <a:lnTo>
                    <a:pt x="19748" y="1796"/>
                  </a:lnTo>
                  <a:cubicBezTo>
                    <a:pt x="21598" y="5711"/>
                    <a:pt x="23449" y="9638"/>
                    <a:pt x="25875" y="13136"/>
                  </a:cubicBezTo>
                  <a:cubicBezTo>
                    <a:pt x="27477" y="15461"/>
                    <a:pt x="29215" y="17481"/>
                    <a:pt x="30885" y="19647"/>
                  </a:cubicBezTo>
                  <a:cubicBezTo>
                    <a:pt x="30626" y="19546"/>
                    <a:pt x="30355" y="19444"/>
                    <a:pt x="30073" y="19331"/>
                  </a:cubicBezTo>
                  <a:lnTo>
                    <a:pt x="28211" y="18677"/>
                  </a:lnTo>
                  <a:cubicBezTo>
                    <a:pt x="27771" y="18530"/>
                    <a:pt x="27319" y="18406"/>
                    <a:pt x="26868" y="18304"/>
                  </a:cubicBezTo>
                  <a:cubicBezTo>
                    <a:pt x="25390" y="16172"/>
                    <a:pt x="24306" y="13712"/>
                    <a:pt x="22264" y="11839"/>
                  </a:cubicBezTo>
                  <a:cubicBezTo>
                    <a:pt x="19781" y="9616"/>
                    <a:pt x="15674" y="7246"/>
                    <a:pt x="12458" y="6445"/>
                  </a:cubicBezTo>
                  <a:lnTo>
                    <a:pt x="12458" y="6445"/>
                  </a:lnTo>
                  <a:cubicBezTo>
                    <a:pt x="15821" y="11410"/>
                    <a:pt x="21655" y="15021"/>
                    <a:pt x="26642" y="18248"/>
                  </a:cubicBezTo>
                  <a:cubicBezTo>
                    <a:pt x="26529" y="18225"/>
                    <a:pt x="26417" y="18191"/>
                    <a:pt x="26292" y="18169"/>
                  </a:cubicBezTo>
                  <a:lnTo>
                    <a:pt x="25345" y="17932"/>
                  </a:lnTo>
                  <a:cubicBezTo>
                    <a:pt x="25040" y="17864"/>
                    <a:pt x="24724" y="17808"/>
                    <a:pt x="24419" y="17751"/>
                  </a:cubicBezTo>
                  <a:cubicBezTo>
                    <a:pt x="23212" y="17503"/>
                    <a:pt x="22038" y="17311"/>
                    <a:pt x="20932" y="17131"/>
                  </a:cubicBezTo>
                  <a:cubicBezTo>
                    <a:pt x="18953" y="12433"/>
                    <a:pt x="13274" y="9422"/>
                    <a:pt x="8259" y="9422"/>
                  </a:cubicBezTo>
                  <a:cubicBezTo>
                    <a:pt x="8070" y="9422"/>
                    <a:pt x="7883" y="9426"/>
                    <a:pt x="7696" y="9435"/>
                  </a:cubicBezTo>
                  <a:cubicBezTo>
                    <a:pt x="11950" y="11929"/>
                    <a:pt x="17152" y="13791"/>
                    <a:pt x="20718" y="17097"/>
                  </a:cubicBezTo>
                  <a:cubicBezTo>
                    <a:pt x="19646" y="16916"/>
                    <a:pt x="18630" y="16725"/>
                    <a:pt x="17694" y="16555"/>
                  </a:cubicBezTo>
                  <a:cubicBezTo>
                    <a:pt x="17051" y="16442"/>
                    <a:pt x="16441" y="16341"/>
                    <a:pt x="15877" y="16273"/>
                  </a:cubicBezTo>
                  <a:cubicBezTo>
                    <a:pt x="14309" y="15122"/>
                    <a:pt x="13609" y="13147"/>
                    <a:pt x="11330" y="12504"/>
                  </a:cubicBezTo>
                  <a:cubicBezTo>
                    <a:pt x="10765" y="12373"/>
                    <a:pt x="10222" y="12316"/>
                    <a:pt x="9695" y="12316"/>
                  </a:cubicBezTo>
                  <a:cubicBezTo>
                    <a:pt x="7768" y="12316"/>
                    <a:pt x="6042" y="13077"/>
                    <a:pt x="4164" y="13768"/>
                  </a:cubicBezTo>
                  <a:cubicBezTo>
                    <a:pt x="6658" y="14310"/>
                    <a:pt x="9355" y="13960"/>
                    <a:pt x="11883" y="14592"/>
                  </a:cubicBezTo>
                  <a:cubicBezTo>
                    <a:pt x="13124" y="14998"/>
                    <a:pt x="14286" y="15675"/>
                    <a:pt x="15460" y="16228"/>
                  </a:cubicBezTo>
                  <a:cubicBezTo>
                    <a:pt x="15290" y="16205"/>
                    <a:pt x="15132" y="16183"/>
                    <a:pt x="14974" y="16172"/>
                  </a:cubicBezTo>
                  <a:cubicBezTo>
                    <a:pt x="14568" y="16126"/>
                    <a:pt x="14185" y="16104"/>
                    <a:pt x="13835" y="16093"/>
                  </a:cubicBezTo>
                  <a:cubicBezTo>
                    <a:pt x="13627" y="16085"/>
                    <a:pt x="13431" y="16077"/>
                    <a:pt x="13246" y="16077"/>
                  </a:cubicBezTo>
                  <a:cubicBezTo>
                    <a:pt x="13170" y="16077"/>
                    <a:pt x="13095" y="16078"/>
                    <a:pt x="13022" y="16081"/>
                  </a:cubicBezTo>
                  <a:cubicBezTo>
                    <a:pt x="12201" y="15678"/>
                    <a:pt x="11119" y="15487"/>
                    <a:pt x="9924" y="15487"/>
                  </a:cubicBezTo>
                  <a:cubicBezTo>
                    <a:pt x="6309" y="15487"/>
                    <a:pt x="1654" y="17230"/>
                    <a:pt x="0" y="20087"/>
                  </a:cubicBezTo>
                  <a:lnTo>
                    <a:pt x="0" y="20087"/>
                  </a:lnTo>
                  <a:cubicBezTo>
                    <a:pt x="4310" y="17887"/>
                    <a:pt x="9116" y="17898"/>
                    <a:pt x="13449" y="16319"/>
                  </a:cubicBezTo>
                  <a:lnTo>
                    <a:pt x="13449" y="16319"/>
                  </a:lnTo>
                  <a:cubicBezTo>
                    <a:pt x="13570" y="16330"/>
                    <a:pt x="13691" y="16341"/>
                    <a:pt x="13812" y="16363"/>
                  </a:cubicBezTo>
                  <a:cubicBezTo>
                    <a:pt x="14151" y="16397"/>
                    <a:pt x="14534" y="16454"/>
                    <a:pt x="14929" y="16533"/>
                  </a:cubicBezTo>
                  <a:cubicBezTo>
                    <a:pt x="15324" y="16612"/>
                    <a:pt x="15742" y="16679"/>
                    <a:pt x="16182" y="16781"/>
                  </a:cubicBezTo>
                  <a:lnTo>
                    <a:pt x="16283" y="16804"/>
                  </a:lnTo>
                  <a:cubicBezTo>
                    <a:pt x="15685" y="16796"/>
                    <a:pt x="15100" y="16734"/>
                    <a:pt x="14517" y="16734"/>
                  </a:cubicBezTo>
                  <a:cubicBezTo>
                    <a:pt x="14188" y="16734"/>
                    <a:pt x="13860" y="16754"/>
                    <a:pt x="13530" y="16815"/>
                  </a:cubicBezTo>
                  <a:cubicBezTo>
                    <a:pt x="12041" y="17041"/>
                    <a:pt x="10675" y="17864"/>
                    <a:pt x="9355" y="18553"/>
                  </a:cubicBezTo>
                  <a:cubicBezTo>
                    <a:pt x="6534" y="19997"/>
                    <a:pt x="3216" y="22051"/>
                    <a:pt x="1941" y="25131"/>
                  </a:cubicBezTo>
                  <a:cubicBezTo>
                    <a:pt x="5056" y="23360"/>
                    <a:pt x="7719" y="20922"/>
                    <a:pt x="11149" y="19455"/>
                  </a:cubicBezTo>
                  <a:cubicBezTo>
                    <a:pt x="13056" y="18665"/>
                    <a:pt x="15121" y="18011"/>
                    <a:pt x="16859" y="17063"/>
                  </a:cubicBezTo>
                  <a:lnTo>
                    <a:pt x="16938" y="16950"/>
                  </a:lnTo>
                  <a:lnTo>
                    <a:pt x="17581" y="17097"/>
                  </a:lnTo>
                  <a:cubicBezTo>
                    <a:pt x="18473" y="17311"/>
                    <a:pt x="19432" y="17548"/>
                    <a:pt x="20459" y="17763"/>
                  </a:cubicBezTo>
                  <a:cubicBezTo>
                    <a:pt x="18337" y="18654"/>
                    <a:pt x="15516" y="19444"/>
                    <a:pt x="13293" y="20437"/>
                  </a:cubicBezTo>
                  <a:cubicBezTo>
                    <a:pt x="9276" y="22321"/>
                    <a:pt x="7211" y="24951"/>
                    <a:pt x="4458" y="28268"/>
                  </a:cubicBezTo>
                  <a:cubicBezTo>
                    <a:pt x="7403" y="26045"/>
                    <a:pt x="10348" y="23811"/>
                    <a:pt x="13643" y="21983"/>
                  </a:cubicBezTo>
                  <a:cubicBezTo>
                    <a:pt x="15934" y="20843"/>
                    <a:pt x="19037" y="19704"/>
                    <a:pt x="20966" y="17864"/>
                  </a:cubicBezTo>
                  <a:cubicBezTo>
                    <a:pt x="22016" y="18079"/>
                    <a:pt x="23110" y="18316"/>
                    <a:pt x="24239" y="18564"/>
                  </a:cubicBezTo>
                  <a:cubicBezTo>
                    <a:pt x="24543" y="18632"/>
                    <a:pt x="24848" y="18699"/>
                    <a:pt x="25153" y="18767"/>
                  </a:cubicBezTo>
                  <a:cubicBezTo>
                    <a:pt x="25457" y="18846"/>
                    <a:pt x="25751" y="18936"/>
                    <a:pt x="26056" y="19015"/>
                  </a:cubicBezTo>
                  <a:cubicBezTo>
                    <a:pt x="26360" y="19094"/>
                    <a:pt x="26654" y="19184"/>
                    <a:pt x="26947" y="19263"/>
                  </a:cubicBezTo>
                  <a:cubicBezTo>
                    <a:pt x="19511" y="21171"/>
                    <a:pt x="11025" y="23732"/>
                    <a:pt x="8249" y="31789"/>
                  </a:cubicBezTo>
                  <a:cubicBezTo>
                    <a:pt x="11138" y="28855"/>
                    <a:pt x="15144" y="26350"/>
                    <a:pt x="18709" y="24104"/>
                  </a:cubicBezTo>
                  <a:cubicBezTo>
                    <a:pt x="21169" y="22525"/>
                    <a:pt x="25175" y="21385"/>
                    <a:pt x="27297" y="19354"/>
                  </a:cubicBezTo>
                  <a:cubicBezTo>
                    <a:pt x="27500" y="19410"/>
                    <a:pt x="27703" y="19467"/>
                    <a:pt x="27895" y="19546"/>
                  </a:cubicBezTo>
                  <a:cubicBezTo>
                    <a:pt x="28515" y="19771"/>
                    <a:pt x="29136" y="19997"/>
                    <a:pt x="29757" y="20211"/>
                  </a:cubicBezTo>
                  <a:cubicBezTo>
                    <a:pt x="29960" y="20290"/>
                    <a:pt x="30163" y="20381"/>
                    <a:pt x="30377" y="20471"/>
                  </a:cubicBezTo>
                  <a:cubicBezTo>
                    <a:pt x="27206" y="21599"/>
                    <a:pt x="24182" y="22367"/>
                    <a:pt x="21452" y="24465"/>
                  </a:cubicBezTo>
                  <a:cubicBezTo>
                    <a:pt x="19838" y="25684"/>
                    <a:pt x="18473" y="27208"/>
                    <a:pt x="17446" y="28957"/>
                  </a:cubicBezTo>
                  <a:cubicBezTo>
                    <a:pt x="16464" y="30559"/>
                    <a:pt x="14467" y="34226"/>
                    <a:pt x="14737" y="36111"/>
                  </a:cubicBezTo>
                  <a:cubicBezTo>
                    <a:pt x="17276" y="32466"/>
                    <a:pt x="19860" y="28697"/>
                    <a:pt x="23325" y="25865"/>
                  </a:cubicBezTo>
                  <a:cubicBezTo>
                    <a:pt x="25627" y="23913"/>
                    <a:pt x="28482" y="22434"/>
                    <a:pt x="30671" y="20584"/>
                  </a:cubicBezTo>
                  <a:cubicBezTo>
                    <a:pt x="30975" y="20708"/>
                    <a:pt x="31280" y="20843"/>
                    <a:pt x="31585" y="20967"/>
                  </a:cubicBezTo>
                  <a:cubicBezTo>
                    <a:pt x="32386" y="21295"/>
                    <a:pt x="33176" y="21622"/>
                    <a:pt x="33954" y="21960"/>
                  </a:cubicBezTo>
                  <a:cubicBezTo>
                    <a:pt x="31472" y="23755"/>
                    <a:pt x="28651" y="25064"/>
                    <a:pt x="26371" y="27366"/>
                  </a:cubicBezTo>
                  <a:cubicBezTo>
                    <a:pt x="23539" y="30175"/>
                    <a:pt x="20899" y="34689"/>
                    <a:pt x="21181" y="38875"/>
                  </a:cubicBezTo>
                  <a:cubicBezTo>
                    <a:pt x="23336" y="35061"/>
                    <a:pt x="26033" y="31563"/>
                    <a:pt x="28854" y="28133"/>
                  </a:cubicBezTo>
                  <a:cubicBezTo>
                    <a:pt x="29700" y="27072"/>
                    <a:pt x="30614" y="26068"/>
                    <a:pt x="31517" y="25041"/>
                  </a:cubicBezTo>
                  <a:cubicBezTo>
                    <a:pt x="31991" y="24499"/>
                    <a:pt x="32465" y="23958"/>
                    <a:pt x="32916" y="23393"/>
                  </a:cubicBezTo>
                  <a:cubicBezTo>
                    <a:pt x="33142" y="23111"/>
                    <a:pt x="33661" y="22096"/>
                    <a:pt x="34045" y="22062"/>
                  </a:cubicBezTo>
                  <a:cubicBezTo>
                    <a:pt x="34203" y="22062"/>
                    <a:pt x="34372" y="22107"/>
                    <a:pt x="34507" y="22186"/>
                  </a:cubicBezTo>
                  <a:lnTo>
                    <a:pt x="36572" y="23157"/>
                  </a:lnTo>
                  <a:cubicBezTo>
                    <a:pt x="36065" y="23879"/>
                    <a:pt x="28256" y="32962"/>
                    <a:pt x="30005" y="42870"/>
                  </a:cubicBezTo>
                  <a:cubicBezTo>
                    <a:pt x="31021" y="41132"/>
                    <a:pt x="37170" y="31225"/>
                    <a:pt x="36651" y="23190"/>
                  </a:cubicBezTo>
                  <a:lnTo>
                    <a:pt x="36651" y="23190"/>
                  </a:lnTo>
                  <a:cubicBezTo>
                    <a:pt x="37340" y="23506"/>
                    <a:pt x="38005" y="23845"/>
                    <a:pt x="38649" y="24195"/>
                  </a:cubicBezTo>
                  <a:cubicBezTo>
                    <a:pt x="38807" y="24274"/>
                    <a:pt x="38976" y="24364"/>
                    <a:pt x="39134" y="24454"/>
                  </a:cubicBezTo>
                  <a:cubicBezTo>
                    <a:pt x="37159" y="28866"/>
                    <a:pt x="36335" y="37126"/>
                    <a:pt x="39021" y="41132"/>
                  </a:cubicBezTo>
                  <a:cubicBezTo>
                    <a:pt x="40138" y="35964"/>
                    <a:pt x="41842" y="29667"/>
                    <a:pt x="39360" y="24578"/>
                  </a:cubicBezTo>
                  <a:lnTo>
                    <a:pt x="39360" y="24578"/>
                  </a:lnTo>
                  <a:cubicBezTo>
                    <a:pt x="39653" y="24748"/>
                    <a:pt x="39946" y="24917"/>
                    <a:pt x="40228" y="25086"/>
                  </a:cubicBezTo>
                  <a:cubicBezTo>
                    <a:pt x="40736" y="25379"/>
                    <a:pt x="41233" y="25673"/>
                    <a:pt x="41707" y="26011"/>
                  </a:cubicBezTo>
                  <a:lnTo>
                    <a:pt x="42406" y="26485"/>
                  </a:lnTo>
                  <a:cubicBezTo>
                    <a:pt x="42508" y="26564"/>
                    <a:pt x="42621" y="26643"/>
                    <a:pt x="42734" y="26711"/>
                  </a:cubicBezTo>
                  <a:lnTo>
                    <a:pt x="43072" y="26948"/>
                  </a:lnTo>
                  <a:lnTo>
                    <a:pt x="44347" y="27839"/>
                  </a:lnTo>
                  <a:cubicBezTo>
                    <a:pt x="45160" y="28426"/>
                    <a:pt x="45904" y="28945"/>
                    <a:pt x="46525" y="29453"/>
                  </a:cubicBezTo>
                  <a:cubicBezTo>
                    <a:pt x="46841" y="29701"/>
                    <a:pt x="47134" y="29938"/>
                    <a:pt x="47383" y="30187"/>
                  </a:cubicBezTo>
                  <a:cubicBezTo>
                    <a:pt x="47620" y="30390"/>
                    <a:pt x="47845" y="30615"/>
                    <a:pt x="48060" y="30852"/>
                  </a:cubicBezTo>
                  <a:cubicBezTo>
                    <a:pt x="48252" y="31078"/>
                    <a:pt x="48421" y="31270"/>
                    <a:pt x="48567" y="31428"/>
                  </a:cubicBezTo>
                  <a:cubicBezTo>
                    <a:pt x="48725" y="31597"/>
                    <a:pt x="48816" y="31778"/>
                    <a:pt x="48906" y="31902"/>
                  </a:cubicBezTo>
                  <a:lnTo>
                    <a:pt x="49166" y="32308"/>
                  </a:lnTo>
                  <a:lnTo>
                    <a:pt x="48962" y="31879"/>
                  </a:lnTo>
                  <a:cubicBezTo>
                    <a:pt x="48883" y="31744"/>
                    <a:pt x="48804" y="31563"/>
                    <a:pt x="48692" y="31371"/>
                  </a:cubicBezTo>
                  <a:cubicBezTo>
                    <a:pt x="48545" y="31191"/>
                    <a:pt x="48398" y="30976"/>
                    <a:pt x="48229" y="30739"/>
                  </a:cubicBezTo>
                  <a:cubicBezTo>
                    <a:pt x="48026" y="30480"/>
                    <a:pt x="47811" y="30232"/>
                    <a:pt x="47586" y="29995"/>
                  </a:cubicBezTo>
                  <a:cubicBezTo>
                    <a:pt x="47338" y="29713"/>
                    <a:pt x="47067" y="29442"/>
                    <a:pt x="46785" y="29182"/>
                  </a:cubicBezTo>
                  <a:cubicBezTo>
                    <a:pt x="46187" y="28607"/>
                    <a:pt x="45476" y="28020"/>
                    <a:pt x="44697" y="27399"/>
                  </a:cubicBezTo>
                  <a:lnTo>
                    <a:pt x="43467" y="26440"/>
                  </a:lnTo>
                  <a:cubicBezTo>
                    <a:pt x="43365" y="26350"/>
                    <a:pt x="43264" y="26271"/>
                    <a:pt x="43151" y="26192"/>
                  </a:cubicBezTo>
                  <a:cubicBezTo>
                    <a:pt x="43050" y="26102"/>
                    <a:pt x="42925" y="26011"/>
                    <a:pt x="42813" y="25932"/>
                  </a:cubicBezTo>
                  <a:lnTo>
                    <a:pt x="42135" y="25425"/>
                  </a:lnTo>
                  <a:cubicBezTo>
                    <a:pt x="41684" y="25075"/>
                    <a:pt x="41188" y="24748"/>
                    <a:pt x="40669" y="24420"/>
                  </a:cubicBezTo>
                  <a:cubicBezTo>
                    <a:pt x="40353" y="24195"/>
                    <a:pt x="40025" y="24003"/>
                    <a:pt x="39698" y="23811"/>
                  </a:cubicBezTo>
                  <a:cubicBezTo>
                    <a:pt x="43749" y="19929"/>
                    <a:pt x="46875" y="12662"/>
                    <a:pt x="46480" y="7167"/>
                  </a:cubicBezTo>
                  <a:lnTo>
                    <a:pt x="46480" y="7167"/>
                  </a:lnTo>
                  <a:cubicBezTo>
                    <a:pt x="44889" y="9943"/>
                    <a:pt x="42948" y="12640"/>
                    <a:pt x="41447" y="15686"/>
                  </a:cubicBezTo>
                  <a:cubicBezTo>
                    <a:pt x="40149" y="18316"/>
                    <a:pt x="39935" y="20843"/>
                    <a:pt x="39563" y="23732"/>
                  </a:cubicBezTo>
                  <a:lnTo>
                    <a:pt x="39077" y="23450"/>
                  </a:lnTo>
                  <a:cubicBezTo>
                    <a:pt x="38536" y="23123"/>
                    <a:pt x="37960" y="22841"/>
                    <a:pt x="37385" y="22536"/>
                  </a:cubicBezTo>
                  <a:cubicBezTo>
                    <a:pt x="37249" y="22468"/>
                    <a:pt x="37114" y="22389"/>
                    <a:pt x="36979" y="22333"/>
                  </a:cubicBezTo>
                  <a:cubicBezTo>
                    <a:pt x="38457" y="18237"/>
                    <a:pt x="40228" y="14705"/>
                    <a:pt x="39890" y="9999"/>
                  </a:cubicBezTo>
                  <a:cubicBezTo>
                    <a:pt x="39890" y="9157"/>
                    <a:pt x="38616" y="1"/>
                    <a:pt x="3781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4339925" y="3996750"/>
              <a:ext cx="359700" cy="568175"/>
            </a:xfrm>
            <a:custGeom>
              <a:rect b="b" l="l" r="r" t="t"/>
              <a:pathLst>
                <a:path extrusionOk="0" h="22727" w="14388">
                  <a:moveTo>
                    <a:pt x="10190" y="1"/>
                  </a:moveTo>
                  <a:lnTo>
                    <a:pt x="10190" y="1"/>
                  </a:lnTo>
                  <a:cubicBezTo>
                    <a:pt x="4751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4427650" y="4010850"/>
              <a:ext cx="193275" cy="663825"/>
            </a:xfrm>
            <a:custGeom>
              <a:rect b="b" l="l" r="r" t="t"/>
              <a:pathLst>
                <a:path extrusionOk="0" h="26553" w="7731">
                  <a:moveTo>
                    <a:pt x="6264" y="1"/>
                  </a:moveTo>
                  <a:lnTo>
                    <a:pt x="6072" y="1163"/>
                  </a:ln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8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34" y="4876"/>
                    <a:pt x="4695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48" y="8746"/>
                    <a:pt x="4481" y="9028"/>
                    <a:pt x="4424" y="9310"/>
                  </a:cubicBezTo>
                  <a:lnTo>
                    <a:pt x="4277" y="9355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62" y="7832"/>
                    <a:pt x="3612" y="8746"/>
                    <a:pt x="4029" y="9649"/>
                  </a:cubicBezTo>
                  <a:cubicBezTo>
                    <a:pt x="4056" y="9712"/>
                    <a:pt x="4119" y="9746"/>
                    <a:pt x="4189" y="9746"/>
                  </a:cubicBezTo>
                  <a:cubicBezTo>
                    <a:pt x="4207" y="9746"/>
                    <a:pt x="4225" y="9744"/>
                    <a:pt x="4244" y="9739"/>
                  </a:cubicBezTo>
                  <a:cubicBezTo>
                    <a:pt x="4266" y="9739"/>
                    <a:pt x="4300" y="9716"/>
                    <a:pt x="4323" y="9716"/>
                  </a:cubicBezTo>
                  <a:cubicBezTo>
                    <a:pt x="4232" y="10100"/>
                    <a:pt x="4142" y="10484"/>
                    <a:pt x="4041" y="10879"/>
                  </a:cubicBezTo>
                  <a:lnTo>
                    <a:pt x="3691" y="12312"/>
                  </a:lnTo>
                  <a:cubicBezTo>
                    <a:pt x="3600" y="12131"/>
                    <a:pt x="3499" y="11962"/>
                    <a:pt x="3409" y="11781"/>
                  </a:cubicBezTo>
                  <a:cubicBezTo>
                    <a:pt x="3284" y="11522"/>
                    <a:pt x="3149" y="11274"/>
                    <a:pt x="3002" y="11025"/>
                  </a:cubicBezTo>
                  <a:cubicBezTo>
                    <a:pt x="2856" y="10766"/>
                    <a:pt x="2698" y="10518"/>
                    <a:pt x="2528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56" y="9841"/>
                    <a:pt x="2032" y="9762"/>
                    <a:pt x="1930" y="9671"/>
                  </a:cubicBezTo>
                  <a:lnTo>
                    <a:pt x="1930" y="9671"/>
                  </a:lnTo>
                  <a:lnTo>
                    <a:pt x="2179" y="10021"/>
                  </a:lnTo>
                  <a:cubicBezTo>
                    <a:pt x="2258" y="10134"/>
                    <a:pt x="2325" y="10258"/>
                    <a:pt x="2404" y="10382"/>
                  </a:cubicBezTo>
                  <a:cubicBezTo>
                    <a:pt x="2472" y="10495"/>
                    <a:pt x="2528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15" y="11928"/>
                  </a:cubicBezTo>
                  <a:cubicBezTo>
                    <a:pt x="3239" y="12199"/>
                    <a:pt x="3375" y="12458"/>
                    <a:pt x="3510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88" y="13147"/>
                    <a:pt x="3442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30" y="13440"/>
                    <a:pt x="2438" y="14298"/>
                    <a:pt x="2980" y="15144"/>
                  </a:cubicBezTo>
                  <a:cubicBezTo>
                    <a:pt x="2720" y="16182"/>
                    <a:pt x="2449" y="17209"/>
                    <a:pt x="2190" y="18191"/>
                  </a:cubicBezTo>
                  <a:cubicBezTo>
                    <a:pt x="2190" y="18202"/>
                    <a:pt x="2190" y="18213"/>
                    <a:pt x="2167" y="18236"/>
                  </a:cubicBezTo>
                  <a:cubicBezTo>
                    <a:pt x="2009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1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cubicBezTo>
                    <a:pt x="1953" y="18665"/>
                    <a:pt x="1987" y="18699"/>
                    <a:pt x="2043" y="18721"/>
                  </a:cubicBezTo>
                  <a:cubicBezTo>
                    <a:pt x="1682" y="20064"/>
                    <a:pt x="1344" y="21317"/>
                    <a:pt x="1061" y="22411"/>
                  </a:cubicBezTo>
                  <a:cubicBezTo>
                    <a:pt x="407" y="24894"/>
                    <a:pt x="1" y="26552"/>
                    <a:pt x="1" y="26552"/>
                  </a:cubicBezTo>
                  <a:cubicBezTo>
                    <a:pt x="1" y="26552"/>
                    <a:pt x="520" y="24916"/>
                    <a:pt x="1253" y="22468"/>
                  </a:cubicBezTo>
                  <a:cubicBezTo>
                    <a:pt x="1592" y="21339"/>
                    <a:pt x="1987" y="20041"/>
                    <a:pt x="2382" y="18642"/>
                  </a:cubicBezTo>
                  <a:cubicBezTo>
                    <a:pt x="2912" y="18428"/>
                    <a:pt x="3442" y="18213"/>
                    <a:pt x="3984" y="17988"/>
                  </a:cubicBezTo>
                  <a:cubicBezTo>
                    <a:pt x="4277" y="17852"/>
                    <a:pt x="4571" y="17706"/>
                    <a:pt x="4864" y="17570"/>
                  </a:cubicBezTo>
                  <a:cubicBezTo>
                    <a:pt x="5146" y="17401"/>
                    <a:pt x="5428" y="17232"/>
                    <a:pt x="5711" y="17051"/>
                  </a:cubicBezTo>
                  <a:lnTo>
                    <a:pt x="5711" y="17051"/>
                  </a:lnTo>
                  <a:cubicBezTo>
                    <a:pt x="5406" y="17153"/>
                    <a:pt x="5101" y="17288"/>
                    <a:pt x="4797" y="17401"/>
                  </a:cubicBezTo>
                  <a:cubicBezTo>
                    <a:pt x="4492" y="17514"/>
                    <a:pt x="4187" y="17604"/>
                    <a:pt x="3883" y="17717"/>
                  </a:cubicBezTo>
                  <a:cubicBezTo>
                    <a:pt x="3420" y="17864"/>
                    <a:pt x="2957" y="18033"/>
                    <a:pt x="2506" y="18213"/>
                  </a:cubicBezTo>
                  <a:cubicBezTo>
                    <a:pt x="2754" y="17333"/>
                    <a:pt x="3002" y="16408"/>
                    <a:pt x="3251" y="15471"/>
                  </a:cubicBezTo>
                  <a:cubicBezTo>
                    <a:pt x="3273" y="15483"/>
                    <a:pt x="3296" y="15488"/>
                    <a:pt x="3318" y="15488"/>
                  </a:cubicBezTo>
                  <a:cubicBezTo>
                    <a:pt x="3341" y="15488"/>
                    <a:pt x="3363" y="15483"/>
                    <a:pt x="3386" y="15471"/>
                  </a:cubicBezTo>
                  <a:lnTo>
                    <a:pt x="4232" y="15065"/>
                  </a:lnTo>
                  <a:cubicBezTo>
                    <a:pt x="4503" y="14907"/>
                    <a:pt x="4763" y="14749"/>
                    <a:pt x="5022" y="14591"/>
                  </a:cubicBezTo>
                  <a:cubicBezTo>
                    <a:pt x="5282" y="14422"/>
                    <a:pt x="5541" y="14264"/>
                    <a:pt x="5801" y="14095"/>
                  </a:cubicBezTo>
                  <a:cubicBezTo>
                    <a:pt x="6049" y="13925"/>
                    <a:pt x="6320" y="13790"/>
                    <a:pt x="6579" y="13621"/>
                  </a:cubicBezTo>
                  <a:lnTo>
                    <a:pt x="6579" y="13621"/>
                  </a:lnTo>
                  <a:cubicBezTo>
                    <a:pt x="6286" y="13711"/>
                    <a:pt x="6004" y="13824"/>
                    <a:pt x="5711" y="13937"/>
                  </a:cubicBezTo>
                  <a:cubicBezTo>
                    <a:pt x="5417" y="14038"/>
                    <a:pt x="5158" y="14196"/>
                    <a:pt x="4876" y="14332"/>
                  </a:cubicBezTo>
                  <a:cubicBezTo>
                    <a:pt x="4605" y="14478"/>
                    <a:pt x="4334" y="14614"/>
                    <a:pt x="4074" y="14760"/>
                  </a:cubicBezTo>
                  <a:cubicBezTo>
                    <a:pt x="3849" y="14873"/>
                    <a:pt x="3612" y="14975"/>
                    <a:pt x="3386" y="15088"/>
                  </a:cubicBezTo>
                  <a:lnTo>
                    <a:pt x="3375" y="15054"/>
                  </a:lnTo>
                  <a:cubicBezTo>
                    <a:pt x="3510" y="14512"/>
                    <a:pt x="3657" y="13971"/>
                    <a:pt x="3804" y="13418"/>
                  </a:cubicBezTo>
                  <a:cubicBezTo>
                    <a:pt x="3871" y="13169"/>
                    <a:pt x="3928" y="12910"/>
                    <a:pt x="3984" y="12662"/>
                  </a:cubicBezTo>
                  <a:lnTo>
                    <a:pt x="4695" y="12334"/>
                  </a:lnTo>
                  <a:cubicBezTo>
                    <a:pt x="4988" y="12165"/>
                    <a:pt x="5293" y="11985"/>
                    <a:pt x="5586" y="11815"/>
                  </a:cubicBezTo>
                  <a:cubicBezTo>
                    <a:pt x="6162" y="11432"/>
                    <a:pt x="6737" y="11071"/>
                    <a:pt x="7290" y="10664"/>
                  </a:cubicBezTo>
                  <a:lnTo>
                    <a:pt x="7290" y="10664"/>
                  </a:lnTo>
                  <a:cubicBezTo>
                    <a:pt x="6974" y="10800"/>
                    <a:pt x="6670" y="10946"/>
                    <a:pt x="6354" y="11093"/>
                  </a:cubicBezTo>
                  <a:lnTo>
                    <a:pt x="5440" y="11556"/>
                  </a:lnTo>
                  <a:cubicBezTo>
                    <a:pt x="5135" y="11714"/>
                    <a:pt x="4830" y="11872"/>
                    <a:pt x="4526" y="12030"/>
                  </a:cubicBezTo>
                  <a:lnTo>
                    <a:pt x="4097" y="12233"/>
                  </a:lnTo>
                  <a:cubicBezTo>
                    <a:pt x="4199" y="11804"/>
                    <a:pt x="4300" y="11364"/>
                    <a:pt x="4402" y="10946"/>
                  </a:cubicBezTo>
                  <a:cubicBezTo>
                    <a:pt x="4514" y="10484"/>
                    <a:pt x="4616" y="10032"/>
                    <a:pt x="4718" y="9581"/>
                  </a:cubicBezTo>
                  <a:cubicBezTo>
                    <a:pt x="4853" y="9536"/>
                    <a:pt x="4988" y="9502"/>
                    <a:pt x="5113" y="9446"/>
                  </a:cubicBezTo>
                  <a:cubicBezTo>
                    <a:pt x="5395" y="9321"/>
                    <a:pt x="5665" y="9209"/>
                    <a:pt x="5936" y="9073"/>
                  </a:cubicBezTo>
                  <a:cubicBezTo>
                    <a:pt x="6185" y="8927"/>
                    <a:pt x="6444" y="8780"/>
                    <a:pt x="6692" y="8611"/>
                  </a:cubicBezTo>
                  <a:cubicBezTo>
                    <a:pt x="6929" y="8419"/>
                    <a:pt x="7166" y="8238"/>
                    <a:pt x="7381" y="8046"/>
                  </a:cubicBezTo>
                  <a:lnTo>
                    <a:pt x="7381" y="8046"/>
                  </a:lnTo>
                  <a:cubicBezTo>
                    <a:pt x="7110" y="8182"/>
                    <a:pt x="6862" y="8317"/>
                    <a:pt x="6602" y="8453"/>
                  </a:cubicBezTo>
                  <a:cubicBezTo>
                    <a:pt x="6343" y="8588"/>
                    <a:pt x="6060" y="8690"/>
                    <a:pt x="5801" y="8814"/>
                  </a:cubicBezTo>
                  <a:cubicBezTo>
                    <a:pt x="5541" y="8938"/>
                    <a:pt x="5259" y="9017"/>
                    <a:pt x="4988" y="9118"/>
                  </a:cubicBezTo>
                  <a:lnTo>
                    <a:pt x="4808" y="9186"/>
                  </a:lnTo>
                  <a:cubicBezTo>
                    <a:pt x="4853" y="8972"/>
                    <a:pt x="4898" y="8746"/>
                    <a:pt x="4943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16" y="6670"/>
                    <a:pt x="5327" y="6681"/>
                    <a:pt x="5327" y="6692"/>
                  </a:cubicBezTo>
                  <a:lnTo>
                    <a:pt x="5349" y="6715"/>
                  </a:lnTo>
                  <a:cubicBezTo>
                    <a:pt x="5382" y="6753"/>
                    <a:pt x="5428" y="6774"/>
                    <a:pt x="5477" y="6774"/>
                  </a:cubicBezTo>
                  <a:cubicBezTo>
                    <a:pt x="5514" y="6774"/>
                    <a:pt x="5552" y="6762"/>
                    <a:pt x="5586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0" y="4909"/>
                  </a:cubicBezTo>
                  <a:lnTo>
                    <a:pt x="7730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51" y="5812"/>
                    <a:pt x="5846" y="6072"/>
                    <a:pt x="5530" y="6320"/>
                  </a:cubicBezTo>
                  <a:cubicBezTo>
                    <a:pt x="5485" y="6263"/>
                    <a:pt x="5451" y="6196"/>
                    <a:pt x="5417" y="6139"/>
                  </a:cubicBezTo>
                  <a:cubicBezTo>
                    <a:pt x="5530" y="5474"/>
                    <a:pt x="5643" y="4830"/>
                    <a:pt x="5744" y="4244"/>
                  </a:cubicBezTo>
                  <a:cubicBezTo>
                    <a:pt x="5846" y="3612"/>
                    <a:pt x="5959" y="3025"/>
                    <a:pt x="6004" y="2506"/>
                  </a:cubicBezTo>
                  <a:cubicBezTo>
                    <a:pt x="6049" y="1987"/>
                    <a:pt x="6106" y="1547"/>
                    <a:pt x="6139" y="1163"/>
                  </a:cubicBezTo>
                  <a:cubicBezTo>
                    <a:pt x="6218" y="430"/>
                    <a:pt x="6263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4184200" y="4054575"/>
              <a:ext cx="348425" cy="425725"/>
            </a:xfrm>
            <a:custGeom>
              <a:rect b="b" l="l" r="r" t="t"/>
              <a:pathLst>
                <a:path extrusionOk="0" h="17029" w="13937">
                  <a:moveTo>
                    <a:pt x="1" y="1"/>
                  </a:moveTo>
                  <a:lnTo>
                    <a:pt x="283" y="768"/>
                  </a:lnTo>
                  <a:cubicBezTo>
                    <a:pt x="1321" y="4074"/>
                    <a:pt x="147" y="8069"/>
                    <a:pt x="1614" y="11093"/>
                  </a:cubicBezTo>
                  <a:cubicBezTo>
                    <a:pt x="3431" y="15223"/>
                    <a:pt x="8103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4233275" y="4149075"/>
              <a:ext cx="245750" cy="326150"/>
            </a:xfrm>
            <a:custGeom>
              <a:rect b="b" l="l" r="r" t="t"/>
              <a:pathLst>
                <a:path extrusionOk="0" h="13046" w="983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8" y="216"/>
                    <a:pt x="385" y="588"/>
                  </a:cubicBezTo>
                  <a:cubicBezTo>
                    <a:pt x="622" y="971"/>
                    <a:pt x="971" y="1502"/>
                    <a:pt x="1411" y="2134"/>
                  </a:cubicBezTo>
                  <a:cubicBezTo>
                    <a:pt x="1840" y="2766"/>
                    <a:pt x="2337" y="3510"/>
                    <a:pt x="2890" y="4289"/>
                  </a:cubicBezTo>
                  <a:lnTo>
                    <a:pt x="3589" y="5271"/>
                  </a:lnTo>
                  <a:cubicBezTo>
                    <a:pt x="3465" y="5237"/>
                    <a:pt x="3352" y="5203"/>
                    <a:pt x="3228" y="5169"/>
                  </a:cubicBezTo>
                  <a:lnTo>
                    <a:pt x="2766" y="5045"/>
                  </a:lnTo>
                  <a:cubicBezTo>
                    <a:pt x="2608" y="5000"/>
                    <a:pt x="2450" y="4966"/>
                    <a:pt x="2303" y="4910"/>
                  </a:cubicBezTo>
                  <a:lnTo>
                    <a:pt x="1840" y="4774"/>
                  </a:lnTo>
                  <a:cubicBezTo>
                    <a:pt x="1694" y="4718"/>
                    <a:pt x="1536" y="4673"/>
                    <a:pt x="1378" y="4628"/>
                  </a:cubicBezTo>
                  <a:cubicBezTo>
                    <a:pt x="1073" y="4515"/>
                    <a:pt x="780" y="4391"/>
                    <a:pt x="464" y="4289"/>
                  </a:cubicBezTo>
                  <a:lnTo>
                    <a:pt x="464" y="4289"/>
                  </a:lnTo>
                  <a:cubicBezTo>
                    <a:pt x="734" y="4470"/>
                    <a:pt x="1017" y="4639"/>
                    <a:pt x="1287" y="4808"/>
                  </a:cubicBezTo>
                  <a:cubicBezTo>
                    <a:pt x="1434" y="4887"/>
                    <a:pt x="1581" y="4966"/>
                    <a:pt x="1739" y="5022"/>
                  </a:cubicBezTo>
                  <a:cubicBezTo>
                    <a:pt x="1874" y="5101"/>
                    <a:pt x="2032" y="5169"/>
                    <a:pt x="2190" y="5237"/>
                  </a:cubicBezTo>
                  <a:cubicBezTo>
                    <a:pt x="2337" y="5305"/>
                    <a:pt x="2495" y="5350"/>
                    <a:pt x="2653" y="5417"/>
                  </a:cubicBezTo>
                  <a:lnTo>
                    <a:pt x="3115" y="5575"/>
                  </a:lnTo>
                  <a:cubicBezTo>
                    <a:pt x="3409" y="5677"/>
                    <a:pt x="3702" y="5756"/>
                    <a:pt x="3996" y="5846"/>
                  </a:cubicBezTo>
                  <a:lnTo>
                    <a:pt x="4639" y="6738"/>
                  </a:lnTo>
                  <a:cubicBezTo>
                    <a:pt x="4977" y="7166"/>
                    <a:pt x="5316" y="7595"/>
                    <a:pt x="5643" y="8013"/>
                  </a:cubicBezTo>
                  <a:lnTo>
                    <a:pt x="5564" y="8013"/>
                  </a:lnTo>
                  <a:cubicBezTo>
                    <a:pt x="5372" y="7979"/>
                    <a:pt x="5192" y="7934"/>
                    <a:pt x="5000" y="7900"/>
                  </a:cubicBezTo>
                  <a:cubicBezTo>
                    <a:pt x="4797" y="7866"/>
                    <a:pt x="4616" y="7798"/>
                    <a:pt x="4436" y="7742"/>
                  </a:cubicBezTo>
                  <a:cubicBezTo>
                    <a:pt x="4244" y="7686"/>
                    <a:pt x="4063" y="7595"/>
                    <a:pt x="3871" y="7528"/>
                  </a:cubicBezTo>
                  <a:lnTo>
                    <a:pt x="2754" y="7054"/>
                  </a:lnTo>
                  <a:cubicBezTo>
                    <a:pt x="2371" y="6896"/>
                    <a:pt x="1987" y="6771"/>
                    <a:pt x="1592" y="6670"/>
                  </a:cubicBezTo>
                  <a:lnTo>
                    <a:pt x="1592" y="6670"/>
                  </a:lnTo>
                  <a:cubicBezTo>
                    <a:pt x="1773" y="6760"/>
                    <a:pt x="1953" y="6862"/>
                    <a:pt x="2134" y="6952"/>
                  </a:cubicBezTo>
                  <a:cubicBezTo>
                    <a:pt x="2314" y="7054"/>
                    <a:pt x="2483" y="7166"/>
                    <a:pt x="2653" y="7257"/>
                  </a:cubicBezTo>
                  <a:cubicBezTo>
                    <a:pt x="3003" y="7460"/>
                    <a:pt x="3364" y="7663"/>
                    <a:pt x="3725" y="7855"/>
                  </a:cubicBezTo>
                  <a:cubicBezTo>
                    <a:pt x="3905" y="7945"/>
                    <a:pt x="4097" y="8035"/>
                    <a:pt x="4289" y="8114"/>
                  </a:cubicBezTo>
                  <a:cubicBezTo>
                    <a:pt x="4481" y="8205"/>
                    <a:pt x="4684" y="8261"/>
                    <a:pt x="4887" y="8329"/>
                  </a:cubicBezTo>
                  <a:cubicBezTo>
                    <a:pt x="5090" y="8363"/>
                    <a:pt x="5293" y="8419"/>
                    <a:pt x="5508" y="8453"/>
                  </a:cubicBezTo>
                  <a:cubicBezTo>
                    <a:pt x="5677" y="8464"/>
                    <a:pt x="5857" y="8475"/>
                    <a:pt x="6027" y="8487"/>
                  </a:cubicBezTo>
                  <a:cubicBezTo>
                    <a:pt x="6185" y="8690"/>
                    <a:pt x="6343" y="8893"/>
                    <a:pt x="6501" y="9096"/>
                  </a:cubicBezTo>
                  <a:cubicBezTo>
                    <a:pt x="7065" y="9796"/>
                    <a:pt x="7618" y="10450"/>
                    <a:pt x="8080" y="11026"/>
                  </a:cubicBezTo>
                  <a:cubicBezTo>
                    <a:pt x="7449" y="10800"/>
                    <a:pt x="6817" y="10597"/>
                    <a:pt x="6185" y="10405"/>
                  </a:cubicBezTo>
                  <a:cubicBezTo>
                    <a:pt x="5778" y="10258"/>
                    <a:pt x="5384" y="10123"/>
                    <a:pt x="4989" y="9976"/>
                  </a:cubicBezTo>
                  <a:cubicBezTo>
                    <a:pt x="4582" y="9841"/>
                    <a:pt x="4176" y="9717"/>
                    <a:pt x="3770" y="9615"/>
                  </a:cubicBezTo>
                  <a:lnTo>
                    <a:pt x="3770" y="9615"/>
                  </a:lnTo>
                  <a:cubicBezTo>
                    <a:pt x="4142" y="9818"/>
                    <a:pt x="4515" y="10010"/>
                    <a:pt x="4887" y="10202"/>
                  </a:cubicBezTo>
                  <a:cubicBezTo>
                    <a:pt x="5271" y="10394"/>
                    <a:pt x="5654" y="10563"/>
                    <a:pt x="6038" y="10744"/>
                  </a:cubicBezTo>
                  <a:cubicBezTo>
                    <a:pt x="6828" y="11048"/>
                    <a:pt x="7629" y="11342"/>
                    <a:pt x="8430" y="11601"/>
                  </a:cubicBezTo>
                  <a:lnTo>
                    <a:pt x="8475" y="11601"/>
                  </a:lnTo>
                  <a:cubicBezTo>
                    <a:pt x="8487" y="11605"/>
                    <a:pt x="8498" y="11606"/>
                    <a:pt x="8509" y="11606"/>
                  </a:cubicBezTo>
                  <a:cubicBezTo>
                    <a:pt x="8531" y="11606"/>
                    <a:pt x="8551" y="11601"/>
                    <a:pt x="8566" y="11601"/>
                  </a:cubicBezTo>
                  <a:cubicBezTo>
                    <a:pt x="8882" y="11962"/>
                    <a:pt x="9152" y="12278"/>
                    <a:pt x="9367" y="12515"/>
                  </a:cubicBezTo>
                  <a:cubicBezTo>
                    <a:pt x="9660" y="12854"/>
                    <a:pt x="9830" y="13045"/>
                    <a:pt x="9830" y="13045"/>
                  </a:cubicBezTo>
                  <a:lnTo>
                    <a:pt x="9435" y="12470"/>
                  </a:lnTo>
                  <a:cubicBezTo>
                    <a:pt x="9243" y="12199"/>
                    <a:pt x="9006" y="11838"/>
                    <a:pt x="8712" y="11432"/>
                  </a:cubicBezTo>
                  <a:cubicBezTo>
                    <a:pt x="8735" y="11263"/>
                    <a:pt x="8769" y="11093"/>
                    <a:pt x="8791" y="10924"/>
                  </a:cubicBezTo>
                  <a:cubicBezTo>
                    <a:pt x="8803" y="10755"/>
                    <a:pt x="8791" y="10574"/>
                    <a:pt x="8780" y="10405"/>
                  </a:cubicBezTo>
                  <a:cubicBezTo>
                    <a:pt x="8769" y="10236"/>
                    <a:pt x="8735" y="10066"/>
                    <a:pt x="8712" y="9897"/>
                  </a:cubicBezTo>
                  <a:lnTo>
                    <a:pt x="8588" y="9412"/>
                  </a:lnTo>
                  <a:cubicBezTo>
                    <a:pt x="8498" y="9096"/>
                    <a:pt x="8385" y="8780"/>
                    <a:pt x="8261" y="8475"/>
                  </a:cubicBezTo>
                  <a:cubicBezTo>
                    <a:pt x="8137" y="8171"/>
                    <a:pt x="8013" y="7866"/>
                    <a:pt x="7866" y="7573"/>
                  </a:cubicBezTo>
                  <a:lnTo>
                    <a:pt x="7866" y="7573"/>
                  </a:lnTo>
                  <a:cubicBezTo>
                    <a:pt x="7922" y="7889"/>
                    <a:pt x="8013" y="8205"/>
                    <a:pt x="8080" y="8532"/>
                  </a:cubicBezTo>
                  <a:cubicBezTo>
                    <a:pt x="8114" y="8690"/>
                    <a:pt x="8148" y="8848"/>
                    <a:pt x="8182" y="9006"/>
                  </a:cubicBezTo>
                  <a:lnTo>
                    <a:pt x="8272" y="9480"/>
                  </a:lnTo>
                  <a:lnTo>
                    <a:pt x="8340" y="9954"/>
                  </a:lnTo>
                  <a:lnTo>
                    <a:pt x="8374" y="10428"/>
                  </a:lnTo>
                  <a:cubicBezTo>
                    <a:pt x="8374" y="10574"/>
                    <a:pt x="8363" y="10732"/>
                    <a:pt x="8363" y="10879"/>
                  </a:cubicBezTo>
                  <a:cubicBezTo>
                    <a:pt x="8351" y="10901"/>
                    <a:pt x="8351" y="10924"/>
                    <a:pt x="8351" y="10935"/>
                  </a:cubicBezTo>
                  <a:cubicBezTo>
                    <a:pt x="7900" y="10326"/>
                    <a:pt x="7392" y="9593"/>
                    <a:pt x="6817" y="8836"/>
                  </a:cubicBezTo>
                  <a:cubicBezTo>
                    <a:pt x="6681" y="8645"/>
                    <a:pt x="6512" y="8442"/>
                    <a:pt x="6365" y="8238"/>
                  </a:cubicBezTo>
                  <a:cubicBezTo>
                    <a:pt x="6320" y="7889"/>
                    <a:pt x="6309" y="7539"/>
                    <a:pt x="6275" y="7166"/>
                  </a:cubicBezTo>
                  <a:cubicBezTo>
                    <a:pt x="6241" y="6794"/>
                    <a:pt x="6219" y="6444"/>
                    <a:pt x="6173" y="6083"/>
                  </a:cubicBezTo>
                  <a:cubicBezTo>
                    <a:pt x="6140" y="5711"/>
                    <a:pt x="6083" y="5350"/>
                    <a:pt x="6015" y="4989"/>
                  </a:cubicBezTo>
                  <a:cubicBezTo>
                    <a:pt x="5982" y="4808"/>
                    <a:pt x="5936" y="4639"/>
                    <a:pt x="5891" y="4458"/>
                  </a:cubicBezTo>
                  <a:cubicBezTo>
                    <a:pt x="5846" y="4278"/>
                    <a:pt x="5778" y="4108"/>
                    <a:pt x="5711" y="3939"/>
                  </a:cubicBezTo>
                  <a:lnTo>
                    <a:pt x="5711" y="3939"/>
                  </a:lnTo>
                  <a:cubicBezTo>
                    <a:pt x="5722" y="4120"/>
                    <a:pt x="5767" y="4289"/>
                    <a:pt x="5778" y="4481"/>
                  </a:cubicBezTo>
                  <a:cubicBezTo>
                    <a:pt x="5790" y="4661"/>
                    <a:pt x="5812" y="4831"/>
                    <a:pt x="5812" y="5022"/>
                  </a:cubicBezTo>
                  <a:cubicBezTo>
                    <a:pt x="5824" y="5384"/>
                    <a:pt x="5824" y="5745"/>
                    <a:pt x="5835" y="6106"/>
                  </a:cubicBezTo>
                  <a:cubicBezTo>
                    <a:pt x="5846" y="6602"/>
                    <a:pt x="5857" y="7099"/>
                    <a:pt x="5880" y="7607"/>
                  </a:cubicBezTo>
                  <a:cubicBezTo>
                    <a:pt x="5598" y="7223"/>
                    <a:pt x="5293" y="6839"/>
                    <a:pt x="5000" y="6456"/>
                  </a:cubicBezTo>
                  <a:cubicBezTo>
                    <a:pt x="4785" y="6162"/>
                    <a:pt x="4571" y="5869"/>
                    <a:pt x="4357" y="5575"/>
                  </a:cubicBezTo>
                  <a:lnTo>
                    <a:pt x="4470" y="5113"/>
                  </a:lnTo>
                  <a:cubicBezTo>
                    <a:pt x="4515" y="4921"/>
                    <a:pt x="4537" y="4718"/>
                    <a:pt x="4571" y="4515"/>
                  </a:cubicBezTo>
                  <a:cubicBezTo>
                    <a:pt x="4605" y="4120"/>
                    <a:pt x="4616" y="3725"/>
                    <a:pt x="4594" y="3319"/>
                  </a:cubicBezTo>
                  <a:cubicBezTo>
                    <a:pt x="4571" y="2924"/>
                    <a:pt x="4526" y="2540"/>
                    <a:pt x="4458" y="2145"/>
                  </a:cubicBezTo>
                  <a:cubicBezTo>
                    <a:pt x="4379" y="1761"/>
                    <a:pt x="4312" y="1378"/>
                    <a:pt x="4210" y="994"/>
                  </a:cubicBezTo>
                  <a:lnTo>
                    <a:pt x="4210" y="994"/>
                  </a:lnTo>
                  <a:cubicBezTo>
                    <a:pt x="4199" y="1784"/>
                    <a:pt x="4244" y="2563"/>
                    <a:pt x="4233" y="3330"/>
                  </a:cubicBezTo>
                  <a:cubicBezTo>
                    <a:pt x="4210" y="3522"/>
                    <a:pt x="4221" y="3713"/>
                    <a:pt x="4199" y="3894"/>
                  </a:cubicBezTo>
                  <a:cubicBezTo>
                    <a:pt x="4187" y="4086"/>
                    <a:pt x="4165" y="4278"/>
                    <a:pt x="4142" y="4458"/>
                  </a:cubicBezTo>
                  <a:cubicBezTo>
                    <a:pt x="4108" y="4650"/>
                    <a:pt x="4075" y="4842"/>
                    <a:pt x="4041" y="5022"/>
                  </a:cubicBezTo>
                  <a:cubicBezTo>
                    <a:pt x="4029" y="5056"/>
                    <a:pt x="4018" y="5090"/>
                    <a:pt x="4018" y="5113"/>
                  </a:cubicBezTo>
                  <a:cubicBezTo>
                    <a:pt x="3747" y="4752"/>
                    <a:pt x="3476" y="4391"/>
                    <a:pt x="3217" y="4052"/>
                  </a:cubicBezTo>
                  <a:cubicBezTo>
                    <a:pt x="2641" y="3285"/>
                    <a:pt x="2089" y="2585"/>
                    <a:pt x="1615" y="1987"/>
                  </a:cubicBezTo>
                  <a:cubicBezTo>
                    <a:pt x="1141" y="1378"/>
                    <a:pt x="734" y="881"/>
                    <a:pt x="452" y="54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4324700" y="4501725"/>
              <a:ext cx="166175" cy="209225"/>
            </a:xfrm>
            <a:custGeom>
              <a:rect b="b" l="l" r="r" t="t"/>
              <a:pathLst>
                <a:path extrusionOk="0" h="8369" w="6647">
                  <a:moveTo>
                    <a:pt x="3871" y="0"/>
                  </a:moveTo>
                  <a:cubicBezTo>
                    <a:pt x="2516" y="655"/>
                    <a:pt x="1128" y="1241"/>
                    <a:pt x="485" y="2720"/>
                  </a:cubicBezTo>
                  <a:cubicBezTo>
                    <a:pt x="158" y="3464"/>
                    <a:pt x="0" y="4277"/>
                    <a:pt x="0" y="5089"/>
                  </a:cubicBezTo>
                  <a:cubicBezTo>
                    <a:pt x="0" y="6545"/>
                    <a:pt x="722" y="7730"/>
                    <a:pt x="1918" y="8362"/>
                  </a:cubicBezTo>
                  <a:cubicBezTo>
                    <a:pt x="1977" y="8366"/>
                    <a:pt x="2035" y="8369"/>
                    <a:pt x="2093" y="8369"/>
                  </a:cubicBezTo>
                  <a:cubicBezTo>
                    <a:pt x="3463" y="8369"/>
                    <a:pt x="4881" y="7132"/>
                    <a:pt x="5552" y="6082"/>
                  </a:cubicBezTo>
                  <a:cubicBezTo>
                    <a:pt x="6567" y="4378"/>
                    <a:pt x="6646" y="2291"/>
                    <a:pt x="5778" y="519"/>
                  </a:cubicBezTo>
                  <a:cubicBezTo>
                    <a:pt x="5574" y="429"/>
                    <a:pt x="5349" y="361"/>
                    <a:pt x="5123" y="327"/>
                  </a:cubicBezTo>
                  <a:cubicBezTo>
                    <a:pt x="4694" y="215"/>
                    <a:pt x="4288" y="113"/>
                    <a:pt x="387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4346275" y="4501775"/>
              <a:ext cx="146975" cy="139625"/>
            </a:xfrm>
            <a:custGeom>
              <a:rect b="b" l="l" r="r" t="t"/>
              <a:pathLst>
                <a:path extrusionOk="0" h="5585" w="5879">
                  <a:moveTo>
                    <a:pt x="3840" y="0"/>
                  </a:moveTo>
                  <a:cubicBezTo>
                    <a:pt x="3757" y="0"/>
                    <a:pt x="3672" y="7"/>
                    <a:pt x="3583" y="21"/>
                  </a:cubicBezTo>
                  <a:cubicBezTo>
                    <a:pt x="3211" y="66"/>
                    <a:pt x="2850" y="213"/>
                    <a:pt x="2545" y="416"/>
                  </a:cubicBezTo>
                  <a:cubicBezTo>
                    <a:pt x="2263" y="608"/>
                    <a:pt x="2161" y="867"/>
                    <a:pt x="1924" y="1093"/>
                  </a:cubicBezTo>
                  <a:cubicBezTo>
                    <a:pt x="1371" y="1634"/>
                    <a:pt x="570" y="1860"/>
                    <a:pt x="175" y="2582"/>
                  </a:cubicBezTo>
                  <a:cubicBezTo>
                    <a:pt x="0" y="2895"/>
                    <a:pt x="13" y="3689"/>
                    <a:pt x="379" y="3689"/>
                  </a:cubicBezTo>
                  <a:cubicBezTo>
                    <a:pt x="462" y="3689"/>
                    <a:pt x="562" y="3648"/>
                    <a:pt x="683" y="3553"/>
                  </a:cubicBezTo>
                  <a:lnTo>
                    <a:pt x="683" y="3553"/>
                  </a:lnTo>
                  <a:cubicBezTo>
                    <a:pt x="469" y="3880"/>
                    <a:pt x="277" y="4512"/>
                    <a:pt x="694" y="4738"/>
                  </a:cubicBezTo>
                  <a:cubicBezTo>
                    <a:pt x="781" y="4789"/>
                    <a:pt x="884" y="4812"/>
                    <a:pt x="992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6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0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8" y="5052"/>
                    <a:pt x="4617" y="5110"/>
                    <a:pt x="4798" y="5110"/>
                  </a:cubicBezTo>
                  <a:cubicBezTo>
                    <a:pt x="5612" y="5110"/>
                    <a:pt x="5879" y="3934"/>
                    <a:pt x="5851" y="3113"/>
                  </a:cubicBezTo>
                  <a:cubicBezTo>
                    <a:pt x="5817" y="2368"/>
                    <a:pt x="5625" y="1646"/>
                    <a:pt x="5287" y="991"/>
                  </a:cubicBezTo>
                  <a:cubicBezTo>
                    <a:pt x="4966" y="420"/>
                    <a:pt x="4494" y="0"/>
                    <a:pt x="384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4372375" y="4514975"/>
              <a:ext cx="128650" cy="206025"/>
            </a:xfrm>
            <a:custGeom>
              <a:rect b="b" l="l" r="r" t="t"/>
              <a:pathLst>
                <a:path extrusionOk="0" h="8241" w="5146">
                  <a:moveTo>
                    <a:pt x="3871" y="1"/>
                  </a:moveTo>
                  <a:lnTo>
                    <a:pt x="3871" y="1"/>
                  </a:lnTo>
                  <a:cubicBezTo>
                    <a:pt x="4390" y="1005"/>
                    <a:pt x="4581" y="2145"/>
                    <a:pt x="4423" y="3262"/>
                  </a:cubicBezTo>
                  <a:cubicBezTo>
                    <a:pt x="4333" y="4074"/>
                    <a:pt x="4074" y="4853"/>
                    <a:pt x="3645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4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6" y="2269"/>
                  </a:cubicBezTo>
                  <a:cubicBezTo>
                    <a:pt x="4909" y="1829"/>
                    <a:pt x="4864" y="1332"/>
                    <a:pt x="4672" y="915"/>
                  </a:cubicBezTo>
                  <a:cubicBezTo>
                    <a:pt x="4514" y="587"/>
                    <a:pt x="4288" y="305"/>
                    <a:pt x="3995" y="68"/>
                  </a:cubicBezTo>
                  <a:cubicBezTo>
                    <a:pt x="3972" y="57"/>
                    <a:pt x="3961" y="46"/>
                    <a:pt x="3938" y="34"/>
                  </a:cubicBezTo>
                  <a:cubicBezTo>
                    <a:pt x="3916" y="23"/>
                    <a:pt x="3893" y="12"/>
                    <a:pt x="38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4444300" y="4517525"/>
              <a:ext cx="30500" cy="117100"/>
            </a:xfrm>
            <a:custGeom>
              <a:rect b="b" l="l" r="r" t="t"/>
              <a:pathLst>
                <a:path extrusionOk="0" h="4684" w="1220">
                  <a:moveTo>
                    <a:pt x="869" y="0"/>
                  </a:moveTo>
                  <a:cubicBezTo>
                    <a:pt x="869" y="0"/>
                    <a:pt x="892" y="79"/>
                    <a:pt x="948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7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7" y="1501"/>
                  </a:cubicBezTo>
                  <a:cubicBezTo>
                    <a:pt x="1016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60" y="1941"/>
                  </a:cubicBezTo>
                  <a:cubicBezTo>
                    <a:pt x="937" y="2088"/>
                    <a:pt x="903" y="2234"/>
                    <a:pt x="869" y="2381"/>
                  </a:cubicBezTo>
                  <a:cubicBezTo>
                    <a:pt x="824" y="2528"/>
                    <a:pt x="790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4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3" y="3825"/>
                    <a:pt x="599" y="3701"/>
                  </a:cubicBezTo>
                  <a:cubicBezTo>
                    <a:pt x="655" y="3577"/>
                    <a:pt x="723" y="3442"/>
                    <a:pt x="768" y="3306"/>
                  </a:cubicBezTo>
                  <a:cubicBezTo>
                    <a:pt x="824" y="3182"/>
                    <a:pt x="869" y="3024"/>
                    <a:pt x="926" y="2889"/>
                  </a:cubicBezTo>
                  <a:cubicBezTo>
                    <a:pt x="982" y="2742"/>
                    <a:pt x="1039" y="2595"/>
                    <a:pt x="1073" y="2437"/>
                  </a:cubicBezTo>
                  <a:cubicBezTo>
                    <a:pt x="1095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08" y="1523"/>
                  </a:cubicBezTo>
                  <a:cubicBezTo>
                    <a:pt x="1219" y="1388"/>
                    <a:pt x="1208" y="1241"/>
                    <a:pt x="1208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06" y="508"/>
                    <a:pt x="1073" y="406"/>
                  </a:cubicBezTo>
                  <a:cubicBezTo>
                    <a:pt x="1039" y="339"/>
                    <a:pt x="1016" y="260"/>
                    <a:pt x="971" y="192"/>
                  </a:cubicBezTo>
                  <a:cubicBezTo>
                    <a:pt x="903" y="68"/>
                    <a:pt x="869" y="0"/>
                    <a:pt x="869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4438650" y="4544875"/>
              <a:ext cx="25150" cy="61250"/>
            </a:xfrm>
            <a:custGeom>
              <a:rect b="b" l="l" r="r" t="t"/>
              <a:pathLst>
                <a:path extrusionOk="0" h="2450" w="1006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02" y="520"/>
                    <a:pt x="757" y="655"/>
                    <a:pt x="712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39" y="1851"/>
                    <a:pt x="306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59" y="2190"/>
                    <a:pt x="136" y="2235"/>
                  </a:cubicBezTo>
                  <a:cubicBezTo>
                    <a:pt x="102" y="2269"/>
                    <a:pt x="80" y="2314"/>
                    <a:pt x="57" y="2348"/>
                  </a:cubicBezTo>
                  <a:lnTo>
                    <a:pt x="1" y="2449"/>
                  </a:lnTo>
                  <a:cubicBezTo>
                    <a:pt x="1" y="2449"/>
                    <a:pt x="35" y="2415"/>
                    <a:pt x="102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49" y="2257"/>
                    <a:pt x="294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00" y="1761"/>
                    <a:pt x="847" y="1727"/>
                    <a:pt x="881" y="1648"/>
                  </a:cubicBezTo>
                  <a:cubicBezTo>
                    <a:pt x="915" y="1569"/>
                    <a:pt x="937" y="1490"/>
                    <a:pt x="971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71" y="1050"/>
                    <a:pt x="881" y="926"/>
                    <a:pt x="904" y="847"/>
                  </a:cubicBezTo>
                  <a:cubicBezTo>
                    <a:pt x="937" y="700"/>
                    <a:pt x="949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4433875" y="4543175"/>
              <a:ext cx="25975" cy="49125"/>
            </a:xfrm>
            <a:custGeom>
              <a:rect b="b" l="l" r="r" t="t"/>
              <a:pathLst>
                <a:path extrusionOk="0" h="1965" w="1039">
                  <a:moveTo>
                    <a:pt x="1038" y="1"/>
                  </a:moveTo>
                  <a:cubicBezTo>
                    <a:pt x="1038" y="1"/>
                    <a:pt x="1027" y="35"/>
                    <a:pt x="1004" y="91"/>
                  </a:cubicBezTo>
                  <a:cubicBezTo>
                    <a:pt x="970" y="148"/>
                    <a:pt x="948" y="227"/>
                    <a:pt x="903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84" y="1378"/>
                  </a:cubicBezTo>
                  <a:cubicBezTo>
                    <a:pt x="350" y="1423"/>
                    <a:pt x="327" y="1479"/>
                    <a:pt x="293" y="1524"/>
                  </a:cubicBezTo>
                  <a:cubicBezTo>
                    <a:pt x="260" y="1581"/>
                    <a:pt x="226" y="1626"/>
                    <a:pt x="192" y="1671"/>
                  </a:cubicBezTo>
                  <a:cubicBezTo>
                    <a:pt x="147" y="1761"/>
                    <a:pt x="90" y="1829"/>
                    <a:pt x="56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23" y="1942"/>
                    <a:pt x="56" y="1931"/>
                    <a:pt x="79" y="1908"/>
                  </a:cubicBezTo>
                  <a:cubicBezTo>
                    <a:pt x="147" y="1852"/>
                    <a:pt x="226" y="1806"/>
                    <a:pt x="282" y="1750"/>
                  </a:cubicBezTo>
                  <a:cubicBezTo>
                    <a:pt x="327" y="1705"/>
                    <a:pt x="372" y="1660"/>
                    <a:pt x="418" y="1615"/>
                  </a:cubicBezTo>
                  <a:cubicBezTo>
                    <a:pt x="463" y="1569"/>
                    <a:pt x="508" y="1524"/>
                    <a:pt x="542" y="1479"/>
                  </a:cubicBezTo>
                  <a:cubicBezTo>
                    <a:pt x="587" y="1423"/>
                    <a:pt x="632" y="1366"/>
                    <a:pt x="666" y="1299"/>
                  </a:cubicBezTo>
                  <a:cubicBezTo>
                    <a:pt x="700" y="1242"/>
                    <a:pt x="745" y="1186"/>
                    <a:pt x="779" y="1118"/>
                  </a:cubicBezTo>
                  <a:cubicBezTo>
                    <a:pt x="812" y="1050"/>
                    <a:pt x="835" y="983"/>
                    <a:pt x="869" y="915"/>
                  </a:cubicBezTo>
                  <a:cubicBezTo>
                    <a:pt x="891" y="859"/>
                    <a:pt x="914" y="791"/>
                    <a:pt x="937" y="723"/>
                  </a:cubicBezTo>
                  <a:cubicBezTo>
                    <a:pt x="982" y="599"/>
                    <a:pt x="1004" y="486"/>
                    <a:pt x="1016" y="362"/>
                  </a:cubicBezTo>
                  <a:cubicBezTo>
                    <a:pt x="1038" y="272"/>
                    <a:pt x="1038" y="182"/>
                    <a:pt x="1038" y="103"/>
                  </a:cubicBezTo>
                  <a:lnTo>
                    <a:pt x="103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4236950" y="4399575"/>
              <a:ext cx="244050" cy="147875"/>
            </a:xfrm>
            <a:custGeom>
              <a:rect b="b" l="l" r="r" t="t"/>
              <a:pathLst>
                <a:path extrusionOk="0" h="5915" w="9762">
                  <a:moveTo>
                    <a:pt x="3350" y="0"/>
                  </a:moveTo>
                  <a:cubicBezTo>
                    <a:pt x="3143" y="0"/>
                    <a:pt x="2933" y="15"/>
                    <a:pt x="2720" y="46"/>
                  </a:cubicBezTo>
                  <a:cubicBezTo>
                    <a:pt x="1422" y="238"/>
                    <a:pt x="260" y="1028"/>
                    <a:pt x="35" y="2258"/>
                  </a:cubicBezTo>
                  <a:cubicBezTo>
                    <a:pt x="23" y="2315"/>
                    <a:pt x="12" y="2371"/>
                    <a:pt x="1" y="2427"/>
                  </a:cubicBezTo>
                  <a:cubicBezTo>
                    <a:pt x="80" y="2653"/>
                    <a:pt x="170" y="2879"/>
                    <a:pt x="271" y="3093"/>
                  </a:cubicBezTo>
                  <a:cubicBezTo>
                    <a:pt x="926" y="4312"/>
                    <a:pt x="2122" y="5057"/>
                    <a:pt x="3375" y="5564"/>
                  </a:cubicBezTo>
                  <a:cubicBezTo>
                    <a:pt x="4142" y="5869"/>
                    <a:pt x="5124" y="5914"/>
                    <a:pt x="5936" y="5914"/>
                  </a:cubicBezTo>
                  <a:cubicBezTo>
                    <a:pt x="7234" y="5892"/>
                    <a:pt x="8802" y="5722"/>
                    <a:pt x="9728" y="4820"/>
                  </a:cubicBezTo>
                  <a:cubicBezTo>
                    <a:pt x="9739" y="4797"/>
                    <a:pt x="9750" y="4763"/>
                    <a:pt x="9761" y="4741"/>
                  </a:cubicBezTo>
                  <a:cubicBezTo>
                    <a:pt x="9446" y="4131"/>
                    <a:pt x="9051" y="3567"/>
                    <a:pt x="8611" y="3048"/>
                  </a:cubicBezTo>
                  <a:cubicBezTo>
                    <a:pt x="7275" y="1538"/>
                    <a:pt x="5454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4337950" y="4433375"/>
              <a:ext cx="141350" cy="119950"/>
            </a:xfrm>
            <a:custGeom>
              <a:rect b="b" l="l" r="r" t="t"/>
              <a:pathLst>
                <a:path extrusionOk="0" h="4798" w="5654">
                  <a:moveTo>
                    <a:pt x="2746" y="1"/>
                  </a:moveTo>
                  <a:cubicBezTo>
                    <a:pt x="2726" y="1"/>
                    <a:pt x="2706" y="2"/>
                    <a:pt x="2686" y="3"/>
                  </a:cubicBezTo>
                  <a:cubicBezTo>
                    <a:pt x="2065" y="15"/>
                    <a:pt x="1648" y="771"/>
                    <a:pt x="1885" y="1324"/>
                  </a:cubicBezTo>
                  <a:cubicBezTo>
                    <a:pt x="1719" y="1197"/>
                    <a:pt x="1436" y="1048"/>
                    <a:pt x="1197" y="1048"/>
                  </a:cubicBezTo>
                  <a:cubicBezTo>
                    <a:pt x="1095" y="1048"/>
                    <a:pt x="1000" y="1076"/>
                    <a:pt x="926" y="1143"/>
                  </a:cubicBezTo>
                  <a:cubicBezTo>
                    <a:pt x="587" y="1414"/>
                    <a:pt x="835" y="1910"/>
                    <a:pt x="892" y="2226"/>
                  </a:cubicBezTo>
                  <a:cubicBezTo>
                    <a:pt x="689" y="2283"/>
                    <a:pt x="181" y="2317"/>
                    <a:pt x="113" y="2576"/>
                  </a:cubicBezTo>
                  <a:cubicBezTo>
                    <a:pt x="23" y="2824"/>
                    <a:pt x="260" y="2937"/>
                    <a:pt x="497" y="2971"/>
                  </a:cubicBezTo>
                  <a:cubicBezTo>
                    <a:pt x="136" y="3005"/>
                    <a:pt x="0" y="3276"/>
                    <a:pt x="91" y="3581"/>
                  </a:cubicBezTo>
                  <a:cubicBezTo>
                    <a:pt x="249" y="4212"/>
                    <a:pt x="1411" y="4630"/>
                    <a:pt x="1964" y="4743"/>
                  </a:cubicBezTo>
                  <a:cubicBezTo>
                    <a:pt x="2127" y="4780"/>
                    <a:pt x="2294" y="4797"/>
                    <a:pt x="2463" y="4797"/>
                  </a:cubicBezTo>
                  <a:cubicBezTo>
                    <a:pt x="3563" y="4797"/>
                    <a:pt x="4744" y="4085"/>
                    <a:pt x="5654" y="3772"/>
                  </a:cubicBezTo>
                  <a:lnTo>
                    <a:pt x="5552" y="2768"/>
                  </a:lnTo>
                  <a:cubicBezTo>
                    <a:pt x="4965" y="2170"/>
                    <a:pt x="4503" y="1459"/>
                    <a:pt x="3961" y="850"/>
                  </a:cubicBezTo>
                  <a:cubicBezTo>
                    <a:pt x="3647" y="524"/>
                    <a:pt x="3238" y="1"/>
                    <a:pt x="27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4234425" y="4460250"/>
              <a:ext cx="245450" cy="116425"/>
            </a:xfrm>
            <a:custGeom>
              <a:rect b="b" l="l" r="r" t="t"/>
              <a:pathLst>
                <a:path extrusionOk="0" h="4657" w="9818">
                  <a:moveTo>
                    <a:pt x="102" y="0"/>
                  </a:moveTo>
                  <a:lnTo>
                    <a:pt x="102" y="0"/>
                  </a:lnTo>
                  <a:cubicBezTo>
                    <a:pt x="0" y="869"/>
                    <a:pt x="181" y="1896"/>
                    <a:pt x="767" y="2528"/>
                  </a:cubicBezTo>
                  <a:cubicBezTo>
                    <a:pt x="1636" y="3487"/>
                    <a:pt x="2291" y="3905"/>
                    <a:pt x="3509" y="4390"/>
                  </a:cubicBezTo>
                  <a:cubicBezTo>
                    <a:pt x="3953" y="4572"/>
                    <a:pt x="4597" y="4656"/>
                    <a:pt x="5237" y="4656"/>
                  </a:cubicBezTo>
                  <a:cubicBezTo>
                    <a:pt x="5786" y="4656"/>
                    <a:pt x="6332" y="4595"/>
                    <a:pt x="6748" y="4480"/>
                  </a:cubicBezTo>
                  <a:cubicBezTo>
                    <a:pt x="7718" y="4221"/>
                    <a:pt x="9501" y="3352"/>
                    <a:pt x="9817" y="2393"/>
                  </a:cubicBezTo>
                  <a:lnTo>
                    <a:pt x="9817" y="2393"/>
                  </a:lnTo>
                  <a:cubicBezTo>
                    <a:pt x="8903" y="3295"/>
                    <a:pt x="7335" y="3465"/>
                    <a:pt x="6037" y="3487"/>
                  </a:cubicBezTo>
                  <a:cubicBezTo>
                    <a:pt x="5225" y="3487"/>
                    <a:pt x="4243" y="3442"/>
                    <a:pt x="3476" y="3137"/>
                  </a:cubicBezTo>
                  <a:cubicBezTo>
                    <a:pt x="2234" y="2630"/>
                    <a:pt x="1027" y="1885"/>
                    <a:pt x="372" y="666"/>
                  </a:cubicBezTo>
                  <a:cubicBezTo>
                    <a:pt x="271" y="452"/>
                    <a:pt x="181" y="226"/>
                    <a:pt x="1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4392950" y="4510450"/>
              <a:ext cx="99050" cy="25700"/>
            </a:xfrm>
            <a:custGeom>
              <a:rect b="b" l="l" r="r" t="t"/>
              <a:pathLst>
                <a:path extrusionOk="0" h="1028" w="3962">
                  <a:moveTo>
                    <a:pt x="3962" y="1"/>
                  </a:moveTo>
                  <a:cubicBezTo>
                    <a:pt x="3905" y="12"/>
                    <a:pt x="3849" y="35"/>
                    <a:pt x="3792" y="57"/>
                  </a:cubicBezTo>
                  <a:cubicBezTo>
                    <a:pt x="3679" y="103"/>
                    <a:pt x="3533" y="159"/>
                    <a:pt x="3352" y="227"/>
                  </a:cubicBezTo>
                  <a:cubicBezTo>
                    <a:pt x="3172" y="294"/>
                    <a:pt x="2957" y="362"/>
                    <a:pt x="2732" y="441"/>
                  </a:cubicBezTo>
                  <a:cubicBezTo>
                    <a:pt x="2619" y="475"/>
                    <a:pt x="2495" y="509"/>
                    <a:pt x="2382" y="554"/>
                  </a:cubicBezTo>
                  <a:cubicBezTo>
                    <a:pt x="2258" y="588"/>
                    <a:pt x="2145" y="622"/>
                    <a:pt x="2009" y="655"/>
                  </a:cubicBezTo>
                  <a:cubicBezTo>
                    <a:pt x="1885" y="678"/>
                    <a:pt x="1772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63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4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57" y="881"/>
                    <a:pt x="170" y="926"/>
                  </a:cubicBezTo>
                  <a:cubicBezTo>
                    <a:pt x="238" y="949"/>
                    <a:pt x="294" y="960"/>
                    <a:pt x="362" y="971"/>
                  </a:cubicBezTo>
                  <a:cubicBezTo>
                    <a:pt x="452" y="994"/>
                    <a:pt x="542" y="1005"/>
                    <a:pt x="633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62" y="1017"/>
                    <a:pt x="1186" y="1017"/>
                    <a:pt x="1310" y="1005"/>
                  </a:cubicBezTo>
                  <a:cubicBezTo>
                    <a:pt x="1434" y="994"/>
                    <a:pt x="1558" y="971"/>
                    <a:pt x="1682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51" y="712"/>
                    <a:pt x="2799" y="622"/>
                  </a:cubicBezTo>
                  <a:cubicBezTo>
                    <a:pt x="3002" y="543"/>
                    <a:pt x="3206" y="441"/>
                    <a:pt x="3409" y="340"/>
                  </a:cubicBezTo>
                  <a:cubicBezTo>
                    <a:pt x="3600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4405100" y="4513000"/>
              <a:ext cx="77600" cy="8775"/>
            </a:xfrm>
            <a:custGeom>
              <a:rect b="b" l="l" r="r" t="t"/>
              <a:pathLst>
                <a:path extrusionOk="0" h="351" w="3104">
                  <a:moveTo>
                    <a:pt x="3103" y="1"/>
                  </a:moveTo>
                  <a:lnTo>
                    <a:pt x="3103" y="1"/>
                  </a:lnTo>
                  <a:cubicBezTo>
                    <a:pt x="3103" y="1"/>
                    <a:pt x="3058" y="12"/>
                    <a:pt x="2968" y="12"/>
                  </a:cubicBezTo>
                  <a:cubicBezTo>
                    <a:pt x="2878" y="23"/>
                    <a:pt x="2753" y="57"/>
                    <a:pt x="2618" y="68"/>
                  </a:cubicBezTo>
                  <a:cubicBezTo>
                    <a:pt x="2539" y="68"/>
                    <a:pt x="2471" y="80"/>
                    <a:pt x="2381" y="91"/>
                  </a:cubicBezTo>
                  <a:cubicBezTo>
                    <a:pt x="2302" y="102"/>
                    <a:pt x="2212" y="102"/>
                    <a:pt x="2121" y="102"/>
                  </a:cubicBezTo>
                  <a:cubicBezTo>
                    <a:pt x="1941" y="125"/>
                    <a:pt x="1749" y="136"/>
                    <a:pt x="1557" y="136"/>
                  </a:cubicBezTo>
                  <a:lnTo>
                    <a:pt x="0" y="136"/>
                  </a:lnTo>
                  <a:cubicBezTo>
                    <a:pt x="0" y="136"/>
                    <a:pt x="56" y="159"/>
                    <a:pt x="147" y="181"/>
                  </a:cubicBezTo>
                  <a:cubicBezTo>
                    <a:pt x="226" y="192"/>
                    <a:pt x="339" y="226"/>
                    <a:pt x="485" y="260"/>
                  </a:cubicBezTo>
                  <a:cubicBezTo>
                    <a:pt x="632" y="283"/>
                    <a:pt x="801" y="305"/>
                    <a:pt x="993" y="328"/>
                  </a:cubicBezTo>
                  <a:cubicBezTo>
                    <a:pt x="1174" y="350"/>
                    <a:pt x="1365" y="350"/>
                    <a:pt x="1569" y="350"/>
                  </a:cubicBezTo>
                  <a:cubicBezTo>
                    <a:pt x="1670" y="339"/>
                    <a:pt x="1760" y="339"/>
                    <a:pt x="1862" y="328"/>
                  </a:cubicBezTo>
                  <a:cubicBezTo>
                    <a:pt x="1952" y="328"/>
                    <a:pt x="2054" y="317"/>
                    <a:pt x="2144" y="294"/>
                  </a:cubicBezTo>
                  <a:cubicBezTo>
                    <a:pt x="2234" y="283"/>
                    <a:pt x="2325" y="271"/>
                    <a:pt x="2415" y="249"/>
                  </a:cubicBezTo>
                  <a:cubicBezTo>
                    <a:pt x="2494" y="226"/>
                    <a:pt x="2573" y="204"/>
                    <a:pt x="2641" y="181"/>
                  </a:cubicBezTo>
                  <a:cubicBezTo>
                    <a:pt x="2753" y="147"/>
                    <a:pt x="2866" y="113"/>
                    <a:pt x="2979" y="57"/>
                  </a:cubicBezTo>
                  <a:lnTo>
                    <a:pt x="3103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4421175" y="4503700"/>
              <a:ext cx="67150" cy="10450"/>
            </a:xfrm>
            <a:custGeom>
              <a:rect b="b" l="l" r="r" t="t"/>
              <a:pathLst>
                <a:path extrusionOk="0" h="418" w="2686">
                  <a:moveTo>
                    <a:pt x="0" y="0"/>
                  </a:moveTo>
                  <a:cubicBezTo>
                    <a:pt x="124" y="68"/>
                    <a:pt x="260" y="113"/>
                    <a:pt x="395" y="158"/>
                  </a:cubicBezTo>
                  <a:lnTo>
                    <a:pt x="587" y="237"/>
                  </a:lnTo>
                  <a:cubicBezTo>
                    <a:pt x="655" y="248"/>
                    <a:pt x="734" y="271"/>
                    <a:pt x="813" y="282"/>
                  </a:cubicBezTo>
                  <a:cubicBezTo>
                    <a:pt x="971" y="316"/>
                    <a:pt x="1140" y="361"/>
                    <a:pt x="1309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189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01" y="192"/>
                    <a:pt x="1343" y="169"/>
                  </a:cubicBezTo>
                  <a:cubicBezTo>
                    <a:pt x="1174" y="147"/>
                    <a:pt x="1005" y="113"/>
                    <a:pt x="847" y="102"/>
                  </a:cubicBezTo>
                  <a:cubicBezTo>
                    <a:pt x="768" y="90"/>
                    <a:pt x="689" y="90"/>
                    <a:pt x="621" y="79"/>
                  </a:cubicBezTo>
                  <a:cubicBezTo>
                    <a:pt x="553" y="68"/>
                    <a:pt x="485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4409600" y="4298050"/>
              <a:ext cx="138250" cy="224275"/>
            </a:xfrm>
            <a:custGeom>
              <a:rect b="b" l="l" r="r" t="t"/>
              <a:pathLst>
                <a:path extrusionOk="0" h="8971" w="5530">
                  <a:moveTo>
                    <a:pt x="2822" y="0"/>
                  </a:moveTo>
                  <a:cubicBezTo>
                    <a:pt x="2573" y="45"/>
                    <a:pt x="2336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45" y="6477"/>
                  </a:cubicBezTo>
                  <a:cubicBezTo>
                    <a:pt x="982" y="6929"/>
                    <a:pt x="1242" y="7357"/>
                    <a:pt x="1547" y="7775"/>
                  </a:cubicBezTo>
                  <a:cubicBezTo>
                    <a:pt x="1908" y="8237"/>
                    <a:pt x="2336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15" y="7448"/>
                    <a:pt x="4097" y="6872"/>
                  </a:cubicBezTo>
                  <a:cubicBezTo>
                    <a:pt x="4898" y="5123"/>
                    <a:pt x="5530" y="2516"/>
                    <a:pt x="4210" y="835"/>
                  </a:cubicBezTo>
                  <a:cubicBezTo>
                    <a:pt x="3860" y="395"/>
                    <a:pt x="3375" y="102"/>
                    <a:pt x="282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4422225" y="4406500"/>
              <a:ext cx="111250" cy="125150"/>
            </a:xfrm>
            <a:custGeom>
              <a:rect b="b" l="l" r="r" t="t"/>
              <a:pathLst>
                <a:path extrusionOk="0" h="5006" w="4450">
                  <a:moveTo>
                    <a:pt x="1600" y="0"/>
                  </a:moveTo>
                  <a:cubicBezTo>
                    <a:pt x="1237" y="0"/>
                    <a:pt x="944" y="328"/>
                    <a:pt x="1064" y="875"/>
                  </a:cubicBezTo>
                  <a:cubicBezTo>
                    <a:pt x="949" y="688"/>
                    <a:pt x="828" y="612"/>
                    <a:pt x="711" y="612"/>
                  </a:cubicBezTo>
                  <a:cubicBezTo>
                    <a:pt x="335" y="612"/>
                    <a:pt x="0" y="1394"/>
                    <a:pt x="26" y="1755"/>
                  </a:cubicBezTo>
                  <a:cubicBezTo>
                    <a:pt x="105" y="3188"/>
                    <a:pt x="1402" y="4114"/>
                    <a:pt x="2361" y="5005"/>
                  </a:cubicBezTo>
                  <a:lnTo>
                    <a:pt x="2361" y="5005"/>
                  </a:lnTo>
                  <a:cubicBezTo>
                    <a:pt x="2264" y="4910"/>
                    <a:pt x="3299" y="3549"/>
                    <a:pt x="3389" y="3380"/>
                  </a:cubicBezTo>
                  <a:cubicBezTo>
                    <a:pt x="3829" y="2557"/>
                    <a:pt x="4449" y="1857"/>
                    <a:pt x="4054" y="864"/>
                  </a:cubicBezTo>
                  <a:cubicBezTo>
                    <a:pt x="3958" y="627"/>
                    <a:pt x="3649" y="342"/>
                    <a:pt x="3399" y="342"/>
                  </a:cubicBezTo>
                  <a:cubicBezTo>
                    <a:pt x="3268" y="342"/>
                    <a:pt x="3154" y="421"/>
                    <a:pt x="3095" y="627"/>
                  </a:cubicBezTo>
                  <a:cubicBezTo>
                    <a:pt x="3000" y="405"/>
                    <a:pt x="2688" y="6"/>
                    <a:pt x="2433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4" y="84"/>
                    <a:pt x="1783" y="0"/>
                    <a:pt x="1600" y="0"/>
                  </a:cubicBezTo>
                  <a:close/>
                  <a:moveTo>
                    <a:pt x="2361" y="5005"/>
                  </a:moveTo>
                  <a:lnTo>
                    <a:pt x="2361" y="5005"/>
                  </a:lnTo>
                  <a:cubicBezTo>
                    <a:pt x="2361" y="5005"/>
                    <a:pt x="2362" y="5005"/>
                    <a:pt x="2362" y="5005"/>
                  </a:cubicBezTo>
                  <a:cubicBezTo>
                    <a:pt x="2362" y="5005"/>
                    <a:pt x="2361" y="5005"/>
                    <a:pt x="2361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4378300" y="4296800"/>
              <a:ext cx="102125" cy="226375"/>
            </a:xfrm>
            <a:custGeom>
              <a:rect b="b" l="l" r="r" t="t"/>
              <a:pathLst>
                <a:path extrusionOk="0" h="9055" w="4085">
                  <a:moveTo>
                    <a:pt x="3578" y="1"/>
                  </a:moveTo>
                  <a:cubicBezTo>
                    <a:pt x="3282" y="1"/>
                    <a:pt x="2988" y="51"/>
                    <a:pt x="2708" y="152"/>
                  </a:cubicBezTo>
                  <a:cubicBezTo>
                    <a:pt x="846" y="806"/>
                    <a:pt x="0" y="3458"/>
                    <a:pt x="587" y="5196"/>
                  </a:cubicBezTo>
                  <a:cubicBezTo>
                    <a:pt x="1117" y="6922"/>
                    <a:pt x="2167" y="8592"/>
                    <a:pt x="4051" y="9055"/>
                  </a:cubicBezTo>
                  <a:cubicBezTo>
                    <a:pt x="4062" y="9044"/>
                    <a:pt x="4074" y="9032"/>
                    <a:pt x="4085" y="9021"/>
                  </a:cubicBezTo>
                  <a:cubicBezTo>
                    <a:pt x="3588" y="8694"/>
                    <a:pt x="3160" y="8287"/>
                    <a:pt x="2799" y="7825"/>
                  </a:cubicBezTo>
                  <a:cubicBezTo>
                    <a:pt x="2494" y="7407"/>
                    <a:pt x="2234" y="6979"/>
                    <a:pt x="1997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17" y="17"/>
                    <a:pt x="3747" y="1"/>
                    <a:pt x="3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4430200" y="4428650"/>
              <a:ext cx="50525" cy="95950"/>
            </a:xfrm>
            <a:custGeom>
              <a:rect b="b" l="l" r="r" t="t"/>
              <a:pathLst>
                <a:path extrusionOk="0" h="3838" w="202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5" y="272"/>
                    <a:pt x="147" y="678"/>
                  </a:cubicBezTo>
                  <a:cubicBezTo>
                    <a:pt x="203" y="881"/>
                    <a:pt x="260" y="1106"/>
                    <a:pt x="339" y="1355"/>
                  </a:cubicBezTo>
                  <a:cubicBezTo>
                    <a:pt x="429" y="1603"/>
                    <a:pt x="531" y="1862"/>
                    <a:pt x="632" y="2111"/>
                  </a:cubicBezTo>
                  <a:cubicBezTo>
                    <a:pt x="700" y="2246"/>
                    <a:pt x="756" y="2370"/>
                    <a:pt x="824" y="2494"/>
                  </a:cubicBezTo>
                  <a:cubicBezTo>
                    <a:pt x="892" y="2607"/>
                    <a:pt x="948" y="2720"/>
                    <a:pt x="1027" y="2844"/>
                  </a:cubicBezTo>
                  <a:cubicBezTo>
                    <a:pt x="1106" y="2957"/>
                    <a:pt x="1163" y="3059"/>
                    <a:pt x="1242" y="3149"/>
                  </a:cubicBezTo>
                  <a:cubicBezTo>
                    <a:pt x="1332" y="3239"/>
                    <a:pt x="1388" y="3329"/>
                    <a:pt x="1467" y="3408"/>
                  </a:cubicBezTo>
                  <a:cubicBezTo>
                    <a:pt x="1535" y="3476"/>
                    <a:pt x="1603" y="3544"/>
                    <a:pt x="1682" y="3600"/>
                  </a:cubicBezTo>
                  <a:cubicBezTo>
                    <a:pt x="1738" y="3645"/>
                    <a:pt x="1795" y="3691"/>
                    <a:pt x="1862" y="3736"/>
                  </a:cubicBezTo>
                  <a:cubicBezTo>
                    <a:pt x="1964" y="3792"/>
                    <a:pt x="2020" y="3837"/>
                    <a:pt x="2020" y="3837"/>
                  </a:cubicBezTo>
                  <a:cubicBezTo>
                    <a:pt x="2020" y="3837"/>
                    <a:pt x="1975" y="3781"/>
                    <a:pt x="1885" y="3702"/>
                  </a:cubicBezTo>
                  <a:cubicBezTo>
                    <a:pt x="1828" y="3657"/>
                    <a:pt x="1795" y="3600"/>
                    <a:pt x="1738" y="3544"/>
                  </a:cubicBezTo>
                  <a:cubicBezTo>
                    <a:pt x="1670" y="3476"/>
                    <a:pt x="1614" y="3397"/>
                    <a:pt x="1558" y="3329"/>
                  </a:cubicBezTo>
                  <a:cubicBezTo>
                    <a:pt x="1501" y="3250"/>
                    <a:pt x="1433" y="3149"/>
                    <a:pt x="1377" y="3059"/>
                  </a:cubicBezTo>
                  <a:cubicBezTo>
                    <a:pt x="1309" y="2957"/>
                    <a:pt x="1253" y="2844"/>
                    <a:pt x="1185" y="2743"/>
                  </a:cubicBezTo>
                  <a:cubicBezTo>
                    <a:pt x="1129" y="2630"/>
                    <a:pt x="1072" y="2517"/>
                    <a:pt x="1005" y="2393"/>
                  </a:cubicBezTo>
                  <a:cubicBezTo>
                    <a:pt x="948" y="2280"/>
                    <a:pt x="892" y="2156"/>
                    <a:pt x="835" y="2032"/>
                  </a:cubicBezTo>
                  <a:cubicBezTo>
                    <a:pt x="723" y="1783"/>
                    <a:pt x="621" y="1513"/>
                    <a:pt x="519" y="1287"/>
                  </a:cubicBezTo>
                  <a:cubicBezTo>
                    <a:pt x="429" y="1061"/>
                    <a:pt x="339" y="824"/>
                    <a:pt x="260" y="633"/>
                  </a:cubicBezTo>
                  <a:cubicBezTo>
                    <a:pt x="181" y="441"/>
                    <a:pt x="124" y="294"/>
                    <a:pt x="79" y="170"/>
                  </a:cubicBezTo>
                  <a:cubicBezTo>
                    <a:pt x="34" y="5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4447400" y="4418225"/>
              <a:ext cx="32200" cy="99875"/>
            </a:xfrm>
            <a:custGeom>
              <a:rect b="b" l="l" r="r" t="t"/>
              <a:pathLst>
                <a:path extrusionOk="0" h="3995" w="1288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07" y="2641"/>
                    <a:pt x="463" y="2765"/>
                    <a:pt x="508" y="2889"/>
                  </a:cubicBezTo>
                  <a:cubicBezTo>
                    <a:pt x="554" y="3002"/>
                    <a:pt x="621" y="3115"/>
                    <a:pt x="666" y="3216"/>
                  </a:cubicBezTo>
                  <a:cubicBezTo>
                    <a:pt x="712" y="3318"/>
                    <a:pt x="779" y="3408"/>
                    <a:pt x="836" y="3498"/>
                  </a:cubicBezTo>
                  <a:cubicBezTo>
                    <a:pt x="892" y="3577"/>
                    <a:pt x="949" y="3656"/>
                    <a:pt x="1005" y="3724"/>
                  </a:cubicBezTo>
                  <a:cubicBezTo>
                    <a:pt x="1050" y="3780"/>
                    <a:pt x="1095" y="3825"/>
                    <a:pt x="1152" y="3871"/>
                  </a:cubicBezTo>
                  <a:cubicBezTo>
                    <a:pt x="1197" y="3916"/>
                    <a:pt x="1242" y="3961"/>
                    <a:pt x="1287" y="3995"/>
                  </a:cubicBezTo>
                  <a:cubicBezTo>
                    <a:pt x="1287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37" y="3442"/>
                  </a:cubicBezTo>
                  <a:cubicBezTo>
                    <a:pt x="892" y="3351"/>
                    <a:pt x="847" y="3250"/>
                    <a:pt x="813" y="3148"/>
                  </a:cubicBezTo>
                  <a:cubicBezTo>
                    <a:pt x="768" y="3047"/>
                    <a:pt x="723" y="2934"/>
                    <a:pt x="678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83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68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4460100" y="4450375"/>
              <a:ext cx="18650" cy="64900"/>
            </a:xfrm>
            <a:custGeom>
              <a:rect b="b" l="l" r="r" t="t"/>
              <a:pathLst>
                <a:path extrusionOk="0" h="2596" w="746">
                  <a:moveTo>
                    <a:pt x="395" y="0"/>
                  </a:moveTo>
                  <a:cubicBezTo>
                    <a:pt x="384" y="34"/>
                    <a:pt x="373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7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8" y="937"/>
                    <a:pt x="0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6" y="1829"/>
                  </a:cubicBezTo>
                  <a:cubicBezTo>
                    <a:pt x="350" y="1975"/>
                    <a:pt x="565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700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4" y="678"/>
                    <a:pt x="474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18" y="68"/>
                    <a:pt x="407" y="34"/>
                    <a:pt x="395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4477600" y="4453475"/>
              <a:ext cx="9600" cy="46300"/>
            </a:xfrm>
            <a:custGeom>
              <a:rect b="b" l="l" r="r" t="t"/>
              <a:pathLst>
                <a:path extrusionOk="0" h="1852" w="384">
                  <a:moveTo>
                    <a:pt x="384" y="1"/>
                  </a:moveTo>
                  <a:lnTo>
                    <a:pt x="384" y="1"/>
                  </a:lnTo>
                  <a:cubicBezTo>
                    <a:pt x="339" y="91"/>
                    <a:pt x="293" y="181"/>
                    <a:pt x="248" y="271"/>
                  </a:cubicBezTo>
                  <a:cubicBezTo>
                    <a:pt x="203" y="362"/>
                    <a:pt x="169" y="463"/>
                    <a:pt x="135" y="565"/>
                  </a:cubicBezTo>
                  <a:cubicBezTo>
                    <a:pt x="113" y="666"/>
                    <a:pt x="79" y="779"/>
                    <a:pt x="57" y="903"/>
                  </a:cubicBezTo>
                  <a:cubicBezTo>
                    <a:pt x="11" y="1118"/>
                    <a:pt x="0" y="1332"/>
                    <a:pt x="11" y="1558"/>
                  </a:cubicBezTo>
                  <a:cubicBezTo>
                    <a:pt x="11" y="1659"/>
                    <a:pt x="23" y="1761"/>
                    <a:pt x="45" y="1851"/>
                  </a:cubicBezTo>
                  <a:cubicBezTo>
                    <a:pt x="79" y="1761"/>
                    <a:pt x="113" y="1659"/>
                    <a:pt x="135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37" y="1061"/>
                    <a:pt x="271" y="937"/>
                  </a:cubicBezTo>
                  <a:cubicBezTo>
                    <a:pt x="293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72" y="350"/>
                    <a:pt x="372" y="305"/>
                  </a:cubicBezTo>
                  <a:cubicBezTo>
                    <a:pt x="384" y="204"/>
                    <a:pt x="384" y="102"/>
                    <a:pt x="38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4475900" y="4391975"/>
              <a:ext cx="209900" cy="144425"/>
            </a:xfrm>
            <a:custGeom>
              <a:rect b="b" l="l" r="r" t="t"/>
              <a:pathLst>
                <a:path extrusionOk="0" h="5777" w="8396">
                  <a:moveTo>
                    <a:pt x="5927" y="0"/>
                  </a:moveTo>
                  <a:cubicBezTo>
                    <a:pt x="5632" y="0"/>
                    <a:pt x="5337" y="23"/>
                    <a:pt x="5044" y="68"/>
                  </a:cubicBezTo>
                  <a:cubicBezTo>
                    <a:pt x="3577" y="305"/>
                    <a:pt x="2291" y="1332"/>
                    <a:pt x="1603" y="2607"/>
                  </a:cubicBezTo>
                  <a:cubicBezTo>
                    <a:pt x="1411" y="2991"/>
                    <a:pt x="723" y="4717"/>
                    <a:pt x="0" y="5361"/>
                  </a:cubicBezTo>
                  <a:lnTo>
                    <a:pt x="2043" y="5699"/>
                  </a:lnTo>
                  <a:cubicBezTo>
                    <a:pt x="2456" y="5749"/>
                    <a:pt x="2854" y="5777"/>
                    <a:pt x="3237" y="5777"/>
                  </a:cubicBezTo>
                  <a:cubicBezTo>
                    <a:pt x="4841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4475900" y="4442700"/>
              <a:ext cx="133750" cy="94550"/>
            </a:xfrm>
            <a:custGeom>
              <a:rect b="b" l="l" r="r" t="t"/>
              <a:pathLst>
                <a:path extrusionOk="0" h="3782" w="5350">
                  <a:moveTo>
                    <a:pt x="3515" y="0"/>
                  </a:moveTo>
                  <a:cubicBezTo>
                    <a:pt x="3175" y="0"/>
                    <a:pt x="2827" y="141"/>
                    <a:pt x="2686" y="432"/>
                  </a:cubicBezTo>
                  <a:cubicBezTo>
                    <a:pt x="2690" y="150"/>
                    <a:pt x="2567" y="51"/>
                    <a:pt x="2400" y="51"/>
                  </a:cubicBezTo>
                  <a:cubicBezTo>
                    <a:pt x="2125" y="51"/>
                    <a:pt x="1732" y="320"/>
                    <a:pt x="1591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73" y="3781"/>
                    <a:pt x="2814" y="3781"/>
                  </a:cubicBezTo>
                  <a:cubicBezTo>
                    <a:pt x="2946" y="3781"/>
                    <a:pt x="3084" y="3771"/>
                    <a:pt x="3228" y="3749"/>
                  </a:cubicBezTo>
                  <a:cubicBezTo>
                    <a:pt x="3713" y="3693"/>
                    <a:pt x="4379" y="3241"/>
                    <a:pt x="4774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38" y="1650"/>
                    <a:pt x="5157" y="1018"/>
                    <a:pt x="4255" y="906"/>
                  </a:cubicBezTo>
                  <a:cubicBezTo>
                    <a:pt x="4504" y="312"/>
                    <a:pt x="4020" y="0"/>
                    <a:pt x="351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4474200" y="4370600"/>
              <a:ext cx="193000" cy="155125"/>
            </a:xfrm>
            <a:custGeom>
              <a:rect b="b" l="l" r="r" t="t"/>
              <a:pathLst>
                <a:path extrusionOk="0" h="6205" w="7720">
                  <a:moveTo>
                    <a:pt x="5382" y="1"/>
                  </a:moveTo>
                  <a:cubicBezTo>
                    <a:pt x="4483" y="1"/>
                    <a:pt x="3555" y="277"/>
                    <a:pt x="2968" y="698"/>
                  </a:cubicBezTo>
                  <a:cubicBezTo>
                    <a:pt x="2032" y="1352"/>
                    <a:pt x="1637" y="2300"/>
                    <a:pt x="1197" y="3293"/>
                  </a:cubicBezTo>
                  <a:cubicBezTo>
                    <a:pt x="926" y="3869"/>
                    <a:pt x="689" y="4455"/>
                    <a:pt x="497" y="5065"/>
                  </a:cubicBezTo>
                  <a:cubicBezTo>
                    <a:pt x="328" y="5697"/>
                    <a:pt x="136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5" y="1149"/>
                    <a:pt x="5112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0" y="300"/>
                    <a:pt x="6316" y="1"/>
                    <a:pt x="5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4481250" y="4436825"/>
              <a:ext cx="108650" cy="82125"/>
            </a:xfrm>
            <a:custGeom>
              <a:rect b="b" l="l" r="r" t="t"/>
              <a:pathLst>
                <a:path extrusionOk="0" h="3285" w="4346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71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0" y="836"/>
                    <a:pt x="2235" y="949"/>
                  </a:cubicBezTo>
                  <a:cubicBezTo>
                    <a:pt x="2100" y="1062"/>
                    <a:pt x="1964" y="1186"/>
                    <a:pt x="1851" y="1310"/>
                  </a:cubicBezTo>
                  <a:cubicBezTo>
                    <a:pt x="1603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81" y="2472"/>
                  </a:cubicBezTo>
                  <a:cubicBezTo>
                    <a:pt x="791" y="2585"/>
                    <a:pt x="700" y="2686"/>
                    <a:pt x="599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2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2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1" y="3231"/>
                  </a:cubicBezTo>
                  <a:lnTo>
                    <a:pt x="71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5" y="3127"/>
                    <a:pt x="384" y="3081"/>
                  </a:cubicBezTo>
                  <a:cubicBezTo>
                    <a:pt x="486" y="3014"/>
                    <a:pt x="588" y="2946"/>
                    <a:pt x="678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2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30" y="892"/>
                    <a:pt x="2765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0" y="260"/>
                    <a:pt x="3713" y="227"/>
                    <a:pt x="3826" y="193"/>
                  </a:cubicBezTo>
                  <a:cubicBezTo>
                    <a:pt x="3858" y="181"/>
                    <a:pt x="3892" y="177"/>
                    <a:pt x="3925" y="177"/>
                  </a:cubicBezTo>
                  <a:cubicBezTo>
                    <a:pt x="3971" y="177"/>
                    <a:pt x="4017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1" y="3231"/>
                  </a:moveTo>
                  <a:cubicBezTo>
                    <a:pt x="62" y="3237"/>
                    <a:pt x="53" y="3243"/>
                    <a:pt x="46" y="3251"/>
                  </a:cubicBezTo>
                  <a:cubicBezTo>
                    <a:pt x="23" y="3262"/>
                    <a:pt x="57" y="3273"/>
                    <a:pt x="68" y="3285"/>
                  </a:cubicBezTo>
                  <a:cubicBezTo>
                    <a:pt x="77" y="3285"/>
                    <a:pt x="76" y="3261"/>
                    <a:pt x="71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4489150" y="4483100"/>
              <a:ext cx="68575" cy="33025"/>
            </a:xfrm>
            <a:custGeom>
              <a:rect b="b" l="l" r="r" t="t"/>
              <a:pathLst>
                <a:path extrusionOk="0" h="1321" w="2743">
                  <a:moveTo>
                    <a:pt x="2743" y="0"/>
                  </a:moveTo>
                  <a:cubicBezTo>
                    <a:pt x="2722" y="0"/>
                    <a:pt x="2702" y="5"/>
                    <a:pt x="2683" y="12"/>
                  </a:cubicBezTo>
                  <a:lnTo>
                    <a:pt x="2683" y="12"/>
                  </a:lnTo>
                  <a:cubicBezTo>
                    <a:pt x="2723" y="5"/>
                    <a:pt x="2743" y="0"/>
                    <a:pt x="2743" y="0"/>
                  </a:cubicBezTo>
                  <a:close/>
                  <a:moveTo>
                    <a:pt x="2683" y="12"/>
                  </a:moveTo>
                  <a:cubicBezTo>
                    <a:pt x="2663" y="15"/>
                    <a:pt x="2638" y="19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84" y="215"/>
                  </a:cubicBezTo>
                  <a:cubicBezTo>
                    <a:pt x="1705" y="260"/>
                    <a:pt x="1614" y="294"/>
                    <a:pt x="1535" y="339"/>
                  </a:cubicBezTo>
                  <a:lnTo>
                    <a:pt x="1276" y="486"/>
                  </a:lnTo>
                  <a:cubicBezTo>
                    <a:pt x="1118" y="587"/>
                    <a:pt x="960" y="689"/>
                    <a:pt x="802" y="790"/>
                  </a:cubicBezTo>
                  <a:cubicBezTo>
                    <a:pt x="655" y="892"/>
                    <a:pt x="520" y="982"/>
                    <a:pt x="396" y="1061"/>
                  </a:cubicBezTo>
                  <a:cubicBezTo>
                    <a:pt x="283" y="1140"/>
                    <a:pt x="170" y="1197"/>
                    <a:pt x="102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5" y="1039"/>
                    <a:pt x="903" y="960"/>
                  </a:cubicBezTo>
                  <a:cubicBezTo>
                    <a:pt x="1061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8" y="68"/>
                    <a:pt x="2585" y="57"/>
                    <a:pt x="2619" y="46"/>
                  </a:cubicBezTo>
                  <a:cubicBezTo>
                    <a:pt x="2637" y="33"/>
                    <a:pt x="2659" y="21"/>
                    <a:pt x="2683" y="12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4492550" y="4494675"/>
              <a:ext cx="72800" cy="22575"/>
            </a:xfrm>
            <a:custGeom>
              <a:rect b="b" l="l" r="r" t="t"/>
              <a:pathLst>
                <a:path extrusionOk="0" h="903" w="2912">
                  <a:moveTo>
                    <a:pt x="2911" y="0"/>
                  </a:moveTo>
                  <a:cubicBezTo>
                    <a:pt x="2753" y="0"/>
                    <a:pt x="2596" y="23"/>
                    <a:pt x="2438" y="45"/>
                  </a:cubicBezTo>
                  <a:cubicBezTo>
                    <a:pt x="2088" y="102"/>
                    <a:pt x="1738" y="181"/>
                    <a:pt x="1411" y="282"/>
                  </a:cubicBezTo>
                  <a:cubicBezTo>
                    <a:pt x="1219" y="339"/>
                    <a:pt x="1038" y="406"/>
                    <a:pt x="880" y="474"/>
                  </a:cubicBezTo>
                  <a:cubicBezTo>
                    <a:pt x="722" y="530"/>
                    <a:pt x="576" y="598"/>
                    <a:pt x="429" y="666"/>
                  </a:cubicBezTo>
                  <a:cubicBezTo>
                    <a:pt x="169" y="790"/>
                    <a:pt x="0" y="903"/>
                    <a:pt x="0" y="903"/>
                  </a:cubicBezTo>
                  <a:cubicBezTo>
                    <a:pt x="0" y="903"/>
                    <a:pt x="192" y="869"/>
                    <a:pt x="474" y="790"/>
                  </a:cubicBezTo>
                  <a:cubicBezTo>
                    <a:pt x="542" y="767"/>
                    <a:pt x="621" y="745"/>
                    <a:pt x="688" y="722"/>
                  </a:cubicBezTo>
                  <a:cubicBezTo>
                    <a:pt x="767" y="688"/>
                    <a:pt x="858" y="666"/>
                    <a:pt x="937" y="643"/>
                  </a:cubicBezTo>
                  <a:cubicBezTo>
                    <a:pt x="1106" y="598"/>
                    <a:pt x="1275" y="542"/>
                    <a:pt x="1467" y="485"/>
                  </a:cubicBezTo>
                  <a:cubicBezTo>
                    <a:pt x="1648" y="429"/>
                    <a:pt x="1828" y="372"/>
                    <a:pt x="1997" y="316"/>
                  </a:cubicBezTo>
                  <a:lnTo>
                    <a:pt x="2460" y="158"/>
                  </a:lnTo>
                  <a:cubicBezTo>
                    <a:pt x="2731" y="68"/>
                    <a:pt x="2911" y="0"/>
                    <a:pt x="29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4475050" y="4519500"/>
              <a:ext cx="165625" cy="183875"/>
            </a:xfrm>
            <a:custGeom>
              <a:rect b="b" l="l" r="r" t="t"/>
              <a:pathLst>
                <a:path extrusionOk="0" h="7355" w="6625">
                  <a:moveTo>
                    <a:pt x="328" y="0"/>
                  </a:moveTo>
                  <a:cubicBezTo>
                    <a:pt x="226" y="23"/>
                    <a:pt x="113" y="57"/>
                    <a:pt x="1" y="90"/>
                  </a:cubicBezTo>
                  <a:cubicBezTo>
                    <a:pt x="644" y="1264"/>
                    <a:pt x="621" y="1648"/>
                    <a:pt x="779" y="2889"/>
                  </a:cubicBezTo>
                  <a:cubicBezTo>
                    <a:pt x="836" y="3306"/>
                    <a:pt x="689" y="4187"/>
                    <a:pt x="768" y="4581"/>
                  </a:cubicBezTo>
                  <a:cubicBezTo>
                    <a:pt x="813" y="4965"/>
                    <a:pt x="937" y="5157"/>
                    <a:pt x="1095" y="5529"/>
                  </a:cubicBezTo>
                  <a:cubicBezTo>
                    <a:pt x="1614" y="6782"/>
                    <a:pt x="3318" y="7312"/>
                    <a:pt x="4537" y="7346"/>
                  </a:cubicBezTo>
                  <a:cubicBezTo>
                    <a:pt x="4618" y="7352"/>
                    <a:pt x="4700" y="7355"/>
                    <a:pt x="4782" y="7355"/>
                  </a:cubicBezTo>
                  <a:cubicBezTo>
                    <a:pt x="5005" y="7355"/>
                    <a:pt x="5228" y="7334"/>
                    <a:pt x="5451" y="7301"/>
                  </a:cubicBezTo>
                  <a:cubicBezTo>
                    <a:pt x="6196" y="5924"/>
                    <a:pt x="6624" y="4480"/>
                    <a:pt x="5575" y="3002"/>
                  </a:cubicBezTo>
                  <a:cubicBezTo>
                    <a:pt x="4864" y="2043"/>
                    <a:pt x="4424" y="1569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4458125" y="4516950"/>
              <a:ext cx="3975" cy="3400"/>
            </a:xfrm>
            <a:custGeom>
              <a:rect b="b" l="l" r="r" t="t"/>
              <a:pathLst>
                <a:path extrusionOk="0" h="136" w="159">
                  <a:moveTo>
                    <a:pt x="0" y="1"/>
                  </a:moveTo>
                  <a:lnTo>
                    <a:pt x="57" y="136"/>
                  </a:lnTo>
                  <a:cubicBezTo>
                    <a:pt x="91" y="113"/>
                    <a:pt x="125" y="102"/>
                    <a:pt x="158" y="80"/>
                  </a:cubicBezTo>
                  <a:cubicBezTo>
                    <a:pt x="113" y="57"/>
                    <a:pt x="57" y="23"/>
                    <a:pt x="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4475050" y="4519500"/>
              <a:ext cx="121625" cy="119350"/>
            </a:xfrm>
            <a:custGeom>
              <a:rect b="b" l="l" r="r" t="t"/>
              <a:pathLst>
                <a:path extrusionOk="0" h="4774" w="4865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2" y="1275"/>
                    <a:pt x="610" y="1659"/>
                    <a:pt x="768" y="2900"/>
                  </a:cubicBezTo>
                  <a:cubicBezTo>
                    <a:pt x="790" y="3126"/>
                    <a:pt x="790" y="3363"/>
                    <a:pt x="768" y="3600"/>
                  </a:cubicBezTo>
                  <a:cubicBezTo>
                    <a:pt x="858" y="3848"/>
                    <a:pt x="971" y="4062"/>
                    <a:pt x="1129" y="4153"/>
                  </a:cubicBezTo>
                  <a:cubicBezTo>
                    <a:pt x="1206" y="4195"/>
                    <a:pt x="1272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5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27" y="2201"/>
                    <a:pt x="4424" y="1828"/>
                    <a:pt x="4164" y="1512"/>
                  </a:cubicBezTo>
                  <a:cubicBezTo>
                    <a:pt x="3905" y="1343"/>
                    <a:pt x="3645" y="1185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4483225" y="4517000"/>
              <a:ext cx="184525" cy="184750"/>
            </a:xfrm>
            <a:custGeom>
              <a:rect b="b" l="l" r="r" t="t"/>
              <a:pathLst>
                <a:path extrusionOk="0" h="7390" w="7381">
                  <a:moveTo>
                    <a:pt x="958" y="0"/>
                  </a:moveTo>
                  <a:cubicBezTo>
                    <a:pt x="645" y="0"/>
                    <a:pt x="321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86" y="1669"/>
                    <a:pt x="4526" y="2143"/>
                    <a:pt x="5237" y="3102"/>
                  </a:cubicBezTo>
                  <a:cubicBezTo>
                    <a:pt x="6297" y="4580"/>
                    <a:pt x="5869" y="6024"/>
                    <a:pt x="5113" y="7390"/>
                  </a:cubicBezTo>
                  <a:cubicBezTo>
                    <a:pt x="6670" y="7108"/>
                    <a:pt x="7381" y="5821"/>
                    <a:pt x="6963" y="4004"/>
                  </a:cubicBezTo>
                  <a:cubicBezTo>
                    <a:pt x="6523" y="1962"/>
                    <a:pt x="5372" y="1116"/>
                    <a:pt x="3183" y="416"/>
                  </a:cubicBezTo>
                  <a:cubicBezTo>
                    <a:pt x="3042" y="363"/>
                    <a:pt x="2074" y="0"/>
                    <a:pt x="9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4491125" y="4528525"/>
              <a:ext cx="84650" cy="70250"/>
            </a:xfrm>
            <a:custGeom>
              <a:rect b="b" l="l" r="r" t="t"/>
              <a:pathLst>
                <a:path extrusionOk="0" h="2810" w="3386">
                  <a:moveTo>
                    <a:pt x="1" y="0"/>
                  </a:moveTo>
                  <a:cubicBezTo>
                    <a:pt x="1" y="0"/>
                    <a:pt x="68" y="34"/>
                    <a:pt x="170" y="102"/>
                  </a:cubicBezTo>
                  <a:cubicBezTo>
                    <a:pt x="283" y="169"/>
                    <a:pt x="441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1005" y="598"/>
                    <a:pt x="1095" y="666"/>
                    <a:pt x="1208" y="745"/>
                  </a:cubicBezTo>
                  <a:cubicBezTo>
                    <a:pt x="1321" y="813"/>
                    <a:pt x="1423" y="892"/>
                    <a:pt x="1535" y="971"/>
                  </a:cubicBezTo>
                  <a:cubicBezTo>
                    <a:pt x="1648" y="1050"/>
                    <a:pt x="1761" y="1129"/>
                    <a:pt x="1863" y="1219"/>
                  </a:cubicBezTo>
                  <a:cubicBezTo>
                    <a:pt x="1964" y="1309"/>
                    <a:pt x="2077" y="1399"/>
                    <a:pt x="2179" y="1490"/>
                  </a:cubicBezTo>
                  <a:cubicBezTo>
                    <a:pt x="2269" y="1569"/>
                    <a:pt x="2370" y="1659"/>
                    <a:pt x="2461" y="1761"/>
                  </a:cubicBezTo>
                  <a:cubicBezTo>
                    <a:pt x="2551" y="1851"/>
                    <a:pt x="2641" y="1930"/>
                    <a:pt x="2720" y="2020"/>
                  </a:cubicBezTo>
                  <a:cubicBezTo>
                    <a:pt x="2799" y="2110"/>
                    <a:pt x="2878" y="2189"/>
                    <a:pt x="2946" y="2268"/>
                  </a:cubicBezTo>
                  <a:cubicBezTo>
                    <a:pt x="3093" y="2415"/>
                    <a:pt x="3183" y="2562"/>
                    <a:pt x="3262" y="2663"/>
                  </a:cubicBezTo>
                  <a:lnTo>
                    <a:pt x="3386" y="2810"/>
                  </a:lnTo>
                  <a:cubicBezTo>
                    <a:pt x="3386" y="2810"/>
                    <a:pt x="3363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7" y="2189"/>
                  </a:cubicBezTo>
                  <a:cubicBezTo>
                    <a:pt x="2980" y="2099"/>
                    <a:pt x="2912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48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58" y="339"/>
                    <a:pt x="757" y="294"/>
                    <a:pt x="666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8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4480400" y="4522300"/>
              <a:ext cx="84950" cy="113725"/>
            </a:xfrm>
            <a:custGeom>
              <a:rect b="b" l="l" r="r" t="t"/>
              <a:pathLst>
                <a:path extrusionOk="0" h="4549" w="3398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9" y="69"/>
                    <a:pt x="193" y="170"/>
                  </a:cubicBezTo>
                  <a:cubicBezTo>
                    <a:pt x="317" y="272"/>
                    <a:pt x="486" y="430"/>
                    <a:pt x="678" y="610"/>
                  </a:cubicBezTo>
                  <a:cubicBezTo>
                    <a:pt x="870" y="791"/>
                    <a:pt x="1095" y="1017"/>
                    <a:pt x="1321" y="1265"/>
                  </a:cubicBezTo>
                  <a:cubicBezTo>
                    <a:pt x="1434" y="1389"/>
                    <a:pt x="1547" y="1524"/>
                    <a:pt x="1671" y="1660"/>
                  </a:cubicBezTo>
                  <a:cubicBezTo>
                    <a:pt x="1784" y="1784"/>
                    <a:pt x="1897" y="1931"/>
                    <a:pt x="2010" y="2066"/>
                  </a:cubicBezTo>
                  <a:cubicBezTo>
                    <a:pt x="2122" y="2213"/>
                    <a:pt x="2224" y="2348"/>
                    <a:pt x="2325" y="2495"/>
                  </a:cubicBezTo>
                  <a:cubicBezTo>
                    <a:pt x="2427" y="2630"/>
                    <a:pt x="2529" y="2777"/>
                    <a:pt x="2619" y="2912"/>
                  </a:cubicBezTo>
                  <a:cubicBezTo>
                    <a:pt x="2709" y="3059"/>
                    <a:pt x="2811" y="3183"/>
                    <a:pt x="2878" y="3318"/>
                  </a:cubicBezTo>
                  <a:cubicBezTo>
                    <a:pt x="2935" y="3465"/>
                    <a:pt x="3025" y="3589"/>
                    <a:pt x="3070" y="3713"/>
                  </a:cubicBezTo>
                  <a:cubicBezTo>
                    <a:pt x="3127" y="3815"/>
                    <a:pt x="3172" y="3928"/>
                    <a:pt x="3217" y="4041"/>
                  </a:cubicBezTo>
                  <a:cubicBezTo>
                    <a:pt x="3251" y="4142"/>
                    <a:pt x="3296" y="4232"/>
                    <a:pt x="3318" y="4311"/>
                  </a:cubicBezTo>
                  <a:cubicBezTo>
                    <a:pt x="3364" y="4458"/>
                    <a:pt x="3397" y="4548"/>
                    <a:pt x="3397" y="4548"/>
                  </a:cubicBezTo>
                  <a:cubicBezTo>
                    <a:pt x="3397" y="4548"/>
                    <a:pt x="3386" y="4458"/>
                    <a:pt x="3352" y="4300"/>
                  </a:cubicBezTo>
                  <a:cubicBezTo>
                    <a:pt x="3352" y="4221"/>
                    <a:pt x="3318" y="4131"/>
                    <a:pt x="3285" y="4018"/>
                  </a:cubicBezTo>
                  <a:cubicBezTo>
                    <a:pt x="3262" y="3894"/>
                    <a:pt x="3217" y="3781"/>
                    <a:pt x="3172" y="3657"/>
                  </a:cubicBezTo>
                  <a:cubicBezTo>
                    <a:pt x="3138" y="3533"/>
                    <a:pt x="3070" y="3397"/>
                    <a:pt x="3003" y="3251"/>
                  </a:cubicBezTo>
                  <a:cubicBezTo>
                    <a:pt x="2935" y="3115"/>
                    <a:pt x="2867" y="2957"/>
                    <a:pt x="2777" y="2811"/>
                  </a:cubicBezTo>
                  <a:cubicBezTo>
                    <a:pt x="2687" y="2664"/>
                    <a:pt x="2585" y="2517"/>
                    <a:pt x="2495" y="2371"/>
                  </a:cubicBezTo>
                  <a:cubicBezTo>
                    <a:pt x="2393" y="2213"/>
                    <a:pt x="2280" y="2055"/>
                    <a:pt x="2167" y="1919"/>
                  </a:cubicBezTo>
                  <a:cubicBezTo>
                    <a:pt x="2055" y="1795"/>
                    <a:pt x="1931" y="1637"/>
                    <a:pt x="1818" y="1513"/>
                  </a:cubicBezTo>
                  <a:cubicBezTo>
                    <a:pt x="1694" y="1378"/>
                    <a:pt x="1569" y="1253"/>
                    <a:pt x="1445" y="1129"/>
                  </a:cubicBezTo>
                  <a:cubicBezTo>
                    <a:pt x="1332" y="1005"/>
                    <a:pt x="1208" y="892"/>
                    <a:pt x="1084" y="791"/>
                  </a:cubicBezTo>
                  <a:cubicBezTo>
                    <a:pt x="971" y="689"/>
                    <a:pt x="859" y="588"/>
                    <a:pt x="746" y="509"/>
                  </a:cubicBezTo>
                  <a:cubicBezTo>
                    <a:pt x="655" y="430"/>
                    <a:pt x="554" y="351"/>
                    <a:pt x="452" y="283"/>
                  </a:cubicBezTo>
                  <a:cubicBezTo>
                    <a:pt x="351" y="227"/>
                    <a:pt x="283" y="170"/>
                    <a:pt x="204" y="125"/>
                  </a:cubicBezTo>
                  <a:cubicBezTo>
                    <a:pt x="69" y="4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4479575" y="4523150"/>
              <a:ext cx="54175" cy="85225"/>
            </a:xfrm>
            <a:custGeom>
              <a:rect b="b" l="l" r="r" t="t"/>
              <a:pathLst>
                <a:path extrusionOk="0" h="3409" w="2167">
                  <a:moveTo>
                    <a:pt x="0" y="1"/>
                  </a:moveTo>
                  <a:cubicBezTo>
                    <a:pt x="0" y="1"/>
                    <a:pt x="45" y="57"/>
                    <a:pt x="113" y="136"/>
                  </a:cubicBezTo>
                  <a:cubicBezTo>
                    <a:pt x="147" y="181"/>
                    <a:pt x="181" y="238"/>
                    <a:pt x="226" y="294"/>
                  </a:cubicBezTo>
                  <a:cubicBezTo>
                    <a:pt x="282" y="362"/>
                    <a:pt x="316" y="430"/>
                    <a:pt x="384" y="509"/>
                  </a:cubicBezTo>
                  <a:lnTo>
                    <a:pt x="553" y="757"/>
                  </a:lnTo>
                  <a:cubicBezTo>
                    <a:pt x="621" y="847"/>
                    <a:pt x="688" y="949"/>
                    <a:pt x="756" y="1039"/>
                  </a:cubicBezTo>
                  <a:cubicBezTo>
                    <a:pt x="892" y="1231"/>
                    <a:pt x="1038" y="1445"/>
                    <a:pt x="1174" y="1660"/>
                  </a:cubicBezTo>
                  <a:lnTo>
                    <a:pt x="1377" y="1976"/>
                  </a:lnTo>
                  <a:cubicBezTo>
                    <a:pt x="1444" y="2077"/>
                    <a:pt x="1512" y="2179"/>
                    <a:pt x="1580" y="2280"/>
                  </a:cubicBezTo>
                  <a:cubicBezTo>
                    <a:pt x="1636" y="2382"/>
                    <a:pt x="1704" y="2483"/>
                    <a:pt x="1749" y="2574"/>
                  </a:cubicBezTo>
                  <a:cubicBezTo>
                    <a:pt x="1806" y="2664"/>
                    <a:pt x="1851" y="2743"/>
                    <a:pt x="1896" y="2833"/>
                  </a:cubicBezTo>
                  <a:cubicBezTo>
                    <a:pt x="1941" y="2923"/>
                    <a:pt x="1986" y="3002"/>
                    <a:pt x="2020" y="3070"/>
                  </a:cubicBezTo>
                  <a:lnTo>
                    <a:pt x="2099" y="3251"/>
                  </a:lnTo>
                  <a:cubicBezTo>
                    <a:pt x="2144" y="3352"/>
                    <a:pt x="2167" y="3409"/>
                    <a:pt x="2167" y="3409"/>
                  </a:cubicBezTo>
                  <a:cubicBezTo>
                    <a:pt x="2167" y="3409"/>
                    <a:pt x="2155" y="3341"/>
                    <a:pt x="2133" y="3239"/>
                  </a:cubicBezTo>
                  <a:cubicBezTo>
                    <a:pt x="2122" y="3183"/>
                    <a:pt x="2110" y="3115"/>
                    <a:pt x="2088" y="3036"/>
                  </a:cubicBezTo>
                  <a:cubicBezTo>
                    <a:pt x="2065" y="2957"/>
                    <a:pt x="2043" y="2867"/>
                    <a:pt x="2009" y="2788"/>
                  </a:cubicBezTo>
                  <a:cubicBezTo>
                    <a:pt x="1975" y="2698"/>
                    <a:pt x="1941" y="2596"/>
                    <a:pt x="1896" y="2495"/>
                  </a:cubicBezTo>
                  <a:cubicBezTo>
                    <a:pt x="1839" y="2404"/>
                    <a:pt x="1794" y="2291"/>
                    <a:pt x="1738" y="2190"/>
                  </a:cubicBezTo>
                  <a:cubicBezTo>
                    <a:pt x="1681" y="2077"/>
                    <a:pt x="1614" y="1976"/>
                    <a:pt x="1557" y="1863"/>
                  </a:cubicBezTo>
                  <a:cubicBezTo>
                    <a:pt x="1490" y="1750"/>
                    <a:pt x="1433" y="1648"/>
                    <a:pt x="1354" y="1535"/>
                  </a:cubicBezTo>
                  <a:cubicBezTo>
                    <a:pt x="1275" y="1434"/>
                    <a:pt x="1207" y="1321"/>
                    <a:pt x="1128" y="1219"/>
                  </a:cubicBezTo>
                  <a:cubicBezTo>
                    <a:pt x="1061" y="1118"/>
                    <a:pt x="982" y="1028"/>
                    <a:pt x="903" y="926"/>
                  </a:cubicBezTo>
                  <a:cubicBezTo>
                    <a:pt x="767" y="757"/>
                    <a:pt x="621" y="588"/>
                    <a:pt x="474" y="430"/>
                  </a:cubicBezTo>
                  <a:cubicBezTo>
                    <a:pt x="361" y="317"/>
                    <a:pt x="248" y="215"/>
                    <a:pt x="135" y="114"/>
                  </a:cubicBezTo>
                  <a:cubicBezTo>
                    <a:pt x="57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4479575" y="4523150"/>
              <a:ext cx="32175" cy="75350"/>
            </a:xfrm>
            <a:custGeom>
              <a:rect b="b" l="l" r="r" t="t"/>
              <a:pathLst>
                <a:path extrusionOk="0" h="3014" w="1287">
                  <a:moveTo>
                    <a:pt x="0" y="1"/>
                  </a:moveTo>
                  <a:lnTo>
                    <a:pt x="79" y="102"/>
                  </a:lnTo>
                  <a:cubicBezTo>
                    <a:pt x="90" y="147"/>
                    <a:pt x="124" y="193"/>
                    <a:pt x="147" y="249"/>
                  </a:cubicBezTo>
                  <a:cubicBezTo>
                    <a:pt x="169" y="305"/>
                    <a:pt x="192" y="373"/>
                    <a:pt x="226" y="441"/>
                  </a:cubicBezTo>
                  <a:cubicBezTo>
                    <a:pt x="282" y="588"/>
                    <a:pt x="350" y="746"/>
                    <a:pt x="429" y="926"/>
                  </a:cubicBezTo>
                  <a:cubicBezTo>
                    <a:pt x="497" y="1118"/>
                    <a:pt x="564" y="1298"/>
                    <a:pt x="643" y="1490"/>
                  </a:cubicBezTo>
                  <a:cubicBezTo>
                    <a:pt x="734" y="1693"/>
                    <a:pt x="813" y="1885"/>
                    <a:pt x="880" y="2055"/>
                  </a:cubicBezTo>
                  <a:cubicBezTo>
                    <a:pt x="948" y="2224"/>
                    <a:pt x="1038" y="2393"/>
                    <a:pt x="1095" y="2540"/>
                  </a:cubicBezTo>
                  <a:cubicBezTo>
                    <a:pt x="1140" y="2675"/>
                    <a:pt x="1196" y="2799"/>
                    <a:pt x="1230" y="2878"/>
                  </a:cubicBezTo>
                  <a:cubicBezTo>
                    <a:pt x="1253" y="2923"/>
                    <a:pt x="1264" y="2969"/>
                    <a:pt x="1286" y="3014"/>
                  </a:cubicBezTo>
                  <a:cubicBezTo>
                    <a:pt x="1286" y="3014"/>
                    <a:pt x="1286" y="2957"/>
                    <a:pt x="1275" y="2867"/>
                  </a:cubicBezTo>
                  <a:cubicBezTo>
                    <a:pt x="1253" y="2743"/>
                    <a:pt x="1230" y="2619"/>
                    <a:pt x="1196" y="2506"/>
                  </a:cubicBezTo>
                  <a:cubicBezTo>
                    <a:pt x="1162" y="2348"/>
                    <a:pt x="1117" y="2167"/>
                    <a:pt x="1061" y="1987"/>
                  </a:cubicBezTo>
                  <a:cubicBezTo>
                    <a:pt x="993" y="1806"/>
                    <a:pt x="925" y="1614"/>
                    <a:pt x="846" y="1423"/>
                  </a:cubicBezTo>
                  <a:cubicBezTo>
                    <a:pt x="767" y="1242"/>
                    <a:pt x="688" y="1050"/>
                    <a:pt x="587" y="870"/>
                  </a:cubicBezTo>
                  <a:cubicBezTo>
                    <a:pt x="542" y="791"/>
                    <a:pt x="508" y="700"/>
                    <a:pt x="463" y="621"/>
                  </a:cubicBezTo>
                  <a:cubicBezTo>
                    <a:pt x="418" y="554"/>
                    <a:pt x="361" y="475"/>
                    <a:pt x="316" y="407"/>
                  </a:cubicBezTo>
                  <a:cubicBezTo>
                    <a:pt x="260" y="294"/>
                    <a:pt x="181" y="193"/>
                    <a:pt x="102" y="102"/>
                  </a:cubicBezTo>
                  <a:cubicBezTo>
                    <a:pt x="45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1648650" y="3796750"/>
              <a:ext cx="317375" cy="319650"/>
            </a:xfrm>
            <a:custGeom>
              <a:rect b="b" l="l" r="r" t="t"/>
              <a:pathLst>
                <a:path extrusionOk="0" h="12786" w="12695">
                  <a:moveTo>
                    <a:pt x="0" y="0"/>
                  </a:moveTo>
                  <a:lnTo>
                    <a:pt x="0" y="0"/>
                  </a:lnTo>
                  <a:cubicBezTo>
                    <a:pt x="483" y="5187"/>
                    <a:pt x="5891" y="12786"/>
                    <a:pt x="12591" y="12786"/>
                  </a:cubicBezTo>
                  <a:cubicBezTo>
                    <a:pt x="12626" y="12786"/>
                    <a:pt x="12660" y="12785"/>
                    <a:pt x="12695" y="12785"/>
                  </a:cubicBezTo>
                  <a:cubicBezTo>
                    <a:pt x="12559" y="5462"/>
                    <a:pt x="7132" y="587"/>
                    <a:pt x="0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1653425" y="3809150"/>
              <a:ext cx="372975" cy="370425"/>
            </a:xfrm>
            <a:custGeom>
              <a:rect b="b" l="l" r="r" t="t"/>
              <a:pathLst>
                <a:path extrusionOk="0" h="14817" w="14919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74" y="1016"/>
                    <a:pt x="1479" y="1276"/>
                  </a:cubicBezTo>
                  <a:cubicBezTo>
                    <a:pt x="1784" y="1535"/>
                    <a:pt x="2111" y="1840"/>
                    <a:pt x="2472" y="2178"/>
                  </a:cubicBezTo>
                  <a:lnTo>
                    <a:pt x="3397" y="3036"/>
                  </a:lnTo>
                  <a:cubicBezTo>
                    <a:pt x="2867" y="3036"/>
                    <a:pt x="2337" y="3070"/>
                    <a:pt x="1818" y="3138"/>
                  </a:cubicBezTo>
                  <a:cubicBezTo>
                    <a:pt x="2438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10" y="4503"/>
                  </a:cubicBezTo>
                  <a:cubicBezTo>
                    <a:pt x="5056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50" y="5067"/>
                  </a:cubicBezTo>
                  <a:cubicBezTo>
                    <a:pt x="4711" y="4996"/>
                    <a:pt x="4073" y="4953"/>
                    <a:pt x="3426" y="4953"/>
                  </a:cubicBezTo>
                  <a:cubicBezTo>
                    <a:pt x="3353" y="4953"/>
                    <a:pt x="3279" y="4953"/>
                    <a:pt x="3206" y="4954"/>
                  </a:cubicBezTo>
                  <a:cubicBezTo>
                    <a:pt x="3939" y="5135"/>
                    <a:pt x="4684" y="5270"/>
                    <a:pt x="5440" y="5361"/>
                  </a:cubicBezTo>
                  <a:cubicBezTo>
                    <a:pt x="5508" y="5361"/>
                    <a:pt x="5575" y="5315"/>
                    <a:pt x="5587" y="5259"/>
                  </a:cubicBezTo>
                  <a:cubicBezTo>
                    <a:pt x="5587" y="5236"/>
                    <a:pt x="5598" y="5214"/>
                    <a:pt x="5609" y="5191"/>
                  </a:cubicBezTo>
                  <a:cubicBezTo>
                    <a:pt x="5824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4" y="6658"/>
                  </a:cubicBezTo>
                  <a:cubicBezTo>
                    <a:pt x="6896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699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7" y="6749"/>
                  </a:cubicBezTo>
                  <a:lnTo>
                    <a:pt x="5914" y="6794"/>
                  </a:lnTo>
                  <a:cubicBezTo>
                    <a:pt x="6128" y="6828"/>
                    <a:pt x="6343" y="6850"/>
                    <a:pt x="6568" y="6884"/>
                  </a:cubicBezTo>
                  <a:cubicBezTo>
                    <a:pt x="6794" y="6906"/>
                    <a:pt x="7008" y="6929"/>
                    <a:pt x="7234" y="6940"/>
                  </a:cubicBezTo>
                  <a:cubicBezTo>
                    <a:pt x="7268" y="6940"/>
                    <a:pt x="7290" y="6929"/>
                    <a:pt x="7313" y="6918"/>
                  </a:cubicBezTo>
                  <a:lnTo>
                    <a:pt x="7629" y="7234"/>
                  </a:lnTo>
                  <a:cubicBezTo>
                    <a:pt x="7877" y="7493"/>
                    <a:pt x="8126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79" y="8271"/>
                    <a:pt x="7918" y="8271"/>
                  </a:cubicBezTo>
                  <a:cubicBezTo>
                    <a:pt x="8152" y="8271"/>
                    <a:pt x="8386" y="8267"/>
                    <a:pt x="8622" y="8261"/>
                  </a:cubicBezTo>
                  <a:cubicBezTo>
                    <a:pt x="9198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8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9" y="14817"/>
                    <a:pt x="14919" y="14817"/>
                  </a:cubicBezTo>
                  <a:cubicBezTo>
                    <a:pt x="14919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cubicBezTo>
                    <a:pt x="10980" y="7753"/>
                    <a:pt x="10992" y="7493"/>
                    <a:pt x="10980" y="7245"/>
                  </a:cubicBez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2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3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5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5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lnTo>
                    <a:pt x="6444" y="5654"/>
                  </a:lnTo>
                  <a:cubicBezTo>
                    <a:pt x="6185" y="5394"/>
                    <a:pt x="5925" y="5146"/>
                    <a:pt x="5666" y="4898"/>
                  </a:cubicBezTo>
                  <a:cubicBezTo>
                    <a:pt x="5688" y="4796"/>
                    <a:pt x="5722" y="4684"/>
                    <a:pt x="5745" y="4582"/>
                  </a:cubicBezTo>
                  <a:cubicBezTo>
                    <a:pt x="5767" y="4356"/>
                    <a:pt x="5801" y="4131"/>
                    <a:pt x="5824" y="3894"/>
                  </a:cubicBezTo>
                  <a:cubicBezTo>
                    <a:pt x="5846" y="3668"/>
                    <a:pt x="5835" y="3442"/>
                    <a:pt x="5824" y="3205"/>
                  </a:cubicBezTo>
                  <a:cubicBezTo>
                    <a:pt x="5790" y="2980"/>
                    <a:pt x="5767" y="2754"/>
                    <a:pt x="5733" y="2528"/>
                  </a:cubicBezTo>
                  <a:cubicBezTo>
                    <a:pt x="5699" y="2754"/>
                    <a:pt x="5699" y="2980"/>
                    <a:pt x="5677" y="3205"/>
                  </a:cubicBezTo>
                  <a:cubicBezTo>
                    <a:pt x="5666" y="3431"/>
                    <a:pt x="5620" y="3645"/>
                    <a:pt x="5598" y="3871"/>
                  </a:cubicBezTo>
                  <a:cubicBezTo>
                    <a:pt x="5564" y="4097"/>
                    <a:pt x="5508" y="4311"/>
                    <a:pt x="5474" y="4526"/>
                  </a:cubicBezTo>
                  <a:cubicBezTo>
                    <a:pt x="5462" y="4582"/>
                    <a:pt x="5451" y="4627"/>
                    <a:pt x="5440" y="4672"/>
                  </a:cubicBezTo>
                  <a:cubicBezTo>
                    <a:pt x="5316" y="4559"/>
                    <a:pt x="5192" y="4435"/>
                    <a:pt x="5067" y="4322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83" y="1389"/>
                    <a:pt x="3815" y="1027"/>
                  </a:cubicBezTo>
                  <a:cubicBezTo>
                    <a:pt x="3781" y="1377"/>
                    <a:pt x="3759" y="1750"/>
                    <a:pt x="3759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23" y="2359"/>
                    <a:pt x="2574" y="2054"/>
                  </a:cubicBezTo>
                  <a:cubicBezTo>
                    <a:pt x="2201" y="1738"/>
                    <a:pt x="1874" y="1434"/>
                    <a:pt x="1547" y="1197"/>
                  </a:cubicBezTo>
                  <a:cubicBezTo>
                    <a:pt x="1220" y="948"/>
                    <a:pt x="949" y="734"/>
                    <a:pt x="723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1534375" y="3967125"/>
              <a:ext cx="400900" cy="207375"/>
            </a:xfrm>
            <a:custGeom>
              <a:rect b="b" l="l" r="r" t="t"/>
              <a:pathLst>
                <a:path extrusionOk="0" h="8295" w="16036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40" y="3499"/>
                    <a:pt x="385" y="4650"/>
                  </a:cubicBezTo>
                  <a:lnTo>
                    <a:pt x="1" y="4830"/>
                  </a:lnTo>
                  <a:lnTo>
                    <a:pt x="622" y="4954"/>
                  </a:lnTo>
                  <a:cubicBezTo>
                    <a:pt x="3206" y="5609"/>
                    <a:pt x="5361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6" y="8294"/>
                    <a:pt x="14136" y="5899"/>
                    <a:pt x="16036" y="3781"/>
                  </a:cubicBezTo>
                  <a:cubicBezTo>
                    <a:pt x="13852" y="2228"/>
                    <a:pt x="12158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1616475" y="4034550"/>
              <a:ext cx="313175" cy="99900"/>
            </a:xfrm>
            <a:custGeom>
              <a:rect b="b" l="l" r="r" t="t"/>
              <a:pathLst>
                <a:path extrusionOk="0" h="3996" w="12527">
                  <a:moveTo>
                    <a:pt x="2348" y="1"/>
                  </a:moveTo>
                  <a:lnTo>
                    <a:pt x="2348" y="1"/>
                  </a:lnTo>
                  <a:cubicBezTo>
                    <a:pt x="2856" y="317"/>
                    <a:pt x="3386" y="610"/>
                    <a:pt x="3882" y="926"/>
                  </a:cubicBezTo>
                  <a:cubicBezTo>
                    <a:pt x="4007" y="1016"/>
                    <a:pt x="4131" y="1084"/>
                    <a:pt x="4255" y="1174"/>
                  </a:cubicBezTo>
                  <a:cubicBezTo>
                    <a:pt x="4368" y="1253"/>
                    <a:pt x="4480" y="1343"/>
                    <a:pt x="4593" y="1445"/>
                  </a:cubicBezTo>
                  <a:cubicBezTo>
                    <a:pt x="4706" y="1535"/>
                    <a:pt x="4819" y="1626"/>
                    <a:pt x="4921" y="1727"/>
                  </a:cubicBezTo>
                  <a:lnTo>
                    <a:pt x="4977" y="1784"/>
                  </a:lnTo>
                  <a:cubicBezTo>
                    <a:pt x="4627" y="1817"/>
                    <a:pt x="4289" y="1851"/>
                    <a:pt x="3950" y="1874"/>
                  </a:cubicBezTo>
                  <a:cubicBezTo>
                    <a:pt x="3217" y="1953"/>
                    <a:pt x="2540" y="2032"/>
                    <a:pt x="1953" y="2099"/>
                  </a:cubicBezTo>
                  <a:cubicBezTo>
                    <a:pt x="1366" y="2167"/>
                    <a:pt x="881" y="2235"/>
                    <a:pt x="542" y="2280"/>
                  </a:cubicBezTo>
                  <a:lnTo>
                    <a:pt x="1" y="2359"/>
                  </a:ln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77" y="2325"/>
                    <a:pt x="1975" y="2291"/>
                  </a:cubicBezTo>
                  <a:cubicBezTo>
                    <a:pt x="2562" y="2257"/>
                    <a:pt x="3250" y="2235"/>
                    <a:pt x="3984" y="2190"/>
                  </a:cubicBezTo>
                  <a:lnTo>
                    <a:pt x="4909" y="2122"/>
                  </a:lnTo>
                  <a:lnTo>
                    <a:pt x="4695" y="2314"/>
                  </a:lnTo>
                  <a:lnTo>
                    <a:pt x="4424" y="2573"/>
                  </a:lnTo>
                  <a:cubicBezTo>
                    <a:pt x="4334" y="2652"/>
                    <a:pt x="4244" y="2743"/>
                    <a:pt x="4153" y="2822"/>
                  </a:cubicBezTo>
                  <a:lnTo>
                    <a:pt x="3871" y="3070"/>
                  </a:lnTo>
                  <a:cubicBezTo>
                    <a:pt x="3781" y="3149"/>
                    <a:pt x="3691" y="3228"/>
                    <a:pt x="3589" y="3307"/>
                  </a:cubicBezTo>
                  <a:cubicBezTo>
                    <a:pt x="3386" y="3465"/>
                    <a:pt x="3183" y="3612"/>
                    <a:pt x="2991" y="3770"/>
                  </a:cubicBezTo>
                  <a:cubicBezTo>
                    <a:pt x="3228" y="3668"/>
                    <a:pt x="3442" y="3555"/>
                    <a:pt x="3668" y="3442"/>
                  </a:cubicBezTo>
                  <a:cubicBezTo>
                    <a:pt x="3781" y="3386"/>
                    <a:pt x="3882" y="3296"/>
                    <a:pt x="3995" y="3239"/>
                  </a:cubicBezTo>
                  <a:cubicBezTo>
                    <a:pt x="4097" y="3183"/>
                    <a:pt x="4210" y="3104"/>
                    <a:pt x="4311" y="3025"/>
                  </a:cubicBezTo>
                  <a:cubicBezTo>
                    <a:pt x="4413" y="2957"/>
                    <a:pt x="4514" y="2867"/>
                    <a:pt x="4616" y="2788"/>
                  </a:cubicBezTo>
                  <a:lnTo>
                    <a:pt x="4909" y="2551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74"/>
                  </a:lnTo>
                  <a:lnTo>
                    <a:pt x="7527" y="1874"/>
                  </a:lnTo>
                  <a:cubicBezTo>
                    <a:pt x="7516" y="1896"/>
                    <a:pt x="7505" y="1908"/>
                    <a:pt x="7493" y="1930"/>
                  </a:cubicBezTo>
                  <a:cubicBezTo>
                    <a:pt x="7392" y="2043"/>
                    <a:pt x="7290" y="2145"/>
                    <a:pt x="7189" y="2257"/>
                  </a:cubicBezTo>
                  <a:cubicBezTo>
                    <a:pt x="7098" y="2370"/>
                    <a:pt x="6974" y="2461"/>
                    <a:pt x="6861" y="2562"/>
                  </a:cubicBezTo>
                  <a:cubicBezTo>
                    <a:pt x="6749" y="2664"/>
                    <a:pt x="6624" y="2743"/>
                    <a:pt x="6489" y="2844"/>
                  </a:cubicBezTo>
                  <a:lnTo>
                    <a:pt x="5733" y="3386"/>
                  </a:lnTo>
                  <a:cubicBezTo>
                    <a:pt x="5485" y="3578"/>
                    <a:pt x="5248" y="3781"/>
                    <a:pt x="5011" y="3995"/>
                  </a:cubicBezTo>
                  <a:cubicBezTo>
                    <a:pt x="5158" y="3916"/>
                    <a:pt x="5282" y="3837"/>
                    <a:pt x="5417" y="3758"/>
                  </a:cubicBezTo>
                  <a:cubicBezTo>
                    <a:pt x="5552" y="3679"/>
                    <a:pt x="5699" y="3623"/>
                    <a:pt x="5835" y="3533"/>
                  </a:cubicBezTo>
                  <a:cubicBezTo>
                    <a:pt x="6105" y="3397"/>
                    <a:pt x="6376" y="3239"/>
                    <a:pt x="6647" y="3081"/>
                  </a:cubicBezTo>
                  <a:cubicBezTo>
                    <a:pt x="6794" y="2991"/>
                    <a:pt x="6918" y="2901"/>
                    <a:pt x="7053" y="2810"/>
                  </a:cubicBezTo>
                  <a:cubicBezTo>
                    <a:pt x="7177" y="2720"/>
                    <a:pt x="7302" y="2607"/>
                    <a:pt x="7426" y="2506"/>
                  </a:cubicBezTo>
                  <a:cubicBezTo>
                    <a:pt x="7550" y="2393"/>
                    <a:pt x="7651" y="2269"/>
                    <a:pt x="7764" y="2145"/>
                  </a:cubicBezTo>
                  <a:cubicBezTo>
                    <a:pt x="7843" y="2032"/>
                    <a:pt x="7922" y="1930"/>
                    <a:pt x="7990" y="1817"/>
                  </a:cubicBezTo>
                  <a:lnTo>
                    <a:pt x="8588" y="1750"/>
                  </a:lnTo>
                  <a:cubicBezTo>
                    <a:pt x="9276" y="1659"/>
                    <a:pt x="9931" y="1569"/>
                    <a:pt x="10484" y="1490"/>
                  </a:cubicBezTo>
                  <a:lnTo>
                    <a:pt x="10484" y="1490"/>
                  </a:lnTo>
                  <a:cubicBezTo>
                    <a:pt x="10089" y="1817"/>
                    <a:pt x="9705" y="2145"/>
                    <a:pt x="9310" y="2483"/>
                  </a:cubicBezTo>
                  <a:cubicBezTo>
                    <a:pt x="9062" y="2686"/>
                    <a:pt x="8802" y="2889"/>
                    <a:pt x="8554" y="3104"/>
                  </a:cubicBezTo>
                  <a:cubicBezTo>
                    <a:pt x="8306" y="3318"/>
                    <a:pt x="8058" y="3533"/>
                    <a:pt x="7821" y="3758"/>
                  </a:cubicBezTo>
                  <a:cubicBezTo>
                    <a:pt x="8103" y="3600"/>
                    <a:pt x="8385" y="3420"/>
                    <a:pt x="8667" y="3262"/>
                  </a:cubicBezTo>
                  <a:cubicBezTo>
                    <a:pt x="8949" y="3092"/>
                    <a:pt x="9220" y="2901"/>
                    <a:pt x="9491" y="2720"/>
                  </a:cubicBezTo>
                  <a:cubicBezTo>
                    <a:pt x="10010" y="2325"/>
                    <a:pt x="10518" y="1919"/>
                    <a:pt x="11025" y="1490"/>
                  </a:cubicBezTo>
                  <a:lnTo>
                    <a:pt x="11037" y="1468"/>
                  </a:lnTo>
                  <a:cubicBezTo>
                    <a:pt x="11048" y="1445"/>
                    <a:pt x="11059" y="1422"/>
                    <a:pt x="11070" y="1400"/>
                  </a:cubicBezTo>
                  <a:cubicBezTo>
                    <a:pt x="11432" y="1343"/>
                    <a:pt x="11748" y="1287"/>
                    <a:pt x="11996" y="1264"/>
                  </a:cubicBezTo>
                  <a:lnTo>
                    <a:pt x="12526" y="1163"/>
                  </a:lnTo>
                  <a:lnTo>
                    <a:pt x="11984" y="1185"/>
                  </a:lnTo>
                  <a:cubicBezTo>
                    <a:pt x="11736" y="1208"/>
                    <a:pt x="11398" y="1219"/>
                    <a:pt x="11014" y="1242"/>
                  </a:cubicBezTo>
                  <a:cubicBezTo>
                    <a:pt x="10912" y="1163"/>
                    <a:pt x="10811" y="1061"/>
                    <a:pt x="10709" y="982"/>
                  </a:cubicBezTo>
                  <a:cubicBezTo>
                    <a:pt x="10608" y="903"/>
                    <a:pt x="10484" y="847"/>
                    <a:pt x="10371" y="779"/>
                  </a:cubicBezTo>
                  <a:cubicBezTo>
                    <a:pt x="10247" y="723"/>
                    <a:pt x="10134" y="678"/>
                    <a:pt x="10010" y="633"/>
                  </a:cubicBezTo>
                  <a:lnTo>
                    <a:pt x="9637" y="508"/>
                  </a:lnTo>
                  <a:cubicBezTo>
                    <a:pt x="9389" y="441"/>
                    <a:pt x="9141" y="384"/>
                    <a:pt x="8893" y="350"/>
                  </a:cubicBezTo>
                  <a:cubicBezTo>
                    <a:pt x="8644" y="305"/>
                    <a:pt x="8396" y="271"/>
                    <a:pt x="8137" y="238"/>
                  </a:cubicBezTo>
                  <a:lnTo>
                    <a:pt x="8137" y="238"/>
                  </a:lnTo>
                  <a:cubicBezTo>
                    <a:pt x="8374" y="328"/>
                    <a:pt x="8622" y="407"/>
                    <a:pt x="8859" y="486"/>
                  </a:cubicBezTo>
                  <a:cubicBezTo>
                    <a:pt x="8972" y="542"/>
                    <a:pt x="9096" y="576"/>
                    <a:pt x="9209" y="610"/>
                  </a:cubicBezTo>
                  <a:lnTo>
                    <a:pt x="9558" y="745"/>
                  </a:lnTo>
                  <a:lnTo>
                    <a:pt x="9897" y="881"/>
                  </a:lnTo>
                  <a:lnTo>
                    <a:pt x="10213" y="1050"/>
                  </a:lnTo>
                  <a:cubicBezTo>
                    <a:pt x="10326" y="1118"/>
                    <a:pt x="10416" y="1185"/>
                    <a:pt x="10518" y="1253"/>
                  </a:cubicBezTo>
                  <a:cubicBezTo>
                    <a:pt x="10529" y="1253"/>
                    <a:pt x="10540" y="1264"/>
                    <a:pt x="10540" y="1276"/>
                  </a:cubicBezTo>
                  <a:cubicBezTo>
                    <a:pt x="9965" y="1321"/>
                    <a:pt x="9276" y="1366"/>
                    <a:pt x="8554" y="1445"/>
                  </a:cubicBezTo>
                  <a:cubicBezTo>
                    <a:pt x="8362" y="1456"/>
                    <a:pt x="8170" y="1479"/>
                    <a:pt x="7967" y="1501"/>
                  </a:cubicBezTo>
                  <a:cubicBezTo>
                    <a:pt x="7730" y="1377"/>
                    <a:pt x="7482" y="1242"/>
                    <a:pt x="7234" y="1118"/>
                  </a:cubicBezTo>
                  <a:cubicBezTo>
                    <a:pt x="6974" y="994"/>
                    <a:pt x="6737" y="870"/>
                    <a:pt x="6478" y="745"/>
                  </a:cubicBezTo>
                  <a:cubicBezTo>
                    <a:pt x="6230" y="633"/>
                    <a:pt x="5970" y="520"/>
                    <a:pt x="5699" y="418"/>
                  </a:cubicBezTo>
                  <a:cubicBezTo>
                    <a:pt x="5575" y="362"/>
                    <a:pt x="5428" y="328"/>
                    <a:pt x="5293" y="283"/>
                  </a:cubicBezTo>
                  <a:cubicBezTo>
                    <a:pt x="5158" y="238"/>
                    <a:pt x="5022" y="215"/>
                    <a:pt x="4887" y="192"/>
                  </a:cubicBezTo>
                  <a:lnTo>
                    <a:pt x="4887" y="192"/>
                  </a:lnTo>
                  <a:cubicBezTo>
                    <a:pt x="5011" y="260"/>
                    <a:pt x="5146" y="294"/>
                    <a:pt x="5270" y="362"/>
                  </a:cubicBezTo>
                  <a:cubicBezTo>
                    <a:pt x="5394" y="441"/>
                    <a:pt x="5519" y="486"/>
                    <a:pt x="5631" y="565"/>
                  </a:cubicBezTo>
                  <a:cubicBezTo>
                    <a:pt x="5880" y="700"/>
                    <a:pt x="6117" y="847"/>
                    <a:pt x="6354" y="982"/>
                  </a:cubicBezTo>
                  <a:cubicBezTo>
                    <a:pt x="6692" y="1174"/>
                    <a:pt x="7019" y="1366"/>
                    <a:pt x="7358" y="1558"/>
                  </a:cubicBezTo>
                  <a:lnTo>
                    <a:pt x="6252" y="1671"/>
                  </a:lnTo>
                  <a:lnTo>
                    <a:pt x="5417" y="1750"/>
                  </a:lnTo>
                  <a:lnTo>
                    <a:pt x="5158" y="1479"/>
                  </a:lnTo>
                  <a:cubicBezTo>
                    <a:pt x="5045" y="1377"/>
                    <a:pt x="4921" y="1276"/>
                    <a:pt x="4808" y="1174"/>
                  </a:cubicBezTo>
                  <a:cubicBezTo>
                    <a:pt x="4559" y="994"/>
                    <a:pt x="4300" y="824"/>
                    <a:pt x="4029" y="678"/>
                  </a:cubicBezTo>
                  <a:cubicBezTo>
                    <a:pt x="3758" y="531"/>
                    <a:pt x="3487" y="407"/>
                    <a:pt x="3205" y="294"/>
                  </a:cubicBezTo>
                  <a:cubicBezTo>
                    <a:pt x="2923" y="192"/>
                    <a:pt x="2641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1903375" y="4087875"/>
              <a:ext cx="140800" cy="152250"/>
            </a:xfrm>
            <a:custGeom>
              <a:rect b="b" l="l" r="r" t="t"/>
              <a:pathLst>
                <a:path extrusionOk="0" h="6090" w="5632">
                  <a:moveTo>
                    <a:pt x="1389" y="0"/>
                  </a:moveTo>
                  <a:cubicBezTo>
                    <a:pt x="1242" y="102"/>
                    <a:pt x="1118" y="215"/>
                    <a:pt x="994" y="350"/>
                  </a:cubicBezTo>
                  <a:lnTo>
                    <a:pt x="283" y="1050"/>
                  </a:lnTo>
                  <a:cubicBezTo>
                    <a:pt x="170" y="2189"/>
                    <a:pt x="1" y="3352"/>
                    <a:pt x="712" y="4367"/>
                  </a:cubicBezTo>
                  <a:cubicBezTo>
                    <a:pt x="1073" y="4875"/>
                    <a:pt x="1535" y="5315"/>
                    <a:pt x="2066" y="5642"/>
                  </a:cubicBezTo>
                  <a:cubicBezTo>
                    <a:pt x="2557" y="5943"/>
                    <a:pt x="3079" y="6090"/>
                    <a:pt x="3590" y="6090"/>
                  </a:cubicBezTo>
                  <a:cubicBezTo>
                    <a:pt x="4076" y="6090"/>
                    <a:pt x="4554" y="5957"/>
                    <a:pt x="4988" y="5699"/>
                  </a:cubicBezTo>
                  <a:cubicBezTo>
                    <a:pt x="5632" y="4807"/>
                    <a:pt x="5395" y="3284"/>
                    <a:pt x="4954" y="2381"/>
                  </a:cubicBezTo>
                  <a:cubicBezTo>
                    <a:pt x="4672" y="1828"/>
                    <a:pt x="4266" y="1332"/>
                    <a:pt x="3770" y="948"/>
                  </a:cubicBezTo>
                  <a:cubicBezTo>
                    <a:pt x="3093" y="395"/>
                    <a:pt x="2258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1912400" y="4086425"/>
              <a:ext cx="115700" cy="114625"/>
            </a:xfrm>
            <a:custGeom>
              <a:rect b="b" l="l" r="r" t="t"/>
              <a:pathLst>
                <a:path extrusionOk="0" h="4585" w="4628">
                  <a:moveTo>
                    <a:pt x="1399" y="0"/>
                  </a:moveTo>
                  <a:cubicBezTo>
                    <a:pt x="871" y="0"/>
                    <a:pt x="394" y="191"/>
                    <a:pt x="170" y="735"/>
                  </a:cubicBezTo>
                  <a:cubicBezTo>
                    <a:pt x="46" y="995"/>
                    <a:pt x="1" y="1288"/>
                    <a:pt x="1" y="1582"/>
                  </a:cubicBezTo>
                  <a:cubicBezTo>
                    <a:pt x="23" y="1830"/>
                    <a:pt x="159" y="2010"/>
                    <a:pt x="204" y="2247"/>
                  </a:cubicBezTo>
                  <a:cubicBezTo>
                    <a:pt x="339" y="2834"/>
                    <a:pt x="159" y="3455"/>
                    <a:pt x="475" y="4008"/>
                  </a:cubicBezTo>
                  <a:cubicBezTo>
                    <a:pt x="577" y="4185"/>
                    <a:pt x="894" y="4399"/>
                    <a:pt x="1111" y="4399"/>
                  </a:cubicBezTo>
                  <a:cubicBezTo>
                    <a:pt x="1253" y="4399"/>
                    <a:pt x="1352" y="4307"/>
                    <a:pt x="1321" y="4053"/>
                  </a:cubicBezTo>
                  <a:lnTo>
                    <a:pt x="1321" y="4053"/>
                  </a:lnTo>
                  <a:cubicBezTo>
                    <a:pt x="1423" y="4285"/>
                    <a:pt x="1669" y="4585"/>
                    <a:pt x="1929" y="4585"/>
                  </a:cubicBezTo>
                  <a:cubicBezTo>
                    <a:pt x="1986" y="4585"/>
                    <a:pt x="2043" y="4570"/>
                    <a:pt x="2100" y="4538"/>
                  </a:cubicBezTo>
                  <a:cubicBezTo>
                    <a:pt x="2382" y="4380"/>
                    <a:pt x="2449" y="3850"/>
                    <a:pt x="2291" y="3602"/>
                  </a:cubicBezTo>
                  <a:lnTo>
                    <a:pt x="2291" y="3602"/>
                  </a:lnTo>
                  <a:cubicBezTo>
                    <a:pt x="2411" y="3666"/>
                    <a:pt x="2537" y="3695"/>
                    <a:pt x="2654" y="3695"/>
                  </a:cubicBezTo>
                  <a:cubicBezTo>
                    <a:pt x="3050" y="3695"/>
                    <a:pt x="3349" y="3367"/>
                    <a:pt x="2957" y="2958"/>
                  </a:cubicBezTo>
                  <a:lnTo>
                    <a:pt x="2957" y="2958"/>
                  </a:lnTo>
                  <a:cubicBezTo>
                    <a:pt x="3087" y="3034"/>
                    <a:pt x="3301" y="3126"/>
                    <a:pt x="3491" y="3126"/>
                  </a:cubicBezTo>
                  <a:cubicBezTo>
                    <a:pt x="3615" y="3126"/>
                    <a:pt x="3728" y="3087"/>
                    <a:pt x="3804" y="2981"/>
                  </a:cubicBezTo>
                  <a:cubicBezTo>
                    <a:pt x="3973" y="2755"/>
                    <a:pt x="3736" y="2507"/>
                    <a:pt x="3612" y="2315"/>
                  </a:cubicBezTo>
                  <a:cubicBezTo>
                    <a:pt x="4627" y="1762"/>
                    <a:pt x="3781" y="871"/>
                    <a:pt x="3104" y="487"/>
                  </a:cubicBezTo>
                  <a:cubicBezTo>
                    <a:pt x="2607" y="205"/>
                    <a:pt x="2055" y="36"/>
                    <a:pt x="1490" y="2"/>
                  </a:cubicBezTo>
                  <a:cubicBezTo>
                    <a:pt x="1460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1938075" y="4083750"/>
              <a:ext cx="128950" cy="146600"/>
            </a:xfrm>
            <a:custGeom>
              <a:rect b="b" l="l" r="r" t="t"/>
              <a:pathLst>
                <a:path extrusionOk="0" h="5864" w="5158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91" y="120"/>
                    <a:pt x="68" y="120"/>
                    <a:pt x="57" y="131"/>
                  </a:cubicBezTo>
                  <a:cubicBezTo>
                    <a:pt x="34" y="143"/>
                    <a:pt x="23" y="154"/>
                    <a:pt x="1" y="165"/>
                  </a:cubicBezTo>
                  <a:cubicBezTo>
                    <a:pt x="870" y="233"/>
                    <a:pt x="1705" y="560"/>
                    <a:pt x="2382" y="1113"/>
                  </a:cubicBezTo>
                  <a:cubicBezTo>
                    <a:pt x="2878" y="1497"/>
                    <a:pt x="3284" y="1993"/>
                    <a:pt x="3566" y="2546"/>
                  </a:cubicBezTo>
                  <a:cubicBezTo>
                    <a:pt x="4007" y="3449"/>
                    <a:pt x="4244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8" y="4431"/>
                    <a:pt x="4582" y="2749"/>
                    <a:pt x="3905" y="1802"/>
                  </a:cubicBezTo>
                  <a:cubicBezTo>
                    <a:pt x="3397" y="1158"/>
                    <a:pt x="2720" y="651"/>
                    <a:pt x="1953" y="357"/>
                  </a:cubicBezTo>
                  <a:cubicBezTo>
                    <a:pt x="1626" y="199"/>
                    <a:pt x="1287" y="75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1938650" y="4091250"/>
              <a:ext cx="68575" cy="61250"/>
            </a:xfrm>
            <a:custGeom>
              <a:rect b="b" l="l" r="r" t="t"/>
              <a:pathLst>
                <a:path extrusionOk="0" h="2450" w="2743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37" y="35"/>
                    <a:pt x="294" y="57"/>
                    <a:pt x="350" y="68"/>
                  </a:cubicBezTo>
                  <a:cubicBezTo>
                    <a:pt x="429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501" y="870"/>
                    <a:pt x="1580" y="960"/>
                  </a:cubicBezTo>
                  <a:cubicBezTo>
                    <a:pt x="1659" y="1050"/>
                    <a:pt x="1738" y="1129"/>
                    <a:pt x="1817" y="1219"/>
                  </a:cubicBezTo>
                  <a:cubicBezTo>
                    <a:pt x="1896" y="1298"/>
                    <a:pt x="1964" y="1389"/>
                    <a:pt x="2031" y="1479"/>
                  </a:cubicBezTo>
                  <a:cubicBezTo>
                    <a:pt x="2178" y="1648"/>
                    <a:pt x="2302" y="1817"/>
                    <a:pt x="2404" y="1953"/>
                  </a:cubicBezTo>
                  <a:cubicBezTo>
                    <a:pt x="2460" y="2032"/>
                    <a:pt x="2505" y="2088"/>
                    <a:pt x="2550" y="2156"/>
                  </a:cubicBezTo>
                  <a:cubicBezTo>
                    <a:pt x="2584" y="2212"/>
                    <a:pt x="2629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75" y="2258"/>
                    <a:pt x="2584" y="2077"/>
                    <a:pt x="2483" y="1908"/>
                  </a:cubicBezTo>
                  <a:cubicBezTo>
                    <a:pt x="2438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88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14" y="768"/>
                    <a:pt x="1524" y="678"/>
                    <a:pt x="1433" y="599"/>
                  </a:cubicBezTo>
                  <a:cubicBezTo>
                    <a:pt x="1343" y="520"/>
                    <a:pt x="1253" y="452"/>
                    <a:pt x="1151" y="384"/>
                  </a:cubicBezTo>
                  <a:cubicBezTo>
                    <a:pt x="1061" y="317"/>
                    <a:pt x="959" y="272"/>
                    <a:pt x="869" y="215"/>
                  </a:cubicBezTo>
                  <a:cubicBezTo>
                    <a:pt x="779" y="170"/>
                    <a:pt x="689" y="125"/>
                    <a:pt x="598" y="91"/>
                  </a:cubicBezTo>
                  <a:cubicBezTo>
                    <a:pt x="519" y="57"/>
                    <a:pt x="440" y="35"/>
                    <a:pt x="361" y="23"/>
                  </a:cubicBezTo>
                  <a:cubicBezTo>
                    <a:pt x="294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1955575" y="4103675"/>
              <a:ext cx="30200" cy="40925"/>
            </a:xfrm>
            <a:custGeom>
              <a:rect b="b" l="l" r="r" t="t"/>
              <a:pathLst>
                <a:path extrusionOk="0" h="1637" w="1208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71" y="327"/>
                    <a:pt x="339" y="406"/>
                    <a:pt x="418" y="497"/>
                  </a:cubicBezTo>
                  <a:cubicBezTo>
                    <a:pt x="508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92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5" y="1264"/>
                    <a:pt x="1027" y="1309"/>
                    <a:pt x="1061" y="1354"/>
                  </a:cubicBezTo>
                  <a:cubicBezTo>
                    <a:pt x="1084" y="1388"/>
                    <a:pt x="1106" y="1422"/>
                    <a:pt x="1129" y="1467"/>
                  </a:cubicBezTo>
                  <a:cubicBezTo>
                    <a:pt x="1140" y="1501"/>
                    <a:pt x="1151" y="1535"/>
                    <a:pt x="1163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208" y="1546"/>
                  </a:cubicBezTo>
                  <a:cubicBezTo>
                    <a:pt x="1196" y="1512"/>
                    <a:pt x="1196" y="1478"/>
                    <a:pt x="1196" y="1445"/>
                  </a:cubicBezTo>
                  <a:cubicBezTo>
                    <a:pt x="1185" y="1388"/>
                    <a:pt x="1174" y="1343"/>
                    <a:pt x="1163" y="1298"/>
                  </a:cubicBezTo>
                  <a:cubicBezTo>
                    <a:pt x="1151" y="1253"/>
                    <a:pt x="1151" y="1185"/>
                    <a:pt x="1129" y="1129"/>
                  </a:cubicBezTo>
                  <a:cubicBezTo>
                    <a:pt x="1106" y="1072"/>
                    <a:pt x="1117" y="1005"/>
                    <a:pt x="1084" y="948"/>
                  </a:cubicBezTo>
                  <a:cubicBezTo>
                    <a:pt x="1050" y="892"/>
                    <a:pt x="1084" y="790"/>
                    <a:pt x="1050" y="734"/>
                  </a:cubicBezTo>
                  <a:cubicBezTo>
                    <a:pt x="1005" y="677"/>
                    <a:pt x="971" y="632"/>
                    <a:pt x="926" y="576"/>
                  </a:cubicBezTo>
                  <a:cubicBezTo>
                    <a:pt x="892" y="519"/>
                    <a:pt x="768" y="531"/>
                    <a:pt x="722" y="474"/>
                  </a:cubicBezTo>
                  <a:cubicBezTo>
                    <a:pt x="689" y="429"/>
                    <a:pt x="564" y="440"/>
                    <a:pt x="531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1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1953300" y="4105075"/>
              <a:ext cx="21750" cy="37275"/>
            </a:xfrm>
            <a:custGeom>
              <a:rect b="b" l="l" r="r" t="t"/>
              <a:pathLst>
                <a:path extrusionOk="0" h="1491" w="870">
                  <a:moveTo>
                    <a:pt x="1" y="1"/>
                  </a:moveTo>
                  <a:lnTo>
                    <a:pt x="35" y="68"/>
                  </a:lnTo>
                  <a:cubicBezTo>
                    <a:pt x="69" y="114"/>
                    <a:pt x="114" y="159"/>
                    <a:pt x="159" y="226"/>
                  </a:cubicBezTo>
                  <a:cubicBezTo>
                    <a:pt x="182" y="260"/>
                    <a:pt x="204" y="294"/>
                    <a:pt x="238" y="328"/>
                  </a:cubicBezTo>
                  <a:cubicBezTo>
                    <a:pt x="261" y="373"/>
                    <a:pt x="283" y="418"/>
                    <a:pt x="317" y="452"/>
                  </a:cubicBezTo>
                  <a:cubicBezTo>
                    <a:pt x="373" y="531"/>
                    <a:pt x="441" y="621"/>
                    <a:pt x="486" y="712"/>
                  </a:cubicBezTo>
                  <a:cubicBezTo>
                    <a:pt x="531" y="802"/>
                    <a:pt x="588" y="892"/>
                    <a:pt x="633" y="994"/>
                  </a:cubicBezTo>
                  <a:cubicBezTo>
                    <a:pt x="655" y="1028"/>
                    <a:pt x="678" y="1073"/>
                    <a:pt x="701" y="1118"/>
                  </a:cubicBezTo>
                  <a:cubicBezTo>
                    <a:pt x="712" y="1152"/>
                    <a:pt x="734" y="1197"/>
                    <a:pt x="757" y="1231"/>
                  </a:cubicBezTo>
                  <a:cubicBezTo>
                    <a:pt x="791" y="1310"/>
                    <a:pt x="802" y="1366"/>
                    <a:pt x="836" y="1411"/>
                  </a:cubicBezTo>
                  <a:lnTo>
                    <a:pt x="870" y="1490"/>
                  </a:lnTo>
                  <a:cubicBezTo>
                    <a:pt x="870" y="1456"/>
                    <a:pt x="870" y="1422"/>
                    <a:pt x="870" y="1400"/>
                  </a:cubicBezTo>
                  <a:cubicBezTo>
                    <a:pt x="859" y="1332"/>
                    <a:pt x="859" y="1264"/>
                    <a:pt x="847" y="1197"/>
                  </a:cubicBezTo>
                  <a:cubicBezTo>
                    <a:pt x="836" y="1152"/>
                    <a:pt x="825" y="1107"/>
                    <a:pt x="813" y="1061"/>
                  </a:cubicBezTo>
                  <a:cubicBezTo>
                    <a:pt x="802" y="1016"/>
                    <a:pt x="791" y="971"/>
                    <a:pt x="768" y="926"/>
                  </a:cubicBezTo>
                  <a:cubicBezTo>
                    <a:pt x="746" y="870"/>
                    <a:pt x="723" y="824"/>
                    <a:pt x="701" y="768"/>
                  </a:cubicBezTo>
                  <a:cubicBezTo>
                    <a:pt x="678" y="723"/>
                    <a:pt x="655" y="678"/>
                    <a:pt x="622" y="633"/>
                  </a:cubicBezTo>
                  <a:cubicBezTo>
                    <a:pt x="588" y="587"/>
                    <a:pt x="565" y="542"/>
                    <a:pt x="531" y="486"/>
                  </a:cubicBezTo>
                  <a:cubicBezTo>
                    <a:pt x="497" y="441"/>
                    <a:pt x="464" y="407"/>
                    <a:pt x="430" y="362"/>
                  </a:cubicBezTo>
                  <a:cubicBezTo>
                    <a:pt x="362" y="294"/>
                    <a:pt x="294" y="226"/>
                    <a:pt x="227" y="159"/>
                  </a:cubicBezTo>
                  <a:cubicBezTo>
                    <a:pt x="170" y="114"/>
                    <a:pt x="114" y="80"/>
                    <a:pt x="57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1787150" y="4081000"/>
              <a:ext cx="164500" cy="139650"/>
            </a:xfrm>
            <a:custGeom>
              <a:rect b="b" l="l" r="r" t="t"/>
              <a:pathLst>
                <a:path extrusionOk="0" h="5586" w="6580">
                  <a:moveTo>
                    <a:pt x="5859" y="1"/>
                  </a:moveTo>
                  <a:cubicBezTo>
                    <a:pt x="5487" y="1"/>
                    <a:pt x="5119" y="31"/>
                    <a:pt x="4751" y="95"/>
                  </a:cubicBezTo>
                  <a:cubicBezTo>
                    <a:pt x="3070" y="377"/>
                    <a:pt x="1129" y="1054"/>
                    <a:pt x="407" y="2747"/>
                  </a:cubicBezTo>
                  <a:cubicBezTo>
                    <a:pt x="1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1" y="5568"/>
                    <a:pt x="1422" y="5579"/>
                  </a:cubicBezTo>
                  <a:cubicBezTo>
                    <a:pt x="1489" y="5583"/>
                    <a:pt x="1555" y="5585"/>
                    <a:pt x="1621" y="5585"/>
                  </a:cubicBezTo>
                  <a:cubicBezTo>
                    <a:pt x="2604" y="5585"/>
                    <a:pt x="3506" y="5122"/>
                    <a:pt x="4289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54" y="50"/>
                    <a:pt x="6331" y="38"/>
                    <a:pt x="6320" y="16"/>
                  </a:cubicBezTo>
                  <a:cubicBezTo>
                    <a:pt x="6165" y="6"/>
                    <a:pt x="6012" y="1"/>
                    <a:pt x="5859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1852875" y="4077725"/>
              <a:ext cx="97925" cy="98750"/>
            </a:xfrm>
            <a:custGeom>
              <a:rect b="b" l="l" r="r" t="t"/>
              <a:pathLst>
                <a:path extrusionOk="0" h="3950" w="3917">
                  <a:moveTo>
                    <a:pt x="3217" y="0"/>
                  </a:moveTo>
                  <a:cubicBezTo>
                    <a:pt x="2585" y="147"/>
                    <a:pt x="1930" y="169"/>
                    <a:pt x="1310" y="271"/>
                  </a:cubicBezTo>
                  <a:cubicBezTo>
                    <a:pt x="960" y="361"/>
                    <a:pt x="418" y="418"/>
                    <a:pt x="238" y="767"/>
                  </a:cubicBezTo>
                  <a:cubicBezTo>
                    <a:pt x="1" y="1185"/>
                    <a:pt x="328" y="1760"/>
                    <a:pt x="779" y="1828"/>
                  </a:cubicBezTo>
                  <a:cubicBezTo>
                    <a:pt x="576" y="1918"/>
                    <a:pt x="238" y="2144"/>
                    <a:pt x="283" y="2392"/>
                  </a:cubicBezTo>
                  <a:cubicBezTo>
                    <a:pt x="328" y="2731"/>
                    <a:pt x="757" y="2765"/>
                    <a:pt x="983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6" y="3583"/>
                    <a:pt x="1036" y="3583"/>
                  </a:cubicBezTo>
                  <a:cubicBezTo>
                    <a:pt x="1134" y="3583"/>
                    <a:pt x="1235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8" y="3943"/>
                    <a:pt x="1653" y="3950"/>
                    <a:pt x="1709" y="3950"/>
                  </a:cubicBezTo>
                  <a:cubicBezTo>
                    <a:pt x="2183" y="3950"/>
                    <a:pt x="2798" y="3442"/>
                    <a:pt x="3070" y="3160"/>
                  </a:cubicBezTo>
                  <a:cubicBezTo>
                    <a:pt x="3747" y="2471"/>
                    <a:pt x="3736" y="1185"/>
                    <a:pt x="3916" y="350"/>
                  </a:cubicBezTo>
                  <a:lnTo>
                    <a:pt x="3217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1808875" y="4082800"/>
              <a:ext cx="149825" cy="150650"/>
            </a:xfrm>
            <a:custGeom>
              <a:rect b="b" l="l" r="r" t="t"/>
              <a:pathLst>
                <a:path extrusionOk="0" h="6026" w="5993">
                  <a:moveTo>
                    <a:pt x="5485" y="0"/>
                  </a:moveTo>
                  <a:lnTo>
                    <a:pt x="5485" y="0"/>
                  </a:lnTo>
                  <a:cubicBezTo>
                    <a:pt x="5710" y="971"/>
                    <a:pt x="5191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1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2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9" y="6025"/>
                    <a:pt x="1598" y="6025"/>
                  </a:cubicBezTo>
                  <a:cubicBezTo>
                    <a:pt x="1711" y="6025"/>
                    <a:pt x="1822" y="6015"/>
                    <a:pt x="1930" y="5992"/>
                  </a:cubicBezTo>
                  <a:cubicBezTo>
                    <a:pt x="2912" y="5823"/>
                    <a:pt x="3442" y="5552"/>
                    <a:pt x="4266" y="4943"/>
                  </a:cubicBezTo>
                  <a:cubicBezTo>
                    <a:pt x="4808" y="4536"/>
                    <a:pt x="5417" y="3543"/>
                    <a:pt x="5620" y="2855"/>
                  </a:cubicBezTo>
                  <a:cubicBezTo>
                    <a:pt x="5846" y="2110"/>
                    <a:pt x="5992" y="598"/>
                    <a:pt x="5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1918625" y="4070950"/>
              <a:ext cx="25975" cy="73650"/>
            </a:xfrm>
            <a:custGeom>
              <a:rect b="b" l="l" r="r" t="t"/>
              <a:pathLst>
                <a:path extrusionOk="0" h="2946" w="1039">
                  <a:moveTo>
                    <a:pt x="1027" y="0"/>
                  </a:moveTo>
                  <a:cubicBezTo>
                    <a:pt x="1027" y="0"/>
                    <a:pt x="1027" y="57"/>
                    <a:pt x="1004" y="136"/>
                  </a:cubicBezTo>
                  <a:cubicBezTo>
                    <a:pt x="993" y="226"/>
                    <a:pt x="970" y="350"/>
                    <a:pt x="937" y="497"/>
                  </a:cubicBezTo>
                  <a:cubicBezTo>
                    <a:pt x="914" y="643"/>
                    <a:pt x="869" y="813"/>
                    <a:pt x="835" y="993"/>
                  </a:cubicBezTo>
                  <a:cubicBezTo>
                    <a:pt x="812" y="1084"/>
                    <a:pt x="779" y="1163"/>
                    <a:pt x="756" y="1264"/>
                  </a:cubicBezTo>
                  <a:cubicBezTo>
                    <a:pt x="734" y="1354"/>
                    <a:pt x="711" y="1445"/>
                    <a:pt x="677" y="1546"/>
                  </a:cubicBezTo>
                  <a:cubicBezTo>
                    <a:pt x="655" y="1636"/>
                    <a:pt x="621" y="1738"/>
                    <a:pt x="587" y="1828"/>
                  </a:cubicBezTo>
                  <a:cubicBezTo>
                    <a:pt x="564" y="1919"/>
                    <a:pt x="530" y="2009"/>
                    <a:pt x="497" y="2088"/>
                  </a:cubicBezTo>
                  <a:cubicBezTo>
                    <a:pt x="463" y="2178"/>
                    <a:pt x="429" y="2268"/>
                    <a:pt x="395" y="2336"/>
                  </a:cubicBezTo>
                  <a:cubicBezTo>
                    <a:pt x="350" y="2404"/>
                    <a:pt x="316" y="2483"/>
                    <a:pt x="282" y="2551"/>
                  </a:cubicBezTo>
                  <a:cubicBezTo>
                    <a:pt x="248" y="2607"/>
                    <a:pt x="214" y="2663"/>
                    <a:pt x="181" y="2720"/>
                  </a:cubicBezTo>
                  <a:cubicBezTo>
                    <a:pt x="147" y="2765"/>
                    <a:pt x="124" y="2799"/>
                    <a:pt x="90" y="2844"/>
                  </a:cubicBezTo>
                  <a:lnTo>
                    <a:pt x="0" y="2945"/>
                  </a:lnTo>
                  <a:cubicBezTo>
                    <a:pt x="0" y="2945"/>
                    <a:pt x="45" y="2923"/>
                    <a:pt x="102" y="2855"/>
                  </a:cubicBezTo>
                  <a:cubicBezTo>
                    <a:pt x="147" y="2821"/>
                    <a:pt x="181" y="2787"/>
                    <a:pt x="214" y="2742"/>
                  </a:cubicBezTo>
                  <a:cubicBezTo>
                    <a:pt x="271" y="2697"/>
                    <a:pt x="316" y="2641"/>
                    <a:pt x="350" y="2584"/>
                  </a:cubicBezTo>
                  <a:cubicBezTo>
                    <a:pt x="406" y="2517"/>
                    <a:pt x="451" y="2449"/>
                    <a:pt x="497" y="2381"/>
                  </a:cubicBezTo>
                  <a:cubicBezTo>
                    <a:pt x="542" y="2302"/>
                    <a:pt x="587" y="2223"/>
                    <a:pt x="621" y="2133"/>
                  </a:cubicBezTo>
                  <a:cubicBezTo>
                    <a:pt x="666" y="2054"/>
                    <a:pt x="700" y="1952"/>
                    <a:pt x="734" y="1873"/>
                  </a:cubicBezTo>
                  <a:cubicBezTo>
                    <a:pt x="779" y="1783"/>
                    <a:pt x="801" y="1682"/>
                    <a:pt x="835" y="1591"/>
                  </a:cubicBezTo>
                  <a:cubicBezTo>
                    <a:pt x="891" y="1400"/>
                    <a:pt x="937" y="1208"/>
                    <a:pt x="970" y="1016"/>
                  </a:cubicBezTo>
                  <a:cubicBezTo>
                    <a:pt x="1004" y="847"/>
                    <a:pt x="1016" y="677"/>
                    <a:pt x="1027" y="497"/>
                  </a:cubicBezTo>
                  <a:cubicBezTo>
                    <a:pt x="1038" y="339"/>
                    <a:pt x="1038" y="170"/>
                    <a:pt x="1027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1913525" y="4078550"/>
              <a:ext cx="28800" cy="51950"/>
            </a:xfrm>
            <a:custGeom>
              <a:rect b="b" l="l" r="r" t="t"/>
              <a:pathLst>
                <a:path extrusionOk="0" h="2078" w="1152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26" y="497"/>
                  </a:cubicBezTo>
                  <a:cubicBezTo>
                    <a:pt x="892" y="565"/>
                    <a:pt x="859" y="622"/>
                    <a:pt x="836" y="678"/>
                  </a:cubicBezTo>
                  <a:cubicBezTo>
                    <a:pt x="768" y="802"/>
                    <a:pt x="701" y="938"/>
                    <a:pt x="622" y="1062"/>
                  </a:cubicBezTo>
                  <a:cubicBezTo>
                    <a:pt x="543" y="1186"/>
                    <a:pt x="475" y="1310"/>
                    <a:pt x="396" y="1434"/>
                  </a:cubicBezTo>
                  <a:cubicBezTo>
                    <a:pt x="328" y="1547"/>
                    <a:pt x="249" y="1660"/>
                    <a:pt x="193" y="1761"/>
                  </a:cubicBezTo>
                  <a:cubicBezTo>
                    <a:pt x="136" y="1852"/>
                    <a:pt x="91" y="1931"/>
                    <a:pt x="57" y="1987"/>
                  </a:cubicBezTo>
                  <a:cubicBezTo>
                    <a:pt x="23" y="2043"/>
                    <a:pt x="1" y="2077"/>
                    <a:pt x="1" y="2077"/>
                  </a:cubicBezTo>
                  <a:cubicBezTo>
                    <a:pt x="1" y="2077"/>
                    <a:pt x="35" y="2055"/>
                    <a:pt x="80" y="2010"/>
                  </a:cubicBezTo>
                  <a:cubicBezTo>
                    <a:pt x="148" y="1942"/>
                    <a:pt x="204" y="1885"/>
                    <a:pt x="272" y="1818"/>
                  </a:cubicBezTo>
                  <a:cubicBezTo>
                    <a:pt x="362" y="1716"/>
                    <a:pt x="441" y="1615"/>
                    <a:pt x="520" y="1513"/>
                  </a:cubicBezTo>
                  <a:cubicBezTo>
                    <a:pt x="599" y="1400"/>
                    <a:pt x="678" y="1276"/>
                    <a:pt x="768" y="1141"/>
                  </a:cubicBezTo>
                  <a:cubicBezTo>
                    <a:pt x="802" y="1084"/>
                    <a:pt x="836" y="994"/>
                    <a:pt x="870" y="938"/>
                  </a:cubicBezTo>
                  <a:cubicBezTo>
                    <a:pt x="904" y="881"/>
                    <a:pt x="938" y="802"/>
                    <a:pt x="960" y="746"/>
                  </a:cubicBezTo>
                  <a:cubicBezTo>
                    <a:pt x="983" y="678"/>
                    <a:pt x="1016" y="610"/>
                    <a:pt x="1039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1911550" y="4074325"/>
              <a:ext cx="33050" cy="40650"/>
            </a:xfrm>
            <a:custGeom>
              <a:rect b="b" l="l" r="r" t="t"/>
              <a:pathLst>
                <a:path extrusionOk="0" h="1626" w="1322">
                  <a:moveTo>
                    <a:pt x="1321" y="1"/>
                  </a:moveTo>
                  <a:cubicBezTo>
                    <a:pt x="1321" y="1"/>
                    <a:pt x="1220" y="91"/>
                    <a:pt x="1095" y="238"/>
                  </a:cubicBezTo>
                  <a:lnTo>
                    <a:pt x="1005" y="362"/>
                  </a:lnTo>
                  <a:cubicBezTo>
                    <a:pt x="971" y="418"/>
                    <a:pt x="926" y="452"/>
                    <a:pt x="892" y="508"/>
                  </a:cubicBezTo>
                  <a:cubicBezTo>
                    <a:pt x="813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18" y="1095"/>
                  </a:cubicBezTo>
                  <a:cubicBezTo>
                    <a:pt x="373" y="1152"/>
                    <a:pt x="339" y="1197"/>
                    <a:pt x="306" y="1242"/>
                  </a:cubicBezTo>
                  <a:cubicBezTo>
                    <a:pt x="272" y="1287"/>
                    <a:pt x="238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72" y="1423"/>
                  </a:cubicBezTo>
                  <a:cubicBezTo>
                    <a:pt x="306" y="1389"/>
                    <a:pt x="351" y="1355"/>
                    <a:pt x="396" y="1321"/>
                  </a:cubicBezTo>
                  <a:cubicBezTo>
                    <a:pt x="430" y="1276"/>
                    <a:pt x="475" y="1242"/>
                    <a:pt x="520" y="1197"/>
                  </a:cubicBezTo>
                  <a:cubicBezTo>
                    <a:pt x="599" y="1107"/>
                    <a:pt x="701" y="1005"/>
                    <a:pt x="780" y="903"/>
                  </a:cubicBezTo>
                  <a:cubicBezTo>
                    <a:pt x="859" y="802"/>
                    <a:pt x="938" y="689"/>
                    <a:pt x="1005" y="587"/>
                  </a:cubicBezTo>
                  <a:cubicBezTo>
                    <a:pt x="1073" y="497"/>
                    <a:pt x="1129" y="396"/>
                    <a:pt x="1174" y="294"/>
                  </a:cubicBezTo>
                  <a:cubicBezTo>
                    <a:pt x="1231" y="193"/>
                    <a:pt x="1276" y="102"/>
                    <a:pt x="132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1797875" y="3978550"/>
              <a:ext cx="149825" cy="114775"/>
            </a:xfrm>
            <a:custGeom>
              <a:rect b="b" l="l" r="r" t="t"/>
              <a:pathLst>
                <a:path extrusionOk="0" h="4591" w="5993">
                  <a:moveTo>
                    <a:pt x="1500" y="1"/>
                  </a:moveTo>
                  <a:cubicBezTo>
                    <a:pt x="1403" y="1"/>
                    <a:pt x="1306" y="6"/>
                    <a:pt x="1208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12" y="1169"/>
                  </a:cubicBezTo>
                  <a:cubicBezTo>
                    <a:pt x="57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2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34" y="3832"/>
                    <a:pt x="5834" y="3832"/>
                  </a:cubicBezTo>
                  <a:cubicBezTo>
                    <a:pt x="5631" y="3380"/>
                    <a:pt x="5394" y="2940"/>
                    <a:pt x="5112" y="2523"/>
                  </a:cubicBezTo>
                  <a:cubicBezTo>
                    <a:pt x="4348" y="1366"/>
                    <a:pt x="3016" y="1"/>
                    <a:pt x="1500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1855425" y="4017125"/>
              <a:ext cx="98750" cy="81150"/>
            </a:xfrm>
            <a:custGeom>
              <a:rect b="b" l="l" r="r" t="t"/>
              <a:pathLst>
                <a:path extrusionOk="0" h="3246" w="3950">
                  <a:moveTo>
                    <a:pt x="1809" y="1"/>
                  </a:moveTo>
                  <a:cubicBezTo>
                    <a:pt x="1505" y="1"/>
                    <a:pt x="1073" y="216"/>
                    <a:pt x="1377" y="540"/>
                  </a:cubicBezTo>
                  <a:cubicBezTo>
                    <a:pt x="1338" y="533"/>
                    <a:pt x="1291" y="530"/>
                    <a:pt x="1240" y="530"/>
                  </a:cubicBezTo>
                  <a:cubicBezTo>
                    <a:pt x="934" y="530"/>
                    <a:pt x="478" y="654"/>
                    <a:pt x="768" y="1002"/>
                  </a:cubicBezTo>
                  <a:cubicBezTo>
                    <a:pt x="203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1" y="3011"/>
                  </a:cubicBezTo>
                  <a:cubicBezTo>
                    <a:pt x="1199" y="3181"/>
                    <a:pt x="1534" y="3246"/>
                    <a:pt x="1876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1" y="2786"/>
                    <a:pt x="3374" y="1577"/>
                    <a:pt x="3295" y="1454"/>
                  </a:cubicBezTo>
                  <a:cubicBezTo>
                    <a:pt x="2934" y="833"/>
                    <a:pt x="2720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1780375" y="3993075"/>
              <a:ext cx="167600" cy="114425"/>
            </a:xfrm>
            <a:custGeom>
              <a:rect b="b" l="l" r="r" t="t"/>
              <a:pathLst>
                <a:path extrusionOk="0" h="4577" w="6704">
                  <a:moveTo>
                    <a:pt x="791" y="1"/>
                  </a:moveTo>
                  <a:cubicBezTo>
                    <a:pt x="542" y="272"/>
                    <a:pt x="373" y="588"/>
                    <a:pt x="305" y="949"/>
                  </a:cubicBezTo>
                  <a:cubicBezTo>
                    <a:pt x="1" y="2438"/>
                    <a:pt x="1389" y="4063"/>
                    <a:pt x="2777" y="4379"/>
                  </a:cubicBezTo>
                  <a:cubicBezTo>
                    <a:pt x="3256" y="4500"/>
                    <a:pt x="3756" y="4576"/>
                    <a:pt x="4250" y="4576"/>
                  </a:cubicBezTo>
                  <a:cubicBezTo>
                    <a:pt x="5142" y="4576"/>
                    <a:pt x="6014" y="4328"/>
                    <a:pt x="6704" y="3646"/>
                  </a:cubicBezTo>
                  <a:cubicBezTo>
                    <a:pt x="6692" y="3634"/>
                    <a:pt x="6692" y="3623"/>
                    <a:pt x="6681" y="3612"/>
                  </a:cubicBezTo>
                  <a:cubicBezTo>
                    <a:pt x="6275" y="3804"/>
                    <a:pt x="5835" y="3928"/>
                    <a:pt x="5383" y="3973"/>
                  </a:cubicBezTo>
                  <a:cubicBezTo>
                    <a:pt x="5186" y="3990"/>
                    <a:pt x="4991" y="3998"/>
                    <a:pt x="4797" y="3998"/>
                  </a:cubicBezTo>
                  <a:cubicBezTo>
                    <a:pt x="4602" y="3998"/>
                    <a:pt x="4407" y="3990"/>
                    <a:pt x="4210" y="3973"/>
                  </a:cubicBezTo>
                  <a:cubicBezTo>
                    <a:pt x="3262" y="3871"/>
                    <a:pt x="2325" y="3499"/>
                    <a:pt x="1682" y="2765"/>
                  </a:cubicBezTo>
                  <a:cubicBezTo>
                    <a:pt x="1118" y="2134"/>
                    <a:pt x="746" y="1434"/>
                    <a:pt x="700" y="576"/>
                  </a:cubicBezTo>
                  <a:cubicBezTo>
                    <a:pt x="700" y="385"/>
                    <a:pt x="723" y="181"/>
                    <a:pt x="7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1865850" y="4078850"/>
              <a:ext cx="83250" cy="11575"/>
            </a:xfrm>
            <a:custGeom>
              <a:rect b="b" l="l" r="r" t="t"/>
              <a:pathLst>
                <a:path extrusionOk="0" h="463" w="3330">
                  <a:moveTo>
                    <a:pt x="1" y="0"/>
                  </a:move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74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64" y="440"/>
                    <a:pt x="2743" y="418"/>
                    <a:pt x="2833" y="406"/>
                  </a:cubicBezTo>
                  <a:cubicBezTo>
                    <a:pt x="2901" y="384"/>
                    <a:pt x="2980" y="373"/>
                    <a:pt x="3048" y="339"/>
                  </a:cubicBezTo>
                  <a:cubicBezTo>
                    <a:pt x="3104" y="327"/>
                    <a:pt x="3149" y="305"/>
                    <a:pt x="3206" y="282"/>
                  </a:cubicBezTo>
                  <a:cubicBezTo>
                    <a:pt x="3285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94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90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3" y="282"/>
                    <a:pt x="1671" y="271"/>
                  </a:cubicBezTo>
                  <a:cubicBezTo>
                    <a:pt x="1457" y="248"/>
                    <a:pt x="1253" y="215"/>
                    <a:pt x="1062" y="181"/>
                  </a:cubicBezTo>
                  <a:lnTo>
                    <a:pt x="531" y="91"/>
                  </a:lnTo>
                  <a:lnTo>
                    <a:pt x="148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1866150" y="4063050"/>
              <a:ext cx="78725" cy="21750"/>
            </a:xfrm>
            <a:custGeom>
              <a:rect b="b" l="l" r="r" t="t"/>
              <a:pathLst>
                <a:path extrusionOk="0" h="870" w="3149">
                  <a:moveTo>
                    <a:pt x="0" y="0"/>
                  </a:moveTo>
                  <a:cubicBezTo>
                    <a:pt x="0" y="0"/>
                    <a:pt x="181" y="124"/>
                    <a:pt x="452" y="260"/>
                  </a:cubicBezTo>
                  <a:cubicBezTo>
                    <a:pt x="598" y="328"/>
                    <a:pt x="756" y="418"/>
                    <a:pt x="937" y="486"/>
                  </a:cubicBezTo>
                  <a:cubicBezTo>
                    <a:pt x="1106" y="553"/>
                    <a:pt x="1298" y="632"/>
                    <a:pt x="1501" y="700"/>
                  </a:cubicBezTo>
                  <a:cubicBezTo>
                    <a:pt x="1603" y="723"/>
                    <a:pt x="1704" y="756"/>
                    <a:pt x="1806" y="779"/>
                  </a:cubicBezTo>
                  <a:cubicBezTo>
                    <a:pt x="1896" y="802"/>
                    <a:pt x="1997" y="824"/>
                    <a:pt x="2099" y="835"/>
                  </a:cubicBezTo>
                  <a:cubicBezTo>
                    <a:pt x="2189" y="858"/>
                    <a:pt x="2291" y="858"/>
                    <a:pt x="2381" y="869"/>
                  </a:cubicBezTo>
                  <a:lnTo>
                    <a:pt x="2629" y="869"/>
                  </a:lnTo>
                  <a:cubicBezTo>
                    <a:pt x="2708" y="869"/>
                    <a:pt x="2776" y="858"/>
                    <a:pt x="2844" y="847"/>
                  </a:cubicBezTo>
                  <a:cubicBezTo>
                    <a:pt x="2900" y="835"/>
                    <a:pt x="2957" y="824"/>
                    <a:pt x="3013" y="813"/>
                  </a:cubicBezTo>
                  <a:cubicBezTo>
                    <a:pt x="3103" y="790"/>
                    <a:pt x="3148" y="768"/>
                    <a:pt x="3148" y="768"/>
                  </a:cubicBezTo>
                  <a:lnTo>
                    <a:pt x="3148" y="768"/>
                  </a:lnTo>
                  <a:cubicBezTo>
                    <a:pt x="3148" y="768"/>
                    <a:pt x="3092" y="768"/>
                    <a:pt x="3013" y="790"/>
                  </a:cubicBezTo>
                  <a:lnTo>
                    <a:pt x="2844" y="790"/>
                  </a:lnTo>
                  <a:cubicBezTo>
                    <a:pt x="2787" y="790"/>
                    <a:pt x="2720" y="779"/>
                    <a:pt x="2641" y="779"/>
                  </a:cubicBezTo>
                  <a:cubicBezTo>
                    <a:pt x="2573" y="779"/>
                    <a:pt x="2483" y="756"/>
                    <a:pt x="2404" y="745"/>
                  </a:cubicBezTo>
                  <a:cubicBezTo>
                    <a:pt x="2313" y="734"/>
                    <a:pt x="2223" y="711"/>
                    <a:pt x="2133" y="700"/>
                  </a:cubicBezTo>
                  <a:cubicBezTo>
                    <a:pt x="2043" y="677"/>
                    <a:pt x="1941" y="655"/>
                    <a:pt x="1851" y="621"/>
                  </a:cubicBezTo>
                  <a:cubicBezTo>
                    <a:pt x="1749" y="598"/>
                    <a:pt x="1659" y="576"/>
                    <a:pt x="1557" y="542"/>
                  </a:cubicBezTo>
                  <a:cubicBezTo>
                    <a:pt x="1366" y="486"/>
                    <a:pt x="1174" y="418"/>
                    <a:pt x="993" y="350"/>
                  </a:cubicBezTo>
                  <a:cubicBezTo>
                    <a:pt x="813" y="282"/>
                    <a:pt x="643" y="226"/>
                    <a:pt x="497" y="170"/>
                  </a:cubicBezTo>
                  <a:cubicBezTo>
                    <a:pt x="350" y="124"/>
                    <a:pt x="237" y="79"/>
                    <a:pt x="147" y="45"/>
                  </a:cubicBezTo>
                  <a:cubicBezTo>
                    <a:pt x="57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1896050" y="4061350"/>
              <a:ext cx="46275" cy="20350"/>
            </a:xfrm>
            <a:custGeom>
              <a:rect b="b" l="l" r="r" t="t"/>
              <a:pathLst>
                <a:path extrusionOk="0" h="814" w="1851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45" y="57"/>
                    <a:pt x="68" y="80"/>
                  </a:cubicBezTo>
                  <a:cubicBezTo>
                    <a:pt x="113" y="136"/>
                    <a:pt x="170" y="192"/>
                    <a:pt x="226" y="249"/>
                  </a:cubicBezTo>
                  <a:cubicBezTo>
                    <a:pt x="271" y="271"/>
                    <a:pt x="305" y="328"/>
                    <a:pt x="350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4" y="753"/>
                    <a:pt x="1525" y="754"/>
                    <a:pt x="1535" y="757"/>
                  </a:cubicBezTo>
                  <a:cubicBezTo>
                    <a:pt x="1637" y="779"/>
                    <a:pt x="1749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400" y="587"/>
                    <a:pt x="1163" y="497"/>
                    <a:pt x="926" y="407"/>
                  </a:cubicBezTo>
                  <a:cubicBezTo>
                    <a:pt x="813" y="362"/>
                    <a:pt x="700" y="317"/>
                    <a:pt x="587" y="260"/>
                  </a:cubicBezTo>
                  <a:cubicBezTo>
                    <a:pt x="542" y="238"/>
                    <a:pt x="486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91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1905350" y="4051200"/>
              <a:ext cx="27100" cy="24275"/>
            </a:xfrm>
            <a:custGeom>
              <a:rect b="b" l="l" r="r" t="t"/>
              <a:pathLst>
                <a:path extrusionOk="0" h="971" w="1084">
                  <a:moveTo>
                    <a:pt x="1" y="0"/>
                  </a:moveTo>
                  <a:lnTo>
                    <a:pt x="1" y="0"/>
                  </a:lnTo>
                  <a:cubicBezTo>
                    <a:pt x="35" y="68"/>
                    <a:pt x="68" y="136"/>
                    <a:pt x="114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28" y="452"/>
                    <a:pt x="384" y="519"/>
                    <a:pt x="452" y="587"/>
                  </a:cubicBezTo>
                  <a:cubicBezTo>
                    <a:pt x="576" y="700"/>
                    <a:pt x="723" y="790"/>
                    <a:pt x="870" y="881"/>
                  </a:cubicBezTo>
                  <a:cubicBezTo>
                    <a:pt x="937" y="914"/>
                    <a:pt x="1005" y="948"/>
                    <a:pt x="1084" y="971"/>
                  </a:cubicBezTo>
                  <a:cubicBezTo>
                    <a:pt x="1028" y="914"/>
                    <a:pt x="982" y="858"/>
                    <a:pt x="926" y="802"/>
                  </a:cubicBezTo>
                  <a:cubicBezTo>
                    <a:pt x="870" y="756"/>
                    <a:pt x="813" y="700"/>
                    <a:pt x="757" y="644"/>
                  </a:cubicBezTo>
                  <a:cubicBezTo>
                    <a:pt x="700" y="587"/>
                    <a:pt x="633" y="531"/>
                    <a:pt x="565" y="463"/>
                  </a:cubicBezTo>
                  <a:cubicBezTo>
                    <a:pt x="497" y="407"/>
                    <a:pt x="429" y="350"/>
                    <a:pt x="362" y="294"/>
                  </a:cubicBezTo>
                  <a:cubicBezTo>
                    <a:pt x="339" y="271"/>
                    <a:pt x="294" y="237"/>
                    <a:pt x="271" y="215"/>
                  </a:cubicBezTo>
                  <a:cubicBezTo>
                    <a:pt x="238" y="192"/>
                    <a:pt x="215" y="170"/>
                    <a:pt x="181" y="147"/>
                  </a:cubicBezTo>
                  <a:cubicBezTo>
                    <a:pt x="125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1901975" y="3911000"/>
              <a:ext cx="110050" cy="176900"/>
            </a:xfrm>
            <a:custGeom>
              <a:rect b="b" l="l" r="r" t="t"/>
              <a:pathLst>
                <a:path extrusionOk="0" h="7076" w="4402">
                  <a:moveTo>
                    <a:pt x="1591" y="0"/>
                  </a:moveTo>
                  <a:cubicBezTo>
                    <a:pt x="1072" y="452"/>
                    <a:pt x="666" y="1004"/>
                    <a:pt x="406" y="1636"/>
                  </a:cubicBezTo>
                  <a:cubicBezTo>
                    <a:pt x="0" y="2708"/>
                    <a:pt x="102" y="3927"/>
                    <a:pt x="689" y="4920"/>
                  </a:cubicBezTo>
                  <a:cubicBezTo>
                    <a:pt x="858" y="5202"/>
                    <a:pt x="1727" y="6342"/>
                    <a:pt x="1851" y="7075"/>
                  </a:cubicBezTo>
                  <a:lnTo>
                    <a:pt x="2900" y="5879"/>
                  </a:lnTo>
                  <a:cubicBezTo>
                    <a:pt x="3927" y="4570"/>
                    <a:pt x="4401" y="3306"/>
                    <a:pt x="3882" y="1625"/>
                  </a:cubicBezTo>
                  <a:cubicBezTo>
                    <a:pt x="3544" y="531"/>
                    <a:pt x="2697" y="11"/>
                    <a:pt x="159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1915775" y="3985100"/>
              <a:ext cx="75925" cy="102800"/>
            </a:xfrm>
            <a:custGeom>
              <a:rect b="b" l="l" r="r" t="t"/>
              <a:pathLst>
                <a:path extrusionOk="0" h="4112" w="3037">
                  <a:moveTo>
                    <a:pt x="1948" y="0"/>
                  </a:moveTo>
                  <a:cubicBezTo>
                    <a:pt x="1795" y="0"/>
                    <a:pt x="1604" y="108"/>
                    <a:pt x="1423" y="331"/>
                  </a:cubicBezTo>
                  <a:cubicBezTo>
                    <a:pt x="1311" y="174"/>
                    <a:pt x="1180" y="109"/>
                    <a:pt x="1051" y="109"/>
                  </a:cubicBezTo>
                  <a:cubicBezTo>
                    <a:pt x="634" y="109"/>
                    <a:pt x="228" y="781"/>
                    <a:pt x="486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0" y="1109"/>
                    <a:pt x="4" y="1713"/>
                    <a:pt x="80" y="1922"/>
                  </a:cubicBezTo>
                  <a:cubicBezTo>
                    <a:pt x="362" y="2735"/>
                    <a:pt x="1389" y="3197"/>
                    <a:pt x="1310" y="4111"/>
                  </a:cubicBezTo>
                  <a:lnTo>
                    <a:pt x="1581" y="3683"/>
                  </a:lnTo>
                  <a:cubicBezTo>
                    <a:pt x="2066" y="3107"/>
                    <a:pt x="2597" y="2836"/>
                    <a:pt x="2879" y="2159"/>
                  </a:cubicBezTo>
                  <a:cubicBezTo>
                    <a:pt x="3037" y="1821"/>
                    <a:pt x="3014" y="1200"/>
                    <a:pt x="2980" y="816"/>
                  </a:cubicBezTo>
                  <a:cubicBezTo>
                    <a:pt x="2962" y="536"/>
                    <a:pt x="2850" y="426"/>
                    <a:pt x="2700" y="426"/>
                  </a:cubicBezTo>
                  <a:cubicBezTo>
                    <a:pt x="2566" y="426"/>
                    <a:pt x="2401" y="514"/>
                    <a:pt x="2247" y="647"/>
                  </a:cubicBezTo>
                  <a:cubicBezTo>
                    <a:pt x="2313" y="222"/>
                    <a:pt x="2168" y="0"/>
                    <a:pt x="194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1885050" y="3911000"/>
              <a:ext cx="63200" cy="178025"/>
            </a:xfrm>
            <a:custGeom>
              <a:rect b="b" l="l" r="r" t="t"/>
              <a:pathLst>
                <a:path extrusionOk="0" h="7121" w="2528">
                  <a:moveTo>
                    <a:pt x="2201" y="0"/>
                  </a:moveTo>
                  <a:cubicBezTo>
                    <a:pt x="880" y="0"/>
                    <a:pt x="0" y="1828"/>
                    <a:pt x="79" y="2957"/>
                  </a:cubicBezTo>
                  <a:cubicBezTo>
                    <a:pt x="136" y="3826"/>
                    <a:pt x="598" y="4469"/>
                    <a:pt x="1061" y="5157"/>
                  </a:cubicBezTo>
                  <a:cubicBezTo>
                    <a:pt x="1332" y="5563"/>
                    <a:pt x="1625" y="5958"/>
                    <a:pt x="1952" y="6331"/>
                  </a:cubicBezTo>
                  <a:cubicBezTo>
                    <a:pt x="2167" y="6568"/>
                    <a:pt x="2347" y="6827"/>
                    <a:pt x="2483" y="7120"/>
                  </a:cubicBezTo>
                  <a:lnTo>
                    <a:pt x="2528" y="7075"/>
                  </a:lnTo>
                  <a:cubicBezTo>
                    <a:pt x="2392" y="6342"/>
                    <a:pt x="1535" y="5202"/>
                    <a:pt x="1366" y="4920"/>
                  </a:cubicBezTo>
                  <a:cubicBezTo>
                    <a:pt x="779" y="3927"/>
                    <a:pt x="666" y="2708"/>
                    <a:pt x="1083" y="1636"/>
                  </a:cubicBezTo>
                  <a:cubicBezTo>
                    <a:pt x="1343" y="1004"/>
                    <a:pt x="1749" y="452"/>
                    <a:pt x="2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1928200" y="3979300"/>
              <a:ext cx="18200" cy="101625"/>
            </a:xfrm>
            <a:custGeom>
              <a:rect b="b" l="l" r="r" t="t"/>
              <a:pathLst>
                <a:path extrusionOk="0" h="4065" w="728">
                  <a:moveTo>
                    <a:pt x="631" y="4016"/>
                  </a:moveTo>
                  <a:cubicBezTo>
                    <a:pt x="632" y="4016"/>
                    <a:pt x="632" y="4016"/>
                    <a:pt x="633" y="4016"/>
                  </a:cubicBezTo>
                  <a:cubicBezTo>
                    <a:pt x="632" y="4016"/>
                    <a:pt x="632" y="4016"/>
                    <a:pt x="631" y="4016"/>
                  </a:cubicBezTo>
                  <a:close/>
                  <a:moveTo>
                    <a:pt x="689" y="4033"/>
                  </a:moveTo>
                  <a:cubicBezTo>
                    <a:pt x="689" y="4039"/>
                    <a:pt x="689" y="4044"/>
                    <a:pt x="689" y="4050"/>
                  </a:cubicBezTo>
                  <a:cubicBezTo>
                    <a:pt x="689" y="4054"/>
                    <a:pt x="692" y="4055"/>
                    <a:pt x="695" y="4055"/>
                  </a:cubicBezTo>
                  <a:cubicBezTo>
                    <a:pt x="703" y="4055"/>
                    <a:pt x="715" y="4050"/>
                    <a:pt x="723" y="4050"/>
                  </a:cubicBezTo>
                  <a:cubicBezTo>
                    <a:pt x="727" y="4050"/>
                    <a:pt x="710" y="4043"/>
                    <a:pt x="689" y="4033"/>
                  </a:cubicBezTo>
                  <a:close/>
                  <a:moveTo>
                    <a:pt x="390" y="0"/>
                  </a:moveTo>
                  <a:cubicBezTo>
                    <a:pt x="373" y="0"/>
                    <a:pt x="358" y="3"/>
                    <a:pt x="351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59" y="157"/>
                    <a:pt x="125" y="225"/>
                    <a:pt x="102" y="292"/>
                  </a:cubicBezTo>
                  <a:cubicBezTo>
                    <a:pt x="80" y="383"/>
                    <a:pt x="57" y="484"/>
                    <a:pt x="46" y="574"/>
                  </a:cubicBezTo>
                  <a:cubicBezTo>
                    <a:pt x="12" y="811"/>
                    <a:pt x="1" y="1048"/>
                    <a:pt x="23" y="1285"/>
                  </a:cubicBezTo>
                  <a:cubicBezTo>
                    <a:pt x="35" y="1409"/>
                    <a:pt x="46" y="1545"/>
                    <a:pt x="68" y="1680"/>
                  </a:cubicBezTo>
                  <a:cubicBezTo>
                    <a:pt x="91" y="1816"/>
                    <a:pt x="114" y="1951"/>
                    <a:pt x="159" y="2075"/>
                  </a:cubicBezTo>
                  <a:cubicBezTo>
                    <a:pt x="226" y="2346"/>
                    <a:pt x="328" y="2594"/>
                    <a:pt x="407" y="2843"/>
                  </a:cubicBezTo>
                  <a:cubicBezTo>
                    <a:pt x="452" y="2955"/>
                    <a:pt x="497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6" y="4009"/>
                    <a:pt x="666" y="4009"/>
                    <a:pt x="666" y="4009"/>
                  </a:cubicBezTo>
                  <a:cubicBezTo>
                    <a:pt x="658" y="4009"/>
                    <a:pt x="649" y="4010"/>
                    <a:pt x="643" y="4012"/>
                  </a:cubicBezTo>
                  <a:lnTo>
                    <a:pt x="643" y="4012"/>
                  </a:lnTo>
                  <a:cubicBezTo>
                    <a:pt x="628" y="4004"/>
                    <a:pt x="618" y="3997"/>
                    <a:pt x="621" y="3994"/>
                  </a:cubicBezTo>
                  <a:cubicBezTo>
                    <a:pt x="587" y="3982"/>
                    <a:pt x="542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4"/>
                    <a:pt x="631" y="4016"/>
                  </a:cubicBezTo>
                  <a:lnTo>
                    <a:pt x="631" y="4016"/>
                  </a:lnTo>
                  <a:cubicBezTo>
                    <a:pt x="631" y="4015"/>
                    <a:pt x="636" y="4013"/>
                    <a:pt x="643" y="4012"/>
                  </a:cubicBezTo>
                  <a:lnTo>
                    <a:pt x="643" y="4012"/>
                  </a:lnTo>
                  <a:cubicBezTo>
                    <a:pt x="650" y="4016"/>
                    <a:pt x="658" y="4020"/>
                    <a:pt x="666" y="4023"/>
                  </a:cubicBezTo>
                  <a:lnTo>
                    <a:pt x="666" y="4023"/>
                  </a:lnTo>
                  <a:lnTo>
                    <a:pt x="666" y="4050"/>
                  </a:lnTo>
                  <a:cubicBezTo>
                    <a:pt x="666" y="4061"/>
                    <a:pt x="669" y="4064"/>
                    <a:pt x="674" y="4064"/>
                  </a:cubicBezTo>
                  <a:cubicBezTo>
                    <a:pt x="678" y="4064"/>
                    <a:pt x="683" y="4061"/>
                    <a:pt x="689" y="4061"/>
                  </a:cubicBezTo>
                  <a:cubicBezTo>
                    <a:pt x="689" y="4052"/>
                    <a:pt x="681" y="4034"/>
                    <a:pt x="678" y="4029"/>
                  </a:cubicBezTo>
                  <a:lnTo>
                    <a:pt x="678" y="4029"/>
                  </a:lnTo>
                  <a:cubicBezTo>
                    <a:pt x="682" y="4030"/>
                    <a:pt x="686" y="4032"/>
                    <a:pt x="689" y="4033"/>
                  </a:cubicBezTo>
                  <a:lnTo>
                    <a:pt x="689" y="4033"/>
                  </a:lnTo>
                  <a:cubicBezTo>
                    <a:pt x="689" y="4008"/>
                    <a:pt x="691" y="3990"/>
                    <a:pt x="700" y="3971"/>
                  </a:cubicBezTo>
                  <a:cubicBezTo>
                    <a:pt x="712" y="3903"/>
                    <a:pt x="712" y="3824"/>
                    <a:pt x="723" y="3757"/>
                  </a:cubicBezTo>
                  <a:cubicBezTo>
                    <a:pt x="723" y="3655"/>
                    <a:pt x="712" y="3565"/>
                    <a:pt x="700" y="3474"/>
                  </a:cubicBezTo>
                  <a:cubicBezTo>
                    <a:pt x="666" y="3237"/>
                    <a:pt x="621" y="3012"/>
                    <a:pt x="554" y="2786"/>
                  </a:cubicBezTo>
                  <a:cubicBezTo>
                    <a:pt x="475" y="2538"/>
                    <a:pt x="384" y="2290"/>
                    <a:pt x="317" y="2030"/>
                  </a:cubicBezTo>
                  <a:cubicBezTo>
                    <a:pt x="272" y="1906"/>
                    <a:pt x="249" y="1782"/>
                    <a:pt x="226" y="1646"/>
                  </a:cubicBezTo>
                  <a:cubicBezTo>
                    <a:pt x="204" y="1522"/>
                    <a:pt x="193" y="1398"/>
                    <a:pt x="181" y="1274"/>
                  </a:cubicBezTo>
                  <a:cubicBezTo>
                    <a:pt x="147" y="1048"/>
                    <a:pt x="136" y="823"/>
                    <a:pt x="159" y="597"/>
                  </a:cubicBezTo>
                  <a:cubicBezTo>
                    <a:pt x="170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1946550" y="4017075"/>
              <a:ext cx="6775" cy="58400"/>
            </a:xfrm>
            <a:custGeom>
              <a:rect b="b" l="l" r="r" t="t"/>
              <a:pathLst>
                <a:path extrusionOk="0" h="2336" w="271">
                  <a:moveTo>
                    <a:pt x="271" y="0"/>
                  </a:moveTo>
                  <a:lnTo>
                    <a:pt x="271" y="0"/>
                  </a:lnTo>
                  <a:cubicBezTo>
                    <a:pt x="257" y="14"/>
                    <a:pt x="247" y="33"/>
                    <a:pt x="245" y="53"/>
                  </a:cubicBezTo>
                  <a:lnTo>
                    <a:pt x="245" y="53"/>
                  </a:lnTo>
                  <a:cubicBezTo>
                    <a:pt x="264" y="14"/>
                    <a:pt x="271" y="0"/>
                    <a:pt x="271" y="0"/>
                  </a:cubicBezTo>
                  <a:close/>
                  <a:moveTo>
                    <a:pt x="245" y="53"/>
                  </a:moveTo>
                  <a:cubicBezTo>
                    <a:pt x="239" y="63"/>
                    <a:pt x="233" y="76"/>
                    <a:pt x="226" y="90"/>
                  </a:cubicBezTo>
                  <a:cubicBezTo>
                    <a:pt x="203" y="124"/>
                    <a:pt x="181" y="158"/>
                    <a:pt x="169" y="192"/>
                  </a:cubicBezTo>
                  <a:cubicBezTo>
                    <a:pt x="136" y="237"/>
                    <a:pt x="113" y="282"/>
                    <a:pt x="102" y="327"/>
                  </a:cubicBezTo>
                  <a:cubicBezTo>
                    <a:pt x="68" y="451"/>
                    <a:pt x="34" y="576"/>
                    <a:pt x="23" y="711"/>
                  </a:cubicBezTo>
                  <a:cubicBezTo>
                    <a:pt x="23" y="779"/>
                    <a:pt x="0" y="846"/>
                    <a:pt x="0" y="925"/>
                  </a:cubicBezTo>
                  <a:lnTo>
                    <a:pt x="0" y="1151"/>
                  </a:lnTo>
                  <a:cubicBezTo>
                    <a:pt x="0" y="1298"/>
                    <a:pt x="0" y="1444"/>
                    <a:pt x="0" y="1580"/>
                  </a:cubicBezTo>
                  <a:cubicBezTo>
                    <a:pt x="11" y="1726"/>
                    <a:pt x="11" y="1851"/>
                    <a:pt x="23" y="1963"/>
                  </a:cubicBezTo>
                  <a:cubicBezTo>
                    <a:pt x="23" y="2076"/>
                    <a:pt x="23" y="2167"/>
                    <a:pt x="23" y="2234"/>
                  </a:cubicBezTo>
                  <a:lnTo>
                    <a:pt x="23" y="2336"/>
                  </a:lnTo>
                  <a:cubicBezTo>
                    <a:pt x="23" y="2336"/>
                    <a:pt x="34" y="2302"/>
                    <a:pt x="57" y="2234"/>
                  </a:cubicBezTo>
                  <a:cubicBezTo>
                    <a:pt x="79" y="2144"/>
                    <a:pt x="102" y="2054"/>
                    <a:pt x="113" y="1963"/>
                  </a:cubicBezTo>
                  <a:cubicBezTo>
                    <a:pt x="124" y="1851"/>
                    <a:pt x="147" y="1715"/>
                    <a:pt x="158" y="1580"/>
                  </a:cubicBezTo>
                  <a:cubicBezTo>
                    <a:pt x="158" y="1444"/>
                    <a:pt x="158" y="1286"/>
                    <a:pt x="158" y="1140"/>
                  </a:cubicBezTo>
                  <a:cubicBezTo>
                    <a:pt x="169" y="1004"/>
                    <a:pt x="158" y="858"/>
                    <a:pt x="169" y="722"/>
                  </a:cubicBezTo>
                  <a:cubicBezTo>
                    <a:pt x="169" y="654"/>
                    <a:pt x="169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03" y="248"/>
                    <a:pt x="215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4" y="78"/>
                    <a:pt x="243" y="65"/>
                    <a:pt x="245" y="5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1949375" y="4016775"/>
              <a:ext cx="14400" cy="56725"/>
            </a:xfrm>
            <a:custGeom>
              <a:rect b="b" l="l" r="r" t="t"/>
              <a:pathLst>
                <a:path extrusionOk="0" h="2269" w="576">
                  <a:moveTo>
                    <a:pt x="576" y="1"/>
                  </a:moveTo>
                  <a:lnTo>
                    <a:pt x="576" y="1"/>
                  </a:lnTo>
                  <a:cubicBezTo>
                    <a:pt x="575" y="1"/>
                    <a:pt x="496" y="125"/>
                    <a:pt x="406" y="328"/>
                  </a:cubicBezTo>
                  <a:cubicBezTo>
                    <a:pt x="305" y="576"/>
                    <a:pt x="214" y="836"/>
                    <a:pt x="147" y="1095"/>
                  </a:cubicBezTo>
                  <a:cubicBezTo>
                    <a:pt x="124" y="1242"/>
                    <a:pt x="90" y="1377"/>
                    <a:pt x="68" y="1524"/>
                  </a:cubicBezTo>
                  <a:cubicBezTo>
                    <a:pt x="34" y="1648"/>
                    <a:pt x="23" y="1772"/>
                    <a:pt x="11" y="1896"/>
                  </a:cubicBezTo>
                  <a:cubicBezTo>
                    <a:pt x="0" y="2111"/>
                    <a:pt x="0" y="2269"/>
                    <a:pt x="0" y="2269"/>
                  </a:cubicBezTo>
                  <a:cubicBezTo>
                    <a:pt x="0" y="2269"/>
                    <a:pt x="45" y="2122"/>
                    <a:pt x="102" y="1919"/>
                  </a:cubicBezTo>
                  <a:cubicBezTo>
                    <a:pt x="124" y="1874"/>
                    <a:pt x="135" y="1817"/>
                    <a:pt x="147" y="1750"/>
                  </a:cubicBezTo>
                  <a:cubicBezTo>
                    <a:pt x="169" y="1693"/>
                    <a:pt x="192" y="1626"/>
                    <a:pt x="203" y="1558"/>
                  </a:cubicBezTo>
                  <a:cubicBezTo>
                    <a:pt x="237" y="1434"/>
                    <a:pt x="271" y="1298"/>
                    <a:pt x="305" y="1152"/>
                  </a:cubicBezTo>
                  <a:cubicBezTo>
                    <a:pt x="350" y="994"/>
                    <a:pt x="384" y="858"/>
                    <a:pt x="418" y="723"/>
                  </a:cubicBezTo>
                  <a:cubicBezTo>
                    <a:pt x="451" y="588"/>
                    <a:pt x="474" y="463"/>
                    <a:pt x="497" y="362"/>
                  </a:cubicBezTo>
                  <a:cubicBezTo>
                    <a:pt x="553" y="136"/>
                    <a:pt x="575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1945125" y="4024475"/>
              <a:ext cx="172950" cy="99700"/>
            </a:xfrm>
            <a:custGeom>
              <a:rect b="b" l="l" r="r" t="t"/>
              <a:pathLst>
                <a:path extrusionOk="0" h="3988" w="6918">
                  <a:moveTo>
                    <a:pt x="4373" y="1"/>
                  </a:moveTo>
                  <a:cubicBezTo>
                    <a:pt x="4301" y="1"/>
                    <a:pt x="4228" y="3"/>
                    <a:pt x="4153" y="9"/>
                  </a:cubicBezTo>
                  <a:cubicBezTo>
                    <a:pt x="3239" y="88"/>
                    <a:pt x="2754" y="189"/>
                    <a:pt x="1987" y="674"/>
                  </a:cubicBezTo>
                  <a:cubicBezTo>
                    <a:pt x="1547" y="968"/>
                    <a:pt x="475" y="1611"/>
                    <a:pt x="68" y="2243"/>
                  </a:cubicBezTo>
                  <a:cubicBezTo>
                    <a:pt x="46" y="2322"/>
                    <a:pt x="12" y="2412"/>
                    <a:pt x="1" y="2491"/>
                  </a:cubicBezTo>
                  <a:cubicBezTo>
                    <a:pt x="1028" y="2548"/>
                    <a:pt x="1265" y="2717"/>
                    <a:pt x="2156" y="3112"/>
                  </a:cubicBezTo>
                  <a:cubicBezTo>
                    <a:pt x="2449" y="3247"/>
                    <a:pt x="2968" y="3699"/>
                    <a:pt x="3251" y="3800"/>
                  </a:cubicBezTo>
                  <a:cubicBezTo>
                    <a:pt x="3544" y="3913"/>
                    <a:pt x="3702" y="3924"/>
                    <a:pt x="4007" y="3969"/>
                  </a:cubicBezTo>
                  <a:cubicBezTo>
                    <a:pt x="4087" y="3982"/>
                    <a:pt x="4168" y="3988"/>
                    <a:pt x="4249" y="3988"/>
                  </a:cubicBezTo>
                  <a:cubicBezTo>
                    <a:pt x="5202" y="3988"/>
                    <a:pt x="6112" y="3163"/>
                    <a:pt x="6591" y="2435"/>
                  </a:cubicBezTo>
                  <a:cubicBezTo>
                    <a:pt x="6726" y="2243"/>
                    <a:pt x="6839" y="2040"/>
                    <a:pt x="6918" y="1814"/>
                  </a:cubicBezTo>
                  <a:cubicBezTo>
                    <a:pt x="6352" y="832"/>
                    <a:pt x="5634" y="1"/>
                    <a:pt x="437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1935250" y="4094075"/>
              <a:ext cx="2850" cy="2275"/>
            </a:xfrm>
            <a:custGeom>
              <a:rect b="b" l="l" r="r" t="t"/>
              <a:pathLst>
                <a:path extrusionOk="0" h="91" w="114">
                  <a:moveTo>
                    <a:pt x="114" y="1"/>
                  </a:moveTo>
                  <a:lnTo>
                    <a:pt x="1" y="68"/>
                  </a:lnTo>
                  <a:lnTo>
                    <a:pt x="114" y="91"/>
                  </a:lnTo>
                  <a:cubicBezTo>
                    <a:pt x="114" y="57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1945125" y="4032350"/>
              <a:ext cx="108350" cy="78050"/>
            </a:xfrm>
            <a:custGeom>
              <a:rect b="b" l="l" r="r" t="t"/>
              <a:pathLst>
                <a:path extrusionOk="0" h="3122" w="4334">
                  <a:moveTo>
                    <a:pt x="2968" y="1"/>
                  </a:moveTo>
                  <a:cubicBezTo>
                    <a:pt x="2848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75" y="1296"/>
                    <a:pt x="68" y="1928"/>
                  </a:cubicBezTo>
                  <a:cubicBezTo>
                    <a:pt x="46" y="2007"/>
                    <a:pt x="12" y="2097"/>
                    <a:pt x="1" y="2176"/>
                  </a:cubicBezTo>
                  <a:cubicBezTo>
                    <a:pt x="1028" y="2233"/>
                    <a:pt x="1265" y="2402"/>
                    <a:pt x="2156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2" y="3122"/>
                  </a:cubicBezTo>
                  <a:cubicBezTo>
                    <a:pt x="2937" y="3122"/>
                    <a:pt x="3033" y="3105"/>
                    <a:pt x="3126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2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6" y="2467"/>
                    <a:pt x="4069" y="2430"/>
                    <a:pt x="4165" y="2278"/>
                  </a:cubicBezTo>
                  <a:cubicBezTo>
                    <a:pt x="4334" y="1984"/>
                    <a:pt x="3883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2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1946825" y="3999750"/>
              <a:ext cx="182550" cy="80800"/>
            </a:xfrm>
            <a:custGeom>
              <a:rect b="b" l="l" r="r" t="t"/>
              <a:pathLst>
                <a:path extrusionOk="0" h="3232" w="7302">
                  <a:moveTo>
                    <a:pt x="4154" y="1"/>
                  </a:moveTo>
                  <a:cubicBezTo>
                    <a:pt x="3236" y="1"/>
                    <a:pt x="2445" y="445"/>
                    <a:pt x="1501" y="1269"/>
                  </a:cubicBezTo>
                  <a:cubicBezTo>
                    <a:pt x="1377" y="1359"/>
                    <a:pt x="384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71" y="1077"/>
                    <a:pt x="4085" y="998"/>
                  </a:cubicBezTo>
                  <a:cubicBezTo>
                    <a:pt x="4160" y="992"/>
                    <a:pt x="4233" y="990"/>
                    <a:pt x="4305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301" y="1675"/>
                    <a:pt x="6737" y="693"/>
                    <a:pt x="5372" y="230"/>
                  </a:cubicBezTo>
                  <a:cubicBezTo>
                    <a:pt x="4931" y="76"/>
                    <a:pt x="4532" y="1"/>
                    <a:pt x="4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1956125" y="4050975"/>
              <a:ext cx="80150" cy="28175"/>
            </a:xfrm>
            <a:custGeom>
              <a:rect b="b" l="l" r="r" t="t"/>
              <a:pathLst>
                <a:path extrusionOk="0" h="1127" w="3206">
                  <a:moveTo>
                    <a:pt x="2777" y="1"/>
                  </a:moveTo>
                  <a:cubicBezTo>
                    <a:pt x="2740" y="1"/>
                    <a:pt x="2703" y="4"/>
                    <a:pt x="2664" y="9"/>
                  </a:cubicBezTo>
                  <a:lnTo>
                    <a:pt x="2404" y="32"/>
                  </a:lnTo>
                  <a:cubicBezTo>
                    <a:pt x="2303" y="32"/>
                    <a:pt x="2201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84" y="404"/>
                    <a:pt x="994" y="461"/>
                    <a:pt x="904" y="506"/>
                  </a:cubicBezTo>
                  <a:cubicBezTo>
                    <a:pt x="813" y="551"/>
                    <a:pt x="723" y="596"/>
                    <a:pt x="644" y="641"/>
                  </a:cubicBezTo>
                  <a:lnTo>
                    <a:pt x="430" y="788"/>
                  </a:lnTo>
                  <a:cubicBezTo>
                    <a:pt x="362" y="822"/>
                    <a:pt x="306" y="867"/>
                    <a:pt x="249" y="912"/>
                  </a:cubicBezTo>
                  <a:lnTo>
                    <a:pt x="114" y="1025"/>
                  </a:lnTo>
                  <a:cubicBezTo>
                    <a:pt x="46" y="1081"/>
                    <a:pt x="1" y="1127"/>
                    <a:pt x="1" y="1127"/>
                  </a:cubicBezTo>
                  <a:lnTo>
                    <a:pt x="125" y="1059"/>
                  </a:lnTo>
                  <a:cubicBezTo>
                    <a:pt x="215" y="1014"/>
                    <a:pt x="328" y="935"/>
                    <a:pt x="475" y="867"/>
                  </a:cubicBezTo>
                  <a:cubicBezTo>
                    <a:pt x="542" y="833"/>
                    <a:pt x="621" y="788"/>
                    <a:pt x="700" y="754"/>
                  </a:cubicBezTo>
                  <a:cubicBezTo>
                    <a:pt x="791" y="709"/>
                    <a:pt x="881" y="675"/>
                    <a:pt x="960" y="630"/>
                  </a:cubicBezTo>
                  <a:cubicBezTo>
                    <a:pt x="1062" y="585"/>
                    <a:pt x="1152" y="540"/>
                    <a:pt x="1242" y="506"/>
                  </a:cubicBezTo>
                  <a:cubicBezTo>
                    <a:pt x="1344" y="472"/>
                    <a:pt x="1445" y="427"/>
                    <a:pt x="1535" y="393"/>
                  </a:cubicBezTo>
                  <a:lnTo>
                    <a:pt x="1840" y="292"/>
                  </a:lnTo>
                  <a:cubicBezTo>
                    <a:pt x="1942" y="258"/>
                    <a:pt x="2032" y="235"/>
                    <a:pt x="2134" y="213"/>
                  </a:cubicBezTo>
                  <a:cubicBezTo>
                    <a:pt x="2235" y="190"/>
                    <a:pt x="2325" y="156"/>
                    <a:pt x="2416" y="145"/>
                  </a:cubicBezTo>
                  <a:lnTo>
                    <a:pt x="2675" y="100"/>
                  </a:lnTo>
                  <a:cubicBezTo>
                    <a:pt x="2833" y="66"/>
                    <a:pt x="2969" y="66"/>
                    <a:pt x="3059" y="43"/>
                  </a:cubicBezTo>
                  <a:lnTo>
                    <a:pt x="3206" y="32"/>
                  </a:lnTo>
                  <a:cubicBezTo>
                    <a:pt x="3206" y="32"/>
                    <a:pt x="3149" y="21"/>
                    <a:pt x="3059" y="21"/>
                  </a:cubicBezTo>
                  <a:cubicBezTo>
                    <a:pt x="3014" y="9"/>
                    <a:pt x="2957" y="9"/>
                    <a:pt x="2890" y="9"/>
                  </a:cubicBezTo>
                  <a:cubicBezTo>
                    <a:pt x="2850" y="4"/>
                    <a:pt x="2813" y="1"/>
                    <a:pt x="2777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1947675" y="4066425"/>
              <a:ext cx="108925" cy="16950"/>
            </a:xfrm>
            <a:custGeom>
              <a:rect b="b" l="l" r="r" t="t"/>
              <a:pathLst>
                <a:path extrusionOk="0" h="678" w="4357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27" y="91"/>
                  </a:cubicBezTo>
                  <a:cubicBezTo>
                    <a:pt x="1580" y="114"/>
                    <a:pt x="1456" y="159"/>
                    <a:pt x="1321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47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26" y="565"/>
                    <a:pt x="170" y="599"/>
                  </a:cubicBezTo>
                  <a:cubicBezTo>
                    <a:pt x="57" y="644"/>
                    <a:pt x="0" y="678"/>
                    <a:pt x="0" y="678"/>
                  </a:cubicBezTo>
                  <a:lnTo>
                    <a:pt x="181" y="633"/>
                  </a:lnTo>
                  <a:cubicBezTo>
                    <a:pt x="294" y="588"/>
                    <a:pt x="463" y="542"/>
                    <a:pt x="666" y="486"/>
                  </a:cubicBezTo>
                  <a:cubicBezTo>
                    <a:pt x="869" y="430"/>
                    <a:pt x="1106" y="384"/>
                    <a:pt x="1354" y="328"/>
                  </a:cubicBezTo>
                  <a:cubicBezTo>
                    <a:pt x="1490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6" y="204"/>
                  </a:cubicBezTo>
                  <a:cubicBezTo>
                    <a:pt x="2291" y="193"/>
                    <a:pt x="2438" y="170"/>
                    <a:pt x="2573" y="159"/>
                  </a:cubicBezTo>
                  <a:cubicBezTo>
                    <a:pt x="2709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81" y="181"/>
                    <a:pt x="3882" y="193"/>
                    <a:pt x="3950" y="204"/>
                  </a:cubicBezTo>
                  <a:cubicBezTo>
                    <a:pt x="4029" y="215"/>
                    <a:pt x="4108" y="226"/>
                    <a:pt x="4175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1" y="91"/>
                    <a:pt x="3679" y="80"/>
                  </a:cubicBezTo>
                  <a:cubicBezTo>
                    <a:pt x="3577" y="46"/>
                    <a:pt x="3465" y="35"/>
                    <a:pt x="3352" y="23"/>
                  </a:cubicBezTo>
                  <a:cubicBezTo>
                    <a:pt x="3228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1947950" y="4077725"/>
              <a:ext cx="77600" cy="6500"/>
            </a:xfrm>
            <a:custGeom>
              <a:rect b="b" l="l" r="r" t="t"/>
              <a:pathLst>
                <a:path extrusionOk="0" h="260" w="3104">
                  <a:moveTo>
                    <a:pt x="1558" y="0"/>
                  </a:moveTo>
                  <a:lnTo>
                    <a:pt x="1253" y="23"/>
                  </a:lnTo>
                  <a:cubicBezTo>
                    <a:pt x="1163" y="23"/>
                    <a:pt x="1073" y="34"/>
                    <a:pt x="971" y="45"/>
                  </a:cubicBezTo>
                  <a:cubicBezTo>
                    <a:pt x="790" y="68"/>
                    <a:pt x="621" y="102"/>
                    <a:pt x="475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80" y="237"/>
                    <a:pt x="46" y="248"/>
                    <a:pt x="1" y="260"/>
                  </a:cubicBezTo>
                  <a:lnTo>
                    <a:pt x="136" y="248"/>
                  </a:lnTo>
                  <a:lnTo>
                    <a:pt x="294" y="237"/>
                  </a:lnTo>
                  <a:cubicBezTo>
                    <a:pt x="350" y="226"/>
                    <a:pt x="418" y="226"/>
                    <a:pt x="486" y="215"/>
                  </a:cubicBezTo>
                  <a:cubicBezTo>
                    <a:pt x="565" y="215"/>
                    <a:pt x="644" y="203"/>
                    <a:pt x="723" y="203"/>
                  </a:cubicBezTo>
                  <a:cubicBezTo>
                    <a:pt x="813" y="192"/>
                    <a:pt x="903" y="192"/>
                    <a:pt x="994" y="192"/>
                  </a:cubicBezTo>
                  <a:cubicBezTo>
                    <a:pt x="1174" y="169"/>
                    <a:pt x="1366" y="169"/>
                    <a:pt x="1558" y="158"/>
                  </a:cubicBezTo>
                  <a:lnTo>
                    <a:pt x="1851" y="158"/>
                  </a:lnTo>
                  <a:cubicBezTo>
                    <a:pt x="1896" y="152"/>
                    <a:pt x="1944" y="150"/>
                    <a:pt x="1992" y="150"/>
                  </a:cubicBezTo>
                  <a:cubicBezTo>
                    <a:pt x="2040" y="150"/>
                    <a:pt x="2088" y="152"/>
                    <a:pt x="2133" y="158"/>
                  </a:cubicBezTo>
                  <a:lnTo>
                    <a:pt x="2393" y="158"/>
                  </a:lnTo>
                  <a:lnTo>
                    <a:pt x="2619" y="169"/>
                  </a:lnTo>
                  <a:cubicBezTo>
                    <a:pt x="2658" y="175"/>
                    <a:pt x="2695" y="175"/>
                    <a:pt x="2729" y="175"/>
                  </a:cubicBezTo>
                  <a:cubicBezTo>
                    <a:pt x="2762" y="175"/>
                    <a:pt x="2793" y="175"/>
                    <a:pt x="2822" y="181"/>
                  </a:cubicBezTo>
                  <a:lnTo>
                    <a:pt x="2980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8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14" y="23"/>
                    <a:pt x="2224" y="23"/>
                    <a:pt x="2133" y="11"/>
                  </a:cubicBezTo>
                  <a:cubicBezTo>
                    <a:pt x="2043" y="0"/>
                    <a:pt x="1941" y="0"/>
                    <a:pt x="185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1947950" y="4083250"/>
              <a:ext cx="62375" cy="10300"/>
            </a:xfrm>
            <a:custGeom>
              <a:rect b="b" l="l" r="r" t="t"/>
              <a:pathLst>
                <a:path extrusionOk="0" h="412" w="2495">
                  <a:moveTo>
                    <a:pt x="316" y="0"/>
                  </a:moveTo>
                  <a:cubicBezTo>
                    <a:pt x="246" y="0"/>
                    <a:pt x="180" y="11"/>
                    <a:pt x="113" y="27"/>
                  </a:cubicBezTo>
                  <a:lnTo>
                    <a:pt x="1" y="39"/>
                  </a:lnTo>
                  <a:lnTo>
                    <a:pt x="102" y="50"/>
                  </a:lnTo>
                  <a:lnTo>
                    <a:pt x="238" y="61"/>
                  </a:lnTo>
                  <a:cubicBezTo>
                    <a:pt x="283" y="72"/>
                    <a:pt x="339" y="84"/>
                    <a:pt x="396" y="95"/>
                  </a:cubicBezTo>
                  <a:cubicBezTo>
                    <a:pt x="508" y="106"/>
                    <a:pt x="644" y="129"/>
                    <a:pt x="790" y="151"/>
                  </a:cubicBezTo>
                  <a:lnTo>
                    <a:pt x="1242" y="230"/>
                  </a:lnTo>
                  <a:cubicBezTo>
                    <a:pt x="1400" y="253"/>
                    <a:pt x="1558" y="287"/>
                    <a:pt x="1705" y="298"/>
                  </a:cubicBezTo>
                  <a:cubicBezTo>
                    <a:pt x="1851" y="321"/>
                    <a:pt x="1987" y="343"/>
                    <a:pt x="2099" y="366"/>
                  </a:cubicBezTo>
                  <a:cubicBezTo>
                    <a:pt x="2224" y="377"/>
                    <a:pt x="2314" y="388"/>
                    <a:pt x="2382" y="400"/>
                  </a:cubicBezTo>
                  <a:cubicBezTo>
                    <a:pt x="2427" y="411"/>
                    <a:pt x="2461" y="411"/>
                    <a:pt x="2494" y="411"/>
                  </a:cubicBezTo>
                  <a:lnTo>
                    <a:pt x="2393" y="366"/>
                  </a:lnTo>
                  <a:cubicBezTo>
                    <a:pt x="2303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34" y="5"/>
                    <a:pt x="655" y="5"/>
                    <a:pt x="587" y="5"/>
                  </a:cubicBezTo>
                  <a:lnTo>
                    <a:pt x="396" y="5"/>
                  </a:lnTo>
                  <a:cubicBezTo>
                    <a:pt x="368" y="2"/>
                    <a:pt x="342" y="0"/>
                    <a:pt x="31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1042950" y="3849200"/>
              <a:ext cx="17525" cy="47150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1008250" y="3794775"/>
              <a:ext cx="17525" cy="47125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59" y="0"/>
                    <a:pt x="1" y="418"/>
                    <a:pt x="1" y="948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48"/>
                  </a:cubicBezTo>
                  <a:cubicBezTo>
                    <a:pt x="701" y="429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994425" y="3866975"/>
              <a:ext cx="17525" cy="47150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9"/>
                  </a:cubicBezTo>
                  <a:cubicBezTo>
                    <a:pt x="701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963125" y="3819300"/>
              <a:ext cx="17225" cy="47150"/>
            </a:xfrm>
            <a:custGeom>
              <a:rect b="b" l="l" r="r" t="t"/>
              <a:pathLst>
                <a:path extrusionOk="0" h="1886" w="689">
                  <a:moveTo>
                    <a:pt x="339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47" y="1885"/>
                    <a:pt x="339" y="1885"/>
                  </a:cubicBezTo>
                  <a:cubicBezTo>
                    <a:pt x="531" y="1885"/>
                    <a:pt x="689" y="1456"/>
                    <a:pt x="689" y="937"/>
                  </a:cubicBezTo>
                  <a:cubicBezTo>
                    <a:pt x="689" y="418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947600" y="3890675"/>
              <a:ext cx="17525" cy="47150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971575" y="3753575"/>
              <a:ext cx="17525" cy="47150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8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1117425" y="3867550"/>
              <a:ext cx="17525" cy="47125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59" y="0"/>
                    <a:pt x="1" y="418"/>
                    <a:pt x="1" y="937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0" y="1456"/>
                    <a:pt x="700" y="937"/>
                  </a:cubicBezTo>
                  <a:cubicBezTo>
                    <a:pt x="700" y="418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1082725" y="3813100"/>
              <a:ext cx="17525" cy="47150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37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1074000" y="3890675"/>
              <a:ext cx="17225" cy="47150"/>
            </a:xfrm>
            <a:custGeom>
              <a:rect b="b" l="l" r="r" t="t"/>
              <a:pathLst>
                <a:path extrusionOk="0" h="1886" w="689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688" y="1456"/>
                    <a:pt x="688" y="937"/>
                  </a:cubicBezTo>
                  <a:cubicBezTo>
                    <a:pt x="688" y="418"/>
                    <a:pt x="530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47300" y="3996750"/>
              <a:ext cx="359700" cy="568175"/>
            </a:xfrm>
            <a:custGeom>
              <a:rect b="b" l="l" r="r" t="t"/>
              <a:pathLst>
                <a:path extrusionOk="0" h="22727" w="14388">
                  <a:moveTo>
                    <a:pt x="10190" y="1"/>
                  </a:moveTo>
                  <a:cubicBezTo>
                    <a:pt x="4762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35025" y="4010850"/>
              <a:ext cx="193275" cy="664100"/>
            </a:xfrm>
            <a:custGeom>
              <a:rect b="b" l="l" r="r" t="t"/>
              <a:pathLst>
                <a:path extrusionOk="0" h="26564" w="7731">
                  <a:moveTo>
                    <a:pt x="6264" y="1"/>
                  </a:moveTo>
                  <a:cubicBezTo>
                    <a:pt x="6264" y="1"/>
                    <a:pt x="6196" y="430"/>
                    <a:pt x="6072" y="1163"/>
                  </a:cubicBez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9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45" y="4876"/>
                    <a:pt x="4706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60" y="8746"/>
                    <a:pt x="4492" y="9017"/>
                    <a:pt x="4424" y="9299"/>
                  </a:cubicBezTo>
                  <a:lnTo>
                    <a:pt x="4289" y="9344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73" y="7832"/>
                    <a:pt x="3623" y="8746"/>
                    <a:pt x="4029" y="9637"/>
                  </a:cubicBezTo>
                  <a:cubicBezTo>
                    <a:pt x="4067" y="9703"/>
                    <a:pt x="4135" y="9745"/>
                    <a:pt x="4202" y="9745"/>
                  </a:cubicBezTo>
                  <a:cubicBezTo>
                    <a:pt x="4216" y="9745"/>
                    <a:pt x="4230" y="9743"/>
                    <a:pt x="4244" y="9739"/>
                  </a:cubicBezTo>
                  <a:cubicBezTo>
                    <a:pt x="4278" y="9739"/>
                    <a:pt x="4300" y="9716"/>
                    <a:pt x="4334" y="9705"/>
                  </a:cubicBezTo>
                  <a:lnTo>
                    <a:pt x="4334" y="9705"/>
                  </a:lnTo>
                  <a:cubicBezTo>
                    <a:pt x="4244" y="10089"/>
                    <a:pt x="4153" y="10484"/>
                    <a:pt x="4052" y="10867"/>
                  </a:cubicBezTo>
                  <a:lnTo>
                    <a:pt x="3691" y="12312"/>
                  </a:lnTo>
                  <a:cubicBezTo>
                    <a:pt x="3601" y="12131"/>
                    <a:pt x="3499" y="11962"/>
                    <a:pt x="3409" y="11781"/>
                  </a:cubicBezTo>
                  <a:cubicBezTo>
                    <a:pt x="3285" y="11522"/>
                    <a:pt x="3149" y="11274"/>
                    <a:pt x="3002" y="11025"/>
                  </a:cubicBezTo>
                  <a:cubicBezTo>
                    <a:pt x="2856" y="10766"/>
                    <a:pt x="2709" y="10518"/>
                    <a:pt x="2529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67" y="9841"/>
                    <a:pt x="2043" y="9762"/>
                    <a:pt x="1930" y="9671"/>
                  </a:cubicBezTo>
                  <a:lnTo>
                    <a:pt x="1930" y="9671"/>
                  </a:lnTo>
                  <a:lnTo>
                    <a:pt x="2190" y="10021"/>
                  </a:lnTo>
                  <a:cubicBezTo>
                    <a:pt x="2258" y="10134"/>
                    <a:pt x="2337" y="10258"/>
                    <a:pt x="2404" y="10382"/>
                  </a:cubicBezTo>
                  <a:cubicBezTo>
                    <a:pt x="2472" y="10495"/>
                    <a:pt x="2540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27" y="11928"/>
                  </a:cubicBezTo>
                  <a:cubicBezTo>
                    <a:pt x="3239" y="12199"/>
                    <a:pt x="3375" y="12458"/>
                    <a:pt x="3522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99" y="13147"/>
                    <a:pt x="3454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42" y="13440"/>
                    <a:pt x="2438" y="14298"/>
                    <a:pt x="2991" y="15144"/>
                  </a:cubicBezTo>
                  <a:cubicBezTo>
                    <a:pt x="2720" y="16182"/>
                    <a:pt x="2461" y="17209"/>
                    <a:pt x="2190" y="18191"/>
                  </a:cubicBezTo>
                  <a:cubicBezTo>
                    <a:pt x="2190" y="18202"/>
                    <a:pt x="2190" y="18213"/>
                    <a:pt x="2179" y="18236"/>
                  </a:cubicBezTo>
                  <a:cubicBezTo>
                    <a:pt x="2021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2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lnTo>
                    <a:pt x="1942" y="18631"/>
                  </a:lnTo>
                  <a:cubicBezTo>
                    <a:pt x="1964" y="18676"/>
                    <a:pt x="1998" y="18710"/>
                    <a:pt x="2043" y="18732"/>
                  </a:cubicBezTo>
                  <a:cubicBezTo>
                    <a:pt x="1682" y="20075"/>
                    <a:pt x="1355" y="21328"/>
                    <a:pt x="1062" y="22422"/>
                  </a:cubicBezTo>
                  <a:cubicBezTo>
                    <a:pt x="418" y="24905"/>
                    <a:pt x="1" y="26564"/>
                    <a:pt x="1" y="26564"/>
                  </a:cubicBezTo>
                  <a:cubicBezTo>
                    <a:pt x="1" y="26564"/>
                    <a:pt x="531" y="24927"/>
                    <a:pt x="1265" y="22479"/>
                  </a:cubicBezTo>
                  <a:cubicBezTo>
                    <a:pt x="1592" y="21350"/>
                    <a:pt x="1987" y="20053"/>
                    <a:pt x="2382" y="18653"/>
                  </a:cubicBezTo>
                  <a:cubicBezTo>
                    <a:pt x="2912" y="18439"/>
                    <a:pt x="3454" y="18225"/>
                    <a:pt x="3984" y="17999"/>
                  </a:cubicBezTo>
                  <a:cubicBezTo>
                    <a:pt x="4278" y="17864"/>
                    <a:pt x="4582" y="17717"/>
                    <a:pt x="4876" y="17581"/>
                  </a:cubicBezTo>
                  <a:cubicBezTo>
                    <a:pt x="5158" y="17412"/>
                    <a:pt x="5440" y="17243"/>
                    <a:pt x="5722" y="17062"/>
                  </a:cubicBezTo>
                  <a:lnTo>
                    <a:pt x="5722" y="17062"/>
                  </a:lnTo>
                  <a:cubicBezTo>
                    <a:pt x="5406" y="17164"/>
                    <a:pt x="5101" y="17288"/>
                    <a:pt x="4797" y="17412"/>
                  </a:cubicBezTo>
                  <a:cubicBezTo>
                    <a:pt x="4503" y="17525"/>
                    <a:pt x="4187" y="17615"/>
                    <a:pt x="3883" y="17728"/>
                  </a:cubicBezTo>
                  <a:cubicBezTo>
                    <a:pt x="3420" y="17875"/>
                    <a:pt x="2957" y="18044"/>
                    <a:pt x="2506" y="18225"/>
                  </a:cubicBezTo>
                  <a:cubicBezTo>
                    <a:pt x="2754" y="17345"/>
                    <a:pt x="3002" y="16419"/>
                    <a:pt x="3251" y="15483"/>
                  </a:cubicBezTo>
                  <a:cubicBezTo>
                    <a:pt x="3273" y="15494"/>
                    <a:pt x="3299" y="15500"/>
                    <a:pt x="3324" y="15500"/>
                  </a:cubicBezTo>
                  <a:cubicBezTo>
                    <a:pt x="3349" y="15500"/>
                    <a:pt x="3375" y="15494"/>
                    <a:pt x="3397" y="15483"/>
                  </a:cubicBezTo>
                  <a:lnTo>
                    <a:pt x="4244" y="15076"/>
                  </a:lnTo>
                  <a:cubicBezTo>
                    <a:pt x="4503" y="14918"/>
                    <a:pt x="4774" y="14760"/>
                    <a:pt x="5034" y="14602"/>
                  </a:cubicBezTo>
                  <a:cubicBezTo>
                    <a:pt x="5293" y="14433"/>
                    <a:pt x="5541" y="14275"/>
                    <a:pt x="5801" y="14106"/>
                  </a:cubicBezTo>
                  <a:cubicBezTo>
                    <a:pt x="6049" y="13937"/>
                    <a:pt x="6331" y="13801"/>
                    <a:pt x="6580" y="13632"/>
                  </a:cubicBezTo>
                  <a:lnTo>
                    <a:pt x="6580" y="13632"/>
                  </a:lnTo>
                  <a:cubicBezTo>
                    <a:pt x="6297" y="13722"/>
                    <a:pt x="6004" y="13835"/>
                    <a:pt x="5711" y="13948"/>
                  </a:cubicBezTo>
                  <a:cubicBezTo>
                    <a:pt x="5417" y="14050"/>
                    <a:pt x="5158" y="14208"/>
                    <a:pt x="4887" y="14343"/>
                  </a:cubicBezTo>
                  <a:cubicBezTo>
                    <a:pt x="4616" y="14490"/>
                    <a:pt x="4345" y="14625"/>
                    <a:pt x="4074" y="14772"/>
                  </a:cubicBezTo>
                  <a:cubicBezTo>
                    <a:pt x="3849" y="14885"/>
                    <a:pt x="3623" y="14986"/>
                    <a:pt x="3397" y="15099"/>
                  </a:cubicBezTo>
                  <a:lnTo>
                    <a:pt x="3375" y="15065"/>
                  </a:lnTo>
                  <a:cubicBezTo>
                    <a:pt x="3510" y="14523"/>
                    <a:pt x="3657" y="13982"/>
                    <a:pt x="3815" y="13429"/>
                  </a:cubicBezTo>
                  <a:cubicBezTo>
                    <a:pt x="3871" y="13181"/>
                    <a:pt x="3928" y="12921"/>
                    <a:pt x="3995" y="12673"/>
                  </a:cubicBezTo>
                  <a:lnTo>
                    <a:pt x="4695" y="12346"/>
                  </a:lnTo>
                  <a:cubicBezTo>
                    <a:pt x="5000" y="12176"/>
                    <a:pt x="5293" y="11996"/>
                    <a:pt x="5587" y="11827"/>
                  </a:cubicBezTo>
                  <a:cubicBezTo>
                    <a:pt x="6162" y="11443"/>
                    <a:pt x="6738" y="11082"/>
                    <a:pt x="7302" y="10676"/>
                  </a:cubicBezTo>
                  <a:lnTo>
                    <a:pt x="7302" y="10676"/>
                  </a:lnTo>
                  <a:cubicBezTo>
                    <a:pt x="6986" y="10811"/>
                    <a:pt x="6670" y="10958"/>
                    <a:pt x="6354" y="11104"/>
                  </a:cubicBezTo>
                  <a:lnTo>
                    <a:pt x="5429" y="11556"/>
                  </a:lnTo>
                  <a:cubicBezTo>
                    <a:pt x="5124" y="11714"/>
                    <a:pt x="4819" y="11872"/>
                    <a:pt x="4515" y="12030"/>
                  </a:cubicBezTo>
                  <a:lnTo>
                    <a:pt x="4074" y="12233"/>
                  </a:lnTo>
                  <a:cubicBezTo>
                    <a:pt x="4176" y="11804"/>
                    <a:pt x="4289" y="11364"/>
                    <a:pt x="4390" y="10946"/>
                  </a:cubicBezTo>
                  <a:cubicBezTo>
                    <a:pt x="4503" y="10484"/>
                    <a:pt x="4605" y="10032"/>
                    <a:pt x="4706" y="9581"/>
                  </a:cubicBezTo>
                  <a:cubicBezTo>
                    <a:pt x="4842" y="9536"/>
                    <a:pt x="4977" y="9502"/>
                    <a:pt x="5101" y="9446"/>
                  </a:cubicBezTo>
                  <a:cubicBezTo>
                    <a:pt x="5372" y="9321"/>
                    <a:pt x="5643" y="9209"/>
                    <a:pt x="5914" y="9073"/>
                  </a:cubicBezTo>
                  <a:cubicBezTo>
                    <a:pt x="6173" y="8927"/>
                    <a:pt x="6433" y="8780"/>
                    <a:pt x="6681" y="8611"/>
                  </a:cubicBezTo>
                  <a:cubicBezTo>
                    <a:pt x="6918" y="8419"/>
                    <a:pt x="7144" y="8238"/>
                    <a:pt x="7369" y="8046"/>
                  </a:cubicBezTo>
                  <a:lnTo>
                    <a:pt x="7369" y="8046"/>
                  </a:lnTo>
                  <a:cubicBezTo>
                    <a:pt x="7099" y="8182"/>
                    <a:pt x="6839" y="8317"/>
                    <a:pt x="6591" y="8453"/>
                  </a:cubicBezTo>
                  <a:cubicBezTo>
                    <a:pt x="6331" y="8588"/>
                    <a:pt x="6049" y="8690"/>
                    <a:pt x="5790" y="8814"/>
                  </a:cubicBezTo>
                  <a:cubicBezTo>
                    <a:pt x="5530" y="8938"/>
                    <a:pt x="5248" y="9017"/>
                    <a:pt x="4977" y="9118"/>
                  </a:cubicBezTo>
                  <a:lnTo>
                    <a:pt x="4797" y="9186"/>
                  </a:lnTo>
                  <a:cubicBezTo>
                    <a:pt x="4842" y="8972"/>
                    <a:pt x="4887" y="8746"/>
                    <a:pt x="4932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27" y="6670"/>
                    <a:pt x="5327" y="6681"/>
                    <a:pt x="5327" y="6692"/>
                  </a:cubicBezTo>
                  <a:lnTo>
                    <a:pt x="5350" y="6715"/>
                  </a:lnTo>
                  <a:cubicBezTo>
                    <a:pt x="5382" y="6753"/>
                    <a:pt x="5432" y="6774"/>
                    <a:pt x="5482" y="6774"/>
                  </a:cubicBezTo>
                  <a:cubicBezTo>
                    <a:pt x="5520" y="6774"/>
                    <a:pt x="5557" y="6762"/>
                    <a:pt x="5587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1" y="4909"/>
                  </a:cubicBezTo>
                  <a:lnTo>
                    <a:pt x="7731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62" y="5812"/>
                    <a:pt x="5846" y="6072"/>
                    <a:pt x="5530" y="6320"/>
                  </a:cubicBezTo>
                  <a:cubicBezTo>
                    <a:pt x="5496" y="6263"/>
                    <a:pt x="5462" y="6196"/>
                    <a:pt x="5417" y="6139"/>
                  </a:cubicBezTo>
                  <a:cubicBezTo>
                    <a:pt x="5530" y="5474"/>
                    <a:pt x="5643" y="4830"/>
                    <a:pt x="5745" y="4244"/>
                  </a:cubicBezTo>
                  <a:cubicBezTo>
                    <a:pt x="5846" y="3612"/>
                    <a:pt x="5959" y="3025"/>
                    <a:pt x="6004" y="2506"/>
                  </a:cubicBezTo>
                  <a:lnTo>
                    <a:pt x="6139" y="1163"/>
                  </a:lnTo>
                  <a:cubicBezTo>
                    <a:pt x="6218" y="430"/>
                    <a:pt x="6264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391575" y="4054575"/>
              <a:ext cx="348425" cy="425725"/>
            </a:xfrm>
            <a:custGeom>
              <a:rect b="b" l="l" r="r" t="t"/>
              <a:pathLst>
                <a:path extrusionOk="0" h="17029" w="13937">
                  <a:moveTo>
                    <a:pt x="1" y="1"/>
                  </a:moveTo>
                  <a:lnTo>
                    <a:pt x="271" y="768"/>
                  </a:lnTo>
                  <a:cubicBezTo>
                    <a:pt x="1310" y="4074"/>
                    <a:pt x="147" y="8069"/>
                    <a:pt x="1614" y="11093"/>
                  </a:cubicBezTo>
                  <a:cubicBezTo>
                    <a:pt x="3431" y="15223"/>
                    <a:pt x="8091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440675" y="4148800"/>
              <a:ext cx="245725" cy="326425"/>
            </a:xfrm>
            <a:custGeom>
              <a:rect b="b" l="l" r="r" t="t"/>
              <a:pathLst>
                <a:path extrusionOk="0" h="13057" w="9829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35" y="226"/>
                    <a:pt x="372" y="599"/>
                  </a:cubicBezTo>
                  <a:cubicBezTo>
                    <a:pt x="609" y="982"/>
                    <a:pt x="959" y="1513"/>
                    <a:pt x="1399" y="2145"/>
                  </a:cubicBezTo>
                  <a:cubicBezTo>
                    <a:pt x="1839" y="2777"/>
                    <a:pt x="2336" y="3521"/>
                    <a:pt x="2889" y="4300"/>
                  </a:cubicBezTo>
                  <a:cubicBezTo>
                    <a:pt x="3115" y="4616"/>
                    <a:pt x="3351" y="4943"/>
                    <a:pt x="3588" y="5282"/>
                  </a:cubicBezTo>
                  <a:cubicBezTo>
                    <a:pt x="3464" y="5248"/>
                    <a:pt x="3340" y="5214"/>
                    <a:pt x="3227" y="5180"/>
                  </a:cubicBezTo>
                  <a:lnTo>
                    <a:pt x="2765" y="5045"/>
                  </a:lnTo>
                  <a:cubicBezTo>
                    <a:pt x="2607" y="5011"/>
                    <a:pt x="2449" y="4977"/>
                    <a:pt x="2291" y="4921"/>
                  </a:cubicBezTo>
                  <a:lnTo>
                    <a:pt x="1839" y="4774"/>
                  </a:lnTo>
                  <a:cubicBezTo>
                    <a:pt x="1681" y="4729"/>
                    <a:pt x="1523" y="4684"/>
                    <a:pt x="1377" y="4639"/>
                  </a:cubicBezTo>
                  <a:cubicBezTo>
                    <a:pt x="1072" y="4526"/>
                    <a:pt x="767" y="4402"/>
                    <a:pt x="451" y="4289"/>
                  </a:cubicBezTo>
                  <a:lnTo>
                    <a:pt x="451" y="4289"/>
                  </a:lnTo>
                  <a:cubicBezTo>
                    <a:pt x="722" y="4481"/>
                    <a:pt x="1004" y="4639"/>
                    <a:pt x="1286" y="4819"/>
                  </a:cubicBezTo>
                  <a:cubicBezTo>
                    <a:pt x="1433" y="4898"/>
                    <a:pt x="1580" y="4977"/>
                    <a:pt x="1727" y="5033"/>
                  </a:cubicBezTo>
                  <a:cubicBezTo>
                    <a:pt x="1873" y="5112"/>
                    <a:pt x="2031" y="5180"/>
                    <a:pt x="2178" y="5248"/>
                  </a:cubicBezTo>
                  <a:cubicBezTo>
                    <a:pt x="2325" y="5316"/>
                    <a:pt x="2483" y="5361"/>
                    <a:pt x="2641" y="5417"/>
                  </a:cubicBezTo>
                  <a:lnTo>
                    <a:pt x="3103" y="5586"/>
                  </a:lnTo>
                  <a:cubicBezTo>
                    <a:pt x="3397" y="5688"/>
                    <a:pt x="3690" y="5767"/>
                    <a:pt x="3983" y="5846"/>
                  </a:cubicBezTo>
                  <a:lnTo>
                    <a:pt x="4638" y="6749"/>
                  </a:lnTo>
                  <a:cubicBezTo>
                    <a:pt x="4965" y="7166"/>
                    <a:pt x="5304" y="7606"/>
                    <a:pt x="5631" y="8012"/>
                  </a:cubicBezTo>
                  <a:lnTo>
                    <a:pt x="5563" y="8012"/>
                  </a:lnTo>
                  <a:cubicBezTo>
                    <a:pt x="5360" y="7990"/>
                    <a:pt x="5180" y="7945"/>
                    <a:pt x="4999" y="7911"/>
                  </a:cubicBezTo>
                  <a:cubicBezTo>
                    <a:pt x="4807" y="7877"/>
                    <a:pt x="4615" y="7809"/>
                    <a:pt x="4435" y="7753"/>
                  </a:cubicBezTo>
                  <a:cubicBezTo>
                    <a:pt x="4243" y="7685"/>
                    <a:pt x="4062" y="7606"/>
                    <a:pt x="3871" y="7539"/>
                  </a:cubicBezTo>
                  <a:lnTo>
                    <a:pt x="2765" y="7053"/>
                  </a:lnTo>
                  <a:cubicBezTo>
                    <a:pt x="2381" y="6907"/>
                    <a:pt x="1986" y="6771"/>
                    <a:pt x="1602" y="6670"/>
                  </a:cubicBezTo>
                  <a:lnTo>
                    <a:pt x="1602" y="6670"/>
                  </a:lnTo>
                  <a:cubicBezTo>
                    <a:pt x="1772" y="6771"/>
                    <a:pt x="1952" y="6861"/>
                    <a:pt x="2133" y="6963"/>
                  </a:cubicBezTo>
                  <a:cubicBezTo>
                    <a:pt x="2313" y="7053"/>
                    <a:pt x="2483" y="7166"/>
                    <a:pt x="2663" y="7256"/>
                  </a:cubicBezTo>
                  <a:cubicBezTo>
                    <a:pt x="3013" y="7460"/>
                    <a:pt x="3363" y="7663"/>
                    <a:pt x="3724" y="7854"/>
                  </a:cubicBezTo>
                  <a:cubicBezTo>
                    <a:pt x="3904" y="7956"/>
                    <a:pt x="4108" y="8035"/>
                    <a:pt x="4288" y="8114"/>
                  </a:cubicBezTo>
                  <a:cubicBezTo>
                    <a:pt x="4480" y="8204"/>
                    <a:pt x="4694" y="8261"/>
                    <a:pt x="4886" y="8328"/>
                  </a:cubicBezTo>
                  <a:cubicBezTo>
                    <a:pt x="5101" y="8362"/>
                    <a:pt x="5304" y="8419"/>
                    <a:pt x="5518" y="8453"/>
                  </a:cubicBezTo>
                  <a:cubicBezTo>
                    <a:pt x="5687" y="8464"/>
                    <a:pt x="5857" y="8486"/>
                    <a:pt x="6026" y="8486"/>
                  </a:cubicBezTo>
                  <a:cubicBezTo>
                    <a:pt x="6184" y="8690"/>
                    <a:pt x="6353" y="8904"/>
                    <a:pt x="6511" y="9096"/>
                  </a:cubicBezTo>
                  <a:cubicBezTo>
                    <a:pt x="7075" y="9807"/>
                    <a:pt x="7628" y="10450"/>
                    <a:pt x="8091" y="11025"/>
                  </a:cubicBezTo>
                  <a:cubicBezTo>
                    <a:pt x="7459" y="10811"/>
                    <a:pt x="6816" y="10597"/>
                    <a:pt x="6184" y="10405"/>
                  </a:cubicBezTo>
                  <a:cubicBezTo>
                    <a:pt x="5789" y="10258"/>
                    <a:pt x="5394" y="10123"/>
                    <a:pt x="4988" y="9976"/>
                  </a:cubicBezTo>
                  <a:cubicBezTo>
                    <a:pt x="4593" y="9840"/>
                    <a:pt x="4187" y="9716"/>
                    <a:pt x="3769" y="9615"/>
                  </a:cubicBezTo>
                  <a:lnTo>
                    <a:pt x="3769" y="9615"/>
                  </a:lnTo>
                  <a:cubicBezTo>
                    <a:pt x="4141" y="9818"/>
                    <a:pt x="4525" y="10010"/>
                    <a:pt x="4897" y="10202"/>
                  </a:cubicBezTo>
                  <a:cubicBezTo>
                    <a:pt x="5281" y="10393"/>
                    <a:pt x="5665" y="10574"/>
                    <a:pt x="6048" y="10743"/>
                  </a:cubicBezTo>
                  <a:cubicBezTo>
                    <a:pt x="6838" y="11048"/>
                    <a:pt x="7639" y="11341"/>
                    <a:pt x="8441" y="11612"/>
                  </a:cubicBezTo>
                  <a:lnTo>
                    <a:pt x="8486" y="11612"/>
                  </a:lnTo>
                  <a:cubicBezTo>
                    <a:pt x="8520" y="11612"/>
                    <a:pt x="8553" y="11612"/>
                    <a:pt x="8576" y="11601"/>
                  </a:cubicBezTo>
                  <a:cubicBezTo>
                    <a:pt x="8892" y="11962"/>
                    <a:pt x="9174" y="12278"/>
                    <a:pt x="9377" y="12515"/>
                  </a:cubicBezTo>
                  <a:cubicBezTo>
                    <a:pt x="9659" y="12865"/>
                    <a:pt x="9829" y="13056"/>
                    <a:pt x="9829" y="13056"/>
                  </a:cubicBezTo>
                  <a:lnTo>
                    <a:pt x="9434" y="12481"/>
                  </a:lnTo>
                  <a:cubicBezTo>
                    <a:pt x="9242" y="12210"/>
                    <a:pt x="9005" y="11849"/>
                    <a:pt x="8711" y="11443"/>
                  </a:cubicBezTo>
                  <a:cubicBezTo>
                    <a:pt x="8734" y="11274"/>
                    <a:pt x="8779" y="11104"/>
                    <a:pt x="8790" y="10935"/>
                  </a:cubicBezTo>
                  <a:cubicBezTo>
                    <a:pt x="8813" y="10766"/>
                    <a:pt x="8790" y="10585"/>
                    <a:pt x="8779" y="10416"/>
                  </a:cubicBezTo>
                  <a:cubicBezTo>
                    <a:pt x="8768" y="10247"/>
                    <a:pt x="8745" y="10077"/>
                    <a:pt x="8711" y="9908"/>
                  </a:cubicBezTo>
                  <a:lnTo>
                    <a:pt x="8587" y="9423"/>
                  </a:lnTo>
                  <a:cubicBezTo>
                    <a:pt x="8497" y="9096"/>
                    <a:pt x="8384" y="8791"/>
                    <a:pt x="8260" y="8486"/>
                  </a:cubicBezTo>
                  <a:cubicBezTo>
                    <a:pt x="8125" y="8182"/>
                    <a:pt x="8012" y="7877"/>
                    <a:pt x="7865" y="7584"/>
                  </a:cubicBezTo>
                  <a:lnTo>
                    <a:pt x="7865" y="7584"/>
                  </a:lnTo>
                  <a:cubicBezTo>
                    <a:pt x="7922" y="7900"/>
                    <a:pt x="8001" y="8216"/>
                    <a:pt x="8068" y="8543"/>
                  </a:cubicBezTo>
                  <a:cubicBezTo>
                    <a:pt x="8102" y="8701"/>
                    <a:pt x="8147" y="8859"/>
                    <a:pt x="8181" y="9017"/>
                  </a:cubicBezTo>
                  <a:lnTo>
                    <a:pt x="8271" y="9491"/>
                  </a:lnTo>
                  <a:lnTo>
                    <a:pt x="8339" y="9965"/>
                  </a:lnTo>
                  <a:lnTo>
                    <a:pt x="8373" y="10439"/>
                  </a:lnTo>
                  <a:cubicBezTo>
                    <a:pt x="8373" y="10585"/>
                    <a:pt x="8362" y="10743"/>
                    <a:pt x="8362" y="10890"/>
                  </a:cubicBezTo>
                  <a:cubicBezTo>
                    <a:pt x="8350" y="10912"/>
                    <a:pt x="8350" y="10924"/>
                    <a:pt x="8350" y="10946"/>
                  </a:cubicBezTo>
                  <a:cubicBezTo>
                    <a:pt x="7899" y="10337"/>
                    <a:pt x="7380" y="9604"/>
                    <a:pt x="6816" y="8847"/>
                  </a:cubicBezTo>
                  <a:cubicBezTo>
                    <a:pt x="6669" y="8656"/>
                    <a:pt x="6511" y="8453"/>
                    <a:pt x="6364" y="8249"/>
                  </a:cubicBezTo>
                  <a:cubicBezTo>
                    <a:pt x="6319" y="7900"/>
                    <a:pt x="6308" y="7550"/>
                    <a:pt x="6274" y="7177"/>
                  </a:cubicBezTo>
                  <a:cubicBezTo>
                    <a:pt x="6240" y="6805"/>
                    <a:pt x="6218" y="6455"/>
                    <a:pt x="6173" y="6094"/>
                  </a:cubicBezTo>
                  <a:cubicBezTo>
                    <a:pt x="6139" y="5722"/>
                    <a:pt x="6082" y="5361"/>
                    <a:pt x="6015" y="5000"/>
                  </a:cubicBezTo>
                  <a:cubicBezTo>
                    <a:pt x="5981" y="4819"/>
                    <a:pt x="5924" y="4650"/>
                    <a:pt x="5890" y="4469"/>
                  </a:cubicBezTo>
                  <a:cubicBezTo>
                    <a:pt x="5845" y="4289"/>
                    <a:pt x="5778" y="4119"/>
                    <a:pt x="5699" y="3950"/>
                  </a:cubicBezTo>
                  <a:lnTo>
                    <a:pt x="5699" y="3950"/>
                  </a:lnTo>
                  <a:cubicBezTo>
                    <a:pt x="5721" y="4131"/>
                    <a:pt x="5766" y="4300"/>
                    <a:pt x="5778" y="4492"/>
                  </a:cubicBezTo>
                  <a:cubicBezTo>
                    <a:pt x="5778" y="4672"/>
                    <a:pt x="5800" y="4842"/>
                    <a:pt x="5800" y="5033"/>
                  </a:cubicBezTo>
                  <a:cubicBezTo>
                    <a:pt x="5823" y="5383"/>
                    <a:pt x="5823" y="5756"/>
                    <a:pt x="5834" y="6117"/>
                  </a:cubicBezTo>
                  <a:cubicBezTo>
                    <a:pt x="5845" y="6613"/>
                    <a:pt x="5857" y="7110"/>
                    <a:pt x="5879" y="7618"/>
                  </a:cubicBezTo>
                  <a:cubicBezTo>
                    <a:pt x="5597" y="7234"/>
                    <a:pt x="5292" y="6850"/>
                    <a:pt x="4999" y="6467"/>
                  </a:cubicBezTo>
                  <a:cubicBezTo>
                    <a:pt x="4773" y="6173"/>
                    <a:pt x="4559" y="5880"/>
                    <a:pt x="4344" y="5586"/>
                  </a:cubicBezTo>
                  <a:lnTo>
                    <a:pt x="4469" y="5124"/>
                  </a:lnTo>
                  <a:cubicBezTo>
                    <a:pt x="4514" y="4932"/>
                    <a:pt x="4525" y="4729"/>
                    <a:pt x="4559" y="4526"/>
                  </a:cubicBezTo>
                  <a:cubicBezTo>
                    <a:pt x="4604" y="4131"/>
                    <a:pt x="4615" y="3736"/>
                    <a:pt x="4593" y="3330"/>
                  </a:cubicBezTo>
                  <a:cubicBezTo>
                    <a:pt x="4559" y="2935"/>
                    <a:pt x="4514" y="2540"/>
                    <a:pt x="4446" y="2156"/>
                  </a:cubicBezTo>
                  <a:cubicBezTo>
                    <a:pt x="4367" y="1772"/>
                    <a:pt x="4299" y="1389"/>
                    <a:pt x="4198" y="1005"/>
                  </a:cubicBezTo>
                  <a:lnTo>
                    <a:pt x="4198" y="1005"/>
                  </a:lnTo>
                  <a:cubicBezTo>
                    <a:pt x="4187" y="1795"/>
                    <a:pt x="4243" y="2574"/>
                    <a:pt x="4220" y="3341"/>
                  </a:cubicBezTo>
                  <a:cubicBezTo>
                    <a:pt x="4209" y="3533"/>
                    <a:pt x="4209" y="3724"/>
                    <a:pt x="4198" y="3905"/>
                  </a:cubicBezTo>
                  <a:cubicBezTo>
                    <a:pt x="4175" y="4097"/>
                    <a:pt x="4153" y="4289"/>
                    <a:pt x="4130" y="4469"/>
                  </a:cubicBezTo>
                  <a:cubicBezTo>
                    <a:pt x="4108" y="4661"/>
                    <a:pt x="4074" y="4842"/>
                    <a:pt x="4029" y="5033"/>
                  </a:cubicBezTo>
                  <a:cubicBezTo>
                    <a:pt x="4029" y="5067"/>
                    <a:pt x="4017" y="5101"/>
                    <a:pt x="4006" y="5124"/>
                  </a:cubicBezTo>
                  <a:cubicBezTo>
                    <a:pt x="3735" y="4763"/>
                    <a:pt x="3464" y="4402"/>
                    <a:pt x="3205" y="4063"/>
                  </a:cubicBezTo>
                  <a:cubicBezTo>
                    <a:pt x="2629" y="3296"/>
                    <a:pt x="2076" y="2596"/>
                    <a:pt x="1602" y="1998"/>
                  </a:cubicBezTo>
                  <a:cubicBezTo>
                    <a:pt x="1128" y="1389"/>
                    <a:pt x="722" y="892"/>
                    <a:pt x="451" y="54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531775" y="4501725"/>
              <a:ext cx="166475" cy="209225"/>
            </a:xfrm>
            <a:custGeom>
              <a:rect b="b" l="l" r="r" t="t"/>
              <a:pathLst>
                <a:path extrusionOk="0" h="8369" w="6659">
                  <a:moveTo>
                    <a:pt x="3883" y="0"/>
                  </a:moveTo>
                  <a:cubicBezTo>
                    <a:pt x="2529" y="655"/>
                    <a:pt x="1141" y="1241"/>
                    <a:pt x="497" y="2720"/>
                  </a:cubicBezTo>
                  <a:cubicBezTo>
                    <a:pt x="170" y="3464"/>
                    <a:pt x="1" y="4266"/>
                    <a:pt x="1" y="5089"/>
                  </a:cubicBezTo>
                  <a:cubicBezTo>
                    <a:pt x="1" y="6545"/>
                    <a:pt x="734" y="7730"/>
                    <a:pt x="1919" y="8362"/>
                  </a:cubicBezTo>
                  <a:cubicBezTo>
                    <a:pt x="1978" y="8366"/>
                    <a:pt x="2037" y="8369"/>
                    <a:pt x="2096" y="8369"/>
                  </a:cubicBezTo>
                  <a:cubicBezTo>
                    <a:pt x="3476" y="8369"/>
                    <a:pt x="4904" y="7132"/>
                    <a:pt x="5575" y="6082"/>
                  </a:cubicBezTo>
                  <a:cubicBezTo>
                    <a:pt x="6580" y="4378"/>
                    <a:pt x="6659" y="2291"/>
                    <a:pt x="5801" y="519"/>
                  </a:cubicBezTo>
                  <a:cubicBezTo>
                    <a:pt x="5587" y="429"/>
                    <a:pt x="5361" y="361"/>
                    <a:pt x="5135" y="327"/>
                  </a:cubicBezTo>
                  <a:cubicBezTo>
                    <a:pt x="4718" y="215"/>
                    <a:pt x="4311" y="113"/>
                    <a:pt x="388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553925" y="4501775"/>
              <a:ext cx="146750" cy="139625"/>
            </a:xfrm>
            <a:custGeom>
              <a:rect b="b" l="l" r="r" t="t"/>
              <a:pathLst>
                <a:path extrusionOk="0" h="5585" w="5870">
                  <a:moveTo>
                    <a:pt x="3845" y="0"/>
                  </a:moveTo>
                  <a:cubicBezTo>
                    <a:pt x="3764" y="0"/>
                    <a:pt x="3681" y="7"/>
                    <a:pt x="3595" y="21"/>
                  </a:cubicBezTo>
                  <a:cubicBezTo>
                    <a:pt x="3222" y="66"/>
                    <a:pt x="2861" y="213"/>
                    <a:pt x="2545" y="416"/>
                  </a:cubicBezTo>
                  <a:cubicBezTo>
                    <a:pt x="2274" y="608"/>
                    <a:pt x="2173" y="867"/>
                    <a:pt x="1936" y="1093"/>
                  </a:cubicBezTo>
                  <a:cubicBezTo>
                    <a:pt x="1383" y="1634"/>
                    <a:pt x="571" y="1860"/>
                    <a:pt x="176" y="2582"/>
                  </a:cubicBezTo>
                  <a:cubicBezTo>
                    <a:pt x="1" y="2895"/>
                    <a:pt x="21" y="3689"/>
                    <a:pt x="390" y="3689"/>
                  </a:cubicBezTo>
                  <a:cubicBezTo>
                    <a:pt x="473" y="3689"/>
                    <a:pt x="574" y="3648"/>
                    <a:pt x="695" y="3553"/>
                  </a:cubicBezTo>
                  <a:lnTo>
                    <a:pt x="695" y="3553"/>
                  </a:lnTo>
                  <a:cubicBezTo>
                    <a:pt x="469" y="3880"/>
                    <a:pt x="277" y="4512"/>
                    <a:pt x="695" y="4738"/>
                  </a:cubicBezTo>
                  <a:cubicBezTo>
                    <a:pt x="782" y="4789"/>
                    <a:pt x="884" y="4812"/>
                    <a:pt x="993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7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1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7" y="5052"/>
                    <a:pt x="4613" y="5110"/>
                    <a:pt x="4793" y="5110"/>
                  </a:cubicBezTo>
                  <a:cubicBezTo>
                    <a:pt x="5602" y="5110"/>
                    <a:pt x="5870" y="3934"/>
                    <a:pt x="5852" y="3113"/>
                  </a:cubicBezTo>
                  <a:cubicBezTo>
                    <a:pt x="5818" y="2368"/>
                    <a:pt x="5626" y="1646"/>
                    <a:pt x="5287" y="991"/>
                  </a:cubicBezTo>
                  <a:cubicBezTo>
                    <a:pt x="4957" y="420"/>
                    <a:pt x="4484" y="0"/>
                    <a:pt x="384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579750" y="4514975"/>
              <a:ext cx="128650" cy="206025"/>
            </a:xfrm>
            <a:custGeom>
              <a:rect b="b" l="l" r="r" t="t"/>
              <a:pathLst>
                <a:path extrusionOk="0" h="8241" w="5146">
                  <a:moveTo>
                    <a:pt x="3882" y="1"/>
                  </a:moveTo>
                  <a:cubicBezTo>
                    <a:pt x="4390" y="1005"/>
                    <a:pt x="4582" y="2145"/>
                    <a:pt x="4435" y="3262"/>
                  </a:cubicBezTo>
                  <a:cubicBezTo>
                    <a:pt x="4345" y="4074"/>
                    <a:pt x="4074" y="4853"/>
                    <a:pt x="3656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5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7" y="2269"/>
                  </a:cubicBezTo>
                  <a:cubicBezTo>
                    <a:pt x="4909" y="1829"/>
                    <a:pt x="4864" y="1332"/>
                    <a:pt x="4683" y="915"/>
                  </a:cubicBezTo>
                  <a:cubicBezTo>
                    <a:pt x="4514" y="587"/>
                    <a:pt x="4288" y="305"/>
                    <a:pt x="4006" y="68"/>
                  </a:cubicBezTo>
                  <a:cubicBezTo>
                    <a:pt x="3984" y="57"/>
                    <a:pt x="3961" y="46"/>
                    <a:pt x="3938" y="34"/>
                  </a:cubicBezTo>
                  <a:cubicBezTo>
                    <a:pt x="3916" y="12"/>
                    <a:pt x="3893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51675" y="4517525"/>
              <a:ext cx="30775" cy="117100"/>
            </a:xfrm>
            <a:custGeom>
              <a:rect b="b" l="l" r="r" t="t"/>
              <a:pathLst>
                <a:path extrusionOk="0" h="4684" w="1231">
                  <a:moveTo>
                    <a:pt x="870" y="0"/>
                  </a:moveTo>
                  <a:cubicBezTo>
                    <a:pt x="870" y="0"/>
                    <a:pt x="892" y="79"/>
                    <a:pt x="949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8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8" y="1501"/>
                  </a:cubicBezTo>
                  <a:cubicBezTo>
                    <a:pt x="1028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71" y="1941"/>
                  </a:cubicBezTo>
                  <a:cubicBezTo>
                    <a:pt x="937" y="2088"/>
                    <a:pt x="903" y="2234"/>
                    <a:pt x="870" y="2381"/>
                  </a:cubicBezTo>
                  <a:cubicBezTo>
                    <a:pt x="824" y="2528"/>
                    <a:pt x="791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5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4" y="3825"/>
                    <a:pt x="599" y="3701"/>
                  </a:cubicBezTo>
                  <a:cubicBezTo>
                    <a:pt x="655" y="3577"/>
                    <a:pt x="723" y="3442"/>
                    <a:pt x="779" y="3306"/>
                  </a:cubicBezTo>
                  <a:cubicBezTo>
                    <a:pt x="824" y="3182"/>
                    <a:pt x="870" y="3024"/>
                    <a:pt x="926" y="2889"/>
                  </a:cubicBezTo>
                  <a:cubicBezTo>
                    <a:pt x="994" y="2742"/>
                    <a:pt x="1039" y="2595"/>
                    <a:pt x="1073" y="2437"/>
                  </a:cubicBezTo>
                  <a:cubicBezTo>
                    <a:pt x="1107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19" y="1523"/>
                  </a:cubicBezTo>
                  <a:cubicBezTo>
                    <a:pt x="1231" y="1388"/>
                    <a:pt x="1219" y="1241"/>
                    <a:pt x="1219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18" y="508"/>
                    <a:pt x="1073" y="406"/>
                  </a:cubicBezTo>
                  <a:cubicBezTo>
                    <a:pt x="1050" y="339"/>
                    <a:pt x="1016" y="260"/>
                    <a:pt x="982" y="192"/>
                  </a:cubicBezTo>
                  <a:cubicBezTo>
                    <a:pt x="903" y="68"/>
                    <a:pt x="870" y="0"/>
                    <a:pt x="8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46025" y="4544875"/>
              <a:ext cx="25150" cy="61250"/>
            </a:xfrm>
            <a:custGeom>
              <a:rect b="b" l="l" r="r" t="t"/>
              <a:pathLst>
                <a:path extrusionOk="0" h="2450" w="1006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13" y="520"/>
                    <a:pt x="757" y="655"/>
                    <a:pt x="723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51" y="1851"/>
                    <a:pt x="317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70" y="2190"/>
                    <a:pt x="136" y="2235"/>
                  </a:cubicBezTo>
                  <a:cubicBezTo>
                    <a:pt x="103" y="2269"/>
                    <a:pt x="80" y="2314"/>
                    <a:pt x="69" y="2348"/>
                  </a:cubicBezTo>
                  <a:lnTo>
                    <a:pt x="1" y="2449"/>
                  </a:lnTo>
                  <a:cubicBezTo>
                    <a:pt x="1" y="2449"/>
                    <a:pt x="46" y="2415"/>
                    <a:pt x="103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61" y="2257"/>
                    <a:pt x="306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12" y="1761"/>
                    <a:pt x="847" y="1727"/>
                    <a:pt x="881" y="1648"/>
                  </a:cubicBezTo>
                  <a:cubicBezTo>
                    <a:pt x="915" y="1569"/>
                    <a:pt x="949" y="1490"/>
                    <a:pt x="983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83" y="1050"/>
                    <a:pt x="892" y="926"/>
                    <a:pt x="904" y="847"/>
                  </a:cubicBezTo>
                  <a:cubicBezTo>
                    <a:pt x="938" y="700"/>
                    <a:pt x="960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41250" y="4543175"/>
              <a:ext cx="26250" cy="49125"/>
            </a:xfrm>
            <a:custGeom>
              <a:rect b="b" l="l" r="r" t="t"/>
              <a:pathLst>
                <a:path extrusionOk="0" h="1965" w="1050">
                  <a:moveTo>
                    <a:pt x="1050" y="1"/>
                  </a:moveTo>
                  <a:cubicBezTo>
                    <a:pt x="1050" y="1"/>
                    <a:pt x="1027" y="35"/>
                    <a:pt x="1004" y="91"/>
                  </a:cubicBezTo>
                  <a:cubicBezTo>
                    <a:pt x="982" y="148"/>
                    <a:pt x="948" y="227"/>
                    <a:pt x="914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95" y="1378"/>
                  </a:cubicBezTo>
                  <a:cubicBezTo>
                    <a:pt x="350" y="1423"/>
                    <a:pt x="327" y="1479"/>
                    <a:pt x="294" y="1524"/>
                  </a:cubicBezTo>
                  <a:cubicBezTo>
                    <a:pt x="260" y="1581"/>
                    <a:pt x="226" y="1626"/>
                    <a:pt x="203" y="1671"/>
                  </a:cubicBezTo>
                  <a:cubicBezTo>
                    <a:pt x="147" y="1761"/>
                    <a:pt x="90" y="1829"/>
                    <a:pt x="57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34" y="1942"/>
                    <a:pt x="57" y="1931"/>
                    <a:pt x="79" y="1908"/>
                  </a:cubicBezTo>
                  <a:cubicBezTo>
                    <a:pt x="158" y="1863"/>
                    <a:pt x="226" y="1806"/>
                    <a:pt x="282" y="1750"/>
                  </a:cubicBezTo>
                  <a:cubicBezTo>
                    <a:pt x="327" y="1705"/>
                    <a:pt x="373" y="1671"/>
                    <a:pt x="418" y="1626"/>
                  </a:cubicBezTo>
                  <a:cubicBezTo>
                    <a:pt x="463" y="1581"/>
                    <a:pt x="508" y="1536"/>
                    <a:pt x="542" y="1479"/>
                  </a:cubicBezTo>
                  <a:cubicBezTo>
                    <a:pt x="587" y="1423"/>
                    <a:pt x="632" y="1366"/>
                    <a:pt x="666" y="1310"/>
                  </a:cubicBezTo>
                  <a:cubicBezTo>
                    <a:pt x="711" y="1242"/>
                    <a:pt x="745" y="1186"/>
                    <a:pt x="779" y="1118"/>
                  </a:cubicBezTo>
                  <a:cubicBezTo>
                    <a:pt x="813" y="1050"/>
                    <a:pt x="835" y="994"/>
                    <a:pt x="869" y="926"/>
                  </a:cubicBezTo>
                  <a:cubicBezTo>
                    <a:pt x="937" y="746"/>
                    <a:pt x="993" y="554"/>
                    <a:pt x="1027" y="362"/>
                  </a:cubicBezTo>
                  <a:cubicBezTo>
                    <a:pt x="1038" y="272"/>
                    <a:pt x="1038" y="182"/>
                    <a:pt x="1050" y="103"/>
                  </a:cubicBezTo>
                  <a:lnTo>
                    <a:pt x="105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444625" y="4399575"/>
              <a:ext cx="243750" cy="147875"/>
            </a:xfrm>
            <a:custGeom>
              <a:rect b="b" l="l" r="r" t="t"/>
              <a:pathLst>
                <a:path extrusionOk="0" h="5915" w="9750">
                  <a:moveTo>
                    <a:pt x="3350" y="0"/>
                  </a:moveTo>
                  <a:cubicBezTo>
                    <a:pt x="3142" y="0"/>
                    <a:pt x="2932" y="15"/>
                    <a:pt x="2720" y="46"/>
                  </a:cubicBezTo>
                  <a:cubicBezTo>
                    <a:pt x="1422" y="238"/>
                    <a:pt x="260" y="1028"/>
                    <a:pt x="23" y="2258"/>
                  </a:cubicBezTo>
                  <a:cubicBezTo>
                    <a:pt x="11" y="2315"/>
                    <a:pt x="11" y="2371"/>
                    <a:pt x="0" y="2427"/>
                  </a:cubicBezTo>
                  <a:cubicBezTo>
                    <a:pt x="79" y="2653"/>
                    <a:pt x="169" y="2879"/>
                    <a:pt x="271" y="3093"/>
                  </a:cubicBezTo>
                  <a:cubicBezTo>
                    <a:pt x="914" y="4312"/>
                    <a:pt x="2121" y="5057"/>
                    <a:pt x="3374" y="5564"/>
                  </a:cubicBezTo>
                  <a:cubicBezTo>
                    <a:pt x="4141" y="5869"/>
                    <a:pt x="5123" y="5914"/>
                    <a:pt x="5936" y="5914"/>
                  </a:cubicBezTo>
                  <a:cubicBezTo>
                    <a:pt x="7222" y="5892"/>
                    <a:pt x="8802" y="5722"/>
                    <a:pt x="9727" y="4820"/>
                  </a:cubicBezTo>
                  <a:cubicBezTo>
                    <a:pt x="9738" y="4797"/>
                    <a:pt x="9750" y="4763"/>
                    <a:pt x="9750" y="4741"/>
                  </a:cubicBezTo>
                  <a:cubicBezTo>
                    <a:pt x="9434" y="4131"/>
                    <a:pt x="9050" y="3567"/>
                    <a:pt x="8599" y="3048"/>
                  </a:cubicBezTo>
                  <a:cubicBezTo>
                    <a:pt x="7274" y="1538"/>
                    <a:pt x="5453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545600" y="4433375"/>
              <a:ext cx="141075" cy="119950"/>
            </a:xfrm>
            <a:custGeom>
              <a:rect b="b" l="l" r="r" t="t"/>
              <a:pathLst>
                <a:path extrusionOk="0" h="4798" w="5643">
                  <a:moveTo>
                    <a:pt x="2735" y="1"/>
                  </a:moveTo>
                  <a:cubicBezTo>
                    <a:pt x="2715" y="1"/>
                    <a:pt x="2695" y="2"/>
                    <a:pt x="2675" y="3"/>
                  </a:cubicBezTo>
                  <a:cubicBezTo>
                    <a:pt x="2066" y="15"/>
                    <a:pt x="1637" y="771"/>
                    <a:pt x="1874" y="1324"/>
                  </a:cubicBezTo>
                  <a:cubicBezTo>
                    <a:pt x="1708" y="1197"/>
                    <a:pt x="1425" y="1048"/>
                    <a:pt x="1186" y="1048"/>
                  </a:cubicBezTo>
                  <a:cubicBezTo>
                    <a:pt x="1084" y="1048"/>
                    <a:pt x="989" y="1076"/>
                    <a:pt x="915" y="1143"/>
                  </a:cubicBezTo>
                  <a:cubicBezTo>
                    <a:pt x="576" y="1414"/>
                    <a:pt x="825" y="1910"/>
                    <a:pt x="881" y="2226"/>
                  </a:cubicBezTo>
                  <a:cubicBezTo>
                    <a:pt x="689" y="2283"/>
                    <a:pt x="170" y="2317"/>
                    <a:pt x="102" y="2576"/>
                  </a:cubicBezTo>
                  <a:cubicBezTo>
                    <a:pt x="12" y="2824"/>
                    <a:pt x="249" y="2937"/>
                    <a:pt x="497" y="2971"/>
                  </a:cubicBezTo>
                  <a:cubicBezTo>
                    <a:pt x="136" y="3005"/>
                    <a:pt x="1" y="3276"/>
                    <a:pt x="80" y="3581"/>
                  </a:cubicBezTo>
                  <a:cubicBezTo>
                    <a:pt x="238" y="4212"/>
                    <a:pt x="1400" y="4630"/>
                    <a:pt x="1953" y="4743"/>
                  </a:cubicBezTo>
                  <a:cubicBezTo>
                    <a:pt x="2117" y="4780"/>
                    <a:pt x="2283" y="4797"/>
                    <a:pt x="2452" y="4797"/>
                  </a:cubicBezTo>
                  <a:cubicBezTo>
                    <a:pt x="3552" y="4797"/>
                    <a:pt x="4733" y="4085"/>
                    <a:pt x="5643" y="3772"/>
                  </a:cubicBezTo>
                  <a:lnTo>
                    <a:pt x="5541" y="2768"/>
                  </a:lnTo>
                  <a:cubicBezTo>
                    <a:pt x="4955" y="2170"/>
                    <a:pt x="4492" y="1459"/>
                    <a:pt x="3950" y="850"/>
                  </a:cubicBezTo>
                  <a:cubicBezTo>
                    <a:pt x="3636" y="524"/>
                    <a:pt x="3227" y="1"/>
                    <a:pt x="2735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442075" y="4460250"/>
              <a:ext cx="245450" cy="116425"/>
            </a:xfrm>
            <a:custGeom>
              <a:rect b="b" l="l" r="r" t="t"/>
              <a:pathLst>
                <a:path extrusionOk="0" h="4657" w="9818">
                  <a:moveTo>
                    <a:pt x="91" y="0"/>
                  </a:moveTo>
                  <a:lnTo>
                    <a:pt x="91" y="0"/>
                  </a:lnTo>
                  <a:cubicBezTo>
                    <a:pt x="0" y="869"/>
                    <a:pt x="181" y="1896"/>
                    <a:pt x="768" y="2528"/>
                  </a:cubicBezTo>
                  <a:cubicBezTo>
                    <a:pt x="1625" y="3487"/>
                    <a:pt x="2291" y="3905"/>
                    <a:pt x="3510" y="4390"/>
                  </a:cubicBezTo>
                  <a:cubicBezTo>
                    <a:pt x="3948" y="4572"/>
                    <a:pt x="4592" y="4656"/>
                    <a:pt x="5234" y="4656"/>
                  </a:cubicBezTo>
                  <a:cubicBezTo>
                    <a:pt x="5783" y="4656"/>
                    <a:pt x="6332" y="4595"/>
                    <a:pt x="6748" y="4480"/>
                  </a:cubicBezTo>
                  <a:cubicBezTo>
                    <a:pt x="7719" y="4221"/>
                    <a:pt x="9491" y="3352"/>
                    <a:pt x="9818" y="2393"/>
                  </a:cubicBezTo>
                  <a:lnTo>
                    <a:pt x="9818" y="2393"/>
                  </a:lnTo>
                  <a:cubicBezTo>
                    <a:pt x="8892" y="3295"/>
                    <a:pt x="7324" y="3465"/>
                    <a:pt x="6026" y="3487"/>
                  </a:cubicBezTo>
                  <a:cubicBezTo>
                    <a:pt x="5214" y="3487"/>
                    <a:pt x="4232" y="3442"/>
                    <a:pt x="3465" y="3137"/>
                  </a:cubicBezTo>
                  <a:cubicBezTo>
                    <a:pt x="2223" y="2630"/>
                    <a:pt x="1016" y="1885"/>
                    <a:pt x="362" y="666"/>
                  </a:cubicBezTo>
                  <a:cubicBezTo>
                    <a:pt x="260" y="452"/>
                    <a:pt x="170" y="226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00325" y="4510450"/>
              <a:ext cx="99050" cy="25700"/>
            </a:xfrm>
            <a:custGeom>
              <a:rect b="b" l="l" r="r" t="t"/>
              <a:pathLst>
                <a:path extrusionOk="0" h="1028" w="3962">
                  <a:moveTo>
                    <a:pt x="3962" y="1"/>
                  </a:moveTo>
                  <a:lnTo>
                    <a:pt x="3962" y="1"/>
                  </a:lnTo>
                  <a:cubicBezTo>
                    <a:pt x="3905" y="12"/>
                    <a:pt x="3849" y="35"/>
                    <a:pt x="3792" y="57"/>
                  </a:cubicBezTo>
                  <a:cubicBezTo>
                    <a:pt x="3691" y="103"/>
                    <a:pt x="3533" y="159"/>
                    <a:pt x="3352" y="227"/>
                  </a:cubicBezTo>
                  <a:cubicBezTo>
                    <a:pt x="3172" y="294"/>
                    <a:pt x="2969" y="362"/>
                    <a:pt x="2732" y="441"/>
                  </a:cubicBezTo>
                  <a:cubicBezTo>
                    <a:pt x="2619" y="475"/>
                    <a:pt x="2506" y="509"/>
                    <a:pt x="2382" y="554"/>
                  </a:cubicBezTo>
                  <a:cubicBezTo>
                    <a:pt x="2269" y="588"/>
                    <a:pt x="2145" y="622"/>
                    <a:pt x="2021" y="655"/>
                  </a:cubicBezTo>
                  <a:cubicBezTo>
                    <a:pt x="1885" y="678"/>
                    <a:pt x="1773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74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5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69" y="881"/>
                    <a:pt x="170" y="926"/>
                  </a:cubicBezTo>
                  <a:cubicBezTo>
                    <a:pt x="238" y="949"/>
                    <a:pt x="306" y="960"/>
                    <a:pt x="373" y="971"/>
                  </a:cubicBezTo>
                  <a:cubicBezTo>
                    <a:pt x="452" y="994"/>
                    <a:pt x="543" y="1005"/>
                    <a:pt x="644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73" y="1017"/>
                    <a:pt x="1197" y="1017"/>
                    <a:pt x="1310" y="1005"/>
                  </a:cubicBezTo>
                  <a:cubicBezTo>
                    <a:pt x="1434" y="994"/>
                    <a:pt x="1558" y="971"/>
                    <a:pt x="1694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62" y="712"/>
                    <a:pt x="2799" y="622"/>
                  </a:cubicBezTo>
                  <a:cubicBezTo>
                    <a:pt x="3025" y="531"/>
                    <a:pt x="3228" y="430"/>
                    <a:pt x="3409" y="340"/>
                  </a:cubicBezTo>
                  <a:cubicBezTo>
                    <a:pt x="3601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12750" y="4513000"/>
              <a:ext cx="77325" cy="8775"/>
            </a:xfrm>
            <a:custGeom>
              <a:rect b="b" l="l" r="r" t="t"/>
              <a:pathLst>
                <a:path extrusionOk="0" h="351" w="3093">
                  <a:moveTo>
                    <a:pt x="3092" y="1"/>
                  </a:moveTo>
                  <a:lnTo>
                    <a:pt x="3092" y="1"/>
                  </a:lnTo>
                  <a:cubicBezTo>
                    <a:pt x="3092" y="1"/>
                    <a:pt x="3047" y="12"/>
                    <a:pt x="2957" y="12"/>
                  </a:cubicBezTo>
                  <a:cubicBezTo>
                    <a:pt x="2878" y="23"/>
                    <a:pt x="2754" y="57"/>
                    <a:pt x="2607" y="68"/>
                  </a:cubicBezTo>
                  <a:cubicBezTo>
                    <a:pt x="2539" y="68"/>
                    <a:pt x="2460" y="80"/>
                    <a:pt x="2381" y="91"/>
                  </a:cubicBezTo>
                  <a:cubicBezTo>
                    <a:pt x="2302" y="102"/>
                    <a:pt x="2212" y="102"/>
                    <a:pt x="2122" y="102"/>
                  </a:cubicBezTo>
                  <a:cubicBezTo>
                    <a:pt x="1941" y="125"/>
                    <a:pt x="1749" y="136"/>
                    <a:pt x="1558" y="136"/>
                  </a:cubicBezTo>
                  <a:lnTo>
                    <a:pt x="0" y="136"/>
                  </a:lnTo>
                  <a:cubicBezTo>
                    <a:pt x="0" y="136"/>
                    <a:pt x="57" y="159"/>
                    <a:pt x="136" y="181"/>
                  </a:cubicBezTo>
                  <a:cubicBezTo>
                    <a:pt x="215" y="192"/>
                    <a:pt x="339" y="226"/>
                    <a:pt x="486" y="260"/>
                  </a:cubicBezTo>
                  <a:cubicBezTo>
                    <a:pt x="632" y="283"/>
                    <a:pt x="802" y="305"/>
                    <a:pt x="982" y="328"/>
                  </a:cubicBezTo>
                  <a:cubicBezTo>
                    <a:pt x="1163" y="350"/>
                    <a:pt x="1366" y="350"/>
                    <a:pt x="1558" y="350"/>
                  </a:cubicBezTo>
                  <a:cubicBezTo>
                    <a:pt x="1659" y="339"/>
                    <a:pt x="1761" y="339"/>
                    <a:pt x="1851" y="328"/>
                  </a:cubicBezTo>
                  <a:cubicBezTo>
                    <a:pt x="1953" y="328"/>
                    <a:pt x="2043" y="317"/>
                    <a:pt x="2133" y="294"/>
                  </a:cubicBezTo>
                  <a:cubicBezTo>
                    <a:pt x="2235" y="283"/>
                    <a:pt x="2314" y="271"/>
                    <a:pt x="2404" y="249"/>
                  </a:cubicBezTo>
                  <a:cubicBezTo>
                    <a:pt x="2483" y="226"/>
                    <a:pt x="2562" y="204"/>
                    <a:pt x="2641" y="181"/>
                  </a:cubicBezTo>
                  <a:cubicBezTo>
                    <a:pt x="2754" y="147"/>
                    <a:pt x="2867" y="113"/>
                    <a:pt x="2968" y="57"/>
                  </a:cubicBezTo>
                  <a:lnTo>
                    <a:pt x="309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28550" y="4503700"/>
              <a:ext cx="67150" cy="10450"/>
            </a:xfrm>
            <a:custGeom>
              <a:rect b="b" l="l" r="r" t="t"/>
              <a:pathLst>
                <a:path extrusionOk="0" h="418" w="2686">
                  <a:moveTo>
                    <a:pt x="0" y="0"/>
                  </a:moveTo>
                  <a:lnTo>
                    <a:pt x="0" y="0"/>
                  </a:lnTo>
                  <a:cubicBezTo>
                    <a:pt x="124" y="68"/>
                    <a:pt x="260" y="113"/>
                    <a:pt x="395" y="158"/>
                  </a:cubicBezTo>
                  <a:lnTo>
                    <a:pt x="598" y="237"/>
                  </a:lnTo>
                  <a:cubicBezTo>
                    <a:pt x="666" y="248"/>
                    <a:pt x="745" y="271"/>
                    <a:pt x="824" y="282"/>
                  </a:cubicBezTo>
                  <a:cubicBezTo>
                    <a:pt x="971" y="316"/>
                    <a:pt x="1151" y="361"/>
                    <a:pt x="1321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201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12" y="192"/>
                    <a:pt x="1343" y="169"/>
                  </a:cubicBezTo>
                  <a:cubicBezTo>
                    <a:pt x="1174" y="147"/>
                    <a:pt x="1016" y="113"/>
                    <a:pt x="858" y="102"/>
                  </a:cubicBezTo>
                  <a:cubicBezTo>
                    <a:pt x="779" y="90"/>
                    <a:pt x="700" y="90"/>
                    <a:pt x="621" y="79"/>
                  </a:cubicBezTo>
                  <a:cubicBezTo>
                    <a:pt x="553" y="68"/>
                    <a:pt x="486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16975" y="4298050"/>
              <a:ext cx="138250" cy="224275"/>
            </a:xfrm>
            <a:custGeom>
              <a:rect b="b" l="l" r="r" t="t"/>
              <a:pathLst>
                <a:path extrusionOk="0" h="8971" w="5530">
                  <a:moveTo>
                    <a:pt x="2833" y="0"/>
                  </a:moveTo>
                  <a:cubicBezTo>
                    <a:pt x="2585" y="45"/>
                    <a:pt x="2348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57" y="6477"/>
                  </a:cubicBezTo>
                  <a:cubicBezTo>
                    <a:pt x="982" y="6929"/>
                    <a:pt x="1253" y="7357"/>
                    <a:pt x="1558" y="7775"/>
                  </a:cubicBezTo>
                  <a:cubicBezTo>
                    <a:pt x="1908" y="8237"/>
                    <a:pt x="2348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26" y="7448"/>
                    <a:pt x="4097" y="6872"/>
                  </a:cubicBezTo>
                  <a:cubicBezTo>
                    <a:pt x="4909" y="5123"/>
                    <a:pt x="5530" y="2516"/>
                    <a:pt x="4221" y="835"/>
                  </a:cubicBezTo>
                  <a:cubicBezTo>
                    <a:pt x="3871" y="395"/>
                    <a:pt x="3375" y="102"/>
                    <a:pt x="283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29875" y="4406500"/>
              <a:ext cx="110975" cy="125150"/>
            </a:xfrm>
            <a:custGeom>
              <a:rect b="b" l="l" r="r" t="t"/>
              <a:pathLst>
                <a:path extrusionOk="0" h="5006" w="4439">
                  <a:moveTo>
                    <a:pt x="1597" y="0"/>
                  </a:moveTo>
                  <a:cubicBezTo>
                    <a:pt x="1231" y="0"/>
                    <a:pt x="933" y="328"/>
                    <a:pt x="1053" y="875"/>
                  </a:cubicBezTo>
                  <a:cubicBezTo>
                    <a:pt x="938" y="688"/>
                    <a:pt x="818" y="612"/>
                    <a:pt x="702" y="612"/>
                  </a:cubicBezTo>
                  <a:cubicBezTo>
                    <a:pt x="329" y="612"/>
                    <a:pt x="1" y="1394"/>
                    <a:pt x="26" y="1755"/>
                  </a:cubicBezTo>
                  <a:cubicBezTo>
                    <a:pt x="105" y="3188"/>
                    <a:pt x="1391" y="4114"/>
                    <a:pt x="2362" y="5005"/>
                  </a:cubicBezTo>
                  <a:lnTo>
                    <a:pt x="2362" y="5005"/>
                  </a:lnTo>
                  <a:cubicBezTo>
                    <a:pt x="2263" y="4912"/>
                    <a:pt x="3288" y="3549"/>
                    <a:pt x="3389" y="3380"/>
                  </a:cubicBezTo>
                  <a:cubicBezTo>
                    <a:pt x="3829" y="2557"/>
                    <a:pt x="4438" y="1857"/>
                    <a:pt x="4044" y="864"/>
                  </a:cubicBezTo>
                  <a:cubicBezTo>
                    <a:pt x="3947" y="627"/>
                    <a:pt x="3643" y="342"/>
                    <a:pt x="3393" y="342"/>
                  </a:cubicBezTo>
                  <a:cubicBezTo>
                    <a:pt x="3262" y="342"/>
                    <a:pt x="3147" y="421"/>
                    <a:pt x="3084" y="627"/>
                  </a:cubicBezTo>
                  <a:cubicBezTo>
                    <a:pt x="2989" y="405"/>
                    <a:pt x="2683" y="6"/>
                    <a:pt x="2431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5" y="84"/>
                    <a:pt x="1782" y="0"/>
                    <a:pt x="1597" y="0"/>
                  </a:cubicBezTo>
                  <a:close/>
                  <a:moveTo>
                    <a:pt x="2362" y="5005"/>
                  </a:moveTo>
                  <a:lnTo>
                    <a:pt x="2362" y="5005"/>
                  </a:lnTo>
                  <a:cubicBezTo>
                    <a:pt x="2362" y="5005"/>
                    <a:pt x="2362" y="5005"/>
                    <a:pt x="2362" y="5005"/>
                  </a:cubicBezTo>
                  <a:cubicBezTo>
                    <a:pt x="2362" y="5005"/>
                    <a:pt x="2362" y="5005"/>
                    <a:pt x="2362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585675" y="4296800"/>
              <a:ext cx="102150" cy="226375"/>
            </a:xfrm>
            <a:custGeom>
              <a:rect b="b" l="l" r="r" t="t"/>
              <a:pathLst>
                <a:path extrusionOk="0" h="9055" w="4086">
                  <a:moveTo>
                    <a:pt x="3583" y="1"/>
                  </a:moveTo>
                  <a:cubicBezTo>
                    <a:pt x="3287" y="1"/>
                    <a:pt x="2988" y="51"/>
                    <a:pt x="2708" y="152"/>
                  </a:cubicBezTo>
                  <a:cubicBezTo>
                    <a:pt x="858" y="806"/>
                    <a:pt x="0" y="3458"/>
                    <a:pt x="587" y="5196"/>
                  </a:cubicBezTo>
                  <a:cubicBezTo>
                    <a:pt x="1129" y="6922"/>
                    <a:pt x="2167" y="8592"/>
                    <a:pt x="4062" y="9055"/>
                  </a:cubicBezTo>
                  <a:cubicBezTo>
                    <a:pt x="4074" y="9044"/>
                    <a:pt x="4074" y="9032"/>
                    <a:pt x="4085" y="9021"/>
                  </a:cubicBezTo>
                  <a:cubicBezTo>
                    <a:pt x="3600" y="8694"/>
                    <a:pt x="3160" y="8287"/>
                    <a:pt x="2810" y="7825"/>
                  </a:cubicBezTo>
                  <a:cubicBezTo>
                    <a:pt x="2505" y="7407"/>
                    <a:pt x="2234" y="6979"/>
                    <a:pt x="2009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21" y="17"/>
                    <a:pt x="3752" y="1"/>
                    <a:pt x="3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37850" y="4428650"/>
              <a:ext cx="50250" cy="95950"/>
            </a:xfrm>
            <a:custGeom>
              <a:rect b="b" l="l" r="r" t="t"/>
              <a:pathLst>
                <a:path extrusionOk="0" h="3838" w="2010">
                  <a:moveTo>
                    <a:pt x="1" y="1"/>
                  </a:moveTo>
                  <a:cubicBezTo>
                    <a:pt x="1" y="1"/>
                    <a:pt x="46" y="271"/>
                    <a:pt x="136" y="678"/>
                  </a:cubicBezTo>
                  <a:cubicBezTo>
                    <a:pt x="193" y="881"/>
                    <a:pt x="249" y="1106"/>
                    <a:pt x="339" y="1355"/>
                  </a:cubicBezTo>
                  <a:cubicBezTo>
                    <a:pt x="418" y="1603"/>
                    <a:pt x="520" y="1862"/>
                    <a:pt x="633" y="2111"/>
                  </a:cubicBezTo>
                  <a:cubicBezTo>
                    <a:pt x="689" y="2246"/>
                    <a:pt x="757" y="2370"/>
                    <a:pt x="813" y="2494"/>
                  </a:cubicBezTo>
                  <a:cubicBezTo>
                    <a:pt x="881" y="2607"/>
                    <a:pt x="949" y="2720"/>
                    <a:pt x="1016" y="2844"/>
                  </a:cubicBezTo>
                  <a:cubicBezTo>
                    <a:pt x="1095" y="2957"/>
                    <a:pt x="1152" y="3059"/>
                    <a:pt x="1231" y="3149"/>
                  </a:cubicBezTo>
                  <a:cubicBezTo>
                    <a:pt x="1321" y="3239"/>
                    <a:pt x="1389" y="3329"/>
                    <a:pt x="1456" y="3408"/>
                  </a:cubicBezTo>
                  <a:cubicBezTo>
                    <a:pt x="1524" y="3476"/>
                    <a:pt x="1603" y="3544"/>
                    <a:pt x="1671" y="3600"/>
                  </a:cubicBezTo>
                  <a:cubicBezTo>
                    <a:pt x="1727" y="3645"/>
                    <a:pt x="1784" y="3691"/>
                    <a:pt x="1851" y="3736"/>
                  </a:cubicBezTo>
                  <a:cubicBezTo>
                    <a:pt x="1953" y="3792"/>
                    <a:pt x="2009" y="3837"/>
                    <a:pt x="2009" y="3837"/>
                  </a:cubicBezTo>
                  <a:cubicBezTo>
                    <a:pt x="2009" y="3837"/>
                    <a:pt x="1964" y="3781"/>
                    <a:pt x="1863" y="3702"/>
                  </a:cubicBezTo>
                  <a:cubicBezTo>
                    <a:pt x="1817" y="3645"/>
                    <a:pt x="1772" y="3600"/>
                    <a:pt x="1727" y="3544"/>
                  </a:cubicBezTo>
                  <a:cubicBezTo>
                    <a:pt x="1671" y="3476"/>
                    <a:pt x="1603" y="3397"/>
                    <a:pt x="1558" y="3329"/>
                  </a:cubicBezTo>
                  <a:cubicBezTo>
                    <a:pt x="1490" y="3250"/>
                    <a:pt x="1434" y="3149"/>
                    <a:pt x="1366" y="3059"/>
                  </a:cubicBezTo>
                  <a:cubicBezTo>
                    <a:pt x="1310" y="2957"/>
                    <a:pt x="1242" y="2844"/>
                    <a:pt x="1174" y="2743"/>
                  </a:cubicBezTo>
                  <a:cubicBezTo>
                    <a:pt x="1118" y="2630"/>
                    <a:pt x="1061" y="2517"/>
                    <a:pt x="994" y="2393"/>
                  </a:cubicBezTo>
                  <a:cubicBezTo>
                    <a:pt x="937" y="2280"/>
                    <a:pt x="881" y="2156"/>
                    <a:pt x="824" y="2032"/>
                  </a:cubicBezTo>
                  <a:cubicBezTo>
                    <a:pt x="712" y="1783"/>
                    <a:pt x="610" y="1513"/>
                    <a:pt x="509" y="1287"/>
                  </a:cubicBezTo>
                  <a:cubicBezTo>
                    <a:pt x="418" y="1061"/>
                    <a:pt x="328" y="824"/>
                    <a:pt x="260" y="633"/>
                  </a:cubicBezTo>
                  <a:cubicBezTo>
                    <a:pt x="181" y="441"/>
                    <a:pt x="114" y="294"/>
                    <a:pt x="68" y="170"/>
                  </a:cubicBezTo>
                  <a:cubicBezTo>
                    <a:pt x="23" y="5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54775" y="4418225"/>
              <a:ext cx="32475" cy="99875"/>
            </a:xfrm>
            <a:custGeom>
              <a:rect b="b" l="l" r="r" t="t"/>
              <a:pathLst>
                <a:path extrusionOk="0" h="3995" w="1299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18" y="2641"/>
                    <a:pt x="463" y="2765"/>
                    <a:pt x="509" y="2889"/>
                  </a:cubicBezTo>
                  <a:cubicBezTo>
                    <a:pt x="554" y="3002"/>
                    <a:pt x="621" y="3115"/>
                    <a:pt x="667" y="3216"/>
                  </a:cubicBezTo>
                  <a:cubicBezTo>
                    <a:pt x="723" y="3318"/>
                    <a:pt x="779" y="3408"/>
                    <a:pt x="847" y="3498"/>
                  </a:cubicBezTo>
                  <a:cubicBezTo>
                    <a:pt x="892" y="3577"/>
                    <a:pt x="949" y="3656"/>
                    <a:pt x="1016" y="3724"/>
                  </a:cubicBezTo>
                  <a:cubicBezTo>
                    <a:pt x="1050" y="3780"/>
                    <a:pt x="1107" y="3825"/>
                    <a:pt x="1152" y="3871"/>
                  </a:cubicBezTo>
                  <a:cubicBezTo>
                    <a:pt x="1197" y="3916"/>
                    <a:pt x="1242" y="3961"/>
                    <a:pt x="1298" y="3995"/>
                  </a:cubicBezTo>
                  <a:cubicBezTo>
                    <a:pt x="1298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49" y="3442"/>
                  </a:cubicBezTo>
                  <a:cubicBezTo>
                    <a:pt x="892" y="3351"/>
                    <a:pt x="858" y="3250"/>
                    <a:pt x="813" y="3148"/>
                  </a:cubicBezTo>
                  <a:cubicBezTo>
                    <a:pt x="768" y="3047"/>
                    <a:pt x="723" y="2934"/>
                    <a:pt x="689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94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80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667475" y="4450375"/>
              <a:ext cx="18650" cy="64900"/>
            </a:xfrm>
            <a:custGeom>
              <a:rect b="b" l="l" r="r" t="t"/>
              <a:pathLst>
                <a:path extrusionOk="0" h="2596" w="746">
                  <a:moveTo>
                    <a:pt x="396" y="0"/>
                  </a:moveTo>
                  <a:cubicBezTo>
                    <a:pt x="384" y="34"/>
                    <a:pt x="362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8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9" y="937"/>
                    <a:pt x="1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7" y="1829"/>
                  </a:cubicBezTo>
                  <a:cubicBezTo>
                    <a:pt x="350" y="1975"/>
                    <a:pt x="553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689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5" y="678"/>
                    <a:pt x="475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07" y="68"/>
                    <a:pt x="407" y="34"/>
                    <a:pt x="39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684975" y="4453475"/>
              <a:ext cx="9900" cy="46300"/>
            </a:xfrm>
            <a:custGeom>
              <a:rect b="b" l="l" r="r" t="t"/>
              <a:pathLst>
                <a:path extrusionOk="0" h="1852" w="396">
                  <a:moveTo>
                    <a:pt x="395" y="1"/>
                  </a:moveTo>
                  <a:lnTo>
                    <a:pt x="395" y="1"/>
                  </a:lnTo>
                  <a:cubicBezTo>
                    <a:pt x="339" y="91"/>
                    <a:pt x="294" y="181"/>
                    <a:pt x="248" y="271"/>
                  </a:cubicBezTo>
                  <a:cubicBezTo>
                    <a:pt x="203" y="362"/>
                    <a:pt x="169" y="463"/>
                    <a:pt x="136" y="565"/>
                  </a:cubicBezTo>
                  <a:cubicBezTo>
                    <a:pt x="113" y="666"/>
                    <a:pt x="90" y="779"/>
                    <a:pt x="57" y="903"/>
                  </a:cubicBezTo>
                  <a:cubicBezTo>
                    <a:pt x="23" y="1118"/>
                    <a:pt x="0" y="1332"/>
                    <a:pt x="11" y="1558"/>
                  </a:cubicBezTo>
                  <a:cubicBezTo>
                    <a:pt x="23" y="1659"/>
                    <a:pt x="34" y="1761"/>
                    <a:pt x="57" y="1851"/>
                  </a:cubicBezTo>
                  <a:cubicBezTo>
                    <a:pt x="90" y="1761"/>
                    <a:pt x="113" y="1659"/>
                    <a:pt x="136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48" y="1061"/>
                    <a:pt x="271" y="937"/>
                  </a:cubicBezTo>
                  <a:cubicBezTo>
                    <a:pt x="294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61" y="350"/>
                    <a:pt x="373" y="305"/>
                  </a:cubicBezTo>
                  <a:cubicBezTo>
                    <a:pt x="384" y="204"/>
                    <a:pt x="395" y="102"/>
                    <a:pt x="395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683275" y="4391975"/>
              <a:ext cx="209900" cy="144425"/>
            </a:xfrm>
            <a:custGeom>
              <a:rect b="b" l="l" r="r" t="t"/>
              <a:pathLst>
                <a:path extrusionOk="0" h="5777" w="8396">
                  <a:moveTo>
                    <a:pt x="5927" y="0"/>
                  </a:moveTo>
                  <a:cubicBezTo>
                    <a:pt x="5632" y="0"/>
                    <a:pt x="5337" y="23"/>
                    <a:pt x="5045" y="68"/>
                  </a:cubicBezTo>
                  <a:cubicBezTo>
                    <a:pt x="3589" y="305"/>
                    <a:pt x="2291" y="1332"/>
                    <a:pt x="1603" y="2607"/>
                  </a:cubicBezTo>
                  <a:cubicBezTo>
                    <a:pt x="1411" y="2991"/>
                    <a:pt x="734" y="4717"/>
                    <a:pt x="0" y="5361"/>
                  </a:cubicBezTo>
                  <a:lnTo>
                    <a:pt x="2043" y="5699"/>
                  </a:lnTo>
                  <a:cubicBezTo>
                    <a:pt x="2458" y="5749"/>
                    <a:pt x="2857" y="5777"/>
                    <a:pt x="3241" y="5777"/>
                  </a:cubicBezTo>
                  <a:cubicBezTo>
                    <a:pt x="4848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683275" y="4442700"/>
              <a:ext cx="133750" cy="94550"/>
            </a:xfrm>
            <a:custGeom>
              <a:rect b="b" l="l" r="r" t="t"/>
              <a:pathLst>
                <a:path extrusionOk="0" h="3782" w="5350">
                  <a:moveTo>
                    <a:pt x="3526" y="0"/>
                  </a:moveTo>
                  <a:cubicBezTo>
                    <a:pt x="3187" y="0"/>
                    <a:pt x="2838" y="141"/>
                    <a:pt x="2697" y="432"/>
                  </a:cubicBezTo>
                  <a:cubicBezTo>
                    <a:pt x="2702" y="150"/>
                    <a:pt x="2577" y="51"/>
                    <a:pt x="2408" y="51"/>
                  </a:cubicBezTo>
                  <a:cubicBezTo>
                    <a:pt x="2130" y="51"/>
                    <a:pt x="1732" y="320"/>
                    <a:pt x="1592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82" y="3781"/>
                    <a:pt x="2817" y="3781"/>
                  </a:cubicBezTo>
                  <a:cubicBezTo>
                    <a:pt x="2949" y="3781"/>
                    <a:pt x="3085" y="3771"/>
                    <a:pt x="3228" y="3749"/>
                  </a:cubicBezTo>
                  <a:cubicBezTo>
                    <a:pt x="3713" y="3693"/>
                    <a:pt x="4379" y="3241"/>
                    <a:pt x="4785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49" y="1650"/>
                    <a:pt x="5157" y="1018"/>
                    <a:pt x="4266" y="906"/>
                  </a:cubicBezTo>
                  <a:cubicBezTo>
                    <a:pt x="4516" y="312"/>
                    <a:pt x="4031" y="0"/>
                    <a:pt x="352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681575" y="4370600"/>
              <a:ext cx="193000" cy="155125"/>
            </a:xfrm>
            <a:custGeom>
              <a:rect b="b" l="l" r="r" t="t"/>
              <a:pathLst>
                <a:path extrusionOk="0" h="6205" w="7720">
                  <a:moveTo>
                    <a:pt x="5386" y="1"/>
                  </a:moveTo>
                  <a:cubicBezTo>
                    <a:pt x="4486" y="1"/>
                    <a:pt x="3555" y="277"/>
                    <a:pt x="2969" y="698"/>
                  </a:cubicBezTo>
                  <a:cubicBezTo>
                    <a:pt x="2032" y="1352"/>
                    <a:pt x="1648" y="2300"/>
                    <a:pt x="1208" y="3293"/>
                  </a:cubicBezTo>
                  <a:cubicBezTo>
                    <a:pt x="926" y="3869"/>
                    <a:pt x="700" y="4455"/>
                    <a:pt x="509" y="5065"/>
                  </a:cubicBezTo>
                  <a:cubicBezTo>
                    <a:pt x="328" y="5697"/>
                    <a:pt x="147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6" y="1149"/>
                    <a:pt x="5113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5" y="300"/>
                    <a:pt x="6322" y="1"/>
                    <a:pt x="53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688625" y="4436825"/>
              <a:ext cx="108650" cy="82125"/>
            </a:xfrm>
            <a:custGeom>
              <a:rect b="b" l="l" r="r" t="t"/>
              <a:pathLst>
                <a:path extrusionOk="0" h="3285" w="4346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83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1" y="836"/>
                    <a:pt x="2235" y="949"/>
                  </a:cubicBezTo>
                  <a:cubicBezTo>
                    <a:pt x="2100" y="1062"/>
                    <a:pt x="1976" y="1186"/>
                    <a:pt x="1851" y="1310"/>
                  </a:cubicBezTo>
                  <a:cubicBezTo>
                    <a:pt x="1615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92" y="2472"/>
                  </a:cubicBezTo>
                  <a:cubicBezTo>
                    <a:pt x="791" y="2585"/>
                    <a:pt x="701" y="2686"/>
                    <a:pt x="610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3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2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3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2" y="3231"/>
                  </a:cubicBezTo>
                  <a:lnTo>
                    <a:pt x="72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6" y="3127"/>
                    <a:pt x="385" y="3081"/>
                  </a:cubicBezTo>
                  <a:cubicBezTo>
                    <a:pt x="486" y="3014"/>
                    <a:pt x="588" y="2946"/>
                    <a:pt x="689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3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41" y="892"/>
                    <a:pt x="2766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1" y="260"/>
                    <a:pt x="3713" y="227"/>
                    <a:pt x="3826" y="193"/>
                  </a:cubicBezTo>
                  <a:cubicBezTo>
                    <a:pt x="3862" y="181"/>
                    <a:pt x="3897" y="177"/>
                    <a:pt x="3930" y="177"/>
                  </a:cubicBezTo>
                  <a:cubicBezTo>
                    <a:pt x="3976" y="177"/>
                    <a:pt x="4019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2" y="3231"/>
                  </a:moveTo>
                  <a:lnTo>
                    <a:pt x="72" y="3231"/>
                  </a:lnTo>
                  <a:cubicBezTo>
                    <a:pt x="62" y="3237"/>
                    <a:pt x="54" y="3243"/>
                    <a:pt x="46" y="3251"/>
                  </a:cubicBezTo>
                  <a:cubicBezTo>
                    <a:pt x="23" y="3262"/>
                    <a:pt x="57" y="3273"/>
                    <a:pt x="69" y="3285"/>
                  </a:cubicBezTo>
                  <a:cubicBezTo>
                    <a:pt x="77" y="3285"/>
                    <a:pt x="76" y="3261"/>
                    <a:pt x="72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96525" y="4483100"/>
              <a:ext cx="68575" cy="33025"/>
            </a:xfrm>
            <a:custGeom>
              <a:rect b="b" l="l" r="r" t="t"/>
              <a:pathLst>
                <a:path extrusionOk="0" h="1321" w="2743">
                  <a:moveTo>
                    <a:pt x="2743" y="0"/>
                  </a:moveTo>
                  <a:lnTo>
                    <a:pt x="2743" y="0"/>
                  </a:lnTo>
                  <a:cubicBezTo>
                    <a:pt x="2743" y="1"/>
                    <a:pt x="2697" y="12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95" y="215"/>
                  </a:cubicBezTo>
                  <a:cubicBezTo>
                    <a:pt x="1705" y="260"/>
                    <a:pt x="1626" y="294"/>
                    <a:pt x="1535" y="339"/>
                  </a:cubicBezTo>
                  <a:cubicBezTo>
                    <a:pt x="1457" y="384"/>
                    <a:pt x="1378" y="441"/>
                    <a:pt x="1287" y="486"/>
                  </a:cubicBezTo>
                  <a:cubicBezTo>
                    <a:pt x="1118" y="587"/>
                    <a:pt x="960" y="689"/>
                    <a:pt x="813" y="790"/>
                  </a:cubicBezTo>
                  <a:cubicBezTo>
                    <a:pt x="655" y="892"/>
                    <a:pt x="520" y="982"/>
                    <a:pt x="407" y="1061"/>
                  </a:cubicBezTo>
                  <a:cubicBezTo>
                    <a:pt x="283" y="1140"/>
                    <a:pt x="181" y="1197"/>
                    <a:pt x="114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6" y="1039"/>
                    <a:pt x="904" y="960"/>
                  </a:cubicBezTo>
                  <a:cubicBezTo>
                    <a:pt x="1062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9" y="68"/>
                    <a:pt x="2585" y="57"/>
                    <a:pt x="2619" y="46"/>
                  </a:cubicBezTo>
                  <a:cubicBezTo>
                    <a:pt x="2653" y="23"/>
                    <a:pt x="2698" y="12"/>
                    <a:pt x="2743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700200" y="4494675"/>
              <a:ext cx="72525" cy="22575"/>
            </a:xfrm>
            <a:custGeom>
              <a:rect b="b" l="l" r="r" t="t"/>
              <a:pathLst>
                <a:path extrusionOk="0" h="903" w="2901">
                  <a:moveTo>
                    <a:pt x="2901" y="0"/>
                  </a:moveTo>
                  <a:cubicBezTo>
                    <a:pt x="2743" y="0"/>
                    <a:pt x="2585" y="23"/>
                    <a:pt x="2427" y="45"/>
                  </a:cubicBezTo>
                  <a:cubicBezTo>
                    <a:pt x="2077" y="102"/>
                    <a:pt x="1738" y="181"/>
                    <a:pt x="1400" y="282"/>
                  </a:cubicBezTo>
                  <a:cubicBezTo>
                    <a:pt x="1219" y="339"/>
                    <a:pt x="1039" y="406"/>
                    <a:pt x="869" y="474"/>
                  </a:cubicBezTo>
                  <a:cubicBezTo>
                    <a:pt x="711" y="530"/>
                    <a:pt x="565" y="598"/>
                    <a:pt x="418" y="666"/>
                  </a:cubicBezTo>
                  <a:cubicBezTo>
                    <a:pt x="159" y="790"/>
                    <a:pt x="1" y="903"/>
                    <a:pt x="1" y="903"/>
                  </a:cubicBezTo>
                  <a:cubicBezTo>
                    <a:pt x="1" y="903"/>
                    <a:pt x="181" y="869"/>
                    <a:pt x="463" y="790"/>
                  </a:cubicBezTo>
                  <a:cubicBezTo>
                    <a:pt x="531" y="767"/>
                    <a:pt x="610" y="745"/>
                    <a:pt x="689" y="722"/>
                  </a:cubicBezTo>
                  <a:cubicBezTo>
                    <a:pt x="768" y="688"/>
                    <a:pt x="847" y="666"/>
                    <a:pt x="937" y="643"/>
                  </a:cubicBezTo>
                  <a:cubicBezTo>
                    <a:pt x="1106" y="598"/>
                    <a:pt x="1276" y="542"/>
                    <a:pt x="1456" y="485"/>
                  </a:cubicBezTo>
                  <a:cubicBezTo>
                    <a:pt x="1648" y="429"/>
                    <a:pt x="1829" y="372"/>
                    <a:pt x="1998" y="316"/>
                  </a:cubicBezTo>
                  <a:lnTo>
                    <a:pt x="2460" y="158"/>
                  </a:lnTo>
                  <a:cubicBezTo>
                    <a:pt x="2731" y="68"/>
                    <a:pt x="2901" y="0"/>
                    <a:pt x="290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82425" y="4519500"/>
              <a:ext cx="165900" cy="183875"/>
            </a:xfrm>
            <a:custGeom>
              <a:rect b="b" l="l" r="r" t="t"/>
              <a:pathLst>
                <a:path extrusionOk="0" h="7355" w="6636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3" y="1264"/>
                    <a:pt x="610" y="1648"/>
                    <a:pt x="779" y="2889"/>
                  </a:cubicBezTo>
                  <a:cubicBezTo>
                    <a:pt x="836" y="3306"/>
                    <a:pt x="689" y="4187"/>
                    <a:pt x="757" y="4581"/>
                  </a:cubicBezTo>
                  <a:cubicBezTo>
                    <a:pt x="802" y="4965"/>
                    <a:pt x="937" y="5157"/>
                    <a:pt x="1084" y="5529"/>
                  </a:cubicBezTo>
                  <a:cubicBezTo>
                    <a:pt x="1614" y="6782"/>
                    <a:pt x="3307" y="7312"/>
                    <a:pt x="4526" y="7346"/>
                  </a:cubicBezTo>
                  <a:cubicBezTo>
                    <a:pt x="4607" y="7352"/>
                    <a:pt x="4690" y="7355"/>
                    <a:pt x="4772" y="7355"/>
                  </a:cubicBezTo>
                  <a:cubicBezTo>
                    <a:pt x="4998" y="7355"/>
                    <a:pt x="5225" y="7334"/>
                    <a:pt x="5440" y="7301"/>
                  </a:cubicBezTo>
                  <a:cubicBezTo>
                    <a:pt x="6196" y="5924"/>
                    <a:pt x="6636" y="4480"/>
                    <a:pt x="5564" y="3002"/>
                  </a:cubicBezTo>
                  <a:cubicBezTo>
                    <a:pt x="4864" y="2043"/>
                    <a:pt x="4424" y="1569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65775" y="4516950"/>
              <a:ext cx="3975" cy="3400"/>
            </a:xfrm>
            <a:custGeom>
              <a:rect b="b" l="l" r="r" t="t"/>
              <a:pathLst>
                <a:path extrusionOk="0" h="136" w="159">
                  <a:moveTo>
                    <a:pt x="1" y="1"/>
                  </a:moveTo>
                  <a:lnTo>
                    <a:pt x="46" y="136"/>
                  </a:lnTo>
                  <a:cubicBezTo>
                    <a:pt x="80" y="113"/>
                    <a:pt x="114" y="102"/>
                    <a:pt x="159" y="80"/>
                  </a:cubicBezTo>
                  <a:cubicBezTo>
                    <a:pt x="102" y="57"/>
                    <a:pt x="57" y="23"/>
                    <a:pt x="1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82425" y="4519500"/>
              <a:ext cx="121625" cy="119350"/>
            </a:xfrm>
            <a:custGeom>
              <a:rect b="b" l="l" r="r" t="t"/>
              <a:pathLst>
                <a:path extrusionOk="0" h="4774" w="4865">
                  <a:moveTo>
                    <a:pt x="328" y="0"/>
                  </a:moveTo>
                  <a:cubicBezTo>
                    <a:pt x="215" y="23"/>
                    <a:pt x="113" y="57"/>
                    <a:pt x="1" y="90"/>
                  </a:cubicBezTo>
                  <a:cubicBezTo>
                    <a:pt x="633" y="1275"/>
                    <a:pt x="610" y="1659"/>
                    <a:pt x="779" y="2900"/>
                  </a:cubicBezTo>
                  <a:cubicBezTo>
                    <a:pt x="791" y="3126"/>
                    <a:pt x="791" y="3363"/>
                    <a:pt x="779" y="3600"/>
                  </a:cubicBezTo>
                  <a:cubicBezTo>
                    <a:pt x="858" y="3848"/>
                    <a:pt x="982" y="4062"/>
                    <a:pt x="1129" y="4153"/>
                  </a:cubicBezTo>
                  <a:cubicBezTo>
                    <a:pt x="1206" y="4195"/>
                    <a:pt x="1273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6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38" y="2201"/>
                    <a:pt x="4435" y="1828"/>
                    <a:pt x="4165" y="1512"/>
                  </a:cubicBezTo>
                  <a:cubicBezTo>
                    <a:pt x="3916" y="1343"/>
                    <a:pt x="3645" y="1185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90600" y="4517000"/>
              <a:ext cx="184525" cy="184750"/>
            </a:xfrm>
            <a:custGeom>
              <a:rect b="b" l="l" r="r" t="t"/>
              <a:pathLst>
                <a:path extrusionOk="0" h="7390" w="7381">
                  <a:moveTo>
                    <a:pt x="962" y="0"/>
                  </a:moveTo>
                  <a:cubicBezTo>
                    <a:pt x="649" y="0"/>
                    <a:pt x="324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97" y="1669"/>
                    <a:pt x="4537" y="2143"/>
                    <a:pt x="5237" y="3102"/>
                  </a:cubicBezTo>
                  <a:cubicBezTo>
                    <a:pt x="6309" y="4580"/>
                    <a:pt x="5869" y="6024"/>
                    <a:pt x="5124" y="7390"/>
                  </a:cubicBezTo>
                  <a:cubicBezTo>
                    <a:pt x="6681" y="7108"/>
                    <a:pt x="7381" y="5821"/>
                    <a:pt x="6975" y="4004"/>
                  </a:cubicBezTo>
                  <a:cubicBezTo>
                    <a:pt x="6523" y="1962"/>
                    <a:pt x="5372" y="1116"/>
                    <a:pt x="3194" y="416"/>
                  </a:cubicBezTo>
                  <a:cubicBezTo>
                    <a:pt x="3044" y="363"/>
                    <a:pt x="2081" y="0"/>
                    <a:pt x="9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98500" y="4528525"/>
              <a:ext cx="84950" cy="70250"/>
            </a:xfrm>
            <a:custGeom>
              <a:rect b="b" l="l" r="r" t="t"/>
              <a:pathLst>
                <a:path extrusionOk="0" h="2810" w="3398">
                  <a:moveTo>
                    <a:pt x="1" y="0"/>
                  </a:moveTo>
                  <a:cubicBezTo>
                    <a:pt x="1" y="0"/>
                    <a:pt x="69" y="34"/>
                    <a:pt x="170" y="102"/>
                  </a:cubicBezTo>
                  <a:cubicBezTo>
                    <a:pt x="272" y="169"/>
                    <a:pt x="430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994" y="598"/>
                    <a:pt x="1095" y="666"/>
                    <a:pt x="1208" y="745"/>
                  </a:cubicBezTo>
                  <a:cubicBezTo>
                    <a:pt x="1310" y="813"/>
                    <a:pt x="1423" y="892"/>
                    <a:pt x="1535" y="971"/>
                  </a:cubicBezTo>
                  <a:cubicBezTo>
                    <a:pt x="1637" y="1050"/>
                    <a:pt x="1750" y="1129"/>
                    <a:pt x="1863" y="1219"/>
                  </a:cubicBezTo>
                  <a:cubicBezTo>
                    <a:pt x="1964" y="1309"/>
                    <a:pt x="2066" y="1399"/>
                    <a:pt x="2179" y="1490"/>
                  </a:cubicBezTo>
                  <a:cubicBezTo>
                    <a:pt x="2280" y="1569"/>
                    <a:pt x="2371" y="1659"/>
                    <a:pt x="2461" y="1761"/>
                  </a:cubicBezTo>
                  <a:cubicBezTo>
                    <a:pt x="2551" y="1851"/>
                    <a:pt x="2641" y="1930"/>
                    <a:pt x="2732" y="2020"/>
                  </a:cubicBezTo>
                  <a:cubicBezTo>
                    <a:pt x="2811" y="2110"/>
                    <a:pt x="2878" y="2189"/>
                    <a:pt x="2946" y="2268"/>
                  </a:cubicBezTo>
                  <a:cubicBezTo>
                    <a:pt x="3093" y="2415"/>
                    <a:pt x="3194" y="2562"/>
                    <a:pt x="3273" y="2663"/>
                  </a:cubicBezTo>
                  <a:lnTo>
                    <a:pt x="3397" y="2810"/>
                  </a:lnTo>
                  <a:cubicBezTo>
                    <a:pt x="3397" y="2810"/>
                    <a:pt x="3364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8" y="2189"/>
                  </a:cubicBezTo>
                  <a:cubicBezTo>
                    <a:pt x="2991" y="2099"/>
                    <a:pt x="2923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60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70" y="339"/>
                    <a:pt x="757" y="294"/>
                    <a:pt x="667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9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87800" y="4522300"/>
              <a:ext cx="84925" cy="113725"/>
            </a:xfrm>
            <a:custGeom>
              <a:rect b="b" l="l" r="r" t="t"/>
              <a:pathLst>
                <a:path extrusionOk="0" h="4549" w="3397">
                  <a:moveTo>
                    <a:pt x="0" y="1"/>
                  </a:moveTo>
                  <a:cubicBezTo>
                    <a:pt x="0" y="1"/>
                    <a:pt x="68" y="69"/>
                    <a:pt x="192" y="170"/>
                  </a:cubicBezTo>
                  <a:cubicBezTo>
                    <a:pt x="316" y="272"/>
                    <a:pt x="474" y="430"/>
                    <a:pt x="677" y="610"/>
                  </a:cubicBezTo>
                  <a:cubicBezTo>
                    <a:pt x="869" y="791"/>
                    <a:pt x="1083" y="1017"/>
                    <a:pt x="1320" y="1265"/>
                  </a:cubicBezTo>
                  <a:cubicBezTo>
                    <a:pt x="1433" y="1389"/>
                    <a:pt x="1546" y="1524"/>
                    <a:pt x="1659" y="1660"/>
                  </a:cubicBezTo>
                  <a:cubicBezTo>
                    <a:pt x="1783" y="1784"/>
                    <a:pt x="1896" y="1931"/>
                    <a:pt x="2009" y="2066"/>
                  </a:cubicBezTo>
                  <a:cubicBezTo>
                    <a:pt x="2110" y="2213"/>
                    <a:pt x="2223" y="2348"/>
                    <a:pt x="2325" y="2495"/>
                  </a:cubicBezTo>
                  <a:cubicBezTo>
                    <a:pt x="2426" y="2630"/>
                    <a:pt x="2528" y="2777"/>
                    <a:pt x="2618" y="2912"/>
                  </a:cubicBezTo>
                  <a:cubicBezTo>
                    <a:pt x="2708" y="3059"/>
                    <a:pt x="2810" y="3183"/>
                    <a:pt x="2878" y="3318"/>
                  </a:cubicBezTo>
                  <a:cubicBezTo>
                    <a:pt x="2934" y="3465"/>
                    <a:pt x="3013" y="3589"/>
                    <a:pt x="3069" y="3713"/>
                  </a:cubicBezTo>
                  <a:cubicBezTo>
                    <a:pt x="3126" y="3815"/>
                    <a:pt x="3171" y="3928"/>
                    <a:pt x="3216" y="4041"/>
                  </a:cubicBezTo>
                  <a:cubicBezTo>
                    <a:pt x="3261" y="4142"/>
                    <a:pt x="3295" y="4232"/>
                    <a:pt x="3318" y="4311"/>
                  </a:cubicBezTo>
                  <a:cubicBezTo>
                    <a:pt x="3374" y="4458"/>
                    <a:pt x="3397" y="4548"/>
                    <a:pt x="3397" y="4548"/>
                  </a:cubicBezTo>
                  <a:cubicBezTo>
                    <a:pt x="3397" y="4548"/>
                    <a:pt x="3385" y="4458"/>
                    <a:pt x="3363" y="4300"/>
                  </a:cubicBezTo>
                  <a:cubicBezTo>
                    <a:pt x="3351" y="4221"/>
                    <a:pt x="3318" y="4131"/>
                    <a:pt x="3295" y="4018"/>
                  </a:cubicBezTo>
                  <a:cubicBezTo>
                    <a:pt x="3261" y="3894"/>
                    <a:pt x="3227" y="3781"/>
                    <a:pt x="3182" y="3657"/>
                  </a:cubicBezTo>
                  <a:cubicBezTo>
                    <a:pt x="3137" y="3533"/>
                    <a:pt x="3081" y="3397"/>
                    <a:pt x="3013" y="3251"/>
                  </a:cubicBezTo>
                  <a:cubicBezTo>
                    <a:pt x="2934" y="3115"/>
                    <a:pt x="2866" y="2957"/>
                    <a:pt x="2776" y="2811"/>
                  </a:cubicBezTo>
                  <a:cubicBezTo>
                    <a:pt x="2686" y="2664"/>
                    <a:pt x="2595" y="2517"/>
                    <a:pt x="2494" y="2371"/>
                  </a:cubicBezTo>
                  <a:cubicBezTo>
                    <a:pt x="2392" y="2213"/>
                    <a:pt x="2291" y="2055"/>
                    <a:pt x="2178" y="1919"/>
                  </a:cubicBezTo>
                  <a:cubicBezTo>
                    <a:pt x="2054" y="1795"/>
                    <a:pt x="1941" y="1637"/>
                    <a:pt x="1817" y="1513"/>
                  </a:cubicBezTo>
                  <a:cubicBezTo>
                    <a:pt x="1704" y="1378"/>
                    <a:pt x="1569" y="1253"/>
                    <a:pt x="1456" y="1129"/>
                  </a:cubicBezTo>
                  <a:cubicBezTo>
                    <a:pt x="1332" y="1005"/>
                    <a:pt x="1219" y="892"/>
                    <a:pt x="1095" y="791"/>
                  </a:cubicBezTo>
                  <a:cubicBezTo>
                    <a:pt x="970" y="689"/>
                    <a:pt x="858" y="588"/>
                    <a:pt x="756" y="509"/>
                  </a:cubicBezTo>
                  <a:cubicBezTo>
                    <a:pt x="655" y="430"/>
                    <a:pt x="553" y="351"/>
                    <a:pt x="451" y="283"/>
                  </a:cubicBezTo>
                  <a:cubicBezTo>
                    <a:pt x="372" y="227"/>
                    <a:pt x="293" y="170"/>
                    <a:pt x="214" y="125"/>
                  </a:cubicBezTo>
                  <a:cubicBezTo>
                    <a:pt x="79" y="4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87225" y="4523150"/>
              <a:ext cx="54200" cy="85225"/>
            </a:xfrm>
            <a:custGeom>
              <a:rect b="b" l="l" r="r" t="t"/>
              <a:pathLst>
                <a:path extrusionOk="0" h="3409" w="2168">
                  <a:moveTo>
                    <a:pt x="0" y="1"/>
                  </a:moveTo>
                  <a:cubicBezTo>
                    <a:pt x="0" y="1"/>
                    <a:pt x="34" y="57"/>
                    <a:pt x="102" y="136"/>
                  </a:cubicBezTo>
                  <a:cubicBezTo>
                    <a:pt x="136" y="181"/>
                    <a:pt x="170" y="238"/>
                    <a:pt x="226" y="294"/>
                  </a:cubicBezTo>
                  <a:cubicBezTo>
                    <a:pt x="271" y="362"/>
                    <a:pt x="316" y="430"/>
                    <a:pt x="373" y="509"/>
                  </a:cubicBezTo>
                  <a:lnTo>
                    <a:pt x="553" y="757"/>
                  </a:lnTo>
                  <a:cubicBezTo>
                    <a:pt x="610" y="847"/>
                    <a:pt x="678" y="949"/>
                    <a:pt x="745" y="1039"/>
                  </a:cubicBezTo>
                  <a:cubicBezTo>
                    <a:pt x="881" y="1231"/>
                    <a:pt x="1027" y="1445"/>
                    <a:pt x="1163" y="1660"/>
                  </a:cubicBezTo>
                  <a:cubicBezTo>
                    <a:pt x="1230" y="1761"/>
                    <a:pt x="1298" y="1863"/>
                    <a:pt x="1377" y="1976"/>
                  </a:cubicBezTo>
                  <a:cubicBezTo>
                    <a:pt x="1445" y="2077"/>
                    <a:pt x="1501" y="2179"/>
                    <a:pt x="1569" y="2280"/>
                  </a:cubicBezTo>
                  <a:cubicBezTo>
                    <a:pt x="1625" y="2382"/>
                    <a:pt x="1693" y="2483"/>
                    <a:pt x="1750" y="2574"/>
                  </a:cubicBezTo>
                  <a:cubicBezTo>
                    <a:pt x="1795" y="2664"/>
                    <a:pt x="1840" y="2743"/>
                    <a:pt x="1885" y="2833"/>
                  </a:cubicBezTo>
                  <a:cubicBezTo>
                    <a:pt x="1930" y="2923"/>
                    <a:pt x="1986" y="3002"/>
                    <a:pt x="2009" y="3070"/>
                  </a:cubicBezTo>
                  <a:lnTo>
                    <a:pt x="2088" y="3251"/>
                  </a:lnTo>
                  <a:cubicBezTo>
                    <a:pt x="2133" y="3352"/>
                    <a:pt x="2167" y="3409"/>
                    <a:pt x="2167" y="3409"/>
                  </a:cubicBezTo>
                  <a:cubicBezTo>
                    <a:pt x="2167" y="3409"/>
                    <a:pt x="2156" y="3341"/>
                    <a:pt x="2122" y="3239"/>
                  </a:cubicBezTo>
                  <a:cubicBezTo>
                    <a:pt x="2111" y="3183"/>
                    <a:pt x="2099" y="3115"/>
                    <a:pt x="2077" y="3036"/>
                  </a:cubicBezTo>
                  <a:cubicBezTo>
                    <a:pt x="2065" y="2957"/>
                    <a:pt x="2032" y="2867"/>
                    <a:pt x="1998" y="2788"/>
                  </a:cubicBezTo>
                  <a:cubicBezTo>
                    <a:pt x="1964" y="2698"/>
                    <a:pt x="1930" y="2596"/>
                    <a:pt x="1885" y="2495"/>
                  </a:cubicBezTo>
                  <a:cubicBezTo>
                    <a:pt x="1829" y="2404"/>
                    <a:pt x="1783" y="2291"/>
                    <a:pt x="1727" y="2190"/>
                  </a:cubicBezTo>
                  <a:cubicBezTo>
                    <a:pt x="1671" y="2077"/>
                    <a:pt x="1603" y="1976"/>
                    <a:pt x="1546" y="1863"/>
                  </a:cubicBezTo>
                  <a:cubicBezTo>
                    <a:pt x="1479" y="1750"/>
                    <a:pt x="1411" y="1648"/>
                    <a:pt x="1343" y="1535"/>
                  </a:cubicBezTo>
                  <a:cubicBezTo>
                    <a:pt x="1264" y="1434"/>
                    <a:pt x="1197" y="1321"/>
                    <a:pt x="1118" y="1219"/>
                  </a:cubicBezTo>
                  <a:cubicBezTo>
                    <a:pt x="1050" y="1118"/>
                    <a:pt x="971" y="1028"/>
                    <a:pt x="892" y="926"/>
                  </a:cubicBezTo>
                  <a:cubicBezTo>
                    <a:pt x="757" y="757"/>
                    <a:pt x="621" y="588"/>
                    <a:pt x="463" y="430"/>
                  </a:cubicBezTo>
                  <a:cubicBezTo>
                    <a:pt x="362" y="317"/>
                    <a:pt x="249" y="215"/>
                    <a:pt x="125" y="114"/>
                  </a:cubicBezTo>
                  <a:cubicBezTo>
                    <a:pt x="46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87225" y="4523150"/>
              <a:ext cx="32175" cy="75350"/>
            </a:xfrm>
            <a:custGeom>
              <a:rect b="b" l="l" r="r" t="t"/>
              <a:pathLst>
                <a:path extrusionOk="0" h="3014" w="1287">
                  <a:moveTo>
                    <a:pt x="0" y="1"/>
                  </a:moveTo>
                  <a:lnTo>
                    <a:pt x="68" y="102"/>
                  </a:lnTo>
                  <a:cubicBezTo>
                    <a:pt x="91" y="147"/>
                    <a:pt x="113" y="193"/>
                    <a:pt x="136" y="249"/>
                  </a:cubicBezTo>
                  <a:cubicBezTo>
                    <a:pt x="158" y="305"/>
                    <a:pt x="192" y="373"/>
                    <a:pt x="215" y="441"/>
                  </a:cubicBezTo>
                  <a:cubicBezTo>
                    <a:pt x="271" y="588"/>
                    <a:pt x="339" y="746"/>
                    <a:pt x="418" y="926"/>
                  </a:cubicBezTo>
                  <a:cubicBezTo>
                    <a:pt x="486" y="1118"/>
                    <a:pt x="565" y="1298"/>
                    <a:pt x="644" y="1490"/>
                  </a:cubicBezTo>
                  <a:cubicBezTo>
                    <a:pt x="723" y="1693"/>
                    <a:pt x="802" y="1885"/>
                    <a:pt x="869" y="2055"/>
                  </a:cubicBezTo>
                  <a:cubicBezTo>
                    <a:pt x="937" y="2224"/>
                    <a:pt x="1027" y="2393"/>
                    <a:pt x="1084" y="2540"/>
                  </a:cubicBezTo>
                  <a:cubicBezTo>
                    <a:pt x="1129" y="2675"/>
                    <a:pt x="1185" y="2799"/>
                    <a:pt x="1219" y="2878"/>
                  </a:cubicBezTo>
                  <a:cubicBezTo>
                    <a:pt x="1242" y="2923"/>
                    <a:pt x="1264" y="2969"/>
                    <a:pt x="1287" y="3014"/>
                  </a:cubicBezTo>
                  <a:cubicBezTo>
                    <a:pt x="1287" y="3014"/>
                    <a:pt x="1276" y="2957"/>
                    <a:pt x="1264" y="2867"/>
                  </a:cubicBezTo>
                  <a:cubicBezTo>
                    <a:pt x="1242" y="2743"/>
                    <a:pt x="1219" y="2619"/>
                    <a:pt x="1185" y="2506"/>
                  </a:cubicBezTo>
                  <a:cubicBezTo>
                    <a:pt x="1163" y="2348"/>
                    <a:pt x="1106" y="2167"/>
                    <a:pt x="1050" y="1987"/>
                  </a:cubicBezTo>
                  <a:cubicBezTo>
                    <a:pt x="993" y="1806"/>
                    <a:pt x="926" y="1614"/>
                    <a:pt x="835" y="1423"/>
                  </a:cubicBezTo>
                  <a:cubicBezTo>
                    <a:pt x="757" y="1242"/>
                    <a:pt x="678" y="1050"/>
                    <a:pt x="587" y="870"/>
                  </a:cubicBezTo>
                  <a:cubicBezTo>
                    <a:pt x="542" y="791"/>
                    <a:pt x="497" y="700"/>
                    <a:pt x="452" y="621"/>
                  </a:cubicBezTo>
                  <a:cubicBezTo>
                    <a:pt x="407" y="554"/>
                    <a:pt x="350" y="475"/>
                    <a:pt x="316" y="407"/>
                  </a:cubicBezTo>
                  <a:cubicBezTo>
                    <a:pt x="249" y="294"/>
                    <a:pt x="170" y="193"/>
                    <a:pt x="91" y="102"/>
                  </a:cubicBezTo>
                  <a:cubicBezTo>
                    <a:pt x="34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5027700" y="1951775"/>
              <a:ext cx="646600" cy="731175"/>
            </a:xfrm>
            <a:custGeom>
              <a:rect b="b" l="l" r="r" t="t"/>
              <a:pathLst>
                <a:path extrusionOk="0" h="29247" w="25864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85" y="12063"/>
                  </a:cubicBezTo>
                  <a:cubicBezTo>
                    <a:pt x="22320" y="14027"/>
                    <a:pt x="21384" y="15697"/>
                    <a:pt x="20628" y="17548"/>
                  </a:cubicBezTo>
                  <a:cubicBezTo>
                    <a:pt x="19939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05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79" y="29246"/>
                    <a:pt x="8288" y="29246"/>
                  </a:cubicBezTo>
                  <a:cubicBezTo>
                    <a:pt x="9903" y="29246"/>
                    <a:pt x="11555" y="28984"/>
                    <a:pt x="13192" y="28448"/>
                  </a:cubicBezTo>
                  <a:cubicBezTo>
                    <a:pt x="15223" y="27782"/>
                    <a:pt x="17570" y="26868"/>
                    <a:pt x="19330" y="25650"/>
                  </a:cubicBezTo>
                  <a:cubicBezTo>
                    <a:pt x="24408" y="22118"/>
                    <a:pt x="25694" y="17198"/>
                    <a:pt x="25796" y="11285"/>
                  </a:cubicBezTo>
                  <a:cubicBezTo>
                    <a:pt x="25864" y="7606"/>
                    <a:pt x="24622" y="3781"/>
                    <a:pt x="22162" y="870"/>
                  </a:cubicBezTo>
                  <a:cubicBezTo>
                    <a:pt x="21914" y="565"/>
                    <a:pt x="21643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4859550" y="1862650"/>
              <a:ext cx="769325" cy="765950"/>
            </a:xfrm>
            <a:custGeom>
              <a:rect b="b" l="l" r="r" t="t"/>
              <a:pathLst>
                <a:path extrusionOk="0" h="30638" w="30773">
                  <a:moveTo>
                    <a:pt x="19204" y="0"/>
                  </a:moveTo>
                  <a:cubicBezTo>
                    <a:pt x="16366" y="0"/>
                    <a:pt x="13464" y="827"/>
                    <a:pt x="10935" y="2313"/>
                  </a:cubicBezTo>
                  <a:cubicBezTo>
                    <a:pt x="9130" y="3374"/>
                    <a:pt x="7392" y="4649"/>
                    <a:pt x="6083" y="6296"/>
                  </a:cubicBezTo>
                  <a:cubicBezTo>
                    <a:pt x="5056" y="7594"/>
                    <a:pt x="4097" y="8734"/>
                    <a:pt x="3465" y="10043"/>
                  </a:cubicBezTo>
                  <a:cubicBezTo>
                    <a:pt x="1242" y="14590"/>
                    <a:pt x="1" y="20909"/>
                    <a:pt x="2641" y="25547"/>
                  </a:cubicBezTo>
                  <a:cubicBezTo>
                    <a:pt x="3657" y="27364"/>
                    <a:pt x="5045" y="28933"/>
                    <a:pt x="6726" y="30162"/>
                  </a:cubicBezTo>
                  <a:cubicBezTo>
                    <a:pt x="8130" y="30488"/>
                    <a:pt x="9540" y="30638"/>
                    <a:pt x="10974" y="30638"/>
                  </a:cubicBezTo>
                  <a:cubicBezTo>
                    <a:pt x="12422" y="30638"/>
                    <a:pt x="13896" y="30485"/>
                    <a:pt x="15415" y="30208"/>
                  </a:cubicBezTo>
                  <a:cubicBezTo>
                    <a:pt x="17153" y="29858"/>
                    <a:pt x="18642" y="29418"/>
                    <a:pt x="20143" y="28425"/>
                  </a:cubicBezTo>
                  <a:cubicBezTo>
                    <a:pt x="21497" y="27454"/>
                    <a:pt x="23179" y="27127"/>
                    <a:pt x="24420" y="26032"/>
                  </a:cubicBezTo>
                  <a:cubicBezTo>
                    <a:pt x="25853" y="24735"/>
                    <a:pt x="26677" y="22862"/>
                    <a:pt x="27365" y="21113"/>
                  </a:cubicBezTo>
                  <a:cubicBezTo>
                    <a:pt x="28110" y="19262"/>
                    <a:pt x="29058" y="17592"/>
                    <a:pt x="29622" y="15628"/>
                  </a:cubicBezTo>
                  <a:cubicBezTo>
                    <a:pt x="30773" y="11792"/>
                    <a:pt x="30401" y="6985"/>
                    <a:pt x="28110" y="3566"/>
                  </a:cubicBezTo>
                  <a:cubicBezTo>
                    <a:pt x="25678" y="1104"/>
                    <a:pt x="22484" y="0"/>
                    <a:pt x="19204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4903000" y="1891075"/>
              <a:ext cx="701050" cy="708125"/>
            </a:xfrm>
            <a:custGeom>
              <a:rect b="b" l="l" r="r" t="t"/>
              <a:pathLst>
                <a:path extrusionOk="0" h="28325" w="28042">
                  <a:moveTo>
                    <a:pt x="17673" y="1"/>
                  </a:moveTo>
                  <a:cubicBezTo>
                    <a:pt x="17598" y="1"/>
                    <a:pt x="17522" y="1"/>
                    <a:pt x="17446" y="3"/>
                  </a:cubicBezTo>
                  <a:cubicBezTo>
                    <a:pt x="10472" y="104"/>
                    <a:pt x="3307" y="5656"/>
                    <a:pt x="1186" y="12291"/>
                  </a:cubicBezTo>
                  <a:cubicBezTo>
                    <a:pt x="734" y="13747"/>
                    <a:pt x="80" y="15654"/>
                    <a:pt x="1" y="17267"/>
                  </a:cubicBezTo>
                  <a:cubicBezTo>
                    <a:pt x="12" y="18621"/>
                    <a:pt x="576" y="19987"/>
                    <a:pt x="903" y="21341"/>
                  </a:cubicBezTo>
                  <a:cubicBezTo>
                    <a:pt x="1558" y="24049"/>
                    <a:pt x="2472" y="25178"/>
                    <a:pt x="4593" y="26735"/>
                  </a:cubicBezTo>
                  <a:lnTo>
                    <a:pt x="5169" y="27152"/>
                  </a:lnTo>
                  <a:cubicBezTo>
                    <a:pt x="7290" y="27987"/>
                    <a:pt x="8938" y="28224"/>
                    <a:pt x="11183" y="28315"/>
                  </a:cubicBezTo>
                  <a:cubicBezTo>
                    <a:pt x="11309" y="28321"/>
                    <a:pt x="11434" y="28324"/>
                    <a:pt x="11559" y="28324"/>
                  </a:cubicBezTo>
                  <a:cubicBezTo>
                    <a:pt x="14923" y="28324"/>
                    <a:pt x="17584" y="26018"/>
                    <a:pt x="20403" y="24343"/>
                  </a:cubicBezTo>
                  <a:cubicBezTo>
                    <a:pt x="23810" y="22323"/>
                    <a:pt x="25029" y="18520"/>
                    <a:pt x="26406" y="15011"/>
                  </a:cubicBezTo>
                  <a:cubicBezTo>
                    <a:pt x="27196" y="13307"/>
                    <a:pt x="28042" y="11591"/>
                    <a:pt x="27760" y="9752"/>
                  </a:cubicBezTo>
                  <a:cubicBezTo>
                    <a:pt x="27512" y="8105"/>
                    <a:pt x="26992" y="6514"/>
                    <a:pt x="26225" y="5035"/>
                  </a:cubicBezTo>
                  <a:cubicBezTo>
                    <a:pt x="24400" y="1661"/>
                    <a:pt x="21446" y="1"/>
                    <a:pt x="17673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5022325" y="2001350"/>
              <a:ext cx="453950" cy="494625"/>
            </a:xfrm>
            <a:custGeom>
              <a:rect b="b" l="l" r="r" t="t"/>
              <a:pathLst>
                <a:path extrusionOk="0" h="19785" w="18158">
                  <a:moveTo>
                    <a:pt x="11540" y="1"/>
                  </a:moveTo>
                  <a:cubicBezTo>
                    <a:pt x="10805" y="1"/>
                    <a:pt x="10072" y="196"/>
                    <a:pt x="8949" y="545"/>
                  </a:cubicBezTo>
                  <a:cubicBezTo>
                    <a:pt x="8216" y="805"/>
                    <a:pt x="7245" y="726"/>
                    <a:pt x="6523" y="1053"/>
                  </a:cubicBezTo>
                  <a:cubicBezTo>
                    <a:pt x="5666" y="1426"/>
                    <a:pt x="5259" y="2396"/>
                    <a:pt x="4650" y="3186"/>
                  </a:cubicBezTo>
                  <a:cubicBezTo>
                    <a:pt x="3612" y="4461"/>
                    <a:pt x="1265" y="5589"/>
                    <a:pt x="1141" y="7372"/>
                  </a:cubicBezTo>
                  <a:cubicBezTo>
                    <a:pt x="1039" y="8275"/>
                    <a:pt x="1197" y="8952"/>
                    <a:pt x="949" y="9877"/>
                  </a:cubicBezTo>
                  <a:cubicBezTo>
                    <a:pt x="734" y="10645"/>
                    <a:pt x="227" y="11491"/>
                    <a:pt x="181" y="12292"/>
                  </a:cubicBezTo>
                  <a:cubicBezTo>
                    <a:pt x="1" y="13849"/>
                    <a:pt x="1174" y="15395"/>
                    <a:pt x="1682" y="16862"/>
                  </a:cubicBezTo>
                  <a:cubicBezTo>
                    <a:pt x="2359" y="18690"/>
                    <a:pt x="5417" y="19458"/>
                    <a:pt x="7324" y="19785"/>
                  </a:cubicBezTo>
                  <a:lnTo>
                    <a:pt x="8385" y="18893"/>
                  </a:lnTo>
                  <a:cubicBezTo>
                    <a:pt x="8396" y="18912"/>
                    <a:pt x="8408" y="18921"/>
                    <a:pt x="8421" y="18921"/>
                  </a:cubicBezTo>
                  <a:cubicBezTo>
                    <a:pt x="8561" y="18921"/>
                    <a:pt x="8837" y="17972"/>
                    <a:pt x="9198" y="17663"/>
                  </a:cubicBezTo>
                  <a:cubicBezTo>
                    <a:pt x="9717" y="17223"/>
                    <a:pt x="10766" y="17280"/>
                    <a:pt x="11319" y="16919"/>
                  </a:cubicBezTo>
                  <a:cubicBezTo>
                    <a:pt x="12086" y="16490"/>
                    <a:pt x="12526" y="15666"/>
                    <a:pt x="13181" y="15113"/>
                  </a:cubicBezTo>
                  <a:cubicBezTo>
                    <a:pt x="13926" y="14538"/>
                    <a:pt x="14467" y="14165"/>
                    <a:pt x="15077" y="13375"/>
                  </a:cubicBezTo>
                  <a:cubicBezTo>
                    <a:pt x="15889" y="12473"/>
                    <a:pt x="16284" y="12134"/>
                    <a:pt x="16487" y="10972"/>
                  </a:cubicBezTo>
                  <a:cubicBezTo>
                    <a:pt x="16600" y="10464"/>
                    <a:pt x="16453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43" y="6481"/>
                  </a:cubicBezTo>
                  <a:cubicBezTo>
                    <a:pt x="18135" y="5319"/>
                    <a:pt x="18157" y="5082"/>
                    <a:pt x="17661" y="4010"/>
                  </a:cubicBezTo>
                  <a:cubicBezTo>
                    <a:pt x="17311" y="3220"/>
                    <a:pt x="16961" y="2114"/>
                    <a:pt x="16329" y="1471"/>
                  </a:cubicBezTo>
                  <a:cubicBezTo>
                    <a:pt x="15618" y="839"/>
                    <a:pt x="14907" y="861"/>
                    <a:pt x="14050" y="591"/>
                  </a:cubicBezTo>
                  <a:cubicBezTo>
                    <a:pt x="12971" y="185"/>
                    <a:pt x="12255" y="1"/>
                    <a:pt x="11540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5111750" y="2105225"/>
              <a:ext cx="378050" cy="416350"/>
            </a:xfrm>
            <a:custGeom>
              <a:rect b="b" l="l" r="r" t="t"/>
              <a:pathLst>
                <a:path extrusionOk="0" h="16654" w="15122">
                  <a:moveTo>
                    <a:pt x="13838" y="0"/>
                  </a:moveTo>
                  <a:cubicBezTo>
                    <a:pt x="12890" y="0"/>
                    <a:pt x="11829" y="1238"/>
                    <a:pt x="11398" y="1931"/>
                  </a:cubicBezTo>
                  <a:cubicBezTo>
                    <a:pt x="11839" y="741"/>
                    <a:pt x="10891" y="83"/>
                    <a:pt x="9783" y="83"/>
                  </a:cubicBezTo>
                  <a:cubicBezTo>
                    <a:pt x="9672" y="83"/>
                    <a:pt x="9559" y="89"/>
                    <a:pt x="9446" y="103"/>
                  </a:cubicBezTo>
                  <a:cubicBezTo>
                    <a:pt x="8114" y="182"/>
                    <a:pt x="6659" y="1412"/>
                    <a:pt x="5666" y="2213"/>
                  </a:cubicBezTo>
                  <a:cubicBezTo>
                    <a:pt x="4075" y="3556"/>
                    <a:pt x="1" y="9390"/>
                    <a:pt x="3522" y="10766"/>
                  </a:cubicBezTo>
                  <a:cubicBezTo>
                    <a:pt x="2924" y="12256"/>
                    <a:pt x="780" y="15562"/>
                    <a:pt x="3330" y="16533"/>
                  </a:cubicBezTo>
                  <a:cubicBezTo>
                    <a:pt x="3563" y="16616"/>
                    <a:pt x="3804" y="16653"/>
                    <a:pt x="4050" y="16653"/>
                  </a:cubicBezTo>
                  <a:cubicBezTo>
                    <a:pt x="5906" y="16653"/>
                    <a:pt x="8029" y="14498"/>
                    <a:pt x="9175" y="13452"/>
                  </a:cubicBezTo>
                  <a:cubicBezTo>
                    <a:pt x="12572" y="10405"/>
                    <a:pt x="15122" y="6129"/>
                    <a:pt x="15020" y="1457"/>
                  </a:cubicBezTo>
                  <a:cubicBezTo>
                    <a:pt x="15065" y="1389"/>
                    <a:pt x="15077" y="1299"/>
                    <a:pt x="15043" y="1220"/>
                  </a:cubicBezTo>
                  <a:lnTo>
                    <a:pt x="14400" y="171"/>
                  </a:lnTo>
                  <a:cubicBezTo>
                    <a:pt x="14221" y="52"/>
                    <a:pt x="14032" y="0"/>
                    <a:pt x="13838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5496275" y="2441525"/>
              <a:ext cx="69975" cy="108350"/>
            </a:xfrm>
            <a:custGeom>
              <a:rect b="b" l="l" r="r" t="t"/>
              <a:pathLst>
                <a:path extrusionOk="0" h="4334" w="279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7" y="68"/>
                    <a:pt x="158" y="169"/>
                  </a:cubicBezTo>
                  <a:lnTo>
                    <a:pt x="361" y="350"/>
                  </a:lnTo>
                  <a:cubicBezTo>
                    <a:pt x="440" y="418"/>
                    <a:pt x="519" y="497"/>
                    <a:pt x="598" y="587"/>
                  </a:cubicBezTo>
                  <a:cubicBezTo>
                    <a:pt x="677" y="677"/>
                    <a:pt x="756" y="767"/>
                    <a:pt x="847" y="869"/>
                  </a:cubicBezTo>
                  <a:cubicBezTo>
                    <a:pt x="937" y="959"/>
                    <a:pt x="1016" y="1095"/>
                    <a:pt x="1106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22" y="2968"/>
                    <a:pt x="2212" y="3092"/>
                    <a:pt x="2268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18" y="3995"/>
                    <a:pt x="2686" y="4130"/>
                  </a:cubicBezTo>
                  <a:cubicBezTo>
                    <a:pt x="2754" y="4254"/>
                    <a:pt x="2799" y="4333"/>
                    <a:pt x="2799" y="4333"/>
                  </a:cubicBezTo>
                  <a:cubicBezTo>
                    <a:pt x="2799" y="4333"/>
                    <a:pt x="2788" y="4243"/>
                    <a:pt x="2776" y="4096"/>
                  </a:cubicBezTo>
                  <a:cubicBezTo>
                    <a:pt x="2765" y="3893"/>
                    <a:pt x="2742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04" y="2505"/>
                    <a:pt x="2347" y="2347"/>
                    <a:pt x="2268" y="2200"/>
                  </a:cubicBezTo>
                  <a:cubicBezTo>
                    <a:pt x="2201" y="2054"/>
                    <a:pt x="2122" y="1896"/>
                    <a:pt x="2043" y="1749"/>
                  </a:cubicBezTo>
                  <a:lnTo>
                    <a:pt x="1761" y="1320"/>
                  </a:lnTo>
                  <a:cubicBezTo>
                    <a:pt x="1670" y="1185"/>
                    <a:pt x="1558" y="1061"/>
                    <a:pt x="1445" y="937"/>
                  </a:cubicBezTo>
                  <a:cubicBezTo>
                    <a:pt x="1332" y="824"/>
                    <a:pt x="1230" y="711"/>
                    <a:pt x="1106" y="609"/>
                  </a:cubicBezTo>
                  <a:cubicBezTo>
                    <a:pt x="982" y="519"/>
                    <a:pt x="869" y="440"/>
                    <a:pt x="768" y="361"/>
                  </a:cubicBezTo>
                  <a:cubicBezTo>
                    <a:pt x="677" y="293"/>
                    <a:pt x="576" y="226"/>
                    <a:pt x="463" y="192"/>
                  </a:cubicBezTo>
                  <a:lnTo>
                    <a:pt x="215" y="79"/>
                  </a:lnTo>
                  <a:cubicBezTo>
                    <a:pt x="79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5565375" y="2474225"/>
              <a:ext cx="18375" cy="34175"/>
            </a:xfrm>
            <a:custGeom>
              <a:rect b="b" l="l" r="r" t="t"/>
              <a:pathLst>
                <a:path extrusionOk="0" h="1367" w="735">
                  <a:moveTo>
                    <a:pt x="24" y="1"/>
                  </a:moveTo>
                  <a:cubicBezTo>
                    <a:pt x="1" y="91"/>
                    <a:pt x="1" y="193"/>
                    <a:pt x="24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15" y="847"/>
                    <a:pt x="261" y="926"/>
                    <a:pt x="317" y="994"/>
                  </a:cubicBezTo>
                  <a:cubicBezTo>
                    <a:pt x="362" y="1062"/>
                    <a:pt x="419" y="1129"/>
                    <a:pt x="464" y="1186"/>
                  </a:cubicBezTo>
                  <a:cubicBezTo>
                    <a:pt x="520" y="1254"/>
                    <a:pt x="588" y="1310"/>
                    <a:pt x="667" y="1366"/>
                  </a:cubicBezTo>
                  <a:cubicBezTo>
                    <a:pt x="701" y="1276"/>
                    <a:pt x="723" y="1186"/>
                    <a:pt x="723" y="1096"/>
                  </a:cubicBezTo>
                  <a:cubicBezTo>
                    <a:pt x="734" y="904"/>
                    <a:pt x="689" y="723"/>
                    <a:pt x="610" y="554"/>
                  </a:cubicBezTo>
                  <a:cubicBezTo>
                    <a:pt x="531" y="385"/>
                    <a:pt x="407" y="249"/>
                    <a:pt x="261" y="136"/>
                  </a:cubicBezTo>
                  <a:cubicBezTo>
                    <a:pt x="182" y="80"/>
                    <a:pt x="103" y="35"/>
                    <a:pt x="24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5550150" y="2392700"/>
              <a:ext cx="38675" cy="70275"/>
            </a:xfrm>
            <a:custGeom>
              <a:rect b="b" l="l" r="r" t="t"/>
              <a:pathLst>
                <a:path extrusionOk="0" h="2811" w="1547">
                  <a:moveTo>
                    <a:pt x="1" y="1"/>
                  </a:moveTo>
                  <a:lnTo>
                    <a:pt x="1" y="1"/>
                  </a:ln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83" y="712"/>
                  </a:cubicBezTo>
                  <a:cubicBezTo>
                    <a:pt x="328" y="791"/>
                    <a:pt x="362" y="870"/>
                    <a:pt x="396" y="960"/>
                  </a:cubicBezTo>
                  <a:cubicBezTo>
                    <a:pt x="475" y="1118"/>
                    <a:pt x="576" y="1287"/>
                    <a:pt x="666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21" y="2540"/>
                    <a:pt x="1434" y="2675"/>
                    <a:pt x="1547" y="2811"/>
                  </a:cubicBezTo>
                  <a:cubicBezTo>
                    <a:pt x="1547" y="2630"/>
                    <a:pt x="1524" y="2461"/>
                    <a:pt x="1479" y="2292"/>
                  </a:cubicBezTo>
                  <a:cubicBezTo>
                    <a:pt x="1400" y="1919"/>
                    <a:pt x="1264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31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5579500" y="2365900"/>
              <a:ext cx="30475" cy="58150"/>
            </a:xfrm>
            <a:custGeom>
              <a:rect b="b" l="l" r="r" t="t"/>
              <a:pathLst>
                <a:path extrusionOk="0" h="2326" w="1219">
                  <a:moveTo>
                    <a:pt x="0" y="1"/>
                  </a:moveTo>
                  <a:lnTo>
                    <a:pt x="0" y="1"/>
                  </a:lnTo>
                  <a:cubicBezTo>
                    <a:pt x="23" y="136"/>
                    <a:pt x="68" y="272"/>
                    <a:pt x="136" y="407"/>
                  </a:cubicBezTo>
                  <a:cubicBezTo>
                    <a:pt x="158" y="464"/>
                    <a:pt x="181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61" y="926"/>
                    <a:pt x="440" y="1062"/>
                    <a:pt x="508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08" y="2179"/>
                    <a:pt x="1219" y="2032"/>
                    <a:pt x="1208" y="1885"/>
                  </a:cubicBezTo>
                  <a:cubicBezTo>
                    <a:pt x="1196" y="1615"/>
                    <a:pt x="1083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64" y="441"/>
                    <a:pt x="463" y="328"/>
                    <a:pt x="350" y="238"/>
                  </a:cubicBezTo>
                  <a:cubicBezTo>
                    <a:pt x="237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5587950" y="2294250"/>
              <a:ext cx="43475" cy="122475"/>
            </a:xfrm>
            <a:custGeom>
              <a:rect b="b" l="l" r="r" t="t"/>
              <a:pathLst>
                <a:path extrusionOk="0" h="4899" w="1739">
                  <a:moveTo>
                    <a:pt x="1" y="1"/>
                  </a:moveTo>
                  <a:lnTo>
                    <a:pt x="1" y="1"/>
                  </a:lnTo>
                  <a:cubicBezTo>
                    <a:pt x="57" y="260"/>
                    <a:pt x="136" y="531"/>
                    <a:pt x="226" y="791"/>
                  </a:cubicBezTo>
                  <a:cubicBezTo>
                    <a:pt x="272" y="903"/>
                    <a:pt x="317" y="1028"/>
                    <a:pt x="362" y="1163"/>
                  </a:cubicBezTo>
                  <a:cubicBezTo>
                    <a:pt x="418" y="1298"/>
                    <a:pt x="452" y="1434"/>
                    <a:pt x="497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03" y="2777"/>
                    <a:pt x="1005" y="3081"/>
                    <a:pt x="1107" y="3363"/>
                  </a:cubicBezTo>
                  <a:cubicBezTo>
                    <a:pt x="1219" y="3657"/>
                    <a:pt x="1321" y="3916"/>
                    <a:pt x="1400" y="4142"/>
                  </a:cubicBezTo>
                  <a:cubicBezTo>
                    <a:pt x="1502" y="4402"/>
                    <a:pt x="1614" y="4650"/>
                    <a:pt x="1738" y="4898"/>
                  </a:cubicBezTo>
                  <a:cubicBezTo>
                    <a:pt x="1738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45" y="2946"/>
                    <a:pt x="1355" y="2630"/>
                    <a:pt x="1265" y="2314"/>
                  </a:cubicBezTo>
                  <a:cubicBezTo>
                    <a:pt x="1140" y="1998"/>
                    <a:pt x="1016" y="1682"/>
                    <a:pt x="881" y="1400"/>
                  </a:cubicBezTo>
                  <a:cubicBezTo>
                    <a:pt x="824" y="1265"/>
                    <a:pt x="768" y="1129"/>
                    <a:pt x="689" y="1005"/>
                  </a:cubicBezTo>
                  <a:cubicBezTo>
                    <a:pt x="621" y="881"/>
                    <a:pt x="542" y="768"/>
                    <a:pt x="475" y="666"/>
                  </a:cubicBezTo>
                  <a:cubicBezTo>
                    <a:pt x="328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5623500" y="2293400"/>
              <a:ext cx="29925" cy="131500"/>
            </a:xfrm>
            <a:custGeom>
              <a:rect b="b" l="l" r="r" t="t"/>
              <a:pathLst>
                <a:path extrusionOk="0" h="5260" w="1197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" y="91"/>
                    <a:pt x="46" y="238"/>
                  </a:cubicBezTo>
                  <a:cubicBezTo>
                    <a:pt x="80" y="385"/>
                    <a:pt x="170" y="576"/>
                    <a:pt x="226" y="825"/>
                  </a:cubicBezTo>
                  <a:cubicBezTo>
                    <a:pt x="249" y="949"/>
                    <a:pt x="283" y="1084"/>
                    <a:pt x="328" y="1208"/>
                  </a:cubicBezTo>
                  <a:cubicBezTo>
                    <a:pt x="373" y="1344"/>
                    <a:pt x="384" y="1513"/>
                    <a:pt x="429" y="1648"/>
                  </a:cubicBezTo>
                  <a:cubicBezTo>
                    <a:pt x="508" y="1953"/>
                    <a:pt x="565" y="2280"/>
                    <a:pt x="632" y="2596"/>
                  </a:cubicBezTo>
                  <a:cubicBezTo>
                    <a:pt x="678" y="2923"/>
                    <a:pt x="734" y="3251"/>
                    <a:pt x="768" y="3567"/>
                  </a:cubicBezTo>
                  <a:cubicBezTo>
                    <a:pt x="779" y="3713"/>
                    <a:pt x="813" y="3860"/>
                    <a:pt x="824" y="4007"/>
                  </a:cubicBezTo>
                  <a:cubicBezTo>
                    <a:pt x="836" y="4153"/>
                    <a:pt x="847" y="4289"/>
                    <a:pt x="858" y="4413"/>
                  </a:cubicBezTo>
                  <a:cubicBezTo>
                    <a:pt x="892" y="4661"/>
                    <a:pt x="892" y="4876"/>
                    <a:pt x="915" y="5022"/>
                  </a:cubicBezTo>
                  <a:cubicBezTo>
                    <a:pt x="937" y="5169"/>
                    <a:pt x="937" y="5259"/>
                    <a:pt x="937" y="5259"/>
                  </a:cubicBezTo>
                  <a:cubicBezTo>
                    <a:pt x="937" y="5259"/>
                    <a:pt x="971" y="5169"/>
                    <a:pt x="1005" y="5034"/>
                  </a:cubicBezTo>
                  <a:cubicBezTo>
                    <a:pt x="1073" y="4830"/>
                    <a:pt x="1118" y="4627"/>
                    <a:pt x="1140" y="4413"/>
                  </a:cubicBezTo>
                  <a:cubicBezTo>
                    <a:pt x="1185" y="4120"/>
                    <a:pt x="1197" y="3826"/>
                    <a:pt x="1185" y="3533"/>
                  </a:cubicBezTo>
                  <a:cubicBezTo>
                    <a:pt x="1197" y="3364"/>
                    <a:pt x="1185" y="3194"/>
                    <a:pt x="1163" y="3036"/>
                  </a:cubicBezTo>
                  <a:lnTo>
                    <a:pt x="1106" y="2517"/>
                  </a:lnTo>
                  <a:cubicBezTo>
                    <a:pt x="1061" y="2348"/>
                    <a:pt x="1027" y="2179"/>
                    <a:pt x="982" y="2009"/>
                  </a:cubicBezTo>
                  <a:cubicBezTo>
                    <a:pt x="948" y="1851"/>
                    <a:pt x="903" y="1682"/>
                    <a:pt x="847" y="1535"/>
                  </a:cubicBezTo>
                  <a:cubicBezTo>
                    <a:pt x="745" y="1242"/>
                    <a:pt x="621" y="971"/>
                    <a:pt x="474" y="712"/>
                  </a:cubicBezTo>
                  <a:cubicBezTo>
                    <a:pt x="384" y="531"/>
                    <a:pt x="271" y="351"/>
                    <a:pt x="136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5624075" y="2221750"/>
              <a:ext cx="26525" cy="83250"/>
            </a:xfrm>
            <a:custGeom>
              <a:rect b="b" l="l" r="r" t="t"/>
              <a:pathLst>
                <a:path extrusionOk="0" h="3330" w="1061">
                  <a:moveTo>
                    <a:pt x="0" y="1"/>
                  </a:moveTo>
                  <a:cubicBezTo>
                    <a:pt x="11" y="192"/>
                    <a:pt x="34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69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2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8" y="1140"/>
                    <a:pt x="598" y="949"/>
                  </a:cubicBezTo>
                  <a:cubicBezTo>
                    <a:pt x="530" y="779"/>
                    <a:pt x="440" y="610"/>
                    <a:pt x="327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626875" y="2167600"/>
              <a:ext cx="46300" cy="152075"/>
            </a:xfrm>
            <a:custGeom>
              <a:rect b="b" l="l" r="r" t="t"/>
              <a:pathLst>
                <a:path extrusionOk="0" h="6083" w="1852">
                  <a:moveTo>
                    <a:pt x="1" y="0"/>
                  </a:moveTo>
                  <a:lnTo>
                    <a:pt x="103" y="260"/>
                  </a:lnTo>
                  <a:cubicBezTo>
                    <a:pt x="159" y="429"/>
                    <a:pt x="294" y="643"/>
                    <a:pt x="385" y="925"/>
                  </a:cubicBezTo>
                  <a:cubicBezTo>
                    <a:pt x="441" y="1072"/>
                    <a:pt x="497" y="1219"/>
                    <a:pt x="565" y="1365"/>
                  </a:cubicBezTo>
                  <a:cubicBezTo>
                    <a:pt x="622" y="1523"/>
                    <a:pt x="667" y="1704"/>
                    <a:pt x="734" y="1873"/>
                  </a:cubicBezTo>
                  <a:cubicBezTo>
                    <a:pt x="859" y="2223"/>
                    <a:pt x="949" y="2607"/>
                    <a:pt x="1073" y="2979"/>
                  </a:cubicBezTo>
                  <a:cubicBezTo>
                    <a:pt x="1163" y="3363"/>
                    <a:pt x="1265" y="3746"/>
                    <a:pt x="1355" y="4108"/>
                  </a:cubicBezTo>
                  <a:cubicBezTo>
                    <a:pt x="1445" y="4469"/>
                    <a:pt x="1502" y="4830"/>
                    <a:pt x="1569" y="5112"/>
                  </a:cubicBezTo>
                  <a:cubicBezTo>
                    <a:pt x="1637" y="5394"/>
                    <a:pt x="1682" y="5642"/>
                    <a:pt x="1727" y="5811"/>
                  </a:cubicBezTo>
                  <a:cubicBezTo>
                    <a:pt x="1761" y="5981"/>
                    <a:pt x="1784" y="6082"/>
                    <a:pt x="1784" y="6082"/>
                  </a:cubicBezTo>
                  <a:cubicBezTo>
                    <a:pt x="1784" y="6082"/>
                    <a:pt x="1795" y="5981"/>
                    <a:pt x="1818" y="5800"/>
                  </a:cubicBezTo>
                  <a:cubicBezTo>
                    <a:pt x="1840" y="5552"/>
                    <a:pt x="1852" y="5315"/>
                    <a:pt x="1840" y="5067"/>
                  </a:cubicBezTo>
                  <a:cubicBezTo>
                    <a:pt x="1840" y="4717"/>
                    <a:pt x="1818" y="4367"/>
                    <a:pt x="1773" y="4029"/>
                  </a:cubicBezTo>
                  <a:cubicBezTo>
                    <a:pt x="1750" y="3825"/>
                    <a:pt x="1716" y="3634"/>
                    <a:pt x="1671" y="3442"/>
                  </a:cubicBezTo>
                  <a:cubicBezTo>
                    <a:pt x="1626" y="3250"/>
                    <a:pt x="1581" y="3047"/>
                    <a:pt x="1547" y="2844"/>
                  </a:cubicBezTo>
                  <a:lnTo>
                    <a:pt x="1355" y="2268"/>
                  </a:lnTo>
                  <a:cubicBezTo>
                    <a:pt x="1287" y="2076"/>
                    <a:pt x="1220" y="1896"/>
                    <a:pt x="1141" y="1715"/>
                  </a:cubicBezTo>
                  <a:cubicBezTo>
                    <a:pt x="994" y="1388"/>
                    <a:pt x="836" y="1072"/>
                    <a:pt x="633" y="779"/>
                  </a:cubicBezTo>
                  <a:cubicBezTo>
                    <a:pt x="509" y="576"/>
                    <a:pt x="351" y="384"/>
                    <a:pt x="181" y="2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595575" y="2071675"/>
              <a:ext cx="60675" cy="102425"/>
            </a:xfrm>
            <a:custGeom>
              <a:rect b="b" l="l" r="r" t="t"/>
              <a:pathLst>
                <a:path extrusionOk="0" h="4097" w="2427">
                  <a:moveTo>
                    <a:pt x="0" y="0"/>
                  </a:moveTo>
                  <a:lnTo>
                    <a:pt x="0" y="0"/>
                  </a:lnTo>
                  <a:cubicBezTo>
                    <a:pt x="113" y="226"/>
                    <a:pt x="226" y="452"/>
                    <a:pt x="361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66" y="2314"/>
                    <a:pt x="1524" y="2551"/>
                    <a:pt x="1659" y="2799"/>
                  </a:cubicBezTo>
                  <a:cubicBezTo>
                    <a:pt x="1727" y="2912"/>
                    <a:pt x="1806" y="3025"/>
                    <a:pt x="1874" y="3137"/>
                  </a:cubicBezTo>
                  <a:cubicBezTo>
                    <a:pt x="1930" y="3250"/>
                    <a:pt x="1986" y="3352"/>
                    <a:pt x="2043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81" y="3702"/>
                    <a:pt x="2348" y="3521"/>
                    <a:pt x="2302" y="3341"/>
                  </a:cubicBezTo>
                  <a:cubicBezTo>
                    <a:pt x="2235" y="3092"/>
                    <a:pt x="2156" y="2844"/>
                    <a:pt x="2043" y="2596"/>
                  </a:cubicBezTo>
                  <a:cubicBezTo>
                    <a:pt x="1986" y="2460"/>
                    <a:pt x="1919" y="2325"/>
                    <a:pt x="1851" y="2201"/>
                  </a:cubicBezTo>
                  <a:cubicBezTo>
                    <a:pt x="1772" y="2065"/>
                    <a:pt x="1716" y="1930"/>
                    <a:pt x="1625" y="1806"/>
                  </a:cubicBezTo>
                  <a:cubicBezTo>
                    <a:pt x="1535" y="1682"/>
                    <a:pt x="1445" y="1558"/>
                    <a:pt x="1366" y="1422"/>
                  </a:cubicBezTo>
                  <a:cubicBezTo>
                    <a:pt x="1287" y="1298"/>
                    <a:pt x="1185" y="1185"/>
                    <a:pt x="1095" y="1072"/>
                  </a:cubicBezTo>
                  <a:cubicBezTo>
                    <a:pt x="937" y="869"/>
                    <a:pt x="756" y="678"/>
                    <a:pt x="576" y="497"/>
                  </a:cubicBezTo>
                  <a:cubicBezTo>
                    <a:pt x="395" y="316"/>
                    <a:pt x="204" y="147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5622375" y="2060950"/>
              <a:ext cx="19775" cy="29375"/>
            </a:xfrm>
            <a:custGeom>
              <a:rect b="b" l="l" r="r" t="t"/>
              <a:pathLst>
                <a:path extrusionOk="0" h="1175" w="791">
                  <a:moveTo>
                    <a:pt x="23" y="1"/>
                  </a:moveTo>
                  <a:cubicBezTo>
                    <a:pt x="0" y="91"/>
                    <a:pt x="0" y="170"/>
                    <a:pt x="23" y="260"/>
                  </a:cubicBezTo>
                  <a:cubicBezTo>
                    <a:pt x="46" y="418"/>
                    <a:pt x="102" y="576"/>
                    <a:pt x="192" y="723"/>
                  </a:cubicBezTo>
                  <a:cubicBezTo>
                    <a:pt x="283" y="858"/>
                    <a:pt x="395" y="971"/>
                    <a:pt x="542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90" y="1084"/>
                    <a:pt x="790" y="994"/>
                    <a:pt x="768" y="915"/>
                  </a:cubicBezTo>
                  <a:cubicBezTo>
                    <a:pt x="723" y="576"/>
                    <a:pt x="531" y="283"/>
                    <a:pt x="249" y="114"/>
                  </a:cubicBezTo>
                  <a:cubicBezTo>
                    <a:pt x="181" y="57"/>
                    <a:pt x="102" y="23"/>
                    <a:pt x="23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5480200" y="2481300"/>
              <a:ext cx="45150" cy="56425"/>
            </a:xfrm>
            <a:custGeom>
              <a:rect b="b" l="l" r="r" t="t"/>
              <a:pathLst>
                <a:path extrusionOk="0" h="2257" w="1806">
                  <a:moveTo>
                    <a:pt x="0" y="0"/>
                  </a:moveTo>
                  <a:lnTo>
                    <a:pt x="0" y="0"/>
                  </a:ln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399" y="2009"/>
                  </a:cubicBezTo>
                  <a:cubicBezTo>
                    <a:pt x="1524" y="2110"/>
                    <a:pt x="1670" y="2189"/>
                    <a:pt x="1806" y="2257"/>
                  </a:cubicBezTo>
                  <a:cubicBezTo>
                    <a:pt x="1760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6" y="756"/>
                    <a:pt x="621" y="508"/>
                    <a:pt x="373" y="282"/>
                  </a:cubicBezTo>
                  <a:cubicBezTo>
                    <a:pt x="260" y="181"/>
                    <a:pt x="136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5457625" y="2520500"/>
              <a:ext cx="42050" cy="41500"/>
            </a:xfrm>
            <a:custGeom>
              <a:rect b="b" l="l" r="r" t="t"/>
              <a:pathLst>
                <a:path extrusionOk="0" h="1660" w="1682">
                  <a:moveTo>
                    <a:pt x="0" y="1"/>
                  </a:moveTo>
                  <a:cubicBezTo>
                    <a:pt x="46" y="125"/>
                    <a:pt x="102" y="238"/>
                    <a:pt x="170" y="350"/>
                  </a:cubicBezTo>
                  <a:cubicBezTo>
                    <a:pt x="452" y="824"/>
                    <a:pt x="847" y="1219"/>
                    <a:pt x="1321" y="1490"/>
                  </a:cubicBezTo>
                  <a:cubicBezTo>
                    <a:pt x="1434" y="1558"/>
                    <a:pt x="1558" y="1614"/>
                    <a:pt x="1682" y="1659"/>
                  </a:cubicBezTo>
                  <a:cubicBezTo>
                    <a:pt x="1637" y="1535"/>
                    <a:pt x="1591" y="1422"/>
                    <a:pt x="1513" y="1310"/>
                  </a:cubicBezTo>
                  <a:cubicBezTo>
                    <a:pt x="1377" y="1073"/>
                    <a:pt x="1208" y="858"/>
                    <a:pt x="1016" y="666"/>
                  </a:cubicBezTo>
                  <a:cubicBezTo>
                    <a:pt x="824" y="463"/>
                    <a:pt x="598" y="305"/>
                    <a:pt x="362" y="159"/>
                  </a:cubicBezTo>
                  <a:cubicBezTo>
                    <a:pt x="249" y="91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5427725" y="2585375"/>
              <a:ext cx="50525" cy="28075"/>
            </a:xfrm>
            <a:custGeom>
              <a:rect b="b" l="l" r="r" t="t"/>
              <a:pathLst>
                <a:path extrusionOk="0" h="1123" w="2021">
                  <a:moveTo>
                    <a:pt x="0" y="1"/>
                  </a:moveTo>
                  <a:cubicBezTo>
                    <a:pt x="57" y="114"/>
                    <a:pt x="124" y="227"/>
                    <a:pt x="203" y="328"/>
                  </a:cubicBezTo>
                  <a:cubicBezTo>
                    <a:pt x="373" y="543"/>
                    <a:pt x="587" y="723"/>
                    <a:pt x="835" y="870"/>
                  </a:cubicBezTo>
                  <a:cubicBezTo>
                    <a:pt x="959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4" y="1115"/>
                    <a:pt x="2020" y="1107"/>
                  </a:cubicBezTo>
                  <a:cubicBezTo>
                    <a:pt x="1930" y="1005"/>
                    <a:pt x="1828" y="926"/>
                    <a:pt x="1715" y="859"/>
                  </a:cubicBezTo>
                  <a:cubicBezTo>
                    <a:pt x="1670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85" y="509"/>
                    <a:pt x="1072" y="452"/>
                  </a:cubicBezTo>
                  <a:cubicBezTo>
                    <a:pt x="948" y="373"/>
                    <a:pt x="835" y="317"/>
                    <a:pt x="711" y="260"/>
                  </a:cubicBezTo>
                  <a:cubicBezTo>
                    <a:pt x="598" y="215"/>
                    <a:pt x="474" y="148"/>
                    <a:pt x="373" y="114"/>
                  </a:cubicBezTo>
                  <a:cubicBezTo>
                    <a:pt x="249" y="57"/>
                    <a:pt x="124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5421525" y="2608800"/>
              <a:ext cx="52475" cy="21050"/>
            </a:xfrm>
            <a:custGeom>
              <a:rect b="b" l="l" r="r" t="t"/>
              <a:pathLst>
                <a:path extrusionOk="0" h="842" w="2099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18" y="452"/>
                    <a:pt x="530" y="520"/>
                  </a:cubicBezTo>
                  <a:cubicBezTo>
                    <a:pt x="655" y="587"/>
                    <a:pt x="779" y="666"/>
                    <a:pt x="914" y="723"/>
                  </a:cubicBezTo>
                  <a:cubicBezTo>
                    <a:pt x="1129" y="797"/>
                    <a:pt x="1352" y="841"/>
                    <a:pt x="1582" y="841"/>
                  </a:cubicBezTo>
                  <a:cubicBezTo>
                    <a:pt x="1630" y="841"/>
                    <a:pt x="1678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32" y="362"/>
                    <a:pt x="1219" y="316"/>
                    <a:pt x="1095" y="283"/>
                  </a:cubicBezTo>
                  <a:cubicBezTo>
                    <a:pt x="970" y="226"/>
                    <a:pt x="846" y="181"/>
                    <a:pt x="722" y="147"/>
                  </a:cubicBezTo>
                  <a:cubicBezTo>
                    <a:pt x="598" y="113"/>
                    <a:pt x="474" y="80"/>
                    <a:pt x="372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5372425" y="2601475"/>
              <a:ext cx="34725" cy="14625"/>
            </a:xfrm>
            <a:custGeom>
              <a:rect b="b" l="l" r="r" t="t"/>
              <a:pathLst>
                <a:path extrusionOk="0" h="585" w="1389">
                  <a:moveTo>
                    <a:pt x="260" y="0"/>
                  </a:moveTo>
                  <a:cubicBezTo>
                    <a:pt x="170" y="11"/>
                    <a:pt x="91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89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37" y="124"/>
                    <a:pt x="768" y="79"/>
                  </a:cubicBezTo>
                  <a:cubicBezTo>
                    <a:pt x="610" y="23"/>
                    <a:pt x="441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5330950" y="2612750"/>
              <a:ext cx="77600" cy="34275"/>
            </a:xfrm>
            <a:custGeom>
              <a:rect b="b" l="l" r="r" t="t"/>
              <a:pathLst>
                <a:path extrusionOk="0" h="1371" w="3104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26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74" y="982"/>
                    <a:pt x="1377" y="1072"/>
                  </a:cubicBezTo>
                  <a:cubicBezTo>
                    <a:pt x="1569" y="1163"/>
                    <a:pt x="1772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48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07" y="1095"/>
                  </a:cubicBezTo>
                  <a:cubicBezTo>
                    <a:pt x="2461" y="1039"/>
                    <a:pt x="2303" y="960"/>
                    <a:pt x="2122" y="881"/>
                  </a:cubicBezTo>
                  <a:cubicBezTo>
                    <a:pt x="1953" y="813"/>
                    <a:pt x="1761" y="711"/>
                    <a:pt x="1581" y="632"/>
                  </a:cubicBezTo>
                  <a:cubicBezTo>
                    <a:pt x="1208" y="463"/>
                    <a:pt x="825" y="294"/>
                    <a:pt x="520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5219800" y="2621775"/>
              <a:ext cx="58150" cy="35575"/>
            </a:xfrm>
            <a:custGeom>
              <a:rect b="b" l="l" r="r" t="t"/>
              <a:pathLst>
                <a:path extrusionOk="0" h="1423" w="2326">
                  <a:moveTo>
                    <a:pt x="1" y="1"/>
                  </a:moveTo>
                  <a:lnTo>
                    <a:pt x="1" y="1"/>
                  </a:lnTo>
                  <a:cubicBezTo>
                    <a:pt x="80" y="125"/>
                    <a:pt x="170" y="249"/>
                    <a:pt x="272" y="362"/>
                  </a:cubicBezTo>
                  <a:cubicBezTo>
                    <a:pt x="486" y="587"/>
                    <a:pt x="723" y="802"/>
                    <a:pt x="983" y="982"/>
                  </a:cubicBezTo>
                  <a:cubicBezTo>
                    <a:pt x="1276" y="1129"/>
                    <a:pt x="1569" y="1253"/>
                    <a:pt x="1885" y="1343"/>
                  </a:cubicBezTo>
                  <a:cubicBezTo>
                    <a:pt x="2032" y="1389"/>
                    <a:pt x="2179" y="1411"/>
                    <a:pt x="2325" y="1422"/>
                  </a:cubicBezTo>
                  <a:cubicBezTo>
                    <a:pt x="2235" y="1310"/>
                    <a:pt x="2134" y="1197"/>
                    <a:pt x="2021" y="1106"/>
                  </a:cubicBezTo>
                  <a:cubicBezTo>
                    <a:pt x="1784" y="903"/>
                    <a:pt x="1535" y="723"/>
                    <a:pt x="1265" y="587"/>
                  </a:cubicBezTo>
                  <a:cubicBezTo>
                    <a:pt x="994" y="407"/>
                    <a:pt x="723" y="249"/>
                    <a:pt x="430" y="136"/>
                  </a:cubicBezTo>
                  <a:cubicBezTo>
                    <a:pt x="294" y="68"/>
                    <a:pt x="148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5183425" y="2626575"/>
              <a:ext cx="75350" cy="41500"/>
            </a:xfrm>
            <a:custGeom>
              <a:rect b="b" l="l" r="r" t="t"/>
              <a:pathLst>
                <a:path extrusionOk="0" h="1660" w="3014">
                  <a:moveTo>
                    <a:pt x="0" y="0"/>
                  </a:moveTo>
                  <a:lnTo>
                    <a:pt x="0" y="0"/>
                  </a:lnTo>
                  <a:cubicBezTo>
                    <a:pt x="113" y="147"/>
                    <a:pt x="248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46" y="1197"/>
                    <a:pt x="1738" y="1298"/>
                    <a:pt x="1930" y="1377"/>
                  </a:cubicBezTo>
                  <a:cubicBezTo>
                    <a:pt x="2099" y="1467"/>
                    <a:pt x="2280" y="1524"/>
                    <a:pt x="2471" y="1569"/>
                  </a:cubicBezTo>
                  <a:cubicBezTo>
                    <a:pt x="2652" y="1614"/>
                    <a:pt x="2833" y="1637"/>
                    <a:pt x="3013" y="1659"/>
                  </a:cubicBezTo>
                  <a:cubicBezTo>
                    <a:pt x="2878" y="1535"/>
                    <a:pt x="2742" y="1411"/>
                    <a:pt x="2584" y="1309"/>
                  </a:cubicBezTo>
                  <a:cubicBezTo>
                    <a:pt x="2449" y="1219"/>
                    <a:pt x="2291" y="1129"/>
                    <a:pt x="2133" y="1005"/>
                  </a:cubicBezTo>
                  <a:cubicBezTo>
                    <a:pt x="1964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50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5294850" y="2642825"/>
              <a:ext cx="39800" cy="17625"/>
            </a:xfrm>
            <a:custGeom>
              <a:rect b="b" l="l" r="r" t="t"/>
              <a:pathLst>
                <a:path extrusionOk="0" h="705" w="1592">
                  <a:moveTo>
                    <a:pt x="214" y="0"/>
                  </a:moveTo>
                  <a:cubicBezTo>
                    <a:pt x="143" y="0"/>
                    <a:pt x="75" y="11"/>
                    <a:pt x="0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31" y="501"/>
                    <a:pt x="711" y="580"/>
                  </a:cubicBezTo>
                  <a:cubicBezTo>
                    <a:pt x="903" y="648"/>
                    <a:pt x="1095" y="693"/>
                    <a:pt x="1298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67" y="513"/>
                    <a:pt x="1388" y="445"/>
                  </a:cubicBezTo>
                  <a:cubicBezTo>
                    <a:pt x="1242" y="310"/>
                    <a:pt x="1061" y="208"/>
                    <a:pt x="881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4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5137425" y="2633900"/>
              <a:ext cx="62950" cy="38400"/>
            </a:xfrm>
            <a:custGeom>
              <a:rect b="b" l="l" r="r" t="t"/>
              <a:pathLst>
                <a:path extrusionOk="0" h="1536" w="2518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389" y="1197"/>
                    <a:pt x="1705" y="1344"/>
                    <a:pt x="2043" y="1445"/>
                  </a:cubicBezTo>
                  <a:cubicBezTo>
                    <a:pt x="2190" y="1490"/>
                    <a:pt x="2359" y="1524"/>
                    <a:pt x="2517" y="1535"/>
                  </a:cubicBezTo>
                  <a:cubicBezTo>
                    <a:pt x="2404" y="1411"/>
                    <a:pt x="2292" y="1298"/>
                    <a:pt x="2167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79" y="249"/>
                    <a:pt x="464" y="125"/>
                  </a:cubicBezTo>
                  <a:cubicBezTo>
                    <a:pt x="306" y="69"/>
                    <a:pt x="148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5069450" y="2616425"/>
              <a:ext cx="141350" cy="82950"/>
            </a:xfrm>
            <a:custGeom>
              <a:rect b="b" l="l" r="r" t="t"/>
              <a:pathLst>
                <a:path extrusionOk="0" h="3318" w="5654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08" y="1230"/>
                    <a:pt x="1366" y="1343"/>
                    <a:pt x="1524" y="1456"/>
                  </a:cubicBezTo>
                  <a:cubicBezTo>
                    <a:pt x="1840" y="1682"/>
                    <a:pt x="2189" y="1919"/>
                    <a:pt x="2539" y="2155"/>
                  </a:cubicBezTo>
                  <a:cubicBezTo>
                    <a:pt x="2912" y="2336"/>
                    <a:pt x="3284" y="2528"/>
                    <a:pt x="3645" y="2686"/>
                  </a:cubicBezTo>
                  <a:cubicBezTo>
                    <a:pt x="3814" y="2776"/>
                    <a:pt x="3984" y="2844"/>
                    <a:pt x="4164" y="2912"/>
                  </a:cubicBezTo>
                  <a:cubicBezTo>
                    <a:pt x="4333" y="2968"/>
                    <a:pt x="4503" y="3013"/>
                    <a:pt x="4649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51" y="2810"/>
                  </a:cubicBezTo>
                  <a:cubicBezTo>
                    <a:pt x="4616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498" y="2110"/>
                    <a:pt x="3137" y="1930"/>
                    <a:pt x="2788" y="1738"/>
                  </a:cubicBezTo>
                  <a:cubicBezTo>
                    <a:pt x="2438" y="1524"/>
                    <a:pt x="2099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51" y="734"/>
                    <a:pt x="1016" y="643"/>
                    <a:pt x="881" y="553"/>
                  </a:cubicBezTo>
                  <a:cubicBezTo>
                    <a:pt x="373" y="20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5709250" y="3244950"/>
              <a:ext cx="577500" cy="434775"/>
            </a:xfrm>
            <a:custGeom>
              <a:rect b="b" l="l" r="r" t="t"/>
              <a:pathLst>
                <a:path extrusionOk="0" h="17391" w="23100">
                  <a:moveTo>
                    <a:pt x="1626" y="0"/>
                  </a:moveTo>
                  <a:lnTo>
                    <a:pt x="1626" y="0"/>
                  </a:lnTo>
                  <a:cubicBezTo>
                    <a:pt x="1547" y="79"/>
                    <a:pt x="1468" y="158"/>
                    <a:pt x="1389" y="237"/>
                  </a:cubicBezTo>
                  <a:cubicBezTo>
                    <a:pt x="80" y="1648"/>
                    <a:pt x="1" y="5981"/>
                    <a:pt x="576" y="8463"/>
                  </a:cubicBezTo>
                  <a:cubicBezTo>
                    <a:pt x="1468" y="12481"/>
                    <a:pt x="5756" y="16520"/>
                    <a:pt x="10100" y="17242"/>
                  </a:cubicBezTo>
                  <a:cubicBezTo>
                    <a:pt x="10691" y="17341"/>
                    <a:pt x="11295" y="17391"/>
                    <a:pt x="11905" y="17391"/>
                  </a:cubicBezTo>
                  <a:cubicBezTo>
                    <a:pt x="16162" y="17391"/>
                    <a:pt x="20701" y="14994"/>
                    <a:pt x="23100" y="10404"/>
                  </a:cubicBezTo>
                  <a:lnTo>
                    <a:pt x="23100" y="10404"/>
                  </a:lnTo>
                  <a:cubicBezTo>
                    <a:pt x="22919" y="10619"/>
                    <a:pt x="22705" y="10799"/>
                    <a:pt x="22468" y="10935"/>
                  </a:cubicBezTo>
                  <a:cubicBezTo>
                    <a:pt x="20986" y="11789"/>
                    <a:pt x="19358" y="12079"/>
                    <a:pt x="17692" y="12079"/>
                  </a:cubicBezTo>
                  <a:cubicBezTo>
                    <a:pt x="15969" y="12079"/>
                    <a:pt x="14207" y="11769"/>
                    <a:pt x="12526" y="11454"/>
                  </a:cubicBezTo>
                  <a:cubicBezTo>
                    <a:pt x="10303" y="11093"/>
                    <a:pt x="7810" y="9727"/>
                    <a:pt x="5925" y="8509"/>
                  </a:cubicBezTo>
                  <a:cubicBezTo>
                    <a:pt x="4740" y="7775"/>
                    <a:pt x="3307" y="6861"/>
                    <a:pt x="2348" y="5812"/>
                  </a:cubicBezTo>
                  <a:cubicBezTo>
                    <a:pt x="1050" y="4469"/>
                    <a:pt x="249" y="1749"/>
                    <a:pt x="1626" y="0"/>
                  </a:cubicBezTo>
                  <a:close/>
                </a:path>
              </a:pathLst>
            </a:custGeom>
            <a:solidFill>
              <a:srgbClr val="B436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5715475" y="3178550"/>
              <a:ext cx="593275" cy="368350"/>
            </a:xfrm>
            <a:custGeom>
              <a:rect b="b" l="l" r="r" t="t"/>
              <a:pathLst>
                <a:path extrusionOk="0" h="14734" w="23731">
                  <a:moveTo>
                    <a:pt x="8910" y="0"/>
                  </a:moveTo>
                  <a:cubicBezTo>
                    <a:pt x="6096" y="0"/>
                    <a:pt x="3414" y="610"/>
                    <a:pt x="1377" y="2656"/>
                  </a:cubicBezTo>
                  <a:cubicBezTo>
                    <a:pt x="0" y="4405"/>
                    <a:pt x="801" y="7125"/>
                    <a:pt x="2110" y="8468"/>
                  </a:cubicBezTo>
                  <a:cubicBezTo>
                    <a:pt x="3069" y="9517"/>
                    <a:pt x="4503" y="10420"/>
                    <a:pt x="5676" y="11165"/>
                  </a:cubicBezTo>
                  <a:cubicBezTo>
                    <a:pt x="7572" y="12383"/>
                    <a:pt x="10066" y="13749"/>
                    <a:pt x="12277" y="14110"/>
                  </a:cubicBezTo>
                  <a:cubicBezTo>
                    <a:pt x="13960" y="14424"/>
                    <a:pt x="15717" y="14733"/>
                    <a:pt x="17434" y="14733"/>
                  </a:cubicBezTo>
                  <a:cubicBezTo>
                    <a:pt x="19103" y="14733"/>
                    <a:pt x="20734" y="14441"/>
                    <a:pt x="22219" y="13579"/>
                  </a:cubicBezTo>
                  <a:cubicBezTo>
                    <a:pt x="22467" y="13444"/>
                    <a:pt x="22681" y="13275"/>
                    <a:pt x="22862" y="13060"/>
                  </a:cubicBezTo>
                  <a:cubicBezTo>
                    <a:pt x="23009" y="12756"/>
                    <a:pt x="23167" y="12451"/>
                    <a:pt x="23302" y="12135"/>
                  </a:cubicBezTo>
                  <a:cubicBezTo>
                    <a:pt x="23731" y="11142"/>
                    <a:pt x="22952" y="8095"/>
                    <a:pt x="22061" y="6651"/>
                  </a:cubicBezTo>
                  <a:cubicBezTo>
                    <a:pt x="20255" y="3762"/>
                    <a:pt x="16712" y="1460"/>
                    <a:pt x="13496" y="591"/>
                  </a:cubicBezTo>
                  <a:cubicBezTo>
                    <a:pt x="12661" y="343"/>
                    <a:pt x="11815" y="185"/>
                    <a:pt x="10957" y="95"/>
                  </a:cubicBezTo>
                  <a:cubicBezTo>
                    <a:pt x="10272" y="36"/>
                    <a:pt x="9587" y="0"/>
                    <a:pt x="8910" y="0"/>
                  </a:cubicBezTo>
                  <a:close/>
                </a:path>
              </a:pathLst>
            </a:custGeom>
            <a:solidFill>
              <a:srgbClr val="D86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5725625" y="3175500"/>
              <a:ext cx="575800" cy="373750"/>
            </a:xfrm>
            <a:custGeom>
              <a:rect b="b" l="l" r="r" t="t"/>
              <a:pathLst>
                <a:path extrusionOk="0" h="14950" w="23032">
                  <a:moveTo>
                    <a:pt x="8280" y="1"/>
                  </a:moveTo>
                  <a:cubicBezTo>
                    <a:pt x="8071" y="1"/>
                    <a:pt x="7861" y="4"/>
                    <a:pt x="7651" y="14"/>
                  </a:cubicBezTo>
                  <a:cubicBezTo>
                    <a:pt x="7155" y="25"/>
                    <a:pt x="6658" y="70"/>
                    <a:pt x="6173" y="138"/>
                  </a:cubicBezTo>
                  <a:cubicBezTo>
                    <a:pt x="5676" y="206"/>
                    <a:pt x="5191" y="307"/>
                    <a:pt x="4706" y="431"/>
                  </a:cubicBezTo>
                  <a:cubicBezTo>
                    <a:pt x="4221" y="567"/>
                    <a:pt x="3758" y="736"/>
                    <a:pt x="3295" y="939"/>
                  </a:cubicBezTo>
                  <a:cubicBezTo>
                    <a:pt x="3070" y="1041"/>
                    <a:pt x="2844" y="1153"/>
                    <a:pt x="2630" y="1277"/>
                  </a:cubicBezTo>
                  <a:cubicBezTo>
                    <a:pt x="2404" y="1390"/>
                    <a:pt x="2190" y="1526"/>
                    <a:pt x="1986" y="1672"/>
                  </a:cubicBezTo>
                  <a:cubicBezTo>
                    <a:pt x="1569" y="1955"/>
                    <a:pt x="1185" y="2282"/>
                    <a:pt x="824" y="2632"/>
                  </a:cubicBezTo>
                  <a:lnTo>
                    <a:pt x="824" y="2643"/>
                  </a:lnTo>
                  <a:lnTo>
                    <a:pt x="813" y="2654"/>
                  </a:lnTo>
                  <a:cubicBezTo>
                    <a:pt x="418" y="3162"/>
                    <a:pt x="158" y="3771"/>
                    <a:pt x="79" y="4414"/>
                  </a:cubicBezTo>
                  <a:cubicBezTo>
                    <a:pt x="0" y="5046"/>
                    <a:pt x="46" y="5690"/>
                    <a:pt x="215" y="6310"/>
                  </a:cubicBezTo>
                  <a:cubicBezTo>
                    <a:pt x="373" y="6920"/>
                    <a:pt x="621" y="7495"/>
                    <a:pt x="971" y="8037"/>
                  </a:cubicBezTo>
                  <a:cubicBezTo>
                    <a:pt x="1140" y="8308"/>
                    <a:pt x="1343" y="8556"/>
                    <a:pt x="1569" y="8781"/>
                  </a:cubicBezTo>
                  <a:lnTo>
                    <a:pt x="2223" y="9413"/>
                  </a:lnTo>
                  <a:cubicBezTo>
                    <a:pt x="2438" y="9616"/>
                    <a:pt x="2709" y="9797"/>
                    <a:pt x="2946" y="9989"/>
                  </a:cubicBezTo>
                  <a:cubicBezTo>
                    <a:pt x="3194" y="10192"/>
                    <a:pt x="3453" y="10361"/>
                    <a:pt x="3702" y="10531"/>
                  </a:cubicBezTo>
                  <a:cubicBezTo>
                    <a:pt x="4209" y="10880"/>
                    <a:pt x="4729" y="11196"/>
                    <a:pt x="5236" y="11524"/>
                  </a:cubicBezTo>
                  <a:cubicBezTo>
                    <a:pt x="6263" y="12178"/>
                    <a:pt x="7335" y="12765"/>
                    <a:pt x="8441" y="13295"/>
                  </a:cubicBezTo>
                  <a:lnTo>
                    <a:pt x="9287" y="13656"/>
                  </a:lnTo>
                  <a:lnTo>
                    <a:pt x="10156" y="13961"/>
                  </a:lnTo>
                  <a:cubicBezTo>
                    <a:pt x="10450" y="14051"/>
                    <a:pt x="10743" y="14141"/>
                    <a:pt x="11048" y="14220"/>
                  </a:cubicBezTo>
                  <a:lnTo>
                    <a:pt x="11950" y="14401"/>
                  </a:lnTo>
                  <a:cubicBezTo>
                    <a:pt x="13135" y="14615"/>
                    <a:pt x="14343" y="14807"/>
                    <a:pt x="15561" y="14897"/>
                  </a:cubicBezTo>
                  <a:cubicBezTo>
                    <a:pt x="15998" y="14930"/>
                    <a:pt x="16437" y="14949"/>
                    <a:pt x="16875" y="14949"/>
                  </a:cubicBezTo>
                  <a:cubicBezTo>
                    <a:pt x="17658" y="14949"/>
                    <a:pt x="18439" y="14887"/>
                    <a:pt x="19206" y="14728"/>
                  </a:cubicBezTo>
                  <a:cubicBezTo>
                    <a:pt x="19804" y="14615"/>
                    <a:pt x="20391" y="14435"/>
                    <a:pt x="20955" y="14187"/>
                  </a:cubicBezTo>
                  <a:cubicBezTo>
                    <a:pt x="21497" y="13927"/>
                    <a:pt x="22072" y="13679"/>
                    <a:pt x="22479" y="13194"/>
                  </a:cubicBezTo>
                  <a:lnTo>
                    <a:pt x="22851" y="12438"/>
                  </a:lnTo>
                  <a:cubicBezTo>
                    <a:pt x="22907" y="12302"/>
                    <a:pt x="22953" y="12167"/>
                    <a:pt x="22986" y="12031"/>
                  </a:cubicBezTo>
                  <a:cubicBezTo>
                    <a:pt x="23009" y="11896"/>
                    <a:pt x="23031" y="11749"/>
                    <a:pt x="23031" y="11614"/>
                  </a:cubicBezTo>
                  <a:cubicBezTo>
                    <a:pt x="23031" y="11038"/>
                    <a:pt x="22975" y="10474"/>
                    <a:pt x="22840" y="9932"/>
                  </a:cubicBezTo>
                  <a:cubicBezTo>
                    <a:pt x="22716" y="9380"/>
                    <a:pt x="22569" y="8838"/>
                    <a:pt x="22366" y="8308"/>
                  </a:cubicBezTo>
                  <a:cubicBezTo>
                    <a:pt x="22185" y="7766"/>
                    <a:pt x="21937" y="7259"/>
                    <a:pt x="21656" y="6774"/>
                  </a:cubicBezTo>
                  <a:lnTo>
                    <a:pt x="21656" y="6774"/>
                  </a:lnTo>
                  <a:cubicBezTo>
                    <a:pt x="21937" y="7259"/>
                    <a:pt x="22174" y="7766"/>
                    <a:pt x="22354" y="8308"/>
                  </a:cubicBezTo>
                  <a:cubicBezTo>
                    <a:pt x="22546" y="8838"/>
                    <a:pt x="22693" y="9380"/>
                    <a:pt x="22806" y="9932"/>
                  </a:cubicBezTo>
                  <a:cubicBezTo>
                    <a:pt x="22930" y="10474"/>
                    <a:pt x="22998" y="11038"/>
                    <a:pt x="22986" y="11602"/>
                  </a:cubicBezTo>
                  <a:cubicBezTo>
                    <a:pt x="22975" y="11738"/>
                    <a:pt x="22964" y="11885"/>
                    <a:pt x="22930" y="12020"/>
                  </a:cubicBezTo>
                  <a:cubicBezTo>
                    <a:pt x="22907" y="12155"/>
                    <a:pt x="22862" y="12280"/>
                    <a:pt x="22795" y="12404"/>
                  </a:cubicBezTo>
                  <a:lnTo>
                    <a:pt x="22422" y="13171"/>
                  </a:lnTo>
                  <a:cubicBezTo>
                    <a:pt x="22038" y="13622"/>
                    <a:pt x="21463" y="13882"/>
                    <a:pt x="20910" y="14108"/>
                  </a:cubicBezTo>
                  <a:cubicBezTo>
                    <a:pt x="20346" y="14333"/>
                    <a:pt x="19770" y="14503"/>
                    <a:pt x="19172" y="14604"/>
                  </a:cubicBezTo>
                  <a:cubicBezTo>
                    <a:pt x="18488" y="14715"/>
                    <a:pt x="17792" y="14769"/>
                    <a:pt x="17095" y="14769"/>
                  </a:cubicBezTo>
                  <a:cubicBezTo>
                    <a:pt x="16587" y="14769"/>
                    <a:pt x="16078" y="14740"/>
                    <a:pt x="15573" y="14683"/>
                  </a:cubicBezTo>
                  <a:cubicBezTo>
                    <a:pt x="14377" y="14559"/>
                    <a:pt x="13180" y="14345"/>
                    <a:pt x="11996" y="14108"/>
                  </a:cubicBezTo>
                  <a:lnTo>
                    <a:pt x="11115" y="13904"/>
                  </a:lnTo>
                  <a:cubicBezTo>
                    <a:pt x="10822" y="13825"/>
                    <a:pt x="10540" y="13724"/>
                    <a:pt x="10258" y="13634"/>
                  </a:cubicBezTo>
                  <a:lnTo>
                    <a:pt x="9423" y="13306"/>
                  </a:lnTo>
                  <a:lnTo>
                    <a:pt x="8610" y="12934"/>
                  </a:lnTo>
                  <a:cubicBezTo>
                    <a:pt x="8069" y="12663"/>
                    <a:pt x="7538" y="12392"/>
                    <a:pt x="7008" y="12088"/>
                  </a:cubicBezTo>
                  <a:cubicBezTo>
                    <a:pt x="6489" y="11794"/>
                    <a:pt x="5970" y="11478"/>
                    <a:pt x="5462" y="11151"/>
                  </a:cubicBezTo>
                  <a:cubicBezTo>
                    <a:pt x="4954" y="10824"/>
                    <a:pt x="4435" y="10508"/>
                    <a:pt x="3950" y="10158"/>
                  </a:cubicBezTo>
                  <a:cubicBezTo>
                    <a:pt x="3702" y="9989"/>
                    <a:pt x="3453" y="9820"/>
                    <a:pt x="3228" y="9628"/>
                  </a:cubicBezTo>
                  <a:cubicBezTo>
                    <a:pt x="3002" y="9436"/>
                    <a:pt x="2754" y="9278"/>
                    <a:pt x="2539" y="9064"/>
                  </a:cubicBezTo>
                  <a:lnTo>
                    <a:pt x="1885" y="8432"/>
                  </a:lnTo>
                  <a:cubicBezTo>
                    <a:pt x="1682" y="8229"/>
                    <a:pt x="1513" y="8003"/>
                    <a:pt x="1355" y="7766"/>
                  </a:cubicBezTo>
                  <a:cubicBezTo>
                    <a:pt x="1027" y="7281"/>
                    <a:pt x="790" y="6750"/>
                    <a:pt x="644" y="6186"/>
                  </a:cubicBezTo>
                  <a:cubicBezTo>
                    <a:pt x="486" y="5622"/>
                    <a:pt x="441" y="5046"/>
                    <a:pt x="508" y="4471"/>
                  </a:cubicBezTo>
                  <a:cubicBezTo>
                    <a:pt x="576" y="3895"/>
                    <a:pt x="790" y="3365"/>
                    <a:pt x="1140" y="2902"/>
                  </a:cubicBezTo>
                  <a:lnTo>
                    <a:pt x="1140" y="2902"/>
                  </a:lnTo>
                  <a:lnTo>
                    <a:pt x="1129" y="2925"/>
                  </a:lnTo>
                  <a:cubicBezTo>
                    <a:pt x="1467" y="2586"/>
                    <a:pt x="1828" y="2282"/>
                    <a:pt x="2223" y="2000"/>
                  </a:cubicBezTo>
                  <a:cubicBezTo>
                    <a:pt x="2607" y="1718"/>
                    <a:pt x="3025" y="1481"/>
                    <a:pt x="3453" y="1277"/>
                  </a:cubicBezTo>
                  <a:cubicBezTo>
                    <a:pt x="3893" y="1063"/>
                    <a:pt x="4345" y="894"/>
                    <a:pt x="4807" y="758"/>
                  </a:cubicBezTo>
                  <a:cubicBezTo>
                    <a:pt x="5270" y="623"/>
                    <a:pt x="5733" y="510"/>
                    <a:pt x="6218" y="431"/>
                  </a:cubicBezTo>
                  <a:cubicBezTo>
                    <a:pt x="6692" y="352"/>
                    <a:pt x="7177" y="307"/>
                    <a:pt x="7662" y="273"/>
                  </a:cubicBezTo>
                  <a:cubicBezTo>
                    <a:pt x="8018" y="257"/>
                    <a:pt x="8379" y="246"/>
                    <a:pt x="8737" y="246"/>
                  </a:cubicBezTo>
                  <a:cubicBezTo>
                    <a:pt x="8869" y="246"/>
                    <a:pt x="8999" y="248"/>
                    <a:pt x="9129" y="251"/>
                  </a:cubicBezTo>
                  <a:cubicBezTo>
                    <a:pt x="9615" y="262"/>
                    <a:pt x="10100" y="284"/>
                    <a:pt x="10585" y="318"/>
                  </a:cubicBezTo>
                  <a:cubicBezTo>
                    <a:pt x="11070" y="397"/>
                    <a:pt x="11555" y="420"/>
                    <a:pt x="12029" y="533"/>
                  </a:cubicBezTo>
                  <a:cubicBezTo>
                    <a:pt x="12503" y="657"/>
                    <a:pt x="12989" y="736"/>
                    <a:pt x="13451" y="894"/>
                  </a:cubicBezTo>
                  <a:cubicBezTo>
                    <a:pt x="13925" y="1018"/>
                    <a:pt x="14388" y="1187"/>
                    <a:pt x="14839" y="1379"/>
                  </a:cubicBezTo>
                  <a:lnTo>
                    <a:pt x="15516" y="1661"/>
                  </a:lnTo>
                  <a:lnTo>
                    <a:pt x="16171" y="1988"/>
                  </a:lnTo>
                  <a:cubicBezTo>
                    <a:pt x="16385" y="2113"/>
                    <a:pt x="16611" y="2214"/>
                    <a:pt x="16825" y="2338"/>
                  </a:cubicBezTo>
                  <a:lnTo>
                    <a:pt x="17446" y="2733"/>
                  </a:lnTo>
                  <a:cubicBezTo>
                    <a:pt x="17863" y="2981"/>
                    <a:pt x="18258" y="3264"/>
                    <a:pt x="18642" y="3579"/>
                  </a:cubicBezTo>
                  <a:cubicBezTo>
                    <a:pt x="19059" y="3850"/>
                    <a:pt x="19398" y="4211"/>
                    <a:pt x="19759" y="4527"/>
                  </a:cubicBezTo>
                  <a:cubicBezTo>
                    <a:pt x="19951" y="4685"/>
                    <a:pt x="20120" y="4866"/>
                    <a:pt x="20278" y="5046"/>
                  </a:cubicBezTo>
                  <a:lnTo>
                    <a:pt x="20775" y="5588"/>
                  </a:lnTo>
                  <a:cubicBezTo>
                    <a:pt x="21091" y="5960"/>
                    <a:pt x="21361" y="6378"/>
                    <a:pt x="21655" y="6773"/>
                  </a:cubicBezTo>
                  <a:cubicBezTo>
                    <a:pt x="21361" y="6378"/>
                    <a:pt x="21102" y="5960"/>
                    <a:pt x="20786" y="5577"/>
                  </a:cubicBezTo>
                  <a:lnTo>
                    <a:pt x="20301" y="5035"/>
                  </a:lnTo>
                  <a:cubicBezTo>
                    <a:pt x="20143" y="4843"/>
                    <a:pt x="19973" y="4663"/>
                    <a:pt x="19782" y="4505"/>
                  </a:cubicBezTo>
                  <a:cubicBezTo>
                    <a:pt x="19409" y="4178"/>
                    <a:pt x="19071" y="3816"/>
                    <a:pt x="18676" y="3534"/>
                  </a:cubicBezTo>
                  <a:cubicBezTo>
                    <a:pt x="18292" y="3230"/>
                    <a:pt x="17886" y="2936"/>
                    <a:pt x="17468" y="2677"/>
                  </a:cubicBezTo>
                  <a:lnTo>
                    <a:pt x="16848" y="2282"/>
                  </a:lnTo>
                  <a:cubicBezTo>
                    <a:pt x="16645" y="2146"/>
                    <a:pt x="16419" y="2045"/>
                    <a:pt x="16205" y="1932"/>
                  </a:cubicBezTo>
                  <a:lnTo>
                    <a:pt x="15550" y="1582"/>
                  </a:lnTo>
                  <a:lnTo>
                    <a:pt x="14873" y="1289"/>
                  </a:lnTo>
                  <a:cubicBezTo>
                    <a:pt x="14422" y="1086"/>
                    <a:pt x="13970" y="916"/>
                    <a:pt x="13496" y="770"/>
                  </a:cubicBezTo>
                  <a:cubicBezTo>
                    <a:pt x="13034" y="600"/>
                    <a:pt x="12548" y="488"/>
                    <a:pt x="12075" y="375"/>
                  </a:cubicBezTo>
                  <a:cubicBezTo>
                    <a:pt x="11601" y="262"/>
                    <a:pt x="11093" y="206"/>
                    <a:pt x="10608" y="127"/>
                  </a:cubicBezTo>
                  <a:cubicBezTo>
                    <a:pt x="10122" y="70"/>
                    <a:pt x="9626" y="25"/>
                    <a:pt x="9129" y="14"/>
                  </a:cubicBezTo>
                  <a:cubicBezTo>
                    <a:pt x="8849" y="7"/>
                    <a:pt x="8565" y="1"/>
                    <a:pt x="8280" y="1"/>
                  </a:cubicBezTo>
                  <a:close/>
                </a:path>
              </a:pathLst>
            </a:custGeom>
            <a:solidFill>
              <a:srgbClr val="9527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5733250" y="3195075"/>
              <a:ext cx="556900" cy="335600"/>
            </a:xfrm>
            <a:custGeom>
              <a:rect b="b" l="l" r="r" t="t"/>
              <a:pathLst>
                <a:path extrusionOk="0" h="13424" w="22276">
                  <a:moveTo>
                    <a:pt x="8292" y="0"/>
                  </a:moveTo>
                  <a:cubicBezTo>
                    <a:pt x="7842" y="0"/>
                    <a:pt x="7391" y="15"/>
                    <a:pt x="6940" y="43"/>
                  </a:cubicBezTo>
                  <a:cubicBezTo>
                    <a:pt x="4480" y="235"/>
                    <a:pt x="2584" y="1025"/>
                    <a:pt x="1151" y="2435"/>
                  </a:cubicBezTo>
                  <a:cubicBezTo>
                    <a:pt x="0" y="3936"/>
                    <a:pt x="835" y="6295"/>
                    <a:pt x="1873" y="7367"/>
                  </a:cubicBezTo>
                  <a:cubicBezTo>
                    <a:pt x="2799" y="8382"/>
                    <a:pt x="4243" y="9285"/>
                    <a:pt x="5315" y="9951"/>
                  </a:cubicBezTo>
                  <a:cubicBezTo>
                    <a:pt x="7820" y="11564"/>
                    <a:pt x="9964" y="12523"/>
                    <a:pt x="11691" y="12806"/>
                  </a:cubicBezTo>
                  <a:cubicBezTo>
                    <a:pt x="13432" y="13139"/>
                    <a:pt x="15141" y="13423"/>
                    <a:pt x="16770" y="13423"/>
                  </a:cubicBezTo>
                  <a:cubicBezTo>
                    <a:pt x="17073" y="13423"/>
                    <a:pt x="17374" y="13414"/>
                    <a:pt x="17671" y="13392"/>
                  </a:cubicBezTo>
                  <a:lnTo>
                    <a:pt x="17660" y="13392"/>
                  </a:lnTo>
                  <a:cubicBezTo>
                    <a:pt x="19014" y="13279"/>
                    <a:pt x="20154" y="12952"/>
                    <a:pt x="21169" y="12365"/>
                  </a:cubicBezTo>
                  <a:cubicBezTo>
                    <a:pt x="21327" y="12275"/>
                    <a:pt x="21474" y="12162"/>
                    <a:pt x="21598" y="12027"/>
                  </a:cubicBezTo>
                  <a:cubicBezTo>
                    <a:pt x="21745" y="11745"/>
                    <a:pt x="21869" y="11485"/>
                    <a:pt x="21982" y="11226"/>
                  </a:cubicBezTo>
                  <a:cubicBezTo>
                    <a:pt x="22275" y="10549"/>
                    <a:pt x="21677" y="7761"/>
                    <a:pt x="20786" y="6340"/>
                  </a:cubicBezTo>
                  <a:cubicBezTo>
                    <a:pt x="19195" y="3778"/>
                    <a:pt x="15900" y="1454"/>
                    <a:pt x="12605" y="562"/>
                  </a:cubicBezTo>
                  <a:cubicBezTo>
                    <a:pt x="11815" y="337"/>
                    <a:pt x="11002" y="179"/>
                    <a:pt x="10178" y="88"/>
                  </a:cubicBezTo>
                  <a:cubicBezTo>
                    <a:pt x="9553" y="29"/>
                    <a:pt x="8923" y="0"/>
                    <a:pt x="8292" y="0"/>
                  </a:cubicBezTo>
                  <a:close/>
                </a:path>
              </a:pathLst>
            </a:custGeom>
            <a:solidFill>
              <a:srgbClr val="F4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5784875" y="3212925"/>
              <a:ext cx="463525" cy="296025"/>
            </a:xfrm>
            <a:custGeom>
              <a:rect b="b" l="l" r="r" t="t"/>
              <a:pathLst>
                <a:path extrusionOk="0" h="11841" w="18541">
                  <a:moveTo>
                    <a:pt x="7701" y="0"/>
                  </a:moveTo>
                  <a:cubicBezTo>
                    <a:pt x="7187" y="0"/>
                    <a:pt x="6671" y="50"/>
                    <a:pt x="6161" y="153"/>
                  </a:cubicBezTo>
                  <a:cubicBezTo>
                    <a:pt x="5281" y="345"/>
                    <a:pt x="4615" y="1044"/>
                    <a:pt x="3690" y="1202"/>
                  </a:cubicBezTo>
                  <a:cubicBezTo>
                    <a:pt x="2505" y="1417"/>
                    <a:pt x="1490" y="1168"/>
                    <a:pt x="688" y="2195"/>
                  </a:cubicBezTo>
                  <a:cubicBezTo>
                    <a:pt x="643" y="2263"/>
                    <a:pt x="587" y="2342"/>
                    <a:pt x="542" y="2410"/>
                  </a:cubicBezTo>
                  <a:cubicBezTo>
                    <a:pt x="0" y="3279"/>
                    <a:pt x="90" y="4294"/>
                    <a:pt x="587" y="5208"/>
                  </a:cubicBezTo>
                  <a:cubicBezTo>
                    <a:pt x="1275" y="6495"/>
                    <a:pt x="2460" y="7465"/>
                    <a:pt x="3746" y="8119"/>
                  </a:cubicBezTo>
                  <a:cubicBezTo>
                    <a:pt x="4717" y="8616"/>
                    <a:pt x="5857" y="8864"/>
                    <a:pt x="6895" y="9191"/>
                  </a:cubicBezTo>
                  <a:cubicBezTo>
                    <a:pt x="7989" y="9541"/>
                    <a:pt x="9118" y="9598"/>
                    <a:pt x="10111" y="10218"/>
                  </a:cubicBezTo>
                  <a:cubicBezTo>
                    <a:pt x="10889" y="10704"/>
                    <a:pt x="11476" y="11448"/>
                    <a:pt x="12401" y="11674"/>
                  </a:cubicBezTo>
                  <a:cubicBezTo>
                    <a:pt x="12855" y="11783"/>
                    <a:pt x="13383" y="11840"/>
                    <a:pt x="13929" y="11840"/>
                  </a:cubicBezTo>
                  <a:cubicBezTo>
                    <a:pt x="14971" y="11840"/>
                    <a:pt x="16077" y="11629"/>
                    <a:pt x="16847" y="11155"/>
                  </a:cubicBezTo>
                  <a:cubicBezTo>
                    <a:pt x="17829" y="10568"/>
                    <a:pt x="18540" y="9270"/>
                    <a:pt x="18292" y="8131"/>
                  </a:cubicBezTo>
                  <a:cubicBezTo>
                    <a:pt x="18190" y="7691"/>
                    <a:pt x="18066" y="7251"/>
                    <a:pt x="17739" y="6935"/>
                  </a:cubicBezTo>
                  <a:cubicBezTo>
                    <a:pt x="17288" y="6495"/>
                    <a:pt x="16644" y="6303"/>
                    <a:pt x="16351" y="5693"/>
                  </a:cubicBezTo>
                  <a:cubicBezTo>
                    <a:pt x="16137" y="5253"/>
                    <a:pt x="16238" y="4791"/>
                    <a:pt x="16204" y="4328"/>
                  </a:cubicBezTo>
                  <a:cubicBezTo>
                    <a:pt x="16125" y="3301"/>
                    <a:pt x="15155" y="2635"/>
                    <a:pt x="14331" y="2184"/>
                  </a:cubicBezTo>
                  <a:cubicBezTo>
                    <a:pt x="13383" y="1665"/>
                    <a:pt x="12266" y="1225"/>
                    <a:pt x="11262" y="774"/>
                  </a:cubicBezTo>
                  <a:cubicBezTo>
                    <a:pt x="10148" y="280"/>
                    <a:pt x="8929" y="0"/>
                    <a:pt x="7701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5835975" y="3343675"/>
              <a:ext cx="41975" cy="34750"/>
            </a:xfrm>
            <a:custGeom>
              <a:rect b="b" l="l" r="r" t="t"/>
              <a:pathLst>
                <a:path extrusionOk="0" h="1390" w="1679">
                  <a:moveTo>
                    <a:pt x="555" y="0"/>
                  </a:moveTo>
                  <a:cubicBezTo>
                    <a:pt x="0" y="0"/>
                    <a:pt x="175" y="927"/>
                    <a:pt x="597" y="1231"/>
                  </a:cubicBezTo>
                  <a:cubicBezTo>
                    <a:pt x="732" y="1333"/>
                    <a:pt x="919" y="1389"/>
                    <a:pt x="1095" y="1389"/>
                  </a:cubicBezTo>
                  <a:cubicBezTo>
                    <a:pt x="1404" y="1389"/>
                    <a:pt x="1679" y="1216"/>
                    <a:pt x="1578" y="813"/>
                  </a:cubicBezTo>
                  <a:cubicBezTo>
                    <a:pt x="1533" y="588"/>
                    <a:pt x="1183" y="204"/>
                    <a:pt x="856" y="68"/>
                  </a:cubicBezTo>
                  <a:cubicBezTo>
                    <a:pt x="738" y="21"/>
                    <a:pt x="638" y="0"/>
                    <a:pt x="555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5824300" y="3288975"/>
              <a:ext cx="46925" cy="32525"/>
            </a:xfrm>
            <a:custGeom>
              <a:rect b="b" l="l" r="r" t="t"/>
              <a:pathLst>
                <a:path extrusionOk="0" h="1301" w="1877">
                  <a:moveTo>
                    <a:pt x="1200" y="1"/>
                  </a:moveTo>
                  <a:cubicBezTo>
                    <a:pt x="1095" y="1"/>
                    <a:pt x="983" y="21"/>
                    <a:pt x="872" y="56"/>
                  </a:cubicBezTo>
                  <a:cubicBezTo>
                    <a:pt x="499" y="158"/>
                    <a:pt x="138" y="428"/>
                    <a:pt x="82" y="688"/>
                  </a:cubicBezTo>
                  <a:cubicBezTo>
                    <a:pt x="0" y="1096"/>
                    <a:pt x="392" y="1300"/>
                    <a:pt x="754" y="1300"/>
                  </a:cubicBezTo>
                  <a:cubicBezTo>
                    <a:pt x="843" y="1300"/>
                    <a:pt x="930" y="1288"/>
                    <a:pt x="1007" y="1263"/>
                  </a:cubicBezTo>
                  <a:cubicBezTo>
                    <a:pt x="1334" y="1151"/>
                    <a:pt x="1876" y="507"/>
                    <a:pt x="1594" y="158"/>
                  </a:cubicBezTo>
                  <a:cubicBezTo>
                    <a:pt x="1505" y="48"/>
                    <a:pt x="1362" y="1"/>
                    <a:pt x="1200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5809275" y="3317700"/>
              <a:ext cx="52350" cy="26500"/>
            </a:xfrm>
            <a:custGeom>
              <a:rect b="b" l="l" r="r" t="t"/>
              <a:pathLst>
                <a:path extrusionOk="0" h="1060" w="2094">
                  <a:moveTo>
                    <a:pt x="752" y="1"/>
                  </a:moveTo>
                  <a:cubicBezTo>
                    <a:pt x="411" y="1"/>
                    <a:pt x="0" y="104"/>
                    <a:pt x="107" y="532"/>
                  </a:cubicBezTo>
                  <a:cubicBezTo>
                    <a:pt x="198" y="918"/>
                    <a:pt x="695" y="1059"/>
                    <a:pt x="1120" y="1059"/>
                  </a:cubicBezTo>
                  <a:cubicBezTo>
                    <a:pt x="1279" y="1059"/>
                    <a:pt x="1427" y="1040"/>
                    <a:pt x="1540" y="1006"/>
                  </a:cubicBezTo>
                  <a:cubicBezTo>
                    <a:pt x="1845" y="916"/>
                    <a:pt x="2093" y="656"/>
                    <a:pt x="1856" y="363"/>
                  </a:cubicBezTo>
                  <a:cubicBezTo>
                    <a:pt x="1845" y="340"/>
                    <a:pt x="1823" y="329"/>
                    <a:pt x="1811" y="318"/>
                  </a:cubicBezTo>
                  <a:cubicBezTo>
                    <a:pt x="1574" y="69"/>
                    <a:pt x="1123" y="13"/>
                    <a:pt x="807" y="2"/>
                  </a:cubicBezTo>
                  <a:cubicBezTo>
                    <a:pt x="789" y="1"/>
                    <a:pt x="770" y="1"/>
                    <a:pt x="75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5813925" y="3256650"/>
              <a:ext cx="52750" cy="25675"/>
            </a:xfrm>
            <a:custGeom>
              <a:rect b="b" l="l" r="r" t="t"/>
              <a:pathLst>
                <a:path extrusionOk="0" h="1027" w="2110">
                  <a:moveTo>
                    <a:pt x="1278" y="1"/>
                  </a:moveTo>
                  <a:cubicBezTo>
                    <a:pt x="1245" y="1"/>
                    <a:pt x="1210" y="2"/>
                    <a:pt x="1174" y="6"/>
                  </a:cubicBezTo>
                  <a:cubicBezTo>
                    <a:pt x="1027" y="18"/>
                    <a:pt x="869" y="51"/>
                    <a:pt x="723" y="96"/>
                  </a:cubicBezTo>
                  <a:cubicBezTo>
                    <a:pt x="373" y="198"/>
                    <a:pt x="0" y="390"/>
                    <a:pt x="34" y="706"/>
                  </a:cubicBezTo>
                  <a:cubicBezTo>
                    <a:pt x="68" y="946"/>
                    <a:pt x="370" y="1026"/>
                    <a:pt x="698" y="1026"/>
                  </a:cubicBezTo>
                  <a:cubicBezTo>
                    <a:pt x="1032" y="1026"/>
                    <a:pt x="1393" y="943"/>
                    <a:pt x="1524" y="864"/>
                  </a:cubicBezTo>
                  <a:cubicBezTo>
                    <a:pt x="2109" y="513"/>
                    <a:pt x="1841" y="1"/>
                    <a:pt x="127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5866675" y="3254100"/>
              <a:ext cx="33050" cy="41725"/>
            </a:xfrm>
            <a:custGeom>
              <a:rect b="b" l="l" r="r" t="t"/>
              <a:pathLst>
                <a:path extrusionOk="0" h="1669" w="1322">
                  <a:moveTo>
                    <a:pt x="594" y="1"/>
                  </a:moveTo>
                  <a:cubicBezTo>
                    <a:pt x="503" y="1"/>
                    <a:pt x="406" y="40"/>
                    <a:pt x="305" y="131"/>
                  </a:cubicBezTo>
                  <a:cubicBezTo>
                    <a:pt x="294" y="142"/>
                    <a:pt x="283" y="153"/>
                    <a:pt x="271" y="165"/>
                  </a:cubicBezTo>
                  <a:cubicBezTo>
                    <a:pt x="1" y="435"/>
                    <a:pt x="23" y="977"/>
                    <a:pt x="181" y="1304"/>
                  </a:cubicBezTo>
                  <a:cubicBezTo>
                    <a:pt x="304" y="1550"/>
                    <a:pt x="471" y="1668"/>
                    <a:pt x="638" y="1668"/>
                  </a:cubicBezTo>
                  <a:cubicBezTo>
                    <a:pt x="809" y="1668"/>
                    <a:pt x="981" y="1544"/>
                    <a:pt x="1106" y="1304"/>
                  </a:cubicBezTo>
                  <a:cubicBezTo>
                    <a:pt x="1321" y="912"/>
                    <a:pt x="1033" y="1"/>
                    <a:pt x="594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5861875" y="3317100"/>
              <a:ext cx="46825" cy="32200"/>
            </a:xfrm>
            <a:custGeom>
              <a:rect b="b" l="l" r="r" t="t"/>
              <a:pathLst>
                <a:path extrusionOk="0" h="1288" w="1873">
                  <a:moveTo>
                    <a:pt x="597" y="1"/>
                  </a:moveTo>
                  <a:cubicBezTo>
                    <a:pt x="574" y="1"/>
                    <a:pt x="552" y="1"/>
                    <a:pt x="531" y="3"/>
                  </a:cubicBezTo>
                  <a:cubicBezTo>
                    <a:pt x="317" y="14"/>
                    <a:pt x="193" y="82"/>
                    <a:pt x="136" y="184"/>
                  </a:cubicBezTo>
                  <a:cubicBezTo>
                    <a:pt x="1" y="443"/>
                    <a:pt x="272" y="827"/>
                    <a:pt x="441" y="985"/>
                  </a:cubicBezTo>
                  <a:cubicBezTo>
                    <a:pt x="610" y="1136"/>
                    <a:pt x="1016" y="1287"/>
                    <a:pt x="1350" y="1287"/>
                  </a:cubicBezTo>
                  <a:cubicBezTo>
                    <a:pt x="1638" y="1287"/>
                    <a:pt x="1872" y="1174"/>
                    <a:pt x="1851" y="849"/>
                  </a:cubicBezTo>
                  <a:cubicBezTo>
                    <a:pt x="1819" y="333"/>
                    <a:pt x="1068" y="1"/>
                    <a:pt x="59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6118875" y="3360750"/>
              <a:ext cx="53350" cy="26100"/>
            </a:xfrm>
            <a:custGeom>
              <a:rect b="b" l="l" r="r" t="t"/>
              <a:pathLst>
                <a:path extrusionOk="0" h="1044" w="2134">
                  <a:moveTo>
                    <a:pt x="994" y="0"/>
                  </a:moveTo>
                  <a:cubicBezTo>
                    <a:pt x="912" y="0"/>
                    <a:pt x="828" y="6"/>
                    <a:pt x="745" y="17"/>
                  </a:cubicBezTo>
                  <a:cubicBezTo>
                    <a:pt x="373" y="108"/>
                    <a:pt x="1" y="401"/>
                    <a:pt x="384" y="762"/>
                  </a:cubicBezTo>
                  <a:cubicBezTo>
                    <a:pt x="549" y="915"/>
                    <a:pt x="990" y="1043"/>
                    <a:pt x="1383" y="1043"/>
                  </a:cubicBezTo>
                  <a:cubicBezTo>
                    <a:pt x="1745" y="1043"/>
                    <a:pt x="2067" y="935"/>
                    <a:pt x="2099" y="638"/>
                  </a:cubicBezTo>
                  <a:cubicBezTo>
                    <a:pt x="2133" y="412"/>
                    <a:pt x="1896" y="232"/>
                    <a:pt x="1705" y="141"/>
                  </a:cubicBezTo>
                  <a:cubicBezTo>
                    <a:pt x="1477" y="49"/>
                    <a:pt x="1237" y="0"/>
                    <a:pt x="994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6015075" y="3329025"/>
              <a:ext cx="62375" cy="25950"/>
            </a:xfrm>
            <a:custGeom>
              <a:rect b="b" l="l" r="r" t="t"/>
              <a:pathLst>
                <a:path extrusionOk="0" h="1038" w="2495">
                  <a:moveTo>
                    <a:pt x="1411" y="0"/>
                  </a:moveTo>
                  <a:cubicBezTo>
                    <a:pt x="1014" y="0"/>
                    <a:pt x="604" y="100"/>
                    <a:pt x="440" y="248"/>
                  </a:cubicBezTo>
                  <a:cubicBezTo>
                    <a:pt x="0" y="632"/>
                    <a:pt x="824" y="937"/>
                    <a:pt x="1095" y="993"/>
                  </a:cubicBezTo>
                  <a:cubicBezTo>
                    <a:pt x="1196" y="1019"/>
                    <a:pt x="1343" y="1037"/>
                    <a:pt x="1501" y="1037"/>
                  </a:cubicBezTo>
                  <a:cubicBezTo>
                    <a:pt x="1954" y="1037"/>
                    <a:pt x="2495" y="889"/>
                    <a:pt x="2302" y="361"/>
                  </a:cubicBezTo>
                  <a:cubicBezTo>
                    <a:pt x="2234" y="203"/>
                    <a:pt x="2065" y="90"/>
                    <a:pt x="1839" y="45"/>
                  </a:cubicBezTo>
                  <a:cubicBezTo>
                    <a:pt x="1707" y="14"/>
                    <a:pt x="1560" y="0"/>
                    <a:pt x="141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890375" y="3401650"/>
              <a:ext cx="64325" cy="30750"/>
            </a:xfrm>
            <a:custGeom>
              <a:rect b="b" l="l" r="r" t="t"/>
              <a:pathLst>
                <a:path extrusionOk="0" h="1230" w="2573">
                  <a:moveTo>
                    <a:pt x="587" y="0"/>
                  </a:moveTo>
                  <a:cubicBezTo>
                    <a:pt x="497" y="0"/>
                    <a:pt x="420" y="16"/>
                    <a:pt x="361" y="51"/>
                  </a:cubicBezTo>
                  <a:cubicBezTo>
                    <a:pt x="0" y="266"/>
                    <a:pt x="237" y="627"/>
                    <a:pt x="486" y="819"/>
                  </a:cubicBezTo>
                  <a:cubicBezTo>
                    <a:pt x="655" y="943"/>
                    <a:pt x="847" y="1044"/>
                    <a:pt x="1050" y="1101"/>
                  </a:cubicBezTo>
                  <a:cubicBezTo>
                    <a:pt x="1261" y="1178"/>
                    <a:pt x="1490" y="1229"/>
                    <a:pt x="1684" y="1229"/>
                  </a:cubicBezTo>
                  <a:cubicBezTo>
                    <a:pt x="1801" y="1229"/>
                    <a:pt x="1906" y="1211"/>
                    <a:pt x="1986" y="1169"/>
                  </a:cubicBezTo>
                  <a:cubicBezTo>
                    <a:pt x="2572" y="851"/>
                    <a:pt x="1245" y="0"/>
                    <a:pt x="587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5895725" y="3361425"/>
              <a:ext cx="53675" cy="30925"/>
            </a:xfrm>
            <a:custGeom>
              <a:rect b="b" l="l" r="r" t="t"/>
              <a:pathLst>
                <a:path extrusionOk="0" h="1237" w="2147">
                  <a:moveTo>
                    <a:pt x="716" y="1"/>
                  </a:moveTo>
                  <a:cubicBezTo>
                    <a:pt x="570" y="1"/>
                    <a:pt x="432" y="35"/>
                    <a:pt x="317" y="114"/>
                  </a:cubicBezTo>
                  <a:cubicBezTo>
                    <a:pt x="249" y="160"/>
                    <a:pt x="193" y="227"/>
                    <a:pt x="159" y="295"/>
                  </a:cubicBezTo>
                  <a:cubicBezTo>
                    <a:pt x="1" y="667"/>
                    <a:pt x="723" y="1107"/>
                    <a:pt x="1005" y="1186"/>
                  </a:cubicBezTo>
                  <a:cubicBezTo>
                    <a:pt x="1121" y="1216"/>
                    <a:pt x="1273" y="1236"/>
                    <a:pt x="1421" y="1236"/>
                  </a:cubicBezTo>
                  <a:cubicBezTo>
                    <a:pt x="1792" y="1236"/>
                    <a:pt x="2146" y="1107"/>
                    <a:pt x="1897" y="656"/>
                  </a:cubicBezTo>
                  <a:cubicBezTo>
                    <a:pt x="1709" y="332"/>
                    <a:pt x="1172" y="1"/>
                    <a:pt x="716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5951600" y="3405875"/>
              <a:ext cx="64600" cy="33400"/>
            </a:xfrm>
            <a:custGeom>
              <a:rect b="b" l="l" r="r" t="t"/>
              <a:pathLst>
                <a:path extrusionOk="0" h="1336" w="2584">
                  <a:moveTo>
                    <a:pt x="430" y="1"/>
                  </a:moveTo>
                  <a:cubicBezTo>
                    <a:pt x="208" y="1"/>
                    <a:pt x="50" y="92"/>
                    <a:pt x="34" y="322"/>
                  </a:cubicBezTo>
                  <a:cubicBezTo>
                    <a:pt x="0" y="751"/>
                    <a:pt x="339" y="1056"/>
                    <a:pt x="745" y="1214"/>
                  </a:cubicBezTo>
                  <a:cubicBezTo>
                    <a:pt x="934" y="1295"/>
                    <a:pt x="1140" y="1336"/>
                    <a:pt x="1348" y="1336"/>
                  </a:cubicBezTo>
                  <a:cubicBezTo>
                    <a:pt x="1486" y="1336"/>
                    <a:pt x="1625" y="1318"/>
                    <a:pt x="1760" y="1282"/>
                  </a:cubicBezTo>
                  <a:cubicBezTo>
                    <a:pt x="2584" y="1004"/>
                    <a:pt x="1163" y="1"/>
                    <a:pt x="43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5869225" y="3358900"/>
              <a:ext cx="43975" cy="42525"/>
            </a:xfrm>
            <a:custGeom>
              <a:rect b="b" l="l" r="r" t="t"/>
              <a:pathLst>
                <a:path extrusionOk="0" h="1701" w="1759">
                  <a:moveTo>
                    <a:pt x="521" y="1"/>
                  </a:moveTo>
                  <a:cubicBezTo>
                    <a:pt x="482" y="1"/>
                    <a:pt x="444" y="8"/>
                    <a:pt x="406" y="24"/>
                  </a:cubicBezTo>
                  <a:cubicBezTo>
                    <a:pt x="90" y="159"/>
                    <a:pt x="0" y="814"/>
                    <a:pt x="102" y="1186"/>
                  </a:cubicBezTo>
                  <a:cubicBezTo>
                    <a:pt x="167" y="1493"/>
                    <a:pt x="431" y="1700"/>
                    <a:pt x="731" y="1700"/>
                  </a:cubicBezTo>
                  <a:cubicBezTo>
                    <a:pt x="795" y="1700"/>
                    <a:pt x="860" y="1691"/>
                    <a:pt x="925" y="1671"/>
                  </a:cubicBezTo>
                  <a:cubicBezTo>
                    <a:pt x="1758" y="1471"/>
                    <a:pt x="1075" y="1"/>
                    <a:pt x="52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5880350" y="3293175"/>
              <a:ext cx="55900" cy="33250"/>
            </a:xfrm>
            <a:custGeom>
              <a:rect b="b" l="l" r="r" t="t"/>
              <a:pathLst>
                <a:path extrusionOk="0" h="1330" w="2236">
                  <a:moveTo>
                    <a:pt x="935" y="0"/>
                  </a:moveTo>
                  <a:cubicBezTo>
                    <a:pt x="781" y="0"/>
                    <a:pt x="638" y="37"/>
                    <a:pt x="537" y="125"/>
                  </a:cubicBezTo>
                  <a:cubicBezTo>
                    <a:pt x="0" y="603"/>
                    <a:pt x="1207" y="1330"/>
                    <a:pt x="1854" y="1330"/>
                  </a:cubicBezTo>
                  <a:cubicBezTo>
                    <a:pt x="2078" y="1330"/>
                    <a:pt x="2235" y="1242"/>
                    <a:pt x="2229" y="1028"/>
                  </a:cubicBezTo>
                  <a:cubicBezTo>
                    <a:pt x="2218" y="723"/>
                    <a:pt x="1857" y="418"/>
                    <a:pt x="1643" y="238"/>
                  </a:cubicBezTo>
                  <a:cubicBezTo>
                    <a:pt x="1480" y="103"/>
                    <a:pt x="1193" y="0"/>
                    <a:pt x="935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151875" y="3386400"/>
              <a:ext cx="59000" cy="28600"/>
            </a:xfrm>
            <a:custGeom>
              <a:rect b="b" l="l" r="r" t="t"/>
              <a:pathLst>
                <a:path extrusionOk="0" h="1144" w="2360">
                  <a:moveTo>
                    <a:pt x="1101" y="0"/>
                  </a:moveTo>
                  <a:cubicBezTo>
                    <a:pt x="772" y="0"/>
                    <a:pt x="457" y="104"/>
                    <a:pt x="294" y="413"/>
                  </a:cubicBezTo>
                  <a:cubicBezTo>
                    <a:pt x="1" y="921"/>
                    <a:pt x="678" y="1079"/>
                    <a:pt x="1062" y="1124"/>
                  </a:cubicBezTo>
                  <a:cubicBezTo>
                    <a:pt x="1158" y="1134"/>
                    <a:pt x="1266" y="1143"/>
                    <a:pt x="1376" y="1143"/>
                  </a:cubicBezTo>
                  <a:cubicBezTo>
                    <a:pt x="1523" y="1143"/>
                    <a:pt x="1672" y="1126"/>
                    <a:pt x="1795" y="1068"/>
                  </a:cubicBezTo>
                  <a:cubicBezTo>
                    <a:pt x="2359" y="797"/>
                    <a:pt x="2235" y="244"/>
                    <a:pt x="1693" y="86"/>
                  </a:cubicBezTo>
                  <a:cubicBezTo>
                    <a:pt x="1626" y="63"/>
                    <a:pt x="1558" y="52"/>
                    <a:pt x="1479" y="41"/>
                  </a:cubicBezTo>
                  <a:cubicBezTo>
                    <a:pt x="1356" y="16"/>
                    <a:pt x="1228" y="0"/>
                    <a:pt x="110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146550" y="3338025"/>
              <a:ext cx="42200" cy="35025"/>
            </a:xfrm>
            <a:custGeom>
              <a:rect b="b" l="l" r="r" t="t"/>
              <a:pathLst>
                <a:path extrusionOk="0" h="1401" w="1688">
                  <a:moveTo>
                    <a:pt x="584" y="0"/>
                  </a:moveTo>
                  <a:cubicBezTo>
                    <a:pt x="275" y="0"/>
                    <a:pt x="0" y="174"/>
                    <a:pt x="101" y="577"/>
                  </a:cubicBezTo>
                  <a:cubicBezTo>
                    <a:pt x="146" y="814"/>
                    <a:pt x="496" y="1197"/>
                    <a:pt x="823" y="1333"/>
                  </a:cubicBezTo>
                  <a:cubicBezTo>
                    <a:pt x="942" y="1379"/>
                    <a:pt x="1042" y="1400"/>
                    <a:pt x="1126" y="1400"/>
                  </a:cubicBezTo>
                  <a:cubicBezTo>
                    <a:pt x="1688" y="1400"/>
                    <a:pt x="1505" y="463"/>
                    <a:pt x="1083" y="159"/>
                  </a:cubicBezTo>
                  <a:cubicBezTo>
                    <a:pt x="948" y="57"/>
                    <a:pt x="760" y="0"/>
                    <a:pt x="584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55275" y="3419675"/>
              <a:ext cx="46900" cy="32400"/>
            </a:xfrm>
            <a:custGeom>
              <a:rect b="b" l="l" r="r" t="t"/>
              <a:pathLst>
                <a:path extrusionOk="0" h="1296" w="1876">
                  <a:moveTo>
                    <a:pt x="1130" y="0"/>
                  </a:moveTo>
                  <a:cubicBezTo>
                    <a:pt x="1038" y="0"/>
                    <a:pt x="949" y="14"/>
                    <a:pt x="869" y="41"/>
                  </a:cubicBezTo>
                  <a:cubicBezTo>
                    <a:pt x="542" y="143"/>
                    <a:pt x="0" y="797"/>
                    <a:pt x="282" y="1136"/>
                  </a:cubicBezTo>
                  <a:cubicBezTo>
                    <a:pt x="374" y="1249"/>
                    <a:pt x="523" y="1295"/>
                    <a:pt x="690" y="1295"/>
                  </a:cubicBezTo>
                  <a:cubicBezTo>
                    <a:pt x="791" y="1295"/>
                    <a:pt x="899" y="1278"/>
                    <a:pt x="1005" y="1249"/>
                  </a:cubicBezTo>
                  <a:cubicBezTo>
                    <a:pt x="1377" y="1136"/>
                    <a:pt x="1738" y="876"/>
                    <a:pt x="1794" y="617"/>
                  </a:cubicBezTo>
                  <a:cubicBezTo>
                    <a:pt x="1875" y="212"/>
                    <a:pt x="1490" y="0"/>
                    <a:pt x="1130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098575" y="3385550"/>
              <a:ext cx="52050" cy="26725"/>
            </a:xfrm>
            <a:custGeom>
              <a:rect b="b" l="l" r="r" t="t"/>
              <a:pathLst>
                <a:path extrusionOk="0" h="1069" w="2082">
                  <a:moveTo>
                    <a:pt x="950" y="1"/>
                  </a:moveTo>
                  <a:cubicBezTo>
                    <a:pt x="796" y="1"/>
                    <a:pt x="652" y="19"/>
                    <a:pt x="542" y="52"/>
                  </a:cubicBezTo>
                  <a:cubicBezTo>
                    <a:pt x="237" y="154"/>
                    <a:pt x="0" y="402"/>
                    <a:pt x="226" y="707"/>
                  </a:cubicBezTo>
                  <a:cubicBezTo>
                    <a:pt x="248" y="718"/>
                    <a:pt x="260" y="741"/>
                    <a:pt x="271" y="752"/>
                  </a:cubicBezTo>
                  <a:cubicBezTo>
                    <a:pt x="508" y="989"/>
                    <a:pt x="971" y="1057"/>
                    <a:pt x="1275" y="1068"/>
                  </a:cubicBezTo>
                  <a:cubicBezTo>
                    <a:pt x="1293" y="1068"/>
                    <a:pt x="1312" y="1069"/>
                    <a:pt x="1331" y="1069"/>
                  </a:cubicBezTo>
                  <a:cubicBezTo>
                    <a:pt x="1672" y="1069"/>
                    <a:pt x="2082" y="965"/>
                    <a:pt x="1975" y="526"/>
                  </a:cubicBezTo>
                  <a:cubicBezTo>
                    <a:pt x="1884" y="144"/>
                    <a:pt x="1377" y="1"/>
                    <a:pt x="95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049100" y="3303525"/>
              <a:ext cx="53150" cy="25625"/>
            </a:xfrm>
            <a:custGeom>
              <a:rect b="b" l="l" r="r" t="t"/>
              <a:pathLst>
                <a:path extrusionOk="0" h="1025" w="2126">
                  <a:moveTo>
                    <a:pt x="1417" y="0"/>
                  </a:moveTo>
                  <a:cubicBezTo>
                    <a:pt x="1083" y="0"/>
                    <a:pt x="722" y="83"/>
                    <a:pt x="591" y="162"/>
                  </a:cubicBezTo>
                  <a:cubicBezTo>
                    <a:pt x="1" y="517"/>
                    <a:pt x="278" y="1024"/>
                    <a:pt x="851" y="1024"/>
                  </a:cubicBezTo>
                  <a:cubicBezTo>
                    <a:pt x="880" y="1024"/>
                    <a:pt x="910" y="1023"/>
                    <a:pt x="941" y="1020"/>
                  </a:cubicBezTo>
                  <a:cubicBezTo>
                    <a:pt x="1099" y="997"/>
                    <a:pt x="1246" y="964"/>
                    <a:pt x="1404" y="930"/>
                  </a:cubicBezTo>
                  <a:cubicBezTo>
                    <a:pt x="1753" y="828"/>
                    <a:pt x="2126" y="636"/>
                    <a:pt x="2081" y="320"/>
                  </a:cubicBezTo>
                  <a:cubicBezTo>
                    <a:pt x="2047" y="80"/>
                    <a:pt x="1745" y="0"/>
                    <a:pt x="141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205150" y="3398325"/>
              <a:ext cx="33075" cy="41725"/>
            </a:xfrm>
            <a:custGeom>
              <a:rect b="b" l="l" r="r" t="t"/>
              <a:pathLst>
                <a:path extrusionOk="0" h="1669" w="1323">
                  <a:moveTo>
                    <a:pt x="683" y="1"/>
                  </a:moveTo>
                  <a:cubicBezTo>
                    <a:pt x="512" y="1"/>
                    <a:pt x="337" y="125"/>
                    <a:pt x="206" y="365"/>
                  </a:cubicBezTo>
                  <a:cubicBezTo>
                    <a:pt x="0" y="758"/>
                    <a:pt x="282" y="1669"/>
                    <a:pt x="725" y="1669"/>
                  </a:cubicBezTo>
                  <a:cubicBezTo>
                    <a:pt x="817" y="1669"/>
                    <a:pt x="915" y="1630"/>
                    <a:pt x="1018" y="1539"/>
                  </a:cubicBezTo>
                  <a:cubicBezTo>
                    <a:pt x="1029" y="1527"/>
                    <a:pt x="1029" y="1516"/>
                    <a:pt x="1041" y="1505"/>
                  </a:cubicBezTo>
                  <a:cubicBezTo>
                    <a:pt x="1323" y="1223"/>
                    <a:pt x="1300" y="692"/>
                    <a:pt x="1131" y="365"/>
                  </a:cubicBezTo>
                  <a:cubicBezTo>
                    <a:pt x="1014" y="120"/>
                    <a:pt x="850" y="1"/>
                    <a:pt x="68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079975" y="3329100"/>
              <a:ext cx="47100" cy="32425"/>
            </a:xfrm>
            <a:custGeom>
              <a:rect b="b" l="l" r="r" t="t"/>
              <a:pathLst>
                <a:path extrusionOk="0" h="1297" w="1884">
                  <a:moveTo>
                    <a:pt x="533" y="1"/>
                  </a:moveTo>
                  <a:cubicBezTo>
                    <a:pt x="241" y="1"/>
                    <a:pt x="1" y="116"/>
                    <a:pt x="22" y="448"/>
                  </a:cubicBezTo>
                  <a:cubicBezTo>
                    <a:pt x="54" y="955"/>
                    <a:pt x="818" y="1297"/>
                    <a:pt x="1280" y="1297"/>
                  </a:cubicBezTo>
                  <a:cubicBezTo>
                    <a:pt x="1301" y="1297"/>
                    <a:pt x="1322" y="1296"/>
                    <a:pt x="1342" y="1295"/>
                  </a:cubicBezTo>
                  <a:cubicBezTo>
                    <a:pt x="1568" y="1272"/>
                    <a:pt x="1681" y="1204"/>
                    <a:pt x="1748" y="1103"/>
                  </a:cubicBezTo>
                  <a:cubicBezTo>
                    <a:pt x="1884" y="855"/>
                    <a:pt x="1613" y="471"/>
                    <a:pt x="1432" y="302"/>
                  </a:cubicBezTo>
                  <a:cubicBezTo>
                    <a:pt x="1270" y="151"/>
                    <a:pt x="867" y="1"/>
                    <a:pt x="533" y="1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5934675" y="3224975"/>
              <a:ext cx="53050" cy="26075"/>
            </a:xfrm>
            <a:custGeom>
              <a:rect b="b" l="l" r="r" t="t"/>
              <a:pathLst>
                <a:path extrusionOk="0" h="1043" w="2122">
                  <a:moveTo>
                    <a:pt x="754" y="0"/>
                  </a:moveTo>
                  <a:cubicBezTo>
                    <a:pt x="390" y="0"/>
                    <a:pt x="61" y="111"/>
                    <a:pt x="23" y="416"/>
                  </a:cubicBezTo>
                  <a:cubicBezTo>
                    <a:pt x="0" y="630"/>
                    <a:pt x="237" y="822"/>
                    <a:pt x="418" y="901"/>
                  </a:cubicBezTo>
                  <a:cubicBezTo>
                    <a:pt x="645" y="993"/>
                    <a:pt x="885" y="1042"/>
                    <a:pt x="1128" y="1042"/>
                  </a:cubicBezTo>
                  <a:cubicBezTo>
                    <a:pt x="1210" y="1042"/>
                    <a:pt x="1294" y="1036"/>
                    <a:pt x="1377" y="1025"/>
                  </a:cubicBezTo>
                  <a:cubicBezTo>
                    <a:pt x="1760" y="935"/>
                    <a:pt x="2121" y="641"/>
                    <a:pt x="1738" y="280"/>
                  </a:cubicBezTo>
                  <a:cubicBezTo>
                    <a:pt x="1580" y="128"/>
                    <a:pt x="1147" y="0"/>
                    <a:pt x="754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5996475" y="3259475"/>
              <a:ext cx="62625" cy="26100"/>
            </a:xfrm>
            <a:custGeom>
              <a:rect b="b" l="l" r="r" t="t"/>
              <a:pathLst>
                <a:path extrusionOk="0" h="1044" w="2505">
                  <a:moveTo>
                    <a:pt x="1009" y="1"/>
                  </a:moveTo>
                  <a:cubicBezTo>
                    <a:pt x="552" y="1"/>
                    <a:pt x="0" y="142"/>
                    <a:pt x="202" y="672"/>
                  </a:cubicBezTo>
                  <a:cubicBezTo>
                    <a:pt x="259" y="841"/>
                    <a:pt x="439" y="943"/>
                    <a:pt x="665" y="999"/>
                  </a:cubicBezTo>
                  <a:cubicBezTo>
                    <a:pt x="797" y="1030"/>
                    <a:pt x="944" y="1044"/>
                    <a:pt x="1093" y="1044"/>
                  </a:cubicBezTo>
                  <a:cubicBezTo>
                    <a:pt x="1491" y="1044"/>
                    <a:pt x="1900" y="944"/>
                    <a:pt x="2064" y="796"/>
                  </a:cubicBezTo>
                  <a:cubicBezTo>
                    <a:pt x="2504" y="412"/>
                    <a:pt x="1681" y="108"/>
                    <a:pt x="1410" y="40"/>
                  </a:cubicBezTo>
                  <a:cubicBezTo>
                    <a:pt x="1309" y="17"/>
                    <a:pt x="1165" y="1"/>
                    <a:pt x="100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101125" y="3265425"/>
              <a:ext cx="64325" cy="30750"/>
            </a:xfrm>
            <a:custGeom>
              <a:rect b="b" l="l" r="r" t="t"/>
              <a:pathLst>
                <a:path extrusionOk="0" h="1230" w="2573">
                  <a:moveTo>
                    <a:pt x="897" y="1"/>
                  </a:moveTo>
                  <a:cubicBezTo>
                    <a:pt x="778" y="1"/>
                    <a:pt x="671" y="19"/>
                    <a:pt x="586" y="61"/>
                  </a:cubicBezTo>
                  <a:cubicBezTo>
                    <a:pt x="1" y="379"/>
                    <a:pt x="1328" y="1230"/>
                    <a:pt x="1994" y="1230"/>
                  </a:cubicBezTo>
                  <a:cubicBezTo>
                    <a:pt x="2084" y="1230"/>
                    <a:pt x="2163" y="1214"/>
                    <a:pt x="2223" y="1179"/>
                  </a:cubicBezTo>
                  <a:cubicBezTo>
                    <a:pt x="2573" y="964"/>
                    <a:pt x="2336" y="603"/>
                    <a:pt x="2099" y="411"/>
                  </a:cubicBezTo>
                  <a:cubicBezTo>
                    <a:pt x="1918" y="287"/>
                    <a:pt x="1726" y="186"/>
                    <a:pt x="1534" y="129"/>
                  </a:cubicBezTo>
                  <a:cubicBezTo>
                    <a:pt x="1323" y="52"/>
                    <a:pt x="1094" y="1"/>
                    <a:pt x="89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106700" y="3305475"/>
              <a:ext cx="53400" cy="30950"/>
            </a:xfrm>
            <a:custGeom>
              <a:rect b="b" l="l" r="r" t="t"/>
              <a:pathLst>
                <a:path extrusionOk="0" h="1238" w="2136">
                  <a:moveTo>
                    <a:pt x="717" y="1"/>
                  </a:moveTo>
                  <a:cubicBezTo>
                    <a:pt x="349" y="1"/>
                    <a:pt x="1" y="130"/>
                    <a:pt x="251" y="581"/>
                  </a:cubicBezTo>
                  <a:cubicBezTo>
                    <a:pt x="429" y="913"/>
                    <a:pt x="967" y="1238"/>
                    <a:pt x="1424" y="1238"/>
                  </a:cubicBezTo>
                  <a:cubicBezTo>
                    <a:pt x="1573" y="1238"/>
                    <a:pt x="1714" y="1203"/>
                    <a:pt x="1830" y="1123"/>
                  </a:cubicBezTo>
                  <a:cubicBezTo>
                    <a:pt x="1898" y="1077"/>
                    <a:pt x="1943" y="1010"/>
                    <a:pt x="1977" y="942"/>
                  </a:cubicBezTo>
                  <a:cubicBezTo>
                    <a:pt x="2135" y="570"/>
                    <a:pt x="1413" y="130"/>
                    <a:pt x="1131" y="51"/>
                  </a:cubicBezTo>
                  <a:cubicBezTo>
                    <a:pt x="1015" y="21"/>
                    <a:pt x="864" y="1"/>
                    <a:pt x="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039600" y="3258550"/>
              <a:ext cx="64625" cy="33375"/>
            </a:xfrm>
            <a:custGeom>
              <a:rect b="b" l="l" r="r" t="t"/>
              <a:pathLst>
                <a:path extrusionOk="0" h="1335" w="2585">
                  <a:moveTo>
                    <a:pt x="1238" y="0"/>
                  </a:moveTo>
                  <a:cubicBezTo>
                    <a:pt x="1099" y="0"/>
                    <a:pt x="960" y="18"/>
                    <a:pt x="824" y="54"/>
                  </a:cubicBezTo>
                  <a:cubicBezTo>
                    <a:pt x="1" y="332"/>
                    <a:pt x="1422" y="1335"/>
                    <a:pt x="2155" y="1335"/>
                  </a:cubicBezTo>
                  <a:cubicBezTo>
                    <a:pt x="2377" y="1335"/>
                    <a:pt x="2535" y="1244"/>
                    <a:pt x="2551" y="1014"/>
                  </a:cubicBezTo>
                  <a:cubicBezTo>
                    <a:pt x="2585" y="585"/>
                    <a:pt x="2258" y="280"/>
                    <a:pt x="1851" y="122"/>
                  </a:cubicBezTo>
                  <a:cubicBezTo>
                    <a:pt x="1655" y="41"/>
                    <a:pt x="1446" y="0"/>
                    <a:pt x="123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142650" y="3296400"/>
              <a:ext cx="43950" cy="42525"/>
            </a:xfrm>
            <a:custGeom>
              <a:rect b="b" l="l" r="r" t="t"/>
              <a:pathLst>
                <a:path extrusionOk="0" h="1701" w="1758">
                  <a:moveTo>
                    <a:pt x="1034" y="1"/>
                  </a:moveTo>
                  <a:cubicBezTo>
                    <a:pt x="971" y="1"/>
                    <a:pt x="907" y="10"/>
                    <a:pt x="844" y="30"/>
                  </a:cubicBezTo>
                  <a:cubicBezTo>
                    <a:pt x="1" y="230"/>
                    <a:pt x="683" y="1700"/>
                    <a:pt x="1237" y="1700"/>
                  </a:cubicBezTo>
                  <a:cubicBezTo>
                    <a:pt x="1276" y="1700"/>
                    <a:pt x="1314" y="1693"/>
                    <a:pt x="1352" y="1677"/>
                  </a:cubicBezTo>
                  <a:cubicBezTo>
                    <a:pt x="1668" y="1542"/>
                    <a:pt x="1758" y="887"/>
                    <a:pt x="1656" y="515"/>
                  </a:cubicBezTo>
                  <a:cubicBezTo>
                    <a:pt x="1600" y="208"/>
                    <a:pt x="1330" y="1"/>
                    <a:pt x="103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001950" y="3224700"/>
              <a:ext cx="55900" cy="33400"/>
            </a:xfrm>
            <a:custGeom>
              <a:rect b="b" l="l" r="r" t="t"/>
              <a:pathLst>
                <a:path extrusionOk="0" h="1336" w="2236">
                  <a:moveTo>
                    <a:pt x="381" y="1"/>
                  </a:moveTo>
                  <a:cubicBezTo>
                    <a:pt x="157" y="1"/>
                    <a:pt x="0" y="88"/>
                    <a:pt x="6" y="303"/>
                  </a:cubicBezTo>
                  <a:cubicBezTo>
                    <a:pt x="6" y="607"/>
                    <a:pt x="367" y="912"/>
                    <a:pt x="581" y="1092"/>
                  </a:cubicBezTo>
                  <a:cubicBezTo>
                    <a:pt x="752" y="1227"/>
                    <a:pt x="1038" y="1335"/>
                    <a:pt x="1297" y="1335"/>
                  </a:cubicBezTo>
                  <a:cubicBezTo>
                    <a:pt x="1450" y="1335"/>
                    <a:pt x="1594" y="1297"/>
                    <a:pt x="1699" y="1205"/>
                  </a:cubicBezTo>
                  <a:cubicBezTo>
                    <a:pt x="2235" y="727"/>
                    <a:pt x="1028" y="1"/>
                    <a:pt x="38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5900800" y="3262125"/>
              <a:ext cx="59000" cy="28550"/>
            </a:xfrm>
            <a:custGeom>
              <a:rect b="b" l="l" r="r" t="t"/>
              <a:pathLst>
                <a:path extrusionOk="0" h="1142" w="2360">
                  <a:moveTo>
                    <a:pt x="947" y="0"/>
                  </a:moveTo>
                  <a:cubicBezTo>
                    <a:pt x="811" y="0"/>
                    <a:pt x="677" y="16"/>
                    <a:pt x="565" y="69"/>
                  </a:cubicBezTo>
                  <a:cubicBezTo>
                    <a:pt x="1" y="340"/>
                    <a:pt x="125" y="904"/>
                    <a:pt x="667" y="1051"/>
                  </a:cubicBezTo>
                  <a:cubicBezTo>
                    <a:pt x="734" y="1074"/>
                    <a:pt x="813" y="1096"/>
                    <a:pt x="881" y="1107"/>
                  </a:cubicBezTo>
                  <a:cubicBezTo>
                    <a:pt x="998" y="1128"/>
                    <a:pt x="1120" y="1141"/>
                    <a:pt x="1241" y="1141"/>
                  </a:cubicBezTo>
                  <a:cubicBezTo>
                    <a:pt x="1577" y="1141"/>
                    <a:pt x="1903" y="1042"/>
                    <a:pt x="2077" y="735"/>
                  </a:cubicBezTo>
                  <a:cubicBezTo>
                    <a:pt x="2359" y="216"/>
                    <a:pt x="1682" y="58"/>
                    <a:pt x="1310" y="24"/>
                  </a:cubicBezTo>
                  <a:cubicBezTo>
                    <a:pt x="1197" y="13"/>
                    <a:pt x="1071" y="0"/>
                    <a:pt x="94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023375" y="3289475"/>
              <a:ext cx="36900" cy="36875"/>
            </a:xfrm>
            <a:custGeom>
              <a:rect b="b" l="l" r="r" t="t"/>
              <a:pathLst>
                <a:path extrusionOk="0" h="1475" w="1476">
                  <a:moveTo>
                    <a:pt x="991" y="1"/>
                  </a:moveTo>
                  <a:cubicBezTo>
                    <a:pt x="781" y="1"/>
                    <a:pt x="548" y="93"/>
                    <a:pt x="401" y="239"/>
                  </a:cubicBezTo>
                  <a:cubicBezTo>
                    <a:pt x="44" y="587"/>
                    <a:pt x="0" y="1475"/>
                    <a:pt x="485" y="1475"/>
                  </a:cubicBezTo>
                  <a:cubicBezTo>
                    <a:pt x="582" y="1475"/>
                    <a:pt x="700" y="1439"/>
                    <a:pt x="842" y="1356"/>
                  </a:cubicBezTo>
                  <a:cubicBezTo>
                    <a:pt x="1146" y="1176"/>
                    <a:pt x="1428" y="736"/>
                    <a:pt x="1451" y="499"/>
                  </a:cubicBezTo>
                  <a:cubicBezTo>
                    <a:pt x="1476" y="143"/>
                    <a:pt x="1252" y="1"/>
                    <a:pt x="99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048475" y="3453175"/>
              <a:ext cx="48975" cy="30700"/>
            </a:xfrm>
            <a:custGeom>
              <a:rect b="b" l="l" r="r" t="t"/>
              <a:pathLst>
                <a:path extrusionOk="0" h="1228" w="1959">
                  <a:moveTo>
                    <a:pt x="852" y="0"/>
                  </a:moveTo>
                  <a:cubicBezTo>
                    <a:pt x="462" y="0"/>
                    <a:pt x="1" y="273"/>
                    <a:pt x="154" y="710"/>
                  </a:cubicBezTo>
                  <a:cubicBezTo>
                    <a:pt x="244" y="958"/>
                    <a:pt x="650" y="1161"/>
                    <a:pt x="1034" y="1218"/>
                  </a:cubicBezTo>
                  <a:cubicBezTo>
                    <a:pt x="1089" y="1224"/>
                    <a:pt x="1144" y="1228"/>
                    <a:pt x="1199" y="1228"/>
                  </a:cubicBezTo>
                  <a:cubicBezTo>
                    <a:pt x="1424" y="1228"/>
                    <a:pt x="1633" y="1167"/>
                    <a:pt x="1733" y="1003"/>
                  </a:cubicBezTo>
                  <a:cubicBezTo>
                    <a:pt x="1959" y="620"/>
                    <a:pt x="1316" y="67"/>
                    <a:pt x="977" y="10"/>
                  </a:cubicBezTo>
                  <a:cubicBezTo>
                    <a:pt x="937" y="4"/>
                    <a:pt x="895" y="0"/>
                    <a:pt x="85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5910600" y="3325875"/>
              <a:ext cx="49200" cy="28575"/>
            </a:xfrm>
            <a:custGeom>
              <a:rect b="b" l="l" r="r" t="t"/>
              <a:pathLst>
                <a:path extrusionOk="0" h="1143" w="1968">
                  <a:moveTo>
                    <a:pt x="1199" y="1"/>
                  </a:moveTo>
                  <a:cubicBezTo>
                    <a:pt x="745" y="1"/>
                    <a:pt x="66" y="223"/>
                    <a:pt x="26" y="690"/>
                  </a:cubicBezTo>
                  <a:cubicBezTo>
                    <a:pt x="1" y="1049"/>
                    <a:pt x="266" y="1142"/>
                    <a:pt x="543" y="1142"/>
                  </a:cubicBezTo>
                  <a:cubicBezTo>
                    <a:pt x="632" y="1142"/>
                    <a:pt x="723" y="1133"/>
                    <a:pt x="805" y="1119"/>
                  </a:cubicBezTo>
                  <a:cubicBezTo>
                    <a:pt x="1110" y="1063"/>
                    <a:pt x="1561" y="938"/>
                    <a:pt x="1753" y="656"/>
                  </a:cubicBezTo>
                  <a:cubicBezTo>
                    <a:pt x="1753" y="634"/>
                    <a:pt x="1764" y="622"/>
                    <a:pt x="1775" y="600"/>
                  </a:cubicBezTo>
                  <a:cubicBezTo>
                    <a:pt x="1967" y="261"/>
                    <a:pt x="1685" y="58"/>
                    <a:pt x="1369" y="13"/>
                  </a:cubicBezTo>
                  <a:cubicBezTo>
                    <a:pt x="1318" y="5"/>
                    <a:pt x="1261" y="1"/>
                    <a:pt x="1199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6102050" y="3480550"/>
              <a:ext cx="52950" cy="24225"/>
            </a:xfrm>
            <a:custGeom>
              <a:rect b="b" l="l" r="r" t="t"/>
              <a:pathLst>
                <a:path extrusionOk="0" h="969" w="2118">
                  <a:moveTo>
                    <a:pt x="969" y="0"/>
                  </a:moveTo>
                  <a:cubicBezTo>
                    <a:pt x="535" y="0"/>
                    <a:pt x="0" y="114"/>
                    <a:pt x="8" y="450"/>
                  </a:cubicBezTo>
                  <a:cubicBezTo>
                    <a:pt x="19" y="766"/>
                    <a:pt x="414" y="901"/>
                    <a:pt x="775" y="946"/>
                  </a:cubicBezTo>
                  <a:cubicBezTo>
                    <a:pt x="933" y="969"/>
                    <a:pt x="1080" y="969"/>
                    <a:pt x="1238" y="969"/>
                  </a:cubicBezTo>
                  <a:cubicBezTo>
                    <a:pt x="1881" y="935"/>
                    <a:pt x="2118" y="337"/>
                    <a:pt x="1452" y="66"/>
                  </a:cubicBezTo>
                  <a:cubicBezTo>
                    <a:pt x="1361" y="26"/>
                    <a:pt x="1177" y="0"/>
                    <a:pt x="9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5957800" y="3261825"/>
              <a:ext cx="32425" cy="41550"/>
            </a:xfrm>
            <a:custGeom>
              <a:rect b="b" l="l" r="r" t="t"/>
              <a:pathLst>
                <a:path extrusionOk="0" h="1662" w="1297">
                  <a:moveTo>
                    <a:pt x="551" y="0"/>
                  </a:moveTo>
                  <a:cubicBezTo>
                    <a:pt x="361" y="0"/>
                    <a:pt x="189" y="146"/>
                    <a:pt x="102" y="431"/>
                  </a:cubicBezTo>
                  <a:cubicBezTo>
                    <a:pt x="0" y="781"/>
                    <a:pt x="57" y="1323"/>
                    <a:pt x="373" y="1548"/>
                  </a:cubicBezTo>
                  <a:lnTo>
                    <a:pt x="407" y="1571"/>
                  </a:lnTo>
                  <a:cubicBezTo>
                    <a:pt x="502" y="1634"/>
                    <a:pt x="590" y="1662"/>
                    <a:pt x="668" y="1662"/>
                  </a:cubicBezTo>
                  <a:cubicBezTo>
                    <a:pt x="1138" y="1662"/>
                    <a:pt x="1296" y="673"/>
                    <a:pt x="1016" y="296"/>
                  </a:cubicBezTo>
                  <a:cubicBezTo>
                    <a:pt x="874" y="98"/>
                    <a:pt x="706" y="0"/>
                    <a:pt x="551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6058225" y="3403075"/>
              <a:ext cx="45450" cy="35250"/>
            </a:xfrm>
            <a:custGeom>
              <a:rect b="b" l="l" r="r" t="t"/>
              <a:pathLst>
                <a:path extrusionOk="0" h="1410" w="1818">
                  <a:moveTo>
                    <a:pt x="1349" y="1"/>
                  </a:moveTo>
                  <a:cubicBezTo>
                    <a:pt x="994" y="1"/>
                    <a:pt x="521" y="251"/>
                    <a:pt x="362" y="446"/>
                  </a:cubicBezTo>
                  <a:cubicBezTo>
                    <a:pt x="204" y="638"/>
                    <a:pt x="1" y="1055"/>
                    <a:pt x="181" y="1281"/>
                  </a:cubicBezTo>
                  <a:cubicBezTo>
                    <a:pt x="239" y="1358"/>
                    <a:pt x="337" y="1410"/>
                    <a:pt x="504" y="1410"/>
                  </a:cubicBezTo>
                  <a:cubicBezTo>
                    <a:pt x="533" y="1410"/>
                    <a:pt x="565" y="1408"/>
                    <a:pt x="599" y="1405"/>
                  </a:cubicBezTo>
                  <a:cubicBezTo>
                    <a:pt x="1050" y="1371"/>
                    <a:pt x="1817" y="897"/>
                    <a:pt x="1772" y="367"/>
                  </a:cubicBezTo>
                  <a:cubicBezTo>
                    <a:pt x="1746" y="98"/>
                    <a:pt x="1570" y="1"/>
                    <a:pt x="1349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6099400" y="3415875"/>
              <a:ext cx="52500" cy="28250"/>
            </a:xfrm>
            <a:custGeom>
              <a:rect b="b" l="l" r="r" t="t"/>
              <a:pathLst>
                <a:path extrusionOk="0" h="1130" w="2100">
                  <a:moveTo>
                    <a:pt x="1502" y="0"/>
                  </a:moveTo>
                  <a:cubicBezTo>
                    <a:pt x="1060" y="0"/>
                    <a:pt x="491" y="240"/>
                    <a:pt x="328" y="453"/>
                  </a:cubicBezTo>
                  <a:cubicBezTo>
                    <a:pt x="1" y="859"/>
                    <a:pt x="407" y="1096"/>
                    <a:pt x="791" y="1130"/>
                  </a:cubicBezTo>
                  <a:cubicBezTo>
                    <a:pt x="1129" y="1119"/>
                    <a:pt x="1445" y="1028"/>
                    <a:pt x="1727" y="859"/>
                  </a:cubicBezTo>
                  <a:cubicBezTo>
                    <a:pt x="1897" y="746"/>
                    <a:pt x="2100" y="521"/>
                    <a:pt x="2043" y="306"/>
                  </a:cubicBezTo>
                  <a:cubicBezTo>
                    <a:pt x="1981" y="84"/>
                    <a:pt x="1764" y="0"/>
                    <a:pt x="150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5876550" y="3234525"/>
              <a:ext cx="60300" cy="27400"/>
            </a:xfrm>
            <a:custGeom>
              <a:rect b="b" l="l" r="r" t="t"/>
              <a:pathLst>
                <a:path extrusionOk="0" h="1096" w="2412">
                  <a:moveTo>
                    <a:pt x="1717" y="1"/>
                  </a:moveTo>
                  <a:cubicBezTo>
                    <a:pt x="1460" y="1"/>
                    <a:pt x="1186" y="63"/>
                    <a:pt x="1027" y="124"/>
                  </a:cubicBezTo>
                  <a:cubicBezTo>
                    <a:pt x="779" y="237"/>
                    <a:pt x="0" y="654"/>
                    <a:pt x="497" y="970"/>
                  </a:cubicBezTo>
                  <a:cubicBezTo>
                    <a:pt x="625" y="1053"/>
                    <a:pt x="859" y="1096"/>
                    <a:pt x="1118" y="1096"/>
                  </a:cubicBezTo>
                  <a:cubicBezTo>
                    <a:pt x="1385" y="1096"/>
                    <a:pt x="1678" y="1051"/>
                    <a:pt x="1908" y="959"/>
                  </a:cubicBezTo>
                  <a:cubicBezTo>
                    <a:pt x="2122" y="869"/>
                    <a:pt x="2280" y="745"/>
                    <a:pt x="2325" y="564"/>
                  </a:cubicBezTo>
                  <a:cubicBezTo>
                    <a:pt x="2411" y="127"/>
                    <a:pt x="2081" y="1"/>
                    <a:pt x="1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6006025" y="3425425"/>
              <a:ext cx="51375" cy="24200"/>
            </a:xfrm>
            <a:custGeom>
              <a:rect b="b" l="l" r="r" t="t"/>
              <a:pathLst>
                <a:path extrusionOk="0" h="968" w="2055">
                  <a:moveTo>
                    <a:pt x="1182" y="1"/>
                  </a:moveTo>
                  <a:cubicBezTo>
                    <a:pt x="995" y="1"/>
                    <a:pt x="811" y="33"/>
                    <a:pt x="644" y="82"/>
                  </a:cubicBezTo>
                  <a:cubicBezTo>
                    <a:pt x="339" y="184"/>
                    <a:pt x="1" y="443"/>
                    <a:pt x="260" y="759"/>
                  </a:cubicBezTo>
                  <a:cubicBezTo>
                    <a:pt x="390" y="921"/>
                    <a:pt x="637" y="967"/>
                    <a:pt x="882" y="967"/>
                  </a:cubicBezTo>
                  <a:cubicBezTo>
                    <a:pt x="1065" y="967"/>
                    <a:pt x="1247" y="941"/>
                    <a:pt x="1378" y="917"/>
                  </a:cubicBezTo>
                  <a:cubicBezTo>
                    <a:pt x="1581" y="895"/>
                    <a:pt x="1795" y="883"/>
                    <a:pt x="1874" y="691"/>
                  </a:cubicBezTo>
                  <a:cubicBezTo>
                    <a:pt x="2055" y="285"/>
                    <a:pt x="1603" y="3"/>
                    <a:pt x="1265" y="3"/>
                  </a:cubicBezTo>
                  <a:cubicBezTo>
                    <a:pt x="1237" y="2"/>
                    <a:pt x="1209" y="1"/>
                    <a:pt x="118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115500" y="3442675"/>
              <a:ext cx="50425" cy="33850"/>
            </a:xfrm>
            <a:custGeom>
              <a:rect b="b" l="l" r="r" t="t"/>
              <a:pathLst>
                <a:path extrusionOk="0" h="1354" w="2017">
                  <a:moveTo>
                    <a:pt x="1526" y="0"/>
                  </a:moveTo>
                  <a:cubicBezTo>
                    <a:pt x="1322" y="0"/>
                    <a:pt x="1081" y="65"/>
                    <a:pt x="914" y="137"/>
                  </a:cubicBezTo>
                  <a:cubicBezTo>
                    <a:pt x="643" y="250"/>
                    <a:pt x="0" y="791"/>
                    <a:pt x="215" y="1141"/>
                  </a:cubicBezTo>
                  <a:cubicBezTo>
                    <a:pt x="260" y="1209"/>
                    <a:pt x="316" y="1254"/>
                    <a:pt x="395" y="1288"/>
                  </a:cubicBezTo>
                  <a:cubicBezTo>
                    <a:pt x="486" y="1333"/>
                    <a:pt x="585" y="1353"/>
                    <a:pt x="687" y="1353"/>
                  </a:cubicBezTo>
                  <a:cubicBezTo>
                    <a:pt x="1171" y="1353"/>
                    <a:pt x="1734" y="902"/>
                    <a:pt x="1873" y="521"/>
                  </a:cubicBezTo>
                  <a:cubicBezTo>
                    <a:pt x="2017" y="123"/>
                    <a:pt x="1806" y="0"/>
                    <a:pt x="152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14350" y="3374800"/>
              <a:ext cx="62550" cy="32000"/>
            </a:xfrm>
            <a:custGeom>
              <a:rect b="b" l="l" r="r" t="t"/>
              <a:pathLst>
                <a:path extrusionOk="0" h="1280" w="2502">
                  <a:moveTo>
                    <a:pt x="1027" y="0"/>
                  </a:moveTo>
                  <a:cubicBezTo>
                    <a:pt x="803" y="0"/>
                    <a:pt x="593" y="74"/>
                    <a:pt x="435" y="257"/>
                  </a:cubicBezTo>
                  <a:cubicBezTo>
                    <a:pt x="1" y="751"/>
                    <a:pt x="1201" y="1280"/>
                    <a:pt x="1910" y="1280"/>
                  </a:cubicBezTo>
                  <a:cubicBezTo>
                    <a:pt x="2269" y="1280"/>
                    <a:pt x="2502" y="1144"/>
                    <a:pt x="2331" y="798"/>
                  </a:cubicBezTo>
                  <a:cubicBezTo>
                    <a:pt x="2162" y="494"/>
                    <a:pt x="1891" y="257"/>
                    <a:pt x="1564" y="121"/>
                  </a:cubicBezTo>
                  <a:cubicBezTo>
                    <a:pt x="1389" y="46"/>
                    <a:pt x="1204" y="0"/>
                    <a:pt x="102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5987425" y="3292500"/>
              <a:ext cx="41375" cy="43275"/>
            </a:xfrm>
            <a:custGeom>
              <a:rect b="b" l="l" r="r" t="t"/>
              <a:pathLst>
                <a:path extrusionOk="0" h="1731" w="1655">
                  <a:moveTo>
                    <a:pt x="700" y="1"/>
                  </a:moveTo>
                  <a:cubicBezTo>
                    <a:pt x="360" y="1"/>
                    <a:pt x="66" y="269"/>
                    <a:pt x="45" y="626"/>
                  </a:cubicBezTo>
                  <a:cubicBezTo>
                    <a:pt x="0" y="1010"/>
                    <a:pt x="192" y="1642"/>
                    <a:pt x="531" y="1721"/>
                  </a:cubicBezTo>
                  <a:cubicBezTo>
                    <a:pt x="555" y="1727"/>
                    <a:pt x="580" y="1730"/>
                    <a:pt x="605" y="1730"/>
                  </a:cubicBezTo>
                  <a:cubicBezTo>
                    <a:pt x="1163" y="1730"/>
                    <a:pt x="1654" y="81"/>
                    <a:pt x="779" y="5"/>
                  </a:cubicBezTo>
                  <a:cubicBezTo>
                    <a:pt x="752" y="2"/>
                    <a:pt x="726" y="1"/>
                    <a:pt x="70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170600" y="3446650"/>
              <a:ext cx="55225" cy="36850"/>
            </a:xfrm>
            <a:custGeom>
              <a:rect b="b" l="l" r="r" t="t"/>
              <a:pathLst>
                <a:path extrusionOk="0" h="1474" w="2209">
                  <a:moveTo>
                    <a:pt x="1867" y="0"/>
                  </a:moveTo>
                  <a:cubicBezTo>
                    <a:pt x="1253" y="0"/>
                    <a:pt x="1" y="983"/>
                    <a:pt x="640" y="1400"/>
                  </a:cubicBezTo>
                  <a:cubicBezTo>
                    <a:pt x="725" y="1451"/>
                    <a:pt x="826" y="1473"/>
                    <a:pt x="934" y="1473"/>
                  </a:cubicBezTo>
                  <a:cubicBezTo>
                    <a:pt x="1228" y="1473"/>
                    <a:pt x="1566" y="1308"/>
                    <a:pt x="1723" y="1118"/>
                  </a:cubicBezTo>
                  <a:cubicBezTo>
                    <a:pt x="1904" y="914"/>
                    <a:pt x="2208" y="553"/>
                    <a:pt x="2174" y="249"/>
                  </a:cubicBezTo>
                  <a:cubicBezTo>
                    <a:pt x="2153" y="73"/>
                    <a:pt x="2033" y="0"/>
                    <a:pt x="186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058225" y="3355400"/>
              <a:ext cx="58975" cy="30100"/>
            </a:xfrm>
            <a:custGeom>
              <a:rect b="b" l="l" r="r" t="t"/>
              <a:pathLst>
                <a:path extrusionOk="0" h="1204" w="2359">
                  <a:moveTo>
                    <a:pt x="1544" y="0"/>
                  </a:moveTo>
                  <a:cubicBezTo>
                    <a:pt x="1363" y="0"/>
                    <a:pt x="1176" y="48"/>
                    <a:pt x="1016" y="96"/>
                  </a:cubicBezTo>
                  <a:cubicBezTo>
                    <a:pt x="655" y="186"/>
                    <a:pt x="1" y="446"/>
                    <a:pt x="373" y="920"/>
                  </a:cubicBezTo>
                  <a:cubicBezTo>
                    <a:pt x="538" y="1130"/>
                    <a:pt x="776" y="1203"/>
                    <a:pt x="1026" y="1203"/>
                  </a:cubicBezTo>
                  <a:cubicBezTo>
                    <a:pt x="1219" y="1203"/>
                    <a:pt x="1421" y="1159"/>
                    <a:pt x="1603" y="1100"/>
                  </a:cubicBezTo>
                  <a:cubicBezTo>
                    <a:pt x="1671" y="1078"/>
                    <a:pt x="1750" y="1044"/>
                    <a:pt x="1806" y="1021"/>
                  </a:cubicBezTo>
                  <a:cubicBezTo>
                    <a:pt x="2325" y="784"/>
                    <a:pt x="2359" y="209"/>
                    <a:pt x="1761" y="28"/>
                  </a:cubicBezTo>
                  <a:cubicBezTo>
                    <a:pt x="1691" y="8"/>
                    <a:pt x="1618" y="0"/>
                    <a:pt x="1544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072950" y="3440150"/>
              <a:ext cx="42075" cy="34900"/>
            </a:xfrm>
            <a:custGeom>
              <a:rect b="b" l="l" r="r" t="t"/>
              <a:pathLst>
                <a:path extrusionOk="0" h="1396" w="1683">
                  <a:moveTo>
                    <a:pt x="555" y="0"/>
                  </a:moveTo>
                  <a:cubicBezTo>
                    <a:pt x="0" y="0"/>
                    <a:pt x="175" y="928"/>
                    <a:pt x="596" y="1242"/>
                  </a:cubicBezTo>
                  <a:cubicBezTo>
                    <a:pt x="735" y="1340"/>
                    <a:pt x="923" y="1395"/>
                    <a:pt x="1099" y="1395"/>
                  </a:cubicBezTo>
                  <a:cubicBezTo>
                    <a:pt x="1409" y="1395"/>
                    <a:pt x="1683" y="1224"/>
                    <a:pt x="1589" y="813"/>
                  </a:cubicBezTo>
                  <a:cubicBezTo>
                    <a:pt x="1544" y="588"/>
                    <a:pt x="1194" y="204"/>
                    <a:pt x="856" y="69"/>
                  </a:cubicBezTo>
                  <a:cubicBezTo>
                    <a:pt x="738" y="21"/>
                    <a:pt x="638" y="0"/>
                    <a:pt x="555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5921625" y="3379825"/>
              <a:ext cx="46925" cy="32500"/>
            </a:xfrm>
            <a:custGeom>
              <a:rect b="b" l="l" r="r" t="t"/>
              <a:pathLst>
                <a:path extrusionOk="0" h="1300" w="1877">
                  <a:moveTo>
                    <a:pt x="1198" y="0"/>
                  </a:moveTo>
                  <a:cubicBezTo>
                    <a:pt x="1091" y="0"/>
                    <a:pt x="976" y="20"/>
                    <a:pt x="861" y="56"/>
                  </a:cubicBezTo>
                  <a:cubicBezTo>
                    <a:pt x="488" y="168"/>
                    <a:pt x="127" y="428"/>
                    <a:pt x="82" y="687"/>
                  </a:cubicBezTo>
                  <a:cubicBezTo>
                    <a:pt x="0" y="1095"/>
                    <a:pt x="385" y="1300"/>
                    <a:pt x="744" y="1300"/>
                  </a:cubicBezTo>
                  <a:cubicBezTo>
                    <a:pt x="832" y="1300"/>
                    <a:pt x="918" y="1287"/>
                    <a:pt x="996" y="1263"/>
                  </a:cubicBezTo>
                  <a:cubicBezTo>
                    <a:pt x="1323" y="1161"/>
                    <a:pt x="1876" y="507"/>
                    <a:pt x="1594" y="157"/>
                  </a:cubicBezTo>
                  <a:cubicBezTo>
                    <a:pt x="1505" y="47"/>
                    <a:pt x="1362" y="0"/>
                    <a:pt x="119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5932400" y="3304900"/>
              <a:ext cx="52750" cy="25650"/>
            </a:xfrm>
            <a:custGeom>
              <a:rect b="b" l="l" r="r" t="t"/>
              <a:pathLst>
                <a:path extrusionOk="0" h="1026" w="2110">
                  <a:moveTo>
                    <a:pt x="1279" y="0"/>
                  </a:moveTo>
                  <a:cubicBezTo>
                    <a:pt x="1245" y="0"/>
                    <a:pt x="1210" y="2"/>
                    <a:pt x="1174" y="6"/>
                  </a:cubicBezTo>
                  <a:cubicBezTo>
                    <a:pt x="1028" y="17"/>
                    <a:pt x="870" y="51"/>
                    <a:pt x="723" y="96"/>
                  </a:cubicBezTo>
                  <a:cubicBezTo>
                    <a:pt x="373" y="198"/>
                    <a:pt x="1" y="389"/>
                    <a:pt x="46" y="705"/>
                  </a:cubicBezTo>
                  <a:cubicBezTo>
                    <a:pt x="74" y="946"/>
                    <a:pt x="373" y="1026"/>
                    <a:pt x="700" y="1026"/>
                  </a:cubicBezTo>
                  <a:cubicBezTo>
                    <a:pt x="1033" y="1026"/>
                    <a:pt x="1393" y="943"/>
                    <a:pt x="1524" y="863"/>
                  </a:cubicBezTo>
                  <a:cubicBezTo>
                    <a:pt x="2110" y="512"/>
                    <a:pt x="1841" y="0"/>
                    <a:pt x="1279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153300" y="3461600"/>
              <a:ext cx="33025" cy="41675"/>
            </a:xfrm>
            <a:custGeom>
              <a:rect b="b" l="l" r="r" t="t"/>
              <a:pathLst>
                <a:path extrusionOk="0" h="1667" w="1321">
                  <a:moveTo>
                    <a:pt x="599" y="1"/>
                  </a:moveTo>
                  <a:cubicBezTo>
                    <a:pt x="506" y="1"/>
                    <a:pt x="407" y="41"/>
                    <a:pt x="305" y="136"/>
                  </a:cubicBezTo>
                  <a:lnTo>
                    <a:pt x="271" y="158"/>
                  </a:lnTo>
                  <a:cubicBezTo>
                    <a:pt x="0" y="441"/>
                    <a:pt x="23" y="971"/>
                    <a:pt x="181" y="1298"/>
                  </a:cubicBezTo>
                  <a:cubicBezTo>
                    <a:pt x="299" y="1545"/>
                    <a:pt x="467" y="1666"/>
                    <a:pt x="636" y="1666"/>
                  </a:cubicBezTo>
                  <a:cubicBezTo>
                    <a:pt x="808" y="1666"/>
                    <a:pt x="981" y="1542"/>
                    <a:pt x="1106" y="1298"/>
                  </a:cubicBezTo>
                  <a:cubicBezTo>
                    <a:pt x="1320" y="907"/>
                    <a:pt x="1035" y="1"/>
                    <a:pt x="59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5971050" y="3397850"/>
              <a:ext cx="62625" cy="26100"/>
            </a:xfrm>
            <a:custGeom>
              <a:rect b="b" l="l" r="r" t="t"/>
              <a:pathLst>
                <a:path extrusionOk="0" h="1044" w="2505">
                  <a:moveTo>
                    <a:pt x="1417" y="1"/>
                  </a:moveTo>
                  <a:cubicBezTo>
                    <a:pt x="1020" y="1"/>
                    <a:pt x="605" y="101"/>
                    <a:pt x="441" y="249"/>
                  </a:cubicBezTo>
                  <a:cubicBezTo>
                    <a:pt x="1" y="632"/>
                    <a:pt x="824" y="937"/>
                    <a:pt x="1095" y="1005"/>
                  </a:cubicBezTo>
                  <a:cubicBezTo>
                    <a:pt x="1199" y="1028"/>
                    <a:pt x="1345" y="1044"/>
                    <a:pt x="1501" y="1044"/>
                  </a:cubicBezTo>
                  <a:cubicBezTo>
                    <a:pt x="1960" y="1044"/>
                    <a:pt x="2505" y="903"/>
                    <a:pt x="2303" y="373"/>
                  </a:cubicBezTo>
                  <a:cubicBezTo>
                    <a:pt x="2246" y="203"/>
                    <a:pt x="2066" y="102"/>
                    <a:pt x="1840" y="45"/>
                  </a:cubicBezTo>
                  <a:cubicBezTo>
                    <a:pt x="1711" y="15"/>
                    <a:pt x="1565" y="1"/>
                    <a:pt x="14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5935775" y="3337625"/>
              <a:ext cx="47725" cy="39275"/>
            </a:xfrm>
            <a:custGeom>
              <a:rect b="b" l="l" r="r" t="t"/>
              <a:pathLst>
                <a:path extrusionOk="0" h="1571" w="1909">
                  <a:moveTo>
                    <a:pt x="1448" y="1"/>
                  </a:moveTo>
                  <a:cubicBezTo>
                    <a:pt x="1123" y="1"/>
                    <a:pt x="665" y="351"/>
                    <a:pt x="532" y="547"/>
                  </a:cubicBezTo>
                  <a:cubicBezTo>
                    <a:pt x="286" y="867"/>
                    <a:pt x="1" y="1570"/>
                    <a:pt x="580" y="1570"/>
                  </a:cubicBezTo>
                  <a:cubicBezTo>
                    <a:pt x="613" y="1570"/>
                    <a:pt x="650" y="1568"/>
                    <a:pt x="689" y="1563"/>
                  </a:cubicBezTo>
                  <a:cubicBezTo>
                    <a:pt x="1175" y="1495"/>
                    <a:pt x="1908" y="863"/>
                    <a:pt x="1773" y="299"/>
                  </a:cubicBezTo>
                  <a:cubicBezTo>
                    <a:pt x="1761" y="209"/>
                    <a:pt x="1716" y="141"/>
                    <a:pt x="1671" y="85"/>
                  </a:cubicBezTo>
                  <a:cubicBezTo>
                    <a:pt x="1612" y="25"/>
                    <a:pt x="1535" y="1"/>
                    <a:pt x="144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5967675" y="3359475"/>
              <a:ext cx="43975" cy="42500"/>
            </a:xfrm>
            <a:custGeom>
              <a:rect b="b" l="l" r="r" t="t"/>
              <a:pathLst>
                <a:path extrusionOk="0" h="1700" w="1759">
                  <a:moveTo>
                    <a:pt x="521" y="0"/>
                  </a:moveTo>
                  <a:cubicBezTo>
                    <a:pt x="482" y="0"/>
                    <a:pt x="444" y="8"/>
                    <a:pt x="407" y="23"/>
                  </a:cubicBezTo>
                  <a:cubicBezTo>
                    <a:pt x="91" y="159"/>
                    <a:pt x="0" y="813"/>
                    <a:pt x="102" y="1185"/>
                  </a:cubicBezTo>
                  <a:cubicBezTo>
                    <a:pt x="167" y="1493"/>
                    <a:pt x="432" y="1700"/>
                    <a:pt x="731" y="1700"/>
                  </a:cubicBezTo>
                  <a:cubicBezTo>
                    <a:pt x="795" y="1700"/>
                    <a:pt x="860" y="1691"/>
                    <a:pt x="926" y="1671"/>
                  </a:cubicBezTo>
                  <a:cubicBezTo>
                    <a:pt x="1758" y="1470"/>
                    <a:pt x="1075" y="0"/>
                    <a:pt x="521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5974275" y="3343250"/>
              <a:ext cx="55900" cy="33400"/>
            </a:xfrm>
            <a:custGeom>
              <a:rect b="b" l="l" r="r" t="t"/>
              <a:pathLst>
                <a:path extrusionOk="0" h="1336" w="2236">
                  <a:moveTo>
                    <a:pt x="939" y="1"/>
                  </a:moveTo>
                  <a:cubicBezTo>
                    <a:pt x="786" y="1"/>
                    <a:pt x="642" y="38"/>
                    <a:pt x="537" y="131"/>
                  </a:cubicBezTo>
                  <a:cubicBezTo>
                    <a:pt x="1" y="608"/>
                    <a:pt x="1208" y="1335"/>
                    <a:pt x="1855" y="1335"/>
                  </a:cubicBezTo>
                  <a:cubicBezTo>
                    <a:pt x="2079" y="1335"/>
                    <a:pt x="2236" y="1248"/>
                    <a:pt x="2230" y="1033"/>
                  </a:cubicBezTo>
                  <a:cubicBezTo>
                    <a:pt x="2219" y="729"/>
                    <a:pt x="1858" y="424"/>
                    <a:pt x="1643" y="243"/>
                  </a:cubicBezTo>
                  <a:cubicBezTo>
                    <a:pt x="1480" y="109"/>
                    <a:pt x="1197" y="1"/>
                    <a:pt x="93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5736625" y="3413625"/>
              <a:ext cx="15375" cy="12850"/>
            </a:xfrm>
            <a:custGeom>
              <a:rect b="b" l="l" r="r" t="t"/>
              <a:pathLst>
                <a:path extrusionOk="0" h="514" w="615">
                  <a:moveTo>
                    <a:pt x="339" y="0"/>
                  </a:moveTo>
                  <a:cubicBezTo>
                    <a:pt x="331" y="0"/>
                    <a:pt x="324" y="1"/>
                    <a:pt x="316" y="1"/>
                  </a:cubicBezTo>
                  <a:cubicBezTo>
                    <a:pt x="91" y="12"/>
                    <a:pt x="1" y="306"/>
                    <a:pt x="170" y="453"/>
                  </a:cubicBezTo>
                  <a:cubicBezTo>
                    <a:pt x="222" y="495"/>
                    <a:pt x="281" y="514"/>
                    <a:pt x="339" y="514"/>
                  </a:cubicBezTo>
                  <a:cubicBezTo>
                    <a:pt x="482" y="514"/>
                    <a:pt x="615" y="399"/>
                    <a:pt x="599" y="238"/>
                  </a:cubicBezTo>
                  <a:cubicBezTo>
                    <a:pt x="588" y="99"/>
                    <a:pt x="475" y="0"/>
                    <a:pt x="33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5742100" y="3462450"/>
              <a:ext cx="13750" cy="12975"/>
            </a:xfrm>
            <a:custGeom>
              <a:rect b="b" l="l" r="r" t="t"/>
              <a:pathLst>
                <a:path extrusionOk="0" h="519" w="550">
                  <a:moveTo>
                    <a:pt x="275" y="1"/>
                  </a:moveTo>
                  <a:cubicBezTo>
                    <a:pt x="137" y="1"/>
                    <a:pt x="1" y="98"/>
                    <a:pt x="18" y="282"/>
                  </a:cubicBezTo>
                  <a:cubicBezTo>
                    <a:pt x="29" y="442"/>
                    <a:pt x="150" y="519"/>
                    <a:pt x="273" y="519"/>
                  </a:cubicBezTo>
                  <a:cubicBezTo>
                    <a:pt x="410" y="519"/>
                    <a:pt x="549" y="422"/>
                    <a:pt x="538" y="237"/>
                  </a:cubicBezTo>
                  <a:cubicBezTo>
                    <a:pt x="522" y="78"/>
                    <a:pt x="398" y="1"/>
                    <a:pt x="275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5762850" y="3436200"/>
              <a:ext cx="15475" cy="12850"/>
            </a:xfrm>
            <a:custGeom>
              <a:rect b="b" l="l" r="r" t="t"/>
              <a:pathLst>
                <a:path extrusionOk="0" h="514" w="619">
                  <a:moveTo>
                    <a:pt x="349" y="0"/>
                  </a:moveTo>
                  <a:cubicBezTo>
                    <a:pt x="342" y="0"/>
                    <a:pt x="335" y="0"/>
                    <a:pt x="328" y="1"/>
                  </a:cubicBezTo>
                  <a:cubicBezTo>
                    <a:pt x="91" y="24"/>
                    <a:pt x="1" y="306"/>
                    <a:pt x="181" y="452"/>
                  </a:cubicBezTo>
                  <a:cubicBezTo>
                    <a:pt x="230" y="495"/>
                    <a:pt x="288" y="513"/>
                    <a:pt x="344" y="513"/>
                  </a:cubicBezTo>
                  <a:cubicBezTo>
                    <a:pt x="483" y="513"/>
                    <a:pt x="618" y="399"/>
                    <a:pt x="610" y="238"/>
                  </a:cubicBezTo>
                  <a:cubicBezTo>
                    <a:pt x="589" y="99"/>
                    <a:pt x="476" y="0"/>
                    <a:pt x="34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5780325" y="3533250"/>
              <a:ext cx="13600" cy="12850"/>
            </a:xfrm>
            <a:custGeom>
              <a:rect b="b" l="l" r="r" t="t"/>
              <a:pathLst>
                <a:path extrusionOk="0" h="514" w="544">
                  <a:moveTo>
                    <a:pt x="275" y="0"/>
                  </a:moveTo>
                  <a:cubicBezTo>
                    <a:pt x="138" y="0"/>
                    <a:pt x="1" y="94"/>
                    <a:pt x="13" y="272"/>
                  </a:cubicBezTo>
                  <a:cubicBezTo>
                    <a:pt x="29" y="436"/>
                    <a:pt x="150" y="514"/>
                    <a:pt x="271" y="514"/>
                  </a:cubicBezTo>
                  <a:cubicBezTo>
                    <a:pt x="408" y="514"/>
                    <a:pt x="544" y="417"/>
                    <a:pt x="532" y="238"/>
                  </a:cubicBezTo>
                  <a:cubicBezTo>
                    <a:pt x="521" y="77"/>
                    <a:pt x="398" y="0"/>
                    <a:pt x="27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5943400" y="3545075"/>
              <a:ext cx="15475" cy="13150"/>
            </a:xfrm>
            <a:custGeom>
              <a:rect b="b" l="l" r="r" t="t"/>
              <a:pathLst>
                <a:path extrusionOk="0" h="526" w="619">
                  <a:moveTo>
                    <a:pt x="347" y="1"/>
                  </a:moveTo>
                  <a:cubicBezTo>
                    <a:pt x="341" y="1"/>
                    <a:pt x="334" y="1"/>
                    <a:pt x="328" y="2"/>
                  </a:cubicBezTo>
                  <a:cubicBezTo>
                    <a:pt x="91" y="24"/>
                    <a:pt x="1" y="318"/>
                    <a:pt x="181" y="464"/>
                  </a:cubicBezTo>
                  <a:cubicBezTo>
                    <a:pt x="233" y="506"/>
                    <a:pt x="291" y="525"/>
                    <a:pt x="348" y="525"/>
                  </a:cubicBezTo>
                  <a:cubicBezTo>
                    <a:pt x="488" y="525"/>
                    <a:pt x="618" y="408"/>
                    <a:pt x="610" y="239"/>
                  </a:cubicBezTo>
                  <a:cubicBezTo>
                    <a:pt x="599" y="109"/>
                    <a:pt x="476" y="1"/>
                    <a:pt x="347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113700" y="3630550"/>
              <a:ext cx="15925" cy="13050"/>
            </a:xfrm>
            <a:custGeom>
              <a:rect b="b" l="l" r="r" t="t"/>
              <a:pathLst>
                <a:path extrusionOk="0" h="522" w="637">
                  <a:moveTo>
                    <a:pt x="364" y="1"/>
                  </a:moveTo>
                  <a:cubicBezTo>
                    <a:pt x="357" y="1"/>
                    <a:pt x="350" y="1"/>
                    <a:pt x="343" y="2"/>
                  </a:cubicBezTo>
                  <a:cubicBezTo>
                    <a:pt x="1" y="24"/>
                    <a:pt x="37" y="522"/>
                    <a:pt x="356" y="522"/>
                  </a:cubicBezTo>
                  <a:cubicBezTo>
                    <a:pt x="363" y="522"/>
                    <a:pt x="370" y="521"/>
                    <a:pt x="377" y="521"/>
                  </a:cubicBezTo>
                  <a:cubicBezTo>
                    <a:pt x="524" y="510"/>
                    <a:pt x="636" y="374"/>
                    <a:pt x="614" y="239"/>
                  </a:cubicBezTo>
                  <a:cubicBezTo>
                    <a:pt x="603" y="99"/>
                    <a:pt x="491" y="1"/>
                    <a:pt x="364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136075" y="3595850"/>
              <a:ext cx="15400" cy="13150"/>
            </a:xfrm>
            <a:custGeom>
              <a:rect b="b" l="l" r="r" t="t"/>
              <a:pathLst>
                <a:path extrusionOk="0" h="526" w="616">
                  <a:moveTo>
                    <a:pt x="339" y="1"/>
                  </a:moveTo>
                  <a:cubicBezTo>
                    <a:pt x="332" y="1"/>
                    <a:pt x="324" y="1"/>
                    <a:pt x="317" y="2"/>
                  </a:cubicBezTo>
                  <a:cubicBezTo>
                    <a:pt x="91" y="24"/>
                    <a:pt x="1" y="318"/>
                    <a:pt x="170" y="464"/>
                  </a:cubicBezTo>
                  <a:cubicBezTo>
                    <a:pt x="222" y="506"/>
                    <a:pt x="281" y="525"/>
                    <a:pt x="338" y="525"/>
                  </a:cubicBezTo>
                  <a:cubicBezTo>
                    <a:pt x="482" y="525"/>
                    <a:pt x="615" y="408"/>
                    <a:pt x="599" y="239"/>
                  </a:cubicBezTo>
                  <a:cubicBezTo>
                    <a:pt x="588" y="99"/>
                    <a:pt x="476" y="1"/>
                    <a:pt x="339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5784875" y="3213075"/>
              <a:ext cx="399750" cy="197775"/>
            </a:xfrm>
            <a:custGeom>
              <a:rect b="b" l="l" r="r" t="t"/>
              <a:pathLst>
                <a:path extrusionOk="0" h="7911" w="15990">
                  <a:moveTo>
                    <a:pt x="7709" y="1"/>
                  </a:moveTo>
                  <a:cubicBezTo>
                    <a:pt x="7195" y="1"/>
                    <a:pt x="6680" y="51"/>
                    <a:pt x="6173" y="158"/>
                  </a:cubicBezTo>
                  <a:cubicBezTo>
                    <a:pt x="5281" y="339"/>
                    <a:pt x="4615" y="1050"/>
                    <a:pt x="3690" y="1208"/>
                  </a:cubicBezTo>
                  <a:cubicBezTo>
                    <a:pt x="2505" y="1411"/>
                    <a:pt x="1490" y="1162"/>
                    <a:pt x="688" y="2189"/>
                  </a:cubicBezTo>
                  <a:cubicBezTo>
                    <a:pt x="643" y="2268"/>
                    <a:pt x="587" y="2336"/>
                    <a:pt x="542" y="2404"/>
                  </a:cubicBezTo>
                  <a:cubicBezTo>
                    <a:pt x="0" y="3273"/>
                    <a:pt x="90" y="4288"/>
                    <a:pt x="587" y="5202"/>
                  </a:cubicBezTo>
                  <a:cubicBezTo>
                    <a:pt x="1208" y="6353"/>
                    <a:pt x="2223" y="7256"/>
                    <a:pt x="3352" y="7910"/>
                  </a:cubicBezTo>
                  <a:cubicBezTo>
                    <a:pt x="3306" y="7798"/>
                    <a:pt x="3261" y="7696"/>
                    <a:pt x="3216" y="7594"/>
                  </a:cubicBezTo>
                  <a:cubicBezTo>
                    <a:pt x="2099" y="5328"/>
                    <a:pt x="3600" y="4206"/>
                    <a:pt x="5504" y="4206"/>
                  </a:cubicBezTo>
                  <a:cubicBezTo>
                    <a:pt x="6255" y="4206"/>
                    <a:pt x="7068" y="4380"/>
                    <a:pt x="7809" y="4728"/>
                  </a:cubicBezTo>
                  <a:cubicBezTo>
                    <a:pt x="8751" y="5199"/>
                    <a:pt x="10213" y="6395"/>
                    <a:pt x="11465" y="6395"/>
                  </a:cubicBezTo>
                  <a:cubicBezTo>
                    <a:pt x="11712" y="6395"/>
                    <a:pt x="11951" y="6348"/>
                    <a:pt x="12176" y="6240"/>
                  </a:cubicBezTo>
                  <a:cubicBezTo>
                    <a:pt x="13225" y="5721"/>
                    <a:pt x="13236" y="4412"/>
                    <a:pt x="14399" y="3882"/>
                  </a:cubicBezTo>
                  <a:cubicBezTo>
                    <a:pt x="14818" y="3691"/>
                    <a:pt x="15277" y="3589"/>
                    <a:pt x="15736" y="3589"/>
                  </a:cubicBezTo>
                  <a:cubicBezTo>
                    <a:pt x="15821" y="3589"/>
                    <a:pt x="15905" y="3593"/>
                    <a:pt x="15990" y="3600"/>
                  </a:cubicBezTo>
                  <a:cubicBezTo>
                    <a:pt x="15651" y="2979"/>
                    <a:pt x="14963" y="2517"/>
                    <a:pt x="14342" y="2189"/>
                  </a:cubicBezTo>
                  <a:cubicBezTo>
                    <a:pt x="13394" y="1670"/>
                    <a:pt x="12266" y="1219"/>
                    <a:pt x="11262" y="779"/>
                  </a:cubicBezTo>
                  <a:cubicBezTo>
                    <a:pt x="10150" y="286"/>
                    <a:pt x="8931" y="1"/>
                    <a:pt x="7709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4117350" y="3379275"/>
              <a:ext cx="446025" cy="172400"/>
            </a:xfrm>
            <a:custGeom>
              <a:rect b="b" l="l" r="r" t="t"/>
              <a:pathLst>
                <a:path extrusionOk="0" h="6896" w="17841">
                  <a:moveTo>
                    <a:pt x="10233" y="0"/>
                  </a:moveTo>
                  <a:cubicBezTo>
                    <a:pt x="6343" y="0"/>
                    <a:pt x="2283" y="1270"/>
                    <a:pt x="0" y="4399"/>
                  </a:cubicBezTo>
                  <a:cubicBezTo>
                    <a:pt x="2373" y="6101"/>
                    <a:pt x="4940" y="6896"/>
                    <a:pt x="7468" y="6896"/>
                  </a:cubicBezTo>
                  <a:cubicBezTo>
                    <a:pt x="11277" y="6896"/>
                    <a:pt x="14999" y="5093"/>
                    <a:pt x="17840" y="1872"/>
                  </a:cubicBezTo>
                  <a:cubicBezTo>
                    <a:pt x="15937" y="706"/>
                    <a:pt x="13133" y="0"/>
                    <a:pt x="10233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4030725" y="3411675"/>
              <a:ext cx="519675" cy="122175"/>
            </a:xfrm>
            <a:custGeom>
              <a:rect b="b" l="l" r="r" t="t"/>
              <a:pathLst>
                <a:path extrusionOk="0" h="4887" w="20787">
                  <a:moveTo>
                    <a:pt x="17198" y="0"/>
                  </a:moveTo>
                  <a:cubicBezTo>
                    <a:pt x="16747" y="440"/>
                    <a:pt x="16329" y="914"/>
                    <a:pt x="15945" y="1399"/>
                  </a:cubicBezTo>
                  <a:lnTo>
                    <a:pt x="14253" y="1659"/>
                  </a:lnTo>
                  <a:cubicBezTo>
                    <a:pt x="14038" y="1704"/>
                    <a:pt x="13824" y="1738"/>
                    <a:pt x="13610" y="1761"/>
                  </a:cubicBezTo>
                  <a:lnTo>
                    <a:pt x="13531" y="1682"/>
                  </a:lnTo>
                  <a:cubicBezTo>
                    <a:pt x="14027" y="1162"/>
                    <a:pt x="14479" y="610"/>
                    <a:pt x="14907" y="34"/>
                  </a:cubicBezTo>
                  <a:lnTo>
                    <a:pt x="14907" y="34"/>
                  </a:lnTo>
                  <a:cubicBezTo>
                    <a:pt x="14321" y="519"/>
                    <a:pt x="13768" y="1038"/>
                    <a:pt x="13249" y="1580"/>
                  </a:cubicBezTo>
                  <a:cubicBezTo>
                    <a:pt x="13203" y="1636"/>
                    <a:pt x="13203" y="1704"/>
                    <a:pt x="13249" y="1761"/>
                  </a:cubicBezTo>
                  <a:lnTo>
                    <a:pt x="13294" y="1817"/>
                  </a:lnTo>
                  <a:cubicBezTo>
                    <a:pt x="12989" y="1862"/>
                    <a:pt x="12684" y="1907"/>
                    <a:pt x="12380" y="1941"/>
                  </a:cubicBezTo>
                  <a:lnTo>
                    <a:pt x="11251" y="2099"/>
                  </a:lnTo>
                  <a:cubicBezTo>
                    <a:pt x="11353" y="1975"/>
                    <a:pt x="11443" y="1862"/>
                    <a:pt x="11545" y="1738"/>
                  </a:cubicBezTo>
                  <a:cubicBezTo>
                    <a:pt x="11691" y="1580"/>
                    <a:pt x="11838" y="1411"/>
                    <a:pt x="11973" y="1230"/>
                  </a:cubicBezTo>
                  <a:cubicBezTo>
                    <a:pt x="12109" y="1061"/>
                    <a:pt x="12244" y="880"/>
                    <a:pt x="12357" y="689"/>
                  </a:cubicBezTo>
                  <a:cubicBezTo>
                    <a:pt x="12414" y="587"/>
                    <a:pt x="12470" y="485"/>
                    <a:pt x="12515" y="384"/>
                  </a:cubicBezTo>
                  <a:cubicBezTo>
                    <a:pt x="12572" y="282"/>
                    <a:pt x="12594" y="181"/>
                    <a:pt x="12628" y="68"/>
                  </a:cubicBezTo>
                  <a:lnTo>
                    <a:pt x="12628" y="68"/>
                  </a:lnTo>
                  <a:lnTo>
                    <a:pt x="12459" y="350"/>
                  </a:lnTo>
                  <a:cubicBezTo>
                    <a:pt x="12391" y="440"/>
                    <a:pt x="12323" y="531"/>
                    <a:pt x="12256" y="610"/>
                  </a:cubicBezTo>
                  <a:cubicBezTo>
                    <a:pt x="12188" y="700"/>
                    <a:pt x="12120" y="779"/>
                    <a:pt x="12041" y="858"/>
                  </a:cubicBezTo>
                  <a:lnTo>
                    <a:pt x="11815" y="1095"/>
                  </a:lnTo>
                  <a:cubicBezTo>
                    <a:pt x="11669" y="1253"/>
                    <a:pt x="11511" y="1411"/>
                    <a:pt x="11353" y="1569"/>
                  </a:cubicBezTo>
                  <a:cubicBezTo>
                    <a:pt x="11195" y="1727"/>
                    <a:pt x="11048" y="1896"/>
                    <a:pt x="10913" y="2077"/>
                  </a:cubicBezTo>
                  <a:cubicBezTo>
                    <a:pt x="10901" y="2099"/>
                    <a:pt x="10890" y="2122"/>
                    <a:pt x="10890" y="2144"/>
                  </a:cubicBezTo>
                  <a:lnTo>
                    <a:pt x="10439" y="2201"/>
                  </a:lnTo>
                  <a:lnTo>
                    <a:pt x="9378" y="2347"/>
                  </a:lnTo>
                  <a:cubicBezTo>
                    <a:pt x="9762" y="1772"/>
                    <a:pt x="10123" y="1185"/>
                    <a:pt x="10450" y="576"/>
                  </a:cubicBezTo>
                  <a:lnTo>
                    <a:pt x="10450" y="576"/>
                  </a:lnTo>
                  <a:cubicBezTo>
                    <a:pt x="9942" y="1151"/>
                    <a:pt x="9457" y="1761"/>
                    <a:pt x="9017" y="2392"/>
                  </a:cubicBezTo>
                  <a:cubicBezTo>
                    <a:pt x="8193" y="2494"/>
                    <a:pt x="7381" y="2607"/>
                    <a:pt x="6602" y="2686"/>
                  </a:cubicBezTo>
                  <a:lnTo>
                    <a:pt x="6580" y="2686"/>
                  </a:lnTo>
                  <a:cubicBezTo>
                    <a:pt x="6839" y="2449"/>
                    <a:pt x="7110" y="2212"/>
                    <a:pt x="7358" y="1975"/>
                  </a:cubicBezTo>
                  <a:cubicBezTo>
                    <a:pt x="7640" y="1659"/>
                    <a:pt x="7922" y="1332"/>
                    <a:pt x="8193" y="982"/>
                  </a:cubicBezTo>
                  <a:lnTo>
                    <a:pt x="8193" y="982"/>
                  </a:lnTo>
                  <a:cubicBezTo>
                    <a:pt x="7855" y="1253"/>
                    <a:pt x="7527" y="1524"/>
                    <a:pt x="7212" y="1817"/>
                  </a:cubicBezTo>
                  <a:cubicBezTo>
                    <a:pt x="6873" y="2077"/>
                    <a:pt x="6546" y="2347"/>
                    <a:pt x="6230" y="2629"/>
                  </a:cubicBezTo>
                  <a:cubicBezTo>
                    <a:pt x="6207" y="2652"/>
                    <a:pt x="6185" y="2686"/>
                    <a:pt x="6185" y="2731"/>
                  </a:cubicBezTo>
                  <a:lnTo>
                    <a:pt x="3262" y="3081"/>
                  </a:lnTo>
                  <a:cubicBezTo>
                    <a:pt x="1310" y="3329"/>
                    <a:pt x="1" y="3510"/>
                    <a:pt x="1" y="3510"/>
                  </a:cubicBezTo>
                  <a:cubicBezTo>
                    <a:pt x="1" y="3510"/>
                    <a:pt x="1321" y="3419"/>
                    <a:pt x="3285" y="3239"/>
                  </a:cubicBezTo>
                  <a:cubicBezTo>
                    <a:pt x="4187" y="3160"/>
                    <a:pt x="5225" y="3070"/>
                    <a:pt x="6343" y="2957"/>
                  </a:cubicBezTo>
                  <a:cubicBezTo>
                    <a:pt x="6647" y="3273"/>
                    <a:pt x="6952" y="3600"/>
                    <a:pt x="7257" y="3916"/>
                  </a:cubicBezTo>
                  <a:cubicBezTo>
                    <a:pt x="7437" y="4085"/>
                    <a:pt x="7629" y="4266"/>
                    <a:pt x="7810" y="4435"/>
                  </a:cubicBezTo>
                  <a:cubicBezTo>
                    <a:pt x="8013" y="4582"/>
                    <a:pt x="8216" y="4740"/>
                    <a:pt x="8419" y="4886"/>
                  </a:cubicBezTo>
                  <a:cubicBezTo>
                    <a:pt x="8261" y="4683"/>
                    <a:pt x="8080" y="4514"/>
                    <a:pt x="7922" y="4322"/>
                  </a:cubicBezTo>
                  <a:cubicBezTo>
                    <a:pt x="7753" y="4142"/>
                    <a:pt x="7595" y="3950"/>
                    <a:pt x="7426" y="3758"/>
                  </a:cubicBezTo>
                  <a:cubicBezTo>
                    <a:pt x="7189" y="3476"/>
                    <a:pt x="6941" y="3194"/>
                    <a:pt x="6681" y="2912"/>
                  </a:cubicBezTo>
                  <a:cubicBezTo>
                    <a:pt x="7381" y="2844"/>
                    <a:pt x="8114" y="2754"/>
                    <a:pt x="8848" y="2663"/>
                  </a:cubicBezTo>
                  <a:cubicBezTo>
                    <a:pt x="8848" y="2708"/>
                    <a:pt x="8859" y="2742"/>
                    <a:pt x="8893" y="2765"/>
                  </a:cubicBezTo>
                  <a:lnTo>
                    <a:pt x="9423" y="3250"/>
                  </a:lnTo>
                  <a:cubicBezTo>
                    <a:pt x="9604" y="3397"/>
                    <a:pt x="9796" y="3543"/>
                    <a:pt x="9987" y="3679"/>
                  </a:cubicBezTo>
                  <a:cubicBezTo>
                    <a:pt x="10168" y="3803"/>
                    <a:pt x="10360" y="3961"/>
                    <a:pt x="10552" y="4085"/>
                  </a:cubicBezTo>
                  <a:cubicBezTo>
                    <a:pt x="10732" y="4209"/>
                    <a:pt x="10924" y="4367"/>
                    <a:pt x="11116" y="4514"/>
                  </a:cubicBezTo>
                  <a:cubicBezTo>
                    <a:pt x="10958" y="4322"/>
                    <a:pt x="10800" y="4153"/>
                    <a:pt x="10642" y="3984"/>
                  </a:cubicBezTo>
                  <a:cubicBezTo>
                    <a:pt x="10484" y="3803"/>
                    <a:pt x="10292" y="3656"/>
                    <a:pt x="10112" y="3498"/>
                  </a:cubicBezTo>
                  <a:cubicBezTo>
                    <a:pt x="9931" y="3340"/>
                    <a:pt x="9762" y="3194"/>
                    <a:pt x="9581" y="3036"/>
                  </a:cubicBezTo>
                  <a:cubicBezTo>
                    <a:pt x="9446" y="2912"/>
                    <a:pt x="9299" y="2776"/>
                    <a:pt x="9164" y="2641"/>
                  </a:cubicBezTo>
                  <a:cubicBezTo>
                    <a:pt x="9164" y="2629"/>
                    <a:pt x="9175" y="2629"/>
                    <a:pt x="9175" y="2618"/>
                  </a:cubicBezTo>
                  <a:lnTo>
                    <a:pt x="10473" y="2460"/>
                  </a:lnTo>
                  <a:lnTo>
                    <a:pt x="11071" y="2381"/>
                  </a:lnTo>
                  <a:lnTo>
                    <a:pt x="11500" y="2787"/>
                  </a:lnTo>
                  <a:cubicBezTo>
                    <a:pt x="11703" y="2957"/>
                    <a:pt x="11928" y="3115"/>
                    <a:pt x="12131" y="3284"/>
                  </a:cubicBezTo>
                  <a:cubicBezTo>
                    <a:pt x="12560" y="3577"/>
                    <a:pt x="12989" y="3893"/>
                    <a:pt x="13429" y="4175"/>
                  </a:cubicBezTo>
                  <a:cubicBezTo>
                    <a:pt x="13249" y="3984"/>
                    <a:pt x="13057" y="3803"/>
                    <a:pt x="12865" y="3622"/>
                  </a:cubicBezTo>
                  <a:lnTo>
                    <a:pt x="12278" y="3103"/>
                  </a:lnTo>
                  <a:cubicBezTo>
                    <a:pt x="12075" y="2923"/>
                    <a:pt x="11883" y="2754"/>
                    <a:pt x="11680" y="2584"/>
                  </a:cubicBezTo>
                  <a:lnTo>
                    <a:pt x="11409" y="2325"/>
                  </a:lnTo>
                  <a:lnTo>
                    <a:pt x="12414" y="2189"/>
                  </a:lnTo>
                  <a:cubicBezTo>
                    <a:pt x="12775" y="2133"/>
                    <a:pt x="13136" y="2088"/>
                    <a:pt x="13486" y="2020"/>
                  </a:cubicBezTo>
                  <a:cubicBezTo>
                    <a:pt x="13553" y="2110"/>
                    <a:pt x="13621" y="2189"/>
                    <a:pt x="13689" y="2268"/>
                  </a:cubicBezTo>
                  <a:cubicBezTo>
                    <a:pt x="13858" y="2438"/>
                    <a:pt x="14016" y="2596"/>
                    <a:pt x="14185" y="2754"/>
                  </a:cubicBezTo>
                  <a:cubicBezTo>
                    <a:pt x="14354" y="2900"/>
                    <a:pt x="14558" y="3036"/>
                    <a:pt x="14738" y="3171"/>
                  </a:cubicBezTo>
                  <a:cubicBezTo>
                    <a:pt x="14941" y="3284"/>
                    <a:pt x="15133" y="3397"/>
                    <a:pt x="15336" y="3498"/>
                  </a:cubicBezTo>
                  <a:cubicBezTo>
                    <a:pt x="15167" y="3340"/>
                    <a:pt x="14998" y="3205"/>
                    <a:pt x="14828" y="3058"/>
                  </a:cubicBezTo>
                  <a:cubicBezTo>
                    <a:pt x="14659" y="2912"/>
                    <a:pt x="14512" y="2742"/>
                    <a:pt x="14343" y="2584"/>
                  </a:cubicBezTo>
                  <a:cubicBezTo>
                    <a:pt x="14185" y="2438"/>
                    <a:pt x="14050" y="2257"/>
                    <a:pt x="13892" y="2099"/>
                  </a:cubicBezTo>
                  <a:lnTo>
                    <a:pt x="13790" y="1986"/>
                  </a:lnTo>
                  <a:cubicBezTo>
                    <a:pt x="13959" y="1952"/>
                    <a:pt x="14129" y="1930"/>
                    <a:pt x="14298" y="1896"/>
                  </a:cubicBezTo>
                  <a:cubicBezTo>
                    <a:pt x="14794" y="1828"/>
                    <a:pt x="15280" y="1738"/>
                    <a:pt x="15754" y="1659"/>
                  </a:cubicBezTo>
                  <a:lnTo>
                    <a:pt x="15754" y="1659"/>
                  </a:lnTo>
                  <a:cubicBezTo>
                    <a:pt x="15742" y="1670"/>
                    <a:pt x="15742" y="1670"/>
                    <a:pt x="15731" y="1682"/>
                  </a:cubicBezTo>
                  <a:lnTo>
                    <a:pt x="15720" y="1693"/>
                  </a:lnTo>
                  <a:cubicBezTo>
                    <a:pt x="15686" y="1761"/>
                    <a:pt x="15709" y="1840"/>
                    <a:pt x="15776" y="1873"/>
                  </a:cubicBezTo>
                  <a:lnTo>
                    <a:pt x="15799" y="1885"/>
                  </a:lnTo>
                  <a:cubicBezTo>
                    <a:pt x="16103" y="2054"/>
                    <a:pt x="16419" y="2212"/>
                    <a:pt x="16747" y="2370"/>
                  </a:cubicBezTo>
                  <a:cubicBezTo>
                    <a:pt x="17051" y="2550"/>
                    <a:pt x="17367" y="2731"/>
                    <a:pt x="17695" y="2889"/>
                  </a:cubicBezTo>
                  <a:cubicBezTo>
                    <a:pt x="17424" y="2641"/>
                    <a:pt x="17142" y="2404"/>
                    <a:pt x="16860" y="2178"/>
                  </a:cubicBezTo>
                  <a:cubicBezTo>
                    <a:pt x="16600" y="2009"/>
                    <a:pt x="16329" y="1862"/>
                    <a:pt x="16058" y="1704"/>
                  </a:cubicBezTo>
                  <a:cubicBezTo>
                    <a:pt x="16092" y="1659"/>
                    <a:pt x="16126" y="1614"/>
                    <a:pt x="16160" y="1569"/>
                  </a:cubicBezTo>
                  <a:lnTo>
                    <a:pt x="17604" y="1264"/>
                  </a:lnTo>
                  <a:cubicBezTo>
                    <a:pt x="18089" y="1162"/>
                    <a:pt x="18541" y="1072"/>
                    <a:pt x="18925" y="959"/>
                  </a:cubicBezTo>
                  <a:cubicBezTo>
                    <a:pt x="19308" y="847"/>
                    <a:pt x="19647" y="756"/>
                    <a:pt x="19918" y="677"/>
                  </a:cubicBezTo>
                  <a:lnTo>
                    <a:pt x="20786" y="429"/>
                  </a:lnTo>
                  <a:lnTo>
                    <a:pt x="19906" y="621"/>
                  </a:lnTo>
                  <a:lnTo>
                    <a:pt x="18891" y="847"/>
                  </a:lnTo>
                  <a:cubicBezTo>
                    <a:pt x="18507" y="948"/>
                    <a:pt x="18056" y="1016"/>
                    <a:pt x="17570" y="1106"/>
                  </a:cubicBezTo>
                  <a:lnTo>
                    <a:pt x="16329" y="1332"/>
                  </a:lnTo>
                  <a:cubicBezTo>
                    <a:pt x="16645" y="903"/>
                    <a:pt x="16938" y="463"/>
                    <a:pt x="17198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4150625" y="3160600"/>
              <a:ext cx="255325" cy="336850"/>
            </a:xfrm>
            <a:custGeom>
              <a:rect b="b" l="l" r="r" t="t"/>
              <a:pathLst>
                <a:path extrusionOk="0" h="13474" w="10213">
                  <a:moveTo>
                    <a:pt x="9920" y="0"/>
                  </a:moveTo>
                  <a:lnTo>
                    <a:pt x="9446" y="418"/>
                  </a:lnTo>
                  <a:cubicBezTo>
                    <a:pt x="7381" y="2099"/>
                    <a:pt x="4187" y="2415"/>
                    <a:pt x="2438" y="4322"/>
                  </a:cubicBezTo>
                  <a:cubicBezTo>
                    <a:pt x="1" y="6793"/>
                    <a:pt x="554" y="10449"/>
                    <a:pt x="1163" y="13474"/>
                  </a:cubicBezTo>
                  <a:cubicBezTo>
                    <a:pt x="4029" y="12548"/>
                    <a:pt x="7234" y="12627"/>
                    <a:pt x="8712" y="9479"/>
                  </a:cubicBezTo>
                  <a:cubicBezTo>
                    <a:pt x="10213" y="6714"/>
                    <a:pt x="9039" y="3397"/>
                    <a:pt x="9829" y="407"/>
                  </a:cubicBezTo>
                  <a:lnTo>
                    <a:pt x="9920" y="0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4181650" y="3222650"/>
              <a:ext cx="175225" cy="268875"/>
            </a:xfrm>
            <a:custGeom>
              <a:rect b="b" l="l" r="r" t="t"/>
              <a:pathLst>
                <a:path extrusionOk="0" h="10755" w="7009">
                  <a:moveTo>
                    <a:pt x="6535" y="1"/>
                  </a:moveTo>
                  <a:lnTo>
                    <a:pt x="6219" y="441"/>
                  </a:lnTo>
                  <a:cubicBezTo>
                    <a:pt x="6027" y="723"/>
                    <a:pt x="5733" y="1118"/>
                    <a:pt x="5406" y="1614"/>
                  </a:cubicBezTo>
                  <a:cubicBezTo>
                    <a:pt x="5079" y="2100"/>
                    <a:pt x="4684" y="2664"/>
                    <a:pt x="4289" y="3285"/>
                  </a:cubicBezTo>
                  <a:cubicBezTo>
                    <a:pt x="4120" y="3544"/>
                    <a:pt x="3950" y="3804"/>
                    <a:pt x="3781" y="4063"/>
                  </a:cubicBezTo>
                  <a:lnTo>
                    <a:pt x="3747" y="3781"/>
                  </a:lnTo>
                  <a:lnTo>
                    <a:pt x="3713" y="3409"/>
                  </a:lnTo>
                  <a:cubicBezTo>
                    <a:pt x="3702" y="3285"/>
                    <a:pt x="3680" y="3160"/>
                    <a:pt x="3680" y="3036"/>
                  </a:cubicBezTo>
                  <a:lnTo>
                    <a:pt x="3646" y="2675"/>
                  </a:lnTo>
                  <a:cubicBezTo>
                    <a:pt x="3646" y="2551"/>
                    <a:pt x="3623" y="2427"/>
                    <a:pt x="3623" y="2303"/>
                  </a:cubicBezTo>
                  <a:cubicBezTo>
                    <a:pt x="3623" y="2043"/>
                    <a:pt x="3623" y="1795"/>
                    <a:pt x="3601" y="1547"/>
                  </a:cubicBezTo>
                  <a:cubicBezTo>
                    <a:pt x="3555" y="1795"/>
                    <a:pt x="3510" y="2043"/>
                    <a:pt x="3465" y="2292"/>
                  </a:cubicBezTo>
                  <a:cubicBezTo>
                    <a:pt x="3443" y="2416"/>
                    <a:pt x="3431" y="2540"/>
                    <a:pt x="3431" y="2664"/>
                  </a:cubicBezTo>
                  <a:cubicBezTo>
                    <a:pt x="3420" y="2799"/>
                    <a:pt x="3420" y="2923"/>
                    <a:pt x="3409" y="3048"/>
                  </a:cubicBezTo>
                  <a:cubicBezTo>
                    <a:pt x="3409" y="3183"/>
                    <a:pt x="3409" y="3307"/>
                    <a:pt x="3409" y="3431"/>
                  </a:cubicBezTo>
                  <a:lnTo>
                    <a:pt x="3431" y="3815"/>
                  </a:lnTo>
                  <a:cubicBezTo>
                    <a:pt x="3443" y="4052"/>
                    <a:pt x="3465" y="4278"/>
                    <a:pt x="3488" y="4515"/>
                  </a:cubicBezTo>
                  <a:lnTo>
                    <a:pt x="3036" y="5237"/>
                  </a:lnTo>
                  <a:lnTo>
                    <a:pt x="2404" y="6320"/>
                  </a:lnTo>
                  <a:cubicBezTo>
                    <a:pt x="2404" y="6297"/>
                    <a:pt x="2393" y="6275"/>
                    <a:pt x="2382" y="6264"/>
                  </a:cubicBezTo>
                  <a:cubicBezTo>
                    <a:pt x="2348" y="6117"/>
                    <a:pt x="2325" y="5970"/>
                    <a:pt x="2292" y="5823"/>
                  </a:cubicBezTo>
                  <a:cubicBezTo>
                    <a:pt x="2269" y="5677"/>
                    <a:pt x="2269" y="5519"/>
                    <a:pt x="2258" y="5372"/>
                  </a:cubicBezTo>
                  <a:cubicBezTo>
                    <a:pt x="2247" y="5214"/>
                    <a:pt x="2258" y="5067"/>
                    <a:pt x="2258" y="4909"/>
                  </a:cubicBezTo>
                  <a:lnTo>
                    <a:pt x="2269" y="3973"/>
                  </a:lnTo>
                  <a:cubicBezTo>
                    <a:pt x="2269" y="3657"/>
                    <a:pt x="2258" y="3352"/>
                    <a:pt x="2224" y="3036"/>
                  </a:cubicBezTo>
                  <a:cubicBezTo>
                    <a:pt x="2201" y="3194"/>
                    <a:pt x="2179" y="3352"/>
                    <a:pt x="2168" y="3499"/>
                  </a:cubicBezTo>
                  <a:cubicBezTo>
                    <a:pt x="2145" y="3657"/>
                    <a:pt x="2122" y="3815"/>
                    <a:pt x="2100" y="3962"/>
                  </a:cubicBezTo>
                  <a:cubicBezTo>
                    <a:pt x="2055" y="4278"/>
                    <a:pt x="2010" y="4582"/>
                    <a:pt x="1976" y="4898"/>
                  </a:cubicBezTo>
                  <a:cubicBezTo>
                    <a:pt x="1953" y="5056"/>
                    <a:pt x="1953" y="5214"/>
                    <a:pt x="1942" y="5372"/>
                  </a:cubicBezTo>
                  <a:cubicBezTo>
                    <a:pt x="1942" y="5530"/>
                    <a:pt x="1953" y="5699"/>
                    <a:pt x="1976" y="5857"/>
                  </a:cubicBezTo>
                  <a:cubicBezTo>
                    <a:pt x="1987" y="6027"/>
                    <a:pt x="2021" y="6185"/>
                    <a:pt x="2055" y="6343"/>
                  </a:cubicBezTo>
                  <a:cubicBezTo>
                    <a:pt x="2100" y="6467"/>
                    <a:pt x="2134" y="6602"/>
                    <a:pt x="2179" y="6726"/>
                  </a:cubicBezTo>
                  <a:cubicBezTo>
                    <a:pt x="2077" y="6895"/>
                    <a:pt x="1976" y="7076"/>
                    <a:pt x="1885" y="7234"/>
                  </a:cubicBezTo>
                  <a:cubicBezTo>
                    <a:pt x="1536" y="7843"/>
                    <a:pt x="1231" y="8419"/>
                    <a:pt x="949" y="8927"/>
                  </a:cubicBezTo>
                  <a:cubicBezTo>
                    <a:pt x="926" y="8408"/>
                    <a:pt x="892" y="7888"/>
                    <a:pt x="859" y="7381"/>
                  </a:cubicBezTo>
                  <a:cubicBezTo>
                    <a:pt x="847" y="7053"/>
                    <a:pt x="836" y="6726"/>
                    <a:pt x="813" y="6410"/>
                  </a:cubicBezTo>
                  <a:cubicBezTo>
                    <a:pt x="791" y="6083"/>
                    <a:pt x="768" y="5756"/>
                    <a:pt x="734" y="5429"/>
                  </a:cubicBezTo>
                  <a:cubicBezTo>
                    <a:pt x="689" y="5756"/>
                    <a:pt x="655" y="6083"/>
                    <a:pt x="622" y="6399"/>
                  </a:cubicBezTo>
                  <a:cubicBezTo>
                    <a:pt x="599" y="6726"/>
                    <a:pt x="576" y="7053"/>
                    <a:pt x="565" y="7381"/>
                  </a:cubicBezTo>
                  <a:cubicBezTo>
                    <a:pt x="565" y="8024"/>
                    <a:pt x="588" y="8690"/>
                    <a:pt x="633" y="9344"/>
                  </a:cubicBezTo>
                  <a:lnTo>
                    <a:pt x="633" y="9355"/>
                  </a:lnTo>
                  <a:lnTo>
                    <a:pt x="633" y="9367"/>
                  </a:lnTo>
                  <a:cubicBezTo>
                    <a:pt x="633" y="9401"/>
                    <a:pt x="644" y="9423"/>
                    <a:pt x="667" y="9434"/>
                  </a:cubicBezTo>
                  <a:cubicBezTo>
                    <a:pt x="497" y="9762"/>
                    <a:pt x="351" y="10055"/>
                    <a:pt x="238" y="10269"/>
                  </a:cubicBezTo>
                  <a:lnTo>
                    <a:pt x="1" y="10755"/>
                  </a:lnTo>
                  <a:cubicBezTo>
                    <a:pt x="1" y="10755"/>
                    <a:pt x="103" y="10597"/>
                    <a:pt x="306" y="10315"/>
                  </a:cubicBezTo>
                  <a:cubicBezTo>
                    <a:pt x="441" y="10100"/>
                    <a:pt x="622" y="9818"/>
                    <a:pt x="836" y="9502"/>
                  </a:cubicBezTo>
                  <a:cubicBezTo>
                    <a:pt x="960" y="9468"/>
                    <a:pt x="1096" y="9446"/>
                    <a:pt x="1220" y="9412"/>
                  </a:cubicBezTo>
                  <a:cubicBezTo>
                    <a:pt x="1344" y="9378"/>
                    <a:pt x="1479" y="9310"/>
                    <a:pt x="1592" y="9254"/>
                  </a:cubicBezTo>
                  <a:cubicBezTo>
                    <a:pt x="1705" y="9197"/>
                    <a:pt x="1818" y="9130"/>
                    <a:pt x="1931" y="9062"/>
                  </a:cubicBezTo>
                  <a:lnTo>
                    <a:pt x="2247" y="8836"/>
                  </a:lnTo>
                  <a:cubicBezTo>
                    <a:pt x="2450" y="8678"/>
                    <a:pt x="2641" y="8509"/>
                    <a:pt x="2822" y="8340"/>
                  </a:cubicBezTo>
                  <a:cubicBezTo>
                    <a:pt x="3003" y="8159"/>
                    <a:pt x="3183" y="7979"/>
                    <a:pt x="3364" y="7798"/>
                  </a:cubicBezTo>
                  <a:lnTo>
                    <a:pt x="3364" y="7798"/>
                  </a:lnTo>
                  <a:cubicBezTo>
                    <a:pt x="3138" y="7934"/>
                    <a:pt x="2935" y="8080"/>
                    <a:pt x="2732" y="8216"/>
                  </a:cubicBezTo>
                  <a:cubicBezTo>
                    <a:pt x="2619" y="8283"/>
                    <a:pt x="2517" y="8362"/>
                    <a:pt x="2416" y="8430"/>
                  </a:cubicBezTo>
                  <a:lnTo>
                    <a:pt x="2100" y="8633"/>
                  </a:lnTo>
                  <a:lnTo>
                    <a:pt x="1784" y="8814"/>
                  </a:lnTo>
                  <a:lnTo>
                    <a:pt x="1457" y="8972"/>
                  </a:lnTo>
                  <a:cubicBezTo>
                    <a:pt x="1344" y="9017"/>
                    <a:pt x="1231" y="9051"/>
                    <a:pt x="1129" y="9096"/>
                  </a:cubicBezTo>
                  <a:lnTo>
                    <a:pt x="1084" y="9096"/>
                  </a:lnTo>
                  <a:cubicBezTo>
                    <a:pt x="1400" y="8599"/>
                    <a:pt x="1773" y="8024"/>
                    <a:pt x="2145" y="7403"/>
                  </a:cubicBezTo>
                  <a:cubicBezTo>
                    <a:pt x="2247" y="7245"/>
                    <a:pt x="2348" y="7065"/>
                    <a:pt x="2450" y="6907"/>
                  </a:cubicBezTo>
                  <a:cubicBezTo>
                    <a:pt x="2687" y="6783"/>
                    <a:pt x="2946" y="6658"/>
                    <a:pt x="3194" y="6534"/>
                  </a:cubicBezTo>
                  <a:cubicBezTo>
                    <a:pt x="3443" y="6410"/>
                    <a:pt x="3691" y="6286"/>
                    <a:pt x="3939" y="6151"/>
                  </a:cubicBezTo>
                  <a:cubicBezTo>
                    <a:pt x="4187" y="6027"/>
                    <a:pt x="4436" y="5880"/>
                    <a:pt x="4673" y="5733"/>
                  </a:cubicBezTo>
                  <a:cubicBezTo>
                    <a:pt x="4797" y="5665"/>
                    <a:pt x="4910" y="5575"/>
                    <a:pt x="5022" y="5485"/>
                  </a:cubicBezTo>
                  <a:cubicBezTo>
                    <a:pt x="5135" y="5406"/>
                    <a:pt x="5237" y="5304"/>
                    <a:pt x="5338" y="5203"/>
                  </a:cubicBezTo>
                  <a:lnTo>
                    <a:pt x="5338" y="5203"/>
                  </a:lnTo>
                  <a:cubicBezTo>
                    <a:pt x="5214" y="5271"/>
                    <a:pt x="5101" y="5350"/>
                    <a:pt x="4977" y="5406"/>
                  </a:cubicBezTo>
                  <a:cubicBezTo>
                    <a:pt x="4842" y="5474"/>
                    <a:pt x="4729" y="5541"/>
                    <a:pt x="4594" y="5586"/>
                  </a:cubicBezTo>
                  <a:cubicBezTo>
                    <a:pt x="4345" y="5699"/>
                    <a:pt x="4086" y="5801"/>
                    <a:pt x="3826" y="5914"/>
                  </a:cubicBezTo>
                  <a:cubicBezTo>
                    <a:pt x="3476" y="6060"/>
                    <a:pt x="3127" y="6218"/>
                    <a:pt x="2766" y="6376"/>
                  </a:cubicBezTo>
                  <a:cubicBezTo>
                    <a:pt x="2957" y="6060"/>
                    <a:pt x="3138" y="5744"/>
                    <a:pt x="3330" y="5417"/>
                  </a:cubicBezTo>
                  <a:cubicBezTo>
                    <a:pt x="3476" y="5180"/>
                    <a:pt x="3623" y="4943"/>
                    <a:pt x="3770" y="4706"/>
                  </a:cubicBezTo>
                  <a:lnTo>
                    <a:pt x="4142" y="4661"/>
                  </a:lnTo>
                  <a:cubicBezTo>
                    <a:pt x="4300" y="4627"/>
                    <a:pt x="4447" y="4593"/>
                    <a:pt x="4594" y="4560"/>
                  </a:cubicBezTo>
                  <a:cubicBezTo>
                    <a:pt x="4887" y="4469"/>
                    <a:pt x="5180" y="4368"/>
                    <a:pt x="5463" y="4232"/>
                  </a:cubicBezTo>
                  <a:cubicBezTo>
                    <a:pt x="5733" y="4108"/>
                    <a:pt x="6004" y="3962"/>
                    <a:pt x="6264" y="3792"/>
                  </a:cubicBezTo>
                  <a:cubicBezTo>
                    <a:pt x="6512" y="3634"/>
                    <a:pt x="6771" y="3476"/>
                    <a:pt x="7008" y="3296"/>
                  </a:cubicBezTo>
                  <a:lnTo>
                    <a:pt x="7008" y="3296"/>
                  </a:lnTo>
                  <a:cubicBezTo>
                    <a:pt x="6444" y="3510"/>
                    <a:pt x="5903" y="3758"/>
                    <a:pt x="5350" y="3973"/>
                  </a:cubicBezTo>
                  <a:cubicBezTo>
                    <a:pt x="5203" y="4018"/>
                    <a:pt x="5068" y="4074"/>
                    <a:pt x="4932" y="4108"/>
                  </a:cubicBezTo>
                  <a:cubicBezTo>
                    <a:pt x="4797" y="4153"/>
                    <a:pt x="4650" y="4199"/>
                    <a:pt x="4515" y="4232"/>
                  </a:cubicBezTo>
                  <a:cubicBezTo>
                    <a:pt x="4368" y="4266"/>
                    <a:pt x="4233" y="4289"/>
                    <a:pt x="4086" y="4311"/>
                  </a:cubicBezTo>
                  <a:lnTo>
                    <a:pt x="4007" y="4323"/>
                  </a:lnTo>
                  <a:cubicBezTo>
                    <a:pt x="4199" y="4029"/>
                    <a:pt x="4368" y="3736"/>
                    <a:pt x="4548" y="3454"/>
                  </a:cubicBezTo>
                  <a:cubicBezTo>
                    <a:pt x="4932" y="2822"/>
                    <a:pt x="5271" y="2224"/>
                    <a:pt x="5575" y="1716"/>
                  </a:cubicBezTo>
                  <a:cubicBezTo>
                    <a:pt x="5869" y="1208"/>
                    <a:pt x="6106" y="768"/>
                    <a:pt x="6275" y="475"/>
                  </a:cubicBezTo>
                  <a:lnTo>
                    <a:pt x="6535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3989275" y="3404825"/>
              <a:ext cx="167875" cy="116275"/>
            </a:xfrm>
            <a:custGeom>
              <a:rect b="b" l="l" r="r" t="t"/>
              <a:pathLst>
                <a:path extrusionOk="0" h="4651" w="6715">
                  <a:moveTo>
                    <a:pt x="3464" y="1"/>
                  </a:moveTo>
                  <a:cubicBezTo>
                    <a:pt x="2887" y="1"/>
                    <a:pt x="2322" y="113"/>
                    <a:pt x="1794" y="331"/>
                  </a:cubicBezTo>
                  <a:cubicBezTo>
                    <a:pt x="745" y="737"/>
                    <a:pt x="102" y="1594"/>
                    <a:pt x="0" y="2633"/>
                  </a:cubicBezTo>
                  <a:cubicBezTo>
                    <a:pt x="316" y="3682"/>
                    <a:pt x="1681" y="4404"/>
                    <a:pt x="2663" y="4596"/>
                  </a:cubicBezTo>
                  <a:cubicBezTo>
                    <a:pt x="2896" y="4633"/>
                    <a:pt x="3129" y="4651"/>
                    <a:pt x="3361" y="4651"/>
                  </a:cubicBezTo>
                  <a:cubicBezTo>
                    <a:pt x="4625" y="4651"/>
                    <a:pt x="5847" y="4116"/>
                    <a:pt x="6714" y="3163"/>
                  </a:cubicBezTo>
                  <a:cubicBezTo>
                    <a:pt x="6714" y="2994"/>
                    <a:pt x="6703" y="2813"/>
                    <a:pt x="6658" y="2644"/>
                  </a:cubicBezTo>
                  <a:lnTo>
                    <a:pt x="6534" y="1651"/>
                  </a:lnTo>
                  <a:cubicBezTo>
                    <a:pt x="5687" y="872"/>
                    <a:pt x="4864" y="37"/>
                    <a:pt x="3622" y="3"/>
                  </a:cubicBezTo>
                  <a:cubicBezTo>
                    <a:pt x="3570" y="2"/>
                    <a:pt x="3517" y="1"/>
                    <a:pt x="346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4050200" y="3413825"/>
              <a:ext cx="114000" cy="110725"/>
            </a:xfrm>
            <a:custGeom>
              <a:rect b="b" l="l" r="r" t="t"/>
              <a:pathLst>
                <a:path extrusionOk="0" h="4429" w="4560">
                  <a:moveTo>
                    <a:pt x="1371" y="1"/>
                  </a:moveTo>
                  <a:cubicBezTo>
                    <a:pt x="1011" y="1"/>
                    <a:pt x="360" y="339"/>
                    <a:pt x="892" y="648"/>
                  </a:cubicBezTo>
                  <a:cubicBezTo>
                    <a:pt x="820" y="631"/>
                    <a:pt x="735" y="621"/>
                    <a:pt x="647" y="621"/>
                  </a:cubicBezTo>
                  <a:cubicBezTo>
                    <a:pt x="377" y="621"/>
                    <a:pt x="80" y="714"/>
                    <a:pt x="46" y="986"/>
                  </a:cubicBezTo>
                  <a:cubicBezTo>
                    <a:pt x="1" y="1302"/>
                    <a:pt x="373" y="1675"/>
                    <a:pt x="678" y="1697"/>
                  </a:cubicBezTo>
                  <a:cubicBezTo>
                    <a:pt x="166" y="1921"/>
                    <a:pt x="77" y="2618"/>
                    <a:pt x="678" y="2618"/>
                  </a:cubicBezTo>
                  <a:cubicBezTo>
                    <a:pt x="713" y="2618"/>
                    <a:pt x="751" y="2616"/>
                    <a:pt x="790" y="2611"/>
                  </a:cubicBezTo>
                  <a:lnTo>
                    <a:pt x="790" y="2611"/>
                  </a:lnTo>
                  <a:cubicBezTo>
                    <a:pt x="565" y="2713"/>
                    <a:pt x="170" y="2972"/>
                    <a:pt x="260" y="3277"/>
                  </a:cubicBezTo>
                  <a:cubicBezTo>
                    <a:pt x="350" y="3548"/>
                    <a:pt x="689" y="3514"/>
                    <a:pt x="915" y="3525"/>
                  </a:cubicBezTo>
                  <a:cubicBezTo>
                    <a:pt x="820" y="4207"/>
                    <a:pt x="1219" y="4429"/>
                    <a:pt x="1706" y="4429"/>
                  </a:cubicBezTo>
                  <a:cubicBezTo>
                    <a:pt x="2034" y="4429"/>
                    <a:pt x="2401" y="4329"/>
                    <a:pt x="2686" y="4202"/>
                  </a:cubicBezTo>
                  <a:cubicBezTo>
                    <a:pt x="3205" y="3977"/>
                    <a:pt x="3668" y="3638"/>
                    <a:pt x="4040" y="3198"/>
                  </a:cubicBezTo>
                  <a:cubicBezTo>
                    <a:pt x="4401" y="2758"/>
                    <a:pt x="4559" y="2239"/>
                    <a:pt x="4243" y="1708"/>
                  </a:cubicBezTo>
                  <a:cubicBezTo>
                    <a:pt x="4097" y="1460"/>
                    <a:pt x="3905" y="1246"/>
                    <a:pt x="3657" y="1076"/>
                  </a:cubicBezTo>
                  <a:cubicBezTo>
                    <a:pt x="3453" y="941"/>
                    <a:pt x="3228" y="941"/>
                    <a:pt x="3002" y="840"/>
                  </a:cubicBezTo>
                  <a:cubicBezTo>
                    <a:pt x="2449" y="591"/>
                    <a:pt x="2066" y="83"/>
                    <a:pt x="1434" y="4"/>
                  </a:cubicBezTo>
                  <a:cubicBezTo>
                    <a:pt x="1414" y="2"/>
                    <a:pt x="1393" y="1"/>
                    <a:pt x="1371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3988425" y="3470625"/>
              <a:ext cx="168725" cy="66875"/>
            </a:xfrm>
            <a:custGeom>
              <a:rect b="b" l="l" r="r" t="t"/>
              <a:pathLst>
                <a:path extrusionOk="0" h="2675" w="6749">
                  <a:moveTo>
                    <a:pt x="34" y="1"/>
                  </a:moveTo>
                  <a:cubicBezTo>
                    <a:pt x="0" y="260"/>
                    <a:pt x="12" y="520"/>
                    <a:pt x="45" y="779"/>
                  </a:cubicBezTo>
                  <a:cubicBezTo>
                    <a:pt x="237" y="2111"/>
                    <a:pt x="1930" y="2652"/>
                    <a:pt x="3092" y="2675"/>
                  </a:cubicBezTo>
                  <a:cubicBezTo>
                    <a:pt x="3916" y="2652"/>
                    <a:pt x="4728" y="2415"/>
                    <a:pt x="5428" y="1975"/>
                  </a:cubicBezTo>
                  <a:cubicBezTo>
                    <a:pt x="5744" y="1817"/>
                    <a:pt x="6037" y="1614"/>
                    <a:pt x="6308" y="1377"/>
                  </a:cubicBezTo>
                  <a:cubicBezTo>
                    <a:pt x="6500" y="1163"/>
                    <a:pt x="6647" y="915"/>
                    <a:pt x="6726" y="644"/>
                  </a:cubicBezTo>
                  <a:cubicBezTo>
                    <a:pt x="6726" y="633"/>
                    <a:pt x="6737" y="610"/>
                    <a:pt x="6737" y="587"/>
                  </a:cubicBezTo>
                  <a:cubicBezTo>
                    <a:pt x="6737" y="576"/>
                    <a:pt x="6748" y="554"/>
                    <a:pt x="6748" y="531"/>
                  </a:cubicBezTo>
                  <a:lnTo>
                    <a:pt x="6748" y="531"/>
                  </a:lnTo>
                  <a:cubicBezTo>
                    <a:pt x="6173" y="1185"/>
                    <a:pt x="5405" y="1659"/>
                    <a:pt x="4559" y="1862"/>
                  </a:cubicBezTo>
                  <a:cubicBezTo>
                    <a:pt x="4178" y="1968"/>
                    <a:pt x="3789" y="2021"/>
                    <a:pt x="3398" y="2021"/>
                  </a:cubicBezTo>
                  <a:cubicBezTo>
                    <a:pt x="3164" y="2021"/>
                    <a:pt x="2930" y="2002"/>
                    <a:pt x="2697" y="1964"/>
                  </a:cubicBezTo>
                  <a:cubicBezTo>
                    <a:pt x="1715" y="1772"/>
                    <a:pt x="350" y="1050"/>
                    <a:pt x="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4064300" y="3482475"/>
              <a:ext cx="89750" cy="22025"/>
            </a:xfrm>
            <a:custGeom>
              <a:rect b="b" l="l" r="r" t="t"/>
              <a:pathLst>
                <a:path extrusionOk="0" h="881" w="3590">
                  <a:moveTo>
                    <a:pt x="3589" y="1"/>
                  </a:moveTo>
                  <a:cubicBezTo>
                    <a:pt x="3589" y="1"/>
                    <a:pt x="3544" y="34"/>
                    <a:pt x="3476" y="102"/>
                  </a:cubicBezTo>
                  <a:cubicBezTo>
                    <a:pt x="3420" y="147"/>
                    <a:pt x="3375" y="181"/>
                    <a:pt x="3318" y="215"/>
                  </a:cubicBezTo>
                  <a:cubicBezTo>
                    <a:pt x="3262" y="260"/>
                    <a:pt x="3183" y="294"/>
                    <a:pt x="3115" y="328"/>
                  </a:cubicBezTo>
                  <a:cubicBezTo>
                    <a:pt x="3036" y="373"/>
                    <a:pt x="2957" y="418"/>
                    <a:pt x="2856" y="441"/>
                  </a:cubicBezTo>
                  <a:cubicBezTo>
                    <a:pt x="2765" y="474"/>
                    <a:pt x="2664" y="508"/>
                    <a:pt x="2562" y="542"/>
                  </a:cubicBezTo>
                  <a:lnTo>
                    <a:pt x="2393" y="576"/>
                  </a:lnTo>
                  <a:lnTo>
                    <a:pt x="2235" y="610"/>
                  </a:lnTo>
                  <a:cubicBezTo>
                    <a:pt x="2122" y="644"/>
                    <a:pt x="1998" y="655"/>
                    <a:pt x="1885" y="666"/>
                  </a:cubicBezTo>
                  <a:cubicBezTo>
                    <a:pt x="1772" y="678"/>
                    <a:pt x="1648" y="700"/>
                    <a:pt x="1535" y="711"/>
                  </a:cubicBezTo>
                  <a:cubicBezTo>
                    <a:pt x="1423" y="711"/>
                    <a:pt x="1310" y="723"/>
                    <a:pt x="1197" y="723"/>
                  </a:cubicBezTo>
                  <a:cubicBezTo>
                    <a:pt x="971" y="734"/>
                    <a:pt x="768" y="734"/>
                    <a:pt x="588" y="734"/>
                  </a:cubicBezTo>
                  <a:cubicBezTo>
                    <a:pt x="527" y="734"/>
                    <a:pt x="472" y="739"/>
                    <a:pt x="422" y="739"/>
                  </a:cubicBezTo>
                  <a:cubicBezTo>
                    <a:pt x="397" y="739"/>
                    <a:pt x="373" y="738"/>
                    <a:pt x="351" y="734"/>
                  </a:cubicBezTo>
                  <a:lnTo>
                    <a:pt x="159" y="734"/>
                  </a:lnTo>
                  <a:cubicBezTo>
                    <a:pt x="57" y="723"/>
                    <a:pt x="1" y="723"/>
                    <a:pt x="1" y="723"/>
                  </a:cubicBezTo>
                  <a:lnTo>
                    <a:pt x="1" y="723"/>
                  </a:lnTo>
                  <a:cubicBezTo>
                    <a:pt x="181" y="768"/>
                    <a:pt x="384" y="813"/>
                    <a:pt x="576" y="836"/>
                  </a:cubicBezTo>
                  <a:cubicBezTo>
                    <a:pt x="666" y="847"/>
                    <a:pt x="757" y="858"/>
                    <a:pt x="858" y="858"/>
                  </a:cubicBezTo>
                  <a:cubicBezTo>
                    <a:pt x="960" y="869"/>
                    <a:pt x="1073" y="881"/>
                    <a:pt x="1186" y="881"/>
                  </a:cubicBezTo>
                  <a:cubicBezTo>
                    <a:pt x="1298" y="881"/>
                    <a:pt x="1423" y="869"/>
                    <a:pt x="1535" y="869"/>
                  </a:cubicBezTo>
                  <a:cubicBezTo>
                    <a:pt x="1648" y="858"/>
                    <a:pt x="1772" y="858"/>
                    <a:pt x="1896" y="836"/>
                  </a:cubicBezTo>
                  <a:cubicBezTo>
                    <a:pt x="2009" y="813"/>
                    <a:pt x="2133" y="802"/>
                    <a:pt x="2246" y="768"/>
                  </a:cubicBezTo>
                  <a:cubicBezTo>
                    <a:pt x="2359" y="745"/>
                    <a:pt x="2472" y="711"/>
                    <a:pt x="2585" y="678"/>
                  </a:cubicBezTo>
                  <a:cubicBezTo>
                    <a:pt x="2686" y="644"/>
                    <a:pt x="2799" y="599"/>
                    <a:pt x="2889" y="553"/>
                  </a:cubicBezTo>
                  <a:cubicBezTo>
                    <a:pt x="2980" y="520"/>
                    <a:pt x="3070" y="474"/>
                    <a:pt x="3149" y="418"/>
                  </a:cubicBezTo>
                  <a:cubicBezTo>
                    <a:pt x="3217" y="373"/>
                    <a:pt x="3284" y="317"/>
                    <a:pt x="3352" y="260"/>
                  </a:cubicBezTo>
                  <a:cubicBezTo>
                    <a:pt x="3397" y="226"/>
                    <a:pt x="3442" y="181"/>
                    <a:pt x="3488" y="125"/>
                  </a:cubicBezTo>
                  <a:cubicBezTo>
                    <a:pt x="3555" y="46"/>
                    <a:pt x="3589" y="1"/>
                    <a:pt x="358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4082925" y="3488125"/>
              <a:ext cx="51075" cy="9900"/>
            </a:xfrm>
            <a:custGeom>
              <a:rect b="b" l="l" r="r" t="t"/>
              <a:pathLst>
                <a:path extrusionOk="0" h="396" w="2043">
                  <a:moveTo>
                    <a:pt x="2043" y="0"/>
                  </a:moveTo>
                  <a:cubicBezTo>
                    <a:pt x="2043" y="0"/>
                    <a:pt x="1907" y="0"/>
                    <a:pt x="1716" y="23"/>
                  </a:cubicBezTo>
                  <a:cubicBezTo>
                    <a:pt x="1614" y="23"/>
                    <a:pt x="1501" y="23"/>
                    <a:pt x="1388" y="45"/>
                  </a:cubicBezTo>
                  <a:cubicBezTo>
                    <a:pt x="1264" y="57"/>
                    <a:pt x="1140" y="68"/>
                    <a:pt x="1016" y="68"/>
                  </a:cubicBezTo>
                  <a:cubicBezTo>
                    <a:pt x="933" y="68"/>
                    <a:pt x="846" y="73"/>
                    <a:pt x="763" y="73"/>
                  </a:cubicBezTo>
                  <a:cubicBezTo>
                    <a:pt x="721" y="73"/>
                    <a:pt x="681" y="72"/>
                    <a:pt x="644" y="68"/>
                  </a:cubicBezTo>
                  <a:cubicBezTo>
                    <a:pt x="606" y="68"/>
                    <a:pt x="568" y="73"/>
                    <a:pt x="531" y="73"/>
                  </a:cubicBezTo>
                  <a:cubicBezTo>
                    <a:pt x="512" y="73"/>
                    <a:pt x="493" y="72"/>
                    <a:pt x="474" y="68"/>
                  </a:cubicBezTo>
                  <a:cubicBezTo>
                    <a:pt x="418" y="57"/>
                    <a:pt x="373" y="57"/>
                    <a:pt x="328" y="57"/>
                  </a:cubicBezTo>
                  <a:cubicBezTo>
                    <a:pt x="283" y="45"/>
                    <a:pt x="237" y="45"/>
                    <a:pt x="192" y="34"/>
                  </a:cubicBezTo>
                  <a:lnTo>
                    <a:pt x="91" y="12"/>
                  </a:lnTo>
                  <a:cubicBezTo>
                    <a:pt x="34" y="12"/>
                    <a:pt x="1" y="0"/>
                    <a:pt x="0" y="0"/>
                  </a:cubicBezTo>
                  <a:lnTo>
                    <a:pt x="0" y="0"/>
                  </a:lnTo>
                  <a:cubicBezTo>
                    <a:pt x="23" y="12"/>
                    <a:pt x="57" y="34"/>
                    <a:pt x="79" y="45"/>
                  </a:cubicBezTo>
                  <a:cubicBezTo>
                    <a:pt x="113" y="57"/>
                    <a:pt x="136" y="79"/>
                    <a:pt x="170" y="102"/>
                  </a:cubicBezTo>
                  <a:cubicBezTo>
                    <a:pt x="215" y="124"/>
                    <a:pt x="249" y="147"/>
                    <a:pt x="294" y="158"/>
                  </a:cubicBezTo>
                  <a:cubicBezTo>
                    <a:pt x="350" y="169"/>
                    <a:pt x="395" y="215"/>
                    <a:pt x="452" y="226"/>
                  </a:cubicBezTo>
                  <a:cubicBezTo>
                    <a:pt x="508" y="237"/>
                    <a:pt x="565" y="294"/>
                    <a:pt x="632" y="294"/>
                  </a:cubicBezTo>
                  <a:cubicBezTo>
                    <a:pt x="689" y="305"/>
                    <a:pt x="757" y="395"/>
                    <a:pt x="824" y="395"/>
                  </a:cubicBezTo>
                  <a:lnTo>
                    <a:pt x="1016" y="395"/>
                  </a:lnTo>
                  <a:cubicBezTo>
                    <a:pt x="1084" y="395"/>
                    <a:pt x="1151" y="294"/>
                    <a:pt x="1219" y="294"/>
                  </a:cubicBezTo>
                  <a:cubicBezTo>
                    <a:pt x="1276" y="294"/>
                    <a:pt x="1343" y="192"/>
                    <a:pt x="1400" y="181"/>
                  </a:cubicBezTo>
                  <a:cubicBezTo>
                    <a:pt x="1513" y="169"/>
                    <a:pt x="1625" y="136"/>
                    <a:pt x="1727" y="113"/>
                  </a:cubicBezTo>
                  <a:cubicBezTo>
                    <a:pt x="1829" y="79"/>
                    <a:pt x="1941" y="45"/>
                    <a:pt x="2043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4091400" y="3480775"/>
              <a:ext cx="42600" cy="7850"/>
            </a:xfrm>
            <a:custGeom>
              <a:rect b="b" l="l" r="r" t="t"/>
              <a:pathLst>
                <a:path extrusionOk="0" h="314" w="1704">
                  <a:moveTo>
                    <a:pt x="0" y="1"/>
                  </a:moveTo>
                  <a:cubicBezTo>
                    <a:pt x="0" y="1"/>
                    <a:pt x="23" y="23"/>
                    <a:pt x="68" y="23"/>
                  </a:cubicBezTo>
                  <a:cubicBezTo>
                    <a:pt x="113" y="69"/>
                    <a:pt x="181" y="102"/>
                    <a:pt x="237" y="125"/>
                  </a:cubicBezTo>
                  <a:cubicBezTo>
                    <a:pt x="282" y="148"/>
                    <a:pt x="316" y="170"/>
                    <a:pt x="361" y="181"/>
                  </a:cubicBezTo>
                  <a:cubicBezTo>
                    <a:pt x="406" y="204"/>
                    <a:pt x="451" y="215"/>
                    <a:pt x="508" y="238"/>
                  </a:cubicBezTo>
                  <a:cubicBezTo>
                    <a:pt x="553" y="249"/>
                    <a:pt x="609" y="260"/>
                    <a:pt x="666" y="272"/>
                  </a:cubicBezTo>
                  <a:lnTo>
                    <a:pt x="824" y="294"/>
                  </a:lnTo>
                  <a:cubicBezTo>
                    <a:pt x="880" y="306"/>
                    <a:pt x="937" y="306"/>
                    <a:pt x="993" y="306"/>
                  </a:cubicBezTo>
                  <a:cubicBezTo>
                    <a:pt x="1021" y="311"/>
                    <a:pt x="1049" y="314"/>
                    <a:pt x="1078" y="314"/>
                  </a:cubicBezTo>
                  <a:cubicBezTo>
                    <a:pt x="1106" y="314"/>
                    <a:pt x="1134" y="311"/>
                    <a:pt x="1162" y="306"/>
                  </a:cubicBezTo>
                  <a:cubicBezTo>
                    <a:pt x="1253" y="306"/>
                    <a:pt x="1343" y="283"/>
                    <a:pt x="1444" y="260"/>
                  </a:cubicBezTo>
                  <a:cubicBezTo>
                    <a:pt x="1501" y="249"/>
                    <a:pt x="1569" y="227"/>
                    <a:pt x="1636" y="204"/>
                  </a:cubicBezTo>
                  <a:lnTo>
                    <a:pt x="1704" y="181"/>
                  </a:lnTo>
                  <a:lnTo>
                    <a:pt x="1433" y="181"/>
                  </a:lnTo>
                  <a:cubicBezTo>
                    <a:pt x="1411" y="176"/>
                    <a:pt x="1388" y="173"/>
                    <a:pt x="1365" y="173"/>
                  </a:cubicBezTo>
                  <a:cubicBezTo>
                    <a:pt x="1343" y="173"/>
                    <a:pt x="1320" y="176"/>
                    <a:pt x="1298" y="181"/>
                  </a:cubicBezTo>
                  <a:lnTo>
                    <a:pt x="1162" y="181"/>
                  </a:lnTo>
                  <a:cubicBezTo>
                    <a:pt x="1061" y="181"/>
                    <a:pt x="948" y="170"/>
                    <a:pt x="846" y="159"/>
                  </a:cubicBezTo>
                  <a:cubicBezTo>
                    <a:pt x="745" y="136"/>
                    <a:pt x="632" y="136"/>
                    <a:pt x="542" y="114"/>
                  </a:cubicBezTo>
                  <a:cubicBezTo>
                    <a:pt x="485" y="102"/>
                    <a:pt x="440" y="102"/>
                    <a:pt x="395" y="91"/>
                  </a:cubicBezTo>
                  <a:cubicBezTo>
                    <a:pt x="350" y="80"/>
                    <a:pt x="316" y="69"/>
                    <a:pt x="271" y="69"/>
                  </a:cubicBezTo>
                  <a:cubicBezTo>
                    <a:pt x="192" y="46"/>
                    <a:pt x="124" y="23"/>
                    <a:pt x="79" y="2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4097875" y="3300850"/>
              <a:ext cx="117100" cy="192375"/>
            </a:xfrm>
            <a:custGeom>
              <a:rect b="b" l="l" r="r" t="t"/>
              <a:pathLst>
                <a:path extrusionOk="0" h="7695" w="4684">
                  <a:moveTo>
                    <a:pt x="1736" y="1"/>
                  </a:moveTo>
                  <a:cubicBezTo>
                    <a:pt x="1625" y="1"/>
                    <a:pt x="1513" y="11"/>
                    <a:pt x="1400" y="32"/>
                  </a:cubicBezTo>
                  <a:lnTo>
                    <a:pt x="1276" y="66"/>
                  </a:lnTo>
                  <a:cubicBezTo>
                    <a:pt x="1140" y="179"/>
                    <a:pt x="1005" y="303"/>
                    <a:pt x="881" y="450"/>
                  </a:cubicBezTo>
                  <a:cubicBezTo>
                    <a:pt x="192" y="1251"/>
                    <a:pt x="1" y="2323"/>
                    <a:pt x="1" y="3373"/>
                  </a:cubicBezTo>
                  <a:cubicBezTo>
                    <a:pt x="1" y="4004"/>
                    <a:pt x="238" y="4715"/>
                    <a:pt x="474" y="5302"/>
                  </a:cubicBezTo>
                  <a:cubicBezTo>
                    <a:pt x="858" y="6216"/>
                    <a:pt x="1422" y="7288"/>
                    <a:pt x="2336" y="7694"/>
                  </a:cubicBezTo>
                  <a:lnTo>
                    <a:pt x="2404" y="7694"/>
                  </a:lnTo>
                  <a:cubicBezTo>
                    <a:pt x="2754" y="7299"/>
                    <a:pt x="3047" y="6859"/>
                    <a:pt x="3284" y="6397"/>
                  </a:cubicBezTo>
                  <a:cubicBezTo>
                    <a:pt x="4063" y="4873"/>
                    <a:pt x="4683" y="2921"/>
                    <a:pt x="3758" y="1330"/>
                  </a:cubicBezTo>
                  <a:cubicBezTo>
                    <a:pt x="3311" y="565"/>
                    <a:pt x="2557" y="1"/>
                    <a:pt x="173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4104075" y="3387125"/>
              <a:ext cx="97350" cy="107800"/>
            </a:xfrm>
            <a:custGeom>
              <a:rect b="b" l="l" r="r" t="t"/>
              <a:pathLst>
                <a:path extrusionOk="0" h="4312" w="3894">
                  <a:moveTo>
                    <a:pt x="1140" y="1"/>
                  </a:moveTo>
                  <a:cubicBezTo>
                    <a:pt x="937" y="12"/>
                    <a:pt x="915" y="215"/>
                    <a:pt x="971" y="395"/>
                  </a:cubicBezTo>
                  <a:cubicBezTo>
                    <a:pt x="915" y="256"/>
                    <a:pt x="782" y="177"/>
                    <a:pt x="645" y="177"/>
                  </a:cubicBezTo>
                  <a:cubicBezTo>
                    <a:pt x="561" y="177"/>
                    <a:pt x="476" y="207"/>
                    <a:pt x="407" y="271"/>
                  </a:cubicBezTo>
                  <a:cubicBezTo>
                    <a:pt x="1" y="576"/>
                    <a:pt x="46" y="1524"/>
                    <a:pt x="114" y="1953"/>
                  </a:cubicBezTo>
                  <a:cubicBezTo>
                    <a:pt x="272" y="2901"/>
                    <a:pt x="1298" y="3657"/>
                    <a:pt x="1863" y="4311"/>
                  </a:cubicBezTo>
                  <a:lnTo>
                    <a:pt x="2551" y="3961"/>
                  </a:lnTo>
                  <a:cubicBezTo>
                    <a:pt x="2811" y="3374"/>
                    <a:pt x="3194" y="2833"/>
                    <a:pt x="3476" y="2269"/>
                  </a:cubicBezTo>
                  <a:cubicBezTo>
                    <a:pt x="3623" y="1930"/>
                    <a:pt x="3894" y="1479"/>
                    <a:pt x="3713" y="1118"/>
                  </a:cubicBezTo>
                  <a:cubicBezTo>
                    <a:pt x="3606" y="857"/>
                    <a:pt x="3329" y="723"/>
                    <a:pt x="3052" y="723"/>
                  </a:cubicBezTo>
                  <a:cubicBezTo>
                    <a:pt x="2862" y="723"/>
                    <a:pt x="2673" y="786"/>
                    <a:pt x="2540" y="915"/>
                  </a:cubicBezTo>
                  <a:cubicBezTo>
                    <a:pt x="2596" y="700"/>
                    <a:pt x="2630" y="294"/>
                    <a:pt x="2393" y="181"/>
                  </a:cubicBezTo>
                  <a:cubicBezTo>
                    <a:pt x="2335" y="148"/>
                    <a:pt x="2277" y="133"/>
                    <a:pt x="2220" y="133"/>
                  </a:cubicBezTo>
                  <a:cubicBezTo>
                    <a:pt x="1991" y="133"/>
                    <a:pt x="1775" y="364"/>
                    <a:pt x="1603" y="463"/>
                  </a:cubicBezTo>
                  <a:cubicBezTo>
                    <a:pt x="1513" y="339"/>
                    <a:pt x="1344" y="1"/>
                    <a:pt x="114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4075300" y="3302500"/>
              <a:ext cx="80725" cy="191050"/>
            </a:xfrm>
            <a:custGeom>
              <a:rect b="b" l="l" r="r" t="t"/>
              <a:pathLst>
                <a:path extrusionOk="0" h="7642" w="3229">
                  <a:moveTo>
                    <a:pt x="2179" y="0"/>
                  </a:moveTo>
                  <a:cubicBezTo>
                    <a:pt x="1524" y="181"/>
                    <a:pt x="847" y="598"/>
                    <a:pt x="565" y="1196"/>
                  </a:cubicBezTo>
                  <a:cubicBezTo>
                    <a:pt x="125" y="2088"/>
                    <a:pt x="12" y="2675"/>
                    <a:pt x="1" y="3701"/>
                  </a:cubicBezTo>
                  <a:cubicBezTo>
                    <a:pt x="1" y="4379"/>
                    <a:pt x="430" y="5462"/>
                    <a:pt x="870" y="6037"/>
                  </a:cubicBezTo>
                  <a:cubicBezTo>
                    <a:pt x="1311" y="6645"/>
                    <a:pt x="2402" y="7641"/>
                    <a:pt x="3178" y="7641"/>
                  </a:cubicBezTo>
                  <a:cubicBezTo>
                    <a:pt x="3195" y="7641"/>
                    <a:pt x="3211" y="7641"/>
                    <a:pt x="3228" y="7640"/>
                  </a:cubicBezTo>
                  <a:cubicBezTo>
                    <a:pt x="2337" y="7222"/>
                    <a:pt x="1761" y="6150"/>
                    <a:pt x="1377" y="5236"/>
                  </a:cubicBezTo>
                  <a:cubicBezTo>
                    <a:pt x="1141" y="4661"/>
                    <a:pt x="904" y="3938"/>
                    <a:pt x="904" y="3307"/>
                  </a:cubicBezTo>
                  <a:cubicBezTo>
                    <a:pt x="904" y="2268"/>
                    <a:pt x="1095" y="1185"/>
                    <a:pt x="1784" y="384"/>
                  </a:cubicBezTo>
                  <a:cubicBezTo>
                    <a:pt x="1908" y="249"/>
                    <a:pt x="2043" y="113"/>
                    <a:pt x="2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4122975" y="3434225"/>
              <a:ext cx="43750" cy="64650"/>
            </a:xfrm>
            <a:custGeom>
              <a:rect b="b" l="l" r="r" t="t"/>
              <a:pathLst>
                <a:path extrusionOk="0" h="2586" w="1750">
                  <a:moveTo>
                    <a:pt x="12" y="1"/>
                  </a:moveTo>
                  <a:cubicBezTo>
                    <a:pt x="12" y="1"/>
                    <a:pt x="1" y="57"/>
                    <a:pt x="23" y="136"/>
                  </a:cubicBezTo>
                  <a:cubicBezTo>
                    <a:pt x="23" y="193"/>
                    <a:pt x="23" y="249"/>
                    <a:pt x="35" y="294"/>
                  </a:cubicBezTo>
                  <a:cubicBezTo>
                    <a:pt x="46" y="362"/>
                    <a:pt x="69" y="430"/>
                    <a:pt x="91" y="497"/>
                  </a:cubicBezTo>
                  <a:cubicBezTo>
                    <a:pt x="102" y="576"/>
                    <a:pt x="136" y="655"/>
                    <a:pt x="170" y="734"/>
                  </a:cubicBezTo>
                  <a:cubicBezTo>
                    <a:pt x="204" y="813"/>
                    <a:pt x="249" y="892"/>
                    <a:pt x="283" y="983"/>
                  </a:cubicBezTo>
                  <a:cubicBezTo>
                    <a:pt x="328" y="1062"/>
                    <a:pt x="373" y="1152"/>
                    <a:pt x="430" y="1231"/>
                  </a:cubicBezTo>
                  <a:cubicBezTo>
                    <a:pt x="475" y="1321"/>
                    <a:pt x="542" y="1400"/>
                    <a:pt x="599" y="1479"/>
                  </a:cubicBezTo>
                  <a:cubicBezTo>
                    <a:pt x="712" y="1637"/>
                    <a:pt x="836" y="1795"/>
                    <a:pt x="971" y="1931"/>
                  </a:cubicBezTo>
                  <a:cubicBezTo>
                    <a:pt x="1095" y="2055"/>
                    <a:pt x="1220" y="2179"/>
                    <a:pt x="1344" y="2292"/>
                  </a:cubicBezTo>
                  <a:cubicBezTo>
                    <a:pt x="1479" y="2393"/>
                    <a:pt x="1614" y="2495"/>
                    <a:pt x="1750" y="2585"/>
                  </a:cubicBezTo>
                  <a:cubicBezTo>
                    <a:pt x="1727" y="2551"/>
                    <a:pt x="1693" y="2517"/>
                    <a:pt x="1660" y="2483"/>
                  </a:cubicBezTo>
                  <a:cubicBezTo>
                    <a:pt x="1592" y="2427"/>
                    <a:pt x="1513" y="2325"/>
                    <a:pt x="1411" y="2224"/>
                  </a:cubicBezTo>
                  <a:cubicBezTo>
                    <a:pt x="1321" y="2122"/>
                    <a:pt x="1197" y="1976"/>
                    <a:pt x="1084" y="1840"/>
                  </a:cubicBezTo>
                  <a:cubicBezTo>
                    <a:pt x="1028" y="1773"/>
                    <a:pt x="971" y="1694"/>
                    <a:pt x="904" y="1615"/>
                  </a:cubicBezTo>
                  <a:cubicBezTo>
                    <a:pt x="847" y="1547"/>
                    <a:pt x="791" y="1468"/>
                    <a:pt x="723" y="1389"/>
                  </a:cubicBezTo>
                  <a:cubicBezTo>
                    <a:pt x="667" y="1299"/>
                    <a:pt x="610" y="1220"/>
                    <a:pt x="565" y="1141"/>
                  </a:cubicBezTo>
                  <a:cubicBezTo>
                    <a:pt x="509" y="1062"/>
                    <a:pt x="463" y="983"/>
                    <a:pt x="407" y="904"/>
                  </a:cubicBezTo>
                  <a:cubicBezTo>
                    <a:pt x="351" y="836"/>
                    <a:pt x="294" y="757"/>
                    <a:pt x="260" y="678"/>
                  </a:cubicBezTo>
                  <a:cubicBezTo>
                    <a:pt x="238" y="610"/>
                    <a:pt x="193" y="531"/>
                    <a:pt x="159" y="464"/>
                  </a:cubicBezTo>
                  <a:cubicBezTo>
                    <a:pt x="136" y="407"/>
                    <a:pt x="114" y="351"/>
                    <a:pt x="91" y="283"/>
                  </a:cubicBezTo>
                  <a:cubicBezTo>
                    <a:pt x="69" y="238"/>
                    <a:pt x="57" y="182"/>
                    <a:pt x="46" y="136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4137650" y="3438750"/>
              <a:ext cx="24300" cy="54200"/>
            </a:xfrm>
            <a:custGeom>
              <a:rect b="b" l="l" r="r" t="t"/>
              <a:pathLst>
                <a:path extrusionOk="0" h="2168" w="972">
                  <a:moveTo>
                    <a:pt x="1" y="1"/>
                  </a:moveTo>
                  <a:cubicBezTo>
                    <a:pt x="1" y="1"/>
                    <a:pt x="1" y="34"/>
                    <a:pt x="1" y="91"/>
                  </a:cubicBezTo>
                  <a:cubicBezTo>
                    <a:pt x="12" y="192"/>
                    <a:pt x="23" y="283"/>
                    <a:pt x="46" y="373"/>
                  </a:cubicBezTo>
                  <a:cubicBezTo>
                    <a:pt x="68" y="474"/>
                    <a:pt x="102" y="610"/>
                    <a:pt x="136" y="745"/>
                  </a:cubicBezTo>
                  <a:cubicBezTo>
                    <a:pt x="181" y="892"/>
                    <a:pt x="226" y="1027"/>
                    <a:pt x="283" y="1174"/>
                  </a:cubicBezTo>
                  <a:cubicBezTo>
                    <a:pt x="317" y="1230"/>
                    <a:pt x="350" y="1309"/>
                    <a:pt x="384" y="1377"/>
                  </a:cubicBezTo>
                  <a:cubicBezTo>
                    <a:pt x="418" y="1445"/>
                    <a:pt x="452" y="1513"/>
                    <a:pt x="497" y="1569"/>
                  </a:cubicBezTo>
                  <a:cubicBezTo>
                    <a:pt x="531" y="1625"/>
                    <a:pt x="565" y="1693"/>
                    <a:pt x="599" y="1738"/>
                  </a:cubicBezTo>
                  <a:lnTo>
                    <a:pt x="712" y="1896"/>
                  </a:lnTo>
                  <a:cubicBezTo>
                    <a:pt x="768" y="1964"/>
                    <a:pt x="836" y="2032"/>
                    <a:pt x="892" y="2099"/>
                  </a:cubicBezTo>
                  <a:lnTo>
                    <a:pt x="971" y="2167"/>
                  </a:lnTo>
                  <a:cubicBezTo>
                    <a:pt x="971" y="2167"/>
                    <a:pt x="948" y="2133"/>
                    <a:pt x="926" y="2077"/>
                  </a:cubicBezTo>
                  <a:cubicBezTo>
                    <a:pt x="892" y="2020"/>
                    <a:pt x="836" y="1941"/>
                    <a:pt x="791" y="1840"/>
                  </a:cubicBezTo>
                  <a:cubicBezTo>
                    <a:pt x="768" y="1783"/>
                    <a:pt x="734" y="1738"/>
                    <a:pt x="700" y="1682"/>
                  </a:cubicBezTo>
                  <a:cubicBezTo>
                    <a:pt x="678" y="1625"/>
                    <a:pt x="655" y="1558"/>
                    <a:pt x="621" y="1501"/>
                  </a:cubicBezTo>
                  <a:cubicBezTo>
                    <a:pt x="554" y="1377"/>
                    <a:pt x="497" y="1242"/>
                    <a:pt x="441" y="1106"/>
                  </a:cubicBezTo>
                  <a:cubicBezTo>
                    <a:pt x="384" y="971"/>
                    <a:pt x="328" y="836"/>
                    <a:pt x="283" y="700"/>
                  </a:cubicBezTo>
                  <a:cubicBezTo>
                    <a:pt x="226" y="576"/>
                    <a:pt x="181" y="452"/>
                    <a:pt x="136" y="350"/>
                  </a:cubicBezTo>
                  <a:cubicBezTo>
                    <a:pt x="91" y="237"/>
                    <a:pt x="57" y="158"/>
                    <a:pt x="34" y="91"/>
                  </a:cubicBezTo>
                  <a:cubicBezTo>
                    <a:pt x="12" y="3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4150900" y="3446375"/>
              <a:ext cx="13025" cy="50800"/>
            </a:xfrm>
            <a:custGeom>
              <a:rect b="b" l="l" r="r" t="t"/>
              <a:pathLst>
                <a:path extrusionOk="0" h="2032" w="521">
                  <a:moveTo>
                    <a:pt x="12" y="0"/>
                  </a:moveTo>
                  <a:cubicBezTo>
                    <a:pt x="1" y="113"/>
                    <a:pt x="1" y="226"/>
                    <a:pt x="12" y="327"/>
                  </a:cubicBezTo>
                  <a:cubicBezTo>
                    <a:pt x="12" y="384"/>
                    <a:pt x="12" y="440"/>
                    <a:pt x="12" y="497"/>
                  </a:cubicBezTo>
                  <a:cubicBezTo>
                    <a:pt x="24" y="553"/>
                    <a:pt x="35" y="610"/>
                    <a:pt x="35" y="666"/>
                  </a:cubicBezTo>
                  <a:cubicBezTo>
                    <a:pt x="57" y="790"/>
                    <a:pt x="80" y="925"/>
                    <a:pt x="114" y="1050"/>
                  </a:cubicBezTo>
                  <a:cubicBezTo>
                    <a:pt x="159" y="1185"/>
                    <a:pt x="193" y="1309"/>
                    <a:pt x="238" y="1422"/>
                  </a:cubicBezTo>
                  <a:cubicBezTo>
                    <a:pt x="272" y="1524"/>
                    <a:pt x="317" y="1636"/>
                    <a:pt x="362" y="1738"/>
                  </a:cubicBezTo>
                  <a:cubicBezTo>
                    <a:pt x="418" y="1839"/>
                    <a:pt x="464" y="1930"/>
                    <a:pt x="520" y="2031"/>
                  </a:cubicBezTo>
                  <a:cubicBezTo>
                    <a:pt x="520" y="2031"/>
                    <a:pt x="497" y="1896"/>
                    <a:pt x="452" y="1704"/>
                  </a:cubicBezTo>
                  <a:cubicBezTo>
                    <a:pt x="441" y="1659"/>
                    <a:pt x="430" y="1603"/>
                    <a:pt x="418" y="1546"/>
                  </a:cubicBezTo>
                  <a:cubicBezTo>
                    <a:pt x="396" y="1501"/>
                    <a:pt x="396" y="1445"/>
                    <a:pt x="373" y="1377"/>
                  </a:cubicBezTo>
                  <a:cubicBezTo>
                    <a:pt x="351" y="1264"/>
                    <a:pt x="306" y="1140"/>
                    <a:pt x="272" y="1016"/>
                  </a:cubicBezTo>
                  <a:cubicBezTo>
                    <a:pt x="249" y="892"/>
                    <a:pt x="215" y="756"/>
                    <a:pt x="182" y="643"/>
                  </a:cubicBezTo>
                  <a:cubicBezTo>
                    <a:pt x="170" y="587"/>
                    <a:pt x="148" y="531"/>
                    <a:pt x="136" y="474"/>
                  </a:cubicBezTo>
                  <a:cubicBezTo>
                    <a:pt x="125" y="418"/>
                    <a:pt x="114" y="373"/>
                    <a:pt x="103" y="316"/>
                  </a:cubicBezTo>
                  <a:cubicBezTo>
                    <a:pt x="57" y="124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4154575" y="3406050"/>
              <a:ext cx="162525" cy="95925"/>
            </a:xfrm>
            <a:custGeom>
              <a:rect b="b" l="l" r="r" t="t"/>
              <a:pathLst>
                <a:path extrusionOk="0" h="3837" w="6501">
                  <a:moveTo>
                    <a:pt x="4121" y="1"/>
                  </a:moveTo>
                  <a:cubicBezTo>
                    <a:pt x="3976" y="1"/>
                    <a:pt x="3828" y="8"/>
                    <a:pt x="3679" y="22"/>
                  </a:cubicBezTo>
                  <a:cubicBezTo>
                    <a:pt x="2709" y="101"/>
                    <a:pt x="1851" y="620"/>
                    <a:pt x="1197" y="1320"/>
                  </a:cubicBezTo>
                  <a:cubicBezTo>
                    <a:pt x="937" y="1613"/>
                    <a:pt x="700" y="1929"/>
                    <a:pt x="497" y="2268"/>
                  </a:cubicBezTo>
                  <a:cubicBezTo>
                    <a:pt x="260" y="2651"/>
                    <a:pt x="102" y="3080"/>
                    <a:pt x="1" y="3520"/>
                  </a:cubicBezTo>
                  <a:lnTo>
                    <a:pt x="396" y="3610"/>
                  </a:lnTo>
                  <a:cubicBezTo>
                    <a:pt x="881" y="3723"/>
                    <a:pt x="1377" y="3802"/>
                    <a:pt x="1874" y="3825"/>
                  </a:cubicBezTo>
                  <a:cubicBezTo>
                    <a:pt x="2017" y="3832"/>
                    <a:pt x="2165" y="3837"/>
                    <a:pt x="2316" y="3837"/>
                  </a:cubicBezTo>
                  <a:cubicBezTo>
                    <a:pt x="3735" y="3837"/>
                    <a:pt x="5474" y="3473"/>
                    <a:pt x="6218" y="2189"/>
                  </a:cubicBezTo>
                  <a:cubicBezTo>
                    <a:pt x="6433" y="1816"/>
                    <a:pt x="6500" y="1387"/>
                    <a:pt x="6421" y="959"/>
                  </a:cubicBezTo>
                  <a:cubicBezTo>
                    <a:pt x="6320" y="801"/>
                    <a:pt x="6184" y="654"/>
                    <a:pt x="6026" y="541"/>
                  </a:cubicBezTo>
                  <a:cubicBezTo>
                    <a:pt x="5441" y="160"/>
                    <a:pt x="4801" y="1"/>
                    <a:pt x="412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4148375" y="3430750"/>
              <a:ext cx="95925" cy="76650"/>
            </a:xfrm>
            <a:custGeom>
              <a:rect b="b" l="l" r="r" t="t"/>
              <a:pathLst>
                <a:path extrusionOk="0" h="3066" w="3837">
                  <a:moveTo>
                    <a:pt x="0" y="2668"/>
                  </a:moveTo>
                  <a:lnTo>
                    <a:pt x="0" y="2668"/>
                  </a:lnTo>
                  <a:cubicBezTo>
                    <a:pt x="0" y="2668"/>
                    <a:pt x="0" y="2668"/>
                    <a:pt x="0" y="2668"/>
                  </a:cubicBezTo>
                  <a:cubicBezTo>
                    <a:pt x="0" y="2668"/>
                    <a:pt x="0" y="2668"/>
                    <a:pt x="0" y="2668"/>
                  </a:cubicBezTo>
                  <a:close/>
                  <a:moveTo>
                    <a:pt x="2063" y="1"/>
                  </a:moveTo>
                  <a:cubicBezTo>
                    <a:pt x="1902" y="1"/>
                    <a:pt x="1746" y="27"/>
                    <a:pt x="1648" y="72"/>
                  </a:cubicBezTo>
                  <a:cubicBezTo>
                    <a:pt x="655" y="546"/>
                    <a:pt x="362" y="1720"/>
                    <a:pt x="0" y="2668"/>
                  </a:cubicBezTo>
                  <a:lnTo>
                    <a:pt x="0" y="2668"/>
                  </a:lnTo>
                  <a:cubicBezTo>
                    <a:pt x="4" y="2657"/>
                    <a:pt x="24" y="2653"/>
                    <a:pt x="57" y="2653"/>
                  </a:cubicBezTo>
                  <a:cubicBezTo>
                    <a:pt x="311" y="2653"/>
                    <a:pt x="1326" y="2928"/>
                    <a:pt x="1456" y="2938"/>
                  </a:cubicBezTo>
                  <a:cubicBezTo>
                    <a:pt x="1817" y="2984"/>
                    <a:pt x="2167" y="3065"/>
                    <a:pt x="2500" y="3065"/>
                  </a:cubicBezTo>
                  <a:cubicBezTo>
                    <a:pt x="2833" y="3065"/>
                    <a:pt x="3149" y="2984"/>
                    <a:pt x="3442" y="2701"/>
                  </a:cubicBezTo>
                  <a:cubicBezTo>
                    <a:pt x="3649" y="2495"/>
                    <a:pt x="3813" y="1943"/>
                    <a:pt x="3381" y="1943"/>
                  </a:cubicBezTo>
                  <a:cubicBezTo>
                    <a:pt x="3365" y="1943"/>
                    <a:pt x="3348" y="1944"/>
                    <a:pt x="3329" y="1945"/>
                  </a:cubicBezTo>
                  <a:cubicBezTo>
                    <a:pt x="3529" y="1757"/>
                    <a:pt x="3837" y="1177"/>
                    <a:pt x="3357" y="1177"/>
                  </a:cubicBezTo>
                  <a:cubicBezTo>
                    <a:pt x="3348" y="1177"/>
                    <a:pt x="3339" y="1178"/>
                    <a:pt x="3329" y="1178"/>
                  </a:cubicBezTo>
                  <a:cubicBezTo>
                    <a:pt x="3515" y="781"/>
                    <a:pt x="3302" y="428"/>
                    <a:pt x="2960" y="428"/>
                  </a:cubicBezTo>
                  <a:cubicBezTo>
                    <a:pt x="2846" y="428"/>
                    <a:pt x="2717" y="467"/>
                    <a:pt x="2584" y="557"/>
                  </a:cubicBezTo>
                  <a:cubicBezTo>
                    <a:pt x="2889" y="157"/>
                    <a:pt x="2459" y="1"/>
                    <a:pt x="2063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4148925" y="3386050"/>
              <a:ext cx="166475" cy="108025"/>
            </a:xfrm>
            <a:custGeom>
              <a:rect b="b" l="l" r="r" t="t"/>
              <a:pathLst>
                <a:path extrusionOk="0" h="4321" w="6659">
                  <a:moveTo>
                    <a:pt x="4151" y="1"/>
                  </a:moveTo>
                  <a:cubicBezTo>
                    <a:pt x="3342" y="1"/>
                    <a:pt x="2521" y="267"/>
                    <a:pt x="1976" y="732"/>
                  </a:cubicBezTo>
                  <a:cubicBezTo>
                    <a:pt x="892" y="1601"/>
                    <a:pt x="1" y="2831"/>
                    <a:pt x="204" y="4320"/>
                  </a:cubicBezTo>
                  <a:lnTo>
                    <a:pt x="238" y="4320"/>
                  </a:lnTo>
                  <a:cubicBezTo>
                    <a:pt x="328" y="3880"/>
                    <a:pt x="497" y="3451"/>
                    <a:pt x="734" y="3068"/>
                  </a:cubicBezTo>
                  <a:cubicBezTo>
                    <a:pt x="938" y="2729"/>
                    <a:pt x="1175" y="2413"/>
                    <a:pt x="1434" y="2120"/>
                  </a:cubicBezTo>
                  <a:cubicBezTo>
                    <a:pt x="2089" y="1420"/>
                    <a:pt x="2946" y="901"/>
                    <a:pt x="3917" y="822"/>
                  </a:cubicBezTo>
                  <a:cubicBezTo>
                    <a:pt x="4066" y="808"/>
                    <a:pt x="4212" y="801"/>
                    <a:pt x="4357" y="801"/>
                  </a:cubicBezTo>
                  <a:cubicBezTo>
                    <a:pt x="5035" y="801"/>
                    <a:pt x="5667" y="960"/>
                    <a:pt x="6252" y="1341"/>
                  </a:cubicBezTo>
                  <a:cubicBezTo>
                    <a:pt x="6410" y="1454"/>
                    <a:pt x="6557" y="1601"/>
                    <a:pt x="6659" y="1770"/>
                  </a:cubicBezTo>
                  <a:cubicBezTo>
                    <a:pt x="6602" y="1409"/>
                    <a:pt x="6433" y="1082"/>
                    <a:pt x="6196" y="811"/>
                  </a:cubicBezTo>
                  <a:cubicBezTo>
                    <a:pt x="5702" y="250"/>
                    <a:pt x="4933" y="1"/>
                    <a:pt x="4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4153450" y="3431700"/>
              <a:ext cx="54200" cy="63225"/>
            </a:xfrm>
            <a:custGeom>
              <a:rect b="b" l="l" r="r" t="t"/>
              <a:pathLst>
                <a:path extrusionOk="0" h="2529" w="2168">
                  <a:moveTo>
                    <a:pt x="2167" y="0"/>
                  </a:moveTo>
                  <a:cubicBezTo>
                    <a:pt x="2167" y="0"/>
                    <a:pt x="1986" y="113"/>
                    <a:pt x="1716" y="305"/>
                  </a:cubicBezTo>
                  <a:cubicBezTo>
                    <a:pt x="1592" y="395"/>
                    <a:pt x="1445" y="508"/>
                    <a:pt x="1287" y="632"/>
                  </a:cubicBezTo>
                  <a:cubicBezTo>
                    <a:pt x="1140" y="756"/>
                    <a:pt x="982" y="903"/>
                    <a:pt x="824" y="1061"/>
                  </a:cubicBezTo>
                  <a:cubicBezTo>
                    <a:pt x="757" y="1140"/>
                    <a:pt x="678" y="1219"/>
                    <a:pt x="610" y="1298"/>
                  </a:cubicBezTo>
                  <a:cubicBezTo>
                    <a:pt x="542" y="1377"/>
                    <a:pt x="486" y="1467"/>
                    <a:pt x="429" y="1546"/>
                  </a:cubicBezTo>
                  <a:cubicBezTo>
                    <a:pt x="362" y="1625"/>
                    <a:pt x="305" y="1704"/>
                    <a:pt x="260" y="1783"/>
                  </a:cubicBezTo>
                  <a:cubicBezTo>
                    <a:pt x="226" y="1874"/>
                    <a:pt x="170" y="1941"/>
                    <a:pt x="147" y="2020"/>
                  </a:cubicBezTo>
                  <a:cubicBezTo>
                    <a:pt x="113" y="2088"/>
                    <a:pt x="80" y="2156"/>
                    <a:pt x="68" y="2235"/>
                  </a:cubicBezTo>
                  <a:cubicBezTo>
                    <a:pt x="46" y="2280"/>
                    <a:pt x="34" y="2336"/>
                    <a:pt x="23" y="2393"/>
                  </a:cubicBezTo>
                  <a:cubicBezTo>
                    <a:pt x="1" y="2483"/>
                    <a:pt x="1" y="2528"/>
                    <a:pt x="1" y="2528"/>
                  </a:cubicBezTo>
                  <a:lnTo>
                    <a:pt x="46" y="2404"/>
                  </a:lnTo>
                  <a:cubicBezTo>
                    <a:pt x="68" y="2359"/>
                    <a:pt x="91" y="2314"/>
                    <a:pt x="113" y="2257"/>
                  </a:cubicBezTo>
                  <a:cubicBezTo>
                    <a:pt x="147" y="2201"/>
                    <a:pt x="181" y="2144"/>
                    <a:pt x="226" y="2065"/>
                  </a:cubicBezTo>
                  <a:cubicBezTo>
                    <a:pt x="260" y="1998"/>
                    <a:pt x="305" y="1930"/>
                    <a:pt x="362" y="1862"/>
                  </a:cubicBezTo>
                  <a:cubicBezTo>
                    <a:pt x="418" y="1783"/>
                    <a:pt x="486" y="1704"/>
                    <a:pt x="531" y="1637"/>
                  </a:cubicBezTo>
                  <a:cubicBezTo>
                    <a:pt x="587" y="1558"/>
                    <a:pt x="666" y="1490"/>
                    <a:pt x="734" y="1411"/>
                  </a:cubicBezTo>
                  <a:cubicBezTo>
                    <a:pt x="802" y="1332"/>
                    <a:pt x="869" y="1253"/>
                    <a:pt x="948" y="1174"/>
                  </a:cubicBezTo>
                  <a:cubicBezTo>
                    <a:pt x="1095" y="1027"/>
                    <a:pt x="1242" y="881"/>
                    <a:pt x="1388" y="745"/>
                  </a:cubicBezTo>
                  <a:cubicBezTo>
                    <a:pt x="1524" y="610"/>
                    <a:pt x="1659" y="486"/>
                    <a:pt x="1772" y="373"/>
                  </a:cubicBezTo>
                  <a:lnTo>
                    <a:pt x="2054" y="113"/>
                  </a:lnTo>
                  <a:cubicBezTo>
                    <a:pt x="2133" y="46"/>
                    <a:pt x="2167" y="0"/>
                    <a:pt x="2167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4157400" y="3441000"/>
              <a:ext cx="62375" cy="51375"/>
            </a:xfrm>
            <a:custGeom>
              <a:rect b="b" l="l" r="r" t="t"/>
              <a:pathLst>
                <a:path extrusionOk="0" h="2055" w="2495">
                  <a:moveTo>
                    <a:pt x="2494" y="1"/>
                  </a:moveTo>
                  <a:cubicBezTo>
                    <a:pt x="2494" y="1"/>
                    <a:pt x="2302" y="69"/>
                    <a:pt x="2020" y="204"/>
                  </a:cubicBezTo>
                  <a:cubicBezTo>
                    <a:pt x="1885" y="272"/>
                    <a:pt x="1727" y="351"/>
                    <a:pt x="1558" y="452"/>
                  </a:cubicBezTo>
                  <a:cubicBezTo>
                    <a:pt x="1388" y="554"/>
                    <a:pt x="1219" y="667"/>
                    <a:pt x="1050" y="779"/>
                  </a:cubicBezTo>
                  <a:cubicBezTo>
                    <a:pt x="960" y="847"/>
                    <a:pt x="881" y="915"/>
                    <a:pt x="802" y="971"/>
                  </a:cubicBezTo>
                  <a:cubicBezTo>
                    <a:pt x="723" y="1039"/>
                    <a:pt x="644" y="1107"/>
                    <a:pt x="576" y="1186"/>
                  </a:cubicBezTo>
                  <a:cubicBezTo>
                    <a:pt x="508" y="1242"/>
                    <a:pt x="441" y="1321"/>
                    <a:pt x="384" y="1389"/>
                  </a:cubicBezTo>
                  <a:cubicBezTo>
                    <a:pt x="328" y="1456"/>
                    <a:pt x="283" y="1524"/>
                    <a:pt x="226" y="1592"/>
                  </a:cubicBezTo>
                  <a:cubicBezTo>
                    <a:pt x="192" y="1648"/>
                    <a:pt x="158" y="1716"/>
                    <a:pt x="125" y="1772"/>
                  </a:cubicBezTo>
                  <a:cubicBezTo>
                    <a:pt x="91" y="1818"/>
                    <a:pt x="68" y="1874"/>
                    <a:pt x="57" y="1919"/>
                  </a:cubicBezTo>
                  <a:cubicBezTo>
                    <a:pt x="23" y="2009"/>
                    <a:pt x="1" y="2054"/>
                    <a:pt x="1" y="2054"/>
                  </a:cubicBezTo>
                  <a:cubicBezTo>
                    <a:pt x="1" y="2054"/>
                    <a:pt x="34" y="2021"/>
                    <a:pt x="79" y="1942"/>
                  </a:cubicBezTo>
                  <a:cubicBezTo>
                    <a:pt x="113" y="1897"/>
                    <a:pt x="136" y="1851"/>
                    <a:pt x="170" y="1806"/>
                  </a:cubicBezTo>
                  <a:cubicBezTo>
                    <a:pt x="215" y="1761"/>
                    <a:pt x="260" y="1705"/>
                    <a:pt x="305" y="1648"/>
                  </a:cubicBezTo>
                  <a:cubicBezTo>
                    <a:pt x="350" y="1592"/>
                    <a:pt x="418" y="1524"/>
                    <a:pt x="474" y="1468"/>
                  </a:cubicBezTo>
                  <a:cubicBezTo>
                    <a:pt x="531" y="1411"/>
                    <a:pt x="599" y="1344"/>
                    <a:pt x="678" y="1287"/>
                  </a:cubicBezTo>
                  <a:cubicBezTo>
                    <a:pt x="745" y="1219"/>
                    <a:pt x="824" y="1163"/>
                    <a:pt x="903" y="1095"/>
                  </a:cubicBezTo>
                  <a:cubicBezTo>
                    <a:pt x="982" y="1039"/>
                    <a:pt x="1061" y="971"/>
                    <a:pt x="1140" y="915"/>
                  </a:cubicBezTo>
                  <a:cubicBezTo>
                    <a:pt x="1309" y="802"/>
                    <a:pt x="1479" y="678"/>
                    <a:pt x="1637" y="576"/>
                  </a:cubicBezTo>
                  <a:cubicBezTo>
                    <a:pt x="1795" y="475"/>
                    <a:pt x="1941" y="373"/>
                    <a:pt x="2077" y="283"/>
                  </a:cubicBezTo>
                  <a:cubicBezTo>
                    <a:pt x="2201" y="204"/>
                    <a:pt x="2302" y="125"/>
                    <a:pt x="2381" y="80"/>
                  </a:cubicBezTo>
                  <a:cubicBezTo>
                    <a:pt x="2460" y="23"/>
                    <a:pt x="2494" y="1"/>
                    <a:pt x="249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4159375" y="3466125"/>
              <a:ext cx="44025" cy="24850"/>
            </a:xfrm>
            <a:custGeom>
              <a:rect b="b" l="l" r="r" t="t"/>
              <a:pathLst>
                <a:path extrusionOk="0" h="994" w="1761">
                  <a:moveTo>
                    <a:pt x="1671" y="0"/>
                  </a:moveTo>
                  <a:cubicBezTo>
                    <a:pt x="1592" y="11"/>
                    <a:pt x="1513" y="23"/>
                    <a:pt x="1434" y="34"/>
                  </a:cubicBezTo>
                  <a:cubicBezTo>
                    <a:pt x="1388" y="56"/>
                    <a:pt x="1321" y="45"/>
                    <a:pt x="1264" y="56"/>
                  </a:cubicBezTo>
                  <a:cubicBezTo>
                    <a:pt x="1254" y="59"/>
                    <a:pt x="1242" y="60"/>
                    <a:pt x="1228" y="60"/>
                  </a:cubicBezTo>
                  <a:cubicBezTo>
                    <a:pt x="1203" y="60"/>
                    <a:pt x="1173" y="57"/>
                    <a:pt x="1145" y="57"/>
                  </a:cubicBezTo>
                  <a:cubicBezTo>
                    <a:pt x="1119" y="57"/>
                    <a:pt x="1093" y="59"/>
                    <a:pt x="1072" y="68"/>
                  </a:cubicBezTo>
                  <a:cubicBezTo>
                    <a:pt x="1065" y="71"/>
                    <a:pt x="1057" y="72"/>
                    <a:pt x="1048" y="72"/>
                  </a:cubicBezTo>
                  <a:cubicBezTo>
                    <a:pt x="998" y="72"/>
                    <a:pt x="926" y="37"/>
                    <a:pt x="878" y="37"/>
                  </a:cubicBezTo>
                  <a:cubicBezTo>
                    <a:pt x="866" y="37"/>
                    <a:pt x="855" y="39"/>
                    <a:pt x="847" y="45"/>
                  </a:cubicBezTo>
                  <a:lnTo>
                    <a:pt x="678" y="135"/>
                  </a:lnTo>
                  <a:cubicBezTo>
                    <a:pt x="565" y="203"/>
                    <a:pt x="520" y="384"/>
                    <a:pt x="429" y="463"/>
                  </a:cubicBezTo>
                  <a:cubicBezTo>
                    <a:pt x="328" y="530"/>
                    <a:pt x="305" y="711"/>
                    <a:pt x="237" y="779"/>
                  </a:cubicBezTo>
                  <a:cubicBezTo>
                    <a:pt x="91" y="903"/>
                    <a:pt x="0" y="993"/>
                    <a:pt x="0" y="993"/>
                  </a:cubicBezTo>
                  <a:cubicBezTo>
                    <a:pt x="102" y="948"/>
                    <a:pt x="192" y="903"/>
                    <a:pt x="283" y="858"/>
                  </a:cubicBezTo>
                  <a:cubicBezTo>
                    <a:pt x="463" y="767"/>
                    <a:pt x="678" y="632"/>
                    <a:pt x="881" y="508"/>
                  </a:cubicBezTo>
                  <a:cubicBezTo>
                    <a:pt x="994" y="440"/>
                    <a:pt x="1095" y="372"/>
                    <a:pt x="1197" y="316"/>
                  </a:cubicBezTo>
                  <a:cubicBezTo>
                    <a:pt x="1242" y="282"/>
                    <a:pt x="1287" y="260"/>
                    <a:pt x="1343" y="226"/>
                  </a:cubicBezTo>
                  <a:cubicBezTo>
                    <a:pt x="1400" y="203"/>
                    <a:pt x="1445" y="181"/>
                    <a:pt x="1479" y="158"/>
                  </a:cubicBezTo>
                  <a:cubicBezTo>
                    <a:pt x="1558" y="102"/>
                    <a:pt x="1637" y="79"/>
                    <a:pt x="1682" y="56"/>
                  </a:cubicBezTo>
                  <a:cubicBezTo>
                    <a:pt x="1716" y="34"/>
                    <a:pt x="1738" y="23"/>
                    <a:pt x="176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4170375" y="3478875"/>
              <a:ext cx="35575" cy="7850"/>
            </a:xfrm>
            <a:custGeom>
              <a:rect b="b" l="l" r="r" t="t"/>
              <a:pathLst>
                <a:path extrusionOk="0" h="314" w="1423">
                  <a:moveTo>
                    <a:pt x="1068" y="1"/>
                  </a:moveTo>
                  <a:cubicBezTo>
                    <a:pt x="1027" y="1"/>
                    <a:pt x="988" y="3"/>
                    <a:pt x="948" y="9"/>
                  </a:cubicBezTo>
                  <a:cubicBezTo>
                    <a:pt x="869" y="9"/>
                    <a:pt x="779" y="32"/>
                    <a:pt x="689" y="43"/>
                  </a:cubicBezTo>
                  <a:cubicBezTo>
                    <a:pt x="520" y="77"/>
                    <a:pt x="362" y="122"/>
                    <a:pt x="204" y="201"/>
                  </a:cubicBezTo>
                  <a:cubicBezTo>
                    <a:pt x="136" y="235"/>
                    <a:pt x="68" y="269"/>
                    <a:pt x="1" y="314"/>
                  </a:cubicBezTo>
                  <a:cubicBezTo>
                    <a:pt x="80" y="303"/>
                    <a:pt x="159" y="303"/>
                    <a:pt x="226" y="291"/>
                  </a:cubicBezTo>
                  <a:cubicBezTo>
                    <a:pt x="294" y="280"/>
                    <a:pt x="373" y="269"/>
                    <a:pt x="463" y="257"/>
                  </a:cubicBezTo>
                  <a:cubicBezTo>
                    <a:pt x="542" y="246"/>
                    <a:pt x="632" y="224"/>
                    <a:pt x="723" y="212"/>
                  </a:cubicBezTo>
                  <a:cubicBezTo>
                    <a:pt x="802" y="190"/>
                    <a:pt x="892" y="178"/>
                    <a:pt x="982" y="156"/>
                  </a:cubicBezTo>
                  <a:cubicBezTo>
                    <a:pt x="1016" y="145"/>
                    <a:pt x="1061" y="133"/>
                    <a:pt x="1095" y="122"/>
                  </a:cubicBezTo>
                  <a:cubicBezTo>
                    <a:pt x="1129" y="122"/>
                    <a:pt x="1163" y="111"/>
                    <a:pt x="1197" y="99"/>
                  </a:cubicBezTo>
                  <a:cubicBezTo>
                    <a:pt x="1276" y="77"/>
                    <a:pt x="1355" y="54"/>
                    <a:pt x="1422" y="32"/>
                  </a:cubicBezTo>
                  <a:cubicBezTo>
                    <a:pt x="1343" y="20"/>
                    <a:pt x="1264" y="9"/>
                    <a:pt x="1197" y="9"/>
                  </a:cubicBezTo>
                  <a:cubicBezTo>
                    <a:pt x="1152" y="3"/>
                    <a:pt x="1109" y="1"/>
                    <a:pt x="10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4150900" y="3492075"/>
              <a:ext cx="145875" cy="125925"/>
            </a:xfrm>
            <a:custGeom>
              <a:rect b="b" l="l" r="r" t="t"/>
              <a:pathLst>
                <a:path extrusionOk="0" h="5037" w="5835">
                  <a:moveTo>
                    <a:pt x="1" y="0"/>
                  </a:moveTo>
                  <a:lnTo>
                    <a:pt x="339" y="1546"/>
                  </a:lnTo>
                  <a:cubicBezTo>
                    <a:pt x="757" y="3160"/>
                    <a:pt x="1502" y="4288"/>
                    <a:pt x="3161" y="4886"/>
                  </a:cubicBezTo>
                  <a:cubicBezTo>
                    <a:pt x="3448" y="4988"/>
                    <a:pt x="3723" y="5037"/>
                    <a:pt x="3986" y="5037"/>
                  </a:cubicBezTo>
                  <a:cubicBezTo>
                    <a:pt x="4712" y="5037"/>
                    <a:pt x="5337" y="4664"/>
                    <a:pt x="5835" y="4017"/>
                  </a:cubicBezTo>
                  <a:cubicBezTo>
                    <a:pt x="5790" y="3329"/>
                    <a:pt x="5587" y="2675"/>
                    <a:pt x="5237" y="2088"/>
                  </a:cubicBezTo>
                  <a:cubicBezTo>
                    <a:pt x="4616" y="1117"/>
                    <a:pt x="3578" y="474"/>
                    <a:pt x="2427" y="361"/>
                  </a:cubicBezTo>
                  <a:cubicBezTo>
                    <a:pt x="2100" y="327"/>
                    <a:pt x="667" y="339"/>
                    <a:pt x="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4150900" y="3492075"/>
              <a:ext cx="94400" cy="85375"/>
            </a:xfrm>
            <a:custGeom>
              <a:rect b="b" l="l" r="r" t="t"/>
              <a:pathLst>
                <a:path extrusionOk="0" h="3415" w="3776">
                  <a:moveTo>
                    <a:pt x="1" y="0"/>
                  </a:moveTo>
                  <a:lnTo>
                    <a:pt x="170" y="474"/>
                  </a:lnTo>
                  <a:cubicBezTo>
                    <a:pt x="339" y="1208"/>
                    <a:pt x="238" y="1794"/>
                    <a:pt x="622" y="2426"/>
                  </a:cubicBezTo>
                  <a:cubicBezTo>
                    <a:pt x="802" y="2754"/>
                    <a:pt x="1310" y="3103"/>
                    <a:pt x="1637" y="3306"/>
                  </a:cubicBezTo>
                  <a:cubicBezTo>
                    <a:pt x="1750" y="3382"/>
                    <a:pt x="1846" y="3415"/>
                    <a:pt x="1924" y="3415"/>
                  </a:cubicBezTo>
                  <a:cubicBezTo>
                    <a:pt x="2151" y="3415"/>
                    <a:pt x="2238" y="3140"/>
                    <a:pt x="2213" y="2821"/>
                  </a:cubicBezTo>
                  <a:lnTo>
                    <a:pt x="2213" y="2821"/>
                  </a:lnTo>
                  <a:cubicBezTo>
                    <a:pt x="2388" y="3000"/>
                    <a:pt x="2550" y="3080"/>
                    <a:pt x="2682" y="3080"/>
                  </a:cubicBezTo>
                  <a:cubicBezTo>
                    <a:pt x="2932" y="3080"/>
                    <a:pt x="3068" y="2791"/>
                    <a:pt x="2957" y="2347"/>
                  </a:cubicBezTo>
                  <a:lnTo>
                    <a:pt x="2957" y="2347"/>
                  </a:lnTo>
                  <a:cubicBezTo>
                    <a:pt x="2965" y="2348"/>
                    <a:pt x="2972" y="2348"/>
                    <a:pt x="2980" y="2348"/>
                  </a:cubicBezTo>
                  <a:cubicBezTo>
                    <a:pt x="3775" y="2348"/>
                    <a:pt x="3460" y="1139"/>
                    <a:pt x="2845" y="1095"/>
                  </a:cubicBezTo>
                  <a:cubicBezTo>
                    <a:pt x="3375" y="892"/>
                    <a:pt x="2743" y="406"/>
                    <a:pt x="2495" y="327"/>
                  </a:cubicBezTo>
                  <a:cubicBezTo>
                    <a:pt x="2309" y="270"/>
                    <a:pt x="2117" y="252"/>
                    <a:pt x="1922" y="252"/>
                  </a:cubicBezTo>
                  <a:cubicBezTo>
                    <a:pt x="1591" y="252"/>
                    <a:pt x="1254" y="304"/>
                    <a:pt x="934" y="304"/>
                  </a:cubicBezTo>
                  <a:cubicBezTo>
                    <a:pt x="593" y="304"/>
                    <a:pt x="273" y="245"/>
                    <a:pt x="1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4150625" y="3490650"/>
              <a:ext cx="166750" cy="101875"/>
            </a:xfrm>
            <a:custGeom>
              <a:rect b="b" l="l" r="r" t="t"/>
              <a:pathLst>
                <a:path extrusionOk="0" h="4075" w="6670">
                  <a:moveTo>
                    <a:pt x="1" y="1"/>
                  </a:moveTo>
                  <a:lnTo>
                    <a:pt x="12" y="57"/>
                  </a:lnTo>
                  <a:cubicBezTo>
                    <a:pt x="678" y="384"/>
                    <a:pt x="2111" y="384"/>
                    <a:pt x="2438" y="418"/>
                  </a:cubicBezTo>
                  <a:cubicBezTo>
                    <a:pt x="3578" y="542"/>
                    <a:pt x="4616" y="1174"/>
                    <a:pt x="5237" y="2145"/>
                  </a:cubicBezTo>
                  <a:cubicBezTo>
                    <a:pt x="5586" y="2732"/>
                    <a:pt x="5789" y="3397"/>
                    <a:pt x="5835" y="4074"/>
                  </a:cubicBezTo>
                  <a:cubicBezTo>
                    <a:pt x="5846" y="4052"/>
                    <a:pt x="5868" y="4041"/>
                    <a:pt x="5880" y="4018"/>
                  </a:cubicBezTo>
                  <a:cubicBezTo>
                    <a:pt x="6670" y="2969"/>
                    <a:pt x="5733" y="1163"/>
                    <a:pt x="4785" y="554"/>
                  </a:cubicBezTo>
                  <a:cubicBezTo>
                    <a:pt x="4052" y="80"/>
                    <a:pt x="3262" y="68"/>
                    <a:pt x="2427" y="35"/>
                  </a:cubicBezTo>
                  <a:cubicBezTo>
                    <a:pt x="2179" y="18"/>
                    <a:pt x="1933" y="9"/>
                    <a:pt x="1689" y="9"/>
                  </a:cubicBezTo>
                  <a:cubicBezTo>
                    <a:pt x="1445" y="9"/>
                    <a:pt x="1202" y="18"/>
                    <a:pt x="960" y="35"/>
                  </a:cubicBezTo>
                  <a:cubicBezTo>
                    <a:pt x="841" y="47"/>
                    <a:pt x="721" y="54"/>
                    <a:pt x="601" y="54"/>
                  </a:cubicBezTo>
                  <a:cubicBezTo>
                    <a:pt x="400" y="54"/>
                    <a:pt x="198" y="36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4157975" y="3492075"/>
              <a:ext cx="87750" cy="57850"/>
            </a:xfrm>
            <a:custGeom>
              <a:rect b="b" l="l" r="r" t="t"/>
              <a:pathLst>
                <a:path extrusionOk="0" h="2314" w="3510">
                  <a:moveTo>
                    <a:pt x="203" y="0"/>
                  </a:moveTo>
                  <a:lnTo>
                    <a:pt x="203" y="0"/>
                  </a:lnTo>
                  <a:cubicBezTo>
                    <a:pt x="158" y="11"/>
                    <a:pt x="124" y="23"/>
                    <a:pt x="90" y="57"/>
                  </a:cubicBezTo>
                  <a:cubicBezTo>
                    <a:pt x="90" y="57"/>
                    <a:pt x="82" y="73"/>
                    <a:pt x="72" y="85"/>
                  </a:cubicBezTo>
                  <a:lnTo>
                    <a:pt x="72" y="85"/>
                  </a:lnTo>
                  <a:cubicBezTo>
                    <a:pt x="59" y="73"/>
                    <a:pt x="47" y="63"/>
                    <a:pt x="34" y="57"/>
                  </a:cubicBezTo>
                  <a:cubicBezTo>
                    <a:pt x="31" y="53"/>
                    <a:pt x="28" y="52"/>
                    <a:pt x="27" y="52"/>
                  </a:cubicBezTo>
                  <a:cubicBezTo>
                    <a:pt x="23" y="52"/>
                    <a:pt x="23" y="60"/>
                    <a:pt x="23" y="68"/>
                  </a:cubicBezTo>
                  <a:cubicBezTo>
                    <a:pt x="23" y="74"/>
                    <a:pt x="28" y="74"/>
                    <a:pt x="34" y="74"/>
                  </a:cubicBezTo>
                  <a:cubicBezTo>
                    <a:pt x="40" y="74"/>
                    <a:pt x="45" y="74"/>
                    <a:pt x="45" y="79"/>
                  </a:cubicBezTo>
                  <a:cubicBezTo>
                    <a:pt x="48" y="90"/>
                    <a:pt x="52" y="95"/>
                    <a:pt x="57" y="95"/>
                  </a:cubicBezTo>
                  <a:cubicBezTo>
                    <a:pt x="62" y="95"/>
                    <a:pt x="67" y="90"/>
                    <a:pt x="72" y="85"/>
                  </a:cubicBezTo>
                  <a:lnTo>
                    <a:pt x="72" y="85"/>
                  </a:lnTo>
                  <a:cubicBezTo>
                    <a:pt x="73" y="85"/>
                    <a:pt x="73" y="86"/>
                    <a:pt x="74" y="86"/>
                  </a:cubicBezTo>
                  <a:lnTo>
                    <a:pt x="74" y="86"/>
                  </a:lnTo>
                  <a:cubicBezTo>
                    <a:pt x="90" y="76"/>
                    <a:pt x="102" y="68"/>
                    <a:pt x="102" y="68"/>
                  </a:cubicBezTo>
                  <a:cubicBezTo>
                    <a:pt x="135" y="45"/>
                    <a:pt x="169" y="23"/>
                    <a:pt x="203" y="0"/>
                  </a:cubicBezTo>
                  <a:close/>
                  <a:moveTo>
                    <a:pt x="74" y="86"/>
                  </a:moveTo>
                  <a:cubicBezTo>
                    <a:pt x="62" y="93"/>
                    <a:pt x="49" y="102"/>
                    <a:pt x="36" y="109"/>
                  </a:cubicBezTo>
                  <a:lnTo>
                    <a:pt x="36" y="109"/>
                  </a:lnTo>
                  <a:cubicBezTo>
                    <a:pt x="31" y="104"/>
                    <a:pt x="26" y="98"/>
                    <a:pt x="23" y="90"/>
                  </a:cubicBezTo>
                  <a:cubicBezTo>
                    <a:pt x="19" y="89"/>
                    <a:pt x="17" y="88"/>
                    <a:pt x="14" y="88"/>
                  </a:cubicBezTo>
                  <a:cubicBezTo>
                    <a:pt x="0" y="88"/>
                    <a:pt x="0" y="115"/>
                    <a:pt x="0" y="124"/>
                  </a:cubicBezTo>
                  <a:cubicBezTo>
                    <a:pt x="0" y="125"/>
                    <a:pt x="1" y="126"/>
                    <a:pt x="2" y="126"/>
                  </a:cubicBezTo>
                  <a:cubicBezTo>
                    <a:pt x="6" y="126"/>
                    <a:pt x="20" y="118"/>
                    <a:pt x="36" y="109"/>
                  </a:cubicBezTo>
                  <a:lnTo>
                    <a:pt x="36" y="109"/>
                  </a:lnTo>
                  <a:cubicBezTo>
                    <a:pt x="48" y="121"/>
                    <a:pt x="64" y="131"/>
                    <a:pt x="79" y="147"/>
                  </a:cubicBezTo>
                  <a:cubicBezTo>
                    <a:pt x="124" y="192"/>
                    <a:pt x="181" y="237"/>
                    <a:pt x="237" y="282"/>
                  </a:cubicBezTo>
                  <a:cubicBezTo>
                    <a:pt x="305" y="339"/>
                    <a:pt x="384" y="395"/>
                    <a:pt x="474" y="440"/>
                  </a:cubicBezTo>
                  <a:cubicBezTo>
                    <a:pt x="677" y="553"/>
                    <a:pt x="892" y="643"/>
                    <a:pt x="1106" y="722"/>
                  </a:cubicBezTo>
                  <a:cubicBezTo>
                    <a:pt x="1354" y="813"/>
                    <a:pt x="1614" y="892"/>
                    <a:pt x="1851" y="982"/>
                  </a:cubicBezTo>
                  <a:cubicBezTo>
                    <a:pt x="1975" y="1027"/>
                    <a:pt x="2099" y="1083"/>
                    <a:pt x="2212" y="1151"/>
                  </a:cubicBezTo>
                  <a:cubicBezTo>
                    <a:pt x="2336" y="1208"/>
                    <a:pt x="2437" y="1275"/>
                    <a:pt x="2550" y="1332"/>
                  </a:cubicBezTo>
                  <a:cubicBezTo>
                    <a:pt x="2742" y="1445"/>
                    <a:pt x="2934" y="1569"/>
                    <a:pt x="3103" y="1727"/>
                  </a:cubicBezTo>
                  <a:cubicBezTo>
                    <a:pt x="3171" y="1783"/>
                    <a:pt x="3227" y="1851"/>
                    <a:pt x="3284" y="1919"/>
                  </a:cubicBezTo>
                  <a:cubicBezTo>
                    <a:pt x="3340" y="1986"/>
                    <a:pt x="3340" y="2065"/>
                    <a:pt x="3374" y="2110"/>
                  </a:cubicBezTo>
                  <a:cubicBezTo>
                    <a:pt x="3408" y="2155"/>
                    <a:pt x="3340" y="2246"/>
                    <a:pt x="3363" y="2268"/>
                  </a:cubicBezTo>
                  <a:lnTo>
                    <a:pt x="3385" y="2313"/>
                  </a:lnTo>
                  <a:cubicBezTo>
                    <a:pt x="3385" y="2313"/>
                    <a:pt x="3464" y="2257"/>
                    <a:pt x="3453" y="2223"/>
                  </a:cubicBezTo>
                  <a:cubicBezTo>
                    <a:pt x="3442" y="2178"/>
                    <a:pt x="3509" y="2099"/>
                    <a:pt x="3487" y="2043"/>
                  </a:cubicBezTo>
                  <a:cubicBezTo>
                    <a:pt x="3453" y="1975"/>
                    <a:pt x="3408" y="1919"/>
                    <a:pt x="3374" y="1862"/>
                  </a:cubicBezTo>
                  <a:cubicBezTo>
                    <a:pt x="3318" y="1783"/>
                    <a:pt x="3261" y="1704"/>
                    <a:pt x="3194" y="1636"/>
                  </a:cubicBezTo>
                  <a:cubicBezTo>
                    <a:pt x="3024" y="1478"/>
                    <a:pt x="2832" y="1332"/>
                    <a:pt x="2641" y="1208"/>
                  </a:cubicBezTo>
                  <a:cubicBezTo>
                    <a:pt x="2528" y="1129"/>
                    <a:pt x="2415" y="1072"/>
                    <a:pt x="2291" y="1004"/>
                  </a:cubicBezTo>
                  <a:cubicBezTo>
                    <a:pt x="2178" y="937"/>
                    <a:pt x="2043" y="880"/>
                    <a:pt x="1918" y="835"/>
                  </a:cubicBezTo>
                  <a:cubicBezTo>
                    <a:pt x="1659" y="734"/>
                    <a:pt x="1399" y="655"/>
                    <a:pt x="1162" y="587"/>
                  </a:cubicBezTo>
                  <a:cubicBezTo>
                    <a:pt x="1038" y="553"/>
                    <a:pt x="914" y="508"/>
                    <a:pt x="813" y="474"/>
                  </a:cubicBezTo>
                  <a:cubicBezTo>
                    <a:pt x="700" y="440"/>
                    <a:pt x="598" y="395"/>
                    <a:pt x="508" y="350"/>
                  </a:cubicBezTo>
                  <a:cubicBezTo>
                    <a:pt x="429" y="316"/>
                    <a:pt x="350" y="271"/>
                    <a:pt x="271" y="226"/>
                  </a:cubicBezTo>
                  <a:cubicBezTo>
                    <a:pt x="214" y="192"/>
                    <a:pt x="147" y="158"/>
                    <a:pt x="102" y="113"/>
                  </a:cubicBezTo>
                  <a:cubicBezTo>
                    <a:pt x="92" y="104"/>
                    <a:pt x="83" y="94"/>
                    <a:pt x="74" y="86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4161625" y="3498550"/>
              <a:ext cx="43200" cy="39800"/>
            </a:xfrm>
            <a:custGeom>
              <a:rect b="b" l="l" r="r" t="t"/>
              <a:pathLst>
                <a:path extrusionOk="0" h="1592" w="1728">
                  <a:moveTo>
                    <a:pt x="1" y="1"/>
                  </a:moveTo>
                  <a:lnTo>
                    <a:pt x="57" y="80"/>
                  </a:lnTo>
                  <a:cubicBezTo>
                    <a:pt x="102" y="136"/>
                    <a:pt x="159" y="215"/>
                    <a:pt x="238" y="283"/>
                  </a:cubicBezTo>
                  <a:cubicBezTo>
                    <a:pt x="317" y="362"/>
                    <a:pt x="418" y="463"/>
                    <a:pt x="520" y="554"/>
                  </a:cubicBezTo>
                  <a:cubicBezTo>
                    <a:pt x="633" y="633"/>
                    <a:pt x="746" y="723"/>
                    <a:pt x="870" y="813"/>
                  </a:cubicBezTo>
                  <a:cubicBezTo>
                    <a:pt x="982" y="903"/>
                    <a:pt x="1107" y="994"/>
                    <a:pt x="1208" y="1084"/>
                  </a:cubicBezTo>
                  <a:cubicBezTo>
                    <a:pt x="1253" y="1118"/>
                    <a:pt x="1310" y="1163"/>
                    <a:pt x="1355" y="1208"/>
                  </a:cubicBezTo>
                  <a:lnTo>
                    <a:pt x="1490" y="1321"/>
                  </a:lnTo>
                  <a:cubicBezTo>
                    <a:pt x="1524" y="1355"/>
                    <a:pt x="1558" y="1389"/>
                    <a:pt x="1592" y="1434"/>
                  </a:cubicBezTo>
                  <a:cubicBezTo>
                    <a:pt x="1626" y="1456"/>
                    <a:pt x="1648" y="1490"/>
                    <a:pt x="1671" y="1513"/>
                  </a:cubicBezTo>
                  <a:cubicBezTo>
                    <a:pt x="1691" y="1533"/>
                    <a:pt x="1711" y="1553"/>
                    <a:pt x="1723" y="1580"/>
                  </a:cubicBezTo>
                  <a:lnTo>
                    <a:pt x="1723" y="1580"/>
                  </a:lnTo>
                  <a:cubicBezTo>
                    <a:pt x="1717" y="1566"/>
                    <a:pt x="1704" y="1538"/>
                    <a:pt x="1682" y="1502"/>
                  </a:cubicBezTo>
                  <a:cubicBezTo>
                    <a:pt x="1671" y="1468"/>
                    <a:pt x="1648" y="1434"/>
                    <a:pt x="1637" y="1400"/>
                  </a:cubicBezTo>
                  <a:cubicBezTo>
                    <a:pt x="1614" y="1344"/>
                    <a:pt x="1592" y="1298"/>
                    <a:pt x="1558" y="1253"/>
                  </a:cubicBezTo>
                  <a:cubicBezTo>
                    <a:pt x="1479" y="1152"/>
                    <a:pt x="1400" y="1061"/>
                    <a:pt x="1298" y="971"/>
                  </a:cubicBezTo>
                  <a:cubicBezTo>
                    <a:pt x="1253" y="926"/>
                    <a:pt x="1197" y="870"/>
                    <a:pt x="1140" y="824"/>
                  </a:cubicBezTo>
                  <a:lnTo>
                    <a:pt x="971" y="689"/>
                  </a:lnTo>
                  <a:cubicBezTo>
                    <a:pt x="847" y="599"/>
                    <a:pt x="723" y="509"/>
                    <a:pt x="610" y="430"/>
                  </a:cubicBezTo>
                  <a:lnTo>
                    <a:pt x="305" y="215"/>
                  </a:lnTo>
                  <a:cubicBezTo>
                    <a:pt x="215" y="147"/>
                    <a:pt x="136" y="91"/>
                    <a:pt x="80" y="57"/>
                  </a:cubicBezTo>
                  <a:lnTo>
                    <a:pt x="1" y="1"/>
                  </a:lnTo>
                  <a:close/>
                  <a:moveTo>
                    <a:pt x="1723" y="1580"/>
                  </a:moveTo>
                  <a:cubicBezTo>
                    <a:pt x="1726" y="1588"/>
                    <a:pt x="1727" y="1592"/>
                    <a:pt x="1727" y="1592"/>
                  </a:cubicBezTo>
                  <a:lnTo>
                    <a:pt x="1727" y="1592"/>
                  </a:lnTo>
                  <a:cubicBezTo>
                    <a:pt x="1726" y="1588"/>
                    <a:pt x="1724" y="1584"/>
                    <a:pt x="1723" y="158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4161925" y="3501375"/>
              <a:ext cx="36975" cy="45725"/>
            </a:xfrm>
            <a:custGeom>
              <a:rect b="b" l="l" r="r" t="t"/>
              <a:pathLst>
                <a:path extrusionOk="0" h="1829" w="1479">
                  <a:moveTo>
                    <a:pt x="0" y="1"/>
                  </a:moveTo>
                  <a:cubicBezTo>
                    <a:pt x="0" y="1"/>
                    <a:pt x="79" y="125"/>
                    <a:pt x="214" y="305"/>
                  </a:cubicBezTo>
                  <a:cubicBezTo>
                    <a:pt x="248" y="350"/>
                    <a:pt x="282" y="396"/>
                    <a:pt x="327" y="452"/>
                  </a:cubicBezTo>
                  <a:cubicBezTo>
                    <a:pt x="372" y="497"/>
                    <a:pt x="406" y="554"/>
                    <a:pt x="440" y="599"/>
                  </a:cubicBezTo>
                  <a:cubicBezTo>
                    <a:pt x="530" y="711"/>
                    <a:pt x="621" y="813"/>
                    <a:pt x="711" y="937"/>
                  </a:cubicBezTo>
                  <a:cubicBezTo>
                    <a:pt x="801" y="1050"/>
                    <a:pt x="903" y="1163"/>
                    <a:pt x="982" y="1264"/>
                  </a:cubicBezTo>
                  <a:cubicBezTo>
                    <a:pt x="1072" y="1366"/>
                    <a:pt x="1151" y="1468"/>
                    <a:pt x="1230" y="1547"/>
                  </a:cubicBezTo>
                  <a:cubicBezTo>
                    <a:pt x="1365" y="1716"/>
                    <a:pt x="1478" y="1829"/>
                    <a:pt x="1478" y="1829"/>
                  </a:cubicBezTo>
                  <a:cubicBezTo>
                    <a:pt x="1478" y="1829"/>
                    <a:pt x="1411" y="1693"/>
                    <a:pt x="1309" y="1501"/>
                  </a:cubicBezTo>
                  <a:cubicBezTo>
                    <a:pt x="1162" y="1264"/>
                    <a:pt x="1016" y="1039"/>
                    <a:pt x="846" y="824"/>
                  </a:cubicBezTo>
                  <a:cubicBezTo>
                    <a:pt x="745" y="711"/>
                    <a:pt x="643" y="610"/>
                    <a:pt x="553" y="497"/>
                  </a:cubicBezTo>
                  <a:cubicBezTo>
                    <a:pt x="474" y="407"/>
                    <a:pt x="384" y="317"/>
                    <a:pt x="282" y="238"/>
                  </a:cubicBezTo>
                  <a:cubicBezTo>
                    <a:pt x="124" y="9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4045400" y="3490100"/>
              <a:ext cx="118800" cy="150150"/>
            </a:xfrm>
            <a:custGeom>
              <a:rect b="b" l="l" r="r" t="t"/>
              <a:pathLst>
                <a:path extrusionOk="0" h="6006" w="4752">
                  <a:moveTo>
                    <a:pt x="4334" y="0"/>
                  </a:moveTo>
                  <a:cubicBezTo>
                    <a:pt x="3668" y="790"/>
                    <a:pt x="3386" y="880"/>
                    <a:pt x="2551" y="1354"/>
                  </a:cubicBezTo>
                  <a:cubicBezTo>
                    <a:pt x="2269" y="1512"/>
                    <a:pt x="1592" y="1659"/>
                    <a:pt x="1332" y="1828"/>
                  </a:cubicBezTo>
                  <a:cubicBezTo>
                    <a:pt x="1073" y="1964"/>
                    <a:pt x="971" y="2122"/>
                    <a:pt x="757" y="2325"/>
                  </a:cubicBezTo>
                  <a:cubicBezTo>
                    <a:pt x="1" y="3070"/>
                    <a:pt x="114" y="4424"/>
                    <a:pt x="429" y="5315"/>
                  </a:cubicBezTo>
                  <a:cubicBezTo>
                    <a:pt x="508" y="5541"/>
                    <a:pt x="610" y="5755"/>
                    <a:pt x="734" y="5958"/>
                  </a:cubicBezTo>
                  <a:cubicBezTo>
                    <a:pt x="989" y="5987"/>
                    <a:pt x="1241" y="6006"/>
                    <a:pt x="1488" y="6006"/>
                  </a:cubicBezTo>
                  <a:cubicBezTo>
                    <a:pt x="2402" y="6006"/>
                    <a:pt x="3242" y="5751"/>
                    <a:pt x="3837" y="4819"/>
                  </a:cubicBezTo>
                  <a:cubicBezTo>
                    <a:pt x="4323" y="4029"/>
                    <a:pt x="4537" y="3589"/>
                    <a:pt x="4593" y="2686"/>
                  </a:cubicBezTo>
                  <a:cubicBezTo>
                    <a:pt x="4627" y="2155"/>
                    <a:pt x="4751" y="914"/>
                    <a:pt x="4492" y="203"/>
                  </a:cubicBezTo>
                  <a:cubicBezTo>
                    <a:pt x="4435" y="136"/>
                    <a:pt x="4390" y="68"/>
                    <a:pt x="433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4150075" y="3476550"/>
              <a:ext cx="2275" cy="3700"/>
            </a:xfrm>
            <a:custGeom>
              <a:rect b="b" l="l" r="r" t="t"/>
              <a:pathLst>
                <a:path extrusionOk="0" h="148" w="91">
                  <a:moveTo>
                    <a:pt x="90" y="1"/>
                  </a:moveTo>
                  <a:lnTo>
                    <a:pt x="0" y="80"/>
                  </a:lnTo>
                  <a:cubicBezTo>
                    <a:pt x="34" y="102"/>
                    <a:pt x="57" y="125"/>
                    <a:pt x="79" y="147"/>
                  </a:cubicBezTo>
                  <a:cubicBezTo>
                    <a:pt x="79" y="102"/>
                    <a:pt x="90" y="57"/>
                    <a:pt x="9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4086025" y="3490100"/>
              <a:ext cx="78175" cy="105825"/>
            </a:xfrm>
            <a:custGeom>
              <a:rect b="b" l="l" r="r" t="t"/>
              <a:pathLst>
                <a:path extrusionOk="0" h="4233" w="3127">
                  <a:moveTo>
                    <a:pt x="2709" y="0"/>
                  </a:moveTo>
                  <a:cubicBezTo>
                    <a:pt x="2043" y="790"/>
                    <a:pt x="1761" y="880"/>
                    <a:pt x="926" y="1354"/>
                  </a:cubicBezTo>
                  <a:cubicBezTo>
                    <a:pt x="757" y="1433"/>
                    <a:pt x="587" y="1501"/>
                    <a:pt x="418" y="1557"/>
                  </a:cubicBezTo>
                  <a:cubicBezTo>
                    <a:pt x="271" y="1648"/>
                    <a:pt x="170" y="1794"/>
                    <a:pt x="113" y="1964"/>
                  </a:cubicBezTo>
                  <a:cubicBezTo>
                    <a:pt x="68" y="2302"/>
                    <a:pt x="396" y="2268"/>
                    <a:pt x="655" y="2302"/>
                  </a:cubicBezTo>
                  <a:cubicBezTo>
                    <a:pt x="497" y="2539"/>
                    <a:pt x="1" y="2945"/>
                    <a:pt x="125" y="3273"/>
                  </a:cubicBezTo>
                  <a:cubicBezTo>
                    <a:pt x="171" y="3411"/>
                    <a:pt x="281" y="3455"/>
                    <a:pt x="411" y="3455"/>
                  </a:cubicBezTo>
                  <a:cubicBezTo>
                    <a:pt x="600" y="3455"/>
                    <a:pt x="831" y="3362"/>
                    <a:pt x="971" y="3329"/>
                  </a:cubicBezTo>
                  <a:lnTo>
                    <a:pt x="971" y="3329"/>
                  </a:lnTo>
                  <a:cubicBezTo>
                    <a:pt x="1016" y="3521"/>
                    <a:pt x="960" y="4017"/>
                    <a:pt x="1152" y="4153"/>
                  </a:cubicBezTo>
                  <a:cubicBezTo>
                    <a:pt x="1198" y="4182"/>
                    <a:pt x="1240" y="4195"/>
                    <a:pt x="1279" y="4195"/>
                  </a:cubicBezTo>
                  <a:cubicBezTo>
                    <a:pt x="1451" y="4195"/>
                    <a:pt x="1567" y="3954"/>
                    <a:pt x="1705" y="3826"/>
                  </a:cubicBezTo>
                  <a:cubicBezTo>
                    <a:pt x="1735" y="4074"/>
                    <a:pt x="1820" y="4233"/>
                    <a:pt x="1978" y="4233"/>
                  </a:cubicBezTo>
                  <a:cubicBezTo>
                    <a:pt x="2057" y="4233"/>
                    <a:pt x="2153" y="4194"/>
                    <a:pt x="2269" y="4108"/>
                  </a:cubicBezTo>
                  <a:cubicBezTo>
                    <a:pt x="2517" y="3916"/>
                    <a:pt x="2720" y="3668"/>
                    <a:pt x="2867" y="3374"/>
                  </a:cubicBezTo>
                  <a:cubicBezTo>
                    <a:pt x="2923" y="3148"/>
                    <a:pt x="2957" y="2923"/>
                    <a:pt x="2968" y="2686"/>
                  </a:cubicBezTo>
                  <a:cubicBezTo>
                    <a:pt x="3002" y="2155"/>
                    <a:pt x="3126" y="914"/>
                    <a:pt x="2867" y="203"/>
                  </a:cubicBezTo>
                  <a:cubicBezTo>
                    <a:pt x="2810" y="136"/>
                    <a:pt x="2765" y="68"/>
                    <a:pt x="270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4063750" y="3495175"/>
              <a:ext cx="113975" cy="165800"/>
            </a:xfrm>
            <a:custGeom>
              <a:rect b="b" l="l" r="r" t="t"/>
              <a:pathLst>
                <a:path extrusionOk="0" h="6632" w="4559">
                  <a:moveTo>
                    <a:pt x="3758" y="0"/>
                  </a:moveTo>
                  <a:lnTo>
                    <a:pt x="3758" y="0"/>
                  </a:lnTo>
                  <a:cubicBezTo>
                    <a:pt x="4017" y="711"/>
                    <a:pt x="3893" y="1952"/>
                    <a:pt x="3859" y="2483"/>
                  </a:cubicBezTo>
                  <a:cubicBezTo>
                    <a:pt x="3803" y="3386"/>
                    <a:pt x="3577" y="3826"/>
                    <a:pt x="3103" y="4616"/>
                  </a:cubicBezTo>
                  <a:cubicBezTo>
                    <a:pt x="2508" y="5548"/>
                    <a:pt x="1668" y="5803"/>
                    <a:pt x="754" y="5803"/>
                  </a:cubicBezTo>
                  <a:cubicBezTo>
                    <a:pt x="507" y="5803"/>
                    <a:pt x="255" y="5784"/>
                    <a:pt x="0" y="5755"/>
                  </a:cubicBezTo>
                  <a:lnTo>
                    <a:pt x="0" y="5755"/>
                  </a:lnTo>
                  <a:cubicBezTo>
                    <a:pt x="364" y="6336"/>
                    <a:pt x="880" y="6632"/>
                    <a:pt x="1476" y="6632"/>
                  </a:cubicBezTo>
                  <a:cubicBezTo>
                    <a:pt x="1933" y="6632"/>
                    <a:pt x="2437" y="6458"/>
                    <a:pt x="2957" y="6105"/>
                  </a:cubicBezTo>
                  <a:cubicBezTo>
                    <a:pt x="4277" y="5202"/>
                    <a:pt x="4559" y="4142"/>
                    <a:pt x="4435" y="2381"/>
                  </a:cubicBezTo>
                  <a:cubicBezTo>
                    <a:pt x="4424" y="2223"/>
                    <a:pt x="4412" y="971"/>
                    <a:pt x="3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4127225" y="3503625"/>
              <a:ext cx="26525" cy="80725"/>
            </a:xfrm>
            <a:custGeom>
              <a:rect b="b" l="l" r="r" t="t"/>
              <a:pathLst>
                <a:path extrusionOk="0" h="3229" w="1061">
                  <a:moveTo>
                    <a:pt x="1038" y="1"/>
                  </a:moveTo>
                  <a:cubicBezTo>
                    <a:pt x="1038" y="1"/>
                    <a:pt x="1027" y="57"/>
                    <a:pt x="1016" y="148"/>
                  </a:cubicBezTo>
                  <a:cubicBezTo>
                    <a:pt x="1004" y="238"/>
                    <a:pt x="993" y="373"/>
                    <a:pt x="959" y="531"/>
                  </a:cubicBezTo>
                  <a:cubicBezTo>
                    <a:pt x="948" y="610"/>
                    <a:pt x="937" y="700"/>
                    <a:pt x="914" y="791"/>
                  </a:cubicBezTo>
                  <a:cubicBezTo>
                    <a:pt x="903" y="881"/>
                    <a:pt x="880" y="971"/>
                    <a:pt x="858" y="1073"/>
                  </a:cubicBezTo>
                  <a:cubicBezTo>
                    <a:pt x="835" y="1174"/>
                    <a:pt x="813" y="1276"/>
                    <a:pt x="790" y="1366"/>
                  </a:cubicBezTo>
                  <a:cubicBezTo>
                    <a:pt x="756" y="1468"/>
                    <a:pt x="734" y="1581"/>
                    <a:pt x="700" y="1682"/>
                  </a:cubicBezTo>
                  <a:cubicBezTo>
                    <a:pt x="666" y="1772"/>
                    <a:pt x="632" y="1874"/>
                    <a:pt x="598" y="1976"/>
                  </a:cubicBezTo>
                  <a:cubicBezTo>
                    <a:pt x="564" y="2077"/>
                    <a:pt x="530" y="2167"/>
                    <a:pt x="485" y="2258"/>
                  </a:cubicBezTo>
                  <a:cubicBezTo>
                    <a:pt x="451" y="2348"/>
                    <a:pt x="418" y="2438"/>
                    <a:pt x="372" y="2517"/>
                  </a:cubicBezTo>
                  <a:lnTo>
                    <a:pt x="260" y="2754"/>
                  </a:lnTo>
                  <a:cubicBezTo>
                    <a:pt x="192" y="2901"/>
                    <a:pt x="113" y="3014"/>
                    <a:pt x="68" y="3093"/>
                  </a:cubicBezTo>
                  <a:lnTo>
                    <a:pt x="0" y="3228"/>
                  </a:lnTo>
                  <a:cubicBezTo>
                    <a:pt x="0" y="3228"/>
                    <a:pt x="34" y="3183"/>
                    <a:pt x="102" y="3115"/>
                  </a:cubicBezTo>
                  <a:cubicBezTo>
                    <a:pt x="124" y="3070"/>
                    <a:pt x="169" y="3025"/>
                    <a:pt x="203" y="2980"/>
                  </a:cubicBezTo>
                  <a:cubicBezTo>
                    <a:pt x="260" y="2923"/>
                    <a:pt x="305" y="2867"/>
                    <a:pt x="339" y="2799"/>
                  </a:cubicBezTo>
                  <a:lnTo>
                    <a:pt x="485" y="2574"/>
                  </a:lnTo>
                  <a:cubicBezTo>
                    <a:pt x="530" y="2495"/>
                    <a:pt x="587" y="2404"/>
                    <a:pt x="621" y="2314"/>
                  </a:cubicBezTo>
                  <a:cubicBezTo>
                    <a:pt x="677" y="2224"/>
                    <a:pt x="722" y="2122"/>
                    <a:pt x="756" y="2032"/>
                  </a:cubicBezTo>
                  <a:cubicBezTo>
                    <a:pt x="790" y="1930"/>
                    <a:pt x="835" y="1829"/>
                    <a:pt x="869" y="1716"/>
                  </a:cubicBezTo>
                  <a:cubicBezTo>
                    <a:pt x="892" y="1614"/>
                    <a:pt x="914" y="1513"/>
                    <a:pt x="948" y="1400"/>
                  </a:cubicBezTo>
                  <a:cubicBezTo>
                    <a:pt x="971" y="1299"/>
                    <a:pt x="993" y="1197"/>
                    <a:pt x="1004" y="1095"/>
                  </a:cubicBezTo>
                  <a:cubicBezTo>
                    <a:pt x="1016" y="994"/>
                    <a:pt x="1038" y="904"/>
                    <a:pt x="1050" y="802"/>
                  </a:cubicBezTo>
                  <a:cubicBezTo>
                    <a:pt x="1050" y="712"/>
                    <a:pt x="1061" y="621"/>
                    <a:pt x="1061" y="542"/>
                  </a:cubicBezTo>
                  <a:cubicBezTo>
                    <a:pt x="1061" y="464"/>
                    <a:pt x="1061" y="385"/>
                    <a:pt x="1061" y="317"/>
                  </a:cubicBezTo>
                  <a:cubicBezTo>
                    <a:pt x="1050" y="249"/>
                    <a:pt x="1050" y="193"/>
                    <a:pt x="1050" y="148"/>
                  </a:cubicBezTo>
                  <a:cubicBezTo>
                    <a:pt x="1038" y="57"/>
                    <a:pt x="1038" y="1"/>
                    <a:pt x="103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4097600" y="3494050"/>
              <a:ext cx="57275" cy="93400"/>
            </a:xfrm>
            <a:custGeom>
              <a:rect b="b" l="l" r="r" t="t"/>
              <a:pathLst>
                <a:path extrusionOk="0" h="3736" w="2291">
                  <a:moveTo>
                    <a:pt x="2291" y="0"/>
                  </a:moveTo>
                  <a:cubicBezTo>
                    <a:pt x="2291" y="0"/>
                    <a:pt x="2246" y="68"/>
                    <a:pt x="2212" y="192"/>
                  </a:cubicBezTo>
                  <a:cubicBezTo>
                    <a:pt x="2178" y="305"/>
                    <a:pt x="2110" y="474"/>
                    <a:pt x="2043" y="666"/>
                  </a:cubicBezTo>
                  <a:cubicBezTo>
                    <a:pt x="1964" y="858"/>
                    <a:pt x="1873" y="1072"/>
                    <a:pt x="1761" y="1309"/>
                  </a:cubicBezTo>
                  <a:cubicBezTo>
                    <a:pt x="1704" y="1422"/>
                    <a:pt x="1636" y="1546"/>
                    <a:pt x="1580" y="1670"/>
                  </a:cubicBezTo>
                  <a:cubicBezTo>
                    <a:pt x="1524" y="1783"/>
                    <a:pt x="1456" y="1907"/>
                    <a:pt x="1377" y="2031"/>
                  </a:cubicBezTo>
                  <a:cubicBezTo>
                    <a:pt x="1309" y="2144"/>
                    <a:pt x="1242" y="2268"/>
                    <a:pt x="1163" y="2381"/>
                  </a:cubicBezTo>
                  <a:cubicBezTo>
                    <a:pt x="1095" y="2494"/>
                    <a:pt x="1027" y="2607"/>
                    <a:pt x="948" y="2708"/>
                  </a:cubicBezTo>
                  <a:cubicBezTo>
                    <a:pt x="858" y="2821"/>
                    <a:pt x="801" y="2923"/>
                    <a:pt x="722" y="3013"/>
                  </a:cubicBezTo>
                  <a:cubicBezTo>
                    <a:pt x="643" y="3103"/>
                    <a:pt x="564" y="3194"/>
                    <a:pt x="497" y="3261"/>
                  </a:cubicBezTo>
                  <a:cubicBezTo>
                    <a:pt x="429" y="3340"/>
                    <a:pt x="361" y="3408"/>
                    <a:pt x="305" y="3464"/>
                  </a:cubicBezTo>
                  <a:cubicBezTo>
                    <a:pt x="249" y="3521"/>
                    <a:pt x="192" y="3577"/>
                    <a:pt x="147" y="3611"/>
                  </a:cubicBezTo>
                  <a:lnTo>
                    <a:pt x="0" y="3735"/>
                  </a:lnTo>
                  <a:cubicBezTo>
                    <a:pt x="0" y="3735"/>
                    <a:pt x="68" y="3701"/>
                    <a:pt x="170" y="3634"/>
                  </a:cubicBezTo>
                  <a:cubicBezTo>
                    <a:pt x="226" y="3600"/>
                    <a:pt x="294" y="3555"/>
                    <a:pt x="350" y="3510"/>
                  </a:cubicBezTo>
                  <a:cubicBezTo>
                    <a:pt x="429" y="3453"/>
                    <a:pt x="497" y="3397"/>
                    <a:pt x="576" y="3329"/>
                  </a:cubicBezTo>
                  <a:cubicBezTo>
                    <a:pt x="655" y="3261"/>
                    <a:pt x="734" y="3182"/>
                    <a:pt x="813" y="3092"/>
                  </a:cubicBezTo>
                  <a:cubicBezTo>
                    <a:pt x="892" y="3002"/>
                    <a:pt x="982" y="2900"/>
                    <a:pt x="1061" y="2799"/>
                  </a:cubicBezTo>
                  <a:cubicBezTo>
                    <a:pt x="1140" y="2697"/>
                    <a:pt x="1219" y="2584"/>
                    <a:pt x="1309" y="2471"/>
                  </a:cubicBezTo>
                  <a:cubicBezTo>
                    <a:pt x="1388" y="2359"/>
                    <a:pt x="1467" y="2234"/>
                    <a:pt x="1535" y="2110"/>
                  </a:cubicBezTo>
                  <a:cubicBezTo>
                    <a:pt x="1591" y="1986"/>
                    <a:pt x="1659" y="1862"/>
                    <a:pt x="1727" y="1738"/>
                  </a:cubicBezTo>
                  <a:cubicBezTo>
                    <a:pt x="1794" y="1614"/>
                    <a:pt x="1840" y="1490"/>
                    <a:pt x="1896" y="1377"/>
                  </a:cubicBezTo>
                  <a:cubicBezTo>
                    <a:pt x="1952" y="1253"/>
                    <a:pt x="1998" y="1129"/>
                    <a:pt x="2031" y="1016"/>
                  </a:cubicBezTo>
                  <a:cubicBezTo>
                    <a:pt x="2077" y="903"/>
                    <a:pt x="2110" y="790"/>
                    <a:pt x="2144" y="689"/>
                  </a:cubicBezTo>
                  <a:cubicBezTo>
                    <a:pt x="2167" y="598"/>
                    <a:pt x="2189" y="508"/>
                    <a:pt x="2212" y="406"/>
                  </a:cubicBezTo>
                  <a:cubicBezTo>
                    <a:pt x="2235" y="327"/>
                    <a:pt x="2246" y="248"/>
                    <a:pt x="2257" y="192"/>
                  </a:cubicBezTo>
                  <a:cubicBezTo>
                    <a:pt x="2280" y="68"/>
                    <a:pt x="2291" y="0"/>
                    <a:pt x="229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4108325" y="3494050"/>
              <a:ext cx="45725" cy="62925"/>
            </a:xfrm>
            <a:custGeom>
              <a:rect b="b" l="l" r="r" t="t"/>
              <a:pathLst>
                <a:path extrusionOk="0" h="2517" w="1829">
                  <a:moveTo>
                    <a:pt x="1828" y="0"/>
                  </a:moveTo>
                  <a:cubicBezTo>
                    <a:pt x="1828" y="0"/>
                    <a:pt x="1794" y="34"/>
                    <a:pt x="1749" y="102"/>
                  </a:cubicBezTo>
                  <a:lnTo>
                    <a:pt x="1670" y="237"/>
                  </a:lnTo>
                  <a:cubicBezTo>
                    <a:pt x="1636" y="294"/>
                    <a:pt x="1602" y="350"/>
                    <a:pt x="1557" y="406"/>
                  </a:cubicBezTo>
                  <a:cubicBezTo>
                    <a:pt x="1523" y="463"/>
                    <a:pt x="1478" y="542"/>
                    <a:pt x="1433" y="610"/>
                  </a:cubicBezTo>
                  <a:cubicBezTo>
                    <a:pt x="1388" y="677"/>
                    <a:pt x="1343" y="756"/>
                    <a:pt x="1286" y="824"/>
                  </a:cubicBezTo>
                  <a:cubicBezTo>
                    <a:pt x="1196" y="982"/>
                    <a:pt x="1083" y="1140"/>
                    <a:pt x="970" y="1309"/>
                  </a:cubicBezTo>
                  <a:cubicBezTo>
                    <a:pt x="914" y="1388"/>
                    <a:pt x="858" y="1456"/>
                    <a:pt x="801" y="1535"/>
                  </a:cubicBezTo>
                  <a:cubicBezTo>
                    <a:pt x="745" y="1614"/>
                    <a:pt x="688" y="1693"/>
                    <a:pt x="643" y="1761"/>
                  </a:cubicBezTo>
                  <a:cubicBezTo>
                    <a:pt x="587" y="1840"/>
                    <a:pt x="530" y="1919"/>
                    <a:pt x="485" y="1975"/>
                  </a:cubicBezTo>
                  <a:cubicBezTo>
                    <a:pt x="429" y="2043"/>
                    <a:pt x="384" y="2099"/>
                    <a:pt x="339" y="2155"/>
                  </a:cubicBezTo>
                  <a:cubicBezTo>
                    <a:pt x="282" y="2212"/>
                    <a:pt x="248" y="2268"/>
                    <a:pt x="203" y="2313"/>
                  </a:cubicBezTo>
                  <a:cubicBezTo>
                    <a:pt x="158" y="2347"/>
                    <a:pt x="124" y="2392"/>
                    <a:pt x="90" y="2415"/>
                  </a:cubicBezTo>
                  <a:cubicBezTo>
                    <a:pt x="34" y="2483"/>
                    <a:pt x="0" y="2517"/>
                    <a:pt x="0" y="2517"/>
                  </a:cubicBezTo>
                  <a:cubicBezTo>
                    <a:pt x="0" y="2517"/>
                    <a:pt x="45" y="2494"/>
                    <a:pt x="113" y="2449"/>
                  </a:cubicBezTo>
                  <a:lnTo>
                    <a:pt x="248" y="2359"/>
                  </a:lnTo>
                  <a:cubicBezTo>
                    <a:pt x="293" y="2313"/>
                    <a:pt x="350" y="2268"/>
                    <a:pt x="395" y="2223"/>
                  </a:cubicBezTo>
                  <a:cubicBezTo>
                    <a:pt x="451" y="2167"/>
                    <a:pt x="519" y="2122"/>
                    <a:pt x="576" y="2054"/>
                  </a:cubicBezTo>
                  <a:lnTo>
                    <a:pt x="756" y="1862"/>
                  </a:lnTo>
                  <a:cubicBezTo>
                    <a:pt x="813" y="1783"/>
                    <a:pt x="880" y="1715"/>
                    <a:pt x="937" y="1636"/>
                  </a:cubicBezTo>
                  <a:cubicBezTo>
                    <a:pt x="993" y="1557"/>
                    <a:pt x="1049" y="1478"/>
                    <a:pt x="1106" y="1399"/>
                  </a:cubicBezTo>
                  <a:cubicBezTo>
                    <a:pt x="1162" y="1309"/>
                    <a:pt x="1219" y="1230"/>
                    <a:pt x="1264" y="1151"/>
                  </a:cubicBezTo>
                  <a:cubicBezTo>
                    <a:pt x="1320" y="1072"/>
                    <a:pt x="1365" y="982"/>
                    <a:pt x="1411" y="903"/>
                  </a:cubicBezTo>
                  <a:cubicBezTo>
                    <a:pt x="1501" y="745"/>
                    <a:pt x="1580" y="598"/>
                    <a:pt x="1636" y="452"/>
                  </a:cubicBezTo>
                  <a:cubicBezTo>
                    <a:pt x="1693" y="350"/>
                    <a:pt x="1738" y="237"/>
                    <a:pt x="1783" y="124"/>
                  </a:cubicBezTo>
                  <a:cubicBezTo>
                    <a:pt x="1794" y="79"/>
                    <a:pt x="1817" y="34"/>
                    <a:pt x="182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4109150" y="3494050"/>
              <a:ext cx="44900" cy="44300"/>
            </a:xfrm>
            <a:custGeom>
              <a:rect b="b" l="l" r="r" t="t"/>
              <a:pathLst>
                <a:path extrusionOk="0" h="1772" w="1796">
                  <a:moveTo>
                    <a:pt x="1795" y="0"/>
                  </a:moveTo>
                  <a:lnTo>
                    <a:pt x="1705" y="79"/>
                  </a:lnTo>
                  <a:lnTo>
                    <a:pt x="1626" y="169"/>
                  </a:lnTo>
                  <a:cubicBezTo>
                    <a:pt x="1592" y="203"/>
                    <a:pt x="1547" y="237"/>
                    <a:pt x="1502" y="282"/>
                  </a:cubicBezTo>
                  <a:cubicBezTo>
                    <a:pt x="1423" y="373"/>
                    <a:pt x="1332" y="463"/>
                    <a:pt x="1220" y="564"/>
                  </a:cubicBezTo>
                  <a:cubicBezTo>
                    <a:pt x="1118" y="666"/>
                    <a:pt x="994" y="768"/>
                    <a:pt x="881" y="880"/>
                  </a:cubicBezTo>
                  <a:cubicBezTo>
                    <a:pt x="780" y="993"/>
                    <a:pt x="655" y="1106"/>
                    <a:pt x="554" y="1208"/>
                  </a:cubicBezTo>
                  <a:cubicBezTo>
                    <a:pt x="452" y="1309"/>
                    <a:pt x="362" y="1411"/>
                    <a:pt x="272" y="1490"/>
                  </a:cubicBezTo>
                  <a:cubicBezTo>
                    <a:pt x="193" y="1569"/>
                    <a:pt x="125" y="1648"/>
                    <a:pt x="69" y="1693"/>
                  </a:cubicBezTo>
                  <a:cubicBezTo>
                    <a:pt x="46" y="1715"/>
                    <a:pt x="23" y="1749"/>
                    <a:pt x="1" y="1772"/>
                  </a:cubicBezTo>
                  <a:lnTo>
                    <a:pt x="91" y="1715"/>
                  </a:lnTo>
                  <a:cubicBezTo>
                    <a:pt x="170" y="1670"/>
                    <a:pt x="260" y="1614"/>
                    <a:pt x="339" y="1557"/>
                  </a:cubicBezTo>
                  <a:cubicBezTo>
                    <a:pt x="430" y="1490"/>
                    <a:pt x="543" y="1411"/>
                    <a:pt x="655" y="1309"/>
                  </a:cubicBezTo>
                  <a:cubicBezTo>
                    <a:pt x="780" y="1219"/>
                    <a:pt x="892" y="1117"/>
                    <a:pt x="1005" y="993"/>
                  </a:cubicBezTo>
                  <a:cubicBezTo>
                    <a:pt x="1118" y="880"/>
                    <a:pt x="1231" y="779"/>
                    <a:pt x="1332" y="655"/>
                  </a:cubicBezTo>
                  <a:cubicBezTo>
                    <a:pt x="1389" y="598"/>
                    <a:pt x="1423" y="542"/>
                    <a:pt x="1468" y="497"/>
                  </a:cubicBezTo>
                  <a:cubicBezTo>
                    <a:pt x="1513" y="440"/>
                    <a:pt x="1558" y="384"/>
                    <a:pt x="1592" y="339"/>
                  </a:cubicBezTo>
                  <a:cubicBezTo>
                    <a:pt x="1648" y="260"/>
                    <a:pt x="1705" y="181"/>
                    <a:pt x="1750" y="90"/>
                  </a:cubicBezTo>
                  <a:cubicBezTo>
                    <a:pt x="1773" y="34"/>
                    <a:pt x="1795" y="0"/>
                    <a:pt x="1795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5473975" y="1589850"/>
              <a:ext cx="14975" cy="47125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5618975" y="1566700"/>
              <a:ext cx="15000" cy="47150"/>
            </a:xfrm>
            <a:custGeom>
              <a:rect b="b" l="l" r="r" t="t"/>
              <a:pathLst>
                <a:path extrusionOk="0" h="1886" w="60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5581750" y="1589850"/>
              <a:ext cx="14975" cy="47125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4461500" y="2560850"/>
              <a:ext cx="488650" cy="462875"/>
            </a:xfrm>
            <a:custGeom>
              <a:rect b="b" l="l" r="r" t="t"/>
              <a:pathLst>
                <a:path extrusionOk="0" h="18515" w="19546">
                  <a:moveTo>
                    <a:pt x="5903" y="0"/>
                  </a:moveTo>
                  <a:lnTo>
                    <a:pt x="5903" y="0"/>
                  </a:lnTo>
                  <a:cubicBezTo>
                    <a:pt x="5911" y="98"/>
                    <a:pt x="5913" y="161"/>
                    <a:pt x="5908" y="161"/>
                  </a:cubicBezTo>
                  <a:cubicBezTo>
                    <a:pt x="5907" y="161"/>
                    <a:pt x="5905" y="156"/>
                    <a:pt x="5903" y="147"/>
                  </a:cubicBezTo>
                  <a:cubicBezTo>
                    <a:pt x="5901" y="142"/>
                    <a:pt x="5897" y="140"/>
                    <a:pt x="5892" y="140"/>
                  </a:cubicBezTo>
                  <a:cubicBezTo>
                    <a:pt x="5606" y="140"/>
                    <a:pt x="1" y="7417"/>
                    <a:pt x="4977" y="14444"/>
                  </a:cubicBezTo>
                  <a:cubicBezTo>
                    <a:pt x="7232" y="17631"/>
                    <a:pt x="10539" y="18514"/>
                    <a:pt x="13515" y="18514"/>
                  </a:cubicBezTo>
                  <a:cubicBezTo>
                    <a:pt x="16051" y="18514"/>
                    <a:pt x="18346" y="17873"/>
                    <a:pt x="19545" y="17468"/>
                  </a:cubicBezTo>
                  <a:cubicBezTo>
                    <a:pt x="18214" y="15775"/>
                    <a:pt x="7133" y="1636"/>
                    <a:pt x="5903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4441750" y="2557750"/>
              <a:ext cx="511775" cy="597500"/>
            </a:xfrm>
            <a:custGeom>
              <a:rect b="b" l="l" r="r" t="t"/>
              <a:pathLst>
                <a:path extrusionOk="0" h="23900" w="20471">
                  <a:moveTo>
                    <a:pt x="20335" y="17592"/>
                  </a:moveTo>
                  <a:cubicBezTo>
                    <a:pt x="17728" y="18472"/>
                    <a:pt x="9942" y="20470"/>
                    <a:pt x="5767" y="14568"/>
                  </a:cubicBezTo>
                  <a:cubicBezTo>
                    <a:pt x="701" y="7414"/>
                    <a:pt x="6602" y="0"/>
                    <a:pt x="6693" y="271"/>
                  </a:cubicBezTo>
                  <a:cubicBezTo>
                    <a:pt x="6704" y="316"/>
                    <a:pt x="6704" y="248"/>
                    <a:pt x="6693" y="124"/>
                  </a:cubicBezTo>
                  <a:cubicBezTo>
                    <a:pt x="6647" y="68"/>
                    <a:pt x="6625" y="23"/>
                    <a:pt x="6602" y="0"/>
                  </a:cubicBezTo>
                  <a:cubicBezTo>
                    <a:pt x="6602" y="0"/>
                    <a:pt x="1" y="6804"/>
                    <a:pt x="4233" y="13586"/>
                  </a:cubicBezTo>
                  <a:cubicBezTo>
                    <a:pt x="10665" y="23900"/>
                    <a:pt x="20471" y="17761"/>
                    <a:pt x="20471" y="1776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4763075" y="2794425"/>
              <a:ext cx="89450" cy="108625"/>
            </a:xfrm>
            <a:custGeom>
              <a:rect b="b" l="l" r="r" t="t"/>
              <a:pathLst>
                <a:path extrusionOk="0" h="4345" w="3578">
                  <a:moveTo>
                    <a:pt x="1" y="0"/>
                  </a:moveTo>
                  <a:cubicBezTo>
                    <a:pt x="125" y="271"/>
                    <a:pt x="260" y="531"/>
                    <a:pt x="418" y="790"/>
                  </a:cubicBezTo>
                  <a:cubicBezTo>
                    <a:pt x="565" y="1050"/>
                    <a:pt x="734" y="1298"/>
                    <a:pt x="926" y="1535"/>
                  </a:cubicBezTo>
                  <a:cubicBezTo>
                    <a:pt x="1129" y="1806"/>
                    <a:pt x="1344" y="2088"/>
                    <a:pt x="1592" y="2348"/>
                  </a:cubicBezTo>
                  <a:cubicBezTo>
                    <a:pt x="1829" y="2607"/>
                    <a:pt x="2054" y="2867"/>
                    <a:pt x="2291" y="3104"/>
                  </a:cubicBezTo>
                  <a:cubicBezTo>
                    <a:pt x="2404" y="3228"/>
                    <a:pt x="2528" y="3318"/>
                    <a:pt x="2630" y="3431"/>
                  </a:cubicBezTo>
                  <a:cubicBezTo>
                    <a:pt x="2731" y="3544"/>
                    <a:pt x="2833" y="3645"/>
                    <a:pt x="2923" y="3736"/>
                  </a:cubicBezTo>
                  <a:cubicBezTo>
                    <a:pt x="3126" y="3950"/>
                    <a:pt x="3341" y="4153"/>
                    <a:pt x="3578" y="4345"/>
                  </a:cubicBezTo>
                  <a:cubicBezTo>
                    <a:pt x="3465" y="4074"/>
                    <a:pt x="3330" y="3803"/>
                    <a:pt x="3172" y="3544"/>
                  </a:cubicBezTo>
                  <a:cubicBezTo>
                    <a:pt x="3025" y="3273"/>
                    <a:pt x="2856" y="3025"/>
                    <a:pt x="2664" y="2788"/>
                  </a:cubicBezTo>
                  <a:cubicBezTo>
                    <a:pt x="2472" y="2517"/>
                    <a:pt x="2258" y="2235"/>
                    <a:pt x="2009" y="1975"/>
                  </a:cubicBezTo>
                  <a:cubicBezTo>
                    <a:pt x="1772" y="1727"/>
                    <a:pt x="1547" y="1456"/>
                    <a:pt x="1310" y="1230"/>
                  </a:cubicBezTo>
                  <a:cubicBezTo>
                    <a:pt x="1073" y="1005"/>
                    <a:pt x="858" y="768"/>
                    <a:pt x="666" y="587"/>
                  </a:cubicBezTo>
                  <a:cubicBezTo>
                    <a:pt x="452" y="384"/>
                    <a:pt x="226" y="181"/>
                    <a:pt x="1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4828525" y="2899075"/>
              <a:ext cx="33600" cy="37000"/>
            </a:xfrm>
            <a:custGeom>
              <a:rect b="b" l="l" r="r" t="t"/>
              <a:pathLst>
                <a:path extrusionOk="0" h="1480" w="1344">
                  <a:moveTo>
                    <a:pt x="1" y="1"/>
                  </a:moveTo>
                  <a:cubicBezTo>
                    <a:pt x="1" y="114"/>
                    <a:pt x="12" y="227"/>
                    <a:pt x="57" y="339"/>
                  </a:cubicBezTo>
                  <a:cubicBezTo>
                    <a:pt x="91" y="543"/>
                    <a:pt x="260" y="757"/>
                    <a:pt x="441" y="960"/>
                  </a:cubicBezTo>
                  <a:cubicBezTo>
                    <a:pt x="610" y="1118"/>
                    <a:pt x="802" y="1253"/>
                    <a:pt x="1005" y="1355"/>
                  </a:cubicBezTo>
                  <a:cubicBezTo>
                    <a:pt x="1118" y="1411"/>
                    <a:pt x="1219" y="1445"/>
                    <a:pt x="1343" y="1479"/>
                  </a:cubicBezTo>
                  <a:cubicBezTo>
                    <a:pt x="1321" y="1355"/>
                    <a:pt x="1287" y="1242"/>
                    <a:pt x="1242" y="1141"/>
                  </a:cubicBezTo>
                  <a:cubicBezTo>
                    <a:pt x="1140" y="926"/>
                    <a:pt x="1005" y="734"/>
                    <a:pt x="836" y="565"/>
                  </a:cubicBezTo>
                  <a:cubicBezTo>
                    <a:pt x="757" y="486"/>
                    <a:pt x="666" y="407"/>
                    <a:pt x="576" y="339"/>
                  </a:cubicBezTo>
                  <a:cubicBezTo>
                    <a:pt x="486" y="283"/>
                    <a:pt x="396" y="215"/>
                    <a:pt x="305" y="159"/>
                  </a:cubicBezTo>
                  <a:cubicBezTo>
                    <a:pt x="215" y="91"/>
                    <a:pt x="102" y="35"/>
                    <a:pt x="1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3263125" y="2635025"/>
              <a:ext cx="238400" cy="193275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1" y="5959"/>
                  </a:lnTo>
                  <a:lnTo>
                    <a:pt x="4605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3378225" y="2645475"/>
              <a:ext cx="683275" cy="439825"/>
            </a:xfrm>
            <a:custGeom>
              <a:rect b="b" l="l" r="r" t="t"/>
              <a:pathLst>
                <a:path extrusionOk="0" h="17593" w="27331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lnTo>
                    <a:pt x="26834" y="17592"/>
                  </a:lnTo>
                  <a:lnTo>
                    <a:pt x="27331" y="17468"/>
                  </a:lnTo>
                  <a:lnTo>
                    <a:pt x="27274" y="16701"/>
                  </a:lnTo>
                  <a:lnTo>
                    <a:pt x="16735" y="3668"/>
                  </a:ln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3378225" y="2645475"/>
              <a:ext cx="309225" cy="242625"/>
            </a:xfrm>
            <a:custGeom>
              <a:rect b="b" l="l" r="r" t="t"/>
              <a:pathLst>
                <a:path extrusionOk="0" h="9705" w="12369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cubicBezTo>
                    <a:pt x="6636" y="8904"/>
                    <a:pt x="7222" y="8193"/>
                    <a:pt x="7798" y="7899"/>
                  </a:cubicBez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3396275" y="2379325"/>
              <a:ext cx="743100" cy="702875"/>
            </a:xfrm>
            <a:custGeom>
              <a:rect b="b" l="l" r="r" t="t"/>
              <a:pathLst>
                <a:path extrusionOk="0" h="28115" w="29724">
                  <a:moveTo>
                    <a:pt x="28649" y="0"/>
                  </a:moveTo>
                  <a:cubicBezTo>
                    <a:pt x="20607" y="0"/>
                    <a:pt x="12541" y="2806"/>
                    <a:pt x="5790" y="9180"/>
                  </a:cubicBezTo>
                  <a:cubicBezTo>
                    <a:pt x="3657" y="11188"/>
                    <a:pt x="1716" y="13389"/>
                    <a:pt x="1" y="15747"/>
                  </a:cubicBezTo>
                  <a:lnTo>
                    <a:pt x="6546" y="18794"/>
                  </a:lnTo>
                  <a:lnTo>
                    <a:pt x="26237" y="27945"/>
                  </a:lnTo>
                  <a:lnTo>
                    <a:pt x="26609" y="28114"/>
                  </a:lnTo>
                  <a:lnTo>
                    <a:pt x="26643" y="27776"/>
                  </a:lnTo>
                  <a:lnTo>
                    <a:pt x="28414" y="11922"/>
                  </a:lnTo>
                  <a:lnTo>
                    <a:pt x="29723" y="17"/>
                  </a:lnTo>
                  <a:cubicBezTo>
                    <a:pt x="29365" y="6"/>
                    <a:pt x="29007" y="0"/>
                    <a:pt x="28649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3280900" y="2281850"/>
              <a:ext cx="869200" cy="491150"/>
            </a:xfrm>
            <a:custGeom>
              <a:rect b="b" l="l" r="r" t="t"/>
              <a:pathLst>
                <a:path extrusionOk="0" h="19646" w="34768">
                  <a:moveTo>
                    <a:pt x="34767" y="0"/>
                  </a:moveTo>
                  <a:cubicBezTo>
                    <a:pt x="31009" y="0"/>
                    <a:pt x="27274" y="463"/>
                    <a:pt x="23630" y="1377"/>
                  </a:cubicBezTo>
                  <a:cubicBezTo>
                    <a:pt x="23630" y="1377"/>
                    <a:pt x="8035" y="5225"/>
                    <a:pt x="0" y="17502"/>
                  </a:cubicBezTo>
                  <a:lnTo>
                    <a:pt x="4616" y="19646"/>
                  </a:lnTo>
                  <a:cubicBezTo>
                    <a:pt x="6331" y="17276"/>
                    <a:pt x="8261" y="15076"/>
                    <a:pt x="10393" y="13079"/>
                  </a:cubicBezTo>
                  <a:cubicBezTo>
                    <a:pt x="17145" y="6705"/>
                    <a:pt x="25210" y="3899"/>
                    <a:pt x="33262" y="3899"/>
                  </a:cubicBezTo>
                  <a:cubicBezTo>
                    <a:pt x="33621" y="3899"/>
                    <a:pt x="33980" y="3905"/>
                    <a:pt x="34338" y="3916"/>
                  </a:cubicBezTo>
                  <a:lnTo>
                    <a:pt x="34767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3396275" y="2379325"/>
              <a:ext cx="743100" cy="469850"/>
            </a:xfrm>
            <a:custGeom>
              <a:rect b="b" l="l" r="r" t="t"/>
              <a:pathLst>
                <a:path extrusionOk="0" h="18794" w="29724">
                  <a:moveTo>
                    <a:pt x="28647" y="0"/>
                  </a:moveTo>
                  <a:cubicBezTo>
                    <a:pt x="20595" y="0"/>
                    <a:pt x="12530" y="2806"/>
                    <a:pt x="5778" y="9180"/>
                  </a:cubicBezTo>
                  <a:cubicBezTo>
                    <a:pt x="3646" y="11177"/>
                    <a:pt x="1716" y="13377"/>
                    <a:pt x="1" y="15747"/>
                  </a:cubicBezTo>
                  <a:lnTo>
                    <a:pt x="6534" y="18794"/>
                  </a:lnTo>
                  <a:cubicBezTo>
                    <a:pt x="6602" y="18748"/>
                    <a:pt x="6681" y="18703"/>
                    <a:pt x="6737" y="18669"/>
                  </a:cubicBezTo>
                  <a:cubicBezTo>
                    <a:pt x="9750" y="17315"/>
                    <a:pt x="12402" y="18478"/>
                    <a:pt x="14275" y="15284"/>
                  </a:cubicBezTo>
                  <a:cubicBezTo>
                    <a:pt x="16182" y="12305"/>
                    <a:pt x="16487" y="7160"/>
                    <a:pt x="21350" y="7103"/>
                  </a:cubicBezTo>
                  <a:cubicBezTo>
                    <a:pt x="24487" y="7148"/>
                    <a:pt x="26270" y="9981"/>
                    <a:pt x="28403" y="11922"/>
                  </a:cubicBezTo>
                  <a:lnTo>
                    <a:pt x="29723" y="17"/>
                  </a:lnTo>
                  <a:cubicBezTo>
                    <a:pt x="29365" y="6"/>
                    <a:pt x="29006" y="0"/>
                    <a:pt x="28647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3280625" y="2280725"/>
              <a:ext cx="869475" cy="438675"/>
            </a:xfrm>
            <a:custGeom>
              <a:rect b="b" l="l" r="r" t="t"/>
              <a:pathLst>
                <a:path extrusionOk="0" h="17547" w="34779">
                  <a:moveTo>
                    <a:pt x="33029" y="0"/>
                  </a:moveTo>
                  <a:cubicBezTo>
                    <a:pt x="32476" y="0"/>
                    <a:pt x="31799" y="11"/>
                    <a:pt x="31032" y="68"/>
                  </a:cubicBezTo>
                  <a:cubicBezTo>
                    <a:pt x="30253" y="113"/>
                    <a:pt x="29396" y="192"/>
                    <a:pt x="28448" y="305"/>
                  </a:cubicBezTo>
                  <a:cubicBezTo>
                    <a:pt x="27500" y="406"/>
                    <a:pt x="26484" y="587"/>
                    <a:pt x="25412" y="801"/>
                  </a:cubicBezTo>
                  <a:cubicBezTo>
                    <a:pt x="24284" y="1004"/>
                    <a:pt x="23167" y="1286"/>
                    <a:pt x="22072" y="1625"/>
                  </a:cubicBezTo>
                  <a:cubicBezTo>
                    <a:pt x="19702" y="2404"/>
                    <a:pt x="17400" y="3340"/>
                    <a:pt x="15177" y="4469"/>
                  </a:cubicBezTo>
                  <a:cubicBezTo>
                    <a:pt x="14049" y="5033"/>
                    <a:pt x="12932" y="5642"/>
                    <a:pt x="11860" y="6285"/>
                  </a:cubicBezTo>
                  <a:cubicBezTo>
                    <a:pt x="10777" y="6929"/>
                    <a:pt x="9761" y="7617"/>
                    <a:pt x="8802" y="8316"/>
                  </a:cubicBezTo>
                  <a:cubicBezTo>
                    <a:pt x="7843" y="9016"/>
                    <a:pt x="6940" y="9738"/>
                    <a:pt x="6128" y="10460"/>
                  </a:cubicBezTo>
                  <a:cubicBezTo>
                    <a:pt x="5315" y="11183"/>
                    <a:pt x="4559" y="11882"/>
                    <a:pt x="3905" y="12571"/>
                  </a:cubicBezTo>
                  <a:cubicBezTo>
                    <a:pt x="3239" y="13259"/>
                    <a:pt x="2675" y="13913"/>
                    <a:pt x="2178" y="14511"/>
                  </a:cubicBezTo>
                  <a:lnTo>
                    <a:pt x="1512" y="15358"/>
                  </a:lnTo>
                  <a:lnTo>
                    <a:pt x="971" y="16103"/>
                  </a:lnTo>
                  <a:cubicBezTo>
                    <a:pt x="632" y="16543"/>
                    <a:pt x="418" y="16926"/>
                    <a:pt x="248" y="17163"/>
                  </a:cubicBezTo>
                  <a:lnTo>
                    <a:pt x="0" y="17547"/>
                  </a:lnTo>
                  <a:lnTo>
                    <a:pt x="260" y="17175"/>
                  </a:lnTo>
                  <a:cubicBezTo>
                    <a:pt x="440" y="16938"/>
                    <a:pt x="677" y="16565"/>
                    <a:pt x="1027" y="16148"/>
                  </a:cubicBezTo>
                  <a:cubicBezTo>
                    <a:pt x="1196" y="15933"/>
                    <a:pt x="1388" y="15685"/>
                    <a:pt x="1591" y="15425"/>
                  </a:cubicBezTo>
                  <a:lnTo>
                    <a:pt x="2291" y="14602"/>
                  </a:lnTo>
                  <a:cubicBezTo>
                    <a:pt x="2799" y="14026"/>
                    <a:pt x="3385" y="13394"/>
                    <a:pt x="4063" y="12729"/>
                  </a:cubicBezTo>
                  <a:cubicBezTo>
                    <a:pt x="4740" y="12063"/>
                    <a:pt x="5484" y="11363"/>
                    <a:pt x="6319" y="10675"/>
                  </a:cubicBezTo>
                  <a:cubicBezTo>
                    <a:pt x="7154" y="9987"/>
                    <a:pt x="8057" y="9287"/>
                    <a:pt x="9016" y="8610"/>
                  </a:cubicBezTo>
                  <a:cubicBezTo>
                    <a:pt x="11047" y="7199"/>
                    <a:pt x="13169" y="5936"/>
                    <a:pt x="15381" y="4852"/>
                  </a:cubicBezTo>
                  <a:cubicBezTo>
                    <a:pt x="17592" y="3758"/>
                    <a:pt x="19883" y="2832"/>
                    <a:pt x="22230" y="2088"/>
                  </a:cubicBezTo>
                  <a:cubicBezTo>
                    <a:pt x="23302" y="1738"/>
                    <a:pt x="24408" y="1456"/>
                    <a:pt x="25514" y="1230"/>
                  </a:cubicBezTo>
                  <a:cubicBezTo>
                    <a:pt x="26563" y="1004"/>
                    <a:pt x="27579" y="835"/>
                    <a:pt x="28504" y="677"/>
                  </a:cubicBezTo>
                  <a:cubicBezTo>
                    <a:pt x="29441" y="519"/>
                    <a:pt x="30298" y="406"/>
                    <a:pt x="31066" y="327"/>
                  </a:cubicBezTo>
                  <a:lnTo>
                    <a:pt x="32126" y="214"/>
                  </a:lnTo>
                  <a:cubicBezTo>
                    <a:pt x="32465" y="192"/>
                    <a:pt x="32758" y="169"/>
                    <a:pt x="33040" y="147"/>
                  </a:cubicBezTo>
                  <a:cubicBezTo>
                    <a:pt x="33593" y="90"/>
                    <a:pt x="34033" y="90"/>
                    <a:pt x="34327" y="68"/>
                  </a:cubicBezTo>
                  <a:lnTo>
                    <a:pt x="34778" y="45"/>
                  </a:lnTo>
                  <a:lnTo>
                    <a:pt x="34315" y="23"/>
                  </a:lnTo>
                  <a:cubicBezTo>
                    <a:pt x="34022" y="11"/>
                    <a:pt x="33582" y="11"/>
                    <a:pt x="33029" y="0"/>
                  </a:cubicBez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3780500" y="2896825"/>
              <a:ext cx="64625" cy="50525"/>
            </a:xfrm>
            <a:custGeom>
              <a:rect b="b" l="l" r="r" t="t"/>
              <a:pathLst>
                <a:path extrusionOk="0" h="2021" w="2585">
                  <a:moveTo>
                    <a:pt x="1" y="1"/>
                  </a:moveTo>
                  <a:lnTo>
                    <a:pt x="1" y="1"/>
                  </a:lnTo>
                  <a:cubicBezTo>
                    <a:pt x="91" y="147"/>
                    <a:pt x="193" y="294"/>
                    <a:pt x="317" y="418"/>
                  </a:cubicBezTo>
                  <a:cubicBezTo>
                    <a:pt x="576" y="700"/>
                    <a:pt x="858" y="960"/>
                    <a:pt x="1174" y="1174"/>
                  </a:cubicBezTo>
                  <a:cubicBezTo>
                    <a:pt x="1332" y="1298"/>
                    <a:pt x="1490" y="1411"/>
                    <a:pt x="1660" y="1513"/>
                  </a:cubicBezTo>
                  <a:cubicBezTo>
                    <a:pt x="1818" y="1603"/>
                    <a:pt x="1976" y="1693"/>
                    <a:pt x="2111" y="1772"/>
                  </a:cubicBezTo>
                  <a:cubicBezTo>
                    <a:pt x="2258" y="1874"/>
                    <a:pt x="2427" y="1953"/>
                    <a:pt x="2585" y="2021"/>
                  </a:cubicBezTo>
                  <a:cubicBezTo>
                    <a:pt x="2506" y="1863"/>
                    <a:pt x="2404" y="1716"/>
                    <a:pt x="2303" y="1569"/>
                  </a:cubicBezTo>
                  <a:cubicBezTo>
                    <a:pt x="2055" y="1276"/>
                    <a:pt x="1772" y="1005"/>
                    <a:pt x="1456" y="791"/>
                  </a:cubicBezTo>
                  <a:cubicBezTo>
                    <a:pt x="1141" y="565"/>
                    <a:pt x="825" y="373"/>
                    <a:pt x="486" y="204"/>
                  </a:cubicBezTo>
                  <a:cubicBezTo>
                    <a:pt x="328" y="125"/>
                    <a:pt x="159" y="57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3616600" y="2844350"/>
              <a:ext cx="179725" cy="89750"/>
            </a:xfrm>
            <a:custGeom>
              <a:rect b="b" l="l" r="r" t="t"/>
              <a:pathLst>
                <a:path extrusionOk="0" h="3590" w="7189">
                  <a:moveTo>
                    <a:pt x="1" y="1"/>
                  </a:moveTo>
                  <a:cubicBezTo>
                    <a:pt x="1" y="1"/>
                    <a:pt x="102" y="80"/>
                    <a:pt x="283" y="204"/>
                  </a:cubicBezTo>
                  <a:cubicBezTo>
                    <a:pt x="463" y="328"/>
                    <a:pt x="723" y="509"/>
                    <a:pt x="1039" y="723"/>
                  </a:cubicBezTo>
                  <a:cubicBezTo>
                    <a:pt x="1197" y="825"/>
                    <a:pt x="1366" y="949"/>
                    <a:pt x="1558" y="1050"/>
                  </a:cubicBezTo>
                  <a:cubicBezTo>
                    <a:pt x="1750" y="1152"/>
                    <a:pt x="1953" y="1253"/>
                    <a:pt x="2156" y="1366"/>
                  </a:cubicBezTo>
                  <a:cubicBezTo>
                    <a:pt x="2573" y="1592"/>
                    <a:pt x="3036" y="1818"/>
                    <a:pt x="3488" y="2021"/>
                  </a:cubicBezTo>
                  <a:cubicBezTo>
                    <a:pt x="3939" y="2224"/>
                    <a:pt x="4390" y="2438"/>
                    <a:pt x="4830" y="2619"/>
                  </a:cubicBezTo>
                  <a:cubicBezTo>
                    <a:pt x="5045" y="2709"/>
                    <a:pt x="5248" y="2788"/>
                    <a:pt x="5451" y="2878"/>
                  </a:cubicBezTo>
                  <a:cubicBezTo>
                    <a:pt x="5654" y="2980"/>
                    <a:pt x="5835" y="3059"/>
                    <a:pt x="6015" y="3127"/>
                  </a:cubicBezTo>
                  <a:cubicBezTo>
                    <a:pt x="6354" y="3273"/>
                    <a:pt x="6658" y="3386"/>
                    <a:pt x="6861" y="3465"/>
                  </a:cubicBezTo>
                  <a:cubicBezTo>
                    <a:pt x="7065" y="3544"/>
                    <a:pt x="7189" y="3589"/>
                    <a:pt x="7189" y="3589"/>
                  </a:cubicBezTo>
                  <a:cubicBezTo>
                    <a:pt x="7189" y="3589"/>
                    <a:pt x="7076" y="3510"/>
                    <a:pt x="6895" y="3386"/>
                  </a:cubicBezTo>
                  <a:cubicBezTo>
                    <a:pt x="6704" y="3262"/>
                    <a:pt x="6455" y="3081"/>
                    <a:pt x="6128" y="2878"/>
                  </a:cubicBezTo>
                  <a:cubicBezTo>
                    <a:pt x="5812" y="2686"/>
                    <a:pt x="5440" y="2461"/>
                    <a:pt x="5011" y="2235"/>
                  </a:cubicBezTo>
                  <a:cubicBezTo>
                    <a:pt x="4593" y="2021"/>
                    <a:pt x="4142" y="1795"/>
                    <a:pt x="3679" y="1581"/>
                  </a:cubicBezTo>
                  <a:cubicBezTo>
                    <a:pt x="3228" y="1377"/>
                    <a:pt x="2777" y="1163"/>
                    <a:pt x="2337" y="983"/>
                  </a:cubicBezTo>
                  <a:lnTo>
                    <a:pt x="1716" y="723"/>
                  </a:lnTo>
                  <a:lnTo>
                    <a:pt x="1163" y="475"/>
                  </a:lnTo>
                  <a:cubicBezTo>
                    <a:pt x="824" y="317"/>
                    <a:pt x="531" y="204"/>
                    <a:pt x="328" y="125"/>
                  </a:cubicBezTo>
                  <a:cubicBezTo>
                    <a:pt x="125" y="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3783325" y="2726450"/>
              <a:ext cx="98200" cy="149250"/>
            </a:xfrm>
            <a:custGeom>
              <a:rect b="b" l="l" r="r" t="t"/>
              <a:pathLst>
                <a:path extrusionOk="0" h="5970" w="3928">
                  <a:moveTo>
                    <a:pt x="1" y="0"/>
                  </a:moveTo>
                  <a:cubicBezTo>
                    <a:pt x="1" y="0"/>
                    <a:pt x="170" y="418"/>
                    <a:pt x="475" y="1016"/>
                  </a:cubicBezTo>
                  <a:cubicBezTo>
                    <a:pt x="633" y="1332"/>
                    <a:pt x="813" y="1670"/>
                    <a:pt x="1028" y="2031"/>
                  </a:cubicBezTo>
                  <a:cubicBezTo>
                    <a:pt x="1231" y="2404"/>
                    <a:pt x="1456" y="2787"/>
                    <a:pt x="1716" y="3160"/>
                  </a:cubicBezTo>
                  <a:cubicBezTo>
                    <a:pt x="2212" y="3893"/>
                    <a:pt x="2754" y="4604"/>
                    <a:pt x="3183" y="5123"/>
                  </a:cubicBezTo>
                  <a:cubicBezTo>
                    <a:pt x="3600" y="5642"/>
                    <a:pt x="3928" y="5969"/>
                    <a:pt x="3928" y="5969"/>
                  </a:cubicBezTo>
                  <a:cubicBezTo>
                    <a:pt x="3928" y="5969"/>
                    <a:pt x="3724" y="5552"/>
                    <a:pt x="3397" y="4965"/>
                  </a:cubicBezTo>
                  <a:cubicBezTo>
                    <a:pt x="3070" y="4378"/>
                    <a:pt x="2596" y="3622"/>
                    <a:pt x="2100" y="2889"/>
                  </a:cubicBezTo>
                  <a:cubicBezTo>
                    <a:pt x="1840" y="2516"/>
                    <a:pt x="1614" y="2144"/>
                    <a:pt x="1377" y="1805"/>
                  </a:cubicBezTo>
                  <a:cubicBezTo>
                    <a:pt x="1140" y="1456"/>
                    <a:pt x="915" y="1140"/>
                    <a:pt x="712" y="880"/>
                  </a:cubicBezTo>
                  <a:cubicBezTo>
                    <a:pt x="317" y="35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4055275" y="2597525"/>
              <a:ext cx="14125" cy="220350"/>
            </a:xfrm>
            <a:custGeom>
              <a:rect b="b" l="l" r="r" t="t"/>
              <a:pathLst>
                <a:path extrusionOk="0" h="8814" w="565">
                  <a:moveTo>
                    <a:pt x="170" y="0"/>
                  </a:moveTo>
                  <a:cubicBezTo>
                    <a:pt x="170" y="0"/>
                    <a:pt x="147" y="136"/>
                    <a:pt x="136" y="384"/>
                  </a:cubicBezTo>
                  <a:cubicBezTo>
                    <a:pt x="113" y="621"/>
                    <a:pt x="80" y="971"/>
                    <a:pt x="68" y="1377"/>
                  </a:cubicBezTo>
                  <a:cubicBezTo>
                    <a:pt x="23" y="2212"/>
                    <a:pt x="1" y="3306"/>
                    <a:pt x="46" y="4412"/>
                  </a:cubicBezTo>
                  <a:cubicBezTo>
                    <a:pt x="80" y="5518"/>
                    <a:pt x="136" y="6613"/>
                    <a:pt x="215" y="7436"/>
                  </a:cubicBezTo>
                  <a:cubicBezTo>
                    <a:pt x="260" y="7854"/>
                    <a:pt x="305" y="8192"/>
                    <a:pt x="339" y="8429"/>
                  </a:cubicBezTo>
                  <a:cubicBezTo>
                    <a:pt x="373" y="8666"/>
                    <a:pt x="396" y="8813"/>
                    <a:pt x="396" y="8813"/>
                  </a:cubicBezTo>
                  <a:cubicBezTo>
                    <a:pt x="396" y="8813"/>
                    <a:pt x="418" y="8678"/>
                    <a:pt x="429" y="8429"/>
                  </a:cubicBezTo>
                  <a:cubicBezTo>
                    <a:pt x="441" y="8192"/>
                    <a:pt x="475" y="7843"/>
                    <a:pt x="497" y="7425"/>
                  </a:cubicBezTo>
                  <a:cubicBezTo>
                    <a:pt x="531" y="6601"/>
                    <a:pt x="565" y="5507"/>
                    <a:pt x="520" y="4401"/>
                  </a:cubicBezTo>
                  <a:cubicBezTo>
                    <a:pt x="486" y="3295"/>
                    <a:pt x="418" y="2201"/>
                    <a:pt x="339" y="1377"/>
                  </a:cubicBezTo>
                  <a:cubicBezTo>
                    <a:pt x="305" y="959"/>
                    <a:pt x="260" y="621"/>
                    <a:pt x="226" y="384"/>
                  </a:cubicBezTo>
                  <a:cubicBezTo>
                    <a:pt x="192" y="136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3518725" y="2652525"/>
              <a:ext cx="119625" cy="100750"/>
            </a:xfrm>
            <a:custGeom>
              <a:rect b="b" l="l" r="r" t="t"/>
              <a:pathLst>
                <a:path extrusionOk="0" h="4030" w="4785">
                  <a:moveTo>
                    <a:pt x="0" y="1"/>
                  </a:moveTo>
                  <a:cubicBezTo>
                    <a:pt x="0" y="1"/>
                    <a:pt x="248" y="317"/>
                    <a:pt x="643" y="745"/>
                  </a:cubicBezTo>
                  <a:cubicBezTo>
                    <a:pt x="1049" y="1174"/>
                    <a:pt x="1580" y="1738"/>
                    <a:pt x="2200" y="2235"/>
                  </a:cubicBezTo>
                  <a:cubicBezTo>
                    <a:pt x="2810" y="2731"/>
                    <a:pt x="3442" y="3194"/>
                    <a:pt x="3938" y="3521"/>
                  </a:cubicBezTo>
                  <a:cubicBezTo>
                    <a:pt x="4209" y="3702"/>
                    <a:pt x="4502" y="3871"/>
                    <a:pt x="4785" y="4029"/>
                  </a:cubicBezTo>
                  <a:cubicBezTo>
                    <a:pt x="4785" y="4029"/>
                    <a:pt x="4536" y="3713"/>
                    <a:pt x="4119" y="3307"/>
                  </a:cubicBezTo>
                  <a:cubicBezTo>
                    <a:pt x="3701" y="2889"/>
                    <a:pt x="3115" y="2370"/>
                    <a:pt x="2516" y="1874"/>
                  </a:cubicBezTo>
                  <a:cubicBezTo>
                    <a:pt x="2212" y="1625"/>
                    <a:pt x="1918" y="1366"/>
                    <a:pt x="1625" y="1140"/>
                  </a:cubicBezTo>
                  <a:cubicBezTo>
                    <a:pt x="1343" y="915"/>
                    <a:pt x="1061" y="711"/>
                    <a:pt x="824" y="542"/>
                  </a:cubicBezTo>
                  <a:cubicBezTo>
                    <a:pt x="339" y="1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3857250" y="2462950"/>
              <a:ext cx="58125" cy="238975"/>
            </a:xfrm>
            <a:custGeom>
              <a:rect b="b" l="l" r="r" t="t"/>
              <a:pathLst>
                <a:path extrusionOk="0" h="9559" w="2325">
                  <a:moveTo>
                    <a:pt x="0" y="1"/>
                  </a:moveTo>
                  <a:cubicBezTo>
                    <a:pt x="0" y="1"/>
                    <a:pt x="11" y="170"/>
                    <a:pt x="57" y="429"/>
                  </a:cubicBezTo>
                  <a:cubicBezTo>
                    <a:pt x="102" y="689"/>
                    <a:pt x="158" y="1073"/>
                    <a:pt x="248" y="1524"/>
                  </a:cubicBezTo>
                  <a:cubicBezTo>
                    <a:pt x="418" y="2438"/>
                    <a:pt x="677" y="3634"/>
                    <a:pt x="982" y="4819"/>
                  </a:cubicBezTo>
                  <a:cubicBezTo>
                    <a:pt x="1140" y="5417"/>
                    <a:pt x="1275" y="6015"/>
                    <a:pt x="1422" y="6579"/>
                  </a:cubicBezTo>
                  <a:cubicBezTo>
                    <a:pt x="1557" y="7132"/>
                    <a:pt x="1715" y="7651"/>
                    <a:pt x="1839" y="8091"/>
                  </a:cubicBezTo>
                  <a:cubicBezTo>
                    <a:pt x="1975" y="8543"/>
                    <a:pt x="2099" y="8893"/>
                    <a:pt x="2178" y="9163"/>
                  </a:cubicBezTo>
                  <a:cubicBezTo>
                    <a:pt x="2268" y="9423"/>
                    <a:pt x="2325" y="9558"/>
                    <a:pt x="2325" y="9558"/>
                  </a:cubicBezTo>
                  <a:cubicBezTo>
                    <a:pt x="2325" y="9558"/>
                    <a:pt x="2313" y="9412"/>
                    <a:pt x="2268" y="9141"/>
                  </a:cubicBezTo>
                  <a:cubicBezTo>
                    <a:pt x="2234" y="8870"/>
                    <a:pt x="2189" y="8498"/>
                    <a:pt x="2110" y="8035"/>
                  </a:cubicBezTo>
                  <a:cubicBezTo>
                    <a:pt x="2043" y="7584"/>
                    <a:pt x="1941" y="7053"/>
                    <a:pt x="1828" y="6489"/>
                  </a:cubicBezTo>
                  <a:cubicBezTo>
                    <a:pt x="1715" y="5914"/>
                    <a:pt x="1591" y="5315"/>
                    <a:pt x="1444" y="4717"/>
                  </a:cubicBezTo>
                  <a:cubicBezTo>
                    <a:pt x="1140" y="3521"/>
                    <a:pt x="801" y="2348"/>
                    <a:pt x="519" y="1468"/>
                  </a:cubicBezTo>
                  <a:cubicBezTo>
                    <a:pt x="372" y="1016"/>
                    <a:pt x="237" y="655"/>
                    <a:pt x="147" y="407"/>
                  </a:cubicBezTo>
                  <a:cubicBezTo>
                    <a:pt x="57" y="14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4065425" y="2394675"/>
              <a:ext cx="21750" cy="159975"/>
            </a:xfrm>
            <a:custGeom>
              <a:rect b="b" l="l" r="r" t="t"/>
              <a:pathLst>
                <a:path extrusionOk="0" h="6399" w="870">
                  <a:moveTo>
                    <a:pt x="689" y="1"/>
                  </a:moveTo>
                  <a:cubicBezTo>
                    <a:pt x="689" y="1"/>
                    <a:pt x="599" y="396"/>
                    <a:pt x="531" y="1005"/>
                  </a:cubicBezTo>
                  <a:cubicBezTo>
                    <a:pt x="486" y="1299"/>
                    <a:pt x="475" y="1660"/>
                    <a:pt x="430" y="2032"/>
                  </a:cubicBezTo>
                  <a:cubicBezTo>
                    <a:pt x="385" y="2404"/>
                    <a:pt x="373" y="2799"/>
                    <a:pt x="317" y="3194"/>
                  </a:cubicBezTo>
                  <a:cubicBezTo>
                    <a:pt x="272" y="3589"/>
                    <a:pt x="227" y="3984"/>
                    <a:pt x="181" y="4357"/>
                  </a:cubicBezTo>
                  <a:cubicBezTo>
                    <a:pt x="136" y="4729"/>
                    <a:pt x="80" y="5079"/>
                    <a:pt x="57" y="5383"/>
                  </a:cubicBezTo>
                  <a:cubicBezTo>
                    <a:pt x="1" y="5993"/>
                    <a:pt x="1" y="6399"/>
                    <a:pt x="1" y="6399"/>
                  </a:cubicBezTo>
                  <a:cubicBezTo>
                    <a:pt x="1" y="6399"/>
                    <a:pt x="159" y="6015"/>
                    <a:pt x="317" y="5440"/>
                  </a:cubicBezTo>
                  <a:cubicBezTo>
                    <a:pt x="362" y="5293"/>
                    <a:pt x="418" y="5124"/>
                    <a:pt x="452" y="4966"/>
                  </a:cubicBezTo>
                  <a:cubicBezTo>
                    <a:pt x="497" y="4797"/>
                    <a:pt x="554" y="4616"/>
                    <a:pt x="588" y="4436"/>
                  </a:cubicBezTo>
                  <a:cubicBezTo>
                    <a:pt x="667" y="4052"/>
                    <a:pt x="734" y="3657"/>
                    <a:pt x="802" y="3251"/>
                  </a:cubicBezTo>
                  <a:cubicBezTo>
                    <a:pt x="825" y="2844"/>
                    <a:pt x="858" y="2427"/>
                    <a:pt x="858" y="2055"/>
                  </a:cubicBezTo>
                  <a:cubicBezTo>
                    <a:pt x="870" y="1851"/>
                    <a:pt x="847" y="1671"/>
                    <a:pt x="836" y="1502"/>
                  </a:cubicBezTo>
                  <a:cubicBezTo>
                    <a:pt x="836" y="1321"/>
                    <a:pt x="825" y="1163"/>
                    <a:pt x="802" y="1005"/>
                  </a:cubicBezTo>
                  <a:cubicBezTo>
                    <a:pt x="768" y="407"/>
                    <a:pt x="689" y="1"/>
                    <a:pt x="689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3877575" y="2749600"/>
              <a:ext cx="28900" cy="25775"/>
            </a:xfrm>
            <a:custGeom>
              <a:rect b="b" l="l" r="r" t="t"/>
              <a:pathLst>
                <a:path extrusionOk="0" h="1031" w="1156">
                  <a:moveTo>
                    <a:pt x="326" y="0"/>
                  </a:moveTo>
                  <a:cubicBezTo>
                    <a:pt x="190" y="0"/>
                    <a:pt x="75" y="75"/>
                    <a:pt x="33" y="259"/>
                  </a:cubicBezTo>
                  <a:cubicBezTo>
                    <a:pt x="33" y="281"/>
                    <a:pt x="33" y="304"/>
                    <a:pt x="33" y="327"/>
                  </a:cubicBezTo>
                  <a:cubicBezTo>
                    <a:pt x="0" y="642"/>
                    <a:pt x="302" y="1030"/>
                    <a:pt x="590" y="1030"/>
                  </a:cubicBezTo>
                  <a:cubicBezTo>
                    <a:pt x="694" y="1030"/>
                    <a:pt x="796" y="980"/>
                    <a:pt x="880" y="857"/>
                  </a:cubicBezTo>
                  <a:cubicBezTo>
                    <a:pt x="1155" y="484"/>
                    <a:pt x="674" y="0"/>
                    <a:pt x="32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3958950" y="2790900"/>
              <a:ext cx="28875" cy="25425"/>
            </a:xfrm>
            <a:custGeom>
              <a:rect b="b" l="l" r="r" t="t"/>
              <a:pathLst>
                <a:path extrusionOk="0" h="1017" w="1155">
                  <a:moveTo>
                    <a:pt x="322" y="1"/>
                  </a:moveTo>
                  <a:cubicBezTo>
                    <a:pt x="182" y="1"/>
                    <a:pt x="64" y="77"/>
                    <a:pt x="28" y="266"/>
                  </a:cubicBezTo>
                  <a:cubicBezTo>
                    <a:pt x="28" y="288"/>
                    <a:pt x="28" y="311"/>
                    <a:pt x="17" y="333"/>
                  </a:cubicBezTo>
                  <a:cubicBezTo>
                    <a:pt x="0" y="639"/>
                    <a:pt x="310" y="1016"/>
                    <a:pt x="601" y="1016"/>
                  </a:cubicBezTo>
                  <a:cubicBezTo>
                    <a:pt x="708" y="1016"/>
                    <a:pt x="812" y="965"/>
                    <a:pt x="897" y="841"/>
                  </a:cubicBezTo>
                  <a:cubicBezTo>
                    <a:pt x="1154" y="464"/>
                    <a:pt x="668" y="1"/>
                    <a:pt x="32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4070375" y="2652425"/>
              <a:ext cx="27750" cy="27225"/>
            </a:xfrm>
            <a:custGeom>
              <a:rect b="b" l="l" r="r" t="t"/>
              <a:pathLst>
                <a:path extrusionOk="0" h="1089" w="1110">
                  <a:moveTo>
                    <a:pt x="623" y="1"/>
                  </a:moveTo>
                  <a:cubicBezTo>
                    <a:pt x="603" y="1"/>
                    <a:pt x="581" y="2"/>
                    <a:pt x="559" y="5"/>
                  </a:cubicBezTo>
                  <a:cubicBezTo>
                    <a:pt x="0" y="74"/>
                    <a:pt x="85" y="1088"/>
                    <a:pt x="510" y="1088"/>
                  </a:cubicBezTo>
                  <a:cubicBezTo>
                    <a:pt x="566" y="1088"/>
                    <a:pt x="628" y="1071"/>
                    <a:pt x="694" y="1031"/>
                  </a:cubicBezTo>
                  <a:cubicBezTo>
                    <a:pt x="717" y="1020"/>
                    <a:pt x="739" y="1009"/>
                    <a:pt x="751" y="998"/>
                  </a:cubicBezTo>
                  <a:cubicBezTo>
                    <a:pt x="1076" y="748"/>
                    <a:pt x="1109" y="1"/>
                    <a:pt x="6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3964400" y="2983475"/>
              <a:ext cx="28600" cy="23200"/>
            </a:xfrm>
            <a:custGeom>
              <a:rect b="b" l="l" r="r" t="t"/>
              <a:pathLst>
                <a:path extrusionOk="0" h="928" w="1144">
                  <a:moveTo>
                    <a:pt x="456" y="0"/>
                  </a:moveTo>
                  <a:cubicBezTo>
                    <a:pt x="300" y="0"/>
                    <a:pt x="162" y="80"/>
                    <a:pt x="104" y="281"/>
                  </a:cubicBezTo>
                  <a:cubicBezTo>
                    <a:pt x="1" y="659"/>
                    <a:pt x="429" y="928"/>
                    <a:pt x="759" y="928"/>
                  </a:cubicBezTo>
                  <a:cubicBezTo>
                    <a:pt x="971" y="928"/>
                    <a:pt x="1143" y="817"/>
                    <a:pt x="1108" y="552"/>
                  </a:cubicBezTo>
                  <a:cubicBezTo>
                    <a:pt x="1097" y="529"/>
                    <a:pt x="1097" y="507"/>
                    <a:pt x="1097" y="484"/>
                  </a:cubicBezTo>
                  <a:cubicBezTo>
                    <a:pt x="1033" y="229"/>
                    <a:pt x="719" y="0"/>
                    <a:pt x="45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3971200" y="2700950"/>
              <a:ext cx="35725" cy="25675"/>
            </a:xfrm>
            <a:custGeom>
              <a:rect b="b" l="l" r="r" t="t"/>
              <a:pathLst>
                <a:path extrusionOk="0" h="1027" w="1429">
                  <a:moveTo>
                    <a:pt x="872" y="1"/>
                  </a:moveTo>
                  <a:cubicBezTo>
                    <a:pt x="854" y="1"/>
                    <a:pt x="834" y="2"/>
                    <a:pt x="813" y="4"/>
                  </a:cubicBezTo>
                  <a:cubicBezTo>
                    <a:pt x="791" y="16"/>
                    <a:pt x="768" y="16"/>
                    <a:pt x="746" y="27"/>
                  </a:cubicBezTo>
                  <a:cubicBezTo>
                    <a:pt x="339" y="117"/>
                    <a:pt x="1" y="851"/>
                    <a:pt x="543" y="1009"/>
                  </a:cubicBezTo>
                  <a:cubicBezTo>
                    <a:pt x="583" y="1021"/>
                    <a:pt x="623" y="1026"/>
                    <a:pt x="661" y="1026"/>
                  </a:cubicBezTo>
                  <a:cubicBezTo>
                    <a:pt x="1175" y="1026"/>
                    <a:pt x="1428" y="1"/>
                    <a:pt x="87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3716450" y="2810150"/>
              <a:ext cx="28800" cy="23025"/>
            </a:xfrm>
            <a:custGeom>
              <a:rect b="b" l="l" r="r" t="t"/>
              <a:pathLst>
                <a:path extrusionOk="0" h="921" w="1152">
                  <a:moveTo>
                    <a:pt x="410" y="1"/>
                  </a:moveTo>
                  <a:cubicBezTo>
                    <a:pt x="186" y="1"/>
                    <a:pt x="1" y="117"/>
                    <a:pt x="46" y="387"/>
                  </a:cubicBezTo>
                  <a:cubicBezTo>
                    <a:pt x="58" y="410"/>
                    <a:pt x="58" y="432"/>
                    <a:pt x="69" y="455"/>
                  </a:cubicBezTo>
                  <a:cubicBezTo>
                    <a:pt x="138" y="705"/>
                    <a:pt x="447" y="921"/>
                    <a:pt x="704" y="921"/>
                  </a:cubicBezTo>
                  <a:cubicBezTo>
                    <a:pt x="864" y="921"/>
                    <a:pt x="1003" y="837"/>
                    <a:pt x="1051" y="624"/>
                  </a:cubicBezTo>
                  <a:cubicBezTo>
                    <a:pt x="1151" y="249"/>
                    <a:pt x="738" y="1"/>
                    <a:pt x="4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3972600" y="2869325"/>
              <a:ext cx="29000" cy="22275"/>
            </a:xfrm>
            <a:custGeom>
              <a:rect b="b" l="l" r="r" t="t"/>
              <a:pathLst>
                <a:path extrusionOk="0" h="891" w="1160">
                  <a:moveTo>
                    <a:pt x="423" y="1"/>
                  </a:moveTo>
                  <a:cubicBezTo>
                    <a:pt x="244" y="1"/>
                    <a:pt x="91" y="92"/>
                    <a:pt x="58" y="322"/>
                  </a:cubicBezTo>
                  <a:cubicBezTo>
                    <a:pt x="1" y="683"/>
                    <a:pt x="384" y="891"/>
                    <a:pt x="701" y="891"/>
                  </a:cubicBezTo>
                  <a:cubicBezTo>
                    <a:pt x="950" y="891"/>
                    <a:pt x="1159" y="763"/>
                    <a:pt x="1085" y="480"/>
                  </a:cubicBezTo>
                  <a:cubicBezTo>
                    <a:pt x="1085" y="457"/>
                    <a:pt x="1073" y="435"/>
                    <a:pt x="1062" y="412"/>
                  </a:cubicBezTo>
                  <a:cubicBezTo>
                    <a:pt x="976" y="182"/>
                    <a:pt x="675" y="1"/>
                    <a:pt x="4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3784900" y="2664300"/>
              <a:ext cx="28975" cy="22125"/>
            </a:xfrm>
            <a:custGeom>
              <a:rect b="b" l="l" r="r" t="t"/>
              <a:pathLst>
                <a:path extrusionOk="0" h="885" w="1159">
                  <a:moveTo>
                    <a:pt x="424" y="0"/>
                  </a:moveTo>
                  <a:cubicBezTo>
                    <a:pt x="239" y="0"/>
                    <a:pt x="79" y="94"/>
                    <a:pt x="50" y="331"/>
                  </a:cubicBezTo>
                  <a:cubicBezTo>
                    <a:pt x="1" y="684"/>
                    <a:pt x="370" y="884"/>
                    <a:pt x="683" y="884"/>
                  </a:cubicBezTo>
                  <a:cubicBezTo>
                    <a:pt x="940" y="884"/>
                    <a:pt x="1159" y="750"/>
                    <a:pt x="1077" y="455"/>
                  </a:cubicBezTo>
                  <a:cubicBezTo>
                    <a:pt x="1066" y="432"/>
                    <a:pt x="1066" y="410"/>
                    <a:pt x="1055" y="387"/>
                  </a:cubicBezTo>
                  <a:cubicBezTo>
                    <a:pt x="964" y="168"/>
                    <a:pt x="671" y="0"/>
                    <a:pt x="42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4044600" y="2895900"/>
              <a:ext cx="27975" cy="27325"/>
            </a:xfrm>
            <a:custGeom>
              <a:rect b="b" l="l" r="r" t="t"/>
              <a:pathLst>
                <a:path extrusionOk="0" h="1093" w="1119">
                  <a:moveTo>
                    <a:pt x="584" y="0"/>
                  </a:moveTo>
                  <a:cubicBezTo>
                    <a:pt x="526" y="0"/>
                    <a:pt x="462" y="19"/>
                    <a:pt x="394" y="60"/>
                  </a:cubicBezTo>
                  <a:cubicBezTo>
                    <a:pt x="371" y="71"/>
                    <a:pt x="360" y="83"/>
                    <a:pt x="337" y="105"/>
                  </a:cubicBezTo>
                  <a:cubicBezTo>
                    <a:pt x="25" y="342"/>
                    <a:pt x="1" y="1092"/>
                    <a:pt x="479" y="1092"/>
                  </a:cubicBezTo>
                  <a:cubicBezTo>
                    <a:pt x="502" y="1092"/>
                    <a:pt x="526" y="1091"/>
                    <a:pt x="552" y="1087"/>
                  </a:cubicBezTo>
                  <a:cubicBezTo>
                    <a:pt x="1118" y="1008"/>
                    <a:pt x="1011" y="0"/>
                    <a:pt x="58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3925875" y="2901400"/>
              <a:ext cx="27700" cy="27425"/>
            </a:xfrm>
            <a:custGeom>
              <a:rect b="b" l="l" r="r" t="t"/>
              <a:pathLst>
                <a:path extrusionOk="0" h="1097" w="1108">
                  <a:moveTo>
                    <a:pt x="641" y="1"/>
                  </a:moveTo>
                  <a:cubicBezTo>
                    <a:pt x="613" y="1"/>
                    <a:pt x="582" y="4"/>
                    <a:pt x="550" y="9"/>
                  </a:cubicBezTo>
                  <a:cubicBezTo>
                    <a:pt x="0" y="117"/>
                    <a:pt x="134" y="1097"/>
                    <a:pt x="549" y="1097"/>
                  </a:cubicBezTo>
                  <a:cubicBezTo>
                    <a:pt x="612" y="1097"/>
                    <a:pt x="680" y="1075"/>
                    <a:pt x="753" y="1025"/>
                  </a:cubicBezTo>
                  <a:cubicBezTo>
                    <a:pt x="765" y="1014"/>
                    <a:pt x="787" y="1002"/>
                    <a:pt x="810" y="991"/>
                  </a:cubicBezTo>
                  <a:cubicBezTo>
                    <a:pt x="1107" y="736"/>
                    <a:pt x="1105" y="1"/>
                    <a:pt x="64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3989975" y="2929200"/>
              <a:ext cx="40100" cy="23475"/>
            </a:xfrm>
            <a:custGeom>
              <a:rect b="b" l="l" r="r" t="t"/>
              <a:pathLst>
                <a:path extrusionOk="0" h="939" w="1604">
                  <a:moveTo>
                    <a:pt x="919" y="1"/>
                  </a:moveTo>
                  <a:cubicBezTo>
                    <a:pt x="517" y="1"/>
                    <a:pt x="1" y="546"/>
                    <a:pt x="446" y="861"/>
                  </a:cubicBezTo>
                  <a:cubicBezTo>
                    <a:pt x="522" y="915"/>
                    <a:pt x="601" y="938"/>
                    <a:pt x="681" y="938"/>
                  </a:cubicBezTo>
                  <a:cubicBezTo>
                    <a:pt x="1149" y="938"/>
                    <a:pt x="1603" y="130"/>
                    <a:pt x="1044" y="15"/>
                  </a:cubicBezTo>
                  <a:cubicBezTo>
                    <a:pt x="1022" y="3"/>
                    <a:pt x="999" y="3"/>
                    <a:pt x="965" y="3"/>
                  </a:cubicBezTo>
                  <a:cubicBezTo>
                    <a:pt x="950" y="2"/>
                    <a:pt x="935" y="1"/>
                    <a:pt x="919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4011300" y="2997500"/>
              <a:ext cx="39975" cy="23600"/>
            </a:xfrm>
            <a:custGeom>
              <a:rect b="b" l="l" r="r" t="t"/>
              <a:pathLst>
                <a:path extrusionOk="0" h="944" w="1599">
                  <a:moveTo>
                    <a:pt x="923" y="1"/>
                  </a:moveTo>
                  <a:cubicBezTo>
                    <a:pt x="501" y="1"/>
                    <a:pt x="1" y="575"/>
                    <a:pt x="451" y="871"/>
                  </a:cubicBezTo>
                  <a:cubicBezTo>
                    <a:pt x="527" y="922"/>
                    <a:pt x="606" y="944"/>
                    <a:pt x="684" y="944"/>
                  </a:cubicBezTo>
                  <a:cubicBezTo>
                    <a:pt x="1162" y="944"/>
                    <a:pt x="1598" y="120"/>
                    <a:pt x="1026" y="13"/>
                  </a:cubicBezTo>
                  <a:lnTo>
                    <a:pt x="958" y="2"/>
                  </a:lnTo>
                  <a:cubicBezTo>
                    <a:pt x="947" y="1"/>
                    <a:pt x="935" y="1"/>
                    <a:pt x="9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3461375" y="2752750"/>
              <a:ext cx="28375" cy="23425"/>
            </a:xfrm>
            <a:custGeom>
              <a:rect b="b" l="l" r="r" t="t"/>
              <a:pathLst>
                <a:path extrusionOk="0" h="937" w="1135">
                  <a:moveTo>
                    <a:pt x="359" y="0"/>
                  </a:moveTo>
                  <a:cubicBezTo>
                    <a:pt x="160" y="0"/>
                    <a:pt x="1" y="105"/>
                    <a:pt x="26" y="359"/>
                  </a:cubicBezTo>
                  <a:cubicBezTo>
                    <a:pt x="26" y="381"/>
                    <a:pt x="26" y="404"/>
                    <a:pt x="37" y="426"/>
                  </a:cubicBezTo>
                  <a:cubicBezTo>
                    <a:pt x="88" y="689"/>
                    <a:pt x="408" y="937"/>
                    <a:pt x="673" y="937"/>
                  </a:cubicBezTo>
                  <a:cubicBezTo>
                    <a:pt x="818" y="937"/>
                    <a:pt x="948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3857350" y="2950325"/>
              <a:ext cx="35750" cy="25625"/>
            </a:xfrm>
            <a:custGeom>
              <a:rect b="b" l="l" r="r" t="t"/>
              <a:pathLst>
                <a:path extrusionOk="0" h="1025" w="1430">
                  <a:moveTo>
                    <a:pt x="774" y="0"/>
                  </a:moveTo>
                  <a:cubicBezTo>
                    <a:pt x="250" y="0"/>
                    <a:pt x="0" y="1025"/>
                    <a:pt x="540" y="1025"/>
                  </a:cubicBezTo>
                  <a:cubicBezTo>
                    <a:pt x="561" y="1025"/>
                    <a:pt x="582" y="1023"/>
                    <a:pt x="605" y="1020"/>
                  </a:cubicBezTo>
                  <a:cubicBezTo>
                    <a:pt x="628" y="1009"/>
                    <a:pt x="651" y="1009"/>
                    <a:pt x="673" y="998"/>
                  </a:cubicBezTo>
                  <a:cubicBezTo>
                    <a:pt x="1079" y="907"/>
                    <a:pt x="1429" y="174"/>
                    <a:pt x="888" y="16"/>
                  </a:cubicBezTo>
                  <a:cubicBezTo>
                    <a:pt x="849" y="5"/>
                    <a:pt x="811" y="0"/>
                    <a:pt x="77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3808125" y="2871275"/>
              <a:ext cx="28575" cy="23275"/>
            </a:xfrm>
            <a:custGeom>
              <a:rect b="b" l="l" r="r" t="t"/>
              <a:pathLst>
                <a:path extrusionOk="0" h="931" w="1143">
                  <a:moveTo>
                    <a:pt x="450" y="0"/>
                  </a:moveTo>
                  <a:cubicBezTo>
                    <a:pt x="297" y="0"/>
                    <a:pt x="161" y="79"/>
                    <a:pt x="103" y="278"/>
                  </a:cubicBezTo>
                  <a:cubicBezTo>
                    <a:pt x="0" y="663"/>
                    <a:pt x="429" y="930"/>
                    <a:pt x="759" y="930"/>
                  </a:cubicBezTo>
                  <a:cubicBezTo>
                    <a:pt x="971" y="930"/>
                    <a:pt x="1143" y="820"/>
                    <a:pt x="1108" y="560"/>
                  </a:cubicBezTo>
                  <a:cubicBezTo>
                    <a:pt x="1108" y="537"/>
                    <a:pt x="1096" y="515"/>
                    <a:pt x="1096" y="492"/>
                  </a:cubicBezTo>
                  <a:cubicBezTo>
                    <a:pt x="1032" y="235"/>
                    <a:pt x="714" y="0"/>
                    <a:pt x="45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3647925" y="2639900"/>
              <a:ext cx="34950" cy="25650"/>
            </a:xfrm>
            <a:custGeom>
              <a:rect b="b" l="l" r="r" t="t"/>
              <a:pathLst>
                <a:path extrusionOk="0" h="1026" w="1398">
                  <a:moveTo>
                    <a:pt x="877" y="1"/>
                  </a:moveTo>
                  <a:cubicBezTo>
                    <a:pt x="850" y="1"/>
                    <a:pt x="821" y="3"/>
                    <a:pt x="790" y="9"/>
                  </a:cubicBezTo>
                  <a:cubicBezTo>
                    <a:pt x="768" y="9"/>
                    <a:pt x="745" y="9"/>
                    <a:pt x="722" y="20"/>
                  </a:cubicBezTo>
                  <a:cubicBezTo>
                    <a:pt x="316" y="133"/>
                    <a:pt x="0" y="878"/>
                    <a:pt x="553" y="1013"/>
                  </a:cubicBezTo>
                  <a:cubicBezTo>
                    <a:pt x="587" y="1021"/>
                    <a:pt x="620" y="1025"/>
                    <a:pt x="652" y="1025"/>
                  </a:cubicBezTo>
                  <a:cubicBezTo>
                    <a:pt x="1175" y="1025"/>
                    <a:pt x="1397" y="1"/>
                    <a:pt x="87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3900975" y="2857225"/>
              <a:ext cx="28975" cy="25575"/>
            </a:xfrm>
            <a:custGeom>
              <a:rect b="b" l="l" r="r" t="t"/>
              <a:pathLst>
                <a:path extrusionOk="0" h="1023" w="1159">
                  <a:moveTo>
                    <a:pt x="333" y="1"/>
                  </a:moveTo>
                  <a:cubicBezTo>
                    <a:pt x="198" y="1"/>
                    <a:pt x="84" y="76"/>
                    <a:pt x="45" y="264"/>
                  </a:cubicBezTo>
                  <a:cubicBezTo>
                    <a:pt x="45" y="276"/>
                    <a:pt x="34" y="310"/>
                    <a:pt x="34" y="332"/>
                  </a:cubicBezTo>
                  <a:cubicBezTo>
                    <a:pt x="1" y="631"/>
                    <a:pt x="305" y="1023"/>
                    <a:pt x="598" y="1023"/>
                  </a:cubicBezTo>
                  <a:cubicBezTo>
                    <a:pt x="702" y="1023"/>
                    <a:pt x="806" y="973"/>
                    <a:pt x="892" y="851"/>
                  </a:cubicBezTo>
                  <a:cubicBezTo>
                    <a:pt x="1159" y="487"/>
                    <a:pt x="677" y="1"/>
                    <a:pt x="33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3914725" y="2952550"/>
              <a:ext cx="28800" cy="25475"/>
            </a:xfrm>
            <a:custGeom>
              <a:rect b="b" l="l" r="r" t="t"/>
              <a:pathLst>
                <a:path extrusionOk="0" h="1019" w="1152">
                  <a:moveTo>
                    <a:pt x="328" y="1"/>
                  </a:moveTo>
                  <a:cubicBezTo>
                    <a:pt x="189" y="1"/>
                    <a:pt x="73" y="77"/>
                    <a:pt x="37" y="265"/>
                  </a:cubicBezTo>
                  <a:cubicBezTo>
                    <a:pt x="37" y="288"/>
                    <a:pt x="37" y="311"/>
                    <a:pt x="26" y="333"/>
                  </a:cubicBezTo>
                  <a:cubicBezTo>
                    <a:pt x="1" y="646"/>
                    <a:pt x="306" y="1018"/>
                    <a:pt x="595" y="1018"/>
                  </a:cubicBezTo>
                  <a:cubicBezTo>
                    <a:pt x="703" y="1018"/>
                    <a:pt x="809" y="966"/>
                    <a:pt x="895" y="841"/>
                  </a:cubicBezTo>
                  <a:cubicBezTo>
                    <a:pt x="1151" y="464"/>
                    <a:pt x="671" y="1"/>
                    <a:pt x="32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3963825" y="2470975"/>
              <a:ext cx="28600" cy="23200"/>
            </a:xfrm>
            <a:custGeom>
              <a:rect b="b" l="l" r="r" t="t"/>
              <a:pathLst>
                <a:path extrusionOk="0" h="928" w="1144">
                  <a:moveTo>
                    <a:pt x="451" y="0"/>
                  </a:moveTo>
                  <a:cubicBezTo>
                    <a:pt x="297" y="0"/>
                    <a:pt x="162" y="79"/>
                    <a:pt x="104" y="278"/>
                  </a:cubicBezTo>
                  <a:cubicBezTo>
                    <a:pt x="1" y="657"/>
                    <a:pt x="433" y="927"/>
                    <a:pt x="764" y="927"/>
                  </a:cubicBezTo>
                  <a:cubicBezTo>
                    <a:pt x="974" y="927"/>
                    <a:pt x="1143" y="818"/>
                    <a:pt x="1108" y="560"/>
                  </a:cubicBezTo>
                  <a:cubicBezTo>
                    <a:pt x="1108" y="537"/>
                    <a:pt x="1097" y="515"/>
                    <a:pt x="1097" y="492"/>
                  </a:cubicBezTo>
                  <a:cubicBezTo>
                    <a:pt x="1033" y="235"/>
                    <a:pt x="715" y="0"/>
                    <a:pt x="451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4013800" y="3029025"/>
              <a:ext cx="35675" cy="25400"/>
            </a:xfrm>
            <a:custGeom>
              <a:rect b="b" l="l" r="r" t="t"/>
              <a:pathLst>
                <a:path extrusionOk="0" h="1016" w="1427">
                  <a:moveTo>
                    <a:pt x="880" y="0"/>
                  </a:moveTo>
                  <a:cubicBezTo>
                    <a:pt x="859" y="0"/>
                    <a:pt x="837" y="2"/>
                    <a:pt x="813" y="5"/>
                  </a:cubicBezTo>
                  <a:cubicBezTo>
                    <a:pt x="791" y="5"/>
                    <a:pt x="768" y="5"/>
                    <a:pt x="746" y="16"/>
                  </a:cubicBezTo>
                  <a:cubicBezTo>
                    <a:pt x="339" y="118"/>
                    <a:pt x="1" y="840"/>
                    <a:pt x="542" y="998"/>
                  </a:cubicBezTo>
                  <a:cubicBezTo>
                    <a:pt x="583" y="1010"/>
                    <a:pt x="623" y="1016"/>
                    <a:pt x="661" y="1016"/>
                  </a:cubicBezTo>
                  <a:cubicBezTo>
                    <a:pt x="1173" y="1016"/>
                    <a:pt x="1426" y="0"/>
                    <a:pt x="88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4036350" y="2820325"/>
              <a:ext cx="28625" cy="22800"/>
            </a:xfrm>
            <a:custGeom>
              <a:rect b="b" l="l" r="r" t="t"/>
              <a:pathLst>
                <a:path extrusionOk="0" h="912" w="1145">
                  <a:moveTo>
                    <a:pt x="407" y="0"/>
                  </a:moveTo>
                  <a:cubicBezTo>
                    <a:pt x="184" y="0"/>
                    <a:pt x="1" y="116"/>
                    <a:pt x="47" y="386"/>
                  </a:cubicBezTo>
                  <a:cubicBezTo>
                    <a:pt x="58" y="409"/>
                    <a:pt x="58" y="431"/>
                    <a:pt x="69" y="454"/>
                  </a:cubicBezTo>
                  <a:cubicBezTo>
                    <a:pt x="139" y="698"/>
                    <a:pt x="450" y="912"/>
                    <a:pt x="707" y="912"/>
                  </a:cubicBezTo>
                  <a:cubicBezTo>
                    <a:pt x="866" y="912"/>
                    <a:pt x="1004" y="830"/>
                    <a:pt x="1051" y="623"/>
                  </a:cubicBezTo>
                  <a:cubicBezTo>
                    <a:pt x="1145" y="248"/>
                    <a:pt x="733" y="0"/>
                    <a:pt x="40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357250" y="2912675"/>
              <a:ext cx="372975" cy="258875"/>
            </a:xfrm>
            <a:custGeom>
              <a:rect b="b" l="l" r="r" t="t"/>
              <a:pathLst>
                <a:path extrusionOk="0" h="10355" w="14919">
                  <a:moveTo>
                    <a:pt x="12564" y="0"/>
                  </a:moveTo>
                  <a:cubicBezTo>
                    <a:pt x="6454" y="0"/>
                    <a:pt x="1686" y="4185"/>
                    <a:pt x="1" y="10312"/>
                  </a:cubicBezTo>
                  <a:cubicBezTo>
                    <a:pt x="294" y="10340"/>
                    <a:pt x="599" y="10354"/>
                    <a:pt x="912" y="10354"/>
                  </a:cubicBezTo>
                  <a:cubicBezTo>
                    <a:pt x="6143" y="10354"/>
                    <a:pt x="13801" y="6483"/>
                    <a:pt x="14918" y="202"/>
                  </a:cubicBezTo>
                  <a:cubicBezTo>
                    <a:pt x="14115" y="66"/>
                    <a:pt x="13329" y="0"/>
                    <a:pt x="1256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370225" y="2870025"/>
              <a:ext cx="433075" cy="297925"/>
            </a:xfrm>
            <a:custGeom>
              <a:rect b="b" l="l" r="r" t="t"/>
              <a:pathLst>
                <a:path extrusionOk="0" h="11917" w="17323">
                  <a:moveTo>
                    <a:pt x="17322" y="1"/>
                  </a:moveTo>
                  <a:cubicBezTo>
                    <a:pt x="17322" y="1"/>
                    <a:pt x="16182" y="655"/>
                    <a:pt x="14501" y="1682"/>
                  </a:cubicBezTo>
                  <a:cubicBezTo>
                    <a:pt x="13722" y="2156"/>
                    <a:pt x="12831" y="2686"/>
                    <a:pt x="11883" y="3284"/>
                  </a:cubicBezTo>
                  <a:cubicBezTo>
                    <a:pt x="11466" y="3126"/>
                    <a:pt x="11048" y="2980"/>
                    <a:pt x="10631" y="2822"/>
                  </a:cubicBezTo>
                  <a:cubicBezTo>
                    <a:pt x="10394" y="2754"/>
                    <a:pt x="10145" y="2675"/>
                    <a:pt x="9908" y="2607"/>
                  </a:cubicBezTo>
                  <a:cubicBezTo>
                    <a:pt x="9660" y="2540"/>
                    <a:pt x="9412" y="2506"/>
                    <a:pt x="9164" y="2472"/>
                  </a:cubicBezTo>
                  <a:lnTo>
                    <a:pt x="9164" y="2472"/>
                  </a:lnTo>
                  <a:cubicBezTo>
                    <a:pt x="9389" y="2573"/>
                    <a:pt x="9626" y="2652"/>
                    <a:pt x="9863" y="2754"/>
                  </a:cubicBezTo>
                  <a:cubicBezTo>
                    <a:pt x="10100" y="2844"/>
                    <a:pt x="10326" y="2946"/>
                    <a:pt x="10552" y="3047"/>
                  </a:cubicBezTo>
                  <a:cubicBezTo>
                    <a:pt x="10901" y="3194"/>
                    <a:pt x="11251" y="3341"/>
                    <a:pt x="11601" y="3465"/>
                  </a:cubicBezTo>
                  <a:cubicBezTo>
                    <a:pt x="11003" y="3837"/>
                    <a:pt x="10382" y="4243"/>
                    <a:pt x="9750" y="4650"/>
                  </a:cubicBezTo>
                  <a:cubicBezTo>
                    <a:pt x="9739" y="4616"/>
                    <a:pt x="9717" y="4582"/>
                    <a:pt x="9683" y="4571"/>
                  </a:cubicBezTo>
                  <a:lnTo>
                    <a:pt x="8983" y="4368"/>
                  </a:lnTo>
                  <a:cubicBezTo>
                    <a:pt x="8757" y="4322"/>
                    <a:pt x="8520" y="4277"/>
                    <a:pt x="8295" y="4232"/>
                  </a:cubicBezTo>
                  <a:cubicBezTo>
                    <a:pt x="8058" y="4187"/>
                    <a:pt x="7832" y="4153"/>
                    <a:pt x="7595" y="4108"/>
                  </a:cubicBezTo>
                  <a:cubicBezTo>
                    <a:pt x="7369" y="4074"/>
                    <a:pt x="7144" y="4018"/>
                    <a:pt x="6895" y="3984"/>
                  </a:cubicBezTo>
                  <a:lnTo>
                    <a:pt x="6895" y="3984"/>
                  </a:lnTo>
                  <a:cubicBezTo>
                    <a:pt x="7121" y="4074"/>
                    <a:pt x="7336" y="4153"/>
                    <a:pt x="7561" y="4243"/>
                  </a:cubicBezTo>
                  <a:cubicBezTo>
                    <a:pt x="7787" y="4334"/>
                    <a:pt x="8013" y="4390"/>
                    <a:pt x="8250" y="4447"/>
                  </a:cubicBezTo>
                  <a:cubicBezTo>
                    <a:pt x="8475" y="4514"/>
                    <a:pt x="8701" y="4571"/>
                    <a:pt x="8927" y="4627"/>
                  </a:cubicBezTo>
                  <a:cubicBezTo>
                    <a:pt x="9107" y="4684"/>
                    <a:pt x="9288" y="4740"/>
                    <a:pt x="9480" y="4796"/>
                  </a:cubicBezTo>
                  <a:cubicBezTo>
                    <a:pt x="9480" y="4808"/>
                    <a:pt x="9480" y="4819"/>
                    <a:pt x="9480" y="4819"/>
                  </a:cubicBezTo>
                  <a:cubicBezTo>
                    <a:pt x="9118" y="5056"/>
                    <a:pt x="8746" y="5293"/>
                    <a:pt x="8385" y="5530"/>
                  </a:cubicBezTo>
                  <a:lnTo>
                    <a:pt x="7889" y="5868"/>
                  </a:lnTo>
                  <a:lnTo>
                    <a:pt x="7324" y="5688"/>
                  </a:lnTo>
                  <a:cubicBezTo>
                    <a:pt x="7065" y="5631"/>
                    <a:pt x="6805" y="5575"/>
                    <a:pt x="6546" y="5530"/>
                  </a:cubicBezTo>
                  <a:cubicBezTo>
                    <a:pt x="6015" y="5440"/>
                    <a:pt x="5508" y="5361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74" y="5462"/>
                    <a:pt x="5733" y="5541"/>
                  </a:cubicBezTo>
                  <a:lnTo>
                    <a:pt x="6501" y="5756"/>
                  </a:lnTo>
                  <a:cubicBezTo>
                    <a:pt x="6749" y="5823"/>
                    <a:pt x="6997" y="5891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42"/>
                    <a:pt x="5880" y="7245"/>
                  </a:cubicBezTo>
                  <a:cubicBezTo>
                    <a:pt x="5778" y="7200"/>
                    <a:pt x="5688" y="7155"/>
                    <a:pt x="5587" y="7121"/>
                  </a:cubicBezTo>
                  <a:cubicBezTo>
                    <a:pt x="5372" y="7042"/>
                    <a:pt x="5146" y="6974"/>
                    <a:pt x="4932" y="6907"/>
                  </a:cubicBezTo>
                  <a:cubicBezTo>
                    <a:pt x="4706" y="6839"/>
                    <a:pt x="4481" y="6816"/>
                    <a:pt x="4255" y="6771"/>
                  </a:cubicBezTo>
                  <a:cubicBezTo>
                    <a:pt x="4018" y="6760"/>
                    <a:pt x="3792" y="6749"/>
                    <a:pt x="3567" y="6737"/>
                  </a:cubicBezTo>
                  <a:lnTo>
                    <a:pt x="3567" y="6737"/>
                  </a:lnTo>
                  <a:cubicBezTo>
                    <a:pt x="3792" y="6805"/>
                    <a:pt x="4007" y="6861"/>
                    <a:pt x="4221" y="6918"/>
                  </a:cubicBezTo>
                  <a:cubicBezTo>
                    <a:pt x="4436" y="6963"/>
                    <a:pt x="4650" y="7053"/>
                    <a:pt x="4864" y="7121"/>
                  </a:cubicBezTo>
                  <a:cubicBezTo>
                    <a:pt x="5079" y="7189"/>
                    <a:pt x="5282" y="7290"/>
                    <a:pt x="5485" y="7369"/>
                  </a:cubicBezTo>
                  <a:lnTo>
                    <a:pt x="5632" y="7426"/>
                  </a:lnTo>
                  <a:cubicBezTo>
                    <a:pt x="5485" y="7527"/>
                    <a:pt x="5350" y="7629"/>
                    <a:pt x="5214" y="7719"/>
                  </a:cubicBezTo>
                  <a:cubicBezTo>
                    <a:pt x="4774" y="8035"/>
                    <a:pt x="4379" y="8328"/>
                    <a:pt x="3995" y="8610"/>
                  </a:cubicBezTo>
                  <a:cubicBezTo>
                    <a:pt x="3995" y="8610"/>
                    <a:pt x="3995" y="8588"/>
                    <a:pt x="4007" y="8588"/>
                  </a:cubicBezTo>
                  <a:lnTo>
                    <a:pt x="4007" y="8565"/>
                  </a:lnTo>
                  <a:cubicBezTo>
                    <a:pt x="4007" y="8486"/>
                    <a:pt x="3950" y="8430"/>
                    <a:pt x="3883" y="8419"/>
                  </a:cubicBezTo>
                  <a:lnTo>
                    <a:pt x="3860" y="8419"/>
                  </a:lnTo>
                  <a:cubicBezTo>
                    <a:pt x="3499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5" y="8464"/>
                    <a:pt x="2416" y="8543"/>
                    <a:pt x="2765" y="8622"/>
                  </a:cubicBezTo>
                  <a:cubicBezTo>
                    <a:pt x="3070" y="8656"/>
                    <a:pt x="3386" y="8667"/>
                    <a:pt x="3691" y="8689"/>
                  </a:cubicBezTo>
                  <a:cubicBezTo>
                    <a:pt x="3679" y="8746"/>
                    <a:pt x="3668" y="8802"/>
                    <a:pt x="3668" y="8847"/>
                  </a:cubicBezTo>
                  <a:cubicBezTo>
                    <a:pt x="3251" y="9175"/>
                    <a:pt x="2856" y="9479"/>
                    <a:pt x="2495" y="9773"/>
                  </a:cubicBezTo>
                  <a:cubicBezTo>
                    <a:pt x="2111" y="10077"/>
                    <a:pt x="1750" y="10348"/>
                    <a:pt x="1457" y="10619"/>
                  </a:cubicBezTo>
                  <a:cubicBezTo>
                    <a:pt x="1163" y="10890"/>
                    <a:pt x="892" y="11116"/>
                    <a:pt x="678" y="11307"/>
                  </a:cubicBezTo>
                  <a:cubicBezTo>
                    <a:pt x="249" y="11691"/>
                    <a:pt x="1" y="11917"/>
                    <a:pt x="1" y="11917"/>
                  </a:cubicBezTo>
                  <a:lnTo>
                    <a:pt x="712" y="11353"/>
                  </a:lnTo>
                  <a:cubicBezTo>
                    <a:pt x="937" y="11172"/>
                    <a:pt x="1208" y="10946"/>
                    <a:pt x="1513" y="10698"/>
                  </a:cubicBezTo>
                  <a:cubicBezTo>
                    <a:pt x="1829" y="10450"/>
                    <a:pt x="2201" y="10190"/>
                    <a:pt x="2596" y="9886"/>
                  </a:cubicBezTo>
                  <a:lnTo>
                    <a:pt x="3612" y="9141"/>
                  </a:lnTo>
                  <a:lnTo>
                    <a:pt x="3612" y="9141"/>
                  </a:lnTo>
                  <a:cubicBezTo>
                    <a:pt x="3510" y="9660"/>
                    <a:pt x="3443" y="10179"/>
                    <a:pt x="3420" y="10709"/>
                  </a:cubicBezTo>
                  <a:cubicBezTo>
                    <a:pt x="3623" y="10123"/>
                    <a:pt x="3792" y="9513"/>
                    <a:pt x="3928" y="8904"/>
                  </a:cubicBezTo>
                  <a:cubicBezTo>
                    <a:pt x="4368" y="8599"/>
                    <a:pt x="4842" y="8272"/>
                    <a:pt x="5327" y="7933"/>
                  </a:cubicBezTo>
                  <a:cubicBezTo>
                    <a:pt x="5508" y="7798"/>
                    <a:pt x="5688" y="7674"/>
                    <a:pt x="5869" y="7550"/>
                  </a:cubicBezTo>
                  <a:lnTo>
                    <a:pt x="5970" y="7595"/>
                  </a:lnTo>
                  <a:cubicBezTo>
                    <a:pt x="5756" y="8283"/>
                    <a:pt x="5587" y="8972"/>
                    <a:pt x="5451" y="9682"/>
                  </a:cubicBezTo>
                  <a:cubicBezTo>
                    <a:pt x="5767" y="8994"/>
                    <a:pt x="6038" y="8283"/>
                    <a:pt x="6264" y="7561"/>
                  </a:cubicBezTo>
                  <a:cubicBezTo>
                    <a:pt x="6286" y="7493"/>
                    <a:pt x="6252" y="7426"/>
                    <a:pt x="6185" y="7392"/>
                  </a:cubicBezTo>
                  <a:lnTo>
                    <a:pt x="6128" y="7369"/>
                  </a:lnTo>
                  <a:cubicBezTo>
                    <a:pt x="6376" y="7200"/>
                    <a:pt x="6625" y="7019"/>
                    <a:pt x="6895" y="6850"/>
                  </a:cubicBezTo>
                  <a:cubicBezTo>
                    <a:pt x="7200" y="6647"/>
                    <a:pt x="7516" y="6433"/>
                    <a:pt x="7832" y="6218"/>
                  </a:cubicBezTo>
                  <a:lnTo>
                    <a:pt x="7832" y="6218"/>
                  </a:lnTo>
                  <a:cubicBezTo>
                    <a:pt x="7798" y="6365"/>
                    <a:pt x="7764" y="6512"/>
                    <a:pt x="7731" y="6670"/>
                  </a:cubicBezTo>
                  <a:cubicBezTo>
                    <a:pt x="7674" y="6873"/>
                    <a:pt x="7618" y="7087"/>
                    <a:pt x="7573" y="7313"/>
                  </a:cubicBezTo>
                  <a:cubicBezTo>
                    <a:pt x="7516" y="7527"/>
                    <a:pt x="7482" y="7753"/>
                    <a:pt x="7460" y="7979"/>
                  </a:cubicBezTo>
                  <a:cubicBezTo>
                    <a:pt x="7460" y="8091"/>
                    <a:pt x="7460" y="8204"/>
                    <a:pt x="7448" y="8317"/>
                  </a:cubicBezTo>
                  <a:cubicBezTo>
                    <a:pt x="7437" y="8430"/>
                    <a:pt x="7471" y="8531"/>
                    <a:pt x="7482" y="8644"/>
                  </a:cubicBezTo>
                  <a:lnTo>
                    <a:pt x="7516" y="8317"/>
                  </a:lnTo>
                  <a:cubicBezTo>
                    <a:pt x="7539" y="8204"/>
                    <a:pt x="7561" y="8103"/>
                    <a:pt x="7584" y="7990"/>
                  </a:cubicBezTo>
                  <a:cubicBezTo>
                    <a:pt x="7606" y="7888"/>
                    <a:pt x="7640" y="7787"/>
                    <a:pt x="7663" y="7674"/>
                  </a:cubicBezTo>
                  <a:lnTo>
                    <a:pt x="7764" y="7358"/>
                  </a:lnTo>
                  <a:cubicBezTo>
                    <a:pt x="7832" y="7155"/>
                    <a:pt x="7900" y="6940"/>
                    <a:pt x="7967" y="6737"/>
                  </a:cubicBezTo>
                  <a:cubicBezTo>
                    <a:pt x="8046" y="6534"/>
                    <a:pt x="8103" y="6308"/>
                    <a:pt x="8148" y="6083"/>
                  </a:cubicBezTo>
                  <a:cubicBezTo>
                    <a:pt x="8159" y="6060"/>
                    <a:pt x="8148" y="6038"/>
                    <a:pt x="8137" y="6015"/>
                  </a:cubicBezTo>
                  <a:cubicBezTo>
                    <a:pt x="8272" y="5936"/>
                    <a:pt x="8396" y="5846"/>
                    <a:pt x="8520" y="5756"/>
                  </a:cubicBezTo>
                  <a:cubicBezTo>
                    <a:pt x="8814" y="5564"/>
                    <a:pt x="9118" y="5372"/>
                    <a:pt x="9412" y="5169"/>
                  </a:cubicBezTo>
                  <a:lnTo>
                    <a:pt x="9412" y="5169"/>
                  </a:lnTo>
                  <a:cubicBezTo>
                    <a:pt x="9322" y="5857"/>
                    <a:pt x="9254" y="6545"/>
                    <a:pt x="9231" y="7234"/>
                  </a:cubicBezTo>
                  <a:cubicBezTo>
                    <a:pt x="9434" y="6489"/>
                    <a:pt x="9592" y="5733"/>
                    <a:pt x="9705" y="4977"/>
                  </a:cubicBezTo>
                  <a:cubicBezTo>
                    <a:pt x="10405" y="4526"/>
                    <a:pt x="11082" y="4063"/>
                    <a:pt x="11748" y="3645"/>
                  </a:cubicBezTo>
                  <a:lnTo>
                    <a:pt x="11770" y="3634"/>
                  </a:lnTo>
                  <a:lnTo>
                    <a:pt x="11770" y="3634"/>
                  </a:lnTo>
                  <a:cubicBezTo>
                    <a:pt x="11646" y="3961"/>
                    <a:pt x="11511" y="4289"/>
                    <a:pt x="11387" y="4616"/>
                  </a:cubicBezTo>
                  <a:cubicBezTo>
                    <a:pt x="11274" y="5033"/>
                    <a:pt x="11161" y="5440"/>
                    <a:pt x="11071" y="5868"/>
                  </a:cubicBezTo>
                  <a:cubicBezTo>
                    <a:pt x="11251" y="5473"/>
                    <a:pt x="11420" y="5090"/>
                    <a:pt x="11590" y="4684"/>
                  </a:cubicBezTo>
                  <a:cubicBezTo>
                    <a:pt x="11770" y="4300"/>
                    <a:pt x="11940" y="3916"/>
                    <a:pt x="12109" y="3521"/>
                  </a:cubicBezTo>
                  <a:cubicBezTo>
                    <a:pt x="12120" y="3487"/>
                    <a:pt x="12120" y="3454"/>
                    <a:pt x="12109" y="3420"/>
                  </a:cubicBezTo>
                  <a:lnTo>
                    <a:pt x="14580" y="1817"/>
                  </a:ln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541475" y="2937725"/>
              <a:ext cx="228525" cy="398925"/>
            </a:xfrm>
            <a:custGeom>
              <a:rect b="b" l="l" r="r" t="t"/>
              <a:pathLst>
                <a:path extrusionOk="0" h="15957" w="9141">
                  <a:moveTo>
                    <a:pt x="5157" y="1"/>
                  </a:moveTo>
                  <a:cubicBezTo>
                    <a:pt x="2991" y="2088"/>
                    <a:pt x="79" y="3420"/>
                    <a:pt x="136" y="6907"/>
                  </a:cubicBezTo>
                  <a:cubicBezTo>
                    <a:pt x="0" y="10055"/>
                    <a:pt x="2517" y="12526"/>
                    <a:pt x="3115" y="15550"/>
                  </a:cubicBezTo>
                  <a:lnTo>
                    <a:pt x="3228" y="15957"/>
                  </a:lnTo>
                  <a:lnTo>
                    <a:pt x="3465" y="15370"/>
                  </a:lnTo>
                  <a:cubicBezTo>
                    <a:pt x="4582" y="12944"/>
                    <a:pt x="7313" y="11262"/>
                    <a:pt x="8046" y="8780"/>
                  </a:cubicBezTo>
                  <a:cubicBezTo>
                    <a:pt x="9141" y="5485"/>
                    <a:pt x="7042" y="2450"/>
                    <a:pt x="5157" y="1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595925" y="2943950"/>
              <a:ext cx="117375" cy="313425"/>
            </a:xfrm>
            <a:custGeom>
              <a:rect b="b" l="l" r="r" t="t"/>
              <a:pathLst>
                <a:path extrusionOk="0" h="12537" w="4695">
                  <a:moveTo>
                    <a:pt x="3013" y="0"/>
                  </a:moveTo>
                  <a:cubicBezTo>
                    <a:pt x="3013" y="0"/>
                    <a:pt x="2991" y="192"/>
                    <a:pt x="2945" y="530"/>
                  </a:cubicBezTo>
                  <a:cubicBezTo>
                    <a:pt x="2912" y="779"/>
                    <a:pt x="2866" y="1106"/>
                    <a:pt x="2821" y="1490"/>
                  </a:cubicBezTo>
                  <a:cubicBezTo>
                    <a:pt x="2720" y="1580"/>
                    <a:pt x="2607" y="1659"/>
                    <a:pt x="2505" y="1738"/>
                  </a:cubicBezTo>
                  <a:cubicBezTo>
                    <a:pt x="2415" y="1828"/>
                    <a:pt x="2325" y="1941"/>
                    <a:pt x="2246" y="2043"/>
                  </a:cubicBezTo>
                  <a:cubicBezTo>
                    <a:pt x="2167" y="2144"/>
                    <a:pt x="2099" y="2257"/>
                    <a:pt x="2031" y="2370"/>
                  </a:cubicBezTo>
                  <a:lnTo>
                    <a:pt x="1840" y="2708"/>
                  </a:lnTo>
                  <a:cubicBezTo>
                    <a:pt x="1727" y="2945"/>
                    <a:pt x="1625" y="3171"/>
                    <a:pt x="1546" y="3419"/>
                  </a:cubicBezTo>
                  <a:cubicBezTo>
                    <a:pt x="1456" y="3656"/>
                    <a:pt x="1377" y="3893"/>
                    <a:pt x="1298" y="4130"/>
                  </a:cubicBezTo>
                  <a:cubicBezTo>
                    <a:pt x="1445" y="3916"/>
                    <a:pt x="1557" y="3701"/>
                    <a:pt x="1682" y="3476"/>
                  </a:cubicBezTo>
                  <a:cubicBezTo>
                    <a:pt x="1749" y="3374"/>
                    <a:pt x="1806" y="3261"/>
                    <a:pt x="1873" y="3148"/>
                  </a:cubicBezTo>
                  <a:lnTo>
                    <a:pt x="2065" y="2832"/>
                  </a:lnTo>
                  <a:lnTo>
                    <a:pt x="2268" y="2528"/>
                  </a:lnTo>
                  <a:lnTo>
                    <a:pt x="2494" y="2246"/>
                  </a:lnTo>
                  <a:cubicBezTo>
                    <a:pt x="2573" y="2155"/>
                    <a:pt x="2652" y="2076"/>
                    <a:pt x="2742" y="1986"/>
                  </a:cubicBezTo>
                  <a:lnTo>
                    <a:pt x="2765" y="1964"/>
                  </a:lnTo>
                  <a:lnTo>
                    <a:pt x="2765" y="1964"/>
                  </a:lnTo>
                  <a:cubicBezTo>
                    <a:pt x="2708" y="2550"/>
                    <a:pt x="2629" y="3239"/>
                    <a:pt x="2562" y="3961"/>
                  </a:cubicBezTo>
                  <a:cubicBezTo>
                    <a:pt x="2539" y="4141"/>
                    <a:pt x="2528" y="4344"/>
                    <a:pt x="2505" y="4536"/>
                  </a:cubicBezTo>
                  <a:cubicBezTo>
                    <a:pt x="2347" y="4751"/>
                    <a:pt x="2167" y="4965"/>
                    <a:pt x="2009" y="5191"/>
                  </a:cubicBezTo>
                  <a:cubicBezTo>
                    <a:pt x="1840" y="5416"/>
                    <a:pt x="1659" y="5631"/>
                    <a:pt x="1501" y="5868"/>
                  </a:cubicBezTo>
                  <a:cubicBezTo>
                    <a:pt x="1332" y="6094"/>
                    <a:pt x="1174" y="6331"/>
                    <a:pt x="1027" y="6567"/>
                  </a:cubicBezTo>
                  <a:cubicBezTo>
                    <a:pt x="948" y="6692"/>
                    <a:pt x="880" y="6816"/>
                    <a:pt x="824" y="6940"/>
                  </a:cubicBezTo>
                  <a:cubicBezTo>
                    <a:pt x="756" y="7064"/>
                    <a:pt x="700" y="7199"/>
                    <a:pt x="655" y="7335"/>
                  </a:cubicBezTo>
                  <a:cubicBezTo>
                    <a:pt x="745" y="7211"/>
                    <a:pt x="801" y="7098"/>
                    <a:pt x="903" y="6985"/>
                  </a:cubicBezTo>
                  <a:cubicBezTo>
                    <a:pt x="993" y="6883"/>
                    <a:pt x="1061" y="6759"/>
                    <a:pt x="1162" y="6658"/>
                  </a:cubicBezTo>
                  <a:cubicBezTo>
                    <a:pt x="1332" y="6455"/>
                    <a:pt x="1524" y="6240"/>
                    <a:pt x="1704" y="6026"/>
                  </a:cubicBezTo>
                  <a:cubicBezTo>
                    <a:pt x="1952" y="5744"/>
                    <a:pt x="2212" y="5450"/>
                    <a:pt x="2460" y="5146"/>
                  </a:cubicBezTo>
                  <a:lnTo>
                    <a:pt x="2460" y="5146"/>
                  </a:lnTo>
                  <a:cubicBezTo>
                    <a:pt x="2426" y="5518"/>
                    <a:pt x="2392" y="5890"/>
                    <a:pt x="2370" y="6263"/>
                  </a:cubicBezTo>
                  <a:cubicBezTo>
                    <a:pt x="2336" y="6545"/>
                    <a:pt x="2313" y="6827"/>
                    <a:pt x="2280" y="7098"/>
                  </a:cubicBezTo>
                  <a:lnTo>
                    <a:pt x="1975" y="7301"/>
                  </a:lnTo>
                  <a:cubicBezTo>
                    <a:pt x="1851" y="7391"/>
                    <a:pt x="1727" y="7493"/>
                    <a:pt x="1614" y="7594"/>
                  </a:cubicBezTo>
                  <a:cubicBezTo>
                    <a:pt x="1377" y="7797"/>
                    <a:pt x="1162" y="8023"/>
                    <a:pt x="971" y="8260"/>
                  </a:cubicBezTo>
                  <a:cubicBezTo>
                    <a:pt x="779" y="8497"/>
                    <a:pt x="610" y="8745"/>
                    <a:pt x="452" y="9005"/>
                  </a:cubicBezTo>
                  <a:cubicBezTo>
                    <a:pt x="282" y="9264"/>
                    <a:pt x="136" y="9524"/>
                    <a:pt x="0" y="9783"/>
                  </a:cubicBezTo>
                  <a:cubicBezTo>
                    <a:pt x="406" y="9343"/>
                    <a:pt x="790" y="8869"/>
                    <a:pt x="1185" y="8452"/>
                  </a:cubicBezTo>
                  <a:cubicBezTo>
                    <a:pt x="1298" y="8350"/>
                    <a:pt x="1399" y="8238"/>
                    <a:pt x="1501" y="8136"/>
                  </a:cubicBezTo>
                  <a:cubicBezTo>
                    <a:pt x="1603" y="8034"/>
                    <a:pt x="1715" y="7933"/>
                    <a:pt x="1828" y="7843"/>
                  </a:cubicBezTo>
                  <a:cubicBezTo>
                    <a:pt x="1941" y="7752"/>
                    <a:pt x="2054" y="7662"/>
                    <a:pt x="2178" y="7583"/>
                  </a:cubicBezTo>
                  <a:lnTo>
                    <a:pt x="2234" y="7538"/>
                  </a:lnTo>
                  <a:lnTo>
                    <a:pt x="2234" y="7538"/>
                  </a:lnTo>
                  <a:cubicBezTo>
                    <a:pt x="2201" y="7888"/>
                    <a:pt x="2178" y="8226"/>
                    <a:pt x="2144" y="8565"/>
                  </a:cubicBezTo>
                  <a:cubicBezTo>
                    <a:pt x="2077" y="9298"/>
                    <a:pt x="2031" y="9987"/>
                    <a:pt x="1986" y="10573"/>
                  </a:cubicBezTo>
                  <a:cubicBezTo>
                    <a:pt x="1941" y="11160"/>
                    <a:pt x="1919" y="11645"/>
                    <a:pt x="1896" y="11995"/>
                  </a:cubicBezTo>
                  <a:cubicBezTo>
                    <a:pt x="1873" y="12345"/>
                    <a:pt x="1873" y="12537"/>
                    <a:pt x="1873" y="12537"/>
                  </a:cubicBezTo>
                  <a:cubicBezTo>
                    <a:pt x="1873" y="12537"/>
                    <a:pt x="1907" y="12345"/>
                    <a:pt x="1964" y="12006"/>
                  </a:cubicBezTo>
                  <a:cubicBezTo>
                    <a:pt x="2020" y="11668"/>
                    <a:pt x="2110" y="11171"/>
                    <a:pt x="2178" y="10596"/>
                  </a:cubicBezTo>
                  <a:cubicBezTo>
                    <a:pt x="2257" y="10009"/>
                    <a:pt x="2359" y="9321"/>
                    <a:pt x="2449" y="8599"/>
                  </a:cubicBezTo>
                  <a:cubicBezTo>
                    <a:pt x="2483" y="8294"/>
                    <a:pt x="2517" y="7989"/>
                    <a:pt x="2562" y="7673"/>
                  </a:cubicBezTo>
                  <a:cubicBezTo>
                    <a:pt x="2607" y="7752"/>
                    <a:pt x="2663" y="7843"/>
                    <a:pt x="2708" y="7922"/>
                  </a:cubicBezTo>
                  <a:lnTo>
                    <a:pt x="2912" y="8226"/>
                  </a:lnTo>
                  <a:cubicBezTo>
                    <a:pt x="2979" y="8339"/>
                    <a:pt x="3047" y="8441"/>
                    <a:pt x="3103" y="8542"/>
                  </a:cubicBezTo>
                  <a:lnTo>
                    <a:pt x="3295" y="8869"/>
                  </a:lnTo>
                  <a:cubicBezTo>
                    <a:pt x="3352" y="8971"/>
                    <a:pt x="3419" y="9073"/>
                    <a:pt x="3476" y="9185"/>
                  </a:cubicBezTo>
                  <a:cubicBezTo>
                    <a:pt x="3600" y="9411"/>
                    <a:pt x="3701" y="9637"/>
                    <a:pt x="3826" y="9862"/>
                  </a:cubicBezTo>
                  <a:cubicBezTo>
                    <a:pt x="3769" y="9614"/>
                    <a:pt x="3690" y="9377"/>
                    <a:pt x="3622" y="9129"/>
                  </a:cubicBezTo>
                  <a:cubicBezTo>
                    <a:pt x="3589" y="9005"/>
                    <a:pt x="3532" y="8892"/>
                    <a:pt x="3487" y="8779"/>
                  </a:cubicBezTo>
                  <a:cubicBezTo>
                    <a:pt x="3431" y="8655"/>
                    <a:pt x="3385" y="8542"/>
                    <a:pt x="3329" y="8429"/>
                  </a:cubicBezTo>
                  <a:cubicBezTo>
                    <a:pt x="3284" y="8305"/>
                    <a:pt x="3216" y="8204"/>
                    <a:pt x="3160" y="8080"/>
                  </a:cubicBezTo>
                  <a:lnTo>
                    <a:pt x="2979" y="7752"/>
                  </a:lnTo>
                  <a:cubicBezTo>
                    <a:pt x="2866" y="7549"/>
                    <a:pt x="2742" y="7346"/>
                    <a:pt x="2618" y="7143"/>
                  </a:cubicBezTo>
                  <a:cubicBezTo>
                    <a:pt x="2641" y="6861"/>
                    <a:pt x="2675" y="6579"/>
                    <a:pt x="2708" y="6297"/>
                  </a:cubicBezTo>
                  <a:cubicBezTo>
                    <a:pt x="2742" y="5879"/>
                    <a:pt x="2765" y="5462"/>
                    <a:pt x="2799" y="5044"/>
                  </a:cubicBezTo>
                  <a:cubicBezTo>
                    <a:pt x="2810" y="5067"/>
                    <a:pt x="2821" y="5078"/>
                    <a:pt x="2844" y="5089"/>
                  </a:cubicBezTo>
                  <a:cubicBezTo>
                    <a:pt x="2934" y="5202"/>
                    <a:pt x="3024" y="5326"/>
                    <a:pt x="3115" y="5450"/>
                  </a:cubicBezTo>
                  <a:cubicBezTo>
                    <a:pt x="3205" y="5563"/>
                    <a:pt x="3273" y="5699"/>
                    <a:pt x="3352" y="5834"/>
                  </a:cubicBezTo>
                  <a:cubicBezTo>
                    <a:pt x="3419" y="5958"/>
                    <a:pt x="3487" y="6105"/>
                    <a:pt x="3555" y="6240"/>
                  </a:cubicBezTo>
                  <a:lnTo>
                    <a:pt x="3950" y="7087"/>
                  </a:lnTo>
                  <a:cubicBezTo>
                    <a:pt x="4085" y="7369"/>
                    <a:pt x="4243" y="7639"/>
                    <a:pt x="4412" y="7910"/>
                  </a:cubicBezTo>
                  <a:cubicBezTo>
                    <a:pt x="4356" y="7764"/>
                    <a:pt x="4311" y="7617"/>
                    <a:pt x="4254" y="7470"/>
                  </a:cubicBezTo>
                  <a:cubicBezTo>
                    <a:pt x="4198" y="7324"/>
                    <a:pt x="4164" y="7166"/>
                    <a:pt x="4119" y="7019"/>
                  </a:cubicBezTo>
                  <a:cubicBezTo>
                    <a:pt x="4017" y="6725"/>
                    <a:pt x="3927" y="6432"/>
                    <a:pt x="3814" y="6127"/>
                  </a:cubicBezTo>
                  <a:cubicBezTo>
                    <a:pt x="3758" y="5981"/>
                    <a:pt x="3690" y="5834"/>
                    <a:pt x="3622" y="5687"/>
                  </a:cubicBezTo>
                  <a:cubicBezTo>
                    <a:pt x="3566" y="5552"/>
                    <a:pt x="3476" y="5405"/>
                    <a:pt x="3397" y="5270"/>
                  </a:cubicBezTo>
                  <a:cubicBezTo>
                    <a:pt x="3306" y="5123"/>
                    <a:pt x="3205" y="4999"/>
                    <a:pt x="3103" y="4875"/>
                  </a:cubicBezTo>
                  <a:cubicBezTo>
                    <a:pt x="3013" y="4773"/>
                    <a:pt x="2923" y="4683"/>
                    <a:pt x="2833" y="4581"/>
                  </a:cubicBezTo>
                  <a:cubicBezTo>
                    <a:pt x="2844" y="4390"/>
                    <a:pt x="2855" y="4187"/>
                    <a:pt x="2866" y="3995"/>
                  </a:cubicBezTo>
                  <a:cubicBezTo>
                    <a:pt x="2912" y="3295"/>
                    <a:pt x="2934" y="2641"/>
                    <a:pt x="2968" y="2076"/>
                  </a:cubicBezTo>
                  <a:cubicBezTo>
                    <a:pt x="3216" y="2516"/>
                    <a:pt x="3464" y="2968"/>
                    <a:pt x="3724" y="3408"/>
                  </a:cubicBezTo>
                  <a:cubicBezTo>
                    <a:pt x="3882" y="3690"/>
                    <a:pt x="4040" y="3983"/>
                    <a:pt x="4198" y="4266"/>
                  </a:cubicBezTo>
                  <a:cubicBezTo>
                    <a:pt x="4356" y="4559"/>
                    <a:pt x="4514" y="4830"/>
                    <a:pt x="4694" y="5112"/>
                  </a:cubicBezTo>
                  <a:cubicBezTo>
                    <a:pt x="4593" y="4796"/>
                    <a:pt x="4480" y="4491"/>
                    <a:pt x="4367" y="4187"/>
                  </a:cubicBezTo>
                  <a:cubicBezTo>
                    <a:pt x="4254" y="3893"/>
                    <a:pt x="4119" y="3588"/>
                    <a:pt x="3995" y="3284"/>
                  </a:cubicBezTo>
                  <a:cubicBezTo>
                    <a:pt x="3701" y="2708"/>
                    <a:pt x="3385" y="2122"/>
                    <a:pt x="3070" y="1557"/>
                  </a:cubicBezTo>
                  <a:lnTo>
                    <a:pt x="3070" y="1546"/>
                  </a:lnTo>
                  <a:lnTo>
                    <a:pt x="3058" y="1523"/>
                  </a:lnTo>
                  <a:cubicBezTo>
                    <a:pt x="3036" y="1512"/>
                    <a:pt x="3013" y="1490"/>
                    <a:pt x="2991" y="1478"/>
                  </a:cubicBezTo>
                  <a:cubicBezTo>
                    <a:pt x="3002" y="1117"/>
                    <a:pt x="3013" y="790"/>
                    <a:pt x="3013" y="553"/>
                  </a:cubicBezTo>
                  <a:cubicBezTo>
                    <a:pt x="3013" y="192"/>
                    <a:pt x="3013" y="0"/>
                    <a:pt x="3013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696625" y="2859800"/>
              <a:ext cx="165900" cy="123200"/>
            </a:xfrm>
            <a:custGeom>
              <a:rect b="b" l="l" r="r" t="t"/>
              <a:pathLst>
                <a:path extrusionOk="0" h="4928" w="6636">
                  <a:moveTo>
                    <a:pt x="4161" y="1"/>
                  </a:moveTo>
                  <a:cubicBezTo>
                    <a:pt x="3746" y="1"/>
                    <a:pt x="3345" y="57"/>
                    <a:pt x="3014" y="150"/>
                  </a:cubicBezTo>
                  <a:cubicBezTo>
                    <a:pt x="1558" y="590"/>
                    <a:pt x="429" y="1741"/>
                    <a:pt x="1" y="3197"/>
                  </a:cubicBezTo>
                  <a:cubicBezTo>
                    <a:pt x="80" y="3355"/>
                    <a:pt x="170" y="3513"/>
                    <a:pt x="283" y="3648"/>
                  </a:cubicBezTo>
                  <a:cubicBezTo>
                    <a:pt x="475" y="3930"/>
                    <a:pt x="655" y="4201"/>
                    <a:pt x="836" y="4483"/>
                  </a:cubicBezTo>
                  <a:cubicBezTo>
                    <a:pt x="1554" y="4696"/>
                    <a:pt x="2273" y="4928"/>
                    <a:pt x="2998" y="4928"/>
                  </a:cubicBezTo>
                  <a:cubicBezTo>
                    <a:pt x="3388" y="4928"/>
                    <a:pt x="3781" y="4860"/>
                    <a:pt x="4176" y="4686"/>
                  </a:cubicBezTo>
                  <a:cubicBezTo>
                    <a:pt x="4751" y="4427"/>
                    <a:pt x="5259" y="4054"/>
                    <a:pt x="5677" y="3580"/>
                  </a:cubicBezTo>
                  <a:cubicBezTo>
                    <a:pt x="6433" y="2745"/>
                    <a:pt x="6636" y="1696"/>
                    <a:pt x="6275" y="726"/>
                  </a:cubicBezTo>
                  <a:cubicBezTo>
                    <a:pt x="5780" y="201"/>
                    <a:pt x="4947" y="1"/>
                    <a:pt x="416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694375" y="2872225"/>
              <a:ext cx="120475" cy="101475"/>
            </a:xfrm>
            <a:custGeom>
              <a:rect b="b" l="l" r="r" t="t"/>
              <a:pathLst>
                <a:path extrusionOk="0" h="4059" w="4819">
                  <a:moveTo>
                    <a:pt x="2146" y="1"/>
                  </a:moveTo>
                  <a:cubicBezTo>
                    <a:pt x="1718" y="1"/>
                    <a:pt x="1214" y="389"/>
                    <a:pt x="903" y="748"/>
                  </a:cubicBezTo>
                  <a:cubicBezTo>
                    <a:pt x="542" y="1188"/>
                    <a:pt x="271" y="1696"/>
                    <a:pt x="125" y="2248"/>
                  </a:cubicBezTo>
                  <a:cubicBezTo>
                    <a:pt x="0" y="2801"/>
                    <a:pt x="91" y="3343"/>
                    <a:pt x="598" y="3682"/>
                  </a:cubicBezTo>
                  <a:cubicBezTo>
                    <a:pt x="835" y="3840"/>
                    <a:pt x="1106" y="3952"/>
                    <a:pt x="1400" y="3998"/>
                  </a:cubicBezTo>
                  <a:cubicBezTo>
                    <a:pt x="1436" y="4002"/>
                    <a:pt x="1472" y="4004"/>
                    <a:pt x="1506" y="4004"/>
                  </a:cubicBezTo>
                  <a:cubicBezTo>
                    <a:pt x="1715" y="4004"/>
                    <a:pt x="1886" y="3928"/>
                    <a:pt x="2099" y="3919"/>
                  </a:cubicBezTo>
                  <a:cubicBezTo>
                    <a:pt x="2122" y="3918"/>
                    <a:pt x="2144" y="3917"/>
                    <a:pt x="2166" y="3917"/>
                  </a:cubicBezTo>
                  <a:cubicBezTo>
                    <a:pt x="2586" y="3917"/>
                    <a:pt x="2994" y="4058"/>
                    <a:pt x="3409" y="4058"/>
                  </a:cubicBezTo>
                  <a:cubicBezTo>
                    <a:pt x="3562" y="4058"/>
                    <a:pt x="3716" y="4039"/>
                    <a:pt x="3871" y="3986"/>
                  </a:cubicBezTo>
                  <a:cubicBezTo>
                    <a:pt x="4198" y="3873"/>
                    <a:pt x="4728" y="3208"/>
                    <a:pt x="4085" y="3162"/>
                  </a:cubicBezTo>
                  <a:cubicBezTo>
                    <a:pt x="4379" y="3083"/>
                    <a:pt x="4819" y="2824"/>
                    <a:pt x="4695" y="2485"/>
                  </a:cubicBezTo>
                  <a:cubicBezTo>
                    <a:pt x="4615" y="2245"/>
                    <a:pt x="4289" y="2089"/>
                    <a:pt x="4017" y="2089"/>
                  </a:cubicBezTo>
                  <a:cubicBezTo>
                    <a:pt x="3943" y="2089"/>
                    <a:pt x="3874" y="2100"/>
                    <a:pt x="3814" y="2124"/>
                  </a:cubicBezTo>
                  <a:cubicBezTo>
                    <a:pt x="4109" y="1758"/>
                    <a:pt x="4008" y="1236"/>
                    <a:pt x="3645" y="1236"/>
                  </a:cubicBezTo>
                  <a:cubicBezTo>
                    <a:pt x="3550" y="1236"/>
                    <a:pt x="3436" y="1272"/>
                    <a:pt x="3307" y="1357"/>
                  </a:cubicBezTo>
                  <a:cubicBezTo>
                    <a:pt x="3465" y="1154"/>
                    <a:pt x="3713" y="759"/>
                    <a:pt x="3487" y="522"/>
                  </a:cubicBezTo>
                  <a:cubicBezTo>
                    <a:pt x="3423" y="454"/>
                    <a:pt x="3347" y="429"/>
                    <a:pt x="3267" y="429"/>
                  </a:cubicBezTo>
                  <a:cubicBezTo>
                    <a:pt x="3108" y="429"/>
                    <a:pt x="2934" y="526"/>
                    <a:pt x="2799" y="578"/>
                  </a:cubicBezTo>
                  <a:cubicBezTo>
                    <a:pt x="2659" y="157"/>
                    <a:pt x="2418" y="1"/>
                    <a:pt x="21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694925" y="2841175"/>
              <a:ext cx="158575" cy="98850"/>
            </a:xfrm>
            <a:custGeom>
              <a:rect b="b" l="l" r="r" t="t"/>
              <a:pathLst>
                <a:path extrusionOk="0" h="3954" w="6343">
                  <a:moveTo>
                    <a:pt x="4237" y="0"/>
                  </a:moveTo>
                  <a:cubicBezTo>
                    <a:pt x="3593" y="0"/>
                    <a:pt x="2922" y="182"/>
                    <a:pt x="2416" y="421"/>
                  </a:cubicBezTo>
                  <a:cubicBezTo>
                    <a:pt x="1671" y="771"/>
                    <a:pt x="1062" y="1392"/>
                    <a:pt x="622" y="2080"/>
                  </a:cubicBezTo>
                  <a:cubicBezTo>
                    <a:pt x="407" y="2362"/>
                    <a:pt x="227" y="2667"/>
                    <a:pt x="91" y="3005"/>
                  </a:cubicBezTo>
                  <a:cubicBezTo>
                    <a:pt x="12" y="3276"/>
                    <a:pt x="1" y="3558"/>
                    <a:pt x="46" y="3840"/>
                  </a:cubicBezTo>
                  <a:cubicBezTo>
                    <a:pt x="46" y="3863"/>
                    <a:pt x="46" y="3874"/>
                    <a:pt x="57" y="3897"/>
                  </a:cubicBezTo>
                  <a:cubicBezTo>
                    <a:pt x="57" y="3908"/>
                    <a:pt x="69" y="3931"/>
                    <a:pt x="69" y="3953"/>
                  </a:cubicBezTo>
                  <a:cubicBezTo>
                    <a:pt x="294" y="3107"/>
                    <a:pt x="780" y="2351"/>
                    <a:pt x="1445" y="1798"/>
                  </a:cubicBezTo>
                  <a:cubicBezTo>
                    <a:pt x="1919" y="1380"/>
                    <a:pt x="2472" y="1064"/>
                    <a:pt x="3082" y="895"/>
                  </a:cubicBezTo>
                  <a:cubicBezTo>
                    <a:pt x="3412" y="802"/>
                    <a:pt x="3811" y="746"/>
                    <a:pt x="4224" y="746"/>
                  </a:cubicBezTo>
                  <a:cubicBezTo>
                    <a:pt x="5011" y="746"/>
                    <a:pt x="5847" y="949"/>
                    <a:pt x="6343" y="1482"/>
                  </a:cubicBezTo>
                  <a:cubicBezTo>
                    <a:pt x="6241" y="1234"/>
                    <a:pt x="6128" y="997"/>
                    <a:pt x="5982" y="782"/>
                  </a:cubicBezTo>
                  <a:cubicBezTo>
                    <a:pt x="5590" y="210"/>
                    <a:pt x="4929" y="0"/>
                    <a:pt x="4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700300" y="2884125"/>
              <a:ext cx="72800" cy="55900"/>
            </a:xfrm>
            <a:custGeom>
              <a:rect b="b" l="l" r="r" t="t"/>
              <a:pathLst>
                <a:path extrusionOk="0" h="2236" w="2912">
                  <a:moveTo>
                    <a:pt x="2912" y="1"/>
                  </a:moveTo>
                  <a:lnTo>
                    <a:pt x="2912" y="1"/>
                  </a:lnTo>
                  <a:cubicBezTo>
                    <a:pt x="2709" y="46"/>
                    <a:pt x="2517" y="91"/>
                    <a:pt x="2325" y="159"/>
                  </a:cubicBezTo>
                  <a:cubicBezTo>
                    <a:pt x="2246" y="181"/>
                    <a:pt x="2156" y="215"/>
                    <a:pt x="2054" y="260"/>
                  </a:cubicBezTo>
                  <a:cubicBezTo>
                    <a:pt x="1964" y="294"/>
                    <a:pt x="1862" y="339"/>
                    <a:pt x="1761" y="385"/>
                  </a:cubicBezTo>
                  <a:cubicBezTo>
                    <a:pt x="1659" y="441"/>
                    <a:pt x="1558" y="497"/>
                    <a:pt x="1456" y="554"/>
                  </a:cubicBezTo>
                  <a:cubicBezTo>
                    <a:pt x="1343" y="610"/>
                    <a:pt x="1242" y="667"/>
                    <a:pt x="1140" y="734"/>
                  </a:cubicBezTo>
                  <a:cubicBezTo>
                    <a:pt x="1039" y="813"/>
                    <a:pt x="948" y="870"/>
                    <a:pt x="847" y="949"/>
                  </a:cubicBezTo>
                  <a:cubicBezTo>
                    <a:pt x="756" y="1016"/>
                    <a:pt x="666" y="1095"/>
                    <a:pt x="587" y="1186"/>
                  </a:cubicBezTo>
                  <a:cubicBezTo>
                    <a:pt x="508" y="1265"/>
                    <a:pt x="440" y="1344"/>
                    <a:pt x="361" y="1423"/>
                  </a:cubicBezTo>
                  <a:cubicBezTo>
                    <a:pt x="305" y="1502"/>
                    <a:pt x="249" y="1581"/>
                    <a:pt x="203" y="1671"/>
                  </a:cubicBezTo>
                  <a:cubicBezTo>
                    <a:pt x="158" y="1739"/>
                    <a:pt x="113" y="1818"/>
                    <a:pt x="91" y="1897"/>
                  </a:cubicBezTo>
                  <a:cubicBezTo>
                    <a:pt x="57" y="1953"/>
                    <a:pt x="46" y="2009"/>
                    <a:pt x="23" y="2066"/>
                  </a:cubicBezTo>
                  <a:cubicBezTo>
                    <a:pt x="0" y="2179"/>
                    <a:pt x="0" y="2235"/>
                    <a:pt x="0" y="2235"/>
                  </a:cubicBezTo>
                  <a:cubicBezTo>
                    <a:pt x="0" y="2235"/>
                    <a:pt x="23" y="2179"/>
                    <a:pt x="46" y="2088"/>
                  </a:cubicBezTo>
                  <a:cubicBezTo>
                    <a:pt x="79" y="2032"/>
                    <a:pt x="102" y="1976"/>
                    <a:pt x="136" y="1919"/>
                  </a:cubicBezTo>
                  <a:cubicBezTo>
                    <a:pt x="181" y="1851"/>
                    <a:pt x="226" y="1784"/>
                    <a:pt x="282" y="1727"/>
                  </a:cubicBezTo>
                  <a:cubicBezTo>
                    <a:pt x="328" y="1648"/>
                    <a:pt x="384" y="1581"/>
                    <a:pt x="463" y="1513"/>
                  </a:cubicBezTo>
                  <a:cubicBezTo>
                    <a:pt x="531" y="1434"/>
                    <a:pt x="598" y="1366"/>
                    <a:pt x="689" y="1299"/>
                  </a:cubicBezTo>
                  <a:cubicBezTo>
                    <a:pt x="734" y="1265"/>
                    <a:pt x="768" y="1220"/>
                    <a:pt x="813" y="1186"/>
                  </a:cubicBezTo>
                  <a:lnTo>
                    <a:pt x="948" y="1084"/>
                  </a:lnTo>
                  <a:cubicBezTo>
                    <a:pt x="1039" y="1005"/>
                    <a:pt x="1140" y="949"/>
                    <a:pt x="1230" y="881"/>
                  </a:cubicBezTo>
                  <a:cubicBezTo>
                    <a:pt x="1332" y="813"/>
                    <a:pt x="1433" y="746"/>
                    <a:pt x="1535" y="689"/>
                  </a:cubicBezTo>
                  <a:cubicBezTo>
                    <a:pt x="1625" y="633"/>
                    <a:pt x="1727" y="576"/>
                    <a:pt x="1828" y="520"/>
                  </a:cubicBezTo>
                  <a:cubicBezTo>
                    <a:pt x="2020" y="407"/>
                    <a:pt x="2201" y="317"/>
                    <a:pt x="2370" y="238"/>
                  </a:cubicBezTo>
                  <a:cubicBezTo>
                    <a:pt x="2449" y="204"/>
                    <a:pt x="2517" y="170"/>
                    <a:pt x="2584" y="136"/>
                  </a:cubicBezTo>
                  <a:cubicBezTo>
                    <a:pt x="2652" y="114"/>
                    <a:pt x="2709" y="91"/>
                    <a:pt x="2754" y="69"/>
                  </a:cubicBezTo>
                  <a:cubicBezTo>
                    <a:pt x="2855" y="23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715825" y="2902900"/>
              <a:ext cx="45725" cy="23000"/>
            </a:xfrm>
            <a:custGeom>
              <a:rect b="b" l="l" r="r" t="t"/>
              <a:pathLst>
                <a:path extrusionOk="0" h="920" w="1829">
                  <a:moveTo>
                    <a:pt x="1390" y="1"/>
                  </a:moveTo>
                  <a:cubicBezTo>
                    <a:pt x="1370" y="1"/>
                    <a:pt x="1350" y="2"/>
                    <a:pt x="1332" y="6"/>
                  </a:cubicBezTo>
                  <a:cubicBezTo>
                    <a:pt x="1264" y="6"/>
                    <a:pt x="1207" y="17"/>
                    <a:pt x="1140" y="28"/>
                  </a:cubicBezTo>
                  <a:cubicBezTo>
                    <a:pt x="1130" y="32"/>
                    <a:pt x="1118" y="34"/>
                    <a:pt x="1106" y="34"/>
                  </a:cubicBezTo>
                  <a:cubicBezTo>
                    <a:pt x="1066" y="34"/>
                    <a:pt x="1016" y="17"/>
                    <a:pt x="973" y="17"/>
                  </a:cubicBezTo>
                  <a:cubicBezTo>
                    <a:pt x="955" y="17"/>
                    <a:pt x="939" y="20"/>
                    <a:pt x="925" y="28"/>
                  </a:cubicBezTo>
                  <a:lnTo>
                    <a:pt x="756" y="107"/>
                  </a:lnTo>
                  <a:cubicBezTo>
                    <a:pt x="677" y="141"/>
                    <a:pt x="666" y="254"/>
                    <a:pt x="609" y="288"/>
                  </a:cubicBezTo>
                  <a:cubicBezTo>
                    <a:pt x="553" y="322"/>
                    <a:pt x="542" y="435"/>
                    <a:pt x="497" y="469"/>
                  </a:cubicBezTo>
                  <a:cubicBezTo>
                    <a:pt x="316" y="604"/>
                    <a:pt x="147" y="751"/>
                    <a:pt x="0" y="920"/>
                  </a:cubicBezTo>
                  <a:cubicBezTo>
                    <a:pt x="0" y="920"/>
                    <a:pt x="124" y="852"/>
                    <a:pt x="282" y="762"/>
                  </a:cubicBezTo>
                  <a:cubicBezTo>
                    <a:pt x="361" y="717"/>
                    <a:pt x="463" y="660"/>
                    <a:pt x="564" y="593"/>
                  </a:cubicBezTo>
                  <a:cubicBezTo>
                    <a:pt x="666" y="525"/>
                    <a:pt x="779" y="457"/>
                    <a:pt x="891" y="401"/>
                  </a:cubicBezTo>
                  <a:cubicBezTo>
                    <a:pt x="1004" y="344"/>
                    <a:pt x="1106" y="288"/>
                    <a:pt x="1219" y="243"/>
                  </a:cubicBezTo>
                  <a:cubicBezTo>
                    <a:pt x="1275" y="220"/>
                    <a:pt x="1320" y="186"/>
                    <a:pt x="1377" y="175"/>
                  </a:cubicBezTo>
                  <a:cubicBezTo>
                    <a:pt x="1422" y="153"/>
                    <a:pt x="1467" y="141"/>
                    <a:pt x="1512" y="119"/>
                  </a:cubicBezTo>
                  <a:cubicBezTo>
                    <a:pt x="1557" y="107"/>
                    <a:pt x="1591" y="85"/>
                    <a:pt x="1636" y="85"/>
                  </a:cubicBezTo>
                  <a:lnTo>
                    <a:pt x="1738" y="51"/>
                  </a:lnTo>
                  <a:cubicBezTo>
                    <a:pt x="1794" y="40"/>
                    <a:pt x="1828" y="28"/>
                    <a:pt x="1828" y="28"/>
                  </a:cubicBezTo>
                  <a:cubicBezTo>
                    <a:pt x="1794" y="17"/>
                    <a:pt x="1772" y="17"/>
                    <a:pt x="1749" y="6"/>
                  </a:cubicBezTo>
                  <a:cubicBezTo>
                    <a:pt x="1742" y="10"/>
                    <a:pt x="1731" y="11"/>
                    <a:pt x="1720" y="11"/>
                  </a:cubicBezTo>
                  <a:cubicBezTo>
                    <a:pt x="1698" y="11"/>
                    <a:pt x="1670" y="6"/>
                    <a:pt x="1647" y="6"/>
                  </a:cubicBezTo>
                  <a:lnTo>
                    <a:pt x="1501" y="6"/>
                  </a:lnTo>
                  <a:cubicBezTo>
                    <a:pt x="1471" y="6"/>
                    <a:pt x="1431" y="1"/>
                    <a:pt x="139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716650" y="2912975"/>
              <a:ext cx="40375" cy="15475"/>
            </a:xfrm>
            <a:custGeom>
              <a:rect b="b" l="l" r="r" t="t"/>
              <a:pathLst>
                <a:path extrusionOk="0" h="619" w="1615">
                  <a:moveTo>
                    <a:pt x="1266" y="1"/>
                  </a:moveTo>
                  <a:cubicBezTo>
                    <a:pt x="1242" y="1"/>
                    <a:pt x="1220" y="3"/>
                    <a:pt x="1197" y="9"/>
                  </a:cubicBezTo>
                  <a:cubicBezTo>
                    <a:pt x="1152" y="9"/>
                    <a:pt x="1095" y="9"/>
                    <a:pt x="1050" y="20"/>
                  </a:cubicBezTo>
                  <a:cubicBezTo>
                    <a:pt x="994" y="32"/>
                    <a:pt x="937" y="43"/>
                    <a:pt x="892" y="66"/>
                  </a:cubicBezTo>
                  <a:lnTo>
                    <a:pt x="734" y="111"/>
                  </a:lnTo>
                  <a:cubicBezTo>
                    <a:pt x="678" y="133"/>
                    <a:pt x="633" y="156"/>
                    <a:pt x="576" y="178"/>
                  </a:cubicBezTo>
                  <a:cubicBezTo>
                    <a:pt x="520" y="201"/>
                    <a:pt x="475" y="224"/>
                    <a:pt x="430" y="257"/>
                  </a:cubicBezTo>
                  <a:cubicBezTo>
                    <a:pt x="351" y="303"/>
                    <a:pt x="272" y="359"/>
                    <a:pt x="193" y="415"/>
                  </a:cubicBezTo>
                  <a:cubicBezTo>
                    <a:pt x="148" y="460"/>
                    <a:pt x="102" y="506"/>
                    <a:pt x="57" y="562"/>
                  </a:cubicBezTo>
                  <a:cubicBezTo>
                    <a:pt x="23" y="596"/>
                    <a:pt x="1" y="618"/>
                    <a:pt x="1" y="618"/>
                  </a:cubicBezTo>
                  <a:lnTo>
                    <a:pt x="80" y="585"/>
                  </a:lnTo>
                  <a:cubicBezTo>
                    <a:pt x="125" y="562"/>
                    <a:pt x="181" y="528"/>
                    <a:pt x="249" y="494"/>
                  </a:cubicBezTo>
                  <a:cubicBezTo>
                    <a:pt x="294" y="483"/>
                    <a:pt x="328" y="460"/>
                    <a:pt x="373" y="449"/>
                  </a:cubicBezTo>
                  <a:cubicBezTo>
                    <a:pt x="407" y="427"/>
                    <a:pt x="464" y="404"/>
                    <a:pt x="509" y="382"/>
                  </a:cubicBezTo>
                  <a:cubicBezTo>
                    <a:pt x="588" y="336"/>
                    <a:pt x="689" y="291"/>
                    <a:pt x="791" y="269"/>
                  </a:cubicBezTo>
                  <a:cubicBezTo>
                    <a:pt x="881" y="235"/>
                    <a:pt x="983" y="201"/>
                    <a:pt x="1084" y="167"/>
                  </a:cubicBezTo>
                  <a:cubicBezTo>
                    <a:pt x="1129" y="156"/>
                    <a:pt x="1186" y="145"/>
                    <a:pt x="1220" y="133"/>
                  </a:cubicBezTo>
                  <a:lnTo>
                    <a:pt x="1344" y="99"/>
                  </a:lnTo>
                  <a:cubicBezTo>
                    <a:pt x="1423" y="77"/>
                    <a:pt x="1490" y="66"/>
                    <a:pt x="1536" y="54"/>
                  </a:cubicBezTo>
                  <a:lnTo>
                    <a:pt x="1614" y="32"/>
                  </a:lnTo>
                  <a:cubicBezTo>
                    <a:pt x="1592" y="32"/>
                    <a:pt x="1569" y="20"/>
                    <a:pt x="1536" y="20"/>
                  </a:cubicBezTo>
                  <a:cubicBezTo>
                    <a:pt x="1496" y="12"/>
                    <a:pt x="1450" y="4"/>
                    <a:pt x="1403" y="4"/>
                  </a:cubicBezTo>
                  <a:cubicBezTo>
                    <a:pt x="1383" y="4"/>
                    <a:pt x="1364" y="6"/>
                    <a:pt x="1344" y="9"/>
                  </a:cubicBezTo>
                  <a:cubicBezTo>
                    <a:pt x="1315" y="3"/>
                    <a:pt x="1290" y="1"/>
                    <a:pt x="126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685625" y="2930925"/>
              <a:ext cx="126700" cy="171425"/>
            </a:xfrm>
            <a:custGeom>
              <a:rect b="b" l="l" r="r" t="t"/>
              <a:pathLst>
                <a:path extrusionOk="0" h="6857" w="5068">
                  <a:moveTo>
                    <a:pt x="384" y="1"/>
                  </a:moveTo>
                  <a:cubicBezTo>
                    <a:pt x="362" y="1"/>
                    <a:pt x="339" y="1"/>
                    <a:pt x="317" y="2"/>
                  </a:cubicBezTo>
                  <a:cubicBezTo>
                    <a:pt x="294" y="25"/>
                    <a:pt x="271" y="25"/>
                    <a:pt x="249" y="47"/>
                  </a:cubicBezTo>
                  <a:cubicBezTo>
                    <a:pt x="113" y="555"/>
                    <a:pt x="34" y="1074"/>
                    <a:pt x="34" y="1593"/>
                  </a:cubicBezTo>
                  <a:cubicBezTo>
                    <a:pt x="1" y="3308"/>
                    <a:pt x="305" y="5328"/>
                    <a:pt x="1840" y="6355"/>
                  </a:cubicBezTo>
                  <a:cubicBezTo>
                    <a:pt x="2302" y="6671"/>
                    <a:pt x="2846" y="6857"/>
                    <a:pt x="3369" y="6857"/>
                  </a:cubicBezTo>
                  <a:cubicBezTo>
                    <a:pt x="3779" y="6857"/>
                    <a:pt x="4177" y="6743"/>
                    <a:pt x="4514" y="6490"/>
                  </a:cubicBezTo>
                  <a:cubicBezTo>
                    <a:pt x="4548" y="6457"/>
                    <a:pt x="4582" y="6434"/>
                    <a:pt x="4616" y="6400"/>
                  </a:cubicBezTo>
                  <a:cubicBezTo>
                    <a:pt x="4695" y="6231"/>
                    <a:pt x="4751" y="6062"/>
                    <a:pt x="4808" y="5881"/>
                  </a:cubicBezTo>
                  <a:cubicBezTo>
                    <a:pt x="5067" y="4854"/>
                    <a:pt x="4763" y="3805"/>
                    <a:pt x="4311" y="2868"/>
                  </a:cubicBezTo>
                  <a:cubicBezTo>
                    <a:pt x="4029" y="2304"/>
                    <a:pt x="3499" y="1762"/>
                    <a:pt x="3036" y="1345"/>
                  </a:cubicBezTo>
                  <a:cubicBezTo>
                    <a:pt x="2308" y="705"/>
                    <a:pt x="1354" y="1"/>
                    <a:pt x="38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683375" y="2927300"/>
              <a:ext cx="97350" cy="98775"/>
            </a:xfrm>
            <a:custGeom>
              <a:rect b="b" l="l" r="r" t="t"/>
              <a:pathLst>
                <a:path extrusionOk="0" h="3951" w="3894">
                  <a:moveTo>
                    <a:pt x="576" y="0"/>
                  </a:moveTo>
                  <a:lnTo>
                    <a:pt x="113" y="621"/>
                  </a:lnTo>
                  <a:cubicBezTo>
                    <a:pt x="136" y="1264"/>
                    <a:pt x="23" y="1919"/>
                    <a:pt x="23" y="2551"/>
                  </a:cubicBezTo>
                  <a:cubicBezTo>
                    <a:pt x="45" y="2912"/>
                    <a:pt x="0" y="3442"/>
                    <a:pt x="316" y="3690"/>
                  </a:cubicBezTo>
                  <a:cubicBezTo>
                    <a:pt x="433" y="3789"/>
                    <a:pt x="579" y="3833"/>
                    <a:pt x="727" y="3833"/>
                  </a:cubicBezTo>
                  <a:cubicBezTo>
                    <a:pt x="1036" y="3833"/>
                    <a:pt x="1357" y="3641"/>
                    <a:pt x="1456" y="3352"/>
                  </a:cubicBezTo>
                  <a:cubicBezTo>
                    <a:pt x="1501" y="3577"/>
                    <a:pt x="1659" y="3950"/>
                    <a:pt x="1919" y="3950"/>
                  </a:cubicBezTo>
                  <a:cubicBezTo>
                    <a:pt x="1923" y="3950"/>
                    <a:pt x="1928" y="3950"/>
                    <a:pt x="1932" y="3950"/>
                  </a:cubicBezTo>
                  <a:cubicBezTo>
                    <a:pt x="2249" y="3950"/>
                    <a:pt x="2361" y="3552"/>
                    <a:pt x="2494" y="3352"/>
                  </a:cubicBezTo>
                  <a:cubicBezTo>
                    <a:pt x="2605" y="3407"/>
                    <a:pt x="2838" y="3569"/>
                    <a:pt x="3018" y="3569"/>
                  </a:cubicBezTo>
                  <a:cubicBezTo>
                    <a:pt x="3057" y="3569"/>
                    <a:pt x="3094" y="3562"/>
                    <a:pt x="3126" y="3544"/>
                  </a:cubicBezTo>
                  <a:cubicBezTo>
                    <a:pt x="3295" y="3453"/>
                    <a:pt x="3228" y="3261"/>
                    <a:pt x="3103" y="3126"/>
                  </a:cubicBezTo>
                  <a:lnTo>
                    <a:pt x="3103" y="3126"/>
                  </a:lnTo>
                  <a:cubicBezTo>
                    <a:pt x="3170" y="3184"/>
                    <a:pt x="3250" y="3212"/>
                    <a:pt x="3329" y="3212"/>
                  </a:cubicBezTo>
                  <a:cubicBezTo>
                    <a:pt x="3465" y="3212"/>
                    <a:pt x="3599" y="3129"/>
                    <a:pt x="3656" y="2979"/>
                  </a:cubicBezTo>
                  <a:cubicBezTo>
                    <a:pt x="3893" y="2539"/>
                    <a:pt x="3442" y="1704"/>
                    <a:pt x="3182" y="1354"/>
                  </a:cubicBezTo>
                  <a:cubicBezTo>
                    <a:pt x="2630" y="565"/>
                    <a:pt x="1366" y="339"/>
                    <a:pt x="57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693250" y="2927200"/>
              <a:ext cx="131200" cy="163750"/>
            </a:xfrm>
            <a:custGeom>
              <a:rect b="b" l="l" r="r" t="t"/>
              <a:pathLst>
                <a:path extrusionOk="0" h="6550" w="5248">
                  <a:moveTo>
                    <a:pt x="714" y="1"/>
                  </a:moveTo>
                  <a:cubicBezTo>
                    <a:pt x="438" y="1"/>
                    <a:pt x="188" y="44"/>
                    <a:pt x="0" y="151"/>
                  </a:cubicBezTo>
                  <a:cubicBezTo>
                    <a:pt x="16" y="151"/>
                    <a:pt x="31" y="151"/>
                    <a:pt x="46" y="151"/>
                  </a:cubicBezTo>
                  <a:cubicBezTo>
                    <a:pt x="1024" y="151"/>
                    <a:pt x="1998" y="850"/>
                    <a:pt x="2731" y="1494"/>
                  </a:cubicBezTo>
                  <a:cubicBezTo>
                    <a:pt x="3194" y="1911"/>
                    <a:pt x="3735" y="2442"/>
                    <a:pt x="4006" y="3017"/>
                  </a:cubicBezTo>
                  <a:cubicBezTo>
                    <a:pt x="4458" y="3954"/>
                    <a:pt x="4762" y="4992"/>
                    <a:pt x="4503" y="6030"/>
                  </a:cubicBezTo>
                  <a:cubicBezTo>
                    <a:pt x="4446" y="6211"/>
                    <a:pt x="4379" y="6380"/>
                    <a:pt x="4311" y="6549"/>
                  </a:cubicBezTo>
                  <a:cubicBezTo>
                    <a:pt x="4819" y="6098"/>
                    <a:pt x="5247" y="5421"/>
                    <a:pt x="5236" y="4766"/>
                  </a:cubicBezTo>
                  <a:cubicBezTo>
                    <a:pt x="5236" y="3762"/>
                    <a:pt x="5078" y="3186"/>
                    <a:pt x="4638" y="2272"/>
                  </a:cubicBezTo>
                  <a:cubicBezTo>
                    <a:pt x="4333" y="1663"/>
                    <a:pt x="3476" y="873"/>
                    <a:pt x="2833" y="557"/>
                  </a:cubicBezTo>
                  <a:cubicBezTo>
                    <a:pt x="2336" y="297"/>
                    <a:pt x="1433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681675" y="2930975"/>
              <a:ext cx="67450" cy="38650"/>
            </a:xfrm>
            <a:custGeom>
              <a:rect b="b" l="l" r="r" t="t"/>
              <a:pathLst>
                <a:path extrusionOk="0" h="1546" w="2698">
                  <a:moveTo>
                    <a:pt x="1" y="0"/>
                  </a:moveTo>
                  <a:cubicBezTo>
                    <a:pt x="1" y="0"/>
                    <a:pt x="46" y="11"/>
                    <a:pt x="136" y="45"/>
                  </a:cubicBezTo>
                  <a:cubicBezTo>
                    <a:pt x="215" y="79"/>
                    <a:pt x="328" y="124"/>
                    <a:pt x="463" y="181"/>
                  </a:cubicBezTo>
                  <a:cubicBezTo>
                    <a:pt x="599" y="248"/>
                    <a:pt x="768" y="305"/>
                    <a:pt x="937" y="384"/>
                  </a:cubicBezTo>
                  <a:cubicBezTo>
                    <a:pt x="1016" y="418"/>
                    <a:pt x="1095" y="463"/>
                    <a:pt x="1185" y="508"/>
                  </a:cubicBezTo>
                  <a:cubicBezTo>
                    <a:pt x="1276" y="542"/>
                    <a:pt x="1366" y="587"/>
                    <a:pt x="1445" y="632"/>
                  </a:cubicBezTo>
                  <a:cubicBezTo>
                    <a:pt x="1535" y="677"/>
                    <a:pt x="1626" y="733"/>
                    <a:pt x="1705" y="779"/>
                  </a:cubicBezTo>
                  <a:cubicBezTo>
                    <a:pt x="1795" y="824"/>
                    <a:pt x="1863" y="869"/>
                    <a:pt x="1953" y="914"/>
                  </a:cubicBezTo>
                  <a:cubicBezTo>
                    <a:pt x="2032" y="959"/>
                    <a:pt x="2111" y="1004"/>
                    <a:pt x="2167" y="1061"/>
                  </a:cubicBezTo>
                  <a:cubicBezTo>
                    <a:pt x="2235" y="1106"/>
                    <a:pt x="2303" y="1151"/>
                    <a:pt x="2359" y="1196"/>
                  </a:cubicBezTo>
                  <a:cubicBezTo>
                    <a:pt x="2404" y="1241"/>
                    <a:pt x="2449" y="1286"/>
                    <a:pt x="2494" y="1332"/>
                  </a:cubicBezTo>
                  <a:cubicBezTo>
                    <a:pt x="2540" y="1365"/>
                    <a:pt x="2573" y="1399"/>
                    <a:pt x="2607" y="1444"/>
                  </a:cubicBezTo>
                  <a:lnTo>
                    <a:pt x="2698" y="1546"/>
                  </a:lnTo>
                  <a:cubicBezTo>
                    <a:pt x="2698" y="1546"/>
                    <a:pt x="2675" y="1501"/>
                    <a:pt x="2641" y="1433"/>
                  </a:cubicBezTo>
                  <a:cubicBezTo>
                    <a:pt x="2619" y="1377"/>
                    <a:pt x="2585" y="1332"/>
                    <a:pt x="2551" y="1286"/>
                  </a:cubicBezTo>
                  <a:cubicBezTo>
                    <a:pt x="2517" y="1230"/>
                    <a:pt x="2472" y="1185"/>
                    <a:pt x="2427" y="1128"/>
                  </a:cubicBezTo>
                  <a:cubicBezTo>
                    <a:pt x="2370" y="1072"/>
                    <a:pt x="2303" y="1016"/>
                    <a:pt x="2246" y="959"/>
                  </a:cubicBezTo>
                  <a:cubicBezTo>
                    <a:pt x="2178" y="891"/>
                    <a:pt x="2111" y="835"/>
                    <a:pt x="2032" y="790"/>
                  </a:cubicBezTo>
                  <a:cubicBezTo>
                    <a:pt x="1953" y="733"/>
                    <a:pt x="1874" y="666"/>
                    <a:pt x="1795" y="621"/>
                  </a:cubicBezTo>
                  <a:cubicBezTo>
                    <a:pt x="1705" y="576"/>
                    <a:pt x="1614" y="530"/>
                    <a:pt x="1524" y="485"/>
                  </a:cubicBezTo>
                  <a:cubicBezTo>
                    <a:pt x="1355" y="395"/>
                    <a:pt x="1174" y="316"/>
                    <a:pt x="982" y="248"/>
                  </a:cubicBezTo>
                  <a:cubicBezTo>
                    <a:pt x="824" y="181"/>
                    <a:pt x="666" y="124"/>
                    <a:pt x="497" y="90"/>
                  </a:cubicBezTo>
                  <a:cubicBezTo>
                    <a:pt x="339" y="45"/>
                    <a:pt x="170" y="11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688450" y="2933775"/>
              <a:ext cx="45725" cy="38125"/>
            </a:xfrm>
            <a:custGeom>
              <a:rect b="b" l="l" r="r" t="t"/>
              <a:pathLst>
                <a:path extrusionOk="0" h="1525" w="1829">
                  <a:moveTo>
                    <a:pt x="0" y="1"/>
                  </a:moveTo>
                  <a:lnTo>
                    <a:pt x="91" y="69"/>
                  </a:lnTo>
                  <a:cubicBezTo>
                    <a:pt x="136" y="102"/>
                    <a:pt x="226" y="148"/>
                    <a:pt x="305" y="215"/>
                  </a:cubicBezTo>
                  <a:cubicBezTo>
                    <a:pt x="350" y="249"/>
                    <a:pt x="395" y="283"/>
                    <a:pt x="452" y="328"/>
                  </a:cubicBezTo>
                  <a:cubicBezTo>
                    <a:pt x="508" y="362"/>
                    <a:pt x="553" y="407"/>
                    <a:pt x="610" y="441"/>
                  </a:cubicBezTo>
                  <a:cubicBezTo>
                    <a:pt x="723" y="531"/>
                    <a:pt x="835" y="633"/>
                    <a:pt x="948" y="723"/>
                  </a:cubicBezTo>
                  <a:cubicBezTo>
                    <a:pt x="1050" y="825"/>
                    <a:pt x="1163" y="926"/>
                    <a:pt x="1264" y="1016"/>
                  </a:cubicBezTo>
                  <a:cubicBezTo>
                    <a:pt x="1377" y="1118"/>
                    <a:pt x="1467" y="1197"/>
                    <a:pt x="1546" y="1276"/>
                  </a:cubicBezTo>
                  <a:cubicBezTo>
                    <a:pt x="1637" y="1355"/>
                    <a:pt x="1704" y="1411"/>
                    <a:pt x="1749" y="1457"/>
                  </a:cubicBezTo>
                  <a:cubicBezTo>
                    <a:pt x="1795" y="1502"/>
                    <a:pt x="1828" y="1524"/>
                    <a:pt x="1828" y="1524"/>
                  </a:cubicBezTo>
                  <a:cubicBezTo>
                    <a:pt x="1817" y="1490"/>
                    <a:pt x="1795" y="1468"/>
                    <a:pt x="1783" y="1434"/>
                  </a:cubicBezTo>
                  <a:cubicBezTo>
                    <a:pt x="1727" y="1355"/>
                    <a:pt x="1682" y="1276"/>
                    <a:pt x="1625" y="1208"/>
                  </a:cubicBezTo>
                  <a:cubicBezTo>
                    <a:pt x="1558" y="1118"/>
                    <a:pt x="1467" y="1016"/>
                    <a:pt x="1377" y="904"/>
                  </a:cubicBezTo>
                  <a:cubicBezTo>
                    <a:pt x="1276" y="802"/>
                    <a:pt x="1163" y="700"/>
                    <a:pt x="1061" y="599"/>
                  </a:cubicBezTo>
                  <a:cubicBezTo>
                    <a:pt x="993" y="554"/>
                    <a:pt x="937" y="509"/>
                    <a:pt x="881" y="452"/>
                  </a:cubicBezTo>
                  <a:cubicBezTo>
                    <a:pt x="824" y="407"/>
                    <a:pt x="756" y="362"/>
                    <a:pt x="700" y="328"/>
                  </a:cubicBezTo>
                  <a:cubicBezTo>
                    <a:pt x="632" y="294"/>
                    <a:pt x="576" y="249"/>
                    <a:pt x="520" y="227"/>
                  </a:cubicBezTo>
                  <a:lnTo>
                    <a:pt x="362" y="136"/>
                  </a:lnTo>
                  <a:cubicBezTo>
                    <a:pt x="271" y="91"/>
                    <a:pt x="192" y="57"/>
                    <a:pt x="102" y="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684775" y="2931250"/>
              <a:ext cx="33875" cy="39800"/>
            </a:xfrm>
            <a:custGeom>
              <a:rect b="b" l="l" r="r" t="t"/>
              <a:pathLst>
                <a:path extrusionOk="0" h="1592" w="1355">
                  <a:moveTo>
                    <a:pt x="1" y="0"/>
                  </a:moveTo>
                  <a:cubicBezTo>
                    <a:pt x="1" y="0"/>
                    <a:pt x="80" y="113"/>
                    <a:pt x="204" y="260"/>
                  </a:cubicBezTo>
                  <a:cubicBezTo>
                    <a:pt x="238" y="294"/>
                    <a:pt x="272" y="328"/>
                    <a:pt x="305" y="373"/>
                  </a:cubicBezTo>
                  <a:cubicBezTo>
                    <a:pt x="339" y="429"/>
                    <a:pt x="373" y="474"/>
                    <a:pt x="418" y="519"/>
                  </a:cubicBezTo>
                  <a:cubicBezTo>
                    <a:pt x="497" y="610"/>
                    <a:pt x="588" y="700"/>
                    <a:pt x="667" y="801"/>
                  </a:cubicBezTo>
                  <a:cubicBezTo>
                    <a:pt x="745" y="903"/>
                    <a:pt x="836" y="1005"/>
                    <a:pt x="915" y="1084"/>
                  </a:cubicBezTo>
                  <a:cubicBezTo>
                    <a:pt x="949" y="1140"/>
                    <a:pt x="994" y="1174"/>
                    <a:pt x="1028" y="1219"/>
                  </a:cubicBezTo>
                  <a:cubicBezTo>
                    <a:pt x="1061" y="1264"/>
                    <a:pt x="1095" y="1309"/>
                    <a:pt x="1129" y="1343"/>
                  </a:cubicBezTo>
                  <a:cubicBezTo>
                    <a:pt x="1253" y="1501"/>
                    <a:pt x="1355" y="1591"/>
                    <a:pt x="1355" y="1591"/>
                  </a:cubicBezTo>
                  <a:cubicBezTo>
                    <a:pt x="1310" y="1490"/>
                    <a:pt x="1265" y="1388"/>
                    <a:pt x="1208" y="1298"/>
                  </a:cubicBezTo>
                  <a:cubicBezTo>
                    <a:pt x="1186" y="1253"/>
                    <a:pt x="1163" y="1208"/>
                    <a:pt x="1129" y="1151"/>
                  </a:cubicBezTo>
                  <a:cubicBezTo>
                    <a:pt x="1107" y="1106"/>
                    <a:pt x="1061" y="1061"/>
                    <a:pt x="1028" y="1005"/>
                  </a:cubicBezTo>
                  <a:cubicBezTo>
                    <a:pt x="960" y="903"/>
                    <a:pt x="881" y="801"/>
                    <a:pt x="791" y="700"/>
                  </a:cubicBezTo>
                  <a:cubicBezTo>
                    <a:pt x="700" y="598"/>
                    <a:pt x="610" y="497"/>
                    <a:pt x="531" y="418"/>
                  </a:cubicBezTo>
                  <a:cubicBezTo>
                    <a:pt x="441" y="339"/>
                    <a:pt x="362" y="260"/>
                    <a:pt x="272" y="192"/>
                  </a:cubicBezTo>
                  <a:cubicBezTo>
                    <a:pt x="181" y="124"/>
                    <a:pt x="91" y="57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568550" y="2929825"/>
              <a:ext cx="129525" cy="133600"/>
            </a:xfrm>
            <a:custGeom>
              <a:rect b="b" l="l" r="r" t="t"/>
              <a:pathLst>
                <a:path extrusionOk="0" h="5344" w="5181">
                  <a:moveTo>
                    <a:pt x="5033" y="1"/>
                  </a:moveTo>
                  <a:lnTo>
                    <a:pt x="4638" y="91"/>
                  </a:lnTo>
                  <a:cubicBezTo>
                    <a:pt x="4153" y="204"/>
                    <a:pt x="3679" y="351"/>
                    <a:pt x="3217" y="543"/>
                  </a:cubicBezTo>
                  <a:cubicBezTo>
                    <a:pt x="1851" y="1129"/>
                    <a:pt x="147" y="2280"/>
                    <a:pt x="34" y="3928"/>
                  </a:cubicBezTo>
                  <a:cubicBezTo>
                    <a:pt x="1" y="4357"/>
                    <a:pt x="136" y="4785"/>
                    <a:pt x="396" y="5124"/>
                  </a:cubicBezTo>
                  <a:cubicBezTo>
                    <a:pt x="565" y="5225"/>
                    <a:pt x="745" y="5293"/>
                    <a:pt x="937" y="5316"/>
                  </a:cubicBezTo>
                  <a:cubicBezTo>
                    <a:pt x="1079" y="5335"/>
                    <a:pt x="1219" y="5344"/>
                    <a:pt x="1356" y="5344"/>
                  </a:cubicBezTo>
                  <a:cubicBezTo>
                    <a:pt x="2040" y="5344"/>
                    <a:pt x="2672" y="5120"/>
                    <a:pt x="3273" y="4763"/>
                  </a:cubicBezTo>
                  <a:cubicBezTo>
                    <a:pt x="4108" y="4266"/>
                    <a:pt x="4650" y="3420"/>
                    <a:pt x="4932" y="2495"/>
                  </a:cubicBezTo>
                  <a:cubicBezTo>
                    <a:pt x="5033" y="2122"/>
                    <a:pt x="5101" y="1739"/>
                    <a:pt x="5146" y="1344"/>
                  </a:cubicBezTo>
                  <a:cubicBezTo>
                    <a:pt x="5180" y="892"/>
                    <a:pt x="5135" y="441"/>
                    <a:pt x="503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618900" y="2923900"/>
              <a:ext cx="88475" cy="85725"/>
            </a:xfrm>
            <a:custGeom>
              <a:rect b="b" l="l" r="r" t="t"/>
              <a:pathLst>
                <a:path extrusionOk="0" h="3429" w="3539">
                  <a:moveTo>
                    <a:pt x="3189" y="1"/>
                  </a:move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close/>
                  <a:moveTo>
                    <a:pt x="3189" y="1"/>
                  </a:moveTo>
                  <a:cubicBezTo>
                    <a:pt x="3196" y="103"/>
                    <a:pt x="1902" y="351"/>
                    <a:pt x="1756" y="396"/>
                  </a:cubicBezTo>
                  <a:cubicBezTo>
                    <a:pt x="1090" y="633"/>
                    <a:pt x="368" y="723"/>
                    <a:pt x="86" y="1490"/>
                  </a:cubicBezTo>
                  <a:cubicBezTo>
                    <a:pt x="1" y="1726"/>
                    <a:pt x="65" y="2181"/>
                    <a:pt x="332" y="2181"/>
                  </a:cubicBezTo>
                  <a:cubicBezTo>
                    <a:pt x="384" y="2181"/>
                    <a:pt x="445" y="2163"/>
                    <a:pt x="514" y="2122"/>
                  </a:cubicBezTo>
                  <a:lnTo>
                    <a:pt x="514" y="2122"/>
                  </a:lnTo>
                  <a:cubicBezTo>
                    <a:pt x="428" y="2334"/>
                    <a:pt x="399" y="2864"/>
                    <a:pt x="677" y="2864"/>
                  </a:cubicBezTo>
                  <a:cubicBezTo>
                    <a:pt x="726" y="2864"/>
                    <a:pt x="784" y="2848"/>
                    <a:pt x="853" y="2811"/>
                  </a:cubicBezTo>
                  <a:cubicBezTo>
                    <a:pt x="866" y="3152"/>
                    <a:pt x="1082" y="3366"/>
                    <a:pt x="1322" y="3366"/>
                  </a:cubicBezTo>
                  <a:cubicBezTo>
                    <a:pt x="1486" y="3366"/>
                    <a:pt x="1661" y="3266"/>
                    <a:pt x="1789" y="3036"/>
                  </a:cubicBezTo>
                  <a:lnTo>
                    <a:pt x="1789" y="3036"/>
                  </a:lnTo>
                  <a:cubicBezTo>
                    <a:pt x="1738" y="3326"/>
                    <a:pt x="1871" y="3428"/>
                    <a:pt x="2060" y="3428"/>
                  </a:cubicBezTo>
                  <a:cubicBezTo>
                    <a:pt x="2329" y="3428"/>
                    <a:pt x="2711" y="3224"/>
                    <a:pt x="2850" y="3059"/>
                  </a:cubicBezTo>
                  <a:cubicBezTo>
                    <a:pt x="3538" y="2201"/>
                    <a:pt x="3279" y="1006"/>
                    <a:pt x="318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578150" y="2929550"/>
              <a:ext cx="137975" cy="148575"/>
            </a:xfrm>
            <a:custGeom>
              <a:rect b="b" l="l" r="r" t="t"/>
              <a:pathLst>
                <a:path extrusionOk="0" h="5943" w="5519">
                  <a:moveTo>
                    <a:pt x="4638" y="1"/>
                  </a:moveTo>
                  <a:cubicBezTo>
                    <a:pt x="4751" y="441"/>
                    <a:pt x="4785" y="892"/>
                    <a:pt x="4751" y="1343"/>
                  </a:cubicBezTo>
                  <a:cubicBezTo>
                    <a:pt x="4717" y="1738"/>
                    <a:pt x="4649" y="2122"/>
                    <a:pt x="4537" y="2506"/>
                  </a:cubicBezTo>
                  <a:cubicBezTo>
                    <a:pt x="4254" y="3420"/>
                    <a:pt x="3724" y="4266"/>
                    <a:pt x="2889" y="4763"/>
                  </a:cubicBezTo>
                  <a:cubicBezTo>
                    <a:pt x="2282" y="5127"/>
                    <a:pt x="1659" y="5344"/>
                    <a:pt x="983" y="5344"/>
                  </a:cubicBezTo>
                  <a:cubicBezTo>
                    <a:pt x="842" y="5344"/>
                    <a:pt x="699" y="5335"/>
                    <a:pt x="553" y="5315"/>
                  </a:cubicBezTo>
                  <a:cubicBezTo>
                    <a:pt x="361" y="5293"/>
                    <a:pt x="170" y="5225"/>
                    <a:pt x="0" y="5124"/>
                  </a:cubicBezTo>
                  <a:lnTo>
                    <a:pt x="0" y="5124"/>
                  </a:lnTo>
                  <a:cubicBezTo>
                    <a:pt x="215" y="5417"/>
                    <a:pt x="508" y="5643"/>
                    <a:pt x="847" y="5778"/>
                  </a:cubicBezTo>
                  <a:cubicBezTo>
                    <a:pt x="1117" y="5891"/>
                    <a:pt x="1404" y="5943"/>
                    <a:pt x="1696" y="5943"/>
                  </a:cubicBezTo>
                  <a:cubicBezTo>
                    <a:pt x="2916" y="5943"/>
                    <a:pt x="4217" y="5042"/>
                    <a:pt x="4672" y="3995"/>
                  </a:cubicBezTo>
                  <a:cubicBezTo>
                    <a:pt x="5247" y="2743"/>
                    <a:pt x="5518" y="1242"/>
                    <a:pt x="4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674625" y="2928425"/>
              <a:ext cx="22875" cy="80700"/>
            </a:xfrm>
            <a:custGeom>
              <a:rect b="b" l="l" r="r" t="t"/>
              <a:pathLst>
                <a:path extrusionOk="0" h="3228" w="915">
                  <a:moveTo>
                    <a:pt x="824" y="0"/>
                  </a:moveTo>
                  <a:cubicBezTo>
                    <a:pt x="824" y="1"/>
                    <a:pt x="824" y="57"/>
                    <a:pt x="847" y="136"/>
                  </a:cubicBezTo>
                  <a:cubicBezTo>
                    <a:pt x="847" y="192"/>
                    <a:pt x="847" y="249"/>
                    <a:pt x="847" y="305"/>
                  </a:cubicBezTo>
                  <a:cubicBezTo>
                    <a:pt x="847" y="373"/>
                    <a:pt x="836" y="441"/>
                    <a:pt x="836" y="520"/>
                  </a:cubicBezTo>
                  <a:cubicBezTo>
                    <a:pt x="824" y="599"/>
                    <a:pt x="813" y="678"/>
                    <a:pt x="802" y="768"/>
                  </a:cubicBezTo>
                  <a:cubicBezTo>
                    <a:pt x="779" y="858"/>
                    <a:pt x="768" y="971"/>
                    <a:pt x="745" y="1050"/>
                  </a:cubicBezTo>
                  <a:cubicBezTo>
                    <a:pt x="723" y="1140"/>
                    <a:pt x="689" y="1230"/>
                    <a:pt x="666" y="1332"/>
                  </a:cubicBezTo>
                  <a:cubicBezTo>
                    <a:pt x="632" y="1434"/>
                    <a:pt x="610" y="1535"/>
                    <a:pt x="576" y="1637"/>
                  </a:cubicBezTo>
                  <a:cubicBezTo>
                    <a:pt x="508" y="1840"/>
                    <a:pt x="429" y="2032"/>
                    <a:pt x="373" y="2223"/>
                  </a:cubicBezTo>
                  <a:cubicBezTo>
                    <a:pt x="305" y="2404"/>
                    <a:pt x="237" y="2585"/>
                    <a:pt x="181" y="2720"/>
                  </a:cubicBezTo>
                  <a:lnTo>
                    <a:pt x="46" y="3081"/>
                  </a:lnTo>
                  <a:cubicBezTo>
                    <a:pt x="12" y="3183"/>
                    <a:pt x="1" y="3228"/>
                    <a:pt x="1" y="3228"/>
                  </a:cubicBezTo>
                  <a:cubicBezTo>
                    <a:pt x="1" y="3228"/>
                    <a:pt x="113" y="3047"/>
                    <a:pt x="271" y="2765"/>
                  </a:cubicBezTo>
                  <a:cubicBezTo>
                    <a:pt x="339" y="2630"/>
                    <a:pt x="418" y="2460"/>
                    <a:pt x="508" y="2280"/>
                  </a:cubicBezTo>
                  <a:cubicBezTo>
                    <a:pt x="587" y="2099"/>
                    <a:pt x="666" y="1896"/>
                    <a:pt x="734" y="1693"/>
                  </a:cubicBezTo>
                  <a:cubicBezTo>
                    <a:pt x="757" y="1592"/>
                    <a:pt x="790" y="1479"/>
                    <a:pt x="824" y="1377"/>
                  </a:cubicBezTo>
                  <a:cubicBezTo>
                    <a:pt x="847" y="1276"/>
                    <a:pt x="869" y="1174"/>
                    <a:pt x="881" y="1072"/>
                  </a:cubicBezTo>
                  <a:cubicBezTo>
                    <a:pt x="903" y="982"/>
                    <a:pt x="915" y="881"/>
                    <a:pt x="915" y="790"/>
                  </a:cubicBezTo>
                  <a:lnTo>
                    <a:pt x="915" y="520"/>
                  </a:lnTo>
                  <a:cubicBezTo>
                    <a:pt x="915" y="452"/>
                    <a:pt x="915" y="373"/>
                    <a:pt x="892" y="305"/>
                  </a:cubicBezTo>
                  <a:cubicBezTo>
                    <a:pt x="892" y="249"/>
                    <a:pt x="881" y="192"/>
                    <a:pt x="869" y="136"/>
                  </a:cubicBezTo>
                  <a:cubicBezTo>
                    <a:pt x="836" y="46"/>
                    <a:pt x="824" y="1"/>
                    <a:pt x="82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6659100" y="2932375"/>
              <a:ext cx="34175" cy="73650"/>
            </a:xfrm>
            <a:custGeom>
              <a:rect b="b" l="l" r="r" t="t"/>
              <a:pathLst>
                <a:path extrusionOk="0" h="2946" w="1367">
                  <a:moveTo>
                    <a:pt x="1344" y="0"/>
                  </a:moveTo>
                  <a:cubicBezTo>
                    <a:pt x="1344" y="0"/>
                    <a:pt x="1332" y="57"/>
                    <a:pt x="1321" y="136"/>
                  </a:cubicBezTo>
                  <a:cubicBezTo>
                    <a:pt x="1321" y="192"/>
                    <a:pt x="1310" y="249"/>
                    <a:pt x="1299" y="294"/>
                  </a:cubicBezTo>
                  <a:cubicBezTo>
                    <a:pt x="1287" y="362"/>
                    <a:pt x="1265" y="429"/>
                    <a:pt x="1253" y="497"/>
                  </a:cubicBezTo>
                  <a:cubicBezTo>
                    <a:pt x="1231" y="565"/>
                    <a:pt x="1208" y="655"/>
                    <a:pt x="1174" y="734"/>
                  </a:cubicBezTo>
                  <a:cubicBezTo>
                    <a:pt x="1152" y="813"/>
                    <a:pt x="1118" y="892"/>
                    <a:pt x="1073" y="982"/>
                  </a:cubicBezTo>
                  <a:cubicBezTo>
                    <a:pt x="1039" y="1072"/>
                    <a:pt x="1005" y="1163"/>
                    <a:pt x="960" y="1253"/>
                  </a:cubicBezTo>
                  <a:cubicBezTo>
                    <a:pt x="904" y="1343"/>
                    <a:pt x="858" y="1434"/>
                    <a:pt x="813" y="1524"/>
                  </a:cubicBezTo>
                  <a:cubicBezTo>
                    <a:pt x="723" y="1704"/>
                    <a:pt x="622" y="1874"/>
                    <a:pt x="520" y="2043"/>
                  </a:cubicBezTo>
                  <a:cubicBezTo>
                    <a:pt x="430" y="2212"/>
                    <a:pt x="339" y="2370"/>
                    <a:pt x="260" y="2494"/>
                  </a:cubicBezTo>
                  <a:cubicBezTo>
                    <a:pt x="181" y="2630"/>
                    <a:pt x="114" y="2742"/>
                    <a:pt x="69" y="2821"/>
                  </a:cubicBezTo>
                  <a:cubicBezTo>
                    <a:pt x="23" y="2900"/>
                    <a:pt x="1" y="2946"/>
                    <a:pt x="1" y="2946"/>
                  </a:cubicBezTo>
                  <a:cubicBezTo>
                    <a:pt x="1" y="2946"/>
                    <a:pt x="136" y="2788"/>
                    <a:pt x="339" y="2551"/>
                  </a:cubicBezTo>
                  <a:cubicBezTo>
                    <a:pt x="430" y="2438"/>
                    <a:pt x="531" y="2291"/>
                    <a:pt x="644" y="2122"/>
                  </a:cubicBezTo>
                  <a:cubicBezTo>
                    <a:pt x="757" y="1964"/>
                    <a:pt x="858" y="1795"/>
                    <a:pt x="960" y="1603"/>
                  </a:cubicBezTo>
                  <a:cubicBezTo>
                    <a:pt x="1005" y="1513"/>
                    <a:pt x="1062" y="1422"/>
                    <a:pt x="1095" y="1321"/>
                  </a:cubicBezTo>
                  <a:cubicBezTo>
                    <a:pt x="1141" y="1230"/>
                    <a:pt x="1174" y="1140"/>
                    <a:pt x="1208" y="1039"/>
                  </a:cubicBezTo>
                  <a:cubicBezTo>
                    <a:pt x="1242" y="948"/>
                    <a:pt x="1265" y="858"/>
                    <a:pt x="1287" y="779"/>
                  </a:cubicBezTo>
                  <a:cubicBezTo>
                    <a:pt x="1310" y="689"/>
                    <a:pt x="1332" y="610"/>
                    <a:pt x="1344" y="520"/>
                  </a:cubicBezTo>
                  <a:cubicBezTo>
                    <a:pt x="1355" y="452"/>
                    <a:pt x="1355" y="384"/>
                    <a:pt x="1355" y="305"/>
                  </a:cubicBezTo>
                  <a:cubicBezTo>
                    <a:pt x="1366" y="249"/>
                    <a:pt x="1366" y="204"/>
                    <a:pt x="1355" y="147"/>
                  </a:cubicBezTo>
                  <a:cubicBezTo>
                    <a:pt x="1344" y="57"/>
                    <a:pt x="1344" y="0"/>
                    <a:pt x="134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6663050" y="2934625"/>
              <a:ext cx="28525" cy="41775"/>
            </a:xfrm>
            <a:custGeom>
              <a:rect b="b" l="l" r="r" t="t"/>
              <a:pathLst>
                <a:path extrusionOk="0" h="1671" w="1141">
                  <a:moveTo>
                    <a:pt x="1141" y="1"/>
                  </a:moveTo>
                  <a:cubicBezTo>
                    <a:pt x="1073" y="80"/>
                    <a:pt x="1005" y="159"/>
                    <a:pt x="949" y="249"/>
                  </a:cubicBezTo>
                  <a:cubicBezTo>
                    <a:pt x="836" y="407"/>
                    <a:pt x="700" y="621"/>
                    <a:pt x="565" y="836"/>
                  </a:cubicBezTo>
                  <a:cubicBezTo>
                    <a:pt x="497" y="937"/>
                    <a:pt x="430" y="1039"/>
                    <a:pt x="362" y="1140"/>
                  </a:cubicBezTo>
                  <a:cubicBezTo>
                    <a:pt x="328" y="1186"/>
                    <a:pt x="306" y="1242"/>
                    <a:pt x="272" y="1287"/>
                  </a:cubicBezTo>
                  <a:cubicBezTo>
                    <a:pt x="238" y="1321"/>
                    <a:pt x="215" y="1366"/>
                    <a:pt x="181" y="1411"/>
                  </a:cubicBezTo>
                  <a:cubicBezTo>
                    <a:pt x="125" y="1490"/>
                    <a:pt x="80" y="1547"/>
                    <a:pt x="46" y="1592"/>
                  </a:cubicBezTo>
                  <a:cubicBezTo>
                    <a:pt x="23" y="1614"/>
                    <a:pt x="12" y="1637"/>
                    <a:pt x="1" y="1671"/>
                  </a:cubicBezTo>
                  <a:cubicBezTo>
                    <a:pt x="23" y="1659"/>
                    <a:pt x="57" y="1637"/>
                    <a:pt x="80" y="1626"/>
                  </a:cubicBezTo>
                  <a:cubicBezTo>
                    <a:pt x="148" y="1581"/>
                    <a:pt x="215" y="1535"/>
                    <a:pt x="272" y="1490"/>
                  </a:cubicBezTo>
                  <a:cubicBezTo>
                    <a:pt x="317" y="1456"/>
                    <a:pt x="373" y="1434"/>
                    <a:pt x="418" y="1400"/>
                  </a:cubicBezTo>
                  <a:cubicBezTo>
                    <a:pt x="464" y="1355"/>
                    <a:pt x="542" y="1344"/>
                    <a:pt x="588" y="1298"/>
                  </a:cubicBezTo>
                  <a:cubicBezTo>
                    <a:pt x="621" y="1253"/>
                    <a:pt x="768" y="1276"/>
                    <a:pt x="802" y="1231"/>
                  </a:cubicBezTo>
                  <a:cubicBezTo>
                    <a:pt x="847" y="1174"/>
                    <a:pt x="881" y="1118"/>
                    <a:pt x="915" y="1073"/>
                  </a:cubicBezTo>
                  <a:cubicBezTo>
                    <a:pt x="994" y="960"/>
                    <a:pt x="937" y="779"/>
                    <a:pt x="994" y="666"/>
                  </a:cubicBezTo>
                  <a:cubicBezTo>
                    <a:pt x="1050" y="554"/>
                    <a:pt x="994" y="384"/>
                    <a:pt x="1028" y="294"/>
                  </a:cubicBezTo>
                  <a:cubicBezTo>
                    <a:pt x="1073" y="204"/>
                    <a:pt x="1107" y="102"/>
                    <a:pt x="114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6654875" y="2943375"/>
              <a:ext cx="28800" cy="22025"/>
            </a:xfrm>
            <a:custGeom>
              <a:rect b="b" l="l" r="r" t="t"/>
              <a:pathLst>
                <a:path extrusionOk="0" h="881" w="1152">
                  <a:moveTo>
                    <a:pt x="1152" y="1"/>
                  </a:moveTo>
                  <a:lnTo>
                    <a:pt x="1152" y="1"/>
                  </a:lnTo>
                  <a:cubicBezTo>
                    <a:pt x="1084" y="34"/>
                    <a:pt x="1016" y="68"/>
                    <a:pt x="948" y="113"/>
                  </a:cubicBezTo>
                  <a:cubicBezTo>
                    <a:pt x="903" y="159"/>
                    <a:pt x="824" y="204"/>
                    <a:pt x="757" y="249"/>
                  </a:cubicBezTo>
                  <a:cubicBezTo>
                    <a:pt x="689" y="294"/>
                    <a:pt x="621" y="350"/>
                    <a:pt x="554" y="407"/>
                  </a:cubicBezTo>
                  <a:cubicBezTo>
                    <a:pt x="486" y="463"/>
                    <a:pt x="407" y="508"/>
                    <a:pt x="339" y="565"/>
                  </a:cubicBezTo>
                  <a:cubicBezTo>
                    <a:pt x="317" y="587"/>
                    <a:pt x="283" y="621"/>
                    <a:pt x="249" y="644"/>
                  </a:cubicBezTo>
                  <a:cubicBezTo>
                    <a:pt x="215" y="666"/>
                    <a:pt x="192" y="689"/>
                    <a:pt x="170" y="711"/>
                  </a:cubicBezTo>
                  <a:cubicBezTo>
                    <a:pt x="102" y="768"/>
                    <a:pt x="46" y="813"/>
                    <a:pt x="1" y="881"/>
                  </a:cubicBezTo>
                  <a:cubicBezTo>
                    <a:pt x="68" y="858"/>
                    <a:pt x="147" y="824"/>
                    <a:pt x="215" y="790"/>
                  </a:cubicBezTo>
                  <a:cubicBezTo>
                    <a:pt x="294" y="768"/>
                    <a:pt x="362" y="723"/>
                    <a:pt x="429" y="689"/>
                  </a:cubicBezTo>
                  <a:cubicBezTo>
                    <a:pt x="497" y="644"/>
                    <a:pt x="576" y="587"/>
                    <a:pt x="655" y="531"/>
                  </a:cubicBezTo>
                  <a:cubicBezTo>
                    <a:pt x="791" y="429"/>
                    <a:pt x="915" y="316"/>
                    <a:pt x="1016" y="181"/>
                  </a:cubicBezTo>
                  <a:cubicBezTo>
                    <a:pt x="1061" y="125"/>
                    <a:pt x="1106" y="57"/>
                    <a:pt x="115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523700" y="2854200"/>
              <a:ext cx="174925" cy="100050"/>
            </a:xfrm>
            <a:custGeom>
              <a:rect b="b" l="l" r="r" t="t"/>
              <a:pathLst>
                <a:path extrusionOk="0" h="4002" w="6997">
                  <a:moveTo>
                    <a:pt x="2604" y="0"/>
                  </a:moveTo>
                  <a:cubicBezTo>
                    <a:pt x="2417" y="0"/>
                    <a:pt x="2222" y="12"/>
                    <a:pt x="2020" y="36"/>
                  </a:cubicBezTo>
                  <a:cubicBezTo>
                    <a:pt x="869" y="160"/>
                    <a:pt x="204" y="893"/>
                    <a:pt x="0" y="1988"/>
                  </a:cubicBezTo>
                  <a:cubicBezTo>
                    <a:pt x="339" y="2575"/>
                    <a:pt x="813" y="3071"/>
                    <a:pt x="1377" y="3443"/>
                  </a:cubicBezTo>
                  <a:cubicBezTo>
                    <a:pt x="1982" y="3815"/>
                    <a:pt x="2667" y="4002"/>
                    <a:pt x="3357" y="4002"/>
                  </a:cubicBezTo>
                  <a:cubicBezTo>
                    <a:pt x="3800" y="4002"/>
                    <a:pt x="4245" y="3925"/>
                    <a:pt x="4672" y="3771"/>
                  </a:cubicBezTo>
                  <a:cubicBezTo>
                    <a:pt x="4974" y="3659"/>
                    <a:pt x="6229" y="3037"/>
                    <a:pt x="6977" y="3037"/>
                  </a:cubicBezTo>
                  <a:cubicBezTo>
                    <a:pt x="6983" y="3037"/>
                    <a:pt x="6990" y="3037"/>
                    <a:pt x="6997" y="3037"/>
                  </a:cubicBezTo>
                  <a:lnTo>
                    <a:pt x="6015" y="1785"/>
                  </a:lnTo>
                  <a:cubicBezTo>
                    <a:pt x="5048" y="668"/>
                    <a:pt x="4028" y="0"/>
                    <a:pt x="260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589750" y="2873500"/>
              <a:ext cx="108875" cy="76575"/>
            </a:xfrm>
            <a:custGeom>
              <a:rect b="b" l="l" r="r" t="t"/>
              <a:pathLst>
                <a:path extrusionOk="0" h="3063" w="4355">
                  <a:moveTo>
                    <a:pt x="1318" y="1"/>
                  </a:moveTo>
                  <a:cubicBezTo>
                    <a:pt x="905" y="1"/>
                    <a:pt x="930" y="353"/>
                    <a:pt x="1127" y="697"/>
                  </a:cubicBezTo>
                  <a:cubicBezTo>
                    <a:pt x="998" y="652"/>
                    <a:pt x="886" y="632"/>
                    <a:pt x="791" y="632"/>
                  </a:cubicBezTo>
                  <a:cubicBezTo>
                    <a:pt x="382" y="632"/>
                    <a:pt x="309" y="1011"/>
                    <a:pt x="676" y="1441"/>
                  </a:cubicBezTo>
                  <a:cubicBezTo>
                    <a:pt x="1" y="1754"/>
                    <a:pt x="595" y="2562"/>
                    <a:pt x="1140" y="2562"/>
                  </a:cubicBezTo>
                  <a:cubicBezTo>
                    <a:pt x="1205" y="2562"/>
                    <a:pt x="1269" y="2550"/>
                    <a:pt x="1330" y="2525"/>
                  </a:cubicBezTo>
                  <a:lnTo>
                    <a:pt x="1330" y="2525"/>
                  </a:lnTo>
                  <a:cubicBezTo>
                    <a:pt x="979" y="2897"/>
                    <a:pt x="1558" y="3063"/>
                    <a:pt x="1880" y="3063"/>
                  </a:cubicBezTo>
                  <a:cubicBezTo>
                    <a:pt x="1920" y="3063"/>
                    <a:pt x="1955" y="3060"/>
                    <a:pt x="1985" y="3055"/>
                  </a:cubicBezTo>
                  <a:cubicBezTo>
                    <a:pt x="2738" y="2946"/>
                    <a:pt x="3317" y="2219"/>
                    <a:pt x="4043" y="2219"/>
                  </a:cubicBezTo>
                  <a:cubicBezTo>
                    <a:pt x="4144" y="2219"/>
                    <a:pt x="4247" y="2234"/>
                    <a:pt x="4355" y="2265"/>
                  </a:cubicBezTo>
                  <a:lnTo>
                    <a:pt x="3994" y="1915"/>
                  </a:lnTo>
                  <a:cubicBezTo>
                    <a:pt x="3520" y="1329"/>
                    <a:pt x="3350" y="753"/>
                    <a:pt x="2741" y="358"/>
                  </a:cubicBezTo>
                  <a:cubicBezTo>
                    <a:pt x="2425" y="132"/>
                    <a:pt x="1816" y="42"/>
                    <a:pt x="1432" y="8"/>
                  </a:cubicBezTo>
                  <a:cubicBezTo>
                    <a:pt x="1391" y="3"/>
                    <a:pt x="1352" y="1"/>
                    <a:pt x="131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517200" y="2903875"/>
              <a:ext cx="182275" cy="67900"/>
            </a:xfrm>
            <a:custGeom>
              <a:rect b="b" l="l" r="r" t="t"/>
              <a:pathLst>
                <a:path extrusionOk="0" h="2716" w="7291">
                  <a:moveTo>
                    <a:pt x="260" y="1"/>
                  </a:moveTo>
                  <a:cubicBezTo>
                    <a:pt x="260" y="23"/>
                    <a:pt x="249" y="35"/>
                    <a:pt x="249" y="57"/>
                  </a:cubicBezTo>
                  <a:cubicBezTo>
                    <a:pt x="1" y="1355"/>
                    <a:pt x="1626" y="2562"/>
                    <a:pt x="2754" y="2698"/>
                  </a:cubicBezTo>
                  <a:cubicBezTo>
                    <a:pt x="2861" y="2710"/>
                    <a:pt x="2966" y="2716"/>
                    <a:pt x="3069" y="2716"/>
                  </a:cubicBezTo>
                  <a:cubicBezTo>
                    <a:pt x="3802" y="2716"/>
                    <a:pt x="4438" y="2420"/>
                    <a:pt x="5101" y="2133"/>
                  </a:cubicBezTo>
                  <a:cubicBezTo>
                    <a:pt x="5553" y="1942"/>
                    <a:pt x="5993" y="1727"/>
                    <a:pt x="6422" y="1479"/>
                  </a:cubicBezTo>
                  <a:cubicBezTo>
                    <a:pt x="6692" y="1310"/>
                    <a:pt x="6986" y="1174"/>
                    <a:pt x="7291" y="1084"/>
                  </a:cubicBezTo>
                  <a:lnTo>
                    <a:pt x="7257" y="1050"/>
                  </a:lnTo>
                  <a:cubicBezTo>
                    <a:pt x="7250" y="1050"/>
                    <a:pt x="7243" y="1050"/>
                    <a:pt x="7237" y="1050"/>
                  </a:cubicBezTo>
                  <a:cubicBezTo>
                    <a:pt x="6489" y="1050"/>
                    <a:pt x="5234" y="1672"/>
                    <a:pt x="4932" y="1784"/>
                  </a:cubicBezTo>
                  <a:cubicBezTo>
                    <a:pt x="4505" y="1938"/>
                    <a:pt x="4060" y="2015"/>
                    <a:pt x="3618" y="2015"/>
                  </a:cubicBezTo>
                  <a:cubicBezTo>
                    <a:pt x="2929" y="2015"/>
                    <a:pt x="2247" y="1828"/>
                    <a:pt x="1648" y="1456"/>
                  </a:cubicBezTo>
                  <a:cubicBezTo>
                    <a:pt x="1073" y="1084"/>
                    <a:pt x="599" y="588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589700" y="2918275"/>
              <a:ext cx="101875" cy="17500"/>
            </a:xfrm>
            <a:custGeom>
              <a:rect b="b" l="l" r="r" t="t"/>
              <a:pathLst>
                <a:path extrusionOk="0" h="700" w="4075">
                  <a:moveTo>
                    <a:pt x="4007" y="573"/>
                  </a:moveTo>
                  <a:cubicBezTo>
                    <a:pt x="4001" y="582"/>
                    <a:pt x="3997" y="588"/>
                    <a:pt x="3996" y="588"/>
                  </a:cubicBezTo>
                  <a:cubicBezTo>
                    <a:pt x="3996" y="588"/>
                    <a:pt x="3996" y="588"/>
                    <a:pt x="3996" y="587"/>
                  </a:cubicBezTo>
                  <a:cubicBezTo>
                    <a:pt x="3973" y="621"/>
                    <a:pt x="3950" y="655"/>
                    <a:pt x="3939" y="689"/>
                  </a:cubicBezTo>
                  <a:cubicBezTo>
                    <a:pt x="3939" y="689"/>
                    <a:pt x="4007" y="576"/>
                    <a:pt x="4007" y="576"/>
                  </a:cubicBezTo>
                  <a:cubicBezTo>
                    <a:pt x="4007" y="576"/>
                    <a:pt x="4007" y="577"/>
                    <a:pt x="4007" y="577"/>
                  </a:cubicBezTo>
                  <a:cubicBezTo>
                    <a:pt x="4007" y="577"/>
                    <a:pt x="4007" y="575"/>
                    <a:pt x="4007" y="573"/>
                  </a:cubicBezTo>
                  <a:close/>
                  <a:moveTo>
                    <a:pt x="46" y="0"/>
                  </a:moveTo>
                  <a:cubicBezTo>
                    <a:pt x="46" y="0"/>
                    <a:pt x="1" y="91"/>
                    <a:pt x="35" y="124"/>
                  </a:cubicBezTo>
                  <a:cubicBezTo>
                    <a:pt x="57" y="147"/>
                    <a:pt x="35" y="260"/>
                    <a:pt x="80" y="294"/>
                  </a:cubicBezTo>
                  <a:cubicBezTo>
                    <a:pt x="136" y="339"/>
                    <a:pt x="193" y="373"/>
                    <a:pt x="260" y="406"/>
                  </a:cubicBezTo>
                  <a:cubicBezTo>
                    <a:pt x="339" y="452"/>
                    <a:pt x="430" y="497"/>
                    <a:pt x="520" y="531"/>
                  </a:cubicBezTo>
                  <a:cubicBezTo>
                    <a:pt x="746" y="598"/>
                    <a:pt x="971" y="643"/>
                    <a:pt x="1208" y="666"/>
                  </a:cubicBezTo>
                  <a:cubicBezTo>
                    <a:pt x="1344" y="677"/>
                    <a:pt x="1468" y="700"/>
                    <a:pt x="1603" y="700"/>
                  </a:cubicBezTo>
                  <a:cubicBezTo>
                    <a:pt x="1739" y="700"/>
                    <a:pt x="1874" y="700"/>
                    <a:pt x="2021" y="689"/>
                  </a:cubicBezTo>
                  <a:cubicBezTo>
                    <a:pt x="2292" y="655"/>
                    <a:pt x="2562" y="610"/>
                    <a:pt x="2811" y="576"/>
                  </a:cubicBezTo>
                  <a:cubicBezTo>
                    <a:pt x="2935" y="553"/>
                    <a:pt x="3048" y="531"/>
                    <a:pt x="3172" y="519"/>
                  </a:cubicBezTo>
                  <a:cubicBezTo>
                    <a:pt x="3273" y="508"/>
                    <a:pt x="3386" y="497"/>
                    <a:pt x="3488" y="497"/>
                  </a:cubicBezTo>
                  <a:cubicBezTo>
                    <a:pt x="3578" y="497"/>
                    <a:pt x="3668" y="497"/>
                    <a:pt x="3759" y="508"/>
                  </a:cubicBezTo>
                  <a:cubicBezTo>
                    <a:pt x="3826" y="508"/>
                    <a:pt x="3905" y="519"/>
                    <a:pt x="3973" y="531"/>
                  </a:cubicBezTo>
                  <a:cubicBezTo>
                    <a:pt x="3984" y="536"/>
                    <a:pt x="3996" y="541"/>
                    <a:pt x="4010" y="545"/>
                  </a:cubicBezTo>
                  <a:lnTo>
                    <a:pt x="4010" y="545"/>
                  </a:lnTo>
                  <a:cubicBezTo>
                    <a:pt x="4008" y="556"/>
                    <a:pt x="4007" y="568"/>
                    <a:pt x="4007" y="573"/>
                  </a:cubicBezTo>
                  <a:lnTo>
                    <a:pt x="4007" y="573"/>
                  </a:lnTo>
                  <a:cubicBezTo>
                    <a:pt x="4011" y="566"/>
                    <a:pt x="4017" y="558"/>
                    <a:pt x="4022" y="549"/>
                  </a:cubicBezTo>
                  <a:lnTo>
                    <a:pt x="4022" y="549"/>
                  </a:lnTo>
                  <a:cubicBezTo>
                    <a:pt x="4033" y="552"/>
                    <a:pt x="4043" y="553"/>
                    <a:pt x="4052" y="553"/>
                  </a:cubicBezTo>
                  <a:cubicBezTo>
                    <a:pt x="4063" y="553"/>
                    <a:pt x="4063" y="553"/>
                    <a:pt x="4063" y="531"/>
                  </a:cubicBezTo>
                  <a:cubicBezTo>
                    <a:pt x="4058" y="529"/>
                    <a:pt x="4053" y="527"/>
                    <a:pt x="4049" y="526"/>
                  </a:cubicBezTo>
                  <a:lnTo>
                    <a:pt x="4049" y="526"/>
                  </a:lnTo>
                  <a:cubicBezTo>
                    <a:pt x="4044" y="526"/>
                    <a:pt x="4039" y="527"/>
                    <a:pt x="4035" y="528"/>
                  </a:cubicBezTo>
                  <a:lnTo>
                    <a:pt x="4035" y="528"/>
                  </a:lnTo>
                  <a:cubicBezTo>
                    <a:pt x="4037" y="526"/>
                    <a:pt x="4038" y="524"/>
                    <a:pt x="4039" y="522"/>
                  </a:cubicBezTo>
                  <a:lnTo>
                    <a:pt x="4039" y="522"/>
                  </a:lnTo>
                  <a:cubicBezTo>
                    <a:pt x="4042" y="523"/>
                    <a:pt x="4046" y="524"/>
                    <a:pt x="4049" y="526"/>
                  </a:cubicBezTo>
                  <a:lnTo>
                    <a:pt x="4049" y="526"/>
                  </a:lnTo>
                  <a:cubicBezTo>
                    <a:pt x="4049" y="526"/>
                    <a:pt x="4049" y="526"/>
                    <a:pt x="4049" y="526"/>
                  </a:cubicBezTo>
                  <a:cubicBezTo>
                    <a:pt x="4054" y="526"/>
                    <a:pt x="4060" y="527"/>
                    <a:pt x="4063" y="531"/>
                  </a:cubicBezTo>
                  <a:cubicBezTo>
                    <a:pt x="4075" y="531"/>
                    <a:pt x="4063" y="508"/>
                    <a:pt x="4063" y="497"/>
                  </a:cubicBezTo>
                  <a:cubicBezTo>
                    <a:pt x="4063" y="495"/>
                    <a:pt x="4063" y="494"/>
                    <a:pt x="4062" y="494"/>
                  </a:cubicBezTo>
                  <a:cubicBezTo>
                    <a:pt x="4059" y="494"/>
                    <a:pt x="4050" y="506"/>
                    <a:pt x="4039" y="522"/>
                  </a:cubicBezTo>
                  <a:lnTo>
                    <a:pt x="4039" y="522"/>
                  </a:lnTo>
                  <a:cubicBezTo>
                    <a:pt x="4018" y="514"/>
                    <a:pt x="4001" y="508"/>
                    <a:pt x="3984" y="508"/>
                  </a:cubicBezTo>
                  <a:cubicBezTo>
                    <a:pt x="3917" y="485"/>
                    <a:pt x="3849" y="463"/>
                    <a:pt x="3781" y="440"/>
                  </a:cubicBezTo>
                  <a:cubicBezTo>
                    <a:pt x="3691" y="429"/>
                    <a:pt x="3589" y="418"/>
                    <a:pt x="3499" y="406"/>
                  </a:cubicBezTo>
                  <a:cubicBezTo>
                    <a:pt x="3436" y="403"/>
                    <a:pt x="3372" y="402"/>
                    <a:pt x="3309" y="402"/>
                  </a:cubicBezTo>
                  <a:cubicBezTo>
                    <a:pt x="3135" y="402"/>
                    <a:pt x="2962" y="413"/>
                    <a:pt x="2788" y="429"/>
                  </a:cubicBezTo>
                  <a:cubicBezTo>
                    <a:pt x="2540" y="463"/>
                    <a:pt x="2269" y="508"/>
                    <a:pt x="2010" y="531"/>
                  </a:cubicBezTo>
                  <a:cubicBezTo>
                    <a:pt x="1874" y="542"/>
                    <a:pt x="1739" y="542"/>
                    <a:pt x="1615" y="542"/>
                  </a:cubicBezTo>
                  <a:cubicBezTo>
                    <a:pt x="1479" y="542"/>
                    <a:pt x="1355" y="531"/>
                    <a:pt x="1231" y="519"/>
                  </a:cubicBezTo>
                  <a:cubicBezTo>
                    <a:pt x="1005" y="508"/>
                    <a:pt x="780" y="474"/>
                    <a:pt x="565" y="418"/>
                  </a:cubicBezTo>
                  <a:cubicBezTo>
                    <a:pt x="475" y="384"/>
                    <a:pt x="396" y="350"/>
                    <a:pt x="317" y="316"/>
                  </a:cubicBezTo>
                  <a:cubicBezTo>
                    <a:pt x="238" y="282"/>
                    <a:pt x="204" y="215"/>
                    <a:pt x="148" y="181"/>
                  </a:cubicBezTo>
                  <a:cubicBezTo>
                    <a:pt x="103" y="158"/>
                    <a:pt x="114" y="45"/>
                    <a:pt x="91" y="34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630050" y="2912050"/>
              <a:ext cx="56175" cy="16675"/>
            </a:xfrm>
            <a:custGeom>
              <a:rect b="b" l="l" r="r" t="t"/>
              <a:pathLst>
                <a:path extrusionOk="0" h="667" w="2247">
                  <a:moveTo>
                    <a:pt x="1" y="1"/>
                  </a:moveTo>
                  <a:lnTo>
                    <a:pt x="1" y="1"/>
                  </a:lnTo>
                  <a:cubicBezTo>
                    <a:pt x="9" y="10"/>
                    <a:pt x="19" y="17"/>
                    <a:pt x="31" y="23"/>
                  </a:cubicBezTo>
                  <a:lnTo>
                    <a:pt x="31" y="23"/>
                  </a:lnTo>
                  <a:lnTo>
                    <a:pt x="1" y="1"/>
                  </a:lnTo>
                  <a:close/>
                  <a:moveTo>
                    <a:pt x="31" y="23"/>
                  </a:moveTo>
                  <a:lnTo>
                    <a:pt x="80" y="57"/>
                  </a:lnTo>
                  <a:cubicBezTo>
                    <a:pt x="113" y="80"/>
                    <a:pt x="136" y="114"/>
                    <a:pt x="170" y="136"/>
                  </a:cubicBezTo>
                  <a:cubicBezTo>
                    <a:pt x="215" y="170"/>
                    <a:pt x="260" y="204"/>
                    <a:pt x="294" y="238"/>
                  </a:cubicBezTo>
                  <a:cubicBezTo>
                    <a:pt x="418" y="283"/>
                    <a:pt x="531" y="340"/>
                    <a:pt x="655" y="373"/>
                  </a:cubicBezTo>
                  <a:cubicBezTo>
                    <a:pt x="723" y="396"/>
                    <a:pt x="790" y="419"/>
                    <a:pt x="869" y="430"/>
                  </a:cubicBezTo>
                  <a:lnTo>
                    <a:pt x="1084" y="486"/>
                  </a:lnTo>
                  <a:cubicBezTo>
                    <a:pt x="1219" y="509"/>
                    <a:pt x="1366" y="531"/>
                    <a:pt x="1501" y="554"/>
                  </a:cubicBezTo>
                  <a:lnTo>
                    <a:pt x="1874" y="610"/>
                  </a:lnTo>
                  <a:cubicBezTo>
                    <a:pt x="1987" y="622"/>
                    <a:pt x="2077" y="655"/>
                    <a:pt x="2145" y="655"/>
                  </a:cubicBezTo>
                  <a:lnTo>
                    <a:pt x="2246" y="667"/>
                  </a:lnTo>
                  <a:lnTo>
                    <a:pt x="2156" y="622"/>
                  </a:lnTo>
                  <a:cubicBezTo>
                    <a:pt x="2077" y="588"/>
                    <a:pt x="1998" y="554"/>
                    <a:pt x="1908" y="520"/>
                  </a:cubicBezTo>
                  <a:cubicBezTo>
                    <a:pt x="1806" y="486"/>
                    <a:pt x="1671" y="441"/>
                    <a:pt x="1535" y="407"/>
                  </a:cubicBezTo>
                  <a:cubicBezTo>
                    <a:pt x="1411" y="385"/>
                    <a:pt x="1253" y="351"/>
                    <a:pt x="1118" y="328"/>
                  </a:cubicBezTo>
                  <a:cubicBezTo>
                    <a:pt x="971" y="294"/>
                    <a:pt x="824" y="272"/>
                    <a:pt x="689" y="238"/>
                  </a:cubicBezTo>
                  <a:cubicBezTo>
                    <a:pt x="633" y="227"/>
                    <a:pt x="565" y="204"/>
                    <a:pt x="508" y="193"/>
                  </a:cubicBezTo>
                  <a:lnTo>
                    <a:pt x="339" y="136"/>
                  </a:lnTo>
                  <a:cubicBezTo>
                    <a:pt x="283" y="125"/>
                    <a:pt x="238" y="114"/>
                    <a:pt x="192" y="91"/>
                  </a:cubicBezTo>
                  <a:cubicBezTo>
                    <a:pt x="159" y="80"/>
                    <a:pt x="125" y="57"/>
                    <a:pt x="91" y="46"/>
                  </a:cubicBezTo>
                  <a:cubicBezTo>
                    <a:pt x="70" y="39"/>
                    <a:pt x="49" y="32"/>
                    <a:pt x="31" y="2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631750" y="2901625"/>
              <a:ext cx="53050" cy="24850"/>
            </a:xfrm>
            <a:custGeom>
              <a:rect b="b" l="l" r="r" t="t"/>
              <a:pathLst>
                <a:path extrusionOk="0" h="994" w="2122">
                  <a:moveTo>
                    <a:pt x="0" y="0"/>
                  </a:moveTo>
                  <a:cubicBezTo>
                    <a:pt x="0" y="1"/>
                    <a:pt x="113" y="91"/>
                    <a:pt x="294" y="226"/>
                  </a:cubicBezTo>
                  <a:cubicBezTo>
                    <a:pt x="519" y="373"/>
                    <a:pt x="756" y="508"/>
                    <a:pt x="993" y="621"/>
                  </a:cubicBezTo>
                  <a:cubicBezTo>
                    <a:pt x="1129" y="678"/>
                    <a:pt x="1275" y="734"/>
                    <a:pt x="1400" y="779"/>
                  </a:cubicBezTo>
                  <a:cubicBezTo>
                    <a:pt x="1512" y="836"/>
                    <a:pt x="1637" y="869"/>
                    <a:pt x="1761" y="903"/>
                  </a:cubicBezTo>
                  <a:cubicBezTo>
                    <a:pt x="1975" y="960"/>
                    <a:pt x="2122" y="993"/>
                    <a:pt x="2122" y="993"/>
                  </a:cubicBezTo>
                  <a:cubicBezTo>
                    <a:pt x="2122" y="993"/>
                    <a:pt x="1986" y="914"/>
                    <a:pt x="1794" y="824"/>
                  </a:cubicBezTo>
                  <a:cubicBezTo>
                    <a:pt x="1749" y="790"/>
                    <a:pt x="1693" y="768"/>
                    <a:pt x="1637" y="745"/>
                  </a:cubicBezTo>
                  <a:cubicBezTo>
                    <a:pt x="1580" y="723"/>
                    <a:pt x="1524" y="689"/>
                    <a:pt x="1456" y="655"/>
                  </a:cubicBezTo>
                  <a:cubicBezTo>
                    <a:pt x="1332" y="599"/>
                    <a:pt x="1208" y="542"/>
                    <a:pt x="1072" y="474"/>
                  </a:cubicBezTo>
                  <a:cubicBezTo>
                    <a:pt x="937" y="407"/>
                    <a:pt x="801" y="350"/>
                    <a:pt x="677" y="294"/>
                  </a:cubicBezTo>
                  <a:cubicBezTo>
                    <a:pt x="553" y="237"/>
                    <a:pt x="440" y="181"/>
                    <a:pt x="339" y="147"/>
                  </a:cubicBezTo>
                  <a:cubicBezTo>
                    <a:pt x="136" y="46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652900" y="2759725"/>
              <a:ext cx="107800" cy="173250"/>
            </a:xfrm>
            <a:custGeom>
              <a:rect b="b" l="l" r="r" t="t"/>
              <a:pathLst>
                <a:path extrusionOk="0" h="6930" w="4312">
                  <a:moveTo>
                    <a:pt x="2382" y="1"/>
                  </a:moveTo>
                  <a:cubicBezTo>
                    <a:pt x="1253" y="395"/>
                    <a:pt x="249" y="994"/>
                    <a:pt x="91" y="2382"/>
                  </a:cubicBezTo>
                  <a:cubicBezTo>
                    <a:pt x="1" y="3307"/>
                    <a:pt x="12" y="3792"/>
                    <a:pt x="350" y="4627"/>
                  </a:cubicBezTo>
                  <a:cubicBezTo>
                    <a:pt x="554" y="5124"/>
                    <a:pt x="994" y="6297"/>
                    <a:pt x="1535" y="6816"/>
                  </a:cubicBezTo>
                  <a:cubicBezTo>
                    <a:pt x="1614" y="6850"/>
                    <a:pt x="1682" y="6895"/>
                    <a:pt x="1761" y="6929"/>
                  </a:cubicBezTo>
                  <a:cubicBezTo>
                    <a:pt x="2020" y="5925"/>
                    <a:pt x="2224" y="5722"/>
                    <a:pt x="2777" y="4920"/>
                  </a:cubicBezTo>
                  <a:cubicBezTo>
                    <a:pt x="2957" y="4661"/>
                    <a:pt x="3499" y="4232"/>
                    <a:pt x="3657" y="3973"/>
                  </a:cubicBezTo>
                  <a:cubicBezTo>
                    <a:pt x="3826" y="3736"/>
                    <a:pt x="3849" y="3544"/>
                    <a:pt x="3961" y="3262"/>
                  </a:cubicBezTo>
                  <a:cubicBezTo>
                    <a:pt x="4311" y="2280"/>
                    <a:pt x="3612" y="1095"/>
                    <a:pt x="2935" y="441"/>
                  </a:cubicBezTo>
                  <a:cubicBezTo>
                    <a:pt x="2765" y="271"/>
                    <a:pt x="2585" y="125"/>
                    <a:pt x="2382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703125" y="2941125"/>
              <a:ext cx="2275" cy="3125"/>
            </a:xfrm>
            <a:custGeom>
              <a:rect b="b" l="l" r="r" t="t"/>
              <a:pathLst>
                <a:path extrusionOk="0" h="125" w="91">
                  <a:moveTo>
                    <a:pt x="0" y="0"/>
                  </a:moveTo>
                  <a:cubicBezTo>
                    <a:pt x="11" y="34"/>
                    <a:pt x="34" y="79"/>
                    <a:pt x="45" y="124"/>
                  </a:cubicBezTo>
                  <a:lnTo>
                    <a:pt x="90" y="23"/>
                  </a:lnTo>
                  <a:cubicBezTo>
                    <a:pt x="57" y="12"/>
                    <a:pt x="34" y="12"/>
                    <a:pt x="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656300" y="2822325"/>
              <a:ext cx="78150" cy="110650"/>
            </a:xfrm>
            <a:custGeom>
              <a:rect b="b" l="l" r="r" t="t"/>
              <a:pathLst>
                <a:path extrusionOk="0" h="4426" w="3126">
                  <a:moveTo>
                    <a:pt x="1170" y="1"/>
                  </a:moveTo>
                  <a:cubicBezTo>
                    <a:pt x="905" y="1"/>
                    <a:pt x="934" y="336"/>
                    <a:pt x="846" y="543"/>
                  </a:cubicBezTo>
                  <a:cubicBezTo>
                    <a:pt x="738" y="381"/>
                    <a:pt x="621" y="280"/>
                    <a:pt x="505" y="280"/>
                  </a:cubicBezTo>
                  <a:cubicBezTo>
                    <a:pt x="404" y="280"/>
                    <a:pt x="304" y="358"/>
                    <a:pt x="214" y="543"/>
                  </a:cubicBezTo>
                  <a:cubicBezTo>
                    <a:pt x="79" y="825"/>
                    <a:pt x="11" y="1141"/>
                    <a:pt x="0" y="1457"/>
                  </a:cubicBezTo>
                  <a:cubicBezTo>
                    <a:pt x="56" y="1694"/>
                    <a:pt x="124" y="1920"/>
                    <a:pt x="214" y="2134"/>
                  </a:cubicBezTo>
                  <a:cubicBezTo>
                    <a:pt x="418" y="2620"/>
                    <a:pt x="858" y="3793"/>
                    <a:pt x="1399" y="4312"/>
                  </a:cubicBezTo>
                  <a:cubicBezTo>
                    <a:pt x="1478" y="4346"/>
                    <a:pt x="1546" y="4391"/>
                    <a:pt x="1636" y="4425"/>
                  </a:cubicBezTo>
                  <a:cubicBezTo>
                    <a:pt x="1884" y="3421"/>
                    <a:pt x="2088" y="3218"/>
                    <a:pt x="2641" y="2416"/>
                  </a:cubicBezTo>
                  <a:cubicBezTo>
                    <a:pt x="2753" y="2281"/>
                    <a:pt x="2878" y="2146"/>
                    <a:pt x="3013" y="2021"/>
                  </a:cubicBezTo>
                  <a:cubicBezTo>
                    <a:pt x="3092" y="1864"/>
                    <a:pt x="3126" y="1694"/>
                    <a:pt x="3092" y="1514"/>
                  </a:cubicBezTo>
                  <a:cubicBezTo>
                    <a:pt x="3042" y="1374"/>
                    <a:pt x="2962" y="1329"/>
                    <a:pt x="2866" y="1329"/>
                  </a:cubicBezTo>
                  <a:cubicBezTo>
                    <a:pt x="2745" y="1329"/>
                    <a:pt x="2599" y="1402"/>
                    <a:pt x="2460" y="1446"/>
                  </a:cubicBezTo>
                  <a:cubicBezTo>
                    <a:pt x="2494" y="1164"/>
                    <a:pt x="2765" y="588"/>
                    <a:pt x="2505" y="351"/>
                  </a:cubicBezTo>
                  <a:cubicBezTo>
                    <a:pt x="2450" y="303"/>
                    <a:pt x="2391" y="283"/>
                    <a:pt x="2330" y="283"/>
                  </a:cubicBezTo>
                  <a:cubicBezTo>
                    <a:pt x="2108" y="283"/>
                    <a:pt x="1868" y="552"/>
                    <a:pt x="1727" y="667"/>
                  </a:cubicBezTo>
                  <a:cubicBezTo>
                    <a:pt x="1602" y="521"/>
                    <a:pt x="1433" y="47"/>
                    <a:pt x="1196" y="2"/>
                  </a:cubicBezTo>
                  <a:cubicBezTo>
                    <a:pt x="1187" y="1"/>
                    <a:pt x="1178" y="1"/>
                    <a:pt x="117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622425" y="2751925"/>
              <a:ext cx="90025" cy="178225"/>
            </a:xfrm>
            <a:custGeom>
              <a:rect b="b" l="l" r="r" t="t"/>
              <a:pathLst>
                <a:path extrusionOk="0" h="7129" w="3601">
                  <a:moveTo>
                    <a:pt x="2597" y="0"/>
                  </a:moveTo>
                  <a:cubicBezTo>
                    <a:pt x="1914" y="0"/>
                    <a:pt x="1270" y="442"/>
                    <a:pt x="791" y="1294"/>
                  </a:cubicBezTo>
                  <a:cubicBezTo>
                    <a:pt x="1" y="2682"/>
                    <a:pt x="215" y="3765"/>
                    <a:pt x="1095" y="5289"/>
                  </a:cubicBezTo>
                  <a:cubicBezTo>
                    <a:pt x="1174" y="5424"/>
                    <a:pt x="1739" y="6553"/>
                    <a:pt x="2754" y="7128"/>
                  </a:cubicBezTo>
                  <a:cubicBezTo>
                    <a:pt x="2213" y="6609"/>
                    <a:pt x="1761" y="5436"/>
                    <a:pt x="1569" y="4939"/>
                  </a:cubicBezTo>
                  <a:cubicBezTo>
                    <a:pt x="1231" y="4104"/>
                    <a:pt x="1220" y="3619"/>
                    <a:pt x="1310" y="2705"/>
                  </a:cubicBezTo>
                  <a:cubicBezTo>
                    <a:pt x="1468" y="1306"/>
                    <a:pt x="2461" y="707"/>
                    <a:pt x="3601" y="313"/>
                  </a:cubicBezTo>
                  <a:cubicBezTo>
                    <a:pt x="3266" y="103"/>
                    <a:pt x="2927" y="0"/>
                    <a:pt x="2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674900" y="2836750"/>
              <a:ext cx="16400" cy="83800"/>
            </a:xfrm>
            <a:custGeom>
              <a:rect b="b" l="l" r="r" t="t"/>
              <a:pathLst>
                <a:path extrusionOk="0" h="3352" w="656">
                  <a:moveTo>
                    <a:pt x="170" y="0"/>
                  </a:moveTo>
                  <a:cubicBezTo>
                    <a:pt x="170" y="0"/>
                    <a:pt x="147" y="45"/>
                    <a:pt x="125" y="136"/>
                  </a:cubicBezTo>
                  <a:cubicBezTo>
                    <a:pt x="114" y="192"/>
                    <a:pt x="102" y="237"/>
                    <a:pt x="80" y="305"/>
                  </a:cubicBezTo>
                  <a:cubicBezTo>
                    <a:pt x="68" y="372"/>
                    <a:pt x="46" y="451"/>
                    <a:pt x="46" y="519"/>
                  </a:cubicBezTo>
                  <a:cubicBezTo>
                    <a:pt x="35" y="609"/>
                    <a:pt x="23" y="700"/>
                    <a:pt x="12" y="790"/>
                  </a:cubicBezTo>
                  <a:cubicBezTo>
                    <a:pt x="1" y="880"/>
                    <a:pt x="1" y="982"/>
                    <a:pt x="12" y="1083"/>
                  </a:cubicBezTo>
                  <a:cubicBezTo>
                    <a:pt x="12" y="1185"/>
                    <a:pt x="12" y="1298"/>
                    <a:pt x="23" y="1399"/>
                  </a:cubicBezTo>
                  <a:cubicBezTo>
                    <a:pt x="35" y="1512"/>
                    <a:pt x="35" y="1614"/>
                    <a:pt x="57" y="1727"/>
                  </a:cubicBezTo>
                  <a:cubicBezTo>
                    <a:pt x="80" y="1828"/>
                    <a:pt x="102" y="1941"/>
                    <a:pt x="125" y="2043"/>
                  </a:cubicBezTo>
                  <a:cubicBezTo>
                    <a:pt x="147" y="2155"/>
                    <a:pt x="181" y="2246"/>
                    <a:pt x="204" y="2347"/>
                  </a:cubicBezTo>
                  <a:cubicBezTo>
                    <a:pt x="238" y="2449"/>
                    <a:pt x="260" y="2539"/>
                    <a:pt x="305" y="2629"/>
                  </a:cubicBezTo>
                  <a:cubicBezTo>
                    <a:pt x="339" y="2720"/>
                    <a:pt x="373" y="2799"/>
                    <a:pt x="407" y="2878"/>
                  </a:cubicBezTo>
                  <a:cubicBezTo>
                    <a:pt x="430" y="2945"/>
                    <a:pt x="463" y="3013"/>
                    <a:pt x="497" y="3069"/>
                  </a:cubicBezTo>
                  <a:lnTo>
                    <a:pt x="588" y="3227"/>
                  </a:lnTo>
                  <a:cubicBezTo>
                    <a:pt x="633" y="3306"/>
                    <a:pt x="655" y="3352"/>
                    <a:pt x="655" y="3352"/>
                  </a:cubicBezTo>
                  <a:cubicBezTo>
                    <a:pt x="655" y="3352"/>
                    <a:pt x="633" y="3306"/>
                    <a:pt x="610" y="3216"/>
                  </a:cubicBezTo>
                  <a:cubicBezTo>
                    <a:pt x="576" y="3126"/>
                    <a:pt x="531" y="3002"/>
                    <a:pt x="486" y="2844"/>
                  </a:cubicBezTo>
                  <a:cubicBezTo>
                    <a:pt x="463" y="2765"/>
                    <a:pt x="441" y="2686"/>
                    <a:pt x="418" y="2595"/>
                  </a:cubicBezTo>
                  <a:cubicBezTo>
                    <a:pt x="384" y="2505"/>
                    <a:pt x="373" y="2404"/>
                    <a:pt x="351" y="2313"/>
                  </a:cubicBezTo>
                  <a:cubicBezTo>
                    <a:pt x="317" y="2212"/>
                    <a:pt x="294" y="2110"/>
                    <a:pt x="272" y="2009"/>
                  </a:cubicBezTo>
                  <a:cubicBezTo>
                    <a:pt x="260" y="1907"/>
                    <a:pt x="226" y="1806"/>
                    <a:pt x="215" y="1704"/>
                  </a:cubicBezTo>
                  <a:cubicBezTo>
                    <a:pt x="204" y="1591"/>
                    <a:pt x="193" y="1490"/>
                    <a:pt x="181" y="1388"/>
                  </a:cubicBezTo>
                  <a:cubicBezTo>
                    <a:pt x="159" y="1287"/>
                    <a:pt x="159" y="1185"/>
                    <a:pt x="147" y="1083"/>
                  </a:cubicBezTo>
                  <a:cubicBezTo>
                    <a:pt x="147" y="982"/>
                    <a:pt x="136" y="892"/>
                    <a:pt x="136" y="801"/>
                  </a:cubicBezTo>
                  <a:lnTo>
                    <a:pt x="136" y="542"/>
                  </a:lnTo>
                  <a:cubicBezTo>
                    <a:pt x="136" y="372"/>
                    <a:pt x="147" y="248"/>
                    <a:pt x="159" y="147"/>
                  </a:cubicBezTo>
                  <a:cubicBezTo>
                    <a:pt x="170" y="57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687600" y="2820650"/>
              <a:ext cx="16950" cy="109200"/>
            </a:xfrm>
            <a:custGeom>
              <a:rect b="b" l="l" r="r" t="t"/>
              <a:pathLst>
                <a:path extrusionOk="0" h="4368" w="678">
                  <a:moveTo>
                    <a:pt x="678" y="1"/>
                  </a:moveTo>
                  <a:cubicBezTo>
                    <a:pt x="678" y="1"/>
                    <a:pt x="644" y="57"/>
                    <a:pt x="576" y="159"/>
                  </a:cubicBezTo>
                  <a:cubicBezTo>
                    <a:pt x="531" y="227"/>
                    <a:pt x="497" y="294"/>
                    <a:pt x="463" y="362"/>
                  </a:cubicBezTo>
                  <a:cubicBezTo>
                    <a:pt x="418" y="441"/>
                    <a:pt x="384" y="531"/>
                    <a:pt x="350" y="622"/>
                  </a:cubicBezTo>
                  <a:cubicBezTo>
                    <a:pt x="305" y="712"/>
                    <a:pt x="271" y="825"/>
                    <a:pt x="238" y="938"/>
                  </a:cubicBezTo>
                  <a:cubicBezTo>
                    <a:pt x="204" y="1062"/>
                    <a:pt x="159" y="1186"/>
                    <a:pt x="136" y="1310"/>
                  </a:cubicBezTo>
                  <a:cubicBezTo>
                    <a:pt x="113" y="1445"/>
                    <a:pt x="91" y="1569"/>
                    <a:pt x="68" y="1716"/>
                  </a:cubicBezTo>
                  <a:cubicBezTo>
                    <a:pt x="46" y="1852"/>
                    <a:pt x="34" y="1998"/>
                    <a:pt x="23" y="2134"/>
                  </a:cubicBezTo>
                  <a:cubicBezTo>
                    <a:pt x="12" y="2280"/>
                    <a:pt x="12" y="2416"/>
                    <a:pt x="12" y="2562"/>
                  </a:cubicBezTo>
                  <a:cubicBezTo>
                    <a:pt x="1" y="2698"/>
                    <a:pt x="12" y="2833"/>
                    <a:pt x="23" y="2969"/>
                  </a:cubicBezTo>
                  <a:cubicBezTo>
                    <a:pt x="23" y="3104"/>
                    <a:pt x="34" y="3228"/>
                    <a:pt x="57" y="3341"/>
                  </a:cubicBezTo>
                  <a:cubicBezTo>
                    <a:pt x="68" y="3465"/>
                    <a:pt x="80" y="3578"/>
                    <a:pt x="102" y="3680"/>
                  </a:cubicBezTo>
                  <a:cubicBezTo>
                    <a:pt x="113" y="3781"/>
                    <a:pt x="136" y="3871"/>
                    <a:pt x="159" y="3962"/>
                  </a:cubicBezTo>
                  <a:cubicBezTo>
                    <a:pt x="170" y="4041"/>
                    <a:pt x="192" y="4108"/>
                    <a:pt x="215" y="4187"/>
                  </a:cubicBezTo>
                  <a:cubicBezTo>
                    <a:pt x="249" y="4300"/>
                    <a:pt x="271" y="4368"/>
                    <a:pt x="271" y="4368"/>
                  </a:cubicBezTo>
                  <a:cubicBezTo>
                    <a:pt x="271" y="4368"/>
                    <a:pt x="271" y="4289"/>
                    <a:pt x="249" y="4165"/>
                  </a:cubicBezTo>
                  <a:cubicBezTo>
                    <a:pt x="226" y="4041"/>
                    <a:pt x="215" y="3871"/>
                    <a:pt x="192" y="3657"/>
                  </a:cubicBezTo>
                  <a:cubicBezTo>
                    <a:pt x="181" y="3454"/>
                    <a:pt x="170" y="3217"/>
                    <a:pt x="170" y="2957"/>
                  </a:cubicBezTo>
                  <a:cubicBezTo>
                    <a:pt x="170" y="2822"/>
                    <a:pt x="170" y="2687"/>
                    <a:pt x="170" y="2551"/>
                  </a:cubicBezTo>
                  <a:cubicBezTo>
                    <a:pt x="170" y="2427"/>
                    <a:pt x="170" y="2280"/>
                    <a:pt x="181" y="2145"/>
                  </a:cubicBezTo>
                  <a:cubicBezTo>
                    <a:pt x="192" y="2010"/>
                    <a:pt x="204" y="1863"/>
                    <a:pt x="226" y="1739"/>
                  </a:cubicBezTo>
                  <a:cubicBezTo>
                    <a:pt x="238" y="1603"/>
                    <a:pt x="260" y="1468"/>
                    <a:pt x="283" y="1344"/>
                  </a:cubicBezTo>
                  <a:cubicBezTo>
                    <a:pt x="305" y="1208"/>
                    <a:pt x="317" y="1084"/>
                    <a:pt x="350" y="971"/>
                  </a:cubicBezTo>
                  <a:cubicBezTo>
                    <a:pt x="384" y="859"/>
                    <a:pt x="407" y="746"/>
                    <a:pt x="429" y="655"/>
                  </a:cubicBezTo>
                  <a:cubicBezTo>
                    <a:pt x="463" y="554"/>
                    <a:pt x="497" y="464"/>
                    <a:pt x="520" y="385"/>
                  </a:cubicBezTo>
                  <a:cubicBezTo>
                    <a:pt x="554" y="306"/>
                    <a:pt x="576" y="238"/>
                    <a:pt x="599" y="181"/>
                  </a:cubicBezTo>
                  <a:lnTo>
                    <a:pt x="67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694100" y="2852825"/>
              <a:ext cx="14400" cy="76750"/>
            </a:xfrm>
            <a:custGeom>
              <a:rect b="b" l="l" r="r" t="t"/>
              <a:pathLst>
                <a:path extrusionOk="0" h="3070" w="576">
                  <a:moveTo>
                    <a:pt x="576" y="0"/>
                  </a:moveTo>
                  <a:lnTo>
                    <a:pt x="576" y="0"/>
                  </a:lnTo>
                  <a:cubicBezTo>
                    <a:pt x="576" y="0"/>
                    <a:pt x="542" y="34"/>
                    <a:pt x="508" y="113"/>
                  </a:cubicBezTo>
                  <a:cubicBezTo>
                    <a:pt x="485" y="158"/>
                    <a:pt x="451" y="203"/>
                    <a:pt x="429" y="260"/>
                  </a:cubicBezTo>
                  <a:cubicBezTo>
                    <a:pt x="395" y="316"/>
                    <a:pt x="372" y="373"/>
                    <a:pt x="350" y="440"/>
                  </a:cubicBezTo>
                  <a:cubicBezTo>
                    <a:pt x="316" y="508"/>
                    <a:pt x="282" y="587"/>
                    <a:pt x="260" y="666"/>
                  </a:cubicBezTo>
                  <a:cubicBezTo>
                    <a:pt x="237" y="745"/>
                    <a:pt x="215" y="835"/>
                    <a:pt x="192" y="926"/>
                  </a:cubicBezTo>
                  <a:cubicBezTo>
                    <a:pt x="158" y="1016"/>
                    <a:pt x="136" y="1117"/>
                    <a:pt x="124" y="1208"/>
                  </a:cubicBezTo>
                  <a:cubicBezTo>
                    <a:pt x="102" y="1309"/>
                    <a:pt x="79" y="1400"/>
                    <a:pt x="68" y="1501"/>
                  </a:cubicBezTo>
                  <a:cubicBezTo>
                    <a:pt x="57" y="1591"/>
                    <a:pt x="45" y="1704"/>
                    <a:pt x="34" y="1794"/>
                  </a:cubicBezTo>
                  <a:cubicBezTo>
                    <a:pt x="23" y="1885"/>
                    <a:pt x="11" y="1986"/>
                    <a:pt x="11" y="2077"/>
                  </a:cubicBezTo>
                  <a:cubicBezTo>
                    <a:pt x="0" y="2257"/>
                    <a:pt x="0" y="2426"/>
                    <a:pt x="0" y="2584"/>
                  </a:cubicBezTo>
                  <a:cubicBezTo>
                    <a:pt x="0" y="2731"/>
                    <a:pt x="23" y="2855"/>
                    <a:pt x="23" y="2934"/>
                  </a:cubicBezTo>
                  <a:cubicBezTo>
                    <a:pt x="23" y="2979"/>
                    <a:pt x="34" y="3024"/>
                    <a:pt x="45" y="3070"/>
                  </a:cubicBezTo>
                  <a:cubicBezTo>
                    <a:pt x="45" y="3070"/>
                    <a:pt x="45" y="3024"/>
                    <a:pt x="57" y="2923"/>
                  </a:cubicBezTo>
                  <a:cubicBezTo>
                    <a:pt x="57" y="2889"/>
                    <a:pt x="68" y="2833"/>
                    <a:pt x="68" y="2776"/>
                  </a:cubicBezTo>
                  <a:cubicBezTo>
                    <a:pt x="79" y="2709"/>
                    <a:pt x="90" y="2641"/>
                    <a:pt x="102" y="2573"/>
                  </a:cubicBezTo>
                  <a:cubicBezTo>
                    <a:pt x="102" y="2494"/>
                    <a:pt x="113" y="2426"/>
                    <a:pt x="124" y="2336"/>
                  </a:cubicBezTo>
                  <a:cubicBezTo>
                    <a:pt x="136" y="2257"/>
                    <a:pt x="147" y="2167"/>
                    <a:pt x="158" y="2077"/>
                  </a:cubicBezTo>
                  <a:cubicBezTo>
                    <a:pt x="181" y="1896"/>
                    <a:pt x="215" y="1704"/>
                    <a:pt x="237" y="1512"/>
                  </a:cubicBezTo>
                  <a:cubicBezTo>
                    <a:pt x="248" y="1422"/>
                    <a:pt x="271" y="1332"/>
                    <a:pt x="282" y="1230"/>
                  </a:cubicBezTo>
                  <a:cubicBezTo>
                    <a:pt x="294" y="1129"/>
                    <a:pt x="316" y="1038"/>
                    <a:pt x="327" y="948"/>
                  </a:cubicBezTo>
                  <a:cubicBezTo>
                    <a:pt x="350" y="858"/>
                    <a:pt x="361" y="779"/>
                    <a:pt x="384" y="689"/>
                  </a:cubicBezTo>
                  <a:cubicBezTo>
                    <a:pt x="395" y="610"/>
                    <a:pt x="418" y="531"/>
                    <a:pt x="429" y="463"/>
                  </a:cubicBezTo>
                  <a:cubicBezTo>
                    <a:pt x="451" y="395"/>
                    <a:pt x="463" y="316"/>
                    <a:pt x="485" y="271"/>
                  </a:cubicBezTo>
                  <a:cubicBezTo>
                    <a:pt x="508" y="215"/>
                    <a:pt x="519" y="170"/>
                    <a:pt x="530" y="124"/>
                  </a:cubicBezTo>
                  <a:cubicBezTo>
                    <a:pt x="564" y="4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695225" y="2870025"/>
              <a:ext cx="20600" cy="59550"/>
            </a:xfrm>
            <a:custGeom>
              <a:rect b="b" l="l" r="r" t="t"/>
              <a:pathLst>
                <a:path extrusionOk="0" h="2382" w="824">
                  <a:moveTo>
                    <a:pt x="824" y="1"/>
                  </a:moveTo>
                  <a:lnTo>
                    <a:pt x="768" y="91"/>
                  </a:lnTo>
                  <a:cubicBezTo>
                    <a:pt x="711" y="170"/>
                    <a:pt x="655" y="260"/>
                    <a:pt x="621" y="339"/>
                  </a:cubicBezTo>
                  <a:cubicBezTo>
                    <a:pt x="553" y="441"/>
                    <a:pt x="497" y="576"/>
                    <a:pt x="440" y="712"/>
                  </a:cubicBezTo>
                  <a:cubicBezTo>
                    <a:pt x="373" y="847"/>
                    <a:pt x="316" y="994"/>
                    <a:pt x="260" y="1140"/>
                  </a:cubicBezTo>
                  <a:cubicBezTo>
                    <a:pt x="215" y="1298"/>
                    <a:pt x="158" y="1445"/>
                    <a:pt x="124" y="1592"/>
                  </a:cubicBezTo>
                  <a:cubicBezTo>
                    <a:pt x="102" y="1659"/>
                    <a:pt x="79" y="1727"/>
                    <a:pt x="68" y="1795"/>
                  </a:cubicBezTo>
                  <a:cubicBezTo>
                    <a:pt x="45" y="1863"/>
                    <a:pt x="34" y="1930"/>
                    <a:pt x="23" y="1998"/>
                  </a:cubicBezTo>
                  <a:cubicBezTo>
                    <a:pt x="12" y="2088"/>
                    <a:pt x="0" y="2178"/>
                    <a:pt x="0" y="2280"/>
                  </a:cubicBezTo>
                  <a:lnTo>
                    <a:pt x="0" y="2382"/>
                  </a:lnTo>
                  <a:lnTo>
                    <a:pt x="23" y="2291"/>
                  </a:lnTo>
                  <a:cubicBezTo>
                    <a:pt x="34" y="2246"/>
                    <a:pt x="34" y="2212"/>
                    <a:pt x="57" y="2167"/>
                  </a:cubicBezTo>
                  <a:cubicBezTo>
                    <a:pt x="79" y="2122"/>
                    <a:pt x="91" y="2066"/>
                    <a:pt x="113" y="2009"/>
                  </a:cubicBezTo>
                  <a:cubicBezTo>
                    <a:pt x="158" y="1896"/>
                    <a:pt x="203" y="1772"/>
                    <a:pt x="260" y="1637"/>
                  </a:cubicBezTo>
                  <a:cubicBezTo>
                    <a:pt x="305" y="1490"/>
                    <a:pt x="373" y="1355"/>
                    <a:pt x="418" y="1197"/>
                  </a:cubicBezTo>
                  <a:cubicBezTo>
                    <a:pt x="463" y="1050"/>
                    <a:pt x="519" y="903"/>
                    <a:pt x="576" y="768"/>
                  </a:cubicBezTo>
                  <a:cubicBezTo>
                    <a:pt x="621" y="621"/>
                    <a:pt x="666" y="486"/>
                    <a:pt x="700" y="373"/>
                  </a:cubicBezTo>
                  <a:cubicBezTo>
                    <a:pt x="745" y="271"/>
                    <a:pt x="768" y="170"/>
                    <a:pt x="790" y="102"/>
                  </a:cubicBezTo>
                  <a:cubicBezTo>
                    <a:pt x="801" y="68"/>
                    <a:pt x="813" y="35"/>
                    <a:pt x="82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032775" y="2125000"/>
              <a:ext cx="516900" cy="383775"/>
            </a:xfrm>
            <a:custGeom>
              <a:rect b="b" l="l" r="r" t="t"/>
              <a:pathLst>
                <a:path extrusionOk="0" h="15351" w="20676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59" y="11239"/>
                  </a:cubicBezTo>
                  <a:cubicBezTo>
                    <a:pt x="206" y="11239"/>
                    <a:pt x="262" y="11239"/>
                    <a:pt x="217" y="11251"/>
                  </a:cubicBezTo>
                  <a:cubicBezTo>
                    <a:pt x="0" y="11294"/>
                    <a:pt x="3850" y="15351"/>
                    <a:pt x="9176" y="15351"/>
                  </a:cubicBezTo>
                  <a:cubicBezTo>
                    <a:pt x="10768" y="15351"/>
                    <a:pt x="12491" y="14989"/>
                    <a:pt x="14277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031150" y="2122450"/>
              <a:ext cx="605700" cy="471425"/>
            </a:xfrm>
            <a:custGeom>
              <a:rect b="b" l="l" r="r" t="t"/>
              <a:pathLst>
                <a:path extrusionOk="0" h="18857" w="24228">
                  <a:moveTo>
                    <a:pt x="19240" y="113"/>
                  </a:moveTo>
                  <a:cubicBezTo>
                    <a:pt x="19770" y="2799"/>
                    <a:pt x="20741" y="10777"/>
                    <a:pt x="14342" y="14151"/>
                  </a:cubicBezTo>
                  <a:cubicBezTo>
                    <a:pt x="6579" y="18247"/>
                    <a:pt x="0" y="11420"/>
                    <a:pt x="282" y="11364"/>
                  </a:cubicBezTo>
                  <a:cubicBezTo>
                    <a:pt x="327" y="11353"/>
                    <a:pt x="271" y="11353"/>
                    <a:pt x="124" y="11341"/>
                  </a:cubicBezTo>
                  <a:lnTo>
                    <a:pt x="0" y="11420"/>
                  </a:lnTo>
                  <a:cubicBezTo>
                    <a:pt x="0" y="11420"/>
                    <a:pt x="5879" y="18856"/>
                    <a:pt x="13158" y="15550"/>
                  </a:cubicBezTo>
                  <a:cubicBezTo>
                    <a:pt x="24227" y="10517"/>
                    <a:pt x="19420" y="1"/>
                    <a:pt x="19420" y="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286175" y="2209350"/>
              <a:ext cx="119625" cy="74500"/>
            </a:xfrm>
            <a:custGeom>
              <a:rect b="b" l="l" r="r" t="t"/>
              <a:pathLst>
                <a:path extrusionOk="0" h="2980" w="4785">
                  <a:moveTo>
                    <a:pt x="4785" y="0"/>
                  </a:moveTo>
                  <a:cubicBezTo>
                    <a:pt x="4491" y="79"/>
                    <a:pt x="4209" y="181"/>
                    <a:pt x="3938" y="305"/>
                  </a:cubicBezTo>
                  <a:cubicBezTo>
                    <a:pt x="3645" y="406"/>
                    <a:pt x="3374" y="542"/>
                    <a:pt x="3115" y="700"/>
                  </a:cubicBezTo>
                  <a:cubicBezTo>
                    <a:pt x="2821" y="869"/>
                    <a:pt x="2517" y="1050"/>
                    <a:pt x="2223" y="1241"/>
                  </a:cubicBezTo>
                  <a:cubicBezTo>
                    <a:pt x="1941" y="1445"/>
                    <a:pt x="1648" y="1636"/>
                    <a:pt x="1399" y="1839"/>
                  </a:cubicBezTo>
                  <a:cubicBezTo>
                    <a:pt x="1140" y="2043"/>
                    <a:pt x="880" y="2223"/>
                    <a:pt x="677" y="2392"/>
                  </a:cubicBezTo>
                  <a:cubicBezTo>
                    <a:pt x="440" y="2573"/>
                    <a:pt x="215" y="2765"/>
                    <a:pt x="0" y="2979"/>
                  </a:cubicBezTo>
                  <a:cubicBezTo>
                    <a:pt x="282" y="2889"/>
                    <a:pt x="564" y="2787"/>
                    <a:pt x="835" y="2663"/>
                  </a:cubicBezTo>
                  <a:cubicBezTo>
                    <a:pt x="1117" y="2550"/>
                    <a:pt x="1388" y="2415"/>
                    <a:pt x="1648" y="2257"/>
                  </a:cubicBezTo>
                  <a:cubicBezTo>
                    <a:pt x="1941" y="2099"/>
                    <a:pt x="2234" y="1907"/>
                    <a:pt x="2539" y="1704"/>
                  </a:cubicBezTo>
                  <a:cubicBezTo>
                    <a:pt x="2832" y="1512"/>
                    <a:pt x="3115" y="1320"/>
                    <a:pt x="3385" y="1117"/>
                  </a:cubicBezTo>
                  <a:cubicBezTo>
                    <a:pt x="3510" y="1016"/>
                    <a:pt x="3634" y="914"/>
                    <a:pt x="3758" y="824"/>
                  </a:cubicBezTo>
                  <a:cubicBezTo>
                    <a:pt x="3882" y="745"/>
                    <a:pt x="3995" y="655"/>
                    <a:pt x="4096" y="576"/>
                  </a:cubicBezTo>
                  <a:cubicBezTo>
                    <a:pt x="4333" y="395"/>
                    <a:pt x="4559" y="203"/>
                    <a:pt x="4785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398725" y="2204275"/>
              <a:ext cx="40925" cy="28700"/>
            </a:xfrm>
            <a:custGeom>
              <a:rect b="b" l="l" r="r" t="t"/>
              <a:pathLst>
                <a:path extrusionOk="0" h="1148" w="1637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0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1235075" y="1951775"/>
              <a:ext cx="646600" cy="731175"/>
            </a:xfrm>
            <a:custGeom>
              <a:rect b="b" l="l" r="r" t="t"/>
              <a:pathLst>
                <a:path extrusionOk="0" h="29247" w="25864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96" y="12063"/>
                  </a:cubicBezTo>
                  <a:cubicBezTo>
                    <a:pt x="22332" y="14027"/>
                    <a:pt x="21384" y="15697"/>
                    <a:pt x="20639" y="17548"/>
                  </a:cubicBezTo>
                  <a:cubicBezTo>
                    <a:pt x="19951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17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80" y="29246"/>
                    <a:pt x="8288" y="29246"/>
                  </a:cubicBezTo>
                  <a:cubicBezTo>
                    <a:pt x="9903" y="29246"/>
                    <a:pt x="11556" y="28984"/>
                    <a:pt x="13192" y="28448"/>
                  </a:cubicBezTo>
                  <a:cubicBezTo>
                    <a:pt x="15223" y="27782"/>
                    <a:pt x="17581" y="26868"/>
                    <a:pt x="19330" y="25650"/>
                  </a:cubicBezTo>
                  <a:cubicBezTo>
                    <a:pt x="24408" y="22118"/>
                    <a:pt x="25695" y="17198"/>
                    <a:pt x="25796" y="11285"/>
                  </a:cubicBezTo>
                  <a:cubicBezTo>
                    <a:pt x="25864" y="7606"/>
                    <a:pt x="24623" y="3781"/>
                    <a:pt x="22174" y="870"/>
                  </a:cubicBezTo>
                  <a:cubicBezTo>
                    <a:pt x="21914" y="565"/>
                    <a:pt x="21655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1066950" y="1862650"/>
              <a:ext cx="769325" cy="765950"/>
            </a:xfrm>
            <a:custGeom>
              <a:rect b="b" l="l" r="r" t="t"/>
              <a:pathLst>
                <a:path extrusionOk="0" h="30638" w="30773">
                  <a:moveTo>
                    <a:pt x="19203" y="0"/>
                  </a:moveTo>
                  <a:cubicBezTo>
                    <a:pt x="16365" y="0"/>
                    <a:pt x="13463" y="827"/>
                    <a:pt x="10934" y="2313"/>
                  </a:cubicBezTo>
                  <a:cubicBezTo>
                    <a:pt x="9129" y="3374"/>
                    <a:pt x="7402" y="4649"/>
                    <a:pt x="6082" y="6296"/>
                  </a:cubicBezTo>
                  <a:cubicBezTo>
                    <a:pt x="5055" y="7594"/>
                    <a:pt x="4096" y="8734"/>
                    <a:pt x="3464" y="10043"/>
                  </a:cubicBezTo>
                  <a:cubicBezTo>
                    <a:pt x="1230" y="14590"/>
                    <a:pt x="0" y="20909"/>
                    <a:pt x="2641" y="25547"/>
                  </a:cubicBezTo>
                  <a:cubicBezTo>
                    <a:pt x="3656" y="27364"/>
                    <a:pt x="5044" y="28933"/>
                    <a:pt x="6725" y="30162"/>
                  </a:cubicBezTo>
                  <a:cubicBezTo>
                    <a:pt x="8129" y="30488"/>
                    <a:pt x="9536" y="30638"/>
                    <a:pt x="10968" y="30638"/>
                  </a:cubicBezTo>
                  <a:cubicBezTo>
                    <a:pt x="12413" y="30638"/>
                    <a:pt x="13884" y="30485"/>
                    <a:pt x="15403" y="30208"/>
                  </a:cubicBezTo>
                  <a:cubicBezTo>
                    <a:pt x="17152" y="29858"/>
                    <a:pt x="18642" y="29418"/>
                    <a:pt x="20154" y="28425"/>
                  </a:cubicBezTo>
                  <a:cubicBezTo>
                    <a:pt x="21508" y="27454"/>
                    <a:pt x="23178" y="27127"/>
                    <a:pt x="24419" y="26032"/>
                  </a:cubicBezTo>
                  <a:cubicBezTo>
                    <a:pt x="25852" y="24735"/>
                    <a:pt x="26676" y="22862"/>
                    <a:pt x="27364" y="21113"/>
                  </a:cubicBezTo>
                  <a:cubicBezTo>
                    <a:pt x="28109" y="19262"/>
                    <a:pt x="29057" y="17592"/>
                    <a:pt x="29621" y="15628"/>
                  </a:cubicBezTo>
                  <a:cubicBezTo>
                    <a:pt x="30772" y="11792"/>
                    <a:pt x="30400" y="6985"/>
                    <a:pt x="28109" y="3566"/>
                  </a:cubicBezTo>
                  <a:cubicBezTo>
                    <a:pt x="25677" y="1104"/>
                    <a:pt x="22483" y="0"/>
                    <a:pt x="19203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1110375" y="1891075"/>
              <a:ext cx="701350" cy="708125"/>
            </a:xfrm>
            <a:custGeom>
              <a:rect b="b" l="l" r="r" t="t"/>
              <a:pathLst>
                <a:path extrusionOk="0" h="28325" w="28054">
                  <a:moveTo>
                    <a:pt x="17685" y="1"/>
                  </a:moveTo>
                  <a:cubicBezTo>
                    <a:pt x="17609" y="1"/>
                    <a:pt x="17534" y="1"/>
                    <a:pt x="17457" y="3"/>
                  </a:cubicBezTo>
                  <a:cubicBezTo>
                    <a:pt x="10484" y="104"/>
                    <a:pt x="3318" y="5656"/>
                    <a:pt x="1186" y="12291"/>
                  </a:cubicBezTo>
                  <a:cubicBezTo>
                    <a:pt x="746" y="13747"/>
                    <a:pt x="91" y="15654"/>
                    <a:pt x="1" y="17267"/>
                  </a:cubicBezTo>
                  <a:cubicBezTo>
                    <a:pt x="12" y="18621"/>
                    <a:pt x="588" y="19987"/>
                    <a:pt x="915" y="21341"/>
                  </a:cubicBezTo>
                  <a:cubicBezTo>
                    <a:pt x="1569" y="24049"/>
                    <a:pt x="2483" y="25178"/>
                    <a:pt x="4605" y="26735"/>
                  </a:cubicBezTo>
                  <a:lnTo>
                    <a:pt x="5180" y="27152"/>
                  </a:lnTo>
                  <a:cubicBezTo>
                    <a:pt x="7290" y="27987"/>
                    <a:pt x="8938" y="28224"/>
                    <a:pt x="11195" y="28315"/>
                  </a:cubicBezTo>
                  <a:cubicBezTo>
                    <a:pt x="11320" y="28321"/>
                    <a:pt x="11445" y="28324"/>
                    <a:pt x="11569" y="28324"/>
                  </a:cubicBezTo>
                  <a:cubicBezTo>
                    <a:pt x="14924" y="28324"/>
                    <a:pt x="17595" y="26018"/>
                    <a:pt x="20403" y="24343"/>
                  </a:cubicBezTo>
                  <a:cubicBezTo>
                    <a:pt x="23810" y="22323"/>
                    <a:pt x="25040" y="18520"/>
                    <a:pt x="26417" y="15011"/>
                  </a:cubicBezTo>
                  <a:cubicBezTo>
                    <a:pt x="27196" y="13307"/>
                    <a:pt x="28053" y="11591"/>
                    <a:pt x="27771" y="9752"/>
                  </a:cubicBezTo>
                  <a:cubicBezTo>
                    <a:pt x="27523" y="8105"/>
                    <a:pt x="27004" y="6514"/>
                    <a:pt x="26225" y="5035"/>
                  </a:cubicBezTo>
                  <a:cubicBezTo>
                    <a:pt x="24400" y="1661"/>
                    <a:pt x="21457" y="1"/>
                    <a:pt x="17685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1229700" y="2001350"/>
              <a:ext cx="453650" cy="494625"/>
            </a:xfrm>
            <a:custGeom>
              <a:rect b="b" l="l" r="r" t="t"/>
              <a:pathLst>
                <a:path extrusionOk="0" h="19785" w="18146">
                  <a:moveTo>
                    <a:pt x="11535" y="1"/>
                  </a:moveTo>
                  <a:cubicBezTo>
                    <a:pt x="10802" y="1"/>
                    <a:pt x="10072" y="196"/>
                    <a:pt x="8949" y="545"/>
                  </a:cubicBezTo>
                  <a:cubicBezTo>
                    <a:pt x="8216" y="805"/>
                    <a:pt x="7234" y="726"/>
                    <a:pt x="6523" y="1053"/>
                  </a:cubicBezTo>
                  <a:cubicBezTo>
                    <a:pt x="5654" y="1426"/>
                    <a:pt x="5259" y="2396"/>
                    <a:pt x="4650" y="3186"/>
                  </a:cubicBezTo>
                  <a:cubicBezTo>
                    <a:pt x="3612" y="4461"/>
                    <a:pt x="1254" y="5589"/>
                    <a:pt x="1129" y="7372"/>
                  </a:cubicBezTo>
                  <a:cubicBezTo>
                    <a:pt x="1028" y="8275"/>
                    <a:pt x="1197" y="8952"/>
                    <a:pt x="949" y="9877"/>
                  </a:cubicBezTo>
                  <a:cubicBezTo>
                    <a:pt x="734" y="10645"/>
                    <a:pt x="215" y="11491"/>
                    <a:pt x="182" y="12292"/>
                  </a:cubicBezTo>
                  <a:cubicBezTo>
                    <a:pt x="1" y="13849"/>
                    <a:pt x="1163" y="15395"/>
                    <a:pt x="1682" y="16862"/>
                  </a:cubicBezTo>
                  <a:cubicBezTo>
                    <a:pt x="2371" y="18690"/>
                    <a:pt x="5417" y="19458"/>
                    <a:pt x="7324" y="19785"/>
                  </a:cubicBezTo>
                  <a:lnTo>
                    <a:pt x="8374" y="18893"/>
                  </a:lnTo>
                  <a:cubicBezTo>
                    <a:pt x="8385" y="18912"/>
                    <a:pt x="8397" y="18921"/>
                    <a:pt x="8410" y="18921"/>
                  </a:cubicBezTo>
                  <a:cubicBezTo>
                    <a:pt x="8550" y="18921"/>
                    <a:pt x="8826" y="17972"/>
                    <a:pt x="9186" y="17663"/>
                  </a:cubicBezTo>
                  <a:cubicBezTo>
                    <a:pt x="9717" y="17223"/>
                    <a:pt x="10766" y="17280"/>
                    <a:pt x="11308" y="16919"/>
                  </a:cubicBezTo>
                  <a:cubicBezTo>
                    <a:pt x="12086" y="16490"/>
                    <a:pt x="12515" y="15666"/>
                    <a:pt x="13181" y="15113"/>
                  </a:cubicBezTo>
                  <a:cubicBezTo>
                    <a:pt x="13914" y="14538"/>
                    <a:pt x="14467" y="14165"/>
                    <a:pt x="15065" y="13375"/>
                  </a:cubicBezTo>
                  <a:cubicBezTo>
                    <a:pt x="15889" y="12473"/>
                    <a:pt x="16284" y="12134"/>
                    <a:pt x="16476" y="10972"/>
                  </a:cubicBezTo>
                  <a:cubicBezTo>
                    <a:pt x="16600" y="10464"/>
                    <a:pt x="16442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32" y="6481"/>
                  </a:cubicBezTo>
                  <a:cubicBezTo>
                    <a:pt x="18135" y="5319"/>
                    <a:pt x="18146" y="5082"/>
                    <a:pt x="17649" y="4010"/>
                  </a:cubicBezTo>
                  <a:cubicBezTo>
                    <a:pt x="17311" y="3220"/>
                    <a:pt x="16961" y="2114"/>
                    <a:pt x="16318" y="1471"/>
                  </a:cubicBezTo>
                  <a:cubicBezTo>
                    <a:pt x="15618" y="839"/>
                    <a:pt x="14907" y="861"/>
                    <a:pt x="14039" y="591"/>
                  </a:cubicBezTo>
                  <a:cubicBezTo>
                    <a:pt x="12960" y="185"/>
                    <a:pt x="12246" y="1"/>
                    <a:pt x="11535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1319150" y="2105225"/>
              <a:ext cx="378025" cy="416350"/>
            </a:xfrm>
            <a:custGeom>
              <a:rect b="b" l="l" r="r" t="t"/>
              <a:pathLst>
                <a:path extrusionOk="0" h="16654" w="15121">
                  <a:moveTo>
                    <a:pt x="13837" y="0"/>
                  </a:moveTo>
                  <a:cubicBezTo>
                    <a:pt x="12889" y="0"/>
                    <a:pt x="11830" y="1238"/>
                    <a:pt x="11408" y="1931"/>
                  </a:cubicBezTo>
                  <a:lnTo>
                    <a:pt x="11408" y="1931"/>
                  </a:lnTo>
                  <a:cubicBezTo>
                    <a:pt x="11839" y="741"/>
                    <a:pt x="10890" y="83"/>
                    <a:pt x="9782" y="83"/>
                  </a:cubicBezTo>
                  <a:cubicBezTo>
                    <a:pt x="9671" y="83"/>
                    <a:pt x="9558" y="89"/>
                    <a:pt x="9445" y="103"/>
                  </a:cubicBezTo>
                  <a:cubicBezTo>
                    <a:pt x="8113" y="182"/>
                    <a:pt x="6658" y="1412"/>
                    <a:pt x="5665" y="2213"/>
                  </a:cubicBezTo>
                  <a:cubicBezTo>
                    <a:pt x="4085" y="3556"/>
                    <a:pt x="0" y="9390"/>
                    <a:pt x="3521" y="10766"/>
                  </a:cubicBezTo>
                  <a:cubicBezTo>
                    <a:pt x="2934" y="12256"/>
                    <a:pt x="790" y="15562"/>
                    <a:pt x="3329" y="16533"/>
                  </a:cubicBezTo>
                  <a:cubicBezTo>
                    <a:pt x="3562" y="16616"/>
                    <a:pt x="3803" y="16653"/>
                    <a:pt x="4049" y="16653"/>
                  </a:cubicBezTo>
                  <a:cubicBezTo>
                    <a:pt x="5906" y="16653"/>
                    <a:pt x="8029" y="14498"/>
                    <a:pt x="9185" y="13452"/>
                  </a:cubicBezTo>
                  <a:cubicBezTo>
                    <a:pt x="12582" y="10405"/>
                    <a:pt x="15121" y="6129"/>
                    <a:pt x="15031" y="1457"/>
                  </a:cubicBezTo>
                  <a:cubicBezTo>
                    <a:pt x="15065" y="1389"/>
                    <a:pt x="15076" y="1299"/>
                    <a:pt x="15042" y="1220"/>
                  </a:cubicBezTo>
                  <a:lnTo>
                    <a:pt x="14399" y="171"/>
                  </a:lnTo>
                  <a:cubicBezTo>
                    <a:pt x="14221" y="52"/>
                    <a:pt x="14031" y="0"/>
                    <a:pt x="13837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1703650" y="2441525"/>
              <a:ext cx="69975" cy="108350"/>
            </a:xfrm>
            <a:custGeom>
              <a:rect b="b" l="l" r="r" t="t"/>
              <a:pathLst>
                <a:path extrusionOk="0" h="4334" w="2799">
                  <a:moveTo>
                    <a:pt x="0" y="0"/>
                  </a:moveTo>
                  <a:cubicBezTo>
                    <a:pt x="0" y="0"/>
                    <a:pt x="57" y="68"/>
                    <a:pt x="170" y="169"/>
                  </a:cubicBezTo>
                  <a:lnTo>
                    <a:pt x="362" y="350"/>
                  </a:lnTo>
                  <a:cubicBezTo>
                    <a:pt x="452" y="418"/>
                    <a:pt x="531" y="497"/>
                    <a:pt x="599" y="587"/>
                  </a:cubicBezTo>
                  <a:cubicBezTo>
                    <a:pt x="678" y="677"/>
                    <a:pt x="757" y="767"/>
                    <a:pt x="858" y="869"/>
                  </a:cubicBezTo>
                  <a:cubicBezTo>
                    <a:pt x="948" y="959"/>
                    <a:pt x="1016" y="1095"/>
                    <a:pt x="1118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33" y="2968"/>
                    <a:pt x="2212" y="3092"/>
                    <a:pt x="2269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30" y="3995"/>
                    <a:pt x="2697" y="4130"/>
                  </a:cubicBezTo>
                  <a:cubicBezTo>
                    <a:pt x="2765" y="4254"/>
                    <a:pt x="2799" y="4333"/>
                    <a:pt x="2799" y="4333"/>
                  </a:cubicBezTo>
                  <a:cubicBezTo>
                    <a:pt x="2799" y="4333"/>
                    <a:pt x="2799" y="4243"/>
                    <a:pt x="2788" y="4096"/>
                  </a:cubicBezTo>
                  <a:cubicBezTo>
                    <a:pt x="2765" y="3893"/>
                    <a:pt x="2743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15" y="2505"/>
                    <a:pt x="2348" y="2347"/>
                    <a:pt x="2280" y="2200"/>
                  </a:cubicBezTo>
                  <a:lnTo>
                    <a:pt x="2043" y="1749"/>
                  </a:lnTo>
                  <a:lnTo>
                    <a:pt x="1761" y="1320"/>
                  </a:lnTo>
                  <a:cubicBezTo>
                    <a:pt x="1671" y="1185"/>
                    <a:pt x="1558" y="1061"/>
                    <a:pt x="1445" y="937"/>
                  </a:cubicBezTo>
                  <a:cubicBezTo>
                    <a:pt x="1343" y="824"/>
                    <a:pt x="1230" y="711"/>
                    <a:pt x="1106" y="609"/>
                  </a:cubicBezTo>
                  <a:cubicBezTo>
                    <a:pt x="993" y="519"/>
                    <a:pt x="869" y="440"/>
                    <a:pt x="768" y="361"/>
                  </a:cubicBezTo>
                  <a:cubicBezTo>
                    <a:pt x="678" y="293"/>
                    <a:pt x="576" y="226"/>
                    <a:pt x="463" y="192"/>
                  </a:cubicBezTo>
                  <a:lnTo>
                    <a:pt x="226" y="79"/>
                  </a:lnTo>
                  <a:cubicBezTo>
                    <a:pt x="91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1773050" y="2474225"/>
              <a:ext cx="18075" cy="34175"/>
            </a:xfrm>
            <a:custGeom>
              <a:rect b="b" l="l" r="r" t="t"/>
              <a:pathLst>
                <a:path extrusionOk="0" h="1367" w="723">
                  <a:moveTo>
                    <a:pt x="12" y="1"/>
                  </a:moveTo>
                  <a:cubicBezTo>
                    <a:pt x="0" y="91"/>
                    <a:pt x="0" y="193"/>
                    <a:pt x="12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03" y="847"/>
                    <a:pt x="249" y="926"/>
                    <a:pt x="305" y="994"/>
                  </a:cubicBezTo>
                  <a:cubicBezTo>
                    <a:pt x="361" y="1062"/>
                    <a:pt x="407" y="1129"/>
                    <a:pt x="452" y="1186"/>
                  </a:cubicBezTo>
                  <a:cubicBezTo>
                    <a:pt x="519" y="1254"/>
                    <a:pt x="587" y="1310"/>
                    <a:pt x="655" y="1366"/>
                  </a:cubicBezTo>
                  <a:cubicBezTo>
                    <a:pt x="689" y="1276"/>
                    <a:pt x="711" y="1186"/>
                    <a:pt x="723" y="1096"/>
                  </a:cubicBezTo>
                  <a:cubicBezTo>
                    <a:pt x="723" y="904"/>
                    <a:pt x="689" y="723"/>
                    <a:pt x="598" y="554"/>
                  </a:cubicBezTo>
                  <a:cubicBezTo>
                    <a:pt x="519" y="385"/>
                    <a:pt x="395" y="249"/>
                    <a:pt x="249" y="136"/>
                  </a:cubicBezTo>
                  <a:cubicBezTo>
                    <a:pt x="181" y="80"/>
                    <a:pt x="102" y="35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1757525" y="2392700"/>
              <a:ext cx="38950" cy="70275"/>
            </a:xfrm>
            <a:custGeom>
              <a:rect b="b" l="l" r="r" t="t"/>
              <a:pathLst>
                <a:path extrusionOk="0" h="2811" w="1558">
                  <a:moveTo>
                    <a:pt x="1" y="1"/>
                  </a:move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94" y="712"/>
                  </a:cubicBezTo>
                  <a:cubicBezTo>
                    <a:pt x="339" y="791"/>
                    <a:pt x="362" y="870"/>
                    <a:pt x="407" y="960"/>
                  </a:cubicBezTo>
                  <a:cubicBezTo>
                    <a:pt x="475" y="1118"/>
                    <a:pt x="576" y="1287"/>
                    <a:pt x="667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32" y="2540"/>
                    <a:pt x="1434" y="2675"/>
                    <a:pt x="1558" y="2811"/>
                  </a:cubicBezTo>
                  <a:cubicBezTo>
                    <a:pt x="1547" y="2630"/>
                    <a:pt x="1524" y="2461"/>
                    <a:pt x="1490" y="2292"/>
                  </a:cubicBezTo>
                  <a:cubicBezTo>
                    <a:pt x="1400" y="1919"/>
                    <a:pt x="1265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42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1786875" y="2365900"/>
              <a:ext cx="30475" cy="58150"/>
            </a:xfrm>
            <a:custGeom>
              <a:rect b="b" l="l" r="r" t="t"/>
              <a:pathLst>
                <a:path extrusionOk="0" h="2326" w="1219">
                  <a:moveTo>
                    <a:pt x="0" y="1"/>
                  </a:moveTo>
                  <a:lnTo>
                    <a:pt x="0" y="1"/>
                  </a:lnTo>
                  <a:cubicBezTo>
                    <a:pt x="34" y="136"/>
                    <a:pt x="79" y="272"/>
                    <a:pt x="136" y="407"/>
                  </a:cubicBezTo>
                  <a:cubicBezTo>
                    <a:pt x="158" y="464"/>
                    <a:pt x="192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73" y="926"/>
                    <a:pt x="440" y="1062"/>
                    <a:pt x="519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19" y="2179"/>
                    <a:pt x="1219" y="2032"/>
                    <a:pt x="1208" y="1885"/>
                  </a:cubicBezTo>
                  <a:cubicBezTo>
                    <a:pt x="1208" y="1615"/>
                    <a:pt x="1072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76" y="441"/>
                    <a:pt x="474" y="328"/>
                    <a:pt x="350" y="238"/>
                  </a:cubicBezTo>
                  <a:cubicBezTo>
                    <a:pt x="249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1795325" y="2294250"/>
              <a:ext cx="43750" cy="122475"/>
            </a:xfrm>
            <a:custGeom>
              <a:rect b="b" l="l" r="r" t="t"/>
              <a:pathLst>
                <a:path extrusionOk="0" h="4899" w="1750">
                  <a:moveTo>
                    <a:pt x="1" y="1"/>
                  </a:moveTo>
                  <a:cubicBezTo>
                    <a:pt x="57" y="260"/>
                    <a:pt x="136" y="531"/>
                    <a:pt x="227" y="791"/>
                  </a:cubicBezTo>
                  <a:cubicBezTo>
                    <a:pt x="272" y="903"/>
                    <a:pt x="317" y="1028"/>
                    <a:pt x="373" y="1163"/>
                  </a:cubicBezTo>
                  <a:cubicBezTo>
                    <a:pt x="430" y="1298"/>
                    <a:pt x="452" y="1434"/>
                    <a:pt x="509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15" y="2777"/>
                    <a:pt x="1005" y="3081"/>
                    <a:pt x="1118" y="3363"/>
                  </a:cubicBezTo>
                  <a:cubicBezTo>
                    <a:pt x="1220" y="3657"/>
                    <a:pt x="1321" y="3916"/>
                    <a:pt x="1411" y="4142"/>
                  </a:cubicBezTo>
                  <a:cubicBezTo>
                    <a:pt x="1502" y="4402"/>
                    <a:pt x="1614" y="4650"/>
                    <a:pt x="1750" y="4898"/>
                  </a:cubicBezTo>
                  <a:cubicBezTo>
                    <a:pt x="1739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56" y="2946"/>
                    <a:pt x="1355" y="2630"/>
                    <a:pt x="1265" y="2314"/>
                  </a:cubicBezTo>
                  <a:cubicBezTo>
                    <a:pt x="1141" y="1998"/>
                    <a:pt x="1016" y="1682"/>
                    <a:pt x="892" y="1400"/>
                  </a:cubicBezTo>
                  <a:cubicBezTo>
                    <a:pt x="836" y="1265"/>
                    <a:pt x="768" y="1129"/>
                    <a:pt x="689" y="1005"/>
                  </a:cubicBezTo>
                  <a:cubicBezTo>
                    <a:pt x="621" y="881"/>
                    <a:pt x="554" y="768"/>
                    <a:pt x="486" y="666"/>
                  </a:cubicBezTo>
                  <a:cubicBezTo>
                    <a:pt x="339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1830875" y="2293400"/>
              <a:ext cx="30225" cy="131500"/>
            </a:xfrm>
            <a:custGeom>
              <a:rect b="b" l="l" r="r" t="t"/>
              <a:pathLst>
                <a:path extrusionOk="0" h="5260" w="1209">
                  <a:moveTo>
                    <a:pt x="1" y="1"/>
                  </a:moveTo>
                  <a:cubicBezTo>
                    <a:pt x="1" y="1"/>
                    <a:pt x="23" y="91"/>
                    <a:pt x="57" y="238"/>
                  </a:cubicBezTo>
                  <a:cubicBezTo>
                    <a:pt x="91" y="385"/>
                    <a:pt x="181" y="576"/>
                    <a:pt x="226" y="825"/>
                  </a:cubicBezTo>
                  <a:cubicBezTo>
                    <a:pt x="260" y="949"/>
                    <a:pt x="294" y="1084"/>
                    <a:pt x="339" y="1208"/>
                  </a:cubicBezTo>
                  <a:cubicBezTo>
                    <a:pt x="373" y="1344"/>
                    <a:pt x="396" y="1513"/>
                    <a:pt x="441" y="1648"/>
                  </a:cubicBezTo>
                  <a:cubicBezTo>
                    <a:pt x="520" y="1953"/>
                    <a:pt x="565" y="2280"/>
                    <a:pt x="633" y="2596"/>
                  </a:cubicBezTo>
                  <a:cubicBezTo>
                    <a:pt x="678" y="2923"/>
                    <a:pt x="745" y="3251"/>
                    <a:pt x="779" y="3567"/>
                  </a:cubicBezTo>
                  <a:cubicBezTo>
                    <a:pt x="791" y="3713"/>
                    <a:pt x="824" y="3860"/>
                    <a:pt x="836" y="4007"/>
                  </a:cubicBezTo>
                  <a:cubicBezTo>
                    <a:pt x="847" y="4153"/>
                    <a:pt x="858" y="4289"/>
                    <a:pt x="870" y="4413"/>
                  </a:cubicBezTo>
                  <a:cubicBezTo>
                    <a:pt x="903" y="4661"/>
                    <a:pt x="903" y="4876"/>
                    <a:pt x="926" y="5022"/>
                  </a:cubicBezTo>
                  <a:cubicBezTo>
                    <a:pt x="937" y="5169"/>
                    <a:pt x="949" y="5259"/>
                    <a:pt x="949" y="5259"/>
                  </a:cubicBezTo>
                  <a:cubicBezTo>
                    <a:pt x="949" y="5259"/>
                    <a:pt x="982" y="5169"/>
                    <a:pt x="1016" y="5034"/>
                  </a:cubicBezTo>
                  <a:cubicBezTo>
                    <a:pt x="1084" y="4830"/>
                    <a:pt x="1118" y="4627"/>
                    <a:pt x="1152" y="4413"/>
                  </a:cubicBezTo>
                  <a:cubicBezTo>
                    <a:pt x="1197" y="4120"/>
                    <a:pt x="1208" y="3826"/>
                    <a:pt x="1197" y="3533"/>
                  </a:cubicBezTo>
                  <a:cubicBezTo>
                    <a:pt x="1208" y="3364"/>
                    <a:pt x="1197" y="3194"/>
                    <a:pt x="1174" y="3036"/>
                  </a:cubicBezTo>
                  <a:cubicBezTo>
                    <a:pt x="1152" y="2856"/>
                    <a:pt x="1152" y="2686"/>
                    <a:pt x="1106" y="2517"/>
                  </a:cubicBezTo>
                  <a:cubicBezTo>
                    <a:pt x="1073" y="2348"/>
                    <a:pt x="1028" y="2179"/>
                    <a:pt x="994" y="2009"/>
                  </a:cubicBezTo>
                  <a:cubicBezTo>
                    <a:pt x="960" y="1851"/>
                    <a:pt x="903" y="1682"/>
                    <a:pt x="847" y="1535"/>
                  </a:cubicBezTo>
                  <a:cubicBezTo>
                    <a:pt x="745" y="1242"/>
                    <a:pt x="633" y="971"/>
                    <a:pt x="486" y="712"/>
                  </a:cubicBezTo>
                  <a:cubicBezTo>
                    <a:pt x="384" y="531"/>
                    <a:pt x="271" y="351"/>
                    <a:pt x="147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1831450" y="2221750"/>
              <a:ext cx="26525" cy="83250"/>
            </a:xfrm>
            <a:custGeom>
              <a:rect b="b" l="l" r="r" t="t"/>
              <a:pathLst>
                <a:path extrusionOk="0" h="3330" w="1061">
                  <a:moveTo>
                    <a:pt x="0" y="1"/>
                  </a:moveTo>
                  <a:cubicBezTo>
                    <a:pt x="11" y="192"/>
                    <a:pt x="45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81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3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9" y="1140"/>
                    <a:pt x="598" y="949"/>
                  </a:cubicBezTo>
                  <a:cubicBezTo>
                    <a:pt x="531" y="779"/>
                    <a:pt x="440" y="610"/>
                    <a:pt x="339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1834275" y="2167600"/>
              <a:ext cx="46275" cy="152075"/>
            </a:xfrm>
            <a:custGeom>
              <a:rect b="b" l="l" r="r" t="t"/>
              <a:pathLst>
                <a:path extrusionOk="0" h="6083" w="1851">
                  <a:moveTo>
                    <a:pt x="0" y="0"/>
                  </a:moveTo>
                  <a:lnTo>
                    <a:pt x="102" y="260"/>
                  </a:lnTo>
                  <a:cubicBezTo>
                    <a:pt x="169" y="429"/>
                    <a:pt x="305" y="643"/>
                    <a:pt x="395" y="925"/>
                  </a:cubicBezTo>
                  <a:cubicBezTo>
                    <a:pt x="440" y="1072"/>
                    <a:pt x="508" y="1219"/>
                    <a:pt x="564" y="1365"/>
                  </a:cubicBezTo>
                  <a:cubicBezTo>
                    <a:pt x="632" y="1523"/>
                    <a:pt x="677" y="1704"/>
                    <a:pt x="734" y="1873"/>
                  </a:cubicBezTo>
                  <a:cubicBezTo>
                    <a:pt x="869" y="2223"/>
                    <a:pt x="959" y="2607"/>
                    <a:pt x="1072" y="2979"/>
                  </a:cubicBezTo>
                  <a:cubicBezTo>
                    <a:pt x="1174" y="3363"/>
                    <a:pt x="1264" y="3746"/>
                    <a:pt x="1354" y="4108"/>
                  </a:cubicBezTo>
                  <a:cubicBezTo>
                    <a:pt x="1444" y="4469"/>
                    <a:pt x="1501" y="4830"/>
                    <a:pt x="1569" y="5112"/>
                  </a:cubicBezTo>
                  <a:cubicBezTo>
                    <a:pt x="1648" y="5394"/>
                    <a:pt x="1681" y="5642"/>
                    <a:pt x="1727" y="5811"/>
                  </a:cubicBezTo>
                  <a:cubicBezTo>
                    <a:pt x="1760" y="5981"/>
                    <a:pt x="1794" y="6082"/>
                    <a:pt x="1794" y="6082"/>
                  </a:cubicBezTo>
                  <a:cubicBezTo>
                    <a:pt x="1794" y="6082"/>
                    <a:pt x="1806" y="5981"/>
                    <a:pt x="1817" y="5800"/>
                  </a:cubicBezTo>
                  <a:cubicBezTo>
                    <a:pt x="1839" y="5552"/>
                    <a:pt x="1851" y="5315"/>
                    <a:pt x="1851" y="5067"/>
                  </a:cubicBezTo>
                  <a:cubicBezTo>
                    <a:pt x="1851" y="4717"/>
                    <a:pt x="1817" y="4367"/>
                    <a:pt x="1772" y="4029"/>
                  </a:cubicBezTo>
                  <a:cubicBezTo>
                    <a:pt x="1749" y="3825"/>
                    <a:pt x="1715" y="3634"/>
                    <a:pt x="1670" y="3442"/>
                  </a:cubicBezTo>
                  <a:cubicBezTo>
                    <a:pt x="1636" y="3250"/>
                    <a:pt x="1591" y="3047"/>
                    <a:pt x="1546" y="2844"/>
                  </a:cubicBezTo>
                  <a:lnTo>
                    <a:pt x="1354" y="2268"/>
                  </a:lnTo>
                  <a:cubicBezTo>
                    <a:pt x="1298" y="2076"/>
                    <a:pt x="1219" y="1896"/>
                    <a:pt x="1140" y="1715"/>
                  </a:cubicBezTo>
                  <a:cubicBezTo>
                    <a:pt x="1004" y="1388"/>
                    <a:pt x="835" y="1072"/>
                    <a:pt x="632" y="779"/>
                  </a:cubicBezTo>
                  <a:cubicBezTo>
                    <a:pt x="508" y="576"/>
                    <a:pt x="350" y="384"/>
                    <a:pt x="192" y="2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1802950" y="2071675"/>
              <a:ext cx="60675" cy="102425"/>
            </a:xfrm>
            <a:custGeom>
              <a:rect b="b" l="l" r="r" t="t"/>
              <a:pathLst>
                <a:path extrusionOk="0" h="4097" w="2427">
                  <a:moveTo>
                    <a:pt x="1" y="0"/>
                  </a:moveTo>
                  <a:lnTo>
                    <a:pt x="1" y="0"/>
                  </a:lnTo>
                  <a:cubicBezTo>
                    <a:pt x="113" y="226"/>
                    <a:pt x="226" y="452"/>
                    <a:pt x="362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77" y="2314"/>
                    <a:pt x="1524" y="2551"/>
                    <a:pt x="1671" y="2799"/>
                  </a:cubicBezTo>
                  <a:cubicBezTo>
                    <a:pt x="1727" y="2912"/>
                    <a:pt x="1817" y="3025"/>
                    <a:pt x="1874" y="3137"/>
                  </a:cubicBezTo>
                  <a:cubicBezTo>
                    <a:pt x="1930" y="3250"/>
                    <a:pt x="1998" y="3352"/>
                    <a:pt x="2054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93" y="3702"/>
                    <a:pt x="2359" y="3521"/>
                    <a:pt x="2302" y="3341"/>
                  </a:cubicBezTo>
                  <a:cubicBezTo>
                    <a:pt x="2246" y="3092"/>
                    <a:pt x="2156" y="2844"/>
                    <a:pt x="2043" y="2596"/>
                  </a:cubicBezTo>
                  <a:cubicBezTo>
                    <a:pt x="1987" y="2460"/>
                    <a:pt x="1930" y="2325"/>
                    <a:pt x="1851" y="2201"/>
                  </a:cubicBezTo>
                  <a:cubicBezTo>
                    <a:pt x="1783" y="2065"/>
                    <a:pt x="1716" y="1930"/>
                    <a:pt x="1625" y="1806"/>
                  </a:cubicBezTo>
                  <a:cubicBezTo>
                    <a:pt x="1546" y="1682"/>
                    <a:pt x="1456" y="1558"/>
                    <a:pt x="1366" y="1422"/>
                  </a:cubicBezTo>
                  <a:cubicBezTo>
                    <a:pt x="1287" y="1298"/>
                    <a:pt x="1185" y="1185"/>
                    <a:pt x="1106" y="1072"/>
                  </a:cubicBezTo>
                  <a:cubicBezTo>
                    <a:pt x="937" y="869"/>
                    <a:pt x="768" y="678"/>
                    <a:pt x="576" y="497"/>
                  </a:cubicBezTo>
                  <a:cubicBezTo>
                    <a:pt x="395" y="316"/>
                    <a:pt x="204" y="147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1830025" y="2060950"/>
              <a:ext cx="19500" cy="29375"/>
            </a:xfrm>
            <a:custGeom>
              <a:rect b="b" l="l" r="r" t="t"/>
              <a:pathLst>
                <a:path extrusionOk="0" h="1175" w="780">
                  <a:moveTo>
                    <a:pt x="12" y="1"/>
                  </a:moveTo>
                  <a:cubicBezTo>
                    <a:pt x="1" y="91"/>
                    <a:pt x="1" y="170"/>
                    <a:pt x="12" y="260"/>
                  </a:cubicBezTo>
                  <a:cubicBezTo>
                    <a:pt x="35" y="418"/>
                    <a:pt x="102" y="576"/>
                    <a:pt x="193" y="723"/>
                  </a:cubicBezTo>
                  <a:cubicBezTo>
                    <a:pt x="283" y="858"/>
                    <a:pt x="396" y="971"/>
                    <a:pt x="531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79" y="1084"/>
                    <a:pt x="779" y="994"/>
                    <a:pt x="768" y="915"/>
                  </a:cubicBezTo>
                  <a:cubicBezTo>
                    <a:pt x="712" y="576"/>
                    <a:pt x="531" y="283"/>
                    <a:pt x="249" y="114"/>
                  </a:cubicBezTo>
                  <a:cubicBezTo>
                    <a:pt x="170" y="57"/>
                    <a:pt x="91" y="23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1687575" y="2481300"/>
              <a:ext cx="45150" cy="56425"/>
            </a:xfrm>
            <a:custGeom>
              <a:rect b="b" l="l" r="r" t="t"/>
              <a:pathLst>
                <a:path extrusionOk="0" h="2257" w="1806">
                  <a:moveTo>
                    <a:pt x="0" y="0"/>
                  </a:move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400" y="2009"/>
                  </a:cubicBezTo>
                  <a:cubicBezTo>
                    <a:pt x="1535" y="2110"/>
                    <a:pt x="1670" y="2189"/>
                    <a:pt x="1806" y="2257"/>
                  </a:cubicBezTo>
                  <a:cubicBezTo>
                    <a:pt x="1761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7" y="756"/>
                    <a:pt x="621" y="508"/>
                    <a:pt x="373" y="282"/>
                  </a:cubicBezTo>
                  <a:cubicBezTo>
                    <a:pt x="260" y="181"/>
                    <a:pt x="124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1665275" y="2520500"/>
              <a:ext cx="41775" cy="41500"/>
            </a:xfrm>
            <a:custGeom>
              <a:rect b="b" l="l" r="r" t="t"/>
              <a:pathLst>
                <a:path extrusionOk="0" h="1660" w="1671">
                  <a:moveTo>
                    <a:pt x="1" y="1"/>
                  </a:moveTo>
                  <a:cubicBezTo>
                    <a:pt x="35" y="125"/>
                    <a:pt x="91" y="238"/>
                    <a:pt x="159" y="350"/>
                  </a:cubicBezTo>
                  <a:cubicBezTo>
                    <a:pt x="441" y="824"/>
                    <a:pt x="836" y="1219"/>
                    <a:pt x="1310" y="1490"/>
                  </a:cubicBezTo>
                  <a:cubicBezTo>
                    <a:pt x="1423" y="1558"/>
                    <a:pt x="1547" y="1614"/>
                    <a:pt x="1671" y="1659"/>
                  </a:cubicBezTo>
                  <a:cubicBezTo>
                    <a:pt x="1637" y="1535"/>
                    <a:pt x="1581" y="1422"/>
                    <a:pt x="1513" y="1310"/>
                  </a:cubicBezTo>
                  <a:cubicBezTo>
                    <a:pt x="1366" y="1073"/>
                    <a:pt x="1197" y="858"/>
                    <a:pt x="1005" y="666"/>
                  </a:cubicBezTo>
                  <a:cubicBezTo>
                    <a:pt x="813" y="463"/>
                    <a:pt x="599" y="305"/>
                    <a:pt x="362" y="159"/>
                  </a:cubicBezTo>
                  <a:cubicBezTo>
                    <a:pt x="249" y="91"/>
                    <a:pt x="125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1635100" y="2585375"/>
              <a:ext cx="50525" cy="28075"/>
            </a:xfrm>
            <a:custGeom>
              <a:rect b="b" l="l" r="r" t="t"/>
              <a:pathLst>
                <a:path extrusionOk="0" h="1123" w="2021">
                  <a:moveTo>
                    <a:pt x="0" y="1"/>
                  </a:moveTo>
                  <a:lnTo>
                    <a:pt x="0" y="1"/>
                  </a:lnTo>
                  <a:cubicBezTo>
                    <a:pt x="57" y="114"/>
                    <a:pt x="125" y="227"/>
                    <a:pt x="204" y="328"/>
                  </a:cubicBezTo>
                  <a:cubicBezTo>
                    <a:pt x="384" y="543"/>
                    <a:pt x="598" y="723"/>
                    <a:pt x="835" y="870"/>
                  </a:cubicBezTo>
                  <a:cubicBezTo>
                    <a:pt x="971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5" y="1115"/>
                    <a:pt x="2020" y="1107"/>
                  </a:cubicBezTo>
                  <a:cubicBezTo>
                    <a:pt x="1930" y="1005"/>
                    <a:pt x="1828" y="926"/>
                    <a:pt x="1727" y="859"/>
                  </a:cubicBezTo>
                  <a:cubicBezTo>
                    <a:pt x="1682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97" y="509"/>
                    <a:pt x="1072" y="452"/>
                  </a:cubicBezTo>
                  <a:cubicBezTo>
                    <a:pt x="960" y="373"/>
                    <a:pt x="835" y="317"/>
                    <a:pt x="711" y="260"/>
                  </a:cubicBezTo>
                  <a:cubicBezTo>
                    <a:pt x="598" y="215"/>
                    <a:pt x="486" y="148"/>
                    <a:pt x="373" y="114"/>
                  </a:cubicBezTo>
                  <a:cubicBezTo>
                    <a:pt x="260" y="57"/>
                    <a:pt x="136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1628900" y="2608800"/>
              <a:ext cx="52500" cy="21050"/>
            </a:xfrm>
            <a:custGeom>
              <a:rect b="b" l="l" r="r" t="t"/>
              <a:pathLst>
                <a:path extrusionOk="0" h="842" w="2100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29" y="452"/>
                    <a:pt x="531" y="520"/>
                  </a:cubicBezTo>
                  <a:cubicBezTo>
                    <a:pt x="655" y="587"/>
                    <a:pt x="790" y="666"/>
                    <a:pt x="914" y="723"/>
                  </a:cubicBezTo>
                  <a:cubicBezTo>
                    <a:pt x="1129" y="797"/>
                    <a:pt x="1360" y="841"/>
                    <a:pt x="1586" y="841"/>
                  </a:cubicBezTo>
                  <a:cubicBezTo>
                    <a:pt x="1633" y="841"/>
                    <a:pt x="1680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43" y="362"/>
                    <a:pt x="1219" y="316"/>
                    <a:pt x="1095" y="283"/>
                  </a:cubicBezTo>
                  <a:cubicBezTo>
                    <a:pt x="971" y="226"/>
                    <a:pt x="846" y="181"/>
                    <a:pt x="722" y="147"/>
                  </a:cubicBezTo>
                  <a:cubicBezTo>
                    <a:pt x="598" y="113"/>
                    <a:pt x="485" y="80"/>
                    <a:pt x="373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1579800" y="2601475"/>
              <a:ext cx="34450" cy="14625"/>
            </a:xfrm>
            <a:custGeom>
              <a:rect b="b" l="l" r="r" t="t"/>
              <a:pathLst>
                <a:path extrusionOk="0" h="585" w="1378">
                  <a:moveTo>
                    <a:pt x="260" y="0"/>
                  </a:moveTo>
                  <a:cubicBezTo>
                    <a:pt x="170" y="11"/>
                    <a:pt x="80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77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26" y="124"/>
                    <a:pt x="768" y="79"/>
                  </a:cubicBezTo>
                  <a:cubicBezTo>
                    <a:pt x="610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1538325" y="2612750"/>
              <a:ext cx="77625" cy="34275"/>
            </a:xfrm>
            <a:custGeom>
              <a:rect b="b" l="l" r="r" t="t"/>
              <a:pathLst>
                <a:path extrusionOk="0" h="1371" w="3105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38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86" y="982"/>
                    <a:pt x="1378" y="1072"/>
                  </a:cubicBezTo>
                  <a:cubicBezTo>
                    <a:pt x="1581" y="1163"/>
                    <a:pt x="1784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59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19" y="1095"/>
                  </a:cubicBezTo>
                  <a:cubicBezTo>
                    <a:pt x="2472" y="1039"/>
                    <a:pt x="2303" y="960"/>
                    <a:pt x="2134" y="881"/>
                  </a:cubicBezTo>
                  <a:cubicBezTo>
                    <a:pt x="1953" y="813"/>
                    <a:pt x="1773" y="711"/>
                    <a:pt x="1581" y="632"/>
                  </a:cubicBezTo>
                  <a:cubicBezTo>
                    <a:pt x="1208" y="463"/>
                    <a:pt x="825" y="294"/>
                    <a:pt x="531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1427475" y="2621775"/>
              <a:ext cx="58125" cy="35575"/>
            </a:xfrm>
            <a:custGeom>
              <a:rect b="b" l="l" r="r" t="t"/>
              <a:pathLst>
                <a:path extrusionOk="0" h="1423" w="2325">
                  <a:moveTo>
                    <a:pt x="0" y="1"/>
                  </a:moveTo>
                  <a:cubicBezTo>
                    <a:pt x="68" y="125"/>
                    <a:pt x="158" y="249"/>
                    <a:pt x="260" y="362"/>
                  </a:cubicBezTo>
                  <a:cubicBezTo>
                    <a:pt x="474" y="587"/>
                    <a:pt x="711" y="802"/>
                    <a:pt x="971" y="982"/>
                  </a:cubicBezTo>
                  <a:cubicBezTo>
                    <a:pt x="1264" y="1129"/>
                    <a:pt x="1569" y="1253"/>
                    <a:pt x="1885" y="1343"/>
                  </a:cubicBezTo>
                  <a:cubicBezTo>
                    <a:pt x="2020" y="1389"/>
                    <a:pt x="2167" y="1411"/>
                    <a:pt x="2325" y="1422"/>
                  </a:cubicBezTo>
                  <a:cubicBezTo>
                    <a:pt x="2223" y="1310"/>
                    <a:pt x="2122" y="1197"/>
                    <a:pt x="2009" y="1106"/>
                  </a:cubicBezTo>
                  <a:cubicBezTo>
                    <a:pt x="1772" y="903"/>
                    <a:pt x="1524" y="723"/>
                    <a:pt x="1253" y="587"/>
                  </a:cubicBezTo>
                  <a:cubicBezTo>
                    <a:pt x="993" y="407"/>
                    <a:pt x="711" y="249"/>
                    <a:pt x="418" y="136"/>
                  </a:cubicBezTo>
                  <a:cubicBezTo>
                    <a:pt x="282" y="68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1390800" y="2626575"/>
              <a:ext cx="75625" cy="41500"/>
            </a:xfrm>
            <a:custGeom>
              <a:rect b="b" l="l" r="r" t="t"/>
              <a:pathLst>
                <a:path extrusionOk="0" h="1660" w="3025">
                  <a:moveTo>
                    <a:pt x="0" y="0"/>
                  </a:moveTo>
                  <a:lnTo>
                    <a:pt x="0" y="0"/>
                  </a:lnTo>
                  <a:cubicBezTo>
                    <a:pt x="124" y="147"/>
                    <a:pt x="249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57" y="1197"/>
                    <a:pt x="1749" y="1298"/>
                    <a:pt x="1930" y="1377"/>
                  </a:cubicBezTo>
                  <a:cubicBezTo>
                    <a:pt x="2110" y="1467"/>
                    <a:pt x="2291" y="1524"/>
                    <a:pt x="2472" y="1569"/>
                  </a:cubicBezTo>
                  <a:cubicBezTo>
                    <a:pt x="2652" y="1614"/>
                    <a:pt x="2833" y="1637"/>
                    <a:pt x="3024" y="1659"/>
                  </a:cubicBezTo>
                  <a:cubicBezTo>
                    <a:pt x="2889" y="1535"/>
                    <a:pt x="2742" y="1411"/>
                    <a:pt x="2584" y="1309"/>
                  </a:cubicBezTo>
                  <a:cubicBezTo>
                    <a:pt x="2449" y="1219"/>
                    <a:pt x="2302" y="1129"/>
                    <a:pt x="2133" y="1005"/>
                  </a:cubicBezTo>
                  <a:cubicBezTo>
                    <a:pt x="1975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61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1502225" y="2642825"/>
              <a:ext cx="39800" cy="17625"/>
            </a:xfrm>
            <a:custGeom>
              <a:rect b="b" l="l" r="r" t="t"/>
              <a:pathLst>
                <a:path extrusionOk="0" h="705" w="1592">
                  <a:moveTo>
                    <a:pt x="213" y="0"/>
                  </a:moveTo>
                  <a:cubicBezTo>
                    <a:pt x="139" y="0"/>
                    <a:pt x="67" y="11"/>
                    <a:pt x="1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20" y="501"/>
                    <a:pt x="711" y="580"/>
                  </a:cubicBezTo>
                  <a:cubicBezTo>
                    <a:pt x="892" y="648"/>
                    <a:pt x="1095" y="693"/>
                    <a:pt x="1287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56" y="513"/>
                    <a:pt x="1388" y="445"/>
                  </a:cubicBezTo>
                  <a:cubicBezTo>
                    <a:pt x="1231" y="310"/>
                    <a:pt x="1061" y="208"/>
                    <a:pt x="869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3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1344800" y="2633900"/>
              <a:ext cx="62950" cy="38400"/>
            </a:xfrm>
            <a:custGeom>
              <a:rect b="b" l="l" r="r" t="t"/>
              <a:pathLst>
                <a:path extrusionOk="0" h="1536" w="2518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400" y="1197"/>
                    <a:pt x="1716" y="1344"/>
                    <a:pt x="2043" y="1445"/>
                  </a:cubicBezTo>
                  <a:cubicBezTo>
                    <a:pt x="2201" y="1490"/>
                    <a:pt x="2359" y="1524"/>
                    <a:pt x="2517" y="1535"/>
                  </a:cubicBezTo>
                  <a:cubicBezTo>
                    <a:pt x="2416" y="1411"/>
                    <a:pt x="2303" y="1298"/>
                    <a:pt x="2179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80" y="249"/>
                    <a:pt x="464" y="125"/>
                  </a:cubicBezTo>
                  <a:cubicBezTo>
                    <a:pt x="306" y="69"/>
                    <a:pt x="159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1276825" y="2616425"/>
              <a:ext cx="141350" cy="82950"/>
            </a:xfrm>
            <a:custGeom>
              <a:rect b="b" l="l" r="r" t="t"/>
              <a:pathLst>
                <a:path extrusionOk="0" h="3318" w="5654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19" y="1230"/>
                    <a:pt x="1366" y="1343"/>
                    <a:pt x="1524" y="1456"/>
                  </a:cubicBezTo>
                  <a:cubicBezTo>
                    <a:pt x="1840" y="1682"/>
                    <a:pt x="2190" y="1919"/>
                    <a:pt x="2539" y="2155"/>
                  </a:cubicBezTo>
                  <a:cubicBezTo>
                    <a:pt x="2923" y="2336"/>
                    <a:pt x="3295" y="2528"/>
                    <a:pt x="3645" y="2686"/>
                  </a:cubicBezTo>
                  <a:cubicBezTo>
                    <a:pt x="3815" y="2776"/>
                    <a:pt x="3995" y="2844"/>
                    <a:pt x="4164" y="2912"/>
                  </a:cubicBezTo>
                  <a:cubicBezTo>
                    <a:pt x="4334" y="2968"/>
                    <a:pt x="4503" y="3013"/>
                    <a:pt x="4650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62" y="2810"/>
                  </a:cubicBezTo>
                  <a:cubicBezTo>
                    <a:pt x="4627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510" y="2110"/>
                    <a:pt x="3149" y="1930"/>
                    <a:pt x="2788" y="1738"/>
                  </a:cubicBezTo>
                  <a:cubicBezTo>
                    <a:pt x="2449" y="1524"/>
                    <a:pt x="2111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63" y="734"/>
                    <a:pt x="1016" y="643"/>
                    <a:pt x="892" y="553"/>
                  </a:cubicBezTo>
                  <a:cubicBezTo>
                    <a:pt x="373" y="2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1916650" y="3244950"/>
              <a:ext cx="577475" cy="434775"/>
            </a:xfrm>
            <a:custGeom>
              <a:rect b="b" l="l" r="r" t="t"/>
              <a:pathLst>
                <a:path extrusionOk="0" h="17391" w="23099">
                  <a:moveTo>
                    <a:pt x="1625" y="0"/>
                  </a:moveTo>
                  <a:lnTo>
                    <a:pt x="1625" y="0"/>
                  </a:lnTo>
                  <a:cubicBezTo>
                    <a:pt x="1546" y="79"/>
                    <a:pt x="1467" y="158"/>
                    <a:pt x="1388" y="237"/>
                  </a:cubicBezTo>
                  <a:cubicBezTo>
                    <a:pt x="79" y="1648"/>
                    <a:pt x="0" y="5981"/>
                    <a:pt x="576" y="8463"/>
                  </a:cubicBezTo>
                  <a:cubicBezTo>
                    <a:pt x="1467" y="12481"/>
                    <a:pt x="5766" y="16520"/>
                    <a:pt x="10099" y="17242"/>
                  </a:cubicBezTo>
                  <a:cubicBezTo>
                    <a:pt x="10690" y="17341"/>
                    <a:pt x="11295" y="17391"/>
                    <a:pt x="11905" y="17391"/>
                  </a:cubicBezTo>
                  <a:cubicBezTo>
                    <a:pt x="16163" y="17391"/>
                    <a:pt x="20710" y="14994"/>
                    <a:pt x="23099" y="10404"/>
                  </a:cubicBezTo>
                  <a:lnTo>
                    <a:pt x="23099" y="10404"/>
                  </a:lnTo>
                  <a:cubicBezTo>
                    <a:pt x="22930" y="10619"/>
                    <a:pt x="22704" y="10799"/>
                    <a:pt x="22467" y="10935"/>
                  </a:cubicBezTo>
                  <a:cubicBezTo>
                    <a:pt x="20985" y="11789"/>
                    <a:pt x="19359" y="12079"/>
                    <a:pt x="17695" y="12079"/>
                  </a:cubicBezTo>
                  <a:cubicBezTo>
                    <a:pt x="15974" y="12079"/>
                    <a:pt x="14212" y="11769"/>
                    <a:pt x="12526" y="11454"/>
                  </a:cubicBezTo>
                  <a:cubicBezTo>
                    <a:pt x="10303" y="11093"/>
                    <a:pt x="7820" y="9727"/>
                    <a:pt x="5924" y="8509"/>
                  </a:cubicBezTo>
                  <a:cubicBezTo>
                    <a:pt x="4739" y="7775"/>
                    <a:pt x="3306" y="6861"/>
                    <a:pt x="2358" y="5812"/>
                  </a:cubicBezTo>
                  <a:cubicBezTo>
                    <a:pt x="1049" y="4469"/>
                    <a:pt x="248" y="1749"/>
                    <a:pt x="1625" y="0"/>
                  </a:cubicBezTo>
                  <a:close/>
                </a:path>
              </a:pathLst>
            </a:custGeom>
            <a:solidFill>
              <a:srgbClr val="B436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1922850" y="3178550"/>
              <a:ext cx="593275" cy="368350"/>
            </a:xfrm>
            <a:custGeom>
              <a:rect b="b" l="l" r="r" t="t"/>
              <a:pathLst>
                <a:path extrusionOk="0" h="14734" w="23731">
                  <a:moveTo>
                    <a:pt x="8910" y="0"/>
                  </a:moveTo>
                  <a:cubicBezTo>
                    <a:pt x="6097" y="0"/>
                    <a:pt x="3414" y="610"/>
                    <a:pt x="1377" y="2656"/>
                  </a:cubicBezTo>
                  <a:cubicBezTo>
                    <a:pt x="0" y="4405"/>
                    <a:pt x="813" y="7125"/>
                    <a:pt x="2110" y="8468"/>
                  </a:cubicBezTo>
                  <a:cubicBezTo>
                    <a:pt x="3070" y="9517"/>
                    <a:pt x="4503" y="10420"/>
                    <a:pt x="5676" y="11165"/>
                  </a:cubicBezTo>
                  <a:cubicBezTo>
                    <a:pt x="7572" y="12383"/>
                    <a:pt x="10066" y="13749"/>
                    <a:pt x="12289" y="14110"/>
                  </a:cubicBezTo>
                  <a:cubicBezTo>
                    <a:pt x="13965" y="14424"/>
                    <a:pt x="15720" y="14733"/>
                    <a:pt x="17436" y="14733"/>
                  </a:cubicBezTo>
                  <a:cubicBezTo>
                    <a:pt x="19103" y="14733"/>
                    <a:pt x="20734" y="14441"/>
                    <a:pt x="22219" y="13579"/>
                  </a:cubicBezTo>
                  <a:cubicBezTo>
                    <a:pt x="22467" y="13444"/>
                    <a:pt x="22682" y="13275"/>
                    <a:pt x="22862" y="13060"/>
                  </a:cubicBezTo>
                  <a:cubicBezTo>
                    <a:pt x="23020" y="12756"/>
                    <a:pt x="23167" y="12451"/>
                    <a:pt x="23302" y="12135"/>
                  </a:cubicBezTo>
                  <a:cubicBezTo>
                    <a:pt x="23731" y="11142"/>
                    <a:pt x="22964" y="8095"/>
                    <a:pt x="22061" y="6651"/>
                  </a:cubicBezTo>
                  <a:cubicBezTo>
                    <a:pt x="20267" y="3762"/>
                    <a:pt x="16712" y="1460"/>
                    <a:pt x="13496" y="591"/>
                  </a:cubicBezTo>
                  <a:cubicBezTo>
                    <a:pt x="12661" y="343"/>
                    <a:pt x="11815" y="185"/>
                    <a:pt x="10957" y="95"/>
                  </a:cubicBezTo>
                  <a:cubicBezTo>
                    <a:pt x="10272" y="36"/>
                    <a:pt x="9587" y="0"/>
                    <a:pt x="8910" y="0"/>
                  </a:cubicBezTo>
                  <a:close/>
                </a:path>
              </a:pathLst>
            </a:custGeom>
            <a:solidFill>
              <a:srgbClr val="D86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1933000" y="3175500"/>
              <a:ext cx="576075" cy="373750"/>
            </a:xfrm>
            <a:custGeom>
              <a:rect b="b" l="l" r="r" t="t"/>
              <a:pathLst>
                <a:path extrusionOk="0" h="14950" w="23043">
                  <a:moveTo>
                    <a:pt x="8281" y="1"/>
                  </a:moveTo>
                  <a:cubicBezTo>
                    <a:pt x="8071" y="1"/>
                    <a:pt x="7861" y="4"/>
                    <a:pt x="7651" y="14"/>
                  </a:cubicBezTo>
                  <a:cubicBezTo>
                    <a:pt x="7155" y="25"/>
                    <a:pt x="6669" y="70"/>
                    <a:pt x="6173" y="138"/>
                  </a:cubicBezTo>
                  <a:cubicBezTo>
                    <a:pt x="5676" y="206"/>
                    <a:pt x="5191" y="307"/>
                    <a:pt x="4706" y="431"/>
                  </a:cubicBezTo>
                  <a:cubicBezTo>
                    <a:pt x="4232" y="567"/>
                    <a:pt x="3758" y="736"/>
                    <a:pt x="3296" y="939"/>
                  </a:cubicBezTo>
                  <a:cubicBezTo>
                    <a:pt x="3070" y="1041"/>
                    <a:pt x="2844" y="1153"/>
                    <a:pt x="2630" y="1277"/>
                  </a:cubicBezTo>
                  <a:cubicBezTo>
                    <a:pt x="2404" y="1402"/>
                    <a:pt x="2190" y="1526"/>
                    <a:pt x="1987" y="1672"/>
                  </a:cubicBezTo>
                  <a:cubicBezTo>
                    <a:pt x="1569" y="1966"/>
                    <a:pt x="1185" y="2282"/>
                    <a:pt x="824" y="2632"/>
                  </a:cubicBezTo>
                  <a:lnTo>
                    <a:pt x="824" y="2643"/>
                  </a:lnTo>
                  <a:lnTo>
                    <a:pt x="813" y="2654"/>
                  </a:lnTo>
                  <a:cubicBezTo>
                    <a:pt x="407" y="3162"/>
                    <a:pt x="159" y="3771"/>
                    <a:pt x="80" y="4414"/>
                  </a:cubicBezTo>
                  <a:cubicBezTo>
                    <a:pt x="1" y="5046"/>
                    <a:pt x="46" y="5690"/>
                    <a:pt x="204" y="6310"/>
                  </a:cubicBezTo>
                  <a:cubicBezTo>
                    <a:pt x="362" y="6920"/>
                    <a:pt x="621" y="7506"/>
                    <a:pt x="960" y="8037"/>
                  </a:cubicBezTo>
                  <a:cubicBezTo>
                    <a:pt x="1140" y="8308"/>
                    <a:pt x="1332" y="8556"/>
                    <a:pt x="1558" y="8793"/>
                  </a:cubicBezTo>
                  <a:lnTo>
                    <a:pt x="2224" y="9413"/>
                  </a:lnTo>
                  <a:cubicBezTo>
                    <a:pt x="2438" y="9628"/>
                    <a:pt x="2697" y="9797"/>
                    <a:pt x="2946" y="10000"/>
                  </a:cubicBezTo>
                  <a:cubicBezTo>
                    <a:pt x="3194" y="10192"/>
                    <a:pt x="3442" y="10361"/>
                    <a:pt x="3702" y="10531"/>
                  </a:cubicBezTo>
                  <a:cubicBezTo>
                    <a:pt x="4198" y="10880"/>
                    <a:pt x="4717" y="11196"/>
                    <a:pt x="5236" y="11524"/>
                  </a:cubicBezTo>
                  <a:cubicBezTo>
                    <a:pt x="6263" y="12178"/>
                    <a:pt x="7335" y="12776"/>
                    <a:pt x="8441" y="13295"/>
                  </a:cubicBezTo>
                  <a:lnTo>
                    <a:pt x="9287" y="13656"/>
                  </a:lnTo>
                  <a:lnTo>
                    <a:pt x="10156" y="13972"/>
                  </a:lnTo>
                  <a:cubicBezTo>
                    <a:pt x="10450" y="14051"/>
                    <a:pt x="10743" y="14141"/>
                    <a:pt x="11036" y="14220"/>
                  </a:cubicBezTo>
                  <a:lnTo>
                    <a:pt x="11939" y="14401"/>
                  </a:lnTo>
                  <a:cubicBezTo>
                    <a:pt x="13135" y="14615"/>
                    <a:pt x="14343" y="14807"/>
                    <a:pt x="15550" y="14897"/>
                  </a:cubicBezTo>
                  <a:cubicBezTo>
                    <a:pt x="15987" y="14930"/>
                    <a:pt x="16427" y="14949"/>
                    <a:pt x="16867" y="14949"/>
                  </a:cubicBezTo>
                  <a:cubicBezTo>
                    <a:pt x="17653" y="14949"/>
                    <a:pt x="18439" y="14887"/>
                    <a:pt x="19206" y="14728"/>
                  </a:cubicBezTo>
                  <a:cubicBezTo>
                    <a:pt x="19804" y="14615"/>
                    <a:pt x="20391" y="14435"/>
                    <a:pt x="20944" y="14187"/>
                  </a:cubicBezTo>
                  <a:cubicBezTo>
                    <a:pt x="21497" y="13927"/>
                    <a:pt x="22072" y="13679"/>
                    <a:pt x="22479" y="13205"/>
                  </a:cubicBezTo>
                  <a:lnTo>
                    <a:pt x="22851" y="12438"/>
                  </a:lnTo>
                  <a:cubicBezTo>
                    <a:pt x="22919" y="12302"/>
                    <a:pt x="22964" y="12167"/>
                    <a:pt x="22998" y="12031"/>
                  </a:cubicBezTo>
                  <a:cubicBezTo>
                    <a:pt x="23020" y="11896"/>
                    <a:pt x="23043" y="11749"/>
                    <a:pt x="23043" y="11614"/>
                  </a:cubicBezTo>
                  <a:cubicBezTo>
                    <a:pt x="23043" y="11038"/>
                    <a:pt x="22975" y="10474"/>
                    <a:pt x="22840" y="9932"/>
                  </a:cubicBezTo>
                  <a:cubicBezTo>
                    <a:pt x="22727" y="9380"/>
                    <a:pt x="22569" y="8838"/>
                    <a:pt x="22377" y="8308"/>
                  </a:cubicBezTo>
                  <a:cubicBezTo>
                    <a:pt x="22185" y="7766"/>
                    <a:pt x="21948" y="7258"/>
                    <a:pt x="21655" y="6773"/>
                  </a:cubicBezTo>
                  <a:lnTo>
                    <a:pt x="21655" y="6773"/>
                  </a:lnTo>
                  <a:cubicBezTo>
                    <a:pt x="21937" y="7258"/>
                    <a:pt x="22174" y="7777"/>
                    <a:pt x="22355" y="8319"/>
                  </a:cubicBezTo>
                  <a:cubicBezTo>
                    <a:pt x="22546" y="8849"/>
                    <a:pt x="22693" y="9391"/>
                    <a:pt x="22817" y="9944"/>
                  </a:cubicBezTo>
                  <a:cubicBezTo>
                    <a:pt x="22941" y="10485"/>
                    <a:pt x="22998" y="11050"/>
                    <a:pt x="22986" y="11614"/>
                  </a:cubicBezTo>
                  <a:cubicBezTo>
                    <a:pt x="22986" y="11749"/>
                    <a:pt x="22964" y="11896"/>
                    <a:pt x="22941" y="12031"/>
                  </a:cubicBezTo>
                  <a:cubicBezTo>
                    <a:pt x="22907" y="12167"/>
                    <a:pt x="22862" y="12291"/>
                    <a:pt x="22795" y="12415"/>
                  </a:cubicBezTo>
                  <a:lnTo>
                    <a:pt x="22434" y="13182"/>
                  </a:lnTo>
                  <a:cubicBezTo>
                    <a:pt x="22039" y="13634"/>
                    <a:pt x="21463" y="13893"/>
                    <a:pt x="20910" y="14119"/>
                  </a:cubicBezTo>
                  <a:cubicBezTo>
                    <a:pt x="20357" y="14345"/>
                    <a:pt x="19770" y="14514"/>
                    <a:pt x="19172" y="14615"/>
                  </a:cubicBezTo>
                  <a:cubicBezTo>
                    <a:pt x="18488" y="14726"/>
                    <a:pt x="17796" y="14781"/>
                    <a:pt x="17100" y="14781"/>
                  </a:cubicBezTo>
                  <a:cubicBezTo>
                    <a:pt x="16592" y="14781"/>
                    <a:pt x="16083" y="14752"/>
                    <a:pt x="15573" y="14694"/>
                  </a:cubicBezTo>
                  <a:cubicBezTo>
                    <a:pt x="14377" y="14570"/>
                    <a:pt x="13192" y="14356"/>
                    <a:pt x="11996" y="14108"/>
                  </a:cubicBezTo>
                  <a:lnTo>
                    <a:pt x="11115" y="13916"/>
                  </a:lnTo>
                  <a:cubicBezTo>
                    <a:pt x="10833" y="13837"/>
                    <a:pt x="10551" y="13735"/>
                    <a:pt x="10269" y="13645"/>
                  </a:cubicBezTo>
                  <a:lnTo>
                    <a:pt x="9434" y="13318"/>
                  </a:lnTo>
                  <a:lnTo>
                    <a:pt x="8610" y="12945"/>
                  </a:lnTo>
                  <a:cubicBezTo>
                    <a:pt x="8069" y="12674"/>
                    <a:pt x="7538" y="12404"/>
                    <a:pt x="7019" y="12099"/>
                  </a:cubicBezTo>
                  <a:cubicBezTo>
                    <a:pt x="6489" y="11806"/>
                    <a:pt x="5970" y="11490"/>
                    <a:pt x="5462" y="11162"/>
                  </a:cubicBezTo>
                  <a:cubicBezTo>
                    <a:pt x="4954" y="10835"/>
                    <a:pt x="4447" y="10508"/>
                    <a:pt x="3950" y="10169"/>
                  </a:cubicBezTo>
                  <a:cubicBezTo>
                    <a:pt x="3702" y="10000"/>
                    <a:pt x="3465" y="9831"/>
                    <a:pt x="3228" y="9639"/>
                  </a:cubicBezTo>
                  <a:cubicBezTo>
                    <a:pt x="3002" y="9447"/>
                    <a:pt x="2765" y="9289"/>
                    <a:pt x="2539" y="9075"/>
                  </a:cubicBezTo>
                  <a:lnTo>
                    <a:pt x="1885" y="8443"/>
                  </a:lnTo>
                  <a:cubicBezTo>
                    <a:pt x="1693" y="8240"/>
                    <a:pt x="1513" y="8014"/>
                    <a:pt x="1355" y="7777"/>
                  </a:cubicBezTo>
                  <a:cubicBezTo>
                    <a:pt x="1039" y="7292"/>
                    <a:pt x="802" y="6750"/>
                    <a:pt x="644" y="6197"/>
                  </a:cubicBezTo>
                  <a:cubicBezTo>
                    <a:pt x="497" y="5633"/>
                    <a:pt x="452" y="5046"/>
                    <a:pt x="520" y="4471"/>
                  </a:cubicBezTo>
                  <a:cubicBezTo>
                    <a:pt x="576" y="3907"/>
                    <a:pt x="802" y="3365"/>
                    <a:pt x="1140" y="2914"/>
                  </a:cubicBezTo>
                  <a:lnTo>
                    <a:pt x="1140" y="2914"/>
                  </a:lnTo>
                  <a:lnTo>
                    <a:pt x="1129" y="2936"/>
                  </a:lnTo>
                  <a:cubicBezTo>
                    <a:pt x="1467" y="2598"/>
                    <a:pt x="1829" y="2282"/>
                    <a:pt x="2224" y="2011"/>
                  </a:cubicBezTo>
                  <a:cubicBezTo>
                    <a:pt x="2607" y="1729"/>
                    <a:pt x="3025" y="1481"/>
                    <a:pt x="3465" y="1277"/>
                  </a:cubicBezTo>
                  <a:cubicBezTo>
                    <a:pt x="3894" y="1074"/>
                    <a:pt x="4345" y="905"/>
                    <a:pt x="4808" y="758"/>
                  </a:cubicBezTo>
                  <a:cubicBezTo>
                    <a:pt x="5270" y="623"/>
                    <a:pt x="5744" y="521"/>
                    <a:pt x="6218" y="442"/>
                  </a:cubicBezTo>
                  <a:cubicBezTo>
                    <a:pt x="6692" y="363"/>
                    <a:pt x="7177" y="307"/>
                    <a:pt x="7663" y="273"/>
                  </a:cubicBezTo>
                  <a:cubicBezTo>
                    <a:pt x="8018" y="257"/>
                    <a:pt x="8379" y="246"/>
                    <a:pt x="8737" y="246"/>
                  </a:cubicBezTo>
                  <a:cubicBezTo>
                    <a:pt x="8869" y="246"/>
                    <a:pt x="8999" y="248"/>
                    <a:pt x="9129" y="251"/>
                  </a:cubicBezTo>
                  <a:cubicBezTo>
                    <a:pt x="9615" y="262"/>
                    <a:pt x="10100" y="284"/>
                    <a:pt x="10596" y="318"/>
                  </a:cubicBezTo>
                  <a:cubicBezTo>
                    <a:pt x="11070" y="397"/>
                    <a:pt x="11556" y="420"/>
                    <a:pt x="12041" y="533"/>
                  </a:cubicBezTo>
                  <a:cubicBezTo>
                    <a:pt x="12515" y="657"/>
                    <a:pt x="13000" y="736"/>
                    <a:pt x="13463" y="894"/>
                  </a:cubicBezTo>
                  <a:cubicBezTo>
                    <a:pt x="13925" y="1018"/>
                    <a:pt x="14388" y="1187"/>
                    <a:pt x="14839" y="1379"/>
                  </a:cubicBezTo>
                  <a:lnTo>
                    <a:pt x="15516" y="1661"/>
                  </a:lnTo>
                  <a:lnTo>
                    <a:pt x="16171" y="1988"/>
                  </a:lnTo>
                  <a:cubicBezTo>
                    <a:pt x="16385" y="2113"/>
                    <a:pt x="16611" y="2214"/>
                    <a:pt x="16825" y="2338"/>
                  </a:cubicBezTo>
                  <a:lnTo>
                    <a:pt x="17446" y="2733"/>
                  </a:lnTo>
                  <a:cubicBezTo>
                    <a:pt x="17863" y="2981"/>
                    <a:pt x="18258" y="3264"/>
                    <a:pt x="18653" y="3579"/>
                  </a:cubicBezTo>
                  <a:cubicBezTo>
                    <a:pt x="19060" y="3850"/>
                    <a:pt x="19398" y="4211"/>
                    <a:pt x="19770" y="4527"/>
                  </a:cubicBezTo>
                  <a:cubicBezTo>
                    <a:pt x="19951" y="4685"/>
                    <a:pt x="20120" y="4866"/>
                    <a:pt x="20278" y="5046"/>
                  </a:cubicBezTo>
                  <a:lnTo>
                    <a:pt x="20775" y="5588"/>
                  </a:lnTo>
                  <a:cubicBezTo>
                    <a:pt x="21091" y="5960"/>
                    <a:pt x="21362" y="6378"/>
                    <a:pt x="21655" y="6773"/>
                  </a:cubicBezTo>
                  <a:cubicBezTo>
                    <a:pt x="21373" y="6378"/>
                    <a:pt x="21102" y="5960"/>
                    <a:pt x="20786" y="5588"/>
                  </a:cubicBezTo>
                  <a:lnTo>
                    <a:pt x="20301" y="5035"/>
                  </a:lnTo>
                  <a:cubicBezTo>
                    <a:pt x="20143" y="4855"/>
                    <a:pt x="19962" y="4674"/>
                    <a:pt x="19782" y="4516"/>
                  </a:cubicBezTo>
                  <a:cubicBezTo>
                    <a:pt x="19409" y="4189"/>
                    <a:pt x="19071" y="3828"/>
                    <a:pt x="18676" y="3546"/>
                  </a:cubicBezTo>
                  <a:cubicBezTo>
                    <a:pt x="18292" y="3230"/>
                    <a:pt x="17886" y="2948"/>
                    <a:pt x="17480" y="2677"/>
                  </a:cubicBezTo>
                  <a:lnTo>
                    <a:pt x="16859" y="2282"/>
                  </a:lnTo>
                  <a:cubicBezTo>
                    <a:pt x="16645" y="2158"/>
                    <a:pt x="16419" y="2045"/>
                    <a:pt x="16205" y="1932"/>
                  </a:cubicBezTo>
                  <a:lnTo>
                    <a:pt x="15561" y="1582"/>
                  </a:lnTo>
                  <a:lnTo>
                    <a:pt x="14884" y="1289"/>
                  </a:lnTo>
                  <a:cubicBezTo>
                    <a:pt x="14433" y="1086"/>
                    <a:pt x="13970" y="916"/>
                    <a:pt x="13496" y="770"/>
                  </a:cubicBezTo>
                  <a:cubicBezTo>
                    <a:pt x="13034" y="600"/>
                    <a:pt x="12549" y="499"/>
                    <a:pt x="12075" y="375"/>
                  </a:cubicBezTo>
                  <a:cubicBezTo>
                    <a:pt x="11601" y="262"/>
                    <a:pt x="11104" y="217"/>
                    <a:pt x="10608" y="127"/>
                  </a:cubicBezTo>
                  <a:cubicBezTo>
                    <a:pt x="10122" y="70"/>
                    <a:pt x="9637" y="25"/>
                    <a:pt x="9141" y="14"/>
                  </a:cubicBezTo>
                  <a:cubicBezTo>
                    <a:pt x="8854" y="7"/>
                    <a:pt x="8567" y="1"/>
                    <a:pt x="8281" y="1"/>
                  </a:cubicBezTo>
                  <a:close/>
                </a:path>
              </a:pathLst>
            </a:custGeom>
            <a:solidFill>
              <a:srgbClr val="9527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1940900" y="3195075"/>
              <a:ext cx="556625" cy="335600"/>
            </a:xfrm>
            <a:custGeom>
              <a:rect b="b" l="l" r="r" t="t"/>
              <a:pathLst>
                <a:path extrusionOk="0" h="13424" w="22265">
                  <a:moveTo>
                    <a:pt x="8282" y="0"/>
                  </a:moveTo>
                  <a:cubicBezTo>
                    <a:pt x="7831" y="0"/>
                    <a:pt x="7380" y="15"/>
                    <a:pt x="6929" y="43"/>
                  </a:cubicBezTo>
                  <a:cubicBezTo>
                    <a:pt x="4469" y="235"/>
                    <a:pt x="2573" y="1025"/>
                    <a:pt x="1151" y="2435"/>
                  </a:cubicBezTo>
                  <a:cubicBezTo>
                    <a:pt x="0" y="3936"/>
                    <a:pt x="824" y="6295"/>
                    <a:pt x="1862" y="7367"/>
                  </a:cubicBezTo>
                  <a:cubicBezTo>
                    <a:pt x="2799" y="8382"/>
                    <a:pt x="4243" y="9285"/>
                    <a:pt x="5304" y="9951"/>
                  </a:cubicBezTo>
                  <a:cubicBezTo>
                    <a:pt x="7820" y="11564"/>
                    <a:pt x="9953" y="12523"/>
                    <a:pt x="11680" y="12806"/>
                  </a:cubicBezTo>
                  <a:cubicBezTo>
                    <a:pt x="13421" y="13139"/>
                    <a:pt x="15130" y="13423"/>
                    <a:pt x="16759" y="13423"/>
                  </a:cubicBezTo>
                  <a:cubicBezTo>
                    <a:pt x="17063" y="13423"/>
                    <a:pt x="17363" y="13414"/>
                    <a:pt x="17660" y="13392"/>
                  </a:cubicBezTo>
                  <a:cubicBezTo>
                    <a:pt x="19003" y="13279"/>
                    <a:pt x="20154" y="12952"/>
                    <a:pt x="21170" y="12365"/>
                  </a:cubicBezTo>
                  <a:cubicBezTo>
                    <a:pt x="21328" y="12275"/>
                    <a:pt x="21463" y="12162"/>
                    <a:pt x="21587" y="12027"/>
                  </a:cubicBezTo>
                  <a:cubicBezTo>
                    <a:pt x="21734" y="11745"/>
                    <a:pt x="21858" y="11485"/>
                    <a:pt x="21971" y="11226"/>
                  </a:cubicBezTo>
                  <a:cubicBezTo>
                    <a:pt x="22264" y="10549"/>
                    <a:pt x="21666" y="7761"/>
                    <a:pt x="20786" y="6340"/>
                  </a:cubicBezTo>
                  <a:cubicBezTo>
                    <a:pt x="19184" y="3778"/>
                    <a:pt x="15900" y="1454"/>
                    <a:pt x="12605" y="562"/>
                  </a:cubicBezTo>
                  <a:cubicBezTo>
                    <a:pt x="11804" y="337"/>
                    <a:pt x="10991" y="179"/>
                    <a:pt x="10179" y="88"/>
                  </a:cubicBezTo>
                  <a:cubicBezTo>
                    <a:pt x="9546" y="29"/>
                    <a:pt x="8914" y="0"/>
                    <a:pt x="8282" y="0"/>
                  </a:cubicBezTo>
                  <a:close/>
                </a:path>
              </a:pathLst>
            </a:custGeom>
            <a:solidFill>
              <a:srgbClr val="F4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1992250" y="3212925"/>
              <a:ext cx="463525" cy="296025"/>
            </a:xfrm>
            <a:custGeom>
              <a:rect b="b" l="l" r="r" t="t"/>
              <a:pathLst>
                <a:path extrusionOk="0" h="11841" w="18541">
                  <a:moveTo>
                    <a:pt x="7705" y="0"/>
                  </a:moveTo>
                  <a:cubicBezTo>
                    <a:pt x="7193" y="0"/>
                    <a:pt x="6679" y="50"/>
                    <a:pt x="6173" y="153"/>
                  </a:cubicBezTo>
                  <a:cubicBezTo>
                    <a:pt x="5281" y="345"/>
                    <a:pt x="4615" y="1044"/>
                    <a:pt x="3701" y="1202"/>
                  </a:cubicBezTo>
                  <a:cubicBezTo>
                    <a:pt x="2505" y="1417"/>
                    <a:pt x="1490" y="1168"/>
                    <a:pt x="700" y="2195"/>
                  </a:cubicBezTo>
                  <a:cubicBezTo>
                    <a:pt x="643" y="2263"/>
                    <a:pt x="587" y="2342"/>
                    <a:pt x="542" y="2410"/>
                  </a:cubicBezTo>
                  <a:cubicBezTo>
                    <a:pt x="0" y="3279"/>
                    <a:pt x="102" y="4294"/>
                    <a:pt x="587" y="5208"/>
                  </a:cubicBezTo>
                  <a:cubicBezTo>
                    <a:pt x="1275" y="6495"/>
                    <a:pt x="2460" y="7465"/>
                    <a:pt x="3747" y="8119"/>
                  </a:cubicBezTo>
                  <a:cubicBezTo>
                    <a:pt x="4717" y="8616"/>
                    <a:pt x="5857" y="8864"/>
                    <a:pt x="6895" y="9191"/>
                  </a:cubicBezTo>
                  <a:cubicBezTo>
                    <a:pt x="7989" y="9541"/>
                    <a:pt x="9118" y="9598"/>
                    <a:pt x="10111" y="10218"/>
                  </a:cubicBezTo>
                  <a:cubicBezTo>
                    <a:pt x="10889" y="10704"/>
                    <a:pt x="11476" y="11448"/>
                    <a:pt x="12413" y="11674"/>
                  </a:cubicBezTo>
                  <a:cubicBezTo>
                    <a:pt x="12863" y="11783"/>
                    <a:pt x="13388" y="11840"/>
                    <a:pt x="13932" y="11840"/>
                  </a:cubicBezTo>
                  <a:cubicBezTo>
                    <a:pt x="14971" y="11840"/>
                    <a:pt x="16077" y="11629"/>
                    <a:pt x="16848" y="11155"/>
                  </a:cubicBezTo>
                  <a:cubicBezTo>
                    <a:pt x="17829" y="10568"/>
                    <a:pt x="18540" y="9270"/>
                    <a:pt x="18292" y="8131"/>
                  </a:cubicBezTo>
                  <a:cubicBezTo>
                    <a:pt x="18190" y="7691"/>
                    <a:pt x="18066" y="7251"/>
                    <a:pt x="17739" y="6935"/>
                  </a:cubicBezTo>
                  <a:cubicBezTo>
                    <a:pt x="17288" y="6495"/>
                    <a:pt x="16656" y="6303"/>
                    <a:pt x="16362" y="5693"/>
                  </a:cubicBezTo>
                  <a:cubicBezTo>
                    <a:pt x="16137" y="5253"/>
                    <a:pt x="16238" y="4791"/>
                    <a:pt x="16204" y="4328"/>
                  </a:cubicBezTo>
                  <a:cubicBezTo>
                    <a:pt x="16125" y="3301"/>
                    <a:pt x="15166" y="2635"/>
                    <a:pt x="14342" y="2184"/>
                  </a:cubicBezTo>
                  <a:cubicBezTo>
                    <a:pt x="13395" y="1665"/>
                    <a:pt x="12277" y="1225"/>
                    <a:pt x="11262" y="774"/>
                  </a:cubicBezTo>
                  <a:cubicBezTo>
                    <a:pt x="10149" y="280"/>
                    <a:pt x="8929" y="0"/>
                    <a:pt x="770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2043350" y="3343675"/>
              <a:ext cx="42100" cy="34750"/>
            </a:xfrm>
            <a:custGeom>
              <a:rect b="b" l="l" r="r" t="t"/>
              <a:pathLst>
                <a:path extrusionOk="0" h="1390" w="1684">
                  <a:moveTo>
                    <a:pt x="562" y="0"/>
                  </a:moveTo>
                  <a:cubicBezTo>
                    <a:pt x="0" y="0"/>
                    <a:pt x="175" y="927"/>
                    <a:pt x="597" y="1231"/>
                  </a:cubicBezTo>
                  <a:cubicBezTo>
                    <a:pt x="736" y="1333"/>
                    <a:pt x="924" y="1389"/>
                    <a:pt x="1101" y="1389"/>
                  </a:cubicBezTo>
                  <a:cubicBezTo>
                    <a:pt x="1410" y="1389"/>
                    <a:pt x="1683" y="1216"/>
                    <a:pt x="1590" y="813"/>
                  </a:cubicBezTo>
                  <a:cubicBezTo>
                    <a:pt x="1545" y="588"/>
                    <a:pt x="1195" y="204"/>
                    <a:pt x="868" y="68"/>
                  </a:cubicBezTo>
                  <a:cubicBezTo>
                    <a:pt x="748" y="21"/>
                    <a:pt x="647" y="0"/>
                    <a:pt x="56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2031675" y="3288975"/>
              <a:ext cx="46925" cy="32525"/>
            </a:xfrm>
            <a:custGeom>
              <a:rect b="b" l="l" r="r" t="t"/>
              <a:pathLst>
                <a:path extrusionOk="0" h="1301" w="1877">
                  <a:moveTo>
                    <a:pt x="1200" y="1"/>
                  </a:moveTo>
                  <a:cubicBezTo>
                    <a:pt x="1095" y="1"/>
                    <a:pt x="983" y="21"/>
                    <a:pt x="872" y="56"/>
                  </a:cubicBezTo>
                  <a:cubicBezTo>
                    <a:pt x="500" y="158"/>
                    <a:pt x="138" y="428"/>
                    <a:pt x="82" y="688"/>
                  </a:cubicBezTo>
                  <a:cubicBezTo>
                    <a:pt x="0" y="1096"/>
                    <a:pt x="392" y="1300"/>
                    <a:pt x="754" y="1300"/>
                  </a:cubicBezTo>
                  <a:cubicBezTo>
                    <a:pt x="843" y="1300"/>
                    <a:pt x="930" y="1288"/>
                    <a:pt x="1007" y="1263"/>
                  </a:cubicBezTo>
                  <a:cubicBezTo>
                    <a:pt x="1335" y="1151"/>
                    <a:pt x="1876" y="507"/>
                    <a:pt x="1594" y="158"/>
                  </a:cubicBezTo>
                  <a:cubicBezTo>
                    <a:pt x="1505" y="48"/>
                    <a:pt x="1362" y="1"/>
                    <a:pt x="1200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2016650" y="3317700"/>
              <a:ext cx="52350" cy="26500"/>
            </a:xfrm>
            <a:custGeom>
              <a:rect b="b" l="l" r="r" t="t"/>
              <a:pathLst>
                <a:path extrusionOk="0" h="1060" w="2094">
                  <a:moveTo>
                    <a:pt x="763" y="1"/>
                  </a:moveTo>
                  <a:cubicBezTo>
                    <a:pt x="421" y="1"/>
                    <a:pt x="1" y="104"/>
                    <a:pt x="107" y="532"/>
                  </a:cubicBezTo>
                  <a:cubicBezTo>
                    <a:pt x="198" y="918"/>
                    <a:pt x="702" y="1059"/>
                    <a:pt x="1125" y="1059"/>
                  </a:cubicBezTo>
                  <a:cubicBezTo>
                    <a:pt x="1283" y="1059"/>
                    <a:pt x="1430" y="1040"/>
                    <a:pt x="1541" y="1006"/>
                  </a:cubicBezTo>
                  <a:cubicBezTo>
                    <a:pt x="1845" y="916"/>
                    <a:pt x="2094" y="656"/>
                    <a:pt x="1857" y="363"/>
                  </a:cubicBezTo>
                  <a:cubicBezTo>
                    <a:pt x="1845" y="340"/>
                    <a:pt x="1834" y="329"/>
                    <a:pt x="1811" y="318"/>
                  </a:cubicBezTo>
                  <a:cubicBezTo>
                    <a:pt x="1586" y="69"/>
                    <a:pt x="1123" y="13"/>
                    <a:pt x="818" y="2"/>
                  </a:cubicBezTo>
                  <a:cubicBezTo>
                    <a:pt x="800" y="1"/>
                    <a:pt x="782" y="1"/>
                    <a:pt x="76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2021300" y="3256650"/>
              <a:ext cx="52750" cy="25675"/>
            </a:xfrm>
            <a:custGeom>
              <a:rect b="b" l="l" r="r" t="t"/>
              <a:pathLst>
                <a:path extrusionOk="0" h="1027" w="2110">
                  <a:moveTo>
                    <a:pt x="1280" y="1"/>
                  </a:moveTo>
                  <a:cubicBezTo>
                    <a:pt x="1246" y="1"/>
                    <a:pt x="1210" y="2"/>
                    <a:pt x="1174" y="6"/>
                  </a:cubicBezTo>
                  <a:cubicBezTo>
                    <a:pt x="1027" y="18"/>
                    <a:pt x="869" y="51"/>
                    <a:pt x="723" y="96"/>
                  </a:cubicBezTo>
                  <a:cubicBezTo>
                    <a:pt x="373" y="198"/>
                    <a:pt x="0" y="390"/>
                    <a:pt x="46" y="706"/>
                  </a:cubicBezTo>
                  <a:cubicBezTo>
                    <a:pt x="74" y="946"/>
                    <a:pt x="373" y="1026"/>
                    <a:pt x="701" y="1026"/>
                  </a:cubicBezTo>
                  <a:cubicBezTo>
                    <a:pt x="1035" y="1026"/>
                    <a:pt x="1399" y="943"/>
                    <a:pt x="1535" y="864"/>
                  </a:cubicBezTo>
                  <a:cubicBezTo>
                    <a:pt x="2110" y="513"/>
                    <a:pt x="1851" y="1"/>
                    <a:pt x="128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2074050" y="3254100"/>
              <a:ext cx="33100" cy="41725"/>
            </a:xfrm>
            <a:custGeom>
              <a:rect b="b" l="l" r="r" t="t"/>
              <a:pathLst>
                <a:path extrusionOk="0" h="1669" w="1324">
                  <a:moveTo>
                    <a:pt x="599" y="1"/>
                  </a:moveTo>
                  <a:cubicBezTo>
                    <a:pt x="507" y="1"/>
                    <a:pt x="408" y="40"/>
                    <a:pt x="305" y="131"/>
                  </a:cubicBezTo>
                  <a:cubicBezTo>
                    <a:pt x="294" y="142"/>
                    <a:pt x="283" y="153"/>
                    <a:pt x="283" y="165"/>
                  </a:cubicBezTo>
                  <a:cubicBezTo>
                    <a:pt x="1" y="435"/>
                    <a:pt x="23" y="977"/>
                    <a:pt x="181" y="1304"/>
                  </a:cubicBezTo>
                  <a:cubicBezTo>
                    <a:pt x="304" y="1550"/>
                    <a:pt x="471" y="1668"/>
                    <a:pt x="639" y="1668"/>
                  </a:cubicBezTo>
                  <a:cubicBezTo>
                    <a:pt x="812" y="1668"/>
                    <a:pt x="986" y="1544"/>
                    <a:pt x="1118" y="1304"/>
                  </a:cubicBezTo>
                  <a:cubicBezTo>
                    <a:pt x="1323" y="912"/>
                    <a:pt x="1041" y="1"/>
                    <a:pt x="59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2069250" y="3317100"/>
              <a:ext cx="47100" cy="32200"/>
            </a:xfrm>
            <a:custGeom>
              <a:rect b="b" l="l" r="r" t="t"/>
              <a:pathLst>
                <a:path extrusionOk="0" h="1288" w="1884">
                  <a:moveTo>
                    <a:pt x="607" y="1"/>
                  </a:moveTo>
                  <a:cubicBezTo>
                    <a:pt x="585" y="1"/>
                    <a:pt x="563" y="1"/>
                    <a:pt x="542" y="3"/>
                  </a:cubicBezTo>
                  <a:cubicBezTo>
                    <a:pt x="317" y="14"/>
                    <a:pt x="193" y="82"/>
                    <a:pt x="136" y="184"/>
                  </a:cubicBezTo>
                  <a:cubicBezTo>
                    <a:pt x="1" y="443"/>
                    <a:pt x="272" y="827"/>
                    <a:pt x="452" y="985"/>
                  </a:cubicBezTo>
                  <a:cubicBezTo>
                    <a:pt x="615" y="1136"/>
                    <a:pt x="1022" y="1287"/>
                    <a:pt x="1357" y="1287"/>
                  </a:cubicBezTo>
                  <a:cubicBezTo>
                    <a:pt x="1647" y="1287"/>
                    <a:pt x="1884" y="1174"/>
                    <a:pt x="1863" y="849"/>
                  </a:cubicBezTo>
                  <a:cubicBezTo>
                    <a:pt x="1820" y="333"/>
                    <a:pt x="1068" y="1"/>
                    <a:pt x="60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2326250" y="3360750"/>
              <a:ext cx="53350" cy="26100"/>
            </a:xfrm>
            <a:custGeom>
              <a:rect b="b" l="l" r="r" t="t"/>
              <a:pathLst>
                <a:path extrusionOk="0" h="1044" w="2134">
                  <a:moveTo>
                    <a:pt x="996" y="0"/>
                  </a:moveTo>
                  <a:cubicBezTo>
                    <a:pt x="912" y="0"/>
                    <a:pt x="829" y="6"/>
                    <a:pt x="745" y="17"/>
                  </a:cubicBezTo>
                  <a:cubicBezTo>
                    <a:pt x="373" y="108"/>
                    <a:pt x="1" y="401"/>
                    <a:pt x="384" y="762"/>
                  </a:cubicBezTo>
                  <a:cubicBezTo>
                    <a:pt x="549" y="915"/>
                    <a:pt x="990" y="1043"/>
                    <a:pt x="1385" y="1043"/>
                  </a:cubicBezTo>
                  <a:cubicBezTo>
                    <a:pt x="1748" y="1043"/>
                    <a:pt x="2073" y="935"/>
                    <a:pt x="2111" y="638"/>
                  </a:cubicBezTo>
                  <a:cubicBezTo>
                    <a:pt x="2133" y="412"/>
                    <a:pt x="1896" y="232"/>
                    <a:pt x="1716" y="141"/>
                  </a:cubicBezTo>
                  <a:cubicBezTo>
                    <a:pt x="1489" y="49"/>
                    <a:pt x="1243" y="0"/>
                    <a:pt x="99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2222450" y="3329025"/>
              <a:ext cx="62600" cy="25950"/>
            </a:xfrm>
            <a:custGeom>
              <a:rect b="b" l="l" r="r" t="t"/>
              <a:pathLst>
                <a:path extrusionOk="0" h="1038" w="2504">
                  <a:moveTo>
                    <a:pt x="1411" y="0"/>
                  </a:moveTo>
                  <a:cubicBezTo>
                    <a:pt x="1014" y="0"/>
                    <a:pt x="604" y="100"/>
                    <a:pt x="440" y="248"/>
                  </a:cubicBezTo>
                  <a:cubicBezTo>
                    <a:pt x="0" y="632"/>
                    <a:pt x="824" y="937"/>
                    <a:pt x="1095" y="993"/>
                  </a:cubicBezTo>
                  <a:cubicBezTo>
                    <a:pt x="1197" y="1019"/>
                    <a:pt x="1344" y="1037"/>
                    <a:pt x="1503" y="1037"/>
                  </a:cubicBezTo>
                  <a:cubicBezTo>
                    <a:pt x="1958" y="1037"/>
                    <a:pt x="2503" y="889"/>
                    <a:pt x="2302" y="361"/>
                  </a:cubicBezTo>
                  <a:cubicBezTo>
                    <a:pt x="2246" y="203"/>
                    <a:pt x="2065" y="90"/>
                    <a:pt x="1839" y="45"/>
                  </a:cubicBezTo>
                  <a:cubicBezTo>
                    <a:pt x="1707" y="14"/>
                    <a:pt x="1560" y="0"/>
                    <a:pt x="141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2098025" y="3401650"/>
              <a:ext cx="64050" cy="30750"/>
            </a:xfrm>
            <a:custGeom>
              <a:rect b="b" l="l" r="r" t="t"/>
              <a:pathLst>
                <a:path extrusionOk="0" h="1230" w="2562">
                  <a:moveTo>
                    <a:pt x="576" y="0"/>
                  </a:moveTo>
                  <a:cubicBezTo>
                    <a:pt x="486" y="0"/>
                    <a:pt x="409" y="16"/>
                    <a:pt x="351" y="51"/>
                  </a:cubicBezTo>
                  <a:cubicBezTo>
                    <a:pt x="1" y="266"/>
                    <a:pt x="226" y="627"/>
                    <a:pt x="475" y="819"/>
                  </a:cubicBezTo>
                  <a:cubicBezTo>
                    <a:pt x="644" y="943"/>
                    <a:pt x="836" y="1044"/>
                    <a:pt x="1039" y="1101"/>
                  </a:cubicBezTo>
                  <a:cubicBezTo>
                    <a:pt x="1250" y="1178"/>
                    <a:pt x="1479" y="1229"/>
                    <a:pt x="1674" y="1229"/>
                  </a:cubicBezTo>
                  <a:cubicBezTo>
                    <a:pt x="1791" y="1229"/>
                    <a:pt x="1895" y="1211"/>
                    <a:pt x="1976" y="1169"/>
                  </a:cubicBezTo>
                  <a:cubicBezTo>
                    <a:pt x="2561" y="851"/>
                    <a:pt x="1234" y="0"/>
                    <a:pt x="57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2103100" y="3361425"/>
              <a:ext cx="53675" cy="30925"/>
            </a:xfrm>
            <a:custGeom>
              <a:rect b="b" l="l" r="r" t="t"/>
              <a:pathLst>
                <a:path extrusionOk="0" h="1237" w="2147">
                  <a:moveTo>
                    <a:pt x="717" y="1"/>
                  </a:moveTo>
                  <a:cubicBezTo>
                    <a:pt x="570" y="1"/>
                    <a:pt x="432" y="35"/>
                    <a:pt x="317" y="114"/>
                  </a:cubicBezTo>
                  <a:cubicBezTo>
                    <a:pt x="249" y="160"/>
                    <a:pt x="193" y="227"/>
                    <a:pt x="159" y="295"/>
                  </a:cubicBezTo>
                  <a:cubicBezTo>
                    <a:pt x="1" y="667"/>
                    <a:pt x="723" y="1107"/>
                    <a:pt x="1005" y="1186"/>
                  </a:cubicBezTo>
                  <a:cubicBezTo>
                    <a:pt x="1121" y="1216"/>
                    <a:pt x="1273" y="1236"/>
                    <a:pt x="1421" y="1236"/>
                  </a:cubicBezTo>
                  <a:cubicBezTo>
                    <a:pt x="1792" y="1236"/>
                    <a:pt x="2146" y="1107"/>
                    <a:pt x="1897" y="656"/>
                  </a:cubicBezTo>
                  <a:cubicBezTo>
                    <a:pt x="1709" y="332"/>
                    <a:pt x="1172" y="1"/>
                    <a:pt x="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2159250" y="3405875"/>
              <a:ext cx="64350" cy="33400"/>
            </a:xfrm>
            <a:custGeom>
              <a:rect b="b" l="l" r="r" t="t"/>
              <a:pathLst>
                <a:path extrusionOk="0" h="1336" w="2574">
                  <a:moveTo>
                    <a:pt x="429" y="1"/>
                  </a:moveTo>
                  <a:cubicBezTo>
                    <a:pt x="208" y="1"/>
                    <a:pt x="50" y="92"/>
                    <a:pt x="34" y="322"/>
                  </a:cubicBezTo>
                  <a:cubicBezTo>
                    <a:pt x="0" y="751"/>
                    <a:pt x="328" y="1056"/>
                    <a:pt x="734" y="1214"/>
                  </a:cubicBezTo>
                  <a:cubicBezTo>
                    <a:pt x="930" y="1295"/>
                    <a:pt x="1135" y="1336"/>
                    <a:pt x="1340" y="1336"/>
                  </a:cubicBezTo>
                  <a:cubicBezTo>
                    <a:pt x="1477" y="1336"/>
                    <a:pt x="1614" y="1318"/>
                    <a:pt x="1750" y="1282"/>
                  </a:cubicBezTo>
                  <a:cubicBezTo>
                    <a:pt x="2573" y="1004"/>
                    <a:pt x="1159" y="1"/>
                    <a:pt x="42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2076600" y="3358900"/>
              <a:ext cx="43975" cy="42525"/>
            </a:xfrm>
            <a:custGeom>
              <a:rect b="b" l="l" r="r" t="t"/>
              <a:pathLst>
                <a:path extrusionOk="0" h="1701" w="1759">
                  <a:moveTo>
                    <a:pt x="530" y="1"/>
                  </a:moveTo>
                  <a:cubicBezTo>
                    <a:pt x="492" y="1"/>
                    <a:pt x="454" y="8"/>
                    <a:pt x="418" y="24"/>
                  </a:cubicBezTo>
                  <a:cubicBezTo>
                    <a:pt x="102" y="159"/>
                    <a:pt x="0" y="814"/>
                    <a:pt x="113" y="1186"/>
                  </a:cubicBezTo>
                  <a:cubicBezTo>
                    <a:pt x="169" y="1493"/>
                    <a:pt x="440" y="1700"/>
                    <a:pt x="735" y="1700"/>
                  </a:cubicBezTo>
                  <a:cubicBezTo>
                    <a:pt x="798" y="1700"/>
                    <a:pt x="862" y="1691"/>
                    <a:pt x="925" y="1671"/>
                  </a:cubicBezTo>
                  <a:cubicBezTo>
                    <a:pt x="1758" y="1471"/>
                    <a:pt x="1075" y="1"/>
                    <a:pt x="53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2087725" y="3293175"/>
              <a:ext cx="55900" cy="33250"/>
            </a:xfrm>
            <a:custGeom>
              <a:rect b="b" l="l" r="r" t="t"/>
              <a:pathLst>
                <a:path extrusionOk="0" h="1330" w="2236">
                  <a:moveTo>
                    <a:pt x="940" y="0"/>
                  </a:moveTo>
                  <a:cubicBezTo>
                    <a:pt x="787" y="0"/>
                    <a:pt x="642" y="37"/>
                    <a:pt x="537" y="125"/>
                  </a:cubicBezTo>
                  <a:cubicBezTo>
                    <a:pt x="0" y="603"/>
                    <a:pt x="1207" y="1330"/>
                    <a:pt x="1854" y="1330"/>
                  </a:cubicBezTo>
                  <a:cubicBezTo>
                    <a:pt x="2078" y="1330"/>
                    <a:pt x="2235" y="1242"/>
                    <a:pt x="2230" y="1028"/>
                  </a:cubicBezTo>
                  <a:cubicBezTo>
                    <a:pt x="2218" y="723"/>
                    <a:pt x="1857" y="418"/>
                    <a:pt x="1643" y="238"/>
                  </a:cubicBezTo>
                  <a:cubicBezTo>
                    <a:pt x="1480" y="103"/>
                    <a:pt x="1198" y="0"/>
                    <a:pt x="940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2359250" y="3386400"/>
              <a:ext cx="59000" cy="28600"/>
            </a:xfrm>
            <a:custGeom>
              <a:rect b="b" l="l" r="r" t="t"/>
              <a:pathLst>
                <a:path extrusionOk="0" h="1144" w="2360">
                  <a:moveTo>
                    <a:pt x="1100" y="0"/>
                  </a:moveTo>
                  <a:cubicBezTo>
                    <a:pt x="772" y="0"/>
                    <a:pt x="454" y="104"/>
                    <a:pt x="283" y="413"/>
                  </a:cubicBezTo>
                  <a:cubicBezTo>
                    <a:pt x="1" y="921"/>
                    <a:pt x="678" y="1079"/>
                    <a:pt x="1062" y="1124"/>
                  </a:cubicBezTo>
                  <a:cubicBezTo>
                    <a:pt x="1158" y="1134"/>
                    <a:pt x="1266" y="1143"/>
                    <a:pt x="1376" y="1143"/>
                  </a:cubicBezTo>
                  <a:cubicBezTo>
                    <a:pt x="1523" y="1143"/>
                    <a:pt x="1672" y="1126"/>
                    <a:pt x="1795" y="1068"/>
                  </a:cubicBezTo>
                  <a:cubicBezTo>
                    <a:pt x="2359" y="797"/>
                    <a:pt x="2235" y="244"/>
                    <a:pt x="1694" y="86"/>
                  </a:cubicBezTo>
                  <a:cubicBezTo>
                    <a:pt x="1626" y="63"/>
                    <a:pt x="1558" y="52"/>
                    <a:pt x="1479" y="41"/>
                  </a:cubicBezTo>
                  <a:cubicBezTo>
                    <a:pt x="1356" y="16"/>
                    <a:pt x="1228" y="0"/>
                    <a:pt x="110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2353825" y="3338025"/>
              <a:ext cx="42325" cy="35025"/>
            </a:xfrm>
            <a:custGeom>
              <a:rect b="b" l="l" r="r" t="t"/>
              <a:pathLst>
                <a:path extrusionOk="0" h="1401" w="1693">
                  <a:moveTo>
                    <a:pt x="588" y="0"/>
                  </a:moveTo>
                  <a:cubicBezTo>
                    <a:pt x="278" y="0"/>
                    <a:pt x="0" y="174"/>
                    <a:pt x="94" y="577"/>
                  </a:cubicBezTo>
                  <a:cubicBezTo>
                    <a:pt x="150" y="814"/>
                    <a:pt x="500" y="1197"/>
                    <a:pt x="827" y="1333"/>
                  </a:cubicBezTo>
                  <a:cubicBezTo>
                    <a:pt x="946" y="1379"/>
                    <a:pt x="1046" y="1400"/>
                    <a:pt x="1130" y="1400"/>
                  </a:cubicBezTo>
                  <a:cubicBezTo>
                    <a:pt x="1692" y="1400"/>
                    <a:pt x="1509" y="463"/>
                    <a:pt x="1087" y="159"/>
                  </a:cubicBezTo>
                  <a:cubicBezTo>
                    <a:pt x="952" y="57"/>
                    <a:pt x="765" y="0"/>
                    <a:pt x="588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2362650" y="3419675"/>
              <a:ext cx="46900" cy="32400"/>
            </a:xfrm>
            <a:custGeom>
              <a:rect b="b" l="l" r="r" t="t"/>
              <a:pathLst>
                <a:path extrusionOk="0" h="1296" w="1876">
                  <a:moveTo>
                    <a:pt x="1130" y="0"/>
                  </a:moveTo>
                  <a:cubicBezTo>
                    <a:pt x="1039" y="0"/>
                    <a:pt x="949" y="14"/>
                    <a:pt x="869" y="41"/>
                  </a:cubicBezTo>
                  <a:cubicBezTo>
                    <a:pt x="542" y="143"/>
                    <a:pt x="0" y="797"/>
                    <a:pt x="282" y="1136"/>
                  </a:cubicBezTo>
                  <a:cubicBezTo>
                    <a:pt x="374" y="1249"/>
                    <a:pt x="523" y="1295"/>
                    <a:pt x="693" y="1295"/>
                  </a:cubicBezTo>
                  <a:cubicBezTo>
                    <a:pt x="795" y="1295"/>
                    <a:pt x="906" y="1278"/>
                    <a:pt x="1016" y="1249"/>
                  </a:cubicBezTo>
                  <a:cubicBezTo>
                    <a:pt x="1377" y="1136"/>
                    <a:pt x="1738" y="876"/>
                    <a:pt x="1795" y="617"/>
                  </a:cubicBezTo>
                  <a:cubicBezTo>
                    <a:pt x="1876" y="212"/>
                    <a:pt x="1490" y="0"/>
                    <a:pt x="1130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2305950" y="3385550"/>
              <a:ext cx="52350" cy="26725"/>
            </a:xfrm>
            <a:custGeom>
              <a:rect b="b" l="l" r="r" t="t"/>
              <a:pathLst>
                <a:path extrusionOk="0" h="1069" w="2094">
                  <a:moveTo>
                    <a:pt x="956" y="1"/>
                  </a:moveTo>
                  <a:cubicBezTo>
                    <a:pt x="803" y="1"/>
                    <a:pt x="661" y="19"/>
                    <a:pt x="553" y="52"/>
                  </a:cubicBezTo>
                  <a:cubicBezTo>
                    <a:pt x="249" y="154"/>
                    <a:pt x="0" y="402"/>
                    <a:pt x="237" y="707"/>
                  </a:cubicBezTo>
                  <a:cubicBezTo>
                    <a:pt x="249" y="718"/>
                    <a:pt x="260" y="741"/>
                    <a:pt x="282" y="752"/>
                  </a:cubicBezTo>
                  <a:cubicBezTo>
                    <a:pt x="508" y="989"/>
                    <a:pt x="971" y="1057"/>
                    <a:pt x="1275" y="1068"/>
                  </a:cubicBezTo>
                  <a:cubicBezTo>
                    <a:pt x="1294" y="1068"/>
                    <a:pt x="1312" y="1069"/>
                    <a:pt x="1331" y="1069"/>
                  </a:cubicBezTo>
                  <a:cubicBezTo>
                    <a:pt x="1673" y="1069"/>
                    <a:pt x="2093" y="965"/>
                    <a:pt x="1986" y="526"/>
                  </a:cubicBezTo>
                  <a:cubicBezTo>
                    <a:pt x="1895" y="144"/>
                    <a:pt x="1383" y="1"/>
                    <a:pt x="956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2256775" y="3303525"/>
              <a:ext cx="52850" cy="25625"/>
            </a:xfrm>
            <a:custGeom>
              <a:rect b="b" l="l" r="r" t="t"/>
              <a:pathLst>
                <a:path extrusionOk="0" h="1025" w="2114">
                  <a:moveTo>
                    <a:pt x="1412" y="0"/>
                  </a:moveTo>
                  <a:cubicBezTo>
                    <a:pt x="1079" y="0"/>
                    <a:pt x="721" y="83"/>
                    <a:pt x="591" y="162"/>
                  </a:cubicBezTo>
                  <a:cubicBezTo>
                    <a:pt x="0" y="517"/>
                    <a:pt x="278" y="1024"/>
                    <a:pt x="850" y="1024"/>
                  </a:cubicBezTo>
                  <a:cubicBezTo>
                    <a:pt x="880" y="1024"/>
                    <a:pt x="910" y="1023"/>
                    <a:pt x="940" y="1020"/>
                  </a:cubicBezTo>
                  <a:cubicBezTo>
                    <a:pt x="1087" y="997"/>
                    <a:pt x="1245" y="964"/>
                    <a:pt x="1392" y="930"/>
                  </a:cubicBezTo>
                  <a:cubicBezTo>
                    <a:pt x="1742" y="828"/>
                    <a:pt x="2114" y="636"/>
                    <a:pt x="2080" y="320"/>
                  </a:cubicBezTo>
                  <a:cubicBezTo>
                    <a:pt x="2041" y="80"/>
                    <a:pt x="1738" y="0"/>
                    <a:pt x="141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2412575" y="3398325"/>
              <a:ext cx="33025" cy="41725"/>
            </a:xfrm>
            <a:custGeom>
              <a:rect b="b" l="l" r="r" t="t"/>
              <a:pathLst>
                <a:path extrusionOk="0" h="1669" w="1321">
                  <a:moveTo>
                    <a:pt x="684" y="1"/>
                  </a:moveTo>
                  <a:cubicBezTo>
                    <a:pt x="512" y="1"/>
                    <a:pt x="341" y="125"/>
                    <a:pt x="215" y="365"/>
                  </a:cubicBezTo>
                  <a:cubicBezTo>
                    <a:pt x="0" y="758"/>
                    <a:pt x="288" y="1669"/>
                    <a:pt x="727" y="1669"/>
                  </a:cubicBezTo>
                  <a:cubicBezTo>
                    <a:pt x="818" y="1669"/>
                    <a:pt x="915" y="1630"/>
                    <a:pt x="1016" y="1539"/>
                  </a:cubicBezTo>
                  <a:cubicBezTo>
                    <a:pt x="1028" y="1527"/>
                    <a:pt x="1039" y="1516"/>
                    <a:pt x="1050" y="1505"/>
                  </a:cubicBezTo>
                  <a:cubicBezTo>
                    <a:pt x="1321" y="1223"/>
                    <a:pt x="1298" y="692"/>
                    <a:pt x="1140" y="365"/>
                  </a:cubicBezTo>
                  <a:cubicBezTo>
                    <a:pt x="1018" y="120"/>
                    <a:pt x="851" y="1"/>
                    <a:pt x="684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2287350" y="3329100"/>
              <a:ext cx="47100" cy="32425"/>
            </a:xfrm>
            <a:custGeom>
              <a:rect b="b" l="l" r="r" t="t"/>
              <a:pathLst>
                <a:path extrusionOk="0" h="1297" w="1884">
                  <a:moveTo>
                    <a:pt x="533" y="1"/>
                  </a:moveTo>
                  <a:cubicBezTo>
                    <a:pt x="241" y="1"/>
                    <a:pt x="1" y="116"/>
                    <a:pt x="22" y="448"/>
                  </a:cubicBezTo>
                  <a:cubicBezTo>
                    <a:pt x="54" y="955"/>
                    <a:pt x="818" y="1297"/>
                    <a:pt x="1280" y="1297"/>
                  </a:cubicBezTo>
                  <a:cubicBezTo>
                    <a:pt x="1301" y="1297"/>
                    <a:pt x="1322" y="1296"/>
                    <a:pt x="1342" y="1295"/>
                  </a:cubicBezTo>
                  <a:cubicBezTo>
                    <a:pt x="1568" y="1272"/>
                    <a:pt x="1692" y="1204"/>
                    <a:pt x="1749" y="1103"/>
                  </a:cubicBezTo>
                  <a:cubicBezTo>
                    <a:pt x="1884" y="855"/>
                    <a:pt x="1613" y="471"/>
                    <a:pt x="1433" y="302"/>
                  </a:cubicBezTo>
                  <a:cubicBezTo>
                    <a:pt x="1270" y="151"/>
                    <a:pt x="867" y="1"/>
                    <a:pt x="533" y="1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2142050" y="3224975"/>
              <a:ext cx="53325" cy="26075"/>
            </a:xfrm>
            <a:custGeom>
              <a:rect b="b" l="l" r="r" t="t"/>
              <a:pathLst>
                <a:path extrusionOk="0" h="1043" w="2133">
                  <a:moveTo>
                    <a:pt x="756" y="0"/>
                  </a:moveTo>
                  <a:cubicBezTo>
                    <a:pt x="390" y="0"/>
                    <a:pt x="61" y="111"/>
                    <a:pt x="23" y="416"/>
                  </a:cubicBezTo>
                  <a:cubicBezTo>
                    <a:pt x="0" y="630"/>
                    <a:pt x="237" y="822"/>
                    <a:pt x="418" y="901"/>
                  </a:cubicBezTo>
                  <a:cubicBezTo>
                    <a:pt x="645" y="993"/>
                    <a:pt x="885" y="1042"/>
                    <a:pt x="1128" y="1042"/>
                  </a:cubicBezTo>
                  <a:cubicBezTo>
                    <a:pt x="1211" y="1042"/>
                    <a:pt x="1294" y="1036"/>
                    <a:pt x="1377" y="1025"/>
                  </a:cubicBezTo>
                  <a:cubicBezTo>
                    <a:pt x="1760" y="935"/>
                    <a:pt x="2133" y="641"/>
                    <a:pt x="1749" y="280"/>
                  </a:cubicBezTo>
                  <a:cubicBezTo>
                    <a:pt x="1586" y="128"/>
                    <a:pt x="1149" y="0"/>
                    <a:pt x="756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2204050" y="3259475"/>
              <a:ext cx="62425" cy="26100"/>
            </a:xfrm>
            <a:custGeom>
              <a:rect b="b" l="l" r="r" t="t"/>
              <a:pathLst>
                <a:path extrusionOk="0" h="1044" w="2497">
                  <a:moveTo>
                    <a:pt x="1002" y="1"/>
                  </a:moveTo>
                  <a:cubicBezTo>
                    <a:pt x="548" y="1"/>
                    <a:pt x="1" y="142"/>
                    <a:pt x="194" y="672"/>
                  </a:cubicBezTo>
                  <a:cubicBezTo>
                    <a:pt x="262" y="841"/>
                    <a:pt x="431" y="943"/>
                    <a:pt x="668" y="999"/>
                  </a:cubicBezTo>
                  <a:cubicBezTo>
                    <a:pt x="797" y="1030"/>
                    <a:pt x="942" y="1044"/>
                    <a:pt x="1089" y="1044"/>
                  </a:cubicBezTo>
                  <a:cubicBezTo>
                    <a:pt x="1483" y="1044"/>
                    <a:pt x="1892" y="944"/>
                    <a:pt x="2056" y="796"/>
                  </a:cubicBezTo>
                  <a:cubicBezTo>
                    <a:pt x="2496" y="412"/>
                    <a:pt x="1673" y="108"/>
                    <a:pt x="1402" y="40"/>
                  </a:cubicBezTo>
                  <a:cubicBezTo>
                    <a:pt x="1301" y="17"/>
                    <a:pt x="1157" y="1"/>
                    <a:pt x="100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2308800" y="3265425"/>
              <a:ext cx="64300" cy="30750"/>
            </a:xfrm>
            <a:custGeom>
              <a:rect b="b" l="l" r="r" t="t"/>
              <a:pathLst>
                <a:path extrusionOk="0" h="1230" w="2572">
                  <a:moveTo>
                    <a:pt x="888" y="1"/>
                  </a:moveTo>
                  <a:cubicBezTo>
                    <a:pt x="771" y="1"/>
                    <a:pt x="666" y="19"/>
                    <a:pt x="586" y="61"/>
                  </a:cubicBezTo>
                  <a:cubicBezTo>
                    <a:pt x="0" y="379"/>
                    <a:pt x="1327" y="1230"/>
                    <a:pt x="1985" y="1230"/>
                  </a:cubicBezTo>
                  <a:cubicBezTo>
                    <a:pt x="2075" y="1230"/>
                    <a:pt x="2152" y="1214"/>
                    <a:pt x="2211" y="1179"/>
                  </a:cubicBezTo>
                  <a:cubicBezTo>
                    <a:pt x="2572" y="964"/>
                    <a:pt x="2335" y="603"/>
                    <a:pt x="2087" y="411"/>
                  </a:cubicBezTo>
                  <a:cubicBezTo>
                    <a:pt x="1917" y="287"/>
                    <a:pt x="1726" y="186"/>
                    <a:pt x="1522" y="129"/>
                  </a:cubicBezTo>
                  <a:cubicBezTo>
                    <a:pt x="1311" y="52"/>
                    <a:pt x="1082" y="1"/>
                    <a:pt x="88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2314100" y="3305475"/>
              <a:ext cx="53650" cy="30950"/>
            </a:xfrm>
            <a:custGeom>
              <a:rect b="b" l="l" r="r" t="t"/>
              <a:pathLst>
                <a:path extrusionOk="0" h="1238" w="2146">
                  <a:moveTo>
                    <a:pt x="720" y="1"/>
                  </a:moveTo>
                  <a:cubicBezTo>
                    <a:pt x="348" y="1"/>
                    <a:pt x="0" y="130"/>
                    <a:pt x="250" y="581"/>
                  </a:cubicBezTo>
                  <a:cubicBezTo>
                    <a:pt x="428" y="913"/>
                    <a:pt x="966" y="1238"/>
                    <a:pt x="1423" y="1238"/>
                  </a:cubicBezTo>
                  <a:cubicBezTo>
                    <a:pt x="1572" y="1238"/>
                    <a:pt x="1713" y="1203"/>
                    <a:pt x="1830" y="1123"/>
                  </a:cubicBezTo>
                  <a:cubicBezTo>
                    <a:pt x="1897" y="1077"/>
                    <a:pt x="1942" y="1010"/>
                    <a:pt x="1988" y="942"/>
                  </a:cubicBezTo>
                  <a:cubicBezTo>
                    <a:pt x="2145" y="570"/>
                    <a:pt x="1423" y="130"/>
                    <a:pt x="1141" y="51"/>
                  </a:cubicBezTo>
                  <a:cubicBezTo>
                    <a:pt x="1022" y="21"/>
                    <a:pt x="869" y="1"/>
                    <a:pt x="72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2247050" y="3258550"/>
              <a:ext cx="64550" cy="33375"/>
            </a:xfrm>
            <a:custGeom>
              <a:rect b="b" l="l" r="r" t="t"/>
              <a:pathLst>
                <a:path extrusionOk="0" h="1335" w="2582">
                  <a:moveTo>
                    <a:pt x="1242" y="0"/>
                  </a:moveTo>
                  <a:cubicBezTo>
                    <a:pt x="1106" y="0"/>
                    <a:pt x="968" y="18"/>
                    <a:pt x="833" y="54"/>
                  </a:cubicBezTo>
                  <a:cubicBezTo>
                    <a:pt x="1" y="332"/>
                    <a:pt x="1419" y="1335"/>
                    <a:pt x="2152" y="1335"/>
                  </a:cubicBezTo>
                  <a:cubicBezTo>
                    <a:pt x="2374" y="1335"/>
                    <a:pt x="2532" y="1244"/>
                    <a:pt x="2548" y="1014"/>
                  </a:cubicBezTo>
                  <a:cubicBezTo>
                    <a:pt x="2582" y="585"/>
                    <a:pt x="2255" y="280"/>
                    <a:pt x="1848" y="122"/>
                  </a:cubicBezTo>
                  <a:cubicBezTo>
                    <a:pt x="1652" y="41"/>
                    <a:pt x="1448" y="0"/>
                    <a:pt x="124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2350025" y="3296400"/>
              <a:ext cx="43950" cy="42525"/>
            </a:xfrm>
            <a:custGeom>
              <a:rect b="b" l="l" r="r" t="t"/>
              <a:pathLst>
                <a:path extrusionOk="0" h="1701" w="1758">
                  <a:moveTo>
                    <a:pt x="1034" y="1"/>
                  </a:moveTo>
                  <a:cubicBezTo>
                    <a:pt x="971" y="1"/>
                    <a:pt x="907" y="10"/>
                    <a:pt x="844" y="30"/>
                  </a:cubicBezTo>
                  <a:cubicBezTo>
                    <a:pt x="1" y="230"/>
                    <a:pt x="693" y="1700"/>
                    <a:pt x="1239" y="1700"/>
                  </a:cubicBezTo>
                  <a:cubicBezTo>
                    <a:pt x="1277" y="1700"/>
                    <a:pt x="1315" y="1693"/>
                    <a:pt x="1352" y="1677"/>
                  </a:cubicBezTo>
                  <a:cubicBezTo>
                    <a:pt x="1668" y="1542"/>
                    <a:pt x="1758" y="887"/>
                    <a:pt x="1656" y="515"/>
                  </a:cubicBezTo>
                  <a:cubicBezTo>
                    <a:pt x="1601" y="208"/>
                    <a:pt x="1330" y="1"/>
                    <a:pt x="103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2209325" y="3224700"/>
              <a:ext cx="55900" cy="33400"/>
            </a:xfrm>
            <a:custGeom>
              <a:rect b="b" l="l" r="r" t="t"/>
              <a:pathLst>
                <a:path extrusionOk="0" h="1336" w="2236">
                  <a:moveTo>
                    <a:pt x="381" y="1"/>
                  </a:moveTo>
                  <a:cubicBezTo>
                    <a:pt x="157" y="1"/>
                    <a:pt x="0" y="88"/>
                    <a:pt x="6" y="303"/>
                  </a:cubicBezTo>
                  <a:cubicBezTo>
                    <a:pt x="6" y="607"/>
                    <a:pt x="367" y="912"/>
                    <a:pt x="582" y="1092"/>
                  </a:cubicBezTo>
                  <a:cubicBezTo>
                    <a:pt x="752" y="1227"/>
                    <a:pt x="1038" y="1335"/>
                    <a:pt x="1297" y="1335"/>
                  </a:cubicBezTo>
                  <a:cubicBezTo>
                    <a:pt x="1450" y="1335"/>
                    <a:pt x="1594" y="1297"/>
                    <a:pt x="1699" y="1205"/>
                  </a:cubicBezTo>
                  <a:cubicBezTo>
                    <a:pt x="2235" y="727"/>
                    <a:pt x="1028" y="1"/>
                    <a:pt x="38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2108200" y="3262125"/>
              <a:ext cx="58975" cy="28550"/>
            </a:xfrm>
            <a:custGeom>
              <a:rect b="b" l="l" r="r" t="t"/>
              <a:pathLst>
                <a:path extrusionOk="0" h="1142" w="2359">
                  <a:moveTo>
                    <a:pt x="946" y="0"/>
                  </a:moveTo>
                  <a:cubicBezTo>
                    <a:pt x="810" y="0"/>
                    <a:pt x="676" y="16"/>
                    <a:pt x="564" y="69"/>
                  </a:cubicBezTo>
                  <a:cubicBezTo>
                    <a:pt x="0" y="340"/>
                    <a:pt x="135" y="904"/>
                    <a:pt x="666" y="1051"/>
                  </a:cubicBezTo>
                  <a:cubicBezTo>
                    <a:pt x="745" y="1074"/>
                    <a:pt x="812" y="1096"/>
                    <a:pt x="880" y="1107"/>
                  </a:cubicBezTo>
                  <a:cubicBezTo>
                    <a:pt x="997" y="1128"/>
                    <a:pt x="1119" y="1141"/>
                    <a:pt x="1241" y="1141"/>
                  </a:cubicBezTo>
                  <a:cubicBezTo>
                    <a:pt x="1576" y="1141"/>
                    <a:pt x="1902" y="1042"/>
                    <a:pt x="2076" y="735"/>
                  </a:cubicBezTo>
                  <a:cubicBezTo>
                    <a:pt x="2358" y="216"/>
                    <a:pt x="1681" y="58"/>
                    <a:pt x="1309" y="24"/>
                  </a:cubicBezTo>
                  <a:cubicBezTo>
                    <a:pt x="1196" y="13"/>
                    <a:pt x="1070" y="0"/>
                    <a:pt x="94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2230750" y="3289475"/>
              <a:ext cx="36775" cy="36875"/>
            </a:xfrm>
            <a:custGeom>
              <a:rect b="b" l="l" r="r" t="t"/>
              <a:pathLst>
                <a:path extrusionOk="0" h="1475" w="1471">
                  <a:moveTo>
                    <a:pt x="991" y="1"/>
                  </a:moveTo>
                  <a:cubicBezTo>
                    <a:pt x="781" y="1"/>
                    <a:pt x="548" y="93"/>
                    <a:pt x="402" y="239"/>
                  </a:cubicBezTo>
                  <a:cubicBezTo>
                    <a:pt x="44" y="587"/>
                    <a:pt x="0" y="1475"/>
                    <a:pt x="485" y="1475"/>
                  </a:cubicBezTo>
                  <a:cubicBezTo>
                    <a:pt x="582" y="1475"/>
                    <a:pt x="700" y="1439"/>
                    <a:pt x="842" y="1356"/>
                  </a:cubicBezTo>
                  <a:cubicBezTo>
                    <a:pt x="1146" y="1176"/>
                    <a:pt x="1428" y="736"/>
                    <a:pt x="1440" y="499"/>
                  </a:cubicBezTo>
                  <a:cubicBezTo>
                    <a:pt x="1471" y="143"/>
                    <a:pt x="1250" y="1"/>
                    <a:pt x="99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2255600" y="3453175"/>
              <a:ext cx="49250" cy="30700"/>
            </a:xfrm>
            <a:custGeom>
              <a:rect b="b" l="l" r="r" t="t"/>
              <a:pathLst>
                <a:path extrusionOk="0" h="1228" w="1970">
                  <a:moveTo>
                    <a:pt x="862" y="0"/>
                  </a:moveTo>
                  <a:cubicBezTo>
                    <a:pt x="471" y="0"/>
                    <a:pt x="1" y="273"/>
                    <a:pt x="164" y="710"/>
                  </a:cubicBezTo>
                  <a:cubicBezTo>
                    <a:pt x="254" y="958"/>
                    <a:pt x="660" y="1161"/>
                    <a:pt x="1033" y="1218"/>
                  </a:cubicBezTo>
                  <a:cubicBezTo>
                    <a:pt x="1092" y="1224"/>
                    <a:pt x="1151" y="1228"/>
                    <a:pt x="1207" y="1228"/>
                  </a:cubicBezTo>
                  <a:cubicBezTo>
                    <a:pt x="1441" y="1228"/>
                    <a:pt x="1644" y="1167"/>
                    <a:pt x="1743" y="1003"/>
                  </a:cubicBezTo>
                  <a:cubicBezTo>
                    <a:pt x="1969" y="620"/>
                    <a:pt x="1326" y="67"/>
                    <a:pt x="987" y="10"/>
                  </a:cubicBezTo>
                  <a:cubicBezTo>
                    <a:pt x="947" y="4"/>
                    <a:pt x="905" y="0"/>
                    <a:pt x="86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2117775" y="3325875"/>
              <a:ext cx="49400" cy="28575"/>
            </a:xfrm>
            <a:custGeom>
              <a:rect b="b" l="l" r="r" t="t"/>
              <a:pathLst>
                <a:path extrusionOk="0" h="1143" w="1976">
                  <a:moveTo>
                    <a:pt x="1207" y="1"/>
                  </a:moveTo>
                  <a:cubicBezTo>
                    <a:pt x="753" y="1"/>
                    <a:pt x="74" y="223"/>
                    <a:pt x="35" y="690"/>
                  </a:cubicBezTo>
                  <a:cubicBezTo>
                    <a:pt x="0" y="1049"/>
                    <a:pt x="270" y="1142"/>
                    <a:pt x="549" y="1142"/>
                  </a:cubicBezTo>
                  <a:cubicBezTo>
                    <a:pt x="640" y="1142"/>
                    <a:pt x="731" y="1133"/>
                    <a:pt x="813" y="1119"/>
                  </a:cubicBezTo>
                  <a:cubicBezTo>
                    <a:pt x="1118" y="1063"/>
                    <a:pt x="1558" y="938"/>
                    <a:pt x="1750" y="656"/>
                  </a:cubicBezTo>
                  <a:cubicBezTo>
                    <a:pt x="1761" y="634"/>
                    <a:pt x="1772" y="622"/>
                    <a:pt x="1784" y="600"/>
                  </a:cubicBezTo>
                  <a:cubicBezTo>
                    <a:pt x="1975" y="261"/>
                    <a:pt x="1693" y="58"/>
                    <a:pt x="1377" y="13"/>
                  </a:cubicBezTo>
                  <a:cubicBezTo>
                    <a:pt x="1326" y="5"/>
                    <a:pt x="1269" y="1"/>
                    <a:pt x="1207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2309425" y="3480550"/>
              <a:ext cx="52975" cy="24225"/>
            </a:xfrm>
            <a:custGeom>
              <a:rect b="b" l="l" r="r" t="t"/>
              <a:pathLst>
                <a:path extrusionOk="0" h="969" w="2119">
                  <a:moveTo>
                    <a:pt x="969" y="0"/>
                  </a:moveTo>
                  <a:cubicBezTo>
                    <a:pt x="535" y="0"/>
                    <a:pt x="0" y="114"/>
                    <a:pt x="8" y="450"/>
                  </a:cubicBezTo>
                  <a:cubicBezTo>
                    <a:pt x="19" y="766"/>
                    <a:pt x="414" y="901"/>
                    <a:pt x="775" y="946"/>
                  </a:cubicBezTo>
                  <a:cubicBezTo>
                    <a:pt x="933" y="969"/>
                    <a:pt x="1091" y="969"/>
                    <a:pt x="1238" y="969"/>
                  </a:cubicBezTo>
                  <a:cubicBezTo>
                    <a:pt x="1870" y="935"/>
                    <a:pt x="2118" y="337"/>
                    <a:pt x="1452" y="66"/>
                  </a:cubicBezTo>
                  <a:cubicBezTo>
                    <a:pt x="1361" y="26"/>
                    <a:pt x="1177" y="0"/>
                    <a:pt x="9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2165175" y="3261825"/>
              <a:ext cx="32425" cy="41550"/>
            </a:xfrm>
            <a:custGeom>
              <a:rect b="b" l="l" r="r" t="t"/>
              <a:pathLst>
                <a:path extrusionOk="0" h="1662" w="1297">
                  <a:moveTo>
                    <a:pt x="555" y="0"/>
                  </a:moveTo>
                  <a:cubicBezTo>
                    <a:pt x="367" y="0"/>
                    <a:pt x="195" y="146"/>
                    <a:pt x="102" y="431"/>
                  </a:cubicBezTo>
                  <a:cubicBezTo>
                    <a:pt x="0" y="781"/>
                    <a:pt x="57" y="1323"/>
                    <a:pt x="373" y="1548"/>
                  </a:cubicBezTo>
                  <a:lnTo>
                    <a:pt x="407" y="1571"/>
                  </a:lnTo>
                  <a:cubicBezTo>
                    <a:pt x="502" y="1634"/>
                    <a:pt x="590" y="1662"/>
                    <a:pt x="668" y="1662"/>
                  </a:cubicBezTo>
                  <a:cubicBezTo>
                    <a:pt x="1138" y="1662"/>
                    <a:pt x="1296" y="673"/>
                    <a:pt x="1016" y="296"/>
                  </a:cubicBezTo>
                  <a:cubicBezTo>
                    <a:pt x="874" y="98"/>
                    <a:pt x="709" y="0"/>
                    <a:pt x="555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2265600" y="3403075"/>
              <a:ext cx="45450" cy="35250"/>
            </a:xfrm>
            <a:custGeom>
              <a:rect b="b" l="l" r="r" t="t"/>
              <a:pathLst>
                <a:path extrusionOk="0" h="1410" w="1818">
                  <a:moveTo>
                    <a:pt x="1354" y="1"/>
                  </a:moveTo>
                  <a:cubicBezTo>
                    <a:pt x="998" y="1"/>
                    <a:pt x="522" y="251"/>
                    <a:pt x="362" y="446"/>
                  </a:cubicBezTo>
                  <a:cubicBezTo>
                    <a:pt x="215" y="638"/>
                    <a:pt x="1" y="1055"/>
                    <a:pt x="181" y="1281"/>
                  </a:cubicBezTo>
                  <a:cubicBezTo>
                    <a:pt x="239" y="1358"/>
                    <a:pt x="345" y="1410"/>
                    <a:pt x="508" y="1410"/>
                  </a:cubicBezTo>
                  <a:cubicBezTo>
                    <a:pt x="536" y="1410"/>
                    <a:pt x="567" y="1408"/>
                    <a:pt x="599" y="1405"/>
                  </a:cubicBezTo>
                  <a:cubicBezTo>
                    <a:pt x="1050" y="1371"/>
                    <a:pt x="1817" y="897"/>
                    <a:pt x="1772" y="367"/>
                  </a:cubicBezTo>
                  <a:cubicBezTo>
                    <a:pt x="1751" y="98"/>
                    <a:pt x="1576" y="1"/>
                    <a:pt x="135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2306800" y="3415875"/>
              <a:ext cx="52475" cy="28250"/>
            </a:xfrm>
            <a:custGeom>
              <a:rect b="b" l="l" r="r" t="t"/>
              <a:pathLst>
                <a:path extrusionOk="0" h="1130" w="2099">
                  <a:moveTo>
                    <a:pt x="1502" y="0"/>
                  </a:moveTo>
                  <a:cubicBezTo>
                    <a:pt x="1059" y="0"/>
                    <a:pt x="491" y="240"/>
                    <a:pt x="327" y="453"/>
                  </a:cubicBezTo>
                  <a:cubicBezTo>
                    <a:pt x="0" y="859"/>
                    <a:pt x="406" y="1096"/>
                    <a:pt x="801" y="1130"/>
                  </a:cubicBezTo>
                  <a:cubicBezTo>
                    <a:pt x="1129" y="1119"/>
                    <a:pt x="1444" y="1028"/>
                    <a:pt x="1727" y="859"/>
                  </a:cubicBezTo>
                  <a:cubicBezTo>
                    <a:pt x="1896" y="746"/>
                    <a:pt x="2099" y="521"/>
                    <a:pt x="2043" y="306"/>
                  </a:cubicBezTo>
                  <a:cubicBezTo>
                    <a:pt x="1980" y="84"/>
                    <a:pt x="1763" y="0"/>
                    <a:pt x="150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2084200" y="3234525"/>
              <a:ext cx="60175" cy="27400"/>
            </a:xfrm>
            <a:custGeom>
              <a:rect b="b" l="l" r="r" t="t"/>
              <a:pathLst>
                <a:path extrusionOk="0" h="1096" w="2407">
                  <a:moveTo>
                    <a:pt x="1711" y="1"/>
                  </a:moveTo>
                  <a:cubicBezTo>
                    <a:pt x="1455" y="1"/>
                    <a:pt x="1182" y="63"/>
                    <a:pt x="1028" y="124"/>
                  </a:cubicBezTo>
                  <a:cubicBezTo>
                    <a:pt x="768" y="237"/>
                    <a:pt x="1" y="654"/>
                    <a:pt x="497" y="970"/>
                  </a:cubicBezTo>
                  <a:cubicBezTo>
                    <a:pt x="619" y="1053"/>
                    <a:pt x="851" y="1096"/>
                    <a:pt x="1109" y="1096"/>
                  </a:cubicBezTo>
                  <a:cubicBezTo>
                    <a:pt x="1377" y="1096"/>
                    <a:pt x="1673" y="1051"/>
                    <a:pt x="1908" y="959"/>
                  </a:cubicBezTo>
                  <a:cubicBezTo>
                    <a:pt x="2111" y="869"/>
                    <a:pt x="2269" y="745"/>
                    <a:pt x="2314" y="564"/>
                  </a:cubicBezTo>
                  <a:cubicBezTo>
                    <a:pt x="2407" y="127"/>
                    <a:pt x="2076" y="1"/>
                    <a:pt x="171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2213425" y="3425425"/>
              <a:ext cx="51350" cy="24200"/>
            </a:xfrm>
            <a:custGeom>
              <a:rect b="b" l="l" r="r" t="t"/>
              <a:pathLst>
                <a:path extrusionOk="0" h="968" w="2054">
                  <a:moveTo>
                    <a:pt x="1181" y="1"/>
                  </a:moveTo>
                  <a:cubicBezTo>
                    <a:pt x="997" y="1"/>
                    <a:pt x="820" y="33"/>
                    <a:pt x="643" y="82"/>
                  </a:cubicBezTo>
                  <a:cubicBezTo>
                    <a:pt x="350" y="184"/>
                    <a:pt x="0" y="443"/>
                    <a:pt x="260" y="759"/>
                  </a:cubicBezTo>
                  <a:cubicBezTo>
                    <a:pt x="395" y="921"/>
                    <a:pt x="642" y="967"/>
                    <a:pt x="885" y="967"/>
                  </a:cubicBezTo>
                  <a:cubicBezTo>
                    <a:pt x="1066" y="967"/>
                    <a:pt x="1246" y="941"/>
                    <a:pt x="1377" y="917"/>
                  </a:cubicBezTo>
                  <a:cubicBezTo>
                    <a:pt x="1580" y="895"/>
                    <a:pt x="1806" y="883"/>
                    <a:pt x="1873" y="691"/>
                  </a:cubicBezTo>
                  <a:cubicBezTo>
                    <a:pt x="2054" y="285"/>
                    <a:pt x="1602" y="3"/>
                    <a:pt x="1264" y="3"/>
                  </a:cubicBezTo>
                  <a:cubicBezTo>
                    <a:pt x="1236" y="2"/>
                    <a:pt x="1209" y="1"/>
                    <a:pt x="118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2322875" y="3442675"/>
              <a:ext cx="50425" cy="33850"/>
            </a:xfrm>
            <a:custGeom>
              <a:rect b="b" l="l" r="r" t="t"/>
              <a:pathLst>
                <a:path extrusionOk="0" h="1354" w="2017">
                  <a:moveTo>
                    <a:pt x="1526" y="0"/>
                  </a:moveTo>
                  <a:cubicBezTo>
                    <a:pt x="1322" y="0"/>
                    <a:pt x="1081" y="65"/>
                    <a:pt x="914" y="137"/>
                  </a:cubicBezTo>
                  <a:cubicBezTo>
                    <a:pt x="644" y="250"/>
                    <a:pt x="0" y="791"/>
                    <a:pt x="215" y="1141"/>
                  </a:cubicBezTo>
                  <a:cubicBezTo>
                    <a:pt x="260" y="1209"/>
                    <a:pt x="316" y="1254"/>
                    <a:pt x="395" y="1288"/>
                  </a:cubicBezTo>
                  <a:cubicBezTo>
                    <a:pt x="486" y="1333"/>
                    <a:pt x="585" y="1353"/>
                    <a:pt x="687" y="1353"/>
                  </a:cubicBezTo>
                  <a:cubicBezTo>
                    <a:pt x="1171" y="1353"/>
                    <a:pt x="1734" y="902"/>
                    <a:pt x="1873" y="521"/>
                  </a:cubicBezTo>
                  <a:cubicBezTo>
                    <a:pt x="2017" y="123"/>
                    <a:pt x="1806" y="0"/>
                    <a:pt x="152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2221825" y="3374800"/>
              <a:ext cx="62450" cy="32000"/>
            </a:xfrm>
            <a:custGeom>
              <a:rect b="b" l="l" r="r" t="t"/>
              <a:pathLst>
                <a:path extrusionOk="0" h="1280" w="2498">
                  <a:moveTo>
                    <a:pt x="1029" y="0"/>
                  </a:moveTo>
                  <a:cubicBezTo>
                    <a:pt x="807" y="0"/>
                    <a:pt x="600" y="74"/>
                    <a:pt x="443" y="257"/>
                  </a:cubicBezTo>
                  <a:cubicBezTo>
                    <a:pt x="1" y="751"/>
                    <a:pt x="1199" y="1280"/>
                    <a:pt x="1906" y="1280"/>
                  </a:cubicBezTo>
                  <a:cubicBezTo>
                    <a:pt x="2265" y="1280"/>
                    <a:pt x="2498" y="1144"/>
                    <a:pt x="2327" y="798"/>
                  </a:cubicBezTo>
                  <a:cubicBezTo>
                    <a:pt x="2158" y="494"/>
                    <a:pt x="1887" y="257"/>
                    <a:pt x="1571" y="121"/>
                  </a:cubicBezTo>
                  <a:cubicBezTo>
                    <a:pt x="1392" y="46"/>
                    <a:pt x="1206" y="0"/>
                    <a:pt x="1029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2194800" y="3292500"/>
              <a:ext cx="41650" cy="43275"/>
            </a:xfrm>
            <a:custGeom>
              <a:rect b="b" l="l" r="r" t="t"/>
              <a:pathLst>
                <a:path extrusionOk="0" h="1731" w="1666">
                  <a:moveTo>
                    <a:pt x="701" y="1"/>
                  </a:moveTo>
                  <a:cubicBezTo>
                    <a:pt x="360" y="1"/>
                    <a:pt x="66" y="269"/>
                    <a:pt x="45" y="626"/>
                  </a:cubicBezTo>
                  <a:cubicBezTo>
                    <a:pt x="0" y="1010"/>
                    <a:pt x="203" y="1642"/>
                    <a:pt x="531" y="1721"/>
                  </a:cubicBezTo>
                  <a:cubicBezTo>
                    <a:pt x="555" y="1727"/>
                    <a:pt x="580" y="1730"/>
                    <a:pt x="605" y="1730"/>
                  </a:cubicBezTo>
                  <a:cubicBezTo>
                    <a:pt x="1164" y="1730"/>
                    <a:pt x="1665" y="81"/>
                    <a:pt x="779" y="5"/>
                  </a:cubicBezTo>
                  <a:cubicBezTo>
                    <a:pt x="753" y="2"/>
                    <a:pt x="726" y="1"/>
                    <a:pt x="70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2378275" y="3446650"/>
              <a:ext cx="55200" cy="36850"/>
            </a:xfrm>
            <a:custGeom>
              <a:rect b="b" l="l" r="r" t="t"/>
              <a:pathLst>
                <a:path extrusionOk="0" h="1474" w="2208">
                  <a:moveTo>
                    <a:pt x="1856" y="0"/>
                  </a:moveTo>
                  <a:cubicBezTo>
                    <a:pt x="1246" y="0"/>
                    <a:pt x="0" y="983"/>
                    <a:pt x="639" y="1400"/>
                  </a:cubicBezTo>
                  <a:cubicBezTo>
                    <a:pt x="721" y="1451"/>
                    <a:pt x="820" y="1473"/>
                    <a:pt x="925" y="1473"/>
                  </a:cubicBezTo>
                  <a:cubicBezTo>
                    <a:pt x="1212" y="1473"/>
                    <a:pt x="1546" y="1308"/>
                    <a:pt x="1711" y="1118"/>
                  </a:cubicBezTo>
                  <a:cubicBezTo>
                    <a:pt x="1892" y="914"/>
                    <a:pt x="2208" y="553"/>
                    <a:pt x="2163" y="249"/>
                  </a:cubicBezTo>
                  <a:cubicBezTo>
                    <a:pt x="2141" y="73"/>
                    <a:pt x="2022" y="0"/>
                    <a:pt x="185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2265875" y="3355400"/>
              <a:ext cx="58700" cy="30100"/>
            </a:xfrm>
            <a:custGeom>
              <a:rect b="b" l="l" r="r" t="t"/>
              <a:pathLst>
                <a:path extrusionOk="0" h="1204" w="2348">
                  <a:moveTo>
                    <a:pt x="1540" y="0"/>
                  </a:moveTo>
                  <a:cubicBezTo>
                    <a:pt x="1364" y="0"/>
                    <a:pt x="1176" y="48"/>
                    <a:pt x="1016" y="96"/>
                  </a:cubicBezTo>
                  <a:cubicBezTo>
                    <a:pt x="644" y="186"/>
                    <a:pt x="1" y="446"/>
                    <a:pt x="362" y="920"/>
                  </a:cubicBezTo>
                  <a:cubicBezTo>
                    <a:pt x="527" y="1130"/>
                    <a:pt x="765" y="1203"/>
                    <a:pt x="1015" y="1203"/>
                  </a:cubicBezTo>
                  <a:cubicBezTo>
                    <a:pt x="1209" y="1203"/>
                    <a:pt x="1410" y="1159"/>
                    <a:pt x="1592" y="1100"/>
                  </a:cubicBezTo>
                  <a:cubicBezTo>
                    <a:pt x="1671" y="1078"/>
                    <a:pt x="1739" y="1044"/>
                    <a:pt x="1795" y="1021"/>
                  </a:cubicBezTo>
                  <a:cubicBezTo>
                    <a:pt x="2303" y="784"/>
                    <a:pt x="2348" y="209"/>
                    <a:pt x="1750" y="28"/>
                  </a:cubicBezTo>
                  <a:cubicBezTo>
                    <a:pt x="1684" y="8"/>
                    <a:pt x="1613" y="0"/>
                    <a:pt x="154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2280375" y="3440150"/>
              <a:ext cx="42050" cy="34900"/>
            </a:xfrm>
            <a:custGeom>
              <a:rect b="b" l="l" r="r" t="t"/>
              <a:pathLst>
                <a:path extrusionOk="0" h="1396" w="1682">
                  <a:moveTo>
                    <a:pt x="561" y="0"/>
                  </a:moveTo>
                  <a:cubicBezTo>
                    <a:pt x="1" y="0"/>
                    <a:pt x="182" y="928"/>
                    <a:pt x="594" y="1242"/>
                  </a:cubicBezTo>
                  <a:cubicBezTo>
                    <a:pt x="733" y="1340"/>
                    <a:pt x="921" y="1395"/>
                    <a:pt x="1097" y="1395"/>
                  </a:cubicBezTo>
                  <a:cubicBezTo>
                    <a:pt x="1407" y="1395"/>
                    <a:pt x="1681" y="1224"/>
                    <a:pt x="1587" y="813"/>
                  </a:cubicBezTo>
                  <a:cubicBezTo>
                    <a:pt x="1542" y="588"/>
                    <a:pt x="1193" y="204"/>
                    <a:pt x="865" y="69"/>
                  </a:cubicBezTo>
                  <a:cubicBezTo>
                    <a:pt x="746" y="21"/>
                    <a:pt x="645" y="0"/>
                    <a:pt x="56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2129000" y="3379825"/>
              <a:ext cx="46925" cy="32500"/>
            </a:xfrm>
            <a:custGeom>
              <a:rect b="b" l="l" r="r" t="t"/>
              <a:pathLst>
                <a:path extrusionOk="0" h="1300" w="1877">
                  <a:moveTo>
                    <a:pt x="1198" y="0"/>
                  </a:moveTo>
                  <a:cubicBezTo>
                    <a:pt x="1091" y="0"/>
                    <a:pt x="976" y="20"/>
                    <a:pt x="861" y="56"/>
                  </a:cubicBezTo>
                  <a:cubicBezTo>
                    <a:pt x="500" y="168"/>
                    <a:pt x="138" y="428"/>
                    <a:pt x="82" y="687"/>
                  </a:cubicBezTo>
                  <a:cubicBezTo>
                    <a:pt x="0" y="1095"/>
                    <a:pt x="392" y="1300"/>
                    <a:pt x="755" y="1300"/>
                  </a:cubicBezTo>
                  <a:cubicBezTo>
                    <a:pt x="843" y="1300"/>
                    <a:pt x="930" y="1287"/>
                    <a:pt x="1007" y="1263"/>
                  </a:cubicBezTo>
                  <a:cubicBezTo>
                    <a:pt x="1335" y="1161"/>
                    <a:pt x="1876" y="507"/>
                    <a:pt x="1594" y="157"/>
                  </a:cubicBezTo>
                  <a:cubicBezTo>
                    <a:pt x="1505" y="47"/>
                    <a:pt x="1362" y="0"/>
                    <a:pt x="119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2139775" y="3304900"/>
              <a:ext cx="52775" cy="25650"/>
            </a:xfrm>
            <a:custGeom>
              <a:rect b="b" l="l" r="r" t="t"/>
              <a:pathLst>
                <a:path extrusionOk="0" h="1026" w="2111">
                  <a:moveTo>
                    <a:pt x="1280" y="0"/>
                  </a:moveTo>
                  <a:cubicBezTo>
                    <a:pt x="1246" y="0"/>
                    <a:pt x="1211" y="2"/>
                    <a:pt x="1174" y="6"/>
                  </a:cubicBezTo>
                  <a:cubicBezTo>
                    <a:pt x="1028" y="17"/>
                    <a:pt x="870" y="51"/>
                    <a:pt x="723" y="96"/>
                  </a:cubicBezTo>
                  <a:cubicBezTo>
                    <a:pt x="373" y="198"/>
                    <a:pt x="1" y="389"/>
                    <a:pt x="46" y="705"/>
                  </a:cubicBezTo>
                  <a:cubicBezTo>
                    <a:pt x="80" y="946"/>
                    <a:pt x="382" y="1026"/>
                    <a:pt x="710" y="1026"/>
                  </a:cubicBezTo>
                  <a:cubicBezTo>
                    <a:pt x="1044" y="1026"/>
                    <a:pt x="1405" y="943"/>
                    <a:pt x="1536" y="863"/>
                  </a:cubicBezTo>
                  <a:cubicBezTo>
                    <a:pt x="2110" y="512"/>
                    <a:pt x="1852" y="0"/>
                    <a:pt x="128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2360675" y="3461600"/>
              <a:ext cx="33075" cy="41675"/>
            </a:xfrm>
            <a:custGeom>
              <a:rect b="b" l="l" r="r" t="t"/>
              <a:pathLst>
                <a:path extrusionOk="0" h="1667" w="1323">
                  <a:moveTo>
                    <a:pt x="603" y="1"/>
                  </a:moveTo>
                  <a:cubicBezTo>
                    <a:pt x="510" y="1"/>
                    <a:pt x="409" y="41"/>
                    <a:pt x="305" y="136"/>
                  </a:cubicBezTo>
                  <a:lnTo>
                    <a:pt x="282" y="158"/>
                  </a:lnTo>
                  <a:cubicBezTo>
                    <a:pt x="0" y="441"/>
                    <a:pt x="23" y="971"/>
                    <a:pt x="181" y="1298"/>
                  </a:cubicBezTo>
                  <a:cubicBezTo>
                    <a:pt x="304" y="1545"/>
                    <a:pt x="472" y="1666"/>
                    <a:pt x="642" y="1666"/>
                  </a:cubicBezTo>
                  <a:cubicBezTo>
                    <a:pt x="814" y="1666"/>
                    <a:pt x="987" y="1542"/>
                    <a:pt x="1118" y="1298"/>
                  </a:cubicBezTo>
                  <a:cubicBezTo>
                    <a:pt x="1322" y="907"/>
                    <a:pt x="1043" y="1"/>
                    <a:pt x="60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2178425" y="3397850"/>
              <a:ext cx="62625" cy="26100"/>
            </a:xfrm>
            <a:custGeom>
              <a:rect b="b" l="l" r="r" t="t"/>
              <a:pathLst>
                <a:path extrusionOk="0" h="1044" w="2505">
                  <a:moveTo>
                    <a:pt x="1419" y="1"/>
                  </a:moveTo>
                  <a:cubicBezTo>
                    <a:pt x="1025" y="1"/>
                    <a:pt x="613" y="101"/>
                    <a:pt x="441" y="249"/>
                  </a:cubicBezTo>
                  <a:cubicBezTo>
                    <a:pt x="1" y="632"/>
                    <a:pt x="825" y="937"/>
                    <a:pt x="1107" y="1005"/>
                  </a:cubicBezTo>
                  <a:cubicBezTo>
                    <a:pt x="1207" y="1028"/>
                    <a:pt x="1351" y="1044"/>
                    <a:pt x="1506" y="1044"/>
                  </a:cubicBezTo>
                  <a:cubicBezTo>
                    <a:pt x="1960" y="1044"/>
                    <a:pt x="2505" y="903"/>
                    <a:pt x="2303" y="373"/>
                  </a:cubicBezTo>
                  <a:cubicBezTo>
                    <a:pt x="2246" y="203"/>
                    <a:pt x="2066" y="102"/>
                    <a:pt x="1840" y="45"/>
                  </a:cubicBezTo>
                  <a:cubicBezTo>
                    <a:pt x="1711" y="15"/>
                    <a:pt x="1566" y="1"/>
                    <a:pt x="141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2143175" y="3337625"/>
              <a:ext cx="47700" cy="39275"/>
            </a:xfrm>
            <a:custGeom>
              <a:rect b="b" l="l" r="r" t="t"/>
              <a:pathLst>
                <a:path extrusionOk="0" h="1571" w="1908">
                  <a:moveTo>
                    <a:pt x="1447" y="1"/>
                  </a:moveTo>
                  <a:cubicBezTo>
                    <a:pt x="1122" y="1"/>
                    <a:pt x="664" y="351"/>
                    <a:pt x="531" y="547"/>
                  </a:cubicBezTo>
                  <a:cubicBezTo>
                    <a:pt x="296" y="867"/>
                    <a:pt x="1" y="1570"/>
                    <a:pt x="579" y="1570"/>
                  </a:cubicBezTo>
                  <a:cubicBezTo>
                    <a:pt x="612" y="1570"/>
                    <a:pt x="649" y="1568"/>
                    <a:pt x="689" y="1563"/>
                  </a:cubicBezTo>
                  <a:cubicBezTo>
                    <a:pt x="1185" y="1495"/>
                    <a:pt x="1907" y="863"/>
                    <a:pt x="1772" y="299"/>
                  </a:cubicBezTo>
                  <a:cubicBezTo>
                    <a:pt x="1761" y="209"/>
                    <a:pt x="1727" y="141"/>
                    <a:pt x="1670" y="85"/>
                  </a:cubicBezTo>
                  <a:cubicBezTo>
                    <a:pt x="1611" y="25"/>
                    <a:pt x="1534" y="1"/>
                    <a:pt x="144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2175050" y="3359475"/>
              <a:ext cx="43975" cy="42500"/>
            </a:xfrm>
            <a:custGeom>
              <a:rect b="b" l="l" r="r" t="t"/>
              <a:pathLst>
                <a:path extrusionOk="0" h="1700" w="1759">
                  <a:moveTo>
                    <a:pt x="531" y="0"/>
                  </a:moveTo>
                  <a:cubicBezTo>
                    <a:pt x="492" y="0"/>
                    <a:pt x="454" y="8"/>
                    <a:pt x="418" y="23"/>
                  </a:cubicBezTo>
                  <a:cubicBezTo>
                    <a:pt x="91" y="159"/>
                    <a:pt x="0" y="813"/>
                    <a:pt x="102" y="1185"/>
                  </a:cubicBezTo>
                  <a:cubicBezTo>
                    <a:pt x="167" y="1493"/>
                    <a:pt x="439" y="1700"/>
                    <a:pt x="735" y="1700"/>
                  </a:cubicBezTo>
                  <a:cubicBezTo>
                    <a:pt x="798" y="1700"/>
                    <a:pt x="862" y="1691"/>
                    <a:pt x="926" y="1671"/>
                  </a:cubicBezTo>
                  <a:cubicBezTo>
                    <a:pt x="1758" y="1470"/>
                    <a:pt x="1075" y="0"/>
                    <a:pt x="531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2181950" y="3343250"/>
              <a:ext cx="55825" cy="33400"/>
            </a:xfrm>
            <a:custGeom>
              <a:rect b="b" l="l" r="r" t="t"/>
              <a:pathLst>
                <a:path extrusionOk="0" h="1336" w="2233">
                  <a:moveTo>
                    <a:pt x="938" y="1"/>
                  </a:moveTo>
                  <a:cubicBezTo>
                    <a:pt x="785" y="1"/>
                    <a:pt x="642" y="38"/>
                    <a:pt x="537" y="131"/>
                  </a:cubicBezTo>
                  <a:cubicBezTo>
                    <a:pt x="0" y="608"/>
                    <a:pt x="1201" y="1335"/>
                    <a:pt x="1850" y="1335"/>
                  </a:cubicBezTo>
                  <a:cubicBezTo>
                    <a:pt x="2074" y="1335"/>
                    <a:pt x="2232" y="1248"/>
                    <a:pt x="2229" y="1033"/>
                  </a:cubicBezTo>
                  <a:cubicBezTo>
                    <a:pt x="2218" y="729"/>
                    <a:pt x="1857" y="424"/>
                    <a:pt x="1643" y="243"/>
                  </a:cubicBezTo>
                  <a:cubicBezTo>
                    <a:pt x="1480" y="109"/>
                    <a:pt x="1196" y="1"/>
                    <a:pt x="93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1944000" y="3413625"/>
              <a:ext cx="15375" cy="12850"/>
            </a:xfrm>
            <a:custGeom>
              <a:rect b="b" l="l" r="r" t="t"/>
              <a:pathLst>
                <a:path extrusionOk="0" h="514" w="615">
                  <a:moveTo>
                    <a:pt x="339" y="0"/>
                  </a:moveTo>
                  <a:cubicBezTo>
                    <a:pt x="331" y="0"/>
                    <a:pt x="324" y="1"/>
                    <a:pt x="317" y="1"/>
                  </a:cubicBezTo>
                  <a:cubicBezTo>
                    <a:pt x="91" y="12"/>
                    <a:pt x="1" y="306"/>
                    <a:pt x="170" y="453"/>
                  </a:cubicBezTo>
                  <a:cubicBezTo>
                    <a:pt x="222" y="495"/>
                    <a:pt x="281" y="514"/>
                    <a:pt x="339" y="514"/>
                  </a:cubicBezTo>
                  <a:cubicBezTo>
                    <a:pt x="482" y="514"/>
                    <a:pt x="615" y="399"/>
                    <a:pt x="599" y="238"/>
                  </a:cubicBezTo>
                  <a:cubicBezTo>
                    <a:pt x="588" y="99"/>
                    <a:pt x="476" y="0"/>
                    <a:pt x="33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1947950" y="3462425"/>
              <a:ext cx="15250" cy="13025"/>
            </a:xfrm>
            <a:custGeom>
              <a:rect b="b" l="l" r="r" t="t"/>
              <a:pathLst>
                <a:path extrusionOk="0" h="521" w="610">
                  <a:moveTo>
                    <a:pt x="337" y="1"/>
                  </a:moveTo>
                  <a:cubicBezTo>
                    <a:pt x="330" y="1"/>
                    <a:pt x="323" y="1"/>
                    <a:pt x="317" y="1"/>
                  </a:cubicBezTo>
                  <a:cubicBezTo>
                    <a:pt x="1" y="58"/>
                    <a:pt x="34" y="520"/>
                    <a:pt x="362" y="520"/>
                  </a:cubicBezTo>
                  <a:cubicBezTo>
                    <a:pt x="497" y="509"/>
                    <a:pt x="610" y="385"/>
                    <a:pt x="599" y="238"/>
                  </a:cubicBezTo>
                  <a:cubicBezTo>
                    <a:pt x="588" y="109"/>
                    <a:pt x="475" y="1"/>
                    <a:pt x="337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1970250" y="3436200"/>
              <a:ext cx="15450" cy="12850"/>
            </a:xfrm>
            <a:custGeom>
              <a:rect b="b" l="l" r="r" t="t"/>
              <a:pathLst>
                <a:path extrusionOk="0" h="514" w="618">
                  <a:moveTo>
                    <a:pt x="348" y="0"/>
                  </a:moveTo>
                  <a:cubicBezTo>
                    <a:pt x="341" y="0"/>
                    <a:pt x="334" y="0"/>
                    <a:pt x="327" y="1"/>
                  </a:cubicBezTo>
                  <a:cubicBezTo>
                    <a:pt x="90" y="24"/>
                    <a:pt x="0" y="306"/>
                    <a:pt x="181" y="452"/>
                  </a:cubicBezTo>
                  <a:cubicBezTo>
                    <a:pt x="233" y="495"/>
                    <a:pt x="291" y="513"/>
                    <a:pt x="348" y="513"/>
                  </a:cubicBezTo>
                  <a:cubicBezTo>
                    <a:pt x="488" y="513"/>
                    <a:pt x="617" y="399"/>
                    <a:pt x="609" y="238"/>
                  </a:cubicBezTo>
                  <a:cubicBezTo>
                    <a:pt x="599" y="99"/>
                    <a:pt x="476" y="0"/>
                    <a:pt x="348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1988000" y="3533250"/>
              <a:ext cx="13600" cy="12850"/>
            </a:xfrm>
            <a:custGeom>
              <a:rect b="b" l="l" r="r" t="t"/>
              <a:pathLst>
                <a:path extrusionOk="0" h="514" w="544">
                  <a:moveTo>
                    <a:pt x="274" y="0"/>
                  </a:moveTo>
                  <a:cubicBezTo>
                    <a:pt x="138" y="0"/>
                    <a:pt x="0" y="94"/>
                    <a:pt x="12" y="272"/>
                  </a:cubicBezTo>
                  <a:cubicBezTo>
                    <a:pt x="23" y="436"/>
                    <a:pt x="144" y="514"/>
                    <a:pt x="266" y="514"/>
                  </a:cubicBezTo>
                  <a:cubicBezTo>
                    <a:pt x="404" y="514"/>
                    <a:pt x="543" y="417"/>
                    <a:pt x="531" y="238"/>
                  </a:cubicBezTo>
                  <a:cubicBezTo>
                    <a:pt x="521" y="77"/>
                    <a:pt x="398" y="0"/>
                    <a:pt x="274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2151075" y="3545075"/>
              <a:ext cx="15375" cy="13150"/>
            </a:xfrm>
            <a:custGeom>
              <a:rect b="b" l="l" r="r" t="t"/>
              <a:pathLst>
                <a:path extrusionOk="0" h="526" w="615">
                  <a:moveTo>
                    <a:pt x="336" y="1"/>
                  </a:moveTo>
                  <a:cubicBezTo>
                    <a:pt x="330" y="1"/>
                    <a:pt x="323" y="1"/>
                    <a:pt x="316" y="2"/>
                  </a:cubicBezTo>
                  <a:cubicBezTo>
                    <a:pt x="90" y="24"/>
                    <a:pt x="0" y="318"/>
                    <a:pt x="169" y="464"/>
                  </a:cubicBezTo>
                  <a:cubicBezTo>
                    <a:pt x="221" y="506"/>
                    <a:pt x="280" y="525"/>
                    <a:pt x="338" y="525"/>
                  </a:cubicBezTo>
                  <a:cubicBezTo>
                    <a:pt x="481" y="525"/>
                    <a:pt x="614" y="408"/>
                    <a:pt x="598" y="239"/>
                  </a:cubicBezTo>
                  <a:cubicBezTo>
                    <a:pt x="588" y="109"/>
                    <a:pt x="474" y="1"/>
                    <a:pt x="336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2321075" y="3630550"/>
              <a:ext cx="15925" cy="13050"/>
            </a:xfrm>
            <a:custGeom>
              <a:rect b="b" l="l" r="r" t="t"/>
              <a:pathLst>
                <a:path extrusionOk="0" h="522" w="637">
                  <a:moveTo>
                    <a:pt x="364" y="1"/>
                  </a:moveTo>
                  <a:cubicBezTo>
                    <a:pt x="357" y="1"/>
                    <a:pt x="350" y="1"/>
                    <a:pt x="343" y="2"/>
                  </a:cubicBezTo>
                  <a:cubicBezTo>
                    <a:pt x="1" y="24"/>
                    <a:pt x="37" y="522"/>
                    <a:pt x="356" y="522"/>
                  </a:cubicBezTo>
                  <a:cubicBezTo>
                    <a:pt x="363" y="522"/>
                    <a:pt x="370" y="521"/>
                    <a:pt x="377" y="521"/>
                  </a:cubicBezTo>
                  <a:cubicBezTo>
                    <a:pt x="524" y="510"/>
                    <a:pt x="637" y="374"/>
                    <a:pt x="614" y="239"/>
                  </a:cubicBezTo>
                  <a:cubicBezTo>
                    <a:pt x="603" y="99"/>
                    <a:pt x="491" y="1"/>
                    <a:pt x="364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2343475" y="3595850"/>
              <a:ext cx="15375" cy="13150"/>
            </a:xfrm>
            <a:custGeom>
              <a:rect b="b" l="l" r="r" t="t"/>
              <a:pathLst>
                <a:path extrusionOk="0" h="526" w="615">
                  <a:moveTo>
                    <a:pt x="338" y="1"/>
                  </a:moveTo>
                  <a:cubicBezTo>
                    <a:pt x="331" y="1"/>
                    <a:pt x="323" y="1"/>
                    <a:pt x="316" y="2"/>
                  </a:cubicBezTo>
                  <a:cubicBezTo>
                    <a:pt x="90" y="24"/>
                    <a:pt x="0" y="318"/>
                    <a:pt x="181" y="464"/>
                  </a:cubicBezTo>
                  <a:cubicBezTo>
                    <a:pt x="229" y="506"/>
                    <a:pt x="286" y="525"/>
                    <a:pt x="342" y="525"/>
                  </a:cubicBezTo>
                  <a:cubicBezTo>
                    <a:pt x="481" y="525"/>
                    <a:pt x="614" y="408"/>
                    <a:pt x="598" y="239"/>
                  </a:cubicBezTo>
                  <a:cubicBezTo>
                    <a:pt x="587" y="99"/>
                    <a:pt x="475" y="1"/>
                    <a:pt x="338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1992250" y="3213075"/>
              <a:ext cx="400050" cy="197775"/>
            </a:xfrm>
            <a:custGeom>
              <a:rect b="b" l="l" r="r" t="t"/>
              <a:pathLst>
                <a:path extrusionOk="0" h="7911" w="16002">
                  <a:moveTo>
                    <a:pt x="7709" y="1"/>
                  </a:moveTo>
                  <a:cubicBezTo>
                    <a:pt x="7195" y="1"/>
                    <a:pt x="6681" y="51"/>
                    <a:pt x="6173" y="158"/>
                  </a:cubicBezTo>
                  <a:cubicBezTo>
                    <a:pt x="5281" y="339"/>
                    <a:pt x="4615" y="1050"/>
                    <a:pt x="3701" y="1208"/>
                  </a:cubicBezTo>
                  <a:cubicBezTo>
                    <a:pt x="2505" y="1411"/>
                    <a:pt x="1490" y="1162"/>
                    <a:pt x="700" y="2189"/>
                  </a:cubicBezTo>
                  <a:cubicBezTo>
                    <a:pt x="643" y="2268"/>
                    <a:pt x="587" y="2336"/>
                    <a:pt x="542" y="2404"/>
                  </a:cubicBezTo>
                  <a:cubicBezTo>
                    <a:pt x="0" y="3273"/>
                    <a:pt x="102" y="4288"/>
                    <a:pt x="587" y="5202"/>
                  </a:cubicBezTo>
                  <a:cubicBezTo>
                    <a:pt x="1208" y="6353"/>
                    <a:pt x="2234" y="7256"/>
                    <a:pt x="3363" y="7910"/>
                  </a:cubicBezTo>
                  <a:cubicBezTo>
                    <a:pt x="3318" y="7798"/>
                    <a:pt x="3273" y="7696"/>
                    <a:pt x="3216" y="7594"/>
                  </a:cubicBezTo>
                  <a:cubicBezTo>
                    <a:pt x="2107" y="5328"/>
                    <a:pt x="3605" y="4206"/>
                    <a:pt x="5506" y="4206"/>
                  </a:cubicBezTo>
                  <a:cubicBezTo>
                    <a:pt x="6256" y="4206"/>
                    <a:pt x="7068" y="4380"/>
                    <a:pt x="7809" y="4728"/>
                  </a:cubicBezTo>
                  <a:cubicBezTo>
                    <a:pt x="8761" y="5199"/>
                    <a:pt x="10224" y="6395"/>
                    <a:pt x="11470" y="6395"/>
                  </a:cubicBezTo>
                  <a:cubicBezTo>
                    <a:pt x="11715" y="6395"/>
                    <a:pt x="11953" y="6348"/>
                    <a:pt x="12176" y="6240"/>
                  </a:cubicBezTo>
                  <a:cubicBezTo>
                    <a:pt x="13237" y="5721"/>
                    <a:pt x="13237" y="4412"/>
                    <a:pt x="14399" y="3882"/>
                  </a:cubicBezTo>
                  <a:cubicBezTo>
                    <a:pt x="14818" y="3691"/>
                    <a:pt x="15277" y="3589"/>
                    <a:pt x="15743" y="3589"/>
                  </a:cubicBezTo>
                  <a:cubicBezTo>
                    <a:pt x="15829" y="3589"/>
                    <a:pt x="15915" y="3593"/>
                    <a:pt x="16001" y="3600"/>
                  </a:cubicBezTo>
                  <a:cubicBezTo>
                    <a:pt x="15651" y="2979"/>
                    <a:pt x="14963" y="2517"/>
                    <a:pt x="14342" y="2189"/>
                  </a:cubicBezTo>
                  <a:cubicBezTo>
                    <a:pt x="13395" y="1670"/>
                    <a:pt x="12277" y="1219"/>
                    <a:pt x="11262" y="779"/>
                  </a:cubicBezTo>
                  <a:cubicBezTo>
                    <a:pt x="10150" y="286"/>
                    <a:pt x="8932" y="1"/>
                    <a:pt x="7709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324725" y="3379275"/>
              <a:ext cx="446025" cy="172500"/>
            </a:xfrm>
            <a:custGeom>
              <a:rect b="b" l="l" r="r" t="t"/>
              <a:pathLst>
                <a:path extrusionOk="0" h="6900" w="17841">
                  <a:moveTo>
                    <a:pt x="10237" y="0"/>
                  </a:moveTo>
                  <a:cubicBezTo>
                    <a:pt x="6349" y="0"/>
                    <a:pt x="2289" y="1270"/>
                    <a:pt x="0" y="4399"/>
                  </a:cubicBezTo>
                  <a:cubicBezTo>
                    <a:pt x="2380" y="6103"/>
                    <a:pt x="4950" y="6899"/>
                    <a:pt x="7480" y="6899"/>
                  </a:cubicBezTo>
                  <a:cubicBezTo>
                    <a:pt x="11286" y="6899"/>
                    <a:pt x="15001" y="5098"/>
                    <a:pt x="17841" y="1872"/>
                  </a:cubicBezTo>
                  <a:cubicBezTo>
                    <a:pt x="15937" y="706"/>
                    <a:pt x="13135" y="0"/>
                    <a:pt x="10237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238675" y="3411675"/>
              <a:ext cx="519375" cy="122175"/>
            </a:xfrm>
            <a:custGeom>
              <a:rect b="b" l="l" r="r" t="t"/>
              <a:pathLst>
                <a:path extrusionOk="0" h="4887" w="20775">
                  <a:moveTo>
                    <a:pt x="17175" y="0"/>
                  </a:moveTo>
                  <a:cubicBezTo>
                    <a:pt x="16724" y="440"/>
                    <a:pt x="16306" y="914"/>
                    <a:pt x="15923" y="1399"/>
                  </a:cubicBezTo>
                  <a:lnTo>
                    <a:pt x="14230" y="1659"/>
                  </a:lnTo>
                  <a:cubicBezTo>
                    <a:pt x="14016" y="1704"/>
                    <a:pt x="13812" y="1738"/>
                    <a:pt x="13587" y="1761"/>
                  </a:cubicBezTo>
                  <a:lnTo>
                    <a:pt x="13508" y="1682"/>
                  </a:lnTo>
                  <a:cubicBezTo>
                    <a:pt x="14004" y="1162"/>
                    <a:pt x="14467" y="610"/>
                    <a:pt x="14884" y="34"/>
                  </a:cubicBezTo>
                  <a:lnTo>
                    <a:pt x="14884" y="34"/>
                  </a:lnTo>
                  <a:cubicBezTo>
                    <a:pt x="14309" y="519"/>
                    <a:pt x="13756" y="1038"/>
                    <a:pt x="13237" y="1591"/>
                  </a:cubicBezTo>
                  <a:cubicBezTo>
                    <a:pt x="13192" y="1648"/>
                    <a:pt x="13192" y="1715"/>
                    <a:pt x="13237" y="1772"/>
                  </a:cubicBezTo>
                  <a:lnTo>
                    <a:pt x="13282" y="1828"/>
                  </a:lnTo>
                  <a:cubicBezTo>
                    <a:pt x="12977" y="1873"/>
                    <a:pt x="12673" y="1919"/>
                    <a:pt x="12368" y="1952"/>
                  </a:cubicBezTo>
                  <a:lnTo>
                    <a:pt x="11240" y="2110"/>
                  </a:lnTo>
                  <a:cubicBezTo>
                    <a:pt x="11341" y="1986"/>
                    <a:pt x="11431" y="1873"/>
                    <a:pt x="11533" y="1749"/>
                  </a:cubicBezTo>
                  <a:cubicBezTo>
                    <a:pt x="11680" y="1591"/>
                    <a:pt x="11826" y="1422"/>
                    <a:pt x="11962" y="1241"/>
                  </a:cubicBezTo>
                  <a:cubicBezTo>
                    <a:pt x="12097" y="1072"/>
                    <a:pt x="12233" y="880"/>
                    <a:pt x="12345" y="700"/>
                  </a:cubicBezTo>
                  <a:cubicBezTo>
                    <a:pt x="12402" y="598"/>
                    <a:pt x="12458" y="497"/>
                    <a:pt x="12503" y="395"/>
                  </a:cubicBezTo>
                  <a:cubicBezTo>
                    <a:pt x="12560" y="294"/>
                    <a:pt x="12582" y="192"/>
                    <a:pt x="12616" y="79"/>
                  </a:cubicBezTo>
                  <a:lnTo>
                    <a:pt x="12616" y="79"/>
                  </a:lnTo>
                  <a:lnTo>
                    <a:pt x="12447" y="361"/>
                  </a:lnTo>
                  <a:cubicBezTo>
                    <a:pt x="12379" y="452"/>
                    <a:pt x="12312" y="542"/>
                    <a:pt x="12244" y="621"/>
                  </a:cubicBezTo>
                  <a:cubicBezTo>
                    <a:pt x="12176" y="711"/>
                    <a:pt x="12109" y="790"/>
                    <a:pt x="12030" y="869"/>
                  </a:cubicBezTo>
                  <a:lnTo>
                    <a:pt x="11804" y="1106"/>
                  </a:lnTo>
                  <a:cubicBezTo>
                    <a:pt x="11646" y="1264"/>
                    <a:pt x="11499" y="1422"/>
                    <a:pt x="11341" y="1580"/>
                  </a:cubicBezTo>
                  <a:cubicBezTo>
                    <a:pt x="11183" y="1738"/>
                    <a:pt x="11037" y="1907"/>
                    <a:pt x="10901" y="2088"/>
                  </a:cubicBezTo>
                  <a:cubicBezTo>
                    <a:pt x="10879" y="2110"/>
                    <a:pt x="10879" y="2133"/>
                    <a:pt x="10879" y="2155"/>
                  </a:cubicBezTo>
                  <a:lnTo>
                    <a:pt x="10416" y="2212"/>
                  </a:lnTo>
                  <a:lnTo>
                    <a:pt x="9366" y="2359"/>
                  </a:lnTo>
                  <a:cubicBezTo>
                    <a:pt x="9750" y="1783"/>
                    <a:pt x="10100" y="1196"/>
                    <a:pt x="10427" y="587"/>
                  </a:cubicBezTo>
                  <a:lnTo>
                    <a:pt x="10427" y="587"/>
                  </a:lnTo>
                  <a:cubicBezTo>
                    <a:pt x="9919" y="1162"/>
                    <a:pt x="9445" y="1772"/>
                    <a:pt x="9005" y="2392"/>
                  </a:cubicBezTo>
                  <a:cubicBezTo>
                    <a:pt x="8182" y="2505"/>
                    <a:pt x="7369" y="2607"/>
                    <a:pt x="6591" y="2697"/>
                  </a:cubicBezTo>
                  <a:lnTo>
                    <a:pt x="6557" y="2697"/>
                  </a:lnTo>
                  <a:cubicBezTo>
                    <a:pt x="6828" y="2460"/>
                    <a:pt x="7087" y="2223"/>
                    <a:pt x="7347" y="1975"/>
                  </a:cubicBezTo>
                  <a:cubicBezTo>
                    <a:pt x="7629" y="1659"/>
                    <a:pt x="7911" y="1332"/>
                    <a:pt x="8193" y="993"/>
                  </a:cubicBezTo>
                  <a:lnTo>
                    <a:pt x="8193" y="993"/>
                  </a:lnTo>
                  <a:cubicBezTo>
                    <a:pt x="7843" y="1253"/>
                    <a:pt x="7527" y="1535"/>
                    <a:pt x="7200" y="1828"/>
                  </a:cubicBezTo>
                  <a:cubicBezTo>
                    <a:pt x="6861" y="2088"/>
                    <a:pt x="6545" y="2359"/>
                    <a:pt x="6218" y="2629"/>
                  </a:cubicBezTo>
                  <a:cubicBezTo>
                    <a:pt x="6196" y="2663"/>
                    <a:pt x="6184" y="2697"/>
                    <a:pt x="6184" y="2731"/>
                  </a:cubicBezTo>
                  <a:lnTo>
                    <a:pt x="3262" y="3092"/>
                  </a:lnTo>
                  <a:cubicBezTo>
                    <a:pt x="1298" y="3329"/>
                    <a:pt x="1" y="3510"/>
                    <a:pt x="1" y="3510"/>
                  </a:cubicBezTo>
                  <a:cubicBezTo>
                    <a:pt x="1" y="3510"/>
                    <a:pt x="1310" y="3419"/>
                    <a:pt x="3273" y="3250"/>
                  </a:cubicBezTo>
                  <a:cubicBezTo>
                    <a:pt x="4176" y="3171"/>
                    <a:pt x="5225" y="3081"/>
                    <a:pt x="6331" y="2957"/>
                  </a:cubicBezTo>
                  <a:cubicBezTo>
                    <a:pt x="6636" y="3284"/>
                    <a:pt x="6940" y="3600"/>
                    <a:pt x="7256" y="3927"/>
                  </a:cubicBezTo>
                  <a:cubicBezTo>
                    <a:pt x="7437" y="4096"/>
                    <a:pt x="7617" y="4266"/>
                    <a:pt x="7809" y="4435"/>
                  </a:cubicBezTo>
                  <a:cubicBezTo>
                    <a:pt x="8012" y="4593"/>
                    <a:pt x="8204" y="4751"/>
                    <a:pt x="8419" y="4886"/>
                  </a:cubicBezTo>
                  <a:cubicBezTo>
                    <a:pt x="8249" y="4694"/>
                    <a:pt x="8080" y="4514"/>
                    <a:pt x="7911" y="4333"/>
                  </a:cubicBezTo>
                  <a:cubicBezTo>
                    <a:pt x="7742" y="4153"/>
                    <a:pt x="7584" y="3950"/>
                    <a:pt x="7426" y="3769"/>
                  </a:cubicBezTo>
                  <a:cubicBezTo>
                    <a:pt x="7177" y="3487"/>
                    <a:pt x="6929" y="3205"/>
                    <a:pt x="6670" y="2923"/>
                  </a:cubicBezTo>
                  <a:cubicBezTo>
                    <a:pt x="7380" y="2855"/>
                    <a:pt x="8103" y="2765"/>
                    <a:pt x="8847" y="2675"/>
                  </a:cubicBezTo>
                  <a:cubicBezTo>
                    <a:pt x="8847" y="2708"/>
                    <a:pt x="8859" y="2754"/>
                    <a:pt x="8881" y="2776"/>
                  </a:cubicBezTo>
                  <a:lnTo>
                    <a:pt x="9400" y="3273"/>
                  </a:lnTo>
                  <a:cubicBezTo>
                    <a:pt x="9581" y="3408"/>
                    <a:pt x="9773" y="3555"/>
                    <a:pt x="9965" y="3690"/>
                  </a:cubicBezTo>
                  <a:cubicBezTo>
                    <a:pt x="10145" y="3826"/>
                    <a:pt x="10337" y="3972"/>
                    <a:pt x="10529" y="4096"/>
                  </a:cubicBezTo>
                  <a:cubicBezTo>
                    <a:pt x="10709" y="4232"/>
                    <a:pt x="10890" y="4378"/>
                    <a:pt x="11093" y="4525"/>
                  </a:cubicBezTo>
                  <a:cubicBezTo>
                    <a:pt x="10935" y="4345"/>
                    <a:pt x="10777" y="4175"/>
                    <a:pt x="10608" y="3995"/>
                  </a:cubicBezTo>
                  <a:cubicBezTo>
                    <a:pt x="10450" y="3814"/>
                    <a:pt x="10269" y="3668"/>
                    <a:pt x="10089" y="3510"/>
                  </a:cubicBezTo>
                  <a:cubicBezTo>
                    <a:pt x="9908" y="3352"/>
                    <a:pt x="9739" y="3205"/>
                    <a:pt x="9558" y="3047"/>
                  </a:cubicBezTo>
                  <a:cubicBezTo>
                    <a:pt x="9412" y="2923"/>
                    <a:pt x="9276" y="2787"/>
                    <a:pt x="9129" y="2652"/>
                  </a:cubicBezTo>
                  <a:cubicBezTo>
                    <a:pt x="9141" y="2652"/>
                    <a:pt x="9141" y="2641"/>
                    <a:pt x="9152" y="2641"/>
                  </a:cubicBezTo>
                  <a:lnTo>
                    <a:pt x="10438" y="2483"/>
                  </a:lnTo>
                  <a:lnTo>
                    <a:pt x="11037" y="2392"/>
                  </a:lnTo>
                  <a:lnTo>
                    <a:pt x="11477" y="2799"/>
                  </a:lnTo>
                  <a:cubicBezTo>
                    <a:pt x="11680" y="2968"/>
                    <a:pt x="11894" y="3137"/>
                    <a:pt x="12097" y="3295"/>
                  </a:cubicBezTo>
                  <a:cubicBezTo>
                    <a:pt x="12537" y="3600"/>
                    <a:pt x="12955" y="3905"/>
                    <a:pt x="13406" y="4187"/>
                  </a:cubicBezTo>
                  <a:cubicBezTo>
                    <a:pt x="13226" y="3995"/>
                    <a:pt x="13034" y="3826"/>
                    <a:pt x="12842" y="3634"/>
                  </a:cubicBezTo>
                  <a:lnTo>
                    <a:pt x="12255" y="3126"/>
                  </a:lnTo>
                  <a:cubicBezTo>
                    <a:pt x="12052" y="2957"/>
                    <a:pt x="11860" y="2776"/>
                    <a:pt x="11657" y="2607"/>
                  </a:cubicBezTo>
                  <a:lnTo>
                    <a:pt x="11386" y="2359"/>
                  </a:lnTo>
                  <a:lnTo>
                    <a:pt x="12391" y="2212"/>
                  </a:lnTo>
                  <a:cubicBezTo>
                    <a:pt x="12752" y="2167"/>
                    <a:pt x="13113" y="2110"/>
                    <a:pt x="13463" y="2054"/>
                  </a:cubicBezTo>
                  <a:cubicBezTo>
                    <a:pt x="13530" y="2133"/>
                    <a:pt x="13598" y="2223"/>
                    <a:pt x="13666" y="2302"/>
                  </a:cubicBezTo>
                  <a:cubicBezTo>
                    <a:pt x="13835" y="2460"/>
                    <a:pt x="13993" y="2618"/>
                    <a:pt x="14162" y="2776"/>
                  </a:cubicBezTo>
                  <a:cubicBezTo>
                    <a:pt x="14332" y="2934"/>
                    <a:pt x="14535" y="3058"/>
                    <a:pt x="14715" y="3205"/>
                  </a:cubicBezTo>
                  <a:cubicBezTo>
                    <a:pt x="14918" y="3306"/>
                    <a:pt x="15110" y="3431"/>
                    <a:pt x="15313" y="3532"/>
                  </a:cubicBezTo>
                  <a:cubicBezTo>
                    <a:pt x="15144" y="3374"/>
                    <a:pt x="14975" y="3227"/>
                    <a:pt x="14805" y="3081"/>
                  </a:cubicBezTo>
                  <a:cubicBezTo>
                    <a:pt x="14636" y="2945"/>
                    <a:pt x="14489" y="2765"/>
                    <a:pt x="14320" y="2618"/>
                  </a:cubicBezTo>
                  <a:cubicBezTo>
                    <a:pt x="14162" y="2471"/>
                    <a:pt x="14027" y="2280"/>
                    <a:pt x="13869" y="2110"/>
                  </a:cubicBezTo>
                  <a:lnTo>
                    <a:pt x="13779" y="1998"/>
                  </a:lnTo>
                  <a:cubicBezTo>
                    <a:pt x="13937" y="1964"/>
                    <a:pt x="14117" y="1941"/>
                    <a:pt x="14275" y="1907"/>
                  </a:cubicBezTo>
                  <a:cubicBezTo>
                    <a:pt x="14783" y="1828"/>
                    <a:pt x="15268" y="1738"/>
                    <a:pt x="15731" y="1659"/>
                  </a:cubicBezTo>
                  <a:lnTo>
                    <a:pt x="15731" y="1659"/>
                  </a:lnTo>
                  <a:cubicBezTo>
                    <a:pt x="15731" y="1659"/>
                    <a:pt x="15719" y="1670"/>
                    <a:pt x="15719" y="1682"/>
                  </a:cubicBezTo>
                  <a:lnTo>
                    <a:pt x="15708" y="1693"/>
                  </a:lnTo>
                  <a:cubicBezTo>
                    <a:pt x="15674" y="1761"/>
                    <a:pt x="15697" y="1840"/>
                    <a:pt x="15753" y="1873"/>
                  </a:cubicBezTo>
                  <a:lnTo>
                    <a:pt x="15776" y="1885"/>
                  </a:lnTo>
                  <a:cubicBezTo>
                    <a:pt x="16081" y="2054"/>
                    <a:pt x="16397" y="2212"/>
                    <a:pt x="16724" y="2370"/>
                  </a:cubicBezTo>
                  <a:cubicBezTo>
                    <a:pt x="17028" y="2550"/>
                    <a:pt x="17344" y="2731"/>
                    <a:pt x="17672" y="2889"/>
                  </a:cubicBezTo>
                  <a:cubicBezTo>
                    <a:pt x="17412" y="2641"/>
                    <a:pt x="17130" y="2404"/>
                    <a:pt x="16837" y="2178"/>
                  </a:cubicBezTo>
                  <a:cubicBezTo>
                    <a:pt x="16577" y="2009"/>
                    <a:pt x="16306" y="1862"/>
                    <a:pt x="16035" y="1704"/>
                  </a:cubicBezTo>
                  <a:cubicBezTo>
                    <a:pt x="16069" y="1659"/>
                    <a:pt x="16103" y="1614"/>
                    <a:pt x="16137" y="1569"/>
                  </a:cubicBezTo>
                  <a:lnTo>
                    <a:pt x="17593" y="1264"/>
                  </a:lnTo>
                  <a:cubicBezTo>
                    <a:pt x="18067" y="1162"/>
                    <a:pt x="18518" y="1072"/>
                    <a:pt x="18902" y="959"/>
                  </a:cubicBezTo>
                  <a:cubicBezTo>
                    <a:pt x="19285" y="847"/>
                    <a:pt x="19624" y="756"/>
                    <a:pt x="19906" y="677"/>
                  </a:cubicBezTo>
                  <a:lnTo>
                    <a:pt x="20775" y="429"/>
                  </a:lnTo>
                  <a:lnTo>
                    <a:pt x="20775" y="429"/>
                  </a:lnTo>
                  <a:lnTo>
                    <a:pt x="19883" y="621"/>
                  </a:lnTo>
                  <a:lnTo>
                    <a:pt x="18879" y="847"/>
                  </a:lnTo>
                  <a:cubicBezTo>
                    <a:pt x="18484" y="948"/>
                    <a:pt x="18044" y="1016"/>
                    <a:pt x="17559" y="1106"/>
                  </a:cubicBezTo>
                  <a:lnTo>
                    <a:pt x="16318" y="1332"/>
                  </a:lnTo>
                  <a:cubicBezTo>
                    <a:pt x="16622" y="903"/>
                    <a:pt x="16916" y="463"/>
                    <a:pt x="17175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358300" y="3160600"/>
              <a:ext cx="255325" cy="336850"/>
            </a:xfrm>
            <a:custGeom>
              <a:rect b="b" l="l" r="r" t="t"/>
              <a:pathLst>
                <a:path extrusionOk="0" h="13474" w="10213">
                  <a:moveTo>
                    <a:pt x="9919" y="0"/>
                  </a:moveTo>
                  <a:lnTo>
                    <a:pt x="9445" y="418"/>
                  </a:lnTo>
                  <a:cubicBezTo>
                    <a:pt x="7369" y="2099"/>
                    <a:pt x="4187" y="2415"/>
                    <a:pt x="2437" y="4322"/>
                  </a:cubicBezTo>
                  <a:cubicBezTo>
                    <a:pt x="0" y="6793"/>
                    <a:pt x="553" y="10449"/>
                    <a:pt x="1162" y="13474"/>
                  </a:cubicBezTo>
                  <a:cubicBezTo>
                    <a:pt x="4029" y="12548"/>
                    <a:pt x="7233" y="12627"/>
                    <a:pt x="8711" y="9479"/>
                  </a:cubicBezTo>
                  <a:cubicBezTo>
                    <a:pt x="10212" y="6714"/>
                    <a:pt x="9039" y="3397"/>
                    <a:pt x="9829" y="407"/>
                  </a:cubicBezTo>
                  <a:lnTo>
                    <a:pt x="9919" y="0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389050" y="3222650"/>
              <a:ext cx="175475" cy="268875"/>
            </a:xfrm>
            <a:custGeom>
              <a:rect b="b" l="l" r="r" t="t"/>
              <a:pathLst>
                <a:path extrusionOk="0" h="10755" w="7019">
                  <a:moveTo>
                    <a:pt x="6534" y="1"/>
                  </a:moveTo>
                  <a:lnTo>
                    <a:pt x="6218" y="441"/>
                  </a:lnTo>
                  <a:cubicBezTo>
                    <a:pt x="6026" y="723"/>
                    <a:pt x="5732" y="1118"/>
                    <a:pt x="5405" y="1614"/>
                  </a:cubicBezTo>
                  <a:cubicBezTo>
                    <a:pt x="5078" y="2100"/>
                    <a:pt x="4694" y="2664"/>
                    <a:pt x="4288" y="3285"/>
                  </a:cubicBezTo>
                  <a:cubicBezTo>
                    <a:pt x="4130" y="3544"/>
                    <a:pt x="3961" y="3804"/>
                    <a:pt x="3792" y="4063"/>
                  </a:cubicBezTo>
                  <a:lnTo>
                    <a:pt x="3758" y="3781"/>
                  </a:lnTo>
                  <a:lnTo>
                    <a:pt x="3713" y="3409"/>
                  </a:lnTo>
                  <a:cubicBezTo>
                    <a:pt x="3701" y="3285"/>
                    <a:pt x="3679" y="3160"/>
                    <a:pt x="3679" y="3036"/>
                  </a:cubicBezTo>
                  <a:lnTo>
                    <a:pt x="3656" y="2675"/>
                  </a:lnTo>
                  <a:cubicBezTo>
                    <a:pt x="3645" y="2551"/>
                    <a:pt x="3634" y="2427"/>
                    <a:pt x="3622" y="2303"/>
                  </a:cubicBezTo>
                  <a:cubicBezTo>
                    <a:pt x="3622" y="2043"/>
                    <a:pt x="3622" y="1795"/>
                    <a:pt x="3611" y="1547"/>
                  </a:cubicBezTo>
                  <a:cubicBezTo>
                    <a:pt x="3555" y="1795"/>
                    <a:pt x="3509" y="2043"/>
                    <a:pt x="3464" y="2292"/>
                  </a:cubicBezTo>
                  <a:cubicBezTo>
                    <a:pt x="3453" y="2416"/>
                    <a:pt x="3442" y="2540"/>
                    <a:pt x="3430" y="2664"/>
                  </a:cubicBezTo>
                  <a:cubicBezTo>
                    <a:pt x="3430" y="2799"/>
                    <a:pt x="3419" y="2923"/>
                    <a:pt x="3419" y="3048"/>
                  </a:cubicBezTo>
                  <a:cubicBezTo>
                    <a:pt x="3408" y="3183"/>
                    <a:pt x="3419" y="3307"/>
                    <a:pt x="3419" y="3431"/>
                  </a:cubicBezTo>
                  <a:lnTo>
                    <a:pt x="3430" y="3815"/>
                  </a:lnTo>
                  <a:cubicBezTo>
                    <a:pt x="3442" y="4052"/>
                    <a:pt x="3476" y="4278"/>
                    <a:pt x="3487" y="4515"/>
                  </a:cubicBezTo>
                  <a:lnTo>
                    <a:pt x="3036" y="5237"/>
                  </a:lnTo>
                  <a:lnTo>
                    <a:pt x="2404" y="6320"/>
                  </a:lnTo>
                  <a:cubicBezTo>
                    <a:pt x="2404" y="6297"/>
                    <a:pt x="2392" y="6275"/>
                    <a:pt x="2392" y="6264"/>
                  </a:cubicBezTo>
                  <a:cubicBezTo>
                    <a:pt x="2347" y="6117"/>
                    <a:pt x="2325" y="5970"/>
                    <a:pt x="2302" y="5823"/>
                  </a:cubicBezTo>
                  <a:cubicBezTo>
                    <a:pt x="2268" y="5677"/>
                    <a:pt x="2268" y="5519"/>
                    <a:pt x="2257" y="5372"/>
                  </a:cubicBezTo>
                  <a:cubicBezTo>
                    <a:pt x="2246" y="5214"/>
                    <a:pt x="2257" y="5067"/>
                    <a:pt x="2257" y="4909"/>
                  </a:cubicBezTo>
                  <a:lnTo>
                    <a:pt x="2279" y="3973"/>
                  </a:lnTo>
                  <a:cubicBezTo>
                    <a:pt x="2268" y="3657"/>
                    <a:pt x="2257" y="3352"/>
                    <a:pt x="2223" y="3036"/>
                  </a:cubicBezTo>
                  <a:cubicBezTo>
                    <a:pt x="2200" y="3194"/>
                    <a:pt x="2178" y="3352"/>
                    <a:pt x="2167" y="3499"/>
                  </a:cubicBezTo>
                  <a:cubicBezTo>
                    <a:pt x="2144" y="3657"/>
                    <a:pt x="2121" y="3815"/>
                    <a:pt x="2099" y="3962"/>
                  </a:cubicBezTo>
                  <a:cubicBezTo>
                    <a:pt x="2054" y="4278"/>
                    <a:pt x="2009" y="4582"/>
                    <a:pt x="1975" y="4898"/>
                  </a:cubicBezTo>
                  <a:cubicBezTo>
                    <a:pt x="1964" y="5056"/>
                    <a:pt x="1952" y="5214"/>
                    <a:pt x="1952" y="5372"/>
                  </a:cubicBezTo>
                  <a:cubicBezTo>
                    <a:pt x="1941" y="5530"/>
                    <a:pt x="1964" y="5699"/>
                    <a:pt x="1975" y="5857"/>
                  </a:cubicBezTo>
                  <a:cubicBezTo>
                    <a:pt x="1986" y="6027"/>
                    <a:pt x="2020" y="6185"/>
                    <a:pt x="2065" y="6343"/>
                  </a:cubicBezTo>
                  <a:cubicBezTo>
                    <a:pt x="2099" y="6467"/>
                    <a:pt x="2133" y="6602"/>
                    <a:pt x="2178" y="6726"/>
                  </a:cubicBezTo>
                  <a:cubicBezTo>
                    <a:pt x="2076" y="6895"/>
                    <a:pt x="1975" y="7076"/>
                    <a:pt x="1885" y="7234"/>
                  </a:cubicBezTo>
                  <a:cubicBezTo>
                    <a:pt x="1535" y="7843"/>
                    <a:pt x="1230" y="8419"/>
                    <a:pt x="948" y="8927"/>
                  </a:cubicBezTo>
                  <a:cubicBezTo>
                    <a:pt x="925" y="8408"/>
                    <a:pt x="892" y="7888"/>
                    <a:pt x="858" y="7381"/>
                  </a:cubicBezTo>
                  <a:cubicBezTo>
                    <a:pt x="846" y="7053"/>
                    <a:pt x="835" y="6726"/>
                    <a:pt x="813" y="6410"/>
                  </a:cubicBezTo>
                  <a:cubicBezTo>
                    <a:pt x="801" y="6083"/>
                    <a:pt x="767" y="5756"/>
                    <a:pt x="734" y="5429"/>
                  </a:cubicBezTo>
                  <a:cubicBezTo>
                    <a:pt x="688" y="5756"/>
                    <a:pt x="655" y="6083"/>
                    <a:pt x="632" y="6399"/>
                  </a:cubicBezTo>
                  <a:cubicBezTo>
                    <a:pt x="598" y="6726"/>
                    <a:pt x="576" y="7053"/>
                    <a:pt x="564" y="7381"/>
                  </a:cubicBezTo>
                  <a:cubicBezTo>
                    <a:pt x="564" y="8024"/>
                    <a:pt x="598" y="8690"/>
                    <a:pt x="632" y="9344"/>
                  </a:cubicBezTo>
                  <a:lnTo>
                    <a:pt x="632" y="9355"/>
                  </a:lnTo>
                  <a:lnTo>
                    <a:pt x="632" y="9367"/>
                  </a:lnTo>
                  <a:cubicBezTo>
                    <a:pt x="643" y="9401"/>
                    <a:pt x="655" y="9423"/>
                    <a:pt x="666" y="9434"/>
                  </a:cubicBezTo>
                  <a:cubicBezTo>
                    <a:pt x="497" y="9762"/>
                    <a:pt x="350" y="10055"/>
                    <a:pt x="237" y="10269"/>
                  </a:cubicBezTo>
                  <a:lnTo>
                    <a:pt x="0" y="10755"/>
                  </a:lnTo>
                  <a:cubicBezTo>
                    <a:pt x="0" y="10755"/>
                    <a:pt x="113" y="10597"/>
                    <a:pt x="305" y="10315"/>
                  </a:cubicBezTo>
                  <a:cubicBezTo>
                    <a:pt x="440" y="10100"/>
                    <a:pt x="621" y="9818"/>
                    <a:pt x="835" y="9502"/>
                  </a:cubicBezTo>
                  <a:cubicBezTo>
                    <a:pt x="970" y="9468"/>
                    <a:pt x="1095" y="9446"/>
                    <a:pt x="1219" y="9412"/>
                  </a:cubicBezTo>
                  <a:cubicBezTo>
                    <a:pt x="1354" y="9378"/>
                    <a:pt x="1478" y="9310"/>
                    <a:pt x="1591" y="9254"/>
                  </a:cubicBezTo>
                  <a:cubicBezTo>
                    <a:pt x="1704" y="9197"/>
                    <a:pt x="1828" y="9130"/>
                    <a:pt x="1930" y="9062"/>
                  </a:cubicBezTo>
                  <a:lnTo>
                    <a:pt x="2246" y="8836"/>
                  </a:lnTo>
                  <a:cubicBezTo>
                    <a:pt x="2449" y="8678"/>
                    <a:pt x="2641" y="8509"/>
                    <a:pt x="2832" y="8340"/>
                  </a:cubicBezTo>
                  <a:cubicBezTo>
                    <a:pt x="3013" y="8159"/>
                    <a:pt x="3193" y="7979"/>
                    <a:pt x="3363" y="7798"/>
                  </a:cubicBezTo>
                  <a:lnTo>
                    <a:pt x="3363" y="7798"/>
                  </a:lnTo>
                  <a:cubicBezTo>
                    <a:pt x="3148" y="7934"/>
                    <a:pt x="2934" y="8080"/>
                    <a:pt x="2731" y="8216"/>
                  </a:cubicBezTo>
                  <a:cubicBezTo>
                    <a:pt x="2629" y="8283"/>
                    <a:pt x="2528" y="8362"/>
                    <a:pt x="2426" y="8430"/>
                  </a:cubicBezTo>
                  <a:lnTo>
                    <a:pt x="2110" y="8633"/>
                  </a:lnTo>
                  <a:lnTo>
                    <a:pt x="1794" y="8814"/>
                  </a:lnTo>
                  <a:lnTo>
                    <a:pt x="1467" y="8972"/>
                  </a:lnTo>
                  <a:cubicBezTo>
                    <a:pt x="1354" y="9017"/>
                    <a:pt x="1241" y="9051"/>
                    <a:pt x="1128" y="9096"/>
                  </a:cubicBezTo>
                  <a:lnTo>
                    <a:pt x="1083" y="9096"/>
                  </a:lnTo>
                  <a:cubicBezTo>
                    <a:pt x="1399" y="8599"/>
                    <a:pt x="1772" y="8024"/>
                    <a:pt x="2155" y="7403"/>
                  </a:cubicBezTo>
                  <a:cubicBezTo>
                    <a:pt x="2246" y="7245"/>
                    <a:pt x="2347" y="7065"/>
                    <a:pt x="2449" y="6907"/>
                  </a:cubicBezTo>
                  <a:cubicBezTo>
                    <a:pt x="2686" y="6783"/>
                    <a:pt x="2945" y="6658"/>
                    <a:pt x="3193" y="6534"/>
                  </a:cubicBezTo>
                  <a:cubicBezTo>
                    <a:pt x="3442" y="6410"/>
                    <a:pt x="3701" y="6286"/>
                    <a:pt x="3950" y="6151"/>
                  </a:cubicBezTo>
                  <a:cubicBezTo>
                    <a:pt x="4198" y="6027"/>
                    <a:pt x="4435" y="5880"/>
                    <a:pt x="4672" y="5733"/>
                  </a:cubicBezTo>
                  <a:cubicBezTo>
                    <a:pt x="4796" y="5665"/>
                    <a:pt x="4909" y="5575"/>
                    <a:pt x="5022" y="5485"/>
                  </a:cubicBezTo>
                  <a:cubicBezTo>
                    <a:pt x="5134" y="5406"/>
                    <a:pt x="5247" y="5304"/>
                    <a:pt x="5337" y="5203"/>
                  </a:cubicBezTo>
                  <a:lnTo>
                    <a:pt x="5337" y="5203"/>
                  </a:lnTo>
                  <a:cubicBezTo>
                    <a:pt x="5213" y="5271"/>
                    <a:pt x="5112" y="5350"/>
                    <a:pt x="4976" y="5406"/>
                  </a:cubicBezTo>
                  <a:cubicBezTo>
                    <a:pt x="4852" y="5474"/>
                    <a:pt x="4728" y="5541"/>
                    <a:pt x="4593" y="5586"/>
                  </a:cubicBezTo>
                  <a:cubicBezTo>
                    <a:pt x="4344" y="5699"/>
                    <a:pt x="4085" y="5801"/>
                    <a:pt x="3837" y="5914"/>
                  </a:cubicBezTo>
                  <a:cubicBezTo>
                    <a:pt x="3476" y="6060"/>
                    <a:pt x="3126" y="6218"/>
                    <a:pt x="2765" y="6376"/>
                  </a:cubicBezTo>
                  <a:lnTo>
                    <a:pt x="3329" y="5417"/>
                  </a:lnTo>
                  <a:cubicBezTo>
                    <a:pt x="3487" y="5180"/>
                    <a:pt x="3634" y="4943"/>
                    <a:pt x="3780" y="4706"/>
                  </a:cubicBezTo>
                  <a:lnTo>
                    <a:pt x="4141" y="4661"/>
                  </a:lnTo>
                  <a:cubicBezTo>
                    <a:pt x="4299" y="4627"/>
                    <a:pt x="4446" y="4593"/>
                    <a:pt x="4593" y="4560"/>
                  </a:cubicBezTo>
                  <a:cubicBezTo>
                    <a:pt x="4897" y="4469"/>
                    <a:pt x="5180" y="4368"/>
                    <a:pt x="5462" y="4232"/>
                  </a:cubicBezTo>
                  <a:cubicBezTo>
                    <a:pt x="5732" y="4108"/>
                    <a:pt x="6003" y="3962"/>
                    <a:pt x="6263" y="3792"/>
                  </a:cubicBezTo>
                  <a:cubicBezTo>
                    <a:pt x="6511" y="3634"/>
                    <a:pt x="6771" y="3476"/>
                    <a:pt x="7019" y="3296"/>
                  </a:cubicBezTo>
                  <a:lnTo>
                    <a:pt x="7019" y="3296"/>
                  </a:lnTo>
                  <a:cubicBezTo>
                    <a:pt x="6455" y="3510"/>
                    <a:pt x="5902" y="3758"/>
                    <a:pt x="5349" y="3973"/>
                  </a:cubicBezTo>
                  <a:cubicBezTo>
                    <a:pt x="5213" y="4018"/>
                    <a:pt x="5067" y="4074"/>
                    <a:pt x="4931" y="4108"/>
                  </a:cubicBezTo>
                  <a:cubicBezTo>
                    <a:pt x="4807" y="4153"/>
                    <a:pt x="4649" y="4199"/>
                    <a:pt x="4514" y="4232"/>
                  </a:cubicBezTo>
                  <a:cubicBezTo>
                    <a:pt x="4367" y="4266"/>
                    <a:pt x="4232" y="4289"/>
                    <a:pt x="4085" y="4311"/>
                  </a:cubicBezTo>
                  <a:lnTo>
                    <a:pt x="4017" y="4323"/>
                  </a:lnTo>
                  <a:cubicBezTo>
                    <a:pt x="4198" y="4029"/>
                    <a:pt x="4378" y="3736"/>
                    <a:pt x="4548" y="3454"/>
                  </a:cubicBezTo>
                  <a:cubicBezTo>
                    <a:pt x="4931" y="2822"/>
                    <a:pt x="5270" y="2224"/>
                    <a:pt x="5574" y="1716"/>
                  </a:cubicBezTo>
                  <a:cubicBezTo>
                    <a:pt x="5868" y="1208"/>
                    <a:pt x="6105" y="768"/>
                    <a:pt x="6274" y="475"/>
                  </a:cubicBezTo>
                  <a:lnTo>
                    <a:pt x="6534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1681375" y="1589850"/>
              <a:ext cx="14975" cy="47125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1826375" y="1566700"/>
              <a:ext cx="14975" cy="47150"/>
            </a:xfrm>
            <a:custGeom>
              <a:rect b="b" l="l" r="r" t="t"/>
              <a:pathLst>
                <a:path extrusionOk="0" h="1886" w="599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1789400" y="1589850"/>
              <a:ext cx="14975" cy="47125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68875" y="2560850"/>
              <a:ext cx="488650" cy="462875"/>
            </a:xfrm>
            <a:custGeom>
              <a:rect b="b" l="l" r="r" t="t"/>
              <a:pathLst>
                <a:path extrusionOk="0" h="18515" w="19546">
                  <a:moveTo>
                    <a:pt x="5903" y="0"/>
                  </a:moveTo>
                  <a:lnTo>
                    <a:pt x="5903" y="0"/>
                  </a:lnTo>
                  <a:cubicBezTo>
                    <a:pt x="5912" y="98"/>
                    <a:pt x="5920" y="161"/>
                    <a:pt x="5913" y="161"/>
                  </a:cubicBezTo>
                  <a:cubicBezTo>
                    <a:pt x="5911" y="161"/>
                    <a:pt x="5907" y="156"/>
                    <a:pt x="5903" y="147"/>
                  </a:cubicBezTo>
                  <a:cubicBezTo>
                    <a:pt x="5901" y="142"/>
                    <a:pt x="5898" y="140"/>
                    <a:pt x="5892" y="140"/>
                  </a:cubicBezTo>
                  <a:cubicBezTo>
                    <a:pt x="5606" y="140"/>
                    <a:pt x="1" y="7417"/>
                    <a:pt x="4977" y="14444"/>
                  </a:cubicBezTo>
                  <a:cubicBezTo>
                    <a:pt x="7232" y="17631"/>
                    <a:pt x="10539" y="18514"/>
                    <a:pt x="13515" y="18514"/>
                  </a:cubicBezTo>
                  <a:cubicBezTo>
                    <a:pt x="16051" y="18514"/>
                    <a:pt x="18346" y="17873"/>
                    <a:pt x="19545" y="17468"/>
                  </a:cubicBezTo>
                  <a:cubicBezTo>
                    <a:pt x="18214" y="15775"/>
                    <a:pt x="7133" y="1636"/>
                    <a:pt x="5903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49150" y="2557750"/>
              <a:ext cx="511750" cy="597500"/>
            </a:xfrm>
            <a:custGeom>
              <a:rect b="b" l="l" r="r" t="t"/>
              <a:pathLst>
                <a:path extrusionOk="0" h="23900" w="20470">
                  <a:moveTo>
                    <a:pt x="20334" y="17592"/>
                  </a:moveTo>
                  <a:cubicBezTo>
                    <a:pt x="17728" y="18472"/>
                    <a:pt x="9953" y="20470"/>
                    <a:pt x="5766" y="14568"/>
                  </a:cubicBezTo>
                  <a:cubicBezTo>
                    <a:pt x="700" y="7414"/>
                    <a:pt x="6601" y="0"/>
                    <a:pt x="6692" y="271"/>
                  </a:cubicBezTo>
                  <a:cubicBezTo>
                    <a:pt x="6714" y="316"/>
                    <a:pt x="6703" y="248"/>
                    <a:pt x="6692" y="124"/>
                  </a:cubicBezTo>
                  <a:cubicBezTo>
                    <a:pt x="6658" y="68"/>
                    <a:pt x="6624" y="23"/>
                    <a:pt x="6601" y="0"/>
                  </a:cubicBezTo>
                  <a:cubicBezTo>
                    <a:pt x="6601" y="0"/>
                    <a:pt x="0" y="6804"/>
                    <a:pt x="4232" y="13586"/>
                  </a:cubicBezTo>
                  <a:cubicBezTo>
                    <a:pt x="10664" y="23900"/>
                    <a:pt x="20470" y="17761"/>
                    <a:pt x="20470" y="1776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970450" y="2794425"/>
              <a:ext cx="89450" cy="108625"/>
            </a:xfrm>
            <a:custGeom>
              <a:rect b="b" l="l" r="r" t="t"/>
              <a:pathLst>
                <a:path extrusionOk="0" h="4345" w="3578">
                  <a:moveTo>
                    <a:pt x="1" y="0"/>
                  </a:moveTo>
                  <a:lnTo>
                    <a:pt x="1" y="0"/>
                  </a:lnTo>
                  <a:cubicBezTo>
                    <a:pt x="125" y="271"/>
                    <a:pt x="260" y="531"/>
                    <a:pt x="418" y="790"/>
                  </a:cubicBezTo>
                  <a:cubicBezTo>
                    <a:pt x="576" y="1050"/>
                    <a:pt x="746" y="1298"/>
                    <a:pt x="926" y="1535"/>
                  </a:cubicBezTo>
                  <a:cubicBezTo>
                    <a:pt x="1129" y="1806"/>
                    <a:pt x="1344" y="2088"/>
                    <a:pt x="1592" y="2348"/>
                  </a:cubicBezTo>
                  <a:cubicBezTo>
                    <a:pt x="1829" y="2607"/>
                    <a:pt x="2066" y="2867"/>
                    <a:pt x="2292" y="3104"/>
                  </a:cubicBezTo>
                  <a:cubicBezTo>
                    <a:pt x="2404" y="3228"/>
                    <a:pt x="2528" y="3318"/>
                    <a:pt x="2630" y="3431"/>
                  </a:cubicBezTo>
                  <a:cubicBezTo>
                    <a:pt x="2732" y="3544"/>
                    <a:pt x="2833" y="3645"/>
                    <a:pt x="2923" y="3736"/>
                  </a:cubicBezTo>
                  <a:cubicBezTo>
                    <a:pt x="3127" y="3950"/>
                    <a:pt x="3352" y="4153"/>
                    <a:pt x="3578" y="4345"/>
                  </a:cubicBezTo>
                  <a:cubicBezTo>
                    <a:pt x="3465" y="4074"/>
                    <a:pt x="3330" y="3803"/>
                    <a:pt x="3172" y="3544"/>
                  </a:cubicBezTo>
                  <a:cubicBezTo>
                    <a:pt x="3025" y="3273"/>
                    <a:pt x="2856" y="3025"/>
                    <a:pt x="2664" y="2788"/>
                  </a:cubicBezTo>
                  <a:cubicBezTo>
                    <a:pt x="2472" y="2517"/>
                    <a:pt x="2258" y="2235"/>
                    <a:pt x="2009" y="1975"/>
                  </a:cubicBezTo>
                  <a:cubicBezTo>
                    <a:pt x="1772" y="1727"/>
                    <a:pt x="1547" y="1456"/>
                    <a:pt x="1310" y="1230"/>
                  </a:cubicBezTo>
                  <a:cubicBezTo>
                    <a:pt x="1073" y="1005"/>
                    <a:pt x="870" y="768"/>
                    <a:pt x="667" y="587"/>
                  </a:cubicBezTo>
                  <a:cubicBezTo>
                    <a:pt x="463" y="384"/>
                    <a:pt x="238" y="181"/>
                    <a:pt x="1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1035900" y="2899075"/>
              <a:ext cx="33600" cy="37000"/>
            </a:xfrm>
            <a:custGeom>
              <a:rect b="b" l="l" r="r" t="t"/>
              <a:pathLst>
                <a:path extrusionOk="0" h="1480" w="1344">
                  <a:moveTo>
                    <a:pt x="1" y="1"/>
                  </a:moveTo>
                  <a:cubicBezTo>
                    <a:pt x="1" y="114"/>
                    <a:pt x="23" y="227"/>
                    <a:pt x="57" y="339"/>
                  </a:cubicBezTo>
                  <a:cubicBezTo>
                    <a:pt x="91" y="543"/>
                    <a:pt x="272" y="757"/>
                    <a:pt x="441" y="960"/>
                  </a:cubicBezTo>
                  <a:cubicBezTo>
                    <a:pt x="610" y="1118"/>
                    <a:pt x="802" y="1253"/>
                    <a:pt x="1005" y="1355"/>
                  </a:cubicBezTo>
                  <a:cubicBezTo>
                    <a:pt x="1118" y="1411"/>
                    <a:pt x="1231" y="1445"/>
                    <a:pt x="1344" y="1479"/>
                  </a:cubicBezTo>
                  <a:cubicBezTo>
                    <a:pt x="1321" y="1355"/>
                    <a:pt x="1287" y="1242"/>
                    <a:pt x="1242" y="1141"/>
                  </a:cubicBezTo>
                  <a:cubicBezTo>
                    <a:pt x="1140" y="926"/>
                    <a:pt x="1005" y="734"/>
                    <a:pt x="836" y="565"/>
                  </a:cubicBezTo>
                  <a:cubicBezTo>
                    <a:pt x="757" y="486"/>
                    <a:pt x="667" y="407"/>
                    <a:pt x="576" y="339"/>
                  </a:cubicBezTo>
                  <a:cubicBezTo>
                    <a:pt x="486" y="283"/>
                    <a:pt x="396" y="215"/>
                    <a:pt x="317" y="159"/>
                  </a:cubicBezTo>
                  <a:cubicBezTo>
                    <a:pt x="215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2564625" y="2912675"/>
              <a:ext cx="372975" cy="258875"/>
            </a:xfrm>
            <a:custGeom>
              <a:rect b="b" l="l" r="r" t="t"/>
              <a:pathLst>
                <a:path extrusionOk="0" h="10355" w="14919">
                  <a:moveTo>
                    <a:pt x="12564" y="0"/>
                  </a:moveTo>
                  <a:cubicBezTo>
                    <a:pt x="6454" y="0"/>
                    <a:pt x="1686" y="4185"/>
                    <a:pt x="1" y="10312"/>
                  </a:cubicBezTo>
                  <a:cubicBezTo>
                    <a:pt x="295" y="10340"/>
                    <a:pt x="600" y="10354"/>
                    <a:pt x="914" y="10354"/>
                  </a:cubicBezTo>
                  <a:cubicBezTo>
                    <a:pt x="6153" y="10354"/>
                    <a:pt x="13801" y="6483"/>
                    <a:pt x="14919" y="202"/>
                  </a:cubicBezTo>
                  <a:cubicBezTo>
                    <a:pt x="14115" y="66"/>
                    <a:pt x="13329" y="0"/>
                    <a:pt x="1256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2577600" y="2870300"/>
              <a:ext cx="433350" cy="297650"/>
            </a:xfrm>
            <a:custGeom>
              <a:rect b="b" l="l" r="r" t="t"/>
              <a:pathLst>
                <a:path extrusionOk="0" h="11906" w="17334">
                  <a:moveTo>
                    <a:pt x="17333" y="1"/>
                  </a:moveTo>
                  <a:cubicBezTo>
                    <a:pt x="17333" y="1"/>
                    <a:pt x="16194" y="656"/>
                    <a:pt x="14512" y="1671"/>
                  </a:cubicBezTo>
                  <a:cubicBezTo>
                    <a:pt x="13734" y="2145"/>
                    <a:pt x="12842" y="2687"/>
                    <a:pt x="11894" y="3285"/>
                  </a:cubicBezTo>
                  <a:cubicBezTo>
                    <a:pt x="11477" y="3127"/>
                    <a:pt x="11071" y="2969"/>
                    <a:pt x="10642" y="2822"/>
                  </a:cubicBezTo>
                  <a:cubicBezTo>
                    <a:pt x="10405" y="2743"/>
                    <a:pt x="10157" y="2675"/>
                    <a:pt x="9920" y="2608"/>
                  </a:cubicBezTo>
                  <a:cubicBezTo>
                    <a:pt x="9672" y="2529"/>
                    <a:pt x="9423" y="2506"/>
                    <a:pt x="9175" y="2461"/>
                  </a:cubicBezTo>
                  <a:lnTo>
                    <a:pt x="9175" y="2461"/>
                  </a:lnTo>
                  <a:cubicBezTo>
                    <a:pt x="9412" y="2562"/>
                    <a:pt x="9638" y="2653"/>
                    <a:pt x="9875" y="2743"/>
                  </a:cubicBezTo>
                  <a:cubicBezTo>
                    <a:pt x="10112" y="2833"/>
                    <a:pt x="10337" y="2946"/>
                    <a:pt x="10563" y="3036"/>
                  </a:cubicBezTo>
                  <a:cubicBezTo>
                    <a:pt x="10913" y="3194"/>
                    <a:pt x="11263" y="3330"/>
                    <a:pt x="11612" y="3465"/>
                  </a:cubicBezTo>
                  <a:cubicBezTo>
                    <a:pt x="11014" y="3838"/>
                    <a:pt x="10394" y="4232"/>
                    <a:pt x="9773" y="4639"/>
                  </a:cubicBezTo>
                  <a:cubicBezTo>
                    <a:pt x="9750" y="4605"/>
                    <a:pt x="9728" y="4582"/>
                    <a:pt x="9694" y="4560"/>
                  </a:cubicBezTo>
                  <a:lnTo>
                    <a:pt x="9006" y="4368"/>
                  </a:lnTo>
                  <a:cubicBezTo>
                    <a:pt x="8769" y="4323"/>
                    <a:pt x="8532" y="4266"/>
                    <a:pt x="8306" y="4221"/>
                  </a:cubicBezTo>
                  <a:cubicBezTo>
                    <a:pt x="8069" y="4176"/>
                    <a:pt x="7843" y="4142"/>
                    <a:pt x="7606" y="4108"/>
                  </a:cubicBezTo>
                  <a:cubicBezTo>
                    <a:pt x="7381" y="4075"/>
                    <a:pt x="7155" y="4007"/>
                    <a:pt x="6918" y="3973"/>
                  </a:cubicBezTo>
                  <a:lnTo>
                    <a:pt x="6918" y="3973"/>
                  </a:lnTo>
                  <a:cubicBezTo>
                    <a:pt x="7133" y="4075"/>
                    <a:pt x="7358" y="4154"/>
                    <a:pt x="7573" y="4244"/>
                  </a:cubicBezTo>
                  <a:cubicBezTo>
                    <a:pt x="7798" y="4334"/>
                    <a:pt x="8024" y="4379"/>
                    <a:pt x="8261" y="4447"/>
                  </a:cubicBezTo>
                  <a:cubicBezTo>
                    <a:pt x="8487" y="4503"/>
                    <a:pt x="8712" y="4560"/>
                    <a:pt x="8938" y="4627"/>
                  </a:cubicBezTo>
                  <a:cubicBezTo>
                    <a:pt x="9119" y="4684"/>
                    <a:pt x="9310" y="4740"/>
                    <a:pt x="9491" y="4797"/>
                  </a:cubicBezTo>
                  <a:cubicBezTo>
                    <a:pt x="9491" y="4797"/>
                    <a:pt x="9491" y="4808"/>
                    <a:pt x="9491" y="4819"/>
                  </a:cubicBezTo>
                  <a:cubicBezTo>
                    <a:pt x="9130" y="5056"/>
                    <a:pt x="8769" y="5293"/>
                    <a:pt x="8396" y="5519"/>
                  </a:cubicBezTo>
                  <a:lnTo>
                    <a:pt x="7900" y="5857"/>
                  </a:lnTo>
                  <a:lnTo>
                    <a:pt x="7336" y="5688"/>
                  </a:lnTo>
                  <a:cubicBezTo>
                    <a:pt x="7076" y="5632"/>
                    <a:pt x="6817" y="5575"/>
                    <a:pt x="6557" y="5519"/>
                  </a:cubicBezTo>
                  <a:cubicBezTo>
                    <a:pt x="6038" y="5440"/>
                    <a:pt x="5519" y="5350"/>
                    <a:pt x="4989" y="5293"/>
                  </a:cubicBezTo>
                  <a:lnTo>
                    <a:pt x="4989" y="5293"/>
                  </a:lnTo>
                  <a:cubicBezTo>
                    <a:pt x="5237" y="5383"/>
                    <a:pt x="5496" y="5462"/>
                    <a:pt x="5745" y="5541"/>
                  </a:cubicBezTo>
                  <a:lnTo>
                    <a:pt x="6512" y="5745"/>
                  </a:lnTo>
                  <a:cubicBezTo>
                    <a:pt x="6760" y="5812"/>
                    <a:pt x="7008" y="5891"/>
                    <a:pt x="7268" y="5948"/>
                  </a:cubicBezTo>
                  <a:lnTo>
                    <a:pt x="7618" y="6061"/>
                  </a:lnTo>
                  <a:cubicBezTo>
                    <a:pt x="7336" y="6252"/>
                    <a:pt x="7054" y="6444"/>
                    <a:pt x="6783" y="6625"/>
                  </a:cubicBezTo>
                  <a:cubicBezTo>
                    <a:pt x="6478" y="6828"/>
                    <a:pt x="6185" y="7031"/>
                    <a:pt x="5891" y="7234"/>
                  </a:cubicBezTo>
                  <a:cubicBezTo>
                    <a:pt x="5790" y="7200"/>
                    <a:pt x="5699" y="7155"/>
                    <a:pt x="5598" y="7110"/>
                  </a:cubicBezTo>
                  <a:cubicBezTo>
                    <a:pt x="5384" y="7042"/>
                    <a:pt x="5158" y="6975"/>
                    <a:pt x="4943" y="6896"/>
                  </a:cubicBezTo>
                  <a:cubicBezTo>
                    <a:pt x="4718" y="6828"/>
                    <a:pt x="4492" y="6805"/>
                    <a:pt x="4266" y="6771"/>
                  </a:cubicBezTo>
                  <a:cubicBezTo>
                    <a:pt x="4041" y="6749"/>
                    <a:pt x="3804" y="6738"/>
                    <a:pt x="3578" y="6738"/>
                  </a:cubicBezTo>
                  <a:cubicBezTo>
                    <a:pt x="3804" y="6805"/>
                    <a:pt x="4018" y="6850"/>
                    <a:pt x="4233" y="6907"/>
                  </a:cubicBezTo>
                  <a:cubicBezTo>
                    <a:pt x="4458" y="6963"/>
                    <a:pt x="4661" y="7054"/>
                    <a:pt x="4876" y="7121"/>
                  </a:cubicBezTo>
                  <a:cubicBezTo>
                    <a:pt x="5090" y="7189"/>
                    <a:pt x="5293" y="7290"/>
                    <a:pt x="5496" y="7358"/>
                  </a:cubicBezTo>
                  <a:lnTo>
                    <a:pt x="5643" y="7415"/>
                  </a:lnTo>
                  <a:cubicBezTo>
                    <a:pt x="5496" y="7516"/>
                    <a:pt x="5361" y="7618"/>
                    <a:pt x="5226" y="7719"/>
                  </a:cubicBezTo>
                  <a:cubicBezTo>
                    <a:pt x="4785" y="8024"/>
                    <a:pt x="4379" y="8317"/>
                    <a:pt x="3996" y="8599"/>
                  </a:cubicBezTo>
                  <a:cubicBezTo>
                    <a:pt x="3996" y="8599"/>
                    <a:pt x="3996" y="8577"/>
                    <a:pt x="4007" y="8577"/>
                  </a:cubicBezTo>
                  <a:lnTo>
                    <a:pt x="4007" y="8554"/>
                  </a:lnTo>
                  <a:cubicBezTo>
                    <a:pt x="4007" y="8475"/>
                    <a:pt x="3950" y="8419"/>
                    <a:pt x="3883" y="8408"/>
                  </a:cubicBezTo>
                  <a:lnTo>
                    <a:pt x="3860" y="8408"/>
                  </a:lnTo>
                  <a:cubicBezTo>
                    <a:pt x="3510" y="8396"/>
                    <a:pt x="3161" y="8385"/>
                    <a:pt x="2799" y="8385"/>
                  </a:cubicBezTo>
                  <a:cubicBezTo>
                    <a:pt x="2438" y="8351"/>
                    <a:pt x="2077" y="8340"/>
                    <a:pt x="1716" y="8340"/>
                  </a:cubicBezTo>
                  <a:cubicBezTo>
                    <a:pt x="2066" y="8453"/>
                    <a:pt x="2416" y="8532"/>
                    <a:pt x="2777" y="8611"/>
                  </a:cubicBezTo>
                  <a:cubicBezTo>
                    <a:pt x="3082" y="8645"/>
                    <a:pt x="3386" y="8656"/>
                    <a:pt x="3702" y="8678"/>
                  </a:cubicBezTo>
                  <a:cubicBezTo>
                    <a:pt x="3691" y="8735"/>
                    <a:pt x="3680" y="8791"/>
                    <a:pt x="3668" y="8836"/>
                  </a:cubicBezTo>
                  <a:cubicBezTo>
                    <a:pt x="3251" y="9164"/>
                    <a:pt x="2867" y="9468"/>
                    <a:pt x="2506" y="9762"/>
                  </a:cubicBezTo>
                  <a:cubicBezTo>
                    <a:pt x="2111" y="10066"/>
                    <a:pt x="1750" y="10337"/>
                    <a:pt x="1457" y="10608"/>
                  </a:cubicBezTo>
                  <a:cubicBezTo>
                    <a:pt x="1163" y="10879"/>
                    <a:pt x="892" y="11105"/>
                    <a:pt x="678" y="11296"/>
                  </a:cubicBezTo>
                  <a:cubicBezTo>
                    <a:pt x="260" y="11680"/>
                    <a:pt x="1" y="11906"/>
                    <a:pt x="1" y="11906"/>
                  </a:cubicBezTo>
                  <a:lnTo>
                    <a:pt x="712" y="11342"/>
                  </a:lnTo>
                  <a:cubicBezTo>
                    <a:pt x="938" y="11161"/>
                    <a:pt x="1208" y="10935"/>
                    <a:pt x="1524" y="10687"/>
                  </a:cubicBezTo>
                  <a:cubicBezTo>
                    <a:pt x="1840" y="10439"/>
                    <a:pt x="2201" y="10179"/>
                    <a:pt x="2596" y="9875"/>
                  </a:cubicBezTo>
                  <a:lnTo>
                    <a:pt x="3612" y="9130"/>
                  </a:lnTo>
                  <a:lnTo>
                    <a:pt x="3612" y="9130"/>
                  </a:lnTo>
                  <a:cubicBezTo>
                    <a:pt x="3510" y="9649"/>
                    <a:pt x="3454" y="10168"/>
                    <a:pt x="3420" y="10698"/>
                  </a:cubicBezTo>
                  <a:cubicBezTo>
                    <a:pt x="3623" y="10112"/>
                    <a:pt x="3792" y="9502"/>
                    <a:pt x="3928" y="8893"/>
                  </a:cubicBezTo>
                  <a:cubicBezTo>
                    <a:pt x="4379" y="8588"/>
                    <a:pt x="4842" y="8261"/>
                    <a:pt x="5327" y="7922"/>
                  </a:cubicBezTo>
                  <a:cubicBezTo>
                    <a:pt x="5508" y="7787"/>
                    <a:pt x="5688" y="7663"/>
                    <a:pt x="5869" y="7539"/>
                  </a:cubicBezTo>
                  <a:lnTo>
                    <a:pt x="5970" y="7584"/>
                  </a:lnTo>
                  <a:cubicBezTo>
                    <a:pt x="5756" y="8272"/>
                    <a:pt x="5587" y="8961"/>
                    <a:pt x="5451" y="9671"/>
                  </a:cubicBezTo>
                  <a:cubicBezTo>
                    <a:pt x="5767" y="8983"/>
                    <a:pt x="6038" y="8272"/>
                    <a:pt x="6264" y="7550"/>
                  </a:cubicBezTo>
                  <a:cubicBezTo>
                    <a:pt x="6286" y="7482"/>
                    <a:pt x="6252" y="7415"/>
                    <a:pt x="6196" y="7381"/>
                  </a:cubicBezTo>
                  <a:lnTo>
                    <a:pt x="6128" y="7358"/>
                  </a:lnTo>
                  <a:cubicBezTo>
                    <a:pt x="6377" y="7189"/>
                    <a:pt x="6636" y="7008"/>
                    <a:pt x="6896" y="6839"/>
                  </a:cubicBezTo>
                  <a:cubicBezTo>
                    <a:pt x="7212" y="6636"/>
                    <a:pt x="7528" y="6422"/>
                    <a:pt x="7843" y="6207"/>
                  </a:cubicBezTo>
                  <a:lnTo>
                    <a:pt x="7843" y="6207"/>
                  </a:lnTo>
                  <a:cubicBezTo>
                    <a:pt x="7810" y="6354"/>
                    <a:pt x="7776" y="6501"/>
                    <a:pt x="7731" y="6659"/>
                  </a:cubicBezTo>
                  <a:cubicBezTo>
                    <a:pt x="7674" y="6862"/>
                    <a:pt x="7618" y="7076"/>
                    <a:pt x="7573" y="7302"/>
                  </a:cubicBezTo>
                  <a:cubicBezTo>
                    <a:pt x="7528" y="7516"/>
                    <a:pt x="7482" y="7742"/>
                    <a:pt x="7460" y="7968"/>
                  </a:cubicBezTo>
                  <a:cubicBezTo>
                    <a:pt x="7460" y="8080"/>
                    <a:pt x="7460" y="8193"/>
                    <a:pt x="7449" y="8306"/>
                  </a:cubicBezTo>
                  <a:cubicBezTo>
                    <a:pt x="7449" y="8419"/>
                    <a:pt x="7471" y="8520"/>
                    <a:pt x="7494" y="8633"/>
                  </a:cubicBezTo>
                  <a:lnTo>
                    <a:pt x="7528" y="8306"/>
                  </a:lnTo>
                  <a:cubicBezTo>
                    <a:pt x="7539" y="8193"/>
                    <a:pt x="7561" y="8092"/>
                    <a:pt x="7584" y="7979"/>
                  </a:cubicBezTo>
                  <a:cubicBezTo>
                    <a:pt x="7606" y="7877"/>
                    <a:pt x="7640" y="7776"/>
                    <a:pt x="7674" y="7663"/>
                  </a:cubicBezTo>
                  <a:lnTo>
                    <a:pt x="7764" y="7347"/>
                  </a:lnTo>
                  <a:cubicBezTo>
                    <a:pt x="7843" y="7144"/>
                    <a:pt x="7911" y="6929"/>
                    <a:pt x="7979" y="6726"/>
                  </a:cubicBezTo>
                  <a:cubicBezTo>
                    <a:pt x="8047" y="6523"/>
                    <a:pt x="8103" y="6297"/>
                    <a:pt x="8159" y="6072"/>
                  </a:cubicBezTo>
                  <a:cubicBezTo>
                    <a:pt x="8159" y="6049"/>
                    <a:pt x="8159" y="6027"/>
                    <a:pt x="8148" y="6004"/>
                  </a:cubicBezTo>
                  <a:cubicBezTo>
                    <a:pt x="8272" y="5925"/>
                    <a:pt x="8396" y="5835"/>
                    <a:pt x="8521" y="5745"/>
                  </a:cubicBezTo>
                  <a:cubicBezTo>
                    <a:pt x="8825" y="5553"/>
                    <a:pt x="9119" y="5361"/>
                    <a:pt x="9412" y="5158"/>
                  </a:cubicBezTo>
                  <a:lnTo>
                    <a:pt x="9412" y="5158"/>
                  </a:lnTo>
                  <a:cubicBezTo>
                    <a:pt x="9322" y="5846"/>
                    <a:pt x="9254" y="6534"/>
                    <a:pt x="9231" y="7223"/>
                  </a:cubicBezTo>
                  <a:cubicBezTo>
                    <a:pt x="9435" y="6478"/>
                    <a:pt x="9593" y="5722"/>
                    <a:pt x="9717" y="4966"/>
                  </a:cubicBezTo>
                  <a:cubicBezTo>
                    <a:pt x="10405" y="4515"/>
                    <a:pt x="11093" y="4052"/>
                    <a:pt x="11748" y="3634"/>
                  </a:cubicBezTo>
                  <a:lnTo>
                    <a:pt x="11793" y="3623"/>
                  </a:lnTo>
                  <a:lnTo>
                    <a:pt x="11793" y="3623"/>
                  </a:lnTo>
                  <a:cubicBezTo>
                    <a:pt x="11658" y="3950"/>
                    <a:pt x="11522" y="4278"/>
                    <a:pt x="11398" y="4616"/>
                  </a:cubicBezTo>
                  <a:cubicBezTo>
                    <a:pt x="11285" y="5022"/>
                    <a:pt x="11172" y="5440"/>
                    <a:pt x="11082" y="5857"/>
                  </a:cubicBezTo>
                  <a:cubicBezTo>
                    <a:pt x="11274" y="5474"/>
                    <a:pt x="11443" y="5079"/>
                    <a:pt x="11601" y="4684"/>
                  </a:cubicBezTo>
                  <a:cubicBezTo>
                    <a:pt x="11782" y="4300"/>
                    <a:pt x="11951" y="3917"/>
                    <a:pt x="12120" y="3522"/>
                  </a:cubicBezTo>
                  <a:cubicBezTo>
                    <a:pt x="12131" y="3488"/>
                    <a:pt x="12131" y="3443"/>
                    <a:pt x="12120" y="3409"/>
                  </a:cubicBezTo>
                  <a:lnTo>
                    <a:pt x="14591" y="1806"/>
                  </a:lnTo>
                  <a:cubicBezTo>
                    <a:pt x="16239" y="735"/>
                    <a:pt x="17333" y="1"/>
                    <a:pt x="17333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2749125" y="2937725"/>
              <a:ext cx="228525" cy="398925"/>
            </a:xfrm>
            <a:custGeom>
              <a:rect b="b" l="l" r="r" t="t"/>
              <a:pathLst>
                <a:path extrusionOk="0" h="15957" w="9141">
                  <a:moveTo>
                    <a:pt x="5146" y="1"/>
                  </a:moveTo>
                  <a:cubicBezTo>
                    <a:pt x="2980" y="2088"/>
                    <a:pt x="68" y="3420"/>
                    <a:pt x="125" y="6907"/>
                  </a:cubicBezTo>
                  <a:cubicBezTo>
                    <a:pt x="1" y="10055"/>
                    <a:pt x="2506" y="12526"/>
                    <a:pt x="3115" y="15550"/>
                  </a:cubicBezTo>
                  <a:lnTo>
                    <a:pt x="3217" y="15957"/>
                  </a:lnTo>
                  <a:lnTo>
                    <a:pt x="3454" y="15370"/>
                  </a:lnTo>
                  <a:cubicBezTo>
                    <a:pt x="4571" y="12944"/>
                    <a:pt x="7302" y="11262"/>
                    <a:pt x="8035" y="8780"/>
                  </a:cubicBezTo>
                  <a:cubicBezTo>
                    <a:pt x="9141" y="5485"/>
                    <a:pt x="7031" y="2450"/>
                    <a:pt x="5146" y="1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2803300" y="2943950"/>
              <a:ext cx="117375" cy="313425"/>
            </a:xfrm>
            <a:custGeom>
              <a:rect b="b" l="l" r="r" t="t"/>
              <a:pathLst>
                <a:path extrusionOk="0" h="12537" w="4695">
                  <a:moveTo>
                    <a:pt x="3024" y="0"/>
                  </a:moveTo>
                  <a:cubicBezTo>
                    <a:pt x="3024" y="0"/>
                    <a:pt x="2991" y="192"/>
                    <a:pt x="2945" y="530"/>
                  </a:cubicBezTo>
                  <a:cubicBezTo>
                    <a:pt x="2923" y="779"/>
                    <a:pt x="2866" y="1106"/>
                    <a:pt x="2821" y="1490"/>
                  </a:cubicBezTo>
                  <a:cubicBezTo>
                    <a:pt x="2720" y="1580"/>
                    <a:pt x="2607" y="1659"/>
                    <a:pt x="2517" y="1738"/>
                  </a:cubicBezTo>
                  <a:cubicBezTo>
                    <a:pt x="2415" y="1828"/>
                    <a:pt x="2336" y="1952"/>
                    <a:pt x="2246" y="2043"/>
                  </a:cubicBezTo>
                  <a:cubicBezTo>
                    <a:pt x="2167" y="2144"/>
                    <a:pt x="2099" y="2257"/>
                    <a:pt x="2031" y="2370"/>
                  </a:cubicBezTo>
                  <a:lnTo>
                    <a:pt x="1851" y="2708"/>
                  </a:lnTo>
                  <a:cubicBezTo>
                    <a:pt x="1738" y="2945"/>
                    <a:pt x="1637" y="3171"/>
                    <a:pt x="1546" y="3419"/>
                  </a:cubicBezTo>
                  <a:cubicBezTo>
                    <a:pt x="1467" y="3656"/>
                    <a:pt x="1377" y="3893"/>
                    <a:pt x="1309" y="4141"/>
                  </a:cubicBezTo>
                  <a:cubicBezTo>
                    <a:pt x="1445" y="3927"/>
                    <a:pt x="1558" y="3701"/>
                    <a:pt x="1682" y="3476"/>
                  </a:cubicBezTo>
                  <a:cubicBezTo>
                    <a:pt x="1749" y="3374"/>
                    <a:pt x="1806" y="3261"/>
                    <a:pt x="1873" y="3148"/>
                  </a:cubicBezTo>
                  <a:lnTo>
                    <a:pt x="2065" y="2832"/>
                  </a:lnTo>
                  <a:lnTo>
                    <a:pt x="2268" y="2528"/>
                  </a:lnTo>
                  <a:lnTo>
                    <a:pt x="2494" y="2246"/>
                  </a:lnTo>
                  <a:cubicBezTo>
                    <a:pt x="2573" y="2155"/>
                    <a:pt x="2663" y="2076"/>
                    <a:pt x="2742" y="1997"/>
                  </a:cubicBezTo>
                  <a:lnTo>
                    <a:pt x="2776" y="1964"/>
                  </a:lnTo>
                  <a:lnTo>
                    <a:pt x="2776" y="1964"/>
                  </a:lnTo>
                  <a:cubicBezTo>
                    <a:pt x="2709" y="2550"/>
                    <a:pt x="2630" y="3239"/>
                    <a:pt x="2562" y="3961"/>
                  </a:cubicBezTo>
                  <a:cubicBezTo>
                    <a:pt x="2551" y="4141"/>
                    <a:pt x="2528" y="4344"/>
                    <a:pt x="2517" y="4536"/>
                  </a:cubicBezTo>
                  <a:cubicBezTo>
                    <a:pt x="2359" y="4751"/>
                    <a:pt x="2178" y="4965"/>
                    <a:pt x="2009" y="5191"/>
                  </a:cubicBezTo>
                  <a:cubicBezTo>
                    <a:pt x="1840" y="5416"/>
                    <a:pt x="1670" y="5631"/>
                    <a:pt x="1501" y="5868"/>
                  </a:cubicBezTo>
                  <a:cubicBezTo>
                    <a:pt x="1332" y="6094"/>
                    <a:pt x="1174" y="6331"/>
                    <a:pt x="1027" y="6567"/>
                  </a:cubicBezTo>
                  <a:cubicBezTo>
                    <a:pt x="959" y="6692"/>
                    <a:pt x="892" y="6816"/>
                    <a:pt x="824" y="6940"/>
                  </a:cubicBezTo>
                  <a:cubicBezTo>
                    <a:pt x="756" y="7064"/>
                    <a:pt x="700" y="7199"/>
                    <a:pt x="666" y="7335"/>
                  </a:cubicBezTo>
                  <a:cubicBezTo>
                    <a:pt x="745" y="7222"/>
                    <a:pt x="801" y="7098"/>
                    <a:pt x="903" y="6985"/>
                  </a:cubicBezTo>
                  <a:cubicBezTo>
                    <a:pt x="1005" y="6883"/>
                    <a:pt x="1072" y="6771"/>
                    <a:pt x="1163" y="6669"/>
                  </a:cubicBezTo>
                  <a:cubicBezTo>
                    <a:pt x="1343" y="6455"/>
                    <a:pt x="1524" y="6240"/>
                    <a:pt x="1704" y="6037"/>
                  </a:cubicBezTo>
                  <a:cubicBezTo>
                    <a:pt x="1964" y="5744"/>
                    <a:pt x="2212" y="5450"/>
                    <a:pt x="2460" y="5157"/>
                  </a:cubicBezTo>
                  <a:lnTo>
                    <a:pt x="2460" y="5157"/>
                  </a:lnTo>
                  <a:cubicBezTo>
                    <a:pt x="2426" y="5518"/>
                    <a:pt x="2404" y="5890"/>
                    <a:pt x="2370" y="6263"/>
                  </a:cubicBezTo>
                  <a:cubicBezTo>
                    <a:pt x="2336" y="6545"/>
                    <a:pt x="2314" y="6827"/>
                    <a:pt x="2280" y="7098"/>
                  </a:cubicBezTo>
                  <a:lnTo>
                    <a:pt x="1975" y="7301"/>
                  </a:lnTo>
                  <a:cubicBezTo>
                    <a:pt x="1851" y="7391"/>
                    <a:pt x="1738" y="7493"/>
                    <a:pt x="1614" y="7594"/>
                  </a:cubicBezTo>
                  <a:cubicBezTo>
                    <a:pt x="1377" y="7797"/>
                    <a:pt x="1174" y="8023"/>
                    <a:pt x="971" y="8260"/>
                  </a:cubicBezTo>
                  <a:cubicBezTo>
                    <a:pt x="790" y="8497"/>
                    <a:pt x="610" y="8745"/>
                    <a:pt x="452" y="9005"/>
                  </a:cubicBezTo>
                  <a:cubicBezTo>
                    <a:pt x="294" y="9264"/>
                    <a:pt x="136" y="9524"/>
                    <a:pt x="0" y="9795"/>
                  </a:cubicBezTo>
                  <a:cubicBezTo>
                    <a:pt x="407" y="9343"/>
                    <a:pt x="790" y="8881"/>
                    <a:pt x="1196" y="8452"/>
                  </a:cubicBezTo>
                  <a:cubicBezTo>
                    <a:pt x="1298" y="8350"/>
                    <a:pt x="1400" y="8238"/>
                    <a:pt x="1501" y="8136"/>
                  </a:cubicBezTo>
                  <a:cubicBezTo>
                    <a:pt x="1614" y="8034"/>
                    <a:pt x="1727" y="7944"/>
                    <a:pt x="1828" y="7843"/>
                  </a:cubicBezTo>
                  <a:cubicBezTo>
                    <a:pt x="1941" y="7752"/>
                    <a:pt x="2054" y="7662"/>
                    <a:pt x="2178" y="7583"/>
                  </a:cubicBezTo>
                  <a:cubicBezTo>
                    <a:pt x="2201" y="7560"/>
                    <a:pt x="2223" y="7549"/>
                    <a:pt x="2246" y="7538"/>
                  </a:cubicBezTo>
                  <a:lnTo>
                    <a:pt x="2246" y="7538"/>
                  </a:lnTo>
                  <a:cubicBezTo>
                    <a:pt x="2212" y="7888"/>
                    <a:pt x="2178" y="8226"/>
                    <a:pt x="2144" y="8565"/>
                  </a:cubicBezTo>
                  <a:cubicBezTo>
                    <a:pt x="2077" y="9298"/>
                    <a:pt x="2031" y="9987"/>
                    <a:pt x="1986" y="10573"/>
                  </a:cubicBezTo>
                  <a:cubicBezTo>
                    <a:pt x="1941" y="11160"/>
                    <a:pt x="1930" y="11645"/>
                    <a:pt x="1907" y="11995"/>
                  </a:cubicBezTo>
                  <a:cubicBezTo>
                    <a:pt x="1885" y="12345"/>
                    <a:pt x="1885" y="12537"/>
                    <a:pt x="1885" y="12537"/>
                  </a:cubicBezTo>
                  <a:cubicBezTo>
                    <a:pt x="1885" y="12537"/>
                    <a:pt x="1919" y="12345"/>
                    <a:pt x="1975" y="12006"/>
                  </a:cubicBezTo>
                  <a:cubicBezTo>
                    <a:pt x="2031" y="11668"/>
                    <a:pt x="2110" y="11171"/>
                    <a:pt x="2189" y="10596"/>
                  </a:cubicBezTo>
                  <a:cubicBezTo>
                    <a:pt x="2257" y="10009"/>
                    <a:pt x="2359" y="9321"/>
                    <a:pt x="2449" y="8599"/>
                  </a:cubicBezTo>
                  <a:cubicBezTo>
                    <a:pt x="2483" y="8294"/>
                    <a:pt x="2528" y="7989"/>
                    <a:pt x="2562" y="7673"/>
                  </a:cubicBezTo>
                  <a:cubicBezTo>
                    <a:pt x="2607" y="7752"/>
                    <a:pt x="2663" y="7843"/>
                    <a:pt x="2709" y="7922"/>
                  </a:cubicBezTo>
                  <a:lnTo>
                    <a:pt x="2912" y="8226"/>
                  </a:lnTo>
                  <a:cubicBezTo>
                    <a:pt x="2979" y="8339"/>
                    <a:pt x="3047" y="8441"/>
                    <a:pt x="3115" y="8542"/>
                  </a:cubicBezTo>
                  <a:lnTo>
                    <a:pt x="3295" y="8869"/>
                  </a:lnTo>
                  <a:cubicBezTo>
                    <a:pt x="3352" y="8971"/>
                    <a:pt x="3419" y="9073"/>
                    <a:pt x="3487" y="9185"/>
                  </a:cubicBezTo>
                  <a:cubicBezTo>
                    <a:pt x="3600" y="9411"/>
                    <a:pt x="3702" y="9637"/>
                    <a:pt x="3826" y="9862"/>
                  </a:cubicBezTo>
                  <a:cubicBezTo>
                    <a:pt x="3769" y="9614"/>
                    <a:pt x="3690" y="9377"/>
                    <a:pt x="3623" y="9129"/>
                  </a:cubicBezTo>
                  <a:cubicBezTo>
                    <a:pt x="3589" y="9005"/>
                    <a:pt x="3532" y="8892"/>
                    <a:pt x="3487" y="8779"/>
                  </a:cubicBezTo>
                  <a:cubicBezTo>
                    <a:pt x="3442" y="8655"/>
                    <a:pt x="3386" y="8542"/>
                    <a:pt x="3329" y="8429"/>
                  </a:cubicBezTo>
                  <a:cubicBezTo>
                    <a:pt x="3284" y="8305"/>
                    <a:pt x="3216" y="8204"/>
                    <a:pt x="3160" y="8080"/>
                  </a:cubicBezTo>
                  <a:lnTo>
                    <a:pt x="2979" y="7752"/>
                  </a:lnTo>
                  <a:cubicBezTo>
                    <a:pt x="2866" y="7549"/>
                    <a:pt x="2742" y="7346"/>
                    <a:pt x="2618" y="7143"/>
                  </a:cubicBezTo>
                  <a:cubicBezTo>
                    <a:pt x="2652" y="6861"/>
                    <a:pt x="2675" y="6579"/>
                    <a:pt x="2709" y="6297"/>
                  </a:cubicBezTo>
                  <a:cubicBezTo>
                    <a:pt x="2742" y="5879"/>
                    <a:pt x="2776" y="5462"/>
                    <a:pt x="2799" y="5044"/>
                  </a:cubicBezTo>
                  <a:cubicBezTo>
                    <a:pt x="2810" y="5067"/>
                    <a:pt x="2821" y="5078"/>
                    <a:pt x="2844" y="5089"/>
                  </a:cubicBezTo>
                  <a:cubicBezTo>
                    <a:pt x="2934" y="5202"/>
                    <a:pt x="3024" y="5326"/>
                    <a:pt x="3115" y="5450"/>
                  </a:cubicBezTo>
                  <a:cubicBezTo>
                    <a:pt x="3205" y="5563"/>
                    <a:pt x="3273" y="5699"/>
                    <a:pt x="3352" y="5834"/>
                  </a:cubicBezTo>
                  <a:cubicBezTo>
                    <a:pt x="3431" y="5958"/>
                    <a:pt x="3487" y="6105"/>
                    <a:pt x="3555" y="6240"/>
                  </a:cubicBezTo>
                  <a:lnTo>
                    <a:pt x="3950" y="7087"/>
                  </a:lnTo>
                  <a:cubicBezTo>
                    <a:pt x="4085" y="7369"/>
                    <a:pt x="4243" y="7639"/>
                    <a:pt x="4412" y="7910"/>
                  </a:cubicBezTo>
                  <a:cubicBezTo>
                    <a:pt x="4367" y="7764"/>
                    <a:pt x="4311" y="7617"/>
                    <a:pt x="4254" y="7470"/>
                  </a:cubicBezTo>
                  <a:cubicBezTo>
                    <a:pt x="4198" y="7324"/>
                    <a:pt x="4164" y="7166"/>
                    <a:pt x="4119" y="7019"/>
                  </a:cubicBezTo>
                  <a:cubicBezTo>
                    <a:pt x="4017" y="6725"/>
                    <a:pt x="3927" y="6432"/>
                    <a:pt x="3814" y="6127"/>
                  </a:cubicBezTo>
                  <a:cubicBezTo>
                    <a:pt x="3758" y="5981"/>
                    <a:pt x="3690" y="5834"/>
                    <a:pt x="3634" y="5687"/>
                  </a:cubicBezTo>
                  <a:cubicBezTo>
                    <a:pt x="3566" y="5552"/>
                    <a:pt x="3476" y="5405"/>
                    <a:pt x="3397" y="5270"/>
                  </a:cubicBezTo>
                  <a:cubicBezTo>
                    <a:pt x="3318" y="5123"/>
                    <a:pt x="3205" y="4999"/>
                    <a:pt x="3103" y="4875"/>
                  </a:cubicBezTo>
                  <a:cubicBezTo>
                    <a:pt x="3013" y="4773"/>
                    <a:pt x="2923" y="4683"/>
                    <a:pt x="2833" y="4581"/>
                  </a:cubicBezTo>
                  <a:cubicBezTo>
                    <a:pt x="2844" y="4390"/>
                    <a:pt x="2855" y="4187"/>
                    <a:pt x="2866" y="3995"/>
                  </a:cubicBezTo>
                  <a:cubicBezTo>
                    <a:pt x="2912" y="3295"/>
                    <a:pt x="2934" y="2641"/>
                    <a:pt x="2968" y="2076"/>
                  </a:cubicBezTo>
                  <a:cubicBezTo>
                    <a:pt x="3216" y="2516"/>
                    <a:pt x="3465" y="2968"/>
                    <a:pt x="3724" y="3408"/>
                  </a:cubicBezTo>
                  <a:cubicBezTo>
                    <a:pt x="3882" y="3690"/>
                    <a:pt x="4040" y="3983"/>
                    <a:pt x="4198" y="4266"/>
                  </a:cubicBezTo>
                  <a:cubicBezTo>
                    <a:pt x="4356" y="4559"/>
                    <a:pt x="4525" y="4830"/>
                    <a:pt x="4695" y="5112"/>
                  </a:cubicBezTo>
                  <a:cubicBezTo>
                    <a:pt x="4593" y="4796"/>
                    <a:pt x="4480" y="4491"/>
                    <a:pt x="4367" y="4187"/>
                  </a:cubicBezTo>
                  <a:cubicBezTo>
                    <a:pt x="4254" y="3893"/>
                    <a:pt x="4119" y="3588"/>
                    <a:pt x="3995" y="3284"/>
                  </a:cubicBezTo>
                  <a:cubicBezTo>
                    <a:pt x="3702" y="2708"/>
                    <a:pt x="3386" y="2122"/>
                    <a:pt x="3070" y="1557"/>
                  </a:cubicBezTo>
                  <a:lnTo>
                    <a:pt x="3058" y="1546"/>
                  </a:lnTo>
                  <a:lnTo>
                    <a:pt x="3047" y="1523"/>
                  </a:lnTo>
                  <a:cubicBezTo>
                    <a:pt x="3036" y="1512"/>
                    <a:pt x="3013" y="1490"/>
                    <a:pt x="2991" y="1478"/>
                  </a:cubicBezTo>
                  <a:cubicBezTo>
                    <a:pt x="3002" y="1117"/>
                    <a:pt x="3002" y="790"/>
                    <a:pt x="3013" y="553"/>
                  </a:cubicBezTo>
                  <a:cubicBezTo>
                    <a:pt x="3024" y="192"/>
                    <a:pt x="3024" y="0"/>
                    <a:pt x="3024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2904000" y="2859800"/>
              <a:ext cx="165900" cy="123200"/>
            </a:xfrm>
            <a:custGeom>
              <a:rect b="b" l="l" r="r" t="t"/>
              <a:pathLst>
                <a:path extrusionOk="0" h="4928" w="6636">
                  <a:moveTo>
                    <a:pt x="4166" y="1"/>
                  </a:moveTo>
                  <a:cubicBezTo>
                    <a:pt x="3751" y="1"/>
                    <a:pt x="3349" y="57"/>
                    <a:pt x="3014" y="150"/>
                  </a:cubicBezTo>
                  <a:cubicBezTo>
                    <a:pt x="1558" y="590"/>
                    <a:pt x="430" y="1741"/>
                    <a:pt x="1" y="3197"/>
                  </a:cubicBezTo>
                  <a:cubicBezTo>
                    <a:pt x="80" y="3355"/>
                    <a:pt x="170" y="3513"/>
                    <a:pt x="283" y="3648"/>
                  </a:cubicBezTo>
                  <a:lnTo>
                    <a:pt x="836" y="4483"/>
                  </a:lnTo>
                  <a:cubicBezTo>
                    <a:pt x="1554" y="4696"/>
                    <a:pt x="2273" y="4928"/>
                    <a:pt x="2998" y="4928"/>
                  </a:cubicBezTo>
                  <a:cubicBezTo>
                    <a:pt x="3388" y="4928"/>
                    <a:pt x="3781" y="4860"/>
                    <a:pt x="4176" y="4686"/>
                  </a:cubicBezTo>
                  <a:cubicBezTo>
                    <a:pt x="4740" y="4427"/>
                    <a:pt x="5259" y="4054"/>
                    <a:pt x="5677" y="3580"/>
                  </a:cubicBezTo>
                  <a:cubicBezTo>
                    <a:pt x="6433" y="2745"/>
                    <a:pt x="6636" y="1696"/>
                    <a:pt x="6275" y="726"/>
                  </a:cubicBezTo>
                  <a:cubicBezTo>
                    <a:pt x="5780" y="201"/>
                    <a:pt x="4951" y="1"/>
                    <a:pt x="416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2902025" y="2872225"/>
              <a:ext cx="120200" cy="101475"/>
            </a:xfrm>
            <a:custGeom>
              <a:rect b="b" l="l" r="r" t="t"/>
              <a:pathLst>
                <a:path extrusionOk="0" h="4059" w="4808">
                  <a:moveTo>
                    <a:pt x="2136" y="1"/>
                  </a:moveTo>
                  <a:cubicBezTo>
                    <a:pt x="1709" y="1"/>
                    <a:pt x="1207" y="389"/>
                    <a:pt x="904" y="748"/>
                  </a:cubicBezTo>
                  <a:cubicBezTo>
                    <a:pt x="531" y="1188"/>
                    <a:pt x="260" y="1696"/>
                    <a:pt x="125" y="2248"/>
                  </a:cubicBezTo>
                  <a:cubicBezTo>
                    <a:pt x="1" y="2801"/>
                    <a:pt x="80" y="3343"/>
                    <a:pt x="588" y="3682"/>
                  </a:cubicBezTo>
                  <a:cubicBezTo>
                    <a:pt x="825" y="3840"/>
                    <a:pt x="1107" y="3952"/>
                    <a:pt x="1389" y="3998"/>
                  </a:cubicBezTo>
                  <a:cubicBezTo>
                    <a:pt x="1426" y="4002"/>
                    <a:pt x="1461" y="4004"/>
                    <a:pt x="1496" y="4004"/>
                  </a:cubicBezTo>
                  <a:cubicBezTo>
                    <a:pt x="1707" y="4004"/>
                    <a:pt x="1887" y="3928"/>
                    <a:pt x="2100" y="3919"/>
                  </a:cubicBezTo>
                  <a:cubicBezTo>
                    <a:pt x="2122" y="3918"/>
                    <a:pt x="2144" y="3917"/>
                    <a:pt x="2167" y="3917"/>
                  </a:cubicBezTo>
                  <a:cubicBezTo>
                    <a:pt x="2585" y="3917"/>
                    <a:pt x="2989" y="4058"/>
                    <a:pt x="3404" y="4058"/>
                  </a:cubicBezTo>
                  <a:cubicBezTo>
                    <a:pt x="3558" y="4058"/>
                    <a:pt x="3713" y="4039"/>
                    <a:pt x="3871" y="3986"/>
                  </a:cubicBezTo>
                  <a:cubicBezTo>
                    <a:pt x="4187" y="3873"/>
                    <a:pt x="4718" y="3208"/>
                    <a:pt x="4074" y="3162"/>
                  </a:cubicBezTo>
                  <a:cubicBezTo>
                    <a:pt x="4368" y="3083"/>
                    <a:pt x="4808" y="2824"/>
                    <a:pt x="4684" y="2485"/>
                  </a:cubicBezTo>
                  <a:cubicBezTo>
                    <a:pt x="4604" y="2245"/>
                    <a:pt x="4278" y="2089"/>
                    <a:pt x="4006" y="2089"/>
                  </a:cubicBezTo>
                  <a:cubicBezTo>
                    <a:pt x="3933" y="2089"/>
                    <a:pt x="3863" y="2100"/>
                    <a:pt x="3804" y="2124"/>
                  </a:cubicBezTo>
                  <a:cubicBezTo>
                    <a:pt x="4107" y="1758"/>
                    <a:pt x="4001" y="1236"/>
                    <a:pt x="3635" y="1236"/>
                  </a:cubicBezTo>
                  <a:cubicBezTo>
                    <a:pt x="3539" y="1236"/>
                    <a:pt x="3425" y="1272"/>
                    <a:pt x="3296" y="1357"/>
                  </a:cubicBezTo>
                  <a:cubicBezTo>
                    <a:pt x="3454" y="1154"/>
                    <a:pt x="3702" y="759"/>
                    <a:pt x="3476" y="522"/>
                  </a:cubicBezTo>
                  <a:cubicBezTo>
                    <a:pt x="3416" y="454"/>
                    <a:pt x="3341" y="429"/>
                    <a:pt x="3261" y="429"/>
                  </a:cubicBezTo>
                  <a:cubicBezTo>
                    <a:pt x="3102" y="429"/>
                    <a:pt x="2923" y="526"/>
                    <a:pt x="2788" y="578"/>
                  </a:cubicBezTo>
                  <a:cubicBezTo>
                    <a:pt x="2648" y="157"/>
                    <a:pt x="2407" y="1"/>
                    <a:pt x="213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2902325" y="2841175"/>
              <a:ext cx="158550" cy="98850"/>
            </a:xfrm>
            <a:custGeom>
              <a:rect b="b" l="l" r="r" t="t"/>
              <a:pathLst>
                <a:path extrusionOk="0" h="3954" w="6342">
                  <a:moveTo>
                    <a:pt x="4236" y="0"/>
                  </a:moveTo>
                  <a:cubicBezTo>
                    <a:pt x="3592" y="0"/>
                    <a:pt x="2921" y="182"/>
                    <a:pt x="2415" y="421"/>
                  </a:cubicBezTo>
                  <a:cubicBezTo>
                    <a:pt x="1670" y="771"/>
                    <a:pt x="1061" y="1392"/>
                    <a:pt x="621" y="2080"/>
                  </a:cubicBezTo>
                  <a:cubicBezTo>
                    <a:pt x="406" y="2362"/>
                    <a:pt x="237" y="2667"/>
                    <a:pt x="102" y="3005"/>
                  </a:cubicBezTo>
                  <a:cubicBezTo>
                    <a:pt x="11" y="3276"/>
                    <a:pt x="0" y="3558"/>
                    <a:pt x="45" y="3840"/>
                  </a:cubicBezTo>
                  <a:cubicBezTo>
                    <a:pt x="45" y="3863"/>
                    <a:pt x="45" y="3874"/>
                    <a:pt x="56" y="3897"/>
                  </a:cubicBezTo>
                  <a:cubicBezTo>
                    <a:pt x="56" y="3908"/>
                    <a:pt x="68" y="3931"/>
                    <a:pt x="79" y="3953"/>
                  </a:cubicBezTo>
                  <a:cubicBezTo>
                    <a:pt x="305" y="3107"/>
                    <a:pt x="779" y="2351"/>
                    <a:pt x="1456" y="1798"/>
                  </a:cubicBezTo>
                  <a:cubicBezTo>
                    <a:pt x="1918" y="1380"/>
                    <a:pt x="2483" y="1064"/>
                    <a:pt x="3081" y="895"/>
                  </a:cubicBezTo>
                  <a:cubicBezTo>
                    <a:pt x="3415" y="802"/>
                    <a:pt x="3815" y="746"/>
                    <a:pt x="4228" y="746"/>
                  </a:cubicBezTo>
                  <a:cubicBezTo>
                    <a:pt x="5015" y="746"/>
                    <a:pt x="5846" y="949"/>
                    <a:pt x="6342" y="1482"/>
                  </a:cubicBezTo>
                  <a:cubicBezTo>
                    <a:pt x="6252" y="1234"/>
                    <a:pt x="6127" y="997"/>
                    <a:pt x="5981" y="782"/>
                  </a:cubicBezTo>
                  <a:cubicBezTo>
                    <a:pt x="5589" y="210"/>
                    <a:pt x="4928" y="0"/>
                    <a:pt x="4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2907675" y="2884125"/>
              <a:ext cx="72525" cy="55900"/>
            </a:xfrm>
            <a:custGeom>
              <a:rect b="b" l="l" r="r" t="t"/>
              <a:pathLst>
                <a:path extrusionOk="0" h="2236" w="2901">
                  <a:moveTo>
                    <a:pt x="2901" y="1"/>
                  </a:moveTo>
                  <a:cubicBezTo>
                    <a:pt x="2709" y="46"/>
                    <a:pt x="2517" y="91"/>
                    <a:pt x="2325" y="159"/>
                  </a:cubicBezTo>
                  <a:cubicBezTo>
                    <a:pt x="2235" y="181"/>
                    <a:pt x="2144" y="215"/>
                    <a:pt x="2054" y="260"/>
                  </a:cubicBezTo>
                  <a:cubicBezTo>
                    <a:pt x="1953" y="294"/>
                    <a:pt x="1851" y="339"/>
                    <a:pt x="1750" y="385"/>
                  </a:cubicBezTo>
                  <a:cubicBezTo>
                    <a:pt x="1648" y="441"/>
                    <a:pt x="1546" y="497"/>
                    <a:pt x="1445" y="554"/>
                  </a:cubicBezTo>
                  <a:cubicBezTo>
                    <a:pt x="1343" y="610"/>
                    <a:pt x="1219" y="667"/>
                    <a:pt x="1129" y="734"/>
                  </a:cubicBezTo>
                  <a:cubicBezTo>
                    <a:pt x="1050" y="813"/>
                    <a:pt x="948" y="870"/>
                    <a:pt x="847" y="949"/>
                  </a:cubicBezTo>
                  <a:cubicBezTo>
                    <a:pt x="757" y="1016"/>
                    <a:pt x="666" y="1095"/>
                    <a:pt x="587" y="1186"/>
                  </a:cubicBezTo>
                  <a:cubicBezTo>
                    <a:pt x="508" y="1265"/>
                    <a:pt x="441" y="1344"/>
                    <a:pt x="362" y="1423"/>
                  </a:cubicBezTo>
                  <a:cubicBezTo>
                    <a:pt x="305" y="1502"/>
                    <a:pt x="249" y="1581"/>
                    <a:pt x="204" y="1671"/>
                  </a:cubicBezTo>
                  <a:cubicBezTo>
                    <a:pt x="158" y="1739"/>
                    <a:pt x="113" y="1818"/>
                    <a:pt x="91" y="1897"/>
                  </a:cubicBezTo>
                  <a:cubicBezTo>
                    <a:pt x="57" y="1953"/>
                    <a:pt x="46" y="2009"/>
                    <a:pt x="23" y="2066"/>
                  </a:cubicBezTo>
                  <a:cubicBezTo>
                    <a:pt x="0" y="2179"/>
                    <a:pt x="0" y="2235"/>
                    <a:pt x="0" y="2235"/>
                  </a:cubicBezTo>
                  <a:cubicBezTo>
                    <a:pt x="0" y="2235"/>
                    <a:pt x="23" y="2179"/>
                    <a:pt x="46" y="2088"/>
                  </a:cubicBezTo>
                  <a:cubicBezTo>
                    <a:pt x="57" y="2032"/>
                    <a:pt x="91" y="1987"/>
                    <a:pt x="125" y="1919"/>
                  </a:cubicBezTo>
                  <a:cubicBezTo>
                    <a:pt x="170" y="1851"/>
                    <a:pt x="215" y="1784"/>
                    <a:pt x="271" y="1727"/>
                  </a:cubicBezTo>
                  <a:cubicBezTo>
                    <a:pt x="316" y="1648"/>
                    <a:pt x="373" y="1581"/>
                    <a:pt x="452" y="1513"/>
                  </a:cubicBezTo>
                  <a:cubicBezTo>
                    <a:pt x="520" y="1434"/>
                    <a:pt x="599" y="1366"/>
                    <a:pt x="678" y="1299"/>
                  </a:cubicBezTo>
                  <a:cubicBezTo>
                    <a:pt x="723" y="1265"/>
                    <a:pt x="768" y="1220"/>
                    <a:pt x="802" y="1186"/>
                  </a:cubicBezTo>
                  <a:lnTo>
                    <a:pt x="948" y="1084"/>
                  </a:lnTo>
                  <a:cubicBezTo>
                    <a:pt x="1027" y="1005"/>
                    <a:pt x="1129" y="949"/>
                    <a:pt x="1230" y="881"/>
                  </a:cubicBezTo>
                  <a:cubicBezTo>
                    <a:pt x="1321" y="813"/>
                    <a:pt x="1422" y="746"/>
                    <a:pt x="1524" y="689"/>
                  </a:cubicBezTo>
                  <a:cubicBezTo>
                    <a:pt x="1625" y="633"/>
                    <a:pt x="1727" y="576"/>
                    <a:pt x="1817" y="520"/>
                  </a:cubicBezTo>
                  <a:cubicBezTo>
                    <a:pt x="2009" y="407"/>
                    <a:pt x="2201" y="317"/>
                    <a:pt x="2359" y="238"/>
                  </a:cubicBezTo>
                  <a:cubicBezTo>
                    <a:pt x="2438" y="204"/>
                    <a:pt x="2517" y="170"/>
                    <a:pt x="2585" y="136"/>
                  </a:cubicBezTo>
                  <a:cubicBezTo>
                    <a:pt x="2641" y="114"/>
                    <a:pt x="2709" y="91"/>
                    <a:pt x="2754" y="69"/>
                  </a:cubicBezTo>
                  <a:cubicBezTo>
                    <a:pt x="2844" y="23"/>
                    <a:pt x="2900" y="1"/>
                    <a:pt x="290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2923200" y="2902900"/>
              <a:ext cx="45725" cy="23000"/>
            </a:xfrm>
            <a:custGeom>
              <a:rect b="b" l="l" r="r" t="t"/>
              <a:pathLst>
                <a:path extrusionOk="0" h="920" w="1829">
                  <a:moveTo>
                    <a:pt x="1388" y="1"/>
                  </a:moveTo>
                  <a:cubicBezTo>
                    <a:pt x="1369" y="1"/>
                    <a:pt x="1350" y="2"/>
                    <a:pt x="1332" y="6"/>
                  </a:cubicBezTo>
                  <a:cubicBezTo>
                    <a:pt x="1264" y="6"/>
                    <a:pt x="1196" y="17"/>
                    <a:pt x="1140" y="28"/>
                  </a:cubicBezTo>
                  <a:cubicBezTo>
                    <a:pt x="1130" y="32"/>
                    <a:pt x="1119" y="34"/>
                    <a:pt x="1106" y="34"/>
                  </a:cubicBezTo>
                  <a:cubicBezTo>
                    <a:pt x="1066" y="34"/>
                    <a:pt x="1016" y="17"/>
                    <a:pt x="973" y="17"/>
                  </a:cubicBezTo>
                  <a:cubicBezTo>
                    <a:pt x="955" y="17"/>
                    <a:pt x="939" y="20"/>
                    <a:pt x="925" y="28"/>
                  </a:cubicBezTo>
                  <a:lnTo>
                    <a:pt x="745" y="107"/>
                  </a:lnTo>
                  <a:cubicBezTo>
                    <a:pt x="688" y="141"/>
                    <a:pt x="666" y="254"/>
                    <a:pt x="609" y="288"/>
                  </a:cubicBezTo>
                  <a:cubicBezTo>
                    <a:pt x="553" y="322"/>
                    <a:pt x="542" y="435"/>
                    <a:pt x="497" y="469"/>
                  </a:cubicBezTo>
                  <a:cubicBezTo>
                    <a:pt x="316" y="604"/>
                    <a:pt x="147" y="751"/>
                    <a:pt x="0" y="920"/>
                  </a:cubicBezTo>
                  <a:cubicBezTo>
                    <a:pt x="0" y="920"/>
                    <a:pt x="124" y="852"/>
                    <a:pt x="282" y="762"/>
                  </a:cubicBezTo>
                  <a:cubicBezTo>
                    <a:pt x="372" y="717"/>
                    <a:pt x="463" y="660"/>
                    <a:pt x="564" y="593"/>
                  </a:cubicBezTo>
                  <a:cubicBezTo>
                    <a:pt x="677" y="525"/>
                    <a:pt x="779" y="457"/>
                    <a:pt x="892" y="401"/>
                  </a:cubicBezTo>
                  <a:cubicBezTo>
                    <a:pt x="1004" y="344"/>
                    <a:pt x="1117" y="288"/>
                    <a:pt x="1219" y="243"/>
                  </a:cubicBezTo>
                  <a:cubicBezTo>
                    <a:pt x="1275" y="220"/>
                    <a:pt x="1332" y="186"/>
                    <a:pt x="1377" y="175"/>
                  </a:cubicBezTo>
                  <a:cubicBezTo>
                    <a:pt x="1422" y="153"/>
                    <a:pt x="1478" y="141"/>
                    <a:pt x="1512" y="119"/>
                  </a:cubicBezTo>
                  <a:cubicBezTo>
                    <a:pt x="1557" y="107"/>
                    <a:pt x="1602" y="85"/>
                    <a:pt x="1636" y="85"/>
                  </a:cubicBezTo>
                  <a:lnTo>
                    <a:pt x="1738" y="51"/>
                  </a:lnTo>
                  <a:cubicBezTo>
                    <a:pt x="1794" y="40"/>
                    <a:pt x="1828" y="28"/>
                    <a:pt x="1828" y="28"/>
                  </a:cubicBezTo>
                  <a:cubicBezTo>
                    <a:pt x="1794" y="17"/>
                    <a:pt x="1772" y="17"/>
                    <a:pt x="1749" y="6"/>
                  </a:cubicBezTo>
                  <a:cubicBezTo>
                    <a:pt x="1738" y="10"/>
                    <a:pt x="1727" y="11"/>
                    <a:pt x="1715" y="11"/>
                  </a:cubicBezTo>
                  <a:cubicBezTo>
                    <a:pt x="1691" y="11"/>
                    <a:pt x="1666" y="6"/>
                    <a:pt x="1636" y="6"/>
                  </a:cubicBezTo>
                  <a:lnTo>
                    <a:pt x="1501" y="6"/>
                  </a:lnTo>
                  <a:cubicBezTo>
                    <a:pt x="1463" y="6"/>
                    <a:pt x="1426" y="1"/>
                    <a:pt x="138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2924025" y="2912975"/>
              <a:ext cx="40650" cy="15475"/>
            </a:xfrm>
            <a:custGeom>
              <a:rect b="b" l="l" r="r" t="t"/>
              <a:pathLst>
                <a:path extrusionOk="0" h="619" w="1626">
                  <a:moveTo>
                    <a:pt x="1276" y="1"/>
                  </a:moveTo>
                  <a:cubicBezTo>
                    <a:pt x="1253" y="1"/>
                    <a:pt x="1231" y="3"/>
                    <a:pt x="1208" y="9"/>
                  </a:cubicBezTo>
                  <a:cubicBezTo>
                    <a:pt x="1152" y="9"/>
                    <a:pt x="1107" y="9"/>
                    <a:pt x="1050" y="20"/>
                  </a:cubicBezTo>
                  <a:cubicBezTo>
                    <a:pt x="994" y="32"/>
                    <a:pt x="949" y="43"/>
                    <a:pt x="892" y="66"/>
                  </a:cubicBezTo>
                  <a:lnTo>
                    <a:pt x="734" y="111"/>
                  </a:lnTo>
                  <a:cubicBezTo>
                    <a:pt x="678" y="133"/>
                    <a:pt x="633" y="156"/>
                    <a:pt x="576" y="178"/>
                  </a:cubicBezTo>
                  <a:cubicBezTo>
                    <a:pt x="531" y="201"/>
                    <a:pt x="475" y="224"/>
                    <a:pt x="441" y="257"/>
                  </a:cubicBezTo>
                  <a:cubicBezTo>
                    <a:pt x="351" y="303"/>
                    <a:pt x="272" y="359"/>
                    <a:pt x="204" y="415"/>
                  </a:cubicBezTo>
                  <a:cubicBezTo>
                    <a:pt x="148" y="460"/>
                    <a:pt x="103" y="506"/>
                    <a:pt x="57" y="562"/>
                  </a:cubicBezTo>
                  <a:cubicBezTo>
                    <a:pt x="24" y="596"/>
                    <a:pt x="1" y="618"/>
                    <a:pt x="1" y="618"/>
                  </a:cubicBezTo>
                  <a:lnTo>
                    <a:pt x="80" y="585"/>
                  </a:lnTo>
                  <a:cubicBezTo>
                    <a:pt x="125" y="562"/>
                    <a:pt x="181" y="528"/>
                    <a:pt x="260" y="494"/>
                  </a:cubicBezTo>
                  <a:cubicBezTo>
                    <a:pt x="294" y="483"/>
                    <a:pt x="339" y="460"/>
                    <a:pt x="373" y="449"/>
                  </a:cubicBezTo>
                  <a:cubicBezTo>
                    <a:pt x="418" y="427"/>
                    <a:pt x="464" y="404"/>
                    <a:pt x="509" y="382"/>
                  </a:cubicBezTo>
                  <a:cubicBezTo>
                    <a:pt x="588" y="336"/>
                    <a:pt x="689" y="291"/>
                    <a:pt x="791" y="269"/>
                  </a:cubicBezTo>
                  <a:cubicBezTo>
                    <a:pt x="892" y="235"/>
                    <a:pt x="994" y="201"/>
                    <a:pt x="1084" y="167"/>
                  </a:cubicBezTo>
                  <a:cubicBezTo>
                    <a:pt x="1141" y="156"/>
                    <a:pt x="1186" y="145"/>
                    <a:pt x="1231" y="133"/>
                  </a:cubicBezTo>
                  <a:lnTo>
                    <a:pt x="1355" y="99"/>
                  </a:lnTo>
                  <a:cubicBezTo>
                    <a:pt x="1434" y="77"/>
                    <a:pt x="1502" y="66"/>
                    <a:pt x="1547" y="54"/>
                  </a:cubicBezTo>
                  <a:lnTo>
                    <a:pt x="1626" y="32"/>
                  </a:lnTo>
                  <a:cubicBezTo>
                    <a:pt x="1592" y="32"/>
                    <a:pt x="1569" y="20"/>
                    <a:pt x="1547" y="20"/>
                  </a:cubicBezTo>
                  <a:cubicBezTo>
                    <a:pt x="1499" y="12"/>
                    <a:pt x="1451" y="4"/>
                    <a:pt x="1403" y="4"/>
                  </a:cubicBezTo>
                  <a:cubicBezTo>
                    <a:pt x="1383" y="4"/>
                    <a:pt x="1364" y="6"/>
                    <a:pt x="1344" y="9"/>
                  </a:cubicBezTo>
                  <a:cubicBezTo>
                    <a:pt x="1321" y="3"/>
                    <a:pt x="1299" y="1"/>
                    <a:pt x="12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2893000" y="2930925"/>
              <a:ext cx="126700" cy="171425"/>
            </a:xfrm>
            <a:custGeom>
              <a:rect b="b" l="l" r="r" t="t"/>
              <a:pathLst>
                <a:path extrusionOk="0" h="6857" w="5068">
                  <a:moveTo>
                    <a:pt x="384" y="1"/>
                  </a:moveTo>
                  <a:cubicBezTo>
                    <a:pt x="362" y="1"/>
                    <a:pt x="339" y="1"/>
                    <a:pt x="317" y="2"/>
                  </a:cubicBezTo>
                  <a:cubicBezTo>
                    <a:pt x="294" y="25"/>
                    <a:pt x="272" y="25"/>
                    <a:pt x="260" y="47"/>
                  </a:cubicBezTo>
                  <a:cubicBezTo>
                    <a:pt x="114" y="555"/>
                    <a:pt x="46" y="1074"/>
                    <a:pt x="35" y="1593"/>
                  </a:cubicBezTo>
                  <a:cubicBezTo>
                    <a:pt x="1" y="3308"/>
                    <a:pt x="305" y="5328"/>
                    <a:pt x="1840" y="6355"/>
                  </a:cubicBezTo>
                  <a:cubicBezTo>
                    <a:pt x="2308" y="6671"/>
                    <a:pt x="2855" y="6857"/>
                    <a:pt x="3378" y="6857"/>
                  </a:cubicBezTo>
                  <a:cubicBezTo>
                    <a:pt x="3787" y="6857"/>
                    <a:pt x="4182" y="6743"/>
                    <a:pt x="4514" y="6490"/>
                  </a:cubicBezTo>
                  <a:cubicBezTo>
                    <a:pt x="4548" y="6457"/>
                    <a:pt x="4582" y="6434"/>
                    <a:pt x="4616" y="6400"/>
                  </a:cubicBezTo>
                  <a:cubicBezTo>
                    <a:pt x="4695" y="6231"/>
                    <a:pt x="4763" y="6062"/>
                    <a:pt x="4808" y="5881"/>
                  </a:cubicBezTo>
                  <a:cubicBezTo>
                    <a:pt x="5067" y="4854"/>
                    <a:pt x="4774" y="3805"/>
                    <a:pt x="4311" y="2868"/>
                  </a:cubicBezTo>
                  <a:cubicBezTo>
                    <a:pt x="4029" y="2304"/>
                    <a:pt x="3499" y="1762"/>
                    <a:pt x="3047" y="1345"/>
                  </a:cubicBezTo>
                  <a:cubicBezTo>
                    <a:pt x="2309" y="705"/>
                    <a:pt x="1354" y="1"/>
                    <a:pt x="38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2890750" y="2927300"/>
              <a:ext cx="97350" cy="98775"/>
            </a:xfrm>
            <a:custGeom>
              <a:rect b="b" l="l" r="r" t="t"/>
              <a:pathLst>
                <a:path extrusionOk="0" h="3951" w="3894">
                  <a:moveTo>
                    <a:pt x="576" y="0"/>
                  </a:moveTo>
                  <a:lnTo>
                    <a:pt x="113" y="621"/>
                  </a:lnTo>
                  <a:cubicBezTo>
                    <a:pt x="136" y="1264"/>
                    <a:pt x="23" y="1919"/>
                    <a:pt x="23" y="2551"/>
                  </a:cubicBezTo>
                  <a:cubicBezTo>
                    <a:pt x="46" y="2912"/>
                    <a:pt x="0" y="3442"/>
                    <a:pt x="316" y="3690"/>
                  </a:cubicBezTo>
                  <a:cubicBezTo>
                    <a:pt x="433" y="3789"/>
                    <a:pt x="579" y="3833"/>
                    <a:pt x="727" y="3833"/>
                  </a:cubicBezTo>
                  <a:cubicBezTo>
                    <a:pt x="1036" y="3833"/>
                    <a:pt x="1357" y="3641"/>
                    <a:pt x="1456" y="3352"/>
                  </a:cubicBezTo>
                  <a:cubicBezTo>
                    <a:pt x="1501" y="3577"/>
                    <a:pt x="1659" y="3950"/>
                    <a:pt x="1919" y="3950"/>
                  </a:cubicBezTo>
                  <a:cubicBezTo>
                    <a:pt x="1923" y="3950"/>
                    <a:pt x="1928" y="3950"/>
                    <a:pt x="1932" y="3950"/>
                  </a:cubicBezTo>
                  <a:cubicBezTo>
                    <a:pt x="2249" y="3950"/>
                    <a:pt x="2361" y="3552"/>
                    <a:pt x="2494" y="3352"/>
                  </a:cubicBezTo>
                  <a:cubicBezTo>
                    <a:pt x="2615" y="3407"/>
                    <a:pt x="2842" y="3569"/>
                    <a:pt x="3019" y="3569"/>
                  </a:cubicBezTo>
                  <a:cubicBezTo>
                    <a:pt x="3058" y="3569"/>
                    <a:pt x="3094" y="3562"/>
                    <a:pt x="3126" y="3544"/>
                  </a:cubicBezTo>
                  <a:cubicBezTo>
                    <a:pt x="3307" y="3453"/>
                    <a:pt x="3228" y="3261"/>
                    <a:pt x="3104" y="3126"/>
                  </a:cubicBezTo>
                  <a:lnTo>
                    <a:pt x="3104" y="3126"/>
                  </a:lnTo>
                  <a:cubicBezTo>
                    <a:pt x="3170" y="3184"/>
                    <a:pt x="3251" y="3212"/>
                    <a:pt x="3332" y="3212"/>
                  </a:cubicBezTo>
                  <a:cubicBezTo>
                    <a:pt x="3471" y="3212"/>
                    <a:pt x="3606" y="3129"/>
                    <a:pt x="3656" y="2979"/>
                  </a:cubicBezTo>
                  <a:cubicBezTo>
                    <a:pt x="3893" y="2539"/>
                    <a:pt x="3442" y="1704"/>
                    <a:pt x="3194" y="1354"/>
                  </a:cubicBezTo>
                  <a:cubicBezTo>
                    <a:pt x="2630" y="565"/>
                    <a:pt x="1366" y="339"/>
                    <a:pt x="57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2900625" y="2927200"/>
              <a:ext cx="131200" cy="163750"/>
            </a:xfrm>
            <a:custGeom>
              <a:rect b="b" l="l" r="r" t="t"/>
              <a:pathLst>
                <a:path extrusionOk="0" h="6550" w="5248">
                  <a:moveTo>
                    <a:pt x="714" y="1"/>
                  </a:moveTo>
                  <a:cubicBezTo>
                    <a:pt x="438" y="1"/>
                    <a:pt x="189" y="44"/>
                    <a:pt x="0" y="151"/>
                  </a:cubicBezTo>
                  <a:cubicBezTo>
                    <a:pt x="16" y="151"/>
                    <a:pt x="32" y="151"/>
                    <a:pt x="47" y="151"/>
                  </a:cubicBezTo>
                  <a:cubicBezTo>
                    <a:pt x="1035" y="151"/>
                    <a:pt x="1998" y="850"/>
                    <a:pt x="2742" y="1494"/>
                  </a:cubicBezTo>
                  <a:cubicBezTo>
                    <a:pt x="3194" y="1911"/>
                    <a:pt x="3735" y="2442"/>
                    <a:pt x="4006" y="3017"/>
                  </a:cubicBezTo>
                  <a:cubicBezTo>
                    <a:pt x="4458" y="3954"/>
                    <a:pt x="4762" y="4992"/>
                    <a:pt x="4503" y="6030"/>
                  </a:cubicBezTo>
                  <a:cubicBezTo>
                    <a:pt x="4446" y="6211"/>
                    <a:pt x="4390" y="6380"/>
                    <a:pt x="4311" y="6549"/>
                  </a:cubicBezTo>
                  <a:cubicBezTo>
                    <a:pt x="4819" y="6098"/>
                    <a:pt x="5248" y="5421"/>
                    <a:pt x="5236" y="4766"/>
                  </a:cubicBezTo>
                  <a:cubicBezTo>
                    <a:pt x="5236" y="3762"/>
                    <a:pt x="5078" y="3186"/>
                    <a:pt x="4638" y="2272"/>
                  </a:cubicBezTo>
                  <a:cubicBezTo>
                    <a:pt x="4333" y="1663"/>
                    <a:pt x="3476" y="873"/>
                    <a:pt x="2833" y="557"/>
                  </a:cubicBezTo>
                  <a:cubicBezTo>
                    <a:pt x="2336" y="297"/>
                    <a:pt x="1433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2889050" y="2930975"/>
              <a:ext cx="67450" cy="38650"/>
            </a:xfrm>
            <a:custGeom>
              <a:rect b="b" l="l" r="r" t="t"/>
              <a:pathLst>
                <a:path extrusionOk="0" h="1546" w="2698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6" y="11"/>
                    <a:pt x="136" y="45"/>
                  </a:cubicBezTo>
                  <a:cubicBezTo>
                    <a:pt x="215" y="79"/>
                    <a:pt x="328" y="124"/>
                    <a:pt x="475" y="181"/>
                  </a:cubicBezTo>
                  <a:cubicBezTo>
                    <a:pt x="610" y="248"/>
                    <a:pt x="768" y="305"/>
                    <a:pt x="937" y="384"/>
                  </a:cubicBezTo>
                  <a:cubicBezTo>
                    <a:pt x="1016" y="418"/>
                    <a:pt x="1095" y="463"/>
                    <a:pt x="1186" y="508"/>
                  </a:cubicBezTo>
                  <a:cubicBezTo>
                    <a:pt x="1276" y="542"/>
                    <a:pt x="1366" y="587"/>
                    <a:pt x="1456" y="632"/>
                  </a:cubicBezTo>
                  <a:cubicBezTo>
                    <a:pt x="1535" y="677"/>
                    <a:pt x="1626" y="733"/>
                    <a:pt x="1705" y="779"/>
                  </a:cubicBezTo>
                  <a:cubicBezTo>
                    <a:pt x="1795" y="824"/>
                    <a:pt x="1874" y="869"/>
                    <a:pt x="1953" y="914"/>
                  </a:cubicBezTo>
                  <a:cubicBezTo>
                    <a:pt x="2032" y="959"/>
                    <a:pt x="2111" y="1004"/>
                    <a:pt x="2179" y="1061"/>
                  </a:cubicBezTo>
                  <a:cubicBezTo>
                    <a:pt x="2235" y="1106"/>
                    <a:pt x="2303" y="1151"/>
                    <a:pt x="2359" y="1196"/>
                  </a:cubicBezTo>
                  <a:cubicBezTo>
                    <a:pt x="2404" y="1241"/>
                    <a:pt x="2461" y="1286"/>
                    <a:pt x="2506" y="1332"/>
                  </a:cubicBezTo>
                  <a:cubicBezTo>
                    <a:pt x="2540" y="1365"/>
                    <a:pt x="2574" y="1399"/>
                    <a:pt x="2607" y="1444"/>
                  </a:cubicBezTo>
                  <a:lnTo>
                    <a:pt x="2698" y="1546"/>
                  </a:lnTo>
                  <a:cubicBezTo>
                    <a:pt x="2698" y="1546"/>
                    <a:pt x="2675" y="1501"/>
                    <a:pt x="2641" y="1433"/>
                  </a:cubicBezTo>
                  <a:cubicBezTo>
                    <a:pt x="2619" y="1377"/>
                    <a:pt x="2585" y="1332"/>
                    <a:pt x="2551" y="1286"/>
                  </a:cubicBezTo>
                  <a:cubicBezTo>
                    <a:pt x="2517" y="1230"/>
                    <a:pt x="2472" y="1185"/>
                    <a:pt x="2427" y="1128"/>
                  </a:cubicBezTo>
                  <a:cubicBezTo>
                    <a:pt x="2370" y="1072"/>
                    <a:pt x="2314" y="1016"/>
                    <a:pt x="2246" y="959"/>
                  </a:cubicBezTo>
                  <a:cubicBezTo>
                    <a:pt x="2179" y="891"/>
                    <a:pt x="2111" y="835"/>
                    <a:pt x="2032" y="790"/>
                  </a:cubicBezTo>
                  <a:cubicBezTo>
                    <a:pt x="1953" y="733"/>
                    <a:pt x="1874" y="666"/>
                    <a:pt x="1795" y="621"/>
                  </a:cubicBezTo>
                  <a:cubicBezTo>
                    <a:pt x="1705" y="576"/>
                    <a:pt x="1614" y="530"/>
                    <a:pt x="1535" y="485"/>
                  </a:cubicBezTo>
                  <a:cubicBezTo>
                    <a:pt x="1355" y="395"/>
                    <a:pt x="1174" y="316"/>
                    <a:pt x="994" y="248"/>
                  </a:cubicBezTo>
                  <a:cubicBezTo>
                    <a:pt x="824" y="181"/>
                    <a:pt x="666" y="124"/>
                    <a:pt x="497" y="90"/>
                  </a:cubicBezTo>
                  <a:cubicBezTo>
                    <a:pt x="339" y="45"/>
                    <a:pt x="170" y="11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2895825" y="2933775"/>
              <a:ext cx="45725" cy="38125"/>
            </a:xfrm>
            <a:custGeom>
              <a:rect b="b" l="l" r="r" t="t"/>
              <a:pathLst>
                <a:path extrusionOk="0" h="1525" w="1829">
                  <a:moveTo>
                    <a:pt x="1" y="1"/>
                  </a:moveTo>
                  <a:lnTo>
                    <a:pt x="91" y="69"/>
                  </a:lnTo>
                  <a:cubicBezTo>
                    <a:pt x="147" y="102"/>
                    <a:pt x="226" y="148"/>
                    <a:pt x="316" y="215"/>
                  </a:cubicBezTo>
                  <a:cubicBezTo>
                    <a:pt x="350" y="249"/>
                    <a:pt x="407" y="283"/>
                    <a:pt x="452" y="328"/>
                  </a:cubicBezTo>
                  <a:cubicBezTo>
                    <a:pt x="508" y="362"/>
                    <a:pt x="553" y="407"/>
                    <a:pt x="610" y="441"/>
                  </a:cubicBezTo>
                  <a:cubicBezTo>
                    <a:pt x="723" y="531"/>
                    <a:pt x="836" y="633"/>
                    <a:pt x="948" y="723"/>
                  </a:cubicBezTo>
                  <a:cubicBezTo>
                    <a:pt x="1061" y="825"/>
                    <a:pt x="1163" y="926"/>
                    <a:pt x="1264" y="1016"/>
                  </a:cubicBezTo>
                  <a:cubicBezTo>
                    <a:pt x="1377" y="1118"/>
                    <a:pt x="1467" y="1197"/>
                    <a:pt x="1546" y="1276"/>
                  </a:cubicBezTo>
                  <a:cubicBezTo>
                    <a:pt x="1637" y="1355"/>
                    <a:pt x="1704" y="1411"/>
                    <a:pt x="1750" y="1457"/>
                  </a:cubicBezTo>
                  <a:cubicBezTo>
                    <a:pt x="1806" y="1502"/>
                    <a:pt x="1829" y="1524"/>
                    <a:pt x="1829" y="1524"/>
                  </a:cubicBezTo>
                  <a:cubicBezTo>
                    <a:pt x="1817" y="1490"/>
                    <a:pt x="1795" y="1468"/>
                    <a:pt x="1783" y="1434"/>
                  </a:cubicBezTo>
                  <a:cubicBezTo>
                    <a:pt x="1738" y="1355"/>
                    <a:pt x="1682" y="1276"/>
                    <a:pt x="1625" y="1208"/>
                  </a:cubicBezTo>
                  <a:cubicBezTo>
                    <a:pt x="1558" y="1118"/>
                    <a:pt x="1467" y="1016"/>
                    <a:pt x="1377" y="904"/>
                  </a:cubicBezTo>
                  <a:cubicBezTo>
                    <a:pt x="1287" y="802"/>
                    <a:pt x="1163" y="700"/>
                    <a:pt x="1061" y="599"/>
                  </a:cubicBezTo>
                  <a:cubicBezTo>
                    <a:pt x="994" y="554"/>
                    <a:pt x="937" y="509"/>
                    <a:pt x="881" y="452"/>
                  </a:cubicBezTo>
                  <a:cubicBezTo>
                    <a:pt x="824" y="407"/>
                    <a:pt x="757" y="362"/>
                    <a:pt x="700" y="328"/>
                  </a:cubicBezTo>
                  <a:cubicBezTo>
                    <a:pt x="644" y="294"/>
                    <a:pt x="587" y="249"/>
                    <a:pt x="531" y="227"/>
                  </a:cubicBezTo>
                  <a:lnTo>
                    <a:pt x="362" y="136"/>
                  </a:lnTo>
                  <a:cubicBezTo>
                    <a:pt x="271" y="91"/>
                    <a:pt x="192" y="57"/>
                    <a:pt x="102" y="3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2892150" y="2931250"/>
              <a:ext cx="33875" cy="39800"/>
            </a:xfrm>
            <a:custGeom>
              <a:rect b="b" l="l" r="r" t="t"/>
              <a:pathLst>
                <a:path extrusionOk="0" h="1592" w="1355">
                  <a:moveTo>
                    <a:pt x="1" y="0"/>
                  </a:moveTo>
                  <a:cubicBezTo>
                    <a:pt x="1" y="0"/>
                    <a:pt x="80" y="113"/>
                    <a:pt x="204" y="260"/>
                  </a:cubicBezTo>
                  <a:cubicBezTo>
                    <a:pt x="238" y="294"/>
                    <a:pt x="272" y="328"/>
                    <a:pt x="306" y="373"/>
                  </a:cubicBezTo>
                  <a:cubicBezTo>
                    <a:pt x="351" y="429"/>
                    <a:pt x="384" y="474"/>
                    <a:pt x="418" y="519"/>
                  </a:cubicBezTo>
                  <a:cubicBezTo>
                    <a:pt x="497" y="610"/>
                    <a:pt x="588" y="700"/>
                    <a:pt x="667" y="801"/>
                  </a:cubicBezTo>
                  <a:cubicBezTo>
                    <a:pt x="757" y="903"/>
                    <a:pt x="836" y="1005"/>
                    <a:pt x="915" y="1084"/>
                  </a:cubicBezTo>
                  <a:cubicBezTo>
                    <a:pt x="949" y="1140"/>
                    <a:pt x="994" y="1174"/>
                    <a:pt x="1028" y="1219"/>
                  </a:cubicBezTo>
                  <a:cubicBezTo>
                    <a:pt x="1062" y="1264"/>
                    <a:pt x="1095" y="1309"/>
                    <a:pt x="1129" y="1343"/>
                  </a:cubicBezTo>
                  <a:cubicBezTo>
                    <a:pt x="1265" y="1501"/>
                    <a:pt x="1355" y="1591"/>
                    <a:pt x="1355" y="1591"/>
                  </a:cubicBezTo>
                  <a:cubicBezTo>
                    <a:pt x="1310" y="1490"/>
                    <a:pt x="1265" y="1388"/>
                    <a:pt x="1208" y="1298"/>
                  </a:cubicBezTo>
                  <a:cubicBezTo>
                    <a:pt x="1186" y="1253"/>
                    <a:pt x="1163" y="1208"/>
                    <a:pt x="1129" y="1151"/>
                  </a:cubicBezTo>
                  <a:cubicBezTo>
                    <a:pt x="1107" y="1106"/>
                    <a:pt x="1073" y="1061"/>
                    <a:pt x="1039" y="1005"/>
                  </a:cubicBezTo>
                  <a:cubicBezTo>
                    <a:pt x="960" y="903"/>
                    <a:pt x="892" y="801"/>
                    <a:pt x="802" y="700"/>
                  </a:cubicBezTo>
                  <a:cubicBezTo>
                    <a:pt x="712" y="598"/>
                    <a:pt x="621" y="497"/>
                    <a:pt x="531" y="418"/>
                  </a:cubicBezTo>
                  <a:cubicBezTo>
                    <a:pt x="452" y="339"/>
                    <a:pt x="362" y="260"/>
                    <a:pt x="272" y="192"/>
                  </a:cubicBezTo>
                  <a:cubicBezTo>
                    <a:pt x="181" y="124"/>
                    <a:pt x="91" y="57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2776225" y="2929825"/>
              <a:ext cx="129225" cy="133600"/>
            </a:xfrm>
            <a:custGeom>
              <a:rect b="b" l="l" r="r" t="t"/>
              <a:pathLst>
                <a:path extrusionOk="0" h="5344" w="5169">
                  <a:moveTo>
                    <a:pt x="5021" y="1"/>
                  </a:moveTo>
                  <a:lnTo>
                    <a:pt x="4627" y="91"/>
                  </a:lnTo>
                  <a:cubicBezTo>
                    <a:pt x="4141" y="204"/>
                    <a:pt x="3667" y="351"/>
                    <a:pt x="3216" y="543"/>
                  </a:cubicBezTo>
                  <a:cubicBezTo>
                    <a:pt x="1839" y="1129"/>
                    <a:pt x="147" y="2280"/>
                    <a:pt x="23" y="3928"/>
                  </a:cubicBezTo>
                  <a:cubicBezTo>
                    <a:pt x="0" y="4357"/>
                    <a:pt x="124" y="4785"/>
                    <a:pt x="384" y="5124"/>
                  </a:cubicBezTo>
                  <a:cubicBezTo>
                    <a:pt x="553" y="5225"/>
                    <a:pt x="733" y="5293"/>
                    <a:pt x="937" y="5316"/>
                  </a:cubicBezTo>
                  <a:cubicBezTo>
                    <a:pt x="1078" y="5335"/>
                    <a:pt x="1218" y="5344"/>
                    <a:pt x="1355" y="5344"/>
                  </a:cubicBezTo>
                  <a:cubicBezTo>
                    <a:pt x="2035" y="5344"/>
                    <a:pt x="2660" y="5120"/>
                    <a:pt x="3261" y="4763"/>
                  </a:cubicBezTo>
                  <a:cubicBezTo>
                    <a:pt x="4107" y="4266"/>
                    <a:pt x="4638" y="3420"/>
                    <a:pt x="4920" y="2495"/>
                  </a:cubicBezTo>
                  <a:cubicBezTo>
                    <a:pt x="5021" y="2122"/>
                    <a:pt x="5089" y="1739"/>
                    <a:pt x="5134" y="1344"/>
                  </a:cubicBezTo>
                  <a:cubicBezTo>
                    <a:pt x="5168" y="892"/>
                    <a:pt x="5134" y="441"/>
                    <a:pt x="502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2826275" y="2923900"/>
              <a:ext cx="88475" cy="85725"/>
            </a:xfrm>
            <a:custGeom>
              <a:rect b="b" l="l" r="r" t="t"/>
              <a:pathLst>
                <a:path extrusionOk="0" h="3429" w="3539">
                  <a:moveTo>
                    <a:pt x="3189" y="1"/>
                  </a:moveTo>
                  <a:cubicBezTo>
                    <a:pt x="3189" y="1"/>
                    <a:pt x="3189" y="1"/>
                    <a:pt x="3189" y="1"/>
                  </a:cubicBez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close/>
                  <a:moveTo>
                    <a:pt x="3189" y="1"/>
                  </a:moveTo>
                  <a:lnTo>
                    <a:pt x="3189" y="1"/>
                  </a:lnTo>
                  <a:cubicBezTo>
                    <a:pt x="3196" y="103"/>
                    <a:pt x="1902" y="351"/>
                    <a:pt x="1756" y="396"/>
                  </a:cubicBezTo>
                  <a:cubicBezTo>
                    <a:pt x="1090" y="633"/>
                    <a:pt x="368" y="723"/>
                    <a:pt x="86" y="1490"/>
                  </a:cubicBezTo>
                  <a:cubicBezTo>
                    <a:pt x="1" y="1726"/>
                    <a:pt x="65" y="2181"/>
                    <a:pt x="332" y="2181"/>
                  </a:cubicBezTo>
                  <a:cubicBezTo>
                    <a:pt x="385" y="2181"/>
                    <a:pt x="445" y="2163"/>
                    <a:pt x="514" y="2122"/>
                  </a:cubicBezTo>
                  <a:lnTo>
                    <a:pt x="514" y="2122"/>
                  </a:lnTo>
                  <a:cubicBezTo>
                    <a:pt x="438" y="2334"/>
                    <a:pt x="410" y="2864"/>
                    <a:pt x="682" y="2864"/>
                  </a:cubicBezTo>
                  <a:cubicBezTo>
                    <a:pt x="729" y="2864"/>
                    <a:pt x="786" y="2848"/>
                    <a:pt x="853" y="2811"/>
                  </a:cubicBezTo>
                  <a:cubicBezTo>
                    <a:pt x="866" y="3152"/>
                    <a:pt x="1086" y="3366"/>
                    <a:pt x="1329" y="3366"/>
                  </a:cubicBezTo>
                  <a:cubicBezTo>
                    <a:pt x="1495" y="3366"/>
                    <a:pt x="1672" y="3266"/>
                    <a:pt x="1801" y="3036"/>
                  </a:cubicBezTo>
                  <a:lnTo>
                    <a:pt x="1801" y="3036"/>
                  </a:lnTo>
                  <a:cubicBezTo>
                    <a:pt x="1745" y="3326"/>
                    <a:pt x="1874" y="3428"/>
                    <a:pt x="2063" y="3428"/>
                  </a:cubicBezTo>
                  <a:cubicBezTo>
                    <a:pt x="2329" y="3428"/>
                    <a:pt x="2711" y="3224"/>
                    <a:pt x="2850" y="3059"/>
                  </a:cubicBezTo>
                  <a:cubicBezTo>
                    <a:pt x="3538" y="2201"/>
                    <a:pt x="3279" y="1006"/>
                    <a:pt x="318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2785800" y="2929550"/>
              <a:ext cx="137700" cy="148575"/>
            </a:xfrm>
            <a:custGeom>
              <a:rect b="b" l="l" r="r" t="t"/>
              <a:pathLst>
                <a:path extrusionOk="0" h="5943" w="5508">
                  <a:moveTo>
                    <a:pt x="4638" y="1"/>
                  </a:moveTo>
                  <a:cubicBezTo>
                    <a:pt x="4751" y="441"/>
                    <a:pt x="4785" y="892"/>
                    <a:pt x="4751" y="1343"/>
                  </a:cubicBezTo>
                  <a:cubicBezTo>
                    <a:pt x="4706" y="1738"/>
                    <a:pt x="4638" y="2122"/>
                    <a:pt x="4537" y="2506"/>
                  </a:cubicBezTo>
                  <a:cubicBezTo>
                    <a:pt x="4255" y="3420"/>
                    <a:pt x="3724" y="4266"/>
                    <a:pt x="2878" y="4763"/>
                  </a:cubicBezTo>
                  <a:cubicBezTo>
                    <a:pt x="2280" y="5127"/>
                    <a:pt x="1659" y="5344"/>
                    <a:pt x="983" y="5344"/>
                  </a:cubicBezTo>
                  <a:cubicBezTo>
                    <a:pt x="842" y="5344"/>
                    <a:pt x="699" y="5335"/>
                    <a:pt x="554" y="5315"/>
                  </a:cubicBezTo>
                  <a:cubicBezTo>
                    <a:pt x="350" y="5293"/>
                    <a:pt x="170" y="5225"/>
                    <a:pt x="1" y="5124"/>
                  </a:cubicBezTo>
                  <a:lnTo>
                    <a:pt x="1" y="5124"/>
                  </a:lnTo>
                  <a:cubicBezTo>
                    <a:pt x="215" y="5417"/>
                    <a:pt x="497" y="5643"/>
                    <a:pt x="836" y="5778"/>
                  </a:cubicBezTo>
                  <a:cubicBezTo>
                    <a:pt x="1106" y="5891"/>
                    <a:pt x="1393" y="5943"/>
                    <a:pt x="1685" y="5943"/>
                  </a:cubicBezTo>
                  <a:cubicBezTo>
                    <a:pt x="2905" y="5943"/>
                    <a:pt x="4206" y="5042"/>
                    <a:pt x="4661" y="3995"/>
                  </a:cubicBezTo>
                  <a:cubicBezTo>
                    <a:pt x="5248" y="2743"/>
                    <a:pt x="5507" y="1242"/>
                    <a:pt x="4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2882000" y="2928425"/>
              <a:ext cx="23150" cy="80700"/>
            </a:xfrm>
            <a:custGeom>
              <a:rect b="b" l="l" r="r" t="t"/>
              <a:pathLst>
                <a:path extrusionOk="0" h="3228" w="926">
                  <a:moveTo>
                    <a:pt x="824" y="0"/>
                  </a:moveTo>
                  <a:cubicBezTo>
                    <a:pt x="824" y="1"/>
                    <a:pt x="824" y="57"/>
                    <a:pt x="847" y="136"/>
                  </a:cubicBezTo>
                  <a:cubicBezTo>
                    <a:pt x="847" y="192"/>
                    <a:pt x="847" y="249"/>
                    <a:pt x="847" y="305"/>
                  </a:cubicBezTo>
                  <a:cubicBezTo>
                    <a:pt x="847" y="373"/>
                    <a:pt x="836" y="441"/>
                    <a:pt x="836" y="520"/>
                  </a:cubicBezTo>
                  <a:cubicBezTo>
                    <a:pt x="824" y="599"/>
                    <a:pt x="824" y="678"/>
                    <a:pt x="802" y="768"/>
                  </a:cubicBezTo>
                  <a:cubicBezTo>
                    <a:pt x="779" y="858"/>
                    <a:pt x="768" y="971"/>
                    <a:pt x="745" y="1050"/>
                  </a:cubicBezTo>
                  <a:cubicBezTo>
                    <a:pt x="723" y="1140"/>
                    <a:pt x="700" y="1230"/>
                    <a:pt x="666" y="1332"/>
                  </a:cubicBezTo>
                  <a:cubicBezTo>
                    <a:pt x="644" y="1434"/>
                    <a:pt x="610" y="1535"/>
                    <a:pt x="576" y="1637"/>
                  </a:cubicBezTo>
                  <a:cubicBezTo>
                    <a:pt x="508" y="1840"/>
                    <a:pt x="441" y="2032"/>
                    <a:pt x="373" y="2223"/>
                  </a:cubicBezTo>
                  <a:cubicBezTo>
                    <a:pt x="305" y="2404"/>
                    <a:pt x="238" y="2585"/>
                    <a:pt x="181" y="2720"/>
                  </a:cubicBezTo>
                  <a:lnTo>
                    <a:pt x="46" y="3081"/>
                  </a:lnTo>
                  <a:cubicBezTo>
                    <a:pt x="12" y="3183"/>
                    <a:pt x="1" y="3228"/>
                    <a:pt x="1" y="3228"/>
                  </a:cubicBezTo>
                  <a:cubicBezTo>
                    <a:pt x="1" y="3228"/>
                    <a:pt x="113" y="3047"/>
                    <a:pt x="271" y="2765"/>
                  </a:cubicBezTo>
                  <a:cubicBezTo>
                    <a:pt x="339" y="2630"/>
                    <a:pt x="429" y="2460"/>
                    <a:pt x="508" y="2280"/>
                  </a:cubicBezTo>
                  <a:cubicBezTo>
                    <a:pt x="587" y="2099"/>
                    <a:pt x="666" y="1896"/>
                    <a:pt x="734" y="1693"/>
                  </a:cubicBezTo>
                  <a:cubicBezTo>
                    <a:pt x="768" y="1592"/>
                    <a:pt x="790" y="1479"/>
                    <a:pt x="824" y="1377"/>
                  </a:cubicBezTo>
                  <a:cubicBezTo>
                    <a:pt x="847" y="1276"/>
                    <a:pt x="869" y="1174"/>
                    <a:pt x="892" y="1072"/>
                  </a:cubicBezTo>
                  <a:cubicBezTo>
                    <a:pt x="903" y="982"/>
                    <a:pt x="926" y="881"/>
                    <a:pt x="926" y="790"/>
                  </a:cubicBezTo>
                  <a:cubicBezTo>
                    <a:pt x="926" y="689"/>
                    <a:pt x="926" y="610"/>
                    <a:pt x="926" y="520"/>
                  </a:cubicBezTo>
                  <a:cubicBezTo>
                    <a:pt x="926" y="452"/>
                    <a:pt x="915" y="373"/>
                    <a:pt x="903" y="305"/>
                  </a:cubicBezTo>
                  <a:cubicBezTo>
                    <a:pt x="892" y="249"/>
                    <a:pt x="881" y="192"/>
                    <a:pt x="869" y="136"/>
                  </a:cubicBezTo>
                  <a:cubicBezTo>
                    <a:pt x="847" y="46"/>
                    <a:pt x="824" y="1"/>
                    <a:pt x="82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2866475" y="2932375"/>
              <a:ext cx="34175" cy="73650"/>
            </a:xfrm>
            <a:custGeom>
              <a:rect b="b" l="l" r="r" t="t"/>
              <a:pathLst>
                <a:path extrusionOk="0" h="2946" w="1367">
                  <a:moveTo>
                    <a:pt x="1344" y="0"/>
                  </a:moveTo>
                  <a:cubicBezTo>
                    <a:pt x="1344" y="0"/>
                    <a:pt x="1333" y="57"/>
                    <a:pt x="1333" y="136"/>
                  </a:cubicBezTo>
                  <a:cubicBezTo>
                    <a:pt x="1321" y="192"/>
                    <a:pt x="1310" y="249"/>
                    <a:pt x="1299" y="294"/>
                  </a:cubicBezTo>
                  <a:cubicBezTo>
                    <a:pt x="1287" y="362"/>
                    <a:pt x="1276" y="429"/>
                    <a:pt x="1254" y="497"/>
                  </a:cubicBezTo>
                  <a:cubicBezTo>
                    <a:pt x="1242" y="565"/>
                    <a:pt x="1208" y="655"/>
                    <a:pt x="1186" y="734"/>
                  </a:cubicBezTo>
                  <a:cubicBezTo>
                    <a:pt x="1152" y="813"/>
                    <a:pt x="1118" y="892"/>
                    <a:pt x="1084" y="982"/>
                  </a:cubicBezTo>
                  <a:cubicBezTo>
                    <a:pt x="1039" y="1072"/>
                    <a:pt x="1005" y="1163"/>
                    <a:pt x="960" y="1253"/>
                  </a:cubicBezTo>
                  <a:cubicBezTo>
                    <a:pt x="915" y="1343"/>
                    <a:pt x="859" y="1434"/>
                    <a:pt x="813" y="1524"/>
                  </a:cubicBezTo>
                  <a:cubicBezTo>
                    <a:pt x="723" y="1704"/>
                    <a:pt x="622" y="1874"/>
                    <a:pt x="531" y="2043"/>
                  </a:cubicBezTo>
                  <a:cubicBezTo>
                    <a:pt x="430" y="2212"/>
                    <a:pt x="339" y="2370"/>
                    <a:pt x="261" y="2494"/>
                  </a:cubicBezTo>
                  <a:cubicBezTo>
                    <a:pt x="182" y="2630"/>
                    <a:pt x="114" y="2742"/>
                    <a:pt x="69" y="2821"/>
                  </a:cubicBezTo>
                  <a:cubicBezTo>
                    <a:pt x="24" y="2900"/>
                    <a:pt x="1" y="2946"/>
                    <a:pt x="1" y="2946"/>
                  </a:cubicBezTo>
                  <a:cubicBezTo>
                    <a:pt x="1" y="2946"/>
                    <a:pt x="148" y="2788"/>
                    <a:pt x="339" y="2551"/>
                  </a:cubicBezTo>
                  <a:cubicBezTo>
                    <a:pt x="430" y="2438"/>
                    <a:pt x="543" y="2291"/>
                    <a:pt x="644" y="2122"/>
                  </a:cubicBezTo>
                  <a:cubicBezTo>
                    <a:pt x="757" y="1964"/>
                    <a:pt x="859" y="1795"/>
                    <a:pt x="960" y="1603"/>
                  </a:cubicBezTo>
                  <a:cubicBezTo>
                    <a:pt x="1017" y="1513"/>
                    <a:pt x="1062" y="1422"/>
                    <a:pt x="1107" y="1321"/>
                  </a:cubicBezTo>
                  <a:cubicBezTo>
                    <a:pt x="1141" y="1230"/>
                    <a:pt x="1186" y="1140"/>
                    <a:pt x="1208" y="1039"/>
                  </a:cubicBezTo>
                  <a:cubicBezTo>
                    <a:pt x="1254" y="948"/>
                    <a:pt x="1265" y="858"/>
                    <a:pt x="1299" y="779"/>
                  </a:cubicBezTo>
                  <a:cubicBezTo>
                    <a:pt x="1321" y="689"/>
                    <a:pt x="1333" y="610"/>
                    <a:pt x="1344" y="520"/>
                  </a:cubicBezTo>
                  <a:cubicBezTo>
                    <a:pt x="1355" y="452"/>
                    <a:pt x="1355" y="384"/>
                    <a:pt x="1355" y="305"/>
                  </a:cubicBezTo>
                  <a:cubicBezTo>
                    <a:pt x="1366" y="249"/>
                    <a:pt x="1366" y="204"/>
                    <a:pt x="1355" y="147"/>
                  </a:cubicBezTo>
                  <a:cubicBezTo>
                    <a:pt x="1355" y="57"/>
                    <a:pt x="1344" y="0"/>
                    <a:pt x="134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2870425" y="2934625"/>
              <a:ext cx="28800" cy="41775"/>
            </a:xfrm>
            <a:custGeom>
              <a:rect b="b" l="l" r="r" t="t"/>
              <a:pathLst>
                <a:path extrusionOk="0" h="1671" w="1152">
                  <a:moveTo>
                    <a:pt x="1152" y="1"/>
                  </a:moveTo>
                  <a:lnTo>
                    <a:pt x="1152" y="1"/>
                  </a:lnTo>
                  <a:cubicBezTo>
                    <a:pt x="1073" y="80"/>
                    <a:pt x="1017" y="159"/>
                    <a:pt x="949" y="249"/>
                  </a:cubicBezTo>
                  <a:cubicBezTo>
                    <a:pt x="836" y="407"/>
                    <a:pt x="701" y="621"/>
                    <a:pt x="565" y="836"/>
                  </a:cubicBezTo>
                  <a:cubicBezTo>
                    <a:pt x="497" y="937"/>
                    <a:pt x="441" y="1039"/>
                    <a:pt x="373" y="1140"/>
                  </a:cubicBezTo>
                  <a:cubicBezTo>
                    <a:pt x="339" y="1186"/>
                    <a:pt x="306" y="1242"/>
                    <a:pt x="283" y="1287"/>
                  </a:cubicBezTo>
                  <a:cubicBezTo>
                    <a:pt x="249" y="1321"/>
                    <a:pt x="215" y="1366"/>
                    <a:pt x="193" y="1411"/>
                  </a:cubicBezTo>
                  <a:cubicBezTo>
                    <a:pt x="136" y="1490"/>
                    <a:pt x="80" y="1547"/>
                    <a:pt x="46" y="1592"/>
                  </a:cubicBezTo>
                  <a:cubicBezTo>
                    <a:pt x="24" y="1614"/>
                    <a:pt x="12" y="1637"/>
                    <a:pt x="1" y="1671"/>
                  </a:cubicBezTo>
                  <a:cubicBezTo>
                    <a:pt x="24" y="1659"/>
                    <a:pt x="57" y="1637"/>
                    <a:pt x="80" y="1626"/>
                  </a:cubicBezTo>
                  <a:cubicBezTo>
                    <a:pt x="148" y="1581"/>
                    <a:pt x="215" y="1535"/>
                    <a:pt x="283" y="1490"/>
                  </a:cubicBezTo>
                  <a:cubicBezTo>
                    <a:pt x="317" y="1456"/>
                    <a:pt x="373" y="1434"/>
                    <a:pt x="418" y="1400"/>
                  </a:cubicBezTo>
                  <a:cubicBezTo>
                    <a:pt x="464" y="1355"/>
                    <a:pt x="543" y="1344"/>
                    <a:pt x="588" y="1298"/>
                  </a:cubicBezTo>
                  <a:cubicBezTo>
                    <a:pt x="633" y="1253"/>
                    <a:pt x="768" y="1276"/>
                    <a:pt x="813" y="1231"/>
                  </a:cubicBezTo>
                  <a:cubicBezTo>
                    <a:pt x="847" y="1174"/>
                    <a:pt x="881" y="1118"/>
                    <a:pt x="915" y="1073"/>
                  </a:cubicBezTo>
                  <a:cubicBezTo>
                    <a:pt x="994" y="960"/>
                    <a:pt x="938" y="779"/>
                    <a:pt x="994" y="666"/>
                  </a:cubicBezTo>
                  <a:cubicBezTo>
                    <a:pt x="1050" y="554"/>
                    <a:pt x="994" y="384"/>
                    <a:pt x="1028" y="294"/>
                  </a:cubicBezTo>
                  <a:cubicBezTo>
                    <a:pt x="1073" y="204"/>
                    <a:pt x="1107" y="102"/>
                    <a:pt x="115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2861975" y="2943375"/>
              <a:ext cx="29075" cy="22025"/>
            </a:xfrm>
            <a:custGeom>
              <a:rect b="b" l="l" r="r" t="t"/>
              <a:pathLst>
                <a:path extrusionOk="0" h="881" w="1163">
                  <a:moveTo>
                    <a:pt x="1163" y="1"/>
                  </a:moveTo>
                  <a:lnTo>
                    <a:pt x="1163" y="1"/>
                  </a:lnTo>
                  <a:cubicBezTo>
                    <a:pt x="1095" y="34"/>
                    <a:pt x="1027" y="68"/>
                    <a:pt x="960" y="113"/>
                  </a:cubicBezTo>
                  <a:cubicBezTo>
                    <a:pt x="914" y="159"/>
                    <a:pt x="835" y="204"/>
                    <a:pt x="768" y="249"/>
                  </a:cubicBezTo>
                  <a:cubicBezTo>
                    <a:pt x="700" y="294"/>
                    <a:pt x="632" y="350"/>
                    <a:pt x="565" y="407"/>
                  </a:cubicBezTo>
                  <a:cubicBezTo>
                    <a:pt x="497" y="463"/>
                    <a:pt x="418" y="508"/>
                    <a:pt x="350" y="565"/>
                  </a:cubicBezTo>
                  <a:cubicBezTo>
                    <a:pt x="316" y="587"/>
                    <a:pt x="283" y="621"/>
                    <a:pt x="260" y="644"/>
                  </a:cubicBezTo>
                  <a:cubicBezTo>
                    <a:pt x="226" y="666"/>
                    <a:pt x="204" y="689"/>
                    <a:pt x="170" y="711"/>
                  </a:cubicBezTo>
                  <a:cubicBezTo>
                    <a:pt x="113" y="768"/>
                    <a:pt x="57" y="813"/>
                    <a:pt x="0" y="881"/>
                  </a:cubicBezTo>
                  <a:cubicBezTo>
                    <a:pt x="79" y="858"/>
                    <a:pt x="147" y="824"/>
                    <a:pt x="226" y="790"/>
                  </a:cubicBezTo>
                  <a:cubicBezTo>
                    <a:pt x="294" y="768"/>
                    <a:pt x="373" y="723"/>
                    <a:pt x="441" y="689"/>
                  </a:cubicBezTo>
                  <a:cubicBezTo>
                    <a:pt x="508" y="644"/>
                    <a:pt x="587" y="587"/>
                    <a:pt x="655" y="531"/>
                  </a:cubicBezTo>
                  <a:cubicBezTo>
                    <a:pt x="790" y="429"/>
                    <a:pt x="914" y="316"/>
                    <a:pt x="1027" y="181"/>
                  </a:cubicBezTo>
                  <a:cubicBezTo>
                    <a:pt x="1072" y="125"/>
                    <a:pt x="1118" y="57"/>
                    <a:pt x="116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2731075" y="2854200"/>
              <a:ext cx="174925" cy="100050"/>
            </a:xfrm>
            <a:custGeom>
              <a:rect b="b" l="l" r="r" t="t"/>
              <a:pathLst>
                <a:path extrusionOk="0" h="4002" w="6997">
                  <a:moveTo>
                    <a:pt x="2604" y="0"/>
                  </a:moveTo>
                  <a:cubicBezTo>
                    <a:pt x="2417" y="0"/>
                    <a:pt x="2223" y="12"/>
                    <a:pt x="2020" y="36"/>
                  </a:cubicBezTo>
                  <a:cubicBezTo>
                    <a:pt x="869" y="160"/>
                    <a:pt x="215" y="893"/>
                    <a:pt x="1" y="1988"/>
                  </a:cubicBezTo>
                  <a:cubicBezTo>
                    <a:pt x="339" y="2575"/>
                    <a:pt x="813" y="3071"/>
                    <a:pt x="1377" y="3443"/>
                  </a:cubicBezTo>
                  <a:cubicBezTo>
                    <a:pt x="1982" y="3815"/>
                    <a:pt x="2667" y="4002"/>
                    <a:pt x="3358" y="4002"/>
                  </a:cubicBezTo>
                  <a:cubicBezTo>
                    <a:pt x="3800" y="4002"/>
                    <a:pt x="4245" y="3925"/>
                    <a:pt x="4672" y="3771"/>
                  </a:cubicBezTo>
                  <a:cubicBezTo>
                    <a:pt x="4974" y="3659"/>
                    <a:pt x="6230" y="3037"/>
                    <a:pt x="6977" y="3037"/>
                  </a:cubicBezTo>
                  <a:cubicBezTo>
                    <a:pt x="6984" y="3037"/>
                    <a:pt x="6990" y="3037"/>
                    <a:pt x="6997" y="3037"/>
                  </a:cubicBezTo>
                  <a:lnTo>
                    <a:pt x="6015" y="1785"/>
                  </a:lnTo>
                  <a:cubicBezTo>
                    <a:pt x="5048" y="668"/>
                    <a:pt x="4028" y="0"/>
                    <a:pt x="260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2797375" y="2873500"/>
              <a:ext cx="108925" cy="76575"/>
            </a:xfrm>
            <a:custGeom>
              <a:rect b="b" l="l" r="r" t="t"/>
              <a:pathLst>
                <a:path extrusionOk="0" h="3063" w="4357">
                  <a:moveTo>
                    <a:pt x="1319" y="1"/>
                  </a:moveTo>
                  <a:cubicBezTo>
                    <a:pt x="904" y="1"/>
                    <a:pt x="920" y="353"/>
                    <a:pt x="1117" y="697"/>
                  </a:cubicBezTo>
                  <a:cubicBezTo>
                    <a:pt x="990" y="652"/>
                    <a:pt x="879" y="632"/>
                    <a:pt x="785" y="632"/>
                  </a:cubicBezTo>
                  <a:cubicBezTo>
                    <a:pt x="380" y="632"/>
                    <a:pt x="299" y="1011"/>
                    <a:pt x="666" y="1441"/>
                  </a:cubicBezTo>
                  <a:cubicBezTo>
                    <a:pt x="1" y="1754"/>
                    <a:pt x="587" y="2562"/>
                    <a:pt x="1130" y="2562"/>
                  </a:cubicBezTo>
                  <a:cubicBezTo>
                    <a:pt x="1195" y="2562"/>
                    <a:pt x="1259" y="2550"/>
                    <a:pt x="1321" y="2525"/>
                  </a:cubicBezTo>
                  <a:lnTo>
                    <a:pt x="1321" y="2525"/>
                  </a:lnTo>
                  <a:cubicBezTo>
                    <a:pt x="969" y="2897"/>
                    <a:pt x="1548" y="3063"/>
                    <a:pt x="1870" y="3063"/>
                  </a:cubicBezTo>
                  <a:cubicBezTo>
                    <a:pt x="1910" y="3063"/>
                    <a:pt x="1945" y="3060"/>
                    <a:pt x="1975" y="3055"/>
                  </a:cubicBezTo>
                  <a:cubicBezTo>
                    <a:pt x="2728" y="2946"/>
                    <a:pt x="3316" y="2219"/>
                    <a:pt x="4044" y="2219"/>
                  </a:cubicBezTo>
                  <a:cubicBezTo>
                    <a:pt x="4145" y="2219"/>
                    <a:pt x="4249" y="2234"/>
                    <a:pt x="4356" y="2265"/>
                  </a:cubicBezTo>
                  <a:lnTo>
                    <a:pt x="3984" y="1915"/>
                  </a:lnTo>
                  <a:cubicBezTo>
                    <a:pt x="3510" y="1329"/>
                    <a:pt x="3352" y="753"/>
                    <a:pt x="2731" y="358"/>
                  </a:cubicBezTo>
                  <a:cubicBezTo>
                    <a:pt x="2415" y="132"/>
                    <a:pt x="1817" y="42"/>
                    <a:pt x="1433" y="8"/>
                  </a:cubicBezTo>
                  <a:cubicBezTo>
                    <a:pt x="1392" y="3"/>
                    <a:pt x="1354" y="1"/>
                    <a:pt x="131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2724600" y="2903875"/>
              <a:ext cx="182525" cy="67900"/>
            </a:xfrm>
            <a:custGeom>
              <a:rect b="b" l="l" r="r" t="t"/>
              <a:pathLst>
                <a:path extrusionOk="0" h="2716" w="7301">
                  <a:moveTo>
                    <a:pt x="260" y="1"/>
                  </a:moveTo>
                  <a:cubicBezTo>
                    <a:pt x="260" y="23"/>
                    <a:pt x="260" y="35"/>
                    <a:pt x="248" y="57"/>
                  </a:cubicBezTo>
                  <a:cubicBezTo>
                    <a:pt x="0" y="1355"/>
                    <a:pt x="1636" y="2562"/>
                    <a:pt x="2753" y="2698"/>
                  </a:cubicBezTo>
                  <a:cubicBezTo>
                    <a:pt x="2862" y="2710"/>
                    <a:pt x="2968" y="2716"/>
                    <a:pt x="3071" y="2716"/>
                  </a:cubicBezTo>
                  <a:cubicBezTo>
                    <a:pt x="3809" y="2716"/>
                    <a:pt x="4439" y="2420"/>
                    <a:pt x="5112" y="2133"/>
                  </a:cubicBezTo>
                  <a:cubicBezTo>
                    <a:pt x="5563" y="1942"/>
                    <a:pt x="6003" y="1727"/>
                    <a:pt x="6421" y="1479"/>
                  </a:cubicBezTo>
                  <a:cubicBezTo>
                    <a:pt x="6692" y="1310"/>
                    <a:pt x="6985" y="1174"/>
                    <a:pt x="7301" y="1084"/>
                  </a:cubicBezTo>
                  <a:lnTo>
                    <a:pt x="7267" y="1050"/>
                  </a:lnTo>
                  <a:cubicBezTo>
                    <a:pt x="7260" y="1050"/>
                    <a:pt x="7254" y="1050"/>
                    <a:pt x="7247" y="1050"/>
                  </a:cubicBezTo>
                  <a:cubicBezTo>
                    <a:pt x="6489" y="1050"/>
                    <a:pt x="5233" y="1672"/>
                    <a:pt x="4931" y="1784"/>
                  </a:cubicBezTo>
                  <a:cubicBezTo>
                    <a:pt x="4504" y="1938"/>
                    <a:pt x="4059" y="2015"/>
                    <a:pt x="3617" y="2015"/>
                  </a:cubicBezTo>
                  <a:cubicBezTo>
                    <a:pt x="2928" y="2015"/>
                    <a:pt x="2246" y="1828"/>
                    <a:pt x="1648" y="1456"/>
                  </a:cubicBezTo>
                  <a:cubicBezTo>
                    <a:pt x="1083" y="1084"/>
                    <a:pt x="609" y="588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2797375" y="2918275"/>
              <a:ext cx="101850" cy="17500"/>
            </a:xfrm>
            <a:custGeom>
              <a:rect b="b" l="l" r="r" t="t"/>
              <a:pathLst>
                <a:path extrusionOk="0" h="700" w="4074">
                  <a:moveTo>
                    <a:pt x="3995" y="573"/>
                  </a:moveTo>
                  <a:lnTo>
                    <a:pt x="3995" y="573"/>
                  </a:lnTo>
                  <a:cubicBezTo>
                    <a:pt x="3989" y="582"/>
                    <a:pt x="3985" y="588"/>
                    <a:pt x="3984" y="588"/>
                  </a:cubicBezTo>
                  <a:cubicBezTo>
                    <a:pt x="3984" y="588"/>
                    <a:pt x="3984" y="588"/>
                    <a:pt x="3984" y="587"/>
                  </a:cubicBezTo>
                  <a:cubicBezTo>
                    <a:pt x="3961" y="621"/>
                    <a:pt x="3939" y="655"/>
                    <a:pt x="3927" y="689"/>
                  </a:cubicBezTo>
                  <a:cubicBezTo>
                    <a:pt x="3939" y="689"/>
                    <a:pt x="3995" y="576"/>
                    <a:pt x="3995" y="576"/>
                  </a:cubicBezTo>
                  <a:cubicBezTo>
                    <a:pt x="3995" y="576"/>
                    <a:pt x="3995" y="577"/>
                    <a:pt x="3995" y="577"/>
                  </a:cubicBezTo>
                  <a:cubicBezTo>
                    <a:pt x="3995" y="577"/>
                    <a:pt x="3995" y="575"/>
                    <a:pt x="3995" y="573"/>
                  </a:cubicBezTo>
                  <a:close/>
                  <a:moveTo>
                    <a:pt x="34" y="0"/>
                  </a:moveTo>
                  <a:cubicBezTo>
                    <a:pt x="34" y="0"/>
                    <a:pt x="0" y="91"/>
                    <a:pt x="23" y="124"/>
                  </a:cubicBezTo>
                  <a:cubicBezTo>
                    <a:pt x="45" y="147"/>
                    <a:pt x="23" y="260"/>
                    <a:pt x="68" y="294"/>
                  </a:cubicBezTo>
                  <a:cubicBezTo>
                    <a:pt x="124" y="339"/>
                    <a:pt x="192" y="373"/>
                    <a:pt x="249" y="406"/>
                  </a:cubicBezTo>
                  <a:cubicBezTo>
                    <a:pt x="339" y="452"/>
                    <a:pt x="418" y="497"/>
                    <a:pt x="508" y="531"/>
                  </a:cubicBezTo>
                  <a:cubicBezTo>
                    <a:pt x="734" y="598"/>
                    <a:pt x="971" y="643"/>
                    <a:pt x="1196" y="666"/>
                  </a:cubicBezTo>
                  <a:cubicBezTo>
                    <a:pt x="1332" y="677"/>
                    <a:pt x="1456" y="700"/>
                    <a:pt x="1591" y="700"/>
                  </a:cubicBezTo>
                  <a:cubicBezTo>
                    <a:pt x="1738" y="700"/>
                    <a:pt x="1874" y="700"/>
                    <a:pt x="2009" y="689"/>
                  </a:cubicBezTo>
                  <a:cubicBezTo>
                    <a:pt x="2280" y="655"/>
                    <a:pt x="2551" y="610"/>
                    <a:pt x="2799" y="576"/>
                  </a:cubicBezTo>
                  <a:cubicBezTo>
                    <a:pt x="2923" y="553"/>
                    <a:pt x="3047" y="531"/>
                    <a:pt x="3160" y="519"/>
                  </a:cubicBezTo>
                  <a:cubicBezTo>
                    <a:pt x="3261" y="508"/>
                    <a:pt x="3374" y="497"/>
                    <a:pt x="3476" y="497"/>
                  </a:cubicBezTo>
                  <a:cubicBezTo>
                    <a:pt x="3566" y="497"/>
                    <a:pt x="3656" y="497"/>
                    <a:pt x="3747" y="508"/>
                  </a:cubicBezTo>
                  <a:cubicBezTo>
                    <a:pt x="3826" y="508"/>
                    <a:pt x="3893" y="519"/>
                    <a:pt x="3961" y="531"/>
                  </a:cubicBezTo>
                  <a:cubicBezTo>
                    <a:pt x="3971" y="535"/>
                    <a:pt x="3984" y="540"/>
                    <a:pt x="3998" y="544"/>
                  </a:cubicBezTo>
                  <a:lnTo>
                    <a:pt x="3998" y="544"/>
                  </a:lnTo>
                  <a:cubicBezTo>
                    <a:pt x="3996" y="555"/>
                    <a:pt x="3995" y="567"/>
                    <a:pt x="3995" y="573"/>
                  </a:cubicBezTo>
                  <a:lnTo>
                    <a:pt x="3995" y="573"/>
                  </a:lnTo>
                  <a:cubicBezTo>
                    <a:pt x="4000" y="566"/>
                    <a:pt x="4005" y="557"/>
                    <a:pt x="4011" y="548"/>
                  </a:cubicBezTo>
                  <a:lnTo>
                    <a:pt x="4011" y="548"/>
                  </a:lnTo>
                  <a:cubicBezTo>
                    <a:pt x="4024" y="551"/>
                    <a:pt x="4035" y="553"/>
                    <a:pt x="4040" y="553"/>
                  </a:cubicBezTo>
                  <a:cubicBezTo>
                    <a:pt x="4051" y="553"/>
                    <a:pt x="4051" y="553"/>
                    <a:pt x="4051" y="531"/>
                  </a:cubicBezTo>
                  <a:cubicBezTo>
                    <a:pt x="4048" y="529"/>
                    <a:pt x="4044" y="527"/>
                    <a:pt x="4041" y="526"/>
                  </a:cubicBezTo>
                  <a:lnTo>
                    <a:pt x="4041" y="526"/>
                  </a:lnTo>
                  <a:cubicBezTo>
                    <a:pt x="4035" y="526"/>
                    <a:pt x="4028" y="528"/>
                    <a:pt x="4023" y="529"/>
                  </a:cubicBezTo>
                  <a:lnTo>
                    <a:pt x="4023" y="529"/>
                  </a:lnTo>
                  <a:cubicBezTo>
                    <a:pt x="4025" y="526"/>
                    <a:pt x="4027" y="523"/>
                    <a:pt x="4028" y="521"/>
                  </a:cubicBezTo>
                  <a:lnTo>
                    <a:pt x="4028" y="521"/>
                  </a:lnTo>
                  <a:cubicBezTo>
                    <a:pt x="4033" y="522"/>
                    <a:pt x="4037" y="524"/>
                    <a:pt x="4041" y="526"/>
                  </a:cubicBezTo>
                  <a:lnTo>
                    <a:pt x="4041" y="526"/>
                  </a:lnTo>
                  <a:cubicBezTo>
                    <a:pt x="4041" y="526"/>
                    <a:pt x="4042" y="526"/>
                    <a:pt x="4043" y="526"/>
                  </a:cubicBezTo>
                  <a:cubicBezTo>
                    <a:pt x="4048" y="526"/>
                    <a:pt x="4051" y="527"/>
                    <a:pt x="4051" y="531"/>
                  </a:cubicBezTo>
                  <a:cubicBezTo>
                    <a:pt x="4074" y="531"/>
                    <a:pt x="4051" y="508"/>
                    <a:pt x="4051" y="497"/>
                  </a:cubicBezTo>
                  <a:cubicBezTo>
                    <a:pt x="4051" y="495"/>
                    <a:pt x="4051" y="494"/>
                    <a:pt x="4050" y="494"/>
                  </a:cubicBezTo>
                  <a:cubicBezTo>
                    <a:pt x="4047" y="494"/>
                    <a:pt x="4038" y="506"/>
                    <a:pt x="4028" y="521"/>
                  </a:cubicBezTo>
                  <a:lnTo>
                    <a:pt x="4028" y="521"/>
                  </a:lnTo>
                  <a:cubicBezTo>
                    <a:pt x="4009" y="514"/>
                    <a:pt x="3988" y="508"/>
                    <a:pt x="3972" y="508"/>
                  </a:cubicBezTo>
                  <a:cubicBezTo>
                    <a:pt x="3905" y="485"/>
                    <a:pt x="3837" y="463"/>
                    <a:pt x="3769" y="440"/>
                  </a:cubicBezTo>
                  <a:cubicBezTo>
                    <a:pt x="3679" y="429"/>
                    <a:pt x="3577" y="418"/>
                    <a:pt x="3487" y="406"/>
                  </a:cubicBezTo>
                  <a:cubicBezTo>
                    <a:pt x="3424" y="403"/>
                    <a:pt x="3360" y="402"/>
                    <a:pt x="3297" y="402"/>
                  </a:cubicBezTo>
                  <a:cubicBezTo>
                    <a:pt x="3124" y="402"/>
                    <a:pt x="2953" y="413"/>
                    <a:pt x="2788" y="429"/>
                  </a:cubicBezTo>
                  <a:cubicBezTo>
                    <a:pt x="2528" y="463"/>
                    <a:pt x="2257" y="508"/>
                    <a:pt x="1998" y="531"/>
                  </a:cubicBezTo>
                  <a:cubicBezTo>
                    <a:pt x="1862" y="542"/>
                    <a:pt x="1738" y="542"/>
                    <a:pt x="1603" y="542"/>
                  </a:cubicBezTo>
                  <a:cubicBezTo>
                    <a:pt x="1467" y="542"/>
                    <a:pt x="1343" y="531"/>
                    <a:pt x="1219" y="519"/>
                  </a:cubicBezTo>
                  <a:cubicBezTo>
                    <a:pt x="993" y="508"/>
                    <a:pt x="768" y="474"/>
                    <a:pt x="553" y="418"/>
                  </a:cubicBezTo>
                  <a:cubicBezTo>
                    <a:pt x="463" y="384"/>
                    <a:pt x="384" y="350"/>
                    <a:pt x="305" y="316"/>
                  </a:cubicBezTo>
                  <a:cubicBezTo>
                    <a:pt x="226" y="282"/>
                    <a:pt x="192" y="215"/>
                    <a:pt x="136" y="181"/>
                  </a:cubicBezTo>
                  <a:cubicBezTo>
                    <a:pt x="91" y="158"/>
                    <a:pt x="102" y="45"/>
                    <a:pt x="79" y="34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2837425" y="2912050"/>
              <a:ext cx="56175" cy="16675"/>
            </a:xfrm>
            <a:custGeom>
              <a:rect b="b" l="l" r="r" t="t"/>
              <a:pathLst>
                <a:path extrusionOk="0" h="667" w="2247">
                  <a:moveTo>
                    <a:pt x="1" y="1"/>
                  </a:moveTo>
                  <a:cubicBezTo>
                    <a:pt x="9" y="10"/>
                    <a:pt x="20" y="17"/>
                    <a:pt x="31" y="23"/>
                  </a:cubicBezTo>
                  <a:lnTo>
                    <a:pt x="31" y="23"/>
                  </a:lnTo>
                  <a:lnTo>
                    <a:pt x="1" y="1"/>
                  </a:lnTo>
                  <a:close/>
                  <a:moveTo>
                    <a:pt x="31" y="23"/>
                  </a:moveTo>
                  <a:lnTo>
                    <a:pt x="80" y="57"/>
                  </a:lnTo>
                  <a:cubicBezTo>
                    <a:pt x="114" y="80"/>
                    <a:pt x="136" y="114"/>
                    <a:pt x="170" y="136"/>
                  </a:cubicBezTo>
                  <a:cubicBezTo>
                    <a:pt x="204" y="170"/>
                    <a:pt x="249" y="204"/>
                    <a:pt x="294" y="238"/>
                  </a:cubicBezTo>
                  <a:cubicBezTo>
                    <a:pt x="407" y="294"/>
                    <a:pt x="531" y="340"/>
                    <a:pt x="655" y="373"/>
                  </a:cubicBezTo>
                  <a:cubicBezTo>
                    <a:pt x="723" y="396"/>
                    <a:pt x="791" y="419"/>
                    <a:pt x="858" y="430"/>
                  </a:cubicBezTo>
                  <a:lnTo>
                    <a:pt x="1084" y="486"/>
                  </a:lnTo>
                  <a:cubicBezTo>
                    <a:pt x="1231" y="509"/>
                    <a:pt x="1366" y="531"/>
                    <a:pt x="1513" y="554"/>
                  </a:cubicBezTo>
                  <a:lnTo>
                    <a:pt x="1885" y="610"/>
                  </a:lnTo>
                  <a:cubicBezTo>
                    <a:pt x="1987" y="622"/>
                    <a:pt x="2088" y="655"/>
                    <a:pt x="2145" y="655"/>
                  </a:cubicBezTo>
                  <a:lnTo>
                    <a:pt x="2246" y="667"/>
                  </a:lnTo>
                  <a:lnTo>
                    <a:pt x="2156" y="622"/>
                  </a:lnTo>
                  <a:cubicBezTo>
                    <a:pt x="2077" y="588"/>
                    <a:pt x="1987" y="554"/>
                    <a:pt x="1908" y="520"/>
                  </a:cubicBezTo>
                  <a:cubicBezTo>
                    <a:pt x="1795" y="486"/>
                    <a:pt x="1671" y="441"/>
                    <a:pt x="1535" y="407"/>
                  </a:cubicBezTo>
                  <a:cubicBezTo>
                    <a:pt x="1400" y="385"/>
                    <a:pt x="1253" y="351"/>
                    <a:pt x="1118" y="328"/>
                  </a:cubicBezTo>
                  <a:cubicBezTo>
                    <a:pt x="971" y="294"/>
                    <a:pt x="824" y="272"/>
                    <a:pt x="689" y="238"/>
                  </a:cubicBezTo>
                  <a:cubicBezTo>
                    <a:pt x="621" y="227"/>
                    <a:pt x="565" y="204"/>
                    <a:pt x="497" y="193"/>
                  </a:cubicBezTo>
                  <a:lnTo>
                    <a:pt x="328" y="136"/>
                  </a:lnTo>
                  <a:cubicBezTo>
                    <a:pt x="283" y="125"/>
                    <a:pt x="238" y="114"/>
                    <a:pt x="193" y="91"/>
                  </a:cubicBezTo>
                  <a:cubicBezTo>
                    <a:pt x="159" y="80"/>
                    <a:pt x="114" y="57"/>
                    <a:pt x="91" y="46"/>
                  </a:cubicBezTo>
                  <a:cubicBezTo>
                    <a:pt x="70" y="39"/>
                    <a:pt x="49" y="32"/>
                    <a:pt x="31" y="2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2839125" y="2901625"/>
              <a:ext cx="53050" cy="24850"/>
            </a:xfrm>
            <a:custGeom>
              <a:rect b="b" l="l" r="r" t="t"/>
              <a:pathLst>
                <a:path extrusionOk="0" h="994" w="2122">
                  <a:moveTo>
                    <a:pt x="0" y="0"/>
                  </a:moveTo>
                  <a:cubicBezTo>
                    <a:pt x="0" y="1"/>
                    <a:pt x="113" y="91"/>
                    <a:pt x="294" y="226"/>
                  </a:cubicBezTo>
                  <a:cubicBezTo>
                    <a:pt x="519" y="373"/>
                    <a:pt x="756" y="508"/>
                    <a:pt x="993" y="621"/>
                  </a:cubicBezTo>
                  <a:cubicBezTo>
                    <a:pt x="1140" y="678"/>
                    <a:pt x="1276" y="734"/>
                    <a:pt x="1400" y="779"/>
                  </a:cubicBezTo>
                  <a:cubicBezTo>
                    <a:pt x="1524" y="836"/>
                    <a:pt x="1637" y="869"/>
                    <a:pt x="1761" y="903"/>
                  </a:cubicBezTo>
                  <a:cubicBezTo>
                    <a:pt x="1975" y="960"/>
                    <a:pt x="2122" y="993"/>
                    <a:pt x="2122" y="993"/>
                  </a:cubicBezTo>
                  <a:cubicBezTo>
                    <a:pt x="2122" y="993"/>
                    <a:pt x="1986" y="914"/>
                    <a:pt x="1795" y="824"/>
                  </a:cubicBezTo>
                  <a:cubicBezTo>
                    <a:pt x="1749" y="790"/>
                    <a:pt x="1693" y="768"/>
                    <a:pt x="1637" y="745"/>
                  </a:cubicBezTo>
                  <a:cubicBezTo>
                    <a:pt x="1580" y="723"/>
                    <a:pt x="1524" y="689"/>
                    <a:pt x="1456" y="655"/>
                  </a:cubicBezTo>
                  <a:cubicBezTo>
                    <a:pt x="1332" y="599"/>
                    <a:pt x="1208" y="542"/>
                    <a:pt x="1072" y="474"/>
                  </a:cubicBezTo>
                  <a:cubicBezTo>
                    <a:pt x="937" y="407"/>
                    <a:pt x="813" y="350"/>
                    <a:pt x="677" y="294"/>
                  </a:cubicBezTo>
                  <a:cubicBezTo>
                    <a:pt x="553" y="237"/>
                    <a:pt x="440" y="181"/>
                    <a:pt x="339" y="147"/>
                  </a:cubicBezTo>
                  <a:cubicBezTo>
                    <a:pt x="136" y="4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2860575" y="2759725"/>
              <a:ext cx="107500" cy="173250"/>
            </a:xfrm>
            <a:custGeom>
              <a:rect b="b" l="l" r="r" t="t"/>
              <a:pathLst>
                <a:path extrusionOk="0" h="6930" w="4300">
                  <a:moveTo>
                    <a:pt x="2370" y="1"/>
                  </a:moveTo>
                  <a:cubicBezTo>
                    <a:pt x="1241" y="395"/>
                    <a:pt x="248" y="994"/>
                    <a:pt x="90" y="2382"/>
                  </a:cubicBezTo>
                  <a:cubicBezTo>
                    <a:pt x="0" y="3307"/>
                    <a:pt x="0" y="3792"/>
                    <a:pt x="339" y="4627"/>
                  </a:cubicBezTo>
                  <a:cubicBezTo>
                    <a:pt x="542" y="5124"/>
                    <a:pt x="982" y="6297"/>
                    <a:pt x="1523" y="6816"/>
                  </a:cubicBezTo>
                  <a:cubicBezTo>
                    <a:pt x="1602" y="6850"/>
                    <a:pt x="1681" y="6895"/>
                    <a:pt x="1760" y="6929"/>
                  </a:cubicBezTo>
                  <a:cubicBezTo>
                    <a:pt x="2009" y="5925"/>
                    <a:pt x="2212" y="5722"/>
                    <a:pt x="2765" y="4920"/>
                  </a:cubicBezTo>
                  <a:cubicBezTo>
                    <a:pt x="2945" y="4661"/>
                    <a:pt x="3487" y="4232"/>
                    <a:pt x="3645" y="3973"/>
                  </a:cubicBezTo>
                  <a:cubicBezTo>
                    <a:pt x="3814" y="3736"/>
                    <a:pt x="3848" y="3544"/>
                    <a:pt x="3949" y="3262"/>
                  </a:cubicBezTo>
                  <a:cubicBezTo>
                    <a:pt x="4299" y="2280"/>
                    <a:pt x="3600" y="1095"/>
                    <a:pt x="2923" y="441"/>
                  </a:cubicBezTo>
                  <a:cubicBezTo>
                    <a:pt x="2765" y="271"/>
                    <a:pt x="2573" y="125"/>
                    <a:pt x="2370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2910500" y="2941125"/>
              <a:ext cx="2275" cy="3125"/>
            </a:xfrm>
            <a:custGeom>
              <a:rect b="b" l="l" r="r" t="t"/>
              <a:pathLst>
                <a:path extrusionOk="0" h="125" w="91">
                  <a:moveTo>
                    <a:pt x="0" y="0"/>
                  </a:moveTo>
                  <a:lnTo>
                    <a:pt x="0" y="0"/>
                  </a:lnTo>
                  <a:cubicBezTo>
                    <a:pt x="12" y="34"/>
                    <a:pt x="23" y="79"/>
                    <a:pt x="45" y="124"/>
                  </a:cubicBezTo>
                  <a:lnTo>
                    <a:pt x="91" y="23"/>
                  </a:lnTo>
                  <a:cubicBezTo>
                    <a:pt x="57" y="12"/>
                    <a:pt x="23" y="12"/>
                    <a:pt x="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2863675" y="2822325"/>
              <a:ext cx="78150" cy="110650"/>
            </a:xfrm>
            <a:custGeom>
              <a:rect b="b" l="l" r="r" t="t"/>
              <a:pathLst>
                <a:path extrusionOk="0" h="4426" w="3126">
                  <a:moveTo>
                    <a:pt x="1170" y="1"/>
                  </a:moveTo>
                  <a:cubicBezTo>
                    <a:pt x="905" y="1"/>
                    <a:pt x="934" y="335"/>
                    <a:pt x="846" y="532"/>
                  </a:cubicBezTo>
                  <a:cubicBezTo>
                    <a:pt x="739" y="371"/>
                    <a:pt x="625" y="273"/>
                    <a:pt x="514" y="273"/>
                  </a:cubicBezTo>
                  <a:cubicBezTo>
                    <a:pt x="414" y="273"/>
                    <a:pt x="316" y="351"/>
                    <a:pt x="226" y="532"/>
                  </a:cubicBezTo>
                  <a:cubicBezTo>
                    <a:pt x="90" y="825"/>
                    <a:pt x="11" y="1141"/>
                    <a:pt x="0" y="1457"/>
                  </a:cubicBezTo>
                  <a:cubicBezTo>
                    <a:pt x="57" y="1694"/>
                    <a:pt x="124" y="1909"/>
                    <a:pt x="215" y="2134"/>
                  </a:cubicBezTo>
                  <a:cubicBezTo>
                    <a:pt x="418" y="2620"/>
                    <a:pt x="858" y="3793"/>
                    <a:pt x="1399" y="4312"/>
                  </a:cubicBezTo>
                  <a:cubicBezTo>
                    <a:pt x="1478" y="4346"/>
                    <a:pt x="1557" y="4391"/>
                    <a:pt x="1636" y="4425"/>
                  </a:cubicBezTo>
                  <a:cubicBezTo>
                    <a:pt x="1885" y="3421"/>
                    <a:pt x="2088" y="3218"/>
                    <a:pt x="2641" y="2416"/>
                  </a:cubicBezTo>
                  <a:cubicBezTo>
                    <a:pt x="2753" y="2281"/>
                    <a:pt x="2878" y="2146"/>
                    <a:pt x="3013" y="2021"/>
                  </a:cubicBezTo>
                  <a:cubicBezTo>
                    <a:pt x="3092" y="1864"/>
                    <a:pt x="3126" y="1683"/>
                    <a:pt x="3092" y="1514"/>
                  </a:cubicBezTo>
                  <a:cubicBezTo>
                    <a:pt x="3043" y="1371"/>
                    <a:pt x="2963" y="1325"/>
                    <a:pt x="2869" y="1325"/>
                  </a:cubicBezTo>
                  <a:cubicBezTo>
                    <a:pt x="2747" y="1325"/>
                    <a:pt x="2600" y="1401"/>
                    <a:pt x="2460" y="1446"/>
                  </a:cubicBezTo>
                  <a:cubicBezTo>
                    <a:pt x="2494" y="1164"/>
                    <a:pt x="2765" y="588"/>
                    <a:pt x="2505" y="340"/>
                  </a:cubicBezTo>
                  <a:cubicBezTo>
                    <a:pt x="2452" y="296"/>
                    <a:pt x="2395" y="278"/>
                    <a:pt x="2337" y="278"/>
                  </a:cubicBezTo>
                  <a:cubicBezTo>
                    <a:pt x="2113" y="278"/>
                    <a:pt x="1870" y="549"/>
                    <a:pt x="1727" y="656"/>
                  </a:cubicBezTo>
                  <a:cubicBezTo>
                    <a:pt x="1602" y="521"/>
                    <a:pt x="1433" y="35"/>
                    <a:pt x="1196" y="2"/>
                  </a:cubicBezTo>
                  <a:cubicBezTo>
                    <a:pt x="1187" y="1"/>
                    <a:pt x="1178" y="1"/>
                    <a:pt x="117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2829825" y="2751925"/>
              <a:ext cx="90275" cy="178225"/>
            </a:xfrm>
            <a:custGeom>
              <a:rect b="b" l="l" r="r" t="t"/>
              <a:pathLst>
                <a:path extrusionOk="0" h="7129" w="3611">
                  <a:moveTo>
                    <a:pt x="2600" y="0"/>
                  </a:moveTo>
                  <a:cubicBezTo>
                    <a:pt x="1913" y="0"/>
                    <a:pt x="1269" y="442"/>
                    <a:pt x="790" y="1294"/>
                  </a:cubicBezTo>
                  <a:cubicBezTo>
                    <a:pt x="0" y="2682"/>
                    <a:pt x="214" y="3765"/>
                    <a:pt x="1095" y="5289"/>
                  </a:cubicBezTo>
                  <a:cubicBezTo>
                    <a:pt x="1174" y="5424"/>
                    <a:pt x="1738" y="6553"/>
                    <a:pt x="2753" y="7128"/>
                  </a:cubicBezTo>
                  <a:cubicBezTo>
                    <a:pt x="2212" y="6609"/>
                    <a:pt x="1772" y="5436"/>
                    <a:pt x="1569" y="4939"/>
                  </a:cubicBezTo>
                  <a:cubicBezTo>
                    <a:pt x="1230" y="4104"/>
                    <a:pt x="1230" y="3619"/>
                    <a:pt x="1320" y="2705"/>
                  </a:cubicBezTo>
                  <a:cubicBezTo>
                    <a:pt x="1478" y="1306"/>
                    <a:pt x="2471" y="707"/>
                    <a:pt x="3611" y="313"/>
                  </a:cubicBezTo>
                  <a:cubicBezTo>
                    <a:pt x="3273" y="103"/>
                    <a:pt x="2931" y="0"/>
                    <a:pt x="2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2882575" y="2836750"/>
              <a:ext cx="16375" cy="83800"/>
            </a:xfrm>
            <a:custGeom>
              <a:rect b="b" l="l" r="r" t="t"/>
              <a:pathLst>
                <a:path extrusionOk="0" h="3352" w="655">
                  <a:moveTo>
                    <a:pt x="158" y="0"/>
                  </a:moveTo>
                  <a:cubicBezTo>
                    <a:pt x="158" y="0"/>
                    <a:pt x="147" y="45"/>
                    <a:pt x="124" y="136"/>
                  </a:cubicBezTo>
                  <a:cubicBezTo>
                    <a:pt x="113" y="192"/>
                    <a:pt x="102" y="237"/>
                    <a:pt x="79" y="305"/>
                  </a:cubicBezTo>
                  <a:cubicBezTo>
                    <a:pt x="57" y="372"/>
                    <a:pt x="45" y="451"/>
                    <a:pt x="34" y="519"/>
                  </a:cubicBezTo>
                  <a:cubicBezTo>
                    <a:pt x="23" y="609"/>
                    <a:pt x="23" y="700"/>
                    <a:pt x="11" y="790"/>
                  </a:cubicBezTo>
                  <a:cubicBezTo>
                    <a:pt x="0" y="880"/>
                    <a:pt x="0" y="982"/>
                    <a:pt x="11" y="1083"/>
                  </a:cubicBezTo>
                  <a:cubicBezTo>
                    <a:pt x="0" y="1185"/>
                    <a:pt x="11" y="1298"/>
                    <a:pt x="23" y="1399"/>
                  </a:cubicBezTo>
                  <a:cubicBezTo>
                    <a:pt x="34" y="1512"/>
                    <a:pt x="34" y="1614"/>
                    <a:pt x="57" y="1727"/>
                  </a:cubicBezTo>
                  <a:cubicBezTo>
                    <a:pt x="79" y="1828"/>
                    <a:pt x="102" y="1941"/>
                    <a:pt x="124" y="2043"/>
                  </a:cubicBezTo>
                  <a:cubicBezTo>
                    <a:pt x="136" y="2155"/>
                    <a:pt x="169" y="2246"/>
                    <a:pt x="203" y="2347"/>
                  </a:cubicBezTo>
                  <a:cubicBezTo>
                    <a:pt x="237" y="2449"/>
                    <a:pt x="260" y="2539"/>
                    <a:pt x="294" y="2629"/>
                  </a:cubicBezTo>
                  <a:cubicBezTo>
                    <a:pt x="327" y="2720"/>
                    <a:pt x="373" y="2799"/>
                    <a:pt x="395" y="2878"/>
                  </a:cubicBezTo>
                  <a:cubicBezTo>
                    <a:pt x="429" y="2945"/>
                    <a:pt x="463" y="3013"/>
                    <a:pt x="497" y="3069"/>
                  </a:cubicBezTo>
                  <a:lnTo>
                    <a:pt x="576" y="3227"/>
                  </a:lnTo>
                  <a:cubicBezTo>
                    <a:pt x="621" y="3306"/>
                    <a:pt x="655" y="3352"/>
                    <a:pt x="655" y="3352"/>
                  </a:cubicBezTo>
                  <a:cubicBezTo>
                    <a:pt x="655" y="3352"/>
                    <a:pt x="632" y="3306"/>
                    <a:pt x="598" y="3216"/>
                  </a:cubicBezTo>
                  <a:cubicBezTo>
                    <a:pt x="576" y="3126"/>
                    <a:pt x="519" y="3002"/>
                    <a:pt x="485" y="2844"/>
                  </a:cubicBezTo>
                  <a:cubicBezTo>
                    <a:pt x="463" y="2765"/>
                    <a:pt x="429" y="2686"/>
                    <a:pt x="406" y="2595"/>
                  </a:cubicBezTo>
                  <a:cubicBezTo>
                    <a:pt x="384" y="2505"/>
                    <a:pt x="361" y="2404"/>
                    <a:pt x="339" y="2313"/>
                  </a:cubicBezTo>
                  <a:cubicBezTo>
                    <a:pt x="316" y="2212"/>
                    <a:pt x="294" y="2110"/>
                    <a:pt x="271" y="2009"/>
                  </a:cubicBezTo>
                  <a:cubicBezTo>
                    <a:pt x="248" y="1907"/>
                    <a:pt x="226" y="1806"/>
                    <a:pt x="215" y="1704"/>
                  </a:cubicBezTo>
                  <a:cubicBezTo>
                    <a:pt x="203" y="1591"/>
                    <a:pt x="181" y="1490"/>
                    <a:pt x="169" y="1388"/>
                  </a:cubicBezTo>
                  <a:cubicBezTo>
                    <a:pt x="158" y="1287"/>
                    <a:pt x="147" y="1185"/>
                    <a:pt x="147" y="1083"/>
                  </a:cubicBezTo>
                  <a:cubicBezTo>
                    <a:pt x="147" y="982"/>
                    <a:pt x="136" y="892"/>
                    <a:pt x="136" y="801"/>
                  </a:cubicBezTo>
                  <a:lnTo>
                    <a:pt x="136" y="542"/>
                  </a:lnTo>
                  <a:cubicBezTo>
                    <a:pt x="124" y="372"/>
                    <a:pt x="147" y="248"/>
                    <a:pt x="158" y="147"/>
                  </a:cubicBezTo>
                  <a:cubicBezTo>
                    <a:pt x="158" y="57"/>
                    <a:pt x="158" y="0"/>
                    <a:pt x="15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2895250" y="2820650"/>
              <a:ext cx="16975" cy="109200"/>
            </a:xfrm>
            <a:custGeom>
              <a:rect b="b" l="l" r="r" t="t"/>
              <a:pathLst>
                <a:path extrusionOk="0" h="4368" w="679">
                  <a:moveTo>
                    <a:pt x="678" y="1"/>
                  </a:moveTo>
                  <a:cubicBezTo>
                    <a:pt x="678" y="1"/>
                    <a:pt x="633" y="57"/>
                    <a:pt x="565" y="159"/>
                  </a:cubicBezTo>
                  <a:cubicBezTo>
                    <a:pt x="520" y="227"/>
                    <a:pt x="486" y="294"/>
                    <a:pt x="464" y="362"/>
                  </a:cubicBezTo>
                  <a:cubicBezTo>
                    <a:pt x="407" y="441"/>
                    <a:pt x="373" y="531"/>
                    <a:pt x="339" y="622"/>
                  </a:cubicBezTo>
                  <a:cubicBezTo>
                    <a:pt x="294" y="712"/>
                    <a:pt x="260" y="825"/>
                    <a:pt x="227" y="938"/>
                  </a:cubicBezTo>
                  <a:cubicBezTo>
                    <a:pt x="193" y="1062"/>
                    <a:pt x="159" y="1186"/>
                    <a:pt x="125" y="1310"/>
                  </a:cubicBezTo>
                  <a:cubicBezTo>
                    <a:pt x="103" y="1445"/>
                    <a:pt x="80" y="1581"/>
                    <a:pt x="57" y="1716"/>
                  </a:cubicBezTo>
                  <a:cubicBezTo>
                    <a:pt x="35" y="1852"/>
                    <a:pt x="24" y="1998"/>
                    <a:pt x="12" y="2134"/>
                  </a:cubicBezTo>
                  <a:cubicBezTo>
                    <a:pt x="12" y="2280"/>
                    <a:pt x="1" y="2416"/>
                    <a:pt x="1" y="2562"/>
                  </a:cubicBezTo>
                  <a:cubicBezTo>
                    <a:pt x="1" y="2698"/>
                    <a:pt x="12" y="2833"/>
                    <a:pt x="12" y="2969"/>
                  </a:cubicBezTo>
                  <a:cubicBezTo>
                    <a:pt x="12" y="3104"/>
                    <a:pt x="24" y="3228"/>
                    <a:pt x="46" y="3341"/>
                  </a:cubicBezTo>
                  <a:cubicBezTo>
                    <a:pt x="57" y="3465"/>
                    <a:pt x="80" y="3578"/>
                    <a:pt x="91" y="3680"/>
                  </a:cubicBezTo>
                  <a:cubicBezTo>
                    <a:pt x="103" y="3781"/>
                    <a:pt x="125" y="3871"/>
                    <a:pt x="148" y="3962"/>
                  </a:cubicBezTo>
                  <a:cubicBezTo>
                    <a:pt x="170" y="4052"/>
                    <a:pt x="182" y="4120"/>
                    <a:pt x="204" y="4187"/>
                  </a:cubicBezTo>
                  <a:cubicBezTo>
                    <a:pt x="238" y="4300"/>
                    <a:pt x="260" y="4368"/>
                    <a:pt x="260" y="4368"/>
                  </a:cubicBezTo>
                  <a:cubicBezTo>
                    <a:pt x="260" y="4368"/>
                    <a:pt x="260" y="4289"/>
                    <a:pt x="238" y="4165"/>
                  </a:cubicBezTo>
                  <a:cubicBezTo>
                    <a:pt x="215" y="4041"/>
                    <a:pt x="204" y="3871"/>
                    <a:pt x="193" y="3657"/>
                  </a:cubicBezTo>
                  <a:cubicBezTo>
                    <a:pt x="170" y="3454"/>
                    <a:pt x="159" y="3217"/>
                    <a:pt x="159" y="2957"/>
                  </a:cubicBezTo>
                  <a:cubicBezTo>
                    <a:pt x="159" y="2822"/>
                    <a:pt x="159" y="2687"/>
                    <a:pt x="159" y="2551"/>
                  </a:cubicBezTo>
                  <a:cubicBezTo>
                    <a:pt x="159" y="2427"/>
                    <a:pt x="170" y="2280"/>
                    <a:pt x="182" y="2145"/>
                  </a:cubicBezTo>
                  <a:cubicBezTo>
                    <a:pt x="193" y="2010"/>
                    <a:pt x="204" y="1863"/>
                    <a:pt x="215" y="1739"/>
                  </a:cubicBezTo>
                  <a:cubicBezTo>
                    <a:pt x="238" y="1603"/>
                    <a:pt x="249" y="1468"/>
                    <a:pt x="272" y="1344"/>
                  </a:cubicBezTo>
                  <a:cubicBezTo>
                    <a:pt x="294" y="1208"/>
                    <a:pt x="306" y="1084"/>
                    <a:pt x="339" y="971"/>
                  </a:cubicBezTo>
                  <a:cubicBezTo>
                    <a:pt x="373" y="859"/>
                    <a:pt x="396" y="746"/>
                    <a:pt x="430" y="655"/>
                  </a:cubicBezTo>
                  <a:cubicBezTo>
                    <a:pt x="452" y="554"/>
                    <a:pt x="486" y="464"/>
                    <a:pt x="520" y="385"/>
                  </a:cubicBezTo>
                  <a:cubicBezTo>
                    <a:pt x="543" y="306"/>
                    <a:pt x="565" y="238"/>
                    <a:pt x="599" y="181"/>
                  </a:cubicBezTo>
                  <a:cubicBezTo>
                    <a:pt x="644" y="69"/>
                    <a:pt x="678" y="1"/>
                    <a:pt x="67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2901475" y="2852825"/>
              <a:ext cx="14400" cy="76750"/>
            </a:xfrm>
            <a:custGeom>
              <a:rect b="b" l="l" r="r" t="t"/>
              <a:pathLst>
                <a:path extrusionOk="0" h="3070" w="576">
                  <a:moveTo>
                    <a:pt x="576" y="0"/>
                  </a:moveTo>
                  <a:cubicBezTo>
                    <a:pt x="576" y="0"/>
                    <a:pt x="553" y="34"/>
                    <a:pt x="508" y="113"/>
                  </a:cubicBezTo>
                  <a:cubicBezTo>
                    <a:pt x="485" y="158"/>
                    <a:pt x="463" y="203"/>
                    <a:pt x="429" y="260"/>
                  </a:cubicBezTo>
                  <a:cubicBezTo>
                    <a:pt x="395" y="316"/>
                    <a:pt x="373" y="373"/>
                    <a:pt x="350" y="440"/>
                  </a:cubicBezTo>
                  <a:cubicBezTo>
                    <a:pt x="316" y="508"/>
                    <a:pt x="282" y="587"/>
                    <a:pt x="260" y="666"/>
                  </a:cubicBezTo>
                  <a:cubicBezTo>
                    <a:pt x="237" y="745"/>
                    <a:pt x="215" y="835"/>
                    <a:pt x="192" y="926"/>
                  </a:cubicBezTo>
                  <a:cubicBezTo>
                    <a:pt x="169" y="1016"/>
                    <a:pt x="147" y="1117"/>
                    <a:pt x="124" y="1208"/>
                  </a:cubicBezTo>
                  <a:cubicBezTo>
                    <a:pt x="113" y="1309"/>
                    <a:pt x="90" y="1400"/>
                    <a:pt x="79" y="1501"/>
                  </a:cubicBezTo>
                  <a:cubicBezTo>
                    <a:pt x="68" y="1591"/>
                    <a:pt x="57" y="1704"/>
                    <a:pt x="34" y="1794"/>
                  </a:cubicBezTo>
                  <a:cubicBezTo>
                    <a:pt x="23" y="1885"/>
                    <a:pt x="11" y="1986"/>
                    <a:pt x="11" y="2077"/>
                  </a:cubicBezTo>
                  <a:cubicBezTo>
                    <a:pt x="0" y="2257"/>
                    <a:pt x="0" y="2426"/>
                    <a:pt x="0" y="2584"/>
                  </a:cubicBezTo>
                  <a:cubicBezTo>
                    <a:pt x="0" y="2731"/>
                    <a:pt x="23" y="2855"/>
                    <a:pt x="34" y="2934"/>
                  </a:cubicBezTo>
                  <a:cubicBezTo>
                    <a:pt x="34" y="2979"/>
                    <a:pt x="34" y="3024"/>
                    <a:pt x="45" y="3070"/>
                  </a:cubicBezTo>
                  <a:cubicBezTo>
                    <a:pt x="45" y="3070"/>
                    <a:pt x="57" y="3024"/>
                    <a:pt x="57" y="2923"/>
                  </a:cubicBezTo>
                  <a:cubicBezTo>
                    <a:pt x="68" y="2889"/>
                    <a:pt x="68" y="2833"/>
                    <a:pt x="79" y="2776"/>
                  </a:cubicBezTo>
                  <a:cubicBezTo>
                    <a:pt x="79" y="2709"/>
                    <a:pt x="90" y="2641"/>
                    <a:pt x="102" y="2573"/>
                  </a:cubicBezTo>
                  <a:cubicBezTo>
                    <a:pt x="113" y="2494"/>
                    <a:pt x="113" y="2426"/>
                    <a:pt x="124" y="2336"/>
                  </a:cubicBezTo>
                  <a:cubicBezTo>
                    <a:pt x="136" y="2257"/>
                    <a:pt x="147" y="2167"/>
                    <a:pt x="158" y="2077"/>
                  </a:cubicBezTo>
                  <a:cubicBezTo>
                    <a:pt x="181" y="1896"/>
                    <a:pt x="215" y="1704"/>
                    <a:pt x="237" y="1512"/>
                  </a:cubicBezTo>
                  <a:cubicBezTo>
                    <a:pt x="248" y="1422"/>
                    <a:pt x="271" y="1332"/>
                    <a:pt x="282" y="1230"/>
                  </a:cubicBezTo>
                  <a:cubicBezTo>
                    <a:pt x="294" y="1129"/>
                    <a:pt x="316" y="1038"/>
                    <a:pt x="339" y="948"/>
                  </a:cubicBezTo>
                  <a:cubicBezTo>
                    <a:pt x="350" y="858"/>
                    <a:pt x="361" y="779"/>
                    <a:pt x="384" y="689"/>
                  </a:cubicBezTo>
                  <a:cubicBezTo>
                    <a:pt x="406" y="610"/>
                    <a:pt x="418" y="531"/>
                    <a:pt x="440" y="463"/>
                  </a:cubicBezTo>
                  <a:cubicBezTo>
                    <a:pt x="452" y="395"/>
                    <a:pt x="474" y="316"/>
                    <a:pt x="485" y="271"/>
                  </a:cubicBezTo>
                  <a:cubicBezTo>
                    <a:pt x="508" y="215"/>
                    <a:pt x="519" y="170"/>
                    <a:pt x="542" y="124"/>
                  </a:cubicBezTo>
                  <a:cubicBezTo>
                    <a:pt x="564" y="4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2902600" y="2870025"/>
              <a:ext cx="20625" cy="59550"/>
            </a:xfrm>
            <a:custGeom>
              <a:rect b="b" l="l" r="r" t="t"/>
              <a:pathLst>
                <a:path extrusionOk="0" h="2382" w="825">
                  <a:moveTo>
                    <a:pt x="824" y="1"/>
                  </a:moveTo>
                  <a:lnTo>
                    <a:pt x="756" y="91"/>
                  </a:lnTo>
                  <a:cubicBezTo>
                    <a:pt x="711" y="170"/>
                    <a:pt x="666" y="260"/>
                    <a:pt x="621" y="339"/>
                  </a:cubicBezTo>
                  <a:cubicBezTo>
                    <a:pt x="565" y="441"/>
                    <a:pt x="497" y="576"/>
                    <a:pt x="440" y="712"/>
                  </a:cubicBezTo>
                  <a:cubicBezTo>
                    <a:pt x="373" y="847"/>
                    <a:pt x="316" y="994"/>
                    <a:pt x="260" y="1140"/>
                  </a:cubicBezTo>
                  <a:cubicBezTo>
                    <a:pt x="215" y="1298"/>
                    <a:pt x="158" y="1445"/>
                    <a:pt x="124" y="1592"/>
                  </a:cubicBezTo>
                  <a:cubicBezTo>
                    <a:pt x="102" y="1659"/>
                    <a:pt x="91" y="1727"/>
                    <a:pt x="68" y="1795"/>
                  </a:cubicBezTo>
                  <a:cubicBezTo>
                    <a:pt x="45" y="1863"/>
                    <a:pt x="45" y="1930"/>
                    <a:pt x="34" y="1998"/>
                  </a:cubicBezTo>
                  <a:cubicBezTo>
                    <a:pt x="12" y="2088"/>
                    <a:pt x="0" y="2178"/>
                    <a:pt x="0" y="2280"/>
                  </a:cubicBezTo>
                  <a:lnTo>
                    <a:pt x="0" y="2382"/>
                  </a:lnTo>
                  <a:cubicBezTo>
                    <a:pt x="0" y="2382"/>
                    <a:pt x="12" y="2348"/>
                    <a:pt x="23" y="2291"/>
                  </a:cubicBezTo>
                  <a:cubicBezTo>
                    <a:pt x="34" y="2246"/>
                    <a:pt x="34" y="2212"/>
                    <a:pt x="57" y="2167"/>
                  </a:cubicBezTo>
                  <a:cubicBezTo>
                    <a:pt x="68" y="2122"/>
                    <a:pt x="91" y="2066"/>
                    <a:pt x="113" y="2009"/>
                  </a:cubicBezTo>
                  <a:cubicBezTo>
                    <a:pt x="158" y="1896"/>
                    <a:pt x="203" y="1772"/>
                    <a:pt x="249" y="1637"/>
                  </a:cubicBezTo>
                  <a:cubicBezTo>
                    <a:pt x="305" y="1490"/>
                    <a:pt x="361" y="1355"/>
                    <a:pt x="418" y="1197"/>
                  </a:cubicBezTo>
                  <a:cubicBezTo>
                    <a:pt x="463" y="1050"/>
                    <a:pt x="519" y="903"/>
                    <a:pt x="565" y="768"/>
                  </a:cubicBezTo>
                  <a:cubicBezTo>
                    <a:pt x="610" y="621"/>
                    <a:pt x="655" y="486"/>
                    <a:pt x="700" y="373"/>
                  </a:cubicBezTo>
                  <a:cubicBezTo>
                    <a:pt x="734" y="271"/>
                    <a:pt x="768" y="170"/>
                    <a:pt x="790" y="102"/>
                  </a:cubicBezTo>
                  <a:cubicBezTo>
                    <a:pt x="802" y="68"/>
                    <a:pt x="813" y="35"/>
                    <a:pt x="82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3136175" y="3262700"/>
              <a:ext cx="453925" cy="418850"/>
            </a:xfrm>
            <a:custGeom>
              <a:rect b="b" l="l" r="r" t="t"/>
              <a:pathLst>
                <a:path extrusionOk="0" h="16754" w="18157">
                  <a:moveTo>
                    <a:pt x="6602" y="0"/>
                  </a:moveTo>
                  <a:cubicBezTo>
                    <a:pt x="4996" y="0"/>
                    <a:pt x="3711" y="470"/>
                    <a:pt x="2179" y="1209"/>
                  </a:cubicBezTo>
                  <a:cubicBezTo>
                    <a:pt x="2032" y="1276"/>
                    <a:pt x="1896" y="1367"/>
                    <a:pt x="1761" y="1457"/>
                  </a:cubicBezTo>
                  <a:cubicBezTo>
                    <a:pt x="903" y="2235"/>
                    <a:pt x="644" y="2845"/>
                    <a:pt x="475" y="3714"/>
                  </a:cubicBezTo>
                  <a:cubicBezTo>
                    <a:pt x="1" y="6162"/>
                    <a:pt x="994" y="8690"/>
                    <a:pt x="2472" y="10653"/>
                  </a:cubicBezTo>
                  <a:cubicBezTo>
                    <a:pt x="4898" y="13903"/>
                    <a:pt x="8137" y="15934"/>
                    <a:pt x="12142" y="16623"/>
                  </a:cubicBezTo>
                  <a:cubicBezTo>
                    <a:pt x="12657" y="16710"/>
                    <a:pt x="13130" y="16753"/>
                    <a:pt x="13567" y="16753"/>
                  </a:cubicBezTo>
                  <a:cubicBezTo>
                    <a:pt x="15265" y="16753"/>
                    <a:pt x="16406" y="16104"/>
                    <a:pt x="17232" y="14919"/>
                  </a:cubicBezTo>
                  <a:cubicBezTo>
                    <a:pt x="17559" y="14174"/>
                    <a:pt x="17762" y="13373"/>
                    <a:pt x="17830" y="12560"/>
                  </a:cubicBezTo>
                  <a:cubicBezTo>
                    <a:pt x="18157" y="9390"/>
                    <a:pt x="16837" y="6286"/>
                    <a:pt x="14738" y="3917"/>
                  </a:cubicBezTo>
                  <a:cubicBezTo>
                    <a:pt x="14264" y="3375"/>
                    <a:pt x="13745" y="2879"/>
                    <a:pt x="13203" y="2427"/>
                  </a:cubicBezTo>
                  <a:cubicBezTo>
                    <a:pt x="11386" y="881"/>
                    <a:pt x="9096" y="24"/>
                    <a:pt x="6715" y="1"/>
                  </a:cubicBezTo>
                  <a:cubicBezTo>
                    <a:pt x="6677" y="1"/>
                    <a:pt x="6639" y="0"/>
                    <a:pt x="6602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3153950" y="3272025"/>
              <a:ext cx="423475" cy="400250"/>
            </a:xfrm>
            <a:custGeom>
              <a:rect b="b" l="l" r="r" t="t"/>
              <a:pathLst>
                <a:path extrusionOk="0" h="16010" w="16939">
                  <a:moveTo>
                    <a:pt x="5992" y="1"/>
                  </a:moveTo>
                  <a:cubicBezTo>
                    <a:pt x="5033" y="1"/>
                    <a:pt x="4074" y="170"/>
                    <a:pt x="3171" y="497"/>
                  </a:cubicBezTo>
                  <a:cubicBezTo>
                    <a:pt x="2438" y="768"/>
                    <a:pt x="1750" y="1027"/>
                    <a:pt x="1253" y="1648"/>
                  </a:cubicBezTo>
                  <a:cubicBezTo>
                    <a:pt x="745" y="2269"/>
                    <a:pt x="463" y="2697"/>
                    <a:pt x="305" y="3476"/>
                  </a:cubicBezTo>
                  <a:cubicBezTo>
                    <a:pt x="1" y="5067"/>
                    <a:pt x="305" y="6884"/>
                    <a:pt x="1039" y="8396"/>
                  </a:cubicBezTo>
                  <a:cubicBezTo>
                    <a:pt x="1321" y="8983"/>
                    <a:pt x="1659" y="9536"/>
                    <a:pt x="2054" y="10055"/>
                  </a:cubicBezTo>
                  <a:cubicBezTo>
                    <a:pt x="4447" y="13259"/>
                    <a:pt x="7629" y="15212"/>
                    <a:pt x="11499" y="15877"/>
                  </a:cubicBezTo>
                  <a:cubicBezTo>
                    <a:pt x="11949" y="15958"/>
                    <a:pt x="12411" y="16010"/>
                    <a:pt x="12869" y="16010"/>
                  </a:cubicBezTo>
                  <a:cubicBezTo>
                    <a:pt x="13757" y="16010"/>
                    <a:pt x="14629" y="15815"/>
                    <a:pt x="15358" y="15257"/>
                  </a:cubicBezTo>
                  <a:cubicBezTo>
                    <a:pt x="16419" y="14433"/>
                    <a:pt x="16611" y="13417"/>
                    <a:pt x="16746" y="12154"/>
                  </a:cubicBezTo>
                  <a:cubicBezTo>
                    <a:pt x="16938" y="10371"/>
                    <a:pt x="16577" y="8498"/>
                    <a:pt x="15719" y="6726"/>
                  </a:cubicBezTo>
                  <a:cubicBezTo>
                    <a:pt x="15200" y="5665"/>
                    <a:pt x="14535" y="4672"/>
                    <a:pt x="13745" y="3792"/>
                  </a:cubicBezTo>
                  <a:cubicBezTo>
                    <a:pt x="13293" y="3262"/>
                    <a:pt x="12786" y="2788"/>
                    <a:pt x="12255" y="2336"/>
                  </a:cubicBezTo>
                  <a:cubicBezTo>
                    <a:pt x="10506" y="847"/>
                    <a:pt x="8294" y="23"/>
                    <a:pt x="5992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3078900" y="3299100"/>
              <a:ext cx="488075" cy="441750"/>
            </a:xfrm>
            <a:custGeom>
              <a:rect b="b" l="l" r="r" t="t"/>
              <a:pathLst>
                <a:path extrusionOk="0" h="17670" w="19523">
                  <a:moveTo>
                    <a:pt x="4041" y="1"/>
                  </a:moveTo>
                  <a:cubicBezTo>
                    <a:pt x="2709" y="926"/>
                    <a:pt x="1615" y="3014"/>
                    <a:pt x="1073" y="4571"/>
                  </a:cubicBezTo>
                  <a:cubicBezTo>
                    <a:pt x="1" y="7663"/>
                    <a:pt x="1547" y="12120"/>
                    <a:pt x="3138" y="13847"/>
                  </a:cubicBezTo>
                  <a:cubicBezTo>
                    <a:pt x="4018" y="14794"/>
                    <a:pt x="5011" y="15618"/>
                    <a:pt x="6106" y="16318"/>
                  </a:cubicBezTo>
                  <a:cubicBezTo>
                    <a:pt x="7585" y="17234"/>
                    <a:pt x="9320" y="17669"/>
                    <a:pt x="11096" y="17669"/>
                  </a:cubicBezTo>
                  <a:cubicBezTo>
                    <a:pt x="13343" y="17669"/>
                    <a:pt x="15657" y="16973"/>
                    <a:pt x="17604" y="15675"/>
                  </a:cubicBezTo>
                  <a:cubicBezTo>
                    <a:pt x="18439" y="15122"/>
                    <a:pt x="19105" y="14366"/>
                    <a:pt x="19523" y="13463"/>
                  </a:cubicBezTo>
                  <a:lnTo>
                    <a:pt x="19523" y="13463"/>
                  </a:lnTo>
                  <a:cubicBezTo>
                    <a:pt x="18697" y="14648"/>
                    <a:pt x="17556" y="15297"/>
                    <a:pt x="15858" y="15297"/>
                  </a:cubicBezTo>
                  <a:cubicBezTo>
                    <a:pt x="15421" y="15297"/>
                    <a:pt x="14948" y="15254"/>
                    <a:pt x="14433" y="15167"/>
                  </a:cubicBezTo>
                  <a:cubicBezTo>
                    <a:pt x="10428" y="14478"/>
                    <a:pt x="7189" y="12447"/>
                    <a:pt x="4763" y="9197"/>
                  </a:cubicBezTo>
                  <a:cubicBezTo>
                    <a:pt x="3296" y="7234"/>
                    <a:pt x="2292" y="4706"/>
                    <a:pt x="2766" y="2258"/>
                  </a:cubicBezTo>
                  <a:cubicBezTo>
                    <a:pt x="2946" y="1389"/>
                    <a:pt x="3194" y="779"/>
                    <a:pt x="4041" y="1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3432100" y="3702125"/>
              <a:ext cx="20050" cy="11575"/>
            </a:xfrm>
            <a:custGeom>
              <a:rect b="b" l="l" r="r" t="t"/>
              <a:pathLst>
                <a:path extrusionOk="0" h="463" w="802">
                  <a:moveTo>
                    <a:pt x="544" y="1"/>
                  </a:moveTo>
                  <a:cubicBezTo>
                    <a:pt x="465" y="1"/>
                    <a:pt x="384" y="13"/>
                    <a:pt x="317" y="39"/>
                  </a:cubicBezTo>
                  <a:cubicBezTo>
                    <a:pt x="215" y="84"/>
                    <a:pt x="136" y="152"/>
                    <a:pt x="80" y="242"/>
                  </a:cubicBezTo>
                  <a:cubicBezTo>
                    <a:pt x="46" y="287"/>
                    <a:pt x="12" y="343"/>
                    <a:pt x="1" y="400"/>
                  </a:cubicBezTo>
                  <a:cubicBezTo>
                    <a:pt x="86" y="443"/>
                    <a:pt x="175" y="462"/>
                    <a:pt x="266" y="462"/>
                  </a:cubicBezTo>
                  <a:cubicBezTo>
                    <a:pt x="342" y="462"/>
                    <a:pt x="420" y="448"/>
                    <a:pt x="497" y="422"/>
                  </a:cubicBezTo>
                  <a:cubicBezTo>
                    <a:pt x="588" y="377"/>
                    <a:pt x="667" y="310"/>
                    <a:pt x="734" y="219"/>
                  </a:cubicBezTo>
                  <a:cubicBezTo>
                    <a:pt x="757" y="174"/>
                    <a:pt x="791" y="118"/>
                    <a:pt x="802" y="61"/>
                  </a:cubicBezTo>
                  <a:cubicBezTo>
                    <a:pt x="746" y="27"/>
                    <a:pt x="689" y="16"/>
                    <a:pt x="621" y="5"/>
                  </a:cubicBezTo>
                  <a:cubicBezTo>
                    <a:pt x="596" y="2"/>
                    <a:pt x="570" y="1"/>
                    <a:pt x="544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3464275" y="3695175"/>
              <a:ext cx="14125" cy="11325"/>
            </a:xfrm>
            <a:custGeom>
              <a:rect b="b" l="l" r="r" t="t"/>
              <a:pathLst>
                <a:path extrusionOk="0" h="453" w="565">
                  <a:moveTo>
                    <a:pt x="406" y="1"/>
                  </a:moveTo>
                  <a:cubicBezTo>
                    <a:pt x="361" y="1"/>
                    <a:pt x="316" y="12"/>
                    <a:pt x="282" y="12"/>
                  </a:cubicBezTo>
                  <a:cubicBezTo>
                    <a:pt x="248" y="23"/>
                    <a:pt x="215" y="35"/>
                    <a:pt x="192" y="46"/>
                  </a:cubicBezTo>
                  <a:cubicBezTo>
                    <a:pt x="124" y="91"/>
                    <a:pt x="68" y="159"/>
                    <a:pt x="45" y="226"/>
                  </a:cubicBezTo>
                  <a:cubicBezTo>
                    <a:pt x="23" y="283"/>
                    <a:pt x="11" y="328"/>
                    <a:pt x="0" y="384"/>
                  </a:cubicBezTo>
                  <a:cubicBezTo>
                    <a:pt x="45" y="407"/>
                    <a:pt x="90" y="430"/>
                    <a:pt x="147" y="441"/>
                  </a:cubicBezTo>
                  <a:cubicBezTo>
                    <a:pt x="173" y="448"/>
                    <a:pt x="201" y="452"/>
                    <a:pt x="229" y="452"/>
                  </a:cubicBezTo>
                  <a:cubicBezTo>
                    <a:pt x="285" y="452"/>
                    <a:pt x="342" y="437"/>
                    <a:pt x="395" y="407"/>
                  </a:cubicBezTo>
                  <a:cubicBezTo>
                    <a:pt x="485" y="351"/>
                    <a:pt x="542" y="272"/>
                    <a:pt x="564" y="181"/>
                  </a:cubicBezTo>
                  <a:cubicBezTo>
                    <a:pt x="564" y="125"/>
                    <a:pt x="564" y="69"/>
                    <a:pt x="564" y="23"/>
                  </a:cubicBezTo>
                  <a:cubicBezTo>
                    <a:pt x="508" y="1"/>
                    <a:pt x="452" y="1"/>
                    <a:pt x="40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3117550" y="3518575"/>
              <a:ext cx="13575" cy="40950"/>
            </a:xfrm>
            <a:custGeom>
              <a:rect b="b" l="l" r="r" t="t"/>
              <a:pathLst>
                <a:path extrusionOk="0" h="1638" w="543">
                  <a:moveTo>
                    <a:pt x="204" y="1"/>
                  </a:moveTo>
                  <a:cubicBezTo>
                    <a:pt x="148" y="80"/>
                    <a:pt x="102" y="170"/>
                    <a:pt x="69" y="249"/>
                  </a:cubicBezTo>
                  <a:cubicBezTo>
                    <a:pt x="23" y="339"/>
                    <a:pt x="1" y="441"/>
                    <a:pt x="12" y="531"/>
                  </a:cubicBezTo>
                  <a:cubicBezTo>
                    <a:pt x="12" y="655"/>
                    <a:pt x="12" y="780"/>
                    <a:pt x="35" y="892"/>
                  </a:cubicBezTo>
                  <a:cubicBezTo>
                    <a:pt x="91" y="1095"/>
                    <a:pt x="181" y="1287"/>
                    <a:pt x="317" y="1445"/>
                  </a:cubicBezTo>
                  <a:cubicBezTo>
                    <a:pt x="385" y="1513"/>
                    <a:pt x="452" y="1581"/>
                    <a:pt x="531" y="1637"/>
                  </a:cubicBezTo>
                  <a:cubicBezTo>
                    <a:pt x="543" y="1547"/>
                    <a:pt x="543" y="1445"/>
                    <a:pt x="531" y="1355"/>
                  </a:cubicBezTo>
                  <a:cubicBezTo>
                    <a:pt x="531" y="1276"/>
                    <a:pt x="509" y="1186"/>
                    <a:pt x="497" y="1084"/>
                  </a:cubicBezTo>
                  <a:cubicBezTo>
                    <a:pt x="475" y="994"/>
                    <a:pt x="452" y="904"/>
                    <a:pt x="430" y="802"/>
                  </a:cubicBezTo>
                  <a:cubicBezTo>
                    <a:pt x="418" y="723"/>
                    <a:pt x="396" y="633"/>
                    <a:pt x="362" y="543"/>
                  </a:cubicBezTo>
                  <a:cubicBezTo>
                    <a:pt x="351" y="509"/>
                    <a:pt x="339" y="464"/>
                    <a:pt x="328" y="418"/>
                  </a:cubicBezTo>
                  <a:cubicBezTo>
                    <a:pt x="317" y="373"/>
                    <a:pt x="317" y="328"/>
                    <a:pt x="306" y="283"/>
                  </a:cubicBezTo>
                  <a:cubicBezTo>
                    <a:pt x="283" y="193"/>
                    <a:pt x="249" y="91"/>
                    <a:pt x="204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3135625" y="3552150"/>
              <a:ext cx="11575" cy="22600"/>
            </a:xfrm>
            <a:custGeom>
              <a:rect b="b" l="l" r="r" t="t"/>
              <a:pathLst>
                <a:path extrusionOk="0" h="904" w="463">
                  <a:moveTo>
                    <a:pt x="124" y="1"/>
                  </a:moveTo>
                  <a:cubicBezTo>
                    <a:pt x="90" y="57"/>
                    <a:pt x="57" y="114"/>
                    <a:pt x="34" y="170"/>
                  </a:cubicBezTo>
                  <a:cubicBezTo>
                    <a:pt x="0" y="283"/>
                    <a:pt x="0" y="396"/>
                    <a:pt x="23" y="497"/>
                  </a:cubicBezTo>
                  <a:cubicBezTo>
                    <a:pt x="57" y="610"/>
                    <a:pt x="124" y="712"/>
                    <a:pt x="215" y="791"/>
                  </a:cubicBezTo>
                  <a:cubicBezTo>
                    <a:pt x="260" y="836"/>
                    <a:pt x="316" y="870"/>
                    <a:pt x="372" y="903"/>
                  </a:cubicBezTo>
                  <a:cubicBezTo>
                    <a:pt x="406" y="847"/>
                    <a:pt x="429" y="791"/>
                    <a:pt x="440" y="723"/>
                  </a:cubicBezTo>
                  <a:cubicBezTo>
                    <a:pt x="463" y="621"/>
                    <a:pt x="463" y="520"/>
                    <a:pt x="429" y="418"/>
                  </a:cubicBezTo>
                  <a:cubicBezTo>
                    <a:pt x="418" y="362"/>
                    <a:pt x="395" y="305"/>
                    <a:pt x="361" y="249"/>
                  </a:cubicBezTo>
                  <a:cubicBezTo>
                    <a:pt x="339" y="204"/>
                    <a:pt x="305" y="159"/>
                    <a:pt x="271" y="125"/>
                  </a:cubicBezTo>
                  <a:cubicBezTo>
                    <a:pt x="226" y="80"/>
                    <a:pt x="181" y="35"/>
                    <a:pt x="124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3190625" y="3350700"/>
              <a:ext cx="13475" cy="18950"/>
            </a:xfrm>
            <a:custGeom>
              <a:rect b="b" l="l" r="r" t="t"/>
              <a:pathLst>
                <a:path extrusionOk="0" h="758" w="539">
                  <a:moveTo>
                    <a:pt x="126" y="0"/>
                  </a:moveTo>
                  <a:cubicBezTo>
                    <a:pt x="55" y="0"/>
                    <a:pt x="1" y="70"/>
                    <a:pt x="1" y="250"/>
                  </a:cubicBezTo>
                  <a:cubicBezTo>
                    <a:pt x="1" y="284"/>
                    <a:pt x="1" y="307"/>
                    <a:pt x="1" y="340"/>
                  </a:cubicBezTo>
                  <a:cubicBezTo>
                    <a:pt x="34" y="561"/>
                    <a:pt x="249" y="757"/>
                    <a:pt x="386" y="757"/>
                  </a:cubicBezTo>
                  <a:cubicBezTo>
                    <a:pt x="481" y="757"/>
                    <a:pt x="539" y="664"/>
                    <a:pt x="474" y="419"/>
                  </a:cubicBezTo>
                  <a:cubicBezTo>
                    <a:pt x="452" y="318"/>
                    <a:pt x="407" y="228"/>
                    <a:pt x="339" y="149"/>
                  </a:cubicBezTo>
                  <a:cubicBezTo>
                    <a:pt x="274" y="61"/>
                    <a:pt x="192" y="0"/>
                    <a:pt x="12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3224350" y="3480900"/>
              <a:ext cx="20875" cy="13425"/>
            </a:xfrm>
            <a:custGeom>
              <a:rect b="b" l="l" r="r" t="t"/>
              <a:pathLst>
                <a:path extrusionOk="0" h="537" w="835">
                  <a:moveTo>
                    <a:pt x="326" y="1"/>
                  </a:moveTo>
                  <a:cubicBezTo>
                    <a:pt x="155" y="1"/>
                    <a:pt x="1" y="93"/>
                    <a:pt x="39" y="301"/>
                  </a:cubicBezTo>
                  <a:cubicBezTo>
                    <a:pt x="67" y="466"/>
                    <a:pt x="221" y="536"/>
                    <a:pt x="377" y="536"/>
                  </a:cubicBezTo>
                  <a:cubicBezTo>
                    <a:pt x="603" y="536"/>
                    <a:pt x="834" y="390"/>
                    <a:pt x="694" y="176"/>
                  </a:cubicBezTo>
                  <a:cubicBezTo>
                    <a:pt x="683" y="165"/>
                    <a:pt x="671" y="154"/>
                    <a:pt x="660" y="143"/>
                  </a:cubicBezTo>
                  <a:cubicBezTo>
                    <a:pt x="588" y="51"/>
                    <a:pt x="453" y="1"/>
                    <a:pt x="32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3286900" y="3573200"/>
              <a:ext cx="21450" cy="13175"/>
            </a:xfrm>
            <a:custGeom>
              <a:rect b="b" l="l" r="r" t="t"/>
              <a:pathLst>
                <a:path extrusionOk="0" h="527" w="858">
                  <a:moveTo>
                    <a:pt x="341" y="0"/>
                  </a:moveTo>
                  <a:cubicBezTo>
                    <a:pt x="162" y="0"/>
                    <a:pt x="1" y="93"/>
                    <a:pt x="54" y="298"/>
                  </a:cubicBezTo>
                  <a:cubicBezTo>
                    <a:pt x="85" y="460"/>
                    <a:pt x="235" y="527"/>
                    <a:pt x="387" y="527"/>
                  </a:cubicBezTo>
                  <a:cubicBezTo>
                    <a:pt x="619" y="527"/>
                    <a:pt x="858" y="374"/>
                    <a:pt x="708" y="163"/>
                  </a:cubicBezTo>
                  <a:cubicBezTo>
                    <a:pt x="697" y="152"/>
                    <a:pt x="686" y="140"/>
                    <a:pt x="674" y="129"/>
                  </a:cubicBezTo>
                  <a:cubicBezTo>
                    <a:pt x="600" y="46"/>
                    <a:pt x="466" y="0"/>
                    <a:pt x="34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3190275" y="3460675"/>
              <a:ext cx="18975" cy="16725"/>
            </a:xfrm>
            <a:custGeom>
              <a:rect b="b" l="l" r="r" t="t"/>
              <a:pathLst>
                <a:path extrusionOk="0" h="669" w="759">
                  <a:moveTo>
                    <a:pt x="213" y="0"/>
                  </a:moveTo>
                  <a:cubicBezTo>
                    <a:pt x="127" y="0"/>
                    <a:pt x="54" y="47"/>
                    <a:pt x="26" y="162"/>
                  </a:cubicBezTo>
                  <a:lnTo>
                    <a:pt x="26" y="207"/>
                  </a:lnTo>
                  <a:cubicBezTo>
                    <a:pt x="0" y="409"/>
                    <a:pt x="196" y="669"/>
                    <a:pt x="391" y="669"/>
                  </a:cubicBezTo>
                  <a:cubicBezTo>
                    <a:pt x="456" y="669"/>
                    <a:pt x="522" y="639"/>
                    <a:pt x="579" y="568"/>
                  </a:cubicBezTo>
                  <a:cubicBezTo>
                    <a:pt x="759" y="323"/>
                    <a:pt x="441" y="0"/>
                    <a:pt x="21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3269675" y="3530000"/>
              <a:ext cx="24350" cy="13700"/>
            </a:xfrm>
            <a:custGeom>
              <a:rect b="b" l="l" r="r" t="t"/>
              <a:pathLst>
                <a:path extrusionOk="0" h="548" w="974">
                  <a:moveTo>
                    <a:pt x="593" y="1"/>
                  </a:moveTo>
                  <a:cubicBezTo>
                    <a:pt x="323" y="1"/>
                    <a:pt x="0" y="290"/>
                    <a:pt x="258" y="481"/>
                  </a:cubicBezTo>
                  <a:cubicBezTo>
                    <a:pt x="269" y="481"/>
                    <a:pt x="280" y="492"/>
                    <a:pt x="291" y="503"/>
                  </a:cubicBezTo>
                  <a:cubicBezTo>
                    <a:pt x="344" y="533"/>
                    <a:pt x="409" y="547"/>
                    <a:pt x="476" y="547"/>
                  </a:cubicBezTo>
                  <a:cubicBezTo>
                    <a:pt x="711" y="547"/>
                    <a:pt x="974" y="376"/>
                    <a:pt x="833" y="131"/>
                  </a:cubicBezTo>
                  <a:cubicBezTo>
                    <a:pt x="779" y="38"/>
                    <a:pt x="689" y="1"/>
                    <a:pt x="59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3213300" y="3337275"/>
              <a:ext cx="19300" cy="17275"/>
            </a:xfrm>
            <a:custGeom>
              <a:rect b="b" l="l" r="r" t="t"/>
              <a:pathLst>
                <a:path extrusionOk="0" h="691" w="772">
                  <a:moveTo>
                    <a:pt x="387" y="0"/>
                  </a:moveTo>
                  <a:cubicBezTo>
                    <a:pt x="332" y="0"/>
                    <a:pt x="275" y="23"/>
                    <a:pt x="222" y="76"/>
                  </a:cubicBezTo>
                  <a:cubicBezTo>
                    <a:pt x="1" y="306"/>
                    <a:pt x="300" y="690"/>
                    <a:pt x="528" y="690"/>
                  </a:cubicBezTo>
                  <a:cubicBezTo>
                    <a:pt x="602" y="690"/>
                    <a:pt x="668" y="650"/>
                    <a:pt x="707" y="550"/>
                  </a:cubicBezTo>
                  <a:cubicBezTo>
                    <a:pt x="707" y="528"/>
                    <a:pt x="707" y="516"/>
                    <a:pt x="718" y="505"/>
                  </a:cubicBezTo>
                  <a:cubicBezTo>
                    <a:pt x="772" y="301"/>
                    <a:pt x="588" y="0"/>
                    <a:pt x="38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3277500" y="3282325"/>
              <a:ext cx="18725" cy="13850"/>
            </a:xfrm>
            <a:custGeom>
              <a:rect b="b" l="l" r="r" t="t"/>
              <a:pathLst>
                <a:path extrusionOk="0" h="554" w="749">
                  <a:moveTo>
                    <a:pt x="260" y="0"/>
                  </a:moveTo>
                  <a:cubicBezTo>
                    <a:pt x="129" y="0"/>
                    <a:pt x="18" y="66"/>
                    <a:pt x="12" y="232"/>
                  </a:cubicBezTo>
                  <a:cubicBezTo>
                    <a:pt x="1" y="443"/>
                    <a:pt x="221" y="554"/>
                    <a:pt x="415" y="554"/>
                  </a:cubicBezTo>
                  <a:cubicBezTo>
                    <a:pt x="593" y="554"/>
                    <a:pt x="748" y="460"/>
                    <a:pt x="678" y="266"/>
                  </a:cubicBezTo>
                  <a:cubicBezTo>
                    <a:pt x="667" y="243"/>
                    <a:pt x="667" y="232"/>
                    <a:pt x="656" y="220"/>
                  </a:cubicBezTo>
                  <a:cubicBezTo>
                    <a:pt x="594" y="92"/>
                    <a:pt x="414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3517175" y="3625125"/>
              <a:ext cx="25000" cy="13950"/>
            </a:xfrm>
            <a:custGeom>
              <a:rect b="b" l="l" r="r" t="t"/>
              <a:pathLst>
                <a:path extrusionOk="0" h="558" w="1000">
                  <a:moveTo>
                    <a:pt x="601" y="0"/>
                  </a:moveTo>
                  <a:cubicBezTo>
                    <a:pt x="324" y="0"/>
                    <a:pt x="1" y="347"/>
                    <a:pt x="288" y="512"/>
                  </a:cubicBezTo>
                  <a:lnTo>
                    <a:pt x="333" y="535"/>
                  </a:lnTo>
                  <a:cubicBezTo>
                    <a:pt x="372" y="551"/>
                    <a:pt x="415" y="558"/>
                    <a:pt x="461" y="558"/>
                  </a:cubicBezTo>
                  <a:cubicBezTo>
                    <a:pt x="706" y="558"/>
                    <a:pt x="999" y="344"/>
                    <a:pt x="818" y="106"/>
                  </a:cubicBezTo>
                  <a:cubicBezTo>
                    <a:pt x="761" y="31"/>
                    <a:pt x="683" y="0"/>
                    <a:pt x="6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3162925" y="3393000"/>
              <a:ext cx="24900" cy="15875"/>
            </a:xfrm>
            <a:custGeom>
              <a:rect b="b" l="l" r="r" t="t"/>
              <a:pathLst>
                <a:path extrusionOk="0" h="635" w="996">
                  <a:moveTo>
                    <a:pt x="550" y="1"/>
                  </a:moveTo>
                  <a:cubicBezTo>
                    <a:pt x="228" y="1"/>
                    <a:pt x="1" y="634"/>
                    <a:pt x="398" y="634"/>
                  </a:cubicBezTo>
                  <a:lnTo>
                    <a:pt x="443" y="634"/>
                  </a:lnTo>
                  <a:cubicBezTo>
                    <a:pt x="702" y="612"/>
                    <a:pt x="996" y="172"/>
                    <a:pt x="657" y="25"/>
                  </a:cubicBezTo>
                  <a:cubicBezTo>
                    <a:pt x="621" y="8"/>
                    <a:pt x="585" y="1"/>
                    <a:pt x="55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3226650" y="3531975"/>
              <a:ext cx="18500" cy="16575"/>
            </a:xfrm>
            <a:custGeom>
              <a:rect b="b" l="l" r="r" t="t"/>
              <a:pathLst>
                <a:path extrusionOk="0" h="663" w="740">
                  <a:moveTo>
                    <a:pt x="351" y="1"/>
                  </a:moveTo>
                  <a:cubicBezTo>
                    <a:pt x="284" y="1"/>
                    <a:pt x="218" y="32"/>
                    <a:pt x="162" y="108"/>
                  </a:cubicBezTo>
                  <a:cubicBezTo>
                    <a:pt x="0" y="351"/>
                    <a:pt x="307" y="662"/>
                    <a:pt x="528" y="662"/>
                  </a:cubicBezTo>
                  <a:cubicBezTo>
                    <a:pt x="615" y="662"/>
                    <a:pt x="689" y="613"/>
                    <a:pt x="715" y="492"/>
                  </a:cubicBezTo>
                  <a:cubicBezTo>
                    <a:pt x="715" y="480"/>
                    <a:pt x="715" y="469"/>
                    <a:pt x="715" y="447"/>
                  </a:cubicBezTo>
                  <a:cubicBezTo>
                    <a:pt x="740" y="255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3319975" y="3278225"/>
              <a:ext cx="18550" cy="16475"/>
            </a:xfrm>
            <a:custGeom>
              <a:rect b="b" l="l" r="r" t="t"/>
              <a:pathLst>
                <a:path extrusionOk="0" h="659" w="742">
                  <a:moveTo>
                    <a:pt x="207" y="0"/>
                  </a:moveTo>
                  <a:cubicBezTo>
                    <a:pt x="116" y="0"/>
                    <a:pt x="40" y="49"/>
                    <a:pt x="17" y="170"/>
                  </a:cubicBezTo>
                  <a:lnTo>
                    <a:pt x="17" y="215"/>
                  </a:lnTo>
                  <a:cubicBezTo>
                    <a:pt x="1" y="413"/>
                    <a:pt x="201" y="659"/>
                    <a:pt x="389" y="659"/>
                  </a:cubicBezTo>
                  <a:cubicBezTo>
                    <a:pt x="458" y="659"/>
                    <a:pt x="527" y="625"/>
                    <a:pt x="581" y="542"/>
                  </a:cubicBezTo>
                  <a:cubicBezTo>
                    <a:pt x="742" y="294"/>
                    <a:pt x="430" y="0"/>
                    <a:pt x="20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3457575" y="3631575"/>
              <a:ext cx="19200" cy="17575"/>
            </a:xfrm>
            <a:custGeom>
              <a:rect b="b" l="l" r="r" t="t"/>
              <a:pathLst>
                <a:path extrusionOk="0" h="703" w="768">
                  <a:moveTo>
                    <a:pt x="412" y="1"/>
                  </a:moveTo>
                  <a:cubicBezTo>
                    <a:pt x="367" y="1"/>
                    <a:pt x="319" y="16"/>
                    <a:pt x="268" y="51"/>
                  </a:cubicBezTo>
                  <a:cubicBezTo>
                    <a:pt x="0" y="239"/>
                    <a:pt x="256" y="702"/>
                    <a:pt x="486" y="702"/>
                  </a:cubicBezTo>
                  <a:cubicBezTo>
                    <a:pt x="546" y="702"/>
                    <a:pt x="605" y="670"/>
                    <a:pt x="652" y="593"/>
                  </a:cubicBezTo>
                  <a:cubicBezTo>
                    <a:pt x="663" y="581"/>
                    <a:pt x="663" y="570"/>
                    <a:pt x="674" y="559"/>
                  </a:cubicBezTo>
                  <a:cubicBezTo>
                    <a:pt x="768" y="353"/>
                    <a:pt x="629" y="1"/>
                    <a:pt x="4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3494650" y="3643350"/>
              <a:ext cx="18100" cy="17775"/>
            </a:xfrm>
            <a:custGeom>
              <a:rect b="b" l="l" r="r" t="t"/>
              <a:pathLst>
                <a:path extrusionOk="0" h="711" w="724">
                  <a:moveTo>
                    <a:pt x="421" y="1"/>
                  </a:moveTo>
                  <a:cubicBezTo>
                    <a:pt x="400" y="1"/>
                    <a:pt x="378" y="3"/>
                    <a:pt x="354" y="9"/>
                  </a:cubicBezTo>
                  <a:cubicBezTo>
                    <a:pt x="1" y="87"/>
                    <a:pt x="99" y="710"/>
                    <a:pt x="368" y="710"/>
                  </a:cubicBezTo>
                  <a:cubicBezTo>
                    <a:pt x="408" y="710"/>
                    <a:pt x="453" y="696"/>
                    <a:pt x="500" y="663"/>
                  </a:cubicBezTo>
                  <a:cubicBezTo>
                    <a:pt x="512" y="663"/>
                    <a:pt x="523" y="652"/>
                    <a:pt x="534" y="641"/>
                  </a:cubicBezTo>
                  <a:cubicBezTo>
                    <a:pt x="723" y="473"/>
                    <a:pt x="707" y="1"/>
                    <a:pt x="42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3197000" y="3396175"/>
              <a:ext cx="23975" cy="13450"/>
            </a:xfrm>
            <a:custGeom>
              <a:rect b="b" l="l" r="r" t="t"/>
              <a:pathLst>
                <a:path extrusionOk="0" h="538" w="959">
                  <a:moveTo>
                    <a:pt x="462" y="1"/>
                  </a:moveTo>
                  <a:cubicBezTo>
                    <a:pt x="239" y="1"/>
                    <a:pt x="0" y="151"/>
                    <a:pt x="118" y="395"/>
                  </a:cubicBezTo>
                  <a:cubicBezTo>
                    <a:pt x="175" y="496"/>
                    <a:pt x="275" y="537"/>
                    <a:pt x="380" y="537"/>
                  </a:cubicBezTo>
                  <a:cubicBezTo>
                    <a:pt x="650" y="537"/>
                    <a:pt x="959" y="273"/>
                    <a:pt x="716" y="79"/>
                  </a:cubicBezTo>
                  <a:cubicBezTo>
                    <a:pt x="705" y="67"/>
                    <a:pt x="693" y="56"/>
                    <a:pt x="671" y="56"/>
                  </a:cubicBezTo>
                  <a:cubicBezTo>
                    <a:pt x="613" y="19"/>
                    <a:pt x="539" y="1"/>
                    <a:pt x="46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3522600" y="3593250"/>
              <a:ext cx="19250" cy="17750"/>
            </a:xfrm>
            <a:custGeom>
              <a:rect b="b" l="l" r="r" t="t"/>
              <a:pathLst>
                <a:path extrusionOk="0" h="710" w="770">
                  <a:moveTo>
                    <a:pt x="299" y="0"/>
                  </a:moveTo>
                  <a:cubicBezTo>
                    <a:pt x="244" y="0"/>
                    <a:pt x="188" y="28"/>
                    <a:pt x="138" y="94"/>
                  </a:cubicBezTo>
                  <a:cubicBezTo>
                    <a:pt x="138" y="106"/>
                    <a:pt x="127" y="117"/>
                    <a:pt x="116" y="128"/>
                  </a:cubicBezTo>
                  <a:cubicBezTo>
                    <a:pt x="1" y="329"/>
                    <a:pt x="122" y="709"/>
                    <a:pt x="347" y="709"/>
                  </a:cubicBezTo>
                  <a:cubicBezTo>
                    <a:pt x="387" y="709"/>
                    <a:pt x="431" y="697"/>
                    <a:pt x="477" y="670"/>
                  </a:cubicBezTo>
                  <a:cubicBezTo>
                    <a:pt x="769" y="505"/>
                    <a:pt x="536" y="0"/>
                    <a:pt x="2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3317125" y="3611075"/>
              <a:ext cx="24250" cy="13725"/>
            </a:xfrm>
            <a:custGeom>
              <a:rect b="b" l="l" r="r" t="t"/>
              <a:pathLst>
                <a:path extrusionOk="0" h="549" w="970">
                  <a:moveTo>
                    <a:pt x="584" y="1"/>
                  </a:moveTo>
                  <a:cubicBezTo>
                    <a:pt x="316" y="1"/>
                    <a:pt x="0" y="287"/>
                    <a:pt x="255" y="476"/>
                  </a:cubicBezTo>
                  <a:cubicBezTo>
                    <a:pt x="267" y="487"/>
                    <a:pt x="278" y="487"/>
                    <a:pt x="289" y="499"/>
                  </a:cubicBezTo>
                  <a:cubicBezTo>
                    <a:pt x="342" y="533"/>
                    <a:pt x="410" y="549"/>
                    <a:pt x="480" y="549"/>
                  </a:cubicBezTo>
                  <a:cubicBezTo>
                    <a:pt x="710" y="549"/>
                    <a:pt x="969" y="380"/>
                    <a:pt x="831" y="138"/>
                  </a:cubicBezTo>
                  <a:cubicBezTo>
                    <a:pt x="776" y="40"/>
                    <a:pt x="683" y="1"/>
                    <a:pt x="58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3312325" y="3557825"/>
              <a:ext cx="19400" cy="17775"/>
            </a:xfrm>
            <a:custGeom>
              <a:rect b="b" l="l" r="r" t="t"/>
              <a:pathLst>
                <a:path extrusionOk="0" h="711" w="776">
                  <a:moveTo>
                    <a:pt x="426" y="1"/>
                  </a:moveTo>
                  <a:cubicBezTo>
                    <a:pt x="384" y="1"/>
                    <a:pt x="338" y="14"/>
                    <a:pt x="289" y="45"/>
                  </a:cubicBezTo>
                  <a:cubicBezTo>
                    <a:pt x="0" y="225"/>
                    <a:pt x="247" y="710"/>
                    <a:pt x="478" y="710"/>
                  </a:cubicBezTo>
                  <a:cubicBezTo>
                    <a:pt x="536" y="710"/>
                    <a:pt x="592" y="681"/>
                    <a:pt x="639" y="609"/>
                  </a:cubicBezTo>
                  <a:cubicBezTo>
                    <a:pt x="651" y="597"/>
                    <a:pt x="662" y="586"/>
                    <a:pt x="662" y="575"/>
                  </a:cubicBezTo>
                  <a:cubicBezTo>
                    <a:pt x="776" y="376"/>
                    <a:pt x="650" y="1"/>
                    <a:pt x="42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3545400" y="3568925"/>
              <a:ext cx="21025" cy="13425"/>
            </a:xfrm>
            <a:custGeom>
              <a:rect b="b" l="l" r="r" t="t"/>
              <a:pathLst>
                <a:path extrusionOk="0" h="537" w="841">
                  <a:moveTo>
                    <a:pt x="333" y="1"/>
                  </a:moveTo>
                  <a:cubicBezTo>
                    <a:pt x="159" y="1"/>
                    <a:pt x="0" y="93"/>
                    <a:pt x="39" y="300"/>
                  </a:cubicBezTo>
                  <a:cubicBezTo>
                    <a:pt x="71" y="466"/>
                    <a:pt x="228" y="536"/>
                    <a:pt x="385" y="536"/>
                  </a:cubicBezTo>
                  <a:cubicBezTo>
                    <a:pt x="612" y="536"/>
                    <a:pt x="840" y="390"/>
                    <a:pt x="693" y="176"/>
                  </a:cubicBezTo>
                  <a:cubicBezTo>
                    <a:pt x="693" y="165"/>
                    <a:pt x="682" y="153"/>
                    <a:pt x="671" y="142"/>
                  </a:cubicBezTo>
                  <a:cubicBezTo>
                    <a:pt x="599" y="5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3421350" y="3652200"/>
              <a:ext cx="21300" cy="13450"/>
            </a:xfrm>
            <a:custGeom>
              <a:rect b="b" l="l" r="r" t="t"/>
              <a:pathLst>
                <a:path extrusionOk="0" h="538" w="852">
                  <a:moveTo>
                    <a:pt x="341" y="0"/>
                  </a:moveTo>
                  <a:cubicBezTo>
                    <a:pt x="163" y="0"/>
                    <a:pt x="0" y="96"/>
                    <a:pt x="47" y="309"/>
                  </a:cubicBezTo>
                  <a:cubicBezTo>
                    <a:pt x="78" y="470"/>
                    <a:pt x="226" y="537"/>
                    <a:pt x="378" y="537"/>
                  </a:cubicBezTo>
                  <a:cubicBezTo>
                    <a:pt x="610" y="537"/>
                    <a:pt x="852" y="381"/>
                    <a:pt x="702" y="163"/>
                  </a:cubicBezTo>
                  <a:lnTo>
                    <a:pt x="668" y="129"/>
                  </a:lnTo>
                  <a:cubicBezTo>
                    <a:pt x="594" y="46"/>
                    <a:pt x="464" y="0"/>
                    <a:pt x="34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3215750" y="3302625"/>
              <a:ext cx="21725" cy="13275"/>
            </a:xfrm>
            <a:custGeom>
              <a:rect b="b" l="l" r="r" t="t"/>
              <a:pathLst>
                <a:path extrusionOk="0" h="531" w="869">
                  <a:moveTo>
                    <a:pt x="492" y="0"/>
                  </a:moveTo>
                  <a:cubicBezTo>
                    <a:pt x="253" y="0"/>
                    <a:pt x="0" y="168"/>
                    <a:pt x="169" y="379"/>
                  </a:cubicBezTo>
                  <a:cubicBezTo>
                    <a:pt x="180" y="390"/>
                    <a:pt x="180" y="401"/>
                    <a:pt x="192" y="413"/>
                  </a:cubicBezTo>
                  <a:cubicBezTo>
                    <a:pt x="265" y="490"/>
                    <a:pt x="386" y="530"/>
                    <a:pt x="502" y="530"/>
                  </a:cubicBezTo>
                  <a:cubicBezTo>
                    <a:pt x="691" y="530"/>
                    <a:pt x="868" y="426"/>
                    <a:pt x="812" y="210"/>
                  </a:cubicBezTo>
                  <a:cubicBezTo>
                    <a:pt x="774" y="61"/>
                    <a:pt x="635" y="0"/>
                    <a:pt x="49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3545525" y="3599700"/>
              <a:ext cx="19250" cy="17750"/>
            </a:xfrm>
            <a:custGeom>
              <a:rect b="b" l="l" r="r" t="t"/>
              <a:pathLst>
                <a:path extrusionOk="0" h="710" w="770">
                  <a:moveTo>
                    <a:pt x="427" y="0"/>
                  </a:moveTo>
                  <a:cubicBezTo>
                    <a:pt x="386" y="0"/>
                    <a:pt x="341" y="12"/>
                    <a:pt x="293" y="40"/>
                  </a:cubicBezTo>
                  <a:cubicBezTo>
                    <a:pt x="1" y="204"/>
                    <a:pt x="234" y="709"/>
                    <a:pt x="471" y="709"/>
                  </a:cubicBezTo>
                  <a:cubicBezTo>
                    <a:pt x="527" y="709"/>
                    <a:pt x="583" y="682"/>
                    <a:pt x="632" y="615"/>
                  </a:cubicBezTo>
                  <a:cubicBezTo>
                    <a:pt x="632" y="604"/>
                    <a:pt x="643" y="593"/>
                    <a:pt x="655" y="581"/>
                  </a:cubicBezTo>
                  <a:cubicBezTo>
                    <a:pt x="769" y="380"/>
                    <a:pt x="657" y="0"/>
                    <a:pt x="42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3361100" y="3613500"/>
              <a:ext cx="18300" cy="17875"/>
            </a:xfrm>
            <a:custGeom>
              <a:rect b="b" l="l" r="r" t="t"/>
              <a:pathLst>
                <a:path extrusionOk="0" h="715" w="732">
                  <a:moveTo>
                    <a:pt x="357" y="1"/>
                  </a:moveTo>
                  <a:cubicBezTo>
                    <a:pt x="316" y="1"/>
                    <a:pt x="271" y="16"/>
                    <a:pt x="223" y="52"/>
                  </a:cubicBezTo>
                  <a:lnTo>
                    <a:pt x="189" y="86"/>
                  </a:lnTo>
                  <a:cubicBezTo>
                    <a:pt x="0" y="254"/>
                    <a:pt x="26" y="714"/>
                    <a:pt x="312" y="714"/>
                  </a:cubicBezTo>
                  <a:cubicBezTo>
                    <a:pt x="333" y="714"/>
                    <a:pt x="356" y="712"/>
                    <a:pt x="381" y="706"/>
                  </a:cubicBezTo>
                  <a:cubicBezTo>
                    <a:pt x="732" y="619"/>
                    <a:pt x="620" y="1"/>
                    <a:pt x="35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3399150" y="3313875"/>
              <a:ext cx="211550" cy="144650"/>
            </a:xfrm>
            <a:custGeom>
              <a:rect b="b" l="l" r="r" t="t"/>
              <a:pathLst>
                <a:path extrusionOk="0" h="5786" w="8462">
                  <a:moveTo>
                    <a:pt x="2786" y="0"/>
                  </a:moveTo>
                  <a:cubicBezTo>
                    <a:pt x="523" y="0"/>
                    <a:pt x="1" y="4023"/>
                    <a:pt x="901" y="5029"/>
                  </a:cubicBezTo>
                  <a:lnTo>
                    <a:pt x="4580" y="5785"/>
                  </a:lnTo>
                  <a:cubicBezTo>
                    <a:pt x="8462" y="5503"/>
                    <a:pt x="5629" y="550"/>
                    <a:pt x="3248" y="53"/>
                  </a:cubicBezTo>
                  <a:cubicBezTo>
                    <a:pt x="3087" y="17"/>
                    <a:pt x="2933" y="0"/>
                    <a:pt x="278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3409250" y="3309450"/>
              <a:ext cx="156875" cy="152750"/>
            </a:xfrm>
            <a:custGeom>
              <a:rect b="b" l="l" r="r" t="t"/>
              <a:pathLst>
                <a:path extrusionOk="0" h="6110" w="6275">
                  <a:moveTo>
                    <a:pt x="2428" y="0"/>
                  </a:moveTo>
                  <a:cubicBezTo>
                    <a:pt x="2195" y="0"/>
                    <a:pt x="1961" y="40"/>
                    <a:pt x="1739" y="117"/>
                  </a:cubicBezTo>
                  <a:cubicBezTo>
                    <a:pt x="1411" y="230"/>
                    <a:pt x="1129" y="433"/>
                    <a:pt x="915" y="693"/>
                  </a:cubicBezTo>
                  <a:cubicBezTo>
                    <a:pt x="700" y="952"/>
                    <a:pt x="520" y="1234"/>
                    <a:pt x="396" y="1539"/>
                  </a:cubicBezTo>
                  <a:cubicBezTo>
                    <a:pt x="136" y="2126"/>
                    <a:pt x="12" y="2769"/>
                    <a:pt x="12" y="3412"/>
                  </a:cubicBezTo>
                  <a:cubicBezTo>
                    <a:pt x="1" y="3728"/>
                    <a:pt x="35" y="4044"/>
                    <a:pt x="102" y="4360"/>
                  </a:cubicBezTo>
                  <a:cubicBezTo>
                    <a:pt x="159" y="4676"/>
                    <a:pt x="294" y="4958"/>
                    <a:pt x="497" y="5206"/>
                  </a:cubicBezTo>
                  <a:cubicBezTo>
                    <a:pt x="328" y="4947"/>
                    <a:pt x="215" y="4642"/>
                    <a:pt x="193" y="4337"/>
                  </a:cubicBezTo>
                  <a:cubicBezTo>
                    <a:pt x="147" y="4022"/>
                    <a:pt x="147" y="3717"/>
                    <a:pt x="170" y="3412"/>
                  </a:cubicBezTo>
                  <a:cubicBezTo>
                    <a:pt x="215" y="2792"/>
                    <a:pt x="373" y="2193"/>
                    <a:pt x="644" y="1641"/>
                  </a:cubicBezTo>
                  <a:cubicBezTo>
                    <a:pt x="904" y="1099"/>
                    <a:pt x="1321" y="614"/>
                    <a:pt x="1851" y="433"/>
                  </a:cubicBezTo>
                  <a:cubicBezTo>
                    <a:pt x="2020" y="384"/>
                    <a:pt x="2197" y="357"/>
                    <a:pt x="2375" y="357"/>
                  </a:cubicBezTo>
                  <a:cubicBezTo>
                    <a:pt x="2483" y="357"/>
                    <a:pt x="2591" y="367"/>
                    <a:pt x="2698" y="388"/>
                  </a:cubicBezTo>
                  <a:cubicBezTo>
                    <a:pt x="2765" y="399"/>
                    <a:pt x="2833" y="411"/>
                    <a:pt x="2912" y="433"/>
                  </a:cubicBezTo>
                  <a:cubicBezTo>
                    <a:pt x="2980" y="456"/>
                    <a:pt x="3048" y="478"/>
                    <a:pt x="3115" y="501"/>
                  </a:cubicBezTo>
                  <a:cubicBezTo>
                    <a:pt x="3251" y="557"/>
                    <a:pt x="3386" y="614"/>
                    <a:pt x="3510" y="693"/>
                  </a:cubicBezTo>
                  <a:cubicBezTo>
                    <a:pt x="4029" y="997"/>
                    <a:pt x="4481" y="1404"/>
                    <a:pt x="4853" y="1889"/>
                  </a:cubicBezTo>
                  <a:cubicBezTo>
                    <a:pt x="5248" y="2351"/>
                    <a:pt x="5541" y="2871"/>
                    <a:pt x="5756" y="3446"/>
                  </a:cubicBezTo>
                  <a:cubicBezTo>
                    <a:pt x="5936" y="3999"/>
                    <a:pt x="5993" y="4642"/>
                    <a:pt x="5688" y="5105"/>
                  </a:cubicBezTo>
                  <a:cubicBezTo>
                    <a:pt x="5530" y="5330"/>
                    <a:pt x="5304" y="5511"/>
                    <a:pt x="5034" y="5624"/>
                  </a:cubicBezTo>
                  <a:cubicBezTo>
                    <a:pt x="4771" y="5722"/>
                    <a:pt x="4487" y="5789"/>
                    <a:pt x="4192" y="5824"/>
                  </a:cubicBezTo>
                  <a:lnTo>
                    <a:pt x="4192" y="5824"/>
                  </a:lnTo>
                  <a:cubicBezTo>
                    <a:pt x="3578" y="5712"/>
                    <a:pt x="2974" y="5600"/>
                    <a:pt x="2359" y="5500"/>
                  </a:cubicBezTo>
                  <a:cubicBezTo>
                    <a:pt x="1739" y="5398"/>
                    <a:pt x="1118" y="5297"/>
                    <a:pt x="497" y="5206"/>
                  </a:cubicBezTo>
                  <a:lnTo>
                    <a:pt x="497" y="5206"/>
                  </a:lnTo>
                  <a:cubicBezTo>
                    <a:pt x="1107" y="5364"/>
                    <a:pt x="1705" y="5545"/>
                    <a:pt x="2314" y="5680"/>
                  </a:cubicBezTo>
                  <a:cubicBezTo>
                    <a:pt x="2935" y="5827"/>
                    <a:pt x="3544" y="5962"/>
                    <a:pt x="4153" y="6109"/>
                  </a:cubicBezTo>
                  <a:lnTo>
                    <a:pt x="4187" y="6109"/>
                  </a:lnTo>
                  <a:cubicBezTo>
                    <a:pt x="4514" y="6087"/>
                    <a:pt x="4842" y="6030"/>
                    <a:pt x="5158" y="5917"/>
                  </a:cubicBezTo>
                  <a:cubicBezTo>
                    <a:pt x="5485" y="5804"/>
                    <a:pt x="5778" y="5590"/>
                    <a:pt x="5981" y="5308"/>
                  </a:cubicBezTo>
                  <a:cubicBezTo>
                    <a:pt x="6173" y="5015"/>
                    <a:pt x="6275" y="4676"/>
                    <a:pt x="6275" y="4326"/>
                  </a:cubicBezTo>
                  <a:cubicBezTo>
                    <a:pt x="6275" y="3988"/>
                    <a:pt x="6218" y="3660"/>
                    <a:pt x="6117" y="3333"/>
                  </a:cubicBezTo>
                  <a:cubicBezTo>
                    <a:pt x="5902" y="2724"/>
                    <a:pt x="5586" y="2137"/>
                    <a:pt x="5180" y="1629"/>
                  </a:cubicBezTo>
                  <a:cubicBezTo>
                    <a:pt x="4763" y="1121"/>
                    <a:pt x="4266" y="693"/>
                    <a:pt x="3702" y="365"/>
                  </a:cubicBezTo>
                  <a:cubicBezTo>
                    <a:pt x="3555" y="286"/>
                    <a:pt x="3397" y="207"/>
                    <a:pt x="3239" y="151"/>
                  </a:cubicBezTo>
                  <a:cubicBezTo>
                    <a:pt x="3160" y="128"/>
                    <a:pt x="3081" y="106"/>
                    <a:pt x="3002" y="83"/>
                  </a:cubicBezTo>
                  <a:cubicBezTo>
                    <a:pt x="2923" y="61"/>
                    <a:pt x="2833" y="38"/>
                    <a:pt x="2754" y="27"/>
                  </a:cubicBezTo>
                  <a:cubicBezTo>
                    <a:pt x="2646" y="9"/>
                    <a:pt x="2537" y="0"/>
                    <a:pt x="242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3300375" y="3274200"/>
              <a:ext cx="185075" cy="160775"/>
            </a:xfrm>
            <a:custGeom>
              <a:rect b="b" l="l" r="r" t="t"/>
              <a:pathLst>
                <a:path extrusionOk="0" h="6431" w="7403">
                  <a:moveTo>
                    <a:pt x="2600" y="1"/>
                  </a:moveTo>
                  <a:cubicBezTo>
                    <a:pt x="1953" y="1"/>
                    <a:pt x="1334" y="216"/>
                    <a:pt x="903" y="771"/>
                  </a:cubicBezTo>
                  <a:cubicBezTo>
                    <a:pt x="0" y="1979"/>
                    <a:pt x="767" y="3694"/>
                    <a:pt x="1580" y="4675"/>
                  </a:cubicBezTo>
                  <a:cubicBezTo>
                    <a:pt x="2273" y="5585"/>
                    <a:pt x="3403" y="6431"/>
                    <a:pt x="4535" y="6431"/>
                  </a:cubicBezTo>
                  <a:cubicBezTo>
                    <a:pt x="5061" y="6431"/>
                    <a:pt x="5588" y="6248"/>
                    <a:pt x="6071" y="5804"/>
                  </a:cubicBezTo>
                  <a:lnTo>
                    <a:pt x="6793" y="5116"/>
                  </a:lnTo>
                  <a:cubicBezTo>
                    <a:pt x="6793" y="5116"/>
                    <a:pt x="7403" y="4066"/>
                    <a:pt x="6895" y="3051"/>
                  </a:cubicBezTo>
                  <a:cubicBezTo>
                    <a:pt x="6410" y="2114"/>
                    <a:pt x="5608" y="1313"/>
                    <a:pt x="4773" y="715"/>
                  </a:cubicBezTo>
                  <a:cubicBezTo>
                    <a:pt x="4189" y="309"/>
                    <a:pt x="3375" y="1"/>
                    <a:pt x="2600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3305450" y="3269525"/>
              <a:ext cx="174350" cy="168150"/>
            </a:xfrm>
            <a:custGeom>
              <a:rect b="b" l="l" r="r" t="t"/>
              <a:pathLst>
                <a:path extrusionOk="0" h="6726" w="6974">
                  <a:moveTo>
                    <a:pt x="2380" y="1"/>
                  </a:moveTo>
                  <a:cubicBezTo>
                    <a:pt x="2198" y="1"/>
                    <a:pt x="2014" y="18"/>
                    <a:pt x="1828" y="55"/>
                  </a:cubicBezTo>
                  <a:cubicBezTo>
                    <a:pt x="1140" y="180"/>
                    <a:pt x="564" y="642"/>
                    <a:pt x="282" y="1285"/>
                  </a:cubicBezTo>
                  <a:cubicBezTo>
                    <a:pt x="0" y="1929"/>
                    <a:pt x="68" y="2651"/>
                    <a:pt x="271" y="3260"/>
                  </a:cubicBezTo>
                  <a:cubicBezTo>
                    <a:pt x="474" y="3847"/>
                    <a:pt x="779" y="4411"/>
                    <a:pt x="1162" y="4896"/>
                  </a:cubicBezTo>
                  <a:cubicBezTo>
                    <a:pt x="1264" y="5020"/>
                    <a:pt x="1343" y="5133"/>
                    <a:pt x="1445" y="5235"/>
                  </a:cubicBezTo>
                  <a:cubicBezTo>
                    <a:pt x="1557" y="5348"/>
                    <a:pt x="1648" y="5461"/>
                    <a:pt x="1761" y="5562"/>
                  </a:cubicBezTo>
                  <a:cubicBezTo>
                    <a:pt x="1975" y="5754"/>
                    <a:pt x="2201" y="5934"/>
                    <a:pt x="2438" y="6092"/>
                  </a:cubicBezTo>
                  <a:cubicBezTo>
                    <a:pt x="2866" y="6386"/>
                    <a:pt x="3363" y="6589"/>
                    <a:pt x="3882" y="6691"/>
                  </a:cubicBezTo>
                  <a:cubicBezTo>
                    <a:pt x="4010" y="6714"/>
                    <a:pt x="4140" y="6725"/>
                    <a:pt x="4269" y="6725"/>
                  </a:cubicBezTo>
                  <a:cubicBezTo>
                    <a:pt x="4582" y="6725"/>
                    <a:pt x="4895" y="6657"/>
                    <a:pt x="5191" y="6521"/>
                  </a:cubicBezTo>
                  <a:cubicBezTo>
                    <a:pt x="5496" y="6375"/>
                    <a:pt x="5766" y="6171"/>
                    <a:pt x="6003" y="5923"/>
                  </a:cubicBezTo>
                  <a:lnTo>
                    <a:pt x="6590" y="5303"/>
                  </a:lnTo>
                  <a:lnTo>
                    <a:pt x="5947" y="5867"/>
                  </a:lnTo>
                  <a:cubicBezTo>
                    <a:pt x="5710" y="6092"/>
                    <a:pt x="5439" y="6262"/>
                    <a:pt x="5135" y="6386"/>
                  </a:cubicBezTo>
                  <a:cubicBezTo>
                    <a:pt x="4904" y="6467"/>
                    <a:pt x="4658" y="6508"/>
                    <a:pt x="4412" y="6508"/>
                  </a:cubicBezTo>
                  <a:cubicBezTo>
                    <a:pt x="4248" y="6508"/>
                    <a:pt x="4085" y="6490"/>
                    <a:pt x="3927" y="6454"/>
                  </a:cubicBezTo>
                  <a:cubicBezTo>
                    <a:pt x="3442" y="6352"/>
                    <a:pt x="3002" y="6138"/>
                    <a:pt x="2607" y="5844"/>
                  </a:cubicBezTo>
                  <a:cubicBezTo>
                    <a:pt x="2392" y="5686"/>
                    <a:pt x="2189" y="5506"/>
                    <a:pt x="2009" y="5314"/>
                  </a:cubicBezTo>
                  <a:cubicBezTo>
                    <a:pt x="1896" y="5224"/>
                    <a:pt x="1817" y="5122"/>
                    <a:pt x="1727" y="5009"/>
                  </a:cubicBezTo>
                  <a:cubicBezTo>
                    <a:pt x="1636" y="4908"/>
                    <a:pt x="1535" y="4783"/>
                    <a:pt x="1445" y="4682"/>
                  </a:cubicBezTo>
                  <a:cubicBezTo>
                    <a:pt x="1095" y="4219"/>
                    <a:pt x="813" y="3700"/>
                    <a:pt x="643" y="3136"/>
                  </a:cubicBezTo>
                  <a:cubicBezTo>
                    <a:pt x="463" y="2572"/>
                    <a:pt x="429" y="1962"/>
                    <a:pt x="655" y="1443"/>
                  </a:cubicBezTo>
                  <a:cubicBezTo>
                    <a:pt x="880" y="924"/>
                    <a:pt x="1343" y="541"/>
                    <a:pt x="1907" y="428"/>
                  </a:cubicBezTo>
                  <a:cubicBezTo>
                    <a:pt x="2069" y="392"/>
                    <a:pt x="2235" y="375"/>
                    <a:pt x="2401" y="375"/>
                  </a:cubicBezTo>
                  <a:cubicBezTo>
                    <a:pt x="2804" y="375"/>
                    <a:pt x="3213" y="469"/>
                    <a:pt x="3589" y="597"/>
                  </a:cubicBezTo>
                  <a:cubicBezTo>
                    <a:pt x="3848" y="687"/>
                    <a:pt x="4096" y="811"/>
                    <a:pt x="4333" y="947"/>
                  </a:cubicBezTo>
                  <a:cubicBezTo>
                    <a:pt x="4570" y="1094"/>
                    <a:pt x="4785" y="1263"/>
                    <a:pt x="4988" y="1421"/>
                  </a:cubicBezTo>
                  <a:cubicBezTo>
                    <a:pt x="5202" y="1579"/>
                    <a:pt x="5383" y="1771"/>
                    <a:pt x="5575" y="1940"/>
                  </a:cubicBezTo>
                  <a:cubicBezTo>
                    <a:pt x="5733" y="2109"/>
                    <a:pt x="5891" y="2278"/>
                    <a:pt x="6049" y="2470"/>
                  </a:cubicBezTo>
                  <a:cubicBezTo>
                    <a:pt x="6195" y="2640"/>
                    <a:pt x="6319" y="2820"/>
                    <a:pt x="6432" y="3012"/>
                  </a:cubicBezTo>
                  <a:cubicBezTo>
                    <a:pt x="6489" y="3102"/>
                    <a:pt x="6568" y="3192"/>
                    <a:pt x="6601" y="3271"/>
                  </a:cubicBezTo>
                  <a:cubicBezTo>
                    <a:pt x="6647" y="3362"/>
                    <a:pt x="6680" y="3452"/>
                    <a:pt x="6714" y="3531"/>
                  </a:cubicBezTo>
                  <a:cubicBezTo>
                    <a:pt x="6827" y="3836"/>
                    <a:pt x="6861" y="4152"/>
                    <a:pt x="6816" y="4479"/>
                  </a:cubicBezTo>
                  <a:cubicBezTo>
                    <a:pt x="6793" y="4682"/>
                    <a:pt x="6748" y="4885"/>
                    <a:pt x="6680" y="5088"/>
                  </a:cubicBezTo>
                  <a:cubicBezTo>
                    <a:pt x="6624" y="5224"/>
                    <a:pt x="6590" y="5303"/>
                    <a:pt x="6590" y="5303"/>
                  </a:cubicBezTo>
                  <a:cubicBezTo>
                    <a:pt x="6624" y="5235"/>
                    <a:pt x="6669" y="5167"/>
                    <a:pt x="6703" y="5099"/>
                  </a:cubicBezTo>
                  <a:cubicBezTo>
                    <a:pt x="6793" y="4908"/>
                    <a:pt x="6861" y="4705"/>
                    <a:pt x="6895" y="4490"/>
                  </a:cubicBezTo>
                  <a:cubicBezTo>
                    <a:pt x="6974" y="4163"/>
                    <a:pt x="6963" y="3813"/>
                    <a:pt x="6861" y="3486"/>
                  </a:cubicBezTo>
                  <a:cubicBezTo>
                    <a:pt x="6827" y="3396"/>
                    <a:pt x="6805" y="3283"/>
                    <a:pt x="6759" y="3192"/>
                  </a:cubicBezTo>
                  <a:cubicBezTo>
                    <a:pt x="6703" y="3102"/>
                    <a:pt x="6658" y="3012"/>
                    <a:pt x="6601" y="2922"/>
                  </a:cubicBezTo>
                  <a:cubicBezTo>
                    <a:pt x="6500" y="2718"/>
                    <a:pt x="6376" y="2527"/>
                    <a:pt x="6240" y="2346"/>
                  </a:cubicBezTo>
                  <a:cubicBezTo>
                    <a:pt x="6082" y="2154"/>
                    <a:pt x="5947" y="1951"/>
                    <a:pt x="5766" y="1759"/>
                  </a:cubicBezTo>
                  <a:cubicBezTo>
                    <a:pt x="5575" y="1579"/>
                    <a:pt x="5405" y="1364"/>
                    <a:pt x="5191" y="1195"/>
                  </a:cubicBezTo>
                  <a:cubicBezTo>
                    <a:pt x="4965" y="1026"/>
                    <a:pt x="4762" y="834"/>
                    <a:pt x="4525" y="665"/>
                  </a:cubicBezTo>
                  <a:cubicBezTo>
                    <a:pt x="4266" y="507"/>
                    <a:pt x="3995" y="371"/>
                    <a:pt x="3713" y="259"/>
                  </a:cubicBezTo>
                  <a:cubicBezTo>
                    <a:pt x="3298" y="112"/>
                    <a:pt x="2848" y="1"/>
                    <a:pt x="238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3422225" y="3400200"/>
              <a:ext cx="160825" cy="194475"/>
            </a:xfrm>
            <a:custGeom>
              <a:rect b="b" l="l" r="r" t="t"/>
              <a:pathLst>
                <a:path extrusionOk="0" h="7779" w="6433">
                  <a:moveTo>
                    <a:pt x="2694" y="0"/>
                  </a:moveTo>
                  <a:cubicBezTo>
                    <a:pt x="2022" y="0"/>
                    <a:pt x="1388" y="292"/>
                    <a:pt x="937" y="1012"/>
                  </a:cubicBezTo>
                  <a:cubicBezTo>
                    <a:pt x="1" y="2524"/>
                    <a:pt x="825" y="5785"/>
                    <a:pt x="1953" y="6891"/>
                  </a:cubicBezTo>
                  <a:lnTo>
                    <a:pt x="2811" y="7523"/>
                  </a:lnTo>
                  <a:cubicBezTo>
                    <a:pt x="2898" y="7705"/>
                    <a:pt x="3075" y="7779"/>
                    <a:pt x="3300" y="7779"/>
                  </a:cubicBezTo>
                  <a:cubicBezTo>
                    <a:pt x="4066" y="7779"/>
                    <a:pt x="5393" y="6927"/>
                    <a:pt x="5654" y="6587"/>
                  </a:cubicBezTo>
                  <a:cubicBezTo>
                    <a:pt x="6376" y="5582"/>
                    <a:pt x="6433" y="3630"/>
                    <a:pt x="6072" y="2536"/>
                  </a:cubicBezTo>
                  <a:cubicBezTo>
                    <a:pt x="5624" y="1237"/>
                    <a:pt x="4077" y="0"/>
                    <a:pt x="2694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3430975" y="3395025"/>
              <a:ext cx="152925" cy="200125"/>
            </a:xfrm>
            <a:custGeom>
              <a:rect b="b" l="l" r="r" t="t"/>
              <a:pathLst>
                <a:path extrusionOk="0" h="8005" w="6117">
                  <a:moveTo>
                    <a:pt x="2378" y="0"/>
                  </a:moveTo>
                  <a:cubicBezTo>
                    <a:pt x="1614" y="0"/>
                    <a:pt x="894" y="394"/>
                    <a:pt x="486" y="1061"/>
                  </a:cubicBezTo>
                  <a:cubicBezTo>
                    <a:pt x="249" y="1445"/>
                    <a:pt x="91" y="1874"/>
                    <a:pt x="57" y="2325"/>
                  </a:cubicBezTo>
                  <a:cubicBezTo>
                    <a:pt x="1" y="2765"/>
                    <a:pt x="12" y="3194"/>
                    <a:pt x="68" y="3634"/>
                  </a:cubicBezTo>
                  <a:cubicBezTo>
                    <a:pt x="125" y="4063"/>
                    <a:pt x="215" y="4492"/>
                    <a:pt x="339" y="4898"/>
                  </a:cubicBezTo>
                  <a:cubicBezTo>
                    <a:pt x="463" y="5315"/>
                    <a:pt x="621" y="5710"/>
                    <a:pt x="824" y="6094"/>
                  </a:cubicBezTo>
                  <a:cubicBezTo>
                    <a:pt x="1016" y="6478"/>
                    <a:pt x="1265" y="6827"/>
                    <a:pt x="1580" y="7132"/>
                  </a:cubicBezTo>
                  <a:lnTo>
                    <a:pt x="2461" y="7730"/>
                  </a:lnTo>
                  <a:lnTo>
                    <a:pt x="1637" y="7064"/>
                  </a:lnTo>
                  <a:cubicBezTo>
                    <a:pt x="1355" y="6748"/>
                    <a:pt x="1140" y="6399"/>
                    <a:pt x="982" y="6015"/>
                  </a:cubicBezTo>
                  <a:cubicBezTo>
                    <a:pt x="813" y="5631"/>
                    <a:pt x="678" y="5236"/>
                    <a:pt x="576" y="4830"/>
                  </a:cubicBezTo>
                  <a:cubicBezTo>
                    <a:pt x="350" y="4029"/>
                    <a:pt x="294" y="3194"/>
                    <a:pt x="396" y="2381"/>
                  </a:cubicBezTo>
                  <a:cubicBezTo>
                    <a:pt x="441" y="1986"/>
                    <a:pt x="576" y="1603"/>
                    <a:pt x="791" y="1264"/>
                  </a:cubicBezTo>
                  <a:cubicBezTo>
                    <a:pt x="994" y="948"/>
                    <a:pt x="1298" y="689"/>
                    <a:pt x="1648" y="542"/>
                  </a:cubicBezTo>
                  <a:cubicBezTo>
                    <a:pt x="1868" y="453"/>
                    <a:pt x="2100" y="410"/>
                    <a:pt x="2334" y="410"/>
                  </a:cubicBezTo>
                  <a:cubicBezTo>
                    <a:pt x="2485" y="410"/>
                    <a:pt x="2637" y="428"/>
                    <a:pt x="2788" y="463"/>
                  </a:cubicBezTo>
                  <a:cubicBezTo>
                    <a:pt x="3172" y="542"/>
                    <a:pt x="3555" y="689"/>
                    <a:pt x="3882" y="903"/>
                  </a:cubicBezTo>
                  <a:cubicBezTo>
                    <a:pt x="4232" y="1106"/>
                    <a:pt x="4548" y="1366"/>
                    <a:pt x="4819" y="1671"/>
                  </a:cubicBezTo>
                  <a:cubicBezTo>
                    <a:pt x="4954" y="1817"/>
                    <a:pt x="5090" y="1975"/>
                    <a:pt x="5203" y="2144"/>
                  </a:cubicBezTo>
                  <a:cubicBezTo>
                    <a:pt x="5316" y="2314"/>
                    <a:pt x="5406" y="2483"/>
                    <a:pt x="5485" y="2675"/>
                  </a:cubicBezTo>
                  <a:lnTo>
                    <a:pt x="5553" y="2810"/>
                  </a:lnTo>
                  <a:lnTo>
                    <a:pt x="5586" y="2946"/>
                  </a:lnTo>
                  <a:lnTo>
                    <a:pt x="5665" y="3239"/>
                  </a:lnTo>
                  <a:cubicBezTo>
                    <a:pt x="5688" y="3442"/>
                    <a:pt x="5744" y="3634"/>
                    <a:pt x="5744" y="3848"/>
                  </a:cubicBezTo>
                  <a:cubicBezTo>
                    <a:pt x="5767" y="4051"/>
                    <a:pt x="5778" y="4255"/>
                    <a:pt x="5767" y="4458"/>
                  </a:cubicBezTo>
                  <a:cubicBezTo>
                    <a:pt x="5778" y="4661"/>
                    <a:pt x="5767" y="4875"/>
                    <a:pt x="5733" y="5078"/>
                  </a:cubicBezTo>
                  <a:cubicBezTo>
                    <a:pt x="5699" y="5485"/>
                    <a:pt x="5598" y="5880"/>
                    <a:pt x="5451" y="6263"/>
                  </a:cubicBezTo>
                  <a:cubicBezTo>
                    <a:pt x="5417" y="6353"/>
                    <a:pt x="5372" y="6455"/>
                    <a:pt x="5316" y="6545"/>
                  </a:cubicBezTo>
                  <a:lnTo>
                    <a:pt x="5237" y="6681"/>
                  </a:lnTo>
                  <a:cubicBezTo>
                    <a:pt x="5226" y="6701"/>
                    <a:pt x="5207" y="6739"/>
                    <a:pt x="5203" y="6739"/>
                  </a:cubicBezTo>
                  <a:cubicBezTo>
                    <a:pt x="5203" y="6739"/>
                    <a:pt x="5203" y="6738"/>
                    <a:pt x="5203" y="6737"/>
                  </a:cubicBezTo>
                  <a:lnTo>
                    <a:pt x="5158" y="6794"/>
                  </a:lnTo>
                  <a:cubicBezTo>
                    <a:pt x="5011" y="6929"/>
                    <a:pt x="4853" y="7064"/>
                    <a:pt x="4695" y="7177"/>
                  </a:cubicBezTo>
                  <a:cubicBezTo>
                    <a:pt x="4356" y="7425"/>
                    <a:pt x="3984" y="7629"/>
                    <a:pt x="3600" y="7787"/>
                  </a:cubicBezTo>
                  <a:cubicBezTo>
                    <a:pt x="3409" y="7866"/>
                    <a:pt x="3205" y="7922"/>
                    <a:pt x="3002" y="7956"/>
                  </a:cubicBezTo>
                  <a:cubicBezTo>
                    <a:pt x="2965" y="7964"/>
                    <a:pt x="2929" y="7967"/>
                    <a:pt x="2892" y="7967"/>
                  </a:cubicBezTo>
                  <a:cubicBezTo>
                    <a:pt x="2717" y="7967"/>
                    <a:pt x="2554" y="7880"/>
                    <a:pt x="2461" y="7730"/>
                  </a:cubicBezTo>
                  <a:lnTo>
                    <a:pt x="2461" y="7730"/>
                  </a:lnTo>
                  <a:cubicBezTo>
                    <a:pt x="2532" y="7913"/>
                    <a:pt x="2749" y="8004"/>
                    <a:pt x="2940" y="8004"/>
                  </a:cubicBezTo>
                  <a:cubicBezTo>
                    <a:pt x="2961" y="8004"/>
                    <a:pt x="2982" y="8003"/>
                    <a:pt x="3002" y="8001"/>
                  </a:cubicBezTo>
                  <a:cubicBezTo>
                    <a:pt x="3217" y="7990"/>
                    <a:pt x="3431" y="7956"/>
                    <a:pt x="3634" y="7877"/>
                  </a:cubicBezTo>
                  <a:cubicBezTo>
                    <a:pt x="4040" y="7741"/>
                    <a:pt x="4435" y="7561"/>
                    <a:pt x="4796" y="7335"/>
                  </a:cubicBezTo>
                  <a:cubicBezTo>
                    <a:pt x="4988" y="7222"/>
                    <a:pt x="5158" y="7087"/>
                    <a:pt x="5327" y="6940"/>
                  </a:cubicBezTo>
                  <a:lnTo>
                    <a:pt x="5383" y="6873"/>
                  </a:lnTo>
                  <a:cubicBezTo>
                    <a:pt x="5406" y="6850"/>
                    <a:pt x="5428" y="6816"/>
                    <a:pt x="5440" y="6794"/>
                  </a:cubicBezTo>
                  <a:lnTo>
                    <a:pt x="5519" y="6658"/>
                  </a:lnTo>
                  <a:cubicBezTo>
                    <a:pt x="5575" y="6568"/>
                    <a:pt x="5631" y="6478"/>
                    <a:pt x="5677" y="6376"/>
                  </a:cubicBezTo>
                  <a:cubicBezTo>
                    <a:pt x="5857" y="5970"/>
                    <a:pt x="5981" y="5541"/>
                    <a:pt x="6038" y="5101"/>
                  </a:cubicBezTo>
                  <a:cubicBezTo>
                    <a:pt x="6072" y="4886"/>
                    <a:pt x="6094" y="4672"/>
                    <a:pt x="6094" y="4458"/>
                  </a:cubicBezTo>
                  <a:cubicBezTo>
                    <a:pt x="6117" y="4243"/>
                    <a:pt x="6117" y="4018"/>
                    <a:pt x="6094" y="3803"/>
                  </a:cubicBezTo>
                  <a:cubicBezTo>
                    <a:pt x="6094" y="3589"/>
                    <a:pt x="6049" y="3374"/>
                    <a:pt x="6015" y="3160"/>
                  </a:cubicBezTo>
                  <a:lnTo>
                    <a:pt x="5936" y="2833"/>
                  </a:lnTo>
                  <a:cubicBezTo>
                    <a:pt x="5925" y="2776"/>
                    <a:pt x="5914" y="2743"/>
                    <a:pt x="5891" y="2652"/>
                  </a:cubicBezTo>
                  <a:lnTo>
                    <a:pt x="5835" y="2517"/>
                  </a:lnTo>
                  <a:cubicBezTo>
                    <a:pt x="5744" y="2314"/>
                    <a:pt x="5643" y="2111"/>
                    <a:pt x="5530" y="1919"/>
                  </a:cubicBezTo>
                  <a:cubicBezTo>
                    <a:pt x="5406" y="1738"/>
                    <a:pt x="5270" y="1569"/>
                    <a:pt x="5124" y="1400"/>
                  </a:cubicBezTo>
                  <a:cubicBezTo>
                    <a:pt x="4830" y="1061"/>
                    <a:pt x="4492" y="779"/>
                    <a:pt x="4108" y="553"/>
                  </a:cubicBezTo>
                  <a:cubicBezTo>
                    <a:pt x="3736" y="305"/>
                    <a:pt x="3318" y="136"/>
                    <a:pt x="2878" y="57"/>
                  </a:cubicBezTo>
                  <a:cubicBezTo>
                    <a:pt x="2711" y="19"/>
                    <a:pt x="2544" y="0"/>
                    <a:pt x="23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3220350" y="3293150"/>
              <a:ext cx="261725" cy="205025"/>
            </a:xfrm>
            <a:custGeom>
              <a:rect b="b" l="l" r="r" t="t"/>
              <a:pathLst>
                <a:path extrusionOk="0" h="8201" w="10469">
                  <a:moveTo>
                    <a:pt x="3824" y="0"/>
                  </a:moveTo>
                  <a:cubicBezTo>
                    <a:pt x="3768" y="0"/>
                    <a:pt x="3711" y="1"/>
                    <a:pt x="3652" y="2"/>
                  </a:cubicBezTo>
                  <a:cubicBezTo>
                    <a:pt x="2411" y="58"/>
                    <a:pt x="1452" y="848"/>
                    <a:pt x="877" y="2067"/>
                  </a:cubicBezTo>
                  <a:cubicBezTo>
                    <a:pt x="0" y="3994"/>
                    <a:pt x="1356" y="8200"/>
                    <a:pt x="3764" y="8200"/>
                  </a:cubicBezTo>
                  <a:cubicBezTo>
                    <a:pt x="3992" y="8200"/>
                    <a:pt x="4230" y="8162"/>
                    <a:pt x="4476" y="8081"/>
                  </a:cubicBezTo>
                  <a:lnTo>
                    <a:pt x="4973" y="7517"/>
                  </a:lnTo>
                  <a:cubicBezTo>
                    <a:pt x="5864" y="7088"/>
                    <a:pt x="10468" y="5114"/>
                    <a:pt x="10175" y="4177"/>
                  </a:cubicBezTo>
                  <a:cubicBezTo>
                    <a:pt x="9780" y="2879"/>
                    <a:pt x="8505" y="1559"/>
                    <a:pt x="7184" y="882"/>
                  </a:cubicBezTo>
                  <a:cubicBezTo>
                    <a:pt x="5973" y="255"/>
                    <a:pt x="5134" y="0"/>
                    <a:pt x="3824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3230400" y="3288100"/>
              <a:ext cx="248550" cy="211000"/>
            </a:xfrm>
            <a:custGeom>
              <a:rect b="b" l="l" r="r" t="t"/>
              <a:pathLst>
                <a:path extrusionOk="0" h="8440" w="9942">
                  <a:moveTo>
                    <a:pt x="3284" y="1"/>
                  </a:moveTo>
                  <a:cubicBezTo>
                    <a:pt x="3104" y="1"/>
                    <a:pt x="2991" y="23"/>
                    <a:pt x="2856" y="46"/>
                  </a:cubicBezTo>
                  <a:cubicBezTo>
                    <a:pt x="2269" y="147"/>
                    <a:pt x="1716" y="418"/>
                    <a:pt x="1287" y="836"/>
                  </a:cubicBezTo>
                  <a:cubicBezTo>
                    <a:pt x="858" y="1231"/>
                    <a:pt x="520" y="1716"/>
                    <a:pt x="283" y="2258"/>
                  </a:cubicBezTo>
                  <a:cubicBezTo>
                    <a:pt x="80" y="2799"/>
                    <a:pt x="1" y="3386"/>
                    <a:pt x="46" y="3962"/>
                  </a:cubicBezTo>
                  <a:cubicBezTo>
                    <a:pt x="125" y="5101"/>
                    <a:pt x="497" y="6196"/>
                    <a:pt x="1152" y="7144"/>
                  </a:cubicBezTo>
                  <a:cubicBezTo>
                    <a:pt x="1468" y="7618"/>
                    <a:pt x="1908" y="8001"/>
                    <a:pt x="2427" y="8249"/>
                  </a:cubicBezTo>
                  <a:cubicBezTo>
                    <a:pt x="2707" y="8377"/>
                    <a:pt x="3010" y="8439"/>
                    <a:pt x="3315" y="8439"/>
                  </a:cubicBezTo>
                  <a:cubicBezTo>
                    <a:pt x="3575" y="8439"/>
                    <a:pt x="3836" y="8394"/>
                    <a:pt x="4085" y="8306"/>
                  </a:cubicBezTo>
                  <a:lnTo>
                    <a:pt x="4097" y="8306"/>
                  </a:lnTo>
                  <a:lnTo>
                    <a:pt x="4571" y="7719"/>
                  </a:lnTo>
                  <a:lnTo>
                    <a:pt x="4062" y="8261"/>
                  </a:lnTo>
                  <a:lnTo>
                    <a:pt x="4062" y="8261"/>
                  </a:lnTo>
                  <a:cubicBezTo>
                    <a:pt x="3860" y="8322"/>
                    <a:pt x="3652" y="8353"/>
                    <a:pt x="3444" y="8353"/>
                  </a:cubicBezTo>
                  <a:cubicBezTo>
                    <a:pt x="3117" y="8353"/>
                    <a:pt x="2791" y="8277"/>
                    <a:pt x="2494" y="8125"/>
                  </a:cubicBezTo>
                  <a:cubicBezTo>
                    <a:pt x="2020" y="7855"/>
                    <a:pt x="1614" y="7482"/>
                    <a:pt x="1332" y="7020"/>
                  </a:cubicBezTo>
                  <a:cubicBezTo>
                    <a:pt x="745" y="6094"/>
                    <a:pt x="418" y="5033"/>
                    <a:pt x="384" y="3950"/>
                  </a:cubicBezTo>
                  <a:cubicBezTo>
                    <a:pt x="373" y="3420"/>
                    <a:pt x="407" y="2878"/>
                    <a:pt x="621" y="2393"/>
                  </a:cubicBezTo>
                  <a:cubicBezTo>
                    <a:pt x="836" y="1919"/>
                    <a:pt x="1152" y="1479"/>
                    <a:pt x="1535" y="1129"/>
                  </a:cubicBezTo>
                  <a:cubicBezTo>
                    <a:pt x="1908" y="779"/>
                    <a:pt x="2382" y="542"/>
                    <a:pt x="2889" y="452"/>
                  </a:cubicBezTo>
                  <a:cubicBezTo>
                    <a:pt x="3025" y="441"/>
                    <a:pt x="3194" y="407"/>
                    <a:pt x="3284" y="407"/>
                  </a:cubicBezTo>
                  <a:lnTo>
                    <a:pt x="3691" y="430"/>
                  </a:lnTo>
                  <a:cubicBezTo>
                    <a:pt x="3961" y="430"/>
                    <a:pt x="4232" y="452"/>
                    <a:pt x="4492" y="497"/>
                  </a:cubicBezTo>
                  <a:cubicBezTo>
                    <a:pt x="4763" y="531"/>
                    <a:pt x="5022" y="588"/>
                    <a:pt x="5270" y="667"/>
                  </a:cubicBezTo>
                  <a:cubicBezTo>
                    <a:pt x="5530" y="746"/>
                    <a:pt x="5789" y="836"/>
                    <a:pt x="6026" y="949"/>
                  </a:cubicBezTo>
                  <a:cubicBezTo>
                    <a:pt x="6534" y="1152"/>
                    <a:pt x="7008" y="1411"/>
                    <a:pt x="7459" y="1727"/>
                  </a:cubicBezTo>
                  <a:cubicBezTo>
                    <a:pt x="7674" y="1885"/>
                    <a:pt x="7888" y="2054"/>
                    <a:pt x="8091" y="2235"/>
                  </a:cubicBezTo>
                  <a:cubicBezTo>
                    <a:pt x="8283" y="2416"/>
                    <a:pt x="8475" y="2607"/>
                    <a:pt x="8656" y="2811"/>
                  </a:cubicBezTo>
                  <a:cubicBezTo>
                    <a:pt x="8825" y="3014"/>
                    <a:pt x="8994" y="3228"/>
                    <a:pt x="9141" y="3454"/>
                  </a:cubicBezTo>
                  <a:cubicBezTo>
                    <a:pt x="9220" y="3567"/>
                    <a:pt x="9276" y="3679"/>
                    <a:pt x="9344" y="3792"/>
                  </a:cubicBezTo>
                  <a:lnTo>
                    <a:pt x="9434" y="3962"/>
                  </a:lnTo>
                  <a:lnTo>
                    <a:pt x="9524" y="4153"/>
                  </a:lnTo>
                  <a:cubicBezTo>
                    <a:pt x="9570" y="4266"/>
                    <a:pt x="9615" y="4368"/>
                    <a:pt x="9637" y="4481"/>
                  </a:cubicBezTo>
                  <a:cubicBezTo>
                    <a:pt x="9615" y="4593"/>
                    <a:pt x="9570" y="4684"/>
                    <a:pt x="9491" y="4763"/>
                  </a:cubicBezTo>
                  <a:cubicBezTo>
                    <a:pt x="9321" y="4966"/>
                    <a:pt x="9130" y="5146"/>
                    <a:pt x="8904" y="5304"/>
                  </a:cubicBezTo>
                  <a:cubicBezTo>
                    <a:pt x="8464" y="5620"/>
                    <a:pt x="8001" y="5914"/>
                    <a:pt x="7516" y="6184"/>
                  </a:cubicBezTo>
                  <a:cubicBezTo>
                    <a:pt x="6557" y="6726"/>
                    <a:pt x="5552" y="7211"/>
                    <a:pt x="4571" y="7719"/>
                  </a:cubicBezTo>
                  <a:cubicBezTo>
                    <a:pt x="5598" y="7290"/>
                    <a:pt x="6613" y="6850"/>
                    <a:pt x="7617" y="6354"/>
                  </a:cubicBezTo>
                  <a:cubicBezTo>
                    <a:pt x="8114" y="6105"/>
                    <a:pt x="8599" y="5823"/>
                    <a:pt x="9062" y="5507"/>
                  </a:cubicBezTo>
                  <a:cubicBezTo>
                    <a:pt x="9299" y="5349"/>
                    <a:pt x="9524" y="5158"/>
                    <a:pt x="9716" y="4943"/>
                  </a:cubicBezTo>
                  <a:cubicBezTo>
                    <a:pt x="9840" y="4819"/>
                    <a:pt x="9908" y="4661"/>
                    <a:pt x="9942" y="4503"/>
                  </a:cubicBezTo>
                  <a:cubicBezTo>
                    <a:pt x="9942" y="4402"/>
                    <a:pt x="9919" y="4311"/>
                    <a:pt x="9886" y="4232"/>
                  </a:cubicBezTo>
                  <a:lnTo>
                    <a:pt x="9818" y="4040"/>
                  </a:lnTo>
                  <a:cubicBezTo>
                    <a:pt x="9773" y="3905"/>
                    <a:pt x="9705" y="3770"/>
                    <a:pt x="9637" y="3646"/>
                  </a:cubicBezTo>
                  <a:cubicBezTo>
                    <a:pt x="9570" y="3521"/>
                    <a:pt x="9513" y="3386"/>
                    <a:pt x="9434" y="3262"/>
                  </a:cubicBezTo>
                  <a:cubicBezTo>
                    <a:pt x="9276" y="3025"/>
                    <a:pt x="9107" y="2788"/>
                    <a:pt x="8926" y="2574"/>
                  </a:cubicBezTo>
                  <a:cubicBezTo>
                    <a:pt x="8565" y="2133"/>
                    <a:pt x="8148" y="1750"/>
                    <a:pt x="7685" y="1423"/>
                  </a:cubicBezTo>
                  <a:cubicBezTo>
                    <a:pt x="7222" y="1084"/>
                    <a:pt x="6715" y="802"/>
                    <a:pt x="6196" y="576"/>
                  </a:cubicBezTo>
                  <a:cubicBezTo>
                    <a:pt x="5936" y="463"/>
                    <a:pt x="5665" y="362"/>
                    <a:pt x="5394" y="283"/>
                  </a:cubicBezTo>
                  <a:cubicBezTo>
                    <a:pt x="5124" y="181"/>
                    <a:pt x="4842" y="125"/>
                    <a:pt x="4559" y="80"/>
                  </a:cubicBezTo>
                  <a:cubicBezTo>
                    <a:pt x="4324" y="33"/>
                    <a:pt x="4089" y="9"/>
                    <a:pt x="3854" y="9"/>
                  </a:cubicBezTo>
                  <a:cubicBezTo>
                    <a:pt x="3807" y="9"/>
                    <a:pt x="3760" y="10"/>
                    <a:pt x="3713" y="1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3218825" y="3342000"/>
              <a:ext cx="261550" cy="202025"/>
            </a:xfrm>
            <a:custGeom>
              <a:rect b="b" l="l" r="r" t="t"/>
              <a:pathLst>
                <a:path extrusionOk="0" h="8081" w="10462">
                  <a:moveTo>
                    <a:pt x="4819" y="0"/>
                  </a:moveTo>
                  <a:cubicBezTo>
                    <a:pt x="2404" y="11"/>
                    <a:pt x="91" y="903"/>
                    <a:pt x="24" y="3735"/>
                  </a:cubicBezTo>
                  <a:cubicBezTo>
                    <a:pt x="1" y="4807"/>
                    <a:pt x="644" y="5992"/>
                    <a:pt x="1299" y="6804"/>
                  </a:cubicBezTo>
                  <a:cubicBezTo>
                    <a:pt x="1705" y="7290"/>
                    <a:pt x="2213" y="7741"/>
                    <a:pt x="2822" y="7955"/>
                  </a:cubicBezTo>
                  <a:cubicBezTo>
                    <a:pt x="3105" y="8039"/>
                    <a:pt x="3396" y="8081"/>
                    <a:pt x="3688" y="8081"/>
                  </a:cubicBezTo>
                  <a:cubicBezTo>
                    <a:pt x="3989" y="8081"/>
                    <a:pt x="4290" y="8036"/>
                    <a:pt x="4582" y="7944"/>
                  </a:cubicBezTo>
                  <a:cubicBezTo>
                    <a:pt x="5180" y="7775"/>
                    <a:pt x="5745" y="7515"/>
                    <a:pt x="6264" y="7165"/>
                  </a:cubicBezTo>
                  <a:cubicBezTo>
                    <a:pt x="7426" y="6364"/>
                    <a:pt x="8600" y="5405"/>
                    <a:pt x="9389" y="4220"/>
                  </a:cubicBezTo>
                  <a:cubicBezTo>
                    <a:pt x="10270" y="2979"/>
                    <a:pt x="10461" y="2110"/>
                    <a:pt x="9073" y="1298"/>
                  </a:cubicBezTo>
                  <a:cubicBezTo>
                    <a:pt x="7810" y="474"/>
                    <a:pt x="6331" y="23"/>
                    <a:pt x="481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3216850" y="3336850"/>
              <a:ext cx="257600" cy="207075"/>
            </a:xfrm>
            <a:custGeom>
              <a:rect b="b" l="l" r="r" t="t"/>
              <a:pathLst>
                <a:path extrusionOk="0" h="8283" w="10304">
                  <a:moveTo>
                    <a:pt x="4841" y="1"/>
                  </a:moveTo>
                  <a:cubicBezTo>
                    <a:pt x="4003" y="1"/>
                    <a:pt x="3168" y="138"/>
                    <a:pt x="2382" y="432"/>
                  </a:cubicBezTo>
                  <a:cubicBezTo>
                    <a:pt x="1964" y="590"/>
                    <a:pt x="1569" y="815"/>
                    <a:pt x="1220" y="1097"/>
                  </a:cubicBezTo>
                  <a:cubicBezTo>
                    <a:pt x="881" y="1380"/>
                    <a:pt x="610" y="1729"/>
                    <a:pt x="407" y="2124"/>
                  </a:cubicBezTo>
                  <a:cubicBezTo>
                    <a:pt x="215" y="2497"/>
                    <a:pt x="103" y="2903"/>
                    <a:pt x="46" y="3320"/>
                  </a:cubicBezTo>
                  <a:cubicBezTo>
                    <a:pt x="12" y="3524"/>
                    <a:pt x="12" y="3727"/>
                    <a:pt x="1" y="3919"/>
                  </a:cubicBezTo>
                  <a:cubicBezTo>
                    <a:pt x="12" y="4122"/>
                    <a:pt x="24" y="4313"/>
                    <a:pt x="69" y="4505"/>
                  </a:cubicBezTo>
                  <a:cubicBezTo>
                    <a:pt x="215" y="5216"/>
                    <a:pt x="520" y="5882"/>
                    <a:pt x="938" y="6469"/>
                  </a:cubicBezTo>
                  <a:cubicBezTo>
                    <a:pt x="1276" y="6965"/>
                    <a:pt x="1694" y="7417"/>
                    <a:pt x="2179" y="7778"/>
                  </a:cubicBezTo>
                  <a:cubicBezTo>
                    <a:pt x="2551" y="8060"/>
                    <a:pt x="2991" y="8229"/>
                    <a:pt x="3465" y="8274"/>
                  </a:cubicBezTo>
                  <a:cubicBezTo>
                    <a:pt x="3550" y="8280"/>
                    <a:pt x="3634" y="8283"/>
                    <a:pt x="3719" y="8283"/>
                  </a:cubicBezTo>
                  <a:cubicBezTo>
                    <a:pt x="3804" y="8283"/>
                    <a:pt x="3888" y="8280"/>
                    <a:pt x="3973" y="8274"/>
                  </a:cubicBezTo>
                  <a:cubicBezTo>
                    <a:pt x="4097" y="8263"/>
                    <a:pt x="4233" y="8252"/>
                    <a:pt x="4357" y="8218"/>
                  </a:cubicBezTo>
                  <a:lnTo>
                    <a:pt x="4661" y="8150"/>
                  </a:lnTo>
                  <a:lnTo>
                    <a:pt x="4661" y="8150"/>
                  </a:lnTo>
                  <a:lnTo>
                    <a:pt x="4357" y="8207"/>
                  </a:lnTo>
                  <a:cubicBezTo>
                    <a:pt x="4233" y="8229"/>
                    <a:pt x="4097" y="8252"/>
                    <a:pt x="3973" y="8252"/>
                  </a:cubicBezTo>
                  <a:cubicBezTo>
                    <a:pt x="3888" y="8263"/>
                    <a:pt x="3804" y="8269"/>
                    <a:pt x="3719" y="8269"/>
                  </a:cubicBezTo>
                  <a:cubicBezTo>
                    <a:pt x="3634" y="8269"/>
                    <a:pt x="3550" y="8263"/>
                    <a:pt x="3465" y="8252"/>
                  </a:cubicBezTo>
                  <a:cubicBezTo>
                    <a:pt x="3003" y="8207"/>
                    <a:pt x="2562" y="8026"/>
                    <a:pt x="2201" y="7744"/>
                  </a:cubicBezTo>
                  <a:cubicBezTo>
                    <a:pt x="1727" y="7383"/>
                    <a:pt x="1332" y="6931"/>
                    <a:pt x="1017" y="6424"/>
                  </a:cubicBezTo>
                  <a:cubicBezTo>
                    <a:pt x="633" y="5837"/>
                    <a:pt x="373" y="5182"/>
                    <a:pt x="249" y="4483"/>
                  </a:cubicBezTo>
                  <a:cubicBezTo>
                    <a:pt x="227" y="4302"/>
                    <a:pt x="215" y="4110"/>
                    <a:pt x="215" y="3919"/>
                  </a:cubicBezTo>
                  <a:cubicBezTo>
                    <a:pt x="238" y="3738"/>
                    <a:pt x="249" y="3546"/>
                    <a:pt x="283" y="3354"/>
                  </a:cubicBezTo>
                  <a:cubicBezTo>
                    <a:pt x="351" y="2971"/>
                    <a:pt x="475" y="2598"/>
                    <a:pt x="667" y="2260"/>
                  </a:cubicBezTo>
                  <a:cubicBezTo>
                    <a:pt x="1084" y="1560"/>
                    <a:pt x="1739" y="1030"/>
                    <a:pt x="2517" y="782"/>
                  </a:cubicBezTo>
                  <a:cubicBezTo>
                    <a:pt x="3211" y="537"/>
                    <a:pt x="3939" y="411"/>
                    <a:pt x="4679" y="411"/>
                  </a:cubicBezTo>
                  <a:cubicBezTo>
                    <a:pt x="4793" y="411"/>
                    <a:pt x="4908" y="414"/>
                    <a:pt x="5022" y="420"/>
                  </a:cubicBezTo>
                  <a:cubicBezTo>
                    <a:pt x="5869" y="466"/>
                    <a:pt x="6738" y="578"/>
                    <a:pt x="7516" y="894"/>
                  </a:cubicBezTo>
                  <a:cubicBezTo>
                    <a:pt x="7708" y="973"/>
                    <a:pt x="7911" y="1018"/>
                    <a:pt x="8092" y="1120"/>
                  </a:cubicBezTo>
                  <a:cubicBezTo>
                    <a:pt x="8284" y="1233"/>
                    <a:pt x="8475" y="1323"/>
                    <a:pt x="8656" y="1425"/>
                  </a:cubicBezTo>
                  <a:cubicBezTo>
                    <a:pt x="9028" y="1594"/>
                    <a:pt x="9367" y="1808"/>
                    <a:pt x="9672" y="2079"/>
                  </a:cubicBezTo>
                  <a:cubicBezTo>
                    <a:pt x="9954" y="2327"/>
                    <a:pt x="10078" y="2700"/>
                    <a:pt x="10021" y="3061"/>
                  </a:cubicBezTo>
                  <a:cubicBezTo>
                    <a:pt x="9942" y="3433"/>
                    <a:pt x="9796" y="3772"/>
                    <a:pt x="9581" y="4088"/>
                  </a:cubicBezTo>
                  <a:cubicBezTo>
                    <a:pt x="9209" y="4686"/>
                    <a:pt x="8769" y="5239"/>
                    <a:pt x="8284" y="5747"/>
                  </a:cubicBezTo>
                  <a:cubicBezTo>
                    <a:pt x="8069" y="5972"/>
                    <a:pt x="7832" y="6187"/>
                    <a:pt x="7584" y="6378"/>
                  </a:cubicBezTo>
                  <a:cubicBezTo>
                    <a:pt x="7381" y="6570"/>
                    <a:pt x="7155" y="6751"/>
                    <a:pt x="6929" y="6920"/>
                  </a:cubicBezTo>
                  <a:lnTo>
                    <a:pt x="6320" y="7360"/>
                  </a:lnTo>
                  <a:cubicBezTo>
                    <a:pt x="6140" y="7473"/>
                    <a:pt x="5959" y="7586"/>
                    <a:pt x="5778" y="7687"/>
                  </a:cubicBezTo>
                  <a:cubicBezTo>
                    <a:pt x="5620" y="7778"/>
                    <a:pt x="5474" y="7845"/>
                    <a:pt x="5316" y="7913"/>
                  </a:cubicBezTo>
                  <a:cubicBezTo>
                    <a:pt x="5203" y="7970"/>
                    <a:pt x="5079" y="8015"/>
                    <a:pt x="4955" y="8049"/>
                  </a:cubicBezTo>
                  <a:cubicBezTo>
                    <a:pt x="4763" y="8116"/>
                    <a:pt x="4661" y="8150"/>
                    <a:pt x="4661" y="8150"/>
                  </a:cubicBezTo>
                  <a:lnTo>
                    <a:pt x="4966" y="8060"/>
                  </a:lnTo>
                  <a:cubicBezTo>
                    <a:pt x="5079" y="8026"/>
                    <a:pt x="5203" y="7981"/>
                    <a:pt x="5316" y="7924"/>
                  </a:cubicBezTo>
                  <a:cubicBezTo>
                    <a:pt x="5474" y="7857"/>
                    <a:pt x="5632" y="7789"/>
                    <a:pt x="5778" y="7710"/>
                  </a:cubicBezTo>
                  <a:cubicBezTo>
                    <a:pt x="5970" y="7608"/>
                    <a:pt x="6151" y="7507"/>
                    <a:pt x="6331" y="7394"/>
                  </a:cubicBezTo>
                  <a:lnTo>
                    <a:pt x="6952" y="6954"/>
                  </a:lnTo>
                  <a:cubicBezTo>
                    <a:pt x="7189" y="6796"/>
                    <a:pt x="7415" y="6615"/>
                    <a:pt x="7629" y="6435"/>
                  </a:cubicBezTo>
                  <a:cubicBezTo>
                    <a:pt x="7877" y="6243"/>
                    <a:pt x="8126" y="6029"/>
                    <a:pt x="8351" y="5814"/>
                  </a:cubicBezTo>
                  <a:cubicBezTo>
                    <a:pt x="8870" y="5318"/>
                    <a:pt x="9333" y="4776"/>
                    <a:pt x="9739" y="4189"/>
                  </a:cubicBezTo>
                  <a:cubicBezTo>
                    <a:pt x="9987" y="3862"/>
                    <a:pt x="10157" y="3501"/>
                    <a:pt x="10258" y="3106"/>
                  </a:cubicBezTo>
                  <a:cubicBezTo>
                    <a:pt x="10303" y="2892"/>
                    <a:pt x="10292" y="2666"/>
                    <a:pt x="10236" y="2452"/>
                  </a:cubicBezTo>
                  <a:cubicBezTo>
                    <a:pt x="10157" y="2237"/>
                    <a:pt x="10044" y="2045"/>
                    <a:pt x="9886" y="1876"/>
                  </a:cubicBezTo>
                  <a:cubicBezTo>
                    <a:pt x="9581" y="1571"/>
                    <a:pt x="9220" y="1323"/>
                    <a:pt x="8836" y="1131"/>
                  </a:cubicBezTo>
                  <a:lnTo>
                    <a:pt x="8272" y="815"/>
                  </a:lnTo>
                  <a:cubicBezTo>
                    <a:pt x="8069" y="725"/>
                    <a:pt x="7855" y="646"/>
                    <a:pt x="7652" y="556"/>
                  </a:cubicBezTo>
                  <a:cubicBezTo>
                    <a:pt x="6828" y="206"/>
                    <a:pt x="5925" y="71"/>
                    <a:pt x="5034" y="3"/>
                  </a:cubicBezTo>
                  <a:cubicBezTo>
                    <a:pt x="4970" y="1"/>
                    <a:pt x="4905" y="1"/>
                    <a:pt x="484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3334225" y="3397575"/>
              <a:ext cx="201450" cy="241975"/>
            </a:xfrm>
            <a:custGeom>
              <a:rect b="b" l="l" r="r" t="t"/>
              <a:pathLst>
                <a:path extrusionOk="0" h="9679" w="8058">
                  <a:moveTo>
                    <a:pt x="5620" y="0"/>
                  </a:moveTo>
                  <a:cubicBezTo>
                    <a:pt x="4029" y="1038"/>
                    <a:pt x="2415" y="2268"/>
                    <a:pt x="1219" y="3667"/>
                  </a:cubicBezTo>
                  <a:cubicBezTo>
                    <a:pt x="598" y="4390"/>
                    <a:pt x="136" y="4965"/>
                    <a:pt x="23" y="5947"/>
                  </a:cubicBezTo>
                  <a:cubicBezTo>
                    <a:pt x="0" y="6195"/>
                    <a:pt x="260" y="6996"/>
                    <a:pt x="339" y="7256"/>
                  </a:cubicBezTo>
                  <a:cubicBezTo>
                    <a:pt x="610" y="8091"/>
                    <a:pt x="1377" y="8892"/>
                    <a:pt x="2054" y="9242"/>
                  </a:cubicBezTo>
                  <a:cubicBezTo>
                    <a:pt x="2657" y="9533"/>
                    <a:pt x="3344" y="9678"/>
                    <a:pt x="4029" y="9678"/>
                  </a:cubicBezTo>
                  <a:cubicBezTo>
                    <a:pt x="5869" y="9678"/>
                    <a:pt x="7702" y="8630"/>
                    <a:pt x="7899" y="6534"/>
                  </a:cubicBezTo>
                  <a:cubicBezTo>
                    <a:pt x="8057" y="4593"/>
                    <a:pt x="7730" y="2663"/>
                    <a:pt x="5620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3334500" y="3391925"/>
              <a:ext cx="203150" cy="249500"/>
            </a:xfrm>
            <a:custGeom>
              <a:rect b="b" l="l" r="r" t="t"/>
              <a:pathLst>
                <a:path extrusionOk="0" h="9980" w="8126">
                  <a:moveTo>
                    <a:pt x="5643" y="0"/>
                  </a:moveTo>
                  <a:lnTo>
                    <a:pt x="5518" y="79"/>
                  </a:lnTo>
                  <a:cubicBezTo>
                    <a:pt x="4853" y="542"/>
                    <a:pt x="4187" y="1027"/>
                    <a:pt x="3555" y="1546"/>
                  </a:cubicBezTo>
                  <a:cubicBezTo>
                    <a:pt x="3239" y="1795"/>
                    <a:pt x="2934" y="2065"/>
                    <a:pt x="2630" y="2336"/>
                  </a:cubicBezTo>
                  <a:cubicBezTo>
                    <a:pt x="2325" y="2618"/>
                    <a:pt x="2043" y="2900"/>
                    <a:pt x="1761" y="3205"/>
                  </a:cubicBezTo>
                  <a:cubicBezTo>
                    <a:pt x="1625" y="3340"/>
                    <a:pt x="1490" y="3498"/>
                    <a:pt x="1355" y="3656"/>
                  </a:cubicBezTo>
                  <a:cubicBezTo>
                    <a:pt x="1219" y="3803"/>
                    <a:pt x="1095" y="3961"/>
                    <a:pt x="971" y="4119"/>
                  </a:cubicBezTo>
                  <a:cubicBezTo>
                    <a:pt x="700" y="4435"/>
                    <a:pt x="474" y="4774"/>
                    <a:pt x="294" y="5135"/>
                  </a:cubicBezTo>
                  <a:cubicBezTo>
                    <a:pt x="204" y="5315"/>
                    <a:pt x="136" y="5507"/>
                    <a:pt x="91" y="5710"/>
                  </a:cubicBezTo>
                  <a:cubicBezTo>
                    <a:pt x="57" y="5812"/>
                    <a:pt x="34" y="5902"/>
                    <a:pt x="23" y="6004"/>
                  </a:cubicBezTo>
                  <a:cubicBezTo>
                    <a:pt x="0" y="6105"/>
                    <a:pt x="0" y="6207"/>
                    <a:pt x="12" y="6308"/>
                  </a:cubicBezTo>
                  <a:cubicBezTo>
                    <a:pt x="91" y="6714"/>
                    <a:pt x="192" y="7098"/>
                    <a:pt x="328" y="7482"/>
                  </a:cubicBezTo>
                  <a:cubicBezTo>
                    <a:pt x="192" y="7098"/>
                    <a:pt x="91" y="6714"/>
                    <a:pt x="23" y="6308"/>
                  </a:cubicBezTo>
                  <a:cubicBezTo>
                    <a:pt x="12" y="6207"/>
                    <a:pt x="23" y="6105"/>
                    <a:pt x="46" y="6015"/>
                  </a:cubicBezTo>
                  <a:cubicBezTo>
                    <a:pt x="57" y="5913"/>
                    <a:pt x="79" y="5812"/>
                    <a:pt x="102" y="5710"/>
                  </a:cubicBezTo>
                  <a:cubicBezTo>
                    <a:pt x="158" y="5518"/>
                    <a:pt x="226" y="5326"/>
                    <a:pt x="316" y="5146"/>
                  </a:cubicBezTo>
                  <a:cubicBezTo>
                    <a:pt x="508" y="4796"/>
                    <a:pt x="745" y="4469"/>
                    <a:pt x="1016" y="4164"/>
                  </a:cubicBezTo>
                  <a:cubicBezTo>
                    <a:pt x="1151" y="4006"/>
                    <a:pt x="1287" y="3860"/>
                    <a:pt x="1422" y="3713"/>
                  </a:cubicBezTo>
                  <a:cubicBezTo>
                    <a:pt x="1569" y="3566"/>
                    <a:pt x="1704" y="3419"/>
                    <a:pt x="1851" y="3284"/>
                  </a:cubicBezTo>
                  <a:cubicBezTo>
                    <a:pt x="2133" y="3002"/>
                    <a:pt x="2427" y="2720"/>
                    <a:pt x="2743" y="2472"/>
                  </a:cubicBezTo>
                  <a:cubicBezTo>
                    <a:pt x="3058" y="2212"/>
                    <a:pt x="3363" y="1964"/>
                    <a:pt x="3690" y="1727"/>
                  </a:cubicBezTo>
                  <a:cubicBezTo>
                    <a:pt x="4292" y="1273"/>
                    <a:pt x="4924" y="848"/>
                    <a:pt x="5557" y="444"/>
                  </a:cubicBezTo>
                  <a:lnTo>
                    <a:pt x="5557" y="444"/>
                  </a:lnTo>
                  <a:cubicBezTo>
                    <a:pt x="5735" y="690"/>
                    <a:pt x="5919" y="943"/>
                    <a:pt x="6094" y="1196"/>
                  </a:cubicBezTo>
                  <a:cubicBezTo>
                    <a:pt x="6297" y="1490"/>
                    <a:pt x="6489" y="1795"/>
                    <a:pt x="6658" y="2110"/>
                  </a:cubicBezTo>
                  <a:cubicBezTo>
                    <a:pt x="6827" y="2415"/>
                    <a:pt x="6985" y="2731"/>
                    <a:pt x="7121" y="3058"/>
                  </a:cubicBezTo>
                  <a:cubicBezTo>
                    <a:pt x="7256" y="3386"/>
                    <a:pt x="7369" y="3713"/>
                    <a:pt x="7471" y="4063"/>
                  </a:cubicBezTo>
                  <a:cubicBezTo>
                    <a:pt x="7651" y="4740"/>
                    <a:pt x="7741" y="5439"/>
                    <a:pt x="7730" y="6150"/>
                  </a:cubicBezTo>
                  <a:cubicBezTo>
                    <a:pt x="7730" y="6500"/>
                    <a:pt x="7708" y="6850"/>
                    <a:pt x="7640" y="7188"/>
                  </a:cubicBezTo>
                  <a:cubicBezTo>
                    <a:pt x="7572" y="7527"/>
                    <a:pt x="7459" y="7854"/>
                    <a:pt x="7279" y="8147"/>
                  </a:cubicBezTo>
                  <a:cubicBezTo>
                    <a:pt x="6918" y="8746"/>
                    <a:pt x="6365" y="9219"/>
                    <a:pt x="5722" y="9479"/>
                  </a:cubicBezTo>
                  <a:cubicBezTo>
                    <a:pt x="5137" y="9731"/>
                    <a:pt x="4499" y="9857"/>
                    <a:pt x="3863" y="9857"/>
                  </a:cubicBezTo>
                  <a:cubicBezTo>
                    <a:pt x="3786" y="9857"/>
                    <a:pt x="3710" y="9855"/>
                    <a:pt x="3634" y="9851"/>
                  </a:cubicBezTo>
                  <a:cubicBezTo>
                    <a:pt x="3284" y="9829"/>
                    <a:pt x="2923" y="9761"/>
                    <a:pt x="2585" y="9660"/>
                  </a:cubicBezTo>
                  <a:cubicBezTo>
                    <a:pt x="2235" y="9558"/>
                    <a:pt x="1908" y="9400"/>
                    <a:pt x="1625" y="9174"/>
                  </a:cubicBezTo>
                  <a:cubicBezTo>
                    <a:pt x="1332" y="8960"/>
                    <a:pt x="1072" y="8712"/>
                    <a:pt x="858" y="8430"/>
                  </a:cubicBezTo>
                  <a:cubicBezTo>
                    <a:pt x="632" y="8147"/>
                    <a:pt x="452" y="7820"/>
                    <a:pt x="328" y="7482"/>
                  </a:cubicBezTo>
                  <a:lnTo>
                    <a:pt x="328" y="7482"/>
                  </a:lnTo>
                  <a:cubicBezTo>
                    <a:pt x="441" y="7820"/>
                    <a:pt x="621" y="8147"/>
                    <a:pt x="836" y="8430"/>
                  </a:cubicBezTo>
                  <a:cubicBezTo>
                    <a:pt x="1050" y="8723"/>
                    <a:pt x="1309" y="8994"/>
                    <a:pt x="1603" y="9219"/>
                  </a:cubicBezTo>
                  <a:cubicBezTo>
                    <a:pt x="1885" y="9445"/>
                    <a:pt x="2212" y="9614"/>
                    <a:pt x="2562" y="9716"/>
                  </a:cubicBezTo>
                  <a:cubicBezTo>
                    <a:pt x="2912" y="9840"/>
                    <a:pt x="3262" y="9919"/>
                    <a:pt x="3634" y="9953"/>
                  </a:cubicBezTo>
                  <a:cubicBezTo>
                    <a:pt x="3797" y="9970"/>
                    <a:pt x="3959" y="9979"/>
                    <a:pt x="4122" y="9979"/>
                  </a:cubicBezTo>
                  <a:cubicBezTo>
                    <a:pt x="4691" y="9979"/>
                    <a:pt x="5254" y="9873"/>
                    <a:pt x="5789" y="9671"/>
                  </a:cubicBezTo>
                  <a:cubicBezTo>
                    <a:pt x="6500" y="9411"/>
                    <a:pt x="7110" y="8937"/>
                    <a:pt x="7527" y="8305"/>
                  </a:cubicBezTo>
                  <a:cubicBezTo>
                    <a:pt x="7741" y="7990"/>
                    <a:pt x="7899" y="7640"/>
                    <a:pt x="7978" y="7267"/>
                  </a:cubicBezTo>
                  <a:cubicBezTo>
                    <a:pt x="8057" y="6906"/>
                    <a:pt x="8103" y="6534"/>
                    <a:pt x="8103" y="6161"/>
                  </a:cubicBezTo>
                  <a:cubicBezTo>
                    <a:pt x="8125" y="5417"/>
                    <a:pt x="8046" y="4672"/>
                    <a:pt x="7866" y="3961"/>
                  </a:cubicBezTo>
                  <a:cubicBezTo>
                    <a:pt x="7764" y="3600"/>
                    <a:pt x="7651" y="3250"/>
                    <a:pt x="7493" y="2912"/>
                  </a:cubicBezTo>
                  <a:cubicBezTo>
                    <a:pt x="7346" y="2573"/>
                    <a:pt x="7177" y="2235"/>
                    <a:pt x="6997" y="1919"/>
                  </a:cubicBezTo>
                  <a:cubicBezTo>
                    <a:pt x="6624" y="1287"/>
                    <a:pt x="6207" y="689"/>
                    <a:pt x="5744" y="124"/>
                  </a:cubicBezTo>
                  <a:lnTo>
                    <a:pt x="5643" y="0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3479225" y="3346225"/>
              <a:ext cx="27100" cy="46575"/>
            </a:xfrm>
            <a:custGeom>
              <a:rect b="b" l="l" r="r" t="t"/>
              <a:pathLst>
                <a:path extrusionOk="0" h="1863" w="1084">
                  <a:moveTo>
                    <a:pt x="1084" y="0"/>
                  </a:moveTo>
                  <a:lnTo>
                    <a:pt x="1084" y="0"/>
                  </a:lnTo>
                  <a:cubicBezTo>
                    <a:pt x="993" y="79"/>
                    <a:pt x="903" y="158"/>
                    <a:pt x="835" y="260"/>
                  </a:cubicBezTo>
                  <a:cubicBezTo>
                    <a:pt x="768" y="339"/>
                    <a:pt x="689" y="429"/>
                    <a:pt x="610" y="519"/>
                  </a:cubicBezTo>
                  <a:cubicBezTo>
                    <a:pt x="531" y="621"/>
                    <a:pt x="463" y="722"/>
                    <a:pt x="395" y="824"/>
                  </a:cubicBezTo>
                  <a:cubicBezTo>
                    <a:pt x="249" y="1038"/>
                    <a:pt x="136" y="1264"/>
                    <a:pt x="68" y="1512"/>
                  </a:cubicBezTo>
                  <a:cubicBezTo>
                    <a:pt x="34" y="1625"/>
                    <a:pt x="12" y="1738"/>
                    <a:pt x="0" y="1862"/>
                  </a:cubicBezTo>
                  <a:cubicBezTo>
                    <a:pt x="102" y="1794"/>
                    <a:pt x="192" y="1715"/>
                    <a:pt x="271" y="1625"/>
                  </a:cubicBezTo>
                  <a:cubicBezTo>
                    <a:pt x="440" y="1456"/>
                    <a:pt x="598" y="1264"/>
                    <a:pt x="734" y="1061"/>
                  </a:cubicBezTo>
                  <a:cubicBezTo>
                    <a:pt x="880" y="835"/>
                    <a:pt x="982" y="598"/>
                    <a:pt x="1050" y="350"/>
                  </a:cubicBezTo>
                  <a:cubicBezTo>
                    <a:pt x="1072" y="237"/>
                    <a:pt x="1084" y="113"/>
                    <a:pt x="108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3486275" y="3362875"/>
              <a:ext cx="30500" cy="27375"/>
            </a:xfrm>
            <a:custGeom>
              <a:rect b="b" l="l" r="r" t="t"/>
              <a:pathLst>
                <a:path extrusionOk="0" h="1095" w="1220">
                  <a:moveTo>
                    <a:pt x="1219" y="0"/>
                  </a:moveTo>
                  <a:cubicBezTo>
                    <a:pt x="1129" y="23"/>
                    <a:pt x="1039" y="56"/>
                    <a:pt x="960" y="102"/>
                  </a:cubicBezTo>
                  <a:cubicBezTo>
                    <a:pt x="881" y="147"/>
                    <a:pt x="802" y="192"/>
                    <a:pt x="723" y="237"/>
                  </a:cubicBezTo>
                  <a:cubicBezTo>
                    <a:pt x="644" y="282"/>
                    <a:pt x="565" y="339"/>
                    <a:pt x="486" y="406"/>
                  </a:cubicBezTo>
                  <a:cubicBezTo>
                    <a:pt x="339" y="519"/>
                    <a:pt x="215" y="666"/>
                    <a:pt x="113" y="835"/>
                  </a:cubicBezTo>
                  <a:cubicBezTo>
                    <a:pt x="57" y="914"/>
                    <a:pt x="23" y="1004"/>
                    <a:pt x="0" y="1095"/>
                  </a:cubicBezTo>
                  <a:cubicBezTo>
                    <a:pt x="91" y="1083"/>
                    <a:pt x="181" y="1049"/>
                    <a:pt x="271" y="1016"/>
                  </a:cubicBezTo>
                  <a:cubicBezTo>
                    <a:pt x="440" y="937"/>
                    <a:pt x="610" y="835"/>
                    <a:pt x="756" y="722"/>
                  </a:cubicBezTo>
                  <a:cubicBezTo>
                    <a:pt x="903" y="598"/>
                    <a:pt x="1039" y="440"/>
                    <a:pt x="1129" y="271"/>
                  </a:cubicBezTo>
                  <a:cubicBezTo>
                    <a:pt x="1174" y="181"/>
                    <a:pt x="1197" y="90"/>
                    <a:pt x="121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3487125" y="3379675"/>
              <a:ext cx="37825" cy="15725"/>
            </a:xfrm>
            <a:custGeom>
              <a:rect b="b" l="l" r="r" t="t"/>
              <a:pathLst>
                <a:path extrusionOk="0" h="629" w="1513">
                  <a:moveTo>
                    <a:pt x="1426" y="0"/>
                  </a:moveTo>
                  <a:cubicBezTo>
                    <a:pt x="1358" y="0"/>
                    <a:pt x="1294" y="8"/>
                    <a:pt x="1230" y="16"/>
                  </a:cubicBezTo>
                  <a:lnTo>
                    <a:pt x="971" y="62"/>
                  </a:lnTo>
                  <a:cubicBezTo>
                    <a:pt x="869" y="84"/>
                    <a:pt x="779" y="107"/>
                    <a:pt x="700" y="141"/>
                  </a:cubicBezTo>
                  <a:cubicBezTo>
                    <a:pt x="519" y="208"/>
                    <a:pt x="350" y="299"/>
                    <a:pt x="203" y="400"/>
                  </a:cubicBezTo>
                  <a:cubicBezTo>
                    <a:pt x="124" y="456"/>
                    <a:pt x="57" y="524"/>
                    <a:pt x="0" y="592"/>
                  </a:cubicBezTo>
                  <a:cubicBezTo>
                    <a:pt x="74" y="610"/>
                    <a:pt x="148" y="629"/>
                    <a:pt x="227" y="629"/>
                  </a:cubicBezTo>
                  <a:cubicBezTo>
                    <a:pt x="245" y="629"/>
                    <a:pt x="264" y="628"/>
                    <a:pt x="282" y="626"/>
                  </a:cubicBezTo>
                  <a:cubicBezTo>
                    <a:pt x="307" y="627"/>
                    <a:pt x="331" y="628"/>
                    <a:pt x="355" y="628"/>
                  </a:cubicBezTo>
                  <a:cubicBezTo>
                    <a:pt x="523" y="628"/>
                    <a:pt x="689" y="595"/>
                    <a:pt x="847" y="535"/>
                  </a:cubicBezTo>
                  <a:cubicBezTo>
                    <a:pt x="1027" y="468"/>
                    <a:pt x="1196" y="366"/>
                    <a:pt x="1343" y="220"/>
                  </a:cubicBezTo>
                  <a:cubicBezTo>
                    <a:pt x="1411" y="163"/>
                    <a:pt x="1467" y="84"/>
                    <a:pt x="1512" y="5"/>
                  </a:cubicBezTo>
                  <a:cubicBezTo>
                    <a:pt x="1483" y="2"/>
                    <a:pt x="1454" y="0"/>
                    <a:pt x="142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3483175" y="3403200"/>
              <a:ext cx="62075" cy="47425"/>
            </a:xfrm>
            <a:custGeom>
              <a:rect b="b" l="l" r="r" t="t"/>
              <a:pathLst>
                <a:path extrusionOk="0" h="1897" w="2483">
                  <a:moveTo>
                    <a:pt x="0" y="1"/>
                  </a:moveTo>
                  <a:lnTo>
                    <a:pt x="0" y="1"/>
                  </a:lnTo>
                  <a:cubicBezTo>
                    <a:pt x="113" y="136"/>
                    <a:pt x="249" y="260"/>
                    <a:pt x="384" y="362"/>
                  </a:cubicBezTo>
                  <a:cubicBezTo>
                    <a:pt x="531" y="463"/>
                    <a:pt x="666" y="565"/>
                    <a:pt x="824" y="644"/>
                  </a:cubicBezTo>
                  <a:lnTo>
                    <a:pt x="1061" y="791"/>
                  </a:lnTo>
                  <a:cubicBezTo>
                    <a:pt x="1140" y="836"/>
                    <a:pt x="1230" y="881"/>
                    <a:pt x="1309" y="926"/>
                  </a:cubicBezTo>
                  <a:cubicBezTo>
                    <a:pt x="1467" y="1016"/>
                    <a:pt x="1614" y="1129"/>
                    <a:pt x="1761" y="1231"/>
                  </a:cubicBezTo>
                  <a:cubicBezTo>
                    <a:pt x="1828" y="1276"/>
                    <a:pt x="1896" y="1332"/>
                    <a:pt x="1964" y="1389"/>
                  </a:cubicBezTo>
                  <a:cubicBezTo>
                    <a:pt x="2020" y="1445"/>
                    <a:pt x="2077" y="1501"/>
                    <a:pt x="2133" y="1535"/>
                  </a:cubicBezTo>
                  <a:cubicBezTo>
                    <a:pt x="2189" y="1580"/>
                    <a:pt x="2235" y="1626"/>
                    <a:pt x="2280" y="1682"/>
                  </a:cubicBezTo>
                  <a:lnTo>
                    <a:pt x="2381" y="1795"/>
                  </a:lnTo>
                  <a:cubicBezTo>
                    <a:pt x="2449" y="1863"/>
                    <a:pt x="2483" y="1896"/>
                    <a:pt x="2483" y="1896"/>
                  </a:cubicBezTo>
                  <a:cubicBezTo>
                    <a:pt x="2483" y="1896"/>
                    <a:pt x="2483" y="1840"/>
                    <a:pt x="2460" y="1750"/>
                  </a:cubicBezTo>
                  <a:cubicBezTo>
                    <a:pt x="2449" y="1716"/>
                    <a:pt x="2438" y="1659"/>
                    <a:pt x="2415" y="1592"/>
                  </a:cubicBezTo>
                  <a:cubicBezTo>
                    <a:pt x="2393" y="1524"/>
                    <a:pt x="2370" y="1456"/>
                    <a:pt x="2336" y="1400"/>
                  </a:cubicBezTo>
                  <a:cubicBezTo>
                    <a:pt x="2291" y="1332"/>
                    <a:pt x="2246" y="1253"/>
                    <a:pt x="2189" y="1174"/>
                  </a:cubicBezTo>
                  <a:cubicBezTo>
                    <a:pt x="2144" y="1095"/>
                    <a:pt x="2077" y="1016"/>
                    <a:pt x="2009" y="960"/>
                  </a:cubicBezTo>
                  <a:cubicBezTo>
                    <a:pt x="1930" y="892"/>
                    <a:pt x="1862" y="802"/>
                    <a:pt x="1783" y="745"/>
                  </a:cubicBezTo>
                  <a:cubicBezTo>
                    <a:pt x="1693" y="689"/>
                    <a:pt x="1614" y="633"/>
                    <a:pt x="1524" y="576"/>
                  </a:cubicBezTo>
                  <a:cubicBezTo>
                    <a:pt x="1196" y="384"/>
                    <a:pt x="858" y="238"/>
                    <a:pt x="497" y="136"/>
                  </a:cubicBezTo>
                  <a:lnTo>
                    <a:pt x="147" y="35"/>
                  </a:lnTo>
                  <a:cubicBezTo>
                    <a:pt x="57" y="1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3508850" y="3425500"/>
              <a:ext cx="22575" cy="40925"/>
            </a:xfrm>
            <a:custGeom>
              <a:rect b="b" l="l" r="r" t="t"/>
              <a:pathLst>
                <a:path extrusionOk="0" h="1637" w="903">
                  <a:moveTo>
                    <a:pt x="0" y="0"/>
                  </a:moveTo>
                  <a:lnTo>
                    <a:pt x="0" y="0"/>
                  </a:lnTo>
                  <a:cubicBezTo>
                    <a:pt x="11" y="102"/>
                    <a:pt x="34" y="203"/>
                    <a:pt x="79" y="305"/>
                  </a:cubicBezTo>
                  <a:cubicBezTo>
                    <a:pt x="113" y="395"/>
                    <a:pt x="136" y="485"/>
                    <a:pt x="169" y="587"/>
                  </a:cubicBezTo>
                  <a:cubicBezTo>
                    <a:pt x="215" y="688"/>
                    <a:pt x="271" y="779"/>
                    <a:pt x="316" y="880"/>
                  </a:cubicBezTo>
                  <a:cubicBezTo>
                    <a:pt x="418" y="1072"/>
                    <a:pt x="530" y="1253"/>
                    <a:pt x="666" y="1422"/>
                  </a:cubicBezTo>
                  <a:cubicBezTo>
                    <a:pt x="734" y="1501"/>
                    <a:pt x="801" y="1580"/>
                    <a:pt x="892" y="1636"/>
                  </a:cubicBezTo>
                  <a:cubicBezTo>
                    <a:pt x="903" y="1535"/>
                    <a:pt x="892" y="1433"/>
                    <a:pt x="880" y="1320"/>
                  </a:cubicBezTo>
                  <a:cubicBezTo>
                    <a:pt x="846" y="1106"/>
                    <a:pt x="790" y="892"/>
                    <a:pt x="688" y="700"/>
                  </a:cubicBezTo>
                  <a:cubicBezTo>
                    <a:pt x="621" y="587"/>
                    <a:pt x="564" y="485"/>
                    <a:pt x="485" y="384"/>
                  </a:cubicBezTo>
                  <a:cubicBezTo>
                    <a:pt x="429" y="305"/>
                    <a:pt x="350" y="226"/>
                    <a:pt x="271" y="158"/>
                  </a:cubicBezTo>
                  <a:cubicBezTo>
                    <a:pt x="192" y="90"/>
                    <a:pt x="102" y="45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3444800" y="3402350"/>
              <a:ext cx="30500" cy="78450"/>
            </a:xfrm>
            <a:custGeom>
              <a:rect b="b" l="l" r="r" t="t"/>
              <a:pathLst>
                <a:path extrusionOk="0" h="3138" w="1220">
                  <a:moveTo>
                    <a:pt x="1152" y="1"/>
                  </a:moveTo>
                  <a:cubicBezTo>
                    <a:pt x="1152" y="1"/>
                    <a:pt x="1129" y="46"/>
                    <a:pt x="1118" y="148"/>
                  </a:cubicBezTo>
                  <a:cubicBezTo>
                    <a:pt x="1106" y="193"/>
                    <a:pt x="1095" y="260"/>
                    <a:pt x="1073" y="317"/>
                  </a:cubicBezTo>
                  <a:cubicBezTo>
                    <a:pt x="1050" y="362"/>
                    <a:pt x="1016" y="441"/>
                    <a:pt x="994" y="509"/>
                  </a:cubicBezTo>
                  <a:cubicBezTo>
                    <a:pt x="937" y="633"/>
                    <a:pt x="847" y="802"/>
                    <a:pt x="779" y="983"/>
                  </a:cubicBezTo>
                  <a:cubicBezTo>
                    <a:pt x="745" y="1073"/>
                    <a:pt x="700" y="1163"/>
                    <a:pt x="655" y="1253"/>
                  </a:cubicBezTo>
                  <a:cubicBezTo>
                    <a:pt x="610" y="1344"/>
                    <a:pt x="576" y="1434"/>
                    <a:pt x="531" y="1535"/>
                  </a:cubicBezTo>
                  <a:cubicBezTo>
                    <a:pt x="373" y="1885"/>
                    <a:pt x="238" y="2246"/>
                    <a:pt x="125" y="2607"/>
                  </a:cubicBezTo>
                  <a:cubicBezTo>
                    <a:pt x="68" y="2788"/>
                    <a:pt x="34" y="2957"/>
                    <a:pt x="1" y="3138"/>
                  </a:cubicBezTo>
                  <a:cubicBezTo>
                    <a:pt x="125" y="3002"/>
                    <a:pt x="238" y="2867"/>
                    <a:pt x="339" y="2720"/>
                  </a:cubicBezTo>
                  <a:cubicBezTo>
                    <a:pt x="441" y="2562"/>
                    <a:pt x="542" y="2416"/>
                    <a:pt x="633" y="2258"/>
                  </a:cubicBezTo>
                  <a:cubicBezTo>
                    <a:pt x="734" y="2066"/>
                    <a:pt x="824" y="1885"/>
                    <a:pt x="915" y="1693"/>
                  </a:cubicBezTo>
                  <a:cubicBezTo>
                    <a:pt x="994" y="1490"/>
                    <a:pt x="1061" y="1299"/>
                    <a:pt x="1118" y="1095"/>
                  </a:cubicBezTo>
                  <a:cubicBezTo>
                    <a:pt x="1174" y="915"/>
                    <a:pt x="1208" y="723"/>
                    <a:pt x="1219" y="531"/>
                  </a:cubicBezTo>
                  <a:lnTo>
                    <a:pt x="1219" y="306"/>
                  </a:lnTo>
                  <a:cubicBezTo>
                    <a:pt x="1219" y="249"/>
                    <a:pt x="1208" y="193"/>
                    <a:pt x="1185" y="136"/>
                  </a:cubicBezTo>
                  <a:cubicBezTo>
                    <a:pt x="1163" y="46"/>
                    <a:pt x="1152" y="1"/>
                    <a:pt x="115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3469900" y="3418450"/>
              <a:ext cx="11875" cy="31050"/>
            </a:xfrm>
            <a:custGeom>
              <a:rect b="b" l="l" r="r" t="t"/>
              <a:pathLst>
                <a:path extrusionOk="0" h="1242" w="475">
                  <a:moveTo>
                    <a:pt x="328" y="0"/>
                  </a:moveTo>
                  <a:cubicBezTo>
                    <a:pt x="272" y="56"/>
                    <a:pt x="215" y="113"/>
                    <a:pt x="181" y="181"/>
                  </a:cubicBezTo>
                  <a:cubicBezTo>
                    <a:pt x="23" y="440"/>
                    <a:pt x="1" y="767"/>
                    <a:pt x="114" y="1049"/>
                  </a:cubicBezTo>
                  <a:cubicBezTo>
                    <a:pt x="148" y="1117"/>
                    <a:pt x="181" y="1185"/>
                    <a:pt x="227" y="1241"/>
                  </a:cubicBezTo>
                  <a:cubicBezTo>
                    <a:pt x="283" y="1185"/>
                    <a:pt x="328" y="1117"/>
                    <a:pt x="351" y="1049"/>
                  </a:cubicBezTo>
                  <a:cubicBezTo>
                    <a:pt x="418" y="925"/>
                    <a:pt x="452" y="790"/>
                    <a:pt x="452" y="643"/>
                  </a:cubicBezTo>
                  <a:cubicBezTo>
                    <a:pt x="475" y="497"/>
                    <a:pt x="464" y="350"/>
                    <a:pt x="418" y="214"/>
                  </a:cubicBezTo>
                  <a:cubicBezTo>
                    <a:pt x="396" y="135"/>
                    <a:pt x="362" y="68"/>
                    <a:pt x="32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3473575" y="3556950"/>
              <a:ext cx="32750" cy="60400"/>
            </a:xfrm>
            <a:custGeom>
              <a:rect b="b" l="l" r="r" t="t"/>
              <a:pathLst>
                <a:path extrusionOk="0" h="2416" w="1310">
                  <a:moveTo>
                    <a:pt x="1287" y="1"/>
                  </a:moveTo>
                  <a:cubicBezTo>
                    <a:pt x="1287" y="1"/>
                    <a:pt x="1242" y="46"/>
                    <a:pt x="1208" y="113"/>
                  </a:cubicBezTo>
                  <a:cubicBezTo>
                    <a:pt x="1174" y="181"/>
                    <a:pt x="1129" y="283"/>
                    <a:pt x="1073" y="396"/>
                  </a:cubicBezTo>
                  <a:cubicBezTo>
                    <a:pt x="948" y="621"/>
                    <a:pt x="802" y="915"/>
                    <a:pt x="644" y="1208"/>
                  </a:cubicBezTo>
                  <a:cubicBezTo>
                    <a:pt x="565" y="1366"/>
                    <a:pt x="486" y="1501"/>
                    <a:pt x="418" y="1648"/>
                  </a:cubicBezTo>
                  <a:cubicBezTo>
                    <a:pt x="350" y="1783"/>
                    <a:pt x="271" y="1908"/>
                    <a:pt x="215" y="2020"/>
                  </a:cubicBezTo>
                  <a:cubicBezTo>
                    <a:pt x="159" y="2145"/>
                    <a:pt x="91" y="2224"/>
                    <a:pt x="57" y="2303"/>
                  </a:cubicBezTo>
                  <a:cubicBezTo>
                    <a:pt x="34" y="2336"/>
                    <a:pt x="23" y="2370"/>
                    <a:pt x="1" y="2415"/>
                  </a:cubicBezTo>
                  <a:cubicBezTo>
                    <a:pt x="1" y="2415"/>
                    <a:pt x="46" y="2393"/>
                    <a:pt x="113" y="2359"/>
                  </a:cubicBezTo>
                  <a:cubicBezTo>
                    <a:pt x="215" y="2314"/>
                    <a:pt x="305" y="2257"/>
                    <a:pt x="396" y="2178"/>
                  </a:cubicBezTo>
                  <a:cubicBezTo>
                    <a:pt x="520" y="2088"/>
                    <a:pt x="633" y="1975"/>
                    <a:pt x="723" y="1851"/>
                  </a:cubicBezTo>
                  <a:cubicBezTo>
                    <a:pt x="779" y="1783"/>
                    <a:pt x="836" y="1716"/>
                    <a:pt x="881" y="1637"/>
                  </a:cubicBezTo>
                  <a:lnTo>
                    <a:pt x="1016" y="1400"/>
                  </a:lnTo>
                  <a:cubicBezTo>
                    <a:pt x="1095" y="1242"/>
                    <a:pt x="1163" y="1084"/>
                    <a:pt x="1208" y="915"/>
                  </a:cubicBezTo>
                  <a:cubicBezTo>
                    <a:pt x="1264" y="768"/>
                    <a:pt x="1287" y="610"/>
                    <a:pt x="1298" y="452"/>
                  </a:cubicBezTo>
                  <a:cubicBezTo>
                    <a:pt x="1310" y="350"/>
                    <a:pt x="1310" y="238"/>
                    <a:pt x="1298" y="125"/>
                  </a:cubicBezTo>
                  <a:cubicBezTo>
                    <a:pt x="1298" y="46"/>
                    <a:pt x="1287" y="1"/>
                    <a:pt x="12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3493600" y="3571900"/>
              <a:ext cx="17800" cy="41500"/>
            </a:xfrm>
            <a:custGeom>
              <a:rect b="b" l="l" r="r" t="t"/>
              <a:pathLst>
                <a:path extrusionOk="0" h="1660" w="712">
                  <a:moveTo>
                    <a:pt x="678" y="1"/>
                  </a:moveTo>
                  <a:cubicBezTo>
                    <a:pt x="599" y="68"/>
                    <a:pt x="531" y="147"/>
                    <a:pt x="475" y="238"/>
                  </a:cubicBezTo>
                  <a:cubicBezTo>
                    <a:pt x="418" y="317"/>
                    <a:pt x="373" y="396"/>
                    <a:pt x="328" y="486"/>
                  </a:cubicBezTo>
                  <a:cubicBezTo>
                    <a:pt x="305" y="531"/>
                    <a:pt x="283" y="587"/>
                    <a:pt x="260" y="633"/>
                  </a:cubicBezTo>
                  <a:cubicBezTo>
                    <a:pt x="249" y="689"/>
                    <a:pt x="226" y="745"/>
                    <a:pt x="204" y="791"/>
                  </a:cubicBezTo>
                  <a:cubicBezTo>
                    <a:pt x="114" y="971"/>
                    <a:pt x="46" y="1152"/>
                    <a:pt x="23" y="1355"/>
                  </a:cubicBezTo>
                  <a:cubicBezTo>
                    <a:pt x="1" y="1456"/>
                    <a:pt x="1" y="1558"/>
                    <a:pt x="1" y="1659"/>
                  </a:cubicBezTo>
                  <a:cubicBezTo>
                    <a:pt x="91" y="1603"/>
                    <a:pt x="170" y="1535"/>
                    <a:pt x="238" y="1456"/>
                  </a:cubicBezTo>
                  <a:cubicBezTo>
                    <a:pt x="384" y="1298"/>
                    <a:pt x="497" y="1106"/>
                    <a:pt x="599" y="915"/>
                  </a:cubicBezTo>
                  <a:cubicBezTo>
                    <a:pt x="633" y="813"/>
                    <a:pt x="667" y="700"/>
                    <a:pt x="678" y="599"/>
                  </a:cubicBezTo>
                  <a:cubicBezTo>
                    <a:pt x="689" y="497"/>
                    <a:pt x="700" y="396"/>
                    <a:pt x="700" y="305"/>
                  </a:cubicBezTo>
                  <a:cubicBezTo>
                    <a:pt x="712" y="204"/>
                    <a:pt x="700" y="102"/>
                    <a:pt x="67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3232375" y="3378100"/>
              <a:ext cx="49950" cy="46275"/>
            </a:xfrm>
            <a:custGeom>
              <a:rect b="b" l="l" r="r" t="t"/>
              <a:pathLst>
                <a:path extrusionOk="0" h="1851" w="1998">
                  <a:moveTo>
                    <a:pt x="1998" y="0"/>
                  </a:moveTo>
                  <a:lnTo>
                    <a:pt x="1998" y="0"/>
                  </a:lnTo>
                  <a:cubicBezTo>
                    <a:pt x="1862" y="34"/>
                    <a:pt x="1716" y="79"/>
                    <a:pt x="1580" y="136"/>
                  </a:cubicBezTo>
                  <a:cubicBezTo>
                    <a:pt x="1434" y="192"/>
                    <a:pt x="1298" y="260"/>
                    <a:pt x="1174" y="350"/>
                  </a:cubicBezTo>
                  <a:cubicBezTo>
                    <a:pt x="1039" y="440"/>
                    <a:pt x="892" y="542"/>
                    <a:pt x="757" y="655"/>
                  </a:cubicBezTo>
                  <a:cubicBezTo>
                    <a:pt x="633" y="779"/>
                    <a:pt x="497" y="914"/>
                    <a:pt x="396" y="1050"/>
                  </a:cubicBezTo>
                  <a:cubicBezTo>
                    <a:pt x="339" y="1106"/>
                    <a:pt x="294" y="1174"/>
                    <a:pt x="249" y="1242"/>
                  </a:cubicBezTo>
                  <a:cubicBezTo>
                    <a:pt x="215" y="1309"/>
                    <a:pt x="181" y="1377"/>
                    <a:pt x="159" y="1433"/>
                  </a:cubicBezTo>
                  <a:cubicBezTo>
                    <a:pt x="91" y="1569"/>
                    <a:pt x="34" y="1704"/>
                    <a:pt x="1" y="1851"/>
                  </a:cubicBezTo>
                  <a:cubicBezTo>
                    <a:pt x="125" y="1761"/>
                    <a:pt x="238" y="1670"/>
                    <a:pt x="339" y="1558"/>
                  </a:cubicBezTo>
                  <a:cubicBezTo>
                    <a:pt x="396" y="1512"/>
                    <a:pt x="452" y="1467"/>
                    <a:pt x="497" y="1422"/>
                  </a:cubicBezTo>
                  <a:cubicBezTo>
                    <a:pt x="554" y="1366"/>
                    <a:pt x="610" y="1321"/>
                    <a:pt x="666" y="1276"/>
                  </a:cubicBezTo>
                  <a:cubicBezTo>
                    <a:pt x="790" y="1174"/>
                    <a:pt x="892" y="1061"/>
                    <a:pt x="1027" y="960"/>
                  </a:cubicBezTo>
                  <a:cubicBezTo>
                    <a:pt x="1152" y="847"/>
                    <a:pt x="1276" y="745"/>
                    <a:pt x="1389" y="632"/>
                  </a:cubicBezTo>
                  <a:cubicBezTo>
                    <a:pt x="1456" y="587"/>
                    <a:pt x="1501" y="519"/>
                    <a:pt x="1558" y="474"/>
                  </a:cubicBezTo>
                  <a:cubicBezTo>
                    <a:pt x="1614" y="429"/>
                    <a:pt x="1659" y="384"/>
                    <a:pt x="1705" y="328"/>
                  </a:cubicBezTo>
                  <a:cubicBezTo>
                    <a:pt x="1817" y="226"/>
                    <a:pt x="1919" y="125"/>
                    <a:pt x="199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3245350" y="3365575"/>
              <a:ext cx="29925" cy="23825"/>
            </a:xfrm>
            <a:custGeom>
              <a:rect b="b" l="l" r="r" t="t"/>
              <a:pathLst>
                <a:path extrusionOk="0" h="953" w="1197">
                  <a:moveTo>
                    <a:pt x="1124" y="0"/>
                  </a:moveTo>
                  <a:cubicBezTo>
                    <a:pt x="1059" y="0"/>
                    <a:pt x="995" y="11"/>
                    <a:pt x="937" y="27"/>
                  </a:cubicBezTo>
                  <a:cubicBezTo>
                    <a:pt x="757" y="73"/>
                    <a:pt x="587" y="163"/>
                    <a:pt x="441" y="287"/>
                  </a:cubicBezTo>
                  <a:cubicBezTo>
                    <a:pt x="305" y="411"/>
                    <a:pt x="192" y="547"/>
                    <a:pt x="102" y="705"/>
                  </a:cubicBezTo>
                  <a:cubicBezTo>
                    <a:pt x="57" y="784"/>
                    <a:pt x="23" y="863"/>
                    <a:pt x="1" y="953"/>
                  </a:cubicBezTo>
                  <a:cubicBezTo>
                    <a:pt x="91" y="941"/>
                    <a:pt x="170" y="919"/>
                    <a:pt x="260" y="885"/>
                  </a:cubicBezTo>
                  <a:cubicBezTo>
                    <a:pt x="418" y="817"/>
                    <a:pt x="576" y="716"/>
                    <a:pt x="712" y="603"/>
                  </a:cubicBezTo>
                  <a:cubicBezTo>
                    <a:pt x="779" y="547"/>
                    <a:pt x="836" y="490"/>
                    <a:pt x="903" y="422"/>
                  </a:cubicBezTo>
                  <a:cubicBezTo>
                    <a:pt x="949" y="355"/>
                    <a:pt x="1005" y="287"/>
                    <a:pt x="1061" y="231"/>
                  </a:cubicBezTo>
                  <a:cubicBezTo>
                    <a:pt x="1118" y="163"/>
                    <a:pt x="1163" y="84"/>
                    <a:pt x="1197" y="5"/>
                  </a:cubicBezTo>
                  <a:cubicBezTo>
                    <a:pt x="1173" y="2"/>
                    <a:pt x="1148" y="0"/>
                    <a:pt x="112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3407575" y="3376675"/>
              <a:ext cx="51350" cy="16675"/>
            </a:xfrm>
            <a:custGeom>
              <a:rect b="b" l="l" r="r" t="t"/>
              <a:pathLst>
                <a:path extrusionOk="0" h="667" w="2054">
                  <a:moveTo>
                    <a:pt x="728" y="1"/>
                  </a:moveTo>
                  <a:cubicBezTo>
                    <a:pt x="601" y="1"/>
                    <a:pt x="474" y="12"/>
                    <a:pt x="350" y="35"/>
                  </a:cubicBezTo>
                  <a:cubicBezTo>
                    <a:pt x="226" y="57"/>
                    <a:pt x="113" y="91"/>
                    <a:pt x="0" y="136"/>
                  </a:cubicBezTo>
                  <a:cubicBezTo>
                    <a:pt x="102" y="193"/>
                    <a:pt x="214" y="238"/>
                    <a:pt x="339" y="272"/>
                  </a:cubicBezTo>
                  <a:cubicBezTo>
                    <a:pt x="429" y="306"/>
                    <a:pt x="542" y="340"/>
                    <a:pt x="666" y="362"/>
                  </a:cubicBezTo>
                  <a:cubicBezTo>
                    <a:pt x="790" y="396"/>
                    <a:pt x="914" y="419"/>
                    <a:pt x="1038" y="441"/>
                  </a:cubicBezTo>
                  <a:cubicBezTo>
                    <a:pt x="1162" y="464"/>
                    <a:pt x="1275" y="497"/>
                    <a:pt x="1399" y="520"/>
                  </a:cubicBezTo>
                  <a:cubicBezTo>
                    <a:pt x="1523" y="531"/>
                    <a:pt x="1614" y="565"/>
                    <a:pt x="1715" y="588"/>
                  </a:cubicBezTo>
                  <a:cubicBezTo>
                    <a:pt x="1817" y="599"/>
                    <a:pt x="1896" y="622"/>
                    <a:pt x="1952" y="644"/>
                  </a:cubicBezTo>
                  <a:cubicBezTo>
                    <a:pt x="2020" y="667"/>
                    <a:pt x="2054" y="667"/>
                    <a:pt x="2054" y="667"/>
                  </a:cubicBezTo>
                  <a:cubicBezTo>
                    <a:pt x="2043" y="633"/>
                    <a:pt x="2020" y="599"/>
                    <a:pt x="2009" y="576"/>
                  </a:cubicBezTo>
                  <a:cubicBezTo>
                    <a:pt x="1952" y="497"/>
                    <a:pt x="1896" y="430"/>
                    <a:pt x="1828" y="373"/>
                  </a:cubicBezTo>
                  <a:cubicBezTo>
                    <a:pt x="1727" y="294"/>
                    <a:pt x="1625" y="227"/>
                    <a:pt x="1512" y="170"/>
                  </a:cubicBezTo>
                  <a:cubicBezTo>
                    <a:pt x="1388" y="114"/>
                    <a:pt x="1253" y="69"/>
                    <a:pt x="1106" y="35"/>
                  </a:cubicBezTo>
                  <a:cubicBezTo>
                    <a:pt x="982" y="12"/>
                    <a:pt x="855" y="1"/>
                    <a:pt x="72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3416600" y="3395825"/>
              <a:ext cx="43175" cy="15025"/>
            </a:xfrm>
            <a:custGeom>
              <a:rect b="b" l="l" r="r" t="t"/>
              <a:pathLst>
                <a:path extrusionOk="0" h="601" w="1727">
                  <a:moveTo>
                    <a:pt x="1359" y="0"/>
                  </a:moveTo>
                  <a:cubicBezTo>
                    <a:pt x="1165" y="0"/>
                    <a:pt x="979" y="33"/>
                    <a:pt x="801" y="93"/>
                  </a:cubicBezTo>
                  <a:cubicBezTo>
                    <a:pt x="598" y="160"/>
                    <a:pt x="406" y="251"/>
                    <a:pt x="237" y="375"/>
                  </a:cubicBezTo>
                  <a:cubicBezTo>
                    <a:pt x="147" y="431"/>
                    <a:pt x="68" y="499"/>
                    <a:pt x="0" y="578"/>
                  </a:cubicBezTo>
                  <a:cubicBezTo>
                    <a:pt x="90" y="600"/>
                    <a:pt x="192" y="600"/>
                    <a:pt x="294" y="600"/>
                  </a:cubicBezTo>
                  <a:cubicBezTo>
                    <a:pt x="508" y="589"/>
                    <a:pt x="722" y="555"/>
                    <a:pt x="914" y="476"/>
                  </a:cubicBezTo>
                  <a:cubicBezTo>
                    <a:pt x="1016" y="442"/>
                    <a:pt x="1117" y="409"/>
                    <a:pt x="1208" y="363"/>
                  </a:cubicBezTo>
                  <a:cubicBezTo>
                    <a:pt x="1298" y="318"/>
                    <a:pt x="1388" y="273"/>
                    <a:pt x="1467" y="228"/>
                  </a:cubicBezTo>
                  <a:cubicBezTo>
                    <a:pt x="1557" y="183"/>
                    <a:pt x="1648" y="126"/>
                    <a:pt x="1727" y="59"/>
                  </a:cubicBezTo>
                  <a:cubicBezTo>
                    <a:pt x="1636" y="36"/>
                    <a:pt x="1535" y="14"/>
                    <a:pt x="1445" y="2"/>
                  </a:cubicBezTo>
                  <a:cubicBezTo>
                    <a:pt x="1416" y="1"/>
                    <a:pt x="1387" y="0"/>
                    <a:pt x="13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3401650" y="3334650"/>
              <a:ext cx="68275" cy="47975"/>
            </a:xfrm>
            <a:custGeom>
              <a:rect b="b" l="l" r="r" t="t"/>
              <a:pathLst>
                <a:path extrusionOk="0" h="1919" w="2731">
                  <a:moveTo>
                    <a:pt x="0" y="1"/>
                  </a:moveTo>
                  <a:cubicBezTo>
                    <a:pt x="0" y="1"/>
                    <a:pt x="57" y="23"/>
                    <a:pt x="136" y="80"/>
                  </a:cubicBezTo>
                  <a:lnTo>
                    <a:pt x="294" y="159"/>
                  </a:lnTo>
                  <a:cubicBezTo>
                    <a:pt x="350" y="192"/>
                    <a:pt x="406" y="226"/>
                    <a:pt x="463" y="283"/>
                  </a:cubicBezTo>
                  <a:cubicBezTo>
                    <a:pt x="519" y="328"/>
                    <a:pt x="598" y="362"/>
                    <a:pt x="666" y="418"/>
                  </a:cubicBezTo>
                  <a:cubicBezTo>
                    <a:pt x="734" y="475"/>
                    <a:pt x="801" y="531"/>
                    <a:pt x="892" y="576"/>
                  </a:cubicBezTo>
                  <a:cubicBezTo>
                    <a:pt x="971" y="633"/>
                    <a:pt x="1050" y="700"/>
                    <a:pt x="1129" y="757"/>
                  </a:cubicBezTo>
                  <a:cubicBezTo>
                    <a:pt x="1208" y="824"/>
                    <a:pt x="1287" y="870"/>
                    <a:pt x="1366" y="937"/>
                  </a:cubicBezTo>
                  <a:cubicBezTo>
                    <a:pt x="1693" y="1197"/>
                    <a:pt x="2020" y="1434"/>
                    <a:pt x="2280" y="1614"/>
                  </a:cubicBezTo>
                  <a:lnTo>
                    <a:pt x="2595" y="1840"/>
                  </a:lnTo>
                  <a:cubicBezTo>
                    <a:pt x="2674" y="1885"/>
                    <a:pt x="2731" y="1919"/>
                    <a:pt x="2731" y="1919"/>
                  </a:cubicBezTo>
                  <a:cubicBezTo>
                    <a:pt x="2652" y="1750"/>
                    <a:pt x="2562" y="1592"/>
                    <a:pt x="2449" y="1445"/>
                  </a:cubicBezTo>
                  <a:cubicBezTo>
                    <a:pt x="2336" y="1298"/>
                    <a:pt x="2212" y="1152"/>
                    <a:pt x="2088" y="1028"/>
                  </a:cubicBezTo>
                  <a:cubicBezTo>
                    <a:pt x="2009" y="949"/>
                    <a:pt x="1941" y="881"/>
                    <a:pt x="1862" y="813"/>
                  </a:cubicBezTo>
                  <a:lnTo>
                    <a:pt x="1614" y="610"/>
                  </a:lnTo>
                  <a:cubicBezTo>
                    <a:pt x="1523" y="542"/>
                    <a:pt x="1433" y="486"/>
                    <a:pt x="1343" y="429"/>
                  </a:cubicBezTo>
                  <a:cubicBezTo>
                    <a:pt x="1253" y="362"/>
                    <a:pt x="1162" y="317"/>
                    <a:pt x="1072" y="271"/>
                  </a:cubicBezTo>
                  <a:cubicBezTo>
                    <a:pt x="982" y="215"/>
                    <a:pt x="892" y="181"/>
                    <a:pt x="801" y="147"/>
                  </a:cubicBezTo>
                  <a:cubicBezTo>
                    <a:pt x="722" y="113"/>
                    <a:pt x="632" y="80"/>
                    <a:pt x="542" y="57"/>
                  </a:cubicBezTo>
                  <a:cubicBezTo>
                    <a:pt x="418" y="12"/>
                    <a:pt x="282" y="1"/>
                    <a:pt x="15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3436350" y="3320275"/>
              <a:ext cx="36400" cy="69975"/>
            </a:xfrm>
            <a:custGeom>
              <a:rect b="b" l="l" r="r" t="t"/>
              <a:pathLst>
                <a:path extrusionOk="0" h="2799" w="1456">
                  <a:moveTo>
                    <a:pt x="0" y="0"/>
                  </a:moveTo>
                  <a:cubicBezTo>
                    <a:pt x="0" y="0"/>
                    <a:pt x="11" y="45"/>
                    <a:pt x="56" y="124"/>
                  </a:cubicBezTo>
                  <a:cubicBezTo>
                    <a:pt x="102" y="203"/>
                    <a:pt x="169" y="316"/>
                    <a:pt x="237" y="440"/>
                  </a:cubicBezTo>
                  <a:cubicBezTo>
                    <a:pt x="305" y="576"/>
                    <a:pt x="372" y="722"/>
                    <a:pt x="451" y="892"/>
                  </a:cubicBezTo>
                  <a:cubicBezTo>
                    <a:pt x="508" y="959"/>
                    <a:pt x="542" y="1050"/>
                    <a:pt x="587" y="1140"/>
                  </a:cubicBezTo>
                  <a:cubicBezTo>
                    <a:pt x="621" y="1219"/>
                    <a:pt x="677" y="1309"/>
                    <a:pt x="711" y="1399"/>
                  </a:cubicBezTo>
                  <a:lnTo>
                    <a:pt x="1207" y="2359"/>
                  </a:lnTo>
                  <a:lnTo>
                    <a:pt x="1377" y="2675"/>
                  </a:lnTo>
                  <a:cubicBezTo>
                    <a:pt x="1422" y="2753"/>
                    <a:pt x="1444" y="2799"/>
                    <a:pt x="1444" y="2799"/>
                  </a:cubicBezTo>
                  <a:lnTo>
                    <a:pt x="1444" y="2663"/>
                  </a:lnTo>
                  <a:cubicBezTo>
                    <a:pt x="1456" y="2528"/>
                    <a:pt x="1444" y="2404"/>
                    <a:pt x="1422" y="2280"/>
                  </a:cubicBezTo>
                  <a:cubicBezTo>
                    <a:pt x="1399" y="2110"/>
                    <a:pt x="1365" y="1941"/>
                    <a:pt x="1309" y="1772"/>
                  </a:cubicBezTo>
                  <a:cubicBezTo>
                    <a:pt x="1275" y="1670"/>
                    <a:pt x="1241" y="1580"/>
                    <a:pt x="1207" y="1490"/>
                  </a:cubicBezTo>
                  <a:cubicBezTo>
                    <a:pt x="1162" y="1399"/>
                    <a:pt x="1128" y="1298"/>
                    <a:pt x="1083" y="1208"/>
                  </a:cubicBezTo>
                  <a:cubicBezTo>
                    <a:pt x="993" y="1027"/>
                    <a:pt x="880" y="858"/>
                    <a:pt x="767" y="700"/>
                  </a:cubicBezTo>
                  <a:cubicBezTo>
                    <a:pt x="666" y="553"/>
                    <a:pt x="542" y="418"/>
                    <a:pt x="418" y="294"/>
                  </a:cubicBezTo>
                  <a:cubicBezTo>
                    <a:pt x="327" y="203"/>
                    <a:pt x="226" y="124"/>
                    <a:pt x="124" y="68"/>
                  </a:cubicBezTo>
                  <a:cubicBezTo>
                    <a:pt x="45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3288525" y="3303825"/>
              <a:ext cx="33025" cy="10550"/>
            </a:xfrm>
            <a:custGeom>
              <a:rect b="b" l="l" r="r" t="t"/>
              <a:pathLst>
                <a:path extrusionOk="0" h="422" w="1321">
                  <a:moveTo>
                    <a:pt x="712" y="1"/>
                  </a:moveTo>
                  <a:cubicBezTo>
                    <a:pt x="685" y="1"/>
                    <a:pt x="658" y="2"/>
                    <a:pt x="632" y="4"/>
                  </a:cubicBezTo>
                  <a:cubicBezTo>
                    <a:pt x="542" y="15"/>
                    <a:pt x="463" y="38"/>
                    <a:pt x="373" y="60"/>
                  </a:cubicBezTo>
                  <a:cubicBezTo>
                    <a:pt x="305" y="83"/>
                    <a:pt x="237" y="117"/>
                    <a:pt x="169" y="162"/>
                  </a:cubicBezTo>
                  <a:cubicBezTo>
                    <a:pt x="102" y="207"/>
                    <a:pt x="45" y="263"/>
                    <a:pt x="0" y="331"/>
                  </a:cubicBezTo>
                  <a:cubicBezTo>
                    <a:pt x="68" y="365"/>
                    <a:pt x="147" y="376"/>
                    <a:pt x="226" y="387"/>
                  </a:cubicBezTo>
                  <a:cubicBezTo>
                    <a:pt x="305" y="399"/>
                    <a:pt x="373" y="421"/>
                    <a:pt x="440" y="421"/>
                  </a:cubicBezTo>
                  <a:lnTo>
                    <a:pt x="677" y="421"/>
                  </a:lnTo>
                  <a:cubicBezTo>
                    <a:pt x="824" y="399"/>
                    <a:pt x="959" y="365"/>
                    <a:pt x="1106" y="308"/>
                  </a:cubicBezTo>
                  <a:cubicBezTo>
                    <a:pt x="1174" y="286"/>
                    <a:pt x="1253" y="241"/>
                    <a:pt x="1320" y="196"/>
                  </a:cubicBezTo>
                  <a:cubicBezTo>
                    <a:pt x="1253" y="150"/>
                    <a:pt x="1185" y="105"/>
                    <a:pt x="1106" y="71"/>
                  </a:cubicBezTo>
                  <a:cubicBezTo>
                    <a:pt x="984" y="24"/>
                    <a:pt x="846" y="1"/>
                    <a:pt x="7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3355950" y="3503625"/>
              <a:ext cx="17225" cy="42075"/>
            </a:xfrm>
            <a:custGeom>
              <a:rect b="b" l="l" r="r" t="t"/>
              <a:pathLst>
                <a:path extrusionOk="0" h="1683" w="689">
                  <a:moveTo>
                    <a:pt x="688" y="1"/>
                  </a:moveTo>
                  <a:lnTo>
                    <a:pt x="688" y="1"/>
                  </a:lnTo>
                  <a:cubicBezTo>
                    <a:pt x="598" y="57"/>
                    <a:pt x="508" y="114"/>
                    <a:pt x="440" y="181"/>
                  </a:cubicBezTo>
                  <a:cubicBezTo>
                    <a:pt x="361" y="249"/>
                    <a:pt x="293" y="328"/>
                    <a:pt x="248" y="418"/>
                  </a:cubicBezTo>
                  <a:cubicBezTo>
                    <a:pt x="192" y="531"/>
                    <a:pt x="135" y="633"/>
                    <a:pt x="102" y="746"/>
                  </a:cubicBezTo>
                  <a:cubicBezTo>
                    <a:pt x="34" y="949"/>
                    <a:pt x="0" y="1163"/>
                    <a:pt x="11" y="1378"/>
                  </a:cubicBezTo>
                  <a:cubicBezTo>
                    <a:pt x="11" y="1479"/>
                    <a:pt x="34" y="1581"/>
                    <a:pt x="68" y="1682"/>
                  </a:cubicBezTo>
                  <a:cubicBezTo>
                    <a:pt x="135" y="1603"/>
                    <a:pt x="192" y="1524"/>
                    <a:pt x="248" y="1434"/>
                  </a:cubicBezTo>
                  <a:cubicBezTo>
                    <a:pt x="339" y="1265"/>
                    <a:pt x="429" y="1073"/>
                    <a:pt x="485" y="881"/>
                  </a:cubicBezTo>
                  <a:cubicBezTo>
                    <a:pt x="519" y="779"/>
                    <a:pt x="553" y="689"/>
                    <a:pt x="576" y="588"/>
                  </a:cubicBezTo>
                  <a:cubicBezTo>
                    <a:pt x="598" y="486"/>
                    <a:pt x="609" y="396"/>
                    <a:pt x="643" y="306"/>
                  </a:cubicBezTo>
                  <a:cubicBezTo>
                    <a:pt x="666" y="204"/>
                    <a:pt x="677" y="102"/>
                    <a:pt x="68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3374850" y="3491775"/>
              <a:ext cx="15525" cy="32475"/>
            </a:xfrm>
            <a:custGeom>
              <a:rect b="b" l="l" r="r" t="t"/>
              <a:pathLst>
                <a:path extrusionOk="0" h="1299" w="621">
                  <a:moveTo>
                    <a:pt x="621" y="1"/>
                  </a:moveTo>
                  <a:lnTo>
                    <a:pt x="621" y="1"/>
                  </a:lnTo>
                  <a:cubicBezTo>
                    <a:pt x="542" y="35"/>
                    <a:pt x="463" y="80"/>
                    <a:pt x="406" y="136"/>
                  </a:cubicBezTo>
                  <a:cubicBezTo>
                    <a:pt x="271" y="249"/>
                    <a:pt x="158" y="396"/>
                    <a:pt x="102" y="554"/>
                  </a:cubicBezTo>
                  <a:cubicBezTo>
                    <a:pt x="34" y="712"/>
                    <a:pt x="0" y="881"/>
                    <a:pt x="0" y="1050"/>
                  </a:cubicBezTo>
                  <a:cubicBezTo>
                    <a:pt x="0" y="1129"/>
                    <a:pt x="23" y="1220"/>
                    <a:pt x="45" y="1299"/>
                  </a:cubicBezTo>
                  <a:cubicBezTo>
                    <a:pt x="113" y="1253"/>
                    <a:pt x="169" y="1197"/>
                    <a:pt x="226" y="1129"/>
                  </a:cubicBezTo>
                  <a:cubicBezTo>
                    <a:pt x="339" y="1005"/>
                    <a:pt x="418" y="859"/>
                    <a:pt x="485" y="712"/>
                  </a:cubicBezTo>
                  <a:cubicBezTo>
                    <a:pt x="508" y="633"/>
                    <a:pt x="530" y="554"/>
                    <a:pt x="553" y="486"/>
                  </a:cubicBezTo>
                  <a:cubicBezTo>
                    <a:pt x="576" y="407"/>
                    <a:pt x="587" y="328"/>
                    <a:pt x="598" y="260"/>
                  </a:cubicBezTo>
                  <a:cubicBezTo>
                    <a:pt x="621" y="170"/>
                    <a:pt x="621" y="91"/>
                    <a:pt x="62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3555400" y="3519725"/>
              <a:ext cx="12425" cy="35550"/>
            </a:xfrm>
            <a:custGeom>
              <a:rect b="b" l="l" r="r" t="t"/>
              <a:pathLst>
                <a:path extrusionOk="0" h="1422" w="497">
                  <a:moveTo>
                    <a:pt x="327" y="0"/>
                  </a:moveTo>
                  <a:cubicBezTo>
                    <a:pt x="271" y="68"/>
                    <a:pt x="226" y="147"/>
                    <a:pt x="192" y="226"/>
                  </a:cubicBezTo>
                  <a:cubicBezTo>
                    <a:pt x="169" y="293"/>
                    <a:pt x="135" y="372"/>
                    <a:pt x="113" y="451"/>
                  </a:cubicBezTo>
                  <a:cubicBezTo>
                    <a:pt x="90" y="530"/>
                    <a:pt x="68" y="609"/>
                    <a:pt x="45" y="688"/>
                  </a:cubicBezTo>
                  <a:cubicBezTo>
                    <a:pt x="11" y="846"/>
                    <a:pt x="0" y="1016"/>
                    <a:pt x="11" y="1174"/>
                  </a:cubicBezTo>
                  <a:cubicBezTo>
                    <a:pt x="11" y="1264"/>
                    <a:pt x="23" y="1343"/>
                    <a:pt x="45" y="1422"/>
                  </a:cubicBezTo>
                  <a:cubicBezTo>
                    <a:pt x="113" y="1377"/>
                    <a:pt x="181" y="1320"/>
                    <a:pt x="226" y="1253"/>
                  </a:cubicBezTo>
                  <a:cubicBezTo>
                    <a:pt x="293" y="1185"/>
                    <a:pt x="339" y="1117"/>
                    <a:pt x="372" y="1038"/>
                  </a:cubicBezTo>
                  <a:cubicBezTo>
                    <a:pt x="406" y="948"/>
                    <a:pt x="440" y="858"/>
                    <a:pt x="463" y="767"/>
                  </a:cubicBezTo>
                  <a:cubicBezTo>
                    <a:pt x="497" y="587"/>
                    <a:pt x="485" y="406"/>
                    <a:pt x="440" y="237"/>
                  </a:cubicBezTo>
                  <a:cubicBezTo>
                    <a:pt x="418" y="158"/>
                    <a:pt x="372" y="79"/>
                    <a:pt x="32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2240150" y="2125000"/>
              <a:ext cx="516900" cy="383775"/>
            </a:xfrm>
            <a:custGeom>
              <a:rect b="b" l="l" r="r" t="t"/>
              <a:pathLst>
                <a:path extrusionOk="0" h="15351" w="20676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71" y="11239"/>
                  </a:cubicBezTo>
                  <a:cubicBezTo>
                    <a:pt x="206" y="11239"/>
                    <a:pt x="263" y="11239"/>
                    <a:pt x="217" y="11251"/>
                  </a:cubicBezTo>
                  <a:cubicBezTo>
                    <a:pt x="0" y="11294"/>
                    <a:pt x="3850" y="15351"/>
                    <a:pt x="9177" y="15351"/>
                  </a:cubicBezTo>
                  <a:cubicBezTo>
                    <a:pt x="10768" y="15351"/>
                    <a:pt x="12491" y="14989"/>
                    <a:pt x="14278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2238525" y="2122175"/>
              <a:ext cx="605700" cy="471700"/>
            </a:xfrm>
            <a:custGeom>
              <a:rect b="b" l="l" r="r" t="t"/>
              <a:pathLst>
                <a:path extrusionOk="0" h="18868" w="24228">
                  <a:moveTo>
                    <a:pt x="19240" y="124"/>
                  </a:moveTo>
                  <a:cubicBezTo>
                    <a:pt x="19770" y="2810"/>
                    <a:pt x="20741" y="10788"/>
                    <a:pt x="14343" y="14162"/>
                  </a:cubicBezTo>
                  <a:cubicBezTo>
                    <a:pt x="6579" y="18258"/>
                    <a:pt x="0" y="11431"/>
                    <a:pt x="282" y="11375"/>
                  </a:cubicBezTo>
                  <a:cubicBezTo>
                    <a:pt x="328" y="11364"/>
                    <a:pt x="271" y="11364"/>
                    <a:pt x="136" y="11352"/>
                  </a:cubicBezTo>
                  <a:lnTo>
                    <a:pt x="0" y="11431"/>
                  </a:lnTo>
                  <a:cubicBezTo>
                    <a:pt x="0" y="11431"/>
                    <a:pt x="5891" y="18867"/>
                    <a:pt x="13158" y="15561"/>
                  </a:cubicBezTo>
                  <a:cubicBezTo>
                    <a:pt x="24228" y="10528"/>
                    <a:pt x="19432" y="0"/>
                    <a:pt x="19432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2493825" y="2209350"/>
              <a:ext cx="119350" cy="74500"/>
            </a:xfrm>
            <a:custGeom>
              <a:rect b="b" l="l" r="r" t="t"/>
              <a:pathLst>
                <a:path extrusionOk="0" h="2980" w="4774">
                  <a:moveTo>
                    <a:pt x="4774" y="0"/>
                  </a:moveTo>
                  <a:lnTo>
                    <a:pt x="4774" y="0"/>
                  </a:lnTo>
                  <a:cubicBezTo>
                    <a:pt x="4480" y="79"/>
                    <a:pt x="4198" y="181"/>
                    <a:pt x="3927" y="305"/>
                  </a:cubicBezTo>
                  <a:cubicBezTo>
                    <a:pt x="3645" y="406"/>
                    <a:pt x="3363" y="542"/>
                    <a:pt x="3104" y="700"/>
                  </a:cubicBezTo>
                  <a:cubicBezTo>
                    <a:pt x="2810" y="869"/>
                    <a:pt x="2506" y="1050"/>
                    <a:pt x="2224" y="1241"/>
                  </a:cubicBezTo>
                  <a:cubicBezTo>
                    <a:pt x="1930" y="1445"/>
                    <a:pt x="1648" y="1636"/>
                    <a:pt x="1388" y="1839"/>
                  </a:cubicBezTo>
                  <a:cubicBezTo>
                    <a:pt x="1129" y="2043"/>
                    <a:pt x="869" y="2223"/>
                    <a:pt x="666" y="2392"/>
                  </a:cubicBezTo>
                  <a:cubicBezTo>
                    <a:pt x="429" y="2573"/>
                    <a:pt x="204" y="2765"/>
                    <a:pt x="1" y="2979"/>
                  </a:cubicBezTo>
                  <a:cubicBezTo>
                    <a:pt x="283" y="2889"/>
                    <a:pt x="553" y="2787"/>
                    <a:pt x="824" y="2663"/>
                  </a:cubicBezTo>
                  <a:cubicBezTo>
                    <a:pt x="1106" y="2550"/>
                    <a:pt x="1377" y="2415"/>
                    <a:pt x="1637" y="2257"/>
                  </a:cubicBezTo>
                  <a:cubicBezTo>
                    <a:pt x="1930" y="2099"/>
                    <a:pt x="2235" y="1907"/>
                    <a:pt x="2528" y="1704"/>
                  </a:cubicBezTo>
                  <a:cubicBezTo>
                    <a:pt x="2822" y="1512"/>
                    <a:pt x="3115" y="1320"/>
                    <a:pt x="3375" y="1117"/>
                  </a:cubicBezTo>
                  <a:cubicBezTo>
                    <a:pt x="3510" y="1016"/>
                    <a:pt x="3623" y="914"/>
                    <a:pt x="3747" y="824"/>
                  </a:cubicBezTo>
                  <a:cubicBezTo>
                    <a:pt x="3871" y="745"/>
                    <a:pt x="3984" y="655"/>
                    <a:pt x="4085" y="576"/>
                  </a:cubicBezTo>
                  <a:cubicBezTo>
                    <a:pt x="4322" y="395"/>
                    <a:pt x="4559" y="203"/>
                    <a:pt x="4774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2606100" y="2204275"/>
              <a:ext cx="40925" cy="28700"/>
            </a:xfrm>
            <a:custGeom>
              <a:rect b="b" l="l" r="r" t="t"/>
              <a:pathLst>
                <a:path extrusionOk="0" h="1148" w="1637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1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2047250" y="1173175"/>
              <a:ext cx="215000" cy="179450"/>
            </a:xfrm>
            <a:custGeom>
              <a:rect b="b" l="l" r="r" t="t"/>
              <a:pathLst>
                <a:path extrusionOk="0" h="7178" w="8600">
                  <a:moveTo>
                    <a:pt x="2675" y="0"/>
                  </a:moveTo>
                  <a:lnTo>
                    <a:pt x="1" y="271"/>
                  </a:lnTo>
                  <a:lnTo>
                    <a:pt x="12" y="5191"/>
                  </a:lnTo>
                  <a:lnTo>
                    <a:pt x="3138" y="4999"/>
                  </a:lnTo>
                  <a:lnTo>
                    <a:pt x="8599" y="7177"/>
                  </a:lnTo>
                  <a:lnTo>
                    <a:pt x="8599" y="7177"/>
                  </a:lnTo>
                  <a:lnTo>
                    <a:pt x="8509" y="5767"/>
                  </a:lnTo>
                  <a:lnTo>
                    <a:pt x="2675" y="0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2047525" y="1298150"/>
              <a:ext cx="235300" cy="733775"/>
            </a:xfrm>
            <a:custGeom>
              <a:rect b="b" l="l" r="r" t="t"/>
              <a:pathLst>
                <a:path extrusionOk="0" h="29351" w="9412">
                  <a:moveTo>
                    <a:pt x="3127" y="0"/>
                  </a:moveTo>
                  <a:lnTo>
                    <a:pt x="1" y="192"/>
                  </a:lnTo>
                  <a:lnTo>
                    <a:pt x="1" y="6884"/>
                  </a:lnTo>
                  <a:lnTo>
                    <a:pt x="1" y="28933"/>
                  </a:lnTo>
                  <a:lnTo>
                    <a:pt x="328" y="29350"/>
                  </a:lnTo>
                  <a:lnTo>
                    <a:pt x="1039" y="29023"/>
                  </a:lnTo>
                  <a:lnTo>
                    <a:pt x="9412" y="14512"/>
                  </a:lnTo>
                  <a:lnTo>
                    <a:pt x="9107" y="9942"/>
                  </a:lnTo>
                  <a:lnTo>
                    <a:pt x="8588" y="2178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2047525" y="1298425"/>
              <a:ext cx="227700" cy="248550"/>
            </a:xfrm>
            <a:custGeom>
              <a:rect b="b" l="l" r="r" t="t"/>
              <a:pathLst>
                <a:path extrusionOk="0" h="9942" w="9108">
                  <a:moveTo>
                    <a:pt x="3127" y="1"/>
                  </a:moveTo>
                  <a:lnTo>
                    <a:pt x="1" y="192"/>
                  </a:lnTo>
                  <a:lnTo>
                    <a:pt x="1" y="6895"/>
                  </a:lnTo>
                  <a:cubicBezTo>
                    <a:pt x="892" y="6963"/>
                    <a:pt x="1761" y="7256"/>
                    <a:pt x="2246" y="7685"/>
                  </a:cubicBezTo>
                  <a:lnTo>
                    <a:pt x="9107" y="9942"/>
                  </a:lnTo>
                  <a:lnTo>
                    <a:pt x="8588" y="2178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2055725" y="1300125"/>
              <a:ext cx="683850" cy="731800"/>
            </a:xfrm>
            <a:custGeom>
              <a:rect b="b" l="l" r="r" t="t"/>
              <a:pathLst>
                <a:path extrusionOk="0" h="29272" w="27354">
                  <a:moveTo>
                    <a:pt x="1986" y="0"/>
                  </a:moveTo>
                  <a:lnTo>
                    <a:pt x="1501" y="7188"/>
                  </a:lnTo>
                  <a:lnTo>
                    <a:pt x="34" y="28854"/>
                  </a:lnTo>
                  <a:lnTo>
                    <a:pt x="0" y="29271"/>
                  </a:lnTo>
                  <a:lnTo>
                    <a:pt x="339" y="29192"/>
                  </a:lnTo>
                  <a:lnTo>
                    <a:pt x="15764" y="25130"/>
                  </a:lnTo>
                  <a:lnTo>
                    <a:pt x="27353" y="22095"/>
                  </a:lnTo>
                  <a:cubicBezTo>
                    <a:pt x="24577" y="14162"/>
                    <a:pt x="18946" y="7233"/>
                    <a:pt x="10190" y="3047"/>
                  </a:cubicBezTo>
                  <a:cubicBezTo>
                    <a:pt x="7561" y="1772"/>
                    <a:pt x="4819" y="745"/>
                    <a:pt x="1986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2105650" y="1173175"/>
              <a:ext cx="728975" cy="679050"/>
            </a:xfrm>
            <a:custGeom>
              <a:rect b="b" l="l" r="r" t="t"/>
              <a:pathLst>
                <a:path extrusionOk="0" h="27162" w="29159">
                  <a:moveTo>
                    <a:pt x="339" y="0"/>
                  </a:moveTo>
                  <a:lnTo>
                    <a:pt x="0" y="5078"/>
                  </a:lnTo>
                  <a:cubicBezTo>
                    <a:pt x="2822" y="5823"/>
                    <a:pt x="5564" y="6839"/>
                    <a:pt x="8193" y="8114"/>
                  </a:cubicBezTo>
                  <a:cubicBezTo>
                    <a:pt x="16938" y="12300"/>
                    <a:pt x="22580" y="19229"/>
                    <a:pt x="25356" y="27161"/>
                  </a:cubicBezTo>
                  <a:lnTo>
                    <a:pt x="29159" y="26157"/>
                  </a:lnTo>
                  <a:cubicBezTo>
                    <a:pt x="27816" y="22659"/>
                    <a:pt x="26033" y="19330"/>
                    <a:pt x="23878" y="16261"/>
                  </a:cubicBezTo>
                  <a:cubicBezTo>
                    <a:pt x="23878" y="16261"/>
                    <a:pt x="14681" y="3092"/>
                    <a:pt x="339" y="0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2093225" y="1300125"/>
              <a:ext cx="646350" cy="627975"/>
            </a:xfrm>
            <a:custGeom>
              <a:rect b="b" l="l" r="r" t="t"/>
              <a:pathLst>
                <a:path extrusionOk="0" h="25119" w="25854">
                  <a:moveTo>
                    <a:pt x="486" y="0"/>
                  </a:moveTo>
                  <a:lnTo>
                    <a:pt x="1" y="7188"/>
                  </a:lnTo>
                  <a:cubicBezTo>
                    <a:pt x="57" y="7233"/>
                    <a:pt x="125" y="7290"/>
                    <a:pt x="182" y="7335"/>
                  </a:cubicBezTo>
                  <a:cubicBezTo>
                    <a:pt x="2529" y="9660"/>
                    <a:pt x="2404" y="12548"/>
                    <a:pt x="6038" y="13146"/>
                  </a:cubicBezTo>
                  <a:cubicBezTo>
                    <a:pt x="9514" y="13857"/>
                    <a:pt x="14422" y="12289"/>
                    <a:pt x="16228" y="16814"/>
                  </a:cubicBezTo>
                  <a:cubicBezTo>
                    <a:pt x="17311" y="19748"/>
                    <a:pt x="15302" y="22445"/>
                    <a:pt x="14264" y="25119"/>
                  </a:cubicBezTo>
                  <a:lnTo>
                    <a:pt x="25853" y="22072"/>
                  </a:lnTo>
                  <a:cubicBezTo>
                    <a:pt x="23077" y="14151"/>
                    <a:pt x="17446" y="7222"/>
                    <a:pt x="8690" y="3036"/>
                  </a:cubicBezTo>
                  <a:cubicBezTo>
                    <a:pt x="6061" y="1761"/>
                    <a:pt x="3319" y="745"/>
                    <a:pt x="486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2114100" y="1173175"/>
              <a:ext cx="720825" cy="653950"/>
            </a:xfrm>
            <a:custGeom>
              <a:rect b="b" l="l" r="r" t="t"/>
              <a:pathLst>
                <a:path extrusionOk="0" h="26158" w="28833">
                  <a:moveTo>
                    <a:pt x="1" y="0"/>
                  </a:moveTo>
                  <a:lnTo>
                    <a:pt x="441" y="113"/>
                  </a:lnTo>
                  <a:cubicBezTo>
                    <a:pt x="723" y="192"/>
                    <a:pt x="1152" y="283"/>
                    <a:pt x="1682" y="452"/>
                  </a:cubicBezTo>
                  <a:lnTo>
                    <a:pt x="2551" y="723"/>
                  </a:lnTo>
                  <a:cubicBezTo>
                    <a:pt x="2867" y="824"/>
                    <a:pt x="3206" y="948"/>
                    <a:pt x="3567" y="1072"/>
                  </a:cubicBezTo>
                  <a:cubicBezTo>
                    <a:pt x="4289" y="1343"/>
                    <a:pt x="5101" y="1671"/>
                    <a:pt x="5959" y="2054"/>
                  </a:cubicBezTo>
                  <a:cubicBezTo>
                    <a:pt x="6817" y="2438"/>
                    <a:pt x="7742" y="2889"/>
                    <a:pt x="8690" y="3420"/>
                  </a:cubicBezTo>
                  <a:cubicBezTo>
                    <a:pt x="9626" y="3950"/>
                    <a:pt x="10597" y="4537"/>
                    <a:pt x="11590" y="5202"/>
                  </a:cubicBezTo>
                  <a:cubicBezTo>
                    <a:pt x="13632" y="6579"/>
                    <a:pt x="15562" y="8114"/>
                    <a:pt x="17367" y="9784"/>
                  </a:cubicBezTo>
                  <a:cubicBezTo>
                    <a:pt x="19184" y="11454"/>
                    <a:pt x="20865" y="13259"/>
                    <a:pt x="22411" y="15178"/>
                  </a:cubicBezTo>
                  <a:cubicBezTo>
                    <a:pt x="23122" y="16069"/>
                    <a:pt x="23777" y="16983"/>
                    <a:pt x="24386" y="17942"/>
                  </a:cubicBezTo>
                  <a:cubicBezTo>
                    <a:pt x="24984" y="18845"/>
                    <a:pt x="25503" y="19725"/>
                    <a:pt x="25977" y="20538"/>
                  </a:cubicBezTo>
                  <a:cubicBezTo>
                    <a:pt x="26462" y="21350"/>
                    <a:pt x="26869" y="22106"/>
                    <a:pt x="27230" y="22794"/>
                  </a:cubicBezTo>
                  <a:cubicBezTo>
                    <a:pt x="27399" y="23133"/>
                    <a:pt x="27568" y="23449"/>
                    <a:pt x="27715" y="23754"/>
                  </a:cubicBezTo>
                  <a:cubicBezTo>
                    <a:pt x="27862" y="24047"/>
                    <a:pt x="27986" y="24329"/>
                    <a:pt x="28110" y="24577"/>
                  </a:cubicBezTo>
                  <a:cubicBezTo>
                    <a:pt x="28358" y="25074"/>
                    <a:pt x="28516" y="25469"/>
                    <a:pt x="28640" y="25740"/>
                  </a:cubicBezTo>
                  <a:cubicBezTo>
                    <a:pt x="28764" y="26022"/>
                    <a:pt x="28832" y="26157"/>
                    <a:pt x="28832" y="26157"/>
                  </a:cubicBezTo>
                  <a:cubicBezTo>
                    <a:pt x="28832" y="26157"/>
                    <a:pt x="28776" y="26010"/>
                    <a:pt x="28685" y="25728"/>
                  </a:cubicBezTo>
                  <a:cubicBezTo>
                    <a:pt x="28584" y="25446"/>
                    <a:pt x="28437" y="25040"/>
                    <a:pt x="28245" y="24521"/>
                  </a:cubicBezTo>
                  <a:cubicBezTo>
                    <a:pt x="28042" y="24002"/>
                    <a:pt x="27794" y="23370"/>
                    <a:pt x="27467" y="22670"/>
                  </a:cubicBezTo>
                  <a:cubicBezTo>
                    <a:pt x="27140" y="21971"/>
                    <a:pt x="26756" y="21192"/>
                    <a:pt x="26316" y="20346"/>
                  </a:cubicBezTo>
                  <a:cubicBezTo>
                    <a:pt x="25876" y="19499"/>
                    <a:pt x="25345" y="18619"/>
                    <a:pt x="24770" y="17694"/>
                  </a:cubicBezTo>
                  <a:cubicBezTo>
                    <a:pt x="24160" y="16712"/>
                    <a:pt x="23506" y="15776"/>
                    <a:pt x="22795" y="14873"/>
                  </a:cubicBezTo>
                  <a:cubicBezTo>
                    <a:pt x="21227" y="12943"/>
                    <a:pt x="19511" y="11127"/>
                    <a:pt x="17672" y="9457"/>
                  </a:cubicBezTo>
                  <a:cubicBezTo>
                    <a:pt x="16735" y="8599"/>
                    <a:pt x="15765" y="7775"/>
                    <a:pt x="14772" y="7008"/>
                  </a:cubicBezTo>
                  <a:cubicBezTo>
                    <a:pt x="13790" y="6241"/>
                    <a:pt x="12786" y="5541"/>
                    <a:pt x="11782" y="4898"/>
                  </a:cubicBezTo>
                  <a:cubicBezTo>
                    <a:pt x="10777" y="4255"/>
                    <a:pt x="9784" y="3668"/>
                    <a:pt x="8814" y="3160"/>
                  </a:cubicBezTo>
                  <a:cubicBezTo>
                    <a:pt x="7855" y="2652"/>
                    <a:pt x="6918" y="2212"/>
                    <a:pt x="6038" y="1840"/>
                  </a:cubicBezTo>
                  <a:cubicBezTo>
                    <a:pt x="5169" y="1479"/>
                    <a:pt x="4345" y="1174"/>
                    <a:pt x="3612" y="937"/>
                  </a:cubicBezTo>
                  <a:cubicBezTo>
                    <a:pt x="3251" y="824"/>
                    <a:pt x="2901" y="711"/>
                    <a:pt x="2585" y="610"/>
                  </a:cubicBezTo>
                  <a:lnTo>
                    <a:pt x="1694" y="373"/>
                  </a:lnTo>
                  <a:cubicBezTo>
                    <a:pt x="1163" y="237"/>
                    <a:pt x="723" y="158"/>
                    <a:pt x="441" y="9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2104250" y="1702975"/>
              <a:ext cx="24000" cy="78725"/>
            </a:xfrm>
            <a:custGeom>
              <a:rect b="b" l="l" r="r" t="t"/>
              <a:pathLst>
                <a:path extrusionOk="0" h="3149" w="960">
                  <a:moveTo>
                    <a:pt x="948" y="0"/>
                  </a:moveTo>
                  <a:lnTo>
                    <a:pt x="948" y="0"/>
                  </a:lnTo>
                  <a:cubicBezTo>
                    <a:pt x="846" y="147"/>
                    <a:pt x="745" y="293"/>
                    <a:pt x="666" y="451"/>
                  </a:cubicBezTo>
                  <a:cubicBezTo>
                    <a:pt x="497" y="801"/>
                    <a:pt x="361" y="1151"/>
                    <a:pt x="271" y="1523"/>
                  </a:cubicBezTo>
                  <a:cubicBezTo>
                    <a:pt x="226" y="1715"/>
                    <a:pt x="169" y="1907"/>
                    <a:pt x="135" y="2099"/>
                  </a:cubicBezTo>
                  <a:cubicBezTo>
                    <a:pt x="113" y="2280"/>
                    <a:pt x="79" y="2460"/>
                    <a:pt x="45" y="2618"/>
                  </a:cubicBezTo>
                  <a:cubicBezTo>
                    <a:pt x="11" y="2787"/>
                    <a:pt x="0" y="2968"/>
                    <a:pt x="0" y="3148"/>
                  </a:cubicBezTo>
                  <a:cubicBezTo>
                    <a:pt x="113" y="3013"/>
                    <a:pt x="226" y="2866"/>
                    <a:pt x="316" y="2720"/>
                  </a:cubicBezTo>
                  <a:cubicBezTo>
                    <a:pt x="508" y="2381"/>
                    <a:pt x="643" y="2020"/>
                    <a:pt x="734" y="1648"/>
                  </a:cubicBezTo>
                  <a:cubicBezTo>
                    <a:pt x="835" y="1287"/>
                    <a:pt x="891" y="914"/>
                    <a:pt x="937" y="530"/>
                  </a:cubicBezTo>
                  <a:cubicBezTo>
                    <a:pt x="959" y="361"/>
                    <a:pt x="959" y="181"/>
                    <a:pt x="948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2098600" y="1531450"/>
              <a:ext cx="19775" cy="199750"/>
            </a:xfrm>
            <a:custGeom>
              <a:rect b="b" l="l" r="r" t="t"/>
              <a:pathLst>
                <a:path extrusionOk="0" h="7990" w="791">
                  <a:moveTo>
                    <a:pt x="790" y="0"/>
                  </a:moveTo>
                  <a:cubicBezTo>
                    <a:pt x="790" y="0"/>
                    <a:pt x="745" y="113"/>
                    <a:pt x="689" y="339"/>
                  </a:cubicBezTo>
                  <a:cubicBezTo>
                    <a:pt x="644" y="553"/>
                    <a:pt x="553" y="858"/>
                    <a:pt x="486" y="1230"/>
                  </a:cubicBezTo>
                  <a:cubicBezTo>
                    <a:pt x="440" y="1411"/>
                    <a:pt x="384" y="1614"/>
                    <a:pt x="361" y="1828"/>
                  </a:cubicBezTo>
                  <a:cubicBezTo>
                    <a:pt x="339" y="2043"/>
                    <a:pt x="305" y="2268"/>
                    <a:pt x="282" y="2505"/>
                  </a:cubicBezTo>
                  <a:cubicBezTo>
                    <a:pt x="226" y="2968"/>
                    <a:pt x="170" y="3476"/>
                    <a:pt x="147" y="3972"/>
                  </a:cubicBezTo>
                  <a:cubicBezTo>
                    <a:pt x="113" y="4469"/>
                    <a:pt x="91" y="4977"/>
                    <a:pt x="79" y="5439"/>
                  </a:cubicBezTo>
                  <a:cubicBezTo>
                    <a:pt x="68" y="5676"/>
                    <a:pt x="57" y="5902"/>
                    <a:pt x="45" y="6116"/>
                  </a:cubicBezTo>
                  <a:cubicBezTo>
                    <a:pt x="34" y="6331"/>
                    <a:pt x="23" y="6534"/>
                    <a:pt x="23" y="6726"/>
                  </a:cubicBezTo>
                  <a:cubicBezTo>
                    <a:pt x="0" y="7098"/>
                    <a:pt x="0" y="7425"/>
                    <a:pt x="0" y="7640"/>
                  </a:cubicBezTo>
                  <a:cubicBezTo>
                    <a:pt x="0" y="7854"/>
                    <a:pt x="12" y="7990"/>
                    <a:pt x="12" y="7990"/>
                  </a:cubicBezTo>
                  <a:cubicBezTo>
                    <a:pt x="12" y="7990"/>
                    <a:pt x="45" y="7865"/>
                    <a:pt x="102" y="7651"/>
                  </a:cubicBezTo>
                  <a:cubicBezTo>
                    <a:pt x="147" y="7425"/>
                    <a:pt x="226" y="7121"/>
                    <a:pt x="294" y="6748"/>
                  </a:cubicBezTo>
                  <a:cubicBezTo>
                    <a:pt x="350" y="6387"/>
                    <a:pt x="440" y="5947"/>
                    <a:pt x="497" y="5484"/>
                  </a:cubicBezTo>
                  <a:cubicBezTo>
                    <a:pt x="542" y="5011"/>
                    <a:pt x="598" y="4514"/>
                    <a:pt x="621" y="4006"/>
                  </a:cubicBezTo>
                  <a:cubicBezTo>
                    <a:pt x="655" y="3498"/>
                    <a:pt x="689" y="3013"/>
                    <a:pt x="700" y="2539"/>
                  </a:cubicBezTo>
                  <a:cubicBezTo>
                    <a:pt x="700" y="2302"/>
                    <a:pt x="700" y="2077"/>
                    <a:pt x="711" y="1862"/>
                  </a:cubicBezTo>
                  <a:cubicBezTo>
                    <a:pt x="734" y="1648"/>
                    <a:pt x="745" y="1445"/>
                    <a:pt x="756" y="1264"/>
                  </a:cubicBezTo>
                  <a:cubicBezTo>
                    <a:pt x="779" y="892"/>
                    <a:pt x="790" y="576"/>
                    <a:pt x="790" y="350"/>
                  </a:cubicBezTo>
                  <a:lnTo>
                    <a:pt x="790" y="0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2183800" y="1644850"/>
              <a:ext cx="103825" cy="144750"/>
            </a:xfrm>
            <a:custGeom>
              <a:rect b="b" l="l" r="r" t="t"/>
              <a:pathLst>
                <a:path extrusionOk="0" h="5790" w="4153">
                  <a:moveTo>
                    <a:pt x="4153" y="1"/>
                  </a:moveTo>
                  <a:cubicBezTo>
                    <a:pt x="4153" y="1"/>
                    <a:pt x="3825" y="305"/>
                    <a:pt x="3374" y="802"/>
                  </a:cubicBezTo>
                  <a:cubicBezTo>
                    <a:pt x="3160" y="1050"/>
                    <a:pt x="2900" y="1355"/>
                    <a:pt x="2629" y="1682"/>
                  </a:cubicBezTo>
                  <a:cubicBezTo>
                    <a:pt x="2370" y="2009"/>
                    <a:pt x="2088" y="2359"/>
                    <a:pt x="1828" y="2720"/>
                  </a:cubicBezTo>
                  <a:cubicBezTo>
                    <a:pt x="1320" y="3454"/>
                    <a:pt x="858" y="4221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73"/>
                    <a:pt x="745" y="4954"/>
                  </a:cubicBezTo>
                  <a:cubicBezTo>
                    <a:pt x="1174" y="4435"/>
                    <a:pt x="1715" y="3724"/>
                    <a:pt x="2223" y="2991"/>
                  </a:cubicBezTo>
                  <a:cubicBezTo>
                    <a:pt x="2471" y="2618"/>
                    <a:pt x="2731" y="2269"/>
                    <a:pt x="2968" y="1930"/>
                  </a:cubicBezTo>
                  <a:cubicBezTo>
                    <a:pt x="3205" y="1592"/>
                    <a:pt x="3419" y="1264"/>
                    <a:pt x="3589" y="982"/>
                  </a:cubicBezTo>
                  <a:cubicBezTo>
                    <a:pt x="3950" y="407"/>
                    <a:pt x="4153" y="1"/>
                    <a:pt x="4153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2303975" y="1855875"/>
              <a:ext cx="203700" cy="84650"/>
            </a:xfrm>
            <a:custGeom>
              <a:rect b="b" l="l" r="r" t="t"/>
              <a:pathLst>
                <a:path extrusionOk="0" h="3386" w="8148">
                  <a:moveTo>
                    <a:pt x="8147" y="0"/>
                  </a:moveTo>
                  <a:cubicBezTo>
                    <a:pt x="8147" y="0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6"/>
                  </a:cubicBezTo>
                  <a:cubicBezTo>
                    <a:pt x="6026" y="666"/>
                    <a:pt x="4999" y="1050"/>
                    <a:pt x="3984" y="1467"/>
                  </a:cubicBezTo>
                  <a:cubicBezTo>
                    <a:pt x="2957" y="1896"/>
                    <a:pt x="1964" y="2359"/>
                    <a:pt x="1219" y="2720"/>
                  </a:cubicBezTo>
                  <a:cubicBezTo>
                    <a:pt x="847" y="2911"/>
                    <a:pt x="553" y="3069"/>
                    <a:pt x="339" y="3194"/>
                  </a:cubicBezTo>
                  <a:cubicBezTo>
                    <a:pt x="124" y="3306"/>
                    <a:pt x="0" y="3385"/>
                    <a:pt x="0" y="3385"/>
                  </a:cubicBezTo>
                  <a:cubicBezTo>
                    <a:pt x="0" y="3385"/>
                    <a:pt x="136" y="3352"/>
                    <a:pt x="373" y="3284"/>
                  </a:cubicBezTo>
                  <a:cubicBezTo>
                    <a:pt x="598" y="3205"/>
                    <a:pt x="937" y="3115"/>
                    <a:pt x="1321" y="2979"/>
                  </a:cubicBezTo>
                  <a:cubicBezTo>
                    <a:pt x="2110" y="2720"/>
                    <a:pt x="3149" y="2336"/>
                    <a:pt x="4164" y="1918"/>
                  </a:cubicBezTo>
                  <a:cubicBezTo>
                    <a:pt x="5180" y="1490"/>
                    <a:pt x="6184" y="1027"/>
                    <a:pt x="6929" y="666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79"/>
                    <a:pt x="8147" y="0"/>
                    <a:pt x="8147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2210875" y="1370925"/>
              <a:ext cx="51075" cy="148125"/>
            </a:xfrm>
            <a:custGeom>
              <a:rect b="b" l="l" r="r" t="t"/>
              <a:pathLst>
                <a:path extrusionOk="0" h="5925" w="2043">
                  <a:moveTo>
                    <a:pt x="2043" y="1"/>
                  </a:moveTo>
                  <a:cubicBezTo>
                    <a:pt x="2043" y="1"/>
                    <a:pt x="1817" y="339"/>
                    <a:pt x="1569" y="870"/>
                  </a:cubicBezTo>
                  <a:cubicBezTo>
                    <a:pt x="1309" y="1400"/>
                    <a:pt x="1005" y="2122"/>
                    <a:pt x="734" y="2856"/>
                  </a:cubicBezTo>
                  <a:cubicBezTo>
                    <a:pt x="497" y="3612"/>
                    <a:pt x="294" y="4368"/>
                    <a:pt x="170" y="4943"/>
                  </a:cubicBezTo>
                  <a:cubicBezTo>
                    <a:pt x="91" y="5270"/>
                    <a:pt x="34" y="5598"/>
                    <a:pt x="0" y="5925"/>
                  </a:cubicBezTo>
                  <a:cubicBezTo>
                    <a:pt x="0" y="5925"/>
                    <a:pt x="192" y="5575"/>
                    <a:pt x="429" y="5033"/>
                  </a:cubicBezTo>
                  <a:cubicBezTo>
                    <a:pt x="666" y="4492"/>
                    <a:pt x="948" y="3770"/>
                    <a:pt x="1185" y="3025"/>
                  </a:cubicBezTo>
                  <a:cubicBezTo>
                    <a:pt x="1309" y="2652"/>
                    <a:pt x="1434" y="2280"/>
                    <a:pt x="1558" y="1930"/>
                  </a:cubicBezTo>
                  <a:cubicBezTo>
                    <a:pt x="1671" y="1580"/>
                    <a:pt x="1761" y="1253"/>
                    <a:pt x="1840" y="971"/>
                  </a:cubicBezTo>
                  <a:cubicBezTo>
                    <a:pt x="1986" y="396"/>
                    <a:pt x="2043" y="1"/>
                    <a:pt x="2043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2358125" y="1618900"/>
              <a:ext cx="202300" cy="140225"/>
            </a:xfrm>
            <a:custGeom>
              <a:rect b="b" l="l" r="r" t="t"/>
              <a:pathLst>
                <a:path extrusionOk="0" h="5609" w="8092">
                  <a:moveTo>
                    <a:pt x="8092" y="0"/>
                  </a:moveTo>
                  <a:cubicBezTo>
                    <a:pt x="8092" y="0"/>
                    <a:pt x="7956" y="68"/>
                    <a:pt x="7719" y="204"/>
                  </a:cubicBezTo>
                  <a:cubicBezTo>
                    <a:pt x="7494" y="339"/>
                    <a:pt x="7155" y="520"/>
                    <a:pt x="6760" y="768"/>
                  </a:cubicBezTo>
                  <a:cubicBezTo>
                    <a:pt x="5981" y="1253"/>
                    <a:pt x="4955" y="1930"/>
                    <a:pt x="3950" y="2630"/>
                  </a:cubicBezTo>
                  <a:cubicBezTo>
                    <a:pt x="3454" y="2991"/>
                    <a:pt x="2946" y="3341"/>
                    <a:pt x="2472" y="3679"/>
                  </a:cubicBezTo>
                  <a:cubicBezTo>
                    <a:pt x="1998" y="4006"/>
                    <a:pt x="1569" y="4334"/>
                    <a:pt x="1208" y="4616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25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4" y="5394"/>
                  </a:cubicBezTo>
                  <a:cubicBezTo>
                    <a:pt x="621" y="5259"/>
                    <a:pt x="960" y="5078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24"/>
                    <a:pt x="3713" y="3397"/>
                    <a:pt x="4210" y="3047"/>
                  </a:cubicBezTo>
                  <a:cubicBezTo>
                    <a:pt x="5214" y="2325"/>
                    <a:pt x="6196" y="1580"/>
                    <a:pt x="6918" y="1005"/>
                  </a:cubicBezTo>
                  <a:cubicBezTo>
                    <a:pt x="7279" y="711"/>
                    <a:pt x="7573" y="463"/>
                    <a:pt x="7776" y="283"/>
                  </a:cubicBezTo>
                  <a:cubicBezTo>
                    <a:pt x="7979" y="102"/>
                    <a:pt x="8092" y="0"/>
                    <a:pt x="8092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2549675" y="1804800"/>
              <a:ext cx="155475" cy="41250"/>
            </a:xfrm>
            <a:custGeom>
              <a:rect b="b" l="l" r="r" t="t"/>
              <a:pathLst>
                <a:path extrusionOk="0" h="1650" w="6219">
                  <a:moveTo>
                    <a:pt x="6218" y="1"/>
                  </a:moveTo>
                  <a:cubicBezTo>
                    <a:pt x="6218" y="1"/>
                    <a:pt x="5812" y="57"/>
                    <a:pt x="5225" y="215"/>
                  </a:cubicBezTo>
                  <a:cubicBezTo>
                    <a:pt x="4932" y="283"/>
                    <a:pt x="4593" y="396"/>
                    <a:pt x="4232" y="486"/>
                  </a:cubicBezTo>
                  <a:cubicBezTo>
                    <a:pt x="3860" y="576"/>
                    <a:pt x="3476" y="712"/>
                    <a:pt x="3104" y="802"/>
                  </a:cubicBezTo>
                  <a:cubicBezTo>
                    <a:pt x="2720" y="892"/>
                    <a:pt x="2337" y="994"/>
                    <a:pt x="1976" y="1084"/>
                  </a:cubicBezTo>
                  <a:cubicBezTo>
                    <a:pt x="1603" y="1174"/>
                    <a:pt x="1265" y="1253"/>
                    <a:pt x="971" y="1344"/>
                  </a:cubicBezTo>
                  <a:cubicBezTo>
                    <a:pt x="384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6" y="1649"/>
                  </a:cubicBezTo>
                  <a:cubicBezTo>
                    <a:pt x="250" y="1649"/>
                    <a:pt x="581" y="1643"/>
                    <a:pt x="1016" y="1603"/>
                  </a:cubicBezTo>
                  <a:cubicBezTo>
                    <a:pt x="1163" y="1603"/>
                    <a:pt x="1332" y="1580"/>
                    <a:pt x="1502" y="1569"/>
                  </a:cubicBezTo>
                  <a:cubicBezTo>
                    <a:pt x="1671" y="1547"/>
                    <a:pt x="1851" y="1535"/>
                    <a:pt x="2043" y="1501"/>
                  </a:cubicBezTo>
                  <a:cubicBezTo>
                    <a:pt x="2427" y="1434"/>
                    <a:pt x="2822" y="1355"/>
                    <a:pt x="3228" y="1265"/>
                  </a:cubicBezTo>
                  <a:cubicBezTo>
                    <a:pt x="3612" y="1152"/>
                    <a:pt x="4007" y="1016"/>
                    <a:pt x="4368" y="892"/>
                  </a:cubicBezTo>
                  <a:cubicBezTo>
                    <a:pt x="4548" y="824"/>
                    <a:pt x="4706" y="745"/>
                    <a:pt x="4876" y="678"/>
                  </a:cubicBezTo>
                  <a:cubicBezTo>
                    <a:pt x="5034" y="610"/>
                    <a:pt x="5180" y="542"/>
                    <a:pt x="5316" y="475"/>
                  </a:cubicBezTo>
                  <a:cubicBezTo>
                    <a:pt x="5869" y="215"/>
                    <a:pt x="6218" y="1"/>
                    <a:pt x="6218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2274625" y="1744000"/>
              <a:ext cx="35225" cy="25625"/>
            </a:xfrm>
            <a:custGeom>
              <a:rect b="b" l="l" r="r" t="t"/>
              <a:pathLst>
                <a:path extrusionOk="0" h="1025" w="1409">
                  <a:moveTo>
                    <a:pt x="875" y="1"/>
                  </a:moveTo>
                  <a:cubicBezTo>
                    <a:pt x="852" y="1"/>
                    <a:pt x="828" y="3"/>
                    <a:pt x="802" y="7"/>
                  </a:cubicBezTo>
                  <a:cubicBezTo>
                    <a:pt x="768" y="7"/>
                    <a:pt x="745" y="7"/>
                    <a:pt x="723" y="18"/>
                  </a:cubicBezTo>
                  <a:cubicBezTo>
                    <a:pt x="328" y="131"/>
                    <a:pt x="1" y="864"/>
                    <a:pt x="542" y="1011"/>
                  </a:cubicBezTo>
                  <a:cubicBezTo>
                    <a:pt x="579" y="1020"/>
                    <a:pt x="614" y="1025"/>
                    <a:pt x="649" y="1025"/>
                  </a:cubicBezTo>
                  <a:cubicBezTo>
                    <a:pt x="1173" y="1025"/>
                    <a:pt x="1409" y="1"/>
                    <a:pt x="87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2265600" y="1834525"/>
              <a:ext cx="34500" cy="25900"/>
            </a:xfrm>
            <a:custGeom>
              <a:rect b="b" l="l" r="r" t="t"/>
              <a:pathLst>
                <a:path extrusionOk="0" h="1036" w="1380">
                  <a:moveTo>
                    <a:pt x="858" y="1"/>
                  </a:moveTo>
                  <a:cubicBezTo>
                    <a:pt x="833" y="1"/>
                    <a:pt x="807" y="3"/>
                    <a:pt x="779" y="8"/>
                  </a:cubicBezTo>
                  <a:cubicBezTo>
                    <a:pt x="757" y="8"/>
                    <a:pt x="734" y="19"/>
                    <a:pt x="712" y="30"/>
                  </a:cubicBezTo>
                  <a:cubicBezTo>
                    <a:pt x="305" y="143"/>
                    <a:pt x="1" y="888"/>
                    <a:pt x="554" y="1023"/>
                  </a:cubicBezTo>
                  <a:cubicBezTo>
                    <a:pt x="587" y="1031"/>
                    <a:pt x="620" y="1035"/>
                    <a:pt x="652" y="1035"/>
                  </a:cubicBezTo>
                  <a:cubicBezTo>
                    <a:pt x="1175" y="1035"/>
                    <a:pt x="1379" y="1"/>
                    <a:pt x="8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2432950" y="1893375"/>
              <a:ext cx="37225" cy="21000"/>
            </a:xfrm>
            <a:custGeom>
              <a:rect b="b" l="l" r="r" t="t"/>
              <a:pathLst>
                <a:path extrusionOk="0" h="840" w="1489">
                  <a:moveTo>
                    <a:pt x="888" y="0"/>
                  </a:moveTo>
                  <a:cubicBezTo>
                    <a:pt x="477" y="0"/>
                    <a:pt x="1" y="423"/>
                    <a:pt x="382" y="723"/>
                  </a:cubicBezTo>
                  <a:cubicBezTo>
                    <a:pt x="393" y="734"/>
                    <a:pt x="416" y="746"/>
                    <a:pt x="438" y="757"/>
                  </a:cubicBezTo>
                  <a:cubicBezTo>
                    <a:pt x="525" y="813"/>
                    <a:pt x="638" y="839"/>
                    <a:pt x="754" y="839"/>
                  </a:cubicBezTo>
                  <a:cubicBezTo>
                    <a:pt x="1105" y="839"/>
                    <a:pt x="1488" y="600"/>
                    <a:pt x="1285" y="227"/>
                  </a:cubicBezTo>
                  <a:cubicBezTo>
                    <a:pt x="1199" y="65"/>
                    <a:pt x="1048" y="0"/>
                    <a:pt x="88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2093350" y="1911050"/>
              <a:ext cx="28000" cy="26850"/>
            </a:xfrm>
            <a:custGeom>
              <a:rect b="b" l="l" r="r" t="t"/>
              <a:pathLst>
                <a:path extrusionOk="0" h="1074" w="1120">
                  <a:moveTo>
                    <a:pt x="635" y="1"/>
                  </a:moveTo>
                  <a:cubicBezTo>
                    <a:pt x="614" y="1"/>
                    <a:pt x="593" y="2"/>
                    <a:pt x="571" y="5"/>
                  </a:cubicBezTo>
                  <a:cubicBezTo>
                    <a:pt x="0" y="45"/>
                    <a:pt x="52" y="1073"/>
                    <a:pt x="490" y="1073"/>
                  </a:cubicBezTo>
                  <a:cubicBezTo>
                    <a:pt x="545" y="1073"/>
                    <a:pt x="606" y="1057"/>
                    <a:pt x="673" y="1020"/>
                  </a:cubicBezTo>
                  <a:cubicBezTo>
                    <a:pt x="696" y="1009"/>
                    <a:pt x="707" y="998"/>
                    <a:pt x="729" y="987"/>
                  </a:cubicBezTo>
                  <a:cubicBezTo>
                    <a:pt x="1054" y="759"/>
                    <a:pt x="1119" y="1"/>
                    <a:pt x="63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2359925" y="1821850"/>
              <a:ext cx="30925" cy="20850"/>
            </a:xfrm>
            <a:custGeom>
              <a:rect b="b" l="l" r="r" t="t"/>
              <a:pathLst>
                <a:path extrusionOk="0" h="834" w="1237">
                  <a:moveTo>
                    <a:pt x="451" y="1"/>
                  </a:moveTo>
                  <a:cubicBezTo>
                    <a:pt x="211" y="1"/>
                    <a:pt x="1" y="123"/>
                    <a:pt x="30" y="413"/>
                  </a:cubicBezTo>
                  <a:cubicBezTo>
                    <a:pt x="56" y="704"/>
                    <a:pt x="336" y="834"/>
                    <a:pt x="604" y="834"/>
                  </a:cubicBezTo>
                  <a:cubicBezTo>
                    <a:pt x="928" y="834"/>
                    <a:pt x="1236" y="644"/>
                    <a:pt x="1057" y="323"/>
                  </a:cubicBezTo>
                  <a:cubicBezTo>
                    <a:pt x="1046" y="300"/>
                    <a:pt x="1035" y="278"/>
                    <a:pt x="1023" y="267"/>
                  </a:cubicBezTo>
                  <a:cubicBezTo>
                    <a:pt x="911" y="100"/>
                    <a:pt x="669" y="1"/>
                    <a:pt x="45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2166925" y="1615425"/>
              <a:ext cx="27950" cy="27300"/>
            </a:xfrm>
            <a:custGeom>
              <a:rect b="b" l="l" r="r" t="t"/>
              <a:pathLst>
                <a:path extrusionOk="0" h="1092" w="1118">
                  <a:moveTo>
                    <a:pt x="605" y="0"/>
                  </a:moveTo>
                  <a:cubicBezTo>
                    <a:pt x="548" y="0"/>
                    <a:pt x="484" y="19"/>
                    <a:pt x="416" y="60"/>
                  </a:cubicBezTo>
                  <a:cubicBezTo>
                    <a:pt x="393" y="72"/>
                    <a:pt x="371" y="83"/>
                    <a:pt x="359" y="94"/>
                  </a:cubicBezTo>
                  <a:cubicBezTo>
                    <a:pt x="34" y="333"/>
                    <a:pt x="0" y="1091"/>
                    <a:pt x="488" y="1091"/>
                  </a:cubicBezTo>
                  <a:cubicBezTo>
                    <a:pt x="508" y="1091"/>
                    <a:pt x="529" y="1090"/>
                    <a:pt x="551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2201900" y="1876425"/>
              <a:ext cx="27900" cy="27525"/>
            </a:xfrm>
            <a:custGeom>
              <a:rect b="b" l="l" r="r" t="t"/>
              <a:pathLst>
                <a:path extrusionOk="0" h="1101" w="1116">
                  <a:moveTo>
                    <a:pt x="649" y="0"/>
                  </a:moveTo>
                  <a:cubicBezTo>
                    <a:pt x="615" y="0"/>
                    <a:pt x="579" y="4"/>
                    <a:pt x="540" y="13"/>
                  </a:cubicBezTo>
                  <a:cubicBezTo>
                    <a:pt x="1" y="131"/>
                    <a:pt x="160" y="1101"/>
                    <a:pt x="574" y="1101"/>
                  </a:cubicBezTo>
                  <a:cubicBezTo>
                    <a:pt x="637" y="1101"/>
                    <a:pt x="705" y="1079"/>
                    <a:pt x="777" y="1029"/>
                  </a:cubicBezTo>
                  <a:cubicBezTo>
                    <a:pt x="788" y="1006"/>
                    <a:pt x="811" y="995"/>
                    <a:pt x="822" y="984"/>
                  </a:cubicBezTo>
                  <a:cubicBezTo>
                    <a:pt x="1116" y="721"/>
                    <a:pt x="1097" y="0"/>
                    <a:pt x="64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325850" y="1627325"/>
              <a:ext cx="28100" cy="27725"/>
            </a:xfrm>
            <a:custGeom>
              <a:rect b="b" l="l" r="r" t="t"/>
              <a:pathLst>
                <a:path extrusionOk="0" h="1109" w="1124">
                  <a:moveTo>
                    <a:pt x="645" y="0"/>
                  </a:moveTo>
                  <a:cubicBezTo>
                    <a:pt x="611" y="0"/>
                    <a:pt x="575" y="5"/>
                    <a:pt x="536" y="13"/>
                  </a:cubicBezTo>
                  <a:cubicBezTo>
                    <a:pt x="0" y="150"/>
                    <a:pt x="179" y="1109"/>
                    <a:pt x="578" y="1109"/>
                  </a:cubicBezTo>
                  <a:cubicBezTo>
                    <a:pt x="642" y="1109"/>
                    <a:pt x="711" y="1085"/>
                    <a:pt x="784" y="1029"/>
                  </a:cubicBezTo>
                  <a:lnTo>
                    <a:pt x="840" y="984"/>
                  </a:lnTo>
                  <a:cubicBezTo>
                    <a:pt x="1124" y="721"/>
                    <a:pt x="1095" y="0"/>
                    <a:pt x="64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"/>
            <p:cNvSpPr/>
            <p:nvPr/>
          </p:nvSpPr>
          <p:spPr>
            <a:xfrm>
              <a:off x="2197775" y="1956175"/>
              <a:ext cx="37725" cy="21200"/>
            </a:xfrm>
            <a:custGeom>
              <a:rect b="b" l="l" r="r" t="t"/>
              <a:pathLst>
                <a:path extrusionOk="0" h="848" w="1509">
                  <a:moveTo>
                    <a:pt x="763" y="0"/>
                  </a:moveTo>
                  <a:cubicBezTo>
                    <a:pt x="406" y="0"/>
                    <a:pt x="0" y="255"/>
                    <a:pt x="209" y="637"/>
                  </a:cubicBezTo>
                  <a:cubicBezTo>
                    <a:pt x="297" y="787"/>
                    <a:pt x="445" y="848"/>
                    <a:pt x="601" y="848"/>
                  </a:cubicBezTo>
                  <a:cubicBezTo>
                    <a:pt x="1021" y="848"/>
                    <a:pt x="1509" y="414"/>
                    <a:pt x="1123" y="118"/>
                  </a:cubicBezTo>
                  <a:cubicBezTo>
                    <a:pt x="1100" y="107"/>
                    <a:pt x="1077" y="84"/>
                    <a:pt x="1055" y="73"/>
                  </a:cubicBezTo>
                  <a:cubicBezTo>
                    <a:pt x="974" y="23"/>
                    <a:pt x="871" y="0"/>
                    <a:pt x="763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"/>
            <p:cNvSpPr/>
            <p:nvPr/>
          </p:nvSpPr>
          <p:spPr>
            <a:xfrm>
              <a:off x="2148425" y="1848425"/>
              <a:ext cx="38050" cy="21200"/>
            </a:xfrm>
            <a:custGeom>
              <a:rect b="b" l="l" r="r" t="t"/>
              <a:pathLst>
                <a:path extrusionOk="0" h="848" w="1522">
                  <a:moveTo>
                    <a:pt x="919" y="0"/>
                  </a:moveTo>
                  <a:cubicBezTo>
                    <a:pt x="497" y="0"/>
                    <a:pt x="1" y="465"/>
                    <a:pt x="411" y="749"/>
                  </a:cubicBezTo>
                  <a:cubicBezTo>
                    <a:pt x="433" y="761"/>
                    <a:pt x="445" y="772"/>
                    <a:pt x="467" y="783"/>
                  </a:cubicBezTo>
                  <a:cubicBezTo>
                    <a:pt x="547" y="827"/>
                    <a:pt x="645" y="847"/>
                    <a:pt x="745" y="847"/>
                  </a:cubicBezTo>
                  <a:cubicBezTo>
                    <a:pt x="1112" y="847"/>
                    <a:pt x="1521" y="578"/>
                    <a:pt x="1291" y="197"/>
                  </a:cubicBezTo>
                  <a:cubicBezTo>
                    <a:pt x="1204" y="57"/>
                    <a:pt x="1066" y="0"/>
                    <a:pt x="9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2154600" y="1921250"/>
              <a:ext cx="28525" cy="22875"/>
            </a:xfrm>
            <a:custGeom>
              <a:rect b="b" l="l" r="r" t="t"/>
              <a:pathLst>
                <a:path extrusionOk="0" h="915" w="1141">
                  <a:moveTo>
                    <a:pt x="446" y="1"/>
                  </a:moveTo>
                  <a:cubicBezTo>
                    <a:pt x="289" y="1"/>
                    <a:pt x="151" y="82"/>
                    <a:pt x="96" y="285"/>
                  </a:cubicBezTo>
                  <a:cubicBezTo>
                    <a:pt x="1" y="660"/>
                    <a:pt x="423" y="915"/>
                    <a:pt x="751" y="915"/>
                  </a:cubicBezTo>
                  <a:cubicBezTo>
                    <a:pt x="966" y="915"/>
                    <a:pt x="1141" y="804"/>
                    <a:pt x="1100" y="545"/>
                  </a:cubicBezTo>
                  <a:cubicBezTo>
                    <a:pt x="1100" y="511"/>
                    <a:pt x="1089" y="488"/>
                    <a:pt x="1089" y="477"/>
                  </a:cubicBezTo>
                  <a:cubicBezTo>
                    <a:pt x="1019" y="223"/>
                    <a:pt x="707" y="1"/>
                    <a:pt x="44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2098400" y="1965700"/>
              <a:ext cx="28725" cy="22875"/>
            </a:xfrm>
            <a:custGeom>
              <a:rect b="b" l="l" r="r" t="t"/>
              <a:pathLst>
                <a:path extrusionOk="0" h="915" w="1149">
                  <a:moveTo>
                    <a:pt x="444" y="1"/>
                  </a:moveTo>
                  <a:cubicBezTo>
                    <a:pt x="280" y="1"/>
                    <a:pt x="136" y="86"/>
                    <a:pt x="87" y="301"/>
                  </a:cubicBezTo>
                  <a:cubicBezTo>
                    <a:pt x="0" y="669"/>
                    <a:pt x="413" y="914"/>
                    <a:pt x="740" y="914"/>
                  </a:cubicBezTo>
                  <a:cubicBezTo>
                    <a:pt x="964" y="914"/>
                    <a:pt x="1149" y="798"/>
                    <a:pt x="1103" y="527"/>
                  </a:cubicBezTo>
                  <a:cubicBezTo>
                    <a:pt x="1103" y="504"/>
                    <a:pt x="1092" y="482"/>
                    <a:pt x="1080" y="459"/>
                  </a:cubicBezTo>
                  <a:cubicBezTo>
                    <a:pt x="1011" y="211"/>
                    <a:pt x="702" y="1"/>
                    <a:pt x="44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2127150" y="1356250"/>
              <a:ext cx="28475" cy="27125"/>
            </a:xfrm>
            <a:custGeom>
              <a:rect b="b" l="l" r="r" t="t"/>
              <a:pathLst>
                <a:path extrusionOk="0" h="1085" w="1139">
                  <a:moveTo>
                    <a:pt x="676" y="0"/>
                  </a:moveTo>
                  <a:cubicBezTo>
                    <a:pt x="625" y="0"/>
                    <a:pt x="568" y="14"/>
                    <a:pt x="506" y="46"/>
                  </a:cubicBezTo>
                  <a:cubicBezTo>
                    <a:pt x="483" y="57"/>
                    <a:pt x="461" y="69"/>
                    <a:pt x="438" y="80"/>
                  </a:cubicBezTo>
                  <a:cubicBezTo>
                    <a:pt x="93" y="302"/>
                    <a:pt x="1" y="1085"/>
                    <a:pt x="539" y="1085"/>
                  </a:cubicBezTo>
                  <a:cubicBezTo>
                    <a:pt x="547" y="1085"/>
                    <a:pt x="554" y="1084"/>
                    <a:pt x="562" y="1084"/>
                  </a:cubicBezTo>
                  <a:cubicBezTo>
                    <a:pt x="1139" y="1054"/>
                    <a:pt x="1117" y="0"/>
                    <a:pt x="67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2082975" y="1804475"/>
              <a:ext cx="30900" cy="20875"/>
            </a:xfrm>
            <a:custGeom>
              <a:rect b="b" l="l" r="r" t="t"/>
              <a:pathLst>
                <a:path extrusionOk="0" h="835" w="1236">
                  <a:moveTo>
                    <a:pt x="636" y="1"/>
                  </a:moveTo>
                  <a:cubicBezTo>
                    <a:pt x="310" y="1"/>
                    <a:pt x="0" y="193"/>
                    <a:pt x="174" y="521"/>
                  </a:cubicBezTo>
                  <a:cubicBezTo>
                    <a:pt x="185" y="533"/>
                    <a:pt x="197" y="555"/>
                    <a:pt x="208" y="578"/>
                  </a:cubicBezTo>
                  <a:cubicBezTo>
                    <a:pt x="325" y="737"/>
                    <a:pt x="565" y="834"/>
                    <a:pt x="781" y="834"/>
                  </a:cubicBezTo>
                  <a:cubicBezTo>
                    <a:pt x="1023" y="834"/>
                    <a:pt x="1236" y="712"/>
                    <a:pt x="1212" y="420"/>
                  </a:cubicBezTo>
                  <a:cubicBezTo>
                    <a:pt x="1182" y="130"/>
                    <a:pt x="904" y="1"/>
                    <a:pt x="63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2141800" y="1724650"/>
              <a:ext cx="28400" cy="27250"/>
            </a:xfrm>
            <a:custGeom>
              <a:rect b="b" l="l" r="r" t="t"/>
              <a:pathLst>
                <a:path extrusionOk="0" h="1090" w="1136">
                  <a:moveTo>
                    <a:pt x="619" y="0"/>
                  </a:moveTo>
                  <a:cubicBezTo>
                    <a:pt x="604" y="0"/>
                    <a:pt x="590" y="1"/>
                    <a:pt x="574" y="2"/>
                  </a:cubicBezTo>
                  <a:cubicBezTo>
                    <a:pt x="1" y="52"/>
                    <a:pt x="55" y="1090"/>
                    <a:pt x="498" y="1090"/>
                  </a:cubicBezTo>
                  <a:cubicBezTo>
                    <a:pt x="552" y="1090"/>
                    <a:pt x="611" y="1074"/>
                    <a:pt x="676" y="1040"/>
                  </a:cubicBezTo>
                  <a:cubicBezTo>
                    <a:pt x="698" y="1029"/>
                    <a:pt x="710" y="1018"/>
                    <a:pt x="732" y="1006"/>
                  </a:cubicBezTo>
                  <a:cubicBezTo>
                    <a:pt x="1073" y="776"/>
                    <a:pt x="1135" y="0"/>
                    <a:pt x="6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2300500" y="1498050"/>
              <a:ext cx="31600" cy="20800"/>
            </a:xfrm>
            <a:custGeom>
              <a:rect b="b" l="l" r="r" t="t"/>
              <a:pathLst>
                <a:path extrusionOk="0" h="832" w="1264">
                  <a:moveTo>
                    <a:pt x="482" y="0"/>
                  </a:moveTo>
                  <a:cubicBezTo>
                    <a:pt x="228" y="0"/>
                    <a:pt x="1" y="131"/>
                    <a:pt x="38" y="434"/>
                  </a:cubicBezTo>
                  <a:cubicBezTo>
                    <a:pt x="77" y="712"/>
                    <a:pt x="339" y="832"/>
                    <a:pt x="597" y="832"/>
                  </a:cubicBezTo>
                  <a:cubicBezTo>
                    <a:pt x="934" y="832"/>
                    <a:pt x="1263" y="625"/>
                    <a:pt x="1065" y="298"/>
                  </a:cubicBezTo>
                  <a:cubicBezTo>
                    <a:pt x="1053" y="276"/>
                    <a:pt x="1042" y="264"/>
                    <a:pt x="1031" y="242"/>
                  </a:cubicBezTo>
                  <a:cubicBezTo>
                    <a:pt x="919" y="89"/>
                    <a:pt x="691" y="0"/>
                    <a:pt x="482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2182675" y="1804375"/>
              <a:ext cx="34900" cy="25675"/>
            </a:xfrm>
            <a:custGeom>
              <a:rect b="b" l="l" r="r" t="t"/>
              <a:pathLst>
                <a:path extrusionOk="0" h="1027" w="1396">
                  <a:moveTo>
                    <a:pt x="862" y="1"/>
                  </a:moveTo>
                  <a:cubicBezTo>
                    <a:pt x="840" y="1"/>
                    <a:pt x="816" y="3"/>
                    <a:pt x="790" y="6"/>
                  </a:cubicBezTo>
                  <a:cubicBezTo>
                    <a:pt x="767" y="6"/>
                    <a:pt x="745" y="18"/>
                    <a:pt x="722" y="29"/>
                  </a:cubicBezTo>
                  <a:cubicBezTo>
                    <a:pt x="316" y="131"/>
                    <a:pt x="0" y="875"/>
                    <a:pt x="542" y="1011"/>
                  </a:cubicBezTo>
                  <a:cubicBezTo>
                    <a:pt x="580" y="1021"/>
                    <a:pt x="618" y="1026"/>
                    <a:pt x="654" y="1026"/>
                  </a:cubicBezTo>
                  <a:cubicBezTo>
                    <a:pt x="1173" y="1026"/>
                    <a:pt x="1396" y="1"/>
                    <a:pt x="86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2098875" y="1851425"/>
              <a:ext cx="34475" cy="25925"/>
            </a:xfrm>
            <a:custGeom>
              <a:rect b="b" l="l" r="r" t="t"/>
              <a:pathLst>
                <a:path extrusionOk="0" h="1037" w="1379">
                  <a:moveTo>
                    <a:pt x="864" y="0"/>
                  </a:moveTo>
                  <a:cubicBezTo>
                    <a:pt x="838" y="0"/>
                    <a:pt x="809" y="3"/>
                    <a:pt x="779" y="9"/>
                  </a:cubicBezTo>
                  <a:cubicBezTo>
                    <a:pt x="757" y="9"/>
                    <a:pt x="734" y="20"/>
                    <a:pt x="712" y="20"/>
                  </a:cubicBezTo>
                  <a:cubicBezTo>
                    <a:pt x="305" y="144"/>
                    <a:pt x="1" y="889"/>
                    <a:pt x="542" y="1024"/>
                  </a:cubicBezTo>
                  <a:cubicBezTo>
                    <a:pt x="576" y="1032"/>
                    <a:pt x="610" y="1036"/>
                    <a:pt x="641" y="1036"/>
                  </a:cubicBezTo>
                  <a:cubicBezTo>
                    <a:pt x="1172" y="1036"/>
                    <a:pt x="1378" y="0"/>
                    <a:pt x="86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2571475" y="1726550"/>
              <a:ext cx="28050" cy="26850"/>
            </a:xfrm>
            <a:custGeom>
              <a:rect b="b" l="l" r="r" t="t"/>
              <a:pathLst>
                <a:path extrusionOk="0" h="1074" w="1122">
                  <a:moveTo>
                    <a:pt x="626" y="1"/>
                  </a:moveTo>
                  <a:cubicBezTo>
                    <a:pt x="606" y="1"/>
                    <a:pt x="584" y="2"/>
                    <a:pt x="562" y="5"/>
                  </a:cubicBezTo>
                  <a:cubicBezTo>
                    <a:pt x="1" y="45"/>
                    <a:pt x="54" y="1073"/>
                    <a:pt x="484" y="1073"/>
                  </a:cubicBezTo>
                  <a:cubicBezTo>
                    <a:pt x="538" y="1073"/>
                    <a:pt x="598" y="1057"/>
                    <a:pt x="663" y="1021"/>
                  </a:cubicBezTo>
                  <a:lnTo>
                    <a:pt x="720" y="987"/>
                  </a:lnTo>
                  <a:cubicBezTo>
                    <a:pt x="1056" y="759"/>
                    <a:pt x="1121" y="1"/>
                    <a:pt x="62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2069225" y="1979575"/>
              <a:ext cx="30925" cy="20875"/>
            </a:xfrm>
            <a:custGeom>
              <a:rect b="b" l="l" r="r" t="t"/>
              <a:pathLst>
                <a:path extrusionOk="0" h="835" w="1237">
                  <a:moveTo>
                    <a:pt x="455" y="1"/>
                  </a:moveTo>
                  <a:cubicBezTo>
                    <a:pt x="213" y="1"/>
                    <a:pt x="1" y="125"/>
                    <a:pt x="24" y="423"/>
                  </a:cubicBezTo>
                  <a:cubicBezTo>
                    <a:pt x="50" y="708"/>
                    <a:pt x="326" y="834"/>
                    <a:pt x="594" y="834"/>
                  </a:cubicBezTo>
                  <a:cubicBezTo>
                    <a:pt x="922" y="834"/>
                    <a:pt x="1236" y="645"/>
                    <a:pt x="1063" y="322"/>
                  </a:cubicBezTo>
                  <a:cubicBezTo>
                    <a:pt x="1051" y="299"/>
                    <a:pt x="1040" y="277"/>
                    <a:pt x="1029" y="265"/>
                  </a:cubicBezTo>
                  <a:cubicBezTo>
                    <a:pt x="912" y="100"/>
                    <a:pt x="671" y="1"/>
                    <a:pt x="4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2272425" y="1917550"/>
              <a:ext cx="27950" cy="27300"/>
            </a:xfrm>
            <a:custGeom>
              <a:rect b="b" l="l" r="r" t="t"/>
              <a:pathLst>
                <a:path extrusionOk="0" h="1092" w="1118">
                  <a:moveTo>
                    <a:pt x="605" y="1"/>
                  </a:moveTo>
                  <a:cubicBezTo>
                    <a:pt x="548" y="1"/>
                    <a:pt x="485" y="19"/>
                    <a:pt x="416" y="61"/>
                  </a:cubicBezTo>
                  <a:cubicBezTo>
                    <a:pt x="393" y="72"/>
                    <a:pt x="371" y="83"/>
                    <a:pt x="360" y="95"/>
                  </a:cubicBezTo>
                  <a:cubicBezTo>
                    <a:pt x="35" y="344"/>
                    <a:pt x="1" y="1092"/>
                    <a:pt x="487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5842125" y="1172600"/>
              <a:ext cx="215000" cy="179450"/>
            </a:xfrm>
            <a:custGeom>
              <a:rect b="b" l="l" r="r" t="t"/>
              <a:pathLst>
                <a:path extrusionOk="0" h="7178" w="8600">
                  <a:moveTo>
                    <a:pt x="2664" y="1"/>
                  </a:moveTo>
                  <a:lnTo>
                    <a:pt x="1" y="272"/>
                  </a:lnTo>
                  <a:lnTo>
                    <a:pt x="1" y="5192"/>
                  </a:lnTo>
                  <a:lnTo>
                    <a:pt x="3138" y="4988"/>
                  </a:lnTo>
                  <a:lnTo>
                    <a:pt x="8599" y="7178"/>
                  </a:lnTo>
                  <a:lnTo>
                    <a:pt x="8509" y="576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5842125" y="1297300"/>
              <a:ext cx="235600" cy="734050"/>
            </a:xfrm>
            <a:custGeom>
              <a:rect b="b" l="l" r="r" t="t"/>
              <a:pathLst>
                <a:path extrusionOk="0" h="29362" w="9424">
                  <a:moveTo>
                    <a:pt x="3138" y="0"/>
                  </a:moveTo>
                  <a:lnTo>
                    <a:pt x="1" y="204"/>
                  </a:lnTo>
                  <a:lnTo>
                    <a:pt x="12" y="6895"/>
                  </a:lnTo>
                  <a:lnTo>
                    <a:pt x="1" y="28944"/>
                  </a:lnTo>
                  <a:lnTo>
                    <a:pt x="339" y="29362"/>
                  </a:lnTo>
                  <a:lnTo>
                    <a:pt x="1039" y="29035"/>
                  </a:lnTo>
                  <a:lnTo>
                    <a:pt x="9423" y="14512"/>
                  </a:ln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5842125" y="1297300"/>
              <a:ext cx="227975" cy="248850"/>
            </a:xfrm>
            <a:custGeom>
              <a:rect b="b" l="l" r="r" t="t"/>
              <a:pathLst>
                <a:path extrusionOk="0" h="9954" w="9119">
                  <a:moveTo>
                    <a:pt x="3138" y="0"/>
                  </a:moveTo>
                  <a:lnTo>
                    <a:pt x="1" y="204"/>
                  </a:lnTo>
                  <a:lnTo>
                    <a:pt x="1" y="6895"/>
                  </a:lnTo>
                  <a:cubicBezTo>
                    <a:pt x="892" y="6974"/>
                    <a:pt x="1772" y="7256"/>
                    <a:pt x="2246" y="7696"/>
                  </a:cubicBez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5850600" y="1299550"/>
              <a:ext cx="683550" cy="732100"/>
            </a:xfrm>
            <a:custGeom>
              <a:rect b="b" l="l" r="r" t="t"/>
              <a:pathLst>
                <a:path extrusionOk="0" h="29284" w="27342">
                  <a:moveTo>
                    <a:pt x="1986" y="1"/>
                  </a:moveTo>
                  <a:lnTo>
                    <a:pt x="1501" y="7189"/>
                  </a:lnTo>
                  <a:lnTo>
                    <a:pt x="34" y="28854"/>
                  </a:lnTo>
                  <a:lnTo>
                    <a:pt x="0" y="29283"/>
                  </a:lnTo>
                  <a:lnTo>
                    <a:pt x="0" y="29283"/>
                  </a:lnTo>
                  <a:lnTo>
                    <a:pt x="339" y="29182"/>
                  </a:lnTo>
                  <a:lnTo>
                    <a:pt x="15764" y="25131"/>
                  </a:lnTo>
                  <a:lnTo>
                    <a:pt x="27342" y="22084"/>
                  </a:lnTo>
                  <a:cubicBezTo>
                    <a:pt x="24566" y="14151"/>
                    <a:pt x="18947" y="7223"/>
                    <a:pt x="10190" y="3036"/>
                  </a:cubicBezTo>
                  <a:cubicBezTo>
                    <a:pt x="7561" y="1761"/>
                    <a:pt x="4807" y="746"/>
                    <a:pt x="1986" y="1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5900250" y="1172600"/>
              <a:ext cx="729275" cy="678775"/>
            </a:xfrm>
            <a:custGeom>
              <a:rect b="b" l="l" r="r" t="t"/>
              <a:pathLst>
                <a:path extrusionOk="0" h="27151" w="29171">
                  <a:moveTo>
                    <a:pt x="339" y="1"/>
                  </a:moveTo>
                  <a:lnTo>
                    <a:pt x="0" y="5079"/>
                  </a:lnTo>
                  <a:cubicBezTo>
                    <a:pt x="2821" y="5824"/>
                    <a:pt x="5575" y="6839"/>
                    <a:pt x="8204" y="8114"/>
                  </a:cubicBezTo>
                  <a:cubicBezTo>
                    <a:pt x="16949" y="12301"/>
                    <a:pt x="22580" y="19229"/>
                    <a:pt x="25356" y="27151"/>
                  </a:cubicBezTo>
                  <a:lnTo>
                    <a:pt x="29170" y="26158"/>
                  </a:lnTo>
                  <a:cubicBezTo>
                    <a:pt x="27816" y="22648"/>
                    <a:pt x="26044" y="19331"/>
                    <a:pt x="23889" y="16261"/>
                  </a:cubicBezTo>
                  <a:cubicBezTo>
                    <a:pt x="23889" y="16261"/>
                    <a:pt x="14692" y="3081"/>
                    <a:pt x="339" y="1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5888125" y="1299550"/>
              <a:ext cx="646025" cy="628275"/>
            </a:xfrm>
            <a:custGeom>
              <a:rect b="b" l="l" r="r" t="t"/>
              <a:pathLst>
                <a:path extrusionOk="0" h="25131" w="25841">
                  <a:moveTo>
                    <a:pt x="485" y="1"/>
                  </a:moveTo>
                  <a:lnTo>
                    <a:pt x="0" y="7189"/>
                  </a:lnTo>
                  <a:cubicBezTo>
                    <a:pt x="57" y="7245"/>
                    <a:pt x="124" y="7290"/>
                    <a:pt x="181" y="7335"/>
                  </a:cubicBezTo>
                  <a:cubicBezTo>
                    <a:pt x="2528" y="9671"/>
                    <a:pt x="2392" y="12560"/>
                    <a:pt x="6037" y="13158"/>
                  </a:cubicBezTo>
                  <a:cubicBezTo>
                    <a:pt x="9513" y="13858"/>
                    <a:pt x="14421" y="12300"/>
                    <a:pt x="16227" y="16825"/>
                  </a:cubicBezTo>
                  <a:cubicBezTo>
                    <a:pt x="17321" y="19771"/>
                    <a:pt x="15302" y="22445"/>
                    <a:pt x="14263" y="25131"/>
                  </a:cubicBezTo>
                  <a:lnTo>
                    <a:pt x="25841" y="22084"/>
                  </a:lnTo>
                  <a:cubicBezTo>
                    <a:pt x="23065" y="14151"/>
                    <a:pt x="17446" y="7223"/>
                    <a:pt x="8689" y="3036"/>
                  </a:cubicBezTo>
                  <a:cubicBezTo>
                    <a:pt x="6060" y="1761"/>
                    <a:pt x="3306" y="746"/>
                    <a:pt x="485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5909000" y="1172600"/>
              <a:ext cx="720525" cy="653950"/>
            </a:xfrm>
            <a:custGeom>
              <a:rect b="b" l="l" r="r" t="t"/>
              <a:pathLst>
                <a:path extrusionOk="0" h="26158" w="28821">
                  <a:moveTo>
                    <a:pt x="0" y="1"/>
                  </a:moveTo>
                  <a:lnTo>
                    <a:pt x="429" y="114"/>
                  </a:lnTo>
                  <a:cubicBezTo>
                    <a:pt x="722" y="193"/>
                    <a:pt x="1140" y="283"/>
                    <a:pt x="1670" y="452"/>
                  </a:cubicBezTo>
                  <a:lnTo>
                    <a:pt x="2550" y="723"/>
                  </a:lnTo>
                  <a:lnTo>
                    <a:pt x="3566" y="1073"/>
                  </a:lnTo>
                  <a:cubicBezTo>
                    <a:pt x="4288" y="1344"/>
                    <a:pt x="5089" y="1660"/>
                    <a:pt x="5958" y="2055"/>
                  </a:cubicBezTo>
                  <a:cubicBezTo>
                    <a:pt x="6816" y="2438"/>
                    <a:pt x="7741" y="2890"/>
                    <a:pt x="8678" y="3420"/>
                  </a:cubicBezTo>
                  <a:cubicBezTo>
                    <a:pt x="9626" y="3950"/>
                    <a:pt x="10607" y="4537"/>
                    <a:pt x="11578" y="5192"/>
                  </a:cubicBezTo>
                  <a:cubicBezTo>
                    <a:pt x="13620" y="6580"/>
                    <a:pt x="15561" y="8114"/>
                    <a:pt x="17367" y="9784"/>
                  </a:cubicBezTo>
                  <a:cubicBezTo>
                    <a:pt x="19172" y="11454"/>
                    <a:pt x="20865" y="13260"/>
                    <a:pt x="22411" y="15178"/>
                  </a:cubicBezTo>
                  <a:cubicBezTo>
                    <a:pt x="23110" y="16058"/>
                    <a:pt x="23776" y="16984"/>
                    <a:pt x="24385" y="17931"/>
                  </a:cubicBezTo>
                  <a:cubicBezTo>
                    <a:pt x="24972" y="18845"/>
                    <a:pt x="25491" y="19726"/>
                    <a:pt x="25976" y="20538"/>
                  </a:cubicBezTo>
                  <a:cubicBezTo>
                    <a:pt x="26462" y="21339"/>
                    <a:pt x="26868" y="22107"/>
                    <a:pt x="27218" y="22795"/>
                  </a:cubicBezTo>
                  <a:cubicBezTo>
                    <a:pt x="27398" y="23133"/>
                    <a:pt x="27567" y="23449"/>
                    <a:pt x="27703" y="23754"/>
                  </a:cubicBezTo>
                  <a:cubicBezTo>
                    <a:pt x="27850" y="24047"/>
                    <a:pt x="27985" y="24330"/>
                    <a:pt x="28098" y="24578"/>
                  </a:cubicBezTo>
                  <a:cubicBezTo>
                    <a:pt x="28357" y="25063"/>
                    <a:pt x="28515" y="25469"/>
                    <a:pt x="28639" y="25740"/>
                  </a:cubicBezTo>
                  <a:cubicBezTo>
                    <a:pt x="28752" y="26011"/>
                    <a:pt x="28820" y="26158"/>
                    <a:pt x="28820" y="26158"/>
                  </a:cubicBezTo>
                  <a:cubicBezTo>
                    <a:pt x="28820" y="26158"/>
                    <a:pt x="28775" y="26011"/>
                    <a:pt x="28673" y="25729"/>
                  </a:cubicBezTo>
                  <a:cubicBezTo>
                    <a:pt x="28583" y="25447"/>
                    <a:pt x="28436" y="25040"/>
                    <a:pt x="28233" y="24521"/>
                  </a:cubicBezTo>
                  <a:cubicBezTo>
                    <a:pt x="28041" y="24002"/>
                    <a:pt x="27782" y="23382"/>
                    <a:pt x="27466" y="22682"/>
                  </a:cubicBezTo>
                  <a:cubicBezTo>
                    <a:pt x="27139" y="21971"/>
                    <a:pt x="26744" y="21193"/>
                    <a:pt x="26315" y="20346"/>
                  </a:cubicBezTo>
                  <a:cubicBezTo>
                    <a:pt x="25875" y="19500"/>
                    <a:pt x="25344" y="18620"/>
                    <a:pt x="24758" y="17694"/>
                  </a:cubicBezTo>
                  <a:cubicBezTo>
                    <a:pt x="24160" y="16724"/>
                    <a:pt x="23494" y="15776"/>
                    <a:pt x="22783" y="14873"/>
                  </a:cubicBezTo>
                  <a:cubicBezTo>
                    <a:pt x="21214" y="12944"/>
                    <a:pt x="19511" y="11138"/>
                    <a:pt x="17660" y="9457"/>
                  </a:cubicBezTo>
                  <a:cubicBezTo>
                    <a:pt x="16723" y="8611"/>
                    <a:pt x="15753" y="7787"/>
                    <a:pt x="14771" y="7020"/>
                  </a:cubicBezTo>
                  <a:cubicBezTo>
                    <a:pt x="13789" y="6252"/>
                    <a:pt x="12785" y="5541"/>
                    <a:pt x="11781" y="4898"/>
                  </a:cubicBezTo>
                  <a:cubicBezTo>
                    <a:pt x="10777" y="4255"/>
                    <a:pt x="9784" y="3668"/>
                    <a:pt x="8813" y="3160"/>
                  </a:cubicBezTo>
                  <a:cubicBezTo>
                    <a:pt x="7843" y="2664"/>
                    <a:pt x="6917" y="2213"/>
                    <a:pt x="6037" y="1852"/>
                  </a:cubicBezTo>
                  <a:cubicBezTo>
                    <a:pt x="5157" y="1479"/>
                    <a:pt x="4345" y="1186"/>
                    <a:pt x="3611" y="937"/>
                  </a:cubicBezTo>
                  <a:lnTo>
                    <a:pt x="2573" y="622"/>
                  </a:lnTo>
                  <a:lnTo>
                    <a:pt x="1693" y="385"/>
                  </a:lnTo>
                  <a:cubicBezTo>
                    <a:pt x="1162" y="238"/>
                    <a:pt x="722" y="170"/>
                    <a:pt x="440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5898825" y="1702400"/>
              <a:ext cx="24300" cy="78725"/>
            </a:xfrm>
            <a:custGeom>
              <a:rect b="b" l="l" r="r" t="t"/>
              <a:pathLst>
                <a:path extrusionOk="0" h="3149" w="972">
                  <a:moveTo>
                    <a:pt x="960" y="1"/>
                  </a:moveTo>
                  <a:lnTo>
                    <a:pt x="960" y="1"/>
                  </a:lnTo>
                  <a:cubicBezTo>
                    <a:pt x="847" y="147"/>
                    <a:pt x="757" y="294"/>
                    <a:pt x="678" y="452"/>
                  </a:cubicBezTo>
                  <a:cubicBezTo>
                    <a:pt x="509" y="790"/>
                    <a:pt x="373" y="1152"/>
                    <a:pt x="283" y="1524"/>
                  </a:cubicBezTo>
                  <a:cubicBezTo>
                    <a:pt x="227" y="1716"/>
                    <a:pt x="181" y="1908"/>
                    <a:pt x="148" y="2099"/>
                  </a:cubicBezTo>
                  <a:cubicBezTo>
                    <a:pt x="114" y="2280"/>
                    <a:pt x="91" y="2460"/>
                    <a:pt x="57" y="2618"/>
                  </a:cubicBezTo>
                  <a:cubicBezTo>
                    <a:pt x="23" y="2788"/>
                    <a:pt x="12" y="2968"/>
                    <a:pt x="1" y="3149"/>
                  </a:cubicBezTo>
                  <a:cubicBezTo>
                    <a:pt x="125" y="3013"/>
                    <a:pt x="227" y="2867"/>
                    <a:pt x="328" y="2720"/>
                  </a:cubicBezTo>
                  <a:cubicBezTo>
                    <a:pt x="509" y="2381"/>
                    <a:pt x="655" y="2020"/>
                    <a:pt x="746" y="1648"/>
                  </a:cubicBezTo>
                  <a:cubicBezTo>
                    <a:pt x="836" y="1276"/>
                    <a:pt x="904" y="903"/>
                    <a:pt x="949" y="531"/>
                  </a:cubicBezTo>
                  <a:cubicBezTo>
                    <a:pt x="960" y="362"/>
                    <a:pt x="971" y="181"/>
                    <a:pt x="960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5893750" y="1530875"/>
              <a:ext cx="19775" cy="199750"/>
            </a:xfrm>
            <a:custGeom>
              <a:rect b="b" l="l" r="r" t="t"/>
              <a:pathLst>
                <a:path extrusionOk="0" h="7990" w="791">
                  <a:moveTo>
                    <a:pt x="791" y="1"/>
                  </a:moveTo>
                  <a:cubicBezTo>
                    <a:pt x="791" y="1"/>
                    <a:pt x="734" y="125"/>
                    <a:pt x="689" y="339"/>
                  </a:cubicBezTo>
                  <a:cubicBezTo>
                    <a:pt x="644" y="554"/>
                    <a:pt x="554" y="858"/>
                    <a:pt x="475" y="1231"/>
                  </a:cubicBezTo>
                  <a:cubicBezTo>
                    <a:pt x="441" y="1411"/>
                    <a:pt x="384" y="1614"/>
                    <a:pt x="362" y="1829"/>
                  </a:cubicBezTo>
                  <a:cubicBezTo>
                    <a:pt x="328" y="2043"/>
                    <a:pt x="305" y="2269"/>
                    <a:pt x="283" y="2506"/>
                  </a:cubicBezTo>
                  <a:cubicBezTo>
                    <a:pt x="215" y="2969"/>
                    <a:pt x="170" y="3476"/>
                    <a:pt x="136" y="3973"/>
                  </a:cubicBezTo>
                  <a:cubicBezTo>
                    <a:pt x="114" y="4469"/>
                    <a:pt x="80" y="4966"/>
                    <a:pt x="69" y="5440"/>
                  </a:cubicBezTo>
                  <a:cubicBezTo>
                    <a:pt x="57" y="5677"/>
                    <a:pt x="57" y="5902"/>
                    <a:pt x="35" y="6117"/>
                  </a:cubicBezTo>
                  <a:cubicBezTo>
                    <a:pt x="23" y="6331"/>
                    <a:pt x="12" y="6534"/>
                    <a:pt x="12" y="6726"/>
                  </a:cubicBezTo>
                  <a:cubicBezTo>
                    <a:pt x="1" y="7099"/>
                    <a:pt x="1" y="7414"/>
                    <a:pt x="1" y="7640"/>
                  </a:cubicBezTo>
                  <a:lnTo>
                    <a:pt x="1" y="7990"/>
                  </a:lnTo>
                  <a:cubicBezTo>
                    <a:pt x="1" y="7990"/>
                    <a:pt x="46" y="7866"/>
                    <a:pt x="102" y="7651"/>
                  </a:cubicBezTo>
                  <a:cubicBezTo>
                    <a:pt x="148" y="7426"/>
                    <a:pt x="226" y="7121"/>
                    <a:pt x="294" y="6749"/>
                  </a:cubicBezTo>
                  <a:cubicBezTo>
                    <a:pt x="351" y="6388"/>
                    <a:pt x="441" y="5959"/>
                    <a:pt x="497" y="5485"/>
                  </a:cubicBezTo>
                  <a:cubicBezTo>
                    <a:pt x="542" y="5011"/>
                    <a:pt x="599" y="4514"/>
                    <a:pt x="621" y="4007"/>
                  </a:cubicBezTo>
                  <a:cubicBezTo>
                    <a:pt x="655" y="3499"/>
                    <a:pt x="689" y="3014"/>
                    <a:pt x="700" y="2540"/>
                  </a:cubicBezTo>
                  <a:cubicBezTo>
                    <a:pt x="712" y="2303"/>
                    <a:pt x="712" y="2077"/>
                    <a:pt x="712" y="1863"/>
                  </a:cubicBezTo>
                  <a:cubicBezTo>
                    <a:pt x="723" y="1648"/>
                    <a:pt x="746" y="1445"/>
                    <a:pt x="757" y="1265"/>
                  </a:cubicBezTo>
                  <a:cubicBezTo>
                    <a:pt x="779" y="892"/>
                    <a:pt x="791" y="576"/>
                    <a:pt x="791" y="351"/>
                  </a:cubicBezTo>
                  <a:lnTo>
                    <a:pt x="791" y="1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5978675" y="1644300"/>
              <a:ext cx="103825" cy="144725"/>
            </a:xfrm>
            <a:custGeom>
              <a:rect b="b" l="l" r="r" t="t"/>
              <a:pathLst>
                <a:path extrusionOk="0" h="5789" w="4153">
                  <a:moveTo>
                    <a:pt x="4153" y="0"/>
                  </a:moveTo>
                  <a:cubicBezTo>
                    <a:pt x="4153" y="0"/>
                    <a:pt x="3826" y="305"/>
                    <a:pt x="3374" y="801"/>
                  </a:cubicBezTo>
                  <a:cubicBezTo>
                    <a:pt x="3149" y="1049"/>
                    <a:pt x="2900" y="1354"/>
                    <a:pt x="2630" y="1681"/>
                  </a:cubicBezTo>
                  <a:cubicBezTo>
                    <a:pt x="2359" y="1997"/>
                    <a:pt x="2077" y="2358"/>
                    <a:pt x="1828" y="2719"/>
                  </a:cubicBezTo>
                  <a:cubicBezTo>
                    <a:pt x="1321" y="3453"/>
                    <a:pt x="847" y="4209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62"/>
                    <a:pt x="745" y="4954"/>
                  </a:cubicBezTo>
                  <a:cubicBezTo>
                    <a:pt x="1174" y="4435"/>
                    <a:pt x="1716" y="3724"/>
                    <a:pt x="2212" y="2990"/>
                  </a:cubicBezTo>
                  <a:cubicBezTo>
                    <a:pt x="2460" y="2618"/>
                    <a:pt x="2731" y="2268"/>
                    <a:pt x="2968" y="1930"/>
                  </a:cubicBezTo>
                  <a:cubicBezTo>
                    <a:pt x="3205" y="1580"/>
                    <a:pt x="3408" y="1253"/>
                    <a:pt x="3589" y="970"/>
                  </a:cubicBezTo>
                  <a:cubicBezTo>
                    <a:pt x="3950" y="406"/>
                    <a:pt x="4153" y="0"/>
                    <a:pt x="4153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6098850" y="1855300"/>
              <a:ext cx="203700" cy="84375"/>
            </a:xfrm>
            <a:custGeom>
              <a:rect b="b" l="l" r="r" t="t"/>
              <a:pathLst>
                <a:path extrusionOk="0" h="3375" w="8148">
                  <a:moveTo>
                    <a:pt x="8148" y="1"/>
                  </a:moveTo>
                  <a:cubicBezTo>
                    <a:pt x="8148" y="1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7"/>
                  </a:cubicBezTo>
                  <a:cubicBezTo>
                    <a:pt x="6026" y="666"/>
                    <a:pt x="4999" y="1039"/>
                    <a:pt x="3984" y="1467"/>
                  </a:cubicBezTo>
                  <a:cubicBezTo>
                    <a:pt x="2957" y="1896"/>
                    <a:pt x="1964" y="2348"/>
                    <a:pt x="1219" y="2720"/>
                  </a:cubicBezTo>
                  <a:cubicBezTo>
                    <a:pt x="847" y="2912"/>
                    <a:pt x="553" y="3070"/>
                    <a:pt x="339" y="3194"/>
                  </a:cubicBezTo>
                  <a:cubicBezTo>
                    <a:pt x="125" y="3307"/>
                    <a:pt x="0" y="3375"/>
                    <a:pt x="0" y="3375"/>
                  </a:cubicBezTo>
                  <a:cubicBezTo>
                    <a:pt x="0" y="3375"/>
                    <a:pt x="136" y="3352"/>
                    <a:pt x="373" y="3273"/>
                  </a:cubicBezTo>
                  <a:cubicBezTo>
                    <a:pt x="598" y="3205"/>
                    <a:pt x="937" y="3115"/>
                    <a:pt x="1332" y="2980"/>
                  </a:cubicBezTo>
                  <a:cubicBezTo>
                    <a:pt x="2111" y="2720"/>
                    <a:pt x="3149" y="2336"/>
                    <a:pt x="4164" y="1908"/>
                  </a:cubicBezTo>
                  <a:cubicBezTo>
                    <a:pt x="5180" y="1490"/>
                    <a:pt x="6184" y="1027"/>
                    <a:pt x="6929" y="655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80"/>
                    <a:pt x="8148" y="1"/>
                    <a:pt x="8148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6005750" y="1370650"/>
              <a:ext cx="51100" cy="147850"/>
            </a:xfrm>
            <a:custGeom>
              <a:rect b="b" l="l" r="r" t="t"/>
              <a:pathLst>
                <a:path extrusionOk="0" h="5914" w="2044">
                  <a:moveTo>
                    <a:pt x="2043" y="0"/>
                  </a:moveTo>
                  <a:cubicBezTo>
                    <a:pt x="2043" y="1"/>
                    <a:pt x="1829" y="328"/>
                    <a:pt x="1569" y="869"/>
                  </a:cubicBezTo>
                  <a:cubicBezTo>
                    <a:pt x="1310" y="1400"/>
                    <a:pt x="1005" y="2111"/>
                    <a:pt x="734" y="2855"/>
                  </a:cubicBezTo>
                  <a:cubicBezTo>
                    <a:pt x="497" y="3600"/>
                    <a:pt x="294" y="4356"/>
                    <a:pt x="170" y="4943"/>
                  </a:cubicBezTo>
                  <a:cubicBezTo>
                    <a:pt x="102" y="5259"/>
                    <a:pt x="46" y="5586"/>
                    <a:pt x="1" y="5913"/>
                  </a:cubicBezTo>
                  <a:cubicBezTo>
                    <a:pt x="1" y="5913"/>
                    <a:pt x="204" y="5563"/>
                    <a:pt x="441" y="5022"/>
                  </a:cubicBezTo>
                  <a:cubicBezTo>
                    <a:pt x="678" y="4491"/>
                    <a:pt x="949" y="3758"/>
                    <a:pt x="1197" y="3013"/>
                  </a:cubicBezTo>
                  <a:cubicBezTo>
                    <a:pt x="1321" y="2652"/>
                    <a:pt x="1445" y="2280"/>
                    <a:pt x="1558" y="1930"/>
                  </a:cubicBezTo>
                  <a:cubicBezTo>
                    <a:pt x="1671" y="1580"/>
                    <a:pt x="1761" y="1242"/>
                    <a:pt x="1829" y="960"/>
                  </a:cubicBezTo>
                  <a:cubicBezTo>
                    <a:pt x="1975" y="395"/>
                    <a:pt x="2043" y="1"/>
                    <a:pt x="2043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6153000" y="1618325"/>
              <a:ext cx="202300" cy="140250"/>
            </a:xfrm>
            <a:custGeom>
              <a:rect b="b" l="l" r="r" t="t"/>
              <a:pathLst>
                <a:path extrusionOk="0" h="5610" w="8092">
                  <a:moveTo>
                    <a:pt x="8092" y="1"/>
                  </a:moveTo>
                  <a:lnTo>
                    <a:pt x="8092" y="1"/>
                  </a:lnTo>
                  <a:cubicBezTo>
                    <a:pt x="8092" y="1"/>
                    <a:pt x="7945" y="80"/>
                    <a:pt x="7719" y="215"/>
                  </a:cubicBezTo>
                  <a:cubicBezTo>
                    <a:pt x="7494" y="339"/>
                    <a:pt x="7155" y="531"/>
                    <a:pt x="6760" y="779"/>
                  </a:cubicBezTo>
                  <a:cubicBezTo>
                    <a:pt x="5970" y="1253"/>
                    <a:pt x="4943" y="1942"/>
                    <a:pt x="3950" y="2641"/>
                  </a:cubicBezTo>
                  <a:cubicBezTo>
                    <a:pt x="3454" y="3002"/>
                    <a:pt x="2946" y="3341"/>
                    <a:pt x="2472" y="3679"/>
                  </a:cubicBezTo>
                  <a:cubicBezTo>
                    <a:pt x="1998" y="4018"/>
                    <a:pt x="1570" y="4345"/>
                    <a:pt x="1197" y="4627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14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5" y="5406"/>
                  </a:cubicBezTo>
                  <a:cubicBezTo>
                    <a:pt x="622" y="5271"/>
                    <a:pt x="960" y="5090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36"/>
                    <a:pt x="3702" y="3397"/>
                    <a:pt x="4210" y="3048"/>
                  </a:cubicBezTo>
                  <a:cubicBezTo>
                    <a:pt x="5226" y="2337"/>
                    <a:pt x="6196" y="1592"/>
                    <a:pt x="6918" y="1005"/>
                  </a:cubicBezTo>
                  <a:cubicBezTo>
                    <a:pt x="7279" y="712"/>
                    <a:pt x="7561" y="464"/>
                    <a:pt x="7776" y="283"/>
                  </a:cubicBezTo>
                  <a:cubicBezTo>
                    <a:pt x="7979" y="114"/>
                    <a:pt x="8092" y="1"/>
                    <a:pt x="8092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6344550" y="1804250"/>
              <a:ext cx="155475" cy="41225"/>
            </a:xfrm>
            <a:custGeom>
              <a:rect b="b" l="l" r="r" t="t"/>
              <a:pathLst>
                <a:path extrusionOk="0" h="1649" w="6219">
                  <a:moveTo>
                    <a:pt x="6219" y="0"/>
                  </a:moveTo>
                  <a:cubicBezTo>
                    <a:pt x="6218" y="0"/>
                    <a:pt x="5812" y="57"/>
                    <a:pt x="5226" y="215"/>
                  </a:cubicBezTo>
                  <a:cubicBezTo>
                    <a:pt x="4932" y="282"/>
                    <a:pt x="4594" y="395"/>
                    <a:pt x="4221" y="485"/>
                  </a:cubicBezTo>
                  <a:cubicBezTo>
                    <a:pt x="3860" y="576"/>
                    <a:pt x="3477" y="711"/>
                    <a:pt x="3093" y="801"/>
                  </a:cubicBezTo>
                  <a:cubicBezTo>
                    <a:pt x="2720" y="892"/>
                    <a:pt x="2337" y="993"/>
                    <a:pt x="1964" y="1083"/>
                  </a:cubicBezTo>
                  <a:cubicBezTo>
                    <a:pt x="1603" y="1174"/>
                    <a:pt x="1254" y="1253"/>
                    <a:pt x="971" y="1343"/>
                  </a:cubicBezTo>
                  <a:cubicBezTo>
                    <a:pt x="385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5" y="1649"/>
                  </a:cubicBezTo>
                  <a:cubicBezTo>
                    <a:pt x="249" y="1649"/>
                    <a:pt x="578" y="1643"/>
                    <a:pt x="1005" y="1602"/>
                  </a:cubicBezTo>
                  <a:cubicBezTo>
                    <a:pt x="1163" y="1591"/>
                    <a:pt x="1321" y="1580"/>
                    <a:pt x="1502" y="1569"/>
                  </a:cubicBezTo>
                  <a:cubicBezTo>
                    <a:pt x="1671" y="1546"/>
                    <a:pt x="1852" y="1535"/>
                    <a:pt x="2043" y="1501"/>
                  </a:cubicBezTo>
                  <a:cubicBezTo>
                    <a:pt x="2416" y="1433"/>
                    <a:pt x="2822" y="1354"/>
                    <a:pt x="3217" y="1264"/>
                  </a:cubicBezTo>
                  <a:cubicBezTo>
                    <a:pt x="3612" y="1151"/>
                    <a:pt x="4007" y="1016"/>
                    <a:pt x="4357" y="892"/>
                  </a:cubicBezTo>
                  <a:cubicBezTo>
                    <a:pt x="4537" y="824"/>
                    <a:pt x="4706" y="756"/>
                    <a:pt x="4864" y="677"/>
                  </a:cubicBezTo>
                  <a:cubicBezTo>
                    <a:pt x="5034" y="609"/>
                    <a:pt x="5169" y="542"/>
                    <a:pt x="5316" y="474"/>
                  </a:cubicBezTo>
                  <a:cubicBezTo>
                    <a:pt x="5869" y="215"/>
                    <a:pt x="6219" y="0"/>
                    <a:pt x="6219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6069500" y="1743400"/>
              <a:ext cx="34875" cy="25425"/>
            </a:xfrm>
            <a:custGeom>
              <a:rect b="b" l="l" r="r" t="t"/>
              <a:pathLst>
                <a:path extrusionOk="0" h="1017" w="1395">
                  <a:moveTo>
                    <a:pt x="870" y="1"/>
                  </a:moveTo>
                  <a:cubicBezTo>
                    <a:pt x="846" y="1"/>
                    <a:pt x="819" y="3"/>
                    <a:pt x="791" y="8"/>
                  </a:cubicBezTo>
                  <a:cubicBezTo>
                    <a:pt x="768" y="8"/>
                    <a:pt x="746" y="8"/>
                    <a:pt x="723" y="19"/>
                  </a:cubicBezTo>
                  <a:cubicBezTo>
                    <a:pt x="317" y="121"/>
                    <a:pt x="1" y="866"/>
                    <a:pt x="543" y="1001"/>
                  </a:cubicBezTo>
                  <a:cubicBezTo>
                    <a:pt x="581" y="1012"/>
                    <a:pt x="619" y="1017"/>
                    <a:pt x="655" y="1017"/>
                  </a:cubicBezTo>
                  <a:cubicBezTo>
                    <a:pt x="1171" y="1017"/>
                    <a:pt x="1394" y="1"/>
                    <a:pt x="87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6060475" y="1833925"/>
              <a:ext cx="34450" cy="25925"/>
            </a:xfrm>
            <a:custGeom>
              <a:rect b="b" l="l" r="r" t="t"/>
              <a:pathLst>
                <a:path extrusionOk="0" h="1037" w="1378">
                  <a:moveTo>
                    <a:pt x="854" y="1"/>
                  </a:moveTo>
                  <a:cubicBezTo>
                    <a:pt x="828" y="1"/>
                    <a:pt x="799" y="4"/>
                    <a:pt x="768" y="9"/>
                  </a:cubicBezTo>
                  <a:lnTo>
                    <a:pt x="700" y="21"/>
                  </a:lnTo>
                  <a:cubicBezTo>
                    <a:pt x="305" y="145"/>
                    <a:pt x="1" y="889"/>
                    <a:pt x="542" y="1025"/>
                  </a:cubicBezTo>
                  <a:cubicBezTo>
                    <a:pt x="577" y="1033"/>
                    <a:pt x="610" y="1036"/>
                    <a:pt x="642" y="1036"/>
                  </a:cubicBezTo>
                  <a:cubicBezTo>
                    <a:pt x="1172" y="1036"/>
                    <a:pt x="1378" y="1"/>
                    <a:pt x="85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6227700" y="1892700"/>
              <a:ext cx="37300" cy="21050"/>
            </a:xfrm>
            <a:custGeom>
              <a:rect b="b" l="l" r="r" t="t"/>
              <a:pathLst>
                <a:path extrusionOk="0" h="842" w="1492">
                  <a:moveTo>
                    <a:pt x="894" y="0"/>
                  </a:moveTo>
                  <a:cubicBezTo>
                    <a:pt x="486" y="0"/>
                    <a:pt x="1" y="426"/>
                    <a:pt x="376" y="728"/>
                  </a:cubicBezTo>
                  <a:cubicBezTo>
                    <a:pt x="398" y="739"/>
                    <a:pt x="421" y="750"/>
                    <a:pt x="432" y="761"/>
                  </a:cubicBezTo>
                  <a:cubicBezTo>
                    <a:pt x="520" y="816"/>
                    <a:pt x="632" y="842"/>
                    <a:pt x="747" y="842"/>
                  </a:cubicBezTo>
                  <a:cubicBezTo>
                    <a:pt x="1105" y="842"/>
                    <a:pt x="1492" y="595"/>
                    <a:pt x="1278" y="220"/>
                  </a:cubicBezTo>
                  <a:cubicBezTo>
                    <a:pt x="1197" y="63"/>
                    <a:pt x="1051" y="0"/>
                    <a:pt x="89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5888225" y="1910250"/>
              <a:ext cx="28025" cy="27075"/>
            </a:xfrm>
            <a:custGeom>
              <a:rect b="b" l="l" r="r" t="t"/>
              <a:pathLst>
                <a:path extrusionOk="0" h="1083" w="1121">
                  <a:moveTo>
                    <a:pt x="625" y="0"/>
                  </a:moveTo>
                  <a:cubicBezTo>
                    <a:pt x="608" y="0"/>
                    <a:pt x="590" y="1"/>
                    <a:pt x="572" y="3"/>
                  </a:cubicBezTo>
                  <a:cubicBezTo>
                    <a:pt x="0" y="53"/>
                    <a:pt x="52" y="1083"/>
                    <a:pt x="490" y="1083"/>
                  </a:cubicBezTo>
                  <a:cubicBezTo>
                    <a:pt x="545" y="1083"/>
                    <a:pt x="606" y="1066"/>
                    <a:pt x="673" y="1030"/>
                  </a:cubicBezTo>
                  <a:cubicBezTo>
                    <a:pt x="684" y="1019"/>
                    <a:pt x="707" y="1007"/>
                    <a:pt x="730" y="996"/>
                  </a:cubicBezTo>
                  <a:cubicBezTo>
                    <a:pt x="1057" y="767"/>
                    <a:pt x="1120" y="0"/>
                    <a:pt x="62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6154675" y="1821250"/>
              <a:ext cx="30900" cy="20900"/>
            </a:xfrm>
            <a:custGeom>
              <a:rect b="b" l="l" r="r" t="t"/>
              <a:pathLst>
                <a:path extrusionOk="0" h="836" w="1236">
                  <a:moveTo>
                    <a:pt x="460" y="0"/>
                  </a:moveTo>
                  <a:cubicBezTo>
                    <a:pt x="216" y="0"/>
                    <a:pt x="0" y="122"/>
                    <a:pt x="24" y="415"/>
                  </a:cubicBezTo>
                  <a:cubicBezTo>
                    <a:pt x="50" y="706"/>
                    <a:pt x="329" y="835"/>
                    <a:pt x="599" y="835"/>
                  </a:cubicBezTo>
                  <a:cubicBezTo>
                    <a:pt x="925" y="835"/>
                    <a:pt x="1235" y="646"/>
                    <a:pt x="1062" y="324"/>
                  </a:cubicBezTo>
                  <a:cubicBezTo>
                    <a:pt x="1051" y="302"/>
                    <a:pt x="1040" y="279"/>
                    <a:pt x="1029" y="257"/>
                  </a:cubicBezTo>
                  <a:cubicBezTo>
                    <a:pt x="917" y="97"/>
                    <a:pt x="677" y="0"/>
                    <a:pt x="46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5961800" y="1614850"/>
              <a:ext cx="27950" cy="27300"/>
            </a:xfrm>
            <a:custGeom>
              <a:rect b="b" l="l" r="r" t="t"/>
              <a:pathLst>
                <a:path extrusionOk="0" h="1092" w="1118">
                  <a:moveTo>
                    <a:pt x="605" y="1"/>
                  </a:moveTo>
                  <a:cubicBezTo>
                    <a:pt x="548" y="1"/>
                    <a:pt x="484" y="19"/>
                    <a:pt x="416" y="61"/>
                  </a:cubicBezTo>
                  <a:cubicBezTo>
                    <a:pt x="393" y="72"/>
                    <a:pt x="371" y="83"/>
                    <a:pt x="359" y="95"/>
                  </a:cubicBezTo>
                  <a:cubicBezTo>
                    <a:pt x="34" y="333"/>
                    <a:pt x="1" y="1092"/>
                    <a:pt x="488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5996600" y="1875850"/>
              <a:ext cx="28100" cy="27350"/>
            </a:xfrm>
            <a:custGeom>
              <a:rect b="b" l="l" r="r" t="t"/>
              <a:pathLst>
                <a:path extrusionOk="0" h="1094" w="1124">
                  <a:moveTo>
                    <a:pt x="656" y="1"/>
                  </a:moveTo>
                  <a:cubicBezTo>
                    <a:pt x="622" y="1"/>
                    <a:pt x="586" y="5"/>
                    <a:pt x="547" y="14"/>
                  </a:cubicBezTo>
                  <a:cubicBezTo>
                    <a:pt x="0" y="131"/>
                    <a:pt x="164" y="1094"/>
                    <a:pt x="569" y="1094"/>
                  </a:cubicBezTo>
                  <a:cubicBezTo>
                    <a:pt x="632" y="1094"/>
                    <a:pt x="700" y="1071"/>
                    <a:pt x="773" y="1018"/>
                  </a:cubicBezTo>
                  <a:cubicBezTo>
                    <a:pt x="795" y="1007"/>
                    <a:pt x="818" y="995"/>
                    <a:pt x="829" y="984"/>
                  </a:cubicBezTo>
                  <a:cubicBezTo>
                    <a:pt x="1123" y="722"/>
                    <a:pt x="1105" y="1"/>
                    <a:pt x="65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6120450" y="1626750"/>
              <a:ext cx="28375" cy="27650"/>
            </a:xfrm>
            <a:custGeom>
              <a:rect b="b" l="l" r="r" t="t"/>
              <a:pathLst>
                <a:path extrusionOk="0" h="1106" w="1135">
                  <a:moveTo>
                    <a:pt x="655" y="1"/>
                  </a:moveTo>
                  <a:cubicBezTo>
                    <a:pt x="621" y="1"/>
                    <a:pt x="585" y="5"/>
                    <a:pt x="547" y="14"/>
                  </a:cubicBezTo>
                  <a:cubicBezTo>
                    <a:pt x="0" y="150"/>
                    <a:pt x="188" y="1106"/>
                    <a:pt x="592" y="1106"/>
                  </a:cubicBezTo>
                  <a:cubicBezTo>
                    <a:pt x="655" y="1106"/>
                    <a:pt x="724" y="1083"/>
                    <a:pt x="795" y="1029"/>
                  </a:cubicBezTo>
                  <a:lnTo>
                    <a:pt x="852" y="973"/>
                  </a:lnTo>
                  <a:cubicBezTo>
                    <a:pt x="1135" y="711"/>
                    <a:pt x="1096" y="1"/>
                    <a:pt x="6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5992650" y="1955600"/>
              <a:ext cx="37650" cy="21225"/>
            </a:xfrm>
            <a:custGeom>
              <a:rect b="b" l="l" r="r" t="t"/>
              <a:pathLst>
                <a:path extrusionOk="0" h="849" w="1506">
                  <a:moveTo>
                    <a:pt x="764" y="1"/>
                  </a:moveTo>
                  <a:cubicBezTo>
                    <a:pt x="406" y="1"/>
                    <a:pt x="0" y="256"/>
                    <a:pt x="209" y="638"/>
                  </a:cubicBezTo>
                  <a:cubicBezTo>
                    <a:pt x="298" y="788"/>
                    <a:pt x="445" y="848"/>
                    <a:pt x="601" y="848"/>
                  </a:cubicBezTo>
                  <a:cubicBezTo>
                    <a:pt x="1020" y="848"/>
                    <a:pt x="1506" y="414"/>
                    <a:pt x="1111" y="119"/>
                  </a:cubicBezTo>
                  <a:cubicBezTo>
                    <a:pt x="1100" y="96"/>
                    <a:pt x="1078" y="85"/>
                    <a:pt x="1055" y="73"/>
                  </a:cubicBezTo>
                  <a:cubicBezTo>
                    <a:pt x="974" y="24"/>
                    <a:pt x="871" y="1"/>
                    <a:pt x="76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5943300" y="1847850"/>
              <a:ext cx="38000" cy="21200"/>
            </a:xfrm>
            <a:custGeom>
              <a:rect b="b" l="l" r="r" t="t"/>
              <a:pathLst>
                <a:path extrusionOk="0" h="848" w="1520">
                  <a:moveTo>
                    <a:pt x="910" y="1"/>
                  </a:moveTo>
                  <a:cubicBezTo>
                    <a:pt x="491" y="1"/>
                    <a:pt x="1" y="465"/>
                    <a:pt x="411" y="750"/>
                  </a:cubicBezTo>
                  <a:cubicBezTo>
                    <a:pt x="422" y="761"/>
                    <a:pt x="445" y="772"/>
                    <a:pt x="467" y="784"/>
                  </a:cubicBezTo>
                  <a:cubicBezTo>
                    <a:pt x="545" y="827"/>
                    <a:pt x="641" y="848"/>
                    <a:pt x="741" y="848"/>
                  </a:cubicBezTo>
                  <a:cubicBezTo>
                    <a:pt x="1105" y="848"/>
                    <a:pt x="1519" y="578"/>
                    <a:pt x="1280" y="197"/>
                  </a:cubicBezTo>
                  <a:cubicBezTo>
                    <a:pt x="1193" y="57"/>
                    <a:pt x="1055" y="1"/>
                    <a:pt x="9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5949325" y="1920475"/>
              <a:ext cx="28700" cy="23025"/>
            </a:xfrm>
            <a:custGeom>
              <a:rect b="b" l="l" r="r" t="t"/>
              <a:pathLst>
                <a:path extrusionOk="0" h="921" w="1148">
                  <a:moveTo>
                    <a:pt x="452" y="1"/>
                  </a:moveTo>
                  <a:cubicBezTo>
                    <a:pt x="293" y="1"/>
                    <a:pt x="154" y="84"/>
                    <a:pt x="102" y="294"/>
                  </a:cubicBezTo>
                  <a:cubicBezTo>
                    <a:pt x="1" y="666"/>
                    <a:pt x="420" y="921"/>
                    <a:pt x="749" y="921"/>
                  </a:cubicBezTo>
                  <a:cubicBezTo>
                    <a:pt x="968" y="921"/>
                    <a:pt x="1147" y="808"/>
                    <a:pt x="1107" y="542"/>
                  </a:cubicBezTo>
                  <a:cubicBezTo>
                    <a:pt x="1095" y="519"/>
                    <a:pt x="1095" y="497"/>
                    <a:pt x="1084" y="474"/>
                  </a:cubicBezTo>
                  <a:cubicBezTo>
                    <a:pt x="1021" y="222"/>
                    <a:pt x="711" y="1"/>
                    <a:pt x="45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5893275" y="1965075"/>
              <a:ext cx="28575" cy="22775"/>
            </a:xfrm>
            <a:custGeom>
              <a:rect b="b" l="l" r="r" t="t"/>
              <a:pathLst>
                <a:path extrusionOk="0" h="911" w="1143">
                  <a:moveTo>
                    <a:pt x="438" y="0"/>
                  </a:moveTo>
                  <a:cubicBezTo>
                    <a:pt x="276" y="0"/>
                    <a:pt x="136" y="83"/>
                    <a:pt x="88" y="292"/>
                  </a:cubicBezTo>
                  <a:cubicBezTo>
                    <a:pt x="1" y="667"/>
                    <a:pt x="413" y="911"/>
                    <a:pt x="738" y="911"/>
                  </a:cubicBezTo>
                  <a:cubicBezTo>
                    <a:pt x="961" y="911"/>
                    <a:pt x="1142" y="796"/>
                    <a:pt x="1092" y="529"/>
                  </a:cubicBezTo>
                  <a:cubicBezTo>
                    <a:pt x="1092" y="507"/>
                    <a:pt x="1092" y="484"/>
                    <a:pt x="1081" y="450"/>
                  </a:cubicBezTo>
                  <a:cubicBezTo>
                    <a:pt x="1004" y="208"/>
                    <a:pt x="695" y="0"/>
                    <a:pt x="43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5922075" y="1355525"/>
              <a:ext cx="28225" cy="27025"/>
            </a:xfrm>
            <a:custGeom>
              <a:rect b="b" l="l" r="r" t="t"/>
              <a:pathLst>
                <a:path extrusionOk="0" h="1081" w="1129">
                  <a:moveTo>
                    <a:pt x="658" y="1"/>
                  </a:moveTo>
                  <a:cubicBezTo>
                    <a:pt x="608" y="1"/>
                    <a:pt x="553" y="13"/>
                    <a:pt x="493" y="41"/>
                  </a:cubicBezTo>
                  <a:lnTo>
                    <a:pt x="436" y="86"/>
                  </a:lnTo>
                  <a:cubicBezTo>
                    <a:pt x="94" y="296"/>
                    <a:pt x="0" y="1080"/>
                    <a:pt x="516" y="1080"/>
                  </a:cubicBezTo>
                  <a:cubicBezTo>
                    <a:pt x="527" y="1080"/>
                    <a:pt x="538" y="1080"/>
                    <a:pt x="549" y="1079"/>
                  </a:cubicBezTo>
                  <a:cubicBezTo>
                    <a:pt x="1129" y="1049"/>
                    <a:pt x="1113" y="1"/>
                    <a:pt x="6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5877675" y="1803725"/>
              <a:ext cx="30950" cy="20975"/>
            </a:xfrm>
            <a:custGeom>
              <a:rect b="b" l="l" r="r" t="t"/>
              <a:pathLst>
                <a:path extrusionOk="0" h="839" w="1238">
                  <a:moveTo>
                    <a:pt x="642" y="1"/>
                  </a:moveTo>
                  <a:cubicBezTo>
                    <a:pt x="315" y="1"/>
                    <a:pt x="1" y="194"/>
                    <a:pt x="181" y="518"/>
                  </a:cubicBezTo>
                  <a:cubicBezTo>
                    <a:pt x="192" y="540"/>
                    <a:pt x="204" y="563"/>
                    <a:pt x="215" y="574"/>
                  </a:cubicBezTo>
                  <a:cubicBezTo>
                    <a:pt x="327" y="739"/>
                    <a:pt x="567" y="839"/>
                    <a:pt x="783" y="839"/>
                  </a:cubicBezTo>
                  <a:cubicBezTo>
                    <a:pt x="1025" y="839"/>
                    <a:pt x="1238" y="714"/>
                    <a:pt x="1208" y="416"/>
                  </a:cubicBezTo>
                  <a:cubicBezTo>
                    <a:pt x="1183" y="12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5936675" y="1724075"/>
              <a:ext cx="28125" cy="27275"/>
            </a:xfrm>
            <a:custGeom>
              <a:rect b="b" l="l" r="r" t="t"/>
              <a:pathLst>
                <a:path extrusionOk="0" h="1091" w="1125">
                  <a:moveTo>
                    <a:pt x="618" y="1"/>
                  </a:moveTo>
                  <a:cubicBezTo>
                    <a:pt x="604" y="1"/>
                    <a:pt x="590" y="1"/>
                    <a:pt x="575" y="2"/>
                  </a:cubicBezTo>
                  <a:cubicBezTo>
                    <a:pt x="1" y="53"/>
                    <a:pt x="55" y="1090"/>
                    <a:pt x="490" y="1090"/>
                  </a:cubicBezTo>
                  <a:cubicBezTo>
                    <a:pt x="543" y="1090"/>
                    <a:pt x="601" y="1075"/>
                    <a:pt x="665" y="1041"/>
                  </a:cubicBezTo>
                  <a:cubicBezTo>
                    <a:pt x="687" y="1029"/>
                    <a:pt x="710" y="1018"/>
                    <a:pt x="732" y="995"/>
                  </a:cubicBezTo>
                  <a:cubicBezTo>
                    <a:pt x="1062" y="765"/>
                    <a:pt x="1124" y="1"/>
                    <a:pt x="61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6095225" y="1497475"/>
              <a:ext cx="31750" cy="20825"/>
            </a:xfrm>
            <a:custGeom>
              <a:rect b="b" l="l" r="r" t="t"/>
              <a:pathLst>
                <a:path extrusionOk="0" h="833" w="1270">
                  <a:moveTo>
                    <a:pt x="478" y="1"/>
                  </a:moveTo>
                  <a:cubicBezTo>
                    <a:pt x="225" y="1"/>
                    <a:pt x="1" y="131"/>
                    <a:pt x="44" y="434"/>
                  </a:cubicBezTo>
                  <a:cubicBezTo>
                    <a:pt x="78" y="712"/>
                    <a:pt x="340" y="832"/>
                    <a:pt x="598" y="832"/>
                  </a:cubicBezTo>
                  <a:cubicBezTo>
                    <a:pt x="937" y="832"/>
                    <a:pt x="1269" y="625"/>
                    <a:pt x="1071" y="299"/>
                  </a:cubicBezTo>
                  <a:cubicBezTo>
                    <a:pt x="1059" y="276"/>
                    <a:pt x="1048" y="253"/>
                    <a:pt x="1026" y="242"/>
                  </a:cubicBezTo>
                  <a:cubicBezTo>
                    <a:pt x="913" y="89"/>
                    <a:pt x="686" y="1"/>
                    <a:pt x="47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5977250" y="1803825"/>
              <a:ext cx="35200" cy="25650"/>
            </a:xfrm>
            <a:custGeom>
              <a:rect b="b" l="l" r="r" t="t"/>
              <a:pathLst>
                <a:path extrusionOk="0" h="1026" w="1408">
                  <a:moveTo>
                    <a:pt x="875" y="0"/>
                  </a:moveTo>
                  <a:cubicBezTo>
                    <a:pt x="852" y="0"/>
                    <a:pt x="828" y="2"/>
                    <a:pt x="802" y="6"/>
                  </a:cubicBezTo>
                  <a:cubicBezTo>
                    <a:pt x="780" y="6"/>
                    <a:pt x="757" y="17"/>
                    <a:pt x="734" y="17"/>
                  </a:cubicBezTo>
                  <a:cubicBezTo>
                    <a:pt x="328" y="130"/>
                    <a:pt x="1" y="863"/>
                    <a:pt x="554" y="1010"/>
                  </a:cubicBezTo>
                  <a:cubicBezTo>
                    <a:pt x="593" y="1021"/>
                    <a:pt x="630" y="1026"/>
                    <a:pt x="666" y="1026"/>
                  </a:cubicBezTo>
                  <a:cubicBezTo>
                    <a:pt x="1185" y="1026"/>
                    <a:pt x="1408" y="0"/>
                    <a:pt x="87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5893750" y="1850850"/>
              <a:ext cx="34500" cy="25875"/>
            </a:xfrm>
            <a:custGeom>
              <a:rect b="b" l="l" r="r" t="t"/>
              <a:pathLst>
                <a:path extrusionOk="0" h="1035" w="1380">
                  <a:moveTo>
                    <a:pt x="855" y="1"/>
                  </a:moveTo>
                  <a:cubicBezTo>
                    <a:pt x="828" y="1"/>
                    <a:pt x="799" y="4"/>
                    <a:pt x="768" y="9"/>
                  </a:cubicBezTo>
                  <a:cubicBezTo>
                    <a:pt x="746" y="9"/>
                    <a:pt x="723" y="21"/>
                    <a:pt x="700" y="21"/>
                  </a:cubicBezTo>
                  <a:cubicBezTo>
                    <a:pt x="305" y="145"/>
                    <a:pt x="1" y="889"/>
                    <a:pt x="542" y="1025"/>
                  </a:cubicBezTo>
                  <a:cubicBezTo>
                    <a:pt x="574" y="1032"/>
                    <a:pt x="605" y="1035"/>
                    <a:pt x="635" y="1035"/>
                  </a:cubicBezTo>
                  <a:cubicBezTo>
                    <a:pt x="1171" y="1035"/>
                    <a:pt x="1380" y="1"/>
                    <a:pt x="8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6366100" y="1725500"/>
              <a:ext cx="28325" cy="27325"/>
            </a:xfrm>
            <a:custGeom>
              <a:rect b="b" l="l" r="r" t="t"/>
              <a:pathLst>
                <a:path extrusionOk="0" h="1093" w="1133">
                  <a:moveTo>
                    <a:pt x="617" y="0"/>
                  </a:moveTo>
                  <a:cubicBezTo>
                    <a:pt x="602" y="0"/>
                    <a:pt x="587" y="1"/>
                    <a:pt x="572" y="2"/>
                  </a:cubicBezTo>
                  <a:cubicBezTo>
                    <a:pt x="1" y="62"/>
                    <a:pt x="62" y="1093"/>
                    <a:pt x="494" y="1093"/>
                  </a:cubicBezTo>
                  <a:cubicBezTo>
                    <a:pt x="548" y="1093"/>
                    <a:pt x="608" y="1077"/>
                    <a:pt x="674" y="1040"/>
                  </a:cubicBezTo>
                  <a:lnTo>
                    <a:pt x="730" y="995"/>
                  </a:lnTo>
                  <a:cubicBezTo>
                    <a:pt x="1070" y="764"/>
                    <a:pt x="1133" y="0"/>
                    <a:pt x="61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5864100" y="1978725"/>
              <a:ext cx="30925" cy="21075"/>
            </a:xfrm>
            <a:custGeom>
              <a:rect b="b" l="l" r="r" t="t"/>
              <a:pathLst>
                <a:path extrusionOk="0" h="843" w="1237">
                  <a:moveTo>
                    <a:pt x="453" y="1"/>
                  </a:moveTo>
                  <a:cubicBezTo>
                    <a:pt x="213" y="1"/>
                    <a:pt x="1" y="126"/>
                    <a:pt x="25" y="424"/>
                  </a:cubicBezTo>
                  <a:cubicBezTo>
                    <a:pt x="50" y="713"/>
                    <a:pt x="327" y="843"/>
                    <a:pt x="596" y="843"/>
                  </a:cubicBezTo>
                  <a:cubicBezTo>
                    <a:pt x="923" y="843"/>
                    <a:pt x="1236" y="651"/>
                    <a:pt x="1063" y="322"/>
                  </a:cubicBezTo>
                  <a:cubicBezTo>
                    <a:pt x="1051" y="299"/>
                    <a:pt x="1040" y="288"/>
                    <a:pt x="1018" y="266"/>
                  </a:cubicBezTo>
                  <a:cubicBezTo>
                    <a:pt x="906" y="100"/>
                    <a:pt x="668" y="1"/>
                    <a:pt x="45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6067300" y="1917000"/>
              <a:ext cx="27975" cy="27300"/>
            </a:xfrm>
            <a:custGeom>
              <a:rect b="b" l="l" r="r" t="t"/>
              <a:pathLst>
                <a:path extrusionOk="0" h="1092" w="1119">
                  <a:moveTo>
                    <a:pt x="605" y="0"/>
                  </a:moveTo>
                  <a:cubicBezTo>
                    <a:pt x="548" y="0"/>
                    <a:pt x="485" y="19"/>
                    <a:pt x="416" y="60"/>
                  </a:cubicBezTo>
                  <a:cubicBezTo>
                    <a:pt x="394" y="71"/>
                    <a:pt x="382" y="83"/>
                    <a:pt x="360" y="94"/>
                  </a:cubicBezTo>
                  <a:cubicBezTo>
                    <a:pt x="35" y="332"/>
                    <a:pt x="1" y="1091"/>
                    <a:pt x="488" y="1091"/>
                  </a:cubicBezTo>
                  <a:cubicBezTo>
                    <a:pt x="508" y="1091"/>
                    <a:pt x="530" y="1090"/>
                    <a:pt x="552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5083325" y="4224800"/>
              <a:ext cx="163875" cy="74100"/>
            </a:xfrm>
            <a:custGeom>
              <a:rect b="b" l="l" r="r" t="t"/>
              <a:pathLst>
                <a:path extrusionOk="0" h="2964" w="6555">
                  <a:moveTo>
                    <a:pt x="258" y="1384"/>
                  </a:moveTo>
                  <a:cubicBezTo>
                    <a:pt x="256" y="1386"/>
                    <a:pt x="255" y="1387"/>
                    <a:pt x="255" y="1388"/>
                  </a:cubicBezTo>
                  <a:lnTo>
                    <a:pt x="255" y="1388"/>
                  </a:lnTo>
                  <a:cubicBezTo>
                    <a:pt x="256" y="1387"/>
                    <a:pt x="257" y="1386"/>
                    <a:pt x="258" y="1384"/>
                  </a:cubicBezTo>
                  <a:close/>
                  <a:moveTo>
                    <a:pt x="4147" y="0"/>
                  </a:moveTo>
                  <a:cubicBezTo>
                    <a:pt x="3637" y="0"/>
                    <a:pt x="2998" y="150"/>
                    <a:pt x="2639" y="222"/>
                  </a:cubicBezTo>
                  <a:cubicBezTo>
                    <a:pt x="2199" y="346"/>
                    <a:pt x="1691" y="718"/>
                    <a:pt x="1319" y="899"/>
                  </a:cubicBezTo>
                  <a:cubicBezTo>
                    <a:pt x="1319" y="899"/>
                    <a:pt x="317" y="1390"/>
                    <a:pt x="258" y="1390"/>
                  </a:cubicBezTo>
                  <a:cubicBezTo>
                    <a:pt x="256" y="1390"/>
                    <a:pt x="255" y="1389"/>
                    <a:pt x="255" y="1388"/>
                  </a:cubicBezTo>
                  <a:lnTo>
                    <a:pt x="255" y="1388"/>
                  </a:lnTo>
                  <a:cubicBezTo>
                    <a:pt x="1" y="1761"/>
                    <a:pt x="303" y="2322"/>
                    <a:pt x="371" y="2693"/>
                  </a:cubicBezTo>
                  <a:lnTo>
                    <a:pt x="1860" y="2964"/>
                  </a:lnTo>
                  <a:cubicBezTo>
                    <a:pt x="2549" y="2783"/>
                    <a:pt x="6554" y="1644"/>
                    <a:pt x="4817" y="188"/>
                  </a:cubicBezTo>
                  <a:cubicBezTo>
                    <a:pt x="4686" y="49"/>
                    <a:pt x="4437" y="0"/>
                    <a:pt x="41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5038975" y="4239825"/>
              <a:ext cx="716300" cy="517775"/>
            </a:xfrm>
            <a:custGeom>
              <a:rect b="b" l="l" r="r" t="t"/>
              <a:pathLst>
                <a:path extrusionOk="0" h="20711" w="28652">
                  <a:moveTo>
                    <a:pt x="7817" y="1"/>
                  </a:moveTo>
                  <a:cubicBezTo>
                    <a:pt x="7315" y="1"/>
                    <a:pt x="6813" y="54"/>
                    <a:pt x="6320" y="162"/>
                  </a:cubicBezTo>
                  <a:cubicBezTo>
                    <a:pt x="5552" y="320"/>
                    <a:pt x="4842" y="659"/>
                    <a:pt x="4131" y="952"/>
                  </a:cubicBezTo>
                  <a:lnTo>
                    <a:pt x="1953" y="1776"/>
                  </a:lnTo>
                  <a:cubicBezTo>
                    <a:pt x="1231" y="2058"/>
                    <a:pt x="497" y="2397"/>
                    <a:pt x="1" y="3006"/>
                  </a:cubicBezTo>
                  <a:cubicBezTo>
                    <a:pt x="508" y="2397"/>
                    <a:pt x="1242" y="2069"/>
                    <a:pt x="1964" y="1787"/>
                  </a:cubicBezTo>
                  <a:lnTo>
                    <a:pt x="4153" y="998"/>
                  </a:lnTo>
                  <a:cubicBezTo>
                    <a:pt x="4875" y="715"/>
                    <a:pt x="5586" y="388"/>
                    <a:pt x="6342" y="241"/>
                  </a:cubicBezTo>
                  <a:cubicBezTo>
                    <a:pt x="6802" y="152"/>
                    <a:pt x="7270" y="109"/>
                    <a:pt x="7736" y="109"/>
                  </a:cubicBezTo>
                  <a:cubicBezTo>
                    <a:pt x="8036" y="109"/>
                    <a:pt x="8336" y="127"/>
                    <a:pt x="8633" y="162"/>
                  </a:cubicBezTo>
                  <a:cubicBezTo>
                    <a:pt x="9400" y="275"/>
                    <a:pt x="10123" y="546"/>
                    <a:pt x="10777" y="952"/>
                  </a:cubicBezTo>
                  <a:cubicBezTo>
                    <a:pt x="11443" y="1370"/>
                    <a:pt x="11939" y="1945"/>
                    <a:pt x="12402" y="2566"/>
                  </a:cubicBezTo>
                  <a:cubicBezTo>
                    <a:pt x="13271" y="3830"/>
                    <a:pt x="13824" y="5297"/>
                    <a:pt x="14557" y="6673"/>
                  </a:cubicBezTo>
                  <a:cubicBezTo>
                    <a:pt x="14738" y="7012"/>
                    <a:pt x="14941" y="7350"/>
                    <a:pt x="15121" y="7700"/>
                  </a:cubicBezTo>
                  <a:cubicBezTo>
                    <a:pt x="15313" y="8039"/>
                    <a:pt x="15539" y="8366"/>
                    <a:pt x="15765" y="8682"/>
                  </a:cubicBezTo>
                  <a:cubicBezTo>
                    <a:pt x="16227" y="9325"/>
                    <a:pt x="16780" y="9878"/>
                    <a:pt x="17311" y="10442"/>
                  </a:cubicBezTo>
                  <a:cubicBezTo>
                    <a:pt x="18383" y="11571"/>
                    <a:pt x="19534" y="12631"/>
                    <a:pt x="20685" y="13670"/>
                  </a:cubicBezTo>
                  <a:lnTo>
                    <a:pt x="24160" y="16773"/>
                  </a:lnTo>
                  <a:cubicBezTo>
                    <a:pt x="24747" y="17292"/>
                    <a:pt x="25300" y="17822"/>
                    <a:pt x="25875" y="18341"/>
                  </a:cubicBezTo>
                  <a:cubicBezTo>
                    <a:pt x="26451" y="18872"/>
                    <a:pt x="26970" y="19436"/>
                    <a:pt x="27523" y="19977"/>
                  </a:cubicBezTo>
                  <a:cubicBezTo>
                    <a:pt x="27760" y="20214"/>
                    <a:pt x="27985" y="20463"/>
                    <a:pt x="28211" y="20711"/>
                  </a:cubicBezTo>
                  <a:lnTo>
                    <a:pt x="28651" y="20711"/>
                  </a:lnTo>
                  <a:cubicBezTo>
                    <a:pt x="28358" y="20384"/>
                    <a:pt x="28064" y="20068"/>
                    <a:pt x="27760" y="19752"/>
                  </a:cubicBezTo>
                  <a:cubicBezTo>
                    <a:pt x="27196" y="19210"/>
                    <a:pt x="26654" y="18646"/>
                    <a:pt x="26090" y="18116"/>
                  </a:cubicBezTo>
                  <a:cubicBezTo>
                    <a:pt x="25514" y="17585"/>
                    <a:pt x="24950" y="17055"/>
                    <a:pt x="24363" y="16547"/>
                  </a:cubicBezTo>
                  <a:lnTo>
                    <a:pt x="20876" y="13466"/>
                  </a:lnTo>
                  <a:cubicBezTo>
                    <a:pt x="19714" y="12428"/>
                    <a:pt x="18586" y="11379"/>
                    <a:pt x="17502" y="10262"/>
                  </a:cubicBezTo>
                  <a:cubicBezTo>
                    <a:pt x="16972" y="9698"/>
                    <a:pt x="16419" y="9156"/>
                    <a:pt x="15968" y="8547"/>
                  </a:cubicBezTo>
                  <a:cubicBezTo>
                    <a:pt x="15742" y="8231"/>
                    <a:pt x="15550" y="7903"/>
                    <a:pt x="15336" y="7576"/>
                  </a:cubicBezTo>
                  <a:cubicBezTo>
                    <a:pt x="15133" y="7249"/>
                    <a:pt x="14952" y="6910"/>
                    <a:pt x="14772" y="6561"/>
                  </a:cubicBezTo>
                  <a:cubicBezTo>
                    <a:pt x="14027" y="5218"/>
                    <a:pt x="13451" y="3762"/>
                    <a:pt x="12549" y="2464"/>
                  </a:cubicBezTo>
                  <a:cubicBezTo>
                    <a:pt x="12086" y="1844"/>
                    <a:pt x="11522" y="1234"/>
                    <a:pt x="10856" y="840"/>
                  </a:cubicBezTo>
                  <a:cubicBezTo>
                    <a:pt x="10190" y="433"/>
                    <a:pt x="9434" y="162"/>
                    <a:pt x="8656" y="50"/>
                  </a:cubicBezTo>
                  <a:cubicBezTo>
                    <a:pt x="8377" y="17"/>
                    <a:pt x="8097" y="1"/>
                    <a:pt x="7817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4972975" y="4314675"/>
              <a:ext cx="65750" cy="442650"/>
            </a:xfrm>
            <a:custGeom>
              <a:rect b="b" l="l" r="r" t="t"/>
              <a:pathLst>
                <a:path extrusionOk="0" h="17706" w="2630">
                  <a:moveTo>
                    <a:pt x="2629" y="1"/>
                  </a:moveTo>
                  <a:lnTo>
                    <a:pt x="2629" y="1"/>
                  </a:ln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55" y="17706"/>
                  </a:lnTo>
                  <a:cubicBezTo>
                    <a:pt x="677" y="17593"/>
                    <a:pt x="700" y="17480"/>
                    <a:pt x="711" y="17367"/>
                  </a:cubicBezTo>
                  <a:cubicBezTo>
                    <a:pt x="959" y="15923"/>
                    <a:pt x="1162" y="14467"/>
                    <a:pt x="1309" y="13011"/>
                  </a:cubicBezTo>
                  <a:cubicBezTo>
                    <a:pt x="1456" y="11556"/>
                    <a:pt x="1580" y="10089"/>
                    <a:pt x="1659" y="8622"/>
                  </a:cubicBezTo>
                  <a:cubicBezTo>
                    <a:pt x="1738" y="7155"/>
                    <a:pt x="1794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29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4986500" y="4240850"/>
              <a:ext cx="763700" cy="516475"/>
            </a:xfrm>
            <a:custGeom>
              <a:rect b="b" l="l" r="r" t="t"/>
              <a:pathLst>
                <a:path extrusionOk="0" h="20659" w="30548">
                  <a:moveTo>
                    <a:pt x="9852" y="1"/>
                  </a:moveTo>
                  <a:cubicBezTo>
                    <a:pt x="8894" y="1"/>
                    <a:pt x="7931" y="208"/>
                    <a:pt x="7065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1" y="20659"/>
                  </a:cubicBezTo>
                  <a:lnTo>
                    <a:pt x="30547" y="20659"/>
                  </a:lnTo>
                  <a:cubicBezTo>
                    <a:pt x="26868" y="16653"/>
                    <a:pt x="22073" y="13245"/>
                    <a:pt x="18473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6" y="765"/>
                  </a:cubicBezTo>
                  <a:cubicBezTo>
                    <a:pt x="11898" y="239"/>
                    <a:pt x="10878" y="1"/>
                    <a:pt x="9852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5011050" y="4291550"/>
              <a:ext cx="187900" cy="466050"/>
            </a:xfrm>
            <a:custGeom>
              <a:rect b="b" l="l" r="r" t="t"/>
              <a:pathLst>
                <a:path extrusionOk="0" h="18642" w="7516">
                  <a:moveTo>
                    <a:pt x="5067" y="0"/>
                  </a:moveTo>
                  <a:cubicBezTo>
                    <a:pt x="4796" y="102"/>
                    <a:pt x="4537" y="192"/>
                    <a:pt x="4300" y="283"/>
                  </a:cubicBezTo>
                  <a:cubicBezTo>
                    <a:pt x="1896" y="1151"/>
                    <a:pt x="1253" y="1377"/>
                    <a:pt x="1231" y="4277"/>
                  </a:cubicBezTo>
                  <a:cubicBezTo>
                    <a:pt x="1197" y="6918"/>
                    <a:pt x="1016" y="13169"/>
                    <a:pt x="1" y="18642"/>
                  </a:cubicBezTo>
                  <a:lnTo>
                    <a:pt x="4638" y="18631"/>
                  </a:lnTo>
                  <a:cubicBezTo>
                    <a:pt x="4672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56" y="14568"/>
                  </a:cubicBezTo>
                  <a:cubicBezTo>
                    <a:pt x="5011" y="13485"/>
                    <a:pt x="4695" y="12921"/>
                    <a:pt x="5135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6" y="8136"/>
                    <a:pt x="6794" y="7708"/>
                    <a:pt x="6963" y="7324"/>
                  </a:cubicBezTo>
                  <a:cubicBezTo>
                    <a:pt x="7516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5200625" y="4264950"/>
              <a:ext cx="516550" cy="492375"/>
            </a:xfrm>
            <a:custGeom>
              <a:rect b="b" l="l" r="r" t="t"/>
              <a:pathLst>
                <a:path extrusionOk="0" h="19695" w="20662">
                  <a:moveTo>
                    <a:pt x="1311" y="0"/>
                  </a:moveTo>
                  <a:cubicBezTo>
                    <a:pt x="880" y="0"/>
                    <a:pt x="439" y="50"/>
                    <a:pt x="1" y="150"/>
                  </a:cubicBezTo>
                  <a:cubicBezTo>
                    <a:pt x="136" y="286"/>
                    <a:pt x="249" y="455"/>
                    <a:pt x="339" y="624"/>
                  </a:cubicBezTo>
                  <a:cubicBezTo>
                    <a:pt x="1174" y="2351"/>
                    <a:pt x="960" y="4461"/>
                    <a:pt x="2020" y="6041"/>
                  </a:cubicBezTo>
                  <a:cubicBezTo>
                    <a:pt x="3059" y="7587"/>
                    <a:pt x="4616" y="8738"/>
                    <a:pt x="5439" y="10430"/>
                  </a:cubicBezTo>
                  <a:cubicBezTo>
                    <a:pt x="6229" y="12055"/>
                    <a:pt x="7640" y="13364"/>
                    <a:pt x="8734" y="14797"/>
                  </a:cubicBezTo>
                  <a:cubicBezTo>
                    <a:pt x="9908" y="16332"/>
                    <a:pt x="11025" y="17912"/>
                    <a:pt x="12210" y="19435"/>
                  </a:cubicBezTo>
                  <a:cubicBezTo>
                    <a:pt x="12278" y="19525"/>
                    <a:pt x="12345" y="19616"/>
                    <a:pt x="12413" y="19695"/>
                  </a:cubicBezTo>
                  <a:lnTo>
                    <a:pt x="20662" y="19695"/>
                  </a:lnTo>
                  <a:cubicBezTo>
                    <a:pt x="19037" y="18013"/>
                    <a:pt x="17220" y="16411"/>
                    <a:pt x="15449" y="14854"/>
                  </a:cubicBezTo>
                  <a:cubicBezTo>
                    <a:pt x="13305" y="12958"/>
                    <a:pt x="11082" y="11006"/>
                    <a:pt x="9197" y="8896"/>
                  </a:cubicBezTo>
                  <a:cubicBezTo>
                    <a:pt x="8283" y="7880"/>
                    <a:pt x="7617" y="6582"/>
                    <a:pt x="7019" y="5420"/>
                  </a:cubicBezTo>
                  <a:cubicBezTo>
                    <a:pt x="6839" y="5082"/>
                    <a:pt x="6669" y="4732"/>
                    <a:pt x="6500" y="4382"/>
                  </a:cubicBezTo>
                  <a:cubicBezTo>
                    <a:pt x="5767" y="2859"/>
                    <a:pt x="5067" y="1426"/>
                    <a:pt x="3736" y="624"/>
                  </a:cubicBezTo>
                  <a:cubicBezTo>
                    <a:pt x="3032" y="208"/>
                    <a:pt x="2191" y="0"/>
                    <a:pt x="1311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5358175" y="4699250"/>
              <a:ext cx="29750" cy="21425"/>
            </a:xfrm>
            <a:custGeom>
              <a:rect b="b" l="l" r="r" t="t"/>
              <a:pathLst>
                <a:path extrusionOk="0" h="857" w="119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6"/>
                    <a:pt x="325" y="856"/>
                    <a:pt x="612" y="856"/>
                  </a:cubicBezTo>
                  <a:cubicBezTo>
                    <a:pt x="915" y="856"/>
                    <a:pt x="1189" y="689"/>
                    <a:pt x="1045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5295575" y="4741675"/>
              <a:ext cx="29350" cy="21425"/>
            </a:xfrm>
            <a:custGeom>
              <a:rect b="b" l="l" r="r" t="t"/>
              <a:pathLst>
                <a:path extrusionOk="0" h="857" w="1174">
                  <a:moveTo>
                    <a:pt x="552" y="1"/>
                  </a:moveTo>
                  <a:cubicBezTo>
                    <a:pt x="260" y="1"/>
                    <a:pt x="0" y="159"/>
                    <a:pt x="129" y="468"/>
                  </a:cubicBezTo>
                  <a:cubicBezTo>
                    <a:pt x="141" y="490"/>
                    <a:pt x="141" y="513"/>
                    <a:pt x="152" y="535"/>
                  </a:cubicBezTo>
                  <a:cubicBezTo>
                    <a:pt x="259" y="726"/>
                    <a:pt x="533" y="857"/>
                    <a:pt x="769" y="857"/>
                  </a:cubicBezTo>
                  <a:cubicBezTo>
                    <a:pt x="980" y="857"/>
                    <a:pt x="1162" y="752"/>
                    <a:pt x="1168" y="490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5422475" y="4674700"/>
              <a:ext cx="31750" cy="20925"/>
            </a:xfrm>
            <a:custGeom>
              <a:rect b="b" l="l" r="r" t="t"/>
              <a:pathLst>
                <a:path extrusionOk="0" h="837" w="1270">
                  <a:moveTo>
                    <a:pt x="672" y="1"/>
                  </a:moveTo>
                  <a:cubicBezTo>
                    <a:pt x="333" y="1"/>
                    <a:pt x="0" y="207"/>
                    <a:pt x="199" y="540"/>
                  </a:cubicBezTo>
                  <a:cubicBezTo>
                    <a:pt x="210" y="563"/>
                    <a:pt x="222" y="574"/>
                    <a:pt x="233" y="596"/>
                  </a:cubicBezTo>
                  <a:cubicBezTo>
                    <a:pt x="349" y="749"/>
                    <a:pt x="578" y="837"/>
                    <a:pt x="786" y="837"/>
                  </a:cubicBezTo>
                  <a:cubicBezTo>
                    <a:pt x="1042" y="837"/>
                    <a:pt x="1269" y="704"/>
                    <a:pt x="1226" y="393"/>
                  </a:cubicBezTo>
                  <a:cubicBezTo>
                    <a:pt x="1192" y="120"/>
                    <a:pt x="930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5189825" y="4717950"/>
              <a:ext cx="29500" cy="27875"/>
            </a:xfrm>
            <a:custGeom>
              <a:rect b="b" l="l" r="r" t="t"/>
              <a:pathLst>
                <a:path extrusionOk="0" h="1115" w="1180">
                  <a:moveTo>
                    <a:pt x="663" y="1"/>
                  </a:moveTo>
                  <a:cubicBezTo>
                    <a:pt x="609" y="1"/>
                    <a:pt x="551" y="13"/>
                    <a:pt x="489" y="40"/>
                  </a:cubicBezTo>
                  <a:cubicBezTo>
                    <a:pt x="0" y="256"/>
                    <a:pt x="294" y="1115"/>
                    <a:pt x="674" y="1115"/>
                  </a:cubicBezTo>
                  <a:cubicBezTo>
                    <a:pt x="750" y="1115"/>
                    <a:pt x="829" y="1080"/>
                    <a:pt x="906" y="999"/>
                  </a:cubicBezTo>
                  <a:cubicBezTo>
                    <a:pt x="929" y="988"/>
                    <a:pt x="940" y="965"/>
                    <a:pt x="952" y="943"/>
                  </a:cubicBezTo>
                  <a:cubicBezTo>
                    <a:pt x="1180" y="655"/>
                    <a:pt x="105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5151225" y="4720525"/>
              <a:ext cx="36900" cy="21175"/>
            </a:xfrm>
            <a:custGeom>
              <a:rect b="b" l="l" r="r" t="t"/>
              <a:pathLst>
                <a:path extrusionOk="0" h="847" w="1476">
                  <a:moveTo>
                    <a:pt x="720" y="1"/>
                  </a:moveTo>
                  <a:cubicBezTo>
                    <a:pt x="374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0" y="847"/>
                  </a:cubicBezTo>
                  <a:cubicBezTo>
                    <a:pt x="1008" y="847"/>
                    <a:pt x="1476" y="457"/>
                    <a:pt x="1119" y="140"/>
                  </a:cubicBezTo>
                  <a:cubicBezTo>
                    <a:pt x="1096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5223200" y="4658950"/>
              <a:ext cx="37550" cy="25050"/>
            </a:xfrm>
            <a:custGeom>
              <a:rect b="b" l="l" r="r" t="t"/>
              <a:pathLst>
                <a:path extrusionOk="0" h="1002" w="1502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cubicBezTo>
                    <a:pt x="632" y="1001"/>
                    <a:pt x="655" y="1001"/>
                    <a:pt x="677" y="989"/>
                  </a:cubicBezTo>
                  <a:cubicBezTo>
                    <a:pt x="1106" y="933"/>
                    <a:pt x="1501" y="222"/>
                    <a:pt x="971" y="30"/>
                  </a:cubicBezTo>
                  <a:cubicBezTo>
                    <a:pt x="918" y="10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5312250" y="4693200"/>
              <a:ext cx="37075" cy="25225"/>
            </a:xfrm>
            <a:custGeom>
              <a:rect b="b" l="l" r="r" t="t"/>
              <a:pathLst>
                <a:path extrusionOk="0" h="1009" w="1483">
                  <a:moveTo>
                    <a:pt x="811" y="1"/>
                  </a:moveTo>
                  <a:cubicBezTo>
                    <a:pt x="295" y="1"/>
                    <a:pt x="1" y="1009"/>
                    <a:pt x="567" y="1009"/>
                  </a:cubicBezTo>
                  <a:cubicBezTo>
                    <a:pt x="579" y="1009"/>
                    <a:pt x="590" y="1008"/>
                    <a:pt x="602" y="1007"/>
                  </a:cubicBezTo>
                  <a:cubicBezTo>
                    <a:pt x="625" y="1007"/>
                    <a:pt x="659" y="1007"/>
                    <a:pt x="681" y="996"/>
                  </a:cubicBezTo>
                  <a:cubicBezTo>
                    <a:pt x="1087" y="928"/>
                    <a:pt x="1482" y="206"/>
                    <a:pt x="952" y="26"/>
                  </a:cubicBezTo>
                  <a:cubicBezTo>
                    <a:pt x="903" y="9"/>
                    <a:pt x="856" y="1"/>
                    <a:pt x="8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5245575" y="4716300"/>
              <a:ext cx="28550" cy="23850"/>
            </a:xfrm>
            <a:custGeom>
              <a:rect b="b" l="l" r="r" t="t"/>
              <a:pathLst>
                <a:path extrusionOk="0" h="954" w="1142">
                  <a:moveTo>
                    <a:pt x="484" y="0"/>
                  </a:moveTo>
                  <a:cubicBezTo>
                    <a:pt x="340" y="0"/>
                    <a:pt x="210" y="75"/>
                    <a:pt x="143" y="264"/>
                  </a:cubicBezTo>
                  <a:cubicBezTo>
                    <a:pt x="1" y="649"/>
                    <a:pt x="450" y="954"/>
                    <a:pt x="787" y="954"/>
                  </a:cubicBezTo>
                  <a:cubicBezTo>
                    <a:pt x="983" y="954"/>
                    <a:pt x="1142" y="851"/>
                    <a:pt x="1125" y="602"/>
                  </a:cubicBezTo>
                  <a:cubicBezTo>
                    <a:pt x="1125" y="580"/>
                    <a:pt x="1125" y="557"/>
                    <a:pt x="1114" y="535"/>
                  </a:cubicBezTo>
                  <a:cubicBezTo>
                    <a:pt x="1070" y="263"/>
                    <a:pt x="752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5239700" y="4600625"/>
              <a:ext cx="28400" cy="23900"/>
            </a:xfrm>
            <a:custGeom>
              <a:rect b="b" l="l" r="r" t="t"/>
              <a:pathLst>
                <a:path extrusionOk="0" h="956" w="1136">
                  <a:moveTo>
                    <a:pt x="488" y="1"/>
                  </a:moveTo>
                  <a:cubicBezTo>
                    <a:pt x="348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5281300" y="4673025"/>
              <a:ext cx="29925" cy="21275"/>
            </a:xfrm>
            <a:custGeom>
              <a:rect b="b" l="l" r="r" t="t"/>
              <a:pathLst>
                <a:path extrusionOk="0" h="851" w="1197">
                  <a:moveTo>
                    <a:pt x="420" y="0"/>
                  </a:moveTo>
                  <a:cubicBezTo>
                    <a:pt x="196" y="0"/>
                    <a:pt x="1" y="114"/>
                    <a:pt x="1" y="393"/>
                  </a:cubicBezTo>
                  <a:cubicBezTo>
                    <a:pt x="12" y="703"/>
                    <a:pt x="322" y="850"/>
                    <a:pt x="608" y="850"/>
                  </a:cubicBezTo>
                  <a:cubicBezTo>
                    <a:pt x="916" y="850"/>
                    <a:pt x="1196" y="680"/>
                    <a:pt x="1050" y="359"/>
                  </a:cubicBezTo>
                  <a:cubicBezTo>
                    <a:pt x="1039" y="347"/>
                    <a:pt x="1028" y="325"/>
                    <a:pt x="1016" y="302"/>
                  </a:cubicBezTo>
                  <a:cubicBezTo>
                    <a:pt x="908" y="120"/>
                    <a:pt x="649" y="0"/>
                    <a:pt x="42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247600" y="4617025"/>
              <a:ext cx="29500" cy="21600"/>
            </a:xfrm>
            <a:custGeom>
              <a:rect b="b" l="l" r="r" t="t"/>
              <a:pathLst>
                <a:path extrusionOk="0" h="864" w="1180">
                  <a:moveTo>
                    <a:pt x="560" y="1"/>
                  </a:moveTo>
                  <a:cubicBezTo>
                    <a:pt x="266" y="1"/>
                    <a:pt x="0" y="161"/>
                    <a:pt x="130" y="477"/>
                  </a:cubicBezTo>
                  <a:cubicBezTo>
                    <a:pt x="130" y="489"/>
                    <a:pt x="141" y="511"/>
                    <a:pt x="153" y="534"/>
                  </a:cubicBezTo>
                  <a:cubicBezTo>
                    <a:pt x="260" y="730"/>
                    <a:pt x="533" y="863"/>
                    <a:pt x="769" y="863"/>
                  </a:cubicBezTo>
                  <a:cubicBezTo>
                    <a:pt x="981" y="863"/>
                    <a:pt x="1163" y="756"/>
                    <a:pt x="1168" y="489"/>
                  </a:cubicBezTo>
                  <a:cubicBezTo>
                    <a:pt x="1180" y="161"/>
                    <a:pt x="855" y="1"/>
                    <a:pt x="56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349725" y="4614900"/>
              <a:ext cx="30025" cy="21300"/>
            </a:xfrm>
            <a:custGeom>
              <a:rect b="b" l="l" r="r" t="t"/>
              <a:pathLst>
                <a:path extrusionOk="0" h="852" w="1201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1" y="705"/>
                    <a:pt x="324" y="852"/>
                    <a:pt x="613" y="852"/>
                  </a:cubicBezTo>
                  <a:cubicBezTo>
                    <a:pt x="920" y="852"/>
                    <a:pt x="1201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262975" y="4557925"/>
              <a:ext cx="30075" cy="27050"/>
            </a:xfrm>
            <a:custGeom>
              <a:rect b="b" l="l" r="r" t="t"/>
              <a:pathLst>
                <a:path extrusionOk="0" h="1082" w="1203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3" y="43"/>
                    <a:pt x="542" y="54"/>
                    <a:pt x="519" y="65"/>
                  </a:cubicBezTo>
                  <a:cubicBezTo>
                    <a:pt x="147" y="269"/>
                    <a:pt x="0" y="1070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02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5394875" y="4701900"/>
              <a:ext cx="28375" cy="23975"/>
            </a:xfrm>
            <a:custGeom>
              <a:rect b="b" l="l" r="r" t="t"/>
              <a:pathLst>
                <a:path extrusionOk="0" h="959" w="1135">
                  <a:moveTo>
                    <a:pt x="487" y="1"/>
                  </a:moveTo>
                  <a:cubicBezTo>
                    <a:pt x="348" y="1"/>
                    <a:pt x="221" y="73"/>
                    <a:pt x="152" y="253"/>
                  </a:cubicBezTo>
                  <a:cubicBezTo>
                    <a:pt x="0" y="643"/>
                    <a:pt x="453" y="959"/>
                    <a:pt x="791" y="959"/>
                  </a:cubicBezTo>
                  <a:cubicBezTo>
                    <a:pt x="981" y="959"/>
                    <a:pt x="1135" y="858"/>
                    <a:pt x="1122" y="614"/>
                  </a:cubicBezTo>
                  <a:cubicBezTo>
                    <a:pt x="1122" y="592"/>
                    <a:pt x="1122" y="569"/>
                    <a:pt x="1122" y="547"/>
                  </a:cubicBezTo>
                  <a:cubicBezTo>
                    <a:pt x="1078" y="271"/>
                    <a:pt x="758" y="1"/>
                    <a:pt x="48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5378575" y="4687325"/>
              <a:ext cx="30275" cy="27050"/>
            </a:xfrm>
            <a:custGeom>
              <a:rect b="b" l="l" r="r" t="t"/>
              <a:pathLst>
                <a:path extrusionOk="0" h="1082" w="1211">
                  <a:moveTo>
                    <a:pt x="630" y="1"/>
                  </a:moveTo>
                  <a:cubicBezTo>
                    <a:pt x="47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46" y="1039"/>
                    <a:pt x="669" y="1028"/>
                    <a:pt x="691" y="1017"/>
                  </a:cubicBezTo>
                  <a:cubicBezTo>
                    <a:pt x="1052" y="814"/>
                    <a:pt x="1210" y="24"/>
                    <a:pt x="646" y="1"/>
                  </a:cubicBezTo>
                  <a:cubicBezTo>
                    <a:pt x="640" y="1"/>
                    <a:pt x="635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5249000" y="4675275"/>
              <a:ext cx="29775" cy="21300"/>
            </a:xfrm>
            <a:custGeom>
              <a:rect b="b" l="l" r="r" t="t"/>
              <a:pathLst>
                <a:path extrusionOk="0" h="852" w="1191">
                  <a:moveTo>
                    <a:pt x="420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0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5392175" y="4729775"/>
              <a:ext cx="35225" cy="25925"/>
            </a:xfrm>
            <a:custGeom>
              <a:rect b="b" l="l" r="r" t="t"/>
              <a:pathLst>
                <a:path extrusionOk="0" h="1037" w="1409">
                  <a:moveTo>
                    <a:pt x="881" y="0"/>
                  </a:moveTo>
                  <a:cubicBezTo>
                    <a:pt x="856" y="0"/>
                    <a:pt x="830" y="2"/>
                    <a:pt x="802" y="7"/>
                  </a:cubicBezTo>
                  <a:lnTo>
                    <a:pt x="734" y="30"/>
                  </a:lnTo>
                  <a:cubicBezTo>
                    <a:pt x="328" y="142"/>
                    <a:pt x="0" y="887"/>
                    <a:pt x="553" y="1023"/>
                  </a:cubicBezTo>
                  <a:cubicBezTo>
                    <a:pt x="590" y="1032"/>
                    <a:pt x="626" y="1036"/>
                    <a:pt x="660" y="1036"/>
                  </a:cubicBezTo>
                  <a:cubicBezTo>
                    <a:pt x="1190" y="1036"/>
                    <a:pt x="1409" y="0"/>
                    <a:pt x="88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5277850" y="4619600"/>
              <a:ext cx="31125" cy="26675"/>
            </a:xfrm>
            <a:custGeom>
              <a:rect b="b" l="l" r="r" t="t"/>
              <a:pathLst>
                <a:path extrusionOk="0" h="1067" w="1245">
                  <a:moveTo>
                    <a:pt x="648" y="1"/>
                  </a:moveTo>
                  <a:cubicBezTo>
                    <a:pt x="75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5" y="1029"/>
                    <a:pt x="658" y="1018"/>
                    <a:pt x="680" y="1018"/>
                  </a:cubicBezTo>
                  <a:cubicBezTo>
                    <a:pt x="1053" y="826"/>
                    <a:pt x="1245" y="36"/>
                    <a:pt x="680" y="2"/>
                  </a:cubicBezTo>
                  <a:cubicBezTo>
                    <a:pt x="669" y="1"/>
                    <a:pt x="658" y="1"/>
                    <a:pt x="64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5216425" y="4588100"/>
              <a:ext cx="30300" cy="27050"/>
            </a:xfrm>
            <a:custGeom>
              <a:rect b="b" l="l" r="r" t="t"/>
              <a:pathLst>
                <a:path extrusionOk="0" h="1082" w="1212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5" y="43"/>
                    <a:pt x="542" y="55"/>
                    <a:pt x="520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12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5222100" y="4739700"/>
              <a:ext cx="30025" cy="21375"/>
            </a:xfrm>
            <a:custGeom>
              <a:rect b="b" l="l" r="r" t="t"/>
              <a:pathLst>
                <a:path extrusionOk="0" h="855" w="1201">
                  <a:moveTo>
                    <a:pt x="584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68" y="535"/>
                    <a:pt x="180" y="547"/>
                  </a:cubicBezTo>
                  <a:cubicBezTo>
                    <a:pt x="289" y="732"/>
                    <a:pt x="556" y="854"/>
                    <a:pt x="789" y="854"/>
                  </a:cubicBezTo>
                  <a:cubicBezTo>
                    <a:pt x="1010" y="854"/>
                    <a:pt x="1201" y="743"/>
                    <a:pt x="1195" y="468"/>
                  </a:cubicBezTo>
                  <a:cubicBezTo>
                    <a:pt x="1184" y="151"/>
                    <a:pt x="871" y="0"/>
                    <a:pt x="5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5269450" y="4572725"/>
              <a:ext cx="37425" cy="21100"/>
            </a:xfrm>
            <a:custGeom>
              <a:rect b="b" l="l" r="r" t="t"/>
              <a:pathLst>
                <a:path extrusionOk="0" h="844" w="1497">
                  <a:moveTo>
                    <a:pt x="744" y="1"/>
                  </a:moveTo>
                  <a:cubicBezTo>
                    <a:pt x="390" y="1"/>
                    <a:pt x="0" y="240"/>
                    <a:pt x="204" y="613"/>
                  </a:cubicBezTo>
                  <a:cubicBezTo>
                    <a:pt x="291" y="778"/>
                    <a:pt x="447" y="844"/>
                    <a:pt x="612" y="844"/>
                  </a:cubicBezTo>
                  <a:cubicBezTo>
                    <a:pt x="1024" y="844"/>
                    <a:pt x="1497" y="434"/>
                    <a:pt x="1118" y="128"/>
                  </a:cubicBezTo>
                  <a:cubicBezTo>
                    <a:pt x="1107" y="117"/>
                    <a:pt x="1084" y="94"/>
                    <a:pt x="1062" y="83"/>
                  </a:cubicBezTo>
                  <a:cubicBezTo>
                    <a:pt x="975" y="27"/>
                    <a:pt x="861" y="1"/>
                    <a:pt x="74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5234200" y="4496900"/>
              <a:ext cx="37050" cy="25200"/>
            </a:xfrm>
            <a:custGeom>
              <a:rect b="b" l="l" r="r" t="t"/>
              <a:pathLst>
                <a:path extrusionOk="0" h="1008" w="1482">
                  <a:moveTo>
                    <a:pt x="915" y="0"/>
                  </a:moveTo>
                  <a:cubicBezTo>
                    <a:pt x="904" y="0"/>
                    <a:pt x="892" y="1"/>
                    <a:pt x="881" y="1"/>
                  </a:cubicBezTo>
                  <a:lnTo>
                    <a:pt x="802" y="13"/>
                  </a:lnTo>
                  <a:cubicBezTo>
                    <a:pt x="395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2" y="0"/>
                    <a:pt x="9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5271650" y="4509875"/>
              <a:ext cx="31400" cy="26725"/>
            </a:xfrm>
            <a:custGeom>
              <a:rect b="b" l="l" r="r" t="t"/>
              <a:pathLst>
                <a:path extrusionOk="0" h="1069" w="1256">
                  <a:moveTo>
                    <a:pt x="667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25"/>
                    <a:pt x="1256" y="35"/>
                    <a:pt x="691" y="1"/>
                  </a:cubicBezTo>
                  <a:cubicBezTo>
                    <a:pt x="683" y="1"/>
                    <a:pt x="675" y="1"/>
                    <a:pt x="6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5347150" y="4726175"/>
              <a:ext cx="28825" cy="27800"/>
            </a:xfrm>
            <a:custGeom>
              <a:rect b="b" l="l" r="r" t="t"/>
              <a:pathLst>
                <a:path extrusionOk="0" h="1112" w="1153">
                  <a:moveTo>
                    <a:pt x="659" y="1"/>
                  </a:moveTo>
                  <a:cubicBezTo>
                    <a:pt x="615" y="1"/>
                    <a:pt x="567" y="9"/>
                    <a:pt x="515" y="27"/>
                  </a:cubicBezTo>
                  <a:cubicBezTo>
                    <a:pt x="0" y="199"/>
                    <a:pt x="235" y="1111"/>
                    <a:pt x="626" y="1111"/>
                  </a:cubicBezTo>
                  <a:cubicBezTo>
                    <a:pt x="698" y="1111"/>
                    <a:pt x="775" y="1080"/>
                    <a:pt x="854" y="1009"/>
                  </a:cubicBezTo>
                  <a:cubicBezTo>
                    <a:pt x="865" y="997"/>
                    <a:pt x="887" y="975"/>
                    <a:pt x="899" y="964"/>
                  </a:cubicBezTo>
                  <a:cubicBezTo>
                    <a:pt x="1153" y="679"/>
                    <a:pt x="1059" y="1"/>
                    <a:pt x="65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5347800" y="4663450"/>
              <a:ext cx="29450" cy="27725"/>
            </a:xfrm>
            <a:custGeom>
              <a:rect b="b" l="l" r="r" t="t"/>
              <a:pathLst>
                <a:path extrusionOk="0" h="1109" w="1178">
                  <a:moveTo>
                    <a:pt x="501" y="1"/>
                  </a:moveTo>
                  <a:cubicBezTo>
                    <a:pt x="423" y="1"/>
                    <a:pt x="342" y="37"/>
                    <a:pt x="263" y="121"/>
                  </a:cubicBezTo>
                  <a:cubicBezTo>
                    <a:pt x="252" y="132"/>
                    <a:pt x="230" y="155"/>
                    <a:pt x="218" y="166"/>
                  </a:cubicBezTo>
                  <a:cubicBezTo>
                    <a:pt x="0" y="464"/>
                    <a:pt x="122" y="1109"/>
                    <a:pt x="506" y="1109"/>
                  </a:cubicBezTo>
                  <a:cubicBezTo>
                    <a:pt x="559" y="1109"/>
                    <a:pt x="618" y="1096"/>
                    <a:pt x="681" y="1069"/>
                  </a:cubicBezTo>
                  <a:cubicBezTo>
                    <a:pt x="1177" y="854"/>
                    <a:pt x="881" y="1"/>
                    <a:pt x="50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5421550" y="4732700"/>
              <a:ext cx="29675" cy="27800"/>
            </a:xfrm>
            <a:custGeom>
              <a:rect b="b" l="l" r="r" t="t"/>
              <a:pathLst>
                <a:path extrusionOk="0" h="1112" w="1187">
                  <a:moveTo>
                    <a:pt x="670" y="1"/>
                  </a:moveTo>
                  <a:cubicBezTo>
                    <a:pt x="613" y="1"/>
                    <a:pt x="551" y="15"/>
                    <a:pt x="484" y="48"/>
                  </a:cubicBezTo>
                  <a:cubicBezTo>
                    <a:pt x="1" y="281"/>
                    <a:pt x="314" y="1111"/>
                    <a:pt x="692" y="1111"/>
                  </a:cubicBezTo>
                  <a:cubicBezTo>
                    <a:pt x="773" y="1111"/>
                    <a:pt x="856" y="1074"/>
                    <a:pt x="936" y="985"/>
                  </a:cubicBezTo>
                  <a:cubicBezTo>
                    <a:pt x="947" y="973"/>
                    <a:pt x="958" y="951"/>
                    <a:pt x="981" y="928"/>
                  </a:cubicBezTo>
                  <a:cubicBezTo>
                    <a:pt x="1186" y="634"/>
                    <a:pt x="1044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5213000" y="4424750"/>
              <a:ext cx="37300" cy="21075"/>
            </a:xfrm>
            <a:custGeom>
              <a:rect b="b" l="l" r="r" t="t"/>
              <a:pathLst>
                <a:path extrusionOk="0" h="843" w="1492">
                  <a:moveTo>
                    <a:pt x="731" y="0"/>
                  </a:moveTo>
                  <a:cubicBezTo>
                    <a:pt x="377" y="0"/>
                    <a:pt x="0" y="241"/>
                    <a:pt x="194" y="619"/>
                  </a:cubicBezTo>
                  <a:cubicBezTo>
                    <a:pt x="280" y="779"/>
                    <a:pt x="433" y="843"/>
                    <a:pt x="596" y="843"/>
                  </a:cubicBezTo>
                  <a:cubicBezTo>
                    <a:pt x="1010" y="843"/>
                    <a:pt x="1492" y="430"/>
                    <a:pt x="1119" y="123"/>
                  </a:cubicBezTo>
                  <a:lnTo>
                    <a:pt x="1063" y="89"/>
                  </a:lnTo>
                  <a:cubicBezTo>
                    <a:pt x="971" y="28"/>
                    <a:pt x="852" y="0"/>
                    <a:pt x="73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5235075" y="4545850"/>
              <a:ext cx="29150" cy="26975"/>
            </a:xfrm>
            <a:custGeom>
              <a:rect b="b" l="l" r="r" t="t"/>
              <a:pathLst>
                <a:path extrusionOk="0" h="1079" w="1166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5204875" y="4697875"/>
              <a:ext cx="29775" cy="21275"/>
            </a:xfrm>
            <a:custGeom>
              <a:rect b="b" l="l" r="r" t="t"/>
              <a:pathLst>
                <a:path extrusionOk="0" h="851" w="1191">
                  <a:moveTo>
                    <a:pt x="583" y="0"/>
                  </a:moveTo>
                  <a:cubicBezTo>
                    <a:pt x="279" y="0"/>
                    <a:pt x="1" y="168"/>
                    <a:pt x="146" y="482"/>
                  </a:cubicBezTo>
                  <a:cubicBezTo>
                    <a:pt x="146" y="504"/>
                    <a:pt x="158" y="527"/>
                    <a:pt x="180" y="538"/>
                  </a:cubicBezTo>
                  <a:cubicBezTo>
                    <a:pt x="284" y="728"/>
                    <a:pt x="545" y="850"/>
                    <a:pt x="775" y="850"/>
                  </a:cubicBezTo>
                  <a:cubicBezTo>
                    <a:pt x="997" y="850"/>
                    <a:pt x="1190" y="736"/>
                    <a:pt x="1185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5284550" y="4720825"/>
              <a:ext cx="29375" cy="21400"/>
            </a:xfrm>
            <a:custGeom>
              <a:rect b="b" l="l" r="r" t="t"/>
              <a:pathLst>
                <a:path extrusionOk="0" h="856" w="1175">
                  <a:moveTo>
                    <a:pt x="408" y="0"/>
                  </a:moveTo>
                  <a:cubicBezTo>
                    <a:pt x="196" y="0"/>
                    <a:pt x="12" y="108"/>
                    <a:pt x="6" y="376"/>
                  </a:cubicBezTo>
                  <a:cubicBezTo>
                    <a:pt x="1" y="698"/>
                    <a:pt x="325" y="856"/>
                    <a:pt x="618" y="856"/>
                  </a:cubicBezTo>
                  <a:cubicBezTo>
                    <a:pt x="912" y="856"/>
                    <a:pt x="1174" y="698"/>
                    <a:pt x="1044" y="388"/>
                  </a:cubicBezTo>
                  <a:cubicBezTo>
                    <a:pt x="1033" y="365"/>
                    <a:pt x="1022" y="342"/>
                    <a:pt x="1010" y="320"/>
                  </a:cubicBezTo>
                  <a:cubicBezTo>
                    <a:pt x="910" y="131"/>
                    <a:pt x="642" y="0"/>
                    <a:pt x="4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5218450" y="4637600"/>
              <a:ext cx="31575" cy="20925"/>
            </a:xfrm>
            <a:custGeom>
              <a:rect b="b" l="l" r="r" t="t"/>
              <a:pathLst>
                <a:path extrusionOk="0" h="837" w="1263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17"/>
                    <a:pt x="337" y="837"/>
                    <a:pt x="594" y="837"/>
                  </a:cubicBezTo>
                  <a:cubicBezTo>
                    <a:pt x="931" y="837"/>
                    <a:pt x="1263" y="631"/>
                    <a:pt x="1070" y="298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5199350" y="4609750"/>
              <a:ext cx="30075" cy="27050"/>
            </a:xfrm>
            <a:custGeom>
              <a:rect b="b" l="l" r="r" t="t"/>
              <a:pathLst>
                <a:path extrusionOk="0" h="1082" w="1203">
                  <a:moveTo>
                    <a:pt x="630" y="1"/>
                  </a:moveTo>
                  <a:cubicBezTo>
                    <a:pt x="40" y="1"/>
                    <a:pt x="0" y="1082"/>
                    <a:pt x="468" y="1082"/>
                  </a:cubicBezTo>
                  <a:cubicBezTo>
                    <a:pt x="513" y="1082"/>
                    <a:pt x="562" y="1072"/>
                    <a:pt x="616" y="1050"/>
                  </a:cubicBezTo>
                  <a:cubicBezTo>
                    <a:pt x="638" y="1039"/>
                    <a:pt x="661" y="1028"/>
                    <a:pt x="683" y="1017"/>
                  </a:cubicBezTo>
                  <a:cubicBezTo>
                    <a:pt x="1056" y="813"/>
                    <a:pt x="1203" y="12"/>
                    <a:pt x="638" y="1"/>
                  </a:cubicBezTo>
                  <a:cubicBezTo>
                    <a:pt x="635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5296900" y="4584850"/>
              <a:ext cx="28300" cy="23925"/>
            </a:xfrm>
            <a:custGeom>
              <a:rect b="b" l="l" r="r" t="t"/>
              <a:pathLst>
                <a:path extrusionOk="0" h="957" w="1132">
                  <a:moveTo>
                    <a:pt x="341" y="1"/>
                  </a:moveTo>
                  <a:cubicBezTo>
                    <a:pt x="153" y="1"/>
                    <a:pt x="1" y="100"/>
                    <a:pt x="9" y="343"/>
                  </a:cubicBezTo>
                  <a:cubicBezTo>
                    <a:pt x="9" y="365"/>
                    <a:pt x="9" y="388"/>
                    <a:pt x="9" y="410"/>
                  </a:cubicBezTo>
                  <a:cubicBezTo>
                    <a:pt x="53" y="686"/>
                    <a:pt x="373" y="956"/>
                    <a:pt x="644" y="956"/>
                  </a:cubicBezTo>
                  <a:cubicBezTo>
                    <a:pt x="783" y="956"/>
                    <a:pt x="910" y="884"/>
                    <a:pt x="979" y="704"/>
                  </a:cubicBezTo>
                  <a:cubicBezTo>
                    <a:pt x="1131" y="320"/>
                    <a:pt x="679" y="1"/>
                    <a:pt x="34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328975" y="4630425"/>
              <a:ext cx="30325" cy="27050"/>
            </a:xfrm>
            <a:custGeom>
              <a:rect b="b" l="l" r="r" t="t"/>
              <a:pathLst>
                <a:path extrusionOk="0" h="1082" w="1213">
                  <a:moveTo>
                    <a:pt x="738" y="0"/>
                  </a:moveTo>
                  <a:cubicBezTo>
                    <a:pt x="692" y="0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5"/>
                  </a:cubicBezTo>
                  <a:cubicBezTo>
                    <a:pt x="148" y="269"/>
                    <a:pt x="1" y="1058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0"/>
                    <a:pt x="73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309525" y="4631250"/>
              <a:ext cx="29500" cy="21475"/>
            </a:xfrm>
            <a:custGeom>
              <a:rect b="b" l="l" r="r" t="t"/>
              <a:pathLst>
                <a:path extrusionOk="0" h="859" w="118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6" y="484"/>
                    <a:pt x="147" y="506"/>
                    <a:pt x="158" y="529"/>
                  </a:cubicBezTo>
                  <a:cubicBezTo>
                    <a:pt x="265" y="725"/>
                    <a:pt x="538" y="859"/>
                    <a:pt x="774" y="859"/>
                  </a:cubicBezTo>
                  <a:cubicBezTo>
                    <a:pt x="986" y="859"/>
                    <a:pt x="1168" y="751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318550" y="4660250"/>
              <a:ext cx="30075" cy="26825"/>
            </a:xfrm>
            <a:custGeom>
              <a:rect b="b" l="l" r="r" t="t"/>
              <a:pathLst>
                <a:path extrusionOk="0" h="1073" w="1203">
                  <a:moveTo>
                    <a:pt x="740" y="1"/>
                  </a:moveTo>
                  <a:cubicBezTo>
                    <a:pt x="694" y="1"/>
                    <a:pt x="643" y="11"/>
                    <a:pt x="587" y="35"/>
                  </a:cubicBezTo>
                  <a:cubicBezTo>
                    <a:pt x="565" y="46"/>
                    <a:pt x="542" y="46"/>
                    <a:pt x="519" y="69"/>
                  </a:cubicBezTo>
                  <a:cubicBezTo>
                    <a:pt x="147" y="260"/>
                    <a:pt x="0" y="1062"/>
                    <a:pt x="565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60" y="1073"/>
                    <a:pt x="1202" y="1"/>
                    <a:pt x="74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5158475" y="4680750"/>
              <a:ext cx="29350" cy="21525"/>
            </a:xfrm>
            <a:custGeom>
              <a:rect b="b" l="l" r="r" t="t"/>
              <a:pathLst>
                <a:path extrusionOk="0" h="861" w="1174">
                  <a:moveTo>
                    <a:pt x="551" y="0"/>
                  </a:moveTo>
                  <a:cubicBezTo>
                    <a:pt x="260" y="0"/>
                    <a:pt x="0" y="158"/>
                    <a:pt x="129" y="467"/>
                  </a:cubicBezTo>
                  <a:cubicBezTo>
                    <a:pt x="129" y="490"/>
                    <a:pt x="141" y="512"/>
                    <a:pt x="152" y="535"/>
                  </a:cubicBezTo>
                  <a:cubicBezTo>
                    <a:pt x="260" y="726"/>
                    <a:pt x="535" y="861"/>
                    <a:pt x="772" y="861"/>
                  </a:cubicBezTo>
                  <a:cubicBezTo>
                    <a:pt x="982" y="861"/>
                    <a:pt x="1162" y="755"/>
                    <a:pt x="1167" y="490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5206800" y="4565150"/>
              <a:ext cx="31375" cy="26675"/>
            </a:xfrm>
            <a:custGeom>
              <a:rect b="b" l="l" r="r" t="t"/>
              <a:pathLst>
                <a:path extrusionOk="0" h="1067" w="1255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cubicBezTo>
                    <a:pt x="645" y="1029"/>
                    <a:pt x="668" y="1018"/>
                    <a:pt x="690" y="1006"/>
                  </a:cubicBezTo>
                  <a:cubicBezTo>
                    <a:pt x="1062" y="826"/>
                    <a:pt x="1254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5185100" y="4665825"/>
              <a:ext cx="37475" cy="20925"/>
            </a:xfrm>
            <a:custGeom>
              <a:rect b="b" l="l" r="r" t="t"/>
              <a:pathLst>
                <a:path extrusionOk="0" h="837" w="1499">
                  <a:moveTo>
                    <a:pt x="744" y="0"/>
                  </a:moveTo>
                  <a:cubicBezTo>
                    <a:pt x="390" y="0"/>
                    <a:pt x="0" y="240"/>
                    <a:pt x="204" y="613"/>
                  </a:cubicBezTo>
                  <a:cubicBezTo>
                    <a:pt x="287" y="772"/>
                    <a:pt x="438" y="836"/>
                    <a:pt x="601" y="836"/>
                  </a:cubicBezTo>
                  <a:cubicBezTo>
                    <a:pt x="1014" y="836"/>
                    <a:pt x="1499" y="424"/>
                    <a:pt x="1118" y="116"/>
                  </a:cubicBezTo>
                  <a:cubicBezTo>
                    <a:pt x="1095" y="105"/>
                    <a:pt x="1073" y="94"/>
                    <a:pt x="1062" y="83"/>
                  </a:cubicBezTo>
                  <a:cubicBezTo>
                    <a:pt x="975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5318825" y="4734175"/>
              <a:ext cx="30025" cy="26825"/>
            </a:xfrm>
            <a:custGeom>
              <a:rect b="b" l="l" r="r" t="t"/>
              <a:pathLst>
                <a:path extrusionOk="0" h="1073" w="1201">
                  <a:moveTo>
                    <a:pt x="740" y="0"/>
                  </a:moveTo>
                  <a:cubicBezTo>
                    <a:pt x="694" y="0"/>
                    <a:pt x="643" y="11"/>
                    <a:pt x="587" y="34"/>
                  </a:cubicBezTo>
                  <a:cubicBezTo>
                    <a:pt x="565" y="34"/>
                    <a:pt x="542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2"/>
                    <a:pt x="573" y="1072"/>
                  </a:cubicBezTo>
                  <a:cubicBezTo>
                    <a:pt x="1150" y="1072"/>
                    <a:pt x="1201" y="0"/>
                    <a:pt x="74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5156850" y="4624625"/>
              <a:ext cx="29975" cy="27550"/>
            </a:xfrm>
            <a:custGeom>
              <a:rect b="b" l="l" r="r" t="t"/>
              <a:pathLst>
                <a:path extrusionOk="0" h="1102" w="1199">
                  <a:moveTo>
                    <a:pt x="447" y="0"/>
                  </a:moveTo>
                  <a:cubicBezTo>
                    <a:pt x="352" y="0"/>
                    <a:pt x="258" y="51"/>
                    <a:pt x="183" y="173"/>
                  </a:cubicBezTo>
                  <a:cubicBezTo>
                    <a:pt x="172" y="185"/>
                    <a:pt x="160" y="207"/>
                    <a:pt x="149" y="230"/>
                  </a:cubicBezTo>
                  <a:cubicBezTo>
                    <a:pt x="0" y="546"/>
                    <a:pt x="205" y="1102"/>
                    <a:pt x="541" y="1102"/>
                  </a:cubicBezTo>
                  <a:cubicBezTo>
                    <a:pt x="612" y="1102"/>
                    <a:pt x="689" y="1077"/>
                    <a:pt x="770" y="1020"/>
                  </a:cubicBezTo>
                  <a:cubicBezTo>
                    <a:pt x="1198" y="725"/>
                    <a:pt x="808" y="0"/>
                    <a:pt x="4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5280775" y="4647125"/>
              <a:ext cx="29150" cy="26975"/>
            </a:xfrm>
            <a:custGeom>
              <a:rect b="b" l="l" r="r" t="t"/>
              <a:pathLst>
                <a:path extrusionOk="0" h="1079" w="1166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84" y="75"/>
                  </a:cubicBezTo>
                  <a:cubicBezTo>
                    <a:pt x="126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5322500" y="4612075"/>
              <a:ext cx="30075" cy="27050"/>
            </a:xfrm>
            <a:custGeom>
              <a:rect b="b" l="l" r="r" t="t"/>
              <a:pathLst>
                <a:path extrusionOk="0" h="1082" w="1203">
                  <a:moveTo>
                    <a:pt x="735" y="1"/>
                  </a:moveTo>
                  <a:cubicBezTo>
                    <a:pt x="690" y="1"/>
                    <a:pt x="641" y="11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63" y="1082"/>
                    <a:pt x="1202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5272775" y="4604350"/>
              <a:ext cx="37325" cy="25500"/>
            </a:xfrm>
            <a:custGeom>
              <a:rect b="b" l="l" r="r" t="t"/>
              <a:pathLst>
                <a:path extrusionOk="0" h="1020" w="1493">
                  <a:moveTo>
                    <a:pt x="811" y="0"/>
                  </a:moveTo>
                  <a:cubicBezTo>
                    <a:pt x="295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98" y="928"/>
                    <a:pt x="1493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5225350" y="4466450"/>
              <a:ext cx="30025" cy="27050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1"/>
                    <a:pt x="467" y="1081"/>
                  </a:cubicBezTo>
                  <a:cubicBezTo>
                    <a:pt x="511" y="1081"/>
                    <a:pt x="560" y="1072"/>
                    <a:pt x="614" y="1050"/>
                  </a:cubicBezTo>
                  <a:cubicBezTo>
                    <a:pt x="636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5205425" y="4511425"/>
              <a:ext cx="31575" cy="20900"/>
            </a:xfrm>
            <a:custGeom>
              <a:rect b="b" l="l" r="r" t="t"/>
              <a:pathLst>
                <a:path extrusionOk="0" h="836" w="1263">
                  <a:moveTo>
                    <a:pt x="664" y="1"/>
                  </a:moveTo>
                  <a:cubicBezTo>
                    <a:pt x="328" y="1"/>
                    <a:pt x="1" y="206"/>
                    <a:pt x="192" y="537"/>
                  </a:cubicBezTo>
                  <a:cubicBezTo>
                    <a:pt x="203" y="560"/>
                    <a:pt x="215" y="571"/>
                    <a:pt x="237" y="594"/>
                  </a:cubicBezTo>
                  <a:cubicBezTo>
                    <a:pt x="349" y="747"/>
                    <a:pt x="577" y="835"/>
                    <a:pt x="785" y="835"/>
                  </a:cubicBezTo>
                  <a:cubicBezTo>
                    <a:pt x="1038" y="835"/>
                    <a:pt x="1262" y="705"/>
                    <a:pt x="1219" y="402"/>
                  </a:cubicBezTo>
                  <a:cubicBezTo>
                    <a:pt x="1185" y="122"/>
                    <a:pt x="922" y="1"/>
                    <a:pt x="66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5451575" y="4706275"/>
              <a:ext cx="29350" cy="21500"/>
            </a:xfrm>
            <a:custGeom>
              <a:rect b="b" l="l" r="r" t="t"/>
              <a:pathLst>
                <a:path extrusionOk="0" h="860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41" y="507"/>
                    <a:pt x="152" y="530"/>
                  </a:cubicBezTo>
                  <a:cubicBezTo>
                    <a:pt x="259" y="726"/>
                    <a:pt x="532" y="859"/>
                    <a:pt x="768" y="859"/>
                  </a:cubicBezTo>
                  <a:cubicBezTo>
                    <a:pt x="980" y="859"/>
                    <a:pt x="1162" y="751"/>
                    <a:pt x="1168" y="484"/>
                  </a:cubicBezTo>
                  <a:cubicBezTo>
                    <a:pt x="1173" y="161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5235400" y="4528125"/>
              <a:ext cx="28575" cy="23800"/>
            </a:xfrm>
            <a:custGeom>
              <a:rect b="b" l="l" r="r" t="t"/>
              <a:pathLst>
                <a:path extrusionOk="0" h="952" w="1143">
                  <a:moveTo>
                    <a:pt x="486" y="0"/>
                  </a:moveTo>
                  <a:cubicBezTo>
                    <a:pt x="342" y="0"/>
                    <a:pt x="211" y="75"/>
                    <a:pt x="144" y="264"/>
                  </a:cubicBezTo>
                  <a:cubicBezTo>
                    <a:pt x="1" y="644"/>
                    <a:pt x="454" y="951"/>
                    <a:pt x="792" y="951"/>
                  </a:cubicBezTo>
                  <a:cubicBezTo>
                    <a:pt x="986" y="951"/>
                    <a:pt x="1142" y="850"/>
                    <a:pt x="1126" y="603"/>
                  </a:cubicBezTo>
                  <a:cubicBezTo>
                    <a:pt x="1126" y="580"/>
                    <a:pt x="1126" y="547"/>
                    <a:pt x="1126" y="524"/>
                  </a:cubicBezTo>
                  <a:cubicBezTo>
                    <a:pt x="1075" y="260"/>
                    <a:pt x="756" y="0"/>
                    <a:pt x="48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5383700" y="4641050"/>
              <a:ext cx="31350" cy="26650"/>
            </a:xfrm>
            <a:custGeom>
              <a:rect b="b" l="l" r="r" t="t"/>
              <a:pathLst>
                <a:path extrusionOk="0" h="1066" w="1254">
                  <a:moveTo>
                    <a:pt x="656" y="0"/>
                  </a:moveTo>
                  <a:cubicBezTo>
                    <a:pt x="83" y="0"/>
                    <a:pt x="0" y="1066"/>
                    <a:pt x="481" y="1066"/>
                  </a:cubicBezTo>
                  <a:cubicBezTo>
                    <a:pt x="524" y="1066"/>
                    <a:pt x="570" y="1058"/>
                    <a:pt x="622" y="1040"/>
                  </a:cubicBezTo>
                  <a:cubicBezTo>
                    <a:pt x="644" y="1028"/>
                    <a:pt x="667" y="1017"/>
                    <a:pt x="689" y="1017"/>
                  </a:cubicBezTo>
                  <a:cubicBezTo>
                    <a:pt x="1062" y="825"/>
                    <a:pt x="1254" y="35"/>
                    <a:pt x="689" y="2"/>
                  </a:cubicBezTo>
                  <a:cubicBezTo>
                    <a:pt x="678" y="1"/>
                    <a:pt x="667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5247375" y="4647625"/>
              <a:ext cx="30125" cy="27550"/>
            </a:xfrm>
            <a:custGeom>
              <a:rect b="b" l="l" r="r" t="t"/>
              <a:pathLst>
                <a:path extrusionOk="0" h="1102" w="1205">
                  <a:moveTo>
                    <a:pt x="442" y="1"/>
                  </a:moveTo>
                  <a:cubicBezTo>
                    <a:pt x="349" y="1"/>
                    <a:pt x="258" y="50"/>
                    <a:pt x="184" y="167"/>
                  </a:cubicBezTo>
                  <a:cubicBezTo>
                    <a:pt x="173" y="190"/>
                    <a:pt x="162" y="201"/>
                    <a:pt x="150" y="224"/>
                  </a:cubicBezTo>
                  <a:cubicBezTo>
                    <a:pt x="0" y="542"/>
                    <a:pt x="216" y="1102"/>
                    <a:pt x="558" y="1102"/>
                  </a:cubicBezTo>
                  <a:cubicBezTo>
                    <a:pt x="628" y="1102"/>
                    <a:pt x="704" y="1079"/>
                    <a:pt x="782" y="1025"/>
                  </a:cubicBezTo>
                  <a:cubicBezTo>
                    <a:pt x="1204" y="738"/>
                    <a:pt x="805" y="1"/>
                    <a:pt x="44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5316850" y="4587700"/>
              <a:ext cx="29250" cy="21925"/>
            </a:xfrm>
            <a:custGeom>
              <a:rect b="b" l="l" r="r" t="t"/>
              <a:pathLst>
                <a:path extrusionOk="0" h="877" w="1170">
                  <a:moveTo>
                    <a:pt x="515" y="0"/>
                  </a:moveTo>
                  <a:cubicBezTo>
                    <a:pt x="238" y="0"/>
                    <a:pt x="1" y="148"/>
                    <a:pt x="113" y="454"/>
                  </a:cubicBezTo>
                  <a:cubicBezTo>
                    <a:pt x="113" y="477"/>
                    <a:pt x="125" y="499"/>
                    <a:pt x="136" y="522"/>
                  </a:cubicBezTo>
                  <a:cubicBezTo>
                    <a:pt x="235" y="727"/>
                    <a:pt x="522" y="877"/>
                    <a:pt x="766" y="877"/>
                  </a:cubicBezTo>
                  <a:cubicBezTo>
                    <a:pt x="966" y="877"/>
                    <a:pt x="1136" y="776"/>
                    <a:pt x="1152" y="522"/>
                  </a:cubicBezTo>
                  <a:cubicBezTo>
                    <a:pt x="1169" y="179"/>
                    <a:pt x="819" y="0"/>
                    <a:pt x="5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5300925" y="4531375"/>
              <a:ext cx="30150" cy="27450"/>
            </a:xfrm>
            <a:custGeom>
              <a:rect b="b" l="l" r="r" t="t"/>
              <a:pathLst>
                <a:path extrusionOk="0" h="1098" w="1206">
                  <a:moveTo>
                    <a:pt x="647" y="1"/>
                  </a:moveTo>
                  <a:cubicBezTo>
                    <a:pt x="577" y="1"/>
                    <a:pt x="502" y="24"/>
                    <a:pt x="423" y="78"/>
                  </a:cubicBezTo>
                  <a:cubicBezTo>
                    <a:pt x="1" y="366"/>
                    <a:pt x="395" y="1098"/>
                    <a:pt x="755" y="1098"/>
                  </a:cubicBezTo>
                  <a:cubicBezTo>
                    <a:pt x="847" y="1098"/>
                    <a:pt x="937" y="1050"/>
                    <a:pt x="1010" y="936"/>
                  </a:cubicBezTo>
                  <a:cubicBezTo>
                    <a:pt x="1033" y="913"/>
                    <a:pt x="1033" y="890"/>
                    <a:pt x="1055" y="879"/>
                  </a:cubicBezTo>
                  <a:cubicBezTo>
                    <a:pt x="1205" y="561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5179025" y="4558700"/>
              <a:ext cx="30100" cy="27050"/>
            </a:xfrm>
            <a:custGeom>
              <a:rect b="b" l="l" r="r" t="t"/>
              <a:pathLst>
                <a:path extrusionOk="0" h="1082" w="1204">
                  <a:moveTo>
                    <a:pt x="630" y="1"/>
                  </a:moveTo>
                  <a:cubicBezTo>
                    <a:pt x="41" y="1"/>
                    <a:pt x="1" y="1081"/>
                    <a:pt x="469" y="1081"/>
                  </a:cubicBezTo>
                  <a:cubicBezTo>
                    <a:pt x="513" y="1081"/>
                    <a:pt x="562" y="1072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1"/>
                  </a:cubicBezTo>
                  <a:cubicBezTo>
                    <a:pt x="636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7059425" y="4174200"/>
              <a:ext cx="240925" cy="114825"/>
            </a:xfrm>
            <a:custGeom>
              <a:rect b="b" l="l" r="r" t="t"/>
              <a:pathLst>
                <a:path extrusionOk="0" h="4593" w="9637">
                  <a:moveTo>
                    <a:pt x="9637" y="0"/>
                  </a:moveTo>
                  <a:cubicBezTo>
                    <a:pt x="6071" y="102"/>
                    <a:pt x="1614" y="1817"/>
                    <a:pt x="0" y="4593"/>
                  </a:cubicBezTo>
                  <a:cubicBezTo>
                    <a:pt x="3081" y="3024"/>
                    <a:pt x="6410" y="2584"/>
                    <a:pt x="9637" y="1885"/>
                  </a:cubicBezTo>
                  <a:lnTo>
                    <a:pt x="9637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7252100" y="4022600"/>
              <a:ext cx="48250" cy="26925"/>
            </a:xfrm>
            <a:custGeom>
              <a:rect b="b" l="l" r="r" t="t"/>
              <a:pathLst>
                <a:path extrusionOk="0" h="1077" w="1930">
                  <a:moveTo>
                    <a:pt x="598" y="0"/>
                  </a:moveTo>
                  <a:cubicBezTo>
                    <a:pt x="399" y="0"/>
                    <a:pt x="199" y="6"/>
                    <a:pt x="0" y="16"/>
                  </a:cubicBezTo>
                  <a:cubicBezTo>
                    <a:pt x="621" y="377"/>
                    <a:pt x="1264" y="727"/>
                    <a:pt x="1930" y="1077"/>
                  </a:cubicBezTo>
                  <a:lnTo>
                    <a:pt x="1930" y="72"/>
                  </a:lnTo>
                  <a:cubicBezTo>
                    <a:pt x="1486" y="26"/>
                    <a:pt x="1042" y="0"/>
                    <a:pt x="598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7163525" y="4094925"/>
              <a:ext cx="136825" cy="47975"/>
            </a:xfrm>
            <a:custGeom>
              <a:rect b="b" l="l" r="r" t="t"/>
              <a:pathLst>
                <a:path extrusionOk="0" h="1919" w="5473">
                  <a:moveTo>
                    <a:pt x="5473" y="0"/>
                  </a:moveTo>
                  <a:cubicBezTo>
                    <a:pt x="3577" y="12"/>
                    <a:pt x="1862" y="756"/>
                    <a:pt x="0" y="1445"/>
                  </a:cubicBezTo>
                  <a:cubicBezTo>
                    <a:pt x="1772" y="1828"/>
                    <a:pt x="3634" y="1761"/>
                    <a:pt x="5473" y="1919"/>
                  </a:cubicBezTo>
                  <a:lnTo>
                    <a:pt x="5473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7107950" y="4246975"/>
              <a:ext cx="192400" cy="168150"/>
            </a:xfrm>
            <a:custGeom>
              <a:rect b="b" l="l" r="r" t="t"/>
              <a:pathLst>
                <a:path extrusionOk="0" h="6726" w="7696">
                  <a:moveTo>
                    <a:pt x="7696" y="1"/>
                  </a:moveTo>
                  <a:lnTo>
                    <a:pt x="7425" y="147"/>
                  </a:lnTo>
                  <a:cubicBezTo>
                    <a:pt x="4604" y="1592"/>
                    <a:pt x="1286" y="3645"/>
                    <a:pt x="0" y="6726"/>
                  </a:cubicBezTo>
                  <a:cubicBezTo>
                    <a:pt x="2652" y="5225"/>
                    <a:pt x="4965" y="3250"/>
                    <a:pt x="7696" y="1783"/>
                  </a:cubicBezTo>
                  <a:lnTo>
                    <a:pt x="7696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7265625" y="4509325"/>
              <a:ext cx="34725" cy="72825"/>
            </a:xfrm>
            <a:custGeom>
              <a:rect b="b" l="l" r="r" t="t"/>
              <a:pathLst>
                <a:path extrusionOk="0" h="2913" w="1389">
                  <a:moveTo>
                    <a:pt x="1389" y="1"/>
                  </a:moveTo>
                  <a:cubicBezTo>
                    <a:pt x="813" y="915"/>
                    <a:pt x="351" y="1885"/>
                    <a:pt x="1" y="2912"/>
                  </a:cubicBezTo>
                  <a:cubicBezTo>
                    <a:pt x="441" y="2472"/>
                    <a:pt x="904" y="2032"/>
                    <a:pt x="1389" y="1614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7170850" y="4355575"/>
              <a:ext cx="129500" cy="138550"/>
            </a:xfrm>
            <a:custGeom>
              <a:rect b="b" l="l" r="r" t="t"/>
              <a:pathLst>
                <a:path extrusionOk="0" h="5542" w="5180">
                  <a:moveTo>
                    <a:pt x="5180" y="1"/>
                  </a:moveTo>
                  <a:cubicBezTo>
                    <a:pt x="3273" y="1558"/>
                    <a:pt x="1783" y="3409"/>
                    <a:pt x="0" y="5542"/>
                  </a:cubicBezTo>
                  <a:cubicBezTo>
                    <a:pt x="1704" y="4255"/>
                    <a:pt x="3408" y="2969"/>
                    <a:pt x="5180" y="1750"/>
                  </a:cubicBezTo>
                  <a:lnTo>
                    <a:pt x="518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7188900" y="2628825"/>
              <a:ext cx="124150" cy="202025"/>
            </a:xfrm>
            <a:custGeom>
              <a:rect b="b" l="l" r="r" t="t"/>
              <a:pathLst>
                <a:path extrusionOk="0" h="8081" w="4966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7055750" y="2635025"/>
              <a:ext cx="238400" cy="193275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7170575" y="2645475"/>
              <a:ext cx="142475" cy="237550"/>
            </a:xfrm>
            <a:custGeom>
              <a:rect b="b" l="l" r="r" t="t"/>
              <a:pathLst>
                <a:path extrusionOk="0" h="9502" w="5699">
                  <a:moveTo>
                    <a:pt x="4943" y="0"/>
                  </a:moveTo>
                  <a:lnTo>
                    <a:pt x="948" y="4322"/>
                  </a:lnTo>
                  <a:lnTo>
                    <a:pt x="0" y="7313"/>
                  </a:lnTo>
                  <a:lnTo>
                    <a:pt x="5699" y="9502"/>
                  </a:lnTo>
                  <a:lnTo>
                    <a:pt x="5699" y="237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254000" y="2752750"/>
              <a:ext cx="28375" cy="23425"/>
            </a:xfrm>
            <a:custGeom>
              <a:rect b="b" l="l" r="r" t="t"/>
              <a:pathLst>
                <a:path extrusionOk="0" h="937" w="1135">
                  <a:moveTo>
                    <a:pt x="359" y="0"/>
                  </a:moveTo>
                  <a:cubicBezTo>
                    <a:pt x="160" y="0"/>
                    <a:pt x="0" y="105"/>
                    <a:pt x="26" y="359"/>
                  </a:cubicBezTo>
                  <a:cubicBezTo>
                    <a:pt x="26" y="381"/>
                    <a:pt x="26" y="404"/>
                    <a:pt x="26" y="426"/>
                  </a:cubicBezTo>
                  <a:cubicBezTo>
                    <a:pt x="84" y="689"/>
                    <a:pt x="401" y="937"/>
                    <a:pt x="667" y="937"/>
                  </a:cubicBezTo>
                  <a:cubicBezTo>
                    <a:pt x="813" y="937"/>
                    <a:pt x="944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7055750" y="2635025"/>
              <a:ext cx="238400" cy="193275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7073250" y="2474800"/>
              <a:ext cx="239800" cy="244600"/>
            </a:xfrm>
            <a:custGeom>
              <a:rect b="b" l="l" r="r" t="t"/>
              <a:pathLst>
                <a:path extrusionOk="0" h="9784" w="9592">
                  <a:moveTo>
                    <a:pt x="9592" y="1"/>
                  </a:moveTo>
                  <a:cubicBezTo>
                    <a:pt x="9321" y="181"/>
                    <a:pt x="9073" y="373"/>
                    <a:pt x="8813" y="553"/>
                  </a:cubicBezTo>
                  <a:cubicBezTo>
                    <a:pt x="7854" y="1264"/>
                    <a:pt x="6951" y="1975"/>
                    <a:pt x="6127" y="2697"/>
                  </a:cubicBezTo>
                  <a:cubicBezTo>
                    <a:pt x="5304" y="3408"/>
                    <a:pt x="4559" y="4119"/>
                    <a:pt x="3904" y="4808"/>
                  </a:cubicBezTo>
                  <a:cubicBezTo>
                    <a:pt x="3250" y="5496"/>
                    <a:pt x="2674" y="6150"/>
                    <a:pt x="2189" y="6748"/>
                  </a:cubicBezTo>
                  <a:lnTo>
                    <a:pt x="1512" y="7595"/>
                  </a:lnTo>
                  <a:lnTo>
                    <a:pt x="971" y="8340"/>
                  </a:lnTo>
                  <a:cubicBezTo>
                    <a:pt x="643" y="8780"/>
                    <a:pt x="429" y="9163"/>
                    <a:pt x="260" y="9400"/>
                  </a:cubicBezTo>
                  <a:cubicBezTo>
                    <a:pt x="90" y="9649"/>
                    <a:pt x="0" y="9784"/>
                    <a:pt x="0" y="9784"/>
                  </a:cubicBezTo>
                  <a:lnTo>
                    <a:pt x="271" y="9412"/>
                  </a:lnTo>
                  <a:cubicBezTo>
                    <a:pt x="451" y="9175"/>
                    <a:pt x="688" y="8813"/>
                    <a:pt x="1027" y="8385"/>
                  </a:cubicBezTo>
                  <a:cubicBezTo>
                    <a:pt x="1208" y="8159"/>
                    <a:pt x="1388" y="7922"/>
                    <a:pt x="1591" y="7662"/>
                  </a:cubicBezTo>
                  <a:lnTo>
                    <a:pt x="2302" y="6839"/>
                  </a:lnTo>
                  <a:cubicBezTo>
                    <a:pt x="2810" y="6263"/>
                    <a:pt x="3397" y="5620"/>
                    <a:pt x="4074" y="4966"/>
                  </a:cubicBezTo>
                  <a:cubicBezTo>
                    <a:pt x="4739" y="4300"/>
                    <a:pt x="5496" y="3611"/>
                    <a:pt x="6331" y="2912"/>
                  </a:cubicBezTo>
                  <a:cubicBezTo>
                    <a:pt x="7154" y="2212"/>
                    <a:pt x="8057" y="1513"/>
                    <a:pt x="9027" y="836"/>
                  </a:cubicBezTo>
                  <a:lnTo>
                    <a:pt x="9592" y="452"/>
                  </a:lnTo>
                  <a:lnTo>
                    <a:pt x="9592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7073525" y="2480450"/>
              <a:ext cx="239525" cy="292550"/>
            </a:xfrm>
            <a:custGeom>
              <a:rect b="b" l="l" r="r" t="t"/>
              <a:pathLst>
                <a:path extrusionOk="0" h="11702" w="9581">
                  <a:moveTo>
                    <a:pt x="9581" y="0"/>
                  </a:moveTo>
                  <a:cubicBezTo>
                    <a:pt x="6116" y="2381"/>
                    <a:pt x="2641" y="5518"/>
                    <a:pt x="0" y="9558"/>
                  </a:cubicBezTo>
                  <a:lnTo>
                    <a:pt x="4616" y="11702"/>
                  </a:lnTo>
                  <a:cubicBezTo>
                    <a:pt x="6105" y="9648"/>
                    <a:pt x="7764" y="7707"/>
                    <a:pt x="9581" y="5936"/>
                  </a:cubicBezTo>
                  <a:lnTo>
                    <a:pt x="9581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7188900" y="2628825"/>
              <a:ext cx="124150" cy="202025"/>
            </a:xfrm>
            <a:custGeom>
              <a:rect b="b" l="l" r="r" t="t"/>
              <a:pathLst>
                <a:path extrusionOk="0" h="8081" w="4966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6855175" y="851300"/>
              <a:ext cx="454200" cy="946750"/>
            </a:xfrm>
            <a:custGeom>
              <a:rect b="b" l="l" r="r" t="t"/>
              <a:pathLst>
                <a:path extrusionOk="0" h="37870" w="18168">
                  <a:moveTo>
                    <a:pt x="2122" y="0"/>
                  </a:moveTo>
                  <a:cubicBezTo>
                    <a:pt x="1885" y="2167"/>
                    <a:pt x="1535" y="4311"/>
                    <a:pt x="1039" y="6421"/>
                  </a:cubicBezTo>
                  <a:cubicBezTo>
                    <a:pt x="0" y="10720"/>
                    <a:pt x="1490" y="16915"/>
                    <a:pt x="3634" y="20549"/>
                  </a:cubicBezTo>
                  <a:cubicBezTo>
                    <a:pt x="6015" y="24577"/>
                    <a:pt x="5518" y="23968"/>
                    <a:pt x="7933" y="28030"/>
                  </a:cubicBezTo>
                  <a:cubicBezTo>
                    <a:pt x="10935" y="33085"/>
                    <a:pt x="13835" y="35827"/>
                    <a:pt x="16757" y="37238"/>
                  </a:cubicBezTo>
                  <a:cubicBezTo>
                    <a:pt x="17288" y="37486"/>
                    <a:pt x="17750" y="37701"/>
                    <a:pt x="18168" y="37870"/>
                  </a:cubicBezTo>
                  <a:lnTo>
                    <a:pt x="18168" y="0"/>
                  </a:ln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7305825" y="916700"/>
              <a:ext cx="11450" cy="10650"/>
            </a:xfrm>
            <a:custGeom>
              <a:rect b="b" l="l" r="r" t="t"/>
              <a:pathLst>
                <a:path extrusionOk="0" h="426" w="458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2" y="420"/>
                    <a:pt x="235" y="425"/>
                    <a:pt x="256" y="425"/>
                  </a:cubicBezTo>
                  <a:cubicBezTo>
                    <a:pt x="399" y="425"/>
                    <a:pt x="458" y="188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6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7295825" y="898575"/>
              <a:ext cx="10750" cy="8500"/>
            </a:xfrm>
            <a:custGeom>
              <a:rect b="b" l="l" r="r" t="t"/>
              <a:pathLst>
                <a:path extrusionOk="0" h="340" w="430">
                  <a:moveTo>
                    <a:pt x="273" y="1"/>
                  </a:moveTo>
                  <a:cubicBezTo>
                    <a:pt x="236" y="1"/>
                    <a:pt x="203" y="11"/>
                    <a:pt x="170" y="28"/>
                  </a:cubicBezTo>
                  <a:cubicBezTo>
                    <a:pt x="102" y="61"/>
                    <a:pt x="0" y="140"/>
                    <a:pt x="23" y="242"/>
                  </a:cubicBezTo>
                  <a:cubicBezTo>
                    <a:pt x="37" y="312"/>
                    <a:pt x="86" y="340"/>
                    <a:pt x="144" y="340"/>
                  </a:cubicBezTo>
                  <a:cubicBezTo>
                    <a:pt x="224" y="340"/>
                    <a:pt x="322" y="285"/>
                    <a:pt x="361" y="219"/>
                  </a:cubicBezTo>
                  <a:cubicBezTo>
                    <a:pt x="429" y="118"/>
                    <a:pt x="384" y="28"/>
                    <a:pt x="316" y="5"/>
                  </a:cubicBezTo>
                  <a:cubicBezTo>
                    <a:pt x="301" y="2"/>
                    <a:pt x="287" y="1"/>
                    <a:pt x="27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7301675" y="960300"/>
              <a:ext cx="14800" cy="8425"/>
            </a:xfrm>
            <a:custGeom>
              <a:rect b="b" l="l" r="r" t="t"/>
              <a:pathLst>
                <a:path extrusionOk="0" h="337" w="592">
                  <a:moveTo>
                    <a:pt x="314" y="1"/>
                  </a:moveTo>
                  <a:cubicBezTo>
                    <a:pt x="174" y="1"/>
                    <a:pt x="1" y="119"/>
                    <a:pt x="94" y="267"/>
                  </a:cubicBezTo>
                  <a:cubicBezTo>
                    <a:pt x="129" y="316"/>
                    <a:pt x="180" y="336"/>
                    <a:pt x="234" y="336"/>
                  </a:cubicBezTo>
                  <a:cubicBezTo>
                    <a:pt x="401" y="336"/>
                    <a:pt x="592" y="143"/>
                    <a:pt x="421" y="41"/>
                  </a:cubicBezTo>
                  <a:cubicBezTo>
                    <a:pt x="421" y="30"/>
                    <a:pt x="410" y="30"/>
                    <a:pt x="398" y="19"/>
                  </a:cubicBezTo>
                  <a:cubicBezTo>
                    <a:pt x="374" y="6"/>
                    <a:pt x="345" y="1"/>
                    <a:pt x="31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7286075" y="922625"/>
              <a:ext cx="11425" cy="10725"/>
            </a:xfrm>
            <a:custGeom>
              <a:rect b="b" l="l" r="r" t="t"/>
              <a:pathLst>
                <a:path extrusionOk="0" h="429" w="457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5" y="422"/>
                    <a:pt x="241" y="429"/>
                    <a:pt x="264" y="429"/>
                  </a:cubicBezTo>
                  <a:cubicBezTo>
                    <a:pt x="409" y="429"/>
                    <a:pt x="457" y="186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7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7262950" y="906750"/>
              <a:ext cx="29750" cy="21425"/>
            </a:xfrm>
            <a:custGeom>
              <a:rect b="b" l="l" r="r" t="t"/>
              <a:pathLst>
                <a:path extrusionOk="0" h="857" w="1190">
                  <a:moveTo>
                    <a:pt x="411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1" y="120"/>
                    <a:pt x="640" y="1"/>
                    <a:pt x="4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7200325" y="949125"/>
              <a:ext cx="29375" cy="21575"/>
            </a:xfrm>
            <a:custGeom>
              <a:rect b="b" l="l" r="r" t="t"/>
              <a:pathLst>
                <a:path extrusionOk="0" h="863" w="1175">
                  <a:moveTo>
                    <a:pt x="556" y="0"/>
                  </a:moveTo>
                  <a:cubicBezTo>
                    <a:pt x="263" y="0"/>
                    <a:pt x="1" y="161"/>
                    <a:pt x="130" y="477"/>
                  </a:cubicBezTo>
                  <a:cubicBezTo>
                    <a:pt x="142" y="488"/>
                    <a:pt x="153" y="511"/>
                    <a:pt x="164" y="533"/>
                  </a:cubicBezTo>
                  <a:cubicBezTo>
                    <a:pt x="265" y="729"/>
                    <a:pt x="535" y="863"/>
                    <a:pt x="770" y="863"/>
                  </a:cubicBezTo>
                  <a:cubicBezTo>
                    <a:pt x="981" y="863"/>
                    <a:pt x="1163" y="755"/>
                    <a:pt x="1169" y="488"/>
                  </a:cubicBezTo>
                  <a:cubicBezTo>
                    <a:pt x="1174" y="161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7268300" y="1392450"/>
              <a:ext cx="28875" cy="27675"/>
            </a:xfrm>
            <a:custGeom>
              <a:rect b="b" l="l" r="r" t="t"/>
              <a:pathLst>
                <a:path extrusionOk="0" h="1107" w="1155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10"/>
                    <a:pt x="266" y="133"/>
                    <a:pt x="255" y="144"/>
                  </a:cubicBezTo>
                  <a:cubicBezTo>
                    <a:pt x="1" y="429"/>
                    <a:pt x="86" y="1107"/>
                    <a:pt x="492" y="1107"/>
                  </a:cubicBezTo>
                  <a:cubicBezTo>
                    <a:pt x="537" y="1107"/>
                    <a:pt x="586" y="1098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7255925" y="1191275"/>
              <a:ext cx="30125" cy="27450"/>
            </a:xfrm>
            <a:custGeom>
              <a:rect b="b" l="l" r="r" t="t"/>
              <a:pathLst>
                <a:path extrusionOk="0" h="1098" w="1205">
                  <a:moveTo>
                    <a:pt x="647" y="1"/>
                  </a:moveTo>
                  <a:cubicBezTo>
                    <a:pt x="577" y="1"/>
                    <a:pt x="501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7" y="1050"/>
                    <a:pt x="1021" y="935"/>
                  </a:cubicBezTo>
                  <a:cubicBezTo>
                    <a:pt x="1032" y="913"/>
                    <a:pt x="1043" y="890"/>
                    <a:pt x="1055" y="868"/>
                  </a:cubicBezTo>
                  <a:cubicBezTo>
                    <a:pt x="1205" y="558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7127975" y="866350"/>
              <a:ext cx="37525" cy="25050"/>
            </a:xfrm>
            <a:custGeom>
              <a:rect b="b" l="l" r="r" t="t"/>
              <a:pathLst>
                <a:path extrusionOk="0" h="1002" w="1501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lnTo>
                    <a:pt x="677" y="1001"/>
                  </a:lnTo>
                  <a:cubicBezTo>
                    <a:pt x="1095" y="933"/>
                    <a:pt x="1501" y="233"/>
                    <a:pt x="971" y="30"/>
                  </a:cubicBezTo>
                  <a:cubicBezTo>
                    <a:pt x="918" y="9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7217050" y="900600"/>
              <a:ext cx="37050" cy="25225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86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7150350" y="923825"/>
              <a:ext cx="28550" cy="23725"/>
            </a:xfrm>
            <a:custGeom>
              <a:rect b="b" l="l" r="r" t="t"/>
              <a:pathLst>
                <a:path extrusionOk="0" h="949" w="1142">
                  <a:moveTo>
                    <a:pt x="479" y="0"/>
                  </a:moveTo>
                  <a:cubicBezTo>
                    <a:pt x="335" y="0"/>
                    <a:pt x="206" y="74"/>
                    <a:pt x="143" y="259"/>
                  </a:cubicBezTo>
                  <a:cubicBezTo>
                    <a:pt x="1" y="644"/>
                    <a:pt x="450" y="949"/>
                    <a:pt x="787" y="949"/>
                  </a:cubicBezTo>
                  <a:cubicBezTo>
                    <a:pt x="983" y="949"/>
                    <a:pt x="1142" y="846"/>
                    <a:pt x="1125" y="597"/>
                  </a:cubicBezTo>
                  <a:cubicBezTo>
                    <a:pt x="1125" y="575"/>
                    <a:pt x="1114" y="552"/>
                    <a:pt x="1114" y="530"/>
                  </a:cubicBezTo>
                  <a:cubicBezTo>
                    <a:pt x="1070" y="258"/>
                    <a:pt x="748" y="0"/>
                    <a:pt x="47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7115550" y="979850"/>
              <a:ext cx="31150" cy="26925"/>
            </a:xfrm>
            <a:custGeom>
              <a:rect b="b" l="l" r="r" t="t"/>
              <a:pathLst>
                <a:path extrusionOk="0" h="1077" w="1246">
                  <a:moveTo>
                    <a:pt x="761" y="0"/>
                  </a:moveTo>
                  <a:cubicBezTo>
                    <a:pt x="719" y="0"/>
                    <a:pt x="672" y="8"/>
                    <a:pt x="621" y="26"/>
                  </a:cubicBezTo>
                  <a:cubicBezTo>
                    <a:pt x="599" y="38"/>
                    <a:pt x="576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6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7263275" y="1548725"/>
              <a:ext cx="29100" cy="27750"/>
            </a:xfrm>
            <a:custGeom>
              <a:rect b="b" l="l" r="r" t="t"/>
              <a:pathLst>
                <a:path extrusionOk="0" h="1110" w="1164">
                  <a:moveTo>
                    <a:pt x="531" y="0"/>
                  </a:moveTo>
                  <a:cubicBezTo>
                    <a:pt x="460" y="0"/>
                    <a:pt x="385" y="30"/>
                    <a:pt x="309" y="99"/>
                  </a:cubicBezTo>
                  <a:cubicBezTo>
                    <a:pt x="287" y="122"/>
                    <a:pt x="275" y="133"/>
                    <a:pt x="253" y="156"/>
                  </a:cubicBezTo>
                  <a:cubicBezTo>
                    <a:pt x="0" y="429"/>
                    <a:pt x="92" y="1110"/>
                    <a:pt x="495" y="1110"/>
                  </a:cubicBezTo>
                  <a:cubicBezTo>
                    <a:pt x="542" y="1110"/>
                    <a:pt x="593" y="1101"/>
                    <a:pt x="648" y="1081"/>
                  </a:cubicBezTo>
                  <a:cubicBezTo>
                    <a:pt x="1164" y="909"/>
                    <a:pt x="919" y="0"/>
                    <a:pt x="53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7182400" y="1180025"/>
              <a:ext cx="31250" cy="20900"/>
            </a:xfrm>
            <a:custGeom>
              <a:rect b="b" l="l" r="r" t="t"/>
              <a:pathLst>
                <a:path extrusionOk="0" h="836" w="1250">
                  <a:moveTo>
                    <a:pt x="648" y="0"/>
                  </a:moveTo>
                  <a:cubicBezTo>
                    <a:pt x="317" y="0"/>
                    <a:pt x="0" y="196"/>
                    <a:pt x="182" y="528"/>
                  </a:cubicBezTo>
                  <a:cubicBezTo>
                    <a:pt x="193" y="550"/>
                    <a:pt x="204" y="561"/>
                    <a:pt x="227" y="584"/>
                  </a:cubicBezTo>
                  <a:cubicBezTo>
                    <a:pt x="337" y="741"/>
                    <a:pt x="571" y="835"/>
                    <a:pt x="785" y="835"/>
                  </a:cubicBezTo>
                  <a:cubicBezTo>
                    <a:pt x="1031" y="835"/>
                    <a:pt x="1250" y="711"/>
                    <a:pt x="1220" y="415"/>
                  </a:cubicBezTo>
                  <a:cubicBezTo>
                    <a:pt x="1190" y="128"/>
                    <a:pt x="914" y="0"/>
                    <a:pt x="6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7213150" y="1017125"/>
              <a:ext cx="29700" cy="27800"/>
            </a:xfrm>
            <a:custGeom>
              <a:rect b="b" l="l" r="r" t="t"/>
              <a:pathLst>
                <a:path extrusionOk="0" h="1112" w="1188">
                  <a:moveTo>
                    <a:pt x="501" y="0"/>
                  </a:moveTo>
                  <a:cubicBezTo>
                    <a:pt x="422" y="0"/>
                    <a:pt x="339" y="38"/>
                    <a:pt x="261" y="126"/>
                  </a:cubicBezTo>
                  <a:cubicBezTo>
                    <a:pt x="238" y="149"/>
                    <a:pt x="227" y="160"/>
                    <a:pt x="215" y="183"/>
                  </a:cubicBezTo>
                  <a:cubicBezTo>
                    <a:pt x="0" y="486"/>
                    <a:pt x="141" y="1111"/>
                    <a:pt x="520" y="1111"/>
                  </a:cubicBezTo>
                  <a:cubicBezTo>
                    <a:pt x="579" y="1111"/>
                    <a:pt x="643" y="1096"/>
                    <a:pt x="712" y="1063"/>
                  </a:cubicBezTo>
                  <a:cubicBezTo>
                    <a:pt x="1187" y="839"/>
                    <a:pt x="878" y="0"/>
                    <a:pt x="50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7117550" y="1032325"/>
              <a:ext cx="37325" cy="21050"/>
            </a:xfrm>
            <a:custGeom>
              <a:rect b="b" l="l" r="r" t="t"/>
              <a:pathLst>
                <a:path extrusionOk="0" h="842" w="1493">
                  <a:moveTo>
                    <a:pt x="893" y="1"/>
                  </a:moveTo>
                  <a:cubicBezTo>
                    <a:pt x="479" y="1"/>
                    <a:pt x="0" y="416"/>
                    <a:pt x="372" y="715"/>
                  </a:cubicBezTo>
                  <a:cubicBezTo>
                    <a:pt x="395" y="726"/>
                    <a:pt x="406" y="748"/>
                    <a:pt x="429" y="760"/>
                  </a:cubicBezTo>
                  <a:cubicBezTo>
                    <a:pt x="518" y="816"/>
                    <a:pt x="633" y="842"/>
                    <a:pt x="751" y="842"/>
                  </a:cubicBezTo>
                  <a:cubicBezTo>
                    <a:pt x="1107" y="842"/>
                    <a:pt x="1492" y="603"/>
                    <a:pt x="1297" y="229"/>
                  </a:cubicBezTo>
                  <a:cubicBezTo>
                    <a:pt x="1211" y="66"/>
                    <a:pt x="1057" y="1"/>
                    <a:pt x="89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7257575" y="1042150"/>
              <a:ext cx="29250" cy="21950"/>
            </a:xfrm>
            <a:custGeom>
              <a:rect b="b" l="l" r="r" t="t"/>
              <a:pathLst>
                <a:path extrusionOk="0" h="878" w="1170">
                  <a:moveTo>
                    <a:pt x="404" y="1"/>
                  </a:moveTo>
                  <a:cubicBezTo>
                    <a:pt x="204" y="1"/>
                    <a:pt x="33" y="101"/>
                    <a:pt x="18" y="355"/>
                  </a:cubicBezTo>
                  <a:cubicBezTo>
                    <a:pt x="1" y="698"/>
                    <a:pt x="351" y="877"/>
                    <a:pt x="655" y="877"/>
                  </a:cubicBezTo>
                  <a:cubicBezTo>
                    <a:pt x="932" y="877"/>
                    <a:pt x="1169" y="729"/>
                    <a:pt x="1056" y="423"/>
                  </a:cubicBezTo>
                  <a:cubicBezTo>
                    <a:pt x="1056" y="401"/>
                    <a:pt x="1045" y="378"/>
                    <a:pt x="1034" y="355"/>
                  </a:cubicBezTo>
                  <a:cubicBezTo>
                    <a:pt x="935" y="151"/>
                    <a:pt x="648" y="1"/>
                    <a:pt x="40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7220650" y="1307075"/>
              <a:ext cx="29350" cy="21525"/>
            </a:xfrm>
            <a:custGeom>
              <a:rect b="b" l="l" r="r" t="t"/>
              <a:pathLst>
                <a:path extrusionOk="0" h="861" w="1174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2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186225" y="880425"/>
              <a:ext cx="29750" cy="21400"/>
            </a:xfrm>
            <a:custGeom>
              <a:rect b="b" l="l" r="r" t="t"/>
              <a:pathLst>
                <a:path extrusionOk="0" h="856" w="1190">
                  <a:moveTo>
                    <a:pt x="415" y="0"/>
                  </a:moveTo>
                  <a:cubicBezTo>
                    <a:pt x="193" y="0"/>
                    <a:pt x="0" y="114"/>
                    <a:pt x="6" y="392"/>
                  </a:cubicBezTo>
                  <a:cubicBezTo>
                    <a:pt x="12" y="705"/>
                    <a:pt x="324" y="855"/>
                    <a:pt x="612" y="855"/>
                  </a:cubicBezTo>
                  <a:cubicBezTo>
                    <a:pt x="915" y="855"/>
                    <a:pt x="1189" y="689"/>
                    <a:pt x="1044" y="370"/>
                  </a:cubicBezTo>
                  <a:cubicBezTo>
                    <a:pt x="1033" y="347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7219475" y="1361950"/>
              <a:ext cx="29900" cy="27450"/>
            </a:xfrm>
            <a:custGeom>
              <a:rect b="b" l="l" r="r" t="t"/>
              <a:pathLst>
                <a:path extrusionOk="0" h="1098" w="1196">
                  <a:moveTo>
                    <a:pt x="638" y="0"/>
                  </a:moveTo>
                  <a:cubicBezTo>
                    <a:pt x="568" y="0"/>
                    <a:pt x="492" y="24"/>
                    <a:pt x="414" y="78"/>
                  </a:cubicBezTo>
                  <a:cubicBezTo>
                    <a:pt x="0" y="365"/>
                    <a:pt x="396" y="1097"/>
                    <a:pt x="757" y="1097"/>
                  </a:cubicBezTo>
                  <a:cubicBezTo>
                    <a:pt x="849" y="1097"/>
                    <a:pt x="939" y="1050"/>
                    <a:pt x="1012" y="935"/>
                  </a:cubicBezTo>
                  <a:lnTo>
                    <a:pt x="1046" y="867"/>
                  </a:lnTo>
                  <a:cubicBezTo>
                    <a:pt x="1196" y="558"/>
                    <a:pt x="980" y="0"/>
                    <a:pt x="63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7174500" y="1299450"/>
              <a:ext cx="36850" cy="20975"/>
            </a:xfrm>
            <a:custGeom>
              <a:rect b="b" l="l" r="r" t="t"/>
              <a:pathLst>
                <a:path extrusionOk="0" h="839" w="1474">
                  <a:moveTo>
                    <a:pt x="713" y="1"/>
                  </a:moveTo>
                  <a:cubicBezTo>
                    <a:pt x="366" y="1"/>
                    <a:pt x="1" y="221"/>
                    <a:pt x="182" y="592"/>
                  </a:cubicBezTo>
                  <a:cubicBezTo>
                    <a:pt x="266" y="768"/>
                    <a:pt x="430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lnTo>
                    <a:pt x="1062" y="95"/>
                  </a:lnTo>
                  <a:cubicBezTo>
                    <a:pt x="967" y="31"/>
                    <a:pt x="841" y="1"/>
                    <a:pt x="71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7209150" y="1133050"/>
              <a:ext cx="37325" cy="25225"/>
            </a:xfrm>
            <a:custGeom>
              <a:rect b="b" l="l" r="r" t="t"/>
              <a:pathLst>
                <a:path extrusionOk="0" h="1009" w="1493">
                  <a:moveTo>
                    <a:pt x="810" y="1"/>
                  </a:moveTo>
                  <a:cubicBezTo>
                    <a:pt x="294" y="1"/>
                    <a:pt x="1" y="1009"/>
                    <a:pt x="577" y="1009"/>
                  </a:cubicBezTo>
                  <a:cubicBezTo>
                    <a:pt x="589" y="1009"/>
                    <a:pt x="600" y="1008"/>
                    <a:pt x="612" y="1007"/>
                  </a:cubicBezTo>
                  <a:lnTo>
                    <a:pt x="680" y="996"/>
                  </a:lnTo>
                  <a:cubicBezTo>
                    <a:pt x="1098" y="928"/>
                    <a:pt x="1493" y="206"/>
                    <a:pt x="951" y="26"/>
                  </a:cubicBezTo>
                  <a:cubicBezTo>
                    <a:pt x="902" y="9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7198100" y="1076400"/>
              <a:ext cx="28875" cy="26925"/>
            </a:xfrm>
            <a:custGeom>
              <a:rect b="b" l="l" r="r" t="t"/>
              <a:pathLst>
                <a:path extrusionOk="0" h="1077" w="1155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59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7197075" y="1232050"/>
              <a:ext cx="30900" cy="26925"/>
            </a:xfrm>
            <a:custGeom>
              <a:rect b="b" l="l" r="r" t="t"/>
              <a:pathLst>
                <a:path extrusionOk="0" h="1077" w="1236">
                  <a:moveTo>
                    <a:pt x="759" y="0"/>
                  </a:moveTo>
                  <a:cubicBezTo>
                    <a:pt x="718" y="0"/>
                    <a:pt x="672" y="8"/>
                    <a:pt x="621" y="26"/>
                  </a:cubicBezTo>
                  <a:cubicBezTo>
                    <a:pt x="599" y="38"/>
                    <a:pt x="576" y="49"/>
                    <a:pt x="554" y="60"/>
                  </a:cubicBezTo>
                  <a:cubicBezTo>
                    <a:pt x="181" y="241"/>
                    <a:pt x="1" y="1031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59" y="1076"/>
                    <a:pt x="1236" y="0"/>
                    <a:pt x="75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7233900" y="1299900"/>
              <a:ext cx="29775" cy="21275"/>
            </a:xfrm>
            <a:custGeom>
              <a:rect b="b" l="l" r="r" t="t"/>
              <a:pathLst>
                <a:path extrusionOk="0" h="851" w="1191">
                  <a:moveTo>
                    <a:pt x="415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lnTo>
                    <a:pt x="1010" y="303"/>
                  </a:ln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7099475" y="1189375"/>
              <a:ext cx="31125" cy="26725"/>
            </a:xfrm>
            <a:custGeom>
              <a:rect b="b" l="l" r="r" t="t"/>
              <a:pathLst>
                <a:path extrusionOk="0" h="1069" w="1245">
                  <a:moveTo>
                    <a:pt x="767" y="1"/>
                  </a:moveTo>
                  <a:cubicBezTo>
                    <a:pt x="723" y="1"/>
                    <a:pt x="675" y="10"/>
                    <a:pt x="621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81" y="233"/>
                    <a:pt x="1" y="1034"/>
                    <a:pt x="565" y="1068"/>
                  </a:cubicBezTo>
                  <a:cubicBezTo>
                    <a:pt x="573" y="1068"/>
                    <a:pt x="581" y="1068"/>
                    <a:pt x="589" y="1068"/>
                  </a:cubicBezTo>
                  <a:cubicBezTo>
                    <a:pt x="1157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7275950" y="1079825"/>
              <a:ext cx="29350" cy="21525"/>
            </a:xfrm>
            <a:custGeom>
              <a:rect b="b" l="l" r="r" t="t"/>
              <a:pathLst>
                <a:path extrusionOk="0" h="861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52" y="541"/>
                  </a:cubicBezTo>
                  <a:cubicBezTo>
                    <a:pt x="259" y="730"/>
                    <a:pt x="529" y="861"/>
                    <a:pt x="764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7283325" y="894725"/>
              <a:ext cx="30300" cy="26850"/>
            </a:xfrm>
            <a:custGeom>
              <a:rect b="b" l="l" r="r" t="t"/>
              <a:pathLst>
                <a:path extrusionOk="0" h="1074" w="1212">
                  <a:moveTo>
                    <a:pt x="639" y="1"/>
                  </a:moveTo>
                  <a:cubicBezTo>
                    <a:pt x="51" y="1"/>
                    <a:pt x="0" y="1073"/>
                    <a:pt x="469" y="1073"/>
                  </a:cubicBezTo>
                  <a:cubicBezTo>
                    <a:pt x="516" y="1073"/>
                    <a:pt x="567" y="1063"/>
                    <a:pt x="624" y="1039"/>
                  </a:cubicBezTo>
                  <a:cubicBezTo>
                    <a:pt x="647" y="1039"/>
                    <a:pt x="670" y="1028"/>
                    <a:pt x="692" y="1017"/>
                  </a:cubicBezTo>
                  <a:cubicBezTo>
                    <a:pt x="1065" y="813"/>
                    <a:pt x="1211" y="12"/>
                    <a:pt x="647" y="1"/>
                  </a:cubicBezTo>
                  <a:cubicBezTo>
                    <a:pt x="644" y="1"/>
                    <a:pt x="641" y="1"/>
                    <a:pt x="63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7212025" y="990575"/>
              <a:ext cx="31575" cy="20950"/>
            </a:xfrm>
            <a:custGeom>
              <a:rect b="b" l="l" r="r" t="t"/>
              <a:pathLst>
                <a:path extrusionOk="0" h="838" w="1263">
                  <a:moveTo>
                    <a:pt x="674" y="1"/>
                  </a:moveTo>
                  <a:cubicBezTo>
                    <a:pt x="336" y="1"/>
                    <a:pt x="1" y="207"/>
                    <a:pt x="193" y="534"/>
                  </a:cubicBezTo>
                  <a:cubicBezTo>
                    <a:pt x="204" y="557"/>
                    <a:pt x="215" y="579"/>
                    <a:pt x="238" y="602"/>
                  </a:cubicBezTo>
                  <a:cubicBezTo>
                    <a:pt x="350" y="750"/>
                    <a:pt x="577" y="837"/>
                    <a:pt x="786" y="837"/>
                  </a:cubicBezTo>
                  <a:cubicBezTo>
                    <a:pt x="1038" y="837"/>
                    <a:pt x="1263" y="708"/>
                    <a:pt x="1220" y="399"/>
                  </a:cubicBezTo>
                  <a:cubicBezTo>
                    <a:pt x="1190" y="120"/>
                    <a:pt x="931" y="1"/>
                    <a:pt x="67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7232900" y="1433725"/>
              <a:ext cx="37075" cy="20925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7281600" y="947500"/>
              <a:ext cx="29350" cy="21525"/>
            </a:xfrm>
            <a:custGeom>
              <a:rect b="b" l="l" r="r" t="t"/>
              <a:pathLst>
                <a:path extrusionOk="0" h="861" w="1174">
                  <a:moveTo>
                    <a:pt x="547" y="0"/>
                  </a:moveTo>
                  <a:cubicBezTo>
                    <a:pt x="257" y="0"/>
                    <a:pt x="1" y="155"/>
                    <a:pt x="129" y="463"/>
                  </a:cubicBezTo>
                  <a:cubicBezTo>
                    <a:pt x="129" y="485"/>
                    <a:pt x="141" y="508"/>
                    <a:pt x="152" y="531"/>
                  </a:cubicBezTo>
                  <a:cubicBezTo>
                    <a:pt x="259" y="727"/>
                    <a:pt x="532" y="860"/>
                    <a:pt x="768" y="860"/>
                  </a:cubicBezTo>
                  <a:cubicBezTo>
                    <a:pt x="980" y="860"/>
                    <a:pt x="1162" y="752"/>
                    <a:pt x="1167" y="485"/>
                  </a:cubicBezTo>
                  <a:cubicBezTo>
                    <a:pt x="1173" y="161"/>
                    <a:pt x="843" y="0"/>
                    <a:pt x="5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7136850" y="1040475"/>
              <a:ext cx="28400" cy="23900"/>
            </a:xfrm>
            <a:custGeom>
              <a:rect b="b" l="l" r="r" t="t"/>
              <a:pathLst>
                <a:path extrusionOk="0" h="956" w="1136">
                  <a:moveTo>
                    <a:pt x="488" y="1"/>
                  </a:moveTo>
                  <a:cubicBezTo>
                    <a:pt x="349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6" y="956"/>
                  </a:cubicBezTo>
                  <a:cubicBezTo>
                    <a:pt x="984" y="956"/>
                    <a:pt x="1136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9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7103025" y="991775"/>
              <a:ext cx="30050" cy="27050"/>
            </a:xfrm>
            <a:custGeom>
              <a:rect b="b" l="l" r="r" t="t"/>
              <a:pathLst>
                <a:path extrusionOk="0" h="1082" w="1202">
                  <a:moveTo>
                    <a:pt x="629" y="1"/>
                  </a:moveTo>
                  <a:cubicBezTo>
                    <a:pt x="49" y="1"/>
                    <a:pt x="1" y="1082"/>
                    <a:pt x="467" y="1082"/>
                  </a:cubicBezTo>
                  <a:cubicBezTo>
                    <a:pt x="512" y="1082"/>
                    <a:pt x="561" y="1072"/>
                    <a:pt x="615" y="1050"/>
                  </a:cubicBezTo>
                  <a:cubicBezTo>
                    <a:pt x="637" y="1039"/>
                    <a:pt x="660" y="1028"/>
                    <a:pt x="682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7153775" y="882675"/>
              <a:ext cx="29900" cy="21300"/>
            </a:xfrm>
            <a:custGeom>
              <a:rect b="b" l="l" r="r" t="t"/>
              <a:pathLst>
                <a:path extrusionOk="0" h="852" w="1196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9" y="852"/>
                  </a:cubicBezTo>
                  <a:cubicBezTo>
                    <a:pt x="915" y="852"/>
                    <a:pt x="1195" y="684"/>
                    <a:pt x="1056" y="370"/>
                  </a:cubicBezTo>
                  <a:cubicBezTo>
                    <a:pt x="1045" y="348"/>
                    <a:pt x="1033" y="325"/>
                    <a:pt x="1022" y="302"/>
                  </a:cubicBezTo>
                  <a:cubicBezTo>
                    <a:pt x="913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7271225" y="1251625"/>
              <a:ext cx="30075" cy="27425"/>
            </a:xfrm>
            <a:custGeom>
              <a:rect b="b" l="l" r="r" t="t"/>
              <a:pathLst>
                <a:path extrusionOk="0" h="1097" w="1203">
                  <a:moveTo>
                    <a:pt x="443" y="1"/>
                  </a:moveTo>
                  <a:cubicBezTo>
                    <a:pt x="349" y="1"/>
                    <a:pt x="258" y="50"/>
                    <a:pt x="183" y="169"/>
                  </a:cubicBezTo>
                  <a:cubicBezTo>
                    <a:pt x="172" y="180"/>
                    <a:pt x="161" y="203"/>
                    <a:pt x="149" y="225"/>
                  </a:cubicBezTo>
                  <a:cubicBezTo>
                    <a:pt x="0" y="542"/>
                    <a:pt x="205" y="1097"/>
                    <a:pt x="548" y="1097"/>
                  </a:cubicBezTo>
                  <a:cubicBezTo>
                    <a:pt x="620" y="1097"/>
                    <a:pt x="699" y="1072"/>
                    <a:pt x="781" y="1015"/>
                  </a:cubicBezTo>
                  <a:cubicBezTo>
                    <a:pt x="1202" y="728"/>
                    <a:pt x="806" y="1"/>
                    <a:pt x="44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7127025" y="947200"/>
              <a:ext cx="29875" cy="21400"/>
            </a:xfrm>
            <a:custGeom>
              <a:rect b="b" l="l" r="r" t="t"/>
              <a:pathLst>
                <a:path extrusionOk="0" h="856" w="1195">
                  <a:moveTo>
                    <a:pt x="582" y="1"/>
                  </a:moveTo>
                  <a:cubicBezTo>
                    <a:pt x="278" y="1"/>
                    <a:pt x="1" y="167"/>
                    <a:pt x="140" y="486"/>
                  </a:cubicBezTo>
                  <a:cubicBezTo>
                    <a:pt x="151" y="509"/>
                    <a:pt x="162" y="531"/>
                    <a:pt x="174" y="554"/>
                  </a:cubicBezTo>
                  <a:cubicBezTo>
                    <a:pt x="282" y="737"/>
                    <a:pt x="544" y="856"/>
                    <a:pt x="774" y="856"/>
                  </a:cubicBezTo>
                  <a:cubicBezTo>
                    <a:pt x="999" y="856"/>
                    <a:pt x="1195" y="742"/>
                    <a:pt x="1189" y="464"/>
                  </a:cubicBezTo>
                  <a:cubicBezTo>
                    <a:pt x="1184" y="151"/>
                    <a:pt x="871" y="1"/>
                    <a:pt x="5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7281150" y="1065400"/>
              <a:ext cx="37525" cy="25050"/>
            </a:xfrm>
            <a:custGeom>
              <a:rect b="b" l="l" r="r" t="t"/>
              <a:pathLst>
                <a:path extrusionOk="0" h="1002" w="1501">
                  <a:moveTo>
                    <a:pt x="919" y="0"/>
                  </a:moveTo>
                  <a:cubicBezTo>
                    <a:pt x="910" y="0"/>
                    <a:pt x="901" y="0"/>
                    <a:pt x="892" y="1"/>
                  </a:cubicBezTo>
                  <a:lnTo>
                    <a:pt x="824" y="1"/>
                  </a:lnTo>
                  <a:cubicBezTo>
                    <a:pt x="407" y="69"/>
                    <a:pt x="1" y="768"/>
                    <a:pt x="531" y="971"/>
                  </a:cubicBezTo>
                  <a:cubicBezTo>
                    <a:pt x="583" y="992"/>
                    <a:pt x="634" y="1001"/>
                    <a:pt x="683" y="1001"/>
                  </a:cubicBezTo>
                  <a:cubicBezTo>
                    <a:pt x="1190" y="1001"/>
                    <a:pt x="1501" y="0"/>
                    <a:pt x="9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7135275" y="1155775"/>
              <a:ext cx="29275" cy="21875"/>
            </a:xfrm>
            <a:custGeom>
              <a:rect b="b" l="l" r="r" t="t"/>
              <a:pathLst>
                <a:path extrusionOk="0" h="875" w="1171">
                  <a:moveTo>
                    <a:pt x="523" y="0"/>
                  </a:moveTo>
                  <a:cubicBezTo>
                    <a:pt x="244" y="0"/>
                    <a:pt x="1" y="150"/>
                    <a:pt x="114" y="460"/>
                  </a:cubicBezTo>
                  <a:cubicBezTo>
                    <a:pt x="114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2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7243950" y="1005450"/>
              <a:ext cx="28875" cy="26975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41" y="1079"/>
                  </a:cubicBezTo>
                  <a:cubicBezTo>
                    <a:pt x="544" y="1079"/>
                    <a:pt x="548" y="1079"/>
                    <a:pt x="552" y="1079"/>
                  </a:cubicBezTo>
                  <a:cubicBezTo>
                    <a:pt x="1143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7130800" y="1005100"/>
              <a:ext cx="30250" cy="26775"/>
            </a:xfrm>
            <a:custGeom>
              <a:rect b="b" l="l" r="r" t="t"/>
              <a:pathLst>
                <a:path extrusionOk="0" h="1071" w="1210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58"/>
                    <a:pt x="0" y="1059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63" y="1070"/>
                    <a:pt x="1209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7182700" y="1110950"/>
              <a:ext cx="29775" cy="21275"/>
            </a:xfrm>
            <a:custGeom>
              <a:rect b="b" l="l" r="r" t="t"/>
              <a:pathLst>
                <a:path extrusionOk="0" h="851" w="1191">
                  <a:moveTo>
                    <a:pt x="592" y="1"/>
                  </a:moveTo>
                  <a:cubicBezTo>
                    <a:pt x="285" y="1"/>
                    <a:pt x="1" y="171"/>
                    <a:pt x="147" y="492"/>
                  </a:cubicBezTo>
                  <a:cubicBezTo>
                    <a:pt x="158" y="503"/>
                    <a:pt x="170" y="526"/>
                    <a:pt x="181" y="549"/>
                  </a:cubicBezTo>
                  <a:cubicBezTo>
                    <a:pt x="289" y="731"/>
                    <a:pt x="548" y="850"/>
                    <a:pt x="776" y="850"/>
                  </a:cubicBezTo>
                  <a:cubicBezTo>
                    <a:pt x="998" y="850"/>
                    <a:pt x="1191" y="737"/>
                    <a:pt x="1185" y="458"/>
                  </a:cubicBezTo>
                  <a:cubicBezTo>
                    <a:pt x="1185" y="148"/>
                    <a:pt x="878" y="1"/>
                    <a:pt x="5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7235800" y="1176200"/>
              <a:ext cx="28300" cy="23975"/>
            </a:xfrm>
            <a:custGeom>
              <a:rect b="b" l="l" r="r" t="t"/>
              <a:pathLst>
                <a:path extrusionOk="0" h="959" w="1132">
                  <a:moveTo>
                    <a:pt x="342" y="0"/>
                  </a:moveTo>
                  <a:cubicBezTo>
                    <a:pt x="154" y="0"/>
                    <a:pt x="1" y="100"/>
                    <a:pt x="9" y="342"/>
                  </a:cubicBezTo>
                  <a:lnTo>
                    <a:pt x="9" y="410"/>
                  </a:lnTo>
                  <a:cubicBezTo>
                    <a:pt x="54" y="691"/>
                    <a:pt x="370" y="958"/>
                    <a:pt x="640" y="958"/>
                  </a:cubicBezTo>
                  <a:cubicBezTo>
                    <a:pt x="781" y="958"/>
                    <a:pt x="910" y="885"/>
                    <a:pt x="980" y="703"/>
                  </a:cubicBezTo>
                  <a:cubicBezTo>
                    <a:pt x="1132" y="319"/>
                    <a:pt x="679" y="0"/>
                    <a:pt x="34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7264950" y="1288225"/>
              <a:ext cx="28350" cy="23750"/>
            </a:xfrm>
            <a:custGeom>
              <a:rect b="b" l="l" r="r" t="t"/>
              <a:pathLst>
                <a:path extrusionOk="0" h="950" w="1134">
                  <a:moveTo>
                    <a:pt x="352" y="1"/>
                  </a:moveTo>
                  <a:cubicBezTo>
                    <a:pt x="157" y="1"/>
                    <a:pt x="0" y="104"/>
                    <a:pt x="17" y="352"/>
                  </a:cubicBezTo>
                  <a:cubicBezTo>
                    <a:pt x="17" y="375"/>
                    <a:pt x="17" y="397"/>
                    <a:pt x="17" y="420"/>
                  </a:cubicBezTo>
                  <a:cubicBezTo>
                    <a:pt x="68" y="692"/>
                    <a:pt x="388" y="949"/>
                    <a:pt x="657" y="949"/>
                  </a:cubicBezTo>
                  <a:cubicBezTo>
                    <a:pt x="802" y="949"/>
                    <a:pt x="931" y="876"/>
                    <a:pt x="998" y="691"/>
                  </a:cubicBezTo>
                  <a:cubicBezTo>
                    <a:pt x="1134" y="305"/>
                    <a:pt x="687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085800" y="1022800"/>
              <a:ext cx="29350" cy="21625"/>
            </a:xfrm>
            <a:custGeom>
              <a:rect b="b" l="l" r="r" t="t"/>
              <a:pathLst>
                <a:path extrusionOk="0" h="865" w="1174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18" y="864"/>
                  </a:cubicBezTo>
                  <a:cubicBezTo>
                    <a:pt x="911" y="864"/>
                    <a:pt x="1174" y="706"/>
                    <a:pt x="1044" y="396"/>
                  </a:cubicBezTo>
                  <a:cubicBezTo>
                    <a:pt x="1044" y="373"/>
                    <a:pt x="1033" y="351"/>
                    <a:pt x="1021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7251850" y="933575"/>
              <a:ext cx="28900" cy="27700"/>
            </a:xfrm>
            <a:custGeom>
              <a:rect b="b" l="l" r="r" t="t"/>
              <a:pathLst>
                <a:path extrusionOk="0" h="1108" w="1156">
                  <a:moveTo>
                    <a:pt x="656" y="1"/>
                  </a:moveTo>
                  <a:cubicBezTo>
                    <a:pt x="610" y="1"/>
                    <a:pt x="561" y="9"/>
                    <a:pt x="507" y="27"/>
                  </a:cubicBezTo>
                  <a:cubicBezTo>
                    <a:pt x="0" y="199"/>
                    <a:pt x="238" y="1107"/>
                    <a:pt x="632" y="1107"/>
                  </a:cubicBezTo>
                  <a:cubicBezTo>
                    <a:pt x="703" y="1107"/>
                    <a:pt x="779" y="1078"/>
                    <a:pt x="857" y="1009"/>
                  </a:cubicBezTo>
                  <a:cubicBezTo>
                    <a:pt x="868" y="997"/>
                    <a:pt x="890" y="986"/>
                    <a:pt x="902" y="963"/>
                  </a:cubicBezTo>
                  <a:cubicBezTo>
                    <a:pt x="1156" y="679"/>
                    <a:pt x="1071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7255300" y="1228125"/>
              <a:ext cx="36925" cy="21000"/>
            </a:xfrm>
            <a:custGeom>
              <a:rect b="b" l="l" r="r" t="t"/>
              <a:pathLst>
                <a:path extrusionOk="0" h="840" w="1477">
                  <a:moveTo>
                    <a:pt x="877" y="1"/>
                  </a:moveTo>
                  <a:cubicBezTo>
                    <a:pt x="469" y="1"/>
                    <a:pt x="0" y="385"/>
                    <a:pt x="358" y="702"/>
                  </a:cubicBezTo>
                  <a:cubicBezTo>
                    <a:pt x="380" y="714"/>
                    <a:pt x="391" y="725"/>
                    <a:pt x="414" y="748"/>
                  </a:cubicBezTo>
                  <a:cubicBezTo>
                    <a:pt x="507" y="810"/>
                    <a:pt x="629" y="840"/>
                    <a:pt x="755" y="840"/>
                  </a:cubicBezTo>
                  <a:cubicBezTo>
                    <a:pt x="1104" y="840"/>
                    <a:pt x="1477" y="613"/>
                    <a:pt x="1294" y="240"/>
                  </a:cubicBezTo>
                  <a:cubicBezTo>
                    <a:pt x="1210" y="69"/>
                    <a:pt x="1049" y="1"/>
                    <a:pt x="8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7221900" y="1035200"/>
              <a:ext cx="37325" cy="25225"/>
            </a:xfrm>
            <a:custGeom>
              <a:rect b="b" l="l" r="r" t="t"/>
              <a:pathLst>
                <a:path extrusionOk="0" h="1009" w="1493">
                  <a:moveTo>
                    <a:pt x="916" y="0"/>
                  </a:moveTo>
                  <a:cubicBezTo>
                    <a:pt x="905" y="0"/>
                    <a:pt x="893" y="1"/>
                    <a:pt x="881" y="2"/>
                  </a:cubicBezTo>
                  <a:cubicBezTo>
                    <a:pt x="858" y="2"/>
                    <a:pt x="836" y="2"/>
                    <a:pt x="802" y="13"/>
                  </a:cubicBezTo>
                  <a:cubicBezTo>
                    <a:pt x="396" y="81"/>
                    <a:pt x="1" y="791"/>
                    <a:pt x="543" y="983"/>
                  </a:cubicBezTo>
                  <a:cubicBezTo>
                    <a:pt x="590" y="1000"/>
                    <a:pt x="637" y="1008"/>
                    <a:pt x="681" y="1008"/>
                  </a:cubicBezTo>
                  <a:cubicBezTo>
                    <a:pt x="1190" y="1008"/>
                    <a:pt x="1492" y="0"/>
                    <a:pt x="9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7090925" y="1057800"/>
              <a:ext cx="30025" cy="2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36" y="1038"/>
                    <a:pt x="658" y="1027"/>
                    <a:pt x="681" y="1016"/>
                  </a:cubicBezTo>
                  <a:cubicBezTo>
                    <a:pt x="1053" y="813"/>
                    <a:pt x="1200" y="12"/>
                    <a:pt x="636" y="0"/>
                  </a:cubicBezTo>
                  <a:cubicBezTo>
                    <a:pt x="633" y="0"/>
                    <a:pt x="630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7199475" y="1052650"/>
              <a:ext cx="29350" cy="21525"/>
            </a:xfrm>
            <a:custGeom>
              <a:rect b="b" l="l" r="r" t="t"/>
              <a:pathLst>
                <a:path extrusionOk="0" h="861" w="1174">
                  <a:moveTo>
                    <a:pt x="406" y="1"/>
                  </a:moveTo>
                  <a:cubicBezTo>
                    <a:pt x="194" y="1"/>
                    <a:pt x="12" y="108"/>
                    <a:pt x="6" y="376"/>
                  </a:cubicBezTo>
                  <a:cubicBezTo>
                    <a:pt x="1" y="700"/>
                    <a:pt x="331" y="861"/>
                    <a:pt x="626" y="861"/>
                  </a:cubicBezTo>
                  <a:cubicBezTo>
                    <a:pt x="917" y="861"/>
                    <a:pt x="1173" y="706"/>
                    <a:pt x="1045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7289100" y="1296450"/>
              <a:ext cx="29725" cy="21400"/>
            </a:xfrm>
            <a:custGeom>
              <a:rect b="b" l="l" r="r" t="t"/>
              <a:pathLst>
                <a:path extrusionOk="0" h="856" w="1189">
                  <a:moveTo>
                    <a:pt x="582" y="0"/>
                  </a:moveTo>
                  <a:cubicBezTo>
                    <a:pt x="278" y="0"/>
                    <a:pt x="0" y="167"/>
                    <a:pt x="145" y="486"/>
                  </a:cubicBezTo>
                  <a:cubicBezTo>
                    <a:pt x="156" y="508"/>
                    <a:pt x="168" y="531"/>
                    <a:pt x="179" y="554"/>
                  </a:cubicBezTo>
                  <a:cubicBezTo>
                    <a:pt x="288" y="736"/>
                    <a:pt x="546" y="855"/>
                    <a:pt x="774" y="855"/>
                  </a:cubicBezTo>
                  <a:cubicBezTo>
                    <a:pt x="996" y="855"/>
                    <a:pt x="1189" y="742"/>
                    <a:pt x="1183" y="463"/>
                  </a:cubicBezTo>
                  <a:cubicBezTo>
                    <a:pt x="1183" y="150"/>
                    <a:pt x="871" y="0"/>
                    <a:pt x="58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7254900" y="969750"/>
              <a:ext cx="28375" cy="23850"/>
            </a:xfrm>
            <a:custGeom>
              <a:rect b="b" l="l" r="r" t="t"/>
              <a:pathLst>
                <a:path extrusionOk="0" h="954" w="1135">
                  <a:moveTo>
                    <a:pt x="345" y="1"/>
                  </a:moveTo>
                  <a:cubicBezTo>
                    <a:pt x="154" y="1"/>
                    <a:pt x="0" y="100"/>
                    <a:pt x="12" y="340"/>
                  </a:cubicBezTo>
                  <a:cubicBezTo>
                    <a:pt x="12" y="363"/>
                    <a:pt x="12" y="385"/>
                    <a:pt x="24" y="408"/>
                  </a:cubicBezTo>
                  <a:cubicBezTo>
                    <a:pt x="61" y="683"/>
                    <a:pt x="378" y="954"/>
                    <a:pt x="648" y="954"/>
                  </a:cubicBezTo>
                  <a:cubicBezTo>
                    <a:pt x="787" y="954"/>
                    <a:pt x="914" y="882"/>
                    <a:pt x="983" y="701"/>
                  </a:cubicBezTo>
                  <a:cubicBezTo>
                    <a:pt x="1134" y="312"/>
                    <a:pt x="682" y="1"/>
                    <a:pt x="34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7226850" y="1192800"/>
              <a:ext cx="28575" cy="23675"/>
            </a:xfrm>
            <a:custGeom>
              <a:rect b="b" l="l" r="r" t="t"/>
              <a:pathLst>
                <a:path extrusionOk="0" h="947" w="1143">
                  <a:moveTo>
                    <a:pt x="352" y="1"/>
                  </a:moveTo>
                  <a:cubicBezTo>
                    <a:pt x="157" y="1"/>
                    <a:pt x="1" y="101"/>
                    <a:pt x="17" y="344"/>
                  </a:cubicBezTo>
                  <a:lnTo>
                    <a:pt x="29" y="412"/>
                  </a:lnTo>
                  <a:cubicBezTo>
                    <a:pt x="73" y="684"/>
                    <a:pt x="395" y="946"/>
                    <a:pt x="664" y="946"/>
                  </a:cubicBezTo>
                  <a:cubicBezTo>
                    <a:pt x="807" y="946"/>
                    <a:pt x="936" y="871"/>
                    <a:pt x="999" y="682"/>
                  </a:cubicBezTo>
                  <a:cubicBezTo>
                    <a:pt x="1142" y="303"/>
                    <a:pt x="690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7176475" y="1159050"/>
              <a:ext cx="31350" cy="26650"/>
            </a:xfrm>
            <a:custGeom>
              <a:rect b="b" l="l" r="r" t="t"/>
              <a:pathLst>
                <a:path extrusionOk="0" h="1066" w="1254">
                  <a:moveTo>
                    <a:pt x="657" y="0"/>
                  </a:moveTo>
                  <a:cubicBezTo>
                    <a:pt x="84" y="0"/>
                    <a:pt x="0" y="1066"/>
                    <a:pt x="482" y="1066"/>
                  </a:cubicBezTo>
                  <a:cubicBezTo>
                    <a:pt x="524" y="1066"/>
                    <a:pt x="571" y="1057"/>
                    <a:pt x="622" y="1039"/>
                  </a:cubicBezTo>
                  <a:cubicBezTo>
                    <a:pt x="644" y="1028"/>
                    <a:pt x="667" y="1017"/>
                    <a:pt x="689" y="1006"/>
                  </a:cubicBezTo>
                  <a:cubicBezTo>
                    <a:pt x="1062" y="825"/>
                    <a:pt x="1254" y="35"/>
                    <a:pt x="689" y="1"/>
                  </a:cubicBezTo>
                  <a:cubicBezTo>
                    <a:pt x="678" y="0"/>
                    <a:pt x="667" y="0"/>
                    <a:pt x="65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7264650" y="1110875"/>
              <a:ext cx="29500" cy="21525"/>
            </a:xfrm>
            <a:custGeom>
              <a:rect b="b" l="l" r="r" t="t"/>
              <a:pathLst>
                <a:path extrusionOk="0" h="861" w="1180">
                  <a:moveTo>
                    <a:pt x="401" y="0"/>
                  </a:moveTo>
                  <a:cubicBezTo>
                    <a:pt x="191" y="0"/>
                    <a:pt x="11" y="106"/>
                    <a:pt x="6" y="371"/>
                  </a:cubicBezTo>
                  <a:cubicBezTo>
                    <a:pt x="0" y="700"/>
                    <a:pt x="328" y="861"/>
                    <a:pt x="624" y="861"/>
                  </a:cubicBezTo>
                  <a:cubicBezTo>
                    <a:pt x="917" y="861"/>
                    <a:pt x="1179" y="703"/>
                    <a:pt x="1056" y="394"/>
                  </a:cubicBezTo>
                  <a:cubicBezTo>
                    <a:pt x="1044" y="371"/>
                    <a:pt x="1033" y="348"/>
                    <a:pt x="1022" y="326"/>
                  </a:cubicBezTo>
                  <a:cubicBezTo>
                    <a:pt x="914" y="135"/>
                    <a:pt x="638" y="0"/>
                    <a:pt x="40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7240625" y="871850"/>
              <a:ext cx="31275" cy="20900"/>
            </a:xfrm>
            <a:custGeom>
              <a:rect b="b" l="l" r="r" t="t"/>
              <a:pathLst>
                <a:path extrusionOk="0" h="836" w="1251">
                  <a:moveTo>
                    <a:pt x="471" y="0"/>
                  </a:moveTo>
                  <a:cubicBezTo>
                    <a:pt x="221" y="0"/>
                    <a:pt x="0" y="127"/>
                    <a:pt x="30" y="431"/>
                  </a:cubicBezTo>
                  <a:cubicBezTo>
                    <a:pt x="61" y="711"/>
                    <a:pt x="333" y="836"/>
                    <a:pt x="597" y="836"/>
                  </a:cubicBezTo>
                  <a:cubicBezTo>
                    <a:pt x="930" y="836"/>
                    <a:pt x="1251" y="639"/>
                    <a:pt x="1069" y="307"/>
                  </a:cubicBezTo>
                  <a:cubicBezTo>
                    <a:pt x="1057" y="284"/>
                    <a:pt x="1046" y="273"/>
                    <a:pt x="1035" y="250"/>
                  </a:cubicBezTo>
                  <a:cubicBezTo>
                    <a:pt x="920" y="94"/>
                    <a:pt x="685" y="0"/>
                    <a:pt x="4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7195325" y="971500"/>
              <a:ext cx="29750" cy="27875"/>
            </a:xfrm>
            <a:custGeom>
              <a:rect b="b" l="l" r="r" t="t"/>
              <a:pathLst>
                <a:path extrusionOk="0" h="1115" w="1190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694" y="1114"/>
                  </a:cubicBezTo>
                  <a:cubicBezTo>
                    <a:pt x="772" y="1114"/>
                    <a:pt x="853" y="1078"/>
                    <a:pt x="928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7109650" y="905275"/>
              <a:ext cx="29775" cy="21300"/>
            </a:xfrm>
            <a:custGeom>
              <a:rect b="b" l="l" r="r" t="t"/>
              <a:pathLst>
                <a:path extrusionOk="0" h="852" w="1191">
                  <a:moveTo>
                    <a:pt x="588" y="0"/>
                  </a:moveTo>
                  <a:cubicBezTo>
                    <a:pt x="282" y="0"/>
                    <a:pt x="1" y="167"/>
                    <a:pt x="146" y="482"/>
                  </a:cubicBezTo>
                  <a:cubicBezTo>
                    <a:pt x="158" y="504"/>
                    <a:pt x="158" y="527"/>
                    <a:pt x="180" y="549"/>
                  </a:cubicBezTo>
                  <a:cubicBezTo>
                    <a:pt x="289" y="732"/>
                    <a:pt x="548" y="851"/>
                    <a:pt x="775" y="851"/>
                  </a:cubicBezTo>
                  <a:cubicBezTo>
                    <a:pt x="998" y="851"/>
                    <a:pt x="1190" y="738"/>
                    <a:pt x="1185" y="459"/>
                  </a:cubicBezTo>
                  <a:cubicBezTo>
                    <a:pt x="1185" y="148"/>
                    <a:pt x="875" y="0"/>
                    <a:pt x="58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7280600" y="1189100"/>
              <a:ext cx="29775" cy="21275"/>
            </a:xfrm>
            <a:custGeom>
              <a:rect b="b" l="l" r="r" t="t"/>
              <a:pathLst>
                <a:path extrusionOk="0" h="851" w="1191">
                  <a:moveTo>
                    <a:pt x="587" y="0"/>
                  </a:moveTo>
                  <a:cubicBezTo>
                    <a:pt x="281" y="0"/>
                    <a:pt x="1" y="171"/>
                    <a:pt x="147" y="492"/>
                  </a:cubicBezTo>
                  <a:cubicBezTo>
                    <a:pt x="147" y="503"/>
                    <a:pt x="158" y="526"/>
                    <a:pt x="169" y="548"/>
                  </a:cubicBezTo>
                  <a:cubicBezTo>
                    <a:pt x="278" y="731"/>
                    <a:pt x="539" y="850"/>
                    <a:pt x="770" y="850"/>
                  </a:cubicBezTo>
                  <a:cubicBezTo>
                    <a:pt x="995" y="850"/>
                    <a:pt x="1190" y="737"/>
                    <a:pt x="1185" y="458"/>
                  </a:cubicBezTo>
                  <a:cubicBezTo>
                    <a:pt x="1179" y="148"/>
                    <a:pt x="872" y="0"/>
                    <a:pt x="58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7134900" y="1085975"/>
              <a:ext cx="28650" cy="23675"/>
            </a:xfrm>
            <a:custGeom>
              <a:rect b="b" l="l" r="r" t="t"/>
              <a:pathLst>
                <a:path extrusionOk="0" h="947" w="1146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7189325" y="928250"/>
              <a:ext cx="29350" cy="21500"/>
            </a:xfrm>
            <a:custGeom>
              <a:rect b="b" l="l" r="r" t="t"/>
              <a:pathLst>
                <a:path extrusionOk="0" h="860" w="1174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28" y="859"/>
                    <a:pt x="622" y="859"/>
                  </a:cubicBezTo>
                  <a:cubicBezTo>
                    <a:pt x="914" y="859"/>
                    <a:pt x="1174" y="701"/>
                    <a:pt x="1044" y="386"/>
                  </a:cubicBezTo>
                  <a:cubicBezTo>
                    <a:pt x="1033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7172625" y="968850"/>
              <a:ext cx="28850" cy="27675"/>
            </a:xfrm>
            <a:custGeom>
              <a:rect b="b" l="l" r="r" t="t"/>
              <a:pathLst>
                <a:path extrusionOk="0" h="1107" w="1154">
                  <a:moveTo>
                    <a:pt x="663" y="0"/>
                  </a:moveTo>
                  <a:cubicBezTo>
                    <a:pt x="618" y="0"/>
                    <a:pt x="569" y="8"/>
                    <a:pt x="516" y="26"/>
                  </a:cubicBezTo>
                  <a:cubicBezTo>
                    <a:pt x="0" y="198"/>
                    <a:pt x="245" y="1107"/>
                    <a:pt x="633" y="1107"/>
                  </a:cubicBezTo>
                  <a:cubicBezTo>
                    <a:pt x="704" y="1107"/>
                    <a:pt x="779" y="1077"/>
                    <a:pt x="855" y="1008"/>
                  </a:cubicBezTo>
                  <a:cubicBezTo>
                    <a:pt x="877" y="985"/>
                    <a:pt x="889" y="974"/>
                    <a:pt x="900" y="952"/>
                  </a:cubicBezTo>
                  <a:cubicBezTo>
                    <a:pt x="1154" y="677"/>
                    <a:pt x="1069" y="0"/>
                    <a:pt x="66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7123225" y="845000"/>
              <a:ext cx="31575" cy="21075"/>
            </a:xfrm>
            <a:custGeom>
              <a:rect b="b" l="l" r="r" t="t"/>
              <a:pathLst>
                <a:path extrusionOk="0" h="843" w="1263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22"/>
                    <a:pt x="338" y="842"/>
                    <a:pt x="594" y="842"/>
                  </a:cubicBezTo>
                  <a:cubicBezTo>
                    <a:pt x="931" y="842"/>
                    <a:pt x="1263" y="635"/>
                    <a:pt x="1070" y="309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7251750" y="1149975"/>
              <a:ext cx="29525" cy="27900"/>
            </a:xfrm>
            <a:custGeom>
              <a:rect b="b" l="l" r="r" t="t"/>
              <a:pathLst>
                <a:path extrusionOk="0" h="1116" w="1181">
                  <a:moveTo>
                    <a:pt x="506" y="1"/>
                  </a:moveTo>
                  <a:cubicBezTo>
                    <a:pt x="430" y="1"/>
                    <a:pt x="351" y="35"/>
                    <a:pt x="274" y="116"/>
                  </a:cubicBezTo>
                  <a:cubicBezTo>
                    <a:pt x="263" y="127"/>
                    <a:pt x="240" y="150"/>
                    <a:pt x="229" y="172"/>
                  </a:cubicBezTo>
                  <a:cubicBezTo>
                    <a:pt x="1" y="470"/>
                    <a:pt x="130" y="1115"/>
                    <a:pt x="516" y="1115"/>
                  </a:cubicBezTo>
                  <a:cubicBezTo>
                    <a:pt x="570" y="1115"/>
                    <a:pt x="628" y="1103"/>
                    <a:pt x="691" y="1075"/>
                  </a:cubicBezTo>
                  <a:cubicBezTo>
                    <a:pt x="1180" y="859"/>
                    <a:pt x="886" y="1"/>
                    <a:pt x="5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7164350" y="1088525"/>
              <a:ext cx="37075" cy="25200"/>
            </a:xfrm>
            <a:custGeom>
              <a:rect b="b" l="l" r="r" t="t"/>
              <a:pathLst>
                <a:path extrusionOk="0" h="1008" w="1483">
                  <a:moveTo>
                    <a:pt x="916" y="0"/>
                  </a:moveTo>
                  <a:cubicBezTo>
                    <a:pt x="905" y="0"/>
                    <a:pt x="893" y="0"/>
                    <a:pt x="881" y="1"/>
                  </a:cubicBezTo>
                  <a:lnTo>
                    <a:pt x="802" y="1"/>
                  </a:lnTo>
                  <a:cubicBezTo>
                    <a:pt x="396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2" y="0"/>
                    <a:pt x="91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7232950" y="1090250"/>
              <a:ext cx="29750" cy="21375"/>
            </a:xfrm>
            <a:custGeom>
              <a:rect b="b" l="l" r="r" t="t"/>
              <a:pathLst>
                <a:path extrusionOk="0" h="855" w="119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7223600" y="1085000"/>
              <a:ext cx="31125" cy="26725"/>
            </a:xfrm>
            <a:custGeom>
              <a:rect b="b" l="l" r="r" t="t"/>
              <a:pathLst>
                <a:path extrusionOk="0" h="1069" w="1245">
                  <a:moveTo>
                    <a:pt x="767" y="1"/>
                  </a:moveTo>
                  <a:cubicBezTo>
                    <a:pt x="723" y="1"/>
                    <a:pt x="675" y="10"/>
                    <a:pt x="621" y="29"/>
                  </a:cubicBezTo>
                  <a:cubicBezTo>
                    <a:pt x="599" y="29"/>
                    <a:pt x="576" y="41"/>
                    <a:pt x="554" y="52"/>
                  </a:cubicBezTo>
                  <a:cubicBezTo>
                    <a:pt x="181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8" y="1068"/>
                  </a:cubicBezTo>
                  <a:cubicBezTo>
                    <a:pt x="1156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7158125" y="1200050"/>
              <a:ext cx="28400" cy="23750"/>
            </a:xfrm>
            <a:custGeom>
              <a:rect b="b" l="l" r="r" t="t"/>
              <a:pathLst>
                <a:path extrusionOk="0" h="950" w="1136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50"/>
                    <a:pt x="788" y="950"/>
                  </a:cubicBezTo>
                  <a:cubicBezTo>
                    <a:pt x="981" y="950"/>
                    <a:pt x="1135" y="849"/>
                    <a:pt x="1119" y="607"/>
                  </a:cubicBezTo>
                  <a:cubicBezTo>
                    <a:pt x="1119" y="573"/>
                    <a:pt x="1119" y="550"/>
                    <a:pt x="1119" y="528"/>
                  </a:cubicBezTo>
                  <a:cubicBezTo>
                    <a:pt x="1067" y="262"/>
                    <a:pt x="745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7245225" y="1476725"/>
              <a:ext cx="30300" cy="26825"/>
            </a:xfrm>
            <a:custGeom>
              <a:rect b="b" l="l" r="r" t="t"/>
              <a:pathLst>
                <a:path extrusionOk="0" h="1073" w="1212">
                  <a:moveTo>
                    <a:pt x="639" y="0"/>
                  </a:moveTo>
                  <a:cubicBezTo>
                    <a:pt x="52" y="0"/>
                    <a:pt x="1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8" y="1038"/>
                    <a:pt x="670" y="1027"/>
                    <a:pt x="693" y="1016"/>
                  </a:cubicBezTo>
                  <a:cubicBezTo>
                    <a:pt x="1065" y="813"/>
                    <a:pt x="1212" y="12"/>
                    <a:pt x="648" y="0"/>
                  </a:cubicBezTo>
                  <a:cubicBezTo>
                    <a:pt x="645" y="0"/>
                    <a:pt x="642" y="0"/>
                    <a:pt x="63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281000" y="1337700"/>
              <a:ext cx="29775" cy="21300"/>
            </a:xfrm>
            <a:custGeom>
              <a:rect b="b" l="l" r="r" t="t"/>
              <a:pathLst>
                <a:path extrusionOk="0" h="852" w="1191">
                  <a:moveTo>
                    <a:pt x="420" y="1"/>
                  </a:moveTo>
                  <a:cubicBezTo>
                    <a:pt x="196" y="1"/>
                    <a:pt x="1" y="114"/>
                    <a:pt x="7" y="393"/>
                  </a:cubicBezTo>
                  <a:cubicBezTo>
                    <a:pt x="12" y="705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1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7119525" y="1144300"/>
              <a:ext cx="29350" cy="21625"/>
            </a:xfrm>
            <a:custGeom>
              <a:rect b="b" l="l" r="r" t="t"/>
              <a:pathLst>
                <a:path extrusionOk="0" h="865" w="1174">
                  <a:moveTo>
                    <a:pt x="554" y="0"/>
                  </a:moveTo>
                  <a:cubicBezTo>
                    <a:pt x="263" y="0"/>
                    <a:pt x="0" y="158"/>
                    <a:pt x="124" y="467"/>
                  </a:cubicBezTo>
                  <a:cubicBezTo>
                    <a:pt x="135" y="490"/>
                    <a:pt x="146" y="512"/>
                    <a:pt x="158" y="535"/>
                  </a:cubicBezTo>
                  <a:cubicBezTo>
                    <a:pt x="259" y="731"/>
                    <a:pt x="529" y="865"/>
                    <a:pt x="764" y="865"/>
                  </a:cubicBezTo>
                  <a:cubicBezTo>
                    <a:pt x="974" y="865"/>
                    <a:pt x="1157" y="757"/>
                    <a:pt x="1162" y="490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7131800" y="1277825"/>
              <a:ext cx="30325" cy="27050"/>
            </a:xfrm>
            <a:custGeom>
              <a:rect b="b" l="l" r="r" t="t"/>
              <a:pathLst>
                <a:path extrusionOk="0" h="1082" w="1213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4" y="1016"/>
                  </a:cubicBezTo>
                  <a:cubicBezTo>
                    <a:pt x="1055" y="813"/>
                    <a:pt x="1213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7146900" y="1244750"/>
              <a:ext cx="31775" cy="21025"/>
            </a:xfrm>
            <a:custGeom>
              <a:rect b="b" l="l" r="r" t="t"/>
              <a:pathLst>
                <a:path extrusionOk="0" h="841" w="1271">
                  <a:moveTo>
                    <a:pt x="484" y="0"/>
                  </a:moveTo>
                  <a:cubicBezTo>
                    <a:pt x="228" y="0"/>
                    <a:pt x="1" y="133"/>
                    <a:pt x="44" y="444"/>
                  </a:cubicBezTo>
                  <a:cubicBezTo>
                    <a:pt x="78" y="721"/>
                    <a:pt x="339" y="841"/>
                    <a:pt x="596" y="841"/>
                  </a:cubicBezTo>
                  <a:cubicBezTo>
                    <a:pt x="936" y="841"/>
                    <a:pt x="1270" y="631"/>
                    <a:pt x="1071" y="297"/>
                  </a:cubicBezTo>
                  <a:cubicBezTo>
                    <a:pt x="1060" y="274"/>
                    <a:pt x="1049" y="263"/>
                    <a:pt x="1037" y="241"/>
                  </a:cubicBezTo>
                  <a:cubicBezTo>
                    <a:pt x="921" y="89"/>
                    <a:pt x="693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7199375" y="1382025"/>
              <a:ext cx="36675" cy="20900"/>
            </a:xfrm>
            <a:custGeom>
              <a:rect b="b" l="l" r="r" t="t"/>
              <a:pathLst>
                <a:path extrusionOk="0" h="836" w="1467">
                  <a:moveTo>
                    <a:pt x="869" y="1"/>
                  </a:moveTo>
                  <a:cubicBezTo>
                    <a:pt x="464" y="1"/>
                    <a:pt x="0" y="387"/>
                    <a:pt x="349" y="696"/>
                  </a:cubicBezTo>
                  <a:cubicBezTo>
                    <a:pt x="372" y="719"/>
                    <a:pt x="383" y="730"/>
                    <a:pt x="405" y="741"/>
                  </a:cubicBezTo>
                  <a:cubicBezTo>
                    <a:pt x="500" y="806"/>
                    <a:pt x="626" y="836"/>
                    <a:pt x="754" y="836"/>
                  </a:cubicBezTo>
                  <a:cubicBezTo>
                    <a:pt x="1101" y="836"/>
                    <a:pt x="1467" y="615"/>
                    <a:pt x="1286" y="245"/>
                  </a:cubicBezTo>
                  <a:cubicBezTo>
                    <a:pt x="1201" y="70"/>
                    <a:pt x="1040" y="1"/>
                    <a:pt x="86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7190325" y="1321500"/>
              <a:ext cx="29700" cy="27775"/>
            </a:xfrm>
            <a:custGeom>
              <a:rect b="b" l="l" r="r" t="t"/>
              <a:pathLst>
                <a:path extrusionOk="0" h="1111" w="1188">
                  <a:moveTo>
                    <a:pt x="673" y="0"/>
                  </a:moveTo>
                  <a:cubicBezTo>
                    <a:pt x="616" y="0"/>
                    <a:pt x="553" y="15"/>
                    <a:pt x="485" y="48"/>
                  </a:cubicBezTo>
                  <a:cubicBezTo>
                    <a:pt x="1" y="272"/>
                    <a:pt x="324" y="1111"/>
                    <a:pt x="699" y="1111"/>
                  </a:cubicBezTo>
                  <a:cubicBezTo>
                    <a:pt x="778" y="1111"/>
                    <a:pt x="860" y="1073"/>
                    <a:pt x="937" y="985"/>
                  </a:cubicBezTo>
                  <a:cubicBezTo>
                    <a:pt x="948" y="962"/>
                    <a:pt x="970" y="940"/>
                    <a:pt x="982" y="928"/>
                  </a:cubicBezTo>
                  <a:cubicBezTo>
                    <a:pt x="1187" y="625"/>
                    <a:pt x="1045" y="0"/>
                    <a:pt x="67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7215400" y="1258700"/>
              <a:ext cx="29400" cy="21925"/>
            </a:xfrm>
            <a:custGeom>
              <a:rect b="b" l="l" r="r" t="t"/>
              <a:pathLst>
                <a:path extrusionOk="0" h="877" w="1176">
                  <a:moveTo>
                    <a:pt x="523" y="0"/>
                  </a:moveTo>
                  <a:cubicBezTo>
                    <a:pt x="244" y="0"/>
                    <a:pt x="1" y="148"/>
                    <a:pt x="114" y="450"/>
                  </a:cubicBezTo>
                  <a:cubicBezTo>
                    <a:pt x="125" y="473"/>
                    <a:pt x="125" y="495"/>
                    <a:pt x="137" y="518"/>
                  </a:cubicBezTo>
                  <a:cubicBezTo>
                    <a:pt x="242" y="727"/>
                    <a:pt x="525" y="876"/>
                    <a:pt x="766" y="876"/>
                  </a:cubicBezTo>
                  <a:cubicBezTo>
                    <a:pt x="966" y="876"/>
                    <a:pt x="1137" y="774"/>
                    <a:pt x="1152" y="518"/>
                  </a:cubicBezTo>
                  <a:cubicBezTo>
                    <a:pt x="1176" y="176"/>
                    <a:pt x="828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7261250" y="1439700"/>
              <a:ext cx="29500" cy="21525"/>
            </a:xfrm>
            <a:custGeom>
              <a:rect b="b" l="l" r="r" t="t"/>
              <a:pathLst>
                <a:path extrusionOk="0" h="861" w="1180">
                  <a:moveTo>
                    <a:pt x="411" y="1"/>
                  </a:moveTo>
                  <a:cubicBezTo>
                    <a:pt x="200" y="1"/>
                    <a:pt x="17" y="108"/>
                    <a:pt x="7" y="375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5"/>
                    <a:pt x="1056" y="398"/>
                  </a:cubicBezTo>
                  <a:cubicBezTo>
                    <a:pt x="1045" y="375"/>
                    <a:pt x="1034" y="353"/>
                    <a:pt x="1022" y="330"/>
                  </a:cubicBezTo>
                  <a:cubicBezTo>
                    <a:pt x="915" y="134"/>
                    <a:pt x="645" y="1"/>
                    <a:pt x="41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7113550" y="891600"/>
              <a:ext cx="31075" cy="26675"/>
            </a:xfrm>
            <a:custGeom>
              <a:rect b="b" l="l" r="r" t="t"/>
              <a:pathLst>
                <a:path extrusionOk="0" h="1067" w="1243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lnTo>
                    <a:pt x="679" y="1017"/>
                  </a:lnTo>
                  <a:cubicBezTo>
                    <a:pt x="1062" y="826"/>
                    <a:pt x="1243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7098500" y="966050"/>
              <a:ext cx="29500" cy="21600"/>
            </a:xfrm>
            <a:custGeom>
              <a:rect b="b" l="l" r="r" t="t"/>
              <a:pathLst>
                <a:path extrusionOk="0" h="864" w="1180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703"/>
                    <a:pt x="324" y="863"/>
                    <a:pt x="619" y="863"/>
                  </a:cubicBezTo>
                  <a:cubicBezTo>
                    <a:pt x="914" y="863"/>
                    <a:pt x="1179" y="703"/>
                    <a:pt x="1055" y="387"/>
                  </a:cubicBezTo>
                  <a:cubicBezTo>
                    <a:pt x="1044" y="364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7233575" y="1330875"/>
              <a:ext cx="31275" cy="20900"/>
            </a:xfrm>
            <a:custGeom>
              <a:rect b="b" l="l" r="r" t="t"/>
              <a:pathLst>
                <a:path extrusionOk="0" h="836" w="1251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1" y="711"/>
                    <a:pt x="335" y="835"/>
                    <a:pt x="600" y="835"/>
                  </a:cubicBezTo>
                  <a:cubicBezTo>
                    <a:pt x="932" y="835"/>
                    <a:pt x="1250" y="642"/>
                    <a:pt x="1069" y="316"/>
                  </a:cubicBezTo>
                  <a:cubicBezTo>
                    <a:pt x="1057" y="294"/>
                    <a:pt x="1035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7206650" y="1142825"/>
              <a:ext cx="29450" cy="27775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7199625" y="1110800"/>
              <a:ext cx="37050" cy="25500"/>
            </a:xfrm>
            <a:custGeom>
              <a:rect b="b" l="l" r="r" t="t"/>
              <a:pathLst>
                <a:path extrusionOk="0" h="1020" w="1482">
                  <a:moveTo>
                    <a:pt x="904" y="0"/>
                  </a:moveTo>
                  <a:cubicBezTo>
                    <a:pt x="893" y="0"/>
                    <a:pt x="881" y="1"/>
                    <a:pt x="869" y="2"/>
                  </a:cubicBezTo>
                  <a:lnTo>
                    <a:pt x="802" y="13"/>
                  </a:lnTo>
                  <a:cubicBezTo>
                    <a:pt x="395" y="92"/>
                    <a:pt x="0" y="803"/>
                    <a:pt x="531" y="995"/>
                  </a:cubicBezTo>
                  <a:cubicBezTo>
                    <a:pt x="579" y="1012"/>
                    <a:pt x="626" y="1019"/>
                    <a:pt x="671" y="1019"/>
                  </a:cubicBezTo>
                  <a:cubicBezTo>
                    <a:pt x="1187" y="1019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7226925" y="920675"/>
              <a:ext cx="31125" cy="26650"/>
            </a:xfrm>
            <a:custGeom>
              <a:rect b="b" l="l" r="r" t="t"/>
              <a:pathLst>
                <a:path extrusionOk="0" h="1066" w="1245">
                  <a:moveTo>
                    <a:pt x="647" y="0"/>
                  </a:moveTo>
                  <a:cubicBezTo>
                    <a:pt x="75" y="0"/>
                    <a:pt x="0" y="1065"/>
                    <a:pt x="474" y="1065"/>
                  </a:cubicBezTo>
                  <a:cubicBezTo>
                    <a:pt x="516" y="1065"/>
                    <a:pt x="562" y="1057"/>
                    <a:pt x="612" y="1039"/>
                  </a:cubicBezTo>
                  <a:lnTo>
                    <a:pt x="680" y="1017"/>
                  </a:lnTo>
                  <a:cubicBezTo>
                    <a:pt x="1052" y="825"/>
                    <a:pt x="1244" y="35"/>
                    <a:pt x="680" y="1"/>
                  </a:cubicBezTo>
                  <a:cubicBezTo>
                    <a:pt x="669" y="0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7187500" y="852675"/>
              <a:ext cx="29500" cy="21300"/>
            </a:xfrm>
            <a:custGeom>
              <a:rect b="b" l="l" r="r" t="t"/>
              <a:pathLst>
                <a:path extrusionOk="0" h="852" w="1180">
                  <a:moveTo>
                    <a:pt x="556" y="0"/>
                  </a:moveTo>
                  <a:cubicBezTo>
                    <a:pt x="263" y="0"/>
                    <a:pt x="1" y="155"/>
                    <a:pt x="124" y="464"/>
                  </a:cubicBezTo>
                  <a:cubicBezTo>
                    <a:pt x="136" y="487"/>
                    <a:pt x="147" y="509"/>
                    <a:pt x="158" y="532"/>
                  </a:cubicBezTo>
                  <a:cubicBezTo>
                    <a:pt x="265" y="721"/>
                    <a:pt x="535" y="852"/>
                    <a:pt x="771" y="852"/>
                  </a:cubicBezTo>
                  <a:cubicBezTo>
                    <a:pt x="984" y="852"/>
                    <a:pt x="1168" y="744"/>
                    <a:pt x="1174" y="476"/>
                  </a:cubicBezTo>
                  <a:cubicBezTo>
                    <a:pt x="1179" y="158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7159975" y="937900"/>
              <a:ext cx="30075" cy="27050"/>
            </a:xfrm>
            <a:custGeom>
              <a:rect b="b" l="l" r="r" t="t"/>
              <a:pathLst>
                <a:path extrusionOk="0" h="1082" w="1203">
                  <a:moveTo>
                    <a:pt x="630" y="0"/>
                  </a:moveTo>
                  <a:cubicBezTo>
                    <a:pt x="40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0"/>
                  </a:cubicBezTo>
                  <a:cubicBezTo>
                    <a:pt x="636" y="0"/>
                    <a:pt x="633" y="0"/>
                    <a:pt x="63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7261550" y="1501600"/>
              <a:ext cx="29775" cy="21275"/>
            </a:xfrm>
            <a:custGeom>
              <a:rect b="b" l="l" r="r" t="t"/>
              <a:pathLst>
                <a:path extrusionOk="0" h="851" w="1191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cubicBezTo>
                    <a:pt x="1033" y="337"/>
                    <a:pt x="1022" y="325"/>
                    <a:pt x="1010" y="303"/>
                  </a:cubicBez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7110175" y="1079925"/>
              <a:ext cx="29475" cy="27700"/>
            </a:xfrm>
            <a:custGeom>
              <a:rect b="b" l="l" r="r" t="t"/>
              <a:pathLst>
                <a:path extrusionOk="0" h="1108" w="1179">
                  <a:moveTo>
                    <a:pt x="673" y="1"/>
                  </a:moveTo>
                  <a:cubicBezTo>
                    <a:pt x="619" y="1"/>
                    <a:pt x="561" y="13"/>
                    <a:pt x="498" y="41"/>
                  </a:cubicBezTo>
                  <a:cubicBezTo>
                    <a:pt x="1" y="247"/>
                    <a:pt x="291" y="1108"/>
                    <a:pt x="675" y="1108"/>
                  </a:cubicBezTo>
                  <a:cubicBezTo>
                    <a:pt x="753" y="1108"/>
                    <a:pt x="835" y="1072"/>
                    <a:pt x="915" y="988"/>
                  </a:cubicBezTo>
                  <a:cubicBezTo>
                    <a:pt x="927" y="977"/>
                    <a:pt x="938" y="955"/>
                    <a:pt x="960" y="943"/>
                  </a:cubicBezTo>
                  <a:cubicBezTo>
                    <a:pt x="1178" y="646"/>
                    <a:pt x="1057" y="1"/>
                    <a:pt x="67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7127425" y="1098225"/>
              <a:ext cx="37525" cy="25050"/>
            </a:xfrm>
            <a:custGeom>
              <a:rect b="b" l="l" r="r" t="t"/>
              <a:pathLst>
                <a:path extrusionOk="0" h="1002" w="1501">
                  <a:moveTo>
                    <a:pt x="818" y="1"/>
                  </a:moveTo>
                  <a:cubicBezTo>
                    <a:pt x="311" y="1"/>
                    <a:pt x="0" y="1002"/>
                    <a:pt x="582" y="1002"/>
                  </a:cubicBezTo>
                  <a:cubicBezTo>
                    <a:pt x="591" y="1002"/>
                    <a:pt x="600" y="1002"/>
                    <a:pt x="609" y="1001"/>
                  </a:cubicBezTo>
                  <a:lnTo>
                    <a:pt x="677" y="1001"/>
                  </a:lnTo>
                  <a:cubicBezTo>
                    <a:pt x="1106" y="933"/>
                    <a:pt x="1500" y="234"/>
                    <a:pt x="970" y="31"/>
                  </a:cubicBezTo>
                  <a:cubicBezTo>
                    <a:pt x="918" y="10"/>
                    <a:pt x="867" y="1"/>
                    <a:pt x="8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7286775" y="1317350"/>
              <a:ext cx="28375" cy="23725"/>
            </a:xfrm>
            <a:custGeom>
              <a:rect b="b" l="l" r="r" t="t"/>
              <a:pathLst>
                <a:path extrusionOk="0" h="949" w="1135">
                  <a:moveTo>
                    <a:pt x="472" y="0"/>
                  </a:moveTo>
                  <a:cubicBezTo>
                    <a:pt x="328" y="0"/>
                    <a:pt x="200" y="74"/>
                    <a:pt x="137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3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7288425" y="848450"/>
              <a:ext cx="31400" cy="26725"/>
            </a:xfrm>
            <a:custGeom>
              <a:rect b="b" l="l" r="r" t="t"/>
              <a:pathLst>
                <a:path extrusionOk="0" h="1069" w="1256">
                  <a:moveTo>
                    <a:pt x="666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36"/>
                    <a:pt x="1255" y="35"/>
                    <a:pt x="691" y="1"/>
                  </a:cubicBezTo>
                  <a:cubicBezTo>
                    <a:pt x="683" y="1"/>
                    <a:pt x="67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7264500" y="1301875"/>
              <a:ext cx="30025" cy="26775"/>
            </a:xfrm>
            <a:custGeom>
              <a:rect b="b" l="l" r="r" t="t"/>
              <a:pathLst>
                <a:path extrusionOk="0" h="1071" w="1201">
                  <a:moveTo>
                    <a:pt x="735" y="1"/>
                  </a:moveTo>
                  <a:cubicBezTo>
                    <a:pt x="691" y="1"/>
                    <a:pt x="641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47" y="258"/>
                    <a:pt x="1" y="1059"/>
                    <a:pt x="565" y="1070"/>
                  </a:cubicBezTo>
                  <a:cubicBezTo>
                    <a:pt x="571" y="1070"/>
                    <a:pt x="576" y="1070"/>
                    <a:pt x="582" y="1070"/>
                  </a:cubicBezTo>
                  <a:cubicBezTo>
                    <a:pt x="1163" y="1070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7152150" y="855150"/>
              <a:ext cx="30125" cy="27425"/>
            </a:xfrm>
            <a:custGeom>
              <a:rect b="b" l="l" r="r" t="t"/>
              <a:pathLst>
                <a:path extrusionOk="0" h="1097" w="1205">
                  <a:moveTo>
                    <a:pt x="440" y="0"/>
                  </a:moveTo>
                  <a:cubicBezTo>
                    <a:pt x="348" y="0"/>
                    <a:pt x="258" y="48"/>
                    <a:pt x="184" y="162"/>
                  </a:cubicBezTo>
                  <a:cubicBezTo>
                    <a:pt x="173" y="185"/>
                    <a:pt x="162" y="207"/>
                    <a:pt x="150" y="219"/>
                  </a:cubicBezTo>
                  <a:cubicBezTo>
                    <a:pt x="0" y="537"/>
                    <a:pt x="216" y="1097"/>
                    <a:pt x="558" y="1097"/>
                  </a:cubicBezTo>
                  <a:cubicBezTo>
                    <a:pt x="628" y="1097"/>
                    <a:pt x="704" y="1073"/>
                    <a:pt x="782" y="1020"/>
                  </a:cubicBezTo>
                  <a:cubicBezTo>
                    <a:pt x="1205" y="732"/>
                    <a:pt x="803" y="0"/>
                    <a:pt x="44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7236750" y="1232400"/>
              <a:ext cx="31175" cy="26925"/>
            </a:xfrm>
            <a:custGeom>
              <a:rect b="b" l="l" r="r" t="t"/>
              <a:pathLst>
                <a:path extrusionOk="0" h="1077" w="1247">
                  <a:moveTo>
                    <a:pt x="657" y="0"/>
                  </a:moveTo>
                  <a:cubicBezTo>
                    <a:pt x="77" y="0"/>
                    <a:pt x="0" y="1077"/>
                    <a:pt x="476" y="1077"/>
                  </a:cubicBezTo>
                  <a:cubicBezTo>
                    <a:pt x="518" y="1077"/>
                    <a:pt x="564" y="1068"/>
                    <a:pt x="614" y="1051"/>
                  </a:cubicBezTo>
                  <a:cubicBezTo>
                    <a:pt x="637" y="1039"/>
                    <a:pt x="659" y="1028"/>
                    <a:pt x="682" y="1017"/>
                  </a:cubicBezTo>
                  <a:cubicBezTo>
                    <a:pt x="1054" y="836"/>
                    <a:pt x="1246" y="35"/>
                    <a:pt x="682" y="1"/>
                  </a:cubicBezTo>
                  <a:cubicBezTo>
                    <a:pt x="674" y="1"/>
                    <a:pt x="665" y="0"/>
                    <a:pt x="65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7062000" y="1023625"/>
              <a:ext cx="28400" cy="24100"/>
            </a:xfrm>
            <a:custGeom>
              <a:rect b="b" l="l" r="r" t="t"/>
              <a:pathLst>
                <a:path extrusionOk="0" h="964" w="1136">
                  <a:moveTo>
                    <a:pt x="477" y="0"/>
                  </a:moveTo>
                  <a:cubicBezTo>
                    <a:pt x="339" y="0"/>
                    <a:pt x="214" y="71"/>
                    <a:pt x="145" y="250"/>
                  </a:cubicBezTo>
                  <a:cubicBezTo>
                    <a:pt x="0" y="642"/>
                    <a:pt x="457" y="964"/>
                    <a:pt x="795" y="964"/>
                  </a:cubicBezTo>
                  <a:cubicBezTo>
                    <a:pt x="984" y="964"/>
                    <a:pt x="1135" y="864"/>
                    <a:pt x="1127" y="622"/>
                  </a:cubicBezTo>
                  <a:cubicBezTo>
                    <a:pt x="1127" y="589"/>
                    <a:pt x="1116" y="566"/>
                    <a:pt x="1116" y="544"/>
                  </a:cubicBezTo>
                  <a:cubicBezTo>
                    <a:pt x="1071" y="274"/>
                    <a:pt x="749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277400" y="1476575"/>
              <a:ext cx="29500" cy="27875"/>
            </a:xfrm>
            <a:custGeom>
              <a:rect b="b" l="l" r="r" t="t"/>
              <a:pathLst>
                <a:path extrusionOk="0" h="1115" w="1180">
                  <a:moveTo>
                    <a:pt x="664" y="0"/>
                  </a:moveTo>
                  <a:cubicBezTo>
                    <a:pt x="611" y="0"/>
                    <a:pt x="552" y="13"/>
                    <a:pt x="489" y="40"/>
                  </a:cubicBezTo>
                  <a:cubicBezTo>
                    <a:pt x="0" y="256"/>
                    <a:pt x="295" y="1115"/>
                    <a:pt x="674" y="1115"/>
                  </a:cubicBezTo>
                  <a:cubicBezTo>
                    <a:pt x="750" y="1115"/>
                    <a:pt x="829" y="1080"/>
                    <a:pt x="907" y="999"/>
                  </a:cubicBezTo>
                  <a:cubicBezTo>
                    <a:pt x="929" y="977"/>
                    <a:pt x="940" y="965"/>
                    <a:pt x="952" y="943"/>
                  </a:cubicBezTo>
                  <a:cubicBezTo>
                    <a:pt x="1180" y="646"/>
                    <a:pt x="1051" y="0"/>
                    <a:pt x="6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7148275" y="991675"/>
              <a:ext cx="36775" cy="20900"/>
            </a:xfrm>
            <a:custGeom>
              <a:rect b="b" l="l" r="r" t="t"/>
              <a:pathLst>
                <a:path extrusionOk="0" h="836" w="1471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1" y="836"/>
                    <a:pt x="1471" y="449"/>
                    <a:pt x="1107" y="140"/>
                  </a:cubicBezTo>
                  <a:cubicBezTo>
                    <a:pt x="1095" y="118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7202925" y="1026475"/>
              <a:ext cx="30000" cy="26825"/>
            </a:xfrm>
            <a:custGeom>
              <a:rect b="b" l="l" r="r" t="t"/>
              <a:pathLst>
                <a:path extrusionOk="0" h="1073" w="1200">
                  <a:moveTo>
                    <a:pt x="627" y="1"/>
                  </a:moveTo>
                  <a:cubicBezTo>
                    <a:pt x="50" y="1"/>
                    <a:pt x="0" y="1073"/>
                    <a:pt x="469" y="1073"/>
                  </a:cubicBezTo>
                  <a:cubicBezTo>
                    <a:pt x="516" y="1073"/>
                    <a:pt x="567" y="1062"/>
                    <a:pt x="624" y="1039"/>
                  </a:cubicBezTo>
                  <a:cubicBezTo>
                    <a:pt x="647" y="1028"/>
                    <a:pt x="658" y="1028"/>
                    <a:pt x="681" y="1005"/>
                  </a:cubicBezTo>
                  <a:cubicBezTo>
                    <a:pt x="1053" y="813"/>
                    <a:pt x="1200" y="12"/>
                    <a:pt x="636" y="1"/>
                  </a:cubicBezTo>
                  <a:cubicBezTo>
                    <a:pt x="633" y="1"/>
                    <a:pt x="630" y="1"/>
                    <a:pt x="62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7201025" y="1419800"/>
              <a:ext cx="30050" cy="27050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7235750" y="1379600"/>
              <a:ext cx="29975" cy="27925"/>
            </a:xfrm>
            <a:custGeom>
              <a:rect b="b" l="l" r="r" t="t"/>
              <a:pathLst>
                <a:path extrusionOk="0" h="1117" w="1199">
                  <a:moveTo>
                    <a:pt x="663" y="1"/>
                  </a:moveTo>
                  <a:cubicBezTo>
                    <a:pt x="605" y="1"/>
                    <a:pt x="542" y="15"/>
                    <a:pt x="474" y="49"/>
                  </a:cubicBezTo>
                  <a:cubicBezTo>
                    <a:pt x="1" y="290"/>
                    <a:pt x="335" y="1117"/>
                    <a:pt x="708" y="1117"/>
                  </a:cubicBezTo>
                  <a:cubicBezTo>
                    <a:pt x="788" y="1117"/>
                    <a:pt x="871" y="1078"/>
                    <a:pt x="948" y="985"/>
                  </a:cubicBezTo>
                  <a:cubicBezTo>
                    <a:pt x="970" y="963"/>
                    <a:pt x="982" y="940"/>
                    <a:pt x="993" y="929"/>
                  </a:cubicBezTo>
                  <a:cubicBezTo>
                    <a:pt x="1198" y="626"/>
                    <a:pt x="1039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7282025" y="1368500"/>
              <a:ext cx="29675" cy="27750"/>
            </a:xfrm>
            <a:custGeom>
              <a:rect b="b" l="l" r="r" t="t"/>
              <a:pathLst>
                <a:path extrusionOk="0" h="1110" w="1187">
                  <a:moveTo>
                    <a:pt x="672" y="1"/>
                  </a:moveTo>
                  <a:cubicBezTo>
                    <a:pt x="612" y="1"/>
                    <a:pt x="545" y="17"/>
                    <a:pt x="473" y="53"/>
                  </a:cubicBezTo>
                  <a:cubicBezTo>
                    <a:pt x="1" y="284"/>
                    <a:pt x="327" y="1110"/>
                    <a:pt x="703" y="1110"/>
                  </a:cubicBezTo>
                  <a:cubicBezTo>
                    <a:pt x="785" y="1110"/>
                    <a:pt x="869" y="1071"/>
                    <a:pt x="947" y="978"/>
                  </a:cubicBezTo>
                  <a:cubicBezTo>
                    <a:pt x="959" y="967"/>
                    <a:pt x="970" y="944"/>
                    <a:pt x="992" y="921"/>
                  </a:cubicBezTo>
                  <a:cubicBezTo>
                    <a:pt x="1187" y="620"/>
                    <a:pt x="1046" y="1"/>
                    <a:pt x="67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7248525" y="989450"/>
              <a:ext cx="38775" cy="21525"/>
            </a:xfrm>
            <a:custGeom>
              <a:rect b="b" l="l" r="r" t="t"/>
              <a:pathLst>
                <a:path extrusionOk="0" h="861" w="1551">
                  <a:moveTo>
                    <a:pt x="820" y="0"/>
                  </a:moveTo>
                  <a:cubicBezTo>
                    <a:pt x="440" y="0"/>
                    <a:pt x="0" y="303"/>
                    <a:pt x="267" y="681"/>
                  </a:cubicBezTo>
                  <a:cubicBezTo>
                    <a:pt x="357" y="808"/>
                    <a:pt x="486" y="860"/>
                    <a:pt x="623" y="860"/>
                  </a:cubicBezTo>
                  <a:cubicBezTo>
                    <a:pt x="1052" y="860"/>
                    <a:pt x="1550" y="348"/>
                    <a:pt x="1114" y="82"/>
                  </a:cubicBezTo>
                  <a:cubicBezTo>
                    <a:pt x="1102" y="71"/>
                    <a:pt x="1080" y="60"/>
                    <a:pt x="1057" y="49"/>
                  </a:cubicBezTo>
                  <a:cubicBezTo>
                    <a:pt x="987" y="16"/>
                    <a:pt x="905" y="0"/>
                    <a:pt x="82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6868150" y="851850"/>
              <a:ext cx="441525" cy="951575"/>
            </a:xfrm>
            <a:custGeom>
              <a:rect b="b" l="l" r="r" t="t"/>
              <a:pathLst>
                <a:path extrusionOk="0" h="38063" w="17661">
                  <a:moveTo>
                    <a:pt x="1501" y="1"/>
                  </a:moveTo>
                  <a:cubicBezTo>
                    <a:pt x="1343" y="1389"/>
                    <a:pt x="1129" y="2777"/>
                    <a:pt x="869" y="4142"/>
                  </a:cubicBezTo>
                  <a:cubicBezTo>
                    <a:pt x="745" y="4864"/>
                    <a:pt x="565" y="5575"/>
                    <a:pt x="418" y="6297"/>
                  </a:cubicBezTo>
                  <a:cubicBezTo>
                    <a:pt x="249" y="7008"/>
                    <a:pt x="136" y="7742"/>
                    <a:pt x="91" y="8475"/>
                  </a:cubicBezTo>
                  <a:cubicBezTo>
                    <a:pt x="0" y="9953"/>
                    <a:pt x="91" y="11432"/>
                    <a:pt x="339" y="12887"/>
                  </a:cubicBezTo>
                  <a:cubicBezTo>
                    <a:pt x="576" y="14343"/>
                    <a:pt x="937" y="15776"/>
                    <a:pt x="1422" y="17164"/>
                  </a:cubicBezTo>
                  <a:cubicBezTo>
                    <a:pt x="1671" y="17864"/>
                    <a:pt x="1953" y="18541"/>
                    <a:pt x="2257" y="19218"/>
                  </a:cubicBezTo>
                  <a:cubicBezTo>
                    <a:pt x="2562" y="19883"/>
                    <a:pt x="2934" y="20527"/>
                    <a:pt x="3295" y="21159"/>
                  </a:cubicBezTo>
                  <a:lnTo>
                    <a:pt x="5485" y="24984"/>
                  </a:lnTo>
                  <a:lnTo>
                    <a:pt x="6568" y="26891"/>
                  </a:lnTo>
                  <a:cubicBezTo>
                    <a:pt x="6940" y="27523"/>
                    <a:pt x="7301" y="28166"/>
                    <a:pt x="7696" y="28787"/>
                  </a:cubicBezTo>
                  <a:cubicBezTo>
                    <a:pt x="8103" y="29407"/>
                    <a:pt x="8475" y="30039"/>
                    <a:pt x="8915" y="30626"/>
                  </a:cubicBezTo>
                  <a:lnTo>
                    <a:pt x="9547" y="31529"/>
                  </a:lnTo>
                  <a:lnTo>
                    <a:pt x="10235" y="32398"/>
                  </a:lnTo>
                  <a:cubicBezTo>
                    <a:pt x="10675" y="32996"/>
                    <a:pt x="11206" y="33515"/>
                    <a:pt x="11691" y="34068"/>
                  </a:cubicBezTo>
                  <a:cubicBezTo>
                    <a:pt x="12233" y="34575"/>
                    <a:pt x="12740" y="35117"/>
                    <a:pt x="13338" y="35557"/>
                  </a:cubicBezTo>
                  <a:cubicBezTo>
                    <a:pt x="13914" y="36031"/>
                    <a:pt x="14523" y="36460"/>
                    <a:pt x="15155" y="36844"/>
                  </a:cubicBezTo>
                  <a:lnTo>
                    <a:pt x="16126" y="37374"/>
                  </a:lnTo>
                  <a:lnTo>
                    <a:pt x="17130" y="37848"/>
                  </a:lnTo>
                  <a:cubicBezTo>
                    <a:pt x="17310" y="37916"/>
                    <a:pt x="17480" y="37983"/>
                    <a:pt x="17660" y="38062"/>
                  </a:cubicBezTo>
                  <a:lnTo>
                    <a:pt x="17660" y="37622"/>
                  </a:lnTo>
                  <a:cubicBezTo>
                    <a:pt x="17536" y="37577"/>
                    <a:pt x="17423" y="37521"/>
                    <a:pt x="17299" y="37464"/>
                  </a:cubicBezTo>
                  <a:lnTo>
                    <a:pt x="16306" y="37013"/>
                  </a:lnTo>
                  <a:lnTo>
                    <a:pt x="15336" y="36494"/>
                  </a:lnTo>
                  <a:cubicBezTo>
                    <a:pt x="14726" y="36121"/>
                    <a:pt x="14128" y="35704"/>
                    <a:pt x="13575" y="35253"/>
                  </a:cubicBezTo>
                  <a:cubicBezTo>
                    <a:pt x="12989" y="34824"/>
                    <a:pt x="12492" y="34293"/>
                    <a:pt x="11950" y="33797"/>
                  </a:cubicBezTo>
                  <a:cubicBezTo>
                    <a:pt x="11477" y="33255"/>
                    <a:pt x="10946" y="32747"/>
                    <a:pt x="10517" y="32161"/>
                  </a:cubicBezTo>
                  <a:lnTo>
                    <a:pt x="9829" y="31314"/>
                  </a:lnTo>
                  <a:lnTo>
                    <a:pt x="9197" y="30434"/>
                  </a:lnTo>
                  <a:cubicBezTo>
                    <a:pt x="8768" y="29847"/>
                    <a:pt x="8385" y="29227"/>
                    <a:pt x="7990" y="28606"/>
                  </a:cubicBezTo>
                  <a:cubicBezTo>
                    <a:pt x="7606" y="27986"/>
                    <a:pt x="7234" y="27354"/>
                    <a:pt x="6861" y="26722"/>
                  </a:cubicBezTo>
                  <a:lnTo>
                    <a:pt x="5767" y="24815"/>
                  </a:lnTo>
                  <a:lnTo>
                    <a:pt x="3566" y="21012"/>
                  </a:lnTo>
                  <a:cubicBezTo>
                    <a:pt x="3205" y="20369"/>
                    <a:pt x="2833" y="19737"/>
                    <a:pt x="2528" y="19082"/>
                  </a:cubicBezTo>
                  <a:cubicBezTo>
                    <a:pt x="2223" y="18439"/>
                    <a:pt x="1941" y="17751"/>
                    <a:pt x="1704" y="17074"/>
                  </a:cubicBezTo>
                  <a:cubicBezTo>
                    <a:pt x="1219" y="15697"/>
                    <a:pt x="847" y="14287"/>
                    <a:pt x="610" y="12853"/>
                  </a:cubicBezTo>
                  <a:cubicBezTo>
                    <a:pt x="350" y="11409"/>
                    <a:pt x="271" y="9953"/>
                    <a:pt x="350" y="8498"/>
                  </a:cubicBezTo>
                  <a:cubicBezTo>
                    <a:pt x="407" y="7042"/>
                    <a:pt x="858" y="5643"/>
                    <a:pt x="1095" y="4187"/>
                  </a:cubicBezTo>
                  <a:cubicBezTo>
                    <a:pt x="1343" y="2799"/>
                    <a:pt x="1535" y="1400"/>
                    <a:pt x="1682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6895800" y="851575"/>
              <a:ext cx="413575" cy="920250"/>
            </a:xfrm>
            <a:custGeom>
              <a:rect b="b" l="l" r="r" t="t"/>
              <a:pathLst>
                <a:path extrusionOk="0" h="36810" w="16543">
                  <a:moveTo>
                    <a:pt x="1456" y="1"/>
                  </a:moveTo>
                  <a:cubicBezTo>
                    <a:pt x="1230" y="2235"/>
                    <a:pt x="858" y="4458"/>
                    <a:pt x="350" y="6647"/>
                  </a:cubicBezTo>
                  <a:cubicBezTo>
                    <a:pt x="147" y="7538"/>
                    <a:pt x="34" y="8452"/>
                    <a:pt x="34" y="9378"/>
                  </a:cubicBezTo>
                  <a:cubicBezTo>
                    <a:pt x="0" y="12864"/>
                    <a:pt x="1129" y="17141"/>
                    <a:pt x="2844" y="20052"/>
                  </a:cubicBezTo>
                  <a:cubicBezTo>
                    <a:pt x="3995" y="22016"/>
                    <a:pt x="4480" y="22874"/>
                    <a:pt x="4943" y="23720"/>
                  </a:cubicBezTo>
                  <a:cubicBezTo>
                    <a:pt x="5439" y="24611"/>
                    <a:pt x="5902" y="25446"/>
                    <a:pt x="7132" y="27534"/>
                  </a:cubicBezTo>
                  <a:cubicBezTo>
                    <a:pt x="9806" y="32025"/>
                    <a:pt x="12560" y="34914"/>
                    <a:pt x="15550" y="36358"/>
                  </a:cubicBezTo>
                  <a:cubicBezTo>
                    <a:pt x="15888" y="36516"/>
                    <a:pt x="16216" y="36674"/>
                    <a:pt x="16543" y="36809"/>
                  </a:cubicBezTo>
                  <a:lnTo>
                    <a:pt x="16543" y="30637"/>
                  </a:lnTo>
                  <a:cubicBezTo>
                    <a:pt x="16475" y="30614"/>
                    <a:pt x="16396" y="30581"/>
                    <a:pt x="16329" y="30547"/>
                  </a:cubicBezTo>
                  <a:cubicBezTo>
                    <a:pt x="14738" y="29825"/>
                    <a:pt x="13948" y="28583"/>
                    <a:pt x="13485" y="26902"/>
                  </a:cubicBezTo>
                  <a:cubicBezTo>
                    <a:pt x="13225" y="26011"/>
                    <a:pt x="12887" y="25130"/>
                    <a:pt x="12469" y="24295"/>
                  </a:cubicBezTo>
                  <a:cubicBezTo>
                    <a:pt x="12097" y="23517"/>
                    <a:pt x="11454" y="22704"/>
                    <a:pt x="11239" y="21881"/>
                  </a:cubicBezTo>
                  <a:cubicBezTo>
                    <a:pt x="11014" y="21034"/>
                    <a:pt x="10980" y="20323"/>
                    <a:pt x="10528" y="19511"/>
                  </a:cubicBezTo>
                  <a:cubicBezTo>
                    <a:pt x="10100" y="18721"/>
                    <a:pt x="9547" y="18010"/>
                    <a:pt x="9095" y="17231"/>
                  </a:cubicBezTo>
                  <a:cubicBezTo>
                    <a:pt x="8644" y="16430"/>
                    <a:pt x="8351" y="15516"/>
                    <a:pt x="8001" y="14659"/>
                  </a:cubicBezTo>
                  <a:cubicBezTo>
                    <a:pt x="7380" y="13158"/>
                    <a:pt x="7606" y="11488"/>
                    <a:pt x="6997" y="10010"/>
                  </a:cubicBezTo>
                  <a:cubicBezTo>
                    <a:pt x="6613" y="9050"/>
                    <a:pt x="5846" y="8340"/>
                    <a:pt x="5609" y="7324"/>
                  </a:cubicBezTo>
                  <a:cubicBezTo>
                    <a:pt x="5259" y="5891"/>
                    <a:pt x="5417" y="4537"/>
                    <a:pt x="5597" y="3115"/>
                  </a:cubicBezTo>
                  <a:cubicBezTo>
                    <a:pt x="5699" y="2235"/>
                    <a:pt x="5902" y="1366"/>
                    <a:pt x="5857" y="474"/>
                  </a:cubicBezTo>
                  <a:cubicBezTo>
                    <a:pt x="5857" y="305"/>
                    <a:pt x="5834" y="147"/>
                    <a:pt x="5823" y="1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5531525" y="896425"/>
              <a:ext cx="875" cy="1150"/>
            </a:xfrm>
            <a:custGeom>
              <a:rect b="b" l="l" r="r" t="t"/>
              <a:pathLst>
                <a:path extrusionOk="0" h="46" w="35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5691500" y="896425"/>
              <a:ext cx="44025" cy="70000"/>
            </a:xfrm>
            <a:custGeom>
              <a:rect b="b" l="l" r="r" t="t"/>
              <a:pathLst>
                <a:path extrusionOk="0" h="2800" w="1761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5912950" y="896425"/>
              <a:ext cx="82100" cy="172400"/>
            </a:xfrm>
            <a:custGeom>
              <a:rect b="b" l="l" r="r" t="t"/>
              <a:pathLst>
                <a:path extrusionOk="0" h="6896" w="3284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6099125" y="896425"/>
              <a:ext cx="66600" cy="126425"/>
            </a:xfrm>
            <a:custGeom>
              <a:rect b="b" l="l" r="r" t="t"/>
              <a:pathLst>
                <a:path extrusionOk="0" h="5057" w="2664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1736950" y="896725"/>
              <a:ext cx="575" cy="850"/>
            </a:xfrm>
            <a:custGeom>
              <a:rect b="b" l="l" r="r" t="t"/>
              <a:pathLst>
                <a:path extrusionOk="0" h="34" w="23">
                  <a:moveTo>
                    <a:pt x="0" y="0"/>
                  </a:moveTo>
                  <a:cubicBezTo>
                    <a:pt x="0" y="11"/>
                    <a:pt x="0" y="23"/>
                    <a:pt x="0" y="34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1896600" y="896425"/>
              <a:ext cx="44325" cy="70275"/>
            </a:xfrm>
            <a:custGeom>
              <a:rect b="b" l="l" r="r" t="t"/>
              <a:pathLst>
                <a:path extrusionOk="0" h="2811" w="1773">
                  <a:moveTo>
                    <a:pt x="1772" y="1"/>
                  </a:moveTo>
                  <a:lnTo>
                    <a:pt x="272" y="12"/>
                  </a:lnTo>
                  <a:cubicBezTo>
                    <a:pt x="80" y="926"/>
                    <a:pt x="1" y="1874"/>
                    <a:pt x="57" y="2810"/>
                  </a:cubicBezTo>
                  <a:cubicBezTo>
                    <a:pt x="599" y="1863"/>
                    <a:pt x="1174" y="926"/>
                    <a:pt x="1772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2118350" y="896725"/>
              <a:ext cx="82100" cy="172375"/>
            </a:xfrm>
            <a:custGeom>
              <a:rect b="b" l="l" r="r" t="t"/>
              <a:pathLst>
                <a:path extrusionOk="0" h="6895" w="3284">
                  <a:moveTo>
                    <a:pt x="689" y="0"/>
                  </a:moveTo>
                  <a:cubicBezTo>
                    <a:pt x="305" y="2279"/>
                    <a:pt x="68" y="4581"/>
                    <a:pt x="0" y="6895"/>
                  </a:cubicBezTo>
                  <a:cubicBezTo>
                    <a:pt x="1050" y="4525"/>
                    <a:pt x="2235" y="2302"/>
                    <a:pt x="3284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2304525" y="896725"/>
              <a:ext cx="66600" cy="126400"/>
            </a:xfrm>
            <a:custGeom>
              <a:rect b="b" l="l" r="r" t="t"/>
              <a:pathLst>
                <a:path extrusionOk="0" h="5056" w="2664">
                  <a:moveTo>
                    <a:pt x="1" y="0"/>
                  </a:moveTo>
                  <a:cubicBezTo>
                    <a:pt x="204" y="1952"/>
                    <a:pt x="712" y="3735"/>
                    <a:pt x="1592" y="5055"/>
                  </a:cubicBezTo>
                  <a:cubicBezTo>
                    <a:pt x="1942" y="3453"/>
                    <a:pt x="2337" y="1738"/>
                    <a:pt x="2664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062550" y="896425"/>
              <a:ext cx="955525" cy="917675"/>
            </a:xfrm>
            <a:custGeom>
              <a:rect b="b" l="l" r="r" t="t"/>
              <a:pathLst>
                <a:path extrusionOk="0" h="36707" w="38221">
                  <a:moveTo>
                    <a:pt x="1885" y="1"/>
                  </a:moveTo>
                  <a:cubicBezTo>
                    <a:pt x="1659" y="1637"/>
                    <a:pt x="1377" y="3194"/>
                    <a:pt x="1039" y="4616"/>
                  </a:cubicBezTo>
                  <a:cubicBezTo>
                    <a:pt x="0" y="8915"/>
                    <a:pt x="1490" y="15110"/>
                    <a:pt x="3645" y="18744"/>
                  </a:cubicBezTo>
                  <a:cubicBezTo>
                    <a:pt x="6015" y="22772"/>
                    <a:pt x="5518" y="22163"/>
                    <a:pt x="7933" y="26225"/>
                  </a:cubicBezTo>
                  <a:cubicBezTo>
                    <a:pt x="10935" y="31280"/>
                    <a:pt x="13846" y="34022"/>
                    <a:pt x="16758" y="35433"/>
                  </a:cubicBezTo>
                  <a:cubicBezTo>
                    <a:pt x="18592" y="36306"/>
                    <a:pt x="19653" y="36707"/>
                    <a:pt x="21042" y="36707"/>
                  </a:cubicBezTo>
                  <a:cubicBezTo>
                    <a:pt x="21790" y="36707"/>
                    <a:pt x="22633" y="36591"/>
                    <a:pt x="23742" y="36370"/>
                  </a:cubicBezTo>
                  <a:cubicBezTo>
                    <a:pt x="25593" y="35997"/>
                    <a:pt x="29069" y="34406"/>
                    <a:pt x="29091" y="32431"/>
                  </a:cubicBezTo>
                  <a:lnTo>
                    <a:pt x="29599" y="32680"/>
                  </a:lnTo>
                  <a:cubicBezTo>
                    <a:pt x="29850" y="32711"/>
                    <a:pt x="30097" y="32726"/>
                    <a:pt x="30341" y="32726"/>
                  </a:cubicBezTo>
                  <a:cubicBezTo>
                    <a:pt x="34578" y="32726"/>
                    <a:pt x="37748" y="28154"/>
                    <a:pt x="37780" y="24408"/>
                  </a:cubicBezTo>
                  <a:cubicBezTo>
                    <a:pt x="37848" y="17694"/>
                    <a:pt x="38220" y="10032"/>
                    <a:pt x="32826" y="3679"/>
                  </a:cubicBezTo>
                  <a:cubicBezTo>
                    <a:pt x="31709" y="2393"/>
                    <a:pt x="30513" y="1163"/>
                    <a:pt x="29249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3470325" y="906750"/>
              <a:ext cx="29775" cy="21425"/>
            </a:xfrm>
            <a:custGeom>
              <a:rect b="b" l="l" r="r" t="t"/>
              <a:pathLst>
                <a:path extrusionOk="0" h="857" w="1191">
                  <a:moveTo>
                    <a:pt x="412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2" y="120"/>
                    <a:pt x="640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3360450" y="1002900"/>
              <a:ext cx="31400" cy="26725"/>
            </a:xfrm>
            <a:custGeom>
              <a:rect b="b" l="l" r="r" t="t"/>
              <a:pathLst>
                <a:path extrusionOk="0" h="1069" w="1256">
                  <a:moveTo>
                    <a:pt x="778" y="1"/>
                  </a:moveTo>
                  <a:cubicBezTo>
                    <a:pt x="735" y="1"/>
                    <a:pt x="686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44"/>
                    <a:pt x="1" y="1034"/>
                    <a:pt x="565" y="1068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8" y="1068"/>
                    <a:pt x="1255" y="1"/>
                    <a:pt x="7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3407850" y="949125"/>
              <a:ext cx="29350" cy="21575"/>
            </a:xfrm>
            <a:custGeom>
              <a:rect b="b" l="l" r="r" t="t"/>
              <a:pathLst>
                <a:path extrusionOk="0" h="863" w="1174">
                  <a:moveTo>
                    <a:pt x="559" y="0"/>
                  </a:moveTo>
                  <a:cubicBezTo>
                    <a:pt x="266" y="0"/>
                    <a:pt x="0" y="161"/>
                    <a:pt x="124" y="477"/>
                  </a:cubicBezTo>
                  <a:cubicBezTo>
                    <a:pt x="136" y="488"/>
                    <a:pt x="147" y="511"/>
                    <a:pt x="158" y="533"/>
                  </a:cubicBezTo>
                  <a:cubicBezTo>
                    <a:pt x="265" y="729"/>
                    <a:pt x="538" y="863"/>
                    <a:pt x="773" y="863"/>
                  </a:cubicBezTo>
                  <a:cubicBezTo>
                    <a:pt x="983" y="863"/>
                    <a:pt x="1163" y="755"/>
                    <a:pt x="1163" y="488"/>
                  </a:cubicBezTo>
                  <a:cubicBezTo>
                    <a:pt x="1174" y="161"/>
                    <a:pt x="852" y="0"/>
                    <a:pt x="55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3559275" y="1207875"/>
              <a:ext cx="30000" cy="26750"/>
            </a:xfrm>
            <a:custGeom>
              <a:rect b="b" l="l" r="r" t="t"/>
              <a:pathLst>
                <a:path extrusionOk="0" h="1070" w="1200">
                  <a:moveTo>
                    <a:pt x="619" y="0"/>
                  </a:moveTo>
                  <a:cubicBezTo>
                    <a:pt x="47" y="0"/>
                    <a:pt x="1" y="1070"/>
                    <a:pt x="465" y="1070"/>
                  </a:cubicBezTo>
                  <a:cubicBezTo>
                    <a:pt x="509" y="1070"/>
                    <a:pt x="559" y="1060"/>
                    <a:pt x="612" y="1039"/>
                  </a:cubicBezTo>
                  <a:cubicBezTo>
                    <a:pt x="635" y="1027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0"/>
                  </a:cubicBezTo>
                  <a:cubicBezTo>
                    <a:pt x="629" y="0"/>
                    <a:pt x="624" y="0"/>
                    <a:pt x="6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3475700" y="1392450"/>
              <a:ext cx="29150" cy="27675"/>
            </a:xfrm>
            <a:custGeom>
              <a:rect b="b" l="l" r="r" t="t"/>
              <a:pathLst>
                <a:path extrusionOk="0" h="1107" w="1166">
                  <a:moveTo>
                    <a:pt x="532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8" y="110"/>
                    <a:pt x="265" y="133"/>
                    <a:pt x="254" y="144"/>
                  </a:cubicBezTo>
                  <a:cubicBezTo>
                    <a:pt x="0" y="429"/>
                    <a:pt x="94" y="1107"/>
                    <a:pt x="502" y="1107"/>
                  </a:cubicBezTo>
                  <a:cubicBezTo>
                    <a:pt x="547" y="1107"/>
                    <a:pt x="596" y="1098"/>
                    <a:pt x="649" y="1081"/>
                  </a:cubicBezTo>
                  <a:cubicBezTo>
                    <a:pt x="1165" y="909"/>
                    <a:pt x="920" y="0"/>
                    <a:pt x="5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3463300" y="1191275"/>
              <a:ext cx="30125" cy="27450"/>
            </a:xfrm>
            <a:custGeom>
              <a:rect b="b" l="l" r="r" t="t"/>
              <a:pathLst>
                <a:path extrusionOk="0" h="1098" w="1205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8" y="1050"/>
                    <a:pt x="1021" y="935"/>
                  </a:cubicBezTo>
                  <a:cubicBezTo>
                    <a:pt x="1032" y="913"/>
                    <a:pt x="1044" y="890"/>
                    <a:pt x="1055" y="868"/>
                  </a:cubicBezTo>
                  <a:cubicBezTo>
                    <a:pt x="1205" y="558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3733825" y="1158575"/>
              <a:ext cx="29750" cy="21300"/>
            </a:xfrm>
            <a:custGeom>
              <a:rect b="b" l="l" r="r" t="t"/>
              <a:pathLst>
                <a:path extrusionOk="0" h="852" w="119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4"/>
                    <a:pt x="321" y="852"/>
                    <a:pt x="607" y="852"/>
                  </a:cubicBezTo>
                  <a:cubicBezTo>
                    <a:pt x="912" y="852"/>
                    <a:pt x="1190" y="684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2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3302050" y="925525"/>
              <a:ext cx="29425" cy="27800"/>
            </a:xfrm>
            <a:custGeom>
              <a:rect b="b" l="l" r="r" t="t"/>
              <a:pathLst>
                <a:path extrusionOk="0" h="1112" w="1177">
                  <a:moveTo>
                    <a:pt x="677" y="1"/>
                  </a:moveTo>
                  <a:cubicBezTo>
                    <a:pt x="623" y="1"/>
                    <a:pt x="563" y="14"/>
                    <a:pt x="497" y="44"/>
                  </a:cubicBezTo>
                  <a:cubicBezTo>
                    <a:pt x="0" y="250"/>
                    <a:pt x="290" y="1111"/>
                    <a:pt x="675" y="1111"/>
                  </a:cubicBezTo>
                  <a:cubicBezTo>
                    <a:pt x="753" y="1111"/>
                    <a:pt x="835" y="1076"/>
                    <a:pt x="915" y="992"/>
                  </a:cubicBezTo>
                  <a:cubicBezTo>
                    <a:pt x="926" y="981"/>
                    <a:pt x="937" y="958"/>
                    <a:pt x="960" y="936"/>
                  </a:cubicBezTo>
                  <a:cubicBezTo>
                    <a:pt x="1177" y="649"/>
                    <a:pt x="1058" y="1"/>
                    <a:pt x="6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3559850" y="1311350"/>
              <a:ext cx="29675" cy="27800"/>
            </a:xfrm>
            <a:custGeom>
              <a:rect b="b" l="l" r="r" t="t"/>
              <a:pathLst>
                <a:path extrusionOk="0" h="1112" w="1187">
                  <a:moveTo>
                    <a:pt x="492" y="1"/>
                  </a:moveTo>
                  <a:cubicBezTo>
                    <a:pt x="412" y="1"/>
                    <a:pt x="330" y="38"/>
                    <a:pt x="251" y="127"/>
                  </a:cubicBezTo>
                  <a:cubicBezTo>
                    <a:pt x="240" y="149"/>
                    <a:pt x="217" y="161"/>
                    <a:pt x="206" y="183"/>
                  </a:cubicBezTo>
                  <a:cubicBezTo>
                    <a:pt x="0" y="486"/>
                    <a:pt x="142" y="1111"/>
                    <a:pt x="514" y="1111"/>
                  </a:cubicBezTo>
                  <a:cubicBezTo>
                    <a:pt x="572" y="1111"/>
                    <a:pt x="634" y="1097"/>
                    <a:pt x="702" y="1063"/>
                  </a:cubicBezTo>
                  <a:cubicBezTo>
                    <a:pt x="1187" y="840"/>
                    <a:pt x="871" y="1"/>
                    <a:pt x="4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3362725" y="1055200"/>
              <a:ext cx="37250" cy="21025"/>
            </a:xfrm>
            <a:custGeom>
              <a:rect b="b" l="l" r="r" t="t"/>
              <a:pathLst>
                <a:path extrusionOk="0" h="841" w="1490">
                  <a:moveTo>
                    <a:pt x="890" y="0"/>
                  </a:moveTo>
                  <a:cubicBezTo>
                    <a:pt x="480" y="0"/>
                    <a:pt x="0" y="418"/>
                    <a:pt x="372" y="725"/>
                  </a:cubicBezTo>
                  <a:cubicBezTo>
                    <a:pt x="395" y="736"/>
                    <a:pt x="406" y="747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7" y="841"/>
                    <a:pt x="1490" y="602"/>
                    <a:pt x="1286" y="228"/>
                  </a:cubicBezTo>
                  <a:cubicBezTo>
                    <a:pt x="1203" y="65"/>
                    <a:pt x="1052" y="0"/>
                    <a:pt x="89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3424425" y="900600"/>
              <a:ext cx="37050" cy="25225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98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3588125" y="1286625"/>
              <a:ext cx="29500" cy="21500"/>
            </a:xfrm>
            <a:custGeom>
              <a:rect b="b" l="l" r="r" t="t"/>
              <a:pathLst>
                <a:path extrusionOk="0" h="860" w="118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5" y="495"/>
                    <a:pt x="147" y="518"/>
                    <a:pt x="158" y="540"/>
                  </a:cubicBezTo>
                  <a:cubicBezTo>
                    <a:pt x="264" y="730"/>
                    <a:pt x="532" y="860"/>
                    <a:pt x="766" y="860"/>
                  </a:cubicBezTo>
                  <a:cubicBezTo>
                    <a:pt x="978" y="860"/>
                    <a:pt x="1163" y="752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3677475" y="1087975"/>
              <a:ext cx="28825" cy="26975"/>
            </a:xfrm>
            <a:custGeom>
              <a:rect b="b" l="l" r="r" t="t"/>
              <a:pathLst>
                <a:path extrusionOk="0" h="1079" w="1153">
                  <a:moveTo>
                    <a:pt x="602" y="1"/>
                  </a:moveTo>
                  <a:cubicBezTo>
                    <a:pt x="598" y="1"/>
                    <a:pt x="594" y="1"/>
                    <a:pt x="590" y="1"/>
                  </a:cubicBezTo>
                  <a:cubicBezTo>
                    <a:pt x="19" y="11"/>
                    <a:pt x="1" y="1079"/>
                    <a:pt x="459" y="1079"/>
                  </a:cubicBezTo>
                  <a:cubicBezTo>
                    <a:pt x="508" y="1079"/>
                    <a:pt x="563" y="1066"/>
                    <a:pt x="624" y="1039"/>
                  </a:cubicBezTo>
                  <a:cubicBezTo>
                    <a:pt x="635" y="1028"/>
                    <a:pt x="658" y="1016"/>
                    <a:pt x="680" y="1005"/>
                  </a:cubicBezTo>
                  <a:cubicBezTo>
                    <a:pt x="1039" y="792"/>
                    <a:pt x="1152" y="1"/>
                    <a:pt x="60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3368025" y="960425"/>
              <a:ext cx="28200" cy="23900"/>
            </a:xfrm>
            <a:custGeom>
              <a:rect b="b" l="l" r="r" t="t"/>
              <a:pathLst>
                <a:path extrusionOk="0" h="956" w="1128">
                  <a:moveTo>
                    <a:pt x="469" y="1"/>
                  </a:moveTo>
                  <a:cubicBezTo>
                    <a:pt x="331" y="1"/>
                    <a:pt x="206" y="72"/>
                    <a:pt x="138" y="250"/>
                  </a:cubicBezTo>
                  <a:cubicBezTo>
                    <a:pt x="1" y="640"/>
                    <a:pt x="450" y="956"/>
                    <a:pt x="785" y="956"/>
                  </a:cubicBezTo>
                  <a:cubicBezTo>
                    <a:pt x="974" y="956"/>
                    <a:pt x="1128" y="856"/>
                    <a:pt x="1119" y="612"/>
                  </a:cubicBezTo>
                  <a:cubicBezTo>
                    <a:pt x="1119" y="589"/>
                    <a:pt x="1108" y="566"/>
                    <a:pt x="1108" y="544"/>
                  </a:cubicBezTo>
                  <a:cubicBezTo>
                    <a:pt x="1063" y="275"/>
                    <a:pt x="741" y="1"/>
                    <a:pt x="46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3358450" y="1031075"/>
              <a:ext cx="28400" cy="23750"/>
            </a:xfrm>
            <a:custGeom>
              <a:rect b="b" l="l" r="r" t="t"/>
              <a:pathLst>
                <a:path extrusionOk="0" h="950" w="1136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49"/>
                    <a:pt x="788" y="949"/>
                  </a:cubicBezTo>
                  <a:cubicBezTo>
                    <a:pt x="981" y="949"/>
                    <a:pt x="1135" y="849"/>
                    <a:pt x="1119" y="607"/>
                  </a:cubicBezTo>
                  <a:cubicBezTo>
                    <a:pt x="1119" y="584"/>
                    <a:pt x="1119" y="561"/>
                    <a:pt x="1107" y="528"/>
                  </a:cubicBezTo>
                  <a:cubicBezTo>
                    <a:pt x="1063" y="262"/>
                    <a:pt x="743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3412350" y="999800"/>
              <a:ext cx="30900" cy="26725"/>
            </a:xfrm>
            <a:custGeom>
              <a:rect b="b" l="l" r="r" t="t"/>
              <a:pathLst>
                <a:path extrusionOk="0" h="1069" w="1236">
                  <a:moveTo>
                    <a:pt x="765" y="1"/>
                  </a:moveTo>
                  <a:cubicBezTo>
                    <a:pt x="722" y="1"/>
                    <a:pt x="674" y="10"/>
                    <a:pt x="622" y="30"/>
                  </a:cubicBezTo>
                  <a:cubicBezTo>
                    <a:pt x="599" y="30"/>
                    <a:pt x="576" y="41"/>
                    <a:pt x="554" y="52"/>
                  </a:cubicBezTo>
                  <a:cubicBezTo>
                    <a:pt x="170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9" y="1068"/>
                  </a:cubicBezTo>
                  <a:cubicBezTo>
                    <a:pt x="1156" y="1068"/>
                    <a:pt x="1235" y="1"/>
                    <a:pt x="76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3590550" y="1478125"/>
              <a:ext cx="30025" cy="26825"/>
            </a:xfrm>
            <a:custGeom>
              <a:rect b="b" l="l" r="r" t="t"/>
              <a:pathLst>
                <a:path extrusionOk="0" h="1073" w="1201">
                  <a:moveTo>
                    <a:pt x="628" y="1"/>
                  </a:moveTo>
                  <a:cubicBezTo>
                    <a:pt x="51" y="1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9"/>
                  </a:cubicBezTo>
                  <a:cubicBezTo>
                    <a:pt x="648" y="1039"/>
                    <a:pt x="670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3578675" y="1117375"/>
              <a:ext cx="29750" cy="21275"/>
            </a:xfrm>
            <a:custGeom>
              <a:rect b="b" l="l" r="r" t="t"/>
              <a:pathLst>
                <a:path extrusionOk="0" h="851" w="1190">
                  <a:moveTo>
                    <a:pt x="419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3"/>
                    <a:pt x="318" y="851"/>
                    <a:pt x="603" y="851"/>
                  </a:cubicBezTo>
                  <a:cubicBezTo>
                    <a:pt x="909" y="851"/>
                    <a:pt x="1190" y="681"/>
                    <a:pt x="1044" y="359"/>
                  </a:cubicBezTo>
                  <a:cubicBezTo>
                    <a:pt x="1032" y="337"/>
                    <a:pt x="1021" y="325"/>
                    <a:pt x="1010" y="303"/>
                  </a:cubicBezTo>
                  <a:cubicBezTo>
                    <a:pt x="907" y="120"/>
                    <a:pt x="648" y="1"/>
                    <a:pt x="4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3729300" y="1344375"/>
              <a:ext cx="29800" cy="21475"/>
            </a:xfrm>
            <a:custGeom>
              <a:rect b="b" l="l" r="r" t="t"/>
              <a:pathLst>
                <a:path extrusionOk="0" h="859" w="1192">
                  <a:moveTo>
                    <a:pt x="412" y="0"/>
                  </a:moveTo>
                  <a:cubicBezTo>
                    <a:pt x="191" y="0"/>
                    <a:pt x="1" y="114"/>
                    <a:pt x="6" y="397"/>
                  </a:cubicBezTo>
                  <a:cubicBezTo>
                    <a:pt x="12" y="711"/>
                    <a:pt x="316" y="859"/>
                    <a:pt x="600" y="859"/>
                  </a:cubicBezTo>
                  <a:cubicBezTo>
                    <a:pt x="908" y="859"/>
                    <a:pt x="1191" y="686"/>
                    <a:pt x="1045" y="363"/>
                  </a:cubicBezTo>
                  <a:cubicBezTo>
                    <a:pt x="1033" y="340"/>
                    <a:pt x="1022" y="329"/>
                    <a:pt x="1011" y="307"/>
                  </a:cubicBezTo>
                  <a:cubicBezTo>
                    <a:pt x="902" y="123"/>
                    <a:pt x="640" y="0"/>
                    <a:pt x="41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3566725" y="1189375"/>
              <a:ext cx="28375" cy="23950"/>
            </a:xfrm>
            <a:custGeom>
              <a:rect b="b" l="l" r="r" t="t"/>
              <a:pathLst>
                <a:path extrusionOk="0" h="958" w="1135">
                  <a:moveTo>
                    <a:pt x="484" y="0"/>
                  </a:moveTo>
                  <a:cubicBezTo>
                    <a:pt x="343" y="0"/>
                    <a:pt x="215" y="73"/>
                    <a:pt x="145" y="255"/>
                  </a:cubicBezTo>
                  <a:cubicBezTo>
                    <a:pt x="0" y="639"/>
                    <a:pt x="455" y="958"/>
                    <a:pt x="794" y="958"/>
                  </a:cubicBezTo>
                  <a:cubicBezTo>
                    <a:pt x="982" y="958"/>
                    <a:pt x="1135" y="859"/>
                    <a:pt x="1127" y="616"/>
                  </a:cubicBezTo>
                  <a:cubicBezTo>
                    <a:pt x="1127" y="594"/>
                    <a:pt x="1116" y="571"/>
                    <a:pt x="1116" y="549"/>
                  </a:cubicBezTo>
                  <a:cubicBezTo>
                    <a:pt x="1071" y="267"/>
                    <a:pt x="754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3357900" y="923825"/>
              <a:ext cx="28475" cy="23725"/>
            </a:xfrm>
            <a:custGeom>
              <a:rect b="b" l="l" r="r" t="t"/>
              <a:pathLst>
                <a:path extrusionOk="0" h="949" w="1139">
                  <a:moveTo>
                    <a:pt x="472" y="0"/>
                  </a:moveTo>
                  <a:cubicBezTo>
                    <a:pt x="328" y="0"/>
                    <a:pt x="199" y="74"/>
                    <a:pt x="136" y="259"/>
                  </a:cubicBezTo>
                  <a:cubicBezTo>
                    <a:pt x="1" y="644"/>
                    <a:pt x="452" y="949"/>
                    <a:pt x="788" y="949"/>
                  </a:cubicBezTo>
                  <a:cubicBezTo>
                    <a:pt x="983" y="949"/>
                    <a:pt x="1139" y="846"/>
                    <a:pt x="1118" y="597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3322925" y="979850"/>
              <a:ext cx="31150" cy="26925"/>
            </a:xfrm>
            <a:custGeom>
              <a:rect b="b" l="l" r="r" t="t"/>
              <a:pathLst>
                <a:path extrusionOk="0" h="1077" w="1246">
                  <a:moveTo>
                    <a:pt x="770" y="0"/>
                  </a:moveTo>
                  <a:cubicBezTo>
                    <a:pt x="729" y="0"/>
                    <a:pt x="683" y="8"/>
                    <a:pt x="633" y="26"/>
                  </a:cubicBezTo>
                  <a:cubicBezTo>
                    <a:pt x="610" y="38"/>
                    <a:pt x="588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7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3620125" y="1033400"/>
              <a:ext cx="29500" cy="21400"/>
            </a:xfrm>
            <a:custGeom>
              <a:rect b="b" l="l" r="r" t="t"/>
              <a:pathLst>
                <a:path extrusionOk="0" h="856" w="1180">
                  <a:moveTo>
                    <a:pt x="558" y="0"/>
                  </a:moveTo>
                  <a:cubicBezTo>
                    <a:pt x="263" y="0"/>
                    <a:pt x="1" y="158"/>
                    <a:pt x="131" y="468"/>
                  </a:cubicBezTo>
                  <a:cubicBezTo>
                    <a:pt x="142" y="491"/>
                    <a:pt x="153" y="514"/>
                    <a:pt x="164" y="536"/>
                  </a:cubicBezTo>
                  <a:cubicBezTo>
                    <a:pt x="265" y="725"/>
                    <a:pt x="533" y="856"/>
                    <a:pt x="768" y="856"/>
                  </a:cubicBezTo>
                  <a:cubicBezTo>
                    <a:pt x="982" y="856"/>
                    <a:pt x="1169" y="748"/>
                    <a:pt x="1180" y="480"/>
                  </a:cubicBezTo>
                  <a:cubicBezTo>
                    <a:pt x="1180" y="158"/>
                    <a:pt x="853" y="0"/>
                    <a:pt x="55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470925" y="1548725"/>
              <a:ext cx="28825" cy="27750"/>
            </a:xfrm>
            <a:custGeom>
              <a:rect b="b" l="l" r="r" t="t"/>
              <a:pathLst>
                <a:path extrusionOk="0" h="1110" w="1153">
                  <a:moveTo>
                    <a:pt x="523" y="0"/>
                  </a:moveTo>
                  <a:cubicBezTo>
                    <a:pt x="452" y="0"/>
                    <a:pt x="376" y="30"/>
                    <a:pt x="298" y="99"/>
                  </a:cubicBezTo>
                  <a:cubicBezTo>
                    <a:pt x="276" y="122"/>
                    <a:pt x="265" y="133"/>
                    <a:pt x="253" y="156"/>
                  </a:cubicBezTo>
                  <a:cubicBezTo>
                    <a:pt x="0" y="429"/>
                    <a:pt x="83" y="1110"/>
                    <a:pt x="485" y="1110"/>
                  </a:cubicBezTo>
                  <a:cubicBezTo>
                    <a:pt x="531" y="1110"/>
                    <a:pt x="582" y="1101"/>
                    <a:pt x="637" y="1081"/>
                  </a:cubicBezTo>
                  <a:cubicBezTo>
                    <a:pt x="1153" y="909"/>
                    <a:pt x="916" y="0"/>
                    <a:pt x="52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3743975" y="1235875"/>
              <a:ext cx="29775" cy="21275"/>
            </a:xfrm>
            <a:custGeom>
              <a:rect b="b" l="l" r="r" t="t"/>
              <a:pathLst>
                <a:path extrusionOk="0" h="851" w="1191">
                  <a:moveTo>
                    <a:pt x="415" y="0"/>
                  </a:moveTo>
                  <a:cubicBezTo>
                    <a:pt x="193" y="0"/>
                    <a:pt x="1" y="114"/>
                    <a:pt x="6" y="392"/>
                  </a:cubicBezTo>
                  <a:cubicBezTo>
                    <a:pt x="12" y="703"/>
                    <a:pt x="319" y="850"/>
                    <a:pt x="604" y="850"/>
                  </a:cubicBezTo>
                  <a:cubicBezTo>
                    <a:pt x="910" y="850"/>
                    <a:pt x="1190" y="680"/>
                    <a:pt x="1044" y="359"/>
                  </a:cubicBezTo>
                  <a:cubicBezTo>
                    <a:pt x="1033" y="336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477200" y="977250"/>
              <a:ext cx="29475" cy="27875"/>
            </a:xfrm>
            <a:custGeom>
              <a:rect b="b" l="l" r="r" t="t"/>
              <a:pathLst>
                <a:path extrusionOk="0" h="1115" w="1179">
                  <a:moveTo>
                    <a:pt x="671" y="0"/>
                  </a:moveTo>
                  <a:cubicBezTo>
                    <a:pt x="618" y="0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77"/>
                    <a:pt x="939" y="954"/>
                    <a:pt x="950" y="943"/>
                  </a:cubicBezTo>
                  <a:cubicBezTo>
                    <a:pt x="1178" y="646"/>
                    <a:pt x="1049" y="0"/>
                    <a:pt x="67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3459450" y="1261375"/>
              <a:ext cx="36925" cy="20725"/>
            </a:xfrm>
            <a:custGeom>
              <a:rect b="b" l="l" r="r" t="t"/>
              <a:pathLst>
                <a:path extrusionOk="0" h="829" w="1477">
                  <a:moveTo>
                    <a:pt x="713" y="0"/>
                  </a:moveTo>
                  <a:cubicBezTo>
                    <a:pt x="366" y="0"/>
                    <a:pt x="1" y="221"/>
                    <a:pt x="182" y="591"/>
                  </a:cubicBezTo>
                  <a:cubicBezTo>
                    <a:pt x="265" y="761"/>
                    <a:pt x="425" y="829"/>
                    <a:pt x="596" y="829"/>
                  </a:cubicBezTo>
                  <a:cubicBezTo>
                    <a:pt x="1004" y="829"/>
                    <a:pt x="1477" y="442"/>
                    <a:pt x="1119" y="140"/>
                  </a:cubicBezTo>
                  <a:cubicBezTo>
                    <a:pt x="1096" y="117"/>
                    <a:pt x="1073" y="106"/>
                    <a:pt x="1062" y="95"/>
                  </a:cubicBezTo>
                  <a:cubicBezTo>
                    <a:pt x="968" y="31"/>
                    <a:pt x="842" y="0"/>
                    <a:pt x="71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3642750" y="1059150"/>
              <a:ext cx="36800" cy="25225"/>
            </a:xfrm>
            <a:custGeom>
              <a:rect b="b" l="l" r="r" t="t"/>
              <a:pathLst>
                <a:path extrusionOk="0" h="1009" w="1472">
                  <a:moveTo>
                    <a:pt x="800" y="0"/>
                  </a:moveTo>
                  <a:cubicBezTo>
                    <a:pt x="285" y="0"/>
                    <a:pt x="1" y="1008"/>
                    <a:pt x="567" y="1008"/>
                  </a:cubicBezTo>
                  <a:cubicBezTo>
                    <a:pt x="579" y="1008"/>
                    <a:pt x="590" y="1008"/>
                    <a:pt x="602" y="1007"/>
                  </a:cubicBezTo>
                  <a:lnTo>
                    <a:pt x="670" y="1007"/>
                  </a:lnTo>
                  <a:cubicBezTo>
                    <a:pt x="1087" y="928"/>
                    <a:pt x="1471" y="217"/>
                    <a:pt x="941" y="25"/>
                  </a:cubicBezTo>
                  <a:cubicBezTo>
                    <a:pt x="892" y="8"/>
                    <a:pt x="845" y="0"/>
                    <a:pt x="80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3465225" y="1042150"/>
              <a:ext cx="29125" cy="21950"/>
            </a:xfrm>
            <a:custGeom>
              <a:rect b="b" l="l" r="r" t="t"/>
              <a:pathLst>
                <a:path extrusionOk="0" h="878" w="1165">
                  <a:moveTo>
                    <a:pt x="400" y="1"/>
                  </a:moveTo>
                  <a:cubicBezTo>
                    <a:pt x="202" y="1"/>
                    <a:pt x="34" y="101"/>
                    <a:pt x="19" y="355"/>
                  </a:cubicBezTo>
                  <a:cubicBezTo>
                    <a:pt x="1" y="698"/>
                    <a:pt x="349" y="877"/>
                    <a:pt x="651" y="877"/>
                  </a:cubicBezTo>
                  <a:cubicBezTo>
                    <a:pt x="926" y="877"/>
                    <a:pt x="1164" y="729"/>
                    <a:pt x="1057" y="423"/>
                  </a:cubicBezTo>
                  <a:cubicBezTo>
                    <a:pt x="1045" y="401"/>
                    <a:pt x="1034" y="378"/>
                    <a:pt x="1023" y="355"/>
                  </a:cubicBezTo>
                  <a:cubicBezTo>
                    <a:pt x="924" y="151"/>
                    <a:pt x="640" y="1"/>
                    <a:pt x="40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3584150" y="953750"/>
              <a:ext cx="30050" cy="27050"/>
            </a:xfrm>
            <a:custGeom>
              <a:rect b="b" l="l" r="r" t="t"/>
              <a:pathLst>
                <a:path extrusionOk="0" h="1082" w="1202">
                  <a:moveTo>
                    <a:pt x="735" y="1"/>
                  </a:moveTo>
                  <a:cubicBezTo>
                    <a:pt x="691" y="1"/>
                    <a:pt x="642" y="11"/>
                    <a:pt x="588" y="32"/>
                  </a:cubicBezTo>
                  <a:cubicBezTo>
                    <a:pt x="565" y="44"/>
                    <a:pt x="543" y="55"/>
                    <a:pt x="520" y="66"/>
                  </a:cubicBezTo>
                  <a:cubicBezTo>
                    <a:pt x="148" y="269"/>
                    <a:pt x="1" y="1070"/>
                    <a:pt x="565" y="1082"/>
                  </a:cubicBezTo>
                  <a:cubicBezTo>
                    <a:pt x="568" y="1082"/>
                    <a:pt x="571" y="1082"/>
                    <a:pt x="573" y="1082"/>
                  </a:cubicBezTo>
                  <a:cubicBezTo>
                    <a:pt x="1153" y="1082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3566100" y="1264600"/>
              <a:ext cx="28375" cy="23725"/>
            </a:xfrm>
            <a:custGeom>
              <a:rect b="b" l="l" r="r" t="t"/>
              <a:pathLst>
                <a:path extrusionOk="0" h="949" w="1135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6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3428025" y="1307075"/>
              <a:ext cx="29500" cy="21525"/>
            </a:xfrm>
            <a:custGeom>
              <a:rect b="b" l="l" r="r" t="t"/>
              <a:pathLst>
                <a:path extrusionOk="0" h="861" w="1180">
                  <a:moveTo>
                    <a:pt x="556" y="0"/>
                  </a:moveTo>
                  <a:cubicBezTo>
                    <a:pt x="263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3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3358375" y="1116475"/>
              <a:ext cx="30025" cy="2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8"/>
                  </a:cubicBezTo>
                  <a:cubicBezTo>
                    <a:pt x="648" y="1027"/>
                    <a:pt x="670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3618450" y="1125900"/>
              <a:ext cx="28275" cy="24025"/>
            </a:xfrm>
            <a:custGeom>
              <a:rect b="b" l="l" r="r" t="t"/>
              <a:pathLst>
                <a:path extrusionOk="0" h="961" w="1131">
                  <a:moveTo>
                    <a:pt x="492" y="0"/>
                  </a:moveTo>
                  <a:cubicBezTo>
                    <a:pt x="350" y="0"/>
                    <a:pt x="222" y="73"/>
                    <a:pt x="152" y="255"/>
                  </a:cubicBezTo>
                  <a:cubicBezTo>
                    <a:pt x="1" y="645"/>
                    <a:pt x="449" y="961"/>
                    <a:pt x="786" y="961"/>
                  </a:cubicBezTo>
                  <a:cubicBezTo>
                    <a:pt x="976" y="961"/>
                    <a:pt x="1131" y="860"/>
                    <a:pt x="1123" y="616"/>
                  </a:cubicBezTo>
                  <a:cubicBezTo>
                    <a:pt x="1123" y="594"/>
                    <a:pt x="1123" y="571"/>
                    <a:pt x="1123" y="549"/>
                  </a:cubicBezTo>
                  <a:cubicBezTo>
                    <a:pt x="1078" y="267"/>
                    <a:pt x="761" y="0"/>
                    <a:pt x="49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3703475" y="1446825"/>
              <a:ext cx="28500" cy="23750"/>
            </a:xfrm>
            <a:custGeom>
              <a:rect b="b" l="l" r="r" t="t"/>
              <a:pathLst>
                <a:path extrusionOk="0" h="950" w="1140">
                  <a:moveTo>
                    <a:pt x="478" y="1"/>
                  </a:moveTo>
                  <a:cubicBezTo>
                    <a:pt x="333" y="1"/>
                    <a:pt x="204" y="75"/>
                    <a:pt x="137" y="260"/>
                  </a:cubicBezTo>
                  <a:cubicBezTo>
                    <a:pt x="1" y="645"/>
                    <a:pt x="453" y="949"/>
                    <a:pt x="788" y="949"/>
                  </a:cubicBezTo>
                  <a:cubicBezTo>
                    <a:pt x="983" y="949"/>
                    <a:pt x="1139" y="847"/>
                    <a:pt x="1118" y="598"/>
                  </a:cubicBezTo>
                  <a:cubicBezTo>
                    <a:pt x="1118" y="576"/>
                    <a:pt x="1118" y="553"/>
                    <a:pt x="1118" y="530"/>
                  </a:cubicBezTo>
                  <a:cubicBezTo>
                    <a:pt x="1067" y="259"/>
                    <a:pt x="747" y="1"/>
                    <a:pt x="47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3543825" y="1324575"/>
              <a:ext cx="31125" cy="26650"/>
            </a:xfrm>
            <a:custGeom>
              <a:rect b="b" l="l" r="r" t="t"/>
              <a:pathLst>
                <a:path extrusionOk="0" h="1066" w="1245">
                  <a:moveTo>
                    <a:pt x="770" y="0"/>
                  </a:moveTo>
                  <a:cubicBezTo>
                    <a:pt x="728" y="0"/>
                    <a:pt x="682" y="9"/>
                    <a:pt x="632" y="27"/>
                  </a:cubicBezTo>
                  <a:cubicBezTo>
                    <a:pt x="610" y="38"/>
                    <a:pt x="587" y="38"/>
                    <a:pt x="565" y="49"/>
                  </a:cubicBezTo>
                  <a:cubicBezTo>
                    <a:pt x="192" y="241"/>
                    <a:pt x="0" y="1031"/>
                    <a:pt x="565" y="1065"/>
                  </a:cubicBezTo>
                  <a:cubicBezTo>
                    <a:pt x="576" y="1066"/>
                    <a:pt x="587" y="1066"/>
                    <a:pt x="597" y="1066"/>
                  </a:cubicBezTo>
                  <a:cubicBezTo>
                    <a:pt x="1170" y="1066"/>
                    <a:pt x="1244" y="0"/>
                    <a:pt x="77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3726800" y="1503800"/>
              <a:ext cx="30025" cy="2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61" y="1073"/>
                  </a:cubicBezTo>
                  <a:cubicBezTo>
                    <a:pt x="507" y="1073"/>
                    <a:pt x="558" y="1062"/>
                    <a:pt x="614" y="1039"/>
                  </a:cubicBezTo>
                  <a:cubicBezTo>
                    <a:pt x="637" y="1039"/>
                    <a:pt x="659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3426625" y="1361950"/>
              <a:ext cx="30125" cy="27450"/>
            </a:xfrm>
            <a:custGeom>
              <a:rect b="b" l="l" r="r" t="t"/>
              <a:pathLst>
                <a:path extrusionOk="0" h="1098" w="1205">
                  <a:moveTo>
                    <a:pt x="651" y="0"/>
                  </a:moveTo>
                  <a:cubicBezTo>
                    <a:pt x="580" y="0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8" y="1097"/>
                    <a:pt x="948" y="1050"/>
                    <a:pt x="1021" y="935"/>
                  </a:cubicBezTo>
                  <a:lnTo>
                    <a:pt x="1055" y="867"/>
                  </a:lnTo>
                  <a:cubicBezTo>
                    <a:pt x="1205" y="558"/>
                    <a:pt x="997" y="0"/>
                    <a:pt x="6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3629550" y="1226950"/>
              <a:ext cx="31275" cy="21000"/>
            </a:xfrm>
            <a:custGeom>
              <a:rect b="b" l="l" r="r" t="t"/>
              <a:pathLst>
                <a:path extrusionOk="0" h="840" w="1251">
                  <a:moveTo>
                    <a:pt x="658" y="0"/>
                  </a:moveTo>
                  <a:cubicBezTo>
                    <a:pt x="325" y="0"/>
                    <a:pt x="0" y="197"/>
                    <a:pt x="182" y="524"/>
                  </a:cubicBezTo>
                  <a:cubicBezTo>
                    <a:pt x="194" y="546"/>
                    <a:pt x="216" y="558"/>
                    <a:pt x="227" y="580"/>
                  </a:cubicBezTo>
                  <a:cubicBezTo>
                    <a:pt x="338" y="743"/>
                    <a:pt x="573" y="840"/>
                    <a:pt x="787" y="840"/>
                  </a:cubicBezTo>
                  <a:cubicBezTo>
                    <a:pt x="1033" y="840"/>
                    <a:pt x="1251" y="712"/>
                    <a:pt x="1220" y="411"/>
                  </a:cubicBezTo>
                  <a:cubicBezTo>
                    <a:pt x="1195" y="126"/>
                    <a:pt x="924" y="0"/>
                    <a:pt x="65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3718150" y="1203850"/>
              <a:ext cx="31575" cy="20950"/>
            </a:xfrm>
            <a:custGeom>
              <a:rect b="b" l="l" r="r" t="t"/>
              <a:pathLst>
                <a:path extrusionOk="0" h="838" w="1263">
                  <a:moveTo>
                    <a:pt x="674" y="0"/>
                  </a:moveTo>
                  <a:cubicBezTo>
                    <a:pt x="336" y="0"/>
                    <a:pt x="1" y="207"/>
                    <a:pt x="193" y="534"/>
                  </a:cubicBezTo>
                  <a:cubicBezTo>
                    <a:pt x="204" y="556"/>
                    <a:pt x="215" y="579"/>
                    <a:pt x="227" y="602"/>
                  </a:cubicBezTo>
                  <a:cubicBezTo>
                    <a:pt x="344" y="749"/>
                    <a:pt x="574" y="837"/>
                    <a:pt x="784" y="837"/>
                  </a:cubicBezTo>
                  <a:cubicBezTo>
                    <a:pt x="1038" y="837"/>
                    <a:pt x="1263" y="708"/>
                    <a:pt x="1220" y="398"/>
                  </a:cubicBezTo>
                  <a:cubicBezTo>
                    <a:pt x="1190" y="120"/>
                    <a:pt x="931" y="0"/>
                    <a:pt x="67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3381875" y="1299450"/>
              <a:ext cx="36850" cy="20975"/>
            </a:xfrm>
            <a:custGeom>
              <a:rect b="b" l="l" r="r" t="t"/>
              <a:pathLst>
                <a:path extrusionOk="0" h="839" w="1474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8"/>
                    <a:pt x="431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3676625" y="1120350"/>
              <a:ext cx="29675" cy="27800"/>
            </a:xfrm>
            <a:custGeom>
              <a:rect b="b" l="l" r="r" t="t"/>
              <a:pathLst>
                <a:path extrusionOk="0" h="1112" w="1187">
                  <a:moveTo>
                    <a:pt x="495" y="1"/>
                  </a:moveTo>
                  <a:cubicBezTo>
                    <a:pt x="414" y="1"/>
                    <a:pt x="331" y="38"/>
                    <a:pt x="251" y="127"/>
                  </a:cubicBezTo>
                  <a:cubicBezTo>
                    <a:pt x="240" y="139"/>
                    <a:pt x="218" y="161"/>
                    <a:pt x="206" y="184"/>
                  </a:cubicBezTo>
                  <a:cubicBezTo>
                    <a:pt x="1" y="478"/>
                    <a:pt x="144" y="1112"/>
                    <a:pt x="517" y="1112"/>
                  </a:cubicBezTo>
                  <a:cubicBezTo>
                    <a:pt x="574" y="1112"/>
                    <a:pt x="636" y="1097"/>
                    <a:pt x="703" y="1064"/>
                  </a:cubicBezTo>
                  <a:cubicBezTo>
                    <a:pt x="1187" y="831"/>
                    <a:pt x="873" y="1"/>
                    <a:pt x="49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3416800" y="1133050"/>
              <a:ext cx="37050" cy="25225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0" y="1009"/>
                    <a:pt x="567" y="1009"/>
                  </a:cubicBezTo>
                  <a:cubicBezTo>
                    <a:pt x="578" y="1009"/>
                    <a:pt x="590" y="1008"/>
                    <a:pt x="602" y="1007"/>
                  </a:cubicBezTo>
                  <a:lnTo>
                    <a:pt x="681" y="996"/>
                  </a:lnTo>
                  <a:cubicBezTo>
                    <a:pt x="1087" y="928"/>
                    <a:pt x="1482" y="206"/>
                    <a:pt x="951" y="26"/>
                  </a:cubicBezTo>
                  <a:cubicBezTo>
                    <a:pt x="903" y="9"/>
                    <a:pt x="856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3499225" y="1448900"/>
              <a:ext cx="29275" cy="21900"/>
            </a:xfrm>
            <a:custGeom>
              <a:rect b="b" l="l" r="r" t="t"/>
              <a:pathLst>
                <a:path extrusionOk="0" h="876" w="1171">
                  <a:moveTo>
                    <a:pt x="409" y="0"/>
                  </a:moveTo>
                  <a:cubicBezTo>
                    <a:pt x="207" y="0"/>
                    <a:pt x="34" y="105"/>
                    <a:pt x="24" y="368"/>
                  </a:cubicBezTo>
                  <a:cubicBezTo>
                    <a:pt x="1" y="703"/>
                    <a:pt x="343" y="876"/>
                    <a:pt x="646" y="876"/>
                  </a:cubicBezTo>
                  <a:cubicBezTo>
                    <a:pt x="925" y="876"/>
                    <a:pt x="1171" y="728"/>
                    <a:pt x="1062" y="425"/>
                  </a:cubicBezTo>
                  <a:cubicBezTo>
                    <a:pt x="1051" y="402"/>
                    <a:pt x="1040" y="380"/>
                    <a:pt x="1028" y="357"/>
                  </a:cubicBezTo>
                  <a:cubicBezTo>
                    <a:pt x="930" y="149"/>
                    <a:pt x="649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3605900" y="1008175"/>
              <a:ext cx="29500" cy="21625"/>
            </a:xfrm>
            <a:custGeom>
              <a:rect b="b" l="l" r="r" t="t"/>
              <a:pathLst>
                <a:path extrusionOk="0" h="865" w="1180">
                  <a:moveTo>
                    <a:pt x="556" y="1"/>
                  </a:moveTo>
                  <a:cubicBezTo>
                    <a:pt x="263" y="1"/>
                    <a:pt x="0" y="159"/>
                    <a:pt x="124" y="473"/>
                  </a:cubicBezTo>
                  <a:cubicBezTo>
                    <a:pt x="135" y="496"/>
                    <a:pt x="147" y="518"/>
                    <a:pt x="158" y="541"/>
                  </a:cubicBezTo>
                  <a:cubicBezTo>
                    <a:pt x="265" y="731"/>
                    <a:pt x="535" y="865"/>
                    <a:pt x="769" y="865"/>
                  </a:cubicBezTo>
                  <a:cubicBezTo>
                    <a:pt x="980" y="865"/>
                    <a:pt x="1163" y="757"/>
                    <a:pt x="1173" y="484"/>
                  </a:cubicBezTo>
                  <a:cubicBezTo>
                    <a:pt x="1179" y="161"/>
                    <a:pt x="852" y="1"/>
                    <a:pt x="556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3405475" y="1076400"/>
              <a:ext cx="28875" cy="26925"/>
            </a:xfrm>
            <a:custGeom>
              <a:rect b="b" l="l" r="r" t="t"/>
              <a:pathLst>
                <a:path extrusionOk="0" h="1077" w="1155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60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3501500" y="995625"/>
              <a:ext cx="28375" cy="23675"/>
            </a:xfrm>
            <a:custGeom>
              <a:rect b="b" l="l" r="r" t="t"/>
              <a:pathLst>
                <a:path extrusionOk="0" h="947" w="1135">
                  <a:moveTo>
                    <a:pt x="473" y="0"/>
                  </a:moveTo>
                  <a:cubicBezTo>
                    <a:pt x="328" y="0"/>
                    <a:pt x="199" y="75"/>
                    <a:pt x="136" y="264"/>
                  </a:cubicBezTo>
                  <a:cubicBezTo>
                    <a:pt x="0" y="644"/>
                    <a:pt x="450" y="946"/>
                    <a:pt x="786" y="946"/>
                  </a:cubicBezTo>
                  <a:cubicBezTo>
                    <a:pt x="979" y="946"/>
                    <a:pt x="1134" y="846"/>
                    <a:pt x="1118" y="603"/>
                  </a:cubicBezTo>
                  <a:cubicBezTo>
                    <a:pt x="1118" y="580"/>
                    <a:pt x="1118" y="546"/>
                    <a:pt x="1107" y="524"/>
                  </a:cubicBezTo>
                  <a:cubicBezTo>
                    <a:pt x="1063" y="260"/>
                    <a:pt x="742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3590075" y="1409600"/>
              <a:ext cx="29525" cy="21500"/>
            </a:xfrm>
            <a:custGeom>
              <a:rect b="b" l="l" r="r" t="t"/>
              <a:pathLst>
                <a:path extrusionOk="0" h="860" w="1181">
                  <a:moveTo>
                    <a:pt x="565" y="1"/>
                  </a:moveTo>
                  <a:cubicBezTo>
                    <a:pt x="269" y="1"/>
                    <a:pt x="0" y="162"/>
                    <a:pt x="125" y="474"/>
                  </a:cubicBezTo>
                  <a:cubicBezTo>
                    <a:pt x="136" y="485"/>
                    <a:pt x="148" y="507"/>
                    <a:pt x="159" y="530"/>
                  </a:cubicBezTo>
                  <a:cubicBezTo>
                    <a:pt x="266" y="726"/>
                    <a:pt x="539" y="860"/>
                    <a:pt x="775" y="860"/>
                  </a:cubicBezTo>
                  <a:cubicBezTo>
                    <a:pt x="987" y="860"/>
                    <a:pt x="1169" y="752"/>
                    <a:pt x="1175" y="485"/>
                  </a:cubicBezTo>
                  <a:cubicBezTo>
                    <a:pt x="1180" y="159"/>
                    <a:pt x="859" y="1"/>
                    <a:pt x="56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3617025" y="1352550"/>
              <a:ext cx="28400" cy="23975"/>
            </a:xfrm>
            <a:custGeom>
              <a:rect b="b" l="l" r="r" t="t"/>
              <a:pathLst>
                <a:path extrusionOk="0" h="959" w="1136">
                  <a:moveTo>
                    <a:pt x="485" y="0"/>
                  </a:moveTo>
                  <a:cubicBezTo>
                    <a:pt x="346" y="0"/>
                    <a:pt x="221" y="72"/>
                    <a:pt x="153" y="250"/>
                  </a:cubicBezTo>
                  <a:cubicBezTo>
                    <a:pt x="1" y="642"/>
                    <a:pt x="459" y="959"/>
                    <a:pt x="797" y="959"/>
                  </a:cubicBezTo>
                  <a:cubicBezTo>
                    <a:pt x="985" y="959"/>
                    <a:pt x="1135" y="861"/>
                    <a:pt x="1123" y="623"/>
                  </a:cubicBezTo>
                  <a:cubicBezTo>
                    <a:pt x="1123" y="589"/>
                    <a:pt x="1123" y="566"/>
                    <a:pt x="1123" y="544"/>
                  </a:cubicBezTo>
                  <a:cubicBezTo>
                    <a:pt x="1079" y="275"/>
                    <a:pt x="756" y="0"/>
                    <a:pt x="4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557075" y="1360025"/>
              <a:ext cx="28650" cy="23650"/>
            </a:xfrm>
            <a:custGeom>
              <a:rect b="b" l="l" r="r" t="t"/>
              <a:pathLst>
                <a:path extrusionOk="0" h="946" w="1146">
                  <a:moveTo>
                    <a:pt x="473" y="0"/>
                  </a:moveTo>
                  <a:cubicBezTo>
                    <a:pt x="331" y="0"/>
                    <a:pt x="202" y="73"/>
                    <a:pt x="136" y="256"/>
                  </a:cubicBezTo>
                  <a:cubicBezTo>
                    <a:pt x="0" y="642"/>
                    <a:pt x="452" y="946"/>
                    <a:pt x="791" y="946"/>
                  </a:cubicBezTo>
                  <a:cubicBezTo>
                    <a:pt x="987" y="946"/>
                    <a:pt x="1146" y="843"/>
                    <a:pt x="1129" y="595"/>
                  </a:cubicBezTo>
                  <a:cubicBezTo>
                    <a:pt x="1118" y="572"/>
                    <a:pt x="1118" y="550"/>
                    <a:pt x="1118" y="527"/>
                  </a:cubicBezTo>
                  <a:cubicBezTo>
                    <a:pt x="1066" y="261"/>
                    <a:pt x="744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3306850" y="1189375"/>
              <a:ext cx="31175" cy="26725"/>
            </a:xfrm>
            <a:custGeom>
              <a:rect b="b" l="l" r="r" t="t"/>
              <a:pathLst>
                <a:path extrusionOk="0" h="1069" w="1247">
                  <a:moveTo>
                    <a:pt x="776" y="1"/>
                  </a:moveTo>
                  <a:cubicBezTo>
                    <a:pt x="733" y="1"/>
                    <a:pt x="685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33"/>
                    <a:pt x="1" y="1034"/>
                    <a:pt x="576" y="1068"/>
                  </a:cubicBezTo>
                  <a:cubicBezTo>
                    <a:pt x="584" y="1068"/>
                    <a:pt x="592" y="1068"/>
                    <a:pt x="600" y="1068"/>
                  </a:cubicBezTo>
                  <a:cubicBezTo>
                    <a:pt x="1168" y="1068"/>
                    <a:pt x="1246" y="1"/>
                    <a:pt x="7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483325" y="1079825"/>
              <a:ext cx="29350" cy="21525"/>
            </a:xfrm>
            <a:custGeom>
              <a:rect b="b" l="l" r="r" t="t"/>
              <a:pathLst>
                <a:path extrusionOk="0" h="861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64" y="541"/>
                  </a:cubicBezTo>
                  <a:cubicBezTo>
                    <a:pt x="264" y="730"/>
                    <a:pt x="532" y="861"/>
                    <a:pt x="766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3549875" y="1513750"/>
              <a:ext cx="29150" cy="27675"/>
            </a:xfrm>
            <a:custGeom>
              <a:rect b="b" l="l" r="r" t="t"/>
              <a:pathLst>
                <a:path extrusionOk="0" h="1107" w="1166">
                  <a:moveTo>
                    <a:pt x="533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9" y="110"/>
                    <a:pt x="277" y="133"/>
                    <a:pt x="255" y="144"/>
                  </a:cubicBezTo>
                  <a:cubicBezTo>
                    <a:pt x="1" y="429"/>
                    <a:pt x="95" y="1107"/>
                    <a:pt x="503" y="1107"/>
                  </a:cubicBezTo>
                  <a:cubicBezTo>
                    <a:pt x="548" y="1107"/>
                    <a:pt x="597" y="1099"/>
                    <a:pt x="650" y="1081"/>
                  </a:cubicBezTo>
                  <a:cubicBezTo>
                    <a:pt x="1166" y="909"/>
                    <a:pt x="921" y="0"/>
                    <a:pt x="53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3511250" y="1242800"/>
              <a:ext cx="30125" cy="27550"/>
            </a:xfrm>
            <a:custGeom>
              <a:rect b="b" l="l" r="r" t="t"/>
              <a:pathLst>
                <a:path extrusionOk="0" h="1102" w="1205">
                  <a:moveTo>
                    <a:pt x="651" y="1"/>
                  </a:moveTo>
                  <a:cubicBezTo>
                    <a:pt x="580" y="1"/>
                    <a:pt x="503" y="25"/>
                    <a:pt x="423" y="82"/>
                  </a:cubicBezTo>
                  <a:cubicBezTo>
                    <a:pt x="1" y="369"/>
                    <a:pt x="402" y="1101"/>
                    <a:pt x="760" y="1101"/>
                  </a:cubicBezTo>
                  <a:cubicBezTo>
                    <a:pt x="851" y="1101"/>
                    <a:pt x="939" y="1054"/>
                    <a:pt x="1010" y="939"/>
                  </a:cubicBezTo>
                  <a:cubicBezTo>
                    <a:pt x="1033" y="917"/>
                    <a:pt x="1044" y="894"/>
                    <a:pt x="1055" y="872"/>
                  </a:cubicBezTo>
                  <a:cubicBezTo>
                    <a:pt x="1204" y="563"/>
                    <a:pt x="991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3624125" y="1378475"/>
              <a:ext cx="29075" cy="27700"/>
            </a:xfrm>
            <a:custGeom>
              <a:rect b="b" l="l" r="r" t="t"/>
              <a:pathLst>
                <a:path extrusionOk="0" h="1108" w="1163">
                  <a:moveTo>
                    <a:pt x="515" y="1"/>
                  </a:moveTo>
                  <a:cubicBezTo>
                    <a:pt x="442" y="1"/>
                    <a:pt x="365" y="32"/>
                    <a:pt x="286" y="105"/>
                  </a:cubicBezTo>
                  <a:cubicBezTo>
                    <a:pt x="275" y="116"/>
                    <a:pt x="253" y="139"/>
                    <a:pt x="241" y="150"/>
                  </a:cubicBezTo>
                  <a:cubicBezTo>
                    <a:pt x="0" y="441"/>
                    <a:pt x="99" y="1108"/>
                    <a:pt x="497" y="1108"/>
                  </a:cubicBezTo>
                  <a:cubicBezTo>
                    <a:pt x="547" y="1108"/>
                    <a:pt x="600" y="1098"/>
                    <a:pt x="659" y="1075"/>
                  </a:cubicBezTo>
                  <a:cubicBezTo>
                    <a:pt x="1163" y="895"/>
                    <a:pt x="906" y="1"/>
                    <a:pt x="5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3440275" y="1433725"/>
              <a:ext cx="37075" cy="20925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096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3618875" y="1244200"/>
              <a:ext cx="37325" cy="21050"/>
            </a:xfrm>
            <a:custGeom>
              <a:rect b="b" l="l" r="r" t="t"/>
              <a:pathLst>
                <a:path extrusionOk="0" h="842" w="1493">
                  <a:moveTo>
                    <a:pt x="893" y="0"/>
                  </a:moveTo>
                  <a:cubicBezTo>
                    <a:pt x="480" y="0"/>
                    <a:pt x="1" y="415"/>
                    <a:pt x="372" y="714"/>
                  </a:cubicBezTo>
                  <a:cubicBezTo>
                    <a:pt x="395" y="737"/>
                    <a:pt x="417" y="748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8" y="841"/>
                    <a:pt x="1493" y="602"/>
                    <a:pt x="1298" y="229"/>
                  </a:cubicBezTo>
                  <a:cubicBezTo>
                    <a:pt x="1211" y="65"/>
                    <a:pt x="1057" y="0"/>
                    <a:pt x="8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3625600" y="1433650"/>
              <a:ext cx="37850" cy="25050"/>
            </a:xfrm>
            <a:custGeom>
              <a:rect b="b" l="l" r="r" t="t"/>
              <a:pathLst>
                <a:path extrusionOk="0" h="1002" w="1514">
                  <a:moveTo>
                    <a:pt x="827" y="0"/>
                  </a:moveTo>
                  <a:cubicBezTo>
                    <a:pt x="311" y="0"/>
                    <a:pt x="1" y="1001"/>
                    <a:pt x="604" y="1001"/>
                  </a:cubicBezTo>
                  <a:cubicBezTo>
                    <a:pt x="610" y="1001"/>
                    <a:pt x="616" y="1001"/>
                    <a:pt x="622" y="1001"/>
                  </a:cubicBezTo>
                  <a:cubicBezTo>
                    <a:pt x="645" y="1001"/>
                    <a:pt x="668" y="1001"/>
                    <a:pt x="690" y="990"/>
                  </a:cubicBezTo>
                  <a:cubicBezTo>
                    <a:pt x="1096" y="933"/>
                    <a:pt x="1514" y="222"/>
                    <a:pt x="984" y="31"/>
                  </a:cubicBezTo>
                  <a:cubicBezTo>
                    <a:pt x="930" y="10"/>
                    <a:pt x="878" y="0"/>
                    <a:pt x="82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3740400" y="1362975"/>
              <a:ext cx="37025" cy="25225"/>
            </a:xfrm>
            <a:custGeom>
              <a:rect b="b" l="l" r="r" t="t"/>
              <a:pathLst>
                <a:path extrusionOk="0" h="1009" w="1481">
                  <a:moveTo>
                    <a:pt x="809" y="0"/>
                  </a:moveTo>
                  <a:cubicBezTo>
                    <a:pt x="293" y="0"/>
                    <a:pt x="0" y="1008"/>
                    <a:pt x="577" y="1008"/>
                  </a:cubicBezTo>
                  <a:cubicBezTo>
                    <a:pt x="588" y="1008"/>
                    <a:pt x="600" y="1008"/>
                    <a:pt x="612" y="1007"/>
                  </a:cubicBezTo>
                  <a:cubicBezTo>
                    <a:pt x="634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0" y="25"/>
                  </a:cubicBezTo>
                  <a:cubicBezTo>
                    <a:pt x="902" y="8"/>
                    <a:pt x="855" y="0"/>
                    <a:pt x="8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3489125" y="947500"/>
              <a:ext cx="29200" cy="21525"/>
            </a:xfrm>
            <a:custGeom>
              <a:rect b="b" l="l" r="r" t="t"/>
              <a:pathLst>
                <a:path extrusionOk="0" h="861" w="1168">
                  <a:moveTo>
                    <a:pt x="546" y="0"/>
                  </a:moveTo>
                  <a:cubicBezTo>
                    <a:pt x="257" y="0"/>
                    <a:pt x="0" y="155"/>
                    <a:pt x="123" y="463"/>
                  </a:cubicBezTo>
                  <a:cubicBezTo>
                    <a:pt x="123" y="485"/>
                    <a:pt x="135" y="508"/>
                    <a:pt x="146" y="531"/>
                  </a:cubicBezTo>
                  <a:cubicBezTo>
                    <a:pt x="253" y="727"/>
                    <a:pt x="526" y="860"/>
                    <a:pt x="762" y="860"/>
                  </a:cubicBezTo>
                  <a:cubicBezTo>
                    <a:pt x="974" y="860"/>
                    <a:pt x="1156" y="752"/>
                    <a:pt x="1161" y="485"/>
                  </a:cubicBezTo>
                  <a:cubicBezTo>
                    <a:pt x="1167" y="161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3467250" y="1146100"/>
              <a:ext cx="28875" cy="26975"/>
            </a:xfrm>
            <a:custGeom>
              <a:rect b="b" l="l" r="r" t="t"/>
              <a:pathLst>
                <a:path extrusionOk="0" h="1079" w="1155">
                  <a:moveTo>
                    <a:pt x="604" y="0"/>
                  </a:moveTo>
                  <a:cubicBezTo>
                    <a:pt x="600" y="0"/>
                    <a:pt x="596" y="0"/>
                    <a:pt x="592" y="0"/>
                  </a:cubicBezTo>
                  <a:cubicBezTo>
                    <a:pt x="11" y="10"/>
                    <a:pt x="1" y="1078"/>
                    <a:pt x="461" y="1078"/>
                  </a:cubicBezTo>
                  <a:cubicBezTo>
                    <a:pt x="511" y="1078"/>
                    <a:pt x="566" y="1066"/>
                    <a:pt x="626" y="1038"/>
                  </a:cubicBezTo>
                  <a:cubicBezTo>
                    <a:pt x="637" y="1027"/>
                    <a:pt x="660" y="1027"/>
                    <a:pt x="682" y="1004"/>
                  </a:cubicBezTo>
                  <a:cubicBezTo>
                    <a:pt x="1041" y="792"/>
                    <a:pt x="1155" y="0"/>
                    <a:pt x="6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3665125" y="1515500"/>
              <a:ext cx="31175" cy="26700"/>
            </a:xfrm>
            <a:custGeom>
              <a:rect b="b" l="l" r="r" t="t"/>
              <a:pathLst>
                <a:path extrusionOk="0" h="1068" w="1247">
                  <a:moveTo>
                    <a:pt x="776" y="0"/>
                  </a:moveTo>
                  <a:cubicBezTo>
                    <a:pt x="733" y="0"/>
                    <a:pt x="685" y="9"/>
                    <a:pt x="632" y="29"/>
                  </a:cubicBezTo>
                  <a:cubicBezTo>
                    <a:pt x="610" y="29"/>
                    <a:pt x="587" y="40"/>
                    <a:pt x="565" y="52"/>
                  </a:cubicBezTo>
                  <a:cubicBezTo>
                    <a:pt x="192" y="232"/>
                    <a:pt x="1" y="1033"/>
                    <a:pt x="565" y="1067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7" y="1068"/>
                    <a:pt x="1246" y="0"/>
                    <a:pt x="77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3674225" y="1241075"/>
              <a:ext cx="29150" cy="27700"/>
            </a:xfrm>
            <a:custGeom>
              <a:rect b="b" l="l" r="r" t="t"/>
              <a:pathLst>
                <a:path extrusionOk="0" h="1108" w="1166">
                  <a:moveTo>
                    <a:pt x="663" y="0"/>
                  </a:moveTo>
                  <a:cubicBezTo>
                    <a:pt x="618" y="0"/>
                    <a:pt x="569" y="9"/>
                    <a:pt x="517" y="27"/>
                  </a:cubicBezTo>
                  <a:cubicBezTo>
                    <a:pt x="1" y="199"/>
                    <a:pt x="245" y="1107"/>
                    <a:pt x="634" y="1107"/>
                  </a:cubicBezTo>
                  <a:cubicBezTo>
                    <a:pt x="704" y="1107"/>
                    <a:pt x="779" y="1077"/>
                    <a:pt x="855" y="1008"/>
                  </a:cubicBezTo>
                  <a:lnTo>
                    <a:pt x="912" y="963"/>
                  </a:lnTo>
                  <a:cubicBezTo>
                    <a:pt x="1166" y="679"/>
                    <a:pt x="1072" y="0"/>
                    <a:pt x="66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3334550" y="947200"/>
              <a:ext cx="29725" cy="21400"/>
            </a:xfrm>
            <a:custGeom>
              <a:rect b="b" l="l" r="r" t="t"/>
              <a:pathLst>
                <a:path extrusionOk="0" h="856" w="1189">
                  <a:moveTo>
                    <a:pt x="578" y="1"/>
                  </a:moveTo>
                  <a:cubicBezTo>
                    <a:pt x="275" y="1"/>
                    <a:pt x="0" y="167"/>
                    <a:pt x="145" y="486"/>
                  </a:cubicBezTo>
                  <a:cubicBezTo>
                    <a:pt x="156" y="509"/>
                    <a:pt x="156" y="531"/>
                    <a:pt x="179" y="554"/>
                  </a:cubicBezTo>
                  <a:cubicBezTo>
                    <a:pt x="282" y="737"/>
                    <a:pt x="541" y="856"/>
                    <a:pt x="770" y="856"/>
                  </a:cubicBezTo>
                  <a:cubicBezTo>
                    <a:pt x="994" y="856"/>
                    <a:pt x="1189" y="742"/>
                    <a:pt x="1183" y="464"/>
                  </a:cubicBezTo>
                  <a:cubicBezTo>
                    <a:pt x="1178" y="151"/>
                    <a:pt x="865" y="1"/>
                    <a:pt x="5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3515075" y="1204675"/>
              <a:ext cx="31600" cy="21075"/>
            </a:xfrm>
            <a:custGeom>
              <a:rect b="b" l="l" r="r" t="t"/>
              <a:pathLst>
                <a:path extrusionOk="0" h="843" w="1264">
                  <a:moveTo>
                    <a:pt x="482" y="1"/>
                  </a:moveTo>
                  <a:cubicBezTo>
                    <a:pt x="228" y="1"/>
                    <a:pt x="1" y="134"/>
                    <a:pt x="45" y="444"/>
                  </a:cubicBezTo>
                  <a:cubicBezTo>
                    <a:pt x="74" y="722"/>
                    <a:pt x="333" y="842"/>
                    <a:pt x="590" y="842"/>
                  </a:cubicBezTo>
                  <a:cubicBezTo>
                    <a:pt x="928" y="842"/>
                    <a:pt x="1264" y="636"/>
                    <a:pt x="1071" y="309"/>
                  </a:cubicBezTo>
                  <a:cubicBezTo>
                    <a:pt x="1060" y="286"/>
                    <a:pt x="1038" y="264"/>
                    <a:pt x="1026" y="241"/>
                  </a:cubicBezTo>
                  <a:cubicBezTo>
                    <a:pt x="915" y="89"/>
                    <a:pt x="689" y="1"/>
                    <a:pt x="4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3573625" y="1040150"/>
              <a:ext cx="29725" cy="27975"/>
            </a:xfrm>
            <a:custGeom>
              <a:rect b="b" l="l" r="r" t="t"/>
              <a:pathLst>
                <a:path extrusionOk="0" h="1119" w="1189">
                  <a:moveTo>
                    <a:pt x="511" y="0"/>
                  </a:moveTo>
                  <a:cubicBezTo>
                    <a:pt x="434" y="0"/>
                    <a:pt x="353" y="36"/>
                    <a:pt x="275" y="119"/>
                  </a:cubicBezTo>
                  <a:cubicBezTo>
                    <a:pt x="253" y="131"/>
                    <a:pt x="241" y="153"/>
                    <a:pt x="219" y="176"/>
                  </a:cubicBezTo>
                  <a:cubicBezTo>
                    <a:pt x="1" y="464"/>
                    <a:pt x="131" y="1118"/>
                    <a:pt x="511" y="1118"/>
                  </a:cubicBezTo>
                  <a:cubicBezTo>
                    <a:pt x="564" y="1118"/>
                    <a:pt x="620" y="1106"/>
                    <a:pt x="682" y="1079"/>
                  </a:cubicBezTo>
                  <a:cubicBezTo>
                    <a:pt x="1188" y="863"/>
                    <a:pt x="892" y="0"/>
                    <a:pt x="5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3342650" y="1155775"/>
              <a:ext cx="29275" cy="21875"/>
            </a:xfrm>
            <a:custGeom>
              <a:rect b="b" l="l" r="r" t="t"/>
              <a:pathLst>
                <a:path extrusionOk="0" h="875" w="1171">
                  <a:moveTo>
                    <a:pt x="523" y="0"/>
                  </a:moveTo>
                  <a:cubicBezTo>
                    <a:pt x="244" y="0"/>
                    <a:pt x="1" y="150"/>
                    <a:pt x="115" y="460"/>
                  </a:cubicBezTo>
                  <a:cubicBezTo>
                    <a:pt x="115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3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3441600" y="971475"/>
              <a:ext cx="30025" cy="27050"/>
            </a:xfrm>
            <a:custGeom>
              <a:rect b="b" l="l" r="r" t="t"/>
              <a:pathLst>
                <a:path extrusionOk="0" h="1082" w="1201">
                  <a:moveTo>
                    <a:pt x="628" y="0"/>
                  </a:moveTo>
                  <a:cubicBezTo>
                    <a:pt x="48" y="0"/>
                    <a:pt x="0" y="1081"/>
                    <a:pt x="475" y="1081"/>
                  </a:cubicBezTo>
                  <a:cubicBezTo>
                    <a:pt x="520" y="1081"/>
                    <a:pt x="570" y="1071"/>
                    <a:pt x="625" y="1050"/>
                  </a:cubicBezTo>
                  <a:lnTo>
                    <a:pt x="682" y="1016"/>
                  </a:lnTo>
                  <a:cubicBezTo>
                    <a:pt x="1054" y="813"/>
                    <a:pt x="1201" y="23"/>
                    <a:pt x="636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3451325" y="1005450"/>
              <a:ext cx="28875" cy="26975"/>
            </a:xfrm>
            <a:custGeom>
              <a:rect b="b" l="l" r="r" t="t"/>
              <a:pathLst>
                <a:path extrusionOk="0" h="1079" w="1155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3448900" y="948425"/>
              <a:ext cx="28375" cy="23750"/>
            </a:xfrm>
            <a:custGeom>
              <a:rect b="b" l="l" r="r" t="t"/>
              <a:pathLst>
                <a:path extrusionOk="0" h="950" w="1135">
                  <a:moveTo>
                    <a:pt x="353" y="1"/>
                  </a:moveTo>
                  <a:cubicBezTo>
                    <a:pt x="158" y="1"/>
                    <a:pt x="1" y="102"/>
                    <a:pt x="17" y="347"/>
                  </a:cubicBezTo>
                  <a:cubicBezTo>
                    <a:pt x="17" y="369"/>
                    <a:pt x="17" y="392"/>
                    <a:pt x="28" y="415"/>
                  </a:cubicBezTo>
                  <a:cubicBezTo>
                    <a:pt x="73" y="687"/>
                    <a:pt x="395" y="949"/>
                    <a:pt x="664" y="949"/>
                  </a:cubicBezTo>
                  <a:cubicBezTo>
                    <a:pt x="807" y="949"/>
                    <a:pt x="936" y="874"/>
                    <a:pt x="999" y="685"/>
                  </a:cubicBezTo>
                  <a:cubicBezTo>
                    <a:pt x="1134" y="300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3524925" y="1266950"/>
              <a:ext cx="29775" cy="21275"/>
            </a:xfrm>
            <a:custGeom>
              <a:rect b="b" l="l" r="r" t="t"/>
              <a:pathLst>
                <a:path extrusionOk="0" h="851" w="1191">
                  <a:moveTo>
                    <a:pt x="588" y="1"/>
                  </a:moveTo>
                  <a:cubicBezTo>
                    <a:pt x="281" y="1"/>
                    <a:pt x="1" y="171"/>
                    <a:pt x="147" y="492"/>
                  </a:cubicBezTo>
                  <a:cubicBezTo>
                    <a:pt x="158" y="515"/>
                    <a:pt x="170" y="526"/>
                    <a:pt x="181" y="549"/>
                  </a:cubicBezTo>
                  <a:cubicBezTo>
                    <a:pt x="289" y="731"/>
                    <a:pt x="548" y="851"/>
                    <a:pt x="776" y="851"/>
                  </a:cubicBezTo>
                  <a:cubicBezTo>
                    <a:pt x="998" y="851"/>
                    <a:pt x="1191" y="737"/>
                    <a:pt x="1185" y="458"/>
                  </a:cubicBezTo>
                  <a:cubicBezTo>
                    <a:pt x="1180" y="148"/>
                    <a:pt x="873" y="1"/>
                    <a:pt x="5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3443375" y="1176200"/>
              <a:ext cx="28100" cy="23975"/>
            </a:xfrm>
            <a:custGeom>
              <a:rect b="b" l="l" r="r" t="t"/>
              <a:pathLst>
                <a:path extrusionOk="0" h="959" w="1124">
                  <a:moveTo>
                    <a:pt x="337" y="0"/>
                  </a:moveTo>
                  <a:cubicBezTo>
                    <a:pt x="150" y="0"/>
                    <a:pt x="0" y="100"/>
                    <a:pt x="12" y="342"/>
                  </a:cubicBezTo>
                  <a:lnTo>
                    <a:pt x="12" y="410"/>
                  </a:lnTo>
                  <a:cubicBezTo>
                    <a:pt x="50" y="691"/>
                    <a:pt x="369" y="958"/>
                    <a:pt x="638" y="958"/>
                  </a:cubicBezTo>
                  <a:cubicBezTo>
                    <a:pt x="779" y="958"/>
                    <a:pt x="906" y="885"/>
                    <a:pt x="972" y="703"/>
                  </a:cubicBezTo>
                  <a:cubicBezTo>
                    <a:pt x="1124" y="319"/>
                    <a:pt x="671" y="0"/>
                    <a:pt x="33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3472425" y="1288225"/>
              <a:ext cx="28275" cy="23750"/>
            </a:xfrm>
            <a:custGeom>
              <a:rect b="b" l="l" r="r" t="t"/>
              <a:pathLst>
                <a:path extrusionOk="0" h="950" w="1131">
                  <a:moveTo>
                    <a:pt x="353" y="1"/>
                  </a:moveTo>
                  <a:cubicBezTo>
                    <a:pt x="158" y="1"/>
                    <a:pt x="0" y="104"/>
                    <a:pt x="13" y="352"/>
                  </a:cubicBezTo>
                  <a:cubicBezTo>
                    <a:pt x="13" y="375"/>
                    <a:pt x="13" y="397"/>
                    <a:pt x="24" y="420"/>
                  </a:cubicBezTo>
                  <a:cubicBezTo>
                    <a:pt x="68" y="692"/>
                    <a:pt x="390" y="949"/>
                    <a:pt x="659" y="949"/>
                  </a:cubicBezTo>
                  <a:cubicBezTo>
                    <a:pt x="803" y="949"/>
                    <a:pt x="932" y="876"/>
                    <a:pt x="994" y="691"/>
                  </a:cubicBezTo>
                  <a:cubicBezTo>
                    <a:pt x="1130" y="305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3293175" y="1022800"/>
              <a:ext cx="29500" cy="21625"/>
            </a:xfrm>
            <a:custGeom>
              <a:rect b="b" l="l" r="r" t="t"/>
              <a:pathLst>
                <a:path extrusionOk="0" h="865" w="1180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20" y="864"/>
                  </a:cubicBezTo>
                  <a:cubicBezTo>
                    <a:pt x="914" y="864"/>
                    <a:pt x="1180" y="706"/>
                    <a:pt x="1055" y="396"/>
                  </a:cubicBezTo>
                  <a:cubicBezTo>
                    <a:pt x="1044" y="373"/>
                    <a:pt x="1033" y="351"/>
                    <a:pt x="1022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3513350" y="970625"/>
              <a:ext cx="30025" cy="26825"/>
            </a:xfrm>
            <a:custGeom>
              <a:rect b="b" l="l" r="r" t="t"/>
              <a:pathLst>
                <a:path extrusionOk="0" h="1073" w="1201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4" y="34"/>
                    <a:pt x="531" y="46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3"/>
                    <a:pt x="573" y="1073"/>
                  </a:cubicBezTo>
                  <a:cubicBezTo>
                    <a:pt x="1151" y="1073"/>
                    <a:pt x="1201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462750" y="1228125"/>
              <a:ext cx="36925" cy="21000"/>
            </a:xfrm>
            <a:custGeom>
              <a:rect b="b" l="l" r="r" t="t"/>
              <a:pathLst>
                <a:path extrusionOk="0" h="840" w="1477">
                  <a:moveTo>
                    <a:pt x="883" y="1"/>
                  </a:moveTo>
                  <a:cubicBezTo>
                    <a:pt x="473" y="1"/>
                    <a:pt x="1" y="385"/>
                    <a:pt x="366" y="702"/>
                  </a:cubicBezTo>
                  <a:cubicBezTo>
                    <a:pt x="377" y="714"/>
                    <a:pt x="400" y="725"/>
                    <a:pt x="411" y="748"/>
                  </a:cubicBezTo>
                  <a:cubicBezTo>
                    <a:pt x="504" y="810"/>
                    <a:pt x="627" y="840"/>
                    <a:pt x="753" y="840"/>
                  </a:cubicBezTo>
                  <a:cubicBezTo>
                    <a:pt x="1102" y="840"/>
                    <a:pt x="1477" y="613"/>
                    <a:pt x="1302" y="240"/>
                  </a:cubicBezTo>
                  <a:cubicBezTo>
                    <a:pt x="1219" y="69"/>
                    <a:pt x="1057" y="1"/>
                    <a:pt x="8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3533675" y="940375"/>
              <a:ext cx="29700" cy="27775"/>
            </a:xfrm>
            <a:custGeom>
              <a:rect b="b" l="l" r="r" t="t"/>
              <a:pathLst>
                <a:path extrusionOk="0" h="1111" w="1188">
                  <a:moveTo>
                    <a:pt x="671" y="1"/>
                  </a:moveTo>
                  <a:cubicBezTo>
                    <a:pt x="615" y="1"/>
                    <a:pt x="552" y="15"/>
                    <a:pt x="485" y="48"/>
                  </a:cubicBezTo>
                  <a:cubicBezTo>
                    <a:pt x="1" y="272"/>
                    <a:pt x="316" y="1111"/>
                    <a:pt x="695" y="1111"/>
                  </a:cubicBezTo>
                  <a:cubicBezTo>
                    <a:pt x="775" y="1111"/>
                    <a:pt x="858" y="1073"/>
                    <a:pt x="937" y="985"/>
                  </a:cubicBezTo>
                  <a:cubicBezTo>
                    <a:pt x="948" y="973"/>
                    <a:pt x="971" y="951"/>
                    <a:pt x="982" y="928"/>
                  </a:cubicBezTo>
                  <a:cubicBezTo>
                    <a:pt x="1188" y="635"/>
                    <a:pt x="1045" y="1"/>
                    <a:pt x="67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3298300" y="1057800"/>
              <a:ext cx="30025" cy="2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7" y="1038"/>
                    <a:pt x="670" y="1027"/>
                    <a:pt x="681" y="1016"/>
                  </a:cubicBezTo>
                  <a:cubicBezTo>
                    <a:pt x="1054" y="813"/>
                    <a:pt x="1200" y="12"/>
                    <a:pt x="636" y="0"/>
                  </a:cubicBezTo>
                  <a:cubicBezTo>
                    <a:pt x="633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3406850" y="1052650"/>
              <a:ext cx="29475" cy="21525"/>
            </a:xfrm>
            <a:custGeom>
              <a:rect b="b" l="l" r="r" t="t"/>
              <a:pathLst>
                <a:path extrusionOk="0" h="861" w="1179">
                  <a:moveTo>
                    <a:pt x="406" y="1"/>
                  </a:moveTo>
                  <a:cubicBezTo>
                    <a:pt x="194" y="1"/>
                    <a:pt x="12" y="108"/>
                    <a:pt x="7" y="376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6"/>
                    <a:pt x="1056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3706850" y="1380150"/>
              <a:ext cx="28300" cy="23925"/>
            </a:xfrm>
            <a:custGeom>
              <a:rect b="b" l="l" r="r" t="t"/>
              <a:pathLst>
                <a:path extrusionOk="0" h="957" w="1132">
                  <a:moveTo>
                    <a:pt x="340" y="1"/>
                  </a:moveTo>
                  <a:cubicBezTo>
                    <a:pt x="152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0" y="686"/>
                    <a:pt x="372" y="956"/>
                    <a:pt x="642" y="956"/>
                  </a:cubicBezTo>
                  <a:cubicBezTo>
                    <a:pt x="781" y="956"/>
                    <a:pt x="907" y="884"/>
                    <a:pt x="972" y="704"/>
                  </a:cubicBezTo>
                  <a:cubicBezTo>
                    <a:pt x="1131" y="320"/>
                    <a:pt x="677" y="1"/>
                    <a:pt x="34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3434525" y="1192800"/>
              <a:ext cx="28375" cy="23675"/>
            </a:xfrm>
            <a:custGeom>
              <a:rect b="b" l="l" r="r" t="t"/>
              <a:pathLst>
                <a:path extrusionOk="0" h="947" w="1135">
                  <a:moveTo>
                    <a:pt x="349" y="1"/>
                  </a:moveTo>
                  <a:cubicBezTo>
                    <a:pt x="155" y="1"/>
                    <a:pt x="0" y="101"/>
                    <a:pt x="17" y="344"/>
                  </a:cubicBezTo>
                  <a:lnTo>
                    <a:pt x="17" y="412"/>
                  </a:lnTo>
                  <a:cubicBezTo>
                    <a:pt x="68" y="684"/>
                    <a:pt x="388" y="946"/>
                    <a:pt x="658" y="946"/>
                  </a:cubicBezTo>
                  <a:cubicBezTo>
                    <a:pt x="802" y="946"/>
                    <a:pt x="932" y="871"/>
                    <a:pt x="998" y="682"/>
                  </a:cubicBezTo>
                  <a:cubicBezTo>
                    <a:pt x="1134" y="303"/>
                    <a:pt x="684" y="1"/>
                    <a:pt x="34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3384075" y="1159050"/>
              <a:ext cx="30850" cy="26650"/>
            </a:xfrm>
            <a:custGeom>
              <a:rect b="b" l="l" r="r" t="t"/>
              <a:pathLst>
                <a:path extrusionOk="0" h="1066" w="1234">
                  <a:moveTo>
                    <a:pt x="637" y="0"/>
                  </a:moveTo>
                  <a:cubicBezTo>
                    <a:pt x="74" y="0"/>
                    <a:pt x="1" y="1066"/>
                    <a:pt x="475" y="1066"/>
                  </a:cubicBezTo>
                  <a:cubicBezTo>
                    <a:pt x="517" y="1066"/>
                    <a:pt x="563" y="1057"/>
                    <a:pt x="613" y="1039"/>
                  </a:cubicBezTo>
                  <a:cubicBezTo>
                    <a:pt x="635" y="1028"/>
                    <a:pt x="658" y="1017"/>
                    <a:pt x="681" y="1006"/>
                  </a:cubicBezTo>
                  <a:cubicBezTo>
                    <a:pt x="1053" y="825"/>
                    <a:pt x="1233" y="35"/>
                    <a:pt x="669" y="1"/>
                  </a:cubicBezTo>
                  <a:cubicBezTo>
                    <a:pt x="658" y="0"/>
                    <a:pt x="648" y="0"/>
                    <a:pt x="63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3635200" y="1324500"/>
              <a:ext cx="29450" cy="27775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7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3402700" y="971500"/>
              <a:ext cx="29775" cy="27875"/>
            </a:xfrm>
            <a:custGeom>
              <a:rect b="b" l="l" r="r" t="t"/>
              <a:pathLst>
                <a:path extrusionOk="0" h="1115" w="1191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701" y="1114"/>
                  </a:cubicBezTo>
                  <a:cubicBezTo>
                    <a:pt x="780" y="1114"/>
                    <a:pt x="862" y="1078"/>
                    <a:pt x="940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3650575" y="1190500"/>
              <a:ext cx="29275" cy="21800"/>
            </a:xfrm>
            <a:custGeom>
              <a:rect b="b" l="l" r="r" t="t"/>
              <a:pathLst>
                <a:path extrusionOk="0" h="872" w="1171">
                  <a:moveTo>
                    <a:pt x="521" y="1"/>
                  </a:moveTo>
                  <a:cubicBezTo>
                    <a:pt x="243" y="1"/>
                    <a:pt x="1" y="145"/>
                    <a:pt x="109" y="447"/>
                  </a:cubicBezTo>
                  <a:cubicBezTo>
                    <a:pt x="120" y="470"/>
                    <a:pt x="131" y="492"/>
                    <a:pt x="142" y="515"/>
                  </a:cubicBezTo>
                  <a:cubicBezTo>
                    <a:pt x="241" y="723"/>
                    <a:pt x="518" y="872"/>
                    <a:pt x="757" y="872"/>
                  </a:cubicBezTo>
                  <a:cubicBezTo>
                    <a:pt x="958" y="872"/>
                    <a:pt x="1131" y="767"/>
                    <a:pt x="1147" y="504"/>
                  </a:cubicBezTo>
                  <a:cubicBezTo>
                    <a:pt x="1170" y="174"/>
                    <a:pt x="825" y="1"/>
                    <a:pt x="5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3502625" y="1151500"/>
              <a:ext cx="29475" cy="21625"/>
            </a:xfrm>
            <a:custGeom>
              <a:rect b="b" l="l" r="r" t="t"/>
              <a:pathLst>
                <a:path extrusionOk="0" h="865" w="1179">
                  <a:moveTo>
                    <a:pt x="406" y="0"/>
                  </a:moveTo>
                  <a:cubicBezTo>
                    <a:pt x="197" y="0"/>
                    <a:pt x="17" y="106"/>
                    <a:pt x="12" y="371"/>
                  </a:cubicBezTo>
                  <a:cubicBezTo>
                    <a:pt x="1" y="701"/>
                    <a:pt x="331" y="865"/>
                    <a:pt x="628" y="865"/>
                  </a:cubicBezTo>
                  <a:cubicBezTo>
                    <a:pt x="920" y="865"/>
                    <a:pt x="1179" y="707"/>
                    <a:pt x="1050" y="394"/>
                  </a:cubicBezTo>
                  <a:cubicBezTo>
                    <a:pt x="1039" y="371"/>
                    <a:pt x="1028" y="348"/>
                    <a:pt x="1016" y="326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3511950" y="1183900"/>
              <a:ext cx="300" cy="1700"/>
            </a:xfrm>
            <a:custGeom>
              <a:rect b="b" l="l" r="r" t="t"/>
              <a:pathLst>
                <a:path extrusionOk="0" h="68" w="12">
                  <a:moveTo>
                    <a:pt x="0" y="0"/>
                  </a:moveTo>
                  <a:cubicBezTo>
                    <a:pt x="0" y="12"/>
                    <a:pt x="3" y="23"/>
                    <a:pt x="6" y="34"/>
                  </a:cubicBezTo>
                  <a:lnTo>
                    <a:pt x="6" y="34"/>
                  </a:lnTo>
                  <a:lnTo>
                    <a:pt x="0" y="0"/>
                  </a:lnTo>
                  <a:close/>
                  <a:moveTo>
                    <a:pt x="6" y="34"/>
                  </a:moveTo>
                  <a:lnTo>
                    <a:pt x="12" y="68"/>
                  </a:lnTo>
                  <a:cubicBezTo>
                    <a:pt x="12" y="57"/>
                    <a:pt x="9" y="45"/>
                    <a:pt x="6" y="34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3522525" y="1026725"/>
              <a:ext cx="28375" cy="23750"/>
            </a:xfrm>
            <a:custGeom>
              <a:rect b="b" l="l" r="r" t="t"/>
              <a:pathLst>
                <a:path extrusionOk="0" h="950" w="1135">
                  <a:moveTo>
                    <a:pt x="352" y="1"/>
                  </a:moveTo>
                  <a:cubicBezTo>
                    <a:pt x="158" y="1"/>
                    <a:pt x="1" y="103"/>
                    <a:pt x="17" y="352"/>
                  </a:cubicBezTo>
                  <a:cubicBezTo>
                    <a:pt x="17" y="374"/>
                    <a:pt x="17" y="397"/>
                    <a:pt x="29" y="420"/>
                  </a:cubicBezTo>
                  <a:cubicBezTo>
                    <a:pt x="73" y="691"/>
                    <a:pt x="394" y="949"/>
                    <a:pt x="663" y="949"/>
                  </a:cubicBezTo>
                  <a:cubicBezTo>
                    <a:pt x="807" y="949"/>
                    <a:pt x="936" y="875"/>
                    <a:pt x="999" y="690"/>
                  </a:cubicBezTo>
                  <a:cubicBezTo>
                    <a:pt x="1135" y="305"/>
                    <a:pt x="688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3317050" y="905275"/>
              <a:ext cx="29750" cy="21300"/>
            </a:xfrm>
            <a:custGeom>
              <a:rect b="b" l="l" r="r" t="t"/>
              <a:pathLst>
                <a:path extrusionOk="0" h="852" w="1190">
                  <a:moveTo>
                    <a:pt x="582" y="0"/>
                  </a:moveTo>
                  <a:cubicBezTo>
                    <a:pt x="278" y="0"/>
                    <a:pt x="0" y="167"/>
                    <a:pt x="146" y="482"/>
                  </a:cubicBezTo>
                  <a:cubicBezTo>
                    <a:pt x="157" y="504"/>
                    <a:pt x="168" y="527"/>
                    <a:pt x="179" y="549"/>
                  </a:cubicBezTo>
                  <a:cubicBezTo>
                    <a:pt x="288" y="732"/>
                    <a:pt x="547" y="851"/>
                    <a:pt x="774" y="851"/>
                  </a:cubicBezTo>
                  <a:cubicBezTo>
                    <a:pt x="997" y="851"/>
                    <a:pt x="1189" y="738"/>
                    <a:pt x="1184" y="459"/>
                  </a:cubicBezTo>
                  <a:cubicBezTo>
                    <a:pt x="1178" y="148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3504025" y="1100175"/>
              <a:ext cx="28100" cy="23900"/>
            </a:xfrm>
            <a:custGeom>
              <a:rect b="b" l="l" r="r" t="t"/>
              <a:pathLst>
                <a:path extrusionOk="0" h="956" w="1124">
                  <a:moveTo>
                    <a:pt x="336" y="0"/>
                  </a:moveTo>
                  <a:cubicBezTo>
                    <a:pt x="150" y="0"/>
                    <a:pt x="0" y="98"/>
                    <a:pt x="13" y="336"/>
                  </a:cubicBezTo>
                  <a:lnTo>
                    <a:pt x="13" y="404"/>
                  </a:lnTo>
                  <a:cubicBezTo>
                    <a:pt x="50" y="687"/>
                    <a:pt x="373" y="956"/>
                    <a:pt x="643" y="956"/>
                  </a:cubicBezTo>
                  <a:cubicBezTo>
                    <a:pt x="782" y="956"/>
                    <a:pt x="907" y="885"/>
                    <a:pt x="972" y="709"/>
                  </a:cubicBezTo>
                  <a:cubicBezTo>
                    <a:pt x="1124" y="317"/>
                    <a:pt x="671" y="0"/>
                    <a:pt x="33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3342275" y="1085975"/>
              <a:ext cx="28650" cy="23675"/>
            </a:xfrm>
            <a:custGeom>
              <a:rect b="b" l="l" r="r" t="t"/>
              <a:pathLst>
                <a:path extrusionOk="0" h="947" w="1146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3612575" y="1271050"/>
              <a:ext cx="31425" cy="26925"/>
            </a:xfrm>
            <a:custGeom>
              <a:rect b="b" l="l" r="r" t="t"/>
              <a:pathLst>
                <a:path extrusionOk="0" h="1077" w="1257">
                  <a:moveTo>
                    <a:pt x="667" y="0"/>
                  </a:moveTo>
                  <a:cubicBezTo>
                    <a:pt x="87" y="0"/>
                    <a:pt x="1" y="1077"/>
                    <a:pt x="484" y="1077"/>
                  </a:cubicBezTo>
                  <a:cubicBezTo>
                    <a:pt x="527" y="1077"/>
                    <a:pt x="573" y="1068"/>
                    <a:pt x="624" y="1050"/>
                  </a:cubicBezTo>
                  <a:cubicBezTo>
                    <a:pt x="647" y="1039"/>
                    <a:pt x="669" y="1028"/>
                    <a:pt x="692" y="1017"/>
                  </a:cubicBezTo>
                  <a:cubicBezTo>
                    <a:pt x="1064" y="836"/>
                    <a:pt x="1256" y="46"/>
                    <a:pt x="692" y="1"/>
                  </a:cubicBezTo>
                  <a:cubicBezTo>
                    <a:pt x="684" y="1"/>
                    <a:pt x="675" y="0"/>
                    <a:pt x="66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3396700" y="928250"/>
              <a:ext cx="29500" cy="21500"/>
            </a:xfrm>
            <a:custGeom>
              <a:rect b="b" l="l" r="r" t="t"/>
              <a:pathLst>
                <a:path extrusionOk="0" h="860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31" y="859"/>
                    <a:pt x="627" y="859"/>
                  </a:cubicBezTo>
                  <a:cubicBezTo>
                    <a:pt x="920" y="859"/>
                    <a:pt x="1179" y="701"/>
                    <a:pt x="1044" y="386"/>
                  </a:cubicBezTo>
                  <a:cubicBezTo>
                    <a:pt x="1044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3584075" y="1068000"/>
              <a:ext cx="30100" cy="27575"/>
            </a:xfrm>
            <a:custGeom>
              <a:rect b="b" l="l" r="r" t="t"/>
              <a:pathLst>
                <a:path extrusionOk="0" h="1103" w="1204">
                  <a:moveTo>
                    <a:pt x="445" y="0"/>
                  </a:moveTo>
                  <a:cubicBezTo>
                    <a:pt x="351" y="0"/>
                    <a:pt x="259" y="49"/>
                    <a:pt x="185" y="168"/>
                  </a:cubicBezTo>
                  <a:cubicBezTo>
                    <a:pt x="173" y="179"/>
                    <a:pt x="162" y="202"/>
                    <a:pt x="151" y="224"/>
                  </a:cubicBezTo>
                  <a:cubicBezTo>
                    <a:pt x="1" y="543"/>
                    <a:pt x="216" y="1102"/>
                    <a:pt x="559" y="1102"/>
                  </a:cubicBezTo>
                  <a:cubicBezTo>
                    <a:pt x="629" y="1102"/>
                    <a:pt x="704" y="1079"/>
                    <a:pt x="783" y="1025"/>
                  </a:cubicBezTo>
                  <a:cubicBezTo>
                    <a:pt x="1204" y="730"/>
                    <a:pt x="807" y="0"/>
                    <a:pt x="4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3490525" y="1207200"/>
              <a:ext cx="29775" cy="21475"/>
            </a:xfrm>
            <a:custGeom>
              <a:rect b="b" l="l" r="r" t="t"/>
              <a:pathLst>
                <a:path extrusionOk="0" h="859" w="1191">
                  <a:moveTo>
                    <a:pt x="583" y="0"/>
                  </a:moveTo>
                  <a:cubicBezTo>
                    <a:pt x="278" y="0"/>
                    <a:pt x="1" y="170"/>
                    <a:pt x="146" y="490"/>
                  </a:cubicBezTo>
                  <a:cubicBezTo>
                    <a:pt x="158" y="513"/>
                    <a:pt x="169" y="535"/>
                    <a:pt x="180" y="546"/>
                  </a:cubicBezTo>
                  <a:cubicBezTo>
                    <a:pt x="289" y="736"/>
                    <a:pt x="550" y="858"/>
                    <a:pt x="779" y="858"/>
                  </a:cubicBezTo>
                  <a:cubicBezTo>
                    <a:pt x="1000" y="858"/>
                    <a:pt x="1190" y="745"/>
                    <a:pt x="1184" y="468"/>
                  </a:cubicBezTo>
                  <a:cubicBezTo>
                    <a:pt x="1179" y="150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3574675" y="1138475"/>
              <a:ext cx="31150" cy="21025"/>
            </a:xfrm>
            <a:custGeom>
              <a:rect b="b" l="l" r="r" t="t"/>
              <a:pathLst>
                <a:path extrusionOk="0" h="841" w="1246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0" y="715"/>
                    <a:pt x="332" y="840"/>
                    <a:pt x="596" y="840"/>
                  </a:cubicBezTo>
                  <a:cubicBezTo>
                    <a:pt x="927" y="840"/>
                    <a:pt x="1245" y="643"/>
                    <a:pt x="1057" y="316"/>
                  </a:cubicBezTo>
                  <a:cubicBezTo>
                    <a:pt x="1046" y="294"/>
                    <a:pt x="1034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3372025" y="1088525"/>
              <a:ext cx="37025" cy="25200"/>
            </a:xfrm>
            <a:custGeom>
              <a:rect b="b" l="l" r="r" t="t"/>
              <a:pathLst>
                <a:path extrusionOk="0" h="1008" w="1481">
                  <a:moveTo>
                    <a:pt x="904" y="0"/>
                  </a:moveTo>
                  <a:cubicBezTo>
                    <a:pt x="893" y="0"/>
                    <a:pt x="881" y="0"/>
                    <a:pt x="869" y="1"/>
                  </a:cubicBezTo>
                  <a:lnTo>
                    <a:pt x="801" y="1"/>
                  </a:lnTo>
                  <a:cubicBezTo>
                    <a:pt x="384" y="80"/>
                    <a:pt x="0" y="791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3534100" y="1077200"/>
              <a:ext cx="29350" cy="21500"/>
            </a:xfrm>
            <a:custGeom>
              <a:rect b="b" l="l" r="r" t="t"/>
              <a:pathLst>
                <a:path extrusionOk="0" h="860" w="1174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698"/>
                    <a:pt x="327" y="859"/>
                    <a:pt x="622" y="859"/>
                  </a:cubicBezTo>
                  <a:cubicBezTo>
                    <a:pt x="914" y="859"/>
                    <a:pt x="1173" y="701"/>
                    <a:pt x="1044" y="387"/>
                  </a:cubicBezTo>
                  <a:cubicBezTo>
                    <a:pt x="1044" y="375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3462900" y="1336925"/>
              <a:ext cx="28875" cy="26975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89" y="13"/>
                    <a:pt x="529" y="40"/>
                  </a:cubicBezTo>
                  <a:cubicBezTo>
                    <a:pt x="507" y="52"/>
                    <a:pt x="495" y="63"/>
                    <a:pt x="473" y="74"/>
                  </a:cubicBezTo>
                  <a:cubicBezTo>
                    <a:pt x="114" y="287"/>
                    <a:pt x="0" y="1079"/>
                    <a:pt x="551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3440325" y="1090250"/>
              <a:ext cx="29750" cy="21375"/>
            </a:xfrm>
            <a:custGeom>
              <a:rect b="b" l="l" r="r" t="t"/>
              <a:pathLst>
                <a:path extrusionOk="0" h="855" w="119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3471600" y="1514825"/>
              <a:ext cx="28650" cy="23850"/>
            </a:xfrm>
            <a:custGeom>
              <a:rect b="b" l="l" r="r" t="t"/>
              <a:pathLst>
                <a:path extrusionOk="0" h="954" w="1146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0" y="645"/>
                    <a:pt x="453" y="954"/>
                    <a:pt x="791" y="954"/>
                  </a:cubicBezTo>
                  <a:cubicBezTo>
                    <a:pt x="988" y="954"/>
                    <a:pt x="1146" y="850"/>
                    <a:pt x="1129" y="598"/>
                  </a:cubicBezTo>
                  <a:cubicBezTo>
                    <a:pt x="1129" y="575"/>
                    <a:pt x="1118" y="553"/>
                    <a:pt x="1118" y="530"/>
                  </a:cubicBezTo>
                  <a:cubicBezTo>
                    <a:pt x="1066" y="258"/>
                    <a:pt x="747" y="0"/>
                    <a:pt x="47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588600" y="1134300"/>
              <a:ext cx="30325" cy="27450"/>
            </a:xfrm>
            <a:custGeom>
              <a:rect b="b" l="l" r="r" t="t"/>
              <a:pathLst>
                <a:path extrusionOk="0" h="1098" w="1213">
                  <a:moveTo>
                    <a:pt x="656" y="0"/>
                  </a:moveTo>
                  <a:cubicBezTo>
                    <a:pt x="586" y="0"/>
                    <a:pt x="511" y="24"/>
                    <a:pt x="432" y="77"/>
                  </a:cubicBezTo>
                  <a:cubicBezTo>
                    <a:pt x="1" y="365"/>
                    <a:pt x="400" y="1097"/>
                    <a:pt x="763" y="1097"/>
                  </a:cubicBezTo>
                  <a:cubicBezTo>
                    <a:pt x="856" y="1097"/>
                    <a:pt x="946" y="1049"/>
                    <a:pt x="1019" y="935"/>
                  </a:cubicBezTo>
                  <a:cubicBezTo>
                    <a:pt x="1030" y="912"/>
                    <a:pt x="1042" y="890"/>
                    <a:pt x="1053" y="867"/>
                  </a:cubicBezTo>
                  <a:cubicBezTo>
                    <a:pt x="1212" y="558"/>
                    <a:pt x="998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3548850" y="1170975"/>
              <a:ext cx="29450" cy="27775"/>
            </a:xfrm>
            <a:custGeom>
              <a:rect b="b" l="l" r="r" t="t"/>
              <a:pathLst>
                <a:path extrusionOk="0" h="1111" w="1178">
                  <a:moveTo>
                    <a:pt x="668" y="0"/>
                  </a:moveTo>
                  <a:cubicBezTo>
                    <a:pt x="613" y="0"/>
                    <a:pt x="553" y="14"/>
                    <a:pt x="488" y="43"/>
                  </a:cubicBezTo>
                  <a:cubicBezTo>
                    <a:pt x="0" y="250"/>
                    <a:pt x="292" y="1111"/>
                    <a:pt x="670" y="1111"/>
                  </a:cubicBezTo>
                  <a:cubicBezTo>
                    <a:pt x="747" y="1111"/>
                    <a:pt x="827" y="1075"/>
                    <a:pt x="905" y="991"/>
                  </a:cubicBezTo>
                  <a:cubicBezTo>
                    <a:pt x="916" y="980"/>
                    <a:pt x="939" y="957"/>
                    <a:pt x="950" y="935"/>
                  </a:cubicBezTo>
                  <a:cubicBezTo>
                    <a:pt x="1177" y="649"/>
                    <a:pt x="1050" y="0"/>
                    <a:pt x="66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3513350" y="1516675"/>
              <a:ext cx="36875" cy="20900"/>
            </a:xfrm>
            <a:custGeom>
              <a:rect b="b" l="l" r="r" t="t"/>
              <a:pathLst>
                <a:path extrusionOk="0" h="836" w="1475">
                  <a:moveTo>
                    <a:pt x="712" y="1"/>
                  </a:moveTo>
                  <a:cubicBezTo>
                    <a:pt x="366" y="1"/>
                    <a:pt x="0" y="221"/>
                    <a:pt x="181" y="591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3720700" y="1300025"/>
              <a:ext cx="31075" cy="26675"/>
            </a:xfrm>
            <a:custGeom>
              <a:rect b="b" l="l" r="r" t="t"/>
              <a:pathLst>
                <a:path extrusionOk="0" h="1067" w="1243">
                  <a:moveTo>
                    <a:pt x="761" y="1"/>
                  </a:moveTo>
                  <a:cubicBezTo>
                    <a:pt x="719" y="1"/>
                    <a:pt x="672" y="9"/>
                    <a:pt x="621" y="27"/>
                  </a:cubicBezTo>
                  <a:cubicBezTo>
                    <a:pt x="599" y="38"/>
                    <a:pt x="576" y="49"/>
                    <a:pt x="553" y="61"/>
                  </a:cubicBezTo>
                  <a:cubicBezTo>
                    <a:pt x="181" y="241"/>
                    <a:pt x="1" y="1031"/>
                    <a:pt x="565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60" y="1066"/>
                    <a:pt x="1243" y="1"/>
                    <a:pt x="7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3562875" y="1479425"/>
              <a:ext cx="29350" cy="21650"/>
            </a:xfrm>
            <a:custGeom>
              <a:rect b="b" l="l" r="r" t="t"/>
              <a:pathLst>
                <a:path extrusionOk="0" h="866" w="1174">
                  <a:moveTo>
                    <a:pt x="552" y="1"/>
                  </a:moveTo>
                  <a:cubicBezTo>
                    <a:pt x="260" y="1"/>
                    <a:pt x="1" y="159"/>
                    <a:pt x="130" y="468"/>
                  </a:cubicBezTo>
                  <a:cubicBezTo>
                    <a:pt x="130" y="490"/>
                    <a:pt x="141" y="513"/>
                    <a:pt x="152" y="535"/>
                  </a:cubicBezTo>
                  <a:cubicBezTo>
                    <a:pt x="259" y="732"/>
                    <a:pt x="532" y="865"/>
                    <a:pt x="768" y="865"/>
                  </a:cubicBezTo>
                  <a:cubicBezTo>
                    <a:pt x="980" y="865"/>
                    <a:pt x="1163" y="757"/>
                    <a:pt x="1168" y="490"/>
                  </a:cubicBezTo>
                  <a:cubicBezTo>
                    <a:pt x="1174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3452875" y="1476725"/>
              <a:ext cx="30025" cy="26825"/>
            </a:xfrm>
            <a:custGeom>
              <a:rect b="b" l="l" r="r" t="t"/>
              <a:pathLst>
                <a:path extrusionOk="0" h="1073" w="1201">
                  <a:moveTo>
                    <a:pt x="629" y="0"/>
                  </a:moveTo>
                  <a:cubicBezTo>
                    <a:pt x="51" y="0"/>
                    <a:pt x="1" y="1072"/>
                    <a:pt x="461" y="1072"/>
                  </a:cubicBezTo>
                  <a:cubicBezTo>
                    <a:pt x="507" y="1072"/>
                    <a:pt x="558" y="1062"/>
                    <a:pt x="614" y="1038"/>
                  </a:cubicBezTo>
                  <a:cubicBezTo>
                    <a:pt x="637" y="1038"/>
                    <a:pt x="659" y="1027"/>
                    <a:pt x="682" y="1016"/>
                  </a:cubicBezTo>
                  <a:cubicBezTo>
                    <a:pt x="1043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3488400" y="1337700"/>
              <a:ext cx="29875" cy="21300"/>
            </a:xfrm>
            <a:custGeom>
              <a:rect b="b" l="l" r="r" t="t"/>
              <a:pathLst>
                <a:path extrusionOk="0" h="852" w="1195">
                  <a:moveTo>
                    <a:pt x="420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5"/>
                    <a:pt x="321" y="852"/>
                    <a:pt x="608" y="852"/>
                  </a:cubicBezTo>
                  <a:cubicBezTo>
                    <a:pt x="914" y="852"/>
                    <a:pt x="1195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3359475" y="927925"/>
              <a:ext cx="29725" cy="21300"/>
            </a:xfrm>
            <a:custGeom>
              <a:rect b="b" l="l" r="r" t="t"/>
              <a:pathLst>
                <a:path extrusionOk="0" h="852" w="1189">
                  <a:moveTo>
                    <a:pt x="411" y="0"/>
                  </a:moveTo>
                  <a:cubicBezTo>
                    <a:pt x="190" y="0"/>
                    <a:pt x="0" y="111"/>
                    <a:pt x="6" y="388"/>
                  </a:cubicBezTo>
                  <a:cubicBezTo>
                    <a:pt x="11" y="701"/>
                    <a:pt x="324" y="851"/>
                    <a:pt x="611" y="851"/>
                  </a:cubicBezTo>
                  <a:cubicBezTo>
                    <a:pt x="914" y="851"/>
                    <a:pt x="1189" y="684"/>
                    <a:pt x="1044" y="366"/>
                  </a:cubicBezTo>
                  <a:cubicBezTo>
                    <a:pt x="1033" y="343"/>
                    <a:pt x="1021" y="320"/>
                    <a:pt x="1010" y="298"/>
                  </a:cubicBezTo>
                  <a:cubicBezTo>
                    <a:pt x="901" y="120"/>
                    <a:pt x="640" y="0"/>
                    <a:pt x="41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3570225" y="1241725"/>
              <a:ext cx="30050" cy="27050"/>
            </a:xfrm>
            <a:custGeom>
              <a:rect b="b" l="l" r="r" t="t"/>
              <a:pathLst>
                <a:path extrusionOk="0" h="1082" w="1202">
                  <a:moveTo>
                    <a:pt x="629" y="0"/>
                  </a:moveTo>
                  <a:cubicBezTo>
                    <a:pt x="49" y="0"/>
                    <a:pt x="1" y="1081"/>
                    <a:pt x="476" y="1081"/>
                  </a:cubicBezTo>
                  <a:cubicBezTo>
                    <a:pt x="521" y="1081"/>
                    <a:pt x="571" y="1071"/>
                    <a:pt x="626" y="1050"/>
                  </a:cubicBezTo>
                  <a:lnTo>
                    <a:pt x="682" y="1016"/>
                  </a:lnTo>
                  <a:cubicBezTo>
                    <a:pt x="1055" y="813"/>
                    <a:pt x="1201" y="23"/>
                    <a:pt x="637" y="1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3690925" y="1166475"/>
              <a:ext cx="28875" cy="27700"/>
            </a:xfrm>
            <a:custGeom>
              <a:rect b="b" l="l" r="r" t="t"/>
              <a:pathLst>
                <a:path extrusionOk="0" h="1108" w="1155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22"/>
                    <a:pt x="266" y="133"/>
                    <a:pt x="255" y="156"/>
                  </a:cubicBezTo>
                  <a:cubicBezTo>
                    <a:pt x="1" y="430"/>
                    <a:pt x="85" y="1107"/>
                    <a:pt x="492" y="1107"/>
                  </a:cubicBezTo>
                  <a:cubicBezTo>
                    <a:pt x="537" y="1107"/>
                    <a:pt x="586" y="1099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3558925" y="1400900"/>
              <a:ext cx="29750" cy="21400"/>
            </a:xfrm>
            <a:custGeom>
              <a:rect b="b" l="l" r="r" t="t"/>
              <a:pathLst>
                <a:path extrusionOk="0" h="856" w="1190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8"/>
                    <a:pt x="318" y="856"/>
                    <a:pt x="603" y="856"/>
                  </a:cubicBezTo>
                  <a:cubicBezTo>
                    <a:pt x="909" y="856"/>
                    <a:pt x="1190" y="686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1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3561575" y="1448400"/>
              <a:ext cx="37075" cy="20925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6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3437725" y="1343175"/>
              <a:ext cx="29275" cy="21775"/>
            </a:xfrm>
            <a:custGeom>
              <a:rect b="b" l="l" r="r" t="t"/>
              <a:pathLst>
                <a:path extrusionOk="0" h="871" w="1171">
                  <a:moveTo>
                    <a:pt x="412" y="1"/>
                  </a:moveTo>
                  <a:cubicBezTo>
                    <a:pt x="212" y="1"/>
                    <a:pt x="39" y="103"/>
                    <a:pt x="24" y="355"/>
                  </a:cubicBezTo>
                  <a:cubicBezTo>
                    <a:pt x="1" y="695"/>
                    <a:pt x="343" y="870"/>
                    <a:pt x="645" y="870"/>
                  </a:cubicBezTo>
                  <a:cubicBezTo>
                    <a:pt x="925" y="870"/>
                    <a:pt x="1171" y="720"/>
                    <a:pt x="1062" y="411"/>
                  </a:cubicBezTo>
                  <a:cubicBezTo>
                    <a:pt x="1051" y="400"/>
                    <a:pt x="1040" y="377"/>
                    <a:pt x="1028" y="355"/>
                  </a:cubicBezTo>
                  <a:cubicBezTo>
                    <a:pt x="930" y="146"/>
                    <a:pt x="651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3373300" y="1326525"/>
              <a:ext cx="28375" cy="23925"/>
            </a:xfrm>
            <a:custGeom>
              <a:rect b="b" l="l" r="r" t="t"/>
              <a:pathLst>
                <a:path extrusionOk="0" h="957" w="1135">
                  <a:moveTo>
                    <a:pt x="488" y="1"/>
                  </a:moveTo>
                  <a:cubicBezTo>
                    <a:pt x="348" y="1"/>
                    <a:pt x="222" y="73"/>
                    <a:pt x="152" y="253"/>
                  </a:cubicBezTo>
                  <a:cubicBezTo>
                    <a:pt x="0" y="637"/>
                    <a:pt x="457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3339475" y="1277825"/>
              <a:ext cx="30025" cy="27050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2"/>
                    <a:pt x="467" y="1082"/>
                  </a:cubicBezTo>
                  <a:cubicBezTo>
                    <a:pt x="511" y="1082"/>
                    <a:pt x="560" y="1072"/>
                    <a:pt x="614" y="1050"/>
                  </a:cubicBezTo>
                  <a:cubicBezTo>
                    <a:pt x="637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7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3391350" y="1274425"/>
              <a:ext cx="28375" cy="23850"/>
            </a:xfrm>
            <a:custGeom>
              <a:rect b="b" l="l" r="r" t="t"/>
              <a:pathLst>
                <a:path extrusionOk="0" h="954" w="1135">
                  <a:moveTo>
                    <a:pt x="352" y="0"/>
                  </a:moveTo>
                  <a:cubicBezTo>
                    <a:pt x="158" y="0"/>
                    <a:pt x="1" y="103"/>
                    <a:pt x="17" y="351"/>
                  </a:cubicBezTo>
                  <a:cubicBezTo>
                    <a:pt x="17" y="374"/>
                    <a:pt x="17" y="396"/>
                    <a:pt x="28" y="419"/>
                  </a:cubicBezTo>
                  <a:cubicBezTo>
                    <a:pt x="73" y="691"/>
                    <a:pt x="395" y="954"/>
                    <a:pt x="664" y="954"/>
                  </a:cubicBezTo>
                  <a:cubicBezTo>
                    <a:pt x="807" y="954"/>
                    <a:pt x="936" y="879"/>
                    <a:pt x="999" y="690"/>
                  </a:cubicBezTo>
                  <a:cubicBezTo>
                    <a:pt x="1135" y="304"/>
                    <a:pt x="687" y="0"/>
                    <a:pt x="3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3665650" y="1404950"/>
              <a:ext cx="30325" cy="27450"/>
            </a:xfrm>
            <a:custGeom>
              <a:rect b="b" l="l" r="r" t="t"/>
              <a:pathLst>
                <a:path extrusionOk="0" h="1098" w="1213">
                  <a:moveTo>
                    <a:pt x="450" y="1"/>
                  </a:moveTo>
                  <a:cubicBezTo>
                    <a:pt x="357" y="1"/>
                    <a:pt x="267" y="48"/>
                    <a:pt x="194" y="163"/>
                  </a:cubicBezTo>
                  <a:cubicBezTo>
                    <a:pt x="183" y="186"/>
                    <a:pt x="171" y="208"/>
                    <a:pt x="160" y="231"/>
                  </a:cubicBezTo>
                  <a:cubicBezTo>
                    <a:pt x="1" y="540"/>
                    <a:pt x="215" y="1098"/>
                    <a:pt x="557" y="1098"/>
                  </a:cubicBezTo>
                  <a:cubicBezTo>
                    <a:pt x="627" y="1098"/>
                    <a:pt x="702" y="1074"/>
                    <a:pt x="781" y="1021"/>
                  </a:cubicBezTo>
                  <a:cubicBezTo>
                    <a:pt x="1212" y="733"/>
                    <a:pt x="813" y="1"/>
                    <a:pt x="45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3541250" y="1437350"/>
              <a:ext cx="29450" cy="27775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1" y="36"/>
                    <a:pt x="273" y="120"/>
                  </a:cubicBezTo>
                  <a:cubicBezTo>
                    <a:pt x="250" y="131"/>
                    <a:pt x="239" y="153"/>
                    <a:pt x="227" y="176"/>
                  </a:cubicBezTo>
                  <a:cubicBezTo>
                    <a:pt x="1" y="462"/>
                    <a:pt x="127" y="1111"/>
                    <a:pt x="510" y="1111"/>
                  </a:cubicBezTo>
                  <a:cubicBezTo>
                    <a:pt x="565" y="1111"/>
                    <a:pt x="625" y="1097"/>
                    <a:pt x="690" y="1067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3422925" y="1258700"/>
              <a:ext cx="29250" cy="21925"/>
            </a:xfrm>
            <a:custGeom>
              <a:rect b="b" l="l" r="r" t="t"/>
              <a:pathLst>
                <a:path extrusionOk="0" h="877" w="1170">
                  <a:moveTo>
                    <a:pt x="521" y="0"/>
                  </a:moveTo>
                  <a:cubicBezTo>
                    <a:pt x="243" y="0"/>
                    <a:pt x="0" y="148"/>
                    <a:pt x="108" y="450"/>
                  </a:cubicBezTo>
                  <a:cubicBezTo>
                    <a:pt x="120" y="473"/>
                    <a:pt x="131" y="495"/>
                    <a:pt x="142" y="518"/>
                  </a:cubicBezTo>
                  <a:cubicBezTo>
                    <a:pt x="241" y="727"/>
                    <a:pt x="521" y="876"/>
                    <a:pt x="761" y="876"/>
                  </a:cubicBezTo>
                  <a:cubicBezTo>
                    <a:pt x="960" y="876"/>
                    <a:pt x="1131" y="774"/>
                    <a:pt x="1146" y="518"/>
                  </a:cubicBezTo>
                  <a:cubicBezTo>
                    <a:pt x="1170" y="176"/>
                    <a:pt x="825" y="0"/>
                    <a:pt x="52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3589650" y="1445125"/>
              <a:ext cx="29800" cy="27050"/>
            </a:xfrm>
            <a:custGeom>
              <a:rect b="b" l="l" r="r" t="t"/>
              <a:pathLst>
                <a:path extrusionOk="0" h="1082" w="1192">
                  <a:moveTo>
                    <a:pt x="619" y="0"/>
                  </a:moveTo>
                  <a:cubicBezTo>
                    <a:pt x="39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45" y="813"/>
                    <a:pt x="1192" y="12"/>
                    <a:pt x="627" y="0"/>
                  </a:cubicBezTo>
                  <a:cubicBezTo>
                    <a:pt x="625" y="0"/>
                    <a:pt x="622" y="0"/>
                    <a:pt x="61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3523275" y="1464725"/>
              <a:ext cx="28850" cy="26975"/>
            </a:xfrm>
            <a:custGeom>
              <a:rect b="b" l="l" r="r" t="t"/>
              <a:pathLst>
                <a:path extrusionOk="0" h="1079" w="1154">
                  <a:moveTo>
                    <a:pt x="702" y="0"/>
                  </a:moveTo>
                  <a:cubicBezTo>
                    <a:pt x="654" y="0"/>
                    <a:pt x="600" y="13"/>
                    <a:pt x="540" y="40"/>
                  </a:cubicBezTo>
                  <a:cubicBezTo>
                    <a:pt x="518" y="51"/>
                    <a:pt x="495" y="63"/>
                    <a:pt x="473" y="74"/>
                  </a:cubicBezTo>
                  <a:cubicBezTo>
                    <a:pt x="114" y="287"/>
                    <a:pt x="0" y="1078"/>
                    <a:pt x="551" y="1078"/>
                  </a:cubicBezTo>
                  <a:cubicBezTo>
                    <a:pt x="555" y="1078"/>
                    <a:pt x="559" y="1078"/>
                    <a:pt x="563" y="1078"/>
                  </a:cubicBezTo>
                  <a:cubicBezTo>
                    <a:pt x="1143" y="1068"/>
                    <a:pt x="1154" y="0"/>
                    <a:pt x="70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3608700" y="1074500"/>
              <a:ext cx="30325" cy="27050"/>
            </a:xfrm>
            <a:custGeom>
              <a:rect b="b" l="l" r="r" t="t"/>
              <a:pathLst>
                <a:path extrusionOk="0" h="1082" w="1213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59" y="269"/>
                    <a:pt x="1" y="1059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3546650" y="1214350"/>
              <a:ext cx="875" cy="1725"/>
            </a:xfrm>
            <a:custGeom>
              <a:rect b="b" l="l" r="r" t="t"/>
              <a:pathLst>
                <a:path extrusionOk="0" h="69" w="35">
                  <a:moveTo>
                    <a:pt x="0" y="1"/>
                  </a:moveTo>
                  <a:cubicBezTo>
                    <a:pt x="11" y="24"/>
                    <a:pt x="23" y="46"/>
                    <a:pt x="34" y="69"/>
                  </a:cubicBezTo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3305875" y="966200"/>
              <a:ext cx="29650" cy="21475"/>
            </a:xfrm>
            <a:custGeom>
              <a:rect b="b" l="l" r="r" t="t"/>
              <a:pathLst>
                <a:path extrusionOk="0" h="859" w="1186">
                  <a:moveTo>
                    <a:pt x="413" y="1"/>
                  </a:moveTo>
                  <a:cubicBezTo>
                    <a:pt x="198" y="1"/>
                    <a:pt x="11" y="110"/>
                    <a:pt x="6" y="381"/>
                  </a:cubicBezTo>
                  <a:cubicBezTo>
                    <a:pt x="0" y="701"/>
                    <a:pt x="324" y="859"/>
                    <a:pt x="620" y="859"/>
                  </a:cubicBezTo>
                  <a:cubicBezTo>
                    <a:pt x="917" y="859"/>
                    <a:pt x="1186" y="698"/>
                    <a:pt x="1055" y="381"/>
                  </a:cubicBezTo>
                  <a:cubicBezTo>
                    <a:pt x="1044" y="358"/>
                    <a:pt x="1033" y="347"/>
                    <a:pt x="1021" y="324"/>
                  </a:cubicBezTo>
                  <a:cubicBezTo>
                    <a:pt x="916" y="130"/>
                    <a:pt x="647" y="1"/>
                    <a:pt x="41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3585500" y="1380700"/>
              <a:ext cx="31575" cy="20675"/>
            </a:xfrm>
            <a:custGeom>
              <a:rect b="b" l="l" r="r" t="t"/>
              <a:pathLst>
                <a:path extrusionOk="0" h="827" w="1263">
                  <a:moveTo>
                    <a:pt x="481" y="0"/>
                  </a:moveTo>
                  <a:cubicBezTo>
                    <a:pt x="228" y="0"/>
                    <a:pt x="0" y="130"/>
                    <a:pt x="37" y="433"/>
                  </a:cubicBezTo>
                  <a:cubicBezTo>
                    <a:pt x="72" y="708"/>
                    <a:pt x="335" y="827"/>
                    <a:pt x="594" y="827"/>
                  </a:cubicBezTo>
                  <a:cubicBezTo>
                    <a:pt x="932" y="827"/>
                    <a:pt x="1262" y="624"/>
                    <a:pt x="1064" y="298"/>
                  </a:cubicBezTo>
                  <a:cubicBezTo>
                    <a:pt x="1053" y="275"/>
                    <a:pt x="1042" y="264"/>
                    <a:pt x="1030" y="242"/>
                  </a:cubicBezTo>
                  <a:cubicBezTo>
                    <a:pt x="918" y="89"/>
                    <a:pt x="691" y="0"/>
                    <a:pt x="48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3667675" y="1357900"/>
              <a:ext cx="29350" cy="21475"/>
            </a:xfrm>
            <a:custGeom>
              <a:rect b="b" l="l" r="r" t="t"/>
              <a:pathLst>
                <a:path extrusionOk="0" h="859" w="1174">
                  <a:moveTo>
                    <a:pt x="414" y="0"/>
                  </a:moveTo>
                  <a:cubicBezTo>
                    <a:pt x="205" y="0"/>
                    <a:pt x="22" y="108"/>
                    <a:pt x="11" y="375"/>
                  </a:cubicBezTo>
                  <a:cubicBezTo>
                    <a:pt x="0" y="698"/>
                    <a:pt x="325" y="859"/>
                    <a:pt x="619" y="859"/>
                  </a:cubicBezTo>
                  <a:cubicBezTo>
                    <a:pt x="911" y="859"/>
                    <a:pt x="1173" y="701"/>
                    <a:pt x="1050" y="386"/>
                  </a:cubicBezTo>
                  <a:cubicBezTo>
                    <a:pt x="1038" y="375"/>
                    <a:pt x="1027" y="352"/>
                    <a:pt x="1016" y="330"/>
                  </a:cubicBezTo>
                  <a:cubicBezTo>
                    <a:pt x="915" y="134"/>
                    <a:pt x="648" y="0"/>
                    <a:pt x="41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462575" y="1042550"/>
              <a:ext cx="875" cy="1725"/>
            </a:xfrm>
            <a:custGeom>
              <a:rect b="b" l="l" r="r" t="t"/>
              <a:pathLst>
                <a:path extrusionOk="0" h="69" w="35">
                  <a:moveTo>
                    <a:pt x="34" y="69"/>
                  </a:moveTo>
                  <a:cubicBezTo>
                    <a:pt x="23" y="46"/>
                    <a:pt x="12" y="23"/>
                    <a:pt x="1" y="1"/>
                  </a:cubicBezTo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3592600" y="1250925"/>
              <a:ext cx="31275" cy="21025"/>
            </a:xfrm>
            <a:custGeom>
              <a:rect b="b" l="l" r="r" t="t"/>
              <a:pathLst>
                <a:path extrusionOk="0" h="841" w="1251">
                  <a:moveTo>
                    <a:pt x="653" y="0"/>
                  </a:moveTo>
                  <a:cubicBezTo>
                    <a:pt x="321" y="0"/>
                    <a:pt x="0" y="198"/>
                    <a:pt x="182" y="524"/>
                  </a:cubicBezTo>
                  <a:cubicBezTo>
                    <a:pt x="193" y="547"/>
                    <a:pt x="205" y="569"/>
                    <a:pt x="216" y="580"/>
                  </a:cubicBezTo>
                  <a:cubicBezTo>
                    <a:pt x="332" y="743"/>
                    <a:pt x="569" y="840"/>
                    <a:pt x="785" y="840"/>
                  </a:cubicBezTo>
                  <a:cubicBezTo>
                    <a:pt x="1032" y="840"/>
                    <a:pt x="1250" y="713"/>
                    <a:pt x="1220" y="411"/>
                  </a:cubicBezTo>
                  <a:cubicBezTo>
                    <a:pt x="1190" y="126"/>
                    <a:pt x="918" y="0"/>
                    <a:pt x="65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3715300" y="1537600"/>
              <a:ext cx="37125" cy="21000"/>
            </a:xfrm>
            <a:custGeom>
              <a:rect b="b" l="l" r="r" t="t"/>
              <a:pathLst>
                <a:path extrusionOk="0" h="840" w="1485">
                  <a:moveTo>
                    <a:pt x="726" y="1"/>
                  </a:moveTo>
                  <a:cubicBezTo>
                    <a:pt x="379" y="1"/>
                    <a:pt x="0" y="227"/>
                    <a:pt x="183" y="601"/>
                  </a:cubicBezTo>
                  <a:cubicBezTo>
                    <a:pt x="266" y="771"/>
                    <a:pt x="429" y="840"/>
                    <a:pt x="602" y="840"/>
                  </a:cubicBezTo>
                  <a:cubicBezTo>
                    <a:pt x="1012" y="840"/>
                    <a:pt x="1484" y="455"/>
                    <a:pt x="1119" y="138"/>
                  </a:cubicBezTo>
                  <a:cubicBezTo>
                    <a:pt x="1108" y="127"/>
                    <a:pt x="1085" y="115"/>
                    <a:pt x="1063" y="93"/>
                  </a:cubicBezTo>
                  <a:cubicBezTo>
                    <a:pt x="973" y="30"/>
                    <a:pt x="852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3667200" y="1209100"/>
              <a:ext cx="31300" cy="21125"/>
            </a:xfrm>
            <a:custGeom>
              <a:rect b="b" l="l" r="r" t="t"/>
              <a:pathLst>
                <a:path extrusionOk="0" h="845" w="1252">
                  <a:moveTo>
                    <a:pt x="652" y="1"/>
                  </a:moveTo>
                  <a:cubicBezTo>
                    <a:pt x="321" y="1"/>
                    <a:pt x="0" y="200"/>
                    <a:pt x="188" y="538"/>
                  </a:cubicBezTo>
                  <a:cubicBezTo>
                    <a:pt x="200" y="549"/>
                    <a:pt x="211" y="572"/>
                    <a:pt x="222" y="595"/>
                  </a:cubicBezTo>
                  <a:cubicBezTo>
                    <a:pt x="337" y="751"/>
                    <a:pt x="572" y="845"/>
                    <a:pt x="785" y="845"/>
                  </a:cubicBezTo>
                  <a:cubicBezTo>
                    <a:pt x="1033" y="845"/>
                    <a:pt x="1252" y="718"/>
                    <a:pt x="1215" y="414"/>
                  </a:cubicBezTo>
                  <a:cubicBezTo>
                    <a:pt x="1190" y="128"/>
                    <a:pt x="918" y="1"/>
                    <a:pt x="6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3650575" y="1502825"/>
              <a:ext cx="37500" cy="21100"/>
            </a:xfrm>
            <a:custGeom>
              <a:rect b="b" l="l" r="r" t="t"/>
              <a:pathLst>
                <a:path extrusionOk="0" h="844" w="1500">
                  <a:moveTo>
                    <a:pt x="895" y="1"/>
                  </a:moveTo>
                  <a:cubicBezTo>
                    <a:pt x="479" y="1"/>
                    <a:pt x="1" y="410"/>
                    <a:pt x="379" y="717"/>
                  </a:cubicBezTo>
                  <a:cubicBezTo>
                    <a:pt x="402" y="728"/>
                    <a:pt x="413" y="750"/>
                    <a:pt x="436" y="762"/>
                  </a:cubicBezTo>
                  <a:cubicBezTo>
                    <a:pt x="526" y="818"/>
                    <a:pt x="640" y="844"/>
                    <a:pt x="758" y="844"/>
                  </a:cubicBezTo>
                  <a:cubicBezTo>
                    <a:pt x="1115" y="844"/>
                    <a:pt x="1500" y="605"/>
                    <a:pt x="1305" y="231"/>
                  </a:cubicBezTo>
                  <a:cubicBezTo>
                    <a:pt x="1218" y="67"/>
                    <a:pt x="1061" y="1"/>
                    <a:pt x="89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3658250" y="1286725"/>
              <a:ext cx="37650" cy="25275"/>
            </a:xfrm>
            <a:custGeom>
              <a:rect b="b" l="l" r="r" t="t"/>
              <a:pathLst>
                <a:path extrusionOk="0" h="1011" w="1506">
                  <a:moveTo>
                    <a:pt x="826" y="1"/>
                  </a:moveTo>
                  <a:cubicBezTo>
                    <a:pt x="307" y="1"/>
                    <a:pt x="0" y="1011"/>
                    <a:pt x="596" y="1011"/>
                  </a:cubicBezTo>
                  <a:cubicBezTo>
                    <a:pt x="602" y="1011"/>
                    <a:pt x="608" y="1010"/>
                    <a:pt x="614" y="1010"/>
                  </a:cubicBezTo>
                  <a:cubicBezTo>
                    <a:pt x="637" y="1010"/>
                    <a:pt x="659" y="999"/>
                    <a:pt x="682" y="999"/>
                  </a:cubicBezTo>
                  <a:cubicBezTo>
                    <a:pt x="1088" y="943"/>
                    <a:pt x="1506" y="232"/>
                    <a:pt x="975" y="29"/>
                  </a:cubicBezTo>
                  <a:cubicBezTo>
                    <a:pt x="924" y="10"/>
                    <a:pt x="874" y="1"/>
                    <a:pt x="8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3563875" y="913675"/>
              <a:ext cx="29350" cy="21625"/>
            </a:xfrm>
            <a:custGeom>
              <a:rect b="b" l="l" r="r" t="t"/>
              <a:pathLst>
                <a:path extrusionOk="0" h="865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35" y="496"/>
                    <a:pt x="146" y="518"/>
                    <a:pt x="158" y="541"/>
                  </a:cubicBezTo>
                  <a:cubicBezTo>
                    <a:pt x="259" y="731"/>
                    <a:pt x="529" y="865"/>
                    <a:pt x="763" y="865"/>
                  </a:cubicBezTo>
                  <a:cubicBezTo>
                    <a:pt x="974" y="865"/>
                    <a:pt x="1156" y="757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3602375" y="1512500"/>
              <a:ext cx="28550" cy="23675"/>
            </a:xfrm>
            <a:custGeom>
              <a:rect b="b" l="l" r="r" t="t"/>
              <a:pathLst>
                <a:path extrusionOk="0" h="947" w="1142">
                  <a:moveTo>
                    <a:pt x="355" y="1"/>
                  </a:moveTo>
                  <a:cubicBezTo>
                    <a:pt x="159" y="1"/>
                    <a:pt x="0" y="103"/>
                    <a:pt x="17" y="352"/>
                  </a:cubicBezTo>
                  <a:cubicBezTo>
                    <a:pt x="17" y="375"/>
                    <a:pt x="28" y="397"/>
                    <a:pt x="28" y="420"/>
                  </a:cubicBezTo>
                  <a:cubicBezTo>
                    <a:pt x="72" y="686"/>
                    <a:pt x="397" y="947"/>
                    <a:pt x="667" y="947"/>
                  </a:cubicBezTo>
                  <a:cubicBezTo>
                    <a:pt x="809" y="947"/>
                    <a:pt x="936" y="874"/>
                    <a:pt x="998" y="691"/>
                  </a:cubicBezTo>
                  <a:cubicBezTo>
                    <a:pt x="1141" y="305"/>
                    <a:pt x="692" y="1"/>
                    <a:pt x="3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3527875" y="1107950"/>
              <a:ext cx="29500" cy="21600"/>
            </a:xfrm>
            <a:custGeom>
              <a:rect b="b" l="l" r="r" t="t"/>
              <a:pathLst>
                <a:path extrusionOk="0" h="864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702"/>
                    <a:pt x="325" y="863"/>
                    <a:pt x="620" y="863"/>
                  </a:cubicBezTo>
                  <a:cubicBezTo>
                    <a:pt x="915" y="863"/>
                    <a:pt x="1180" y="702"/>
                    <a:pt x="1056" y="386"/>
                  </a:cubicBezTo>
                  <a:cubicBezTo>
                    <a:pt x="1045" y="375"/>
                    <a:pt x="1033" y="353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3471875" y="1301875"/>
              <a:ext cx="30275" cy="26775"/>
            </a:xfrm>
            <a:custGeom>
              <a:rect b="b" l="l" r="r" t="t"/>
              <a:pathLst>
                <a:path extrusionOk="0" h="1071" w="1211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3" y="54"/>
                    <a:pt x="520" y="66"/>
                  </a:cubicBezTo>
                  <a:cubicBezTo>
                    <a:pt x="159" y="258"/>
                    <a:pt x="1" y="1059"/>
                    <a:pt x="576" y="1070"/>
                  </a:cubicBezTo>
                  <a:cubicBezTo>
                    <a:pt x="582" y="1070"/>
                    <a:pt x="587" y="1070"/>
                    <a:pt x="593" y="1070"/>
                  </a:cubicBezTo>
                  <a:cubicBezTo>
                    <a:pt x="1165" y="1070"/>
                    <a:pt x="1210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3586825" y="1540575"/>
              <a:ext cx="36875" cy="20900"/>
            </a:xfrm>
            <a:custGeom>
              <a:rect b="b" l="l" r="r" t="t"/>
              <a:pathLst>
                <a:path extrusionOk="0" h="836" w="1475">
                  <a:moveTo>
                    <a:pt x="874" y="0"/>
                  </a:moveTo>
                  <a:cubicBezTo>
                    <a:pt x="467" y="0"/>
                    <a:pt x="0" y="387"/>
                    <a:pt x="357" y="696"/>
                  </a:cubicBezTo>
                  <a:cubicBezTo>
                    <a:pt x="368" y="707"/>
                    <a:pt x="391" y="730"/>
                    <a:pt x="413" y="741"/>
                  </a:cubicBezTo>
                  <a:cubicBezTo>
                    <a:pt x="505" y="805"/>
                    <a:pt x="629" y="836"/>
                    <a:pt x="757" y="836"/>
                  </a:cubicBezTo>
                  <a:cubicBezTo>
                    <a:pt x="1103" y="836"/>
                    <a:pt x="1474" y="615"/>
                    <a:pt x="1293" y="245"/>
                  </a:cubicBezTo>
                  <a:cubicBezTo>
                    <a:pt x="1209" y="70"/>
                    <a:pt x="1047" y="0"/>
                    <a:pt x="8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3388375" y="1133375"/>
              <a:ext cx="37050" cy="25225"/>
            </a:xfrm>
            <a:custGeom>
              <a:rect b="b" l="l" r="r" t="t"/>
              <a:pathLst>
                <a:path extrusionOk="0" h="1009" w="1482">
                  <a:moveTo>
                    <a:pt x="905" y="0"/>
                  </a:moveTo>
                  <a:cubicBezTo>
                    <a:pt x="894" y="0"/>
                    <a:pt x="882" y="1"/>
                    <a:pt x="870" y="1"/>
                  </a:cubicBezTo>
                  <a:lnTo>
                    <a:pt x="802" y="1"/>
                  </a:lnTo>
                  <a:cubicBezTo>
                    <a:pt x="384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1" y="0"/>
                    <a:pt x="9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3510400" y="1550000"/>
              <a:ext cx="29350" cy="21600"/>
            </a:xfrm>
            <a:custGeom>
              <a:rect b="b" l="l" r="r" t="t"/>
              <a:pathLst>
                <a:path extrusionOk="0" h="864" w="1174">
                  <a:moveTo>
                    <a:pt x="405" y="1"/>
                  </a:moveTo>
                  <a:cubicBezTo>
                    <a:pt x="193" y="1"/>
                    <a:pt x="11" y="108"/>
                    <a:pt x="6" y="375"/>
                  </a:cubicBezTo>
                  <a:cubicBezTo>
                    <a:pt x="0" y="703"/>
                    <a:pt x="325" y="864"/>
                    <a:pt x="618" y="864"/>
                  </a:cubicBezTo>
                  <a:cubicBezTo>
                    <a:pt x="911" y="864"/>
                    <a:pt x="1174" y="703"/>
                    <a:pt x="1044" y="387"/>
                  </a:cubicBezTo>
                  <a:cubicBezTo>
                    <a:pt x="1033" y="364"/>
                    <a:pt x="1033" y="353"/>
                    <a:pt x="1021" y="330"/>
                  </a:cubicBezTo>
                  <a:cubicBezTo>
                    <a:pt x="914" y="134"/>
                    <a:pt x="641" y="1"/>
                    <a:pt x="40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3400800" y="1209075"/>
              <a:ext cx="29975" cy="26750"/>
            </a:xfrm>
            <a:custGeom>
              <a:rect b="b" l="l" r="r" t="t"/>
              <a:pathLst>
                <a:path extrusionOk="0" h="1070" w="1199">
                  <a:moveTo>
                    <a:pt x="734" y="0"/>
                  </a:moveTo>
                  <a:cubicBezTo>
                    <a:pt x="690" y="0"/>
                    <a:pt x="641" y="10"/>
                    <a:pt x="587" y="31"/>
                  </a:cubicBezTo>
                  <a:cubicBezTo>
                    <a:pt x="564" y="43"/>
                    <a:pt x="542" y="54"/>
                    <a:pt x="519" y="65"/>
                  </a:cubicBezTo>
                  <a:cubicBezTo>
                    <a:pt x="147" y="257"/>
                    <a:pt x="0" y="1058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53" y="1070"/>
                    <a:pt x="1198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3509750" y="1385225"/>
              <a:ext cx="28875" cy="27950"/>
            </a:xfrm>
            <a:custGeom>
              <a:rect b="b" l="l" r="r" t="t"/>
              <a:pathLst>
                <a:path extrusionOk="0" h="1118" w="1155">
                  <a:moveTo>
                    <a:pt x="663" y="1"/>
                  </a:moveTo>
                  <a:cubicBezTo>
                    <a:pt x="619" y="1"/>
                    <a:pt x="570" y="9"/>
                    <a:pt x="517" y="27"/>
                  </a:cubicBezTo>
                  <a:cubicBezTo>
                    <a:pt x="0" y="199"/>
                    <a:pt x="238" y="1118"/>
                    <a:pt x="632" y="1118"/>
                  </a:cubicBezTo>
                  <a:cubicBezTo>
                    <a:pt x="703" y="1118"/>
                    <a:pt x="778" y="1088"/>
                    <a:pt x="856" y="1020"/>
                  </a:cubicBezTo>
                  <a:cubicBezTo>
                    <a:pt x="867" y="997"/>
                    <a:pt x="889" y="986"/>
                    <a:pt x="901" y="963"/>
                  </a:cubicBezTo>
                  <a:cubicBezTo>
                    <a:pt x="1155" y="679"/>
                    <a:pt x="107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3546025" y="968875"/>
              <a:ext cx="29750" cy="27875"/>
            </a:xfrm>
            <a:custGeom>
              <a:rect b="b" l="l" r="r" t="t"/>
              <a:pathLst>
                <a:path extrusionOk="0" h="1115" w="1190">
                  <a:moveTo>
                    <a:pt x="507" y="0"/>
                  </a:moveTo>
                  <a:cubicBezTo>
                    <a:pt x="430" y="0"/>
                    <a:pt x="351" y="35"/>
                    <a:pt x="273" y="116"/>
                  </a:cubicBezTo>
                  <a:cubicBezTo>
                    <a:pt x="262" y="138"/>
                    <a:pt x="240" y="149"/>
                    <a:pt x="228" y="172"/>
                  </a:cubicBezTo>
                  <a:cubicBezTo>
                    <a:pt x="0" y="469"/>
                    <a:pt x="129" y="1115"/>
                    <a:pt x="516" y="1115"/>
                  </a:cubicBezTo>
                  <a:cubicBezTo>
                    <a:pt x="569" y="1115"/>
                    <a:pt x="628" y="1102"/>
                    <a:pt x="691" y="1075"/>
                  </a:cubicBezTo>
                  <a:cubicBezTo>
                    <a:pt x="1189" y="859"/>
                    <a:pt x="889" y="0"/>
                    <a:pt x="50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3503950" y="1581750"/>
              <a:ext cx="37100" cy="20900"/>
            </a:xfrm>
            <a:custGeom>
              <a:rect b="b" l="l" r="r" t="t"/>
              <a:pathLst>
                <a:path extrusionOk="0" h="836" w="1484">
                  <a:moveTo>
                    <a:pt x="881" y="1"/>
                  </a:moveTo>
                  <a:cubicBezTo>
                    <a:pt x="471" y="1"/>
                    <a:pt x="1" y="388"/>
                    <a:pt x="365" y="697"/>
                  </a:cubicBezTo>
                  <a:lnTo>
                    <a:pt x="422" y="742"/>
                  </a:lnTo>
                  <a:cubicBezTo>
                    <a:pt x="513" y="806"/>
                    <a:pt x="638" y="836"/>
                    <a:pt x="766" y="836"/>
                  </a:cubicBezTo>
                  <a:cubicBezTo>
                    <a:pt x="1112" y="836"/>
                    <a:pt x="1483" y="616"/>
                    <a:pt x="1302" y="245"/>
                  </a:cubicBezTo>
                  <a:cubicBezTo>
                    <a:pt x="1218" y="70"/>
                    <a:pt x="1055" y="1"/>
                    <a:pt x="88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3503900" y="1272550"/>
              <a:ext cx="29500" cy="21425"/>
            </a:xfrm>
            <a:custGeom>
              <a:rect b="b" l="l" r="r" t="t"/>
              <a:pathLst>
                <a:path extrusionOk="0" h="857" w="1180">
                  <a:moveTo>
                    <a:pt x="410" y="1"/>
                  </a:moveTo>
                  <a:cubicBezTo>
                    <a:pt x="200" y="1"/>
                    <a:pt x="17" y="109"/>
                    <a:pt x="6" y="381"/>
                  </a:cubicBezTo>
                  <a:cubicBezTo>
                    <a:pt x="1" y="699"/>
                    <a:pt x="328" y="857"/>
                    <a:pt x="624" y="857"/>
                  </a:cubicBezTo>
                  <a:cubicBezTo>
                    <a:pt x="917" y="857"/>
                    <a:pt x="1179" y="701"/>
                    <a:pt x="1056" y="392"/>
                  </a:cubicBezTo>
                  <a:cubicBezTo>
                    <a:pt x="1044" y="370"/>
                    <a:pt x="1033" y="347"/>
                    <a:pt x="1022" y="325"/>
                  </a:cubicBezTo>
                  <a:cubicBezTo>
                    <a:pt x="915" y="135"/>
                    <a:pt x="645" y="1"/>
                    <a:pt x="4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3464075" y="1116400"/>
              <a:ext cx="28375" cy="23900"/>
            </a:xfrm>
            <a:custGeom>
              <a:rect b="b" l="l" r="r" t="t"/>
              <a:pathLst>
                <a:path extrusionOk="0" h="956" w="1135">
                  <a:moveTo>
                    <a:pt x="341" y="0"/>
                  </a:moveTo>
                  <a:cubicBezTo>
                    <a:pt x="153" y="0"/>
                    <a:pt x="0" y="99"/>
                    <a:pt x="8" y="342"/>
                  </a:cubicBezTo>
                  <a:cubicBezTo>
                    <a:pt x="8" y="364"/>
                    <a:pt x="19" y="387"/>
                    <a:pt x="19" y="410"/>
                  </a:cubicBezTo>
                  <a:cubicBezTo>
                    <a:pt x="64" y="685"/>
                    <a:pt x="384" y="955"/>
                    <a:pt x="654" y="955"/>
                  </a:cubicBezTo>
                  <a:cubicBezTo>
                    <a:pt x="794" y="955"/>
                    <a:pt x="921" y="883"/>
                    <a:pt x="990" y="703"/>
                  </a:cubicBezTo>
                  <a:cubicBezTo>
                    <a:pt x="1135" y="319"/>
                    <a:pt x="680" y="0"/>
                    <a:pt x="34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3269475" y="1023625"/>
              <a:ext cx="28300" cy="24100"/>
            </a:xfrm>
            <a:custGeom>
              <a:rect b="b" l="l" r="r" t="t"/>
              <a:pathLst>
                <a:path extrusionOk="0" h="964" w="1132">
                  <a:moveTo>
                    <a:pt x="479" y="0"/>
                  </a:moveTo>
                  <a:cubicBezTo>
                    <a:pt x="341" y="0"/>
                    <a:pt x="218" y="71"/>
                    <a:pt x="153" y="250"/>
                  </a:cubicBezTo>
                  <a:cubicBezTo>
                    <a:pt x="0" y="642"/>
                    <a:pt x="454" y="964"/>
                    <a:pt x="792" y="964"/>
                  </a:cubicBezTo>
                  <a:cubicBezTo>
                    <a:pt x="980" y="964"/>
                    <a:pt x="1131" y="864"/>
                    <a:pt x="1123" y="622"/>
                  </a:cubicBezTo>
                  <a:cubicBezTo>
                    <a:pt x="1123" y="589"/>
                    <a:pt x="1123" y="566"/>
                    <a:pt x="1112" y="544"/>
                  </a:cubicBezTo>
                  <a:cubicBezTo>
                    <a:pt x="1075" y="274"/>
                    <a:pt x="750" y="0"/>
                    <a:pt x="47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3649325" y="1265275"/>
              <a:ext cx="30825" cy="26725"/>
            </a:xfrm>
            <a:custGeom>
              <a:rect b="b" l="l" r="r" t="t"/>
              <a:pathLst>
                <a:path extrusionOk="0" h="1069" w="1233">
                  <a:moveTo>
                    <a:pt x="764" y="0"/>
                  </a:moveTo>
                  <a:cubicBezTo>
                    <a:pt x="721" y="0"/>
                    <a:pt x="673" y="9"/>
                    <a:pt x="621" y="29"/>
                  </a:cubicBezTo>
                  <a:cubicBezTo>
                    <a:pt x="599" y="29"/>
                    <a:pt x="576" y="40"/>
                    <a:pt x="554" y="52"/>
                  </a:cubicBezTo>
                  <a:cubicBezTo>
                    <a:pt x="170" y="232"/>
                    <a:pt x="1" y="1033"/>
                    <a:pt x="554" y="1067"/>
                  </a:cubicBezTo>
                  <a:cubicBezTo>
                    <a:pt x="565" y="1068"/>
                    <a:pt x="575" y="1068"/>
                    <a:pt x="586" y="1068"/>
                  </a:cubicBezTo>
                  <a:cubicBezTo>
                    <a:pt x="1157" y="1068"/>
                    <a:pt x="1233" y="0"/>
                    <a:pt x="7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3665275" y="1432750"/>
              <a:ext cx="30150" cy="27450"/>
            </a:xfrm>
            <a:custGeom>
              <a:rect b="b" l="l" r="r" t="t"/>
              <a:pathLst>
                <a:path extrusionOk="0" h="1098" w="1206">
                  <a:moveTo>
                    <a:pt x="651" y="1"/>
                  </a:moveTo>
                  <a:cubicBezTo>
                    <a:pt x="581" y="1"/>
                    <a:pt x="504" y="24"/>
                    <a:pt x="423" y="78"/>
                  </a:cubicBezTo>
                  <a:cubicBezTo>
                    <a:pt x="1" y="366"/>
                    <a:pt x="402" y="1098"/>
                    <a:pt x="765" y="1098"/>
                  </a:cubicBezTo>
                  <a:cubicBezTo>
                    <a:pt x="858" y="1098"/>
                    <a:pt x="948" y="1050"/>
                    <a:pt x="1021" y="935"/>
                  </a:cubicBezTo>
                  <a:lnTo>
                    <a:pt x="1055" y="868"/>
                  </a:lnTo>
                  <a:cubicBezTo>
                    <a:pt x="1205" y="559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3484825" y="1476575"/>
              <a:ext cx="29450" cy="27875"/>
            </a:xfrm>
            <a:custGeom>
              <a:rect b="b" l="l" r="r" t="t"/>
              <a:pathLst>
                <a:path extrusionOk="0" h="1115" w="1178">
                  <a:moveTo>
                    <a:pt x="673" y="0"/>
                  </a:moveTo>
                  <a:cubicBezTo>
                    <a:pt x="620" y="0"/>
                    <a:pt x="562" y="13"/>
                    <a:pt x="498" y="40"/>
                  </a:cubicBezTo>
                  <a:cubicBezTo>
                    <a:pt x="0" y="256"/>
                    <a:pt x="293" y="1115"/>
                    <a:pt x="672" y="1115"/>
                  </a:cubicBezTo>
                  <a:cubicBezTo>
                    <a:pt x="748" y="1115"/>
                    <a:pt x="827" y="1080"/>
                    <a:pt x="905" y="999"/>
                  </a:cubicBezTo>
                  <a:cubicBezTo>
                    <a:pt x="927" y="977"/>
                    <a:pt x="939" y="965"/>
                    <a:pt x="950" y="943"/>
                  </a:cubicBezTo>
                  <a:cubicBezTo>
                    <a:pt x="1178" y="646"/>
                    <a:pt x="1058" y="0"/>
                    <a:pt x="6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3657850" y="1341975"/>
              <a:ext cx="37450" cy="21025"/>
            </a:xfrm>
            <a:custGeom>
              <a:rect b="b" l="l" r="r" t="t"/>
              <a:pathLst>
                <a:path extrusionOk="0" h="841" w="1498">
                  <a:moveTo>
                    <a:pt x="903" y="1"/>
                  </a:moveTo>
                  <a:cubicBezTo>
                    <a:pt x="489" y="1"/>
                    <a:pt x="0" y="418"/>
                    <a:pt x="382" y="719"/>
                  </a:cubicBezTo>
                  <a:cubicBezTo>
                    <a:pt x="404" y="730"/>
                    <a:pt x="416" y="741"/>
                    <a:pt x="438" y="752"/>
                  </a:cubicBezTo>
                  <a:cubicBezTo>
                    <a:pt x="527" y="813"/>
                    <a:pt x="644" y="841"/>
                    <a:pt x="765" y="841"/>
                  </a:cubicBezTo>
                  <a:cubicBezTo>
                    <a:pt x="1117" y="841"/>
                    <a:pt x="1498" y="600"/>
                    <a:pt x="1296" y="222"/>
                  </a:cubicBezTo>
                  <a:cubicBezTo>
                    <a:pt x="1214" y="64"/>
                    <a:pt x="1064" y="1"/>
                    <a:pt x="90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3519975" y="1341925"/>
              <a:ext cx="29250" cy="21800"/>
            </a:xfrm>
            <a:custGeom>
              <a:rect b="b" l="l" r="r" t="t"/>
              <a:pathLst>
                <a:path extrusionOk="0" h="872" w="1170">
                  <a:moveTo>
                    <a:pt x="404" y="1"/>
                  </a:moveTo>
                  <a:cubicBezTo>
                    <a:pt x="204" y="1"/>
                    <a:pt x="33" y="104"/>
                    <a:pt x="18" y="359"/>
                  </a:cubicBezTo>
                  <a:cubicBezTo>
                    <a:pt x="0" y="695"/>
                    <a:pt x="348" y="871"/>
                    <a:pt x="651" y="871"/>
                  </a:cubicBezTo>
                  <a:cubicBezTo>
                    <a:pt x="929" y="871"/>
                    <a:pt x="1169" y="723"/>
                    <a:pt x="1056" y="416"/>
                  </a:cubicBezTo>
                  <a:cubicBezTo>
                    <a:pt x="1045" y="393"/>
                    <a:pt x="1045" y="382"/>
                    <a:pt x="1033" y="359"/>
                  </a:cubicBezTo>
                  <a:cubicBezTo>
                    <a:pt x="929" y="150"/>
                    <a:pt x="645" y="1"/>
                    <a:pt x="4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546950" y="1392975"/>
              <a:ext cx="29350" cy="21475"/>
            </a:xfrm>
            <a:custGeom>
              <a:rect b="b" l="l" r="r" t="t"/>
              <a:pathLst>
                <a:path extrusionOk="0" h="859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24" y="484"/>
                    <a:pt x="146" y="507"/>
                    <a:pt x="157" y="529"/>
                  </a:cubicBezTo>
                  <a:cubicBezTo>
                    <a:pt x="264" y="725"/>
                    <a:pt x="534" y="859"/>
                    <a:pt x="767" y="859"/>
                  </a:cubicBezTo>
                  <a:cubicBezTo>
                    <a:pt x="977" y="859"/>
                    <a:pt x="1156" y="751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3587125" y="1210825"/>
              <a:ext cx="29375" cy="21400"/>
            </a:xfrm>
            <a:custGeom>
              <a:rect b="b" l="l" r="r" t="t"/>
              <a:pathLst>
                <a:path extrusionOk="0" h="856" w="1175">
                  <a:moveTo>
                    <a:pt x="556" y="1"/>
                  </a:moveTo>
                  <a:cubicBezTo>
                    <a:pt x="263" y="1"/>
                    <a:pt x="0" y="159"/>
                    <a:pt x="130" y="469"/>
                  </a:cubicBezTo>
                  <a:cubicBezTo>
                    <a:pt x="142" y="480"/>
                    <a:pt x="153" y="503"/>
                    <a:pt x="164" y="526"/>
                  </a:cubicBezTo>
                  <a:cubicBezTo>
                    <a:pt x="271" y="722"/>
                    <a:pt x="541" y="855"/>
                    <a:pt x="774" y="855"/>
                  </a:cubicBezTo>
                  <a:cubicBezTo>
                    <a:pt x="983" y="855"/>
                    <a:pt x="1163" y="747"/>
                    <a:pt x="1168" y="480"/>
                  </a:cubicBezTo>
                  <a:cubicBezTo>
                    <a:pt x="1174" y="159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3555325" y="992900"/>
              <a:ext cx="30000" cy="26775"/>
            </a:xfrm>
            <a:custGeom>
              <a:rect b="b" l="l" r="r" t="t"/>
              <a:pathLst>
                <a:path extrusionOk="0" h="1071" w="1200">
                  <a:moveTo>
                    <a:pt x="619" y="1"/>
                  </a:moveTo>
                  <a:cubicBezTo>
                    <a:pt x="47" y="1"/>
                    <a:pt x="1" y="1070"/>
                    <a:pt x="465" y="1070"/>
                  </a:cubicBezTo>
                  <a:cubicBezTo>
                    <a:pt x="509" y="1070"/>
                    <a:pt x="559" y="1061"/>
                    <a:pt x="612" y="1039"/>
                  </a:cubicBezTo>
                  <a:cubicBezTo>
                    <a:pt x="635" y="1028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1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3692425" y="1300575"/>
              <a:ext cx="28225" cy="23900"/>
            </a:xfrm>
            <a:custGeom>
              <a:rect b="b" l="l" r="r" t="t"/>
              <a:pathLst>
                <a:path extrusionOk="0" h="956" w="1129">
                  <a:moveTo>
                    <a:pt x="477" y="1"/>
                  </a:moveTo>
                  <a:cubicBezTo>
                    <a:pt x="336" y="1"/>
                    <a:pt x="208" y="73"/>
                    <a:pt x="139" y="253"/>
                  </a:cubicBezTo>
                  <a:cubicBezTo>
                    <a:pt x="1" y="637"/>
                    <a:pt x="454" y="956"/>
                    <a:pt x="790" y="956"/>
                  </a:cubicBezTo>
                  <a:cubicBezTo>
                    <a:pt x="977" y="956"/>
                    <a:pt x="1128" y="857"/>
                    <a:pt x="1120" y="614"/>
                  </a:cubicBezTo>
                  <a:cubicBezTo>
                    <a:pt x="1120" y="592"/>
                    <a:pt x="1120" y="569"/>
                    <a:pt x="1109" y="547"/>
                  </a:cubicBezTo>
                  <a:cubicBezTo>
                    <a:pt x="1072" y="271"/>
                    <a:pt x="750" y="1"/>
                    <a:pt x="4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3623225" y="1481300"/>
              <a:ext cx="29125" cy="27700"/>
            </a:xfrm>
            <a:custGeom>
              <a:rect b="b" l="l" r="r" t="t"/>
              <a:pathLst>
                <a:path extrusionOk="0" h="1108" w="1165">
                  <a:moveTo>
                    <a:pt x="526" y="1"/>
                  </a:moveTo>
                  <a:cubicBezTo>
                    <a:pt x="454" y="1"/>
                    <a:pt x="378" y="30"/>
                    <a:pt x="300" y="99"/>
                  </a:cubicBezTo>
                  <a:cubicBezTo>
                    <a:pt x="289" y="111"/>
                    <a:pt x="266" y="133"/>
                    <a:pt x="255" y="156"/>
                  </a:cubicBezTo>
                  <a:cubicBezTo>
                    <a:pt x="1" y="430"/>
                    <a:pt x="94" y="1107"/>
                    <a:pt x="495" y="1107"/>
                  </a:cubicBezTo>
                  <a:cubicBezTo>
                    <a:pt x="539" y="1107"/>
                    <a:pt x="587" y="1099"/>
                    <a:pt x="638" y="1081"/>
                  </a:cubicBezTo>
                  <a:cubicBezTo>
                    <a:pt x="1164" y="909"/>
                    <a:pt x="921" y="1"/>
                    <a:pt x="52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3662400" y="1388575"/>
              <a:ext cx="31300" cy="21075"/>
            </a:xfrm>
            <a:custGeom>
              <a:rect b="b" l="l" r="r" t="t"/>
              <a:pathLst>
                <a:path extrusionOk="0" h="843" w="1252">
                  <a:moveTo>
                    <a:pt x="654" y="1"/>
                  </a:moveTo>
                  <a:cubicBezTo>
                    <a:pt x="322" y="1"/>
                    <a:pt x="0" y="198"/>
                    <a:pt x="189" y="525"/>
                  </a:cubicBezTo>
                  <a:cubicBezTo>
                    <a:pt x="200" y="547"/>
                    <a:pt x="211" y="570"/>
                    <a:pt x="222" y="592"/>
                  </a:cubicBezTo>
                  <a:cubicBezTo>
                    <a:pt x="337" y="749"/>
                    <a:pt x="572" y="843"/>
                    <a:pt x="785" y="843"/>
                  </a:cubicBezTo>
                  <a:cubicBezTo>
                    <a:pt x="1034" y="843"/>
                    <a:pt x="1252" y="715"/>
                    <a:pt x="1215" y="412"/>
                  </a:cubicBezTo>
                  <a:cubicBezTo>
                    <a:pt x="1190" y="126"/>
                    <a:pt x="919" y="1"/>
                    <a:pt x="6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3702350" y="1484475"/>
              <a:ext cx="29450" cy="27975"/>
            </a:xfrm>
            <a:custGeom>
              <a:rect b="b" l="l" r="r" t="t"/>
              <a:pathLst>
                <a:path extrusionOk="0" h="1119" w="1178">
                  <a:moveTo>
                    <a:pt x="668" y="1"/>
                  </a:moveTo>
                  <a:cubicBezTo>
                    <a:pt x="616" y="1"/>
                    <a:pt x="559" y="13"/>
                    <a:pt x="498" y="40"/>
                  </a:cubicBezTo>
                  <a:cubicBezTo>
                    <a:pt x="0" y="256"/>
                    <a:pt x="291" y="1119"/>
                    <a:pt x="669" y="1119"/>
                  </a:cubicBezTo>
                  <a:cubicBezTo>
                    <a:pt x="745" y="1119"/>
                    <a:pt x="826" y="1083"/>
                    <a:pt x="904" y="999"/>
                  </a:cubicBezTo>
                  <a:cubicBezTo>
                    <a:pt x="926" y="988"/>
                    <a:pt x="938" y="965"/>
                    <a:pt x="949" y="943"/>
                  </a:cubicBezTo>
                  <a:cubicBezTo>
                    <a:pt x="1177" y="655"/>
                    <a:pt x="1048" y="1"/>
                    <a:pt x="66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3580775" y="1022700"/>
              <a:ext cx="36875" cy="20925"/>
            </a:xfrm>
            <a:custGeom>
              <a:rect b="b" l="l" r="r" t="t"/>
              <a:pathLst>
                <a:path extrusionOk="0" h="837" w="1475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7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18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3781075" y="1453750"/>
              <a:ext cx="36975" cy="25275"/>
            </a:xfrm>
            <a:custGeom>
              <a:rect b="b" l="l" r="r" t="t"/>
              <a:pathLst>
                <a:path extrusionOk="0" h="1011" w="1479">
                  <a:moveTo>
                    <a:pt x="802" y="1"/>
                  </a:moveTo>
                  <a:cubicBezTo>
                    <a:pt x="289" y="1"/>
                    <a:pt x="0" y="1011"/>
                    <a:pt x="575" y="1011"/>
                  </a:cubicBezTo>
                  <a:cubicBezTo>
                    <a:pt x="586" y="1011"/>
                    <a:pt x="598" y="1010"/>
                    <a:pt x="610" y="1009"/>
                  </a:cubicBezTo>
                  <a:cubicBezTo>
                    <a:pt x="632" y="1009"/>
                    <a:pt x="655" y="1009"/>
                    <a:pt x="677" y="998"/>
                  </a:cubicBezTo>
                  <a:cubicBezTo>
                    <a:pt x="1084" y="919"/>
                    <a:pt x="1479" y="208"/>
                    <a:pt x="948" y="28"/>
                  </a:cubicBezTo>
                  <a:cubicBezTo>
                    <a:pt x="898" y="9"/>
                    <a:pt x="849" y="1"/>
                    <a:pt x="80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3408400" y="1419800"/>
              <a:ext cx="30050" cy="27050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3690975" y="1410975"/>
              <a:ext cx="29325" cy="21550"/>
            </a:xfrm>
            <a:custGeom>
              <a:rect b="b" l="l" r="r" t="t"/>
              <a:pathLst>
                <a:path extrusionOk="0" h="862" w="1173">
                  <a:moveTo>
                    <a:pt x="547" y="1"/>
                  </a:moveTo>
                  <a:cubicBezTo>
                    <a:pt x="257" y="1"/>
                    <a:pt x="0" y="156"/>
                    <a:pt x="129" y="464"/>
                  </a:cubicBezTo>
                  <a:cubicBezTo>
                    <a:pt x="129" y="486"/>
                    <a:pt x="140" y="509"/>
                    <a:pt x="151" y="531"/>
                  </a:cubicBezTo>
                  <a:cubicBezTo>
                    <a:pt x="258" y="728"/>
                    <a:pt x="531" y="861"/>
                    <a:pt x="767" y="861"/>
                  </a:cubicBezTo>
                  <a:cubicBezTo>
                    <a:pt x="979" y="861"/>
                    <a:pt x="1162" y="753"/>
                    <a:pt x="1167" y="486"/>
                  </a:cubicBezTo>
                  <a:cubicBezTo>
                    <a:pt x="1173" y="162"/>
                    <a:pt x="842" y="1"/>
                    <a:pt x="5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3600250" y="1310750"/>
              <a:ext cx="31125" cy="26650"/>
            </a:xfrm>
            <a:custGeom>
              <a:rect b="b" l="l" r="r" t="t"/>
              <a:pathLst>
                <a:path extrusionOk="0" h="1066" w="1245">
                  <a:moveTo>
                    <a:pt x="770" y="1"/>
                  </a:moveTo>
                  <a:cubicBezTo>
                    <a:pt x="728" y="1"/>
                    <a:pt x="682" y="9"/>
                    <a:pt x="632" y="27"/>
                  </a:cubicBezTo>
                  <a:cubicBezTo>
                    <a:pt x="610" y="38"/>
                    <a:pt x="587" y="49"/>
                    <a:pt x="564" y="61"/>
                  </a:cubicBezTo>
                  <a:cubicBezTo>
                    <a:pt x="192" y="241"/>
                    <a:pt x="0" y="1031"/>
                    <a:pt x="564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70" y="1066"/>
                    <a:pt x="1244" y="1"/>
                    <a:pt x="77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3623525" y="1092000"/>
              <a:ext cx="29725" cy="21400"/>
            </a:xfrm>
            <a:custGeom>
              <a:rect b="b" l="l" r="r" t="t"/>
              <a:pathLst>
                <a:path extrusionOk="0" h="856" w="1189">
                  <a:moveTo>
                    <a:pt x="419" y="0"/>
                  </a:moveTo>
                  <a:cubicBezTo>
                    <a:pt x="196" y="0"/>
                    <a:pt x="0" y="114"/>
                    <a:pt x="6" y="393"/>
                  </a:cubicBezTo>
                  <a:cubicBezTo>
                    <a:pt x="11" y="706"/>
                    <a:pt x="324" y="856"/>
                    <a:pt x="611" y="856"/>
                  </a:cubicBezTo>
                  <a:cubicBezTo>
                    <a:pt x="914" y="856"/>
                    <a:pt x="1189" y="689"/>
                    <a:pt x="1044" y="370"/>
                  </a:cubicBezTo>
                  <a:cubicBezTo>
                    <a:pt x="1033" y="347"/>
                    <a:pt x="1021" y="325"/>
                    <a:pt x="1010" y="302"/>
                  </a:cubicBezTo>
                  <a:cubicBezTo>
                    <a:pt x="907" y="120"/>
                    <a:pt x="648" y="0"/>
                    <a:pt x="41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3622850" y="1314175"/>
              <a:ext cx="31525" cy="20875"/>
            </a:xfrm>
            <a:custGeom>
              <a:rect b="b" l="l" r="r" t="t"/>
              <a:pathLst>
                <a:path extrusionOk="0" h="835" w="1261">
                  <a:moveTo>
                    <a:pt x="664" y="1"/>
                  </a:moveTo>
                  <a:cubicBezTo>
                    <a:pt x="329" y="1"/>
                    <a:pt x="0" y="202"/>
                    <a:pt x="191" y="533"/>
                  </a:cubicBezTo>
                  <a:cubicBezTo>
                    <a:pt x="202" y="555"/>
                    <a:pt x="213" y="578"/>
                    <a:pt x="236" y="589"/>
                  </a:cubicBezTo>
                  <a:cubicBezTo>
                    <a:pt x="349" y="744"/>
                    <a:pt x="579" y="835"/>
                    <a:pt x="789" y="835"/>
                  </a:cubicBezTo>
                  <a:cubicBezTo>
                    <a:pt x="1039" y="835"/>
                    <a:pt x="1261" y="705"/>
                    <a:pt x="1218" y="397"/>
                  </a:cubicBezTo>
                  <a:cubicBezTo>
                    <a:pt x="1188" y="122"/>
                    <a:pt x="924" y="1"/>
                    <a:pt x="66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3708025" y="1441650"/>
              <a:ext cx="31550" cy="21100"/>
            </a:xfrm>
            <a:custGeom>
              <a:rect b="b" l="l" r="r" t="t"/>
              <a:pathLst>
                <a:path extrusionOk="0" h="844" w="1262">
                  <a:moveTo>
                    <a:pt x="666" y="0"/>
                  </a:moveTo>
                  <a:cubicBezTo>
                    <a:pt x="330" y="0"/>
                    <a:pt x="1" y="208"/>
                    <a:pt x="192" y="546"/>
                  </a:cubicBezTo>
                  <a:cubicBezTo>
                    <a:pt x="203" y="557"/>
                    <a:pt x="214" y="579"/>
                    <a:pt x="225" y="602"/>
                  </a:cubicBezTo>
                  <a:cubicBezTo>
                    <a:pt x="338" y="755"/>
                    <a:pt x="567" y="843"/>
                    <a:pt x="778" y="843"/>
                  </a:cubicBezTo>
                  <a:cubicBezTo>
                    <a:pt x="1034" y="843"/>
                    <a:pt x="1262" y="713"/>
                    <a:pt x="1218" y="410"/>
                  </a:cubicBezTo>
                  <a:cubicBezTo>
                    <a:pt x="1189" y="125"/>
                    <a:pt x="925" y="0"/>
                    <a:pt x="66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3734250" y="1437150"/>
              <a:ext cx="29725" cy="27825"/>
            </a:xfrm>
            <a:custGeom>
              <a:rect b="b" l="l" r="r" t="t"/>
              <a:pathLst>
                <a:path extrusionOk="0" h="1113" w="1189">
                  <a:moveTo>
                    <a:pt x="666" y="1"/>
                  </a:moveTo>
                  <a:cubicBezTo>
                    <a:pt x="608" y="1"/>
                    <a:pt x="543" y="15"/>
                    <a:pt x="474" y="49"/>
                  </a:cubicBezTo>
                  <a:cubicBezTo>
                    <a:pt x="0" y="290"/>
                    <a:pt x="330" y="1113"/>
                    <a:pt x="706" y="1113"/>
                  </a:cubicBezTo>
                  <a:cubicBezTo>
                    <a:pt x="787" y="1113"/>
                    <a:pt x="870" y="1075"/>
                    <a:pt x="948" y="985"/>
                  </a:cubicBezTo>
                  <a:cubicBezTo>
                    <a:pt x="959" y="963"/>
                    <a:pt x="971" y="940"/>
                    <a:pt x="993" y="929"/>
                  </a:cubicBezTo>
                  <a:cubicBezTo>
                    <a:pt x="1189" y="626"/>
                    <a:pt x="104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3744325" y="1409375"/>
              <a:ext cx="29675" cy="27775"/>
            </a:xfrm>
            <a:custGeom>
              <a:rect b="b" l="l" r="r" t="t"/>
              <a:pathLst>
                <a:path extrusionOk="0" h="1111" w="1187">
                  <a:moveTo>
                    <a:pt x="486" y="0"/>
                  </a:moveTo>
                  <a:cubicBezTo>
                    <a:pt x="404" y="0"/>
                    <a:pt x="320" y="39"/>
                    <a:pt x="240" y="133"/>
                  </a:cubicBezTo>
                  <a:cubicBezTo>
                    <a:pt x="229" y="144"/>
                    <a:pt x="207" y="167"/>
                    <a:pt x="195" y="189"/>
                  </a:cubicBezTo>
                  <a:cubicBezTo>
                    <a:pt x="1" y="490"/>
                    <a:pt x="150" y="1110"/>
                    <a:pt x="519" y="1110"/>
                  </a:cubicBezTo>
                  <a:cubicBezTo>
                    <a:pt x="579" y="1110"/>
                    <a:pt x="644" y="1094"/>
                    <a:pt x="714" y="1058"/>
                  </a:cubicBezTo>
                  <a:cubicBezTo>
                    <a:pt x="1186" y="817"/>
                    <a:pt x="861" y="0"/>
                    <a:pt x="48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3670825" y="1481025"/>
              <a:ext cx="31550" cy="21000"/>
            </a:xfrm>
            <a:custGeom>
              <a:rect b="b" l="l" r="r" t="t"/>
              <a:pathLst>
                <a:path extrusionOk="0" h="840" w="1262">
                  <a:moveTo>
                    <a:pt x="472" y="1"/>
                  </a:moveTo>
                  <a:cubicBezTo>
                    <a:pt x="222" y="1"/>
                    <a:pt x="0" y="130"/>
                    <a:pt x="43" y="438"/>
                  </a:cubicBezTo>
                  <a:cubicBezTo>
                    <a:pt x="73" y="717"/>
                    <a:pt x="335" y="839"/>
                    <a:pt x="594" y="839"/>
                  </a:cubicBezTo>
                  <a:cubicBezTo>
                    <a:pt x="930" y="839"/>
                    <a:pt x="1262" y="634"/>
                    <a:pt x="1070" y="302"/>
                  </a:cubicBezTo>
                  <a:cubicBezTo>
                    <a:pt x="1048" y="280"/>
                    <a:pt x="1036" y="268"/>
                    <a:pt x="1025" y="246"/>
                  </a:cubicBezTo>
                  <a:cubicBezTo>
                    <a:pt x="912" y="91"/>
                    <a:pt x="682" y="1"/>
                    <a:pt x="4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3758175" y="1452725"/>
              <a:ext cx="29400" cy="27650"/>
            </a:xfrm>
            <a:custGeom>
              <a:rect b="b" l="l" r="r" t="t"/>
              <a:pathLst>
                <a:path extrusionOk="0" h="1106" w="1176">
                  <a:moveTo>
                    <a:pt x="500" y="0"/>
                  </a:moveTo>
                  <a:cubicBezTo>
                    <a:pt x="422" y="0"/>
                    <a:pt x="340" y="37"/>
                    <a:pt x="262" y="125"/>
                  </a:cubicBezTo>
                  <a:cubicBezTo>
                    <a:pt x="239" y="136"/>
                    <a:pt x="228" y="159"/>
                    <a:pt x="217" y="170"/>
                  </a:cubicBezTo>
                  <a:cubicBezTo>
                    <a:pt x="0" y="466"/>
                    <a:pt x="136" y="1105"/>
                    <a:pt x="512" y="1105"/>
                  </a:cubicBezTo>
                  <a:cubicBezTo>
                    <a:pt x="566" y="1105"/>
                    <a:pt x="626" y="1092"/>
                    <a:pt x="691" y="1062"/>
                  </a:cubicBezTo>
                  <a:cubicBezTo>
                    <a:pt x="1176" y="847"/>
                    <a:pt x="874" y="0"/>
                    <a:pt x="50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3772800" y="1376775"/>
              <a:ext cx="28325" cy="24900"/>
            </a:xfrm>
            <a:custGeom>
              <a:rect b="b" l="l" r="r" t="t"/>
              <a:pathLst>
                <a:path extrusionOk="0" h="996" w="1133">
                  <a:moveTo>
                    <a:pt x="525" y="1"/>
                  </a:moveTo>
                  <a:cubicBezTo>
                    <a:pt x="402" y="1"/>
                    <a:pt x="286" y="63"/>
                    <a:pt x="207" y="218"/>
                  </a:cubicBezTo>
                  <a:cubicBezTo>
                    <a:pt x="0" y="602"/>
                    <a:pt x="476" y="996"/>
                    <a:pt x="820" y="996"/>
                  </a:cubicBezTo>
                  <a:cubicBezTo>
                    <a:pt x="982" y="996"/>
                    <a:pt x="1115" y="909"/>
                    <a:pt x="1133" y="692"/>
                  </a:cubicBezTo>
                  <a:lnTo>
                    <a:pt x="1133" y="624"/>
                  </a:lnTo>
                  <a:cubicBezTo>
                    <a:pt x="1125" y="326"/>
                    <a:pt x="806" y="1"/>
                    <a:pt x="52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3431600" y="1056050"/>
              <a:ext cx="39100" cy="21775"/>
            </a:xfrm>
            <a:custGeom>
              <a:rect b="b" l="l" r="r" t="t"/>
              <a:pathLst>
                <a:path extrusionOk="0" h="871" w="1564">
                  <a:moveTo>
                    <a:pt x="830" y="0"/>
                  </a:moveTo>
                  <a:cubicBezTo>
                    <a:pt x="453" y="0"/>
                    <a:pt x="1" y="311"/>
                    <a:pt x="269" y="691"/>
                  </a:cubicBezTo>
                  <a:cubicBezTo>
                    <a:pt x="359" y="819"/>
                    <a:pt x="488" y="870"/>
                    <a:pt x="625" y="870"/>
                  </a:cubicBezTo>
                  <a:cubicBezTo>
                    <a:pt x="1057" y="870"/>
                    <a:pt x="1564" y="356"/>
                    <a:pt x="1127" y="82"/>
                  </a:cubicBezTo>
                  <a:cubicBezTo>
                    <a:pt x="1104" y="70"/>
                    <a:pt x="1082" y="59"/>
                    <a:pt x="1059" y="48"/>
                  </a:cubicBezTo>
                  <a:cubicBezTo>
                    <a:pt x="992" y="15"/>
                    <a:pt x="913" y="0"/>
                    <a:pt x="83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3689675" y="1528925"/>
              <a:ext cx="28325" cy="25000"/>
            </a:xfrm>
            <a:custGeom>
              <a:rect b="b" l="l" r="r" t="t"/>
              <a:pathLst>
                <a:path extrusionOk="0" h="1000" w="1133">
                  <a:moveTo>
                    <a:pt x="312" y="1"/>
                  </a:moveTo>
                  <a:cubicBezTo>
                    <a:pt x="150" y="1"/>
                    <a:pt x="18" y="88"/>
                    <a:pt x="0" y="304"/>
                  </a:cubicBezTo>
                  <a:lnTo>
                    <a:pt x="0" y="372"/>
                  </a:lnTo>
                  <a:cubicBezTo>
                    <a:pt x="8" y="672"/>
                    <a:pt x="331" y="999"/>
                    <a:pt x="613" y="999"/>
                  </a:cubicBezTo>
                  <a:cubicBezTo>
                    <a:pt x="734" y="999"/>
                    <a:pt x="848" y="939"/>
                    <a:pt x="926" y="790"/>
                  </a:cubicBezTo>
                  <a:cubicBezTo>
                    <a:pt x="1133" y="398"/>
                    <a:pt x="655" y="1"/>
                    <a:pt x="3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3075800" y="898675"/>
              <a:ext cx="937750" cy="920825"/>
            </a:xfrm>
            <a:custGeom>
              <a:rect b="b" l="l" r="r" t="t"/>
              <a:pathLst>
                <a:path extrusionOk="0" h="36833" w="37510">
                  <a:moveTo>
                    <a:pt x="28584" y="1"/>
                  </a:moveTo>
                  <a:lnTo>
                    <a:pt x="28888" y="283"/>
                  </a:lnTo>
                  <a:cubicBezTo>
                    <a:pt x="29453" y="813"/>
                    <a:pt x="29994" y="1366"/>
                    <a:pt x="30547" y="1908"/>
                  </a:cubicBezTo>
                  <a:cubicBezTo>
                    <a:pt x="31100" y="2450"/>
                    <a:pt x="31585" y="3048"/>
                    <a:pt x="32104" y="3623"/>
                  </a:cubicBezTo>
                  <a:cubicBezTo>
                    <a:pt x="32578" y="4221"/>
                    <a:pt x="33097" y="4819"/>
                    <a:pt x="33492" y="5474"/>
                  </a:cubicBezTo>
                  <a:cubicBezTo>
                    <a:pt x="34350" y="6749"/>
                    <a:pt x="35038" y="8126"/>
                    <a:pt x="35557" y="9581"/>
                  </a:cubicBezTo>
                  <a:cubicBezTo>
                    <a:pt x="36065" y="11037"/>
                    <a:pt x="36438" y="12526"/>
                    <a:pt x="36663" y="14061"/>
                  </a:cubicBezTo>
                  <a:cubicBezTo>
                    <a:pt x="36889" y="15584"/>
                    <a:pt x="37024" y="17130"/>
                    <a:pt x="37047" y="18665"/>
                  </a:cubicBezTo>
                  <a:cubicBezTo>
                    <a:pt x="37092" y="20222"/>
                    <a:pt x="37081" y="21768"/>
                    <a:pt x="37047" y="23314"/>
                  </a:cubicBezTo>
                  <a:cubicBezTo>
                    <a:pt x="37047" y="23698"/>
                    <a:pt x="37047" y="24104"/>
                    <a:pt x="37024" y="24465"/>
                  </a:cubicBezTo>
                  <a:lnTo>
                    <a:pt x="36990" y="25052"/>
                  </a:lnTo>
                  <a:lnTo>
                    <a:pt x="36900" y="25605"/>
                  </a:lnTo>
                  <a:cubicBezTo>
                    <a:pt x="36754" y="26338"/>
                    <a:pt x="36505" y="27060"/>
                    <a:pt x="36178" y="27749"/>
                  </a:cubicBezTo>
                  <a:cubicBezTo>
                    <a:pt x="35862" y="28437"/>
                    <a:pt x="35456" y="29080"/>
                    <a:pt x="34971" y="29667"/>
                  </a:cubicBezTo>
                  <a:cubicBezTo>
                    <a:pt x="34497" y="30254"/>
                    <a:pt x="33944" y="30773"/>
                    <a:pt x="33323" y="31213"/>
                  </a:cubicBezTo>
                  <a:cubicBezTo>
                    <a:pt x="32714" y="31653"/>
                    <a:pt x="32037" y="31980"/>
                    <a:pt x="31315" y="32183"/>
                  </a:cubicBezTo>
                  <a:cubicBezTo>
                    <a:pt x="30798" y="32315"/>
                    <a:pt x="30263" y="32380"/>
                    <a:pt x="29727" y="32380"/>
                  </a:cubicBezTo>
                  <a:cubicBezTo>
                    <a:pt x="29526" y="32380"/>
                    <a:pt x="29325" y="32371"/>
                    <a:pt x="29125" y="32353"/>
                  </a:cubicBezTo>
                  <a:lnTo>
                    <a:pt x="28651" y="32127"/>
                  </a:lnTo>
                  <a:lnTo>
                    <a:pt x="28336" y="31980"/>
                  </a:lnTo>
                  <a:lnTo>
                    <a:pt x="28324" y="32341"/>
                  </a:lnTo>
                  <a:cubicBezTo>
                    <a:pt x="28302" y="32669"/>
                    <a:pt x="28200" y="32985"/>
                    <a:pt x="28031" y="33255"/>
                  </a:cubicBezTo>
                  <a:cubicBezTo>
                    <a:pt x="27839" y="33549"/>
                    <a:pt x="27613" y="33808"/>
                    <a:pt x="27354" y="34034"/>
                  </a:cubicBezTo>
                  <a:cubicBezTo>
                    <a:pt x="26823" y="34508"/>
                    <a:pt x="26225" y="34892"/>
                    <a:pt x="25582" y="35208"/>
                  </a:cubicBezTo>
                  <a:cubicBezTo>
                    <a:pt x="24939" y="35524"/>
                    <a:pt x="24262" y="35772"/>
                    <a:pt x="23574" y="35975"/>
                  </a:cubicBezTo>
                  <a:cubicBezTo>
                    <a:pt x="23235" y="36065"/>
                    <a:pt x="22874" y="36122"/>
                    <a:pt x="22513" y="36178"/>
                  </a:cubicBezTo>
                  <a:cubicBezTo>
                    <a:pt x="22152" y="36246"/>
                    <a:pt x="21791" y="36302"/>
                    <a:pt x="21441" y="36336"/>
                  </a:cubicBezTo>
                  <a:cubicBezTo>
                    <a:pt x="21147" y="36382"/>
                    <a:pt x="20855" y="36404"/>
                    <a:pt x="20565" y="36404"/>
                  </a:cubicBezTo>
                  <a:cubicBezTo>
                    <a:pt x="19437" y="36404"/>
                    <a:pt x="18336" y="36078"/>
                    <a:pt x="17277" y="35602"/>
                  </a:cubicBezTo>
                  <a:lnTo>
                    <a:pt x="16295" y="35140"/>
                  </a:lnTo>
                  <a:lnTo>
                    <a:pt x="15325" y="34621"/>
                  </a:lnTo>
                  <a:cubicBezTo>
                    <a:pt x="14704" y="34248"/>
                    <a:pt x="14117" y="33842"/>
                    <a:pt x="13553" y="33380"/>
                  </a:cubicBezTo>
                  <a:cubicBezTo>
                    <a:pt x="12978" y="32951"/>
                    <a:pt x="12470" y="32420"/>
                    <a:pt x="11940" y="31935"/>
                  </a:cubicBezTo>
                  <a:cubicBezTo>
                    <a:pt x="11466" y="31382"/>
                    <a:pt x="10935" y="30874"/>
                    <a:pt x="10495" y="30299"/>
                  </a:cubicBezTo>
                  <a:lnTo>
                    <a:pt x="9818" y="29453"/>
                  </a:lnTo>
                  <a:lnTo>
                    <a:pt x="9186" y="28561"/>
                  </a:lnTo>
                  <a:cubicBezTo>
                    <a:pt x="8746" y="27974"/>
                    <a:pt x="8362" y="27354"/>
                    <a:pt x="7979" y="26733"/>
                  </a:cubicBezTo>
                  <a:cubicBezTo>
                    <a:pt x="7595" y="26113"/>
                    <a:pt x="7223" y="25492"/>
                    <a:pt x="6850" y="24849"/>
                  </a:cubicBezTo>
                  <a:lnTo>
                    <a:pt x="5745" y="22953"/>
                  </a:lnTo>
                  <a:lnTo>
                    <a:pt x="3555" y="19139"/>
                  </a:lnTo>
                  <a:cubicBezTo>
                    <a:pt x="3183" y="18507"/>
                    <a:pt x="2822" y="17875"/>
                    <a:pt x="2517" y="17221"/>
                  </a:cubicBezTo>
                  <a:cubicBezTo>
                    <a:pt x="2213" y="16566"/>
                    <a:pt x="1930" y="15889"/>
                    <a:pt x="1682" y="15201"/>
                  </a:cubicBezTo>
                  <a:cubicBezTo>
                    <a:pt x="1208" y="13824"/>
                    <a:pt x="847" y="12414"/>
                    <a:pt x="610" y="10980"/>
                  </a:cubicBezTo>
                  <a:cubicBezTo>
                    <a:pt x="351" y="9536"/>
                    <a:pt x="260" y="8080"/>
                    <a:pt x="351" y="6625"/>
                  </a:cubicBezTo>
                  <a:cubicBezTo>
                    <a:pt x="407" y="5169"/>
                    <a:pt x="858" y="3770"/>
                    <a:pt x="1095" y="2314"/>
                  </a:cubicBezTo>
                  <a:cubicBezTo>
                    <a:pt x="1231" y="1547"/>
                    <a:pt x="1344" y="780"/>
                    <a:pt x="1445" y="12"/>
                  </a:cubicBezTo>
                  <a:lnTo>
                    <a:pt x="1253" y="12"/>
                  </a:lnTo>
                  <a:cubicBezTo>
                    <a:pt x="1141" y="768"/>
                    <a:pt x="1016" y="1524"/>
                    <a:pt x="870" y="2269"/>
                  </a:cubicBezTo>
                  <a:cubicBezTo>
                    <a:pt x="746" y="2991"/>
                    <a:pt x="565" y="3702"/>
                    <a:pt x="418" y="4424"/>
                  </a:cubicBezTo>
                  <a:cubicBezTo>
                    <a:pt x="249" y="5135"/>
                    <a:pt x="136" y="5869"/>
                    <a:pt x="80" y="6602"/>
                  </a:cubicBezTo>
                  <a:cubicBezTo>
                    <a:pt x="1" y="8080"/>
                    <a:pt x="80" y="9559"/>
                    <a:pt x="328" y="11014"/>
                  </a:cubicBezTo>
                  <a:cubicBezTo>
                    <a:pt x="565" y="12470"/>
                    <a:pt x="926" y="13903"/>
                    <a:pt x="1411" y="15291"/>
                  </a:cubicBezTo>
                  <a:cubicBezTo>
                    <a:pt x="1660" y="15991"/>
                    <a:pt x="1942" y="16668"/>
                    <a:pt x="2246" y="17345"/>
                  </a:cubicBezTo>
                  <a:cubicBezTo>
                    <a:pt x="2551" y="18010"/>
                    <a:pt x="2923" y="18654"/>
                    <a:pt x="3285" y="19286"/>
                  </a:cubicBezTo>
                  <a:lnTo>
                    <a:pt x="5474" y="23111"/>
                  </a:lnTo>
                  <a:lnTo>
                    <a:pt x="6557" y="25018"/>
                  </a:lnTo>
                  <a:cubicBezTo>
                    <a:pt x="6929" y="25650"/>
                    <a:pt x="7290" y="26293"/>
                    <a:pt x="7685" y="26914"/>
                  </a:cubicBezTo>
                  <a:cubicBezTo>
                    <a:pt x="8092" y="27534"/>
                    <a:pt x="8464" y="28166"/>
                    <a:pt x="8893" y="28753"/>
                  </a:cubicBezTo>
                  <a:lnTo>
                    <a:pt x="9536" y="29656"/>
                  </a:lnTo>
                  <a:lnTo>
                    <a:pt x="10224" y="30525"/>
                  </a:lnTo>
                  <a:cubicBezTo>
                    <a:pt x="10664" y="31123"/>
                    <a:pt x="11195" y="31642"/>
                    <a:pt x="11680" y="32195"/>
                  </a:cubicBezTo>
                  <a:cubicBezTo>
                    <a:pt x="12222" y="32702"/>
                    <a:pt x="12729" y="33244"/>
                    <a:pt x="13328" y="33684"/>
                  </a:cubicBezTo>
                  <a:cubicBezTo>
                    <a:pt x="13903" y="34158"/>
                    <a:pt x="14512" y="34587"/>
                    <a:pt x="15144" y="34971"/>
                  </a:cubicBezTo>
                  <a:lnTo>
                    <a:pt x="16115" y="35501"/>
                  </a:lnTo>
                  <a:lnTo>
                    <a:pt x="17119" y="35975"/>
                  </a:lnTo>
                  <a:cubicBezTo>
                    <a:pt x="17807" y="36257"/>
                    <a:pt x="18496" y="36550"/>
                    <a:pt x="19240" y="36686"/>
                  </a:cubicBezTo>
                  <a:cubicBezTo>
                    <a:pt x="19613" y="36765"/>
                    <a:pt x="19985" y="36810"/>
                    <a:pt x="20369" y="36832"/>
                  </a:cubicBezTo>
                  <a:cubicBezTo>
                    <a:pt x="20741" y="36810"/>
                    <a:pt x="21125" y="36832"/>
                    <a:pt x="21497" y="36776"/>
                  </a:cubicBezTo>
                  <a:cubicBezTo>
                    <a:pt x="21870" y="36708"/>
                    <a:pt x="22242" y="36686"/>
                    <a:pt x="22592" y="36618"/>
                  </a:cubicBezTo>
                  <a:cubicBezTo>
                    <a:pt x="22953" y="36550"/>
                    <a:pt x="23325" y="36494"/>
                    <a:pt x="23686" y="36392"/>
                  </a:cubicBezTo>
                  <a:cubicBezTo>
                    <a:pt x="24409" y="36201"/>
                    <a:pt x="25108" y="35941"/>
                    <a:pt x="25785" y="35614"/>
                  </a:cubicBezTo>
                  <a:cubicBezTo>
                    <a:pt x="26462" y="35287"/>
                    <a:pt x="27106" y="34869"/>
                    <a:pt x="27670" y="34384"/>
                  </a:cubicBezTo>
                  <a:cubicBezTo>
                    <a:pt x="27963" y="34124"/>
                    <a:pt x="28223" y="33831"/>
                    <a:pt x="28437" y="33504"/>
                  </a:cubicBezTo>
                  <a:cubicBezTo>
                    <a:pt x="28584" y="33255"/>
                    <a:pt x="28697" y="32985"/>
                    <a:pt x="28753" y="32691"/>
                  </a:cubicBezTo>
                  <a:lnTo>
                    <a:pt x="28979" y="32804"/>
                  </a:lnTo>
                  <a:lnTo>
                    <a:pt x="29013" y="32815"/>
                  </a:lnTo>
                  <a:lnTo>
                    <a:pt x="29046" y="32815"/>
                  </a:lnTo>
                  <a:cubicBezTo>
                    <a:pt x="29310" y="32838"/>
                    <a:pt x="29575" y="32851"/>
                    <a:pt x="29841" y="32851"/>
                  </a:cubicBezTo>
                  <a:cubicBezTo>
                    <a:pt x="30384" y="32851"/>
                    <a:pt x="30927" y="32794"/>
                    <a:pt x="31450" y="32635"/>
                  </a:cubicBezTo>
                  <a:cubicBezTo>
                    <a:pt x="32217" y="32420"/>
                    <a:pt x="32951" y="32071"/>
                    <a:pt x="33605" y="31597"/>
                  </a:cubicBezTo>
                  <a:cubicBezTo>
                    <a:pt x="34260" y="31134"/>
                    <a:pt x="34835" y="30581"/>
                    <a:pt x="35332" y="29949"/>
                  </a:cubicBezTo>
                  <a:cubicBezTo>
                    <a:pt x="35828" y="29340"/>
                    <a:pt x="36257" y="28663"/>
                    <a:pt x="36584" y="27941"/>
                  </a:cubicBezTo>
                  <a:cubicBezTo>
                    <a:pt x="36934" y="27218"/>
                    <a:pt x="37182" y="26462"/>
                    <a:pt x="37329" y="25684"/>
                  </a:cubicBezTo>
                  <a:lnTo>
                    <a:pt x="37419" y="25086"/>
                  </a:lnTo>
                  <a:lnTo>
                    <a:pt x="37453" y="24499"/>
                  </a:lnTo>
                  <a:cubicBezTo>
                    <a:pt x="37476" y="24093"/>
                    <a:pt x="37464" y="23720"/>
                    <a:pt x="37476" y="23325"/>
                  </a:cubicBezTo>
                  <a:cubicBezTo>
                    <a:pt x="37498" y="21768"/>
                    <a:pt x="37510" y="20222"/>
                    <a:pt x="37453" y="18654"/>
                  </a:cubicBezTo>
                  <a:cubicBezTo>
                    <a:pt x="37419" y="17096"/>
                    <a:pt x="37273" y="15539"/>
                    <a:pt x="37047" y="13993"/>
                  </a:cubicBezTo>
                  <a:cubicBezTo>
                    <a:pt x="36810" y="12447"/>
                    <a:pt x="36426" y="10924"/>
                    <a:pt x="35896" y="9457"/>
                  </a:cubicBezTo>
                  <a:cubicBezTo>
                    <a:pt x="35366" y="7979"/>
                    <a:pt x="34655" y="6568"/>
                    <a:pt x="33763" y="5271"/>
                  </a:cubicBezTo>
                  <a:cubicBezTo>
                    <a:pt x="33346" y="4605"/>
                    <a:pt x="32849" y="4029"/>
                    <a:pt x="32353" y="3409"/>
                  </a:cubicBezTo>
                  <a:cubicBezTo>
                    <a:pt x="31834" y="2833"/>
                    <a:pt x="31315" y="2247"/>
                    <a:pt x="30773" y="1682"/>
                  </a:cubicBezTo>
                  <a:cubicBezTo>
                    <a:pt x="30231" y="1129"/>
                    <a:pt x="29678" y="588"/>
                    <a:pt x="29103" y="57"/>
                  </a:cubicBezTo>
                  <a:lnTo>
                    <a:pt x="29046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3103450" y="898675"/>
              <a:ext cx="882175" cy="891100"/>
            </a:xfrm>
            <a:custGeom>
              <a:rect b="b" l="l" r="r" t="t"/>
              <a:pathLst>
                <a:path extrusionOk="0" h="35644" w="35287">
                  <a:moveTo>
                    <a:pt x="1219" y="1"/>
                  </a:moveTo>
                  <a:cubicBezTo>
                    <a:pt x="1005" y="1603"/>
                    <a:pt x="712" y="3183"/>
                    <a:pt x="351" y="4752"/>
                  </a:cubicBezTo>
                  <a:cubicBezTo>
                    <a:pt x="136" y="5654"/>
                    <a:pt x="35" y="6568"/>
                    <a:pt x="35" y="7482"/>
                  </a:cubicBezTo>
                  <a:cubicBezTo>
                    <a:pt x="1" y="10969"/>
                    <a:pt x="1129" y="15257"/>
                    <a:pt x="2844" y="18168"/>
                  </a:cubicBezTo>
                  <a:cubicBezTo>
                    <a:pt x="3995" y="20132"/>
                    <a:pt x="4469" y="20990"/>
                    <a:pt x="4943" y="21836"/>
                  </a:cubicBezTo>
                  <a:cubicBezTo>
                    <a:pt x="5428" y="22727"/>
                    <a:pt x="5891" y="23562"/>
                    <a:pt x="7132" y="25650"/>
                  </a:cubicBezTo>
                  <a:cubicBezTo>
                    <a:pt x="9795" y="30141"/>
                    <a:pt x="12549" y="33030"/>
                    <a:pt x="15550" y="34474"/>
                  </a:cubicBezTo>
                  <a:cubicBezTo>
                    <a:pt x="16892" y="35120"/>
                    <a:pt x="18164" y="35644"/>
                    <a:pt x="19620" y="35644"/>
                  </a:cubicBezTo>
                  <a:cubicBezTo>
                    <a:pt x="19817" y="35644"/>
                    <a:pt x="20017" y="35634"/>
                    <a:pt x="20222" y="35614"/>
                  </a:cubicBezTo>
                  <a:cubicBezTo>
                    <a:pt x="21080" y="35524"/>
                    <a:pt x="21926" y="35298"/>
                    <a:pt x="22716" y="34959"/>
                  </a:cubicBezTo>
                  <a:cubicBezTo>
                    <a:pt x="23585" y="34609"/>
                    <a:pt x="24487" y="34621"/>
                    <a:pt x="25187" y="33966"/>
                  </a:cubicBezTo>
                  <a:cubicBezTo>
                    <a:pt x="26282" y="32962"/>
                    <a:pt x="26485" y="32319"/>
                    <a:pt x="26507" y="30841"/>
                  </a:cubicBezTo>
                  <a:cubicBezTo>
                    <a:pt x="27498" y="31094"/>
                    <a:pt x="28450" y="31312"/>
                    <a:pt x="29366" y="31312"/>
                  </a:cubicBezTo>
                  <a:cubicBezTo>
                    <a:pt x="30410" y="31312"/>
                    <a:pt x="31408" y="31028"/>
                    <a:pt x="32364" y="30186"/>
                  </a:cubicBezTo>
                  <a:cubicBezTo>
                    <a:pt x="34034" y="28730"/>
                    <a:pt x="35162" y="26372"/>
                    <a:pt x="35185" y="24307"/>
                  </a:cubicBezTo>
                  <a:lnTo>
                    <a:pt x="35219" y="22332"/>
                  </a:lnTo>
                  <a:cubicBezTo>
                    <a:pt x="35286" y="15810"/>
                    <a:pt x="34970" y="9514"/>
                    <a:pt x="30468" y="4221"/>
                  </a:cubicBezTo>
                  <a:cubicBezTo>
                    <a:pt x="29159" y="2720"/>
                    <a:pt x="27771" y="1321"/>
                    <a:pt x="26304" y="1"/>
                  </a:cubicBezTo>
                  <a:lnTo>
                    <a:pt x="18800" y="1"/>
                  </a:lnTo>
                  <a:cubicBezTo>
                    <a:pt x="19387" y="802"/>
                    <a:pt x="19974" y="1603"/>
                    <a:pt x="20583" y="2393"/>
                  </a:cubicBezTo>
                  <a:cubicBezTo>
                    <a:pt x="22242" y="4526"/>
                    <a:pt x="24341" y="6365"/>
                    <a:pt x="25774" y="8667"/>
                  </a:cubicBezTo>
                  <a:cubicBezTo>
                    <a:pt x="26710" y="10191"/>
                    <a:pt x="27015" y="12007"/>
                    <a:pt x="27579" y="13677"/>
                  </a:cubicBezTo>
                  <a:cubicBezTo>
                    <a:pt x="28617" y="16690"/>
                    <a:pt x="28945" y="20753"/>
                    <a:pt x="28223" y="23867"/>
                  </a:cubicBezTo>
                  <a:cubicBezTo>
                    <a:pt x="27974" y="24950"/>
                    <a:pt x="27466" y="26214"/>
                    <a:pt x="26383" y="26722"/>
                  </a:cubicBezTo>
                  <a:cubicBezTo>
                    <a:pt x="26045" y="26879"/>
                    <a:pt x="25698" y="26937"/>
                    <a:pt x="25347" y="26937"/>
                  </a:cubicBezTo>
                  <a:cubicBezTo>
                    <a:pt x="24377" y="26937"/>
                    <a:pt x="23376" y="26496"/>
                    <a:pt x="22453" y="26496"/>
                  </a:cubicBezTo>
                  <a:cubicBezTo>
                    <a:pt x="22127" y="26496"/>
                    <a:pt x="21810" y="26551"/>
                    <a:pt x="21508" y="26699"/>
                  </a:cubicBezTo>
                  <a:cubicBezTo>
                    <a:pt x="21091" y="26902"/>
                    <a:pt x="20696" y="27523"/>
                    <a:pt x="20312" y="27805"/>
                  </a:cubicBezTo>
                  <a:cubicBezTo>
                    <a:pt x="19850" y="28132"/>
                    <a:pt x="19398" y="28572"/>
                    <a:pt x="18879" y="28809"/>
                  </a:cubicBezTo>
                  <a:cubicBezTo>
                    <a:pt x="18575" y="28944"/>
                    <a:pt x="18225" y="29002"/>
                    <a:pt x="17867" y="29002"/>
                  </a:cubicBezTo>
                  <a:cubicBezTo>
                    <a:pt x="17322" y="29002"/>
                    <a:pt x="16760" y="28867"/>
                    <a:pt x="16318" y="28663"/>
                  </a:cubicBezTo>
                  <a:cubicBezTo>
                    <a:pt x="14727" y="27929"/>
                    <a:pt x="13937" y="26688"/>
                    <a:pt x="13474" y="25018"/>
                  </a:cubicBezTo>
                  <a:cubicBezTo>
                    <a:pt x="13215" y="24115"/>
                    <a:pt x="12876" y="23246"/>
                    <a:pt x="12458" y="22411"/>
                  </a:cubicBezTo>
                  <a:cubicBezTo>
                    <a:pt x="12086" y="21633"/>
                    <a:pt x="11443" y="20820"/>
                    <a:pt x="11228" y="19997"/>
                  </a:cubicBezTo>
                  <a:cubicBezTo>
                    <a:pt x="11003" y="19139"/>
                    <a:pt x="10969" y="18428"/>
                    <a:pt x="10518" y="17616"/>
                  </a:cubicBezTo>
                  <a:cubicBezTo>
                    <a:pt x="10089" y="16837"/>
                    <a:pt x="9536" y="16126"/>
                    <a:pt x="9084" y="15347"/>
                  </a:cubicBezTo>
                  <a:cubicBezTo>
                    <a:pt x="8633" y="14546"/>
                    <a:pt x="8351" y="13632"/>
                    <a:pt x="7990" y="12775"/>
                  </a:cubicBezTo>
                  <a:cubicBezTo>
                    <a:pt x="7369" y="11274"/>
                    <a:pt x="7595" y="9604"/>
                    <a:pt x="6986" y="8114"/>
                  </a:cubicBezTo>
                  <a:cubicBezTo>
                    <a:pt x="6602" y="7166"/>
                    <a:pt x="5835" y="6444"/>
                    <a:pt x="5598" y="5440"/>
                  </a:cubicBezTo>
                  <a:cubicBezTo>
                    <a:pt x="5248" y="3996"/>
                    <a:pt x="5406" y="2653"/>
                    <a:pt x="5586" y="1231"/>
                  </a:cubicBezTo>
                  <a:cubicBezTo>
                    <a:pt x="5632" y="825"/>
                    <a:pt x="5711" y="407"/>
                    <a:pt x="5756" y="1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5531525" y="896425"/>
              <a:ext cx="875" cy="1150"/>
            </a:xfrm>
            <a:custGeom>
              <a:rect b="b" l="l" r="r" t="t"/>
              <a:pathLst>
                <a:path extrusionOk="0" h="46" w="35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5691500" y="896425"/>
              <a:ext cx="44025" cy="70000"/>
            </a:xfrm>
            <a:custGeom>
              <a:rect b="b" l="l" r="r" t="t"/>
              <a:pathLst>
                <a:path extrusionOk="0" h="2800" w="1761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5912950" y="896425"/>
              <a:ext cx="82100" cy="172400"/>
            </a:xfrm>
            <a:custGeom>
              <a:rect b="b" l="l" r="r" t="t"/>
              <a:pathLst>
                <a:path extrusionOk="0" h="6896" w="3284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6099125" y="896425"/>
              <a:ext cx="66600" cy="126425"/>
            </a:xfrm>
            <a:custGeom>
              <a:rect b="b" l="l" r="r" t="t"/>
              <a:pathLst>
                <a:path extrusionOk="0" h="5057" w="2664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14" name="Google Shape;1414;p2"/>
            <p:cNvGrpSpPr/>
            <p:nvPr/>
          </p:nvGrpSpPr>
          <p:grpSpPr>
            <a:xfrm>
              <a:off x="1071450" y="3263575"/>
              <a:ext cx="464650" cy="436850"/>
              <a:chOff x="1071450" y="3263575"/>
              <a:chExt cx="464650" cy="436850"/>
            </a:xfrm>
          </p:grpSpPr>
          <p:sp>
            <p:nvSpPr>
              <p:cNvPr id="1415" name="Google Shape;1415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6" name="Google Shape;1416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7" name="Google Shape;1417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8" name="Google Shape;1418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9" name="Google Shape;1419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0" name="Google Shape;1420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1" name="Google Shape;1421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2" name="Google Shape;1422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3" name="Google Shape;1423;p2"/>
            <p:cNvGrpSpPr/>
            <p:nvPr/>
          </p:nvGrpSpPr>
          <p:grpSpPr>
            <a:xfrm>
              <a:off x="503300" y="1736038"/>
              <a:ext cx="464650" cy="436850"/>
              <a:chOff x="1071450" y="3263575"/>
              <a:chExt cx="464650" cy="436850"/>
            </a:xfrm>
          </p:grpSpPr>
          <p:sp>
            <p:nvSpPr>
              <p:cNvPr id="1424" name="Google Shape;1424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5" name="Google Shape;1425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6" name="Google Shape;1426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7" name="Google Shape;1427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8" name="Google Shape;1428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9" name="Google Shape;1429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0" name="Google Shape;1430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1" name="Google Shape;1431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32" name="Google Shape;1432;p2"/>
            <p:cNvGrpSpPr/>
            <p:nvPr/>
          </p:nvGrpSpPr>
          <p:grpSpPr>
            <a:xfrm>
              <a:off x="2938314" y="1970450"/>
              <a:ext cx="464650" cy="436850"/>
              <a:chOff x="1071450" y="3263575"/>
              <a:chExt cx="464650" cy="436850"/>
            </a:xfrm>
          </p:grpSpPr>
          <p:sp>
            <p:nvSpPr>
              <p:cNvPr id="1433" name="Google Shape;1433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4" name="Google Shape;1434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5" name="Google Shape;1435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6" name="Google Shape;1436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7" name="Google Shape;1437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8" name="Google Shape;1438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9" name="Google Shape;1439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0" name="Google Shape;1440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1" name="Google Shape;1441;p2"/>
            <p:cNvGrpSpPr/>
            <p:nvPr/>
          </p:nvGrpSpPr>
          <p:grpSpPr>
            <a:xfrm>
              <a:off x="4285601" y="1736050"/>
              <a:ext cx="464650" cy="436850"/>
              <a:chOff x="1071450" y="3263575"/>
              <a:chExt cx="464650" cy="436850"/>
            </a:xfrm>
          </p:grpSpPr>
          <p:sp>
            <p:nvSpPr>
              <p:cNvPr id="1442" name="Google Shape;1442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4" name="Google Shape;1444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5" name="Google Shape;1445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8" name="Google Shape;1448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9" name="Google Shape;1449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0" name="Google Shape;1450;p2"/>
            <p:cNvGrpSpPr/>
            <p:nvPr/>
          </p:nvGrpSpPr>
          <p:grpSpPr>
            <a:xfrm>
              <a:off x="6727776" y="1974563"/>
              <a:ext cx="464650" cy="436850"/>
              <a:chOff x="1071450" y="3263575"/>
              <a:chExt cx="464650" cy="436850"/>
            </a:xfrm>
          </p:grpSpPr>
          <p:sp>
            <p:nvSpPr>
              <p:cNvPr id="1451" name="Google Shape;1451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2" name="Google Shape;1452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3" name="Google Shape;1453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6" name="Google Shape;1456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7" name="Google Shape;1457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9" name="Google Shape;1459;p2"/>
            <p:cNvGrpSpPr/>
            <p:nvPr/>
          </p:nvGrpSpPr>
          <p:grpSpPr>
            <a:xfrm>
              <a:off x="4861964" y="3265750"/>
              <a:ext cx="464650" cy="436850"/>
              <a:chOff x="1071450" y="3263575"/>
              <a:chExt cx="464650" cy="436850"/>
            </a:xfrm>
          </p:grpSpPr>
          <p:sp>
            <p:nvSpPr>
              <p:cNvPr id="1460" name="Google Shape;1460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1" name="Google Shape;1461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2" name="Google Shape;1462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3" name="Google Shape;1463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4" name="Google Shape;1464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5" name="Google Shape;1465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6" name="Google Shape;1466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7" name="Google Shape;1467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68" name="Google Shape;1468;p2"/>
          <p:cNvSpPr/>
          <p:nvPr/>
        </p:nvSpPr>
        <p:spPr>
          <a:xfrm rot="-10618058">
            <a:off x="787943" y="893860"/>
            <a:ext cx="7263151" cy="3464751"/>
          </a:xfrm>
          <a:custGeom>
            <a:rect b="b" l="l" r="r" t="t"/>
            <a:pathLst>
              <a:path extrusionOk="0" h="138590" w="290526">
                <a:moveTo>
                  <a:pt x="74803" y="1"/>
                </a:moveTo>
                <a:cubicBezTo>
                  <a:pt x="72471" y="1"/>
                  <a:pt x="70134" y="169"/>
                  <a:pt x="67811" y="508"/>
                </a:cubicBezTo>
                <a:cubicBezTo>
                  <a:pt x="56714" y="2100"/>
                  <a:pt x="46435" y="7512"/>
                  <a:pt x="37430" y="14243"/>
                </a:cubicBezTo>
                <a:cubicBezTo>
                  <a:pt x="25605" y="23203"/>
                  <a:pt x="15645" y="34709"/>
                  <a:pt x="9278" y="48126"/>
                </a:cubicBezTo>
                <a:cubicBezTo>
                  <a:pt x="3957" y="59268"/>
                  <a:pt x="1228" y="71502"/>
                  <a:pt x="591" y="83782"/>
                </a:cubicBezTo>
                <a:cubicBezTo>
                  <a:pt x="0" y="95516"/>
                  <a:pt x="182" y="108614"/>
                  <a:pt x="6913" y="118710"/>
                </a:cubicBezTo>
                <a:cubicBezTo>
                  <a:pt x="12280" y="126669"/>
                  <a:pt x="22467" y="131763"/>
                  <a:pt x="31336" y="134719"/>
                </a:cubicBezTo>
                <a:cubicBezTo>
                  <a:pt x="39533" y="137472"/>
                  <a:pt x="47945" y="138590"/>
                  <a:pt x="56454" y="138590"/>
                </a:cubicBezTo>
                <a:cubicBezTo>
                  <a:pt x="60314" y="138590"/>
                  <a:pt x="64194" y="138360"/>
                  <a:pt x="68084" y="137948"/>
                </a:cubicBezTo>
                <a:cubicBezTo>
                  <a:pt x="79999" y="136629"/>
                  <a:pt x="91597" y="130399"/>
                  <a:pt x="103330" y="127442"/>
                </a:cubicBezTo>
                <a:cubicBezTo>
                  <a:pt x="109858" y="125817"/>
                  <a:pt x="116643" y="124741"/>
                  <a:pt x="123379" y="124741"/>
                </a:cubicBezTo>
                <a:cubicBezTo>
                  <a:pt x="127954" y="124741"/>
                  <a:pt x="132507" y="125237"/>
                  <a:pt x="136940" y="126396"/>
                </a:cubicBezTo>
                <a:cubicBezTo>
                  <a:pt x="147218" y="129034"/>
                  <a:pt x="156269" y="135265"/>
                  <a:pt x="166820" y="137084"/>
                </a:cubicBezTo>
                <a:cubicBezTo>
                  <a:pt x="169369" y="137534"/>
                  <a:pt x="171962" y="137762"/>
                  <a:pt x="174556" y="137762"/>
                </a:cubicBezTo>
                <a:cubicBezTo>
                  <a:pt x="182187" y="137762"/>
                  <a:pt x="189819" y="135791"/>
                  <a:pt x="196337" y="131718"/>
                </a:cubicBezTo>
                <a:cubicBezTo>
                  <a:pt x="206251" y="125578"/>
                  <a:pt x="213392" y="115072"/>
                  <a:pt x="224307" y="110842"/>
                </a:cubicBezTo>
                <a:cubicBezTo>
                  <a:pt x="228616" y="109186"/>
                  <a:pt x="233100" y="108862"/>
                  <a:pt x="237611" y="108862"/>
                </a:cubicBezTo>
                <a:cubicBezTo>
                  <a:pt x="240515" y="108862"/>
                  <a:pt x="243431" y="108996"/>
                  <a:pt x="246319" y="108996"/>
                </a:cubicBezTo>
                <a:cubicBezTo>
                  <a:pt x="250399" y="108996"/>
                  <a:pt x="254423" y="108728"/>
                  <a:pt x="258280" y="107431"/>
                </a:cubicBezTo>
                <a:cubicBezTo>
                  <a:pt x="280293" y="100109"/>
                  <a:pt x="290526" y="76005"/>
                  <a:pt x="281475" y="54857"/>
                </a:cubicBezTo>
                <a:cubicBezTo>
                  <a:pt x="275654" y="41122"/>
                  <a:pt x="263829" y="30752"/>
                  <a:pt x="251276" y="22657"/>
                </a:cubicBezTo>
                <a:cubicBezTo>
                  <a:pt x="233948" y="11457"/>
                  <a:pt x="213760" y="1705"/>
                  <a:pt x="192778" y="1705"/>
                </a:cubicBezTo>
                <a:cubicBezTo>
                  <a:pt x="190245" y="1705"/>
                  <a:pt x="187701" y="1847"/>
                  <a:pt x="185149" y="2146"/>
                </a:cubicBezTo>
                <a:cubicBezTo>
                  <a:pt x="175325" y="3283"/>
                  <a:pt x="165865" y="6557"/>
                  <a:pt x="156178" y="8604"/>
                </a:cubicBezTo>
                <a:cubicBezTo>
                  <a:pt x="148252" y="10276"/>
                  <a:pt x="140199" y="11104"/>
                  <a:pt x="132120" y="11104"/>
                </a:cubicBezTo>
                <a:cubicBezTo>
                  <a:pt x="128332" y="11104"/>
                  <a:pt x="124538" y="10922"/>
                  <a:pt x="120749" y="10559"/>
                </a:cubicBezTo>
                <a:cubicBezTo>
                  <a:pt x="114746" y="9968"/>
                  <a:pt x="108833" y="8877"/>
                  <a:pt x="103012" y="7285"/>
                </a:cubicBezTo>
                <a:cubicBezTo>
                  <a:pt x="97327" y="5738"/>
                  <a:pt x="92097" y="2782"/>
                  <a:pt x="86457" y="1418"/>
                </a:cubicBezTo>
                <a:cubicBezTo>
                  <a:pt x="82636" y="477"/>
                  <a:pt x="78725" y="1"/>
                  <a:pt x="748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2"/>
          <p:cNvSpPr txBox="1"/>
          <p:nvPr>
            <p:ph type="ctrTitle"/>
          </p:nvPr>
        </p:nvSpPr>
        <p:spPr>
          <a:xfrm>
            <a:off x="720000" y="1393975"/>
            <a:ext cx="77040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470" name="Google Shape;1470;p2"/>
          <p:cNvSpPr txBox="1"/>
          <p:nvPr>
            <p:ph idx="1" type="subTitle"/>
          </p:nvPr>
        </p:nvSpPr>
        <p:spPr>
          <a:xfrm>
            <a:off x="720000" y="3370375"/>
            <a:ext cx="7704000" cy="4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3070" name="Shape 3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1" name="Google Shape;3071;p11"/>
          <p:cNvGrpSpPr/>
          <p:nvPr/>
        </p:nvGrpSpPr>
        <p:grpSpPr>
          <a:xfrm>
            <a:off x="3371249" y="-183374"/>
            <a:ext cx="5959016" cy="5510248"/>
            <a:chOff x="3371249" y="-183374"/>
            <a:chExt cx="5959016" cy="5510248"/>
          </a:xfrm>
        </p:grpSpPr>
        <p:sp>
          <p:nvSpPr>
            <p:cNvPr id="3072" name="Google Shape;3072;p11"/>
            <p:cNvSpPr/>
            <p:nvPr/>
          </p:nvSpPr>
          <p:spPr>
            <a:xfrm>
              <a:off x="8678837" y="3135645"/>
              <a:ext cx="622771" cy="574997"/>
            </a:xfrm>
            <a:custGeom>
              <a:rect b="b" l="l" r="r" t="t"/>
              <a:pathLst>
                <a:path extrusionOk="0" h="16754" w="18146">
                  <a:moveTo>
                    <a:pt x="6590" y="0"/>
                  </a:moveTo>
                  <a:cubicBezTo>
                    <a:pt x="4985" y="0"/>
                    <a:pt x="3711" y="470"/>
                    <a:pt x="2167" y="1209"/>
                  </a:cubicBezTo>
                  <a:cubicBezTo>
                    <a:pt x="2020" y="1276"/>
                    <a:pt x="1885" y="1367"/>
                    <a:pt x="1750" y="1457"/>
                  </a:cubicBezTo>
                  <a:cubicBezTo>
                    <a:pt x="892" y="2235"/>
                    <a:pt x="644" y="2845"/>
                    <a:pt x="475" y="3714"/>
                  </a:cubicBezTo>
                  <a:cubicBezTo>
                    <a:pt x="1" y="6162"/>
                    <a:pt x="994" y="8690"/>
                    <a:pt x="2461" y="10653"/>
                  </a:cubicBezTo>
                  <a:cubicBezTo>
                    <a:pt x="4898" y="13903"/>
                    <a:pt x="8125" y="15934"/>
                    <a:pt x="12142" y="16623"/>
                  </a:cubicBezTo>
                  <a:cubicBezTo>
                    <a:pt x="12657" y="16710"/>
                    <a:pt x="13130" y="16753"/>
                    <a:pt x="13566" y="16753"/>
                  </a:cubicBezTo>
                  <a:cubicBezTo>
                    <a:pt x="15265" y="16753"/>
                    <a:pt x="16403" y="16104"/>
                    <a:pt x="17220" y="14919"/>
                  </a:cubicBezTo>
                  <a:cubicBezTo>
                    <a:pt x="17548" y="14174"/>
                    <a:pt x="17751" y="13373"/>
                    <a:pt x="17818" y="12560"/>
                  </a:cubicBezTo>
                  <a:cubicBezTo>
                    <a:pt x="18146" y="9390"/>
                    <a:pt x="16825" y="6286"/>
                    <a:pt x="14726" y="3917"/>
                  </a:cubicBezTo>
                  <a:cubicBezTo>
                    <a:pt x="14253" y="3375"/>
                    <a:pt x="13745" y="2879"/>
                    <a:pt x="13192" y="2427"/>
                  </a:cubicBezTo>
                  <a:cubicBezTo>
                    <a:pt x="11386" y="881"/>
                    <a:pt x="9084" y="24"/>
                    <a:pt x="6703" y="1"/>
                  </a:cubicBezTo>
                  <a:cubicBezTo>
                    <a:pt x="6666" y="1"/>
                    <a:pt x="6628" y="0"/>
                    <a:pt x="6590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11"/>
            <p:cNvSpPr/>
            <p:nvPr/>
          </p:nvSpPr>
          <p:spPr>
            <a:xfrm>
              <a:off x="8703238" y="3148446"/>
              <a:ext cx="580935" cy="549463"/>
            </a:xfrm>
            <a:custGeom>
              <a:rect b="b" l="l" r="r" t="t"/>
              <a:pathLst>
                <a:path extrusionOk="0" h="16010" w="16927">
                  <a:moveTo>
                    <a:pt x="5992" y="1"/>
                  </a:moveTo>
                  <a:cubicBezTo>
                    <a:pt x="5033" y="1"/>
                    <a:pt x="4074" y="170"/>
                    <a:pt x="3171" y="497"/>
                  </a:cubicBezTo>
                  <a:cubicBezTo>
                    <a:pt x="2438" y="768"/>
                    <a:pt x="1750" y="1027"/>
                    <a:pt x="1242" y="1648"/>
                  </a:cubicBezTo>
                  <a:cubicBezTo>
                    <a:pt x="745" y="2269"/>
                    <a:pt x="463" y="2697"/>
                    <a:pt x="305" y="3476"/>
                  </a:cubicBezTo>
                  <a:cubicBezTo>
                    <a:pt x="0" y="5067"/>
                    <a:pt x="305" y="6884"/>
                    <a:pt x="1027" y="8396"/>
                  </a:cubicBezTo>
                  <a:cubicBezTo>
                    <a:pt x="1321" y="8983"/>
                    <a:pt x="1659" y="9536"/>
                    <a:pt x="2054" y="10055"/>
                  </a:cubicBezTo>
                  <a:cubicBezTo>
                    <a:pt x="4446" y="13259"/>
                    <a:pt x="7617" y="15212"/>
                    <a:pt x="11499" y="15877"/>
                  </a:cubicBezTo>
                  <a:cubicBezTo>
                    <a:pt x="11948" y="15958"/>
                    <a:pt x="12411" y="16010"/>
                    <a:pt x="12869" y="16010"/>
                  </a:cubicBezTo>
                  <a:cubicBezTo>
                    <a:pt x="13757" y="16010"/>
                    <a:pt x="14629" y="15815"/>
                    <a:pt x="15358" y="15257"/>
                  </a:cubicBezTo>
                  <a:cubicBezTo>
                    <a:pt x="16419" y="14433"/>
                    <a:pt x="16611" y="13417"/>
                    <a:pt x="16746" y="12154"/>
                  </a:cubicBezTo>
                  <a:cubicBezTo>
                    <a:pt x="16927" y="10371"/>
                    <a:pt x="16577" y="8498"/>
                    <a:pt x="15719" y="6726"/>
                  </a:cubicBezTo>
                  <a:cubicBezTo>
                    <a:pt x="15200" y="5665"/>
                    <a:pt x="14535" y="4672"/>
                    <a:pt x="13745" y="3792"/>
                  </a:cubicBezTo>
                  <a:cubicBezTo>
                    <a:pt x="13282" y="3262"/>
                    <a:pt x="12785" y="2788"/>
                    <a:pt x="12255" y="2336"/>
                  </a:cubicBezTo>
                  <a:cubicBezTo>
                    <a:pt x="10506" y="847"/>
                    <a:pt x="8294" y="23"/>
                    <a:pt x="5992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11"/>
            <p:cNvSpPr/>
            <p:nvPr/>
          </p:nvSpPr>
          <p:spPr>
            <a:xfrm>
              <a:off x="8600209" y="3186027"/>
              <a:ext cx="670029" cy="606023"/>
            </a:xfrm>
            <a:custGeom>
              <a:rect b="b" l="l" r="r" t="t"/>
              <a:pathLst>
                <a:path extrusionOk="0" h="17658" w="19523">
                  <a:moveTo>
                    <a:pt x="4041" y="0"/>
                  </a:moveTo>
                  <a:lnTo>
                    <a:pt x="4041" y="0"/>
                  </a:lnTo>
                  <a:cubicBezTo>
                    <a:pt x="2720" y="925"/>
                    <a:pt x="1626" y="3013"/>
                    <a:pt x="1084" y="4570"/>
                  </a:cubicBezTo>
                  <a:cubicBezTo>
                    <a:pt x="1" y="7662"/>
                    <a:pt x="1547" y="12119"/>
                    <a:pt x="3138" y="13835"/>
                  </a:cubicBezTo>
                  <a:cubicBezTo>
                    <a:pt x="4018" y="14782"/>
                    <a:pt x="5011" y="15617"/>
                    <a:pt x="6106" y="16306"/>
                  </a:cubicBezTo>
                  <a:cubicBezTo>
                    <a:pt x="7580" y="17222"/>
                    <a:pt x="9314" y="17657"/>
                    <a:pt x="11091" y="17657"/>
                  </a:cubicBezTo>
                  <a:cubicBezTo>
                    <a:pt x="13339" y="17657"/>
                    <a:pt x="15657" y="16961"/>
                    <a:pt x="17604" y="15663"/>
                  </a:cubicBezTo>
                  <a:cubicBezTo>
                    <a:pt x="18428" y="15121"/>
                    <a:pt x="19094" y="14354"/>
                    <a:pt x="19523" y="13462"/>
                  </a:cubicBezTo>
                  <a:lnTo>
                    <a:pt x="19523" y="13462"/>
                  </a:lnTo>
                  <a:cubicBezTo>
                    <a:pt x="18695" y="14640"/>
                    <a:pt x="17552" y="15295"/>
                    <a:pt x="15853" y="15295"/>
                  </a:cubicBezTo>
                  <a:cubicBezTo>
                    <a:pt x="15421" y="15295"/>
                    <a:pt x="14953" y="15253"/>
                    <a:pt x="14445" y="15166"/>
                  </a:cubicBezTo>
                  <a:cubicBezTo>
                    <a:pt x="10427" y="14466"/>
                    <a:pt x="7200" y="12447"/>
                    <a:pt x="4763" y="9197"/>
                  </a:cubicBezTo>
                  <a:cubicBezTo>
                    <a:pt x="3296" y="7222"/>
                    <a:pt x="2292" y="4706"/>
                    <a:pt x="2777" y="2257"/>
                  </a:cubicBezTo>
                  <a:cubicBezTo>
                    <a:pt x="2946" y="1377"/>
                    <a:pt x="3194" y="779"/>
                    <a:pt x="4041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11"/>
            <p:cNvSpPr/>
            <p:nvPr/>
          </p:nvSpPr>
          <p:spPr>
            <a:xfrm>
              <a:off x="9085082" y="3738887"/>
              <a:ext cx="27525" cy="15890"/>
            </a:xfrm>
            <a:custGeom>
              <a:rect b="b" l="l" r="r" t="t"/>
              <a:pathLst>
                <a:path extrusionOk="0" h="463" w="802">
                  <a:moveTo>
                    <a:pt x="543" y="1"/>
                  </a:moveTo>
                  <a:cubicBezTo>
                    <a:pt x="464" y="1"/>
                    <a:pt x="382" y="13"/>
                    <a:pt x="305" y="39"/>
                  </a:cubicBezTo>
                  <a:cubicBezTo>
                    <a:pt x="215" y="84"/>
                    <a:pt x="125" y="152"/>
                    <a:pt x="68" y="242"/>
                  </a:cubicBezTo>
                  <a:cubicBezTo>
                    <a:pt x="35" y="287"/>
                    <a:pt x="12" y="343"/>
                    <a:pt x="1" y="400"/>
                  </a:cubicBezTo>
                  <a:cubicBezTo>
                    <a:pt x="80" y="443"/>
                    <a:pt x="170" y="462"/>
                    <a:pt x="260" y="462"/>
                  </a:cubicBezTo>
                  <a:cubicBezTo>
                    <a:pt x="336" y="462"/>
                    <a:pt x="414" y="448"/>
                    <a:pt x="486" y="422"/>
                  </a:cubicBezTo>
                  <a:cubicBezTo>
                    <a:pt x="587" y="377"/>
                    <a:pt x="666" y="310"/>
                    <a:pt x="723" y="219"/>
                  </a:cubicBezTo>
                  <a:cubicBezTo>
                    <a:pt x="757" y="174"/>
                    <a:pt x="779" y="118"/>
                    <a:pt x="802" y="61"/>
                  </a:cubicBezTo>
                  <a:cubicBezTo>
                    <a:pt x="745" y="27"/>
                    <a:pt x="689" y="16"/>
                    <a:pt x="621" y="5"/>
                  </a:cubicBezTo>
                  <a:cubicBezTo>
                    <a:pt x="596" y="2"/>
                    <a:pt x="570" y="1"/>
                    <a:pt x="543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11"/>
            <p:cNvSpPr/>
            <p:nvPr/>
          </p:nvSpPr>
          <p:spPr>
            <a:xfrm>
              <a:off x="9128840" y="3729346"/>
              <a:ext cx="19803" cy="15547"/>
            </a:xfrm>
            <a:custGeom>
              <a:rect b="b" l="l" r="r" t="t"/>
              <a:pathLst>
                <a:path extrusionOk="0" h="453" w="577">
                  <a:moveTo>
                    <a:pt x="407" y="1"/>
                  </a:moveTo>
                  <a:cubicBezTo>
                    <a:pt x="362" y="1"/>
                    <a:pt x="317" y="12"/>
                    <a:pt x="283" y="12"/>
                  </a:cubicBezTo>
                  <a:cubicBezTo>
                    <a:pt x="249" y="23"/>
                    <a:pt x="215" y="35"/>
                    <a:pt x="193" y="46"/>
                  </a:cubicBezTo>
                  <a:cubicBezTo>
                    <a:pt x="125" y="91"/>
                    <a:pt x="69" y="159"/>
                    <a:pt x="46" y="226"/>
                  </a:cubicBezTo>
                  <a:cubicBezTo>
                    <a:pt x="23" y="283"/>
                    <a:pt x="12" y="328"/>
                    <a:pt x="1" y="384"/>
                  </a:cubicBezTo>
                  <a:cubicBezTo>
                    <a:pt x="46" y="407"/>
                    <a:pt x="102" y="430"/>
                    <a:pt x="148" y="441"/>
                  </a:cubicBezTo>
                  <a:cubicBezTo>
                    <a:pt x="178" y="448"/>
                    <a:pt x="208" y="452"/>
                    <a:pt x="237" y="452"/>
                  </a:cubicBezTo>
                  <a:cubicBezTo>
                    <a:pt x="297" y="452"/>
                    <a:pt x="354" y="437"/>
                    <a:pt x="407" y="407"/>
                  </a:cubicBezTo>
                  <a:cubicBezTo>
                    <a:pt x="486" y="351"/>
                    <a:pt x="554" y="272"/>
                    <a:pt x="565" y="181"/>
                  </a:cubicBezTo>
                  <a:cubicBezTo>
                    <a:pt x="576" y="125"/>
                    <a:pt x="576" y="69"/>
                    <a:pt x="565" y="23"/>
                  </a:cubicBezTo>
                  <a:cubicBezTo>
                    <a:pt x="509" y="1"/>
                    <a:pt x="463" y="1"/>
                    <a:pt x="407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11"/>
            <p:cNvSpPr/>
            <p:nvPr/>
          </p:nvSpPr>
          <p:spPr>
            <a:xfrm>
              <a:off x="8885821" y="3561899"/>
              <a:ext cx="29000" cy="18087"/>
            </a:xfrm>
            <a:custGeom>
              <a:rect b="b" l="l" r="r" t="t"/>
              <a:pathLst>
                <a:path extrusionOk="0" h="527" w="845">
                  <a:moveTo>
                    <a:pt x="342" y="0"/>
                  </a:moveTo>
                  <a:cubicBezTo>
                    <a:pt x="164" y="0"/>
                    <a:pt x="1" y="93"/>
                    <a:pt x="40" y="298"/>
                  </a:cubicBezTo>
                  <a:cubicBezTo>
                    <a:pt x="76" y="460"/>
                    <a:pt x="227" y="527"/>
                    <a:pt x="379" y="527"/>
                  </a:cubicBezTo>
                  <a:cubicBezTo>
                    <a:pt x="609" y="527"/>
                    <a:pt x="844" y="374"/>
                    <a:pt x="695" y="163"/>
                  </a:cubicBezTo>
                  <a:cubicBezTo>
                    <a:pt x="695" y="152"/>
                    <a:pt x="684" y="140"/>
                    <a:pt x="672" y="129"/>
                  </a:cubicBezTo>
                  <a:cubicBezTo>
                    <a:pt x="598" y="46"/>
                    <a:pt x="466" y="0"/>
                    <a:pt x="34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11"/>
            <p:cNvSpPr/>
            <p:nvPr/>
          </p:nvSpPr>
          <p:spPr>
            <a:xfrm>
              <a:off x="8862105" y="3502594"/>
              <a:ext cx="33428" cy="18807"/>
            </a:xfrm>
            <a:custGeom>
              <a:rect b="b" l="l" r="r" t="t"/>
              <a:pathLst>
                <a:path extrusionOk="0" h="548" w="974">
                  <a:moveTo>
                    <a:pt x="588" y="1"/>
                  </a:moveTo>
                  <a:cubicBezTo>
                    <a:pt x="317" y="1"/>
                    <a:pt x="0" y="290"/>
                    <a:pt x="258" y="481"/>
                  </a:cubicBezTo>
                  <a:cubicBezTo>
                    <a:pt x="269" y="481"/>
                    <a:pt x="280" y="492"/>
                    <a:pt x="291" y="503"/>
                  </a:cubicBezTo>
                  <a:cubicBezTo>
                    <a:pt x="342" y="533"/>
                    <a:pt x="405" y="547"/>
                    <a:pt x="472" y="547"/>
                  </a:cubicBezTo>
                  <a:cubicBezTo>
                    <a:pt x="704" y="547"/>
                    <a:pt x="973" y="376"/>
                    <a:pt x="833" y="131"/>
                  </a:cubicBezTo>
                  <a:cubicBezTo>
                    <a:pt x="776" y="38"/>
                    <a:pt x="685" y="1"/>
                    <a:pt x="58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11"/>
            <p:cNvSpPr/>
            <p:nvPr/>
          </p:nvSpPr>
          <p:spPr>
            <a:xfrm>
              <a:off x="8872470" y="3162586"/>
              <a:ext cx="26083" cy="19013"/>
            </a:xfrm>
            <a:custGeom>
              <a:rect b="b" l="l" r="r" t="t"/>
              <a:pathLst>
                <a:path extrusionOk="0" h="554" w="760">
                  <a:moveTo>
                    <a:pt x="265" y="0"/>
                  </a:moveTo>
                  <a:cubicBezTo>
                    <a:pt x="135" y="0"/>
                    <a:pt x="22" y="66"/>
                    <a:pt x="12" y="232"/>
                  </a:cubicBezTo>
                  <a:cubicBezTo>
                    <a:pt x="0" y="443"/>
                    <a:pt x="224" y="554"/>
                    <a:pt x="421" y="554"/>
                  </a:cubicBezTo>
                  <a:cubicBezTo>
                    <a:pt x="602" y="554"/>
                    <a:pt x="759" y="460"/>
                    <a:pt x="689" y="266"/>
                  </a:cubicBezTo>
                  <a:cubicBezTo>
                    <a:pt x="678" y="243"/>
                    <a:pt x="678" y="232"/>
                    <a:pt x="666" y="220"/>
                  </a:cubicBezTo>
                  <a:cubicBezTo>
                    <a:pt x="599" y="92"/>
                    <a:pt x="420" y="0"/>
                    <a:pt x="26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11"/>
            <p:cNvSpPr/>
            <p:nvPr/>
          </p:nvSpPr>
          <p:spPr>
            <a:xfrm>
              <a:off x="9201873" y="3633182"/>
              <a:ext cx="34286" cy="19151"/>
            </a:xfrm>
            <a:custGeom>
              <a:rect b="b" l="l" r="r" t="t"/>
              <a:pathLst>
                <a:path extrusionOk="0" h="558" w="999">
                  <a:moveTo>
                    <a:pt x="601" y="0"/>
                  </a:moveTo>
                  <a:cubicBezTo>
                    <a:pt x="324" y="0"/>
                    <a:pt x="1" y="347"/>
                    <a:pt x="288" y="512"/>
                  </a:cubicBezTo>
                  <a:lnTo>
                    <a:pt x="333" y="535"/>
                  </a:lnTo>
                  <a:cubicBezTo>
                    <a:pt x="372" y="551"/>
                    <a:pt x="415" y="558"/>
                    <a:pt x="461" y="558"/>
                  </a:cubicBezTo>
                  <a:cubicBezTo>
                    <a:pt x="706" y="558"/>
                    <a:pt x="999" y="344"/>
                    <a:pt x="818" y="106"/>
                  </a:cubicBezTo>
                  <a:cubicBezTo>
                    <a:pt x="761" y="31"/>
                    <a:pt x="683" y="0"/>
                    <a:pt x="6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11"/>
            <p:cNvSpPr/>
            <p:nvPr/>
          </p:nvSpPr>
          <p:spPr>
            <a:xfrm>
              <a:off x="8931157" y="3156957"/>
              <a:ext cx="25465" cy="22617"/>
            </a:xfrm>
            <a:custGeom>
              <a:rect b="b" l="l" r="r" t="t"/>
              <a:pathLst>
                <a:path extrusionOk="0" h="659" w="742">
                  <a:moveTo>
                    <a:pt x="207" y="0"/>
                  </a:moveTo>
                  <a:cubicBezTo>
                    <a:pt x="116" y="0"/>
                    <a:pt x="40" y="49"/>
                    <a:pt x="17" y="170"/>
                  </a:cubicBezTo>
                  <a:lnTo>
                    <a:pt x="17" y="215"/>
                  </a:lnTo>
                  <a:cubicBezTo>
                    <a:pt x="1" y="413"/>
                    <a:pt x="201" y="659"/>
                    <a:pt x="389" y="659"/>
                  </a:cubicBezTo>
                  <a:cubicBezTo>
                    <a:pt x="458" y="659"/>
                    <a:pt x="526" y="625"/>
                    <a:pt x="581" y="542"/>
                  </a:cubicBezTo>
                  <a:cubicBezTo>
                    <a:pt x="742" y="294"/>
                    <a:pt x="430" y="0"/>
                    <a:pt x="20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11"/>
            <p:cNvSpPr/>
            <p:nvPr/>
          </p:nvSpPr>
          <p:spPr>
            <a:xfrm>
              <a:off x="9119952" y="3642036"/>
              <a:ext cx="26461" cy="24127"/>
            </a:xfrm>
            <a:custGeom>
              <a:rect b="b" l="l" r="r" t="t"/>
              <a:pathLst>
                <a:path extrusionOk="0" h="703" w="771">
                  <a:moveTo>
                    <a:pt x="409" y="1"/>
                  </a:moveTo>
                  <a:cubicBezTo>
                    <a:pt x="362" y="1"/>
                    <a:pt x="312" y="16"/>
                    <a:pt x="260" y="51"/>
                  </a:cubicBezTo>
                  <a:cubicBezTo>
                    <a:pt x="1" y="239"/>
                    <a:pt x="258" y="702"/>
                    <a:pt x="488" y="702"/>
                  </a:cubicBezTo>
                  <a:cubicBezTo>
                    <a:pt x="549" y="702"/>
                    <a:pt x="608" y="670"/>
                    <a:pt x="655" y="593"/>
                  </a:cubicBezTo>
                  <a:cubicBezTo>
                    <a:pt x="655" y="581"/>
                    <a:pt x="666" y="570"/>
                    <a:pt x="677" y="559"/>
                  </a:cubicBezTo>
                  <a:cubicBezTo>
                    <a:pt x="771" y="353"/>
                    <a:pt x="632" y="1"/>
                    <a:pt x="40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11"/>
            <p:cNvSpPr/>
            <p:nvPr/>
          </p:nvSpPr>
          <p:spPr>
            <a:xfrm>
              <a:off x="9170574" y="3658201"/>
              <a:ext cx="24848" cy="24402"/>
            </a:xfrm>
            <a:custGeom>
              <a:rect b="b" l="l" r="r" t="t"/>
              <a:pathLst>
                <a:path extrusionOk="0" h="711" w="724">
                  <a:moveTo>
                    <a:pt x="423" y="1"/>
                  </a:moveTo>
                  <a:cubicBezTo>
                    <a:pt x="401" y="1"/>
                    <a:pt x="378" y="3"/>
                    <a:pt x="353" y="9"/>
                  </a:cubicBezTo>
                  <a:cubicBezTo>
                    <a:pt x="1" y="87"/>
                    <a:pt x="99" y="710"/>
                    <a:pt x="367" y="710"/>
                  </a:cubicBezTo>
                  <a:cubicBezTo>
                    <a:pt x="408" y="710"/>
                    <a:pt x="453" y="696"/>
                    <a:pt x="500" y="663"/>
                  </a:cubicBezTo>
                  <a:cubicBezTo>
                    <a:pt x="511" y="663"/>
                    <a:pt x="523" y="652"/>
                    <a:pt x="534" y="641"/>
                  </a:cubicBezTo>
                  <a:cubicBezTo>
                    <a:pt x="723" y="473"/>
                    <a:pt x="716" y="1"/>
                    <a:pt x="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11"/>
            <p:cNvSpPr/>
            <p:nvPr/>
          </p:nvSpPr>
          <p:spPr>
            <a:xfrm>
              <a:off x="9209321" y="3589424"/>
              <a:ext cx="26426" cy="24367"/>
            </a:xfrm>
            <a:custGeom>
              <a:rect b="b" l="l" r="r" t="t"/>
              <a:pathLst>
                <a:path extrusionOk="0" h="710" w="770">
                  <a:moveTo>
                    <a:pt x="299" y="0"/>
                  </a:moveTo>
                  <a:cubicBezTo>
                    <a:pt x="243" y="0"/>
                    <a:pt x="188" y="28"/>
                    <a:pt x="138" y="94"/>
                  </a:cubicBezTo>
                  <a:cubicBezTo>
                    <a:pt x="127" y="106"/>
                    <a:pt x="127" y="117"/>
                    <a:pt x="116" y="128"/>
                  </a:cubicBezTo>
                  <a:cubicBezTo>
                    <a:pt x="1" y="329"/>
                    <a:pt x="114" y="709"/>
                    <a:pt x="343" y="709"/>
                  </a:cubicBezTo>
                  <a:cubicBezTo>
                    <a:pt x="384" y="709"/>
                    <a:pt x="429" y="697"/>
                    <a:pt x="477" y="670"/>
                  </a:cubicBezTo>
                  <a:cubicBezTo>
                    <a:pt x="769" y="505"/>
                    <a:pt x="536" y="0"/>
                    <a:pt x="2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11"/>
            <p:cNvSpPr/>
            <p:nvPr/>
          </p:nvSpPr>
          <p:spPr>
            <a:xfrm>
              <a:off x="8927107" y="3613894"/>
              <a:ext cx="33119" cy="18842"/>
            </a:xfrm>
            <a:custGeom>
              <a:rect b="b" l="l" r="r" t="t"/>
              <a:pathLst>
                <a:path extrusionOk="0" h="549" w="965">
                  <a:moveTo>
                    <a:pt x="583" y="1"/>
                  </a:moveTo>
                  <a:cubicBezTo>
                    <a:pt x="313" y="1"/>
                    <a:pt x="1" y="287"/>
                    <a:pt x="248" y="476"/>
                  </a:cubicBezTo>
                  <a:cubicBezTo>
                    <a:pt x="259" y="487"/>
                    <a:pt x="271" y="487"/>
                    <a:pt x="293" y="499"/>
                  </a:cubicBezTo>
                  <a:cubicBezTo>
                    <a:pt x="346" y="533"/>
                    <a:pt x="413" y="549"/>
                    <a:pt x="483" y="549"/>
                  </a:cubicBezTo>
                  <a:cubicBezTo>
                    <a:pt x="710" y="549"/>
                    <a:pt x="964" y="380"/>
                    <a:pt x="835" y="138"/>
                  </a:cubicBezTo>
                  <a:cubicBezTo>
                    <a:pt x="777" y="40"/>
                    <a:pt x="683" y="1"/>
                    <a:pt x="58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11"/>
            <p:cNvSpPr/>
            <p:nvPr/>
          </p:nvSpPr>
          <p:spPr>
            <a:xfrm>
              <a:off x="8920552" y="3540792"/>
              <a:ext cx="26426" cy="24402"/>
            </a:xfrm>
            <a:custGeom>
              <a:rect b="b" l="l" r="r" t="t"/>
              <a:pathLst>
                <a:path extrusionOk="0" h="711" w="770">
                  <a:moveTo>
                    <a:pt x="418" y="1"/>
                  </a:moveTo>
                  <a:cubicBezTo>
                    <a:pt x="375" y="1"/>
                    <a:pt x="329" y="14"/>
                    <a:pt x="281" y="45"/>
                  </a:cubicBezTo>
                  <a:cubicBezTo>
                    <a:pt x="1" y="225"/>
                    <a:pt x="242" y="710"/>
                    <a:pt x="477" y="710"/>
                  </a:cubicBezTo>
                  <a:cubicBezTo>
                    <a:pt x="535" y="710"/>
                    <a:pt x="593" y="681"/>
                    <a:pt x="642" y="609"/>
                  </a:cubicBezTo>
                  <a:cubicBezTo>
                    <a:pt x="653" y="597"/>
                    <a:pt x="665" y="586"/>
                    <a:pt x="665" y="575"/>
                  </a:cubicBezTo>
                  <a:cubicBezTo>
                    <a:pt x="769" y="376"/>
                    <a:pt x="642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11"/>
            <p:cNvSpPr/>
            <p:nvPr/>
          </p:nvSpPr>
          <p:spPr>
            <a:xfrm>
              <a:off x="9240586" y="3556030"/>
              <a:ext cx="28657" cy="18430"/>
            </a:xfrm>
            <a:custGeom>
              <a:rect b="b" l="l" r="r" t="t"/>
              <a:pathLst>
                <a:path extrusionOk="0" h="537" w="835">
                  <a:moveTo>
                    <a:pt x="329" y="1"/>
                  </a:moveTo>
                  <a:cubicBezTo>
                    <a:pt x="156" y="1"/>
                    <a:pt x="1" y="93"/>
                    <a:pt x="40" y="300"/>
                  </a:cubicBezTo>
                  <a:cubicBezTo>
                    <a:pt x="67" y="466"/>
                    <a:pt x="221" y="536"/>
                    <a:pt x="378" y="536"/>
                  </a:cubicBezTo>
                  <a:cubicBezTo>
                    <a:pt x="604" y="536"/>
                    <a:pt x="834" y="390"/>
                    <a:pt x="694" y="176"/>
                  </a:cubicBezTo>
                  <a:cubicBezTo>
                    <a:pt x="683" y="165"/>
                    <a:pt x="672" y="153"/>
                    <a:pt x="672" y="142"/>
                  </a:cubicBezTo>
                  <a:cubicBezTo>
                    <a:pt x="595" y="51"/>
                    <a:pt x="457" y="1"/>
                    <a:pt x="3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11"/>
            <p:cNvSpPr/>
            <p:nvPr/>
          </p:nvSpPr>
          <p:spPr>
            <a:xfrm>
              <a:off x="9069947" y="3670350"/>
              <a:ext cx="29241" cy="18464"/>
            </a:xfrm>
            <a:custGeom>
              <a:rect b="b" l="l" r="r" t="t"/>
              <a:pathLst>
                <a:path extrusionOk="0" h="538" w="852">
                  <a:moveTo>
                    <a:pt x="348" y="0"/>
                  </a:moveTo>
                  <a:cubicBezTo>
                    <a:pt x="167" y="0"/>
                    <a:pt x="0" y="96"/>
                    <a:pt x="47" y="309"/>
                  </a:cubicBezTo>
                  <a:cubicBezTo>
                    <a:pt x="82" y="470"/>
                    <a:pt x="231" y="537"/>
                    <a:pt x="383" y="537"/>
                  </a:cubicBezTo>
                  <a:cubicBezTo>
                    <a:pt x="614" y="537"/>
                    <a:pt x="851" y="381"/>
                    <a:pt x="701" y="163"/>
                  </a:cubicBezTo>
                  <a:lnTo>
                    <a:pt x="679" y="129"/>
                  </a:lnTo>
                  <a:cubicBezTo>
                    <a:pt x="605" y="46"/>
                    <a:pt x="473" y="0"/>
                    <a:pt x="34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11"/>
            <p:cNvSpPr/>
            <p:nvPr/>
          </p:nvSpPr>
          <p:spPr>
            <a:xfrm>
              <a:off x="9240792" y="3598278"/>
              <a:ext cx="26426" cy="24367"/>
            </a:xfrm>
            <a:custGeom>
              <a:rect b="b" l="l" r="r" t="t"/>
              <a:pathLst>
                <a:path extrusionOk="0" h="710" w="770">
                  <a:moveTo>
                    <a:pt x="423" y="0"/>
                  </a:moveTo>
                  <a:cubicBezTo>
                    <a:pt x="383" y="0"/>
                    <a:pt x="339" y="12"/>
                    <a:pt x="293" y="40"/>
                  </a:cubicBezTo>
                  <a:cubicBezTo>
                    <a:pt x="1" y="204"/>
                    <a:pt x="227" y="709"/>
                    <a:pt x="461" y="709"/>
                  </a:cubicBezTo>
                  <a:cubicBezTo>
                    <a:pt x="516" y="709"/>
                    <a:pt x="571" y="682"/>
                    <a:pt x="621" y="615"/>
                  </a:cubicBezTo>
                  <a:cubicBezTo>
                    <a:pt x="632" y="604"/>
                    <a:pt x="643" y="593"/>
                    <a:pt x="654" y="581"/>
                  </a:cubicBezTo>
                  <a:cubicBezTo>
                    <a:pt x="769" y="380"/>
                    <a:pt x="649" y="0"/>
                    <a:pt x="42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11"/>
            <p:cNvSpPr/>
            <p:nvPr/>
          </p:nvSpPr>
          <p:spPr>
            <a:xfrm>
              <a:off x="8987579" y="3617223"/>
              <a:ext cx="24813" cy="24539"/>
            </a:xfrm>
            <a:custGeom>
              <a:rect b="b" l="l" r="r" t="t"/>
              <a:pathLst>
                <a:path extrusionOk="0" h="715" w="723">
                  <a:moveTo>
                    <a:pt x="354" y="1"/>
                  </a:moveTo>
                  <a:cubicBezTo>
                    <a:pt x="314" y="1"/>
                    <a:pt x="270" y="16"/>
                    <a:pt x="224" y="52"/>
                  </a:cubicBezTo>
                  <a:cubicBezTo>
                    <a:pt x="212" y="63"/>
                    <a:pt x="201" y="74"/>
                    <a:pt x="190" y="86"/>
                  </a:cubicBezTo>
                  <a:cubicBezTo>
                    <a:pt x="1" y="254"/>
                    <a:pt x="17" y="714"/>
                    <a:pt x="311" y="714"/>
                  </a:cubicBezTo>
                  <a:cubicBezTo>
                    <a:pt x="333" y="714"/>
                    <a:pt x="357" y="712"/>
                    <a:pt x="382" y="706"/>
                  </a:cubicBezTo>
                  <a:cubicBezTo>
                    <a:pt x="723" y="619"/>
                    <a:pt x="609" y="1"/>
                    <a:pt x="35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11"/>
            <p:cNvSpPr/>
            <p:nvPr/>
          </p:nvSpPr>
          <p:spPr>
            <a:xfrm>
              <a:off x="9039849" y="3205898"/>
              <a:ext cx="290416" cy="198576"/>
            </a:xfrm>
            <a:custGeom>
              <a:rect b="b" l="l" r="r" t="t"/>
              <a:pathLst>
                <a:path extrusionOk="0" h="5786" w="8462">
                  <a:moveTo>
                    <a:pt x="2786" y="0"/>
                  </a:moveTo>
                  <a:cubicBezTo>
                    <a:pt x="523" y="0"/>
                    <a:pt x="0" y="4023"/>
                    <a:pt x="901" y="5029"/>
                  </a:cubicBezTo>
                  <a:lnTo>
                    <a:pt x="4580" y="5785"/>
                  </a:lnTo>
                  <a:cubicBezTo>
                    <a:pt x="8462" y="5503"/>
                    <a:pt x="5629" y="550"/>
                    <a:pt x="3248" y="53"/>
                  </a:cubicBezTo>
                  <a:cubicBezTo>
                    <a:pt x="3087" y="17"/>
                    <a:pt x="2933" y="0"/>
                    <a:pt x="278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11"/>
            <p:cNvSpPr/>
            <p:nvPr/>
          </p:nvSpPr>
          <p:spPr>
            <a:xfrm>
              <a:off x="9053714" y="3199823"/>
              <a:ext cx="215358" cy="209695"/>
            </a:xfrm>
            <a:custGeom>
              <a:rect b="b" l="l" r="r" t="t"/>
              <a:pathLst>
                <a:path extrusionOk="0" h="6110" w="6275">
                  <a:moveTo>
                    <a:pt x="2426" y="0"/>
                  </a:moveTo>
                  <a:cubicBezTo>
                    <a:pt x="2190" y="0"/>
                    <a:pt x="1954" y="40"/>
                    <a:pt x="1738" y="117"/>
                  </a:cubicBezTo>
                  <a:cubicBezTo>
                    <a:pt x="1411" y="230"/>
                    <a:pt x="1129" y="433"/>
                    <a:pt x="903" y="693"/>
                  </a:cubicBezTo>
                  <a:cubicBezTo>
                    <a:pt x="689" y="952"/>
                    <a:pt x="520" y="1234"/>
                    <a:pt x="384" y="1539"/>
                  </a:cubicBezTo>
                  <a:cubicBezTo>
                    <a:pt x="136" y="2126"/>
                    <a:pt x="1" y="2769"/>
                    <a:pt x="1" y="3412"/>
                  </a:cubicBezTo>
                  <a:cubicBezTo>
                    <a:pt x="1" y="3728"/>
                    <a:pt x="35" y="4044"/>
                    <a:pt x="102" y="4360"/>
                  </a:cubicBezTo>
                  <a:cubicBezTo>
                    <a:pt x="159" y="4676"/>
                    <a:pt x="294" y="4958"/>
                    <a:pt x="497" y="5206"/>
                  </a:cubicBezTo>
                  <a:cubicBezTo>
                    <a:pt x="328" y="4947"/>
                    <a:pt x="215" y="4642"/>
                    <a:pt x="193" y="4337"/>
                  </a:cubicBezTo>
                  <a:cubicBezTo>
                    <a:pt x="147" y="4022"/>
                    <a:pt x="136" y="3717"/>
                    <a:pt x="170" y="3412"/>
                  </a:cubicBezTo>
                  <a:cubicBezTo>
                    <a:pt x="215" y="2792"/>
                    <a:pt x="373" y="2205"/>
                    <a:pt x="633" y="1641"/>
                  </a:cubicBezTo>
                  <a:cubicBezTo>
                    <a:pt x="903" y="1110"/>
                    <a:pt x="1310" y="625"/>
                    <a:pt x="1851" y="444"/>
                  </a:cubicBezTo>
                  <a:cubicBezTo>
                    <a:pt x="2021" y="388"/>
                    <a:pt x="2200" y="362"/>
                    <a:pt x="2377" y="362"/>
                  </a:cubicBezTo>
                  <a:cubicBezTo>
                    <a:pt x="2482" y="362"/>
                    <a:pt x="2586" y="371"/>
                    <a:pt x="2686" y="388"/>
                  </a:cubicBezTo>
                  <a:cubicBezTo>
                    <a:pt x="2765" y="399"/>
                    <a:pt x="2833" y="422"/>
                    <a:pt x="2901" y="444"/>
                  </a:cubicBezTo>
                  <a:cubicBezTo>
                    <a:pt x="2980" y="456"/>
                    <a:pt x="3047" y="478"/>
                    <a:pt x="3115" y="512"/>
                  </a:cubicBezTo>
                  <a:cubicBezTo>
                    <a:pt x="3251" y="557"/>
                    <a:pt x="3386" y="625"/>
                    <a:pt x="3510" y="693"/>
                  </a:cubicBezTo>
                  <a:cubicBezTo>
                    <a:pt x="4029" y="1009"/>
                    <a:pt x="4481" y="1415"/>
                    <a:pt x="4853" y="1889"/>
                  </a:cubicBezTo>
                  <a:cubicBezTo>
                    <a:pt x="5237" y="2351"/>
                    <a:pt x="5541" y="2882"/>
                    <a:pt x="5744" y="3446"/>
                  </a:cubicBezTo>
                  <a:cubicBezTo>
                    <a:pt x="5936" y="4010"/>
                    <a:pt x="5993" y="4642"/>
                    <a:pt x="5688" y="5105"/>
                  </a:cubicBezTo>
                  <a:cubicBezTo>
                    <a:pt x="5519" y="5330"/>
                    <a:pt x="5293" y="5511"/>
                    <a:pt x="5033" y="5624"/>
                  </a:cubicBezTo>
                  <a:cubicBezTo>
                    <a:pt x="4760" y="5722"/>
                    <a:pt x="4476" y="5789"/>
                    <a:pt x="4192" y="5824"/>
                  </a:cubicBezTo>
                  <a:lnTo>
                    <a:pt x="4192" y="5824"/>
                  </a:lnTo>
                  <a:cubicBezTo>
                    <a:pt x="3577" y="5712"/>
                    <a:pt x="2974" y="5600"/>
                    <a:pt x="2359" y="5500"/>
                  </a:cubicBezTo>
                  <a:cubicBezTo>
                    <a:pt x="1738" y="5398"/>
                    <a:pt x="1118" y="5297"/>
                    <a:pt x="497" y="5206"/>
                  </a:cubicBezTo>
                  <a:lnTo>
                    <a:pt x="497" y="5206"/>
                  </a:lnTo>
                  <a:cubicBezTo>
                    <a:pt x="1107" y="5364"/>
                    <a:pt x="1705" y="5545"/>
                    <a:pt x="2314" y="5680"/>
                  </a:cubicBezTo>
                  <a:cubicBezTo>
                    <a:pt x="2923" y="5827"/>
                    <a:pt x="3544" y="5962"/>
                    <a:pt x="4153" y="6109"/>
                  </a:cubicBezTo>
                  <a:lnTo>
                    <a:pt x="4187" y="6109"/>
                  </a:lnTo>
                  <a:cubicBezTo>
                    <a:pt x="4514" y="6087"/>
                    <a:pt x="4842" y="6030"/>
                    <a:pt x="5158" y="5917"/>
                  </a:cubicBezTo>
                  <a:cubicBezTo>
                    <a:pt x="5485" y="5804"/>
                    <a:pt x="5767" y="5590"/>
                    <a:pt x="5981" y="5308"/>
                  </a:cubicBezTo>
                  <a:cubicBezTo>
                    <a:pt x="6173" y="5015"/>
                    <a:pt x="6275" y="4676"/>
                    <a:pt x="6275" y="4326"/>
                  </a:cubicBezTo>
                  <a:cubicBezTo>
                    <a:pt x="6275" y="3988"/>
                    <a:pt x="6218" y="3660"/>
                    <a:pt x="6117" y="3333"/>
                  </a:cubicBezTo>
                  <a:cubicBezTo>
                    <a:pt x="5902" y="2724"/>
                    <a:pt x="5586" y="2137"/>
                    <a:pt x="5169" y="1629"/>
                  </a:cubicBezTo>
                  <a:cubicBezTo>
                    <a:pt x="4763" y="1121"/>
                    <a:pt x="4266" y="693"/>
                    <a:pt x="3691" y="365"/>
                  </a:cubicBezTo>
                  <a:cubicBezTo>
                    <a:pt x="3544" y="286"/>
                    <a:pt x="3397" y="207"/>
                    <a:pt x="3239" y="151"/>
                  </a:cubicBezTo>
                  <a:cubicBezTo>
                    <a:pt x="3160" y="128"/>
                    <a:pt x="3081" y="106"/>
                    <a:pt x="3002" y="83"/>
                  </a:cubicBezTo>
                  <a:cubicBezTo>
                    <a:pt x="2912" y="61"/>
                    <a:pt x="2833" y="38"/>
                    <a:pt x="2754" y="27"/>
                  </a:cubicBezTo>
                  <a:cubicBezTo>
                    <a:pt x="2646" y="9"/>
                    <a:pt x="2536" y="0"/>
                    <a:pt x="242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11"/>
            <p:cNvSpPr/>
            <p:nvPr/>
          </p:nvSpPr>
          <p:spPr>
            <a:xfrm>
              <a:off x="8904216" y="3151432"/>
              <a:ext cx="254105" cy="220712"/>
            </a:xfrm>
            <a:custGeom>
              <a:rect b="b" l="l" r="r" t="t"/>
              <a:pathLst>
                <a:path extrusionOk="0" h="6431" w="7404">
                  <a:moveTo>
                    <a:pt x="2597" y="1"/>
                  </a:moveTo>
                  <a:cubicBezTo>
                    <a:pt x="1949" y="1"/>
                    <a:pt x="1330" y="216"/>
                    <a:pt x="904" y="771"/>
                  </a:cubicBezTo>
                  <a:cubicBezTo>
                    <a:pt x="1" y="1979"/>
                    <a:pt x="768" y="3694"/>
                    <a:pt x="1569" y="4675"/>
                  </a:cubicBezTo>
                  <a:cubicBezTo>
                    <a:pt x="2271" y="5585"/>
                    <a:pt x="3403" y="6431"/>
                    <a:pt x="4536" y="6431"/>
                  </a:cubicBezTo>
                  <a:cubicBezTo>
                    <a:pt x="5062" y="6431"/>
                    <a:pt x="5589" y="6248"/>
                    <a:pt x="6072" y="5804"/>
                  </a:cubicBezTo>
                  <a:lnTo>
                    <a:pt x="6794" y="5116"/>
                  </a:lnTo>
                  <a:cubicBezTo>
                    <a:pt x="6794" y="5116"/>
                    <a:pt x="7403" y="4066"/>
                    <a:pt x="6884" y="3051"/>
                  </a:cubicBezTo>
                  <a:cubicBezTo>
                    <a:pt x="6410" y="2114"/>
                    <a:pt x="5609" y="1313"/>
                    <a:pt x="4774" y="715"/>
                  </a:cubicBezTo>
                  <a:cubicBezTo>
                    <a:pt x="4190" y="309"/>
                    <a:pt x="3372" y="1"/>
                    <a:pt x="259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11"/>
            <p:cNvSpPr/>
            <p:nvPr/>
          </p:nvSpPr>
          <p:spPr>
            <a:xfrm>
              <a:off x="8911217" y="3145014"/>
              <a:ext cx="238970" cy="230836"/>
            </a:xfrm>
            <a:custGeom>
              <a:rect b="b" l="l" r="r" t="t"/>
              <a:pathLst>
                <a:path extrusionOk="0" h="6726" w="6963">
                  <a:moveTo>
                    <a:pt x="2380" y="1"/>
                  </a:moveTo>
                  <a:cubicBezTo>
                    <a:pt x="2198" y="1"/>
                    <a:pt x="2014" y="18"/>
                    <a:pt x="1828" y="55"/>
                  </a:cubicBezTo>
                  <a:cubicBezTo>
                    <a:pt x="1140" y="180"/>
                    <a:pt x="553" y="642"/>
                    <a:pt x="271" y="1285"/>
                  </a:cubicBezTo>
                  <a:cubicBezTo>
                    <a:pt x="0" y="1929"/>
                    <a:pt x="68" y="2651"/>
                    <a:pt x="271" y="3260"/>
                  </a:cubicBezTo>
                  <a:cubicBezTo>
                    <a:pt x="463" y="3847"/>
                    <a:pt x="767" y="4411"/>
                    <a:pt x="1162" y="4896"/>
                  </a:cubicBezTo>
                  <a:cubicBezTo>
                    <a:pt x="1264" y="5020"/>
                    <a:pt x="1343" y="5133"/>
                    <a:pt x="1444" y="5235"/>
                  </a:cubicBezTo>
                  <a:cubicBezTo>
                    <a:pt x="1546" y="5348"/>
                    <a:pt x="1648" y="5461"/>
                    <a:pt x="1760" y="5562"/>
                  </a:cubicBezTo>
                  <a:cubicBezTo>
                    <a:pt x="1964" y="5754"/>
                    <a:pt x="2189" y="5934"/>
                    <a:pt x="2426" y="6092"/>
                  </a:cubicBezTo>
                  <a:cubicBezTo>
                    <a:pt x="2866" y="6386"/>
                    <a:pt x="3352" y="6589"/>
                    <a:pt x="3871" y="6691"/>
                  </a:cubicBezTo>
                  <a:cubicBezTo>
                    <a:pt x="4002" y="6714"/>
                    <a:pt x="4134" y="6725"/>
                    <a:pt x="4264" y="6725"/>
                  </a:cubicBezTo>
                  <a:cubicBezTo>
                    <a:pt x="4581" y="6725"/>
                    <a:pt x="4892" y="6657"/>
                    <a:pt x="5180" y="6521"/>
                  </a:cubicBezTo>
                  <a:cubicBezTo>
                    <a:pt x="5496" y="6375"/>
                    <a:pt x="5766" y="6171"/>
                    <a:pt x="5992" y="5923"/>
                  </a:cubicBezTo>
                  <a:lnTo>
                    <a:pt x="6590" y="5303"/>
                  </a:lnTo>
                  <a:lnTo>
                    <a:pt x="6590" y="5303"/>
                  </a:lnTo>
                  <a:lnTo>
                    <a:pt x="5936" y="5878"/>
                  </a:lnTo>
                  <a:cubicBezTo>
                    <a:pt x="5710" y="6092"/>
                    <a:pt x="5428" y="6262"/>
                    <a:pt x="5123" y="6386"/>
                  </a:cubicBezTo>
                  <a:cubicBezTo>
                    <a:pt x="4886" y="6470"/>
                    <a:pt x="4635" y="6510"/>
                    <a:pt x="4382" y="6510"/>
                  </a:cubicBezTo>
                  <a:cubicBezTo>
                    <a:pt x="4227" y="6510"/>
                    <a:pt x="4070" y="6495"/>
                    <a:pt x="3916" y="6465"/>
                  </a:cubicBezTo>
                  <a:cubicBezTo>
                    <a:pt x="3442" y="6352"/>
                    <a:pt x="2990" y="6138"/>
                    <a:pt x="2607" y="5844"/>
                  </a:cubicBezTo>
                  <a:cubicBezTo>
                    <a:pt x="2392" y="5686"/>
                    <a:pt x="2189" y="5506"/>
                    <a:pt x="1997" y="5314"/>
                  </a:cubicBezTo>
                  <a:cubicBezTo>
                    <a:pt x="1896" y="5224"/>
                    <a:pt x="1806" y="5122"/>
                    <a:pt x="1715" y="5020"/>
                  </a:cubicBezTo>
                  <a:cubicBezTo>
                    <a:pt x="1625" y="4908"/>
                    <a:pt x="1523" y="4795"/>
                    <a:pt x="1444" y="4682"/>
                  </a:cubicBezTo>
                  <a:cubicBezTo>
                    <a:pt x="1083" y="4219"/>
                    <a:pt x="813" y="3700"/>
                    <a:pt x="632" y="3147"/>
                  </a:cubicBezTo>
                  <a:cubicBezTo>
                    <a:pt x="451" y="2583"/>
                    <a:pt x="429" y="1962"/>
                    <a:pt x="655" y="1455"/>
                  </a:cubicBezTo>
                  <a:cubicBezTo>
                    <a:pt x="869" y="924"/>
                    <a:pt x="1343" y="541"/>
                    <a:pt x="1907" y="428"/>
                  </a:cubicBezTo>
                  <a:cubicBezTo>
                    <a:pt x="2069" y="392"/>
                    <a:pt x="2234" y="375"/>
                    <a:pt x="2401" y="375"/>
                  </a:cubicBezTo>
                  <a:cubicBezTo>
                    <a:pt x="2804" y="375"/>
                    <a:pt x="3213" y="469"/>
                    <a:pt x="3588" y="597"/>
                  </a:cubicBezTo>
                  <a:cubicBezTo>
                    <a:pt x="3848" y="699"/>
                    <a:pt x="4096" y="811"/>
                    <a:pt x="4333" y="958"/>
                  </a:cubicBezTo>
                  <a:cubicBezTo>
                    <a:pt x="4559" y="1094"/>
                    <a:pt x="4773" y="1274"/>
                    <a:pt x="4988" y="1432"/>
                  </a:cubicBezTo>
                  <a:cubicBezTo>
                    <a:pt x="5202" y="1590"/>
                    <a:pt x="5371" y="1771"/>
                    <a:pt x="5563" y="1940"/>
                  </a:cubicBezTo>
                  <a:cubicBezTo>
                    <a:pt x="5732" y="2109"/>
                    <a:pt x="5890" y="2278"/>
                    <a:pt x="6037" y="2470"/>
                  </a:cubicBezTo>
                  <a:cubicBezTo>
                    <a:pt x="6184" y="2640"/>
                    <a:pt x="6319" y="2820"/>
                    <a:pt x="6432" y="3012"/>
                  </a:cubicBezTo>
                  <a:cubicBezTo>
                    <a:pt x="6489" y="3102"/>
                    <a:pt x="6545" y="3192"/>
                    <a:pt x="6601" y="3271"/>
                  </a:cubicBezTo>
                  <a:lnTo>
                    <a:pt x="6714" y="3531"/>
                  </a:lnTo>
                  <a:cubicBezTo>
                    <a:pt x="6827" y="3836"/>
                    <a:pt x="6861" y="4152"/>
                    <a:pt x="6816" y="4479"/>
                  </a:cubicBezTo>
                  <a:cubicBezTo>
                    <a:pt x="6793" y="4682"/>
                    <a:pt x="6748" y="4885"/>
                    <a:pt x="6669" y="5088"/>
                  </a:cubicBezTo>
                  <a:cubicBezTo>
                    <a:pt x="6624" y="5224"/>
                    <a:pt x="6590" y="5303"/>
                    <a:pt x="6590" y="5303"/>
                  </a:cubicBezTo>
                  <a:cubicBezTo>
                    <a:pt x="6624" y="5235"/>
                    <a:pt x="6658" y="5167"/>
                    <a:pt x="6692" y="5099"/>
                  </a:cubicBezTo>
                  <a:cubicBezTo>
                    <a:pt x="6782" y="4908"/>
                    <a:pt x="6850" y="4705"/>
                    <a:pt x="6895" y="4490"/>
                  </a:cubicBezTo>
                  <a:cubicBezTo>
                    <a:pt x="6962" y="4163"/>
                    <a:pt x="6951" y="3813"/>
                    <a:pt x="6861" y="3486"/>
                  </a:cubicBezTo>
                  <a:cubicBezTo>
                    <a:pt x="6827" y="3396"/>
                    <a:pt x="6804" y="3283"/>
                    <a:pt x="6748" y="3192"/>
                  </a:cubicBezTo>
                  <a:cubicBezTo>
                    <a:pt x="6703" y="3102"/>
                    <a:pt x="6647" y="3012"/>
                    <a:pt x="6601" y="2922"/>
                  </a:cubicBezTo>
                  <a:cubicBezTo>
                    <a:pt x="6500" y="2718"/>
                    <a:pt x="6376" y="2527"/>
                    <a:pt x="6240" y="2346"/>
                  </a:cubicBezTo>
                  <a:cubicBezTo>
                    <a:pt x="6082" y="2154"/>
                    <a:pt x="5936" y="1951"/>
                    <a:pt x="5755" y="1759"/>
                  </a:cubicBezTo>
                  <a:cubicBezTo>
                    <a:pt x="5575" y="1579"/>
                    <a:pt x="5405" y="1364"/>
                    <a:pt x="5180" y="1195"/>
                  </a:cubicBezTo>
                  <a:cubicBezTo>
                    <a:pt x="4965" y="1026"/>
                    <a:pt x="4762" y="834"/>
                    <a:pt x="4514" y="665"/>
                  </a:cubicBezTo>
                  <a:cubicBezTo>
                    <a:pt x="4266" y="507"/>
                    <a:pt x="3995" y="371"/>
                    <a:pt x="3713" y="259"/>
                  </a:cubicBezTo>
                  <a:cubicBezTo>
                    <a:pt x="3298" y="112"/>
                    <a:pt x="2848" y="1"/>
                    <a:pt x="238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11"/>
            <p:cNvSpPr/>
            <p:nvPr/>
          </p:nvSpPr>
          <p:spPr>
            <a:xfrm>
              <a:off x="9071149" y="3324405"/>
              <a:ext cx="221158" cy="266975"/>
            </a:xfrm>
            <a:custGeom>
              <a:rect b="b" l="l" r="r" t="t"/>
              <a:pathLst>
                <a:path extrusionOk="0" h="7779" w="6444">
                  <a:moveTo>
                    <a:pt x="2705" y="0"/>
                  </a:moveTo>
                  <a:cubicBezTo>
                    <a:pt x="2033" y="0"/>
                    <a:pt x="1399" y="292"/>
                    <a:pt x="948" y="1012"/>
                  </a:cubicBezTo>
                  <a:cubicBezTo>
                    <a:pt x="0" y="2524"/>
                    <a:pt x="836" y="5785"/>
                    <a:pt x="1964" y="6891"/>
                  </a:cubicBezTo>
                  <a:lnTo>
                    <a:pt x="2822" y="7523"/>
                  </a:lnTo>
                  <a:cubicBezTo>
                    <a:pt x="2909" y="7705"/>
                    <a:pt x="3086" y="7779"/>
                    <a:pt x="3311" y="7779"/>
                  </a:cubicBezTo>
                  <a:cubicBezTo>
                    <a:pt x="4077" y="7779"/>
                    <a:pt x="5404" y="6927"/>
                    <a:pt x="5665" y="6587"/>
                  </a:cubicBezTo>
                  <a:cubicBezTo>
                    <a:pt x="6387" y="5582"/>
                    <a:pt x="6444" y="3630"/>
                    <a:pt x="6083" y="2536"/>
                  </a:cubicBezTo>
                  <a:cubicBezTo>
                    <a:pt x="5635" y="1237"/>
                    <a:pt x="4088" y="0"/>
                    <a:pt x="270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11"/>
            <p:cNvSpPr/>
            <p:nvPr/>
          </p:nvSpPr>
          <p:spPr>
            <a:xfrm>
              <a:off x="9083538" y="3317301"/>
              <a:ext cx="209558" cy="274732"/>
            </a:xfrm>
            <a:custGeom>
              <a:rect b="b" l="l" r="r" t="t"/>
              <a:pathLst>
                <a:path extrusionOk="0" h="8005" w="6106">
                  <a:moveTo>
                    <a:pt x="2372" y="0"/>
                  </a:moveTo>
                  <a:cubicBezTo>
                    <a:pt x="1614" y="0"/>
                    <a:pt x="894" y="394"/>
                    <a:pt x="486" y="1061"/>
                  </a:cubicBezTo>
                  <a:cubicBezTo>
                    <a:pt x="238" y="1445"/>
                    <a:pt x="91" y="1874"/>
                    <a:pt x="46" y="2325"/>
                  </a:cubicBezTo>
                  <a:cubicBezTo>
                    <a:pt x="1" y="2765"/>
                    <a:pt x="12" y="3194"/>
                    <a:pt x="68" y="3634"/>
                  </a:cubicBezTo>
                  <a:cubicBezTo>
                    <a:pt x="125" y="4063"/>
                    <a:pt x="215" y="4492"/>
                    <a:pt x="339" y="4898"/>
                  </a:cubicBezTo>
                  <a:cubicBezTo>
                    <a:pt x="452" y="5315"/>
                    <a:pt x="621" y="5710"/>
                    <a:pt x="824" y="6094"/>
                  </a:cubicBezTo>
                  <a:cubicBezTo>
                    <a:pt x="1016" y="6478"/>
                    <a:pt x="1264" y="6827"/>
                    <a:pt x="1580" y="7132"/>
                  </a:cubicBezTo>
                  <a:lnTo>
                    <a:pt x="2461" y="7730"/>
                  </a:lnTo>
                  <a:lnTo>
                    <a:pt x="1648" y="7064"/>
                  </a:lnTo>
                  <a:cubicBezTo>
                    <a:pt x="1366" y="6748"/>
                    <a:pt x="1140" y="6399"/>
                    <a:pt x="982" y="6004"/>
                  </a:cubicBezTo>
                  <a:cubicBezTo>
                    <a:pt x="813" y="5631"/>
                    <a:pt x="678" y="5236"/>
                    <a:pt x="576" y="4830"/>
                  </a:cubicBezTo>
                  <a:cubicBezTo>
                    <a:pt x="362" y="4029"/>
                    <a:pt x="294" y="3194"/>
                    <a:pt x="396" y="2370"/>
                  </a:cubicBezTo>
                  <a:cubicBezTo>
                    <a:pt x="441" y="1986"/>
                    <a:pt x="576" y="1603"/>
                    <a:pt x="790" y="1264"/>
                  </a:cubicBezTo>
                  <a:cubicBezTo>
                    <a:pt x="1005" y="948"/>
                    <a:pt x="1310" y="689"/>
                    <a:pt x="1659" y="542"/>
                  </a:cubicBezTo>
                  <a:cubicBezTo>
                    <a:pt x="1879" y="453"/>
                    <a:pt x="2111" y="410"/>
                    <a:pt x="2343" y="410"/>
                  </a:cubicBezTo>
                  <a:cubicBezTo>
                    <a:pt x="2492" y="410"/>
                    <a:pt x="2642" y="428"/>
                    <a:pt x="2788" y="463"/>
                  </a:cubicBezTo>
                  <a:cubicBezTo>
                    <a:pt x="3183" y="542"/>
                    <a:pt x="3555" y="689"/>
                    <a:pt x="3894" y="903"/>
                  </a:cubicBezTo>
                  <a:cubicBezTo>
                    <a:pt x="4243" y="1106"/>
                    <a:pt x="4559" y="1366"/>
                    <a:pt x="4830" y="1671"/>
                  </a:cubicBezTo>
                  <a:cubicBezTo>
                    <a:pt x="4966" y="1817"/>
                    <a:pt x="5090" y="1975"/>
                    <a:pt x="5203" y="2144"/>
                  </a:cubicBezTo>
                  <a:cubicBezTo>
                    <a:pt x="5315" y="2302"/>
                    <a:pt x="5406" y="2483"/>
                    <a:pt x="5485" y="2675"/>
                  </a:cubicBezTo>
                  <a:lnTo>
                    <a:pt x="5552" y="2810"/>
                  </a:lnTo>
                  <a:lnTo>
                    <a:pt x="5586" y="2946"/>
                  </a:lnTo>
                  <a:lnTo>
                    <a:pt x="5665" y="3239"/>
                  </a:lnTo>
                  <a:cubicBezTo>
                    <a:pt x="5688" y="3442"/>
                    <a:pt x="5733" y="3634"/>
                    <a:pt x="5744" y="3848"/>
                  </a:cubicBezTo>
                  <a:cubicBezTo>
                    <a:pt x="5767" y="4051"/>
                    <a:pt x="5767" y="4255"/>
                    <a:pt x="5767" y="4458"/>
                  </a:cubicBezTo>
                  <a:cubicBezTo>
                    <a:pt x="5767" y="4661"/>
                    <a:pt x="5756" y="4875"/>
                    <a:pt x="5733" y="5078"/>
                  </a:cubicBezTo>
                  <a:cubicBezTo>
                    <a:pt x="5699" y="5485"/>
                    <a:pt x="5598" y="5880"/>
                    <a:pt x="5451" y="6263"/>
                  </a:cubicBezTo>
                  <a:cubicBezTo>
                    <a:pt x="5406" y="6353"/>
                    <a:pt x="5361" y="6455"/>
                    <a:pt x="5315" y="6545"/>
                  </a:cubicBezTo>
                  <a:lnTo>
                    <a:pt x="5236" y="6681"/>
                  </a:lnTo>
                  <a:cubicBezTo>
                    <a:pt x="5226" y="6701"/>
                    <a:pt x="5207" y="6739"/>
                    <a:pt x="5203" y="6739"/>
                  </a:cubicBezTo>
                  <a:cubicBezTo>
                    <a:pt x="5203" y="6739"/>
                    <a:pt x="5203" y="6738"/>
                    <a:pt x="5203" y="6737"/>
                  </a:cubicBezTo>
                  <a:lnTo>
                    <a:pt x="5157" y="6794"/>
                  </a:lnTo>
                  <a:cubicBezTo>
                    <a:pt x="5011" y="6929"/>
                    <a:pt x="4853" y="7064"/>
                    <a:pt x="4684" y="7177"/>
                  </a:cubicBezTo>
                  <a:cubicBezTo>
                    <a:pt x="4345" y="7425"/>
                    <a:pt x="3984" y="7629"/>
                    <a:pt x="3600" y="7787"/>
                  </a:cubicBezTo>
                  <a:cubicBezTo>
                    <a:pt x="3408" y="7866"/>
                    <a:pt x="3205" y="7922"/>
                    <a:pt x="3002" y="7956"/>
                  </a:cubicBezTo>
                  <a:cubicBezTo>
                    <a:pt x="2965" y="7964"/>
                    <a:pt x="2929" y="7967"/>
                    <a:pt x="2892" y="7967"/>
                  </a:cubicBezTo>
                  <a:cubicBezTo>
                    <a:pt x="2717" y="7967"/>
                    <a:pt x="2554" y="7880"/>
                    <a:pt x="2461" y="7730"/>
                  </a:cubicBezTo>
                  <a:lnTo>
                    <a:pt x="2461" y="7730"/>
                  </a:lnTo>
                  <a:cubicBezTo>
                    <a:pt x="2542" y="7913"/>
                    <a:pt x="2742" y="8004"/>
                    <a:pt x="2937" y="8004"/>
                  </a:cubicBezTo>
                  <a:cubicBezTo>
                    <a:pt x="2959" y="8004"/>
                    <a:pt x="2981" y="8003"/>
                    <a:pt x="3002" y="8001"/>
                  </a:cubicBezTo>
                  <a:cubicBezTo>
                    <a:pt x="3217" y="7990"/>
                    <a:pt x="3431" y="7956"/>
                    <a:pt x="3634" y="7877"/>
                  </a:cubicBezTo>
                  <a:cubicBezTo>
                    <a:pt x="4040" y="7741"/>
                    <a:pt x="4424" y="7561"/>
                    <a:pt x="4796" y="7335"/>
                  </a:cubicBezTo>
                  <a:cubicBezTo>
                    <a:pt x="4977" y="7222"/>
                    <a:pt x="5157" y="7087"/>
                    <a:pt x="5315" y="6940"/>
                  </a:cubicBezTo>
                  <a:lnTo>
                    <a:pt x="5383" y="6873"/>
                  </a:lnTo>
                  <a:cubicBezTo>
                    <a:pt x="5406" y="6850"/>
                    <a:pt x="5417" y="6816"/>
                    <a:pt x="5440" y="6794"/>
                  </a:cubicBezTo>
                  <a:lnTo>
                    <a:pt x="5519" y="6658"/>
                  </a:lnTo>
                  <a:cubicBezTo>
                    <a:pt x="5575" y="6568"/>
                    <a:pt x="5631" y="6478"/>
                    <a:pt x="5677" y="6376"/>
                  </a:cubicBezTo>
                  <a:cubicBezTo>
                    <a:pt x="5857" y="5970"/>
                    <a:pt x="5970" y="5541"/>
                    <a:pt x="6038" y="5101"/>
                  </a:cubicBezTo>
                  <a:cubicBezTo>
                    <a:pt x="6071" y="4886"/>
                    <a:pt x="6094" y="4672"/>
                    <a:pt x="6094" y="4458"/>
                  </a:cubicBezTo>
                  <a:cubicBezTo>
                    <a:pt x="6105" y="4243"/>
                    <a:pt x="6105" y="4018"/>
                    <a:pt x="6094" y="3803"/>
                  </a:cubicBezTo>
                  <a:cubicBezTo>
                    <a:pt x="6094" y="3589"/>
                    <a:pt x="6038" y="3374"/>
                    <a:pt x="6015" y="3160"/>
                  </a:cubicBezTo>
                  <a:lnTo>
                    <a:pt x="5936" y="2833"/>
                  </a:lnTo>
                  <a:cubicBezTo>
                    <a:pt x="5925" y="2776"/>
                    <a:pt x="5913" y="2743"/>
                    <a:pt x="5891" y="2652"/>
                  </a:cubicBezTo>
                  <a:lnTo>
                    <a:pt x="5835" y="2517"/>
                  </a:lnTo>
                  <a:cubicBezTo>
                    <a:pt x="5744" y="2314"/>
                    <a:pt x="5643" y="2111"/>
                    <a:pt x="5530" y="1919"/>
                  </a:cubicBezTo>
                  <a:cubicBezTo>
                    <a:pt x="5406" y="1738"/>
                    <a:pt x="5270" y="1569"/>
                    <a:pt x="5124" y="1400"/>
                  </a:cubicBezTo>
                  <a:cubicBezTo>
                    <a:pt x="4830" y="1061"/>
                    <a:pt x="4492" y="779"/>
                    <a:pt x="4108" y="553"/>
                  </a:cubicBezTo>
                  <a:cubicBezTo>
                    <a:pt x="3736" y="305"/>
                    <a:pt x="3307" y="136"/>
                    <a:pt x="2867" y="57"/>
                  </a:cubicBezTo>
                  <a:cubicBezTo>
                    <a:pt x="2702" y="19"/>
                    <a:pt x="2536" y="0"/>
                    <a:pt x="23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11"/>
            <p:cNvSpPr/>
            <p:nvPr/>
          </p:nvSpPr>
          <p:spPr>
            <a:xfrm>
              <a:off x="8794392" y="3177447"/>
              <a:ext cx="359262" cy="281458"/>
            </a:xfrm>
            <a:custGeom>
              <a:rect b="b" l="l" r="r" t="t"/>
              <a:pathLst>
                <a:path extrusionOk="0" h="8201" w="10468">
                  <a:moveTo>
                    <a:pt x="3824" y="0"/>
                  </a:moveTo>
                  <a:cubicBezTo>
                    <a:pt x="3768" y="0"/>
                    <a:pt x="3711" y="1"/>
                    <a:pt x="3652" y="2"/>
                  </a:cubicBezTo>
                  <a:cubicBezTo>
                    <a:pt x="2411" y="58"/>
                    <a:pt x="1452" y="848"/>
                    <a:pt x="876" y="2067"/>
                  </a:cubicBezTo>
                  <a:cubicBezTo>
                    <a:pt x="0" y="3994"/>
                    <a:pt x="1346" y="8200"/>
                    <a:pt x="3761" y="8200"/>
                  </a:cubicBezTo>
                  <a:cubicBezTo>
                    <a:pt x="3990" y="8200"/>
                    <a:pt x="4229" y="8162"/>
                    <a:pt x="4476" y="8081"/>
                  </a:cubicBezTo>
                  <a:lnTo>
                    <a:pt x="4961" y="7517"/>
                  </a:lnTo>
                  <a:cubicBezTo>
                    <a:pt x="5853" y="7088"/>
                    <a:pt x="10468" y="5114"/>
                    <a:pt x="10175" y="4177"/>
                  </a:cubicBezTo>
                  <a:cubicBezTo>
                    <a:pt x="9780" y="2879"/>
                    <a:pt x="8505" y="1559"/>
                    <a:pt x="7184" y="882"/>
                  </a:cubicBezTo>
                  <a:cubicBezTo>
                    <a:pt x="5973" y="255"/>
                    <a:pt x="5134" y="0"/>
                    <a:pt x="3824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11"/>
            <p:cNvSpPr/>
            <p:nvPr/>
          </p:nvSpPr>
          <p:spPr>
            <a:xfrm>
              <a:off x="8808189" y="3170514"/>
              <a:ext cx="340832" cy="289661"/>
            </a:xfrm>
            <a:custGeom>
              <a:rect b="b" l="l" r="r" t="t"/>
              <a:pathLst>
                <a:path extrusionOk="0" h="8440" w="9931">
                  <a:moveTo>
                    <a:pt x="3284" y="1"/>
                  </a:moveTo>
                  <a:cubicBezTo>
                    <a:pt x="3104" y="1"/>
                    <a:pt x="2991" y="23"/>
                    <a:pt x="2855" y="46"/>
                  </a:cubicBezTo>
                  <a:cubicBezTo>
                    <a:pt x="2257" y="147"/>
                    <a:pt x="1716" y="418"/>
                    <a:pt x="1276" y="836"/>
                  </a:cubicBezTo>
                  <a:cubicBezTo>
                    <a:pt x="858" y="1231"/>
                    <a:pt x="520" y="1716"/>
                    <a:pt x="283" y="2258"/>
                  </a:cubicBezTo>
                  <a:cubicBezTo>
                    <a:pt x="79" y="2799"/>
                    <a:pt x="1" y="3386"/>
                    <a:pt x="46" y="3962"/>
                  </a:cubicBezTo>
                  <a:cubicBezTo>
                    <a:pt x="113" y="5101"/>
                    <a:pt x="497" y="6196"/>
                    <a:pt x="1140" y="7144"/>
                  </a:cubicBezTo>
                  <a:cubicBezTo>
                    <a:pt x="1467" y="7618"/>
                    <a:pt x="1908" y="8001"/>
                    <a:pt x="2427" y="8249"/>
                  </a:cubicBezTo>
                  <a:cubicBezTo>
                    <a:pt x="2707" y="8377"/>
                    <a:pt x="3010" y="8439"/>
                    <a:pt x="3315" y="8439"/>
                  </a:cubicBezTo>
                  <a:cubicBezTo>
                    <a:pt x="3575" y="8439"/>
                    <a:pt x="3836" y="8394"/>
                    <a:pt x="4085" y="8306"/>
                  </a:cubicBezTo>
                  <a:lnTo>
                    <a:pt x="4559" y="7719"/>
                  </a:lnTo>
                  <a:lnTo>
                    <a:pt x="4062" y="8250"/>
                  </a:lnTo>
                  <a:lnTo>
                    <a:pt x="4062" y="8250"/>
                  </a:lnTo>
                  <a:cubicBezTo>
                    <a:pt x="3857" y="8315"/>
                    <a:pt x="3648" y="8347"/>
                    <a:pt x="3440" y="8347"/>
                  </a:cubicBezTo>
                  <a:cubicBezTo>
                    <a:pt x="3108" y="8347"/>
                    <a:pt x="2781" y="8266"/>
                    <a:pt x="2483" y="8114"/>
                  </a:cubicBezTo>
                  <a:cubicBezTo>
                    <a:pt x="2009" y="7855"/>
                    <a:pt x="1614" y="7471"/>
                    <a:pt x="1321" y="7008"/>
                  </a:cubicBezTo>
                  <a:cubicBezTo>
                    <a:pt x="734" y="6094"/>
                    <a:pt x="407" y="5033"/>
                    <a:pt x="373" y="3950"/>
                  </a:cubicBezTo>
                  <a:cubicBezTo>
                    <a:pt x="373" y="3420"/>
                    <a:pt x="407" y="2878"/>
                    <a:pt x="610" y="2393"/>
                  </a:cubicBezTo>
                  <a:cubicBezTo>
                    <a:pt x="836" y="1919"/>
                    <a:pt x="1140" y="1479"/>
                    <a:pt x="1535" y="1129"/>
                  </a:cubicBezTo>
                  <a:cubicBezTo>
                    <a:pt x="1908" y="779"/>
                    <a:pt x="2381" y="542"/>
                    <a:pt x="2889" y="452"/>
                  </a:cubicBezTo>
                  <a:cubicBezTo>
                    <a:pt x="3025" y="441"/>
                    <a:pt x="3183" y="407"/>
                    <a:pt x="3284" y="407"/>
                  </a:cubicBezTo>
                  <a:lnTo>
                    <a:pt x="3690" y="430"/>
                  </a:lnTo>
                  <a:cubicBezTo>
                    <a:pt x="3961" y="430"/>
                    <a:pt x="4221" y="452"/>
                    <a:pt x="4492" y="497"/>
                  </a:cubicBezTo>
                  <a:cubicBezTo>
                    <a:pt x="4751" y="531"/>
                    <a:pt x="5022" y="588"/>
                    <a:pt x="5270" y="667"/>
                  </a:cubicBezTo>
                  <a:cubicBezTo>
                    <a:pt x="5530" y="746"/>
                    <a:pt x="5778" y="836"/>
                    <a:pt x="6026" y="949"/>
                  </a:cubicBezTo>
                  <a:cubicBezTo>
                    <a:pt x="6534" y="1152"/>
                    <a:pt x="7008" y="1411"/>
                    <a:pt x="7448" y="1727"/>
                  </a:cubicBezTo>
                  <a:cubicBezTo>
                    <a:pt x="7674" y="1885"/>
                    <a:pt x="7888" y="2054"/>
                    <a:pt x="8091" y="2235"/>
                  </a:cubicBezTo>
                  <a:cubicBezTo>
                    <a:pt x="8283" y="2416"/>
                    <a:pt x="8475" y="2607"/>
                    <a:pt x="8655" y="2811"/>
                  </a:cubicBezTo>
                  <a:cubicBezTo>
                    <a:pt x="8825" y="3014"/>
                    <a:pt x="8994" y="3228"/>
                    <a:pt x="9141" y="3454"/>
                  </a:cubicBezTo>
                  <a:cubicBezTo>
                    <a:pt x="9220" y="3567"/>
                    <a:pt x="9276" y="3679"/>
                    <a:pt x="9344" y="3792"/>
                  </a:cubicBezTo>
                  <a:lnTo>
                    <a:pt x="9434" y="3962"/>
                  </a:lnTo>
                  <a:lnTo>
                    <a:pt x="9513" y="4153"/>
                  </a:lnTo>
                  <a:cubicBezTo>
                    <a:pt x="9570" y="4266"/>
                    <a:pt x="9603" y="4368"/>
                    <a:pt x="9637" y="4481"/>
                  </a:cubicBezTo>
                  <a:cubicBezTo>
                    <a:pt x="9615" y="4593"/>
                    <a:pt x="9570" y="4684"/>
                    <a:pt x="9491" y="4763"/>
                  </a:cubicBezTo>
                  <a:cubicBezTo>
                    <a:pt x="9321" y="4966"/>
                    <a:pt x="9118" y="5146"/>
                    <a:pt x="8904" y="5304"/>
                  </a:cubicBezTo>
                  <a:cubicBezTo>
                    <a:pt x="8464" y="5620"/>
                    <a:pt x="7990" y="5914"/>
                    <a:pt x="7516" y="6184"/>
                  </a:cubicBezTo>
                  <a:cubicBezTo>
                    <a:pt x="6557" y="6726"/>
                    <a:pt x="5552" y="7211"/>
                    <a:pt x="4559" y="7719"/>
                  </a:cubicBezTo>
                  <a:cubicBezTo>
                    <a:pt x="5586" y="7290"/>
                    <a:pt x="6613" y="6850"/>
                    <a:pt x="7606" y="6365"/>
                  </a:cubicBezTo>
                  <a:cubicBezTo>
                    <a:pt x="8114" y="6117"/>
                    <a:pt x="8588" y="5835"/>
                    <a:pt x="9062" y="5519"/>
                  </a:cubicBezTo>
                  <a:cubicBezTo>
                    <a:pt x="9299" y="5361"/>
                    <a:pt x="9524" y="5169"/>
                    <a:pt x="9716" y="4955"/>
                  </a:cubicBezTo>
                  <a:cubicBezTo>
                    <a:pt x="9829" y="4830"/>
                    <a:pt x="9908" y="4672"/>
                    <a:pt x="9931" y="4503"/>
                  </a:cubicBezTo>
                  <a:cubicBezTo>
                    <a:pt x="9931" y="4413"/>
                    <a:pt x="9919" y="4323"/>
                    <a:pt x="9885" y="4244"/>
                  </a:cubicBezTo>
                  <a:lnTo>
                    <a:pt x="9806" y="4040"/>
                  </a:lnTo>
                  <a:cubicBezTo>
                    <a:pt x="9761" y="3905"/>
                    <a:pt x="9705" y="3781"/>
                    <a:pt x="9637" y="3657"/>
                  </a:cubicBezTo>
                  <a:cubicBezTo>
                    <a:pt x="9570" y="3533"/>
                    <a:pt x="9502" y="3386"/>
                    <a:pt x="9423" y="3273"/>
                  </a:cubicBezTo>
                  <a:cubicBezTo>
                    <a:pt x="9276" y="3025"/>
                    <a:pt x="9107" y="2799"/>
                    <a:pt x="8926" y="2585"/>
                  </a:cubicBezTo>
                  <a:cubicBezTo>
                    <a:pt x="8554" y="2145"/>
                    <a:pt x="8136" y="1750"/>
                    <a:pt x="7674" y="1423"/>
                  </a:cubicBezTo>
                  <a:cubicBezTo>
                    <a:pt x="7211" y="1095"/>
                    <a:pt x="6715" y="813"/>
                    <a:pt x="6196" y="599"/>
                  </a:cubicBezTo>
                  <a:cubicBezTo>
                    <a:pt x="5936" y="463"/>
                    <a:pt x="5665" y="362"/>
                    <a:pt x="5394" y="283"/>
                  </a:cubicBezTo>
                  <a:cubicBezTo>
                    <a:pt x="5112" y="181"/>
                    <a:pt x="4841" y="125"/>
                    <a:pt x="4548" y="80"/>
                  </a:cubicBezTo>
                  <a:cubicBezTo>
                    <a:pt x="4322" y="33"/>
                    <a:pt x="4089" y="9"/>
                    <a:pt x="3847" y="9"/>
                  </a:cubicBezTo>
                  <a:cubicBezTo>
                    <a:pt x="3799" y="9"/>
                    <a:pt x="3751" y="10"/>
                    <a:pt x="3702" y="1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11"/>
            <p:cNvSpPr/>
            <p:nvPr/>
          </p:nvSpPr>
          <p:spPr>
            <a:xfrm>
              <a:off x="8792299" y="3244508"/>
              <a:ext cx="359056" cy="277340"/>
            </a:xfrm>
            <a:custGeom>
              <a:rect b="b" l="l" r="r" t="t"/>
              <a:pathLst>
                <a:path extrusionOk="0" h="8081" w="10462">
                  <a:moveTo>
                    <a:pt x="4819" y="0"/>
                  </a:moveTo>
                  <a:cubicBezTo>
                    <a:pt x="2404" y="11"/>
                    <a:pt x="91" y="903"/>
                    <a:pt x="23" y="3735"/>
                  </a:cubicBezTo>
                  <a:cubicBezTo>
                    <a:pt x="1" y="4807"/>
                    <a:pt x="644" y="5992"/>
                    <a:pt x="1287" y="6804"/>
                  </a:cubicBezTo>
                  <a:cubicBezTo>
                    <a:pt x="1693" y="7290"/>
                    <a:pt x="2201" y="7741"/>
                    <a:pt x="2822" y="7955"/>
                  </a:cubicBezTo>
                  <a:cubicBezTo>
                    <a:pt x="3099" y="8039"/>
                    <a:pt x="3391" y="8081"/>
                    <a:pt x="3683" y="8081"/>
                  </a:cubicBezTo>
                  <a:cubicBezTo>
                    <a:pt x="3986" y="8081"/>
                    <a:pt x="4290" y="8036"/>
                    <a:pt x="4582" y="7944"/>
                  </a:cubicBezTo>
                  <a:cubicBezTo>
                    <a:pt x="5180" y="7775"/>
                    <a:pt x="5745" y="7515"/>
                    <a:pt x="6252" y="7165"/>
                  </a:cubicBezTo>
                  <a:cubicBezTo>
                    <a:pt x="7426" y="6364"/>
                    <a:pt x="8588" y="5405"/>
                    <a:pt x="9389" y="4220"/>
                  </a:cubicBezTo>
                  <a:cubicBezTo>
                    <a:pt x="10269" y="2979"/>
                    <a:pt x="10461" y="2110"/>
                    <a:pt x="9073" y="1298"/>
                  </a:cubicBezTo>
                  <a:cubicBezTo>
                    <a:pt x="7810" y="474"/>
                    <a:pt x="6331" y="23"/>
                    <a:pt x="481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11"/>
            <p:cNvSpPr/>
            <p:nvPr/>
          </p:nvSpPr>
          <p:spPr>
            <a:xfrm>
              <a:off x="8789587" y="3237438"/>
              <a:ext cx="353633" cy="284273"/>
            </a:xfrm>
            <a:custGeom>
              <a:rect b="b" l="l" r="r" t="t"/>
              <a:pathLst>
                <a:path extrusionOk="0" h="8283" w="10304">
                  <a:moveTo>
                    <a:pt x="4830" y="1"/>
                  </a:moveTo>
                  <a:cubicBezTo>
                    <a:pt x="3993" y="1"/>
                    <a:pt x="3168" y="138"/>
                    <a:pt x="2382" y="432"/>
                  </a:cubicBezTo>
                  <a:cubicBezTo>
                    <a:pt x="1953" y="590"/>
                    <a:pt x="1569" y="815"/>
                    <a:pt x="1220" y="1097"/>
                  </a:cubicBezTo>
                  <a:cubicBezTo>
                    <a:pt x="881" y="1380"/>
                    <a:pt x="610" y="1729"/>
                    <a:pt x="396" y="2124"/>
                  </a:cubicBezTo>
                  <a:cubicBezTo>
                    <a:pt x="215" y="2497"/>
                    <a:pt x="102" y="2903"/>
                    <a:pt x="46" y="3320"/>
                  </a:cubicBezTo>
                  <a:cubicBezTo>
                    <a:pt x="12" y="3524"/>
                    <a:pt x="12" y="3727"/>
                    <a:pt x="1" y="3919"/>
                  </a:cubicBezTo>
                  <a:cubicBezTo>
                    <a:pt x="1" y="4122"/>
                    <a:pt x="23" y="4313"/>
                    <a:pt x="57" y="4505"/>
                  </a:cubicBezTo>
                  <a:cubicBezTo>
                    <a:pt x="215" y="5216"/>
                    <a:pt x="509" y="5882"/>
                    <a:pt x="937" y="6469"/>
                  </a:cubicBezTo>
                  <a:cubicBezTo>
                    <a:pt x="1276" y="6977"/>
                    <a:pt x="1693" y="7417"/>
                    <a:pt x="2167" y="7778"/>
                  </a:cubicBezTo>
                  <a:cubicBezTo>
                    <a:pt x="2551" y="8060"/>
                    <a:pt x="2991" y="8229"/>
                    <a:pt x="3454" y="8274"/>
                  </a:cubicBezTo>
                  <a:cubicBezTo>
                    <a:pt x="3538" y="8280"/>
                    <a:pt x="3626" y="8283"/>
                    <a:pt x="3713" y="8283"/>
                  </a:cubicBezTo>
                  <a:cubicBezTo>
                    <a:pt x="3801" y="8283"/>
                    <a:pt x="3888" y="8280"/>
                    <a:pt x="3973" y="8274"/>
                  </a:cubicBezTo>
                  <a:cubicBezTo>
                    <a:pt x="4097" y="8263"/>
                    <a:pt x="4221" y="8252"/>
                    <a:pt x="4345" y="8218"/>
                  </a:cubicBezTo>
                  <a:lnTo>
                    <a:pt x="4661" y="8150"/>
                  </a:lnTo>
                  <a:lnTo>
                    <a:pt x="4661" y="8150"/>
                  </a:lnTo>
                  <a:lnTo>
                    <a:pt x="4357" y="8207"/>
                  </a:lnTo>
                  <a:cubicBezTo>
                    <a:pt x="4232" y="8229"/>
                    <a:pt x="4108" y="8252"/>
                    <a:pt x="3973" y="8252"/>
                  </a:cubicBezTo>
                  <a:cubicBezTo>
                    <a:pt x="3894" y="8263"/>
                    <a:pt x="3809" y="8269"/>
                    <a:pt x="3723" y="8269"/>
                  </a:cubicBezTo>
                  <a:cubicBezTo>
                    <a:pt x="3637" y="8269"/>
                    <a:pt x="3550" y="8263"/>
                    <a:pt x="3465" y="8252"/>
                  </a:cubicBezTo>
                  <a:cubicBezTo>
                    <a:pt x="3002" y="8207"/>
                    <a:pt x="2562" y="8026"/>
                    <a:pt x="2201" y="7744"/>
                  </a:cubicBezTo>
                  <a:cubicBezTo>
                    <a:pt x="1727" y="7383"/>
                    <a:pt x="1321" y="6931"/>
                    <a:pt x="1016" y="6424"/>
                  </a:cubicBezTo>
                  <a:cubicBezTo>
                    <a:pt x="633" y="5837"/>
                    <a:pt x="373" y="5182"/>
                    <a:pt x="249" y="4483"/>
                  </a:cubicBezTo>
                  <a:cubicBezTo>
                    <a:pt x="215" y="4302"/>
                    <a:pt x="204" y="4110"/>
                    <a:pt x="215" y="3919"/>
                  </a:cubicBezTo>
                  <a:cubicBezTo>
                    <a:pt x="238" y="3738"/>
                    <a:pt x="238" y="3546"/>
                    <a:pt x="283" y="3354"/>
                  </a:cubicBezTo>
                  <a:cubicBezTo>
                    <a:pt x="351" y="2971"/>
                    <a:pt x="475" y="2598"/>
                    <a:pt x="655" y="2260"/>
                  </a:cubicBezTo>
                  <a:cubicBezTo>
                    <a:pt x="1084" y="1560"/>
                    <a:pt x="1739" y="1030"/>
                    <a:pt x="2506" y="782"/>
                  </a:cubicBezTo>
                  <a:cubicBezTo>
                    <a:pt x="3210" y="537"/>
                    <a:pt x="3939" y="411"/>
                    <a:pt x="4671" y="411"/>
                  </a:cubicBezTo>
                  <a:cubicBezTo>
                    <a:pt x="4784" y="411"/>
                    <a:pt x="4898" y="414"/>
                    <a:pt x="5011" y="420"/>
                  </a:cubicBezTo>
                  <a:cubicBezTo>
                    <a:pt x="5869" y="466"/>
                    <a:pt x="6738" y="578"/>
                    <a:pt x="7505" y="894"/>
                  </a:cubicBezTo>
                  <a:cubicBezTo>
                    <a:pt x="7708" y="973"/>
                    <a:pt x="7911" y="1018"/>
                    <a:pt x="8092" y="1120"/>
                  </a:cubicBezTo>
                  <a:cubicBezTo>
                    <a:pt x="8283" y="1233"/>
                    <a:pt x="8475" y="1323"/>
                    <a:pt x="8656" y="1425"/>
                  </a:cubicBezTo>
                  <a:cubicBezTo>
                    <a:pt x="9028" y="1594"/>
                    <a:pt x="9367" y="1808"/>
                    <a:pt x="9671" y="2079"/>
                  </a:cubicBezTo>
                  <a:cubicBezTo>
                    <a:pt x="9954" y="2327"/>
                    <a:pt x="10078" y="2700"/>
                    <a:pt x="10021" y="3061"/>
                  </a:cubicBezTo>
                  <a:cubicBezTo>
                    <a:pt x="9942" y="3433"/>
                    <a:pt x="9796" y="3772"/>
                    <a:pt x="9581" y="4088"/>
                  </a:cubicBezTo>
                  <a:cubicBezTo>
                    <a:pt x="9209" y="4686"/>
                    <a:pt x="8769" y="5239"/>
                    <a:pt x="8272" y="5747"/>
                  </a:cubicBezTo>
                  <a:cubicBezTo>
                    <a:pt x="8058" y="5972"/>
                    <a:pt x="7832" y="6187"/>
                    <a:pt x="7584" y="6378"/>
                  </a:cubicBezTo>
                  <a:cubicBezTo>
                    <a:pt x="7369" y="6570"/>
                    <a:pt x="7155" y="6751"/>
                    <a:pt x="6918" y="6920"/>
                  </a:cubicBezTo>
                  <a:cubicBezTo>
                    <a:pt x="6704" y="7078"/>
                    <a:pt x="6501" y="7213"/>
                    <a:pt x="6320" y="7360"/>
                  </a:cubicBezTo>
                  <a:cubicBezTo>
                    <a:pt x="6139" y="7473"/>
                    <a:pt x="5959" y="7586"/>
                    <a:pt x="5767" y="7687"/>
                  </a:cubicBezTo>
                  <a:cubicBezTo>
                    <a:pt x="5620" y="7778"/>
                    <a:pt x="5462" y="7845"/>
                    <a:pt x="5304" y="7913"/>
                  </a:cubicBezTo>
                  <a:cubicBezTo>
                    <a:pt x="5192" y="7970"/>
                    <a:pt x="5079" y="8015"/>
                    <a:pt x="4955" y="8049"/>
                  </a:cubicBezTo>
                  <a:lnTo>
                    <a:pt x="4661" y="8150"/>
                  </a:lnTo>
                  <a:lnTo>
                    <a:pt x="4966" y="8060"/>
                  </a:lnTo>
                  <a:cubicBezTo>
                    <a:pt x="5090" y="8015"/>
                    <a:pt x="5203" y="7981"/>
                    <a:pt x="5316" y="7924"/>
                  </a:cubicBezTo>
                  <a:cubicBezTo>
                    <a:pt x="5485" y="7857"/>
                    <a:pt x="5632" y="7789"/>
                    <a:pt x="5790" y="7710"/>
                  </a:cubicBezTo>
                  <a:cubicBezTo>
                    <a:pt x="5959" y="7631"/>
                    <a:pt x="6139" y="7507"/>
                    <a:pt x="6343" y="7383"/>
                  </a:cubicBezTo>
                  <a:lnTo>
                    <a:pt x="6952" y="6954"/>
                  </a:lnTo>
                  <a:cubicBezTo>
                    <a:pt x="7189" y="6796"/>
                    <a:pt x="7415" y="6615"/>
                    <a:pt x="7629" y="6435"/>
                  </a:cubicBezTo>
                  <a:cubicBezTo>
                    <a:pt x="7877" y="6243"/>
                    <a:pt x="8114" y="6029"/>
                    <a:pt x="8340" y="5814"/>
                  </a:cubicBezTo>
                  <a:cubicBezTo>
                    <a:pt x="8870" y="5318"/>
                    <a:pt x="9333" y="4776"/>
                    <a:pt x="9739" y="4189"/>
                  </a:cubicBezTo>
                  <a:cubicBezTo>
                    <a:pt x="9976" y="3862"/>
                    <a:pt x="10157" y="3501"/>
                    <a:pt x="10258" y="3106"/>
                  </a:cubicBezTo>
                  <a:cubicBezTo>
                    <a:pt x="10303" y="2892"/>
                    <a:pt x="10292" y="2666"/>
                    <a:pt x="10236" y="2452"/>
                  </a:cubicBezTo>
                  <a:cubicBezTo>
                    <a:pt x="10157" y="2237"/>
                    <a:pt x="10044" y="2045"/>
                    <a:pt x="9886" y="1876"/>
                  </a:cubicBezTo>
                  <a:cubicBezTo>
                    <a:pt x="9570" y="1571"/>
                    <a:pt x="9220" y="1323"/>
                    <a:pt x="8825" y="1131"/>
                  </a:cubicBezTo>
                  <a:lnTo>
                    <a:pt x="8261" y="815"/>
                  </a:lnTo>
                  <a:cubicBezTo>
                    <a:pt x="8069" y="725"/>
                    <a:pt x="7855" y="646"/>
                    <a:pt x="7652" y="556"/>
                  </a:cubicBezTo>
                  <a:cubicBezTo>
                    <a:pt x="6828" y="206"/>
                    <a:pt x="5925" y="71"/>
                    <a:pt x="5022" y="3"/>
                  </a:cubicBezTo>
                  <a:cubicBezTo>
                    <a:pt x="4958" y="1"/>
                    <a:pt x="4894" y="1"/>
                    <a:pt x="483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11"/>
            <p:cNvSpPr/>
            <p:nvPr/>
          </p:nvSpPr>
          <p:spPr>
            <a:xfrm>
              <a:off x="8950308" y="3320801"/>
              <a:ext cx="276928" cy="332183"/>
            </a:xfrm>
            <a:custGeom>
              <a:rect b="b" l="l" r="r" t="t"/>
              <a:pathLst>
                <a:path extrusionOk="0" h="9679" w="8069">
                  <a:moveTo>
                    <a:pt x="5632" y="0"/>
                  </a:moveTo>
                  <a:cubicBezTo>
                    <a:pt x="4041" y="1038"/>
                    <a:pt x="2427" y="2268"/>
                    <a:pt x="1231" y="3667"/>
                  </a:cubicBezTo>
                  <a:cubicBezTo>
                    <a:pt x="599" y="4390"/>
                    <a:pt x="136" y="4965"/>
                    <a:pt x="35" y="5947"/>
                  </a:cubicBezTo>
                  <a:cubicBezTo>
                    <a:pt x="1" y="6195"/>
                    <a:pt x="272" y="6996"/>
                    <a:pt x="351" y="7256"/>
                  </a:cubicBezTo>
                  <a:cubicBezTo>
                    <a:pt x="621" y="8091"/>
                    <a:pt x="1377" y="8892"/>
                    <a:pt x="2066" y="9242"/>
                  </a:cubicBezTo>
                  <a:cubicBezTo>
                    <a:pt x="2669" y="9533"/>
                    <a:pt x="3356" y="9678"/>
                    <a:pt x="4041" y="9678"/>
                  </a:cubicBezTo>
                  <a:cubicBezTo>
                    <a:pt x="5881" y="9678"/>
                    <a:pt x="7714" y="8630"/>
                    <a:pt x="7911" y="6534"/>
                  </a:cubicBezTo>
                  <a:cubicBezTo>
                    <a:pt x="8069" y="4593"/>
                    <a:pt x="7742" y="2663"/>
                    <a:pt x="5632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11"/>
            <p:cNvSpPr/>
            <p:nvPr/>
          </p:nvSpPr>
          <p:spPr>
            <a:xfrm>
              <a:off x="8951097" y="3313045"/>
              <a:ext cx="278850" cy="342514"/>
            </a:xfrm>
            <a:custGeom>
              <a:rect b="b" l="l" r="r" t="t"/>
              <a:pathLst>
                <a:path extrusionOk="0" h="9980" w="8125">
                  <a:moveTo>
                    <a:pt x="5642" y="0"/>
                  </a:moveTo>
                  <a:lnTo>
                    <a:pt x="5518" y="79"/>
                  </a:lnTo>
                  <a:cubicBezTo>
                    <a:pt x="4841" y="542"/>
                    <a:pt x="4187" y="1027"/>
                    <a:pt x="3555" y="1546"/>
                  </a:cubicBezTo>
                  <a:cubicBezTo>
                    <a:pt x="3239" y="1795"/>
                    <a:pt x="2923" y="2065"/>
                    <a:pt x="2630" y="2336"/>
                  </a:cubicBezTo>
                  <a:cubicBezTo>
                    <a:pt x="2336" y="2618"/>
                    <a:pt x="2043" y="2900"/>
                    <a:pt x="1761" y="3205"/>
                  </a:cubicBezTo>
                  <a:cubicBezTo>
                    <a:pt x="1614" y="3340"/>
                    <a:pt x="1490" y="3498"/>
                    <a:pt x="1354" y="3656"/>
                  </a:cubicBezTo>
                  <a:cubicBezTo>
                    <a:pt x="1219" y="3803"/>
                    <a:pt x="1095" y="3961"/>
                    <a:pt x="971" y="4119"/>
                  </a:cubicBezTo>
                  <a:cubicBezTo>
                    <a:pt x="700" y="4435"/>
                    <a:pt x="474" y="4774"/>
                    <a:pt x="294" y="5135"/>
                  </a:cubicBezTo>
                  <a:cubicBezTo>
                    <a:pt x="203" y="5315"/>
                    <a:pt x="125" y="5507"/>
                    <a:pt x="79" y="5710"/>
                  </a:cubicBezTo>
                  <a:cubicBezTo>
                    <a:pt x="57" y="5812"/>
                    <a:pt x="34" y="5902"/>
                    <a:pt x="23" y="6004"/>
                  </a:cubicBezTo>
                  <a:cubicBezTo>
                    <a:pt x="0" y="6105"/>
                    <a:pt x="0" y="6207"/>
                    <a:pt x="12" y="6308"/>
                  </a:cubicBezTo>
                  <a:cubicBezTo>
                    <a:pt x="79" y="6714"/>
                    <a:pt x="192" y="7098"/>
                    <a:pt x="328" y="7482"/>
                  </a:cubicBezTo>
                  <a:cubicBezTo>
                    <a:pt x="192" y="7098"/>
                    <a:pt x="91" y="6714"/>
                    <a:pt x="23" y="6308"/>
                  </a:cubicBezTo>
                  <a:cubicBezTo>
                    <a:pt x="12" y="6218"/>
                    <a:pt x="23" y="6116"/>
                    <a:pt x="46" y="6015"/>
                  </a:cubicBezTo>
                  <a:cubicBezTo>
                    <a:pt x="57" y="5913"/>
                    <a:pt x="79" y="5812"/>
                    <a:pt x="113" y="5721"/>
                  </a:cubicBezTo>
                  <a:cubicBezTo>
                    <a:pt x="158" y="5518"/>
                    <a:pt x="226" y="5338"/>
                    <a:pt x="316" y="5157"/>
                  </a:cubicBezTo>
                  <a:cubicBezTo>
                    <a:pt x="508" y="4796"/>
                    <a:pt x="745" y="4469"/>
                    <a:pt x="1016" y="4164"/>
                  </a:cubicBezTo>
                  <a:cubicBezTo>
                    <a:pt x="1151" y="4017"/>
                    <a:pt x="1287" y="3871"/>
                    <a:pt x="1422" y="3724"/>
                  </a:cubicBezTo>
                  <a:cubicBezTo>
                    <a:pt x="1569" y="3577"/>
                    <a:pt x="1704" y="3419"/>
                    <a:pt x="1851" y="3284"/>
                  </a:cubicBezTo>
                  <a:cubicBezTo>
                    <a:pt x="2133" y="3002"/>
                    <a:pt x="2426" y="2731"/>
                    <a:pt x="2742" y="2472"/>
                  </a:cubicBezTo>
                  <a:cubicBezTo>
                    <a:pt x="3058" y="2212"/>
                    <a:pt x="3363" y="1964"/>
                    <a:pt x="3690" y="1727"/>
                  </a:cubicBezTo>
                  <a:cubicBezTo>
                    <a:pt x="4303" y="1273"/>
                    <a:pt x="4926" y="848"/>
                    <a:pt x="5558" y="444"/>
                  </a:cubicBezTo>
                  <a:lnTo>
                    <a:pt x="5558" y="444"/>
                  </a:lnTo>
                  <a:cubicBezTo>
                    <a:pt x="5742" y="696"/>
                    <a:pt x="5918" y="942"/>
                    <a:pt x="6094" y="1196"/>
                  </a:cubicBezTo>
                  <a:cubicBezTo>
                    <a:pt x="6297" y="1490"/>
                    <a:pt x="6489" y="1795"/>
                    <a:pt x="6658" y="2110"/>
                  </a:cubicBezTo>
                  <a:cubicBezTo>
                    <a:pt x="6827" y="2415"/>
                    <a:pt x="6985" y="2731"/>
                    <a:pt x="7121" y="3058"/>
                  </a:cubicBezTo>
                  <a:cubicBezTo>
                    <a:pt x="7256" y="3386"/>
                    <a:pt x="7369" y="3724"/>
                    <a:pt x="7471" y="4063"/>
                  </a:cubicBezTo>
                  <a:cubicBezTo>
                    <a:pt x="7651" y="4740"/>
                    <a:pt x="7741" y="5439"/>
                    <a:pt x="7730" y="6150"/>
                  </a:cubicBezTo>
                  <a:cubicBezTo>
                    <a:pt x="7730" y="6500"/>
                    <a:pt x="7707" y="6850"/>
                    <a:pt x="7640" y="7188"/>
                  </a:cubicBezTo>
                  <a:cubicBezTo>
                    <a:pt x="7572" y="7527"/>
                    <a:pt x="7448" y="7854"/>
                    <a:pt x="7279" y="8147"/>
                  </a:cubicBezTo>
                  <a:cubicBezTo>
                    <a:pt x="6906" y="8746"/>
                    <a:pt x="6365" y="9219"/>
                    <a:pt x="5721" y="9479"/>
                  </a:cubicBezTo>
                  <a:cubicBezTo>
                    <a:pt x="5127" y="9731"/>
                    <a:pt x="4497" y="9857"/>
                    <a:pt x="3862" y="9857"/>
                  </a:cubicBezTo>
                  <a:cubicBezTo>
                    <a:pt x="3786" y="9857"/>
                    <a:pt x="3710" y="9855"/>
                    <a:pt x="3634" y="9851"/>
                  </a:cubicBezTo>
                  <a:cubicBezTo>
                    <a:pt x="3273" y="9829"/>
                    <a:pt x="2923" y="9761"/>
                    <a:pt x="2584" y="9660"/>
                  </a:cubicBezTo>
                  <a:cubicBezTo>
                    <a:pt x="2235" y="9558"/>
                    <a:pt x="1907" y="9400"/>
                    <a:pt x="1625" y="9174"/>
                  </a:cubicBezTo>
                  <a:cubicBezTo>
                    <a:pt x="1332" y="8960"/>
                    <a:pt x="1072" y="8712"/>
                    <a:pt x="858" y="8430"/>
                  </a:cubicBezTo>
                  <a:cubicBezTo>
                    <a:pt x="632" y="8147"/>
                    <a:pt x="452" y="7820"/>
                    <a:pt x="328" y="7482"/>
                  </a:cubicBezTo>
                  <a:lnTo>
                    <a:pt x="328" y="7482"/>
                  </a:lnTo>
                  <a:cubicBezTo>
                    <a:pt x="440" y="7832"/>
                    <a:pt x="610" y="8159"/>
                    <a:pt x="835" y="8441"/>
                  </a:cubicBezTo>
                  <a:cubicBezTo>
                    <a:pt x="1050" y="8734"/>
                    <a:pt x="1309" y="8994"/>
                    <a:pt x="1603" y="9219"/>
                  </a:cubicBezTo>
                  <a:cubicBezTo>
                    <a:pt x="1885" y="9445"/>
                    <a:pt x="2212" y="9614"/>
                    <a:pt x="2562" y="9716"/>
                  </a:cubicBezTo>
                  <a:cubicBezTo>
                    <a:pt x="2912" y="9840"/>
                    <a:pt x="3262" y="9919"/>
                    <a:pt x="3623" y="9953"/>
                  </a:cubicBezTo>
                  <a:cubicBezTo>
                    <a:pt x="3785" y="9970"/>
                    <a:pt x="3949" y="9979"/>
                    <a:pt x="4112" y="9979"/>
                  </a:cubicBezTo>
                  <a:cubicBezTo>
                    <a:pt x="4684" y="9979"/>
                    <a:pt x="5254" y="9873"/>
                    <a:pt x="5789" y="9671"/>
                  </a:cubicBezTo>
                  <a:cubicBezTo>
                    <a:pt x="6500" y="9411"/>
                    <a:pt x="7109" y="8937"/>
                    <a:pt x="7527" y="8305"/>
                  </a:cubicBezTo>
                  <a:cubicBezTo>
                    <a:pt x="7741" y="7990"/>
                    <a:pt x="7888" y="7640"/>
                    <a:pt x="7978" y="7267"/>
                  </a:cubicBezTo>
                  <a:cubicBezTo>
                    <a:pt x="8057" y="6906"/>
                    <a:pt x="8091" y="6534"/>
                    <a:pt x="8102" y="6161"/>
                  </a:cubicBezTo>
                  <a:cubicBezTo>
                    <a:pt x="8125" y="5417"/>
                    <a:pt x="8046" y="4672"/>
                    <a:pt x="7865" y="3961"/>
                  </a:cubicBezTo>
                  <a:cubicBezTo>
                    <a:pt x="7764" y="3600"/>
                    <a:pt x="7640" y="3250"/>
                    <a:pt x="7493" y="2912"/>
                  </a:cubicBezTo>
                  <a:cubicBezTo>
                    <a:pt x="7346" y="2573"/>
                    <a:pt x="7177" y="2235"/>
                    <a:pt x="6997" y="1919"/>
                  </a:cubicBezTo>
                  <a:cubicBezTo>
                    <a:pt x="6624" y="1287"/>
                    <a:pt x="6207" y="689"/>
                    <a:pt x="5733" y="124"/>
                  </a:cubicBezTo>
                  <a:lnTo>
                    <a:pt x="5642" y="0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11"/>
            <p:cNvSpPr/>
            <p:nvPr/>
          </p:nvSpPr>
          <p:spPr>
            <a:xfrm>
              <a:off x="9149776" y="3250308"/>
              <a:ext cx="37203" cy="63938"/>
            </a:xfrm>
            <a:custGeom>
              <a:rect b="b" l="l" r="r" t="t"/>
              <a:pathLst>
                <a:path extrusionOk="0" h="1863" w="1084">
                  <a:moveTo>
                    <a:pt x="1083" y="0"/>
                  </a:moveTo>
                  <a:cubicBezTo>
                    <a:pt x="993" y="79"/>
                    <a:pt x="903" y="170"/>
                    <a:pt x="835" y="260"/>
                  </a:cubicBezTo>
                  <a:cubicBezTo>
                    <a:pt x="768" y="339"/>
                    <a:pt x="700" y="429"/>
                    <a:pt x="621" y="531"/>
                  </a:cubicBezTo>
                  <a:cubicBezTo>
                    <a:pt x="531" y="621"/>
                    <a:pt x="463" y="722"/>
                    <a:pt x="384" y="824"/>
                  </a:cubicBezTo>
                  <a:cubicBezTo>
                    <a:pt x="248" y="1038"/>
                    <a:pt x="136" y="1264"/>
                    <a:pt x="68" y="1512"/>
                  </a:cubicBezTo>
                  <a:cubicBezTo>
                    <a:pt x="23" y="1625"/>
                    <a:pt x="11" y="1738"/>
                    <a:pt x="0" y="1862"/>
                  </a:cubicBezTo>
                  <a:cubicBezTo>
                    <a:pt x="102" y="1794"/>
                    <a:pt x="192" y="1715"/>
                    <a:pt x="271" y="1625"/>
                  </a:cubicBezTo>
                  <a:cubicBezTo>
                    <a:pt x="440" y="1456"/>
                    <a:pt x="598" y="1264"/>
                    <a:pt x="734" y="1061"/>
                  </a:cubicBezTo>
                  <a:cubicBezTo>
                    <a:pt x="880" y="835"/>
                    <a:pt x="982" y="598"/>
                    <a:pt x="1050" y="350"/>
                  </a:cubicBezTo>
                  <a:cubicBezTo>
                    <a:pt x="1072" y="237"/>
                    <a:pt x="1083" y="113"/>
                    <a:pt x="10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11"/>
            <p:cNvSpPr/>
            <p:nvPr/>
          </p:nvSpPr>
          <p:spPr>
            <a:xfrm>
              <a:off x="9159454" y="3273165"/>
              <a:ext cx="41836" cy="37580"/>
            </a:xfrm>
            <a:custGeom>
              <a:rect b="b" l="l" r="r" t="t"/>
              <a:pathLst>
                <a:path extrusionOk="0" h="1095" w="1219">
                  <a:moveTo>
                    <a:pt x="1219" y="0"/>
                  </a:moveTo>
                  <a:lnTo>
                    <a:pt x="1219" y="0"/>
                  </a:lnTo>
                  <a:cubicBezTo>
                    <a:pt x="1129" y="23"/>
                    <a:pt x="1038" y="56"/>
                    <a:pt x="948" y="102"/>
                  </a:cubicBezTo>
                  <a:cubicBezTo>
                    <a:pt x="880" y="147"/>
                    <a:pt x="801" y="192"/>
                    <a:pt x="722" y="237"/>
                  </a:cubicBezTo>
                  <a:cubicBezTo>
                    <a:pt x="643" y="282"/>
                    <a:pt x="564" y="339"/>
                    <a:pt x="486" y="406"/>
                  </a:cubicBezTo>
                  <a:cubicBezTo>
                    <a:pt x="339" y="519"/>
                    <a:pt x="203" y="666"/>
                    <a:pt x="102" y="835"/>
                  </a:cubicBezTo>
                  <a:cubicBezTo>
                    <a:pt x="57" y="914"/>
                    <a:pt x="23" y="1004"/>
                    <a:pt x="0" y="1095"/>
                  </a:cubicBezTo>
                  <a:cubicBezTo>
                    <a:pt x="91" y="1083"/>
                    <a:pt x="181" y="1049"/>
                    <a:pt x="260" y="1016"/>
                  </a:cubicBezTo>
                  <a:cubicBezTo>
                    <a:pt x="440" y="937"/>
                    <a:pt x="598" y="835"/>
                    <a:pt x="745" y="722"/>
                  </a:cubicBezTo>
                  <a:cubicBezTo>
                    <a:pt x="903" y="598"/>
                    <a:pt x="1027" y="440"/>
                    <a:pt x="1129" y="271"/>
                  </a:cubicBezTo>
                  <a:cubicBezTo>
                    <a:pt x="1163" y="181"/>
                    <a:pt x="1196" y="90"/>
                    <a:pt x="121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11"/>
            <p:cNvSpPr/>
            <p:nvPr/>
          </p:nvSpPr>
          <p:spPr>
            <a:xfrm>
              <a:off x="9160209" y="3296228"/>
              <a:ext cx="52338" cy="21587"/>
            </a:xfrm>
            <a:custGeom>
              <a:rect b="b" l="l" r="r" t="t"/>
              <a:pathLst>
                <a:path extrusionOk="0" h="629" w="1525">
                  <a:moveTo>
                    <a:pt x="1437" y="0"/>
                  </a:moveTo>
                  <a:cubicBezTo>
                    <a:pt x="1369" y="0"/>
                    <a:pt x="1303" y="8"/>
                    <a:pt x="1231" y="16"/>
                  </a:cubicBezTo>
                  <a:lnTo>
                    <a:pt x="971" y="62"/>
                  </a:lnTo>
                  <a:cubicBezTo>
                    <a:pt x="881" y="84"/>
                    <a:pt x="791" y="107"/>
                    <a:pt x="700" y="141"/>
                  </a:cubicBezTo>
                  <a:cubicBezTo>
                    <a:pt x="531" y="208"/>
                    <a:pt x="362" y="299"/>
                    <a:pt x="215" y="400"/>
                  </a:cubicBezTo>
                  <a:cubicBezTo>
                    <a:pt x="136" y="456"/>
                    <a:pt x="69" y="524"/>
                    <a:pt x="1" y="592"/>
                  </a:cubicBezTo>
                  <a:cubicBezTo>
                    <a:pt x="84" y="610"/>
                    <a:pt x="159" y="629"/>
                    <a:pt x="233" y="629"/>
                  </a:cubicBezTo>
                  <a:cubicBezTo>
                    <a:pt x="250" y="629"/>
                    <a:pt x="266" y="628"/>
                    <a:pt x="283" y="626"/>
                  </a:cubicBezTo>
                  <a:cubicBezTo>
                    <a:pt x="307" y="627"/>
                    <a:pt x="332" y="628"/>
                    <a:pt x="356" y="628"/>
                  </a:cubicBezTo>
                  <a:cubicBezTo>
                    <a:pt x="523" y="628"/>
                    <a:pt x="690" y="595"/>
                    <a:pt x="847" y="535"/>
                  </a:cubicBezTo>
                  <a:cubicBezTo>
                    <a:pt x="1039" y="468"/>
                    <a:pt x="1208" y="366"/>
                    <a:pt x="1344" y="220"/>
                  </a:cubicBezTo>
                  <a:cubicBezTo>
                    <a:pt x="1411" y="163"/>
                    <a:pt x="1468" y="84"/>
                    <a:pt x="1524" y="5"/>
                  </a:cubicBezTo>
                  <a:cubicBezTo>
                    <a:pt x="1494" y="2"/>
                    <a:pt x="1466" y="0"/>
                    <a:pt x="143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11"/>
            <p:cNvSpPr/>
            <p:nvPr/>
          </p:nvSpPr>
          <p:spPr>
            <a:xfrm>
              <a:off x="9155198" y="3328523"/>
              <a:ext cx="85217" cy="65105"/>
            </a:xfrm>
            <a:custGeom>
              <a:rect b="b" l="l" r="r" t="t"/>
              <a:pathLst>
                <a:path extrusionOk="0" h="1897" w="2483">
                  <a:moveTo>
                    <a:pt x="0" y="1"/>
                  </a:moveTo>
                  <a:cubicBezTo>
                    <a:pt x="113" y="136"/>
                    <a:pt x="248" y="260"/>
                    <a:pt x="384" y="362"/>
                  </a:cubicBezTo>
                  <a:cubicBezTo>
                    <a:pt x="531" y="463"/>
                    <a:pt x="666" y="554"/>
                    <a:pt x="824" y="644"/>
                  </a:cubicBezTo>
                  <a:lnTo>
                    <a:pt x="1061" y="791"/>
                  </a:lnTo>
                  <a:cubicBezTo>
                    <a:pt x="1140" y="824"/>
                    <a:pt x="1230" y="870"/>
                    <a:pt x="1309" y="926"/>
                  </a:cubicBezTo>
                  <a:cubicBezTo>
                    <a:pt x="1467" y="1016"/>
                    <a:pt x="1614" y="1118"/>
                    <a:pt x="1760" y="1231"/>
                  </a:cubicBezTo>
                  <a:cubicBezTo>
                    <a:pt x="1828" y="1276"/>
                    <a:pt x="1896" y="1332"/>
                    <a:pt x="1952" y="1389"/>
                  </a:cubicBezTo>
                  <a:cubicBezTo>
                    <a:pt x="2020" y="1445"/>
                    <a:pt x="2076" y="1501"/>
                    <a:pt x="2133" y="1535"/>
                  </a:cubicBezTo>
                  <a:cubicBezTo>
                    <a:pt x="2178" y="1580"/>
                    <a:pt x="2223" y="1626"/>
                    <a:pt x="2268" y="1682"/>
                  </a:cubicBezTo>
                  <a:lnTo>
                    <a:pt x="2381" y="1795"/>
                  </a:lnTo>
                  <a:cubicBezTo>
                    <a:pt x="2438" y="1863"/>
                    <a:pt x="2483" y="1896"/>
                    <a:pt x="2483" y="1896"/>
                  </a:cubicBezTo>
                  <a:cubicBezTo>
                    <a:pt x="2483" y="1896"/>
                    <a:pt x="2471" y="1840"/>
                    <a:pt x="2449" y="1750"/>
                  </a:cubicBezTo>
                  <a:cubicBezTo>
                    <a:pt x="2438" y="1716"/>
                    <a:pt x="2426" y="1659"/>
                    <a:pt x="2404" y="1592"/>
                  </a:cubicBezTo>
                  <a:cubicBezTo>
                    <a:pt x="2392" y="1524"/>
                    <a:pt x="2359" y="1456"/>
                    <a:pt x="2325" y="1400"/>
                  </a:cubicBezTo>
                  <a:cubicBezTo>
                    <a:pt x="2280" y="1332"/>
                    <a:pt x="2234" y="1253"/>
                    <a:pt x="2189" y="1174"/>
                  </a:cubicBezTo>
                  <a:cubicBezTo>
                    <a:pt x="2133" y="1095"/>
                    <a:pt x="2076" y="1016"/>
                    <a:pt x="1997" y="960"/>
                  </a:cubicBezTo>
                  <a:cubicBezTo>
                    <a:pt x="1930" y="892"/>
                    <a:pt x="1862" y="802"/>
                    <a:pt x="1783" y="745"/>
                  </a:cubicBezTo>
                  <a:cubicBezTo>
                    <a:pt x="1693" y="689"/>
                    <a:pt x="1603" y="633"/>
                    <a:pt x="1524" y="576"/>
                  </a:cubicBezTo>
                  <a:cubicBezTo>
                    <a:pt x="1196" y="384"/>
                    <a:pt x="858" y="238"/>
                    <a:pt x="497" y="136"/>
                  </a:cubicBezTo>
                  <a:lnTo>
                    <a:pt x="147" y="35"/>
                  </a:lnTo>
                  <a:cubicBezTo>
                    <a:pt x="57" y="1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11"/>
            <p:cNvSpPr/>
            <p:nvPr/>
          </p:nvSpPr>
          <p:spPr>
            <a:xfrm>
              <a:off x="9190445" y="3359137"/>
              <a:ext cx="30613" cy="56182"/>
            </a:xfrm>
            <a:custGeom>
              <a:rect b="b" l="l" r="r" t="t"/>
              <a:pathLst>
                <a:path extrusionOk="0" h="1637" w="892">
                  <a:moveTo>
                    <a:pt x="0" y="0"/>
                  </a:moveTo>
                  <a:lnTo>
                    <a:pt x="0" y="0"/>
                  </a:lnTo>
                  <a:cubicBezTo>
                    <a:pt x="11" y="102"/>
                    <a:pt x="34" y="203"/>
                    <a:pt x="68" y="305"/>
                  </a:cubicBezTo>
                  <a:cubicBezTo>
                    <a:pt x="102" y="395"/>
                    <a:pt x="135" y="485"/>
                    <a:pt x="169" y="587"/>
                  </a:cubicBezTo>
                  <a:cubicBezTo>
                    <a:pt x="203" y="688"/>
                    <a:pt x="260" y="779"/>
                    <a:pt x="305" y="880"/>
                  </a:cubicBezTo>
                  <a:cubicBezTo>
                    <a:pt x="395" y="1072"/>
                    <a:pt x="519" y="1253"/>
                    <a:pt x="655" y="1422"/>
                  </a:cubicBezTo>
                  <a:cubicBezTo>
                    <a:pt x="711" y="1501"/>
                    <a:pt x="790" y="1580"/>
                    <a:pt x="869" y="1636"/>
                  </a:cubicBezTo>
                  <a:cubicBezTo>
                    <a:pt x="891" y="1535"/>
                    <a:pt x="891" y="1433"/>
                    <a:pt x="869" y="1320"/>
                  </a:cubicBezTo>
                  <a:cubicBezTo>
                    <a:pt x="846" y="1106"/>
                    <a:pt x="779" y="892"/>
                    <a:pt x="677" y="700"/>
                  </a:cubicBezTo>
                  <a:cubicBezTo>
                    <a:pt x="621" y="587"/>
                    <a:pt x="553" y="485"/>
                    <a:pt x="474" y="384"/>
                  </a:cubicBezTo>
                  <a:cubicBezTo>
                    <a:pt x="418" y="305"/>
                    <a:pt x="350" y="226"/>
                    <a:pt x="260" y="158"/>
                  </a:cubicBezTo>
                  <a:cubicBezTo>
                    <a:pt x="181" y="90"/>
                    <a:pt x="90" y="45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11"/>
            <p:cNvSpPr/>
            <p:nvPr/>
          </p:nvSpPr>
          <p:spPr>
            <a:xfrm>
              <a:off x="9102517" y="3327356"/>
              <a:ext cx="41870" cy="107319"/>
            </a:xfrm>
            <a:custGeom>
              <a:rect b="b" l="l" r="r" t="t"/>
              <a:pathLst>
                <a:path extrusionOk="0" h="3127" w="1220">
                  <a:moveTo>
                    <a:pt x="1151" y="1"/>
                  </a:moveTo>
                  <a:cubicBezTo>
                    <a:pt x="1151" y="1"/>
                    <a:pt x="1129" y="46"/>
                    <a:pt x="1106" y="148"/>
                  </a:cubicBezTo>
                  <a:cubicBezTo>
                    <a:pt x="1095" y="193"/>
                    <a:pt x="1095" y="260"/>
                    <a:pt x="1061" y="306"/>
                  </a:cubicBezTo>
                  <a:cubicBezTo>
                    <a:pt x="1039" y="362"/>
                    <a:pt x="1005" y="430"/>
                    <a:pt x="982" y="497"/>
                  </a:cubicBezTo>
                  <a:cubicBezTo>
                    <a:pt x="937" y="633"/>
                    <a:pt x="847" y="802"/>
                    <a:pt x="779" y="971"/>
                  </a:cubicBezTo>
                  <a:cubicBezTo>
                    <a:pt x="734" y="1062"/>
                    <a:pt x="689" y="1152"/>
                    <a:pt x="644" y="1242"/>
                  </a:cubicBezTo>
                  <a:cubicBezTo>
                    <a:pt x="610" y="1332"/>
                    <a:pt x="576" y="1434"/>
                    <a:pt x="520" y="1524"/>
                  </a:cubicBezTo>
                  <a:cubicBezTo>
                    <a:pt x="373" y="1874"/>
                    <a:pt x="237" y="2235"/>
                    <a:pt x="113" y="2607"/>
                  </a:cubicBezTo>
                  <a:cubicBezTo>
                    <a:pt x="68" y="2777"/>
                    <a:pt x="23" y="2957"/>
                    <a:pt x="1" y="3127"/>
                  </a:cubicBezTo>
                  <a:cubicBezTo>
                    <a:pt x="113" y="3002"/>
                    <a:pt x="226" y="2856"/>
                    <a:pt x="328" y="2709"/>
                  </a:cubicBezTo>
                  <a:cubicBezTo>
                    <a:pt x="441" y="2562"/>
                    <a:pt x="531" y="2404"/>
                    <a:pt x="621" y="2246"/>
                  </a:cubicBezTo>
                  <a:cubicBezTo>
                    <a:pt x="836" y="1885"/>
                    <a:pt x="1005" y="1502"/>
                    <a:pt x="1118" y="1095"/>
                  </a:cubicBezTo>
                  <a:cubicBezTo>
                    <a:pt x="1174" y="915"/>
                    <a:pt x="1208" y="723"/>
                    <a:pt x="1219" y="531"/>
                  </a:cubicBezTo>
                  <a:lnTo>
                    <a:pt x="1219" y="306"/>
                  </a:lnTo>
                  <a:cubicBezTo>
                    <a:pt x="1208" y="249"/>
                    <a:pt x="1197" y="193"/>
                    <a:pt x="1185" y="136"/>
                  </a:cubicBezTo>
                  <a:cubicBezTo>
                    <a:pt x="1163" y="46"/>
                    <a:pt x="1151" y="1"/>
                    <a:pt x="115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11"/>
            <p:cNvSpPr/>
            <p:nvPr/>
          </p:nvSpPr>
          <p:spPr>
            <a:xfrm>
              <a:off x="9136974" y="3349458"/>
              <a:ext cx="16302" cy="42625"/>
            </a:xfrm>
            <a:custGeom>
              <a:rect b="b" l="l" r="r" t="t"/>
              <a:pathLst>
                <a:path extrusionOk="0" h="1242" w="475">
                  <a:moveTo>
                    <a:pt x="317" y="0"/>
                  </a:moveTo>
                  <a:cubicBezTo>
                    <a:pt x="260" y="56"/>
                    <a:pt x="215" y="113"/>
                    <a:pt x="181" y="181"/>
                  </a:cubicBezTo>
                  <a:cubicBezTo>
                    <a:pt x="23" y="440"/>
                    <a:pt x="1" y="767"/>
                    <a:pt x="114" y="1049"/>
                  </a:cubicBezTo>
                  <a:cubicBezTo>
                    <a:pt x="147" y="1117"/>
                    <a:pt x="181" y="1185"/>
                    <a:pt x="226" y="1241"/>
                  </a:cubicBezTo>
                  <a:cubicBezTo>
                    <a:pt x="283" y="1185"/>
                    <a:pt x="317" y="1117"/>
                    <a:pt x="351" y="1049"/>
                  </a:cubicBezTo>
                  <a:cubicBezTo>
                    <a:pt x="418" y="925"/>
                    <a:pt x="452" y="790"/>
                    <a:pt x="452" y="643"/>
                  </a:cubicBezTo>
                  <a:cubicBezTo>
                    <a:pt x="475" y="497"/>
                    <a:pt x="452" y="350"/>
                    <a:pt x="418" y="214"/>
                  </a:cubicBezTo>
                  <a:cubicBezTo>
                    <a:pt x="396" y="135"/>
                    <a:pt x="362" y="68"/>
                    <a:pt x="31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11"/>
            <p:cNvSpPr/>
            <p:nvPr/>
          </p:nvSpPr>
          <p:spPr>
            <a:xfrm>
              <a:off x="9142019" y="3539591"/>
              <a:ext cx="44959" cy="82917"/>
            </a:xfrm>
            <a:custGeom>
              <a:rect b="b" l="l" r="r" t="t"/>
              <a:pathLst>
                <a:path extrusionOk="0" h="2416" w="1310">
                  <a:moveTo>
                    <a:pt x="1287" y="1"/>
                  </a:moveTo>
                  <a:cubicBezTo>
                    <a:pt x="1287" y="1"/>
                    <a:pt x="1253" y="46"/>
                    <a:pt x="1208" y="113"/>
                  </a:cubicBezTo>
                  <a:cubicBezTo>
                    <a:pt x="1174" y="181"/>
                    <a:pt x="1129" y="283"/>
                    <a:pt x="1061" y="396"/>
                  </a:cubicBezTo>
                  <a:cubicBezTo>
                    <a:pt x="948" y="621"/>
                    <a:pt x="790" y="915"/>
                    <a:pt x="644" y="1208"/>
                  </a:cubicBezTo>
                  <a:cubicBezTo>
                    <a:pt x="565" y="1366"/>
                    <a:pt x="474" y="1501"/>
                    <a:pt x="418" y="1648"/>
                  </a:cubicBezTo>
                  <a:cubicBezTo>
                    <a:pt x="350" y="1783"/>
                    <a:pt x="260" y="1908"/>
                    <a:pt x="215" y="2020"/>
                  </a:cubicBezTo>
                  <a:cubicBezTo>
                    <a:pt x="158" y="2145"/>
                    <a:pt x="91" y="2224"/>
                    <a:pt x="57" y="2303"/>
                  </a:cubicBezTo>
                  <a:cubicBezTo>
                    <a:pt x="34" y="2336"/>
                    <a:pt x="12" y="2370"/>
                    <a:pt x="0" y="2415"/>
                  </a:cubicBezTo>
                  <a:cubicBezTo>
                    <a:pt x="0" y="2415"/>
                    <a:pt x="34" y="2393"/>
                    <a:pt x="113" y="2359"/>
                  </a:cubicBezTo>
                  <a:cubicBezTo>
                    <a:pt x="215" y="2314"/>
                    <a:pt x="305" y="2257"/>
                    <a:pt x="395" y="2178"/>
                  </a:cubicBezTo>
                  <a:cubicBezTo>
                    <a:pt x="520" y="2088"/>
                    <a:pt x="621" y="1975"/>
                    <a:pt x="723" y="1851"/>
                  </a:cubicBezTo>
                  <a:cubicBezTo>
                    <a:pt x="779" y="1783"/>
                    <a:pt x="824" y="1716"/>
                    <a:pt x="881" y="1637"/>
                  </a:cubicBezTo>
                  <a:lnTo>
                    <a:pt x="1016" y="1400"/>
                  </a:lnTo>
                  <a:cubicBezTo>
                    <a:pt x="1095" y="1242"/>
                    <a:pt x="1163" y="1084"/>
                    <a:pt x="1208" y="915"/>
                  </a:cubicBezTo>
                  <a:cubicBezTo>
                    <a:pt x="1253" y="768"/>
                    <a:pt x="1287" y="610"/>
                    <a:pt x="1298" y="452"/>
                  </a:cubicBezTo>
                  <a:cubicBezTo>
                    <a:pt x="1309" y="350"/>
                    <a:pt x="1309" y="238"/>
                    <a:pt x="1298" y="125"/>
                  </a:cubicBezTo>
                  <a:cubicBezTo>
                    <a:pt x="1287" y="46"/>
                    <a:pt x="1287" y="1"/>
                    <a:pt x="12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11"/>
            <p:cNvSpPr/>
            <p:nvPr/>
          </p:nvSpPr>
          <p:spPr>
            <a:xfrm>
              <a:off x="9169510" y="3560115"/>
              <a:ext cx="24436" cy="56971"/>
            </a:xfrm>
            <a:custGeom>
              <a:rect b="b" l="l" r="r" t="t"/>
              <a:pathLst>
                <a:path extrusionOk="0" h="1660" w="712">
                  <a:moveTo>
                    <a:pt x="678" y="1"/>
                  </a:moveTo>
                  <a:cubicBezTo>
                    <a:pt x="599" y="68"/>
                    <a:pt x="531" y="147"/>
                    <a:pt x="475" y="238"/>
                  </a:cubicBezTo>
                  <a:cubicBezTo>
                    <a:pt x="418" y="317"/>
                    <a:pt x="373" y="396"/>
                    <a:pt x="328" y="486"/>
                  </a:cubicBezTo>
                  <a:cubicBezTo>
                    <a:pt x="305" y="531"/>
                    <a:pt x="283" y="587"/>
                    <a:pt x="260" y="633"/>
                  </a:cubicBezTo>
                  <a:cubicBezTo>
                    <a:pt x="249" y="689"/>
                    <a:pt x="226" y="745"/>
                    <a:pt x="193" y="791"/>
                  </a:cubicBezTo>
                  <a:cubicBezTo>
                    <a:pt x="114" y="971"/>
                    <a:pt x="46" y="1163"/>
                    <a:pt x="23" y="1355"/>
                  </a:cubicBezTo>
                  <a:cubicBezTo>
                    <a:pt x="1" y="1456"/>
                    <a:pt x="1" y="1558"/>
                    <a:pt x="1" y="1659"/>
                  </a:cubicBezTo>
                  <a:cubicBezTo>
                    <a:pt x="91" y="1603"/>
                    <a:pt x="170" y="1535"/>
                    <a:pt x="238" y="1456"/>
                  </a:cubicBezTo>
                  <a:cubicBezTo>
                    <a:pt x="373" y="1298"/>
                    <a:pt x="497" y="1106"/>
                    <a:pt x="599" y="915"/>
                  </a:cubicBezTo>
                  <a:cubicBezTo>
                    <a:pt x="633" y="813"/>
                    <a:pt x="655" y="700"/>
                    <a:pt x="678" y="599"/>
                  </a:cubicBezTo>
                  <a:cubicBezTo>
                    <a:pt x="689" y="497"/>
                    <a:pt x="700" y="396"/>
                    <a:pt x="700" y="305"/>
                  </a:cubicBezTo>
                  <a:cubicBezTo>
                    <a:pt x="712" y="204"/>
                    <a:pt x="700" y="102"/>
                    <a:pt x="67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11"/>
            <p:cNvSpPr/>
            <p:nvPr/>
          </p:nvSpPr>
          <p:spPr>
            <a:xfrm>
              <a:off x="8810522" y="3294066"/>
              <a:ext cx="68949" cy="63526"/>
            </a:xfrm>
            <a:custGeom>
              <a:rect b="b" l="l" r="r" t="t"/>
              <a:pathLst>
                <a:path extrusionOk="0" h="1851" w="2009">
                  <a:moveTo>
                    <a:pt x="2009" y="0"/>
                  </a:moveTo>
                  <a:lnTo>
                    <a:pt x="2009" y="0"/>
                  </a:lnTo>
                  <a:cubicBezTo>
                    <a:pt x="1873" y="34"/>
                    <a:pt x="1727" y="79"/>
                    <a:pt x="1591" y="136"/>
                  </a:cubicBezTo>
                  <a:cubicBezTo>
                    <a:pt x="1445" y="192"/>
                    <a:pt x="1309" y="260"/>
                    <a:pt x="1185" y="350"/>
                  </a:cubicBezTo>
                  <a:cubicBezTo>
                    <a:pt x="1050" y="440"/>
                    <a:pt x="903" y="542"/>
                    <a:pt x="768" y="655"/>
                  </a:cubicBezTo>
                  <a:cubicBezTo>
                    <a:pt x="632" y="779"/>
                    <a:pt x="508" y="914"/>
                    <a:pt x="406" y="1050"/>
                  </a:cubicBezTo>
                  <a:cubicBezTo>
                    <a:pt x="350" y="1106"/>
                    <a:pt x="305" y="1174"/>
                    <a:pt x="260" y="1242"/>
                  </a:cubicBezTo>
                  <a:cubicBezTo>
                    <a:pt x="226" y="1309"/>
                    <a:pt x="192" y="1377"/>
                    <a:pt x="169" y="1433"/>
                  </a:cubicBezTo>
                  <a:cubicBezTo>
                    <a:pt x="102" y="1569"/>
                    <a:pt x="45" y="1704"/>
                    <a:pt x="0" y="1851"/>
                  </a:cubicBezTo>
                  <a:cubicBezTo>
                    <a:pt x="124" y="1761"/>
                    <a:pt x="248" y="1670"/>
                    <a:pt x="350" y="1558"/>
                  </a:cubicBezTo>
                  <a:cubicBezTo>
                    <a:pt x="406" y="1512"/>
                    <a:pt x="463" y="1467"/>
                    <a:pt x="508" y="1422"/>
                  </a:cubicBezTo>
                  <a:cubicBezTo>
                    <a:pt x="564" y="1366"/>
                    <a:pt x="621" y="1321"/>
                    <a:pt x="677" y="1276"/>
                  </a:cubicBezTo>
                  <a:cubicBezTo>
                    <a:pt x="801" y="1174"/>
                    <a:pt x="903" y="1061"/>
                    <a:pt x="1038" y="960"/>
                  </a:cubicBezTo>
                  <a:cubicBezTo>
                    <a:pt x="1162" y="847"/>
                    <a:pt x="1287" y="745"/>
                    <a:pt x="1399" y="632"/>
                  </a:cubicBezTo>
                  <a:cubicBezTo>
                    <a:pt x="1467" y="587"/>
                    <a:pt x="1512" y="519"/>
                    <a:pt x="1569" y="474"/>
                  </a:cubicBezTo>
                  <a:cubicBezTo>
                    <a:pt x="1625" y="429"/>
                    <a:pt x="1670" y="384"/>
                    <a:pt x="1715" y="328"/>
                  </a:cubicBezTo>
                  <a:cubicBezTo>
                    <a:pt x="1828" y="226"/>
                    <a:pt x="1930" y="125"/>
                    <a:pt x="20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11"/>
            <p:cNvSpPr/>
            <p:nvPr/>
          </p:nvSpPr>
          <p:spPr>
            <a:xfrm>
              <a:off x="9051380" y="3292110"/>
              <a:ext cx="70528" cy="22514"/>
            </a:xfrm>
            <a:custGeom>
              <a:rect b="b" l="l" r="r" t="t"/>
              <a:pathLst>
                <a:path extrusionOk="0" h="656" w="2055">
                  <a:moveTo>
                    <a:pt x="729" y="1"/>
                  </a:moveTo>
                  <a:cubicBezTo>
                    <a:pt x="602" y="1"/>
                    <a:pt x="475" y="12"/>
                    <a:pt x="351" y="35"/>
                  </a:cubicBezTo>
                  <a:cubicBezTo>
                    <a:pt x="227" y="57"/>
                    <a:pt x="114" y="91"/>
                    <a:pt x="1" y="136"/>
                  </a:cubicBezTo>
                  <a:cubicBezTo>
                    <a:pt x="103" y="193"/>
                    <a:pt x="215" y="238"/>
                    <a:pt x="328" y="272"/>
                  </a:cubicBezTo>
                  <a:cubicBezTo>
                    <a:pt x="430" y="306"/>
                    <a:pt x="531" y="328"/>
                    <a:pt x="655" y="362"/>
                  </a:cubicBezTo>
                  <a:cubicBezTo>
                    <a:pt x="780" y="396"/>
                    <a:pt x="904" y="419"/>
                    <a:pt x="1028" y="441"/>
                  </a:cubicBezTo>
                  <a:cubicBezTo>
                    <a:pt x="1152" y="464"/>
                    <a:pt x="1265" y="497"/>
                    <a:pt x="1389" y="520"/>
                  </a:cubicBezTo>
                  <a:cubicBezTo>
                    <a:pt x="1513" y="531"/>
                    <a:pt x="1615" y="565"/>
                    <a:pt x="1705" y="588"/>
                  </a:cubicBezTo>
                  <a:cubicBezTo>
                    <a:pt x="1806" y="599"/>
                    <a:pt x="1885" y="622"/>
                    <a:pt x="1953" y="644"/>
                  </a:cubicBezTo>
                  <a:cubicBezTo>
                    <a:pt x="2010" y="655"/>
                    <a:pt x="2055" y="655"/>
                    <a:pt x="2055" y="655"/>
                  </a:cubicBezTo>
                  <a:cubicBezTo>
                    <a:pt x="2032" y="633"/>
                    <a:pt x="2021" y="599"/>
                    <a:pt x="1998" y="576"/>
                  </a:cubicBezTo>
                  <a:cubicBezTo>
                    <a:pt x="1953" y="497"/>
                    <a:pt x="1885" y="430"/>
                    <a:pt x="1829" y="373"/>
                  </a:cubicBezTo>
                  <a:cubicBezTo>
                    <a:pt x="1727" y="294"/>
                    <a:pt x="1626" y="227"/>
                    <a:pt x="1513" y="170"/>
                  </a:cubicBezTo>
                  <a:cubicBezTo>
                    <a:pt x="1378" y="114"/>
                    <a:pt x="1242" y="69"/>
                    <a:pt x="1107" y="35"/>
                  </a:cubicBezTo>
                  <a:cubicBezTo>
                    <a:pt x="983" y="12"/>
                    <a:pt x="856" y="1"/>
                    <a:pt x="7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11"/>
            <p:cNvSpPr/>
            <p:nvPr/>
          </p:nvSpPr>
          <p:spPr>
            <a:xfrm>
              <a:off x="9063392" y="3318364"/>
              <a:ext cx="59682" cy="20661"/>
            </a:xfrm>
            <a:custGeom>
              <a:rect b="b" l="l" r="r" t="t"/>
              <a:pathLst>
                <a:path extrusionOk="0" h="602" w="1739">
                  <a:moveTo>
                    <a:pt x="1339" y="1"/>
                  </a:moveTo>
                  <a:cubicBezTo>
                    <a:pt x="1152" y="1"/>
                    <a:pt x="973" y="27"/>
                    <a:pt x="802" y="94"/>
                  </a:cubicBezTo>
                  <a:cubicBezTo>
                    <a:pt x="599" y="161"/>
                    <a:pt x="407" y="252"/>
                    <a:pt x="238" y="376"/>
                  </a:cubicBezTo>
                  <a:cubicBezTo>
                    <a:pt x="147" y="432"/>
                    <a:pt x="69" y="500"/>
                    <a:pt x="1" y="579"/>
                  </a:cubicBezTo>
                  <a:cubicBezTo>
                    <a:pt x="102" y="601"/>
                    <a:pt x="204" y="601"/>
                    <a:pt x="305" y="601"/>
                  </a:cubicBezTo>
                  <a:cubicBezTo>
                    <a:pt x="520" y="590"/>
                    <a:pt x="723" y="556"/>
                    <a:pt x="926" y="477"/>
                  </a:cubicBezTo>
                  <a:cubicBezTo>
                    <a:pt x="1028" y="443"/>
                    <a:pt x="1118" y="410"/>
                    <a:pt x="1219" y="364"/>
                  </a:cubicBezTo>
                  <a:cubicBezTo>
                    <a:pt x="1310" y="319"/>
                    <a:pt x="1389" y="274"/>
                    <a:pt x="1479" y="229"/>
                  </a:cubicBezTo>
                  <a:cubicBezTo>
                    <a:pt x="1569" y="184"/>
                    <a:pt x="1660" y="127"/>
                    <a:pt x="1739" y="60"/>
                  </a:cubicBezTo>
                  <a:cubicBezTo>
                    <a:pt x="1637" y="26"/>
                    <a:pt x="1547" y="15"/>
                    <a:pt x="1445" y="3"/>
                  </a:cubicBezTo>
                  <a:cubicBezTo>
                    <a:pt x="1409" y="2"/>
                    <a:pt x="1374" y="1"/>
                    <a:pt x="133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11"/>
            <p:cNvSpPr/>
            <p:nvPr/>
          </p:nvSpPr>
          <p:spPr>
            <a:xfrm>
              <a:off x="9043281" y="3234418"/>
              <a:ext cx="93350" cy="65860"/>
            </a:xfrm>
            <a:custGeom>
              <a:rect b="b" l="l" r="r" t="t"/>
              <a:pathLst>
                <a:path extrusionOk="0" h="1919" w="2720">
                  <a:moveTo>
                    <a:pt x="0" y="1"/>
                  </a:moveTo>
                  <a:cubicBezTo>
                    <a:pt x="0" y="1"/>
                    <a:pt x="56" y="23"/>
                    <a:pt x="135" y="80"/>
                  </a:cubicBezTo>
                  <a:lnTo>
                    <a:pt x="282" y="159"/>
                  </a:lnTo>
                  <a:cubicBezTo>
                    <a:pt x="350" y="192"/>
                    <a:pt x="406" y="226"/>
                    <a:pt x="463" y="283"/>
                  </a:cubicBezTo>
                  <a:cubicBezTo>
                    <a:pt x="519" y="328"/>
                    <a:pt x="587" y="362"/>
                    <a:pt x="666" y="418"/>
                  </a:cubicBezTo>
                  <a:cubicBezTo>
                    <a:pt x="733" y="475"/>
                    <a:pt x="801" y="531"/>
                    <a:pt x="880" y="576"/>
                  </a:cubicBezTo>
                  <a:cubicBezTo>
                    <a:pt x="970" y="633"/>
                    <a:pt x="1038" y="700"/>
                    <a:pt x="1117" y="757"/>
                  </a:cubicBezTo>
                  <a:cubicBezTo>
                    <a:pt x="1196" y="824"/>
                    <a:pt x="1286" y="870"/>
                    <a:pt x="1365" y="937"/>
                  </a:cubicBezTo>
                  <a:cubicBezTo>
                    <a:pt x="1693" y="1197"/>
                    <a:pt x="2020" y="1434"/>
                    <a:pt x="2279" y="1614"/>
                  </a:cubicBezTo>
                  <a:lnTo>
                    <a:pt x="2595" y="1840"/>
                  </a:lnTo>
                  <a:cubicBezTo>
                    <a:pt x="2674" y="1885"/>
                    <a:pt x="2720" y="1919"/>
                    <a:pt x="2720" y="1919"/>
                  </a:cubicBezTo>
                  <a:cubicBezTo>
                    <a:pt x="2652" y="1750"/>
                    <a:pt x="2550" y="1592"/>
                    <a:pt x="2437" y="1445"/>
                  </a:cubicBezTo>
                  <a:cubicBezTo>
                    <a:pt x="2336" y="1298"/>
                    <a:pt x="2212" y="1152"/>
                    <a:pt x="2088" y="1028"/>
                  </a:cubicBezTo>
                  <a:cubicBezTo>
                    <a:pt x="2009" y="949"/>
                    <a:pt x="1941" y="881"/>
                    <a:pt x="1862" y="813"/>
                  </a:cubicBezTo>
                  <a:lnTo>
                    <a:pt x="1614" y="610"/>
                  </a:lnTo>
                  <a:cubicBezTo>
                    <a:pt x="1523" y="542"/>
                    <a:pt x="1433" y="486"/>
                    <a:pt x="1343" y="429"/>
                  </a:cubicBezTo>
                  <a:cubicBezTo>
                    <a:pt x="1253" y="362"/>
                    <a:pt x="1162" y="317"/>
                    <a:pt x="1072" y="271"/>
                  </a:cubicBezTo>
                  <a:cubicBezTo>
                    <a:pt x="982" y="215"/>
                    <a:pt x="880" y="181"/>
                    <a:pt x="801" y="147"/>
                  </a:cubicBezTo>
                  <a:cubicBezTo>
                    <a:pt x="722" y="113"/>
                    <a:pt x="632" y="80"/>
                    <a:pt x="542" y="57"/>
                  </a:cubicBezTo>
                  <a:cubicBezTo>
                    <a:pt x="418" y="12"/>
                    <a:pt x="282" y="1"/>
                    <a:pt x="14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11"/>
            <p:cNvSpPr/>
            <p:nvPr/>
          </p:nvSpPr>
          <p:spPr>
            <a:xfrm>
              <a:off x="9090505" y="3214684"/>
              <a:ext cx="50004" cy="96062"/>
            </a:xfrm>
            <a:custGeom>
              <a:rect b="b" l="l" r="r" t="t"/>
              <a:pathLst>
                <a:path extrusionOk="0" h="2799" w="1457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5" y="45"/>
                    <a:pt x="80" y="124"/>
                  </a:cubicBezTo>
                  <a:cubicBezTo>
                    <a:pt x="114" y="203"/>
                    <a:pt x="181" y="327"/>
                    <a:pt x="249" y="452"/>
                  </a:cubicBezTo>
                  <a:cubicBezTo>
                    <a:pt x="317" y="576"/>
                    <a:pt x="384" y="734"/>
                    <a:pt x="475" y="892"/>
                  </a:cubicBezTo>
                  <a:cubicBezTo>
                    <a:pt x="520" y="971"/>
                    <a:pt x="554" y="1061"/>
                    <a:pt x="599" y="1140"/>
                  </a:cubicBezTo>
                  <a:cubicBezTo>
                    <a:pt x="644" y="1230"/>
                    <a:pt x="689" y="1309"/>
                    <a:pt x="723" y="1399"/>
                  </a:cubicBezTo>
                  <a:lnTo>
                    <a:pt x="1208" y="2359"/>
                  </a:lnTo>
                  <a:lnTo>
                    <a:pt x="1377" y="2675"/>
                  </a:lnTo>
                  <a:cubicBezTo>
                    <a:pt x="1423" y="2753"/>
                    <a:pt x="1456" y="2799"/>
                    <a:pt x="1456" y="2799"/>
                  </a:cubicBezTo>
                  <a:lnTo>
                    <a:pt x="1456" y="2663"/>
                  </a:lnTo>
                  <a:cubicBezTo>
                    <a:pt x="1456" y="2539"/>
                    <a:pt x="1456" y="2404"/>
                    <a:pt x="1434" y="2280"/>
                  </a:cubicBezTo>
                  <a:cubicBezTo>
                    <a:pt x="1411" y="2110"/>
                    <a:pt x="1366" y="1941"/>
                    <a:pt x="1321" y="1772"/>
                  </a:cubicBezTo>
                  <a:cubicBezTo>
                    <a:pt x="1287" y="1681"/>
                    <a:pt x="1253" y="1580"/>
                    <a:pt x="1219" y="1490"/>
                  </a:cubicBezTo>
                  <a:cubicBezTo>
                    <a:pt x="1174" y="1399"/>
                    <a:pt x="1129" y="1298"/>
                    <a:pt x="1095" y="1208"/>
                  </a:cubicBezTo>
                  <a:cubicBezTo>
                    <a:pt x="994" y="1027"/>
                    <a:pt x="892" y="858"/>
                    <a:pt x="779" y="700"/>
                  </a:cubicBezTo>
                  <a:cubicBezTo>
                    <a:pt x="678" y="553"/>
                    <a:pt x="554" y="418"/>
                    <a:pt x="429" y="294"/>
                  </a:cubicBezTo>
                  <a:cubicBezTo>
                    <a:pt x="339" y="203"/>
                    <a:pt x="238" y="124"/>
                    <a:pt x="125" y="68"/>
                  </a:cubicBezTo>
                  <a:cubicBezTo>
                    <a:pt x="57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11"/>
            <p:cNvSpPr/>
            <p:nvPr/>
          </p:nvSpPr>
          <p:spPr>
            <a:xfrm>
              <a:off x="8887983" y="3192101"/>
              <a:ext cx="45337" cy="14483"/>
            </a:xfrm>
            <a:custGeom>
              <a:rect b="b" l="l" r="r" t="t"/>
              <a:pathLst>
                <a:path extrusionOk="0" h="422" w="1321">
                  <a:moveTo>
                    <a:pt x="712" y="1"/>
                  </a:moveTo>
                  <a:cubicBezTo>
                    <a:pt x="685" y="1"/>
                    <a:pt x="658" y="2"/>
                    <a:pt x="632" y="4"/>
                  </a:cubicBezTo>
                  <a:cubicBezTo>
                    <a:pt x="542" y="15"/>
                    <a:pt x="463" y="38"/>
                    <a:pt x="372" y="60"/>
                  </a:cubicBezTo>
                  <a:cubicBezTo>
                    <a:pt x="305" y="83"/>
                    <a:pt x="237" y="117"/>
                    <a:pt x="169" y="162"/>
                  </a:cubicBezTo>
                  <a:cubicBezTo>
                    <a:pt x="102" y="207"/>
                    <a:pt x="45" y="263"/>
                    <a:pt x="0" y="331"/>
                  </a:cubicBezTo>
                  <a:cubicBezTo>
                    <a:pt x="68" y="365"/>
                    <a:pt x="147" y="376"/>
                    <a:pt x="226" y="387"/>
                  </a:cubicBezTo>
                  <a:cubicBezTo>
                    <a:pt x="305" y="399"/>
                    <a:pt x="372" y="421"/>
                    <a:pt x="440" y="421"/>
                  </a:cubicBezTo>
                  <a:lnTo>
                    <a:pt x="677" y="421"/>
                  </a:lnTo>
                  <a:cubicBezTo>
                    <a:pt x="824" y="399"/>
                    <a:pt x="970" y="365"/>
                    <a:pt x="1106" y="308"/>
                  </a:cubicBezTo>
                  <a:cubicBezTo>
                    <a:pt x="1174" y="286"/>
                    <a:pt x="1253" y="241"/>
                    <a:pt x="1320" y="196"/>
                  </a:cubicBezTo>
                  <a:cubicBezTo>
                    <a:pt x="1253" y="150"/>
                    <a:pt x="1185" y="105"/>
                    <a:pt x="1117" y="71"/>
                  </a:cubicBezTo>
                  <a:cubicBezTo>
                    <a:pt x="986" y="24"/>
                    <a:pt x="846" y="1"/>
                    <a:pt x="7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11"/>
            <p:cNvSpPr/>
            <p:nvPr/>
          </p:nvSpPr>
          <p:spPr>
            <a:xfrm>
              <a:off x="8980132" y="3466387"/>
              <a:ext cx="23646" cy="57761"/>
            </a:xfrm>
            <a:custGeom>
              <a:rect b="b" l="l" r="r" t="t"/>
              <a:pathLst>
                <a:path extrusionOk="0" h="1683" w="689">
                  <a:moveTo>
                    <a:pt x="689" y="1"/>
                  </a:moveTo>
                  <a:lnTo>
                    <a:pt x="689" y="1"/>
                  </a:lnTo>
                  <a:cubicBezTo>
                    <a:pt x="599" y="57"/>
                    <a:pt x="520" y="114"/>
                    <a:pt x="441" y="181"/>
                  </a:cubicBezTo>
                  <a:cubicBezTo>
                    <a:pt x="373" y="249"/>
                    <a:pt x="305" y="328"/>
                    <a:pt x="260" y="418"/>
                  </a:cubicBezTo>
                  <a:cubicBezTo>
                    <a:pt x="204" y="531"/>
                    <a:pt x="147" y="633"/>
                    <a:pt x="102" y="746"/>
                  </a:cubicBezTo>
                  <a:cubicBezTo>
                    <a:pt x="35" y="949"/>
                    <a:pt x="1" y="1163"/>
                    <a:pt x="23" y="1378"/>
                  </a:cubicBezTo>
                  <a:cubicBezTo>
                    <a:pt x="23" y="1479"/>
                    <a:pt x="46" y="1581"/>
                    <a:pt x="68" y="1682"/>
                  </a:cubicBezTo>
                  <a:cubicBezTo>
                    <a:pt x="136" y="1603"/>
                    <a:pt x="204" y="1524"/>
                    <a:pt x="249" y="1434"/>
                  </a:cubicBezTo>
                  <a:cubicBezTo>
                    <a:pt x="351" y="1265"/>
                    <a:pt x="429" y="1073"/>
                    <a:pt x="497" y="881"/>
                  </a:cubicBezTo>
                  <a:cubicBezTo>
                    <a:pt x="531" y="779"/>
                    <a:pt x="565" y="689"/>
                    <a:pt x="587" y="588"/>
                  </a:cubicBezTo>
                  <a:cubicBezTo>
                    <a:pt x="610" y="486"/>
                    <a:pt x="621" y="396"/>
                    <a:pt x="644" y="306"/>
                  </a:cubicBezTo>
                  <a:cubicBezTo>
                    <a:pt x="678" y="204"/>
                    <a:pt x="689" y="102"/>
                    <a:pt x="68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11"/>
            <p:cNvSpPr/>
            <p:nvPr/>
          </p:nvSpPr>
          <p:spPr>
            <a:xfrm>
              <a:off x="9006078" y="3450119"/>
              <a:ext cx="21725" cy="44582"/>
            </a:xfrm>
            <a:custGeom>
              <a:rect b="b" l="l" r="r" t="t"/>
              <a:pathLst>
                <a:path extrusionOk="0" h="1299" w="633">
                  <a:moveTo>
                    <a:pt x="621" y="1"/>
                  </a:moveTo>
                  <a:cubicBezTo>
                    <a:pt x="542" y="35"/>
                    <a:pt x="475" y="80"/>
                    <a:pt x="407" y="136"/>
                  </a:cubicBezTo>
                  <a:cubicBezTo>
                    <a:pt x="272" y="249"/>
                    <a:pt x="170" y="396"/>
                    <a:pt x="102" y="554"/>
                  </a:cubicBezTo>
                  <a:cubicBezTo>
                    <a:pt x="35" y="712"/>
                    <a:pt x="1" y="881"/>
                    <a:pt x="12" y="1050"/>
                  </a:cubicBezTo>
                  <a:cubicBezTo>
                    <a:pt x="12" y="1129"/>
                    <a:pt x="23" y="1220"/>
                    <a:pt x="57" y="1299"/>
                  </a:cubicBezTo>
                  <a:cubicBezTo>
                    <a:pt x="125" y="1253"/>
                    <a:pt x="181" y="1197"/>
                    <a:pt x="238" y="1129"/>
                  </a:cubicBezTo>
                  <a:cubicBezTo>
                    <a:pt x="339" y="1005"/>
                    <a:pt x="430" y="859"/>
                    <a:pt x="486" y="712"/>
                  </a:cubicBezTo>
                  <a:cubicBezTo>
                    <a:pt x="520" y="633"/>
                    <a:pt x="542" y="554"/>
                    <a:pt x="565" y="486"/>
                  </a:cubicBezTo>
                  <a:cubicBezTo>
                    <a:pt x="576" y="407"/>
                    <a:pt x="588" y="328"/>
                    <a:pt x="610" y="260"/>
                  </a:cubicBezTo>
                  <a:cubicBezTo>
                    <a:pt x="621" y="170"/>
                    <a:pt x="633" y="91"/>
                    <a:pt x="62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11"/>
            <p:cNvSpPr/>
            <p:nvPr/>
          </p:nvSpPr>
          <p:spPr>
            <a:xfrm>
              <a:off x="9254726" y="3488489"/>
              <a:ext cx="16680" cy="48803"/>
            </a:xfrm>
            <a:custGeom>
              <a:rect b="b" l="l" r="r" t="t"/>
              <a:pathLst>
                <a:path extrusionOk="0" h="1422" w="486">
                  <a:moveTo>
                    <a:pt x="316" y="0"/>
                  </a:moveTo>
                  <a:cubicBezTo>
                    <a:pt x="260" y="68"/>
                    <a:pt x="226" y="147"/>
                    <a:pt x="192" y="226"/>
                  </a:cubicBezTo>
                  <a:cubicBezTo>
                    <a:pt x="169" y="293"/>
                    <a:pt x="136" y="372"/>
                    <a:pt x="102" y="451"/>
                  </a:cubicBezTo>
                  <a:cubicBezTo>
                    <a:pt x="79" y="530"/>
                    <a:pt x="57" y="609"/>
                    <a:pt x="45" y="688"/>
                  </a:cubicBezTo>
                  <a:cubicBezTo>
                    <a:pt x="11" y="846"/>
                    <a:pt x="0" y="1016"/>
                    <a:pt x="0" y="1174"/>
                  </a:cubicBezTo>
                  <a:cubicBezTo>
                    <a:pt x="0" y="1264"/>
                    <a:pt x="11" y="1343"/>
                    <a:pt x="34" y="1422"/>
                  </a:cubicBezTo>
                  <a:cubicBezTo>
                    <a:pt x="113" y="1377"/>
                    <a:pt x="169" y="1320"/>
                    <a:pt x="226" y="1253"/>
                  </a:cubicBezTo>
                  <a:cubicBezTo>
                    <a:pt x="282" y="1185"/>
                    <a:pt x="327" y="1117"/>
                    <a:pt x="361" y="1038"/>
                  </a:cubicBezTo>
                  <a:cubicBezTo>
                    <a:pt x="395" y="948"/>
                    <a:pt x="429" y="858"/>
                    <a:pt x="452" y="767"/>
                  </a:cubicBezTo>
                  <a:cubicBezTo>
                    <a:pt x="485" y="587"/>
                    <a:pt x="474" y="406"/>
                    <a:pt x="429" y="237"/>
                  </a:cubicBezTo>
                  <a:cubicBezTo>
                    <a:pt x="406" y="158"/>
                    <a:pt x="361" y="79"/>
                    <a:pt x="31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11"/>
            <p:cNvSpPr/>
            <p:nvPr/>
          </p:nvSpPr>
          <p:spPr>
            <a:xfrm>
              <a:off x="5693717" y="69221"/>
              <a:ext cx="752535" cy="632346"/>
            </a:xfrm>
            <a:custGeom>
              <a:rect b="b" l="l" r="r" t="t"/>
              <a:pathLst>
                <a:path extrusionOk="0" h="18425" w="21927">
                  <a:moveTo>
                    <a:pt x="13816" y="1"/>
                  </a:moveTo>
                  <a:cubicBezTo>
                    <a:pt x="11532" y="1"/>
                    <a:pt x="9238" y="628"/>
                    <a:pt x="7178" y="1694"/>
                  </a:cubicBezTo>
                  <a:cubicBezTo>
                    <a:pt x="6444" y="2066"/>
                    <a:pt x="5733" y="2506"/>
                    <a:pt x="5068" y="2992"/>
                  </a:cubicBezTo>
                  <a:cubicBezTo>
                    <a:pt x="2777" y="4650"/>
                    <a:pt x="1231" y="6862"/>
                    <a:pt x="497" y="9593"/>
                  </a:cubicBezTo>
                  <a:cubicBezTo>
                    <a:pt x="1" y="11455"/>
                    <a:pt x="148" y="13057"/>
                    <a:pt x="554" y="15032"/>
                  </a:cubicBezTo>
                  <a:cubicBezTo>
                    <a:pt x="599" y="15224"/>
                    <a:pt x="644" y="15404"/>
                    <a:pt x="723" y="15585"/>
                  </a:cubicBezTo>
                  <a:cubicBezTo>
                    <a:pt x="1355" y="16770"/>
                    <a:pt x="1953" y="17221"/>
                    <a:pt x="2890" y="17661"/>
                  </a:cubicBezTo>
                  <a:cubicBezTo>
                    <a:pt x="4017" y="18196"/>
                    <a:pt x="5239" y="18425"/>
                    <a:pt x="6475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33" y="3623"/>
                    <a:pt x="20256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11"/>
            <p:cNvSpPr/>
            <p:nvPr/>
          </p:nvSpPr>
          <p:spPr>
            <a:xfrm>
              <a:off x="5712696" y="83910"/>
              <a:ext cx="714165" cy="598884"/>
            </a:xfrm>
            <a:custGeom>
              <a:rect b="b" l="l" r="r" t="t"/>
              <a:pathLst>
                <a:path extrusionOk="0" h="17450" w="20809">
                  <a:moveTo>
                    <a:pt x="13258" y="1"/>
                  </a:moveTo>
                  <a:cubicBezTo>
                    <a:pt x="12418" y="1"/>
                    <a:pt x="11561" y="87"/>
                    <a:pt x="10698" y="262"/>
                  </a:cubicBezTo>
                  <a:cubicBezTo>
                    <a:pt x="9344" y="544"/>
                    <a:pt x="8046" y="1006"/>
                    <a:pt x="6828" y="1638"/>
                  </a:cubicBezTo>
                  <a:cubicBezTo>
                    <a:pt x="6106" y="2011"/>
                    <a:pt x="5417" y="2439"/>
                    <a:pt x="4774" y="2913"/>
                  </a:cubicBezTo>
                  <a:cubicBezTo>
                    <a:pt x="2596" y="4448"/>
                    <a:pt x="1039" y="6705"/>
                    <a:pt x="362" y="9289"/>
                  </a:cubicBezTo>
                  <a:cubicBezTo>
                    <a:pt x="80" y="10361"/>
                    <a:pt x="1" y="11489"/>
                    <a:pt x="114" y="12595"/>
                  </a:cubicBezTo>
                  <a:cubicBezTo>
                    <a:pt x="204" y="13498"/>
                    <a:pt x="294" y="14344"/>
                    <a:pt x="847" y="15089"/>
                  </a:cubicBezTo>
                  <a:cubicBezTo>
                    <a:pt x="1411" y="15834"/>
                    <a:pt x="1806" y="16274"/>
                    <a:pt x="2641" y="16669"/>
                  </a:cubicBezTo>
                  <a:cubicBezTo>
                    <a:pt x="3766" y="17194"/>
                    <a:pt x="5085" y="17449"/>
                    <a:pt x="6403" y="17449"/>
                  </a:cubicBezTo>
                  <a:cubicBezTo>
                    <a:pt x="7069" y="17449"/>
                    <a:pt x="7734" y="17384"/>
                    <a:pt x="8374" y="17256"/>
                  </a:cubicBezTo>
                  <a:cubicBezTo>
                    <a:pt x="9118" y="17098"/>
                    <a:pt x="9841" y="16872"/>
                    <a:pt x="10540" y="16567"/>
                  </a:cubicBezTo>
                  <a:cubicBezTo>
                    <a:pt x="14817" y="14796"/>
                    <a:pt x="17920" y="11783"/>
                    <a:pt x="19771" y="7619"/>
                  </a:cubicBezTo>
                  <a:cubicBezTo>
                    <a:pt x="20403" y="6208"/>
                    <a:pt x="20809" y="4583"/>
                    <a:pt x="20166" y="3105"/>
                  </a:cubicBezTo>
                  <a:cubicBezTo>
                    <a:pt x="19556" y="1683"/>
                    <a:pt x="18473" y="1176"/>
                    <a:pt x="17074" y="657"/>
                  </a:cubicBezTo>
                  <a:cubicBezTo>
                    <a:pt x="15882" y="220"/>
                    <a:pt x="14593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11"/>
            <p:cNvSpPr/>
            <p:nvPr/>
          </p:nvSpPr>
          <p:spPr>
            <a:xfrm>
              <a:off x="5718531" y="138960"/>
              <a:ext cx="792758" cy="673667"/>
            </a:xfrm>
            <a:custGeom>
              <a:rect b="b" l="l" r="r" t="t"/>
              <a:pathLst>
                <a:path extrusionOk="0" h="19629" w="23099">
                  <a:moveTo>
                    <a:pt x="19533" y="0"/>
                  </a:moveTo>
                  <a:lnTo>
                    <a:pt x="19533" y="0"/>
                  </a:lnTo>
                  <a:cubicBezTo>
                    <a:pt x="20910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2" y="16393"/>
                  </a:cubicBezTo>
                  <a:cubicBezTo>
                    <a:pt x="4516" y="16393"/>
                    <a:pt x="3294" y="16164"/>
                    <a:pt x="2167" y="15629"/>
                  </a:cubicBezTo>
                  <a:cubicBezTo>
                    <a:pt x="1230" y="15189"/>
                    <a:pt x="632" y="14738"/>
                    <a:pt x="0" y="13553"/>
                  </a:cubicBezTo>
                  <a:lnTo>
                    <a:pt x="0" y="13553"/>
                  </a:lnTo>
                  <a:cubicBezTo>
                    <a:pt x="655" y="15313"/>
                    <a:pt x="2697" y="17141"/>
                    <a:pt x="4288" y="18190"/>
                  </a:cubicBezTo>
                  <a:cubicBezTo>
                    <a:pt x="5839" y="19217"/>
                    <a:pt x="7936" y="19628"/>
                    <a:pt x="9953" y="19628"/>
                  </a:cubicBezTo>
                  <a:cubicBezTo>
                    <a:pt x="12057" y="19628"/>
                    <a:pt x="14074" y="19180"/>
                    <a:pt x="15290" y="18518"/>
                  </a:cubicBezTo>
                  <a:cubicBezTo>
                    <a:pt x="16610" y="17807"/>
                    <a:pt x="17829" y="16915"/>
                    <a:pt x="18924" y="15889"/>
                  </a:cubicBezTo>
                  <a:cubicBezTo>
                    <a:pt x="22207" y="12718"/>
                    <a:pt x="23099" y="7358"/>
                    <a:pt x="21463" y="2776"/>
                  </a:cubicBezTo>
                  <a:cubicBezTo>
                    <a:pt x="21090" y="1693"/>
                    <a:pt x="20425" y="723"/>
                    <a:pt x="19533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11"/>
            <p:cNvSpPr/>
            <p:nvPr/>
          </p:nvSpPr>
          <p:spPr>
            <a:xfrm>
              <a:off x="6443095" y="342649"/>
              <a:ext cx="17469" cy="34114"/>
            </a:xfrm>
            <a:custGeom>
              <a:rect b="b" l="l" r="r" t="t"/>
              <a:pathLst>
                <a:path extrusionOk="0" h="994" w="509">
                  <a:moveTo>
                    <a:pt x="170" y="1"/>
                  </a:moveTo>
                  <a:cubicBezTo>
                    <a:pt x="125" y="46"/>
                    <a:pt x="91" y="114"/>
                    <a:pt x="57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80" y="768"/>
                    <a:pt x="170" y="870"/>
                  </a:cubicBezTo>
                  <a:cubicBezTo>
                    <a:pt x="215" y="915"/>
                    <a:pt x="260" y="960"/>
                    <a:pt x="328" y="994"/>
                  </a:cubicBezTo>
                  <a:cubicBezTo>
                    <a:pt x="452" y="836"/>
                    <a:pt x="509" y="644"/>
                    <a:pt x="486" y="452"/>
                  </a:cubicBezTo>
                  <a:cubicBezTo>
                    <a:pt x="463" y="328"/>
                    <a:pt x="407" y="215"/>
                    <a:pt x="328" y="125"/>
                  </a:cubicBezTo>
                  <a:cubicBezTo>
                    <a:pt x="283" y="69"/>
                    <a:pt x="227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11"/>
            <p:cNvSpPr/>
            <p:nvPr/>
          </p:nvSpPr>
          <p:spPr>
            <a:xfrm>
              <a:off x="6443884" y="299303"/>
              <a:ext cx="17057" cy="24813"/>
            </a:xfrm>
            <a:custGeom>
              <a:rect b="b" l="l" r="r" t="t"/>
              <a:pathLst>
                <a:path extrusionOk="0" h="723" w="497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0" y="203"/>
                    <a:pt x="12" y="260"/>
                    <a:pt x="0" y="305"/>
                  </a:cubicBezTo>
                  <a:cubicBezTo>
                    <a:pt x="0" y="339"/>
                    <a:pt x="0" y="372"/>
                    <a:pt x="12" y="418"/>
                  </a:cubicBezTo>
                  <a:cubicBezTo>
                    <a:pt x="46" y="497"/>
                    <a:pt x="102" y="576"/>
                    <a:pt x="170" y="632"/>
                  </a:cubicBezTo>
                  <a:cubicBezTo>
                    <a:pt x="226" y="666"/>
                    <a:pt x="271" y="700"/>
                    <a:pt x="339" y="722"/>
                  </a:cubicBezTo>
                  <a:cubicBezTo>
                    <a:pt x="373" y="677"/>
                    <a:pt x="418" y="632"/>
                    <a:pt x="440" y="576"/>
                  </a:cubicBezTo>
                  <a:cubicBezTo>
                    <a:pt x="486" y="485"/>
                    <a:pt x="497" y="384"/>
                    <a:pt x="474" y="282"/>
                  </a:cubicBezTo>
                  <a:cubicBezTo>
                    <a:pt x="440" y="169"/>
                    <a:pt x="361" y="79"/>
                    <a:pt x="260" y="34"/>
                  </a:cubicBezTo>
                  <a:cubicBezTo>
                    <a:pt x="204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11"/>
            <p:cNvSpPr/>
            <p:nvPr/>
          </p:nvSpPr>
          <p:spPr>
            <a:xfrm>
              <a:off x="6034515" y="777552"/>
              <a:ext cx="66649" cy="17091"/>
            </a:xfrm>
            <a:custGeom>
              <a:rect b="b" l="l" r="r" t="t"/>
              <a:pathLst>
                <a:path extrusionOk="0" h="498" w="1942">
                  <a:moveTo>
                    <a:pt x="340" y="1"/>
                  </a:moveTo>
                  <a:cubicBezTo>
                    <a:pt x="227" y="1"/>
                    <a:pt x="114" y="12"/>
                    <a:pt x="1" y="35"/>
                  </a:cubicBezTo>
                  <a:cubicBezTo>
                    <a:pt x="80" y="125"/>
                    <a:pt x="159" y="204"/>
                    <a:pt x="249" y="272"/>
                  </a:cubicBezTo>
                  <a:cubicBezTo>
                    <a:pt x="340" y="340"/>
                    <a:pt x="441" y="396"/>
                    <a:pt x="543" y="418"/>
                  </a:cubicBezTo>
                  <a:cubicBezTo>
                    <a:pt x="678" y="452"/>
                    <a:pt x="813" y="475"/>
                    <a:pt x="960" y="497"/>
                  </a:cubicBezTo>
                  <a:cubicBezTo>
                    <a:pt x="1197" y="486"/>
                    <a:pt x="1434" y="430"/>
                    <a:pt x="1660" y="328"/>
                  </a:cubicBezTo>
                  <a:cubicBezTo>
                    <a:pt x="1761" y="272"/>
                    <a:pt x="1852" y="215"/>
                    <a:pt x="1942" y="136"/>
                  </a:cubicBezTo>
                  <a:cubicBezTo>
                    <a:pt x="1829" y="91"/>
                    <a:pt x="1727" y="69"/>
                    <a:pt x="1615" y="57"/>
                  </a:cubicBezTo>
                  <a:cubicBezTo>
                    <a:pt x="1513" y="35"/>
                    <a:pt x="1412" y="35"/>
                    <a:pt x="1299" y="24"/>
                  </a:cubicBezTo>
                  <a:cubicBezTo>
                    <a:pt x="1186" y="12"/>
                    <a:pt x="1073" y="12"/>
                    <a:pt x="960" y="12"/>
                  </a:cubicBezTo>
                  <a:cubicBezTo>
                    <a:pt x="909" y="7"/>
                    <a:pt x="859" y="4"/>
                    <a:pt x="808" y="4"/>
                  </a:cubicBezTo>
                  <a:cubicBezTo>
                    <a:pt x="757" y="4"/>
                    <a:pt x="706" y="7"/>
                    <a:pt x="655" y="12"/>
                  </a:cubicBezTo>
                  <a:cubicBezTo>
                    <a:pt x="627" y="18"/>
                    <a:pt x="599" y="21"/>
                    <a:pt x="572" y="21"/>
                  </a:cubicBezTo>
                  <a:cubicBezTo>
                    <a:pt x="545" y="21"/>
                    <a:pt x="520" y="18"/>
                    <a:pt x="498" y="12"/>
                  </a:cubicBezTo>
                  <a:cubicBezTo>
                    <a:pt x="441" y="1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11"/>
            <p:cNvSpPr/>
            <p:nvPr/>
          </p:nvSpPr>
          <p:spPr>
            <a:xfrm>
              <a:off x="6092996" y="758985"/>
              <a:ext cx="36825" cy="16680"/>
            </a:xfrm>
            <a:custGeom>
              <a:rect b="b" l="l" r="r" t="t"/>
              <a:pathLst>
                <a:path extrusionOk="0" h="486" w="1073">
                  <a:moveTo>
                    <a:pt x="543" y="0"/>
                  </a:moveTo>
                  <a:cubicBezTo>
                    <a:pt x="475" y="0"/>
                    <a:pt x="407" y="12"/>
                    <a:pt x="339" y="34"/>
                  </a:cubicBezTo>
                  <a:cubicBezTo>
                    <a:pt x="283" y="45"/>
                    <a:pt x="227" y="68"/>
                    <a:pt x="170" y="102"/>
                  </a:cubicBezTo>
                  <a:cubicBezTo>
                    <a:pt x="102" y="136"/>
                    <a:pt x="46" y="181"/>
                    <a:pt x="1" y="237"/>
                  </a:cubicBezTo>
                  <a:cubicBezTo>
                    <a:pt x="46" y="282"/>
                    <a:pt x="91" y="339"/>
                    <a:pt x="159" y="373"/>
                  </a:cubicBezTo>
                  <a:cubicBezTo>
                    <a:pt x="272" y="440"/>
                    <a:pt x="396" y="486"/>
                    <a:pt x="520" y="486"/>
                  </a:cubicBezTo>
                  <a:cubicBezTo>
                    <a:pt x="655" y="474"/>
                    <a:pt x="791" y="429"/>
                    <a:pt x="904" y="361"/>
                  </a:cubicBezTo>
                  <a:cubicBezTo>
                    <a:pt x="971" y="316"/>
                    <a:pt x="1028" y="271"/>
                    <a:pt x="1073" y="203"/>
                  </a:cubicBezTo>
                  <a:cubicBezTo>
                    <a:pt x="1016" y="158"/>
                    <a:pt x="960" y="113"/>
                    <a:pt x="892" y="79"/>
                  </a:cubicBezTo>
                  <a:cubicBezTo>
                    <a:pt x="791" y="23"/>
                    <a:pt x="667" y="0"/>
                    <a:pt x="543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11"/>
            <p:cNvSpPr/>
            <p:nvPr/>
          </p:nvSpPr>
          <p:spPr>
            <a:xfrm>
              <a:off x="5798290" y="593219"/>
              <a:ext cx="48563" cy="17915"/>
            </a:xfrm>
            <a:custGeom>
              <a:rect b="b" l="l" r="r" t="t"/>
              <a:pathLst>
                <a:path extrusionOk="0" h="522" w="1415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29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11"/>
            <p:cNvSpPr/>
            <p:nvPr/>
          </p:nvSpPr>
          <p:spPr>
            <a:xfrm>
              <a:off x="6013614" y="581310"/>
              <a:ext cx="31677" cy="27078"/>
            </a:xfrm>
            <a:custGeom>
              <a:rect b="b" l="l" r="r" t="t"/>
              <a:pathLst>
                <a:path extrusionOk="0" h="789" w="923">
                  <a:moveTo>
                    <a:pt x="568" y="1"/>
                  </a:moveTo>
                  <a:cubicBezTo>
                    <a:pt x="536" y="1"/>
                    <a:pt x="501" y="7"/>
                    <a:pt x="463" y="20"/>
                  </a:cubicBezTo>
                  <a:cubicBezTo>
                    <a:pt x="452" y="20"/>
                    <a:pt x="429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6" y="788"/>
                    <a:pt x="435" y="789"/>
                    <a:pt x="443" y="789"/>
                  </a:cubicBezTo>
                  <a:cubicBezTo>
                    <a:pt x="867" y="789"/>
                    <a:pt x="922" y="1"/>
                    <a:pt x="5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11"/>
            <p:cNvSpPr/>
            <p:nvPr/>
          </p:nvSpPr>
          <p:spPr>
            <a:xfrm>
              <a:off x="6180924" y="520049"/>
              <a:ext cx="30991" cy="27525"/>
            </a:xfrm>
            <a:custGeom>
              <a:rect b="b" l="l" r="r" t="t"/>
              <a:pathLst>
                <a:path extrusionOk="0" h="802" w="903">
                  <a:moveTo>
                    <a:pt x="550" y="0"/>
                  </a:moveTo>
                  <a:cubicBezTo>
                    <a:pt x="517" y="0"/>
                    <a:pt x="480" y="7"/>
                    <a:pt x="441" y="23"/>
                  </a:cubicBezTo>
                  <a:cubicBezTo>
                    <a:pt x="429" y="34"/>
                    <a:pt x="407" y="34"/>
                    <a:pt x="395" y="45"/>
                  </a:cubicBezTo>
                  <a:cubicBezTo>
                    <a:pt x="113" y="192"/>
                    <a:pt x="0" y="779"/>
                    <a:pt x="418" y="801"/>
                  </a:cubicBezTo>
                  <a:cubicBezTo>
                    <a:pt x="423" y="801"/>
                    <a:pt x="429" y="802"/>
                    <a:pt x="434" y="802"/>
                  </a:cubicBezTo>
                  <a:cubicBezTo>
                    <a:pt x="853" y="802"/>
                    <a:pt x="903" y="0"/>
                    <a:pt x="55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11"/>
            <p:cNvSpPr/>
            <p:nvPr/>
          </p:nvSpPr>
          <p:spPr>
            <a:xfrm>
              <a:off x="5966287" y="631108"/>
              <a:ext cx="40601" cy="22617"/>
            </a:xfrm>
            <a:custGeom>
              <a:rect b="b" l="l" r="r" t="t"/>
              <a:pathLst>
                <a:path extrusionOk="0" h="659" w="1183">
                  <a:moveTo>
                    <a:pt x="705" y="1"/>
                  </a:moveTo>
                  <a:cubicBezTo>
                    <a:pt x="378" y="1"/>
                    <a:pt x="0" y="427"/>
                    <a:pt x="353" y="612"/>
                  </a:cubicBezTo>
                  <a:cubicBezTo>
                    <a:pt x="364" y="612"/>
                    <a:pt x="387" y="623"/>
                    <a:pt x="398" y="634"/>
                  </a:cubicBezTo>
                  <a:cubicBezTo>
                    <a:pt x="440" y="651"/>
                    <a:pt x="488" y="658"/>
                    <a:pt x="537" y="658"/>
                  </a:cubicBezTo>
                  <a:cubicBezTo>
                    <a:pt x="828" y="658"/>
                    <a:pt x="1182" y="395"/>
                    <a:pt x="951" y="115"/>
                  </a:cubicBezTo>
                  <a:cubicBezTo>
                    <a:pt x="884" y="34"/>
                    <a:pt x="797" y="1"/>
                    <a:pt x="70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11"/>
            <p:cNvSpPr/>
            <p:nvPr/>
          </p:nvSpPr>
          <p:spPr>
            <a:xfrm>
              <a:off x="6109676" y="524888"/>
              <a:ext cx="29138" cy="28142"/>
            </a:xfrm>
            <a:custGeom>
              <a:rect b="b" l="l" r="r" t="t"/>
              <a:pathLst>
                <a:path extrusionOk="0" h="820" w="849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48" y="819"/>
                    <a:pt x="444" y="819"/>
                  </a:cubicBezTo>
                  <a:cubicBezTo>
                    <a:pt x="496" y="819"/>
                    <a:pt x="551" y="799"/>
                    <a:pt x="609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8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11"/>
            <p:cNvSpPr/>
            <p:nvPr/>
          </p:nvSpPr>
          <p:spPr>
            <a:xfrm>
              <a:off x="5789504" y="543489"/>
              <a:ext cx="39228" cy="21862"/>
            </a:xfrm>
            <a:custGeom>
              <a:rect b="b" l="l" r="r" t="t"/>
              <a:pathLst>
                <a:path extrusionOk="0" h="637" w="1143">
                  <a:moveTo>
                    <a:pt x="581" y="1"/>
                  </a:moveTo>
                  <a:cubicBezTo>
                    <a:pt x="309" y="1"/>
                    <a:pt x="1" y="207"/>
                    <a:pt x="178" y="491"/>
                  </a:cubicBezTo>
                  <a:cubicBezTo>
                    <a:pt x="244" y="595"/>
                    <a:pt x="347" y="636"/>
                    <a:pt x="456" y="636"/>
                  </a:cubicBezTo>
                  <a:cubicBezTo>
                    <a:pt x="773" y="636"/>
                    <a:pt x="1143" y="283"/>
                    <a:pt x="832" y="73"/>
                  </a:cubicBezTo>
                  <a:lnTo>
                    <a:pt x="787" y="50"/>
                  </a:lnTo>
                  <a:cubicBezTo>
                    <a:pt x="728" y="16"/>
                    <a:pt x="656" y="1"/>
                    <a:pt x="58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11"/>
            <p:cNvSpPr/>
            <p:nvPr/>
          </p:nvSpPr>
          <p:spPr>
            <a:xfrm>
              <a:off x="5725498" y="423541"/>
              <a:ext cx="37237" cy="26118"/>
            </a:xfrm>
            <a:custGeom>
              <a:rect b="b" l="l" r="r" t="t"/>
              <a:pathLst>
                <a:path extrusionOk="0" h="761" w="1085">
                  <a:moveTo>
                    <a:pt x="666" y="1"/>
                  </a:moveTo>
                  <a:cubicBezTo>
                    <a:pt x="655" y="1"/>
                    <a:pt x="644" y="1"/>
                    <a:pt x="632" y="2"/>
                  </a:cubicBezTo>
                  <a:lnTo>
                    <a:pt x="587" y="14"/>
                  </a:lnTo>
                  <a:cubicBezTo>
                    <a:pt x="282" y="81"/>
                    <a:pt x="0" y="623"/>
                    <a:pt x="406" y="747"/>
                  </a:cubicBezTo>
                  <a:cubicBezTo>
                    <a:pt x="438" y="756"/>
                    <a:pt x="469" y="761"/>
                    <a:pt x="498" y="761"/>
                  </a:cubicBezTo>
                  <a:cubicBezTo>
                    <a:pt x="891" y="761"/>
                    <a:pt x="1085" y="1"/>
                    <a:pt x="66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11"/>
            <p:cNvSpPr/>
            <p:nvPr/>
          </p:nvSpPr>
          <p:spPr>
            <a:xfrm>
              <a:off x="6352696" y="179766"/>
              <a:ext cx="29996" cy="28417"/>
            </a:xfrm>
            <a:custGeom>
              <a:rect b="b" l="l" r="r" t="t"/>
              <a:pathLst>
                <a:path extrusionOk="0" h="828" w="874">
                  <a:moveTo>
                    <a:pt x="495" y="0"/>
                  </a:moveTo>
                  <a:cubicBezTo>
                    <a:pt x="456" y="0"/>
                    <a:pt x="413" y="10"/>
                    <a:pt x="367" y="30"/>
                  </a:cubicBezTo>
                  <a:cubicBezTo>
                    <a:pt x="0" y="190"/>
                    <a:pt x="213" y="827"/>
                    <a:pt x="496" y="827"/>
                  </a:cubicBezTo>
                  <a:cubicBezTo>
                    <a:pt x="553" y="827"/>
                    <a:pt x="613" y="801"/>
                    <a:pt x="671" y="741"/>
                  </a:cubicBezTo>
                  <a:cubicBezTo>
                    <a:pt x="683" y="730"/>
                    <a:pt x="694" y="718"/>
                    <a:pt x="705" y="696"/>
                  </a:cubicBezTo>
                  <a:cubicBezTo>
                    <a:pt x="874" y="488"/>
                    <a:pt x="781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11"/>
            <p:cNvSpPr/>
            <p:nvPr/>
          </p:nvSpPr>
          <p:spPr>
            <a:xfrm>
              <a:off x="5856497" y="638075"/>
              <a:ext cx="30133" cy="26564"/>
            </a:xfrm>
            <a:custGeom>
              <a:rect b="b" l="l" r="r" t="t"/>
              <a:pathLst>
                <a:path extrusionOk="0" h="774" w="878">
                  <a:moveTo>
                    <a:pt x="435" y="0"/>
                  </a:moveTo>
                  <a:cubicBezTo>
                    <a:pt x="361" y="0"/>
                    <a:pt x="288" y="34"/>
                    <a:pt x="223" y="116"/>
                  </a:cubicBezTo>
                  <a:cubicBezTo>
                    <a:pt x="1" y="387"/>
                    <a:pt x="355" y="773"/>
                    <a:pt x="616" y="773"/>
                  </a:cubicBezTo>
                  <a:cubicBezTo>
                    <a:pt x="712" y="773"/>
                    <a:pt x="796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7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11"/>
            <p:cNvSpPr/>
            <p:nvPr/>
          </p:nvSpPr>
          <p:spPr>
            <a:xfrm>
              <a:off x="6093923" y="599019"/>
              <a:ext cx="40292" cy="22548"/>
            </a:xfrm>
            <a:custGeom>
              <a:rect b="b" l="l" r="r" t="t"/>
              <a:pathLst>
                <a:path extrusionOk="0" h="657" w="1174">
                  <a:moveTo>
                    <a:pt x="640" y="0"/>
                  </a:moveTo>
                  <a:cubicBezTo>
                    <a:pt x="351" y="0"/>
                    <a:pt x="1" y="271"/>
                    <a:pt x="233" y="543"/>
                  </a:cubicBezTo>
                  <a:cubicBezTo>
                    <a:pt x="299" y="623"/>
                    <a:pt x="385" y="656"/>
                    <a:pt x="475" y="656"/>
                  </a:cubicBezTo>
                  <a:cubicBezTo>
                    <a:pt x="800" y="656"/>
                    <a:pt x="1174" y="223"/>
                    <a:pt x="820" y="46"/>
                  </a:cubicBezTo>
                  <a:cubicBezTo>
                    <a:pt x="798" y="35"/>
                    <a:pt x="786" y="24"/>
                    <a:pt x="775" y="24"/>
                  </a:cubicBezTo>
                  <a:cubicBezTo>
                    <a:pt x="734" y="8"/>
                    <a:pt x="687" y="0"/>
                    <a:pt x="64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11"/>
            <p:cNvSpPr/>
            <p:nvPr/>
          </p:nvSpPr>
          <p:spPr>
            <a:xfrm>
              <a:off x="5735245" y="359397"/>
              <a:ext cx="40669" cy="22926"/>
            </a:xfrm>
            <a:custGeom>
              <a:rect b="b" l="l" r="r" t="t"/>
              <a:pathLst>
                <a:path extrusionOk="0" h="668" w="1185">
                  <a:moveTo>
                    <a:pt x="707" y="1"/>
                  </a:moveTo>
                  <a:cubicBezTo>
                    <a:pt x="375" y="1"/>
                    <a:pt x="0" y="467"/>
                    <a:pt x="371" y="630"/>
                  </a:cubicBezTo>
                  <a:cubicBezTo>
                    <a:pt x="382" y="641"/>
                    <a:pt x="393" y="641"/>
                    <a:pt x="416" y="653"/>
                  </a:cubicBezTo>
                  <a:cubicBezTo>
                    <a:pt x="450" y="663"/>
                    <a:pt x="486" y="668"/>
                    <a:pt x="524" y="668"/>
                  </a:cubicBezTo>
                  <a:cubicBezTo>
                    <a:pt x="815" y="668"/>
                    <a:pt x="1185" y="379"/>
                    <a:pt x="935" y="100"/>
                  </a:cubicBezTo>
                  <a:cubicBezTo>
                    <a:pt x="870" y="30"/>
                    <a:pt x="790" y="1"/>
                    <a:pt x="70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11"/>
            <p:cNvSpPr/>
            <p:nvPr/>
          </p:nvSpPr>
          <p:spPr>
            <a:xfrm>
              <a:off x="6341027" y="282280"/>
              <a:ext cx="36448" cy="21072"/>
            </a:xfrm>
            <a:custGeom>
              <a:rect b="b" l="l" r="r" t="t"/>
              <a:pathLst>
                <a:path extrusionOk="0" h="614" w="1062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2" y="614"/>
                  </a:cubicBezTo>
                  <a:cubicBezTo>
                    <a:pt x="735" y="614"/>
                    <a:pt x="1062" y="366"/>
                    <a:pt x="820" y="124"/>
                  </a:cubicBezTo>
                  <a:cubicBezTo>
                    <a:pt x="808" y="112"/>
                    <a:pt x="797" y="101"/>
                    <a:pt x="786" y="90"/>
                  </a:cubicBezTo>
                  <a:cubicBezTo>
                    <a:pt x="712" y="30"/>
                    <a:pt x="602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11"/>
            <p:cNvSpPr/>
            <p:nvPr/>
          </p:nvSpPr>
          <p:spPr>
            <a:xfrm>
              <a:off x="6376102" y="230594"/>
              <a:ext cx="30167" cy="22342"/>
            </a:xfrm>
            <a:custGeom>
              <a:rect b="b" l="l" r="r" t="t"/>
              <a:pathLst>
                <a:path extrusionOk="0" h="651" w="879">
                  <a:moveTo>
                    <a:pt x="312" y="1"/>
                  </a:moveTo>
                  <a:cubicBezTo>
                    <a:pt x="157" y="1"/>
                    <a:pt x="23" y="80"/>
                    <a:pt x="12" y="276"/>
                  </a:cubicBezTo>
                  <a:cubicBezTo>
                    <a:pt x="0" y="524"/>
                    <a:pt x="252" y="651"/>
                    <a:pt x="476" y="651"/>
                  </a:cubicBezTo>
                  <a:cubicBezTo>
                    <a:pt x="690" y="651"/>
                    <a:pt x="879" y="535"/>
                    <a:pt x="791" y="298"/>
                  </a:cubicBezTo>
                  <a:cubicBezTo>
                    <a:pt x="791" y="287"/>
                    <a:pt x="768" y="276"/>
                    <a:pt x="768" y="253"/>
                  </a:cubicBezTo>
                  <a:cubicBezTo>
                    <a:pt x="690" y="103"/>
                    <a:pt x="488" y="1"/>
                    <a:pt x="3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11"/>
            <p:cNvSpPr/>
            <p:nvPr/>
          </p:nvSpPr>
          <p:spPr>
            <a:xfrm>
              <a:off x="5876334" y="587282"/>
              <a:ext cx="28623" cy="28074"/>
            </a:xfrm>
            <a:custGeom>
              <a:rect b="b" l="l" r="r" t="t"/>
              <a:pathLst>
                <a:path extrusionOk="0" h="818" w="834">
                  <a:moveTo>
                    <a:pt x="401" y="0"/>
                  </a:moveTo>
                  <a:cubicBezTo>
                    <a:pt x="353" y="0"/>
                    <a:pt x="299" y="19"/>
                    <a:pt x="243" y="61"/>
                  </a:cubicBezTo>
                  <a:cubicBezTo>
                    <a:pt x="232" y="61"/>
                    <a:pt x="220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4" y="0"/>
                    <a:pt x="4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11"/>
            <p:cNvSpPr/>
            <p:nvPr/>
          </p:nvSpPr>
          <p:spPr>
            <a:xfrm>
              <a:off x="6304510" y="170362"/>
              <a:ext cx="34972" cy="21141"/>
            </a:xfrm>
            <a:custGeom>
              <a:rect b="b" l="l" r="r" t="t"/>
              <a:pathLst>
                <a:path extrusionOk="0" h="616" w="1019">
                  <a:moveTo>
                    <a:pt x="584" y="0"/>
                  </a:moveTo>
                  <a:cubicBezTo>
                    <a:pt x="303" y="0"/>
                    <a:pt x="1" y="211"/>
                    <a:pt x="202" y="462"/>
                  </a:cubicBezTo>
                  <a:cubicBezTo>
                    <a:pt x="213" y="473"/>
                    <a:pt x="225" y="485"/>
                    <a:pt x="236" y="496"/>
                  </a:cubicBezTo>
                  <a:cubicBezTo>
                    <a:pt x="319" y="575"/>
                    <a:pt x="452" y="615"/>
                    <a:pt x="581" y="615"/>
                  </a:cubicBezTo>
                  <a:cubicBezTo>
                    <a:pt x="805" y="615"/>
                    <a:pt x="1018" y="494"/>
                    <a:pt x="947" y="236"/>
                  </a:cubicBezTo>
                  <a:cubicBezTo>
                    <a:pt x="898" y="68"/>
                    <a:pt x="745" y="0"/>
                    <a:pt x="58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11"/>
            <p:cNvSpPr/>
            <p:nvPr/>
          </p:nvSpPr>
          <p:spPr>
            <a:xfrm>
              <a:off x="6253305" y="483841"/>
              <a:ext cx="28829" cy="28005"/>
            </a:xfrm>
            <a:custGeom>
              <a:rect b="b" l="l" r="r" t="t"/>
              <a:pathLst>
                <a:path extrusionOk="0" h="816" w="840">
                  <a:moveTo>
                    <a:pt x="498" y="0"/>
                  </a:moveTo>
                  <a:cubicBezTo>
                    <a:pt x="467" y="0"/>
                    <a:pt x="433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3" y="728"/>
                    <a:pt x="645" y="716"/>
                  </a:cubicBezTo>
                  <a:cubicBezTo>
                    <a:pt x="839" y="512"/>
                    <a:pt x="802" y="0"/>
                    <a:pt x="49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11"/>
            <p:cNvSpPr/>
            <p:nvPr/>
          </p:nvSpPr>
          <p:spPr>
            <a:xfrm>
              <a:off x="6170903" y="477321"/>
              <a:ext cx="35556" cy="21107"/>
            </a:xfrm>
            <a:custGeom>
              <a:rect b="b" l="l" r="r" t="t"/>
              <a:pathLst>
                <a:path extrusionOk="0" h="615" w="1036">
                  <a:moveTo>
                    <a:pt x="461" y="0"/>
                  </a:moveTo>
                  <a:cubicBezTo>
                    <a:pt x="227" y="0"/>
                    <a:pt x="0" y="128"/>
                    <a:pt x="89" y="387"/>
                  </a:cubicBezTo>
                  <a:cubicBezTo>
                    <a:pt x="145" y="549"/>
                    <a:pt x="291" y="614"/>
                    <a:pt x="444" y="614"/>
                  </a:cubicBezTo>
                  <a:cubicBezTo>
                    <a:pt x="728" y="614"/>
                    <a:pt x="1036" y="389"/>
                    <a:pt x="823" y="139"/>
                  </a:cubicBezTo>
                  <a:cubicBezTo>
                    <a:pt x="812" y="128"/>
                    <a:pt x="800" y="117"/>
                    <a:pt x="789" y="105"/>
                  </a:cubicBezTo>
                  <a:cubicBezTo>
                    <a:pt x="707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11"/>
            <p:cNvSpPr/>
            <p:nvPr/>
          </p:nvSpPr>
          <p:spPr>
            <a:xfrm>
              <a:off x="6275029" y="120084"/>
              <a:ext cx="31986" cy="27456"/>
            </a:xfrm>
            <a:custGeom>
              <a:rect b="b" l="l" r="r" t="t"/>
              <a:pathLst>
                <a:path extrusionOk="0" h="800" w="932">
                  <a:moveTo>
                    <a:pt x="578" y="0"/>
                  </a:moveTo>
                  <a:cubicBezTo>
                    <a:pt x="546" y="0"/>
                    <a:pt x="512" y="7"/>
                    <a:pt x="474" y="20"/>
                  </a:cubicBezTo>
                  <a:lnTo>
                    <a:pt x="418" y="43"/>
                  </a:lnTo>
                  <a:cubicBezTo>
                    <a:pt x="136" y="178"/>
                    <a:pt x="0" y="765"/>
                    <a:pt x="418" y="799"/>
                  </a:cubicBezTo>
                  <a:cubicBezTo>
                    <a:pt x="426" y="799"/>
                    <a:pt x="434" y="800"/>
                    <a:pt x="442" y="800"/>
                  </a:cubicBezTo>
                  <a:cubicBezTo>
                    <a:pt x="867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11"/>
            <p:cNvSpPr/>
            <p:nvPr/>
          </p:nvSpPr>
          <p:spPr>
            <a:xfrm>
              <a:off x="6355201" y="343850"/>
              <a:ext cx="31060" cy="27525"/>
            </a:xfrm>
            <a:custGeom>
              <a:rect b="b" l="l" r="r" t="t"/>
              <a:pathLst>
                <a:path extrusionOk="0" h="802" w="905">
                  <a:moveTo>
                    <a:pt x="559" y="0"/>
                  </a:moveTo>
                  <a:cubicBezTo>
                    <a:pt x="526" y="0"/>
                    <a:pt x="491" y="7"/>
                    <a:pt x="452" y="22"/>
                  </a:cubicBezTo>
                  <a:lnTo>
                    <a:pt x="407" y="45"/>
                  </a:lnTo>
                  <a:cubicBezTo>
                    <a:pt x="124" y="192"/>
                    <a:pt x="0" y="778"/>
                    <a:pt x="418" y="801"/>
                  </a:cubicBezTo>
                  <a:cubicBezTo>
                    <a:pt x="423" y="801"/>
                    <a:pt x="429" y="801"/>
                    <a:pt x="434" y="801"/>
                  </a:cubicBezTo>
                  <a:cubicBezTo>
                    <a:pt x="863" y="801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11"/>
            <p:cNvSpPr/>
            <p:nvPr/>
          </p:nvSpPr>
          <p:spPr>
            <a:xfrm>
              <a:off x="5738265" y="521181"/>
              <a:ext cx="29858" cy="27628"/>
            </a:xfrm>
            <a:custGeom>
              <a:rect b="b" l="l" r="r" t="t"/>
              <a:pathLst>
                <a:path extrusionOk="0" h="805" w="870">
                  <a:moveTo>
                    <a:pt x="452" y="1"/>
                  </a:moveTo>
                  <a:cubicBezTo>
                    <a:pt x="21" y="1"/>
                    <a:pt x="1" y="805"/>
                    <a:pt x="349" y="805"/>
                  </a:cubicBezTo>
                  <a:cubicBezTo>
                    <a:pt x="384" y="805"/>
                    <a:pt x="422" y="797"/>
                    <a:pt x="463" y="779"/>
                  </a:cubicBezTo>
                  <a:cubicBezTo>
                    <a:pt x="475" y="768"/>
                    <a:pt x="497" y="757"/>
                    <a:pt x="508" y="757"/>
                  </a:cubicBezTo>
                  <a:cubicBezTo>
                    <a:pt x="779" y="599"/>
                    <a:pt x="869" y="1"/>
                    <a:pt x="45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11"/>
            <p:cNvSpPr/>
            <p:nvPr/>
          </p:nvSpPr>
          <p:spPr>
            <a:xfrm>
              <a:off x="6327196" y="134086"/>
              <a:ext cx="34938" cy="21175"/>
            </a:xfrm>
            <a:custGeom>
              <a:rect b="b" l="l" r="r" t="t"/>
              <a:pathLst>
                <a:path extrusionOk="0" h="617" w="1018">
                  <a:moveTo>
                    <a:pt x="435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21" y="548"/>
                    <a:pt x="275" y="616"/>
                    <a:pt x="436" y="616"/>
                  </a:cubicBezTo>
                  <a:cubicBezTo>
                    <a:pt x="717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71" y="120"/>
                  </a:cubicBezTo>
                  <a:cubicBezTo>
                    <a:pt x="693" y="41"/>
                    <a:pt x="562" y="1"/>
                    <a:pt x="43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11"/>
            <p:cNvSpPr/>
            <p:nvPr/>
          </p:nvSpPr>
          <p:spPr>
            <a:xfrm>
              <a:off x="6275235" y="427659"/>
              <a:ext cx="30030" cy="22033"/>
            </a:xfrm>
            <a:custGeom>
              <a:rect b="b" l="l" r="r" t="t"/>
              <a:pathLst>
                <a:path extrusionOk="0" h="642" w="875">
                  <a:moveTo>
                    <a:pt x="413" y="1"/>
                  </a:moveTo>
                  <a:cubicBezTo>
                    <a:pt x="195" y="1"/>
                    <a:pt x="0" y="119"/>
                    <a:pt x="96" y="356"/>
                  </a:cubicBezTo>
                  <a:cubicBezTo>
                    <a:pt x="107" y="367"/>
                    <a:pt x="107" y="390"/>
                    <a:pt x="119" y="401"/>
                  </a:cubicBezTo>
                  <a:cubicBezTo>
                    <a:pt x="195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75" y="119"/>
                    <a:pt x="632" y="1"/>
                    <a:pt x="41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11"/>
            <p:cNvSpPr/>
            <p:nvPr/>
          </p:nvSpPr>
          <p:spPr>
            <a:xfrm>
              <a:off x="5818951" y="58308"/>
              <a:ext cx="287842" cy="233513"/>
            </a:xfrm>
            <a:custGeom>
              <a:rect b="b" l="l" r="r" t="t"/>
              <a:pathLst>
                <a:path extrusionOk="0" h="6804" w="8387">
                  <a:moveTo>
                    <a:pt x="5932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03" y="6803"/>
                  </a:cubicBezTo>
                  <a:cubicBezTo>
                    <a:pt x="5632" y="6803"/>
                    <a:pt x="5920" y="6750"/>
                    <a:pt x="6135" y="6638"/>
                  </a:cubicBezTo>
                  <a:lnTo>
                    <a:pt x="8031" y="2723"/>
                  </a:lnTo>
                  <a:cubicBezTo>
                    <a:pt x="8387" y="749"/>
                    <a:pt x="7328" y="1"/>
                    <a:pt x="593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11"/>
            <p:cNvSpPr/>
            <p:nvPr/>
          </p:nvSpPr>
          <p:spPr>
            <a:xfrm>
              <a:off x="5844005" y="50826"/>
              <a:ext cx="259494" cy="242574"/>
            </a:xfrm>
            <a:custGeom>
              <a:rect b="b" l="l" r="r" t="t"/>
              <a:pathLst>
                <a:path extrusionOk="0" h="7068" w="7561">
                  <a:moveTo>
                    <a:pt x="5129" y="0"/>
                  </a:moveTo>
                  <a:cubicBezTo>
                    <a:pt x="5051" y="0"/>
                    <a:pt x="4974" y="2"/>
                    <a:pt x="4898" y="7"/>
                  </a:cubicBezTo>
                  <a:cubicBezTo>
                    <a:pt x="4141" y="63"/>
                    <a:pt x="3397" y="255"/>
                    <a:pt x="2720" y="582"/>
                  </a:cubicBezTo>
                  <a:cubicBezTo>
                    <a:pt x="2020" y="898"/>
                    <a:pt x="1388" y="1338"/>
                    <a:pt x="858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40" y="2410"/>
                    <a:pt x="395" y="2501"/>
                    <a:pt x="361" y="2580"/>
                  </a:cubicBezTo>
                  <a:cubicBezTo>
                    <a:pt x="305" y="2670"/>
                    <a:pt x="260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68" y="4408"/>
                    <a:pt x="215" y="4791"/>
                    <a:pt x="452" y="5107"/>
                  </a:cubicBezTo>
                  <a:cubicBezTo>
                    <a:pt x="677" y="5423"/>
                    <a:pt x="937" y="5694"/>
                    <a:pt x="1241" y="5931"/>
                  </a:cubicBezTo>
                  <a:cubicBezTo>
                    <a:pt x="1839" y="6382"/>
                    <a:pt x="2517" y="6710"/>
                    <a:pt x="3239" y="6902"/>
                  </a:cubicBezTo>
                  <a:cubicBezTo>
                    <a:pt x="3600" y="6992"/>
                    <a:pt x="3972" y="7048"/>
                    <a:pt x="4333" y="7060"/>
                  </a:cubicBezTo>
                  <a:cubicBezTo>
                    <a:pt x="4390" y="7065"/>
                    <a:pt x="4448" y="7067"/>
                    <a:pt x="4505" y="7067"/>
                  </a:cubicBezTo>
                  <a:cubicBezTo>
                    <a:pt x="4819" y="7067"/>
                    <a:pt x="5128" y="6990"/>
                    <a:pt x="5405" y="6856"/>
                  </a:cubicBezTo>
                  <a:lnTo>
                    <a:pt x="5405" y="6856"/>
                  </a:lnTo>
                  <a:cubicBezTo>
                    <a:pt x="5173" y="6942"/>
                    <a:pt x="4929" y="6984"/>
                    <a:pt x="4682" y="6984"/>
                  </a:cubicBezTo>
                  <a:cubicBezTo>
                    <a:pt x="4570" y="6984"/>
                    <a:pt x="4457" y="6976"/>
                    <a:pt x="4345" y="6958"/>
                  </a:cubicBezTo>
                  <a:cubicBezTo>
                    <a:pt x="3983" y="6913"/>
                    <a:pt x="3634" y="6834"/>
                    <a:pt x="3295" y="6710"/>
                  </a:cubicBezTo>
                  <a:cubicBezTo>
                    <a:pt x="2618" y="6484"/>
                    <a:pt x="1997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74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69" y="2580"/>
                  </a:cubicBezTo>
                  <a:cubicBezTo>
                    <a:pt x="971" y="2433"/>
                    <a:pt x="1083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39" y="445"/>
                    <a:pt x="5244" y="445"/>
                  </a:cubicBezTo>
                  <a:cubicBezTo>
                    <a:pt x="5825" y="445"/>
                    <a:pt x="6407" y="589"/>
                    <a:pt x="6771" y="1000"/>
                  </a:cubicBezTo>
                  <a:cubicBezTo>
                    <a:pt x="6985" y="1248"/>
                    <a:pt x="7121" y="1553"/>
                    <a:pt x="7166" y="1869"/>
                  </a:cubicBezTo>
                  <a:cubicBezTo>
                    <a:pt x="7210" y="2209"/>
                    <a:pt x="7200" y="2549"/>
                    <a:pt x="7158" y="2878"/>
                  </a:cubicBezTo>
                  <a:lnTo>
                    <a:pt x="7158" y="2878"/>
                  </a:lnTo>
                  <a:cubicBezTo>
                    <a:pt x="6856" y="3538"/>
                    <a:pt x="6554" y="4188"/>
                    <a:pt x="6274" y="4848"/>
                  </a:cubicBezTo>
                  <a:cubicBezTo>
                    <a:pt x="5981" y="5514"/>
                    <a:pt x="5687" y="6179"/>
                    <a:pt x="5405" y="6856"/>
                  </a:cubicBezTo>
                  <a:cubicBezTo>
                    <a:pt x="5766" y="6224"/>
                    <a:pt x="6094" y="5570"/>
                    <a:pt x="6443" y="4938"/>
                  </a:cubicBezTo>
                  <a:cubicBezTo>
                    <a:pt x="6793" y="4295"/>
                    <a:pt x="7109" y="3652"/>
                    <a:pt x="7448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27" y="1824"/>
                  </a:cubicBezTo>
                  <a:cubicBezTo>
                    <a:pt x="7493" y="1417"/>
                    <a:pt x="7335" y="1034"/>
                    <a:pt x="7075" y="718"/>
                  </a:cubicBezTo>
                  <a:cubicBezTo>
                    <a:pt x="6805" y="424"/>
                    <a:pt x="6443" y="210"/>
                    <a:pt x="6049" y="108"/>
                  </a:cubicBezTo>
                  <a:cubicBezTo>
                    <a:pt x="5751" y="36"/>
                    <a:pt x="5438" y="0"/>
                    <a:pt x="512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11"/>
            <p:cNvSpPr/>
            <p:nvPr/>
          </p:nvSpPr>
          <p:spPr>
            <a:xfrm>
              <a:off x="5727420" y="170774"/>
              <a:ext cx="321853" cy="242471"/>
            </a:xfrm>
            <a:custGeom>
              <a:rect b="b" l="l" r="r" t="t"/>
              <a:pathLst>
                <a:path extrusionOk="0" h="7065" w="9378">
                  <a:moveTo>
                    <a:pt x="5853" y="1"/>
                  </a:moveTo>
                  <a:cubicBezTo>
                    <a:pt x="5698" y="1"/>
                    <a:pt x="5537" y="17"/>
                    <a:pt x="5372" y="55"/>
                  </a:cubicBezTo>
                  <a:cubicBezTo>
                    <a:pt x="4187" y="326"/>
                    <a:pt x="3047" y="1003"/>
                    <a:pt x="2156" y="1770"/>
                  </a:cubicBezTo>
                  <a:cubicBezTo>
                    <a:pt x="1005" y="2763"/>
                    <a:pt x="1" y="4738"/>
                    <a:pt x="1106" y="6149"/>
                  </a:cubicBezTo>
                  <a:cubicBezTo>
                    <a:pt x="1655" y="6820"/>
                    <a:pt x="2458" y="7064"/>
                    <a:pt x="3292" y="7064"/>
                  </a:cubicBezTo>
                  <a:cubicBezTo>
                    <a:pt x="4141" y="7064"/>
                    <a:pt x="5022" y="6811"/>
                    <a:pt x="5699" y="6498"/>
                  </a:cubicBezTo>
                  <a:cubicBezTo>
                    <a:pt x="7471" y="5720"/>
                    <a:pt x="9378" y="3869"/>
                    <a:pt x="8238" y="1759"/>
                  </a:cubicBezTo>
                  <a:lnTo>
                    <a:pt x="7663" y="755"/>
                  </a:lnTo>
                  <a:cubicBezTo>
                    <a:pt x="7663" y="755"/>
                    <a:pt x="6900" y="1"/>
                    <a:pt x="5853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11"/>
            <p:cNvSpPr/>
            <p:nvPr/>
          </p:nvSpPr>
          <p:spPr>
            <a:xfrm>
              <a:off x="5739809" y="168338"/>
              <a:ext cx="287396" cy="252630"/>
            </a:xfrm>
            <a:custGeom>
              <a:rect b="b" l="l" r="r" t="t"/>
              <a:pathLst>
                <a:path extrusionOk="0" h="7361" w="8374">
                  <a:moveTo>
                    <a:pt x="5412" y="1"/>
                  </a:moveTo>
                  <a:cubicBezTo>
                    <a:pt x="5387" y="1"/>
                    <a:pt x="5363" y="1"/>
                    <a:pt x="5338" y="2"/>
                  </a:cubicBezTo>
                  <a:cubicBezTo>
                    <a:pt x="5225" y="13"/>
                    <a:pt x="5112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19" y="273"/>
                    <a:pt x="3871" y="374"/>
                  </a:cubicBezTo>
                  <a:cubicBezTo>
                    <a:pt x="3623" y="499"/>
                    <a:pt x="3341" y="589"/>
                    <a:pt x="3081" y="747"/>
                  </a:cubicBezTo>
                  <a:cubicBezTo>
                    <a:pt x="2833" y="905"/>
                    <a:pt x="2540" y="1040"/>
                    <a:pt x="2291" y="1232"/>
                  </a:cubicBezTo>
                  <a:cubicBezTo>
                    <a:pt x="2043" y="1435"/>
                    <a:pt x="1761" y="1604"/>
                    <a:pt x="1513" y="1830"/>
                  </a:cubicBezTo>
                  <a:cubicBezTo>
                    <a:pt x="1253" y="2078"/>
                    <a:pt x="1028" y="2338"/>
                    <a:pt x="824" y="2620"/>
                  </a:cubicBezTo>
                  <a:cubicBezTo>
                    <a:pt x="430" y="3207"/>
                    <a:pt x="91" y="3895"/>
                    <a:pt x="46" y="4685"/>
                  </a:cubicBezTo>
                  <a:cubicBezTo>
                    <a:pt x="1" y="5497"/>
                    <a:pt x="351" y="6276"/>
                    <a:pt x="982" y="6784"/>
                  </a:cubicBezTo>
                  <a:cubicBezTo>
                    <a:pt x="1542" y="7208"/>
                    <a:pt x="2225" y="7361"/>
                    <a:pt x="2877" y="7361"/>
                  </a:cubicBezTo>
                  <a:cubicBezTo>
                    <a:pt x="2988" y="7361"/>
                    <a:pt x="3097" y="7356"/>
                    <a:pt x="3205" y="7348"/>
                  </a:cubicBezTo>
                  <a:cubicBezTo>
                    <a:pt x="3928" y="7292"/>
                    <a:pt x="4639" y="7111"/>
                    <a:pt x="5304" y="6806"/>
                  </a:cubicBezTo>
                  <a:cubicBezTo>
                    <a:pt x="5474" y="6739"/>
                    <a:pt x="5609" y="6682"/>
                    <a:pt x="5767" y="6592"/>
                  </a:cubicBezTo>
                  <a:cubicBezTo>
                    <a:pt x="5925" y="6502"/>
                    <a:pt x="6072" y="6423"/>
                    <a:pt x="6218" y="6332"/>
                  </a:cubicBezTo>
                  <a:cubicBezTo>
                    <a:pt x="6500" y="6152"/>
                    <a:pt x="6760" y="5949"/>
                    <a:pt x="7008" y="5723"/>
                  </a:cubicBezTo>
                  <a:cubicBezTo>
                    <a:pt x="7471" y="5328"/>
                    <a:pt x="7832" y="4832"/>
                    <a:pt x="8091" y="4279"/>
                  </a:cubicBezTo>
                  <a:cubicBezTo>
                    <a:pt x="8306" y="3793"/>
                    <a:pt x="8374" y="3263"/>
                    <a:pt x="8272" y="2755"/>
                  </a:cubicBezTo>
                  <a:cubicBezTo>
                    <a:pt x="8204" y="2372"/>
                    <a:pt x="8058" y="1999"/>
                    <a:pt x="7843" y="1672"/>
                  </a:cubicBezTo>
                  <a:lnTo>
                    <a:pt x="7302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83" y="5464"/>
                  </a:cubicBezTo>
                  <a:cubicBezTo>
                    <a:pt x="6546" y="5655"/>
                    <a:pt x="6286" y="5836"/>
                    <a:pt x="6026" y="5994"/>
                  </a:cubicBezTo>
                  <a:cubicBezTo>
                    <a:pt x="5891" y="6073"/>
                    <a:pt x="5756" y="6152"/>
                    <a:pt x="5609" y="6220"/>
                  </a:cubicBezTo>
                  <a:cubicBezTo>
                    <a:pt x="5462" y="6287"/>
                    <a:pt x="5293" y="6366"/>
                    <a:pt x="5146" y="6423"/>
                  </a:cubicBezTo>
                  <a:cubicBezTo>
                    <a:pt x="4526" y="6694"/>
                    <a:pt x="3860" y="6863"/>
                    <a:pt x="3194" y="6897"/>
                  </a:cubicBezTo>
                  <a:cubicBezTo>
                    <a:pt x="3116" y="6902"/>
                    <a:pt x="3037" y="6905"/>
                    <a:pt x="2958" y="6905"/>
                  </a:cubicBezTo>
                  <a:cubicBezTo>
                    <a:pt x="2355" y="6905"/>
                    <a:pt x="1747" y="6749"/>
                    <a:pt x="1298" y="6400"/>
                  </a:cubicBezTo>
                  <a:cubicBezTo>
                    <a:pt x="768" y="6005"/>
                    <a:pt x="475" y="5362"/>
                    <a:pt x="509" y="4696"/>
                  </a:cubicBezTo>
                  <a:cubicBezTo>
                    <a:pt x="531" y="4042"/>
                    <a:pt x="824" y="3410"/>
                    <a:pt x="1174" y="2868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909"/>
                    <a:pt x="2269" y="1717"/>
                    <a:pt x="2506" y="1525"/>
                  </a:cubicBezTo>
                  <a:cubicBezTo>
                    <a:pt x="2743" y="1334"/>
                    <a:pt x="3002" y="1187"/>
                    <a:pt x="3251" y="1018"/>
                  </a:cubicBezTo>
                  <a:cubicBezTo>
                    <a:pt x="3488" y="882"/>
                    <a:pt x="3725" y="747"/>
                    <a:pt x="3973" y="634"/>
                  </a:cubicBezTo>
                  <a:cubicBezTo>
                    <a:pt x="4210" y="521"/>
                    <a:pt x="4458" y="431"/>
                    <a:pt x="4706" y="352"/>
                  </a:cubicBezTo>
                  <a:lnTo>
                    <a:pt x="5045" y="239"/>
                  </a:lnTo>
                  <a:lnTo>
                    <a:pt x="5361" y="183"/>
                  </a:lnTo>
                  <a:cubicBezTo>
                    <a:pt x="5445" y="172"/>
                    <a:pt x="5528" y="167"/>
                    <a:pt x="5612" y="167"/>
                  </a:cubicBezTo>
                  <a:cubicBezTo>
                    <a:pt x="5900" y="167"/>
                    <a:pt x="6184" y="227"/>
                    <a:pt x="6455" y="341"/>
                  </a:cubicBezTo>
                  <a:cubicBezTo>
                    <a:pt x="6681" y="420"/>
                    <a:pt x="6895" y="532"/>
                    <a:pt x="7098" y="668"/>
                  </a:cubicBezTo>
                  <a:cubicBezTo>
                    <a:pt x="7234" y="758"/>
                    <a:pt x="7302" y="826"/>
                    <a:pt x="7302" y="826"/>
                  </a:cubicBezTo>
                  <a:cubicBezTo>
                    <a:pt x="7245" y="758"/>
                    <a:pt x="7177" y="702"/>
                    <a:pt x="7110" y="645"/>
                  </a:cubicBezTo>
                  <a:cubicBezTo>
                    <a:pt x="6918" y="487"/>
                    <a:pt x="6704" y="352"/>
                    <a:pt x="6478" y="250"/>
                  </a:cubicBezTo>
                  <a:cubicBezTo>
                    <a:pt x="6150" y="81"/>
                    <a:pt x="5782" y="1"/>
                    <a:pt x="54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11"/>
            <p:cNvSpPr/>
            <p:nvPr/>
          </p:nvSpPr>
          <p:spPr>
            <a:xfrm>
              <a:off x="5945832" y="60367"/>
              <a:ext cx="375701" cy="224384"/>
            </a:xfrm>
            <a:custGeom>
              <a:rect b="b" l="l" r="r" t="t"/>
              <a:pathLst>
                <a:path extrusionOk="0" h="6538" w="10947">
                  <a:moveTo>
                    <a:pt x="5556" y="0"/>
                  </a:moveTo>
                  <a:cubicBezTo>
                    <a:pt x="5453" y="0"/>
                    <a:pt x="5354" y="4"/>
                    <a:pt x="5259" y="11"/>
                  </a:cubicBezTo>
                  <a:cubicBezTo>
                    <a:pt x="2901" y="203"/>
                    <a:pt x="1" y="3159"/>
                    <a:pt x="2088" y="5348"/>
                  </a:cubicBezTo>
                  <a:cubicBezTo>
                    <a:pt x="2877" y="6168"/>
                    <a:pt x="4430" y="6537"/>
                    <a:pt x="5922" y="6537"/>
                  </a:cubicBezTo>
                  <a:cubicBezTo>
                    <a:pt x="7120" y="6537"/>
                    <a:pt x="8278" y="6300"/>
                    <a:pt x="8972" y="5867"/>
                  </a:cubicBezTo>
                  <a:lnTo>
                    <a:pt x="9931" y="5089"/>
                  </a:lnTo>
                  <a:cubicBezTo>
                    <a:pt x="10947" y="4886"/>
                    <a:pt x="10089" y="2132"/>
                    <a:pt x="9694" y="1625"/>
                  </a:cubicBezTo>
                  <a:cubicBezTo>
                    <a:pt x="8835" y="608"/>
                    <a:pt x="6895" y="0"/>
                    <a:pt x="555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11"/>
            <p:cNvSpPr/>
            <p:nvPr/>
          </p:nvSpPr>
          <p:spPr>
            <a:xfrm>
              <a:off x="5977990" y="53366"/>
              <a:ext cx="326898" cy="236259"/>
            </a:xfrm>
            <a:custGeom>
              <a:rect b="b" l="l" r="r" t="t"/>
              <a:pathLst>
                <a:path extrusionOk="0" h="6884" w="9525">
                  <a:moveTo>
                    <a:pt x="4300" y="1"/>
                  </a:moveTo>
                  <a:lnTo>
                    <a:pt x="4119" y="23"/>
                  </a:lnTo>
                  <a:cubicBezTo>
                    <a:pt x="3860" y="68"/>
                    <a:pt x="3600" y="125"/>
                    <a:pt x="3363" y="204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45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508" y="2652"/>
                  </a:cubicBezTo>
                  <a:cubicBezTo>
                    <a:pt x="1" y="3634"/>
                    <a:pt x="170" y="4830"/>
                    <a:pt x="937" y="5620"/>
                  </a:cubicBezTo>
                  <a:cubicBezTo>
                    <a:pt x="1309" y="5993"/>
                    <a:pt x="1750" y="6286"/>
                    <a:pt x="2246" y="6466"/>
                  </a:cubicBezTo>
                  <a:cubicBezTo>
                    <a:pt x="2720" y="6647"/>
                    <a:pt x="3205" y="6760"/>
                    <a:pt x="3713" y="6816"/>
                  </a:cubicBezTo>
                  <a:cubicBezTo>
                    <a:pt x="4059" y="6863"/>
                    <a:pt x="4405" y="6883"/>
                    <a:pt x="4755" y="6883"/>
                  </a:cubicBezTo>
                  <a:cubicBezTo>
                    <a:pt x="4907" y="6883"/>
                    <a:pt x="5060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69" y="6117"/>
                  </a:cubicBezTo>
                  <a:lnTo>
                    <a:pt x="8994" y="5293"/>
                  </a:lnTo>
                  <a:lnTo>
                    <a:pt x="7990" y="6026"/>
                  </a:lnTo>
                  <a:cubicBezTo>
                    <a:pt x="7550" y="6252"/>
                    <a:pt x="7087" y="6399"/>
                    <a:pt x="6613" y="6466"/>
                  </a:cubicBezTo>
                  <a:cubicBezTo>
                    <a:pt x="6139" y="6545"/>
                    <a:pt x="5654" y="6591"/>
                    <a:pt x="5169" y="6591"/>
                  </a:cubicBezTo>
                  <a:cubicBezTo>
                    <a:pt x="5139" y="6591"/>
                    <a:pt x="5109" y="6591"/>
                    <a:pt x="5079" y="6591"/>
                  </a:cubicBezTo>
                  <a:cubicBezTo>
                    <a:pt x="4150" y="6591"/>
                    <a:pt x="3233" y="6422"/>
                    <a:pt x="2359" y="6094"/>
                  </a:cubicBezTo>
                  <a:cubicBezTo>
                    <a:pt x="1930" y="5925"/>
                    <a:pt x="1546" y="5665"/>
                    <a:pt x="1230" y="5338"/>
                  </a:cubicBezTo>
                  <a:cubicBezTo>
                    <a:pt x="926" y="4999"/>
                    <a:pt x="734" y="4593"/>
                    <a:pt x="666" y="4142"/>
                  </a:cubicBezTo>
                  <a:cubicBezTo>
                    <a:pt x="610" y="3702"/>
                    <a:pt x="689" y="3250"/>
                    <a:pt x="903" y="2844"/>
                  </a:cubicBezTo>
                  <a:cubicBezTo>
                    <a:pt x="1106" y="2427"/>
                    <a:pt x="1377" y="2054"/>
                    <a:pt x="1716" y="1738"/>
                  </a:cubicBezTo>
                  <a:cubicBezTo>
                    <a:pt x="2043" y="1400"/>
                    <a:pt x="2427" y="1118"/>
                    <a:pt x="2844" y="903"/>
                  </a:cubicBezTo>
                  <a:cubicBezTo>
                    <a:pt x="3047" y="791"/>
                    <a:pt x="3262" y="700"/>
                    <a:pt x="3476" y="610"/>
                  </a:cubicBezTo>
                  <a:cubicBezTo>
                    <a:pt x="3702" y="542"/>
                    <a:pt x="3927" y="486"/>
                    <a:pt x="4153" y="452"/>
                  </a:cubicBezTo>
                  <a:lnTo>
                    <a:pt x="4334" y="418"/>
                  </a:lnTo>
                  <a:lnTo>
                    <a:pt x="4841" y="418"/>
                  </a:lnTo>
                  <a:cubicBezTo>
                    <a:pt x="5078" y="452"/>
                    <a:pt x="5315" y="452"/>
                    <a:pt x="5552" y="508"/>
                  </a:cubicBezTo>
                  <a:cubicBezTo>
                    <a:pt x="5789" y="542"/>
                    <a:pt x="6026" y="587"/>
                    <a:pt x="6252" y="655"/>
                  </a:cubicBezTo>
                  <a:cubicBezTo>
                    <a:pt x="6489" y="712"/>
                    <a:pt x="6715" y="779"/>
                    <a:pt x="6940" y="869"/>
                  </a:cubicBezTo>
                  <a:cubicBezTo>
                    <a:pt x="7380" y="1027"/>
                    <a:pt x="7798" y="1242"/>
                    <a:pt x="8193" y="1513"/>
                  </a:cubicBezTo>
                  <a:cubicBezTo>
                    <a:pt x="8283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22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86" y="3081"/>
                    <a:pt x="9321" y="3555"/>
                    <a:pt x="9389" y="4029"/>
                  </a:cubicBezTo>
                  <a:cubicBezTo>
                    <a:pt x="9423" y="4266"/>
                    <a:pt x="9434" y="4514"/>
                    <a:pt x="9400" y="4751"/>
                  </a:cubicBezTo>
                  <a:cubicBezTo>
                    <a:pt x="9366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26"/>
                    <a:pt x="9524" y="4266"/>
                    <a:pt x="9513" y="4018"/>
                  </a:cubicBezTo>
                  <a:cubicBezTo>
                    <a:pt x="9468" y="3521"/>
                    <a:pt x="9378" y="3036"/>
                    <a:pt x="9231" y="2562"/>
                  </a:cubicBezTo>
                  <a:cubicBezTo>
                    <a:pt x="9152" y="2314"/>
                    <a:pt x="9050" y="2077"/>
                    <a:pt x="8926" y="1851"/>
                  </a:cubicBezTo>
                  <a:lnTo>
                    <a:pt x="8881" y="1772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58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50"/>
                    <a:pt x="6376" y="283"/>
                  </a:cubicBezTo>
                  <a:cubicBezTo>
                    <a:pt x="6139" y="204"/>
                    <a:pt x="5891" y="147"/>
                    <a:pt x="5643" y="102"/>
                  </a:cubicBezTo>
                  <a:cubicBezTo>
                    <a:pt x="5394" y="46"/>
                    <a:pt x="5146" y="34"/>
                    <a:pt x="48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11"/>
            <p:cNvSpPr/>
            <p:nvPr/>
          </p:nvSpPr>
          <p:spPr>
            <a:xfrm>
              <a:off x="5750654" y="187728"/>
              <a:ext cx="335066" cy="369695"/>
            </a:xfrm>
            <a:custGeom>
              <a:rect b="b" l="l" r="r" t="t"/>
              <a:pathLst>
                <a:path extrusionOk="0" h="10772" w="9763">
                  <a:moveTo>
                    <a:pt x="6856" y="1"/>
                  </a:moveTo>
                  <a:cubicBezTo>
                    <a:pt x="6850" y="1"/>
                    <a:pt x="6844" y="1"/>
                    <a:pt x="6839" y="1"/>
                  </a:cubicBezTo>
                  <a:cubicBezTo>
                    <a:pt x="5282" y="80"/>
                    <a:pt x="3431" y="1130"/>
                    <a:pt x="2280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21" y="8871"/>
                    <a:pt x="1817" y="9852"/>
                  </a:cubicBezTo>
                  <a:cubicBezTo>
                    <a:pt x="2569" y="10454"/>
                    <a:pt x="3812" y="10771"/>
                    <a:pt x="5087" y="10771"/>
                  </a:cubicBezTo>
                  <a:cubicBezTo>
                    <a:pt x="7374" y="10771"/>
                    <a:pt x="9763" y="9752"/>
                    <a:pt x="9604" y="7528"/>
                  </a:cubicBezTo>
                  <a:lnTo>
                    <a:pt x="9107" y="6806"/>
                  </a:lnTo>
                  <a:cubicBezTo>
                    <a:pt x="8882" y="5683"/>
                    <a:pt x="7987" y="1"/>
                    <a:pt x="6856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11"/>
            <p:cNvSpPr/>
            <p:nvPr/>
          </p:nvSpPr>
          <p:spPr>
            <a:xfrm>
              <a:off x="5749110" y="182100"/>
              <a:ext cx="334654" cy="381501"/>
            </a:xfrm>
            <a:custGeom>
              <a:rect b="b" l="l" r="r" t="t"/>
              <a:pathLst>
                <a:path extrusionOk="0" h="11116" w="9751">
                  <a:moveTo>
                    <a:pt x="6871" y="0"/>
                  </a:moveTo>
                  <a:cubicBezTo>
                    <a:pt x="6834" y="0"/>
                    <a:pt x="6797" y="3"/>
                    <a:pt x="6760" y="7"/>
                  </a:cubicBezTo>
                  <a:lnTo>
                    <a:pt x="6512" y="41"/>
                  </a:lnTo>
                  <a:cubicBezTo>
                    <a:pt x="6354" y="52"/>
                    <a:pt x="6184" y="75"/>
                    <a:pt x="6026" y="120"/>
                  </a:cubicBezTo>
                  <a:cubicBezTo>
                    <a:pt x="5868" y="165"/>
                    <a:pt x="5688" y="188"/>
                    <a:pt x="5541" y="244"/>
                  </a:cubicBezTo>
                  <a:cubicBezTo>
                    <a:pt x="5225" y="346"/>
                    <a:pt x="4909" y="470"/>
                    <a:pt x="4616" y="617"/>
                  </a:cubicBezTo>
                  <a:cubicBezTo>
                    <a:pt x="4322" y="763"/>
                    <a:pt x="4029" y="921"/>
                    <a:pt x="3758" y="1102"/>
                  </a:cubicBezTo>
                  <a:cubicBezTo>
                    <a:pt x="3476" y="1282"/>
                    <a:pt x="3217" y="1474"/>
                    <a:pt x="2957" y="1689"/>
                  </a:cubicBezTo>
                  <a:cubicBezTo>
                    <a:pt x="2438" y="2095"/>
                    <a:pt x="2009" y="2625"/>
                    <a:pt x="1603" y="3110"/>
                  </a:cubicBezTo>
                  <a:cubicBezTo>
                    <a:pt x="1400" y="3370"/>
                    <a:pt x="1208" y="3641"/>
                    <a:pt x="1039" y="3923"/>
                  </a:cubicBezTo>
                  <a:cubicBezTo>
                    <a:pt x="858" y="4205"/>
                    <a:pt x="711" y="4498"/>
                    <a:pt x="587" y="4814"/>
                  </a:cubicBezTo>
                  <a:cubicBezTo>
                    <a:pt x="441" y="5108"/>
                    <a:pt x="339" y="5424"/>
                    <a:pt x="260" y="5751"/>
                  </a:cubicBezTo>
                  <a:lnTo>
                    <a:pt x="113" y="6225"/>
                  </a:lnTo>
                  <a:cubicBezTo>
                    <a:pt x="80" y="6428"/>
                    <a:pt x="68" y="6552"/>
                    <a:pt x="46" y="6721"/>
                  </a:cubicBezTo>
                  <a:cubicBezTo>
                    <a:pt x="1" y="7410"/>
                    <a:pt x="147" y="8109"/>
                    <a:pt x="486" y="8719"/>
                  </a:cubicBezTo>
                  <a:cubicBezTo>
                    <a:pt x="813" y="9305"/>
                    <a:pt x="1264" y="9824"/>
                    <a:pt x="1795" y="10242"/>
                  </a:cubicBezTo>
                  <a:cubicBezTo>
                    <a:pt x="2348" y="10626"/>
                    <a:pt x="2991" y="10885"/>
                    <a:pt x="3657" y="10987"/>
                  </a:cubicBezTo>
                  <a:cubicBezTo>
                    <a:pt x="4105" y="11073"/>
                    <a:pt x="4559" y="11115"/>
                    <a:pt x="5012" y="11115"/>
                  </a:cubicBezTo>
                  <a:cubicBezTo>
                    <a:pt x="5870" y="11115"/>
                    <a:pt x="6726" y="10962"/>
                    <a:pt x="7538" y="10659"/>
                  </a:cubicBezTo>
                  <a:cubicBezTo>
                    <a:pt x="8159" y="10434"/>
                    <a:pt x="8723" y="10050"/>
                    <a:pt x="9152" y="9542"/>
                  </a:cubicBezTo>
                  <a:cubicBezTo>
                    <a:pt x="9558" y="9023"/>
                    <a:pt x="9750" y="8358"/>
                    <a:pt x="9682" y="7692"/>
                  </a:cubicBezTo>
                  <a:lnTo>
                    <a:pt x="9682" y="7680"/>
                  </a:lnTo>
                  <a:lnTo>
                    <a:pt x="9152" y="6970"/>
                  </a:lnTo>
                  <a:lnTo>
                    <a:pt x="9626" y="7714"/>
                  </a:lnTo>
                  <a:lnTo>
                    <a:pt x="9626" y="7692"/>
                  </a:lnTo>
                  <a:lnTo>
                    <a:pt x="9626" y="7692"/>
                  </a:lnTo>
                  <a:cubicBezTo>
                    <a:pt x="9660" y="8324"/>
                    <a:pt x="9445" y="8956"/>
                    <a:pt x="9028" y="9430"/>
                  </a:cubicBezTo>
                  <a:cubicBezTo>
                    <a:pt x="8588" y="9881"/>
                    <a:pt x="8046" y="10219"/>
                    <a:pt x="7459" y="10411"/>
                  </a:cubicBezTo>
                  <a:cubicBezTo>
                    <a:pt x="6745" y="10645"/>
                    <a:pt x="6004" y="10764"/>
                    <a:pt x="5260" y="10764"/>
                  </a:cubicBezTo>
                  <a:cubicBezTo>
                    <a:pt x="4746" y="10764"/>
                    <a:pt x="4232" y="10707"/>
                    <a:pt x="3724" y="10592"/>
                  </a:cubicBezTo>
                  <a:cubicBezTo>
                    <a:pt x="3126" y="10456"/>
                    <a:pt x="2528" y="10265"/>
                    <a:pt x="2043" y="9892"/>
                  </a:cubicBezTo>
                  <a:cubicBezTo>
                    <a:pt x="1569" y="9508"/>
                    <a:pt x="1174" y="9035"/>
                    <a:pt x="881" y="8504"/>
                  </a:cubicBezTo>
                  <a:cubicBezTo>
                    <a:pt x="587" y="7974"/>
                    <a:pt x="463" y="7376"/>
                    <a:pt x="508" y="6778"/>
                  </a:cubicBezTo>
                  <a:cubicBezTo>
                    <a:pt x="531" y="6631"/>
                    <a:pt x="553" y="6428"/>
                    <a:pt x="576" y="6326"/>
                  </a:cubicBezTo>
                  <a:lnTo>
                    <a:pt x="711" y="5875"/>
                  </a:lnTo>
                  <a:cubicBezTo>
                    <a:pt x="790" y="5570"/>
                    <a:pt x="892" y="5277"/>
                    <a:pt x="1016" y="4995"/>
                  </a:cubicBezTo>
                  <a:cubicBezTo>
                    <a:pt x="1129" y="4701"/>
                    <a:pt x="1276" y="4419"/>
                    <a:pt x="1434" y="4160"/>
                  </a:cubicBezTo>
                  <a:cubicBezTo>
                    <a:pt x="1592" y="3889"/>
                    <a:pt x="1772" y="3641"/>
                    <a:pt x="1964" y="3392"/>
                  </a:cubicBezTo>
                  <a:cubicBezTo>
                    <a:pt x="2370" y="2885"/>
                    <a:pt x="2754" y="2411"/>
                    <a:pt x="3239" y="2016"/>
                  </a:cubicBezTo>
                  <a:cubicBezTo>
                    <a:pt x="3476" y="1813"/>
                    <a:pt x="3724" y="1621"/>
                    <a:pt x="3984" y="1452"/>
                  </a:cubicBezTo>
                  <a:cubicBezTo>
                    <a:pt x="4255" y="1282"/>
                    <a:pt x="4526" y="1124"/>
                    <a:pt x="4808" y="978"/>
                  </a:cubicBezTo>
                  <a:cubicBezTo>
                    <a:pt x="5078" y="842"/>
                    <a:pt x="5372" y="718"/>
                    <a:pt x="5665" y="617"/>
                  </a:cubicBezTo>
                  <a:cubicBezTo>
                    <a:pt x="5812" y="560"/>
                    <a:pt x="5959" y="526"/>
                    <a:pt x="6105" y="492"/>
                  </a:cubicBezTo>
                  <a:lnTo>
                    <a:pt x="6320" y="425"/>
                  </a:lnTo>
                  <a:lnTo>
                    <a:pt x="6557" y="391"/>
                  </a:lnTo>
                  <a:cubicBezTo>
                    <a:pt x="6679" y="382"/>
                    <a:pt x="6828" y="346"/>
                    <a:pt x="6911" y="346"/>
                  </a:cubicBezTo>
                  <a:cubicBezTo>
                    <a:pt x="6934" y="346"/>
                    <a:pt x="6953" y="349"/>
                    <a:pt x="6963" y="357"/>
                  </a:cubicBezTo>
                  <a:cubicBezTo>
                    <a:pt x="7076" y="402"/>
                    <a:pt x="7177" y="492"/>
                    <a:pt x="7245" y="594"/>
                  </a:cubicBezTo>
                  <a:cubicBezTo>
                    <a:pt x="7426" y="842"/>
                    <a:pt x="7572" y="1113"/>
                    <a:pt x="7685" y="1406"/>
                  </a:cubicBezTo>
                  <a:cubicBezTo>
                    <a:pt x="7911" y="1993"/>
                    <a:pt x="8114" y="2603"/>
                    <a:pt x="8272" y="3223"/>
                  </a:cubicBezTo>
                  <a:cubicBezTo>
                    <a:pt x="8622" y="4453"/>
                    <a:pt x="8870" y="5717"/>
                    <a:pt x="9152" y="6970"/>
                  </a:cubicBezTo>
                  <a:cubicBezTo>
                    <a:pt x="8971" y="5694"/>
                    <a:pt x="8768" y="4431"/>
                    <a:pt x="8486" y="3167"/>
                  </a:cubicBezTo>
                  <a:cubicBezTo>
                    <a:pt x="8351" y="2535"/>
                    <a:pt x="8170" y="1914"/>
                    <a:pt x="7956" y="1294"/>
                  </a:cubicBezTo>
                  <a:cubicBezTo>
                    <a:pt x="7843" y="978"/>
                    <a:pt x="7696" y="684"/>
                    <a:pt x="7505" y="402"/>
                  </a:cubicBezTo>
                  <a:cubicBezTo>
                    <a:pt x="7403" y="233"/>
                    <a:pt x="7245" y="98"/>
                    <a:pt x="7064" y="30"/>
                  </a:cubicBezTo>
                  <a:cubicBezTo>
                    <a:pt x="7000" y="8"/>
                    <a:pt x="6936" y="0"/>
                    <a:pt x="687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11"/>
            <p:cNvSpPr/>
            <p:nvPr/>
          </p:nvSpPr>
          <p:spPr>
            <a:xfrm>
              <a:off x="5823069" y="196377"/>
              <a:ext cx="328442" cy="404152"/>
            </a:xfrm>
            <a:custGeom>
              <a:rect b="b" l="l" r="r" t="t"/>
              <a:pathLst>
                <a:path extrusionOk="0" h="11776" w="9570">
                  <a:moveTo>
                    <a:pt x="4830" y="0"/>
                  </a:moveTo>
                  <a:cubicBezTo>
                    <a:pt x="4379" y="0"/>
                    <a:pt x="3905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1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51" y="9702"/>
                  </a:cubicBezTo>
                  <a:cubicBezTo>
                    <a:pt x="9434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43" y="2503"/>
                    <a:pt x="6749" y="1273"/>
                  </a:cubicBezTo>
                  <a:cubicBezTo>
                    <a:pt x="6067" y="485"/>
                    <a:pt x="5471" y="0"/>
                    <a:pt x="4830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11"/>
            <p:cNvSpPr/>
            <p:nvPr/>
          </p:nvSpPr>
          <p:spPr>
            <a:xfrm>
              <a:off x="5827325" y="191195"/>
              <a:ext cx="323809" cy="412698"/>
            </a:xfrm>
            <a:custGeom>
              <a:rect b="b" l="l" r="r" t="t"/>
              <a:pathLst>
                <a:path extrusionOk="0" h="12025" w="9435">
                  <a:moveTo>
                    <a:pt x="9435" y="7889"/>
                  </a:moveTo>
                  <a:lnTo>
                    <a:pt x="9435" y="7889"/>
                  </a:lnTo>
                  <a:cubicBezTo>
                    <a:pt x="9435" y="7890"/>
                    <a:pt x="9424" y="8010"/>
                    <a:pt x="9423" y="8262"/>
                  </a:cubicBezTo>
                  <a:lnTo>
                    <a:pt x="9423" y="8262"/>
                  </a:lnTo>
                  <a:cubicBezTo>
                    <a:pt x="9435" y="8025"/>
                    <a:pt x="9435" y="7890"/>
                    <a:pt x="9435" y="7889"/>
                  </a:cubicBezTo>
                  <a:close/>
                  <a:moveTo>
                    <a:pt x="9423" y="8262"/>
                  </a:moveTo>
                  <a:cubicBezTo>
                    <a:pt x="9423" y="8262"/>
                    <a:pt x="9423" y="8262"/>
                    <a:pt x="9423" y="8262"/>
                  </a:cubicBezTo>
                  <a:cubicBezTo>
                    <a:pt x="9412" y="8408"/>
                    <a:pt x="9401" y="8555"/>
                    <a:pt x="9367" y="8702"/>
                  </a:cubicBezTo>
                  <a:cubicBezTo>
                    <a:pt x="9401" y="8566"/>
                    <a:pt x="9412" y="8420"/>
                    <a:pt x="9423" y="8273"/>
                  </a:cubicBezTo>
                  <a:cubicBezTo>
                    <a:pt x="9423" y="8269"/>
                    <a:pt x="9423" y="8265"/>
                    <a:pt x="9423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8" y="1"/>
                    <a:pt x="4616" y="2"/>
                  </a:cubicBezTo>
                  <a:cubicBezTo>
                    <a:pt x="4357" y="24"/>
                    <a:pt x="4108" y="103"/>
                    <a:pt x="3883" y="227"/>
                  </a:cubicBezTo>
                  <a:cubicBezTo>
                    <a:pt x="3431" y="476"/>
                    <a:pt x="3070" y="859"/>
                    <a:pt x="2732" y="1209"/>
                  </a:cubicBezTo>
                  <a:cubicBezTo>
                    <a:pt x="2562" y="1378"/>
                    <a:pt x="2382" y="1548"/>
                    <a:pt x="2224" y="1740"/>
                  </a:cubicBezTo>
                  <a:cubicBezTo>
                    <a:pt x="2066" y="1943"/>
                    <a:pt x="1919" y="2157"/>
                    <a:pt x="1761" y="2360"/>
                  </a:cubicBezTo>
                  <a:cubicBezTo>
                    <a:pt x="1129" y="3184"/>
                    <a:pt x="712" y="4166"/>
                    <a:pt x="396" y="5147"/>
                  </a:cubicBezTo>
                  <a:cubicBezTo>
                    <a:pt x="103" y="6152"/>
                    <a:pt x="1" y="7212"/>
                    <a:pt x="114" y="8250"/>
                  </a:cubicBezTo>
                  <a:cubicBezTo>
                    <a:pt x="170" y="8770"/>
                    <a:pt x="306" y="9277"/>
                    <a:pt x="520" y="9751"/>
                  </a:cubicBezTo>
                  <a:cubicBezTo>
                    <a:pt x="757" y="10203"/>
                    <a:pt x="1062" y="10620"/>
                    <a:pt x="1445" y="10959"/>
                  </a:cubicBezTo>
                  <a:cubicBezTo>
                    <a:pt x="1818" y="11275"/>
                    <a:pt x="2235" y="11523"/>
                    <a:pt x="2698" y="11703"/>
                  </a:cubicBezTo>
                  <a:cubicBezTo>
                    <a:pt x="2912" y="11794"/>
                    <a:pt x="3138" y="11850"/>
                    <a:pt x="3352" y="11918"/>
                  </a:cubicBezTo>
                  <a:cubicBezTo>
                    <a:pt x="3578" y="11974"/>
                    <a:pt x="3804" y="12008"/>
                    <a:pt x="4029" y="12019"/>
                  </a:cubicBezTo>
                  <a:cubicBezTo>
                    <a:pt x="4109" y="12023"/>
                    <a:pt x="4188" y="12024"/>
                    <a:pt x="4268" y="12024"/>
                  </a:cubicBezTo>
                  <a:cubicBezTo>
                    <a:pt x="5032" y="12024"/>
                    <a:pt x="5784" y="11877"/>
                    <a:pt x="6489" y="11591"/>
                  </a:cubicBezTo>
                  <a:cubicBezTo>
                    <a:pt x="7144" y="11365"/>
                    <a:pt x="7764" y="11015"/>
                    <a:pt x="8306" y="10575"/>
                  </a:cubicBezTo>
                  <a:cubicBezTo>
                    <a:pt x="8735" y="10237"/>
                    <a:pt x="9051" y="9785"/>
                    <a:pt x="9231" y="9277"/>
                  </a:cubicBezTo>
                  <a:cubicBezTo>
                    <a:pt x="9299" y="9086"/>
                    <a:pt x="9344" y="8894"/>
                    <a:pt x="9367" y="8702"/>
                  </a:cubicBezTo>
                  <a:lnTo>
                    <a:pt x="9367" y="8702"/>
                  </a:lnTo>
                  <a:cubicBezTo>
                    <a:pt x="9333" y="8894"/>
                    <a:pt x="9288" y="9086"/>
                    <a:pt x="9220" y="9266"/>
                  </a:cubicBezTo>
                  <a:cubicBezTo>
                    <a:pt x="9028" y="9774"/>
                    <a:pt x="8712" y="10214"/>
                    <a:pt x="8284" y="10541"/>
                  </a:cubicBezTo>
                  <a:cubicBezTo>
                    <a:pt x="7742" y="10970"/>
                    <a:pt x="7121" y="11286"/>
                    <a:pt x="6456" y="11489"/>
                  </a:cubicBezTo>
                  <a:cubicBezTo>
                    <a:pt x="5815" y="11712"/>
                    <a:pt x="5152" y="11820"/>
                    <a:pt x="4484" y="11820"/>
                  </a:cubicBezTo>
                  <a:cubicBezTo>
                    <a:pt x="4340" y="11820"/>
                    <a:pt x="4196" y="11815"/>
                    <a:pt x="4052" y="11805"/>
                  </a:cubicBezTo>
                  <a:cubicBezTo>
                    <a:pt x="3838" y="11782"/>
                    <a:pt x="3623" y="11737"/>
                    <a:pt x="3420" y="11681"/>
                  </a:cubicBezTo>
                  <a:cubicBezTo>
                    <a:pt x="3217" y="11602"/>
                    <a:pt x="3003" y="11545"/>
                    <a:pt x="2799" y="11444"/>
                  </a:cubicBezTo>
                  <a:cubicBezTo>
                    <a:pt x="2382" y="11263"/>
                    <a:pt x="1998" y="11015"/>
                    <a:pt x="1671" y="10710"/>
                  </a:cubicBezTo>
                  <a:cubicBezTo>
                    <a:pt x="1005" y="10067"/>
                    <a:pt x="622" y="9165"/>
                    <a:pt x="531" y="8205"/>
                  </a:cubicBezTo>
                  <a:cubicBezTo>
                    <a:pt x="452" y="7224"/>
                    <a:pt x="554" y="6231"/>
                    <a:pt x="847" y="5283"/>
                  </a:cubicBezTo>
                  <a:cubicBezTo>
                    <a:pt x="1129" y="4335"/>
                    <a:pt x="1513" y="3398"/>
                    <a:pt x="2089" y="2620"/>
                  </a:cubicBezTo>
                  <a:cubicBezTo>
                    <a:pt x="2235" y="2428"/>
                    <a:pt x="2348" y="2213"/>
                    <a:pt x="2517" y="2022"/>
                  </a:cubicBezTo>
                  <a:cubicBezTo>
                    <a:pt x="2687" y="1841"/>
                    <a:pt x="2856" y="1661"/>
                    <a:pt x="3014" y="1480"/>
                  </a:cubicBezTo>
                  <a:cubicBezTo>
                    <a:pt x="3341" y="1108"/>
                    <a:pt x="3646" y="758"/>
                    <a:pt x="4029" y="521"/>
                  </a:cubicBezTo>
                  <a:cubicBezTo>
                    <a:pt x="4241" y="382"/>
                    <a:pt x="4489" y="309"/>
                    <a:pt x="4736" y="309"/>
                  </a:cubicBezTo>
                  <a:cubicBezTo>
                    <a:pt x="4911" y="309"/>
                    <a:pt x="5085" y="345"/>
                    <a:pt x="5248" y="419"/>
                  </a:cubicBezTo>
                  <a:cubicBezTo>
                    <a:pt x="5632" y="589"/>
                    <a:pt x="5970" y="893"/>
                    <a:pt x="6275" y="1198"/>
                  </a:cubicBezTo>
                  <a:cubicBezTo>
                    <a:pt x="6828" y="1785"/>
                    <a:pt x="7336" y="2439"/>
                    <a:pt x="7753" y="3139"/>
                  </a:cubicBezTo>
                  <a:cubicBezTo>
                    <a:pt x="7956" y="3443"/>
                    <a:pt x="8126" y="3759"/>
                    <a:pt x="8284" y="4098"/>
                  </a:cubicBezTo>
                  <a:cubicBezTo>
                    <a:pt x="8430" y="4391"/>
                    <a:pt x="8566" y="4685"/>
                    <a:pt x="8690" y="5001"/>
                  </a:cubicBezTo>
                  <a:lnTo>
                    <a:pt x="9017" y="5802"/>
                  </a:lnTo>
                  <a:cubicBezTo>
                    <a:pt x="9096" y="6061"/>
                    <a:pt x="9186" y="6287"/>
                    <a:pt x="9231" y="6513"/>
                  </a:cubicBezTo>
                  <a:cubicBezTo>
                    <a:pt x="9277" y="6705"/>
                    <a:pt x="9322" y="6896"/>
                    <a:pt x="9344" y="7088"/>
                  </a:cubicBezTo>
                  <a:cubicBezTo>
                    <a:pt x="9378" y="7235"/>
                    <a:pt x="9401" y="7382"/>
                    <a:pt x="9401" y="7528"/>
                  </a:cubicBezTo>
                  <a:cubicBezTo>
                    <a:pt x="9423" y="7765"/>
                    <a:pt x="9435" y="7889"/>
                    <a:pt x="9435" y="7889"/>
                  </a:cubicBezTo>
                  <a:cubicBezTo>
                    <a:pt x="9435" y="7889"/>
                    <a:pt x="9423" y="7765"/>
                    <a:pt x="9412" y="7528"/>
                  </a:cubicBezTo>
                  <a:cubicBezTo>
                    <a:pt x="9412" y="7382"/>
                    <a:pt x="9401" y="7235"/>
                    <a:pt x="9367" y="7088"/>
                  </a:cubicBezTo>
                  <a:cubicBezTo>
                    <a:pt x="9344" y="6885"/>
                    <a:pt x="9310" y="6693"/>
                    <a:pt x="9254" y="6501"/>
                  </a:cubicBezTo>
                  <a:cubicBezTo>
                    <a:pt x="9220" y="6287"/>
                    <a:pt x="9130" y="6050"/>
                    <a:pt x="9062" y="5802"/>
                  </a:cubicBezTo>
                  <a:cubicBezTo>
                    <a:pt x="8961" y="5542"/>
                    <a:pt x="8859" y="5271"/>
                    <a:pt x="8746" y="4989"/>
                  </a:cubicBezTo>
                  <a:cubicBezTo>
                    <a:pt x="8633" y="4673"/>
                    <a:pt x="8498" y="4369"/>
                    <a:pt x="8351" y="4075"/>
                  </a:cubicBezTo>
                  <a:cubicBezTo>
                    <a:pt x="8205" y="3737"/>
                    <a:pt x="8035" y="3410"/>
                    <a:pt x="7855" y="3082"/>
                  </a:cubicBezTo>
                  <a:cubicBezTo>
                    <a:pt x="7460" y="2360"/>
                    <a:pt x="6986" y="1672"/>
                    <a:pt x="6433" y="1051"/>
                  </a:cubicBezTo>
                  <a:cubicBezTo>
                    <a:pt x="6140" y="735"/>
                    <a:pt x="5812" y="385"/>
                    <a:pt x="5361" y="171"/>
                  </a:cubicBezTo>
                  <a:cubicBezTo>
                    <a:pt x="5154" y="57"/>
                    <a:pt x="4919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11"/>
            <p:cNvSpPr/>
            <p:nvPr/>
          </p:nvSpPr>
          <p:spPr>
            <a:xfrm>
              <a:off x="5985334" y="145377"/>
              <a:ext cx="385379" cy="318490"/>
            </a:xfrm>
            <a:custGeom>
              <a:rect b="b" l="l" r="r" t="t"/>
              <a:pathLst>
                <a:path extrusionOk="0" h="9280" w="11229">
                  <a:moveTo>
                    <a:pt x="4965" y="1"/>
                  </a:moveTo>
                  <a:cubicBezTo>
                    <a:pt x="3583" y="1"/>
                    <a:pt x="1997" y="340"/>
                    <a:pt x="1" y="1235"/>
                  </a:cubicBezTo>
                  <a:cubicBezTo>
                    <a:pt x="723" y="3323"/>
                    <a:pt x="1637" y="5489"/>
                    <a:pt x="2867" y="7227"/>
                  </a:cubicBezTo>
                  <a:cubicBezTo>
                    <a:pt x="3522" y="8141"/>
                    <a:pt x="4029" y="8829"/>
                    <a:pt x="5090" y="9224"/>
                  </a:cubicBezTo>
                  <a:cubicBezTo>
                    <a:pt x="5207" y="9267"/>
                    <a:pt x="5442" y="9280"/>
                    <a:pt x="5700" y="9280"/>
                  </a:cubicBezTo>
                  <a:cubicBezTo>
                    <a:pt x="6064" y="9280"/>
                    <a:pt x="6474" y="9254"/>
                    <a:pt x="6659" y="9247"/>
                  </a:cubicBezTo>
                  <a:cubicBezTo>
                    <a:pt x="7674" y="9168"/>
                    <a:pt x="8791" y="8547"/>
                    <a:pt x="9389" y="7882"/>
                  </a:cubicBezTo>
                  <a:cubicBezTo>
                    <a:pt x="11229" y="5692"/>
                    <a:pt x="11161" y="1664"/>
                    <a:pt x="8001" y="547"/>
                  </a:cubicBezTo>
                  <a:cubicBezTo>
                    <a:pt x="7051" y="220"/>
                    <a:pt x="6074" y="1"/>
                    <a:pt x="4965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11"/>
            <p:cNvSpPr/>
            <p:nvPr/>
          </p:nvSpPr>
          <p:spPr>
            <a:xfrm>
              <a:off x="5976823" y="137415"/>
              <a:ext cx="377623" cy="326623"/>
            </a:xfrm>
            <a:custGeom>
              <a:rect b="b" l="l" r="r" t="t"/>
              <a:pathLst>
                <a:path extrusionOk="0" h="9517" w="11003">
                  <a:moveTo>
                    <a:pt x="5079" y="0"/>
                  </a:moveTo>
                  <a:cubicBezTo>
                    <a:pt x="4650" y="0"/>
                    <a:pt x="4221" y="45"/>
                    <a:pt x="3792" y="113"/>
                  </a:cubicBezTo>
                  <a:cubicBezTo>
                    <a:pt x="3375" y="181"/>
                    <a:pt x="2957" y="282"/>
                    <a:pt x="2540" y="395"/>
                  </a:cubicBezTo>
                  <a:cubicBezTo>
                    <a:pt x="1727" y="632"/>
                    <a:pt x="937" y="937"/>
                    <a:pt x="170" y="1298"/>
                  </a:cubicBezTo>
                  <a:lnTo>
                    <a:pt x="1" y="1377"/>
                  </a:lnTo>
                  <a:lnTo>
                    <a:pt x="68" y="1535"/>
                  </a:lnTo>
                  <a:cubicBezTo>
                    <a:pt x="396" y="2415"/>
                    <a:pt x="745" y="3295"/>
                    <a:pt x="1140" y="4153"/>
                  </a:cubicBezTo>
                  <a:cubicBezTo>
                    <a:pt x="1343" y="4582"/>
                    <a:pt x="1547" y="5010"/>
                    <a:pt x="1772" y="5417"/>
                  </a:cubicBezTo>
                  <a:cubicBezTo>
                    <a:pt x="1998" y="5834"/>
                    <a:pt x="2235" y="6240"/>
                    <a:pt x="2494" y="6647"/>
                  </a:cubicBezTo>
                  <a:cubicBezTo>
                    <a:pt x="2607" y="6850"/>
                    <a:pt x="2743" y="7030"/>
                    <a:pt x="2889" y="7222"/>
                  </a:cubicBezTo>
                  <a:cubicBezTo>
                    <a:pt x="3025" y="7414"/>
                    <a:pt x="3172" y="7606"/>
                    <a:pt x="3307" y="7798"/>
                  </a:cubicBezTo>
                  <a:cubicBezTo>
                    <a:pt x="3578" y="8181"/>
                    <a:pt x="3905" y="8531"/>
                    <a:pt x="4255" y="8847"/>
                  </a:cubicBezTo>
                  <a:cubicBezTo>
                    <a:pt x="4435" y="9005"/>
                    <a:pt x="4627" y="9129"/>
                    <a:pt x="4842" y="9242"/>
                  </a:cubicBezTo>
                  <a:cubicBezTo>
                    <a:pt x="4943" y="9298"/>
                    <a:pt x="5045" y="9355"/>
                    <a:pt x="5158" y="9400"/>
                  </a:cubicBezTo>
                  <a:cubicBezTo>
                    <a:pt x="5270" y="9445"/>
                    <a:pt x="5383" y="9479"/>
                    <a:pt x="5496" y="9502"/>
                  </a:cubicBezTo>
                  <a:cubicBezTo>
                    <a:pt x="5692" y="9511"/>
                    <a:pt x="5889" y="9516"/>
                    <a:pt x="6084" y="9516"/>
                  </a:cubicBezTo>
                  <a:cubicBezTo>
                    <a:pt x="6361" y="9516"/>
                    <a:pt x="6636" y="9505"/>
                    <a:pt x="6907" y="9479"/>
                  </a:cubicBezTo>
                  <a:lnTo>
                    <a:pt x="6907" y="9479"/>
                  </a:lnTo>
                  <a:cubicBezTo>
                    <a:pt x="6675" y="9496"/>
                    <a:pt x="6441" y="9504"/>
                    <a:pt x="6206" y="9504"/>
                  </a:cubicBezTo>
                  <a:cubicBezTo>
                    <a:pt x="5970" y="9504"/>
                    <a:pt x="5733" y="9496"/>
                    <a:pt x="5496" y="9479"/>
                  </a:cubicBezTo>
                  <a:cubicBezTo>
                    <a:pt x="5383" y="9456"/>
                    <a:pt x="5270" y="9423"/>
                    <a:pt x="5169" y="9366"/>
                  </a:cubicBezTo>
                  <a:cubicBezTo>
                    <a:pt x="5067" y="9321"/>
                    <a:pt x="4954" y="9276"/>
                    <a:pt x="4853" y="9208"/>
                  </a:cubicBezTo>
                  <a:cubicBezTo>
                    <a:pt x="4650" y="9095"/>
                    <a:pt x="4458" y="8960"/>
                    <a:pt x="4289" y="8813"/>
                  </a:cubicBezTo>
                  <a:cubicBezTo>
                    <a:pt x="3939" y="8497"/>
                    <a:pt x="3634" y="8136"/>
                    <a:pt x="3375" y="7752"/>
                  </a:cubicBezTo>
                  <a:cubicBezTo>
                    <a:pt x="3239" y="7549"/>
                    <a:pt x="3115" y="7358"/>
                    <a:pt x="2991" y="7166"/>
                  </a:cubicBezTo>
                  <a:cubicBezTo>
                    <a:pt x="2867" y="6963"/>
                    <a:pt x="2731" y="6771"/>
                    <a:pt x="2619" y="6568"/>
                  </a:cubicBezTo>
                  <a:cubicBezTo>
                    <a:pt x="2382" y="6161"/>
                    <a:pt x="2156" y="5744"/>
                    <a:pt x="1964" y="5326"/>
                  </a:cubicBezTo>
                  <a:cubicBezTo>
                    <a:pt x="1772" y="4898"/>
                    <a:pt x="1569" y="4480"/>
                    <a:pt x="1400" y="4040"/>
                  </a:cubicBezTo>
                  <a:cubicBezTo>
                    <a:pt x="1062" y="3237"/>
                    <a:pt x="763" y="2414"/>
                    <a:pt x="495" y="1581"/>
                  </a:cubicBezTo>
                  <a:lnTo>
                    <a:pt x="495" y="1581"/>
                  </a:lnTo>
                  <a:cubicBezTo>
                    <a:pt x="831" y="1446"/>
                    <a:pt x="1161" y="1313"/>
                    <a:pt x="1490" y="1196"/>
                  </a:cubicBezTo>
                  <a:cubicBezTo>
                    <a:pt x="1885" y="1050"/>
                    <a:pt x="2269" y="926"/>
                    <a:pt x="2675" y="824"/>
                  </a:cubicBezTo>
                  <a:cubicBezTo>
                    <a:pt x="3070" y="722"/>
                    <a:pt x="3476" y="632"/>
                    <a:pt x="3871" y="576"/>
                  </a:cubicBezTo>
                  <a:cubicBezTo>
                    <a:pt x="4277" y="519"/>
                    <a:pt x="4684" y="485"/>
                    <a:pt x="5090" y="474"/>
                  </a:cubicBezTo>
                  <a:cubicBezTo>
                    <a:pt x="5165" y="472"/>
                    <a:pt x="5240" y="471"/>
                    <a:pt x="5315" y="471"/>
                  </a:cubicBezTo>
                  <a:cubicBezTo>
                    <a:pt x="6062" y="471"/>
                    <a:pt x="6798" y="573"/>
                    <a:pt x="7516" y="768"/>
                  </a:cubicBezTo>
                  <a:cubicBezTo>
                    <a:pt x="7911" y="869"/>
                    <a:pt x="8295" y="1005"/>
                    <a:pt x="8667" y="1174"/>
                  </a:cubicBezTo>
                  <a:cubicBezTo>
                    <a:pt x="9028" y="1343"/>
                    <a:pt x="9355" y="1569"/>
                    <a:pt x="9637" y="1851"/>
                  </a:cubicBezTo>
                  <a:cubicBezTo>
                    <a:pt x="10202" y="2438"/>
                    <a:pt x="10574" y="3182"/>
                    <a:pt x="10698" y="3984"/>
                  </a:cubicBezTo>
                  <a:cubicBezTo>
                    <a:pt x="10822" y="4807"/>
                    <a:pt x="10755" y="5642"/>
                    <a:pt x="10506" y="6432"/>
                  </a:cubicBezTo>
                  <a:cubicBezTo>
                    <a:pt x="10382" y="6827"/>
                    <a:pt x="10213" y="7211"/>
                    <a:pt x="9987" y="7561"/>
                  </a:cubicBezTo>
                  <a:cubicBezTo>
                    <a:pt x="9784" y="7922"/>
                    <a:pt x="9502" y="8238"/>
                    <a:pt x="9186" y="8497"/>
                  </a:cubicBezTo>
                  <a:cubicBezTo>
                    <a:pt x="8859" y="8768"/>
                    <a:pt x="8498" y="8982"/>
                    <a:pt x="8114" y="9152"/>
                  </a:cubicBezTo>
                  <a:cubicBezTo>
                    <a:pt x="7730" y="9321"/>
                    <a:pt x="7324" y="9434"/>
                    <a:pt x="6907" y="9479"/>
                  </a:cubicBezTo>
                  <a:cubicBezTo>
                    <a:pt x="7324" y="9434"/>
                    <a:pt x="7730" y="9332"/>
                    <a:pt x="8114" y="9174"/>
                  </a:cubicBezTo>
                  <a:cubicBezTo>
                    <a:pt x="8498" y="9005"/>
                    <a:pt x="8870" y="8791"/>
                    <a:pt x="9197" y="8531"/>
                  </a:cubicBezTo>
                  <a:cubicBezTo>
                    <a:pt x="9536" y="8272"/>
                    <a:pt x="9818" y="7956"/>
                    <a:pt x="10032" y="7595"/>
                  </a:cubicBezTo>
                  <a:cubicBezTo>
                    <a:pt x="10269" y="7245"/>
                    <a:pt x="10450" y="6861"/>
                    <a:pt x="10597" y="6466"/>
                  </a:cubicBezTo>
                  <a:cubicBezTo>
                    <a:pt x="10901" y="5665"/>
                    <a:pt x="11003" y="4807"/>
                    <a:pt x="10912" y="3950"/>
                  </a:cubicBezTo>
                  <a:cubicBezTo>
                    <a:pt x="10822" y="3081"/>
                    <a:pt x="10461" y="2268"/>
                    <a:pt x="9874" y="1614"/>
                  </a:cubicBezTo>
                  <a:cubicBezTo>
                    <a:pt x="9570" y="1287"/>
                    <a:pt x="9220" y="1016"/>
                    <a:pt x="8825" y="813"/>
                  </a:cubicBezTo>
                  <a:cubicBezTo>
                    <a:pt x="8441" y="621"/>
                    <a:pt x="8035" y="474"/>
                    <a:pt x="7617" y="361"/>
                  </a:cubicBezTo>
                  <a:cubicBezTo>
                    <a:pt x="6794" y="113"/>
                    <a:pt x="5936" y="0"/>
                    <a:pt x="507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11"/>
            <p:cNvSpPr/>
            <p:nvPr/>
          </p:nvSpPr>
          <p:spPr>
            <a:xfrm>
              <a:off x="5918754" y="119191"/>
              <a:ext cx="60815" cy="59682"/>
            </a:xfrm>
            <a:custGeom>
              <a:rect b="b" l="l" r="r" t="t"/>
              <a:pathLst>
                <a:path extrusionOk="0" h="1739" w="1772">
                  <a:moveTo>
                    <a:pt x="0" y="1"/>
                  </a:moveTo>
                  <a:cubicBezTo>
                    <a:pt x="56" y="125"/>
                    <a:pt x="124" y="238"/>
                    <a:pt x="214" y="351"/>
                  </a:cubicBezTo>
                  <a:cubicBezTo>
                    <a:pt x="282" y="452"/>
                    <a:pt x="361" y="565"/>
                    <a:pt x="440" y="678"/>
                  </a:cubicBezTo>
                  <a:cubicBezTo>
                    <a:pt x="530" y="791"/>
                    <a:pt x="632" y="904"/>
                    <a:pt x="722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12" y="1648"/>
                    <a:pt x="1648" y="1705"/>
                    <a:pt x="1772" y="1739"/>
                  </a:cubicBezTo>
                  <a:cubicBezTo>
                    <a:pt x="1727" y="1615"/>
                    <a:pt x="1659" y="1490"/>
                    <a:pt x="1591" y="1378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46" y="464"/>
                    <a:pt x="598" y="227"/>
                    <a:pt x="384" y="136"/>
                  </a:cubicBezTo>
                  <a:cubicBezTo>
                    <a:pt x="260" y="80"/>
                    <a:pt x="124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11"/>
            <p:cNvSpPr/>
            <p:nvPr/>
          </p:nvSpPr>
          <p:spPr>
            <a:xfrm>
              <a:off x="5948543" y="109513"/>
              <a:ext cx="30648" cy="57761"/>
            </a:xfrm>
            <a:custGeom>
              <a:rect b="b" l="l" r="r" t="t"/>
              <a:pathLst>
                <a:path extrusionOk="0" h="1683" w="893">
                  <a:moveTo>
                    <a:pt x="1" y="1"/>
                  </a:moveTo>
                  <a:cubicBezTo>
                    <a:pt x="1" y="114"/>
                    <a:pt x="12" y="215"/>
                    <a:pt x="46" y="328"/>
                  </a:cubicBezTo>
                  <a:cubicBezTo>
                    <a:pt x="69" y="418"/>
                    <a:pt x="102" y="520"/>
                    <a:pt x="125" y="621"/>
                  </a:cubicBezTo>
                  <a:cubicBezTo>
                    <a:pt x="159" y="734"/>
                    <a:pt x="193" y="836"/>
                    <a:pt x="249" y="937"/>
                  </a:cubicBezTo>
                  <a:cubicBezTo>
                    <a:pt x="339" y="1141"/>
                    <a:pt x="464" y="1321"/>
                    <a:pt x="622" y="1490"/>
                  </a:cubicBezTo>
                  <a:cubicBezTo>
                    <a:pt x="701" y="1558"/>
                    <a:pt x="791" y="1626"/>
                    <a:pt x="881" y="1682"/>
                  </a:cubicBezTo>
                  <a:cubicBezTo>
                    <a:pt x="892" y="1569"/>
                    <a:pt x="892" y="1468"/>
                    <a:pt x="870" y="1355"/>
                  </a:cubicBezTo>
                  <a:cubicBezTo>
                    <a:pt x="836" y="1141"/>
                    <a:pt x="768" y="926"/>
                    <a:pt x="678" y="734"/>
                  </a:cubicBezTo>
                  <a:cubicBezTo>
                    <a:pt x="588" y="520"/>
                    <a:pt x="452" y="339"/>
                    <a:pt x="272" y="181"/>
                  </a:cubicBezTo>
                  <a:cubicBezTo>
                    <a:pt x="193" y="114"/>
                    <a:pt x="102" y="46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11"/>
            <p:cNvSpPr/>
            <p:nvPr/>
          </p:nvSpPr>
          <p:spPr>
            <a:xfrm>
              <a:off x="5974489" y="103713"/>
              <a:ext cx="17881" cy="63938"/>
            </a:xfrm>
            <a:custGeom>
              <a:rect b="b" l="l" r="r" t="t"/>
              <a:pathLst>
                <a:path extrusionOk="0" h="1863" w="521">
                  <a:moveTo>
                    <a:pt x="91" y="1"/>
                  </a:moveTo>
                  <a:cubicBezTo>
                    <a:pt x="57" y="102"/>
                    <a:pt x="35" y="215"/>
                    <a:pt x="24" y="317"/>
                  </a:cubicBezTo>
                  <a:cubicBezTo>
                    <a:pt x="24" y="418"/>
                    <a:pt x="12" y="520"/>
                    <a:pt x="12" y="621"/>
                  </a:cubicBezTo>
                  <a:cubicBezTo>
                    <a:pt x="1" y="734"/>
                    <a:pt x="12" y="847"/>
                    <a:pt x="24" y="948"/>
                  </a:cubicBezTo>
                  <a:cubicBezTo>
                    <a:pt x="46" y="1163"/>
                    <a:pt x="91" y="1377"/>
                    <a:pt x="170" y="1580"/>
                  </a:cubicBezTo>
                  <a:cubicBezTo>
                    <a:pt x="215" y="1682"/>
                    <a:pt x="260" y="1772"/>
                    <a:pt x="328" y="1862"/>
                  </a:cubicBezTo>
                  <a:cubicBezTo>
                    <a:pt x="385" y="1772"/>
                    <a:pt x="418" y="1671"/>
                    <a:pt x="452" y="1558"/>
                  </a:cubicBezTo>
                  <a:cubicBezTo>
                    <a:pt x="509" y="1343"/>
                    <a:pt x="520" y="1118"/>
                    <a:pt x="497" y="903"/>
                  </a:cubicBezTo>
                  <a:cubicBezTo>
                    <a:pt x="475" y="666"/>
                    <a:pt x="407" y="452"/>
                    <a:pt x="294" y="249"/>
                  </a:cubicBezTo>
                  <a:cubicBezTo>
                    <a:pt x="238" y="159"/>
                    <a:pt x="170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11"/>
            <p:cNvSpPr/>
            <p:nvPr/>
          </p:nvSpPr>
          <p:spPr>
            <a:xfrm>
              <a:off x="5997724" y="100247"/>
              <a:ext cx="97263" cy="76705"/>
            </a:xfrm>
            <a:custGeom>
              <a:rect b="b" l="l" r="r" t="t"/>
              <a:pathLst>
                <a:path extrusionOk="0" h="2235" w="2834">
                  <a:moveTo>
                    <a:pt x="2472" y="0"/>
                  </a:moveTo>
                  <a:cubicBezTo>
                    <a:pt x="2382" y="0"/>
                    <a:pt x="2303" y="11"/>
                    <a:pt x="2224" y="34"/>
                  </a:cubicBezTo>
                  <a:cubicBezTo>
                    <a:pt x="2134" y="56"/>
                    <a:pt x="2043" y="90"/>
                    <a:pt x="1942" y="124"/>
                  </a:cubicBezTo>
                  <a:cubicBezTo>
                    <a:pt x="1829" y="158"/>
                    <a:pt x="1727" y="203"/>
                    <a:pt x="1637" y="271"/>
                  </a:cubicBezTo>
                  <a:cubicBezTo>
                    <a:pt x="1536" y="327"/>
                    <a:pt x="1434" y="395"/>
                    <a:pt x="1344" y="463"/>
                  </a:cubicBezTo>
                  <a:lnTo>
                    <a:pt x="1073" y="700"/>
                  </a:lnTo>
                  <a:cubicBezTo>
                    <a:pt x="768" y="1004"/>
                    <a:pt x="509" y="1354"/>
                    <a:pt x="294" y="1726"/>
                  </a:cubicBezTo>
                  <a:lnTo>
                    <a:pt x="80" y="2099"/>
                  </a:lnTo>
                  <a:cubicBezTo>
                    <a:pt x="24" y="2178"/>
                    <a:pt x="1" y="2234"/>
                    <a:pt x="1" y="2234"/>
                  </a:cubicBezTo>
                  <a:cubicBezTo>
                    <a:pt x="182" y="2144"/>
                    <a:pt x="340" y="2042"/>
                    <a:pt x="498" y="1907"/>
                  </a:cubicBezTo>
                  <a:cubicBezTo>
                    <a:pt x="633" y="1794"/>
                    <a:pt x="780" y="1659"/>
                    <a:pt x="938" y="1512"/>
                  </a:cubicBezTo>
                  <a:lnTo>
                    <a:pt x="1163" y="1275"/>
                  </a:lnTo>
                  <a:cubicBezTo>
                    <a:pt x="1242" y="1196"/>
                    <a:pt x="1321" y="1117"/>
                    <a:pt x="1400" y="1049"/>
                  </a:cubicBezTo>
                  <a:cubicBezTo>
                    <a:pt x="1558" y="891"/>
                    <a:pt x="1716" y="756"/>
                    <a:pt x="1874" y="621"/>
                  </a:cubicBezTo>
                  <a:cubicBezTo>
                    <a:pt x="1953" y="553"/>
                    <a:pt x="2021" y="497"/>
                    <a:pt x="2111" y="440"/>
                  </a:cubicBezTo>
                  <a:cubicBezTo>
                    <a:pt x="2190" y="395"/>
                    <a:pt x="2258" y="339"/>
                    <a:pt x="2326" y="293"/>
                  </a:cubicBezTo>
                  <a:cubicBezTo>
                    <a:pt x="2393" y="248"/>
                    <a:pt x="2461" y="214"/>
                    <a:pt x="2529" y="181"/>
                  </a:cubicBezTo>
                  <a:lnTo>
                    <a:pt x="2687" y="90"/>
                  </a:lnTo>
                  <a:cubicBezTo>
                    <a:pt x="2777" y="34"/>
                    <a:pt x="2833" y="0"/>
                    <a:pt x="283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11"/>
            <p:cNvSpPr/>
            <p:nvPr/>
          </p:nvSpPr>
          <p:spPr>
            <a:xfrm>
              <a:off x="6041894" y="124271"/>
              <a:ext cx="72072" cy="21930"/>
            </a:xfrm>
            <a:custGeom>
              <a:rect b="b" l="l" r="r" t="t"/>
              <a:pathLst>
                <a:path extrusionOk="0" h="639" w="2100">
                  <a:moveTo>
                    <a:pt x="1503" y="0"/>
                  </a:moveTo>
                  <a:cubicBezTo>
                    <a:pt x="1327" y="0"/>
                    <a:pt x="1152" y="17"/>
                    <a:pt x="982" y="56"/>
                  </a:cubicBezTo>
                  <a:cubicBezTo>
                    <a:pt x="835" y="90"/>
                    <a:pt x="711" y="146"/>
                    <a:pt x="576" y="203"/>
                  </a:cubicBezTo>
                  <a:cubicBezTo>
                    <a:pt x="463" y="237"/>
                    <a:pt x="361" y="304"/>
                    <a:pt x="260" y="372"/>
                  </a:cubicBezTo>
                  <a:cubicBezTo>
                    <a:pt x="170" y="451"/>
                    <a:pt x="79" y="541"/>
                    <a:pt x="0" y="632"/>
                  </a:cubicBezTo>
                  <a:cubicBezTo>
                    <a:pt x="52" y="636"/>
                    <a:pt x="103" y="639"/>
                    <a:pt x="154" y="639"/>
                  </a:cubicBezTo>
                  <a:cubicBezTo>
                    <a:pt x="225" y="639"/>
                    <a:pt x="295" y="633"/>
                    <a:pt x="361" y="620"/>
                  </a:cubicBezTo>
                  <a:cubicBezTo>
                    <a:pt x="474" y="609"/>
                    <a:pt x="587" y="598"/>
                    <a:pt x="711" y="598"/>
                  </a:cubicBezTo>
                  <a:cubicBezTo>
                    <a:pt x="835" y="586"/>
                    <a:pt x="948" y="553"/>
                    <a:pt x="1084" y="530"/>
                  </a:cubicBezTo>
                  <a:cubicBezTo>
                    <a:pt x="1321" y="474"/>
                    <a:pt x="1558" y="395"/>
                    <a:pt x="1783" y="293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6" y="56"/>
                    <a:pt x="1862" y="22"/>
                    <a:pt x="1749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11"/>
            <p:cNvSpPr/>
            <p:nvPr/>
          </p:nvSpPr>
          <p:spPr>
            <a:xfrm>
              <a:off x="5992336" y="191641"/>
              <a:ext cx="109618" cy="75538"/>
            </a:xfrm>
            <a:custGeom>
              <a:rect b="b" l="l" r="r" t="t"/>
              <a:pathLst>
                <a:path extrusionOk="0" h="2201" w="3194">
                  <a:moveTo>
                    <a:pt x="0" y="0"/>
                  </a:moveTo>
                  <a:cubicBezTo>
                    <a:pt x="0" y="0"/>
                    <a:pt x="56" y="34"/>
                    <a:pt x="147" y="90"/>
                  </a:cubicBezTo>
                  <a:cubicBezTo>
                    <a:pt x="192" y="124"/>
                    <a:pt x="260" y="147"/>
                    <a:pt x="316" y="192"/>
                  </a:cubicBezTo>
                  <a:cubicBezTo>
                    <a:pt x="372" y="237"/>
                    <a:pt x="440" y="293"/>
                    <a:pt x="508" y="339"/>
                  </a:cubicBezTo>
                  <a:cubicBezTo>
                    <a:pt x="643" y="429"/>
                    <a:pt x="801" y="587"/>
                    <a:pt x="982" y="711"/>
                  </a:cubicBezTo>
                  <a:cubicBezTo>
                    <a:pt x="1072" y="779"/>
                    <a:pt x="1162" y="846"/>
                    <a:pt x="1253" y="925"/>
                  </a:cubicBezTo>
                  <a:cubicBezTo>
                    <a:pt x="1343" y="1004"/>
                    <a:pt x="1444" y="1072"/>
                    <a:pt x="1535" y="1151"/>
                  </a:cubicBezTo>
                  <a:cubicBezTo>
                    <a:pt x="1884" y="1422"/>
                    <a:pt x="2257" y="1681"/>
                    <a:pt x="2629" y="1918"/>
                  </a:cubicBezTo>
                  <a:cubicBezTo>
                    <a:pt x="2810" y="2020"/>
                    <a:pt x="2990" y="2110"/>
                    <a:pt x="3193" y="2200"/>
                  </a:cubicBezTo>
                  <a:cubicBezTo>
                    <a:pt x="3081" y="2020"/>
                    <a:pt x="2945" y="1851"/>
                    <a:pt x="2810" y="1693"/>
                  </a:cubicBezTo>
                  <a:cubicBezTo>
                    <a:pt x="2674" y="1535"/>
                    <a:pt x="2528" y="1377"/>
                    <a:pt x="2381" y="1241"/>
                  </a:cubicBezTo>
                  <a:cubicBezTo>
                    <a:pt x="2212" y="1072"/>
                    <a:pt x="2020" y="914"/>
                    <a:pt x="1828" y="756"/>
                  </a:cubicBezTo>
                  <a:cubicBezTo>
                    <a:pt x="1636" y="609"/>
                    <a:pt x="1433" y="474"/>
                    <a:pt x="1219" y="350"/>
                  </a:cubicBezTo>
                  <a:cubicBezTo>
                    <a:pt x="1038" y="248"/>
                    <a:pt x="835" y="147"/>
                    <a:pt x="621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6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11"/>
            <p:cNvSpPr/>
            <p:nvPr/>
          </p:nvSpPr>
          <p:spPr>
            <a:xfrm>
              <a:off x="6019037" y="189307"/>
              <a:ext cx="46915" cy="20146"/>
            </a:xfrm>
            <a:custGeom>
              <a:rect b="b" l="l" r="r" t="t"/>
              <a:pathLst>
                <a:path extrusionOk="0" h="587" w="1367">
                  <a:moveTo>
                    <a:pt x="260" y="0"/>
                  </a:moveTo>
                  <a:cubicBezTo>
                    <a:pt x="170" y="12"/>
                    <a:pt x="91" y="23"/>
                    <a:pt x="1" y="57"/>
                  </a:cubicBezTo>
                  <a:cubicBezTo>
                    <a:pt x="46" y="124"/>
                    <a:pt x="102" y="203"/>
                    <a:pt x="159" y="260"/>
                  </a:cubicBezTo>
                  <a:cubicBezTo>
                    <a:pt x="283" y="384"/>
                    <a:pt x="429" y="474"/>
                    <a:pt x="587" y="531"/>
                  </a:cubicBezTo>
                  <a:cubicBezTo>
                    <a:pt x="703" y="569"/>
                    <a:pt x="824" y="587"/>
                    <a:pt x="947" y="587"/>
                  </a:cubicBezTo>
                  <a:cubicBezTo>
                    <a:pt x="1003" y="587"/>
                    <a:pt x="1061" y="583"/>
                    <a:pt x="1118" y="576"/>
                  </a:cubicBezTo>
                  <a:cubicBezTo>
                    <a:pt x="1197" y="576"/>
                    <a:pt x="1287" y="542"/>
                    <a:pt x="1366" y="508"/>
                  </a:cubicBezTo>
                  <a:cubicBezTo>
                    <a:pt x="1310" y="440"/>
                    <a:pt x="1253" y="373"/>
                    <a:pt x="1185" y="316"/>
                  </a:cubicBezTo>
                  <a:cubicBezTo>
                    <a:pt x="1061" y="215"/>
                    <a:pt x="915" y="136"/>
                    <a:pt x="757" y="79"/>
                  </a:cubicBezTo>
                  <a:cubicBezTo>
                    <a:pt x="599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11"/>
            <p:cNvSpPr/>
            <p:nvPr/>
          </p:nvSpPr>
          <p:spPr>
            <a:xfrm>
              <a:off x="6243661" y="202486"/>
              <a:ext cx="80583" cy="72827"/>
            </a:xfrm>
            <a:custGeom>
              <a:rect b="b" l="l" r="r" t="t"/>
              <a:pathLst>
                <a:path extrusionOk="0" h="2122" w="2348">
                  <a:moveTo>
                    <a:pt x="0" y="0"/>
                  </a:moveTo>
                  <a:cubicBezTo>
                    <a:pt x="34" y="34"/>
                    <a:pt x="68" y="68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7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88" y="1862"/>
                    <a:pt x="2167" y="1963"/>
                    <a:pt x="2235" y="2020"/>
                  </a:cubicBezTo>
                  <a:cubicBezTo>
                    <a:pt x="2302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14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16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5" y="68"/>
                    <a:pt x="271" y="34"/>
                    <a:pt x="147" y="23"/>
                  </a:cubicBezTo>
                  <a:cubicBezTo>
                    <a:pt x="57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11"/>
            <p:cNvSpPr/>
            <p:nvPr/>
          </p:nvSpPr>
          <p:spPr>
            <a:xfrm>
              <a:off x="6268440" y="200907"/>
              <a:ext cx="57726" cy="42248"/>
            </a:xfrm>
            <a:custGeom>
              <a:rect b="b" l="l" r="r" t="t"/>
              <a:pathLst>
                <a:path extrusionOk="0" h="1231" w="1682">
                  <a:moveTo>
                    <a:pt x="1" y="1"/>
                  </a:moveTo>
                  <a:cubicBezTo>
                    <a:pt x="57" y="102"/>
                    <a:pt x="136" y="204"/>
                    <a:pt x="215" y="294"/>
                  </a:cubicBezTo>
                  <a:cubicBezTo>
                    <a:pt x="294" y="373"/>
                    <a:pt x="373" y="464"/>
                    <a:pt x="463" y="531"/>
                  </a:cubicBezTo>
                  <a:cubicBezTo>
                    <a:pt x="497" y="565"/>
                    <a:pt x="542" y="610"/>
                    <a:pt x="599" y="644"/>
                  </a:cubicBezTo>
                  <a:cubicBezTo>
                    <a:pt x="655" y="678"/>
                    <a:pt x="712" y="723"/>
                    <a:pt x="757" y="768"/>
                  </a:cubicBezTo>
                  <a:cubicBezTo>
                    <a:pt x="926" y="915"/>
                    <a:pt x="1129" y="1039"/>
                    <a:pt x="1332" y="1129"/>
                  </a:cubicBezTo>
                  <a:cubicBezTo>
                    <a:pt x="1445" y="1174"/>
                    <a:pt x="1558" y="1208"/>
                    <a:pt x="1682" y="1231"/>
                  </a:cubicBezTo>
                  <a:cubicBezTo>
                    <a:pt x="1637" y="1118"/>
                    <a:pt x="1580" y="1016"/>
                    <a:pt x="1524" y="915"/>
                  </a:cubicBezTo>
                  <a:cubicBezTo>
                    <a:pt x="1377" y="700"/>
                    <a:pt x="1208" y="520"/>
                    <a:pt x="1005" y="351"/>
                  </a:cubicBezTo>
                  <a:cubicBezTo>
                    <a:pt x="903" y="272"/>
                    <a:pt x="791" y="215"/>
                    <a:pt x="666" y="170"/>
                  </a:cubicBezTo>
                  <a:cubicBezTo>
                    <a:pt x="565" y="114"/>
                    <a:pt x="463" y="80"/>
                    <a:pt x="350" y="57"/>
                  </a:cubicBezTo>
                  <a:cubicBezTo>
                    <a:pt x="238" y="23"/>
                    <a:pt x="125" y="1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11"/>
            <p:cNvSpPr/>
            <p:nvPr/>
          </p:nvSpPr>
          <p:spPr>
            <a:xfrm>
              <a:off x="5880384" y="476668"/>
              <a:ext cx="51549" cy="95684"/>
            </a:xfrm>
            <a:custGeom>
              <a:rect b="b" l="l" r="r" t="t"/>
              <a:pathLst>
                <a:path extrusionOk="0" h="2788" w="1502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46" y="700"/>
                    <a:pt x="91" y="869"/>
                    <a:pt x="148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892" y="2336"/>
                  </a:cubicBezTo>
                  <a:cubicBezTo>
                    <a:pt x="960" y="2392"/>
                    <a:pt x="1016" y="2449"/>
                    <a:pt x="1084" y="2494"/>
                  </a:cubicBezTo>
                  <a:cubicBezTo>
                    <a:pt x="1208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4" y="2099"/>
                  </a:cubicBezTo>
                  <a:cubicBezTo>
                    <a:pt x="1141" y="2020"/>
                    <a:pt x="1095" y="1941"/>
                    <a:pt x="1062" y="1862"/>
                  </a:cubicBezTo>
                  <a:cubicBezTo>
                    <a:pt x="994" y="1704"/>
                    <a:pt x="892" y="1546"/>
                    <a:pt x="813" y="1377"/>
                  </a:cubicBezTo>
                  <a:cubicBezTo>
                    <a:pt x="723" y="1196"/>
                    <a:pt x="644" y="1027"/>
                    <a:pt x="554" y="869"/>
                  </a:cubicBezTo>
                  <a:cubicBezTo>
                    <a:pt x="497" y="790"/>
                    <a:pt x="441" y="711"/>
                    <a:pt x="407" y="643"/>
                  </a:cubicBezTo>
                  <a:cubicBezTo>
                    <a:pt x="373" y="564"/>
                    <a:pt x="328" y="497"/>
                    <a:pt x="294" y="429"/>
                  </a:cubicBezTo>
                  <a:cubicBezTo>
                    <a:pt x="204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11"/>
            <p:cNvSpPr/>
            <p:nvPr/>
          </p:nvSpPr>
          <p:spPr>
            <a:xfrm>
              <a:off x="5856394" y="483258"/>
              <a:ext cx="27147" cy="55392"/>
            </a:xfrm>
            <a:custGeom>
              <a:rect b="b" l="l" r="r" t="t"/>
              <a:pathLst>
                <a:path extrusionOk="0" h="1614" w="791">
                  <a:moveTo>
                    <a:pt x="57" y="0"/>
                  </a:moveTo>
                  <a:cubicBezTo>
                    <a:pt x="23" y="90"/>
                    <a:pt x="12" y="203"/>
                    <a:pt x="0" y="305"/>
                  </a:cubicBezTo>
                  <a:cubicBezTo>
                    <a:pt x="12" y="519"/>
                    <a:pt x="57" y="733"/>
                    <a:pt x="158" y="925"/>
                  </a:cubicBezTo>
                  <a:cubicBezTo>
                    <a:pt x="249" y="1117"/>
                    <a:pt x="373" y="1286"/>
                    <a:pt x="531" y="1433"/>
                  </a:cubicBezTo>
                  <a:cubicBezTo>
                    <a:pt x="598" y="1501"/>
                    <a:pt x="689" y="1569"/>
                    <a:pt x="779" y="1614"/>
                  </a:cubicBezTo>
                  <a:cubicBezTo>
                    <a:pt x="790" y="1512"/>
                    <a:pt x="790" y="1411"/>
                    <a:pt x="779" y="1309"/>
                  </a:cubicBezTo>
                  <a:cubicBezTo>
                    <a:pt x="745" y="1106"/>
                    <a:pt x="689" y="903"/>
                    <a:pt x="587" y="722"/>
                  </a:cubicBezTo>
                  <a:cubicBezTo>
                    <a:pt x="542" y="621"/>
                    <a:pt x="497" y="542"/>
                    <a:pt x="440" y="451"/>
                  </a:cubicBezTo>
                  <a:cubicBezTo>
                    <a:pt x="384" y="372"/>
                    <a:pt x="316" y="293"/>
                    <a:pt x="271" y="226"/>
                  </a:cubicBezTo>
                  <a:cubicBezTo>
                    <a:pt x="203" y="135"/>
                    <a:pt x="136" y="68"/>
                    <a:pt x="5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11"/>
            <p:cNvSpPr/>
            <p:nvPr/>
          </p:nvSpPr>
          <p:spPr>
            <a:xfrm>
              <a:off x="5931898" y="210585"/>
              <a:ext cx="41493" cy="74028"/>
            </a:xfrm>
            <a:custGeom>
              <a:rect b="b" l="l" r="r" t="t"/>
              <a:pathLst>
                <a:path extrusionOk="0" h="2157" w="1209">
                  <a:moveTo>
                    <a:pt x="1208" y="1"/>
                  </a:moveTo>
                  <a:cubicBezTo>
                    <a:pt x="1163" y="12"/>
                    <a:pt x="1129" y="24"/>
                    <a:pt x="1095" y="35"/>
                  </a:cubicBezTo>
                  <a:cubicBezTo>
                    <a:pt x="994" y="69"/>
                    <a:pt x="903" y="114"/>
                    <a:pt x="813" y="182"/>
                  </a:cubicBezTo>
                  <a:cubicBezTo>
                    <a:pt x="689" y="261"/>
                    <a:pt x="587" y="351"/>
                    <a:pt x="497" y="475"/>
                  </a:cubicBezTo>
                  <a:cubicBezTo>
                    <a:pt x="396" y="599"/>
                    <a:pt x="305" y="734"/>
                    <a:pt x="238" y="881"/>
                  </a:cubicBezTo>
                  <a:cubicBezTo>
                    <a:pt x="102" y="1152"/>
                    <a:pt x="35" y="1445"/>
                    <a:pt x="12" y="1739"/>
                  </a:cubicBezTo>
                  <a:cubicBezTo>
                    <a:pt x="1" y="1874"/>
                    <a:pt x="1" y="2021"/>
                    <a:pt x="12" y="2156"/>
                  </a:cubicBezTo>
                  <a:cubicBezTo>
                    <a:pt x="114" y="2055"/>
                    <a:pt x="193" y="1942"/>
                    <a:pt x="272" y="1829"/>
                  </a:cubicBezTo>
                  <a:cubicBezTo>
                    <a:pt x="328" y="1727"/>
                    <a:pt x="396" y="1603"/>
                    <a:pt x="463" y="1479"/>
                  </a:cubicBezTo>
                  <a:cubicBezTo>
                    <a:pt x="531" y="1355"/>
                    <a:pt x="610" y="1220"/>
                    <a:pt x="666" y="1084"/>
                  </a:cubicBezTo>
                  <a:cubicBezTo>
                    <a:pt x="723" y="949"/>
                    <a:pt x="791" y="825"/>
                    <a:pt x="847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3" y="249"/>
                    <a:pt x="1129" y="170"/>
                    <a:pt x="1152" y="114"/>
                  </a:cubicBezTo>
                  <a:cubicBezTo>
                    <a:pt x="1186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11"/>
            <p:cNvSpPr/>
            <p:nvPr/>
          </p:nvSpPr>
          <p:spPr>
            <a:xfrm>
              <a:off x="5970234" y="210997"/>
              <a:ext cx="18258" cy="71660"/>
            </a:xfrm>
            <a:custGeom>
              <a:rect b="b" l="l" r="r" t="t"/>
              <a:pathLst>
                <a:path extrusionOk="0" h="2088" w="532">
                  <a:moveTo>
                    <a:pt x="272" y="0"/>
                  </a:moveTo>
                  <a:cubicBezTo>
                    <a:pt x="204" y="102"/>
                    <a:pt x="148" y="203"/>
                    <a:pt x="114" y="316"/>
                  </a:cubicBezTo>
                  <a:cubicBezTo>
                    <a:pt x="35" y="564"/>
                    <a:pt x="1" y="813"/>
                    <a:pt x="23" y="1072"/>
                  </a:cubicBezTo>
                  <a:cubicBezTo>
                    <a:pt x="46" y="1309"/>
                    <a:pt x="102" y="1546"/>
                    <a:pt x="193" y="1772"/>
                  </a:cubicBezTo>
                  <a:cubicBezTo>
                    <a:pt x="227" y="1885"/>
                    <a:pt x="283" y="1998"/>
                    <a:pt x="351" y="2088"/>
                  </a:cubicBezTo>
                  <a:cubicBezTo>
                    <a:pt x="407" y="1986"/>
                    <a:pt x="441" y="1873"/>
                    <a:pt x="463" y="1761"/>
                  </a:cubicBezTo>
                  <a:cubicBezTo>
                    <a:pt x="509" y="1512"/>
                    <a:pt x="531" y="1275"/>
                    <a:pt x="509" y="1027"/>
                  </a:cubicBezTo>
                  <a:cubicBezTo>
                    <a:pt x="497" y="903"/>
                    <a:pt x="486" y="790"/>
                    <a:pt x="463" y="666"/>
                  </a:cubicBezTo>
                  <a:cubicBezTo>
                    <a:pt x="430" y="553"/>
                    <a:pt x="407" y="440"/>
                    <a:pt x="384" y="339"/>
                  </a:cubicBezTo>
                  <a:cubicBezTo>
                    <a:pt x="362" y="226"/>
                    <a:pt x="317" y="113"/>
                    <a:pt x="2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11"/>
            <p:cNvSpPr/>
            <p:nvPr/>
          </p:nvSpPr>
          <p:spPr>
            <a:xfrm>
              <a:off x="5859860" y="189685"/>
              <a:ext cx="99974" cy="86006"/>
            </a:xfrm>
            <a:custGeom>
              <a:rect b="b" l="l" r="r" t="t"/>
              <a:pathLst>
                <a:path extrusionOk="0" h="2506" w="2913">
                  <a:moveTo>
                    <a:pt x="2912" y="1"/>
                  </a:moveTo>
                  <a:lnTo>
                    <a:pt x="2912" y="1"/>
                  </a:lnTo>
                  <a:cubicBezTo>
                    <a:pt x="2709" y="34"/>
                    <a:pt x="2506" y="91"/>
                    <a:pt x="2314" y="181"/>
                  </a:cubicBezTo>
                  <a:cubicBezTo>
                    <a:pt x="2111" y="260"/>
                    <a:pt x="1919" y="350"/>
                    <a:pt x="1739" y="463"/>
                  </a:cubicBezTo>
                  <a:cubicBezTo>
                    <a:pt x="1637" y="520"/>
                    <a:pt x="1535" y="587"/>
                    <a:pt x="1434" y="655"/>
                  </a:cubicBezTo>
                  <a:cubicBezTo>
                    <a:pt x="1332" y="723"/>
                    <a:pt x="1231" y="802"/>
                    <a:pt x="1129" y="870"/>
                  </a:cubicBezTo>
                  <a:cubicBezTo>
                    <a:pt x="1039" y="949"/>
                    <a:pt x="949" y="1039"/>
                    <a:pt x="847" y="1118"/>
                  </a:cubicBezTo>
                  <a:cubicBezTo>
                    <a:pt x="757" y="1208"/>
                    <a:pt x="678" y="1287"/>
                    <a:pt x="599" y="1377"/>
                  </a:cubicBezTo>
                  <a:cubicBezTo>
                    <a:pt x="520" y="1468"/>
                    <a:pt x="452" y="1569"/>
                    <a:pt x="384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25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14" y="2382"/>
                  </a:cubicBezTo>
                  <a:cubicBezTo>
                    <a:pt x="148" y="2348"/>
                    <a:pt x="193" y="2291"/>
                    <a:pt x="249" y="2235"/>
                  </a:cubicBezTo>
                  <a:cubicBezTo>
                    <a:pt x="294" y="2190"/>
                    <a:pt x="362" y="2133"/>
                    <a:pt x="430" y="2077"/>
                  </a:cubicBezTo>
                  <a:cubicBezTo>
                    <a:pt x="497" y="2021"/>
                    <a:pt x="565" y="1953"/>
                    <a:pt x="644" y="1896"/>
                  </a:cubicBezTo>
                  <a:cubicBezTo>
                    <a:pt x="723" y="1829"/>
                    <a:pt x="813" y="1761"/>
                    <a:pt x="881" y="1682"/>
                  </a:cubicBezTo>
                  <a:cubicBezTo>
                    <a:pt x="960" y="1614"/>
                    <a:pt x="1050" y="1547"/>
                    <a:pt x="1152" y="1468"/>
                  </a:cubicBezTo>
                  <a:cubicBezTo>
                    <a:pt x="1253" y="1400"/>
                    <a:pt x="1332" y="1321"/>
                    <a:pt x="1434" y="1253"/>
                  </a:cubicBezTo>
                  <a:cubicBezTo>
                    <a:pt x="1806" y="949"/>
                    <a:pt x="2167" y="655"/>
                    <a:pt x="2449" y="418"/>
                  </a:cubicBezTo>
                  <a:cubicBezTo>
                    <a:pt x="2596" y="294"/>
                    <a:pt x="2709" y="192"/>
                    <a:pt x="2788" y="125"/>
                  </a:cubicBezTo>
                  <a:cubicBezTo>
                    <a:pt x="2878" y="46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11"/>
            <p:cNvSpPr/>
            <p:nvPr/>
          </p:nvSpPr>
          <p:spPr>
            <a:xfrm>
              <a:off x="5850972" y="183473"/>
              <a:ext cx="122008" cy="33737"/>
            </a:xfrm>
            <a:custGeom>
              <a:rect b="b" l="l" r="r" t="t"/>
              <a:pathLst>
                <a:path extrusionOk="0" h="983" w="3555">
                  <a:moveTo>
                    <a:pt x="2603" y="0"/>
                  </a:moveTo>
                  <a:cubicBezTo>
                    <a:pt x="2525" y="0"/>
                    <a:pt x="2448" y="4"/>
                    <a:pt x="2370" y="12"/>
                  </a:cubicBezTo>
                  <a:cubicBezTo>
                    <a:pt x="2246" y="12"/>
                    <a:pt x="2133" y="24"/>
                    <a:pt x="2020" y="46"/>
                  </a:cubicBezTo>
                  <a:lnTo>
                    <a:pt x="1670" y="103"/>
                  </a:lnTo>
                  <a:cubicBezTo>
                    <a:pt x="1445" y="159"/>
                    <a:pt x="1230" y="227"/>
                    <a:pt x="1005" y="306"/>
                  </a:cubicBezTo>
                  <a:cubicBezTo>
                    <a:pt x="813" y="385"/>
                    <a:pt x="632" y="475"/>
                    <a:pt x="463" y="588"/>
                  </a:cubicBezTo>
                  <a:cubicBezTo>
                    <a:pt x="339" y="667"/>
                    <a:pt x="215" y="757"/>
                    <a:pt x="124" y="859"/>
                  </a:cubicBezTo>
                  <a:cubicBezTo>
                    <a:pt x="45" y="938"/>
                    <a:pt x="0" y="983"/>
                    <a:pt x="0" y="983"/>
                  </a:cubicBezTo>
                  <a:cubicBezTo>
                    <a:pt x="0" y="983"/>
                    <a:pt x="57" y="972"/>
                    <a:pt x="158" y="938"/>
                  </a:cubicBezTo>
                  <a:cubicBezTo>
                    <a:pt x="260" y="915"/>
                    <a:pt x="407" y="881"/>
                    <a:pt x="564" y="836"/>
                  </a:cubicBezTo>
                  <a:cubicBezTo>
                    <a:pt x="734" y="802"/>
                    <a:pt x="926" y="757"/>
                    <a:pt x="1129" y="712"/>
                  </a:cubicBezTo>
                  <a:cubicBezTo>
                    <a:pt x="1230" y="678"/>
                    <a:pt x="1343" y="667"/>
                    <a:pt x="1456" y="644"/>
                  </a:cubicBezTo>
                  <a:cubicBezTo>
                    <a:pt x="1558" y="622"/>
                    <a:pt x="1670" y="588"/>
                    <a:pt x="1772" y="577"/>
                  </a:cubicBezTo>
                  <a:lnTo>
                    <a:pt x="2991" y="294"/>
                  </a:lnTo>
                  <a:lnTo>
                    <a:pt x="3397" y="204"/>
                  </a:lnTo>
                  <a:cubicBezTo>
                    <a:pt x="3498" y="170"/>
                    <a:pt x="3555" y="148"/>
                    <a:pt x="3555" y="148"/>
                  </a:cubicBezTo>
                  <a:cubicBezTo>
                    <a:pt x="3555" y="148"/>
                    <a:pt x="3498" y="137"/>
                    <a:pt x="3397" y="103"/>
                  </a:cubicBezTo>
                  <a:cubicBezTo>
                    <a:pt x="3261" y="58"/>
                    <a:pt x="3115" y="35"/>
                    <a:pt x="2979" y="24"/>
                  </a:cubicBezTo>
                  <a:cubicBezTo>
                    <a:pt x="2854" y="10"/>
                    <a:pt x="2728" y="0"/>
                    <a:pt x="26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11"/>
            <p:cNvSpPr/>
            <p:nvPr/>
          </p:nvSpPr>
          <p:spPr>
            <a:xfrm>
              <a:off x="5773889" y="389530"/>
              <a:ext cx="17469" cy="52304"/>
            </a:xfrm>
            <a:custGeom>
              <a:rect b="b" l="l" r="r" t="t"/>
              <a:pathLst>
                <a:path extrusionOk="0" h="1524" w="509">
                  <a:moveTo>
                    <a:pt x="418" y="0"/>
                  </a:moveTo>
                  <a:cubicBezTo>
                    <a:pt x="351" y="57"/>
                    <a:pt x="283" y="124"/>
                    <a:pt x="226" y="192"/>
                  </a:cubicBezTo>
                  <a:cubicBezTo>
                    <a:pt x="114" y="350"/>
                    <a:pt x="35" y="531"/>
                    <a:pt x="12" y="722"/>
                  </a:cubicBezTo>
                  <a:cubicBezTo>
                    <a:pt x="1" y="813"/>
                    <a:pt x="1" y="926"/>
                    <a:pt x="1" y="1027"/>
                  </a:cubicBezTo>
                  <a:cubicBezTo>
                    <a:pt x="12" y="1106"/>
                    <a:pt x="23" y="1196"/>
                    <a:pt x="57" y="1287"/>
                  </a:cubicBezTo>
                  <a:cubicBezTo>
                    <a:pt x="91" y="1366"/>
                    <a:pt x="136" y="1445"/>
                    <a:pt x="204" y="1524"/>
                  </a:cubicBezTo>
                  <a:cubicBezTo>
                    <a:pt x="260" y="1445"/>
                    <a:pt x="305" y="1366"/>
                    <a:pt x="339" y="1287"/>
                  </a:cubicBezTo>
                  <a:cubicBezTo>
                    <a:pt x="362" y="1208"/>
                    <a:pt x="407" y="1129"/>
                    <a:pt x="430" y="1050"/>
                  </a:cubicBezTo>
                  <a:cubicBezTo>
                    <a:pt x="452" y="959"/>
                    <a:pt x="475" y="880"/>
                    <a:pt x="486" y="790"/>
                  </a:cubicBezTo>
                  <a:cubicBezTo>
                    <a:pt x="509" y="621"/>
                    <a:pt x="509" y="440"/>
                    <a:pt x="486" y="271"/>
                  </a:cubicBezTo>
                  <a:cubicBezTo>
                    <a:pt x="475" y="181"/>
                    <a:pt x="452" y="91"/>
                    <a:pt x="41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11"/>
            <p:cNvSpPr/>
            <p:nvPr/>
          </p:nvSpPr>
          <p:spPr>
            <a:xfrm>
              <a:off x="6109676" y="386407"/>
              <a:ext cx="58516" cy="40463"/>
            </a:xfrm>
            <a:custGeom>
              <a:rect b="b" l="l" r="r" t="t"/>
              <a:pathLst>
                <a:path extrusionOk="0" h="1179" w="1705">
                  <a:moveTo>
                    <a:pt x="0" y="1"/>
                  </a:moveTo>
                  <a:lnTo>
                    <a:pt x="0" y="1"/>
                  </a:lnTo>
                  <a:cubicBezTo>
                    <a:pt x="23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39" y="610"/>
                  </a:cubicBezTo>
                  <a:cubicBezTo>
                    <a:pt x="440" y="701"/>
                    <a:pt x="542" y="791"/>
                    <a:pt x="655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19" y="1179"/>
                    <a:pt x="1606" y="1179"/>
                  </a:cubicBezTo>
                  <a:cubicBezTo>
                    <a:pt x="1638" y="1179"/>
                    <a:pt x="1671" y="1178"/>
                    <a:pt x="1704" y="1175"/>
                  </a:cubicBezTo>
                  <a:cubicBezTo>
                    <a:pt x="1636" y="1084"/>
                    <a:pt x="1557" y="994"/>
                    <a:pt x="1478" y="915"/>
                  </a:cubicBezTo>
                  <a:cubicBezTo>
                    <a:pt x="1309" y="746"/>
                    <a:pt x="1117" y="599"/>
                    <a:pt x="925" y="475"/>
                  </a:cubicBezTo>
                  <a:cubicBezTo>
                    <a:pt x="813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15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11"/>
            <p:cNvSpPr/>
            <p:nvPr/>
          </p:nvSpPr>
          <p:spPr>
            <a:xfrm>
              <a:off x="6098041" y="355038"/>
              <a:ext cx="44582" cy="34903"/>
            </a:xfrm>
            <a:custGeom>
              <a:rect b="b" l="l" r="r" t="t"/>
              <a:pathLst>
                <a:path extrusionOk="0" h="1017" w="1299">
                  <a:moveTo>
                    <a:pt x="1" y="1"/>
                  </a:moveTo>
                  <a:lnTo>
                    <a:pt x="1" y="1"/>
                  </a:lnTo>
                  <a:cubicBezTo>
                    <a:pt x="12" y="103"/>
                    <a:pt x="46" y="193"/>
                    <a:pt x="91" y="283"/>
                  </a:cubicBezTo>
                  <a:cubicBezTo>
                    <a:pt x="170" y="464"/>
                    <a:pt x="305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095" y="1017"/>
                    <a:pt x="1197" y="1017"/>
                    <a:pt x="1298" y="1017"/>
                  </a:cubicBezTo>
                  <a:cubicBezTo>
                    <a:pt x="1264" y="926"/>
                    <a:pt x="1208" y="836"/>
                    <a:pt x="1152" y="757"/>
                  </a:cubicBezTo>
                  <a:cubicBezTo>
                    <a:pt x="1039" y="599"/>
                    <a:pt x="915" y="464"/>
                    <a:pt x="757" y="362"/>
                  </a:cubicBezTo>
                  <a:cubicBezTo>
                    <a:pt x="678" y="306"/>
                    <a:pt x="599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2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11"/>
            <p:cNvSpPr/>
            <p:nvPr/>
          </p:nvSpPr>
          <p:spPr>
            <a:xfrm>
              <a:off x="6208792" y="96369"/>
              <a:ext cx="52716" cy="26907"/>
            </a:xfrm>
            <a:custGeom>
              <a:rect b="b" l="l" r="r" t="t"/>
              <a:pathLst>
                <a:path extrusionOk="0" h="784" w="1536">
                  <a:moveTo>
                    <a:pt x="294" y="0"/>
                  </a:moveTo>
                  <a:cubicBezTo>
                    <a:pt x="193" y="11"/>
                    <a:pt x="102" y="34"/>
                    <a:pt x="1" y="68"/>
                  </a:cubicBezTo>
                  <a:cubicBezTo>
                    <a:pt x="69" y="136"/>
                    <a:pt x="148" y="203"/>
                    <a:pt x="227" y="271"/>
                  </a:cubicBezTo>
                  <a:lnTo>
                    <a:pt x="452" y="429"/>
                  </a:lnTo>
                  <a:cubicBezTo>
                    <a:pt x="531" y="474"/>
                    <a:pt x="610" y="519"/>
                    <a:pt x="701" y="564"/>
                  </a:cubicBezTo>
                  <a:cubicBezTo>
                    <a:pt x="870" y="643"/>
                    <a:pt x="1050" y="711"/>
                    <a:pt x="1231" y="756"/>
                  </a:cubicBezTo>
                  <a:cubicBezTo>
                    <a:pt x="1305" y="773"/>
                    <a:pt x="1380" y="783"/>
                    <a:pt x="1454" y="783"/>
                  </a:cubicBezTo>
                  <a:cubicBezTo>
                    <a:pt x="1481" y="783"/>
                    <a:pt x="1508" y="782"/>
                    <a:pt x="1536" y="779"/>
                  </a:cubicBezTo>
                  <a:cubicBezTo>
                    <a:pt x="1502" y="688"/>
                    <a:pt x="1445" y="598"/>
                    <a:pt x="1389" y="519"/>
                  </a:cubicBezTo>
                  <a:cubicBezTo>
                    <a:pt x="1332" y="440"/>
                    <a:pt x="1265" y="373"/>
                    <a:pt x="1186" y="305"/>
                  </a:cubicBezTo>
                  <a:cubicBezTo>
                    <a:pt x="1095" y="248"/>
                    <a:pt x="1005" y="181"/>
                    <a:pt x="904" y="136"/>
                  </a:cubicBezTo>
                  <a:cubicBezTo>
                    <a:pt x="712" y="45"/>
                    <a:pt x="509" y="0"/>
                    <a:pt x="29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11"/>
            <p:cNvSpPr/>
            <p:nvPr/>
          </p:nvSpPr>
          <p:spPr>
            <a:xfrm>
              <a:off x="6793193" y="782597"/>
              <a:ext cx="20558" cy="64316"/>
            </a:xfrm>
            <a:custGeom>
              <a:rect b="b" l="l" r="r" t="t"/>
              <a:pathLst>
                <a:path extrusionOk="0" h="1874" w="599">
                  <a:moveTo>
                    <a:pt x="294" y="1"/>
                  </a:moveTo>
                  <a:cubicBezTo>
                    <a:pt x="136" y="1"/>
                    <a:pt x="1" y="418"/>
                    <a:pt x="1" y="937"/>
                  </a:cubicBezTo>
                  <a:cubicBezTo>
                    <a:pt x="1" y="1456"/>
                    <a:pt x="136" y="1874"/>
                    <a:pt x="294" y="1874"/>
                  </a:cubicBezTo>
                  <a:cubicBezTo>
                    <a:pt x="463" y="1874"/>
                    <a:pt x="599" y="1456"/>
                    <a:pt x="599" y="937"/>
                  </a:cubicBezTo>
                  <a:cubicBezTo>
                    <a:pt x="599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11"/>
            <p:cNvSpPr/>
            <p:nvPr/>
          </p:nvSpPr>
          <p:spPr>
            <a:xfrm>
              <a:off x="6752524" y="707848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306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56"/>
                    <a:pt x="136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52" y="1"/>
                    <a:pt x="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11"/>
            <p:cNvSpPr/>
            <p:nvPr/>
          </p:nvSpPr>
          <p:spPr>
            <a:xfrm>
              <a:off x="6736668" y="806998"/>
              <a:ext cx="20180" cy="64728"/>
            </a:xfrm>
            <a:custGeom>
              <a:rect b="b" l="l" r="r" t="t"/>
              <a:pathLst>
                <a:path extrusionOk="0" h="1886" w="588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11"/>
            <p:cNvSpPr/>
            <p:nvPr/>
          </p:nvSpPr>
          <p:spPr>
            <a:xfrm>
              <a:off x="6699465" y="741173"/>
              <a:ext cx="20592" cy="64693"/>
            </a:xfrm>
            <a:custGeom>
              <a:rect b="b" l="l" r="r" t="t"/>
              <a:pathLst>
                <a:path extrusionOk="0" h="1885" w="600">
                  <a:moveTo>
                    <a:pt x="306" y="0"/>
                  </a:moveTo>
                  <a:cubicBezTo>
                    <a:pt x="148" y="0"/>
                    <a:pt x="1" y="418"/>
                    <a:pt x="1" y="937"/>
                  </a:cubicBezTo>
                  <a:cubicBezTo>
                    <a:pt x="1" y="1456"/>
                    <a:pt x="148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64" y="0"/>
                    <a:pt x="3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11"/>
            <p:cNvSpPr/>
            <p:nvPr/>
          </p:nvSpPr>
          <p:spPr>
            <a:xfrm>
              <a:off x="6681653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11"/>
            <p:cNvSpPr/>
            <p:nvPr/>
          </p:nvSpPr>
          <p:spPr>
            <a:xfrm>
              <a:off x="6709933" y="651323"/>
              <a:ext cx="20180" cy="64693"/>
            </a:xfrm>
            <a:custGeom>
              <a:rect b="b" l="l" r="r" t="t"/>
              <a:pathLst>
                <a:path extrusionOk="0" h="1885" w="588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63" y="1885"/>
                    <a:pt x="587" y="1456"/>
                    <a:pt x="587" y="937"/>
                  </a:cubicBezTo>
                  <a:cubicBezTo>
                    <a:pt x="587" y="418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11"/>
            <p:cNvSpPr/>
            <p:nvPr/>
          </p:nvSpPr>
          <p:spPr>
            <a:xfrm>
              <a:off x="6880709" y="807376"/>
              <a:ext cx="20592" cy="64728"/>
            </a:xfrm>
            <a:custGeom>
              <a:rect b="b" l="l" r="r" t="t"/>
              <a:pathLst>
                <a:path extrusionOk="0" h="1886" w="60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11"/>
            <p:cNvSpPr/>
            <p:nvPr/>
          </p:nvSpPr>
          <p:spPr>
            <a:xfrm>
              <a:off x="6840074" y="732661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36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11"/>
            <p:cNvSpPr/>
            <p:nvPr/>
          </p:nvSpPr>
          <p:spPr>
            <a:xfrm>
              <a:off x="6829606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11"/>
            <p:cNvSpPr/>
            <p:nvPr/>
          </p:nvSpPr>
          <p:spPr>
            <a:xfrm>
              <a:off x="4914928" y="279500"/>
              <a:ext cx="512020" cy="355418"/>
            </a:xfrm>
            <a:custGeom>
              <a:rect b="b" l="l" r="r" t="t"/>
              <a:pathLst>
                <a:path extrusionOk="0" h="10356" w="14919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8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11"/>
            <p:cNvSpPr/>
            <p:nvPr/>
          </p:nvSpPr>
          <p:spPr>
            <a:xfrm>
              <a:off x="4932740" y="220676"/>
              <a:ext cx="594491" cy="408614"/>
            </a:xfrm>
            <a:custGeom>
              <a:rect b="b" l="l" r="r" t="t"/>
              <a:pathLst>
                <a:path extrusionOk="0" h="11906" w="17322">
                  <a:moveTo>
                    <a:pt x="17322" y="0"/>
                  </a:moveTo>
                  <a:lnTo>
                    <a:pt x="17322" y="0"/>
                  </a:lnTo>
                  <a:cubicBezTo>
                    <a:pt x="17321" y="1"/>
                    <a:pt x="16182" y="655"/>
                    <a:pt x="14501" y="1670"/>
                  </a:cubicBezTo>
                  <a:cubicBezTo>
                    <a:pt x="13722" y="2144"/>
                    <a:pt x="12831" y="2686"/>
                    <a:pt x="11883" y="3284"/>
                  </a:cubicBezTo>
                  <a:cubicBezTo>
                    <a:pt x="11465" y="3126"/>
                    <a:pt x="11048" y="2968"/>
                    <a:pt x="10630" y="2821"/>
                  </a:cubicBezTo>
                  <a:cubicBezTo>
                    <a:pt x="10393" y="2742"/>
                    <a:pt x="10145" y="2675"/>
                    <a:pt x="9908" y="2596"/>
                  </a:cubicBezTo>
                  <a:cubicBezTo>
                    <a:pt x="9660" y="2551"/>
                    <a:pt x="9411" y="2494"/>
                    <a:pt x="9163" y="2460"/>
                  </a:cubicBezTo>
                  <a:lnTo>
                    <a:pt x="9163" y="2460"/>
                  </a:lnTo>
                  <a:cubicBezTo>
                    <a:pt x="9400" y="2562"/>
                    <a:pt x="9626" y="2641"/>
                    <a:pt x="9863" y="2742"/>
                  </a:cubicBezTo>
                  <a:cubicBezTo>
                    <a:pt x="10100" y="2833"/>
                    <a:pt x="10325" y="2934"/>
                    <a:pt x="10551" y="3036"/>
                  </a:cubicBezTo>
                  <a:cubicBezTo>
                    <a:pt x="10901" y="3183"/>
                    <a:pt x="11251" y="3329"/>
                    <a:pt x="11601" y="3453"/>
                  </a:cubicBezTo>
                  <a:cubicBezTo>
                    <a:pt x="11003" y="3826"/>
                    <a:pt x="10382" y="4232"/>
                    <a:pt x="9761" y="4638"/>
                  </a:cubicBezTo>
                  <a:cubicBezTo>
                    <a:pt x="9739" y="4604"/>
                    <a:pt x="9716" y="4570"/>
                    <a:pt x="9682" y="4559"/>
                  </a:cubicBezTo>
                  <a:lnTo>
                    <a:pt x="8994" y="4356"/>
                  </a:lnTo>
                  <a:cubicBezTo>
                    <a:pt x="8757" y="4311"/>
                    <a:pt x="8520" y="4266"/>
                    <a:pt x="8294" y="4221"/>
                  </a:cubicBezTo>
                  <a:cubicBezTo>
                    <a:pt x="8057" y="4176"/>
                    <a:pt x="7832" y="4142"/>
                    <a:pt x="7595" y="4097"/>
                  </a:cubicBezTo>
                  <a:cubicBezTo>
                    <a:pt x="7369" y="4063"/>
                    <a:pt x="7143" y="4006"/>
                    <a:pt x="6906" y="3972"/>
                  </a:cubicBezTo>
                  <a:lnTo>
                    <a:pt x="6906" y="3972"/>
                  </a:lnTo>
                  <a:cubicBezTo>
                    <a:pt x="7121" y="4063"/>
                    <a:pt x="7335" y="4142"/>
                    <a:pt x="7561" y="4232"/>
                  </a:cubicBezTo>
                  <a:cubicBezTo>
                    <a:pt x="7787" y="4322"/>
                    <a:pt x="8012" y="4379"/>
                    <a:pt x="8249" y="4435"/>
                  </a:cubicBezTo>
                  <a:cubicBezTo>
                    <a:pt x="8475" y="4503"/>
                    <a:pt x="8701" y="4559"/>
                    <a:pt x="8926" y="4616"/>
                  </a:cubicBezTo>
                  <a:cubicBezTo>
                    <a:pt x="9107" y="4672"/>
                    <a:pt x="9299" y="4728"/>
                    <a:pt x="9479" y="4785"/>
                  </a:cubicBezTo>
                  <a:cubicBezTo>
                    <a:pt x="9479" y="4796"/>
                    <a:pt x="9479" y="4807"/>
                    <a:pt x="9479" y="4807"/>
                  </a:cubicBezTo>
                  <a:cubicBezTo>
                    <a:pt x="9118" y="5044"/>
                    <a:pt x="8746" y="5281"/>
                    <a:pt x="8385" y="5518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4" y="5620"/>
                    <a:pt x="6805" y="5563"/>
                    <a:pt x="6545" y="5518"/>
                  </a:cubicBezTo>
                  <a:cubicBezTo>
                    <a:pt x="6015" y="5439"/>
                    <a:pt x="5507" y="5349"/>
                    <a:pt x="4977" y="5281"/>
                  </a:cubicBezTo>
                  <a:lnTo>
                    <a:pt x="4977" y="5281"/>
                  </a:lnTo>
                  <a:cubicBezTo>
                    <a:pt x="5225" y="5372"/>
                    <a:pt x="5473" y="5451"/>
                    <a:pt x="5733" y="5530"/>
                  </a:cubicBezTo>
                  <a:lnTo>
                    <a:pt x="6489" y="5744"/>
                  </a:lnTo>
                  <a:cubicBezTo>
                    <a:pt x="6748" y="5812"/>
                    <a:pt x="6997" y="5879"/>
                    <a:pt x="7256" y="5947"/>
                  </a:cubicBezTo>
                  <a:lnTo>
                    <a:pt x="7606" y="6060"/>
                  </a:lnTo>
                  <a:cubicBezTo>
                    <a:pt x="7324" y="6241"/>
                    <a:pt x="7042" y="6432"/>
                    <a:pt x="6771" y="6624"/>
                  </a:cubicBezTo>
                  <a:cubicBezTo>
                    <a:pt x="6466" y="6827"/>
                    <a:pt x="6173" y="7030"/>
                    <a:pt x="5879" y="7234"/>
                  </a:cubicBezTo>
                  <a:cubicBezTo>
                    <a:pt x="5778" y="7188"/>
                    <a:pt x="5688" y="7143"/>
                    <a:pt x="5586" y="7109"/>
                  </a:cubicBezTo>
                  <a:cubicBezTo>
                    <a:pt x="5372" y="7030"/>
                    <a:pt x="5146" y="6963"/>
                    <a:pt x="4932" y="6895"/>
                  </a:cubicBezTo>
                  <a:cubicBezTo>
                    <a:pt x="4706" y="6827"/>
                    <a:pt x="4480" y="6805"/>
                    <a:pt x="4255" y="6760"/>
                  </a:cubicBezTo>
                  <a:cubicBezTo>
                    <a:pt x="4018" y="6748"/>
                    <a:pt x="3792" y="6737"/>
                    <a:pt x="3566" y="6737"/>
                  </a:cubicBezTo>
                  <a:cubicBezTo>
                    <a:pt x="3792" y="6805"/>
                    <a:pt x="4006" y="6850"/>
                    <a:pt x="4221" y="6906"/>
                  </a:cubicBezTo>
                  <a:cubicBezTo>
                    <a:pt x="4435" y="6963"/>
                    <a:pt x="4650" y="7042"/>
                    <a:pt x="4864" y="7109"/>
                  </a:cubicBezTo>
                  <a:cubicBezTo>
                    <a:pt x="5078" y="7177"/>
                    <a:pt x="5270" y="7279"/>
                    <a:pt x="5485" y="7358"/>
                  </a:cubicBezTo>
                  <a:lnTo>
                    <a:pt x="5620" y="7414"/>
                  </a:lnTo>
                  <a:cubicBezTo>
                    <a:pt x="5485" y="7516"/>
                    <a:pt x="5338" y="7617"/>
                    <a:pt x="5214" y="7719"/>
                  </a:cubicBezTo>
                  <a:cubicBezTo>
                    <a:pt x="4774" y="8035"/>
                    <a:pt x="4379" y="8328"/>
                    <a:pt x="3995" y="8599"/>
                  </a:cubicBezTo>
                  <a:cubicBezTo>
                    <a:pt x="3995" y="8599"/>
                    <a:pt x="4006" y="8588"/>
                    <a:pt x="4006" y="8576"/>
                  </a:cubicBezTo>
                  <a:lnTo>
                    <a:pt x="4006" y="8565"/>
                  </a:lnTo>
                  <a:cubicBezTo>
                    <a:pt x="4006" y="8486"/>
                    <a:pt x="3950" y="8418"/>
                    <a:pt x="3882" y="8418"/>
                  </a:cubicBezTo>
                  <a:lnTo>
                    <a:pt x="3860" y="8418"/>
                  </a:lnTo>
                  <a:cubicBezTo>
                    <a:pt x="3510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4" y="8452"/>
                    <a:pt x="2415" y="8542"/>
                    <a:pt x="2765" y="8610"/>
                  </a:cubicBezTo>
                  <a:cubicBezTo>
                    <a:pt x="3070" y="8655"/>
                    <a:pt x="3386" y="8667"/>
                    <a:pt x="3690" y="8689"/>
                  </a:cubicBezTo>
                  <a:cubicBezTo>
                    <a:pt x="3690" y="8746"/>
                    <a:pt x="3679" y="8791"/>
                    <a:pt x="3668" y="8847"/>
                  </a:cubicBezTo>
                  <a:cubicBezTo>
                    <a:pt x="3250" y="9174"/>
                    <a:pt x="2855" y="9479"/>
                    <a:pt x="2494" y="9761"/>
                  </a:cubicBezTo>
                  <a:cubicBezTo>
                    <a:pt x="2111" y="10077"/>
                    <a:pt x="1749" y="10348"/>
                    <a:pt x="1456" y="10607"/>
                  </a:cubicBezTo>
                  <a:cubicBezTo>
                    <a:pt x="1163" y="10878"/>
                    <a:pt x="892" y="11115"/>
                    <a:pt x="677" y="11307"/>
                  </a:cubicBezTo>
                  <a:lnTo>
                    <a:pt x="0" y="11905"/>
                  </a:lnTo>
                  <a:lnTo>
                    <a:pt x="711" y="11341"/>
                  </a:lnTo>
                  <a:lnTo>
                    <a:pt x="1524" y="10698"/>
                  </a:lnTo>
                  <a:cubicBezTo>
                    <a:pt x="1828" y="10438"/>
                    <a:pt x="2201" y="10179"/>
                    <a:pt x="2596" y="9885"/>
                  </a:cubicBezTo>
                  <a:lnTo>
                    <a:pt x="3611" y="9129"/>
                  </a:lnTo>
                  <a:lnTo>
                    <a:pt x="3611" y="9129"/>
                  </a:lnTo>
                  <a:cubicBezTo>
                    <a:pt x="3510" y="9648"/>
                    <a:pt x="3453" y="10179"/>
                    <a:pt x="3420" y="10709"/>
                  </a:cubicBezTo>
                  <a:cubicBezTo>
                    <a:pt x="3623" y="10111"/>
                    <a:pt x="3792" y="9513"/>
                    <a:pt x="3927" y="8904"/>
                  </a:cubicBezTo>
                  <a:cubicBezTo>
                    <a:pt x="4367" y="8588"/>
                    <a:pt x="4841" y="8260"/>
                    <a:pt x="5327" y="7922"/>
                  </a:cubicBezTo>
                  <a:cubicBezTo>
                    <a:pt x="5507" y="7798"/>
                    <a:pt x="5688" y="7674"/>
                    <a:pt x="5868" y="7549"/>
                  </a:cubicBezTo>
                  <a:lnTo>
                    <a:pt x="5970" y="7595"/>
                  </a:lnTo>
                  <a:cubicBezTo>
                    <a:pt x="5755" y="8272"/>
                    <a:pt x="5586" y="8971"/>
                    <a:pt x="5451" y="9671"/>
                  </a:cubicBezTo>
                  <a:cubicBezTo>
                    <a:pt x="5767" y="8983"/>
                    <a:pt x="6037" y="8272"/>
                    <a:pt x="6263" y="7561"/>
                  </a:cubicBezTo>
                  <a:cubicBezTo>
                    <a:pt x="6286" y="7493"/>
                    <a:pt x="6252" y="7414"/>
                    <a:pt x="6195" y="7391"/>
                  </a:cubicBezTo>
                  <a:lnTo>
                    <a:pt x="6128" y="7358"/>
                  </a:lnTo>
                  <a:cubicBezTo>
                    <a:pt x="6376" y="7188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798" y="6353"/>
                    <a:pt x="7764" y="6511"/>
                    <a:pt x="7730" y="6658"/>
                  </a:cubicBezTo>
                  <a:cubicBezTo>
                    <a:pt x="7674" y="6872"/>
                    <a:pt x="7617" y="7076"/>
                    <a:pt x="7572" y="7301"/>
                  </a:cubicBezTo>
                  <a:cubicBezTo>
                    <a:pt x="7527" y="7516"/>
                    <a:pt x="7482" y="7741"/>
                    <a:pt x="7459" y="7967"/>
                  </a:cubicBezTo>
                  <a:cubicBezTo>
                    <a:pt x="7459" y="8080"/>
                    <a:pt x="7459" y="8193"/>
                    <a:pt x="7448" y="8306"/>
                  </a:cubicBezTo>
                  <a:cubicBezTo>
                    <a:pt x="7437" y="8418"/>
                    <a:pt x="7471" y="8531"/>
                    <a:pt x="7482" y="8633"/>
                  </a:cubicBezTo>
                  <a:lnTo>
                    <a:pt x="7516" y="8306"/>
                  </a:lnTo>
                  <a:cubicBezTo>
                    <a:pt x="7538" y="8193"/>
                    <a:pt x="7561" y="8091"/>
                    <a:pt x="7583" y="7990"/>
                  </a:cubicBezTo>
                  <a:cubicBezTo>
                    <a:pt x="7606" y="7888"/>
                    <a:pt x="7640" y="7775"/>
                    <a:pt x="7662" y="7674"/>
                  </a:cubicBezTo>
                  <a:lnTo>
                    <a:pt x="7764" y="7358"/>
                  </a:lnTo>
                  <a:cubicBezTo>
                    <a:pt x="7832" y="7143"/>
                    <a:pt x="7899" y="6940"/>
                    <a:pt x="7978" y="6726"/>
                  </a:cubicBezTo>
                  <a:cubicBezTo>
                    <a:pt x="8046" y="6511"/>
                    <a:pt x="8102" y="6308"/>
                    <a:pt x="8148" y="6083"/>
                  </a:cubicBezTo>
                  <a:cubicBezTo>
                    <a:pt x="8159" y="6060"/>
                    <a:pt x="8148" y="6026"/>
                    <a:pt x="8136" y="6004"/>
                  </a:cubicBezTo>
                  <a:lnTo>
                    <a:pt x="8520" y="5755"/>
                  </a:lnTo>
                  <a:lnTo>
                    <a:pt x="9411" y="5169"/>
                  </a:lnTo>
                  <a:lnTo>
                    <a:pt x="9411" y="5169"/>
                  </a:lnTo>
                  <a:cubicBezTo>
                    <a:pt x="9321" y="5846"/>
                    <a:pt x="9253" y="6534"/>
                    <a:pt x="9231" y="7222"/>
                  </a:cubicBezTo>
                  <a:cubicBezTo>
                    <a:pt x="9434" y="6489"/>
                    <a:pt x="9592" y="5733"/>
                    <a:pt x="9716" y="4965"/>
                  </a:cubicBezTo>
                  <a:cubicBezTo>
                    <a:pt x="10404" y="4514"/>
                    <a:pt x="11082" y="4063"/>
                    <a:pt x="11747" y="3634"/>
                  </a:cubicBezTo>
                  <a:lnTo>
                    <a:pt x="11770" y="3623"/>
                  </a:lnTo>
                  <a:lnTo>
                    <a:pt x="11770" y="3623"/>
                  </a:lnTo>
                  <a:cubicBezTo>
                    <a:pt x="11634" y="3950"/>
                    <a:pt x="11510" y="4277"/>
                    <a:pt x="11386" y="4604"/>
                  </a:cubicBezTo>
                  <a:cubicBezTo>
                    <a:pt x="11273" y="5022"/>
                    <a:pt x="11161" y="5439"/>
                    <a:pt x="11070" y="5857"/>
                  </a:cubicBezTo>
                  <a:cubicBezTo>
                    <a:pt x="11251" y="5473"/>
                    <a:pt x="11420" y="5078"/>
                    <a:pt x="11589" y="4672"/>
                  </a:cubicBezTo>
                  <a:cubicBezTo>
                    <a:pt x="11770" y="4300"/>
                    <a:pt x="11939" y="3905"/>
                    <a:pt x="12108" y="3521"/>
                  </a:cubicBezTo>
                  <a:cubicBezTo>
                    <a:pt x="12120" y="3487"/>
                    <a:pt x="12120" y="3442"/>
                    <a:pt x="12108" y="3408"/>
                  </a:cubicBezTo>
                  <a:cubicBezTo>
                    <a:pt x="13000" y="2833"/>
                    <a:pt x="13846" y="2280"/>
                    <a:pt x="14580" y="1806"/>
                  </a:cubicBezTo>
                  <a:cubicBezTo>
                    <a:pt x="16227" y="734"/>
                    <a:pt x="17321" y="1"/>
                    <a:pt x="17322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11"/>
            <p:cNvSpPr/>
            <p:nvPr/>
          </p:nvSpPr>
          <p:spPr>
            <a:xfrm>
              <a:off x="7289288" y="2452128"/>
              <a:ext cx="146821" cy="252938"/>
            </a:xfrm>
            <a:custGeom>
              <a:rect b="b" l="l" r="r" t="t"/>
              <a:pathLst>
                <a:path extrusionOk="0" h="7370" w="4278">
                  <a:moveTo>
                    <a:pt x="2878" y="1"/>
                  </a:moveTo>
                  <a:cubicBezTo>
                    <a:pt x="2980" y="46"/>
                    <a:pt x="1919" y="4684"/>
                    <a:pt x="1" y="6026"/>
                  </a:cubicBezTo>
                  <a:lnTo>
                    <a:pt x="1" y="7369"/>
                  </a:lnTo>
                  <a:cubicBezTo>
                    <a:pt x="1" y="7268"/>
                    <a:pt x="2280" y="6489"/>
                    <a:pt x="4278" y="689"/>
                  </a:cubicBezTo>
                  <a:cubicBezTo>
                    <a:pt x="3995" y="407"/>
                    <a:pt x="3273" y="147"/>
                    <a:pt x="2878" y="1"/>
                  </a:cubicBezTo>
                  <a:close/>
                </a:path>
              </a:pathLst>
            </a:custGeom>
            <a:solidFill>
              <a:srgbClr val="E5E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11"/>
            <p:cNvSpPr/>
            <p:nvPr/>
          </p:nvSpPr>
          <p:spPr>
            <a:xfrm>
              <a:off x="6535656" y="2525435"/>
              <a:ext cx="908965" cy="873684"/>
            </a:xfrm>
            <a:custGeom>
              <a:rect b="b" l="l" r="r" t="t"/>
              <a:pathLst>
                <a:path extrusionOk="0" h="25457" w="26485">
                  <a:moveTo>
                    <a:pt x="12850" y="0"/>
                  </a:moveTo>
                  <a:cubicBezTo>
                    <a:pt x="12255" y="0"/>
                    <a:pt x="11677" y="43"/>
                    <a:pt x="11138" y="133"/>
                  </a:cubicBezTo>
                  <a:cubicBezTo>
                    <a:pt x="7855" y="674"/>
                    <a:pt x="5395" y="3044"/>
                    <a:pt x="3273" y="5436"/>
                  </a:cubicBezTo>
                  <a:cubicBezTo>
                    <a:pt x="2009" y="6858"/>
                    <a:pt x="1140" y="8562"/>
                    <a:pt x="576" y="10379"/>
                  </a:cubicBezTo>
                  <a:cubicBezTo>
                    <a:pt x="226" y="11507"/>
                    <a:pt x="181" y="12726"/>
                    <a:pt x="136" y="13899"/>
                  </a:cubicBezTo>
                  <a:cubicBezTo>
                    <a:pt x="1" y="17319"/>
                    <a:pt x="1174" y="20828"/>
                    <a:pt x="3894" y="23017"/>
                  </a:cubicBezTo>
                  <a:cubicBezTo>
                    <a:pt x="5831" y="24580"/>
                    <a:pt x="8617" y="25456"/>
                    <a:pt x="11120" y="25456"/>
                  </a:cubicBezTo>
                  <a:cubicBezTo>
                    <a:pt x="11183" y="25456"/>
                    <a:pt x="11245" y="25456"/>
                    <a:pt x="11308" y="25454"/>
                  </a:cubicBezTo>
                  <a:cubicBezTo>
                    <a:pt x="11781" y="25443"/>
                    <a:pt x="12255" y="25387"/>
                    <a:pt x="12718" y="25285"/>
                  </a:cubicBezTo>
                  <a:cubicBezTo>
                    <a:pt x="14275" y="24947"/>
                    <a:pt x="15460" y="24856"/>
                    <a:pt x="16916" y="24236"/>
                  </a:cubicBezTo>
                  <a:cubicBezTo>
                    <a:pt x="17977" y="23773"/>
                    <a:pt x="19263" y="23152"/>
                    <a:pt x="20042" y="22543"/>
                  </a:cubicBezTo>
                  <a:cubicBezTo>
                    <a:pt x="22953" y="20298"/>
                    <a:pt x="24815" y="18447"/>
                    <a:pt x="25559" y="15412"/>
                  </a:cubicBezTo>
                  <a:cubicBezTo>
                    <a:pt x="26485" y="11654"/>
                    <a:pt x="25221" y="7388"/>
                    <a:pt x="22784" y="4443"/>
                  </a:cubicBezTo>
                  <a:cubicBezTo>
                    <a:pt x="21599" y="3022"/>
                    <a:pt x="20143" y="2198"/>
                    <a:pt x="18541" y="1329"/>
                  </a:cubicBezTo>
                  <a:cubicBezTo>
                    <a:pt x="16965" y="472"/>
                    <a:pt x="14812" y="0"/>
                    <a:pt x="12850" y="0"/>
                  </a:cubicBezTo>
                  <a:close/>
                </a:path>
              </a:pathLst>
            </a:custGeom>
            <a:solidFill>
              <a:srgbClr val="A13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11"/>
            <p:cNvSpPr/>
            <p:nvPr/>
          </p:nvSpPr>
          <p:spPr>
            <a:xfrm>
              <a:off x="6641018" y="3155413"/>
              <a:ext cx="18601" cy="27936"/>
            </a:xfrm>
            <a:custGeom>
              <a:rect b="b" l="l" r="r" t="t"/>
              <a:pathLst>
                <a:path extrusionOk="0" h="814" w="542">
                  <a:moveTo>
                    <a:pt x="147" y="1"/>
                  </a:moveTo>
                  <a:cubicBezTo>
                    <a:pt x="102" y="57"/>
                    <a:pt x="68" y="114"/>
                    <a:pt x="45" y="170"/>
                  </a:cubicBezTo>
                  <a:cubicBezTo>
                    <a:pt x="11" y="272"/>
                    <a:pt x="0" y="384"/>
                    <a:pt x="34" y="486"/>
                  </a:cubicBezTo>
                  <a:cubicBezTo>
                    <a:pt x="79" y="599"/>
                    <a:pt x="158" y="689"/>
                    <a:pt x="271" y="757"/>
                  </a:cubicBezTo>
                  <a:cubicBezTo>
                    <a:pt x="327" y="791"/>
                    <a:pt x="384" y="813"/>
                    <a:pt x="451" y="813"/>
                  </a:cubicBezTo>
                  <a:cubicBezTo>
                    <a:pt x="474" y="757"/>
                    <a:pt x="497" y="700"/>
                    <a:pt x="519" y="633"/>
                  </a:cubicBezTo>
                  <a:cubicBezTo>
                    <a:pt x="542" y="542"/>
                    <a:pt x="530" y="441"/>
                    <a:pt x="497" y="362"/>
                  </a:cubicBezTo>
                  <a:cubicBezTo>
                    <a:pt x="463" y="260"/>
                    <a:pt x="395" y="170"/>
                    <a:pt x="316" y="102"/>
                  </a:cubicBezTo>
                  <a:cubicBezTo>
                    <a:pt x="260" y="57"/>
                    <a:pt x="203" y="23"/>
                    <a:pt x="147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11"/>
            <p:cNvSpPr/>
            <p:nvPr/>
          </p:nvSpPr>
          <p:spPr>
            <a:xfrm>
              <a:off x="6612738" y="3113577"/>
              <a:ext cx="17057" cy="31815"/>
            </a:xfrm>
            <a:custGeom>
              <a:rect b="b" l="l" r="r" t="t"/>
              <a:pathLst>
                <a:path extrusionOk="0" h="927" w="497">
                  <a:moveTo>
                    <a:pt x="305" y="1"/>
                  </a:moveTo>
                  <a:cubicBezTo>
                    <a:pt x="249" y="35"/>
                    <a:pt x="192" y="80"/>
                    <a:pt x="147" y="125"/>
                  </a:cubicBezTo>
                  <a:cubicBezTo>
                    <a:pt x="68" y="215"/>
                    <a:pt x="23" y="317"/>
                    <a:pt x="12" y="430"/>
                  </a:cubicBezTo>
                  <a:cubicBezTo>
                    <a:pt x="0" y="543"/>
                    <a:pt x="12" y="655"/>
                    <a:pt x="68" y="757"/>
                  </a:cubicBezTo>
                  <a:cubicBezTo>
                    <a:pt x="79" y="802"/>
                    <a:pt x="102" y="836"/>
                    <a:pt x="136" y="870"/>
                  </a:cubicBezTo>
                  <a:cubicBezTo>
                    <a:pt x="136" y="881"/>
                    <a:pt x="158" y="881"/>
                    <a:pt x="158" y="904"/>
                  </a:cubicBezTo>
                  <a:cubicBezTo>
                    <a:pt x="158" y="904"/>
                    <a:pt x="158" y="915"/>
                    <a:pt x="158" y="915"/>
                  </a:cubicBezTo>
                  <a:lnTo>
                    <a:pt x="181" y="926"/>
                  </a:lnTo>
                  <a:cubicBezTo>
                    <a:pt x="181" y="926"/>
                    <a:pt x="215" y="915"/>
                    <a:pt x="226" y="904"/>
                  </a:cubicBezTo>
                  <a:cubicBezTo>
                    <a:pt x="271" y="870"/>
                    <a:pt x="305" y="847"/>
                    <a:pt x="339" y="802"/>
                  </a:cubicBezTo>
                  <a:cubicBezTo>
                    <a:pt x="418" y="723"/>
                    <a:pt x="463" y="610"/>
                    <a:pt x="486" y="497"/>
                  </a:cubicBezTo>
                  <a:cubicBezTo>
                    <a:pt x="497" y="385"/>
                    <a:pt x="474" y="272"/>
                    <a:pt x="418" y="170"/>
                  </a:cubicBezTo>
                  <a:cubicBezTo>
                    <a:pt x="395" y="103"/>
                    <a:pt x="350" y="57"/>
                    <a:pt x="30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11"/>
            <p:cNvSpPr/>
            <p:nvPr/>
          </p:nvSpPr>
          <p:spPr>
            <a:xfrm>
              <a:off x="7314102" y="2777069"/>
              <a:ext cx="16268" cy="31403"/>
            </a:xfrm>
            <a:custGeom>
              <a:rect b="b" l="l" r="r" t="t"/>
              <a:pathLst>
                <a:path extrusionOk="0" h="915" w="474">
                  <a:moveTo>
                    <a:pt x="158" y="0"/>
                  </a:moveTo>
                  <a:cubicBezTo>
                    <a:pt x="113" y="45"/>
                    <a:pt x="79" y="102"/>
                    <a:pt x="45" y="158"/>
                  </a:cubicBezTo>
                  <a:cubicBezTo>
                    <a:pt x="23" y="203"/>
                    <a:pt x="11" y="260"/>
                    <a:pt x="0" y="316"/>
                  </a:cubicBezTo>
                  <a:cubicBezTo>
                    <a:pt x="0" y="372"/>
                    <a:pt x="0" y="429"/>
                    <a:pt x="0" y="485"/>
                  </a:cubicBezTo>
                  <a:cubicBezTo>
                    <a:pt x="11" y="587"/>
                    <a:pt x="56" y="688"/>
                    <a:pt x="124" y="767"/>
                  </a:cubicBezTo>
                  <a:cubicBezTo>
                    <a:pt x="158" y="824"/>
                    <a:pt x="203" y="869"/>
                    <a:pt x="260" y="914"/>
                  </a:cubicBezTo>
                  <a:cubicBezTo>
                    <a:pt x="316" y="869"/>
                    <a:pt x="361" y="813"/>
                    <a:pt x="395" y="756"/>
                  </a:cubicBezTo>
                  <a:cubicBezTo>
                    <a:pt x="451" y="655"/>
                    <a:pt x="474" y="530"/>
                    <a:pt x="474" y="406"/>
                  </a:cubicBezTo>
                  <a:cubicBezTo>
                    <a:pt x="451" y="293"/>
                    <a:pt x="395" y="192"/>
                    <a:pt x="316" y="113"/>
                  </a:cubicBezTo>
                  <a:cubicBezTo>
                    <a:pt x="271" y="68"/>
                    <a:pt x="214" y="23"/>
                    <a:pt x="158" y="0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11"/>
            <p:cNvSpPr/>
            <p:nvPr/>
          </p:nvSpPr>
          <p:spPr>
            <a:xfrm>
              <a:off x="7336925" y="2811904"/>
              <a:ext cx="16680" cy="36448"/>
            </a:xfrm>
            <a:custGeom>
              <a:rect b="b" l="l" r="r" t="t"/>
              <a:pathLst>
                <a:path extrusionOk="0" h="1062" w="486">
                  <a:moveTo>
                    <a:pt x="204" y="1"/>
                  </a:moveTo>
                  <a:cubicBezTo>
                    <a:pt x="159" y="46"/>
                    <a:pt x="114" y="113"/>
                    <a:pt x="91" y="181"/>
                  </a:cubicBezTo>
                  <a:cubicBezTo>
                    <a:pt x="57" y="226"/>
                    <a:pt x="35" y="294"/>
                    <a:pt x="23" y="350"/>
                  </a:cubicBezTo>
                  <a:cubicBezTo>
                    <a:pt x="12" y="418"/>
                    <a:pt x="12" y="486"/>
                    <a:pt x="12" y="554"/>
                  </a:cubicBezTo>
                  <a:cubicBezTo>
                    <a:pt x="1" y="666"/>
                    <a:pt x="35" y="779"/>
                    <a:pt x="91" y="892"/>
                  </a:cubicBezTo>
                  <a:cubicBezTo>
                    <a:pt x="125" y="949"/>
                    <a:pt x="159" y="1016"/>
                    <a:pt x="215" y="1061"/>
                  </a:cubicBezTo>
                  <a:cubicBezTo>
                    <a:pt x="272" y="1027"/>
                    <a:pt x="328" y="971"/>
                    <a:pt x="362" y="915"/>
                  </a:cubicBezTo>
                  <a:cubicBezTo>
                    <a:pt x="441" y="791"/>
                    <a:pt x="486" y="655"/>
                    <a:pt x="486" y="508"/>
                  </a:cubicBezTo>
                  <a:cubicBezTo>
                    <a:pt x="475" y="305"/>
                    <a:pt x="373" y="125"/>
                    <a:pt x="204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11"/>
            <p:cNvSpPr/>
            <p:nvPr/>
          </p:nvSpPr>
          <p:spPr>
            <a:xfrm>
              <a:off x="6736256" y="3234040"/>
              <a:ext cx="21725" cy="18601"/>
            </a:xfrm>
            <a:custGeom>
              <a:rect b="b" l="l" r="r" t="t"/>
              <a:pathLst>
                <a:path extrusionOk="0" h="542" w="633">
                  <a:moveTo>
                    <a:pt x="362" y="0"/>
                  </a:moveTo>
                  <a:cubicBezTo>
                    <a:pt x="125" y="0"/>
                    <a:pt x="1" y="294"/>
                    <a:pt x="170" y="463"/>
                  </a:cubicBezTo>
                  <a:cubicBezTo>
                    <a:pt x="224" y="517"/>
                    <a:pt x="291" y="541"/>
                    <a:pt x="357" y="541"/>
                  </a:cubicBezTo>
                  <a:cubicBezTo>
                    <a:pt x="497" y="541"/>
                    <a:pt x="633" y="432"/>
                    <a:pt x="633" y="271"/>
                  </a:cubicBezTo>
                  <a:cubicBezTo>
                    <a:pt x="633" y="124"/>
                    <a:pt x="520" y="0"/>
                    <a:pt x="362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11"/>
            <p:cNvSpPr/>
            <p:nvPr/>
          </p:nvSpPr>
          <p:spPr>
            <a:xfrm>
              <a:off x="6771503" y="3292899"/>
              <a:ext cx="21725" cy="18601"/>
            </a:xfrm>
            <a:custGeom>
              <a:rect b="b" l="l" r="r" t="t"/>
              <a:pathLst>
                <a:path extrusionOk="0" h="542" w="633">
                  <a:moveTo>
                    <a:pt x="362" y="1"/>
                  </a:moveTo>
                  <a:cubicBezTo>
                    <a:pt x="125" y="1"/>
                    <a:pt x="1" y="294"/>
                    <a:pt x="170" y="463"/>
                  </a:cubicBezTo>
                  <a:cubicBezTo>
                    <a:pt x="228" y="517"/>
                    <a:pt x="296" y="541"/>
                    <a:pt x="362" y="541"/>
                  </a:cubicBezTo>
                  <a:cubicBezTo>
                    <a:pt x="502" y="541"/>
                    <a:pt x="633" y="433"/>
                    <a:pt x="633" y="271"/>
                  </a:cubicBezTo>
                  <a:cubicBezTo>
                    <a:pt x="633" y="125"/>
                    <a:pt x="520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11"/>
            <p:cNvSpPr/>
            <p:nvPr/>
          </p:nvSpPr>
          <p:spPr>
            <a:xfrm>
              <a:off x="6795149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69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11"/>
            <p:cNvSpPr/>
            <p:nvPr/>
          </p:nvSpPr>
          <p:spPr>
            <a:xfrm>
              <a:off x="6830396" y="3316134"/>
              <a:ext cx="21690" cy="18842"/>
            </a:xfrm>
            <a:custGeom>
              <a:rect b="b" l="l" r="r" t="t"/>
              <a:pathLst>
                <a:path extrusionOk="0" h="549" w="632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5" y="523"/>
                    <a:pt x="294" y="549"/>
                    <a:pt x="361" y="549"/>
                  </a:cubicBezTo>
                  <a:cubicBezTo>
                    <a:pt x="500" y="549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11"/>
            <p:cNvSpPr/>
            <p:nvPr/>
          </p:nvSpPr>
          <p:spPr>
            <a:xfrm>
              <a:off x="6889255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11"/>
            <p:cNvSpPr/>
            <p:nvPr/>
          </p:nvSpPr>
          <p:spPr>
            <a:xfrm>
              <a:off x="6654163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2" y="1"/>
                  </a:moveTo>
                  <a:cubicBezTo>
                    <a:pt x="114" y="1"/>
                    <a:pt x="1" y="294"/>
                    <a:pt x="170" y="464"/>
                  </a:cubicBezTo>
                  <a:cubicBezTo>
                    <a:pt x="226" y="519"/>
                    <a:pt x="294" y="544"/>
                    <a:pt x="362" y="544"/>
                  </a:cubicBezTo>
                  <a:cubicBezTo>
                    <a:pt x="500" y="544"/>
                    <a:pt x="633" y="439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11"/>
            <p:cNvSpPr/>
            <p:nvPr/>
          </p:nvSpPr>
          <p:spPr>
            <a:xfrm>
              <a:off x="7171193" y="2610926"/>
              <a:ext cx="21725" cy="18979"/>
            </a:xfrm>
            <a:custGeom>
              <a:rect b="b" l="l" r="r" t="t"/>
              <a:pathLst>
                <a:path extrusionOk="0" h="553" w="633">
                  <a:moveTo>
                    <a:pt x="361" y="0"/>
                  </a:moveTo>
                  <a:cubicBezTo>
                    <a:pt x="124" y="0"/>
                    <a:pt x="0" y="294"/>
                    <a:pt x="169" y="474"/>
                  </a:cubicBezTo>
                  <a:cubicBezTo>
                    <a:pt x="224" y="528"/>
                    <a:pt x="290" y="552"/>
                    <a:pt x="356" y="552"/>
                  </a:cubicBezTo>
                  <a:cubicBezTo>
                    <a:pt x="496" y="552"/>
                    <a:pt x="632" y="443"/>
                    <a:pt x="632" y="282"/>
                  </a:cubicBezTo>
                  <a:cubicBezTo>
                    <a:pt x="632" y="124"/>
                    <a:pt x="519" y="0"/>
                    <a:pt x="36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11"/>
            <p:cNvSpPr/>
            <p:nvPr/>
          </p:nvSpPr>
          <p:spPr>
            <a:xfrm>
              <a:off x="7194805" y="2681763"/>
              <a:ext cx="21725" cy="18636"/>
            </a:xfrm>
            <a:custGeom>
              <a:rect b="b" l="l" r="r" t="t"/>
              <a:pathLst>
                <a:path extrusionOk="0" h="543" w="633">
                  <a:moveTo>
                    <a:pt x="380" y="0"/>
                  </a:moveTo>
                  <a:cubicBezTo>
                    <a:pt x="374" y="0"/>
                    <a:pt x="368" y="1"/>
                    <a:pt x="362" y="1"/>
                  </a:cubicBezTo>
                  <a:cubicBezTo>
                    <a:pt x="125" y="1"/>
                    <a:pt x="0" y="283"/>
                    <a:pt x="170" y="464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2" y="433"/>
                    <a:pt x="632" y="272"/>
                  </a:cubicBezTo>
                  <a:cubicBezTo>
                    <a:pt x="632" y="121"/>
                    <a:pt x="519" y="0"/>
                    <a:pt x="380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11"/>
            <p:cNvSpPr/>
            <p:nvPr/>
          </p:nvSpPr>
          <p:spPr>
            <a:xfrm>
              <a:off x="7373716" y="2964285"/>
              <a:ext cx="19597" cy="18636"/>
            </a:xfrm>
            <a:custGeom>
              <a:rect b="b" l="l" r="r" t="t"/>
              <a:pathLst>
                <a:path extrusionOk="0" h="543" w="571">
                  <a:moveTo>
                    <a:pt x="283" y="1"/>
                  </a:moveTo>
                  <a:cubicBezTo>
                    <a:pt x="153" y="1"/>
                    <a:pt x="23" y="86"/>
                    <a:pt x="12" y="255"/>
                  </a:cubicBezTo>
                  <a:cubicBezTo>
                    <a:pt x="1" y="447"/>
                    <a:pt x="145" y="543"/>
                    <a:pt x="287" y="543"/>
                  </a:cubicBezTo>
                  <a:cubicBezTo>
                    <a:pt x="430" y="543"/>
                    <a:pt x="571" y="447"/>
                    <a:pt x="554" y="255"/>
                  </a:cubicBezTo>
                  <a:cubicBezTo>
                    <a:pt x="542" y="86"/>
                    <a:pt x="413" y="1"/>
                    <a:pt x="283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11"/>
            <p:cNvSpPr/>
            <p:nvPr/>
          </p:nvSpPr>
          <p:spPr>
            <a:xfrm>
              <a:off x="7230155" y="2987348"/>
              <a:ext cx="21622" cy="18601"/>
            </a:xfrm>
            <a:custGeom>
              <a:rect b="b" l="l" r="r" t="t"/>
              <a:pathLst>
                <a:path extrusionOk="0" h="542" w="630">
                  <a:moveTo>
                    <a:pt x="345" y="0"/>
                  </a:moveTo>
                  <a:cubicBezTo>
                    <a:pt x="106" y="0"/>
                    <a:pt x="1" y="286"/>
                    <a:pt x="167" y="463"/>
                  </a:cubicBezTo>
                  <a:cubicBezTo>
                    <a:pt x="221" y="517"/>
                    <a:pt x="288" y="541"/>
                    <a:pt x="354" y="541"/>
                  </a:cubicBezTo>
                  <a:cubicBezTo>
                    <a:pt x="494" y="541"/>
                    <a:pt x="629" y="432"/>
                    <a:pt x="629" y="271"/>
                  </a:cubicBezTo>
                  <a:cubicBezTo>
                    <a:pt x="629" y="113"/>
                    <a:pt x="505" y="0"/>
                    <a:pt x="358" y="0"/>
                  </a:cubicBezTo>
                  <a:cubicBezTo>
                    <a:pt x="354" y="0"/>
                    <a:pt x="349" y="0"/>
                    <a:pt x="34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11"/>
            <p:cNvSpPr/>
            <p:nvPr/>
          </p:nvSpPr>
          <p:spPr>
            <a:xfrm>
              <a:off x="7053853" y="3316134"/>
              <a:ext cx="21690" cy="18670"/>
            </a:xfrm>
            <a:custGeom>
              <a:rect b="b" l="l" r="r" t="t"/>
              <a:pathLst>
                <a:path extrusionOk="0" h="544" w="632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499" y="544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11"/>
            <p:cNvSpPr/>
            <p:nvPr/>
          </p:nvSpPr>
          <p:spPr>
            <a:xfrm>
              <a:off x="7315440" y="3081076"/>
              <a:ext cx="18807" cy="18601"/>
            </a:xfrm>
            <a:custGeom>
              <a:rect b="b" l="l" r="r" t="t"/>
              <a:pathLst>
                <a:path extrusionOk="0" h="542" w="548">
                  <a:moveTo>
                    <a:pt x="269" y="0"/>
                  </a:moveTo>
                  <a:cubicBezTo>
                    <a:pt x="133" y="0"/>
                    <a:pt x="1" y="90"/>
                    <a:pt x="6" y="271"/>
                  </a:cubicBezTo>
                  <a:cubicBezTo>
                    <a:pt x="6" y="451"/>
                    <a:pt x="142" y="542"/>
                    <a:pt x="277" y="542"/>
                  </a:cubicBezTo>
                  <a:cubicBezTo>
                    <a:pt x="412" y="542"/>
                    <a:pt x="548" y="451"/>
                    <a:pt x="548" y="271"/>
                  </a:cubicBezTo>
                  <a:cubicBezTo>
                    <a:pt x="542" y="90"/>
                    <a:pt x="404" y="0"/>
                    <a:pt x="26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11"/>
            <p:cNvSpPr/>
            <p:nvPr/>
          </p:nvSpPr>
          <p:spPr>
            <a:xfrm>
              <a:off x="6998083" y="3281779"/>
              <a:ext cx="18601" cy="17160"/>
            </a:xfrm>
            <a:custGeom>
              <a:rect b="b" l="l" r="r" t="t"/>
              <a:pathLst>
                <a:path extrusionOk="0" h="500" w="542">
                  <a:moveTo>
                    <a:pt x="271" y="0"/>
                  </a:moveTo>
                  <a:cubicBezTo>
                    <a:pt x="141" y="0"/>
                    <a:pt x="11" y="82"/>
                    <a:pt x="0" y="246"/>
                  </a:cubicBezTo>
                  <a:cubicBezTo>
                    <a:pt x="11" y="415"/>
                    <a:pt x="141" y="499"/>
                    <a:pt x="271" y="499"/>
                  </a:cubicBezTo>
                  <a:cubicBezTo>
                    <a:pt x="401" y="499"/>
                    <a:pt x="530" y="415"/>
                    <a:pt x="542" y="246"/>
                  </a:cubicBezTo>
                  <a:cubicBezTo>
                    <a:pt x="530" y="82"/>
                    <a:pt x="401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11"/>
            <p:cNvSpPr/>
            <p:nvPr/>
          </p:nvSpPr>
          <p:spPr>
            <a:xfrm>
              <a:off x="7123935" y="2658151"/>
              <a:ext cx="22102" cy="18601"/>
            </a:xfrm>
            <a:custGeom>
              <a:rect b="b" l="l" r="r" t="t"/>
              <a:pathLst>
                <a:path extrusionOk="0" h="542" w="644">
                  <a:moveTo>
                    <a:pt x="373" y="1"/>
                  </a:moveTo>
                  <a:cubicBezTo>
                    <a:pt x="125" y="1"/>
                    <a:pt x="0" y="294"/>
                    <a:pt x="181" y="463"/>
                  </a:cubicBezTo>
                  <a:cubicBezTo>
                    <a:pt x="235" y="518"/>
                    <a:pt x="302" y="542"/>
                    <a:pt x="368" y="542"/>
                  </a:cubicBezTo>
                  <a:cubicBezTo>
                    <a:pt x="508" y="542"/>
                    <a:pt x="644" y="433"/>
                    <a:pt x="644" y="272"/>
                  </a:cubicBezTo>
                  <a:cubicBezTo>
                    <a:pt x="644" y="125"/>
                    <a:pt x="520" y="1"/>
                    <a:pt x="373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11"/>
            <p:cNvSpPr/>
            <p:nvPr/>
          </p:nvSpPr>
          <p:spPr>
            <a:xfrm>
              <a:off x="6877243" y="2575680"/>
              <a:ext cx="21725" cy="18670"/>
            </a:xfrm>
            <a:custGeom>
              <a:rect b="b" l="l" r="r" t="t"/>
              <a:pathLst>
                <a:path extrusionOk="0" h="544" w="633">
                  <a:moveTo>
                    <a:pt x="373" y="0"/>
                  </a:moveTo>
                  <a:cubicBezTo>
                    <a:pt x="125" y="0"/>
                    <a:pt x="0" y="294"/>
                    <a:pt x="170" y="463"/>
                  </a:cubicBezTo>
                  <a:cubicBezTo>
                    <a:pt x="225" y="518"/>
                    <a:pt x="294" y="544"/>
                    <a:pt x="362" y="544"/>
                  </a:cubicBezTo>
                  <a:cubicBezTo>
                    <a:pt x="500" y="544"/>
                    <a:pt x="632" y="438"/>
                    <a:pt x="632" y="271"/>
                  </a:cubicBezTo>
                  <a:cubicBezTo>
                    <a:pt x="632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11"/>
            <p:cNvSpPr/>
            <p:nvPr/>
          </p:nvSpPr>
          <p:spPr>
            <a:xfrm>
              <a:off x="8421299" y="4016708"/>
              <a:ext cx="114286" cy="114663"/>
            </a:xfrm>
            <a:custGeom>
              <a:rect b="b" l="l" r="r" t="t"/>
              <a:pathLst>
                <a:path extrusionOk="0" h="3341" w="3330">
                  <a:moveTo>
                    <a:pt x="305" y="1"/>
                  </a:moveTo>
                  <a:cubicBezTo>
                    <a:pt x="215" y="125"/>
                    <a:pt x="147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29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11"/>
            <p:cNvSpPr/>
            <p:nvPr/>
          </p:nvSpPr>
          <p:spPr>
            <a:xfrm>
              <a:off x="7884912" y="3848265"/>
              <a:ext cx="566246" cy="188623"/>
            </a:xfrm>
            <a:custGeom>
              <a:rect b="b" l="l" r="r" t="t"/>
              <a:pathLst>
                <a:path extrusionOk="0" h="5496" w="16499">
                  <a:moveTo>
                    <a:pt x="5101" y="1"/>
                  </a:moveTo>
                  <a:cubicBezTo>
                    <a:pt x="4898" y="1"/>
                    <a:pt x="4695" y="4"/>
                    <a:pt x="4492" y="11"/>
                  </a:cubicBezTo>
                  <a:cubicBezTo>
                    <a:pt x="2833" y="79"/>
                    <a:pt x="599" y="677"/>
                    <a:pt x="1" y="2505"/>
                  </a:cubicBezTo>
                  <a:cubicBezTo>
                    <a:pt x="568" y="1938"/>
                    <a:pt x="1346" y="1624"/>
                    <a:pt x="2152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6" y="1693"/>
                    <a:pt x="5034" y="2415"/>
                    <a:pt x="6388" y="2708"/>
                  </a:cubicBezTo>
                  <a:cubicBezTo>
                    <a:pt x="7708" y="3013"/>
                    <a:pt x="8961" y="3555"/>
                    <a:pt x="10281" y="3859"/>
                  </a:cubicBezTo>
                  <a:cubicBezTo>
                    <a:pt x="11477" y="4119"/>
                    <a:pt x="12797" y="4412"/>
                    <a:pt x="13993" y="4875"/>
                  </a:cubicBezTo>
                  <a:cubicBezTo>
                    <a:pt x="14716" y="5134"/>
                    <a:pt x="15596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76" y="5428"/>
                    <a:pt x="16476" y="5394"/>
                  </a:cubicBezTo>
                  <a:cubicBezTo>
                    <a:pt x="15528" y="2776"/>
                    <a:pt x="12910" y="1230"/>
                    <a:pt x="10371" y="643"/>
                  </a:cubicBezTo>
                  <a:cubicBezTo>
                    <a:pt x="8650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11"/>
            <p:cNvSpPr/>
            <p:nvPr/>
          </p:nvSpPr>
          <p:spPr>
            <a:xfrm>
              <a:off x="7937971" y="3881933"/>
              <a:ext cx="510476" cy="149532"/>
            </a:xfrm>
            <a:custGeom>
              <a:rect b="b" l="l" r="r" t="t"/>
              <a:pathLst>
                <a:path extrusionOk="0" h="4357" w="14874">
                  <a:moveTo>
                    <a:pt x="2427" y="1"/>
                  </a:moveTo>
                  <a:cubicBezTo>
                    <a:pt x="2055" y="35"/>
                    <a:pt x="1716" y="68"/>
                    <a:pt x="1411" y="102"/>
                  </a:cubicBezTo>
                  <a:cubicBezTo>
                    <a:pt x="1152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4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69" y="351"/>
                    <a:pt x="4921" y="418"/>
                  </a:cubicBezTo>
                  <a:cubicBezTo>
                    <a:pt x="5372" y="520"/>
                    <a:pt x="5835" y="599"/>
                    <a:pt x="6297" y="734"/>
                  </a:cubicBezTo>
                  <a:cubicBezTo>
                    <a:pt x="6771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68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3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3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63" y="3792"/>
                    <a:pt x="13948" y="3646"/>
                    <a:pt x="13700" y="3476"/>
                  </a:cubicBezTo>
                  <a:cubicBezTo>
                    <a:pt x="13429" y="3273"/>
                    <a:pt x="13136" y="3104"/>
                    <a:pt x="12842" y="2946"/>
                  </a:cubicBezTo>
                  <a:lnTo>
                    <a:pt x="11770" y="2393"/>
                  </a:lnTo>
                  <a:cubicBezTo>
                    <a:pt x="11364" y="2201"/>
                    <a:pt x="10958" y="2021"/>
                    <a:pt x="10540" y="1874"/>
                  </a:cubicBezTo>
                  <a:cubicBezTo>
                    <a:pt x="9671" y="1535"/>
                    <a:pt x="8746" y="1197"/>
                    <a:pt x="7798" y="892"/>
                  </a:cubicBezTo>
                  <a:cubicBezTo>
                    <a:pt x="7324" y="734"/>
                    <a:pt x="6862" y="610"/>
                    <a:pt x="6376" y="486"/>
                  </a:cubicBezTo>
                  <a:cubicBezTo>
                    <a:pt x="5891" y="362"/>
                    <a:pt x="5417" y="283"/>
                    <a:pt x="4966" y="181"/>
                  </a:cubicBezTo>
                  <a:cubicBezTo>
                    <a:pt x="4503" y="114"/>
                    <a:pt x="4052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11"/>
            <p:cNvSpPr/>
            <p:nvPr/>
          </p:nvSpPr>
          <p:spPr>
            <a:xfrm>
              <a:off x="8103359" y="3856777"/>
              <a:ext cx="48837" cy="43792"/>
            </a:xfrm>
            <a:custGeom>
              <a:rect b="b" l="l" r="r" t="t"/>
              <a:pathLst>
                <a:path extrusionOk="0" h="1276" w="1423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26"/>
                  </a:cubicBezTo>
                  <a:cubicBezTo>
                    <a:pt x="361" y="361"/>
                    <a:pt x="553" y="486"/>
                    <a:pt x="745" y="643"/>
                  </a:cubicBezTo>
                  <a:cubicBezTo>
                    <a:pt x="824" y="711"/>
                    <a:pt x="903" y="790"/>
                    <a:pt x="982" y="869"/>
                  </a:cubicBezTo>
                  <a:cubicBezTo>
                    <a:pt x="1061" y="937"/>
                    <a:pt x="1129" y="1005"/>
                    <a:pt x="1185" y="1061"/>
                  </a:cubicBezTo>
                  <a:cubicBezTo>
                    <a:pt x="1219" y="1084"/>
                    <a:pt x="1241" y="1106"/>
                    <a:pt x="1264" y="1140"/>
                  </a:cubicBezTo>
                  <a:cubicBezTo>
                    <a:pt x="1287" y="1163"/>
                    <a:pt x="1309" y="1185"/>
                    <a:pt x="1332" y="1208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42"/>
                    <a:pt x="1422" y="1219"/>
                    <a:pt x="1422" y="1185"/>
                  </a:cubicBezTo>
                  <a:cubicBezTo>
                    <a:pt x="1422" y="1106"/>
                    <a:pt x="1399" y="1027"/>
                    <a:pt x="1366" y="948"/>
                  </a:cubicBezTo>
                  <a:cubicBezTo>
                    <a:pt x="1320" y="847"/>
                    <a:pt x="1264" y="745"/>
                    <a:pt x="1174" y="666"/>
                  </a:cubicBezTo>
                  <a:cubicBezTo>
                    <a:pt x="1084" y="587"/>
                    <a:pt x="971" y="519"/>
                    <a:pt x="869" y="463"/>
                  </a:cubicBezTo>
                  <a:cubicBezTo>
                    <a:pt x="643" y="339"/>
                    <a:pt x="429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11"/>
            <p:cNvSpPr/>
            <p:nvPr/>
          </p:nvSpPr>
          <p:spPr>
            <a:xfrm>
              <a:off x="8040622" y="3896279"/>
              <a:ext cx="83295" cy="12801"/>
            </a:xfrm>
            <a:custGeom>
              <a:rect b="b" l="l" r="r" t="t"/>
              <a:pathLst>
                <a:path extrusionOk="0" h="373" w="2427">
                  <a:moveTo>
                    <a:pt x="2302" y="0"/>
                  </a:moveTo>
                  <a:cubicBezTo>
                    <a:pt x="2234" y="0"/>
                    <a:pt x="2133" y="0"/>
                    <a:pt x="2020" y="23"/>
                  </a:cubicBezTo>
                  <a:cubicBezTo>
                    <a:pt x="1907" y="34"/>
                    <a:pt x="1772" y="34"/>
                    <a:pt x="1636" y="68"/>
                  </a:cubicBezTo>
                  <a:cubicBezTo>
                    <a:pt x="1501" y="102"/>
                    <a:pt x="1354" y="124"/>
                    <a:pt x="1208" y="147"/>
                  </a:cubicBezTo>
                  <a:cubicBezTo>
                    <a:pt x="1033" y="169"/>
                    <a:pt x="853" y="181"/>
                    <a:pt x="675" y="181"/>
                  </a:cubicBezTo>
                  <a:cubicBezTo>
                    <a:pt x="577" y="181"/>
                    <a:pt x="480" y="178"/>
                    <a:pt x="384" y="170"/>
                  </a:cubicBezTo>
                  <a:cubicBezTo>
                    <a:pt x="282" y="170"/>
                    <a:pt x="192" y="158"/>
                    <a:pt x="102" y="136"/>
                  </a:cubicBezTo>
                  <a:cubicBezTo>
                    <a:pt x="34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81" y="215"/>
                    <a:pt x="271" y="249"/>
                    <a:pt x="361" y="271"/>
                  </a:cubicBezTo>
                  <a:cubicBezTo>
                    <a:pt x="643" y="339"/>
                    <a:pt x="937" y="373"/>
                    <a:pt x="1230" y="373"/>
                  </a:cubicBezTo>
                  <a:cubicBezTo>
                    <a:pt x="1377" y="373"/>
                    <a:pt x="1535" y="373"/>
                    <a:pt x="1693" y="350"/>
                  </a:cubicBezTo>
                  <a:cubicBezTo>
                    <a:pt x="1828" y="328"/>
                    <a:pt x="1952" y="294"/>
                    <a:pt x="2076" y="237"/>
                  </a:cubicBezTo>
                  <a:cubicBezTo>
                    <a:pt x="2201" y="181"/>
                    <a:pt x="2325" y="113"/>
                    <a:pt x="2426" y="23"/>
                  </a:cubicBezTo>
                  <a:lnTo>
                    <a:pt x="2415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11"/>
            <p:cNvSpPr/>
            <p:nvPr/>
          </p:nvSpPr>
          <p:spPr>
            <a:xfrm>
              <a:off x="8010798" y="3864121"/>
              <a:ext cx="23269" cy="21347"/>
            </a:xfrm>
            <a:custGeom>
              <a:rect b="b" l="l" r="r" t="t"/>
              <a:pathLst>
                <a:path extrusionOk="0" h="622" w="678">
                  <a:moveTo>
                    <a:pt x="0" y="1"/>
                  </a:moveTo>
                  <a:lnTo>
                    <a:pt x="0" y="1"/>
                  </a:lnTo>
                  <a:cubicBezTo>
                    <a:pt x="102" y="80"/>
                    <a:pt x="203" y="181"/>
                    <a:pt x="294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07" y="508"/>
                    <a:pt x="407" y="565"/>
                    <a:pt x="407" y="576"/>
                  </a:cubicBezTo>
                  <a:lnTo>
                    <a:pt x="407" y="621"/>
                  </a:lnTo>
                  <a:lnTo>
                    <a:pt x="677" y="565"/>
                  </a:lnTo>
                  <a:lnTo>
                    <a:pt x="666" y="531"/>
                  </a:lnTo>
                  <a:cubicBezTo>
                    <a:pt x="655" y="497"/>
                    <a:pt x="644" y="463"/>
                    <a:pt x="632" y="429"/>
                  </a:cubicBezTo>
                  <a:cubicBezTo>
                    <a:pt x="565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11"/>
            <p:cNvSpPr/>
            <p:nvPr/>
          </p:nvSpPr>
          <p:spPr>
            <a:xfrm>
              <a:off x="8160673" y="3919136"/>
              <a:ext cx="63149" cy="27181"/>
            </a:xfrm>
            <a:custGeom>
              <a:rect b="b" l="l" r="r" t="t"/>
              <a:pathLst>
                <a:path extrusionOk="0" h="792" w="184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19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21" y="666"/>
                    <a:pt x="316" y="745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196" y="609"/>
                    <a:pt x="1309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70" y="350"/>
                    <a:pt x="1727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11"/>
            <p:cNvSpPr/>
            <p:nvPr/>
          </p:nvSpPr>
          <p:spPr>
            <a:xfrm>
              <a:off x="8207143" y="3922980"/>
              <a:ext cx="25980" cy="26392"/>
            </a:xfrm>
            <a:custGeom>
              <a:rect b="b" l="l" r="r" t="t"/>
              <a:pathLst>
                <a:path extrusionOk="0" h="769" w="757">
                  <a:moveTo>
                    <a:pt x="497" y="1"/>
                  </a:moveTo>
                  <a:cubicBezTo>
                    <a:pt x="497" y="1"/>
                    <a:pt x="486" y="57"/>
                    <a:pt x="452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13" y="667"/>
                  </a:cubicBezTo>
                  <a:lnTo>
                    <a:pt x="0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29" y="520"/>
                  </a:cubicBezTo>
                  <a:cubicBezTo>
                    <a:pt x="519" y="441"/>
                    <a:pt x="598" y="339"/>
                    <a:pt x="677" y="238"/>
                  </a:cubicBezTo>
                  <a:lnTo>
                    <a:pt x="756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11"/>
            <p:cNvSpPr/>
            <p:nvPr/>
          </p:nvSpPr>
          <p:spPr>
            <a:xfrm>
              <a:off x="8241600" y="3898990"/>
              <a:ext cx="13591" cy="32570"/>
            </a:xfrm>
            <a:custGeom>
              <a:rect b="b" l="l" r="r" t="t"/>
              <a:pathLst>
                <a:path extrusionOk="0" h="949" w="396">
                  <a:moveTo>
                    <a:pt x="1" y="0"/>
                  </a:moveTo>
                  <a:lnTo>
                    <a:pt x="1" y="0"/>
                  </a:lnTo>
                  <a:cubicBezTo>
                    <a:pt x="57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02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11"/>
            <p:cNvSpPr/>
            <p:nvPr/>
          </p:nvSpPr>
          <p:spPr>
            <a:xfrm>
              <a:off x="8241977" y="3880389"/>
              <a:ext cx="31025" cy="58893"/>
            </a:xfrm>
            <a:custGeom>
              <a:rect b="b" l="l" r="r" t="t"/>
              <a:pathLst>
                <a:path extrusionOk="0" h="1716" w="904">
                  <a:moveTo>
                    <a:pt x="1" y="1"/>
                  </a:moveTo>
                  <a:cubicBezTo>
                    <a:pt x="1" y="1"/>
                    <a:pt x="80" y="91"/>
                    <a:pt x="204" y="226"/>
                  </a:cubicBezTo>
                  <a:cubicBezTo>
                    <a:pt x="261" y="305"/>
                    <a:pt x="328" y="384"/>
                    <a:pt x="385" y="475"/>
                  </a:cubicBezTo>
                  <a:cubicBezTo>
                    <a:pt x="441" y="576"/>
                    <a:pt x="497" y="678"/>
                    <a:pt x="554" y="791"/>
                  </a:cubicBezTo>
                  <a:cubicBezTo>
                    <a:pt x="588" y="892"/>
                    <a:pt x="622" y="994"/>
                    <a:pt x="644" y="1106"/>
                  </a:cubicBezTo>
                  <a:cubicBezTo>
                    <a:pt x="655" y="1208"/>
                    <a:pt x="655" y="1298"/>
                    <a:pt x="655" y="1389"/>
                  </a:cubicBezTo>
                  <a:cubicBezTo>
                    <a:pt x="644" y="1468"/>
                    <a:pt x="633" y="1535"/>
                    <a:pt x="622" y="1603"/>
                  </a:cubicBezTo>
                  <a:cubicBezTo>
                    <a:pt x="599" y="1659"/>
                    <a:pt x="599" y="1693"/>
                    <a:pt x="599" y="1693"/>
                  </a:cubicBezTo>
                  <a:lnTo>
                    <a:pt x="892" y="1716"/>
                  </a:lnTo>
                  <a:cubicBezTo>
                    <a:pt x="892" y="1693"/>
                    <a:pt x="892" y="1659"/>
                    <a:pt x="892" y="1637"/>
                  </a:cubicBezTo>
                  <a:cubicBezTo>
                    <a:pt x="904" y="1558"/>
                    <a:pt x="904" y="1479"/>
                    <a:pt x="892" y="1411"/>
                  </a:cubicBezTo>
                  <a:cubicBezTo>
                    <a:pt x="892" y="1287"/>
                    <a:pt x="870" y="1174"/>
                    <a:pt x="836" y="1073"/>
                  </a:cubicBezTo>
                  <a:cubicBezTo>
                    <a:pt x="791" y="948"/>
                    <a:pt x="734" y="836"/>
                    <a:pt x="678" y="723"/>
                  </a:cubicBezTo>
                  <a:cubicBezTo>
                    <a:pt x="610" y="621"/>
                    <a:pt x="531" y="520"/>
                    <a:pt x="452" y="429"/>
                  </a:cubicBezTo>
                  <a:cubicBezTo>
                    <a:pt x="385" y="350"/>
                    <a:pt x="306" y="271"/>
                    <a:pt x="238" y="192"/>
                  </a:cubicBezTo>
                  <a:cubicBezTo>
                    <a:pt x="91" y="6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11"/>
            <p:cNvSpPr/>
            <p:nvPr/>
          </p:nvSpPr>
          <p:spPr>
            <a:xfrm>
              <a:off x="8184663" y="3893156"/>
              <a:ext cx="19803" cy="22891"/>
            </a:xfrm>
            <a:custGeom>
              <a:rect b="b" l="l" r="r" t="t"/>
              <a:pathLst>
                <a:path extrusionOk="0" h="667" w="577">
                  <a:moveTo>
                    <a:pt x="1" y="1"/>
                  </a:moveTo>
                  <a:lnTo>
                    <a:pt x="1" y="1"/>
                  </a:lnTo>
                  <a:cubicBezTo>
                    <a:pt x="91" y="103"/>
                    <a:pt x="170" y="204"/>
                    <a:pt x="238" y="317"/>
                  </a:cubicBezTo>
                  <a:cubicBezTo>
                    <a:pt x="249" y="351"/>
                    <a:pt x="272" y="396"/>
                    <a:pt x="283" y="430"/>
                  </a:cubicBezTo>
                  <a:cubicBezTo>
                    <a:pt x="294" y="464"/>
                    <a:pt x="294" y="509"/>
                    <a:pt x="294" y="543"/>
                  </a:cubicBezTo>
                  <a:lnTo>
                    <a:pt x="294" y="667"/>
                  </a:lnTo>
                  <a:lnTo>
                    <a:pt x="576" y="622"/>
                  </a:lnTo>
                  <a:cubicBezTo>
                    <a:pt x="576" y="622"/>
                    <a:pt x="554" y="565"/>
                    <a:pt x="520" y="497"/>
                  </a:cubicBezTo>
                  <a:cubicBezTo>
                    <a:pt x="509" y="452"/>
                    <a:pt x="486" y="407"/>
                    <a:pt x="464" y="373"/>
                  </a:cubicBezTo>
                  <a:cubicBezTo>
                    <a:pt x="430" y="328"/>
                    <a:pt x="385" y="272"/>
                    <a:pt x="351" y="227"/>
                  </a:cubicBezTo>
                  <a:cubicBezTo>
                    <a:pt x="238" y="136"/>
                    <a:pt x="125" y="69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11"/>
            <p:cNvSpPr/>
            <p:nvPr/>
          </p:nvSpPr>
          <p:spPr>
            <a:xfrm>
              <a:off x="8301248" y="3927647"/>
              <a:ext cx="15135" cy="31300"/>
            </a:xfrm>
            <a:custGeom>
              <a:rect b="b" l="l" r="r" t="t"/>
              <a:pathLst>
                <a:path extrusionOk="0" h="912" w="441">
                  <a:moveTo>
                    <a:pt x="183" y="745"/>
                  </a:moveTo>
                  <a:lnTo>
                    <a:pt x="183" y="745"/>
                  </a:lnTo>
                  <a:cubicBezTo>
                    <a:pt x="181" y="751"/>
                    <a:pt x="182" y="754"/>
                    <a:pt x="182" y="754"/>
                  </a:cubicBezTo>
                  <a:cubicBezTo>
                    <a:pt x="184" y="754"/>
                    <a:pt x="186" y="747"/>
                    <a:pt x="183" y="745"/>
                  </a:cubicBezTo>
                  <a:close/>
                  <a:moveTo>
                    <a:pt x="0" y="0"/>
                  </a:moveTo>
                  <a:lnTo>
                    <a:pt x="79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92" y="689"/>
                  </a:cubicBezTo>
                  <a:cubicBezTo>
                    <a:pt x="181" y="711"/>
                    <a:pt x="181" y="722"/>
                    <a:pt x="181" y="745"/>
                  </a:cubicBezTo>
                  <a:cubicBezTo>
                    <a:pt x="182" y="745"/>
                    <a:pt x="182" y="745"/>
                    <a:pt x="183" y="745"/>
                  </a:cubicBezTo>
                  <a:lnTo>
                    <a:pt x="183" y="745"/>
                  </a:lnTo>
                  <a:cubicBezTo>
                    <a:pt x="184" y="739"/>
                    <a:pt x="187" y="728"/>
                    <a:pt x="192" y="711"/>
                  </a:cubicBezTo>
                  <a:cubicBezTo>
                    <a:pt x="204" y="677"/>
                    <a:pt x="249" y="643"/>
                    <a:pt x="283" y="643"/>
                  </a:cubicBezTo>
                  <a:cubicBezTo>
                    <a:pt x="313" y="643"/>
                    <a:pt x="335" y="653"/>
                    <a:pt x="355" y="663"/>
                  </a:cubicBezTo>
                  <a:lnTo>
                    <a:pt x="355" y="663"/>
                  </a:lnTo>
                  <a:lnTo>
                    <a:pt x="237" y="869"/>
                  </a:lnTo>
                  <a:cubicBezTo>
                    <a:pt x="237" y="880"/>
                    <a:pt x="237" y="880"/>
                    <a:pt x="237" y="880"/>
                  </a:cubicBezTo>
                  <a:cubicBezTo>
                    <a:pt x="249" y="892"/>
                    <a:pt x="237" y="903"/>
                    <a:pt x="260" y="903"/>
                  </a:cubicBezTo>
                  <a:cubicBezTo>
                    <a:pt x="271" y="909"/>
                    <a:pt x="283" y="911"/>
                    <a:pt x="294" y="911"/>
                  </a:cubicBezTo>
                  <a:cubicBezTo>
                    <a:pt x="305" y="911"/>
                    <a:pt x="316" y="909"/>
                    <a:pt x="328" y="903"/>
                  </a:cubicBezTo>
                  <a:cubicBezTo>
                    <a:pt x="384" y="892"/>
                    <a:pt x="418" y="858"/>
                    <a:pt x="429" y="824"/>
                  </a:cubicBezTo>
                  <a:cubicBezTo>
                    <a:pt x="441" y="745"/>
                    <a:pt x="441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5" y="564"/>
                    <a:pt x="362" y="452"/>
                    <a:pt x="316" y="350"/>
                  </a:cubicBezTo>
                  <a:cubicBezTo>
                    <a:pt x="260" y="249"/>
                    <a:pt x="192" y="158"/>
                    <a:pt x="113" y="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11"/>
            <p:cNvSpPr/>
            <p:nvPr/>
          </p:nvSpPr>
          <p:spPr>
            <a:xfrm>
              <a:off x="8302415" y="3959393"/>
              <a:ext cx="31780" cy="10879"/>
            </a:xfrm>
            <a:custGeom>
              <a:rect b="b" l="l" r="r" t="t"/>
              <a:pathLst>
                <a:path extrusionOk="0" h="317" w="926">
                  <a:moveTo>
                    <a:pt x="802" y="1"/>
                  </a:moveTo>
                  <a:lnTo>
                    <a:pt x="689" y="80"/>
                  </a:lnTo>
                  <a:cubicBezTo>
                    <a:pt x="610" y="125"/>
                    <a:pt x="519" y="159"/>
                    <a:pt x="429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40" y="317"/>
                  </a:cubicBezTo>
                  <a:cubicBezTo>
                    <a:pt x="553" y="317"/>
                    <a:pt x="666" y="317"/>
                    <a:pt x="779" y="283"/>
                  </a:cubicBezTo>
                  <a:lnTo>
                    <a:pt x="926" y="249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11"/>
            <p:cNvSpPr/>
            <p:nvPr/>
          </p:nvSpPr>
          <p:spPr>
            <a:xfrm>
              <a:off x="8354307" y="3958227"/>
              <a:ext cx="9713" cy="18258"/>
            </a:xfrm>
            <a:custGeom>
              <a:rect b="b" l="l" r="r" t="t"/>
              <a:pathLst>
                <a:path extrusionOk="0" h="532" w="283">
                  <a:moveTo>
                    <a:pt x="46" y="1"/>
                  </a:moveTo>
                  <a:lnTo>
                    <a:pt x="46" y="1"/>
                  </a:ln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0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11"/>
            <p:cNvSpPr/>
            <p:nvPr/>
          </p:nvSpPr>
          <p:spPr>
            <a:xfrm>
              <a:off x="8410454" y="4103469"/>
              <a:ext cx="192913" cy="134843"/>
            </a:xfrm>
            <a:custGeom>
              <a:rect b="b" l="l" r="r" t="t"/>
              <a:pathLst>
                <a:path extrusionOk="0" h="3929" w="5621">
                  <a:moveTo>
                    <a:pt x="3590" y="86"/>
                  </a:moveTo>
                  <a:cubicBezTo>
                    <a:pt x="3425" y="86"/>
                    <a:pt x="3265" y="128"/>
                    <a:pt x="3104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7" y="1239"/>
                  </a:cubicBezTo>
                  <a:cubicBezTo>
                    <a:pt x="2006" y="1239"/>
                    <a:pt x="1935" y="1235"/>
                    <a:pt x="1864" y="1235"/>
                  </a:cubicBezTo>
                  <a:cubicBezTo>
                    <a:pt x="1741" y="1235"/>
                    <a:pt x="1619" y="1246"/>
                    <a:pt x="1501" y="1309"/>
                  </a:cubicBezTo>
                  <a:cubicBezTo>
                    <a:pt x="1163" y="1467"/>
                    <a:pt x="1095" y="1840"/>
                    <a:pt x="745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21" y="3893"/>
                  </a:lnTo>
                  <a:cubicBezTo>
                    <a:pt x="626" y="3918"/>
                    <a:pt x="632" y="3929"/>
                    <a:pt x="638" y="3929"/>
                  </a:cubicBezTo>
                  <a:cubicBezTo>
                    <a:pt x="675" y="3929"/>
                    <a:pt x="736" y="3563"/>
                    <a:pt x="813" y="3476"/>
                  </a:cubicBezTo>
                  <a:cubicBezTo>
                    <a:pt x="1039" y="3273"/>
                    <a:pt x="1411" y="3374"/>
                    <a:pt x="1659" y="3216"/>
                  </a:cubicBezTo>
                  <a:cubicBezTo>
                    <a:pt x="1964" y="3013"/>
                    <a:pt x="2461" y="2900"/>
                    <a:pt x="2675" y="2573"/>
                  </a:cubicBezTo>
                  <a:cubicBezTo>
                    <a:pt x="2743" y="2472"/>
                    <a:pt x="2731" y="2246"/>
                    <a:pt x="2822" y="2167"/>
                  </a:cubicBezTo>
                  <a:cubicBezTo>
                    <a:pt x="2867" y="2128"/>
                    <a:pt x="2929" y="2116"/>
                    <a:pt x="2999" y="2116"/>
                  </a:cubicBezTo>
                  <a:cubicBezTo>
                    <a:pt x="3105" y="2116"/>
                    <a:pt x="3230" y="2143"/>
                    <a:pt x="3346" y="2143"/>
                  </a:cubicBezTo>
                  <a:cubicBezTo>
                    <a:pt x="3418" y="2143"/>
                    <a:pt x="3486" y="2133"/>
                    <a:pt x="3544" y="2099"/>
                  </a:cubicBezTo>
                  <a:cubicBezTo>
                    <a:pt x="3928" y="1896"/>
                    <a:pt x="3826" y="1501"/>
                    <a:pt x="4052" y="1275"/>
                  </a:cubicBezTo>
                  <a:cubicBezTo>
                    <a:pt x="4242" y="1060"/>
                    <a:pt x="4550" y="1039"/>
                    <a:pt x="4867" y="1039"/>
                  </a:cubicBezTo>
                  <a:cubicBezTo>
                    <a:pt x="4944" y="1039"/>
                    <a:pt x="5021" y="1041"/>
                    <a:pt x="5097" y="1041"/>
                  </a:cubicBezTo>
                  <a:cubicBezTo>
                    <a:pt x="5285" y="1041"/>
                    <a:pt x="5467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0" y="86"/>
                    <a:pt x="3590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11"/>
            <p:cNvSpPr/>
            <p:nvPr/>
          </p:nvSpPr>
          <p:spPr>
            <a:xfrm>
              <a:off x="7545281" y="3999857"/>
              <a:ext cx="962024" cy="845302"/>
            </a:xfrm>
            <a:custGeom>
              <a:rect b="b" l="l" r="r" t="t"/>
              <a:pathLst>
                <a:path extrusionOk="0" h="24630" w="28031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1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3" y="24143"/>
                  </a:cubicBezTo>
                  <a:cubicBezTo>
                    <a:pt x="17660" y="23432"/>
                    <a:pt x="20177" y="22699"/>
                    <a:pt x="22885" y="20871"/>
                  </a:cubicBezTo>
                  <a:cubicBezTo>
                    <a:pt x="25266" y="19156"/>
                    <a:pt x="27591" y="16402"/>
                    <a:pt x="27782" y="13186"/>
                  </a:cubicBezTo>
                  <a:cubicBezTo>
                    <a:pt x="28031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11"/>
            <p:cNvSpPr/>
            <p:nvPr/>
          </p:nvSpPr>
          <p:spPr>
            <a:xfrm>
              <a:off x="8405821" y="4132126"/>
              <a:ext cx="106529" cy="127053"/>
            </a:xfrm>
            <a:custGeom>
              <a:rect b="b" l="l" r="r" t="t"/>
              <a:pathLst>
                <a:path extrusionOk="0" h="3702" w="3104">
                  <a:moveTo>
                    <a:pt x="0" y="0"/>
                  </a:moveTo>
                  <a:lnTo>
                    <a:pt x="474" y="959"/>
                  </a:lnTo>
                  <a:cubicBezTo>
                    <a:pt x="643" y="1275"/>
                    <a:pt x="835" y="1580"/>
                    <a:pt x="1050" y="1873"/>
                  </a:cubicBezTo>
                  <a:cubicBezTo>
                    <a:pt x="1253" y="2144"/>
                    <a:pt x="1433" y="2449"/>
                    <a:pt x="1557" y="2765"/>
                  </a:cubicBezTo>
                  <a:cubicBezTo>
                    <a:pt x="1557" y="2686"/>
                    <a:pt x="1569" y="2596"/>
                    <a:pt x="1557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5"/>
                    <a:pt x="1461" y="2115"/>
                    <a:pt x="1440" y="2055"/>
                  </a:cubicBezTo>
                  <a:lnTo>
                    <a:pt x="1440" y="2055"/>
                  </a:lnTo>
                  <a:cubicBezTo>
                    <a:pt x="1537" y="2182"/>
                    <a:pt x="1630" y="2307"/>
                    <a:pt x="1749" y="2426"/>
                  </a:cubicBezTo>
                  <a:cubicBezTo>
                    <a:pt x="1896" y="2584"/>
                    <a:pt x="2054" y="2754"/>
                    <a:pt x="2223" y="2900"/>
                  </a:cubicBezTo>
                  <a:lnTo>
                    <a:pt x="3103" y="3702"/>
                  </a:lnTo>
                  <a:lnTo>
                    <a:pt x="2641" y="2630"/>
                  </a:lnTo>
                  <a:cubicBezTo>
                    <a:pt x="2539" y="2426"/>
                    <a:pt x="2460" y="2212"/>
                    <a:pt x="2359" y="2009"/>
                  </a:cubicBezTo>
                  <a:cubicBezTo>
                    <a:pt x="2234" y="1828"/>
                    <a:pt x="2110" y="1648"/>
                    <a:pt x="1986" y="1467"/>
                  </a:cubicBezTo>
                  <a:cubicBezTo>
                    <a:pt x="1715" y="1140"/>
                    <a:pt x="1411" y="835"/>
                    <a:pt x="1095" y="542"/>
                  </a:cubicBezTo>
                  <a:lnTo>
                    <a:pt x="1095" y="542"/>
                  </a:lnTo>
                  <a:cubicBezTo>
                    <a:pt x="1206" y="764"/>
                    <a:pt x="1321" y="987"/>
                    <a:pt x="1438" y="1203"/>
                  </a:cubicBezTo>
                  <a:lnTo>
                    <a:pt x="1438" y="1203"/>
                  </a:lnTo>
                  <a:lnTo>
                    <a:pt x="1354" y="1106"/>
                  </a:lnTo>
                  <a:lnTo>
                    <a:pt x="824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11"/>
            <p:cNvSpPr/>
            <p:nvPr/>
          </p:nvSpPr>
          <p:spPr>
            <a:xfrm>
              <a:off x="8458468" y="4141015"/>
              <a:ext cx="40326" cy="65105"/>
            </a:xfrm>
            <a:custGeom>
              <a:rect b="b" l="l" r="r" t="t"/>
              <a:pathLst>
                <a:path extrusionOk="0" h="1897" w="1175">
                  <a:moveTo>
                    <a:pt x="1" y="1"/>
                  </a:moveTo>
                  <a:cubicBezTo>
                    <a:pt x="12" y="125"/>
                    <a:pt x="46" y="249"/>
                    <a:pt x="102" y="373"/>
                  </a:cubicBezTo>
                  <a:cubicBezTo>
                    <a:pt x="136" y="486"/>
                    <a:pt x="193" y="588"/>
                    <a:pt x="249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43" y="1197"/>
                  </a:lnTo>
                  <a:cubicBezTo>
                    <a:pt x="576" y="1253"/>
                    <a:pt x="610" y="1287"/>
                    <a:pt x="644" y="1355"/>
                  </a:cubicBezTo>
                  <a:cubicBezTo>
                    <a:pt x="712" y="1457"/>
                    <a:pt x="779" y="1558"/>
                    <a:pt x="858" y="1648"/>
                  </a:cubicBezTo>
                  <a:cubicBezTo>
                    <a:pt x="937" y="1761"/>
                    <a:pt x="1050" y="1840"/>
                    <a:pt x="1174" y="1897"/>
                  </a:cubicBezTo>
                  <a:cubicBezTo>
                    <a:pt x="1174" y="1885"/>
                    <a:pt x="1152" y="1739"/>
                    <a:pt x="1152" y="1524"/>
                  </a:cubicBezTo>
                  <a:cubicBezTo>
                    <a:pt x="1141" y="1400"/>
                    <a:pt x="1129" y="1276"/>
                    <a:pt x="1095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15" y="746"/>
                  </a:lnTo>
                  <a:cubicBezTo>
                    <a:pt x="768" y="509"/>
                    <a:pt x="576" y="317"/>
                    <a:pt x="339" y="170"/>
                  </a:cubicBezTo>
                  <a:cubicBezTo>
                    <a:pt x="238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11"/>
            <p:cNvSpPr/>
            <p:nvPr/>
          </p:nvSpPr>
          <p:spPr>
            <a:xfrm>
              <a:off x="8482869" y="4132126"/>
              <a:ext cx="32570" cy="60815"/>
            </a:xfrm>
            <a:custGeom>
              <a:rect b="b" l="l" r="r" t="t"/>
              <a:pathLst>
                <a:path extrusionOk="0" h="1772" w="949">
                  <a:moveTo>
                    <a:pt x="23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75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49" y="1546"/>
                    <a:pt x="937" y="1433"/>
                  </a:cubicBezTo>
                  <a:cubicBezTo>
                    <a:pt x="915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5" y="192"/>
                  </a:cubicBezTo>
                  <a:cubicBezTo>
                    <a:pt x="226" y="113"/>
                    <a:pt x="125" y="45"/>
                    <a:pt x="23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11"/>
            <p:cNvSpPr/>
            <p:nvPr/>
          </p:nvSpPr>
          <p:spPr>
            <a:xfrm>
              <a:off x="8491003" y="4087201"/>
              <a:ext cx="67439" cy="134020"/>
            </a:xfrm>
            <a:custGeom>
              <a:rect b="b" l="l" r="r" t="t"/>
              <a:pathLst>
                <a:path extrusionOk="0" h="3905" w="1965">
                  <a:moveTo>
                    <a:pt x="1" y="0"/>
                  </a:moveTo>
                  <a:lnTo>
                    <a:pt x="238" y="655"/>
                  </a:lnTo>
                  <a:cubicBezTo>
                    <a:pt x="271" y="770"/>
                    <a:pt x="317" y="880"/>
                    <a:pt x="370" y="989"/>
                  </a:cubicBezTo>
                  <a:lnTo>
                    <a:pt x="370" y="989"/>
                  </a:lnTo>
                  <a:lnTo>
                    <a:pt x="362" y="982"/>
                  </a:lnTo>
                  <a:lnTo>
                    <a:pt x="170" y="779"/>
                  </a:lnTo>
                  <a:lnTo>
                    <a:pt x="170" y="779"/>
                  </a:lnTo>
                  <a:cubicBezTo>
                    <a:pt x="204" y="869"/>
                    <a:pt x="204" y="948"/>
                    <a:pt x="260" y="1027"/>
                  </a:cubicBezTo>
                  <a:cubicBezTo>
                    <a:pt x="305" y="1117"/>
                    <a:pt x="351" y="1196"/>
                    <a:pt x="407" y="1275"/>
                  </a:cubicBezTo>
                  <a:cubicBezTo>
                    <a:pt x="520" y="1433"/>
                    <a:pt x="633" y="1569"/>
                    <a:pt x="723" y="1716"/>
                  </a:cubicBezTo>
                  <a:cubicBezTo>
                    <a:pt x="802" y="1874"/>
                    <a:pt x="892" y="2032"/>
                    <a:pt x="971" y="2189"/>
                  </a:cubicBezTo>
                  <a:cubicBezTo>
                    <a:pt x="1061" y="2359"/>
                    <a:pt x="1152" y="2517"/>
                    <a:pt x="1242" y="2675"/>
                  </a:cubicBezTo>
                  <a:lnTo>
                    <a:pt x="1964" y="3905"/>
                  </a:lnTo>
                  <a:lnTo>
                    <a:pt x="1693" y="2494"/>
                  </a:lnTo>
                  <a:lnTo>
                    <a:pt x="1637" y="2178"/>
                  </a:lnTo>
                  <a:cubicBezTo>
                    <a:pt x="1603" y="2088"/>
                    <a:pt x="1569" y="1998"/>
                    <a:pt x="1524" y="1896"/>
                  </a:cubicBezTo>
                  <a:cubicBezTo>
                    <a:pt x="1445" y="1727"/>
                    <a:pt x="1355" y="1546"/>
                    <a:pt x="1242" y="1388"/>
                  </a:cubicBezTo>
                  <a:lnTo>
                    <a:pt x="1221" y="1355"/>
                  </a:lnTo>
                  <a:lnTo>
                    <a:pt x="1221" y="1355"/>
                  </a:lnTo>
                  <a:cubicBezTo>
                    <a:pt x="1346" y="1440"/>
                    <a:pt x="1479" y="1533"/>
                    <a:pt x="1603" y="1637"/>
                  </a:cubicBezTo>
                  <a:cubicBezTo>
                    <a:pt x="1660" y="1682"/>
                    <a:pt x="1727" y="1738"/>
                    <a:pt x="1795" y="1795"/>
                  </a:cubicBezTo>
                  <a:cubicBezTo>
                    <a:pt x="1840" y="1862"/>
                    <a:pt x="1919" y="1919"/>
                    <a:pt x="1896" y="2009"/>
                  </a:cubicBezTo>
                  <a:cubicBezTo>
                    <a:pt x="1953" y="1930"/>
                    <a:pt x="1908" y="1817"/>
                    <a:pt x="1874" y="1738"/>
                  </a:cubicBezTo>
                  <a:cubicBezTo>
                    <a:pt x="1840" y="1659"/>
                    <a:pt x="1784" y="1580"/>
                    <a:pt x="1739" y="1501"/>
                  </a:cubicBezTo>
                  <a:cubicBezTo>
                    <a:pt x="1637" y="1354"/>
                    <a:pt x="1524" y="1219"/>
                    <a:pt x="1400" y="1084"/>
                  </a:cubicBezTo>
                  <a:cubicBezTo>
                    <a:pt x="1276" y="948"/>
                    <a:pt x="1152" y="824"/>
                    <a:pt x="1028" y="700"/>
                  </a:cubicBezTo>
                  <a:cubicBezTo>
                    <a:pt x="892" y="576"/>
                    <a:pt x="745" y="452"/>
                    <a:pt x="576" y="3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11"/>
            <p:cNvSpPr/>
            <p:nvPr/>
          </p:nvSpPr>
          <p:spPr>
            <a:xfrm>
              <a:off x="8545229" y="4102679"/>
              <a:ext cx="26358" cy="48460"/>
            </a:xfrm>
            <a:custGeom>
              <a:rect b="b" l="l" r="r" t="t"/>
              <a:pathLst>
                <a:path extrusionOk="0" h="1412" w="768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28" y="1107"/>
                    <a:pt x="452" y="1219"/>
                  </a:cubicBezTo>
                  <a:cubicBezTo>
                    <a:pt x="565" y="1321"/>
                    <a:pt x="655" y="1411"/>
                    <a:pt x="655" y="1411"/>
                  </a:cubicBezTo>
                  <a:cubicBezTo>
                    <a:pt x="723" y="1321"/>
                    <a:pt x="757" y="1231"/>
                    <a:pt x="757" y="1129"/>
                  </a:cubicBezTo>
                  <a:cubicBezTo>
                    <a:pt x="768" y="926"/>
                    <a:pt x="723" y="734"/>
                    <a:pt x="632" y="565"/>
                  </a:cubicBezTo>
                  <a:cubicBezTo>
                    <a:pt x="553" y="407"/>
                    <a:pt x="429" y="272"/>
                    <a:pt x="283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11"/>
            <p:cNvSpPr/>
            <p:nvPr/>
          </p:nvSpPr>
          <p:spPr>
            <a:xfrm>
              <a:off x="8571552" y="4106935"/>
              <a:ext cx="23269" cy="39159"/>
            </a:xfrm>
            <a:custGeom>
              <a:rect b="b" l="l" r="r" t="t"/>
              <a:pathLst>
                <a:path extrusionOk="0" h="1141" w="678">
                  <a:moveTo>
                    <a:pt x="35" y="1"/>
                  </a:moveTo>
                  <a:cubicBezTo>
                    <a:pt x="1" y="80"/>
                    <a:pt x="1" y="159"/>
                    <a:pt x="1" y="249"/>
                  </a:cubicBezTo>
                  <a:cubicBezTo>
                    <a:pt x="1" y="396"/>
                    <a:pt x="35" y="531"/>
                    <a:pt x="91" y="667"/>
                  </a:cubicBezTo>
                  <a:cubicBezTo>
                    <a:pt x="148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31" y="1141"/>
                  </a:cubicBezTo>
                  <a:cubicBezTo>
                    <a:pt x="588" y="1073"/>
                    <a:pt x="621" y="994"/>
                    <a:pt x="644" y="904"/>
                  </a:cubicBezTo>
                  <a:cubicBezTo>
                    <a:pt x="678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11"/>
            <p:cNvSpPr/>
            <p:nvPr/>
          </p:nvSpPr>
          <p:spPr>
            <a:xfrm>
              <a:off x="7703668" y="4204919"/>
              <a:ext cx="16302" cy="24813"/>
            </a:xfrm>
            <a:custGeom>
              <a:rect b="b" l="l" r="r" t="t"/>
              <a:pathLst>
                <a:path extrusionOk="0" h="723" w="475">
                  <a:moveTo>
                    <a:pt x="238" y="1"/>
                  </a:moveTo>
                  <a:cubicBezTo>
                    <a:pt x="102" y="1"/>
                    <a:pt x="1" y="159"/>
                    <a:pt x="1" y="362"/>
                  </a:cubicBezTo>
                  <a:cubicBezTo>
                    <a:pt x="1" y="554"/>
                    <a:pt x="102" y="723"/>
                    <a:pt x="238" y="723"/>
                  </a:cubicBezTo>
                  <a:cubicBezTo>
                    <a:pt x="373" y="723"/>
                    <a:pt x="475" y="554"/>
                    <a:pt x="475" y="362"/>
                  </a:cubicBezTo>
                  <a:cubicBezTo>
                    <a:pt x="475" y="159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11"/>
            <p:cNvSpPr/>
            <p:nvPr/>
          </p:nvSpPr>
          <p:spPr>
            <a:xfrm>
              <a:off x="7716469" y="4187862"/>
              <a:ext cx="23715" cy="19425"/>
            </a:xfrm>
            <a:custGeom>
              <a:rect b="b" l="l" r="r" t="t"/>
              <a:pathLst>
                <a:path extrusionOk="0" h="566" w="691">
                  <a:moveTo>
                    <a:pt x="404" y="0"/>
                  </a:moveTo>
                  <a:cubicBezTo>
                    <a:pt x="397" y="0"/>
                    <a:pt x="391" y="1"/>
                    <a:pt x="384" y="1"/>
                  </a:cubicBezTo>
                  <a:cubicBezTo>
                    <a:pt x="124" y="1"/>
                    <a:pt x="0" y="328"/>
                    <a:pt x="203" y="498"/>
                  </a:cubicBezTo>
                  <a:cubicBezTo>
                    <a:pt x="257" y="545"/>
                    <a:pt x="320" y="566"/>
                    <a:pt x="381" y="566"/>
                  </a:cubicBezTo>
                  <a:cubicBezTo>
                    <a:pt x="539" y="566"/>
                    <a:pt x="690" y="428"/>
                    <a:pt x="666" y="249"/>
                  </a:cubicBezTo>
                  <a:cubicBezTo>
                    <a:pt x="655" y="110"/>
                    <a:pt x="542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11"/>
            <p:cNvSpPr/>
            <p:nvPr/>
          </p:nvSpPr>
          <p:spPr>
            <a:xfrm>
              <a:off x="7751304" y="4158449"/>
              <a:ext cx="31025" cy="29481"/>
            </a:xfrm>
            <a:custGeom>
              <a:rect b="b" l="l" r="r" t="t"/>
              <a:pathLst>
                <a:path extrusionOk="0" h="859" w="904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01" y="858"/>
                    <a:pt x="904" y="666"/>
                    <a:pt x="904" y="429"/>
                  </a:cubicBezTo>
                  <a:cubicBezTo>
                    <a:pt x="904" y="192"/>
                    <a:pt x="701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11"/>
            <p:cNvSpPr/>
            <p:nvPr/>
          </p:nvSpPr>
          <p:spPr>
            <a:xfrm>
              <a:off x="7751304" y="4204919"/>
              <a:ext cx="31025" cy="24813"/>
            </a:xfrm>
            <a:custGeom>
              <a:rect b="b" l="l" r="r" t="t"/>
              <a:pathLst>
                <a:path extrusionOk="0" h="723" w="904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01" y="723"/>
                    <a:pt x="904" y="554"/>
                    <a:pt x="904" y="362"/>
                  </a:cubicBezTo>
                  <a:cubicBezTo>
                    <a:pt x="904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11"/>
            <p:cNvSpPr/>
            <p:nvPr/>
          </p:nvSpPr>
          <p:spPr>
            <a:xfrm>
              <a:off x="7800897" y="4173173"/>
              <a:ext cx="9713" cy="14758"/>
            </a:xfrm>
            <a:custGeom>
              <a:rect b="b" l="l" r="r" t="t"/>
              <a:pathLst>
                <a:path extrusionOk="0" h="430" w="283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15" y="429"/>
                    <a:pt x="282" y="328"/>
                    <a:pt x="282" y="215"/>
                  </a:cubicBezTo>
                  <a:cubicBezTo>
                    <a:pt x="282" y="91"/>
                    <a:pt x="215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11"/>
            <p:cNvSpPr/>
            <p:nvPr/>
          </p:nvSpPr>
          <p:spPr>
            <a:xfrm>
              <a:off x="7826843" y="4127081"/>
              <a:ext cx="21725" cy="31403"/>
            </a:xfrm>
            <a:custGeom>
              <a:rect b="b" l="l" r="r" t="t"/>
              <a:pathLst>
                <a:path extrusionOk="0" h="915" w="633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11"/>
            <p:cNvSpPr/>
            <p:nvPr/>
          </p:nvSpPr>
          <p:spPr>
            <a:xfrm>
              <a:off x="7860133" y="4106558"/>
              <a:ext cx="36825" cy="43037"/>
            </a:xfrm>
            <a:custGeom>
              <a:rect b="b" l="l" r="r" t="t"/>
              <a:pathLst>
                <a:path extrusionOk="0" h="1254" w="1073">
                  <a:moveTo>
                    <a:pt x="531" y="1"/>
                  </a:moveTo>
                  <a:cubicBezTo>
                    <a:pt x="238" y="1"/>
                    <a:pt x="1" y="283"/>
                    <a:pt x="1" y="621"/>
                  </a:cubicBezTo>
                  <a:cubicBezTo>
                    <a:pt x="1" y="971"/>
                    <a:pt x="238" y="1253"/>
                    <a:pt x="531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11"/>
            <p:cNvSpPr/>
            <p:nvPr/>
          </p:nvSpPr>
          <p:spPr>
            <a:xfrm>
              <a:off x="7851999" y="4180517"/>
              <a:ext cx="26392" cy="22720"/>
            </a:xfrm>
            <a:custGeom>
              <a:rect b="b" l="l" r="r" t="t"/>
              <a:pathLst>
                <a:path extrusionOk="0" h="662" w="769">
                  <a:moveTo>
                    <a:pt x="441" y="1"/>
                  </a:moveTo>
                  <a:cubicBezTo>
                    <a:pt x="147" y="1"/>
                    <a:pt x="1" y="351"/>
                    <a:pt x="193" y="554"/>
                  </a:cubicBezTo>
                  <a:cubicBezTo>
                    <a:pt x="263" y="628"/>
                    <a:pt x="351" y="662"/>
                    <a:pt x="437" y="662"/>
                  </a:cubicBezTo>
                  <a:cubicBezTo>
                    <a:pt x="599" y="662"/>
                    <a:pt x="753" y="542"/>
                    <a:pt x="768" y="351"/>
                  </a:cubicBezTo>
                  <a:cubicBezTo>
                    <a:pt x="768" y="159"/>
                    <a:pt x="621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11"/>
            <p:cNvSpPr/>
            <p:nvPr/>
          </p:nvSpPr>
          <p:spPr>
            <a:xfrm>
              <a:off x="7785384" y="4118947"/>
              <a:ext cx="25603" cy="21793"/>
            </a:xfrm>
            <a:custGeom>
              <a:rect b="b" l="l" r="r" t="t"/>
              <a:pathLst>
                <a:path extrusionOk="0" h="635" w="746">
                  <a:moveTo>
                    <a:pt x="418" y="1"/>
                  </a:moveTo>
                  <a:cubicBezTo>
                    <a:pt x="148" y="1"/>
                    <a:pt x="1" y="328"/>
                    <a:pt x="181" y="531"/>
                  </a:cubicBezTo>
                  <a:cubicBezTo>
                    <a:pt x="249" y="603"/>
                    <a:pt x="335" y="635"/>
                    <a:pt x="419" y="635"/>
                  </a:cubicBezTo>
                  <a:cubicBezTo>
                    <a:pt x="573" y="635"/>
                    <a:pt x="720" y="526"/>
                    <a:pt x="734" y="350"/>
                  </a:cubicBezTo>
                  <a:cubicBezTo>
                    <a:pt x="746" y="170"/>
                    <a:pt x="599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11"/>
            <p:cNvSpPr/>
            <p:nvPr/>
          </p:nvSpPr>
          <p:spPr>
            <a:xfrm>
              <a:off x="7678889" y="4267656"/>
              <a:ext cx="16302" cy="11257"/>
            </a:xfrm>
            <a:custGeom>
              <a:rect b="b" l="l" r="r" t="t"/>
              <a:pathLst>
                <a:path extrusionOk="0" h="328" w="475">
                  <a:moveTo>
                    <a:pt x="238" y="1"/>
                  </a:moveTo>
                  <a:cubicBezTo>
                    <a:pt x="102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11"/>
            <p:cNvSpPr/>
            <p:nvPr/>
          </p:nvSpPr>
          <p:spPr>
            <a:xfrm>
              <a:off x="7708336" y="4253310"/>
              <a:ext cx="22445" cy="18121"/>
            </a:xfrm>
            <a:custGeom>
              <a:rect b="b" l="l" r="r" t="t"/>
              <a:pathLst>
                <a:path extrusionOk="0" h="528" w="654">
                  <a:moveTo>
                    <a:pt x="384" y="0"/>
                  </a:moveTo>
                  <a:cubicBezTo>
                    <a:pt x="377" y="0"/>
                    <a:pt x="369" y="1"/>
                    <a:pt x="361" y="1"/>
                  </a:cubicBezTo>
                  <a:cubicBezTo>
                    <a:pt x="113" y="1"/>
                    <a:pt x="0" y="306"/>
                    <a:pt x="192" y="464"/>
                  </a:cubicBezTo>
                  <a:cubicBezTo>
                    <a:pt x="245" y="508"/>
                    <a:pt x="306" y="527"/>
                    <a:pt x="364" y="527"/>
                  </a:cubicBezTo>
                  <a:cubicBezTo>
                    <a:pt x="515" y="527"/>
                    <a:pt x="654" y="395"/>
                    <a:pt x="621" y="216"/>
                  </a:cubicBezTo>
                  <a:cubicBezTo>
                    <a:pt x="610" y="88"/>
                    <a:pt x="509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11"/>
            <p:cNvSpPr/>
            <p:nvPr/>
          </p:nvSpPr>
          <p:spPr>
            <a:xfrm>
              <a:off x="7695157" y="4309492"/>
              <a:ext cx="16680" cy="12424"/>
            </a:xfrm>
            <a:custGeom>
              <a:rect b="b" l="l" r="r" t="t"/>
              <a:pathLst>
                <a:path extrusionOk="0" h="362" w="486">
                  <a:moveTo>
                    <a:pt x="238" y="0"/>
                  </a:moveTo>
                  <a:cubicBezTo>
                    <a:pt x="102" y="0"/>
                    <a:pt x="1" y="79"/>
                    <a:pt x="1" y="181"/>
                  </a:cubicBezTo>
                  <a:cubicBezTo>
                    <a:pt x="1" y="283"/>
                    <a:pt x="102" y="362"/>
                    <a:pt x="238" y="362"/>
                  </a:cubicBezTo>
                  <a:cubicBezTo>
                    <a:pt x="373" y="362"/>
                    <a:pt x="486" y="283"/>
                    <a:pt x="486" y="181"/>
                  </a:cubicBezTo>
                  <a:cubicBezTo>
                    <a:pt x="486" y="79"/>
                    <a:pt x="37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11"/>
            <p:cNvSpPr/>
            <p:nvPr/>
          </p:nvSpPr>
          <p:spPr>
            <a:xfrm>
              <a:off x="7667666" y="4348994"/>
              <a:ext cx="11257" cy="9678"/>
            </a:xfrm>
            <a:custGeom>
              <a:rect b="b" l="l" r="r" t="t"/>
              <a:pathLst>
                <a:path extrusionOk="0" h="282" w="328">
                  <a:moveTo>
                    <a:pt x="192" y="0"/>
                  </a:moveTo>
                  <a:cubicBezTo>
                    <a:pt x="57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11"/>
            <p:cNvSpPr/>
            <p:nvPr/>
          </p:nvSpPr>
          <p:spPr>
            <a:xfrm>
              <a:off x="7748215" y="4278913"/>
              <a:ext cx="22891" cy="19356"/>
            </a:xfrm>
            <a:custGeom>
              <a:rect b="b" l="l" r="r" t="t"/>
              <a:pathLst>
                <a:path extrusionOk="0" h="564" w="667">
                  <a:moveTo>
                    <a:pt x="384" y="0"/>
                  </a:moveTo>
                  <a:cubicBezTo>
                    <a:pt x="125" y="0"/>
                    <a:pt x="1" y="305"/>
                    <a:pt x="181" y="485"/>
                  </a:cubicBezTo>
                  <a:cubicBezTo>
                    <a:pt x="238" y="539"/>
                    <a:pt x="308" y="563"/>
                    <a:pt x="377" y="563"/>
                  </a:cubicBezTo>
                  <a:cubicBezTo>
                    <a:pt x="524" y="563"/>
                    <a:pt x="666" y="452"/>
                    <a:pt x="666" y="282"/>
                  </a:cubicBezTo>
                  <a:cubicBezTo>
                    <a:pt x="666" y="124"/>
                    <a:pt x="542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11"/>
            <p:cNvSpPr/>
            <p:nvPr/>
          </p:nvSpPr>
          <p:spPr>
            <a:xfrm>
              <a:off x="7645599" y="4303692"/>
              <a:ext cx="8546" cy="5834"/>
            </a:xfrm>
            <a:custGeom>
              <a:rect b="b" l="l" r="r" t="t"/>
              <a:pathLst>
                <a:path extrusionOk="0" h="170" w="249">
                  <a:moveTo>
                    <a:pt x="124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4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11"/>
            <p:cNvSpPr/>
            <p:nvPr/>
          </p:nvSpPr>
          <p:spPr>
            <a:xfrm>
              <a:off x="7821798" y="4238621"/>
              <a:ext cx="34114" cy="29172"/>
            </a:xfrm>
            <a:custGeom>
              <a:rect b="b" l="l" r="r" t="t"/>
              <a:pathLst>
                <a:path extrusionOk="0" h="850" w="994">
                  <a:moveTo>
                    <a:pt x="565" y="0"/>
                  </a:moveTo>
                  <a:cubicBezTo>
                    <a:pt x="192" y="0"/>
                    <a:pt x="1" y="452"/>
                    <a:pt x="271" y="723"/>
                  </a:cubicBezTo>
                  <a:cubicBezTo>
                    <a:pt x="355" y="810"/>
                    <a:pt x="460" y="849"/>
                    <a:pt x="564" y="849"/>
                  </a:cubicBezTo>
                  <a:cubicBezTo>
                    <a:pt x="782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11"/>
            <p:cNvSpPr/>
            <p:nvPr/>
          </p:nvSpPr>
          <p:spPr>
            <a:xfrm>
              <a:off x="7792763" y="4229320"/>
              <a:ext cx="18224" cy="15547"/>
            </a:xfrm>
            <a:custGeom>
              <a:rect b="b" l="l" r="r" t="t"/>
              <a:pathLst>
                <a:path extrusionOk="0" h="453" w="531">
                  <a:moveTo>
                    <a:pt x="294" y="1"/>
                  </a:moveTo>
                  <a:cubicBezTo>
                    <a:pt x="102" y="1"/>
                    <a:pt x="0" y="226"/>
                    <a:pt x="124" y="373"/>
                  </a:cubicBezTo>
                  <a:cubicBezTo>
                    <a:pt x="171" y="428"/>
                    <a:pt x="234" y="453"/>
                    <a:pt x="295" y="453"/>
                  </a:cubicBezTo>
                  <a:cubicBezTo>
                    <a:pt x="398" y="453"/>
                    <a:pt x="498" y="384"/>
                    <a:pt x="519" y="271"/>
                  </a:cubicBezTo>
                  <a:cubicBezTo>
                    <a:pt x="531" y="136"/>
                    <a:pt x="429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11"/>
            <p:cNvSpPr/>
            <p:nvPr/>
          </p:nvSpPr>
          <p:spPr>
            <a:xfrm>
              <a:off x="7907769" y="4216931"/>
              <a:ext cx="12424" cy="7001"/>
            </a:xfrm>
            <a:custGeom>
              <a:rect b="b" l="l" r="r" t="t"/>
              <a:pathLst>
                <a:path extrusionOk="0" h="204" w="362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72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11"/>
            <p:cNvSpPr/>
            <p:nvPr/>
          </p:nvSpPr>
          <p:spPr>
            <a:xfrm>
              <a:off x="7937971" y="4164249"/>
              <a:ext cx="14003" cy="23681"/>
            </a:xfrm>
            <a:custGeom>
              <a:rect b="b" l="l" r="r" t="t"/>
              <a:pathLst>
                <a:path extrusionOk="0" h="690" w="408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11"/>
            <p:cNvSpPr/>
            <p:nvPr/>
          </p:nvSpPr>
          <p:spPr>
            <a:xfrm>
              <a:off x="7937971" y="4065133"/>
              <a:ext cx="14003" cy="21313"/>
            </a:xfrm>
            <a:custGeom>
              <a:rect b="b" l="l" r="r" t="t"/>
              <a:pathLst>
                <a:path extrusionOk="0" h="621" w="408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11"/>
            <p:cNvSpPr/>
            <p:nvPr/>
          </p:nvSpPr>
          <p:spPr>
            <a:xfrm>
              <a:off x="7692445" y="4459367"/>
              <a:ext cx="669652" cy="622222"/>
            </a:xfrm>
            <a:custGeom>
              <a:rect b="b" l="l" r="r" t="t"/>
              <a:pathLst>
                <a:path extrusionOk="0" h="18130" w="19512">
                  <a:moveTo>
                    <a:pt x="14896" y="0"/>
                  </a:moveTo>
                  <a:lnTo>
                    <a:pt x="14896" y="0"/>
                  </a:lnTo>
                  <a:cubicBezTo>
                    <a:pt x="13451" y="1591"/>
                    <a:pt x="1411" y="14941"/>
                    <a:pt x="1" y="16419"/>
                  </a:cubicBezTo>
                  <a:cubicBezTo>
                    <a:pt x="88" y="16397"/>
                    <a:pt x="147" y="16385"/>
                    <a:pt x="166" y="16385"/>
                  </a:cubicBezTo>
                  <a:cubicBezTo>
                    <a:pt x="176" y="16385"/>
                    <a:pt x="175" y="16388"/>
                    <a:pt x="159" y="16396"/>
                  </a:cubicBezTo>
                  <a:cubicBezTo>
                    <a:pt x="11" y="16477"/>
                    <a:pt x="2909" y="18129"/>
                    <a:pt x="6585" y="18129"/>
                  </a:cubicBezTo>
                  <a:cubicBezTo>
                    <a:pt x="9068" y="18129"/>
                    <a:pt x="11906" y="17375"/>
                    <a:pt x="14399" y="14873"/>
                  </a:cubicBezTo>
                  <a:cubicBezTo>
                    <a:pt x="19511" y="9739"/>
                    <a:pt x="16205" y="2415"/>
                    <a:pt x="1489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11"/>
            <p:cNvSpPr/>
            <p:nvPr/>
          </p:nvSpPr>
          <p:spPr>
            <a:xfrm>
              <a:off x="7689357" y="4453945"/>
              <a:ext cx="784658" cy="756378"/>
            </a:xfrm>
            <a:custGeom>
              <a:rect b="b" l="l" r="r" t="t"/>
              <a:pathLst>
                <a:path extrusionOk="0" h="22039" w="22863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06" y="21237"/>
                    <a:pt x="0" y="16690"/>
                    <a:pt x="249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23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11"/>
            <p:cNvSpPr/>
            <p:nvPr/>
          </p:nvSpPr>
          <p:spPr>
            <a:xfrm>
              <a:off x="7972840" y="4613498"/>
              <a:ext cx="125886" cy="146409"/>
            </a:xfrm>
            <a:custGeom>
              <a:rect b="b" l="l" r="r" t="t"/>
              <a:pathLst>
                <a:path extrusionOk="0" h="4266" w="3668">
                  <a:moveTo>
                    <a:pt x="3668" y="1"/>
                  </a:moveTo>
                  <a:cubicBezTo>
                    <a:pt x="3420" y="170"/>
                    <a:pt x="3183" y="350"/>
                    <a:pt x="2957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5" y="1411"/>
                    <a:pt x="1817" y="1682"/>
                    <a:pt x="1603" y="1953"/>
                  </a:cubicBezTo>
                  <a:cubicBezTo>
                    <a:pt x="1400" y="2223"/>
                    <a:pt x="1174" y="2494"/>
                    <a:pt x="993" y="2765"/>
                  </a:cubicBezTo>
                  <a:cubicBezTo>
                    <a:pt x="802" y="3036"/>
                    <a:pt x="610" y="3284"/>
                    <a:pt x="474" y="3510"/>
                  </a:cubicBezTo>
                  <a:cubicBezTo>
                    <a:pt x="294" y="3747"/>
                    <a:pt x="147" y="4006"/>
                    <a:pt x="0" y="4266"/>
                  </a:cubicBezTo>
                  <a:cubicBezTo>
                    <a:pt x="249" y="4097"/>
                    <a:pt x="486" y="3916"/>
                    <a:pt x="700" y="3713"/>
                  </a:cubicBezTo>
                  <a:cubicBezTo>
                    <a:pt x="937" y="3521"/>
                    <a:pt x="1151" y="3318"/>
                    <a:pt x="1355" y="3092"/>
                  </a:cubicBezTo>
                  <a:cubicBezTo>
                    <a:pt x="1580" y="2844"/>
                    <a:pt x="1817" y="2573"/>
                    <a:pt x="2043" y="2302"/>
                  </a:cubicBezTo>
                  <a:cubicBezTo>
                    <a:pt x="2257" y="2020"/>
                    <a:pt x="2472" y="1750"/>
                    <a:pt x="2664" y="1479"/>
                  </a:cubicBezTo>
                  <a:cubicBezTo>
                    <a:pt x="2765" y="1355"/>
                    <a:pt x="2844" y="1208"/>
                    <a:pt x="2934" y="1095"/>
                  </a:cubicBezTo>
                  <a:cubicBezTo>
                    <a:pt x="3025" y="982"/>
                    <a:pt x="3115" y="858"/>
                    <a:pt x="3183" y="757"/>
                  </a:cubicBezTo>
                  <a:cubicBezTo>
                    <a:pt x="3363" y="520"/>
                    <a:pt x="3521" y="260"/>
                    <a:pt x="3668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11"/>
            <p:cNvSpPr/>
            <p:nvPr/>
          </p:nvSpPr>
          <p:spPr>
            <a:xfrm>
              <a:off x="8099103" y="4592975"/>
              <a:ext cx="42248" cy="53848"/>
            </a:xfrm>
            <a:custGeom>
              <a:rect b="b" l="l" r="r" t="t"/>
              <a:pathLst>
                <a:path extrusionOk="0" h="1569" w="1231">
                  <a:moveTo>
                    <a:pt x="1230" y="0"/>
                  </a:moveTo>
                  <a:lnTo>
                    <a:pt x="1230" y="0"/>
                  </a:ln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50" y="745"/>
                    <a:pt x="293" y="835"/>
                    <a:pt x="248" y="937"/>
                  </a:cubicBezTo>
                  <a:cubicBezTo>
                    <a:pt x="192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4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11"/>
            <p:cNvSpPr/>
            <p:nvPr/>
          </p:nvSpPr>
          <p:spPr>
            <a:xfrm>
              <a:off x="6636728" y="3868789"/>
              <a:ext cx="435727" cy="438816"/>
            </a:xfrm>
            <a:custGeom>
              <a:rect b="b" l="l" r="r" t="t"/>
              <a:pathLst>
                <a:path extrusionOk="0" h="12786" w="12696">
                  <a:moveTo>
                    <a:pt x="1" y="0"/>
                  </a:moveTo>
                  <a:lnTo>
                    <a:pt x="1" y="0"/>
                  </a:lnTo>
                  <a:cubicBezTo>
                    <a:pt x="472" y="5187"/>
                    <a:pt x="5881" y="12786"/>
                    <a:pt x="12592" y="12786"/>
                  </a:cubicBezTo>
                  <a:cubicBezTo>
                    <a:pt x="12626" y="12786"/>
                    <a:pt x="12661" y="12785"/>
                    <a:pt x="12696" y="12785"/>
                  </a:cubicBezTo>
                  <a:cubicBezTo>
                    <a:pt x="12549" y="5462"/>
                    <a:pt x="7133" y="587"/>
                    <a:pt x="1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11"/>
            <p:cNvSpPr/>
            <p:nvPr/>
          </p:nvSpPr>
          <p:spPr>
            <a:xfrm>
              <a:off x="6643317" y="3885811"/>
              <a:ext cx="512020" cy="508519"/>
            </a:xfrm>
            <a:custGeom>
              <a:rect b="b" l="l" r="r" t="t"/>
              <a:pathLst>
                <a:path extrusionOk="0" h="14817" w="14919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63" y="1016"/>
                    <a:pt x="1468" y="1276"/>
                  </a:cubicBezTo>
                  <a:cubicBezTo>
                    <a:pt x="1772" y="1535"/>
                    <a:pt x="2100" y="1840"/>
                    <a:pt x="2461" y="2178"/>
                  </a:cubicBezTo>
                  <a:lnTo>
                    <a:pt x="3386" y="3036"/>
                  </a:lnTo>
                  <a:cubicBezTo>
                    <a:pt x="2867" y="3036"/>
                    <a:pt x="2337" y="3070"/>
                    <a:pt x="1806" y="3138"/>
                  </a:cubicBezTo>
                  <a:cubicBezTo>
                    <a:pt x="2427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09" y="4503"/>
                  </a:cubicBezTo>
                  <a:cubicBezTo>
                    <a:pt x="5067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49" y="5067"/>
                  </a:cubicBezTo>
                  <a:cubicBezTo>
                    <a:pt x="4711" y="4996"/>
                    <a:pt x="4073" y="4953"/>
                    <a:pt x="3434" y="4953"/>
                  </a:cubicBezTo>
                  <a:cubicBezTo>
                    <a:pt x="3362" y="4953"/>
                    <a:pt x="3289" y="4953"/>
                    <a:pt x="3217" y="4954"/>
                  </a:cubicBezTo>
                  <a:cubicBezTo>
                    <a:pt x="3950" y="5135"/>
                    <a:pt x="4695" y="5270"/>
                    <a:pt x="5440" y="5361"/>
                  </a:cubicBezTo>
                  <a:cubicBezTo>
                    <a:pt x="5507" y="5361"/>
                    <a:pt x="5575" y="5315"/>
                    <a:pt x="5586" y="5259"/>
                  </a:cubicBezTo>
                  <a:cubicBezTo>
                    <a:pt x="5586" y="5236"/>
                    <a:pt x="5598" y="5214"/>
                    <a:pt x="5609" y="5191"/>
                  </a:cubicBezTo>
                  <a:cubicBezTo>
                    <a:pt x="5823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3" y="6658"/>
                  </a:cubicBezTo>
                  <a:cubicBezTo>
                    <a:pt x="6895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711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6" y="6749"/>
                  </a:cubicBezTo>
                  <a:lnTo>
                    <a:pt x="5914" y="6794"/>
                  </a:lnTo>
                  <a:cubicBezTo>
                    <a:pt x="6128" y="6828"/>
                    <a:pt x="6342" y="6850"/>
                    <a:pt x="6568" y="6884"/>
                  </a:cubicBezTo>
                  <a:cubicBezTo>
                    <a:pt x="6794" y="6906"/>
                    <a:pt x="7020" y="6929"/>
                    <a:pt x="7234" y="6940"/>
                  </a:cubicBezTo>
                  <a:cubicBezTo>
                    <a:pt x="7268" y="6940"/>
                    <a:pt x="7290" y="6929"/>
                    <a:pt x="7302" y="6918"/>
                  </a:cubicBezTo>
                  <a:lnTo>
                    <a:pt x="7629" y="7234"/>
                  </a:lnTo>
                  <a:cubicBezTo>
                    <a:pt x="7877" y="7493"/>
                    <a:pt x="8125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84" y="8271"/>
                    <a:pt x="7922" y="8271"/>
                  </a:cubicBezTo>
                  <a:cubicBezTo>
                    <a:pt x="8156" y="8271"/>
                    <a:pt x="8390" y="8267"/>
                    <a:pt x="8622" y="8261"/>
                  </a:cubicBezTo>
                  <a:cubicBezTo>
                    <a:pt x="9197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7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8" y="14817"/>
                    <a:pt x="14918" y="14817"/>
                  </a:cubicBezTo>
                  <a:cubicBezTo>
                    <a:pt x="14918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lnTo>
                    <a:pt x="10980" y="7245"/>
                  </a:ln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1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2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4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4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cubicBezTo>
                    <a:pt x="6907" y="6150"/>
                    <a:pt x="6670" y="5902"/>
                    <a:pt x="6433" y="5677"/>
                  </a:cubicBezTo>
                  <a:cubicBezTo>
                    <a:pt x="6173" y="5406"/>
                    <a:pt x="5925" y="5157"/>
                    <a:pt x="5665" y="4909"/>
                  </a:cubicBezTo>
                  <a:cubicBezTo>
                    <a:pt x="5688" y="4808"/>
                    <a:pt x="5711" y="4706"/>
                    <a:pt x="5733" y="4593"/>
                  </a:cubicBezTo>
                  <a:cubicBezTo>
                    <a:pt x="5767" y="4368"/>
                    <a:pt x="5801" y="4142"/>
                    <a:pt x="5823" y="3916"/>
                  </a:cubicBezTo>
                  <a:cubicBezTo>
                    <a:pt x="5846" y="3691"/>
                    <a:pt x="5835" y="3454"/>
                    <a:pt x="5823" y="3228"/>
                  </a:cubicBezTo>
                  <a:cubicBezTo>
                    <a:pt x="5790" y="3002"/>
                    <a:pt x="5767" y="2765"/>
                    <a:pt x="5722" y="2551"/>
                  </a:cubicBezTo>
                  <a:cubicBezTo>
                    <a:pt x="5699" y="2776"/>
                    <a:pt x="5688" y="3002"/>
                    <a:pt x="5677" y="3228"/>
                  </a:cubicBezTo>
                  <a:cubicBezTo>
                    <a:pt x="5665" y="3442"/>
                    <a:pt x="5609" y="3668"/>
                    <a:pt x="5586" y="3882"/>
                  </a:cubicBezTo>
                  <a:cubicBezTo>
                    <a:pt x="5564" y="4108"/>
                    <a:pt x="5496" y="4322"/>
                    <a:pt x="5462" y="4548"/>
                  </a:cubicBezTo>
                  <a:lnTo>
                    <a:pt x="5428" y="4684"/>
                  </a:lnTo>
                  <a:cubicBezTo>
                    <a:pt x="5304" y="4571"/>
                    <a:pt x="5180" y="4447"/>
                    <a:pt x="5067" y="4334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94" y="1389"/>
                    <a:pt x="3815" y="1027"/>
                  </a:cubicBezTo>
                  <a:cubicBezTo>
                    <a:pt x="3781" y="1377"/>
                    <a:pt x="3758" y="1750"/>
                    <a:pt x="3758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12" y="2359"/>
                    <a:pt x="2574" y="2054"/>
                  </a:cubicBezTo>
                  <a:cubicBezTo>
                    <a:pt x="2201" y="1738"/>
                    <a:pt x="1863" y="1434"/>
                    <a:pt x="1535" y="1197"/>
                  </a:cubicBezTo>
                  <a:cubicBezTo>
                    <a:pt x="1219" y="948"/>
                    <a:pt x="949" y="734"/>
                    <a:pt x="712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11"/>
            <p:cNvSpPr/>
            <p:nvPr/>
          </p:nvSpPr>
          <p:spPr>
            <a:xfrm>
              <a:off x="6479886" y="4102679"/>
              <a:ext cx="550356" cy="284684"/>
            </a:xfrm>
            <a:custGeom>
              <a:rect b="b" l="l" r="r" t="t"/>
              <a:pathLst>
                <a:path extrusionOk="0" h="8295" w="16036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39" y="3499"/>
                    <a:pt x="384" y="4650"/>
                  </a:cubicBezTo>
                  <a:lnTo>
                    <a:pt x="1" y="4830"/>
                  </a:lnTo>
                  <a:lnTo>
                    <a:pt x="621" y="4954"/>
                  </a:lnTo>
                  <a:cubicBezTo>
                    <a:pt x="3206" y="5609"/>
                    <a:pt x="5372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8" y="8294"/>
                    <a:pt x="14146" y="5899"/>
                    <a:pt x="16036" y="3781"/>
                  </a:cubicBezTo>
                  <a:cubicBezTo>
                    <a:pt x="13862" y="2228"/>
                    <a:pt x="12160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11"/>
            <p:cNvSpPr/>
            <p:nvPr/>
          </p:nvSpPr>
          <p:spPr>
            <a:xfrm>
              <a:off x="6592970" y="4195240"/>
              <a:ext cx="429515" cy="137143"/>
            </a:xfrm>
            <a:custGeom>
              <a:rect b="b" l="l" r="r" t="t"/>
              <a:pathLst>
                <a:path extrusionOk="0" h="3996" w="12515">
                  <a:moveTo>
                    <a:pt x="2348" y="1"/>
                  </a:moveTo>
                  <a:cubicBezTo>
                    <a:pt x="2856" y="328"/>
                    <a:pt x="3386" y="610"/>
                    <a:pt x="3883" y="926"/>
                  </a:cubicBezTo>
                  <a:cubicBezTo>
                    <a:pt x="4007" y="1016"/>
                    <a:pt x="4131" y="1095"/>
                    <a:pt x="4255" y="1174"/>
                  </a:cubicBezTo>
                  <a:cubicBezTo>
                    <a:pt x="4368" y="1264"/>
                    <a:pt x="4481" y="1355"/>
                    <a:pt x="4593" y="1445"/>
                  </a:cubicBezTo>
                  <a:cubicBezTo>
                    <a:pt x="4706" y="1535"/>
                    <a:pt x="4819" y="1637"/>
                    <a:pt x="4921" y="1738"/>
                  </a:cubicBezTo>
                  <a:cubicBezTo>
                    <a:pt x="4943" y="1750"/>
                    <a:pt x="4955" y="1772"/>
                    <a:pt x="4977" y="1795"/>
                  </a:cubicBezTo>
                  <a:cubicBezTo>
                    <a:pt x="4627" y="1817"/>
                    <a:pt x="4278" y="1851"/>
                    <a:pt x="3950" y="1885"/>
                  </a:cubicBezTo>
                  <a:cubicBezTo>
                    <a:pt x="3217" y="1964"/>
                    <a:pt x="2528" y="2043"/>
                    <a:pt x="1953" y="2111"/>
                  </a:cubicBezTo>
                  <a:cubicBezTo>
                    <a:pt x="1366" y="2167"/>
                    <a:pt x="870" y="2246"/>
                    <a:pt x="542" y="2280"/>
                  </a:cubicBez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89" y="2336"/>
                    <a:pt x="1976" y="2303"/>
                  </a:cubicBezTo>
                  <a:cubicBezTo>
                    <a:pt x="2551" y="2269"/>
                    <a:pt x="3239" y="2246"/>
                    <a:pt x="3984" y="2190"/>
                  </a:cubicBezTo>
                  <a:lnTo>
                    <a:pt x="4909" y="2133"/>
                  </a:lnTo>
                  <a:lnTo>
                    <a:pt x="4695" y="2325"/>
                  </a:lnTo>
                  <a:lnTo>
                    <a:pt x="4424" y="2573"/>
                  </a:lnTo>
                  <a:cubicBezTo>
                    <a:pt x="4334" y="2664"/>
                    <a:pt x="4244" y="2754"/>
                    <a:pt x="4153" y="2833"/>
                  </a:cubicBezTo>
                  <a:lnTo>
                    <a:pt x="3871" y="3070"/>
                  </a:lnTo>
                  <a:cubicBezTo>
                    <a:pt x="3781" y="3149"/>
                    <a:pt x="3691" y="3239"/>
                    <a:pt x="3589" y="3318"/>
                  </a:cubicBezTo>
                  <a:cubicBezTo>
                    <a:pt x="3386" y="3476"/>
                    <a:pt x="3183" y="3612"/>
                    <a:pt x="2991" y="3781"/>
                  </a:cubicBezTo>
                  <a:cubicBezTo>
                    <a:pt x="3228" y="3679"/>
                    <a:pt x="3443" y="3555"/>
                    <a:pt x="3668" y="3454"/>
                  </a:cubicBezTo>
                  <a:cubicBezTo>
                    <a:pt x="3781" y="3397"/>
                    <a:pt x="3883" y="3307"/>
                    <a:pt x="3995" y="3250"/>
                  </a:cubicBezTo>
                  <a:cubicBezTo>
                    <a:pt x="4097" y="3183"/>
                    <a:pt x="4199" y="3104"/>
                    <a:pt x="4311" y="3036"/>
                  </a:cubicBezTo>
                  <a:cubicBezTo>
                    <a:pt x="4413" y="2957"/>
                    <a:pt x="4515" y="2878"/>
                    <a:pt x="4616" y="2799"/>
                  </a:cubicBezTo>
                  <a:lnTo>
                    <a:pt x="4909" y="2562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85"/>
                  </a:lnTo>
                  <a:lnTo>
                    <a:pt x="7527" y="1885"/>
                  </a:lnTo>
                  <a:cubicBezTo>
                    <a:pt x="7516" y="1896"/>
                    <a:pt x="7505" y="1919"/>
                    <a:pt x="7494" y="1930"/>
                  </a:cubicBezTo>
                  <a:cubicBezTo>
                    <a:pt x="7392" y="2043"/>
                    <a:pt x="7290" y="2156"/>
                    <a:pt x="7189" y="2269"/>
                  </a:cubicBezTo>
                  <a:cubicBezTo>
                    <a:pt x="7087" y="2382"/>
                    <a:pt x="6974" y="2472"/>
                    <a:pt x="6862" y="2573"/>
                  </a:cubicBezTo>
                  <a:cubicBezTo>
                    <a:pt x="6749" y="2664"/>
                    <a:pt x="6613" y="2754"/>
                    <a:pt x="6489" y="2856"/>
                  </a:cubicBezTo>
                  <a:lnTo>
                    <a:pt x="5722" y="3386"/>
                  </a:lnTo>
                  <a:cubicBezTo>
                    <a:pt x="5462" y="3578"/>
                    <a:pt x="5225" y="3781"/>
                    <a:pt x="5000" y="3995"/>
                  </a:cubicBezTo>
                  <a:cubicBezTo>
                    <a:pt x="5135" y="3916"/>
                    <a:pt x="5271" y="3837"/>
                    <a:pt x="5406" y="3758"/>
                  </a:cubicBezTo>
                  <a:cubicBezTo>
                    <a:pt x="5541" y="3679"/>
                    <a:pt x="5688" y="3623"/>
                    <a:pt x="5812" y="3533"/>
                  </a:cubicBezTo>
                  <a:cubicBezTo>
                    <a:pt x="6083" y="3397"/>
                    <a:pt x="6365" y="3239"/>
                    <a:pt x="6636" y="3081"/>
                  </a:cubicBezTo>
                  <a:cubicBezTo>
                    <a:pt x="6771" y="2991"/>
                    <a:pt x="6895" y="2901"/>
                    <a:pt x="7031" y="2810"/>
                  </a:cubicBezTo>
                  <a:cubicBezTo>
                    <a:pt x="7166" y="2720"/>
                    <a:pt x="7290" y="2607"/>
                    <a:pt x="7403" y="2506"/>
                  </a:cubicBezTo>
                  <a:cubicBezTo>
                    <a:pt x="7527" y="2393"/>
                    <a:pt x="7629" y="2269"/>
                    <a:pt x="7742" y="2145"/>
                  </a:cubicBezTo>
                  <a:cubicBezTo>
                    <a:pt x="7821" y="2043"/>
                    <a:pt x="7900" y="1930"/>
                    <a:pt x="7979" y="1829"/>
                  </a:cubicBezTo>
                  <a:lnTo>
                    <a:pt x="8566" y="1750"/>
                  </a:lnTo>
                  <a:cubicBezTo>
                    <a:pt x="9254" y="1671"/>
                    <a:pt x="9908" y="1569"/>
                    <a:pt x="10473" y="1490"/>
                  </a:cubicBezTo>
                  <a:lnTo>
                    <a:pt x="10473" y="1490"/>
                  </a:lnTo>
                  <a:cubicBezTo>
                    <a:pt x="10078" y="1817"/>
                    <a:pt x="9683" y="2145"/>
                    <a:pt x="9288" y="2494"/>
                  </a:cubicBezTo>
                  <a:cubicBezTo>
                    <a:pt x="9039" y="2698"/>
                    <a:pt x="8791" y="2901"/>
                    <a:pt x="8532" y="3104"/>
                  </a:cubicBezTo>
                  <a:cubicBezTo>
                    <a:pt x="8283" y="3318"/>
                    <a:pt x="8046" y="3533"/>
                    <a:pt x="7809" y="3758"/>
                  </a:cubicBezTo>
                  <a:cubicBezTo>
                    <a:pt x="8092" y="3600"/>
                    <a:pt x="8374" y="3431"/>
                    <a:pt x="8656" y="3262"/>
                  </a:cubicBezTo>
                  <a:cubicBezTo>
                    <a:pt x="8938" y="3092"/>
                    <a:pt x="9197" y="2912"/>
                    <a:pt x="9468" y="2731"/>
                  </a:cubicBezTo>
                  <a:cubicBezTo>
                    <a:pt x="9987" y="2325"/>
                    <a:pt x="10506" y="1919"/>
                    <a:pt x="11003" y="1490"/>
                  </a:cubicBezTo>
                  <a:lnTo>
                    <a:pt x="11014" y="1490"/>
                  </a:lnTo>
                  <a:lnTo>
                    <a:pt x="11025" y="1468"/>
                  </a:lnTo>
                  <a:cubicBezTo>
                    <a:pt x="11037" y="1456"/>
                    <a:pt x="11048" y="1422"/>
                    <a:pt x="11059" y="1400"/>
                  </a:cubicBezTo>
                  <a:cubicBezTo>
                    <a:pt x="11420" y="1343"/>
                    <a:pt x="11736" y="1287"/>
                    <a:pt x="11985" y="1264"/>
                  </a:cubicBezTo>
                  <a:lnTo>
                    <a:pt x="12515" y="1163"/>
                  </a:lnTo>
                  <a:lnTo>
                    <a:pt x="12515" y="1163"/>
                  </a:lnTo>
                  <a:lnTo>
                    <a:pt x="11973" y="1185"/>
                  </a:lnTo>
                  <a:cubicBezTo>
                    <a:pt x="11714" y="1208"/>
                    <a:pt x="11387" y="1219"/>
                    <a:pt x="11003" y="1242"/>
                  </a:cubicBezTo>
                  <a:cubicBezTo>
                    <a:pt x="10901" y="1163"/>
                    <a:pt x="10800" y="1061"/>
                    <a:pt x="10698" y="982"/>
                  </a:cubicBezTo>
                  <a:cubicBezTo>
                    <a:pt x="10597" y="903"/>
                    <a:pt x="10473" y="847"/>
                    <a:pt x="10348" y="779"/>
                  </a:cubicBezTo>
                  <a:cubicBezTo>
                    <a:pt x="10236" y="723"/>
                    <a:pt x="10111" y="678"/>
                    <a:pt x="9987" y="633"/>
                  </a:cubicBezTo>
                  <a:lnTo>
                    <a:pt x="9626" y="508"/>
                  </a:lnTo>
                  <a:cubicBezTo>
                    <a:pt x="9378" y="441"/>
                    <a:pt x="9130" y="384"/>
                    <a:pt x="8881" y="350"/>
                  </a:cubicBezTo>
                  <a:cubicBezTo>
                    <a:pt x="8622" y="305"/>
                    <a:pt x="8374" y="271"/>
                    <a:pt x="8125" y="238"/>
                  </a:cubicBezTo>
                  <a:lnTo>
                    <a:pt x="8125" y="238"/>
                  </a:lnTo>
                  <a:cubicBezTo>
                    <a:pt x="8362" y="328"/>
                    <a:pt x="8599" y="407"/>
                    <a:pt x="8836" y="486"/>
                  </a:cubicBezTo>
                  <a:cubicBezTo>
                    <a:pt x="8960" y="542"/>
                    <a:pt x="9073" y="576"/>
                    <a:pt x="9197" y="610"/>
                  </a:cubicBezTo>
                  <a:lnTo>
                    <a:pt x="9547" y="745"/>
                  </a:lnTo>
                  <a:lnTo>
                    <a:pt x="9886" y="881"/>
                  </a:lnTo>
                  <a:lnTo>
                    <a:pt x="10202" y="1050"/>
                  </a:lnTo>
                  <a:cubicBezTo>
                    <a:pt x="10303" y="1118"/>
                    <a:pt x="10405" y="1185"/>
                    <a:pt x="10506" y="1253"/>
                  </a:cubicBezTo>
                  <a:lnTo>
                    <a:pt x="10529" y="1276"/>
                  </a:lnTo>
                  <a:cubicBezTo>
                    <a:pt x="9942" y="1321"/>
                    <a:pt x="9265" y="1366"/>
                    <a:pt x="8532" y="1445"/>
                  </a:cubicBezTo>
                  <a:cubicBezTo>
                    <a:pt x="8351" y="1456"/>
                    <a:pt x="8148" y="1479"/>
                    <a:pt x="7956" y="1501"/>
                  </a:cubicBezTo>
                  <a:cubicBezTo>
                    <a:pt x="7719" y="1377"/>
                    <a:pt x="7471" y="1242"/>
                    <a:pt x="7223" y="1118"/>
                  </a:cubicBezTo>
                  <a:cubicBezTo>
                    <a:pt x="6963" y="994"/>
                    <a:pt x="6726" y="870"/>
                    <a:pt x="6467" y="745"/>
                  </a:cubicBezTo>
                  <a:cubicBezTo>
                    <a:pt x="6218" y="633"/>
                    <a:pt x="5959" y="520"/>
                    <a:pt x="5688" y="418"/>
                  </a:cubicBezTo>
                  <a:cubicBezTo>
                    <a:pt x="5564" y="362"/>
                    <a:pt x="5417" y="328"/>
                    <a:pt x="5282" y="283"/>
                  </a:cubicBezTo>
                  <a:cubicBezTo>
                    <a:pt x="5146" y="238"/>
                    <a:pt x="5011" y="215"/>
                    <a:pt x="4876" y="192"/>
                  </a:cubicBezTo>
                  <a:lnTo>
                    <a:pt x="4876" y="192"/>
                  </a:lnTo>
                  <a:cubicBezTo>
                    <a:pt x="5000" y="260"/>
                    <a:pt x="5135" y="294"/>
                    <a:pt x="5248" y="362"/>
                  </a:cubicBezTo>
                  <a:cubicBezTo>
                    <a:pt x="5372" y="441"/>
                    <a:pt x="5508" y="486"/>
                    <a:pt x="5620" y="565"/>
                  </a:cubicBezTo>
                  <a:cubicBezTo>
                    <a:pt x="5857" y="700"/>
                    <a:pt x="6106" y="847"/>
                    <a:pt x="6343" y="982"/>
                  </a:cubicBezTo>
                  <a:cubicBezTo>
                    <a:pt x="6681" y="1174"/>
                    <a:pt x="7008" y="1366"/>
                    <a:pt x="7347" y="1558"/>
                  </a:cubicBezTo>
                  <a:lnTo>
                    <a:pt x="6241" y="1671"/>
                  </a:lnTo>
                  <a:lnTo>
                    <a:pt x="5406" y="1750"/>
                  </a:lnTo>
                  <a:lnTo>
                    <a:pt x="5158" y="1490"/>
                  </a:lnTo>
                  <a:cubicBezTo>
                    <a:pt x="5034" y="1377"/>
                    <a:pt x="4921" y="1287"/>
                    <a:pt x="4797" y="1185"/>
                  </a:cubicBezTo>
                  <a:cubicBezTo>
                    <a:pt x="4548" y="994"/>
                    <a:pt x="4300" y="824"/>
                    <a:pt x="4029" y="678"/>
                  </a:cubicBezTo>
                  <a:cubicBezTo>
                    <a:pt x="3758" y="542"/>
                    <a:pt x="3476" y="418"/>
                    <a:pt x="3194" y="305"/>
                  </a:cubicBezTo>
                  <a:cubicBezTo>
                    <a:pt x="2912" y="204"/>
                    <a:pt x="2630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11"/>
            <p:cNvSpPr/>
            <p:nvPr/>
          </p:nvSpPr>
          <p:spPr>
            <a:xfrm>
              <a:off x="6986449" y="4268445"/>
              <a:ext cx="193290" cy="208906"/>
            </a:xfrm>
            <a:custGeom>
              <a:rect b="b" l="l" r="r" t="t"/>
              <a:pathLst>
                <a:path extrusionOk="0" h="6087" w="5632">
                  <a:moveTo>
                    <a:pt x="1389" y="0"/>
                  </a:moveTo>
                  <a:cubicBezTo>
                    <a:pt x="1242" y="102"/>
                    <a:pt x="1106" y="215"/>
                    <a:pt x="994" y="350"/>
                  </a:cubicBezTo>
                  <a:lnTo>
                    <a:pt x="283" y="1038"/>
                  </a:lnTo>
                  <a:cubicBezTo>
                    <a:pt x="170" y="2189"/>
                    <a:pt x="1" y="3352"/>
                    <a:pt x="700" y="4367"/>
                  </a:cubicBezTo>
                  <a:cubicBezTo>
                    <a:pt x="1061" y="4875"/>
                    <a:pt x="1524" y="5315"/>
                    <a:pt x="2066" y="5631"/>
                  </a:cubicBezTo>
                  <a:cubicBezTo>
                    <a:pt x="2557" y="5938"/>
                    <a:pt x="3075" y="6087"/>
                    <a:pt x="3585" y="6087"/>
                  </a:cubicBezTo>
                  <a:cubicBezTo>
                    <a:pt x="4070" y="6087"/>
                    <a:pt x="4548" y="5952"/>
                    <a:pt x="4988" y="5688"/>
                  </a:cubicBezTo>
                  <a:cubicBezTo>
                    <a:pt x="5631" y="4807"/>
                    <a:pt x="5394" y="3284"/>
                    <a:pt x="4954" y="2381"/>
                  </a:cubicBezTo>
                  <a:cubicBezTo>
                    <a:pt x="4661" y="1828"/>
                    <a:pt x="4255" y="1332"/>
                    <a:pt x="3758" y="948"/>
                  </a:cubicBezTo>
                  <a:cubicBezTo>
                    <a:pt x="3081" y="395"/>
                    <a:pt x="2257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11"/>
            <p:cNvSpPr/>
            <p:nvPr/>
          </p:nvSpPr>
          <p:spPr>
            <a:xfrm>
              <a:off x="6998461" y="4266454"/>
              <a:ext cx="158799" cy="157357"/>
            </a:xfrm>
            <a:custGeom>
              <a:rect b="b" l="l" r="r" t="t"/>
              <a:pathLst>
                <a:path extrusionOk="0" h="4585" w="4627">
                  <a:moveTo>
                    <a:pt x="1399" y="0"/>
                  </a:moveTo>
                  <a:cubicBezTo>
                    <a:pt x="870" y="0"/>
                    <a:pt x="394" y="191"/>
                    <a:pt x="170" y="735"/>
                  </a:cubicBezTo>
                  <a:cubicBezTo>
                    <a:pt x="57" y="995"/>
                    <a:pt x="0" y="1288"/>
                    <a:pt x="12" y="1582"/>
                  </a:cubicBezTo>
                  <a:cubicBezTo>
                    <a:pt x="23" y="1830"/>
                    <a:pt x="158" y="2010"/>
                    <a:pt x="215" y="2247"/>
                  </a:cubicBezTo>
                  <a:cubicBezTo>
                    <a:pt x="350" y="2834"/>
                    <a:pt x="170" y="3455"/>
                    <a:pt x="486" y="4008"/>
                  </a:cubicBezTo>
                  <a:cubicBezTo>
                    <a:pt x="581" y="4185"/>
                    <a:pt x="899" y="4399"/>
                    <a:pt x="1118" y="4399"/>
                  </a:cubicBezTo>
                  <a:cubicBezTo>
                    <a:pt x="1262" y="4399"/>
                    <a:pt x="1363" y="4307"/>
                    <a:pt x="1332" y="4053"/>
                  </a:cubicBezTo>
                  <a:lnTo>
                    <a:pt x="1332" y="4053"/>
                  </a:lnTo>
                  <a:cubicBezTo>
                    <a:pt x="1434" y="4285"/>
                    <a:pt x="1680" y="4585"/>
                    <a:pt x="1940" y="4585"/>
                  </a:cubicBezTo>
                  <a:cubicBezTo>
                    <a:pt x="1997" y="4585"/>
                    <a:pt x="2054" y="4570"/>
                    <a:pt x="2111" y="4538"/>
                  </a:cubicBezTo>
                  <a:cubicBezTo>
                    <a:pt x="2393" y="4380"/>
                    <a:pt x="2460" y="3850"/>
                    <a:pt x="2302" y="3602"/>
                  </a:cubicBezTo>
                  <a:lnTo>
                    <a:pt x="2302" y="3602"/>
                  </a:lnTo>
                  <a:cubicBezTo>
                    <a:pt x="2421" y="3666"/>
                    <a:pt x="2548" y="3695"/>
                    <a:pt x="2665" y="3695"/>
                  </a:cubicBezTo>
                  <a:cubicBezTo>
                    <a:pt x="3060" y="3695"/>
                    <a:pt x="3357" y="3367"/>
                    <a:pt x="2957" y="2958"/>
                  </a:cubicBezTo>
                  <a:lnTo>
                    <a:pt x="2957" y="2958"/>
                  </a:lnTo>
                  <a:cubicBezTo>
                    <a:pt x="3094" y="3034"/>
                    <a:pt x="3310" y="3126"/>
                    <a:pt x="3502" y="3126"/>
                  </a:cubicBezTo>
                  <a:cubicBezTo>
                    <a:pt x="3625" y="3126"/>
                    <a:pt x="3739" y="3087"/>
                    <a:pt x="3814" y="2981"/>
                  </a:cubicBezTo>
                  <a:cubicBezTo>
                    <a:pt x="3984" y="2755"/>
                    <a:pt x="3747" y="2507"/>
                    <a:pt x="3623" y="2315"/>
                  </a:cubicBezTo>
                  <a:cubicBezTo>
                    <a:pt x="4627" y="1762"/>
                    <a:pt x="3792" y="871"/>
                    <a:pt x="3115" y="487"/>
                  </a:cubicBezTo>
                  <a:cubicBezTo>
                    <a:pt x="2618" y="205"/>
                    <a:pt x="2065" y="36"/>
                    <a:pt x="1490" y="2"/>
                  </a:cubicBezTo>
                  <a:cubicBezTo>
                    <a:pt x="1459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11"/>
            <p:cNvSpPr/>
            <p:nvPr/>
          </p:nvSpPr>
          <p:spPr>
            <a:xfrm>
              <a:off x="7034085" y="4262782"/>
              <a:ext cx="177023" cy="201252"/>
            </a:xfrm>
            <a:custGeom>
              <a:rect b="b" l="l" r="r" t="t"/>
              <a:pathLst>
                <a:path extrusionOk="0" h="5864" w="5158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80" y="120"/>
                    <a:pt x="68" y="120"/>
                    <a:pt x="46" y="131"/>
                  </a:cubicBezTo>
                  <a:cubicBezTo>
                    <a:pt x="34" y="143"/>
                    <a:pt x="12" y="154"/>
                    <a:pt x="1" y="165"/>
                  </a:cubicBezTo>
                  <a:cubicBezTo>
                    <a:pt x="869" y="233"/>
                    <a:pt x="1693" y="560"/>
                    <a:pt x="2370" y="1113"/>
                  </a:cubicBezTo>
                  <a:cubicBezTo>
                    <a:pt x="2867" y="1497"/>
                    <a:pt x="3273" y="1993"/>
                    <a:pt x="3566" y="2546"/>
                  </a:cubicBezTo>
                  <a:cubicBezTo>
                    <a:pt x="4006" y="3449"/>
                    <a:pt x="4243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7" y="4431"/>
                    <a:pt x="4582" y="2749"/>
                    <a:pt x="3905" y="1802"/>
                  </a:cubicBezTo>
                  <a:cubicBezTo>
                    <a:pt x="3386" y="1158"/>
                    <a:pt x="2720" y="651"/>
                    <a:pt x="1941" y="357"/>
                  </a:cubicBezTo>
                  <a:cubicBezTo>
                    <a:pt x="1625" y="199"/>
                    <a:pt x="1287" y="86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11"/>
            <p:cNvSpPr/>
            <p:nvPr/>
          </p:nvSpPr>
          <p:spPr>
            <a:xfrm>
              <a:off x="7034874" y="4273078"/>
              <a:ext cx="94140" cy="84084"/>
            </a:xfrm>
            <a:custGeom>
              <a:rect b="b" l="l" r="r" t="t"/>
              <a:pathLst>
                <a:path extrusionOk="0" h="2450" w="2743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26" y="35"/>
                    <a:pt x="293" y="57"/>
                    <a:pt x="350" y="68"/>
                  </a:cubicBezTo>
                  <a:cubicBezTo>
                    <a:pt x="418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490" y="870"/>
                    <a:pt x="1569" y="960"/>
                  </a:cubicBezTo>
                  <a:cubicBezTo>
                    <a:pt x="1648" y="1050"/>
                    <a:pt x="1738" y="1129"/>
                    <a:pt x="1806" y="1219"/>
                  </a:cubicBezTo>
                  <a:cubicBezTo>
                    <a:pt x="1885" y="1298"/>
                    <a:pt x="1964" y="1389"/>
                    <a:pt x="2031" y="1479"/>
                  </a:cubicBezTo>
                  <a:cubicBezTo>
                    <a:pt x="2167" y="1648"/>
                    <a:pt x="2291" y="1817"/>
                    <a:pt x="2404" y="1953"/>
                  </a:cubicBezTo>
                  <a:cubicBezTo>
                    <a:pt x="2449" y="2032"/>
                    <a:pt x="2505" y="2088"/>
                    <a:pt x="2539" y="2156"/>
                  </a:cubicBezTo>
                  <a:cubicBezTo>
                    <a:pt x="2584" y="2212"/>
                    <a:pt x="2618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63" y="2258"/>
                    <a:pt x="2584" y="2077"/>
                    <a:pt x="2483" y="1908"/>
                  </a:cubicBezTo>
                  <a:cubicBezTo>
                    <a:pt x="2437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76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02" y="768"/>
                    <a:pt x="1523" y="678"/>
                    <a:pt x="1433" y="599"/>
                  </a:cubicBezTo>
                  <a:cubicBezTo>
                    <a:pt x="1343" y="520"/>
                    <a:pt x="1241" y="452"/>
                    <a:pt x="1151" y="384"/>
                  </a:cubicBezTo>
                  <a:cubicBezTo>
                    <a:pt x="1050" y="317"/>
                    <a:pt x="948" y="272"/>
                    <a:pt x="869" y="215"/>
                  </a:cubicBezTo>
                  <a:cubicBezTo>
                    <a:pt x="779" y="170"/>
                    <a:pt x="688" y="125"/>
                    <a:pt x="598" y="91"/>
                  </a:cubicBezTo>
                  <a:cubicBezTo>
                    <a:pt x="519" y="57"/>
                    <a:pt x="440" y="35"/>
                    <a:pt x="350" y="23"/>
                  </a:cubicBezTo>
                  <a:cubicBezTo>
                    <a:pt x="293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11"/>
            <p:cNvSpPr/>
            <p:nvPr/>
          </p:nvSpPr>
          <p:spPr>
            <a:xfrm>
              <a:off x="7058109" y="4290135"/>
              <a:ext cx="41459" cy="56182"/>
            </a:xfrm>
            <a:custGeom>
              <a:rect b="b" l="l" r="r" t="t"/>
              <a:pathLst>
                <a:path extrusionOk="0" h="1637" w="1208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60" y="327"/>
                    <a:pt x="339" y="406"/>
                    <a:pt x="418" y="497"/>
                  </a:cubicBezTo>
                  <a:cubicBezTo>
                    <a:pt x="497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80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4" y="1264"/>
                    <a:pt x="1027" y="1309"/>
                    <a:pt x="1061" y="1354"/>
                  </a:cubicBezTo>
                  <a:cubicBezTo>
                    <a:pt x="1083" y="1388"/>
                    <a:pt x="1106" y="1422"/>
                    <a:pt x="1117" y="1467"/>
                  </a:cubicBezTo>
                  <a:cubicBezTo>
                    <a:pt x="1140" y="1501"/>
                    <a:pt x="1151" y="1535"/>
                    <a:pt x="1162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196" y="1546"/>
                  </a:cubicBezTo>
                  <a:cubicBezTo>
                    <a:pt x="1185" y="1512"/>
                    <a:pt x="1196" y="1478"/>
                    <a:pt x="1185" y="1445"/>
                  </a:cubicBezTo>
                  <a:cubicBezTo>
                    <a:pt x="1185" y="1388"/>
                    <a:pt x="1174" y="1343"/>
                    <a:pt x="1162" y="1298"/>
                  </a:cubicBezTo>
                  <a:cubicBezTo>
                    <a:pt x="1151" y="1253"/>
                    <a:pt x="1140" y="1185"/>
                    <a:pt x="1129" y="1129"/>
                  </a:cubicBezTo>
                  <a:cubicBezTo>
                    <a:pt x="1106" y="1072"/>
                    <a:pt x="1106" y="1005"/>
                    <a:pt x="1072" y="948"/>
                  </a:cubicBezTo>
                  <a:cubicBezTo>
                    <a:pt x="1038" y="892"/>
                    <a:pt x="1083" y="790"/>
                    <a:pt x="1038" y="734"/>
                  </a:cubicBezTo>
                  <a:cubicBezTo>
                    <a:pt x="1004" y="677"/>
                    <a:pt x="959" y="632"/>
                    <a:pt x="925" y="576"/>
                  </a:cubicBezTo>
                  <a:cubicBezTo>
                    <a:pt x="880" y="519"/>
                    <a:pt x="767" y="531"/>
                    <a:pt x="722" y="474"/>
                  </a:cubicBezTo>
                  <a:cubicBezTo>
                    <a:pt x="688" y="429"/>
                    <a:pt x="564" y="440"/>
                    <a:pt x="519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0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11"/>
            <p:cNvSpPr/>
            <p:nvPr/>
          </p:nvSpPr>
          <p:spPr>
            <a:xfrm>
              <a:off x="7054608" y="4292057"/>
              <a:ext cx="29858" cy="51171"/>
            </a:xfrm>
            <a:custGeom>
              <a:rect b="b" l="l" r="r" t="t"/>
              <a:pathLst>
                <a:path extrusionOk="0" h="1491" w="870">
                  <a:moveTo>
                    <a:pt x="1" y="1"/>
                  </a:moveTo>
                  <a:lnTo>
                    <a:pt x="46" y="68"/>
                  </a:lnTo>
                  <a:cubicBezTo>
                    <a:pt x="68" y="114"/>
                    <a:pt x="113" y="159"/>
                    <a:pt x="159" y="226"/>
                  </a:cubicBezTo>
                  <a:cubicBezTo>
                    <a:pt x="181" y="260"/>
                    <a:pt x="215" y="294"/>
                    <a:pt x="238" y="328"/>
                  </a:cubicBezTo>
                  <a:cubicBezTo>
                    <a:pt x="271" y="373"/>
                    <a:pt x="294" y="418"/>
                    <a:pt x="317" y="452"/>
                  </a:cubicBezTo>
                  <a:cubicBezTo>
                    <a:pt x="384" y="531"/>
                    <a:pt x="441" y="621"/>
                    <a:pt x="486" y="712"/>
                  </a:cubicBezTo>
                  <a:cubicBezTo>
                    <a:pt x="542" y="802"/>
                    <a:pt x="599" y="892"/>
                    <a:pt x="644" y="994"/>
                  </a:cubicBezTo>
                  <a:cubicBezTo>
                    <a:pt x="655" y="1028"/>
                    <a:pt x="689" y="1073"/>
                    <a:pt x="700" y="1118"/>
                  </a:cubicBezTo>
                  <a:cubicBezTo>
                    <a:pt x="723" y="1152"/>
                    <a:pt x="745" y="1197"/>
                    <a:pt x="757" y="1231"/>
                  </a:cubicBezTo>
                  <a:cubicBezTo>
                    <a:pt x="790" y="1310"/>
                    <a:pt x="813" y="1366"/>
                    <a:pt x="836" y="1411"/>
                  </a:cubicBezTo>
                  <a:cubicBezTo>
                    <a:pt x="858" y="1456"/>
                    <a:pt x="869" y="1490"/>
                    <a:pt x="869" y="1490"/>
                  </a:cubicBezTo>
                  <a:cubicBezTo>
                    <a:pt x="869" y="1456"/>
                    <a:pt x="869" y="1422"/>
                    <a:pt x="869" y="1400"/>
                  </a:cubicBezTo>
                  <a:cubicBezTo>
                    <a:pt x="869" y="1332"/>
                    <a:pt x="858" y="1264"/>
                    <a:pt x="847" y="1197"/>
                  </a:cubicBezTo>
                  <a:cubicBezTo>
                    <a:pt x="836" y="1152"/>
                    <a:pt x="836" y="1107"/>
                    <a:pt x="824" y="1061"/>
                  </a:cubicBezTo>
                  <a:cubicBezTo>
                    <a:pt x="802" y="1016"/>
                    <a:pt x="790" y="971"/>
                    <a:pt x="768" y="926"/>
                  </a:cubicBezTo>
                  <a:cubicBezTo>
                    <a:pt x="757" y="870"/>
                    <a:pt x="734" y="824"/>
                    <a:pt x="712" y="768"/>
                  </a:cubicBezTo>
                  <a:cubicBezTo>
                    <a:pt x="678" y="723"/>
                    <a:pt x="666" y="678"/>
                    <a:pt x="633" y="633"/>
                  </a:cubicBezTo>
                  <a:cubicBezTo>
                    <a:pt x="599" y="587"/>
                    <a:pt x="565" y="542"/>
                    <a:pt x="531" y="486"/>
                  </a:cubicBezTo>
                  <a:cubicBezTo>
                    <a:pt x="508" y="441"/>
                    <a:pt x="475" y="407"/>
                    <a:pt x="429" y="362"/>
                  </a:cubicBezTo>
                  <a:cubicBezTo>
                    <a:pt x="373" y="294"/>
                    <a:pt x="305" y="226"/>
                    <a:pt x="226" y="159"/>
                  </a:cubicBezTo>
                  <a:cubicBezTo>
                    <a:pt x="181" y="114"/>
                    <a:pt x="125" y="80"/>
                    <a:pt x="68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11"/>
            <p:cNvSpPr/>
            <p:nvPr/>
          </p:nvSpPr>
          <p:spPr>
            <a:xfrm>
              <a:off x="6826895" y="4259007"/>
              <a:ext cx="225826" cy="191712"/>
            </a:xfrm>
            <a:custGeom>
              <a:rect b="b" l="l" r="r" t="t"/>
              <a:pathLst>
                <a:path extrusionOk="0" h="5586" w="6580">
                  <a:moveTo>
                    <a:pt x="5856" y="1"/>
                  </a:moveTo>
                  <a:cubicBezTo>
                    <a:pt x="5482" y="1"/>
                    <a:pt x="5111" y="31"/>
                    <a:pt x="4751" y="95"/>
                  </a:cubicBezTo>
                  <a:cubicBezTo>
                    <a:pt x="3059" y="377"/>
                    <a:pt x="1129" y="1054"/>
                    <a:pt x="395" y="2747"/>
                  </a:cubicBezTo>
                  <a:cubicBezTo>
                    <a:pt x="0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0" y="5568"/>
                    <a:pt x="1411" y="5579"/>
                  </a:cubicBezTo>
                  <a:cubicBezTo>
                    <a:pt x="1478" y="5583"/>
                    <a:pt x="1545" y="5585"/>
                    <a:pt x="1611" y="5585"/>
                  </a:cubicBezTo>
                  <a:cubicBezTo>
                    <a:pt x="2604" y="5585"/>
                    <a:pt x="3506" y="5122"/>
                    <a:pt x="4288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42" y="50"/>
                    <a:pt x="6331" y="38"/>
                    <a:pt x="6320" y="16"/>
                  </a:cubicBezTo>
                  <a:cubicBezTo>
                    <a:pt x="6165" y="6"/>
                    <a:pt x="6010" y="1"/>
                    <a:pt x="585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11"/>
            <p:cNvSpPr/>
            <p:nvPr/>
          </p:nvSpPr>
          <p:spPr>
            <a:xfrm>
              <a:off x="6917122" y="4254511"/>
              <a:ext cx="134431" cy="135564"/>
            </a:xfrm>
            <a:custGeom>
              <a:rect b="b" l="l" r="r" t="t"/>
              <a:pathLst>
                <a:path extrusionOk="0" h="3950" w="3917">
                  <a:moveTo>
                    <a:pt x="3205" y="0"/>
                  </a:moveTo>
                  <a:cubicBezTo>
                    <a:pt x="2574" y="147"/>
                    <a:pt x="1919" y="169"/>
                    <a:pt x="1298" y="271"/>
                  </a:cubicBezTo>
                  <a:cubicBezTo>
                    <a:pt x="949" y="361"/>
                    <a:pt x="407" y="418"/>
                    <a:pt x="226" y="767"/>
                  </a:cubicBezTo>
                  <a:cubicBezTo>
                    <a:pt x="1" y="1185"/>
                    <a:pt x="317" y="1760"/>
                    <a:pt x="768" y="1828"/>
                  </a:cubicBezTo>
                  <a:cubicBezTo>
                    <a:pt x="565" y="1918"/>
                    <a:pt x="226" y="2144"/>
                    <a:pt x="272" y="2392"/>
                  </a:cubicBezTo>
                  <a:cubicBezTo>
                    <a:pt x="328" y="2731"/>
                    <a:pt x="757" y="2765"/>
                    <a:pt x="982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5" y="3583"/>
                    <a:pt x="1033" y="3583"/>
                  </a:cubicBezTo>
                  <a:cubicBezTo>
                    <a:pt x="1129" y="3583"/>
                    <a:pt x="1227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7" y="3943"/>
                    <a:pt x="1650" y="3950"/>
                    <a:pt x="1706" y="3950"/>
                  </a:cubicBezTo>
                  <a:cubicBezTo>
                    <a:pt x="2174" y="3950"/>
                    <a:pt x="2798" y="3442"/>
                    <a:pt x="3070" y="3160"/>
                  </a:cubicBezTo>
                  <a:cubicBezTo>
                    <a:pt x="3736" y="2471"/>
                    <a:pt x="3724" y="1185"/>
                    <a:pt x="3916" y="350"/>
                  </a:cubicBezTo>
                  <a:lnTo>
                    <a:pt x="3205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11"/>
            <p:cNvSpPr/>
            <p:nvPr/>
          </p:nvSpPr>
          <p:spPr>
            <a:xfrm>
              <a:off x="6856719" y="4261478"/>
              <a:ext cx="205268" cy="206812"/>
            </a:xfrm>
            <a:custGeom>
              <a:rect b="b" l="l" r="r" t="t"/>
              <a:pathLst>
                <a:path extrusionOk="0" h="6026" w="5981">
                  <a:moveTo>
                    <a:pt x="5484" y="0"/>
                  </a:moveTo>
                  <a:lnTo>
                    <a:pt x="5484" y="0"/>
                  </a:lnTo>
                  <a:cubicBezTo>
                    <a:pt x="5710" y="971"/>
                    <a:pt x="5180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0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1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1" y="6025"/>
                    <a:pt x="1588" y="6025"/>
                  </a:cubicBezTo>
                  <a:cubicBezTo>
                    <a:pt x="1700" y="6025"/>
                    <a:pt x="1811" y="6015"/>
                    <a:pt x="1919" y="5992"/>
                  </a:cubicBezTo>
                  <a:cubicBezTo>
                    <a:pt x="2912" y="5823"/>
                    <a:pt x="3442" y="5552"/>
                    <a:pt x="4255" y="4943"/>
                  </a:cubicBezTo>
                  <a:cubicBezTo>
                    <a:pt x="4807" y="4536"/>
                    <a:pt x="5417" y="3543"/>
                    <a:pt x="5620" y="2855"/>
                  </a:cubicBezTo>
                  <a:cubicBezTo>
                    <a:pt x="5834" y="2110"/>
                    <a:pt x="5981" y="598"/>
                    <a:pt x="5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11"/>
            <p:cNvSpPr/>
            <p:nvPr/>
          </p:nvSpPr>
          <p:spPr>
            <a:xfrm>
              <a:off x="7007350" y="4245210"/>
              <a:ext cx="35693" cy="101107"/>
            </a:xfrm>
            <a:custGeom>
              <a:rect b="b" l="l" r="r" t="t"/>
              <a:pathLst>
                <a:path extrusionOk="0" h="2946" w="1040">
                  <a:moveTo>
                    <a:pt x="1028" y="0"/>
                  </a:moveTo>
                  <a:cubicBezTo>
                    <a:pt x="1028" y="0"/>
                    <a:pt x="1028" y="57"/>
                    <a:pt x="1005" y="136"/>
                  </a:cubicBezTo>
                  <a:cubicBezTo>
                    <a:pt x="994" y="226"/>
                    <a:pt x="960" y="350"/>
                    <a:pt x="938" y="497"/>
                  </a:cubicBezTo>
                  <a:cubicBezTo>
                    <a:pt x="915" y="643"/>
                    <a:pt x="870" y="813"/>
                    <a:pt x="825" y="993"/>
                  </a:cubicBezTo>
                  <a:cubicBezTo>
                    <a:pt x="802" y="1084"/>
                    <a:pt x="780" y="1163"/>
                    <a:pt x="757" y="1264"/>
                  </a:cubicBezTo>
                  <a:cubicBezTo>
                    <a:pt x="734" y="1354"/>
                    <a:pt x="712" y="1445"/>
                    <a:pt x="678" y="1546"/>
                  </a:cubicBezTo>
                  <a:cubicBezTo>
                    <a:pt x="644" y="1636"/>
                    <a:pt x="622" y="1738"/>
                    <a:pt x="588" y="1828"/>
                  </a:cubicBezTo>
                  <a:cubicBezTo>
                    <a:pt x="554" y="1919"/>
                    <a:pt x="520" y="2009"/>
                    <a:pt x="486" y="2088"/>
                  </a:cubicBezTo>
                  <a:cubicBezTo>
                    <a:pt x="464" y="2178"/>
                    <a:pt x="430" y="2268"/>
                    <a:pt x="385" y="2336"/>
                  </a:cubicBezTo>
                  <a:cubicBezTo>
                    <a:pt x="351" y="2404"/>
                    <a:pt x="317" y="2483"/>
                    <a:pt x="283" y="2551"/>
                  </a:cubicBezTo>
                  <a:cubicBezTo>
                    <a:pt x="249" y="2607"/>
                    <a:pt x="215" y="2663"/>
                    <a:pt x="181" y="2720"/>
                  </a:cubicBezTo>
                  <a:cubicBezTo>
                    <a:pt x="148" y="2765"/>
                    <a:pt x="114" y="2799"/>
                    <a:pt x="80" y="2844"/>
                  </a:cubicBezTo>
                  <a:lnTo>
                    <a:pt x="1" y="2945"/>
                  </a:lnTo>
                  <a:cubicBezTo>
                    <a:pt x="1" y="2945"/>
                    <a:pt x="46" y="2923"/>
                    <a:pt x="91" y="2855"/>
                  </a:cubicBezTo>
                  <a:cubicBezTo>
                    <a:pt x="125" y="2821"/>
                    <a:pt x="170" y="2787"/>
                    <a:pt x="204" y="2742"/>
                  </a:cubicBezTo>
                  <a:cubicBezTo>
                    <a:pt x="249" y="2697"/>
                    <a:pt x="306" y="2641"/>
                    <a:pt x="339" y="2584"/>
                  </a:cubicBezTo>
                  <a:cubicBezTo>
                    <a:pt x="396" y="2517"/>
                    <a:pt x="441" y="2449"/>
                    <a:pt x="486" y="2381"/>
                  </a:cubicBezTo>
                  <a:cubicBezTo>
                    <a:pt x="531" y="2302"/>
                    <a:pt x="576" y="2223"/>
                    <a:pt x="610" y="2133"/>
                  </a:cubicBezTo>
                  <a:cubicBezTo>
                    <a:pt x="655" y="2054"/>
                    <a:pt x="689" y="1952"/>
                    <a:pt x="734" y="1873"/>
                  </a:cubicBezTo>
                  <a:cubicBezTo>
                    <a:pt x="768" y="1783"/>
                    <a:pt x="791" y="1682"/>
                    <a:pt x="825" y="1591"/>
                  </a:cubicBezTo>
                  <a:cubicBezTo>
                    <a:pt x="881" y="1400"/>
                    <a:pt x="926" y="1208"/>
                    <a:pt x="971" y="1016"/>
                  </a:cubicBezTo>
                  <a:cubicBezTo>
                    <a:pt x="994" y="847"/>
                    <a:pt x="1017" y="677"/>
                    <a:pt x="1028" y="497"/>
                  </a:cubicBezTo>
                  <a:cubicBezTo>
                    <a:pt x="1039" y="339"/>
                    <a:pt x="1039" y="170"/>
                    <a:pt x="102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11"/>
            <p:cNvSpPr/>
            <p:nvPr/>
          </p:nvSpPr>
          <p:spPr>
            <a:xfrm>
              <a:off x="7000383" y="4255644"/>
              <a:ext cx="39537" cy="71317"/>
            </a:xfrm>
            <a:custGeom>
              <a:rect b="b" l="l" r="r" t="t"/>
              <a:pathLst>
                <a:path extrusionOk="0" h="2078" w="1152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15" y="497"/>
                  </a:cubicBezTo>
                  <a:cubicBezTo>
                    <a:pt x="892" y="565"/>
                    <a:pt x="858" y="622"/>
                    <a:pt x="825" y="678"/>
                  </a:cubicBezTo>
                  <a:cubicBezTo>
                    <a:pt x="757" y="802"/>
                    <a:pt x="689" y="938"/>
                    <a:pt x="621" y="1062"/>
                  </a:cubicBezTo>
                  <a:cubicBezTo>
                    <a:pt x="542" y="1186"/>
                    <a:pt x="463" y="1310"/>
                    <a:pt x="396" y="1434"/>
                  </a:cubicBezTo>
                  <a:cubicBezTo>
                    <a:pt x="317" y="1547"/>
                    <a:pt x="249" y="1660"/>
                    <a:pt x="193" y="1761"/>
                  </a:cubicBezTo>
                  <a:cubicBezTo>
                    <a:pt x="136" y="1852"/>
                    <a:pt x="80" y="1931"/>
                    <a:pt x="46" y="1987"/>
                  </a:cubicBezTo>
                  <a:cubicBezTo>
                    <a:pt x="12" y="2043"/>
                    <a:pt x="1" y="2077"/>
                    <a:pt x="1" y="2077"/>
                  </a:cubicBezTo>
                  <a:cubicBezTo>
                    <a:pt x="1" y="2077"/>
                    <a:pt x="23" y="2055"/>
                    <a:pt x="69" y="2010"/>
                  </a:cubicBezTo>
                  <a:cubicBezTo>
                    <a:pt x="125" y="1964"/>
                    <a:pt x="193" y="1897"/>
                    <a:pt x="260" y="1818"/>
                  </a:cubicBezTo>
                  <a:cubicBezTo>
                    <a:pt x="351" y="1716"/>
                    <a:pt x="441" y="1615"/>
                    <a:pt x="509" y="1513"/>
                  </a:cubicBezTo>
                  <a:cubicBezTo>
                    <a:pt x="599" y="1400"/>
                    <a:pt x="678" y="1276"/>
                    <a:pt x="757" y="1141"/>
                  </a:cubicBezTo>
                  <a:cubicBezTo>
                    <a:pt x="791" y="1084"/>
                    <a:pt x="825" y="994"/>
                    <a:pt x="870" y="938"/>
                  </a:cubicBezTo>
                  <a:cubicBezTo>
                    <a:pt x="904" y="881"/>
                    <a:pt x="937" y="802"/>
                    <a:pt x="960" y="746"/>
                  </a:cubicBezTo>
                  <a:cubicBezTo>
                    <a:pt x="983" y="678"/>
                    <a:pt x="1016" y="610"/>
                    <a:pt x="1028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11"/>
            <p:cNvSpPr/>
            <p:nvPr/>
          </p:nvSpPr>
          <p:spPr>
            <a:xfrm>
              <a:off x="6997671" y="4249844"/>
              <a:ext cx="44959" cy="55804"/>
            </a:xfrm>
            <a:custGeom>
              <a:rect b="b" l="l" r="r" t="t"/>
              <a:pathLst>
                <a:path extrusionOk="0" h="1626" w="1310">
                  <a:moveTo>
                    <a:pt x="1310" y="1"/>
                  </a:moveTo>
                  <a:cubicBezTo>
                    <a:pt x="1310" y="1"/>
                    <a:pt x="1219" y="91"/>
                    <a:pt x="1095" y="238"/>
                  </a:cubicBezTo>
                  <a:lnTo>
                    <a:pt x="994" y="362"/>
                  </a:lnTo>
                  <a:cubicBezTo>
                    <a:pt x="971" y="418"/>
                    <a:pt x="926" y="452"/>
                    <a:pt x="881" y="508"/>
                  </a:cubicBezTo>
                  <a:cubicBezTo>
                    <a:pt x="802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07" y="1095"/>
                  </a:cubicBezTo>
                  <a:cubicBezTo>
                    <a:pt x="373" y="1152"/>
                    <a:pt x="339" y="1197"/>
                    <a:pt x="305" y="1242"/>
                  </a:cubicBezTo>
                  <a:cubicBezTo>
                    <a:pt x="260" y="1287"/>
                    <a:pt x="227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60" y="1423"/>
                  </a:cubicBezTo>
                  <a:cubicBezTo>
                    <a:pt x="305" y="1389"/>
                    <a:pt x="339" y="1355"/>
                    <a:pt x="384" y="1321"/>
                  </a:cubicBezTo>
                  <a:cubicBezTo>
                    <a:pt x="430" y="1287"/>
                    <a:pt x="475" y="1242"/>
                    <a:pt x="520" y="1197"/>
                  </a:cubicBezTo>
                  <a:cubicBezTo>
                    <a:pt x="599" y="1107"/>
                    <a:pt x="689" y="1005"/>
                    <a:pt x="779" y="903"/>
                  </a:cubicBezTo>
                  <a:cubicBezTo>
                    <a:pt x="858" y="802"/>
                    <a:pt x="937" y="689"/>
                    <a:pt x="1005" y="587"/>
                  </a:cubicBezTo>
                  <a:cubicBezTo>
                    <a:pt x="1062" y="497"/>
                    <a:pt x="1118" y="396"/>
                    <a:pt x="1174" y="294"/>
                  </a:cubicBezTo>
                  <a:cubicBezTo>
                    <a:pt x="1231" y="193"/>
                    <a:pt x="1276" y="102"/>
                    <a:pt x="131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11"/>
            <p:cNvSpPr/>
            <p:nvPr/>
          </p:nvSpPr>
          <p:spPr>
            <a:xfrm>
              <a:off x="6841618" y="4118364"/>
              <a:ext cx="205680" cy="157563"/>
            </a:xfrm>
            <a:custGeom>
              <a:rect b="b" l="l" r="r" t="t"/>
              <a:pathLst>
                <a:path extrusionOk="0" h="4591" w="5993">
                  <a:moveTo>
                    <a:pt x="1488" y="1"/>
                  </a:moveTo>
                  <a:cubicBezTo>
                    <a:pt x="1392" y="1"/>
                    <a:pt x="1294" y="6"/>
                    <a:pt x="1196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0" y="1169"/>
                  </a:cubicBezTo>
                  <a:cubicBezTo>
                    <a:pt x="45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1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23" y="3832"/>
                    <a:pt x="5823" y="3832"/>
                  </a:cubicBezTo>
                  <a:cubicBezTo>
                    <a:pt x="5631" y="3380"/>
                    <a:pt x="5383" y="2940"/>
                    <a:pt x="5112" y="2523"/>
                  </a:cubicBezTo>
                  <a:cubicBezTo>
                    <a:pt x="4338" y="1366"/>
                    <a:pt x="3005" y="1"/>
                    <a:pt x="1488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11"/>
            <p:cNvSpPr/>
            <p:nvPr/>
          </p:nvSpPr>
          <p:spPr>
            <a:xfrm>
              <a:off x="6920623" y="4171319"/>
              <a:ext cx="135564" cy="111403"/>
            </a:xfrm>
            <a:custGeom>
              <a:rect b="b" l="l" r="r" t="t"/>
              <a:pathLst>
                <a:path extrusionOk="0" h="3246" w="3950">
                  <a:moveTo>
                    <a:pt x="1809" y="1"/>
                  </a:moveTo>
                  <a:cubicBezTo>
                    <a:pt x="1505" y="1"/>
                    <a:pt x="1072" y="216"/>
                    <a:pt x="1366" y="540"/>
                  </a:cubicBezTo>
                  <a:cubicBezTo>
                    <a:pt x="1329" y="533"/>
                    <a:pt x="1283" y="530"/>
                    <a:pt x="1233" y="530"/>
                  </a:cubicBezTo>
                  <a:cubicBezTo>
                    <a:pt x="933" y="530"/>
                    <a:pt x="476" y="654"/>
                    <a:pt x="756" y="1002"/>
                  </a:cubicBezTo>
                  <a:cubicBezTo>
                    <a:pt x="192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0" y="3011"/>
                  </a:cubicBezTo>
                  <a:cubicBezTo>
                    <a:pt x="1199" y="3181"/>
                    <a:pt x="1534" y="3246"/>
                    <a:pt x="1875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0" y="2786"/>
                    <a:pt x="3362" y="1577"/>
                    <a:pt x="3295" y="1454"/>
                  </a:cubicBezTo>
                  <a:cubicBezTo>
                    <a:pt x="2934" y="833"/>
                    <a:pt x="2708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11"/>
            <p:cNvSpPr/>
            <p:nvPr/>
          </p:nvSpPr>
          <p:spPr>
            <a:xfrm>
              <a:off x="6817217" y="4138304"/>
              <a:ext cx="230459" cy="157083"/>
            </a:xfrm>
            <a:custGeom>
              <a:rect b="b" l="l" r="r" t="t"/>
              <a:pathLst>
                <a:path extrusionOk="0" h="4577" w="6715">
                  <a:moveTo>
                    <a:pt x="813" y="1"/>
                  </a:moveTo>
                  <a:lnTo>
                    <a:pt x="813" y="1"/>
                  </a:lnTo>
                  <a:cubicBezTo>
                    <a:pt x="565" y="272"/>
                    <a:pt x="384" y="588"/>
                    <a:pt x="316" y="949"/>
                  </a:cubicBezTo>
                  <a:cubicBezTo>
                    <a:pt x="0" y="2438"/>
                    <a:pt x="1400" y="4063"/>
                    <a:pt x="2788" y="4379"/>
                  </a:cubicBezTo>
                  <a:cubicBezTo>
                    <a:pt x="3267" y="4500"/>
                    <a:pt x="3767" y="4576"/>
                    <a:pt x="4261" y="4576"/>
                  </a:cubicBezTo>
                  <a:cubicBezTo>
                    <a:pt x="5153" y="4576"/>
                    <a:pt x="6025" y="4328"/>
                    <a:pt x="6714" y="3646"/>
                  </a:cubicBezTo>
                  <a:cubicBezTo>
                    <a:pt x="6703" y="3634"/>
                    <a:pt x="6703" y="3623"/>
                    <a:pt x="6703" y="3612"/>
                  </a:cubicBezTo>
                  <a:cubicBezTo>
                    <a:pt x="6286" y="3804"/>
                    <a:pt x="5846" y="3928"/>
                    <a:pt x="5394" y="3973"/>
                  </a:cubicBezTo>
                  <a:cubicBezTo>
                    <a:pt x="5202" y="3990"/>
                    <a:pt x="5008" y="3998"/>
                    <a:pt x="4812" y="3998"/>
                  </a:cubicBezTo>
                  <a:cubicBezTo>
                    <a:pt x="4616" y="3998"/>
                    <a:pt x="4418" y="3990"/>
                    <a:pt x="4221" y="3973"/>
                  </a:cubicBezTo>
                  <a:cubicBezTo>
                    <a:pt x="3273" y="3871"/>
                    <a:pt x="2336" y="3499"/>
                    <a:pt x="1693" y="2765"/>
                  </a:cubicBezTo>
                  <a:cubicBezTo>
                    <a:pt x="1129" y="2134"/>
                    <a:pt x="768" y="1434"/>
                    <a:pt x="711" y="576"/>
                  </a:cubicBezTo>
                  <a:cubicBezTo>
                    <a:pt x="711" y="385"/>
                    <a:pt x="734" y="181"/>
                    <a:pt x="8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11"/>
            <p:cNvSpPr/>
            <p:nvPr/>
          </p:nvSpPr>
          <p:spPr>
            <a:xfrm>
              <a:off x="6934934" y="4256055"/>
              <a:ext cx="114286" cy="15890"/>
            </a:xfrm>
            <a:custGeom>
              <a:rect b="b" l="l" r="r" t="t"/>
              <a:pathLst>
                <a:path extrusionOk="0" h="463" w="333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63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53" y="440"/>
                    <a:pt x="2743" y="418"/>
                    <a:pt x="2833" y="406"/>
                  </a:cubicBezTo>
                  <a:cubicBezTo>
                    <a:pt x="2901" y="384"/>
                    <a:pt x="2969" y="361"/>
                    <a:pt x="3048" y="339"/>
                  </a:cubicBezTo>
                  <a:cubicBezTo>
                    <a:pt x="3093" y="327"/>
                    <a:pt x="3149" y="305"/>
                    <a:pt x="3205" y="282"/>
                  </a:cubicBezTo>
                  <a:cubicBezTo>
                    <a:pt x="3284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83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78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2" y="282"/>
                    <a:pt x="1671" y="271"/>
                  </a:cubicBezTo>
                  <a:cubicBezTo>
                    <a:pt x="1456" y="248"/>
                    <a:pt x="1253" y="215"/>
                    <a:pt x="1050" y="181"/>
                  </a:cubicBezTo>
                  <a:lnTo>
                    <a:pt x="520" y="91"/>
                  </a:lnTo>
                  <a:lnTo>
                    <a:pt x="147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11"/>
            <p:cNvSpPr/>
            <p:nvPr/>
          </p:nvSpPr>
          <p:spPr>
            <a:xfrm>
              <a:off x="6935346" y="4234365"/>
              <a:ext cx="107696" cy="29858"/>
            </a:xfrm>
            <a:custGeom>
              <a:rect b="b" l="l" r="r" t="t"/>
              <a:pathLst>
                <a:path extrusionOk="0" h="870" w="3138">
                  <a:moveTo>
                    <a:pt x="0" y="0"/>
                  </a:moveTo>
                  <a:cubicBezTo>
                    <a:pt x="0" y="0"/>
                    <a:pt x="169" y="124"/>
                    <a:pt x="440" y="260"/>
                  </a:cubicBezTo>
                  <a:cubicBezTo>
                    <a:pt x="587" y="328"/>
                    <a:pt x="756" y="418"/>
                    <a:pt x="925" y="486"/>
                  </a:cubicBezTo>
                  <a:cubicBezTo>
                    <a:pt x="1095" y="553"/>
                    <a:pt x="1286" y="632"/>
                    <a:pt x="1490" y="700"/>
                  </a:cubicBezTo>
                  <a:cubicBezTo>
                    <a:pt x="1591" y="723"/>
                    <a:pt x="1693" y="756"/>
                    <a:pt x="1794" y="779"/>
                  </a:cubicBezTo>
                  <a:cubicBezTo>
                    <a:pt x="1885" y="802"/>
                    <a:pt x="1986" y="824"/>
                    <a:pt x="2088" y="835"/>
                  </a:cubicBezTo>
                  <a:cubicBezTo>
                    <a:pt x="2189" y="858"/>
                    <a:pt x="2279" y="858"/>
                    <a:pt x="2370" y="869"/>
                  </a:cubicBezTo>
                  <a:lnTo>
                    <a:pt x="2618" y="869"/>
                  </a:lnTo>
                  <a:cubicBezTo>
                    <a:pt x="2697" y="869"/>
                    <a:pt x="2765" y="858"/>
                    <a:pt x="2844" y="847"/>
                  </a:cubicBezTo>
                  <a:cubicBezTo>
                    <a:pt x="2889" y="835"/>
                    <a:pt x="2945" y="824"/>
                    <a:pt x="3002" y="813"/>
                  </a:cubicBezTo>
                  <a:cubicBezTo>
                    <a:pt x="3092" y="790"/>
                    <a:pt x="3137" y="768"/>
                    <a:pt x="3137" y="768"/>
                  </a:cubicBezTo>
                  <a:lnTo>
                    <a:pt x="3137" y="768"/>
                  </a:lnTo>
                  <a:cubicBezTo>
                    <a:pt x="3137" y="768"/>
                    <a:pt x="3081" y="768"/>
                    <a:pt x="2990" y="790"/>
                  </a:cubicBezTo>
                  <a:lnTo>
                    <a:pt x="2832" y="790"/>
                  </a:lnTo>
                  <a:cubicBezTo>
                    <a:pt x="2765" y="790"/>
                    <a:pt x="2697" y="779"/>
                    <a:pt x="2618" y="779"/>
                  </a:cubicBezTo>
                  <a:cubicBezTo>
                    <a:pt x="2550" y="779"/>
                    <a:pt x="2471" y="756"/>
                    <a:pt x="2381" y="745"/>
                  </a:cubicBezTo>
                  <a:cubicBezTo>
                    <a:pt x="2302" y="734"/>
                    <a:pt x="2212" y="711"/>
                    <a:pt x="2110" y="700"/>
                  </a:cubicBezTo>
                  <a:cubicBezTo>
                    <a:pt x="2020" y="677"/>
                    <a:pt x="1930" y="655"/>
                    <a:pt x="1828" y="621"/>
                  </a:cubicBezTo>
                  <a:cubicBezTo>
                    <a:pt x="1738" y="598"/>
                    <a:pt x="1636" y="576"/>
                    <a:pt x="1546" y="542"/>
                  </a:cubicBezTo>
                  <a:cubicBezTo>
                    <a:pt x="1354" y="486"/>
                    <a:pt x="1162" y="418"/>
                    <a:pt x="982" y="350"/>
                  </a:cubicBezTo>
                  <a:cubicBezTo>
                    <a:pt x="801" y="282"/>
                    <a:pt x="621" y="226"/>
                    <a:pt x="485" y="170"/>
                  </a:cubicBezTo>
                  <a:cubicBezTo>
                    <a:pt x="339" y="124"/>
                    <a:pt x="214" y="79"/>
                    <a:pt x="124" y="45"/>
                  </a:cubicBezTo>
                  <a:cubicBezTo>
                    <a:pt x="45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11"/>
            <p:cNvSpPr/>
            <p:nvPr/>
          </p:nvSpPr>
          <p:spPr>
            <a:xfrm>
              <a:off x="6976393" y="4232031"/>
              <a:ext cx="63526" cy="27936"/>
            </a:xfrm>
            <a:custGeom>
              <a:rect b="b" l="l" r="r" t="t"/>
              <a:pathLst>
                <a:path extrusionOk="0" h="814" w="1851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34" y="57"/>
                    <a:pt x="57" y="80"/>
                  </a:cubicBezTo>
                  <a:cubicBezTo>
                    <a:pt x="113" y="136"/>
                    <a:pt x="169" y="192"/>
                    <a:pt x="226" y="249"/>
                  </a:cubicBezTo>
                  <a:cubicBezTo>
                    <a:pt x="271" y="271"/>
                    <a:pt x="294" y="328"/>
                    <a:pt x="339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3" y="753"/>
                    <a:pt x="1525" y="754"/>
                    <a:pt x="1535" y="757"/>
                  </a:cubicBezTo>
                  <a:cubicBezTo>
                    <a:pt x="1636" y="779"/>
                    <a:pt x="1738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388" y="587"/>
                    <a:pt x="1162" y="497"/>
                    <a:pt x="925" y="407"/>
                  </a:cubicBezTo>
                  <a:cubicBezTo>
                    <a:pt x="813" y="362"/>
                    <a:pt x="689" y="317"/>
                    <a:pt x="587" y="260"/>
                  </a:cubicBezTo>
                  <a:cubicBezTo>
                    <a:pt x="531" y="238"/>
                    <a:pt x="485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79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11"/>
            <p:cNvSpPr/>
            <p:nvPr/>
          </p:nvSpPr>
          <p:spPr>
            <a:xfrm>
              <a:off x="6989160" y="4218098"/>
              <a:ext cx="36825" cy="33325"/>
            </a:xfrm>
            <a:custGeom>
              <a:rect b="b" l="l" r="r" t="t"/>
              <a:pathLst>
                <a:path extrusionOk="0" h="971" w="1073">
                  <a:moveTo>
                    <a:pt x="1" y="0"/>
                  </a:moveTo>
                  <a:lnTo>
                    <a:pt x="1" y="0"/>
                  </a:lnTo>
                  <a:cubicBezTo>
                    <a:pt x="34" y="68"/>
                    <a:pt x="80" y="136"/>
                    <a:pt x="125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17" y="452"/>
                    <a:pt x="384" y="519"/>
                    <a:pt x="452" y="587"/>
                  </a:cubicBezTo>
                  <a:cubicBezTo>
                    <a:pt x="576" y="700"/>
                    <a:pt x="711" y="790"/>
                    <a:pt x="869" y="881"/>
                  </a:cubicBezTo>
                  <a:cubicBezTo>
                    <a:pt x="937" y="914"/>
                    <a:pt x="1005" y="948"/>
                    <a:pt x="1073" y="971"/>
                  </a:cubicBezTo>
                  <a:cubicBezTo>
                    <a:pt x="1027" y="914"/>
                    <a:pt x="982" y="858"/>
                    <a:pt x="926" y="802"/>
                  </a:cubicBezTo>
                  <a:cubicBezTo>
                    <a:pt x="881" y="756"/>
                    <a:pt x="824" y="700"/>
                    <a:pt x="757" y="644"/>
                  </a:cubicBezTo>
                  <a:cubicBezTo>
                    <a:pt x="700" y="587"/>
                    <a:pt x="632" y="531"/>
                    <a:pt x="565" y="463"/>
                  </a:cubicBezTo>
                  <a:cubicBezTo>
                    <a:pt x="508" y="407"/>
                    <a:pt x="441" y="350"/>
                    <a:pt x="373" y="294"/>
                  </a:cubicBezTo>
                  <a:cubicBezTo>
                    <a:pt x="339" y="271"/>
                    <a:pt x="305" y="237"/>
                    <a:pt x="271" y="215"/>
                  </a:cubicBezTo>
                  <a:cubicBezTo>
                    <a:pt x="249" y="192"/>
                    <a:pt x="215" y="170"/>
                    <a:pt x="192" y="147"/>
                  </a:cubicBezTo>
                  <a:cubicBezTo>
                    <a:pt x="136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11"/>
            <p:cNvSpPr/>
            <p:nvPr/>
          </p:nvSpPr>
          <p:spPr>
            <a:xfrm>
              <a:off x="6984115" y="4025631"/>
              <a:ext cx="151077" cy="242848"/>
            </a:xfrm>
            <a:custGeom>
              <a:rect b="b" l="l" r="r" t="t"/>
              <a:pathLst>
                <a:path extrusionOk="0" h="7076" w="4402">
                  <a:moveTo>
                    <a:pt x="1592" y="0"/>
                  </a:moveTo>
                  <a:cubicBezTo>
                    <a:pt x="1084" y="452"/>
                    <a:pt x="678" y="1004"/>
                    <a:pt x="418" y="1636"/>
                  </a:cubicBezTo>
                  <a:cubicBezTo>
                    <a:pt x="1" y="2708"/>
                    <a:pt x="114" y="3927"/>
                    <a:pt x="700" y="4920"/>
                  </a:cubicBezTo>
                  <a:cubicBezTo>
                    <a:pt x="870" y="5202"/>
                    <a:pt x="1727" y="6342"/>
                    <a:pt x="1863" y="7075"/>
                  </a:cubicBezTo>
                  <a:lnTo>
                    <a:pt x="2901" y="5879"/>
                  </a:lnTo>
                  <a:cubicBezTo>
                    <a:pt x="3939" y="4570"/>
                    <a:pt x="4402" y="3306"/>
                    <a:pt x="3894" y="1625"/>
                  </a:cubicBezTo>
                  <a:cubicBezTo>
                    <a:pt x="3555" y="531"/>
                    <a:pt x="2709" y="11"/>
                    <a:pt x="159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11"/>
            <p:cNvSpPr/>
            <p:nvPr/>
          </p:nvSpPr>
          <p:spPr>
            <a:xfrm>
              <a:off x="7003060" y="4127355"/>
              <a:ext cx="104642" cy="141124"/>
            </a:xfrm>
            <a:custGeom>
              <a:rect b="b" l="l" r="r" t="t"/>
              <a:pathLst>
                <a:path extrusionOk="0" h="4112" w="3049">
                  <a:moveTo>
                    <a:pt x="1949" y="0"/>
                  </a:moveTo>
                  <a:cubicBezTo>
                    <a:pt x="1795" y="0"/>
                    <a:pt x="1605" y="108"/>
                    <a:pt x="1424" y="331"/>
                  </a:cubicBezTo>
                  <a:cubicBezTo>
                    <a:pt x="1311" y="174"/>
                    <a:pt x="1181" y="109"/>
                    <a:pt x="1052" y="109"/>
                  </a:cubicBezTo>
                  <a:cubicBezTo>
                    <a:pt x="634" y="109"/>
                    <a:pt x="229" y="781"/>
                    <a:pt x="487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1" y="1109"/>
                    <a:pt x="5" y="1713"/>
                    <a:pt x="81" y="1922"/>
                  </a:cubicBezTo>
                  <a:cubicBezTo>
                    <a:pt x="374" y="2735"/>
                    <a:pt x="1390" y="3197"/>
                    <a:pt x="1311" y="4111"/>
                  </a:cubicBezTo>
                  <a:lnTo>
                    <a:pt x="1582" y="3683"/>
                  </a:lnTo>
                  <a:cubicBezTo>
                    <a:pt x="2067" y="3107"/>
                    <a:pt x="2597" y="2836"/>
                    <a:pt x="2879" y="2159"/>
                  </a:cubicBezTo>
                  <a:cubicBezTo>
                    <a:pt x="3049" y="1821"/>
                    <a:pt x="3015" y="1200"/>
                    <a:pt x="2981" y="816"/>
                  </a:cubicBezTo>
                  <a:cubicBezTo>
                    <a:pt x="2969" y="536"/>
                    <a:pt x="2856" y="426"/>
                    <a:pt x="2704" y="426"/>
                  </a:cubicBezTo>
                  <a:cubicBezTo>
                    <a:pt x="2569" y="426"/>
                    <a:pt x="2402" y="514"/>
                    <a:pt x="2247" y="647"/>
                  </a:cubicBezTo>
                  <a:cubicBezTo>
                    <a:pt x="2314" y="222"/>
                    <a:pt x="2169" y="0"/>
                    <a:pt x="194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11"/>
            <p:cNvSpPr/>
            <p:nvPr/>
          </p:nvSpPr>
          <p:spPr>
            <a:xfrm>
              <a:off x="6960880" y="4025631"/>
              <a:ext cx="86795" cy="244393"/>
            </a:xfrm>
            <a:custGeom>
              <a:rect b="b" l="l" r="r" t="t"/>
              <a:pathLst>
                <a:path extrusionOk="0" h="7121" w="2529">
                  <a:moveTo>
                    <a:pt x="2213" y="0"/>
                  </a:moveTo>
                  <a:cubicBezTo>
                    <a:pt x="892" y="0"/>
                    <a:pt x="1" y="1828"/>
                    <a:pt x="80" y="2957"/>
                  </a:cubicBezTo>
                  <a:cubicBezTo>
                    <a:pt x="136" y="3826"/>
                    <a:pt x="599" y="4469"/>
                    <a:pt x="1073" y="5157"/>
                  </a:cubicBezTo>
                  <a:cubicBezTo>
                    <a:pt x="1344" y="5563"/>
                    <a:pt x="1637" y="5958"/>
                    <a:pt x="1953" y="6331"/>
                  </a:cubicBezTo>
                  <a:cubicBezTo>
                    <a:pt x="2167" y="6568"/>
                    <a:pt x="2348" y="6827"/>
                    <a:pt x="2495" y="7120"/>
                  </a:cubicBezTo>
                  <a:lnTo>
                    <a:pt x="2528" y="7075"/>
                  </a:lnTo>
                  <a:cubicBezTo>
                    <a:pt x="2404" y="6342"/>
                    <a:pt x="1547" y="5202"/>
                    <a:pt x="1377" y="4920"/>
                  </a:cubicBezTo>
                  <a:cubicBezTo>
                    <a:pt x="791" y="3927"/>
                    <a:pt x="689" y="2720"/>
                    <a:pt x="1095" y="1636"/>
                  </a:cubicBezTo>
                  <a:cubicBezTo>
                    <a:pt x="1355" y="1004"/>
                    <a:pt x="1761" y="452"/>
                    <a:pt x="2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11"/>
            <p:cNvSpPr/>
            <p:nvPr/>
          </p:nvSpPr>
          <p:spPr>
            <a:xfrm>
              <a:off x="7020529" y="4119393"/>
              <a:ext cx="24985" cy="139511"/>
            </a:xfrm>
            <a:custGeom>
              <a:rect b="b" l="l" r="r" t="t"/>
              <a:pathLst>
                <a:path extrusionOk="0" h="4065" w="728">
                  <a:moveTo>
                    <a:pt x="390" y="0"/>
                  </a:moveTo>
                  <a:cubicBezTo>
                    <a:pt x="373" y="0"/>
                    <a:pt x="358" y="3"/>
                    <a:pt x="350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47" y="157"/>
                    <a:pt x="125" y="225"/>
                    <a:pt x="102" y="292"/>
                  </a:cubicBezTo>
                  <a:cubicBezTo>
                    <a:pt x="68" y="383"/>
                    <a:pt x="46" y="484"/>
                    <a:pt x="34" y="574"/>
                  </a:cubicBezTo>
                  <a:cubicBezTo>
                    <a:pt x="1" y="811"/>
                    <a:pt x="1" y="1048"/>
                    <a:pt x="23" y="1285"/>
                  </a:cubicBezTo>
                  <a:cubicBezTo>
                    <a:pt x="34" y="1409"/>
                    <a:pt x="46" y="1545"/>
                    <a:pt x="68" y="1680"/>
                  </a:cubicBezTo>
                  <a:cubicBezTo>
                    <a:pt x="80" y="1816"/>
                    <a:pt x="113" y="1951"/>
                    <a:pt x="147" y="2075"/>
                  </a:cubicBezTo>
                  <a:cubicBezTo>
                    <a:pt x="226" y="2346"/>
                    <a:pt x="317" y="2594"/>
                    <a:pt x="407" y="2843"/>
                  </a:cubicBezTo>
                  <a:cubicBezTo>
                    <a:pt x="452" y="2955"/>
                    <a:pt x="486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5" y="4009"/>
                    <a:pt x="664" y="4009"/>
                    <a:pt x="663" y="4009"/>
                  </a:cubicBezTo>
                  <a:cubicBezTo>
                    <a:pt x="658" y="4009"/>
                    <a:pt x="651" y="4010"/>
                    <a:pt x="645" y="4011"/>
                  </a:cubicBezTo>
                  <a:lnTo>
                    <a:pt x="645" y="4011"/>
                  </a:lnTo>
                  <a:cubicBezTo>
                    <a:pt x="631" y="4003"/>
                    <a:pt x="621" y="3997"/>
                    <a:pt x="621" y="3994"/>
                  </a:cubicBezTo>
                  <a:cubicBezTo>
                    <a:pt x="587" y="3982"/>
                    <a:pt x="554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5"/>
                    <a:pt x="621" y="4016"/>
                  </a:cubicBezTo>
                  <a:cubicBezTo>
                    <a:pt x="621" y="4016"/>
                    <a:pt x="633" y="4013"/>
                    <a:pt x="645" y="4011"/>
                  </a:cubicBezTo>
                  <a:lnTo>
                    <a:pt x="645" y="4011"/>
                  </a:lnTo>
                  <a:cubicBezTo>
                    <a:pt x="652" y="4014"/>
                    <a:pt x="659" y="4018"/>
                    <a:pt x="666" y="4021"/>
                  </a:cubicBezTo>
                  <a:lnTo>
                    <a:pt x="666" y="4021"/>
                  </a:lnTo>
                  <a:lnTo>
                    <a:pt x="666" y="4027"/>
                  </a:lnTo>
                  <a:cubicBezTo>
                    <a:pt x="668" y="4026"/>
                    <a:pt x="669" y="4024"/>
                    <a:pt x="670" y="4023"/>
                  </a:cubicBezTo>
                  <a:lnTo>
                    <a:pt x="670" y="4023"/>
                  </a:lnTo>
                  <a:cubicBezTo>
                    <a:pt x="677" y="4026"/>
                    <a:pt x="683" y="4029"/>
                    <a:pt x="689" y="4032"/>
                  </a:cubicBezTo>
                  <a:lnTo>
                    <a:pt x="689" y="4032"/>
                  </a:lnTo>
                  <a:cubicBezTo>
                    <a:pt x="689" y="4008"/>
                    <a:pt x="689" y="3989"/>
                    <a:pt x="689" y="3971"/>
                  </a:cubicBezTo>
                  <a:cubicBezTo>
                    <a:pt x="711" y="3903"/>
                    <a:pt x="711" y="3824"/>
                    <a:pt x="711" y="3757"/>
                  </a:cubicBezTo>
                  <a:cubicBezTo>
                    <a:pt x="711" y="3655"/>
                    <a:pt x="711" y="3565"/>
                    <a:pt x="700" y="3474"/>
                  </a:cubicBezTo>
                  <a:cubicBezTo>
                    <a:pt x="666" y="3237"/>
                    <a:pt x="610" y="3012"/>
                    <a:pt x="542" y="2786"/>
                  </a:cubicBezTo>
                  <a:cubicBezTo>
                    <a:pt x="475" y="2538"/>
                    <a:pt x="384" y="2290"/>
                    <a:pt x="305" y="2030"/>
                  </a:cubicBezTo>
                  <a:cubicBezTo>
                    <a:pt x="271" y="1906"/>
                    <a:pt x="238" y="1782"/>
                    <a:pt x="226" y="1646"/>
                  </a:cubicBezTo>
                  <a:cubicBezTo>
                    <a:pt x="204" y="1522"/>
                    <a:pt x="181" y="1398"/>
                    <a:pt x="170" y="1274"/>
                  </a:cubicBezTo>
                  <a:cubicBezTo>
                    <a:pt x="147" y="1048"/>
                    <a:pt x="136" y="823"/>
                    <a:pt x="147" y="597"/>
                  </a:cubicBezTo>
                  <a:cubicBezTo>
                    <a:pt x="159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  <a:moveTo>
                    <a:pt x="689" y="4032"/>
                  </a:moveTo>
                  <a:cubicBezTo>
                    <a:pt x="689" y="4038"/>
                    <a:pt x="689" y="4044"/>
                    <a:pt x="689" y="4050"/>
                  </a:cubicBezTo>
                  <a:cubicBezTo>
                    <a:pt x="689" y="4054"/>
                    <a:pt x="693" y="4055"/>
                    <a:pt x="698" y="4055"/>
                  </a:cubicBezTo>
                  <a:cubicBezTo>
                    <a:pt x="708" y="4055"/>
                    <a:pt x="723" y="4050"/>
                    <a:pt x="723" y="4050"/>
                  </a:cubicBezTo>
                  <a:cubicBezTo>
                    <a:pt x="728" y="4050"/>
                    <a:pt x="710" y="4042"/>
                    <a:pt x="689" y="4032"/>
                  </a:cubicBezTo>
                  <a:close/>
                  <a:moveTo>
                    <a:pt x="666" y="4027"/>
                  </a:moveTo>
                  <a:lnTo>
                    <a:pt x="666" y="4050"/>
                  </a:lnTo>
                  <a:cubicBezTo>
                    <a:pt x="666" y="4061"/>
                    <a:pt x="666" y="4064"/>
                    <a:pt x="668" y="4064"/>
                  </a:cubicBezTo>
                  <a:cubicBezTo>
                    <a:pt x="669" y="4064"/>
                    <a:pt x="672" y="4061"/>
                    <a:pt x="678" y="4061"/>
                  </a:cubicBezTo>
                  <a:cubicBezTo>
                    <a:pt x="689" y="4050"/>
                    <a:pt x="666" y="4027"/>
                    <a:pt x="666" y="4027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11"/>
            <p:cNvSpPr/>
            <p:nvPr/>
          </p:nvSpPr>
          <p:spPr>
            <a:xfrm>
              <a:off x="7045719" y="4171251"/>
              <a:ext cx="9301" cy="80172"/>
            </a:xfrm>
            <a:custGeom>
              <a:rect b="b" l="l" r="r" t="t"/>
              <a:pathLst>
                <a:path extrusionOk="0" h="2336" w="271">
                  <a:moveTo>
                    <a:pt x="271" y="0"/>
                  </a:moveTo>
                  <a:cubicBezTo>
                    <a:pt x="267" y="7"/>
                    <a:pt x="264" y="16"/>
                    <a:pt x="260" y="25"/>
                  </a:cubicBezTo>
                  <a:lnTo>
                    <a:pt x="260" y="25"/>
                  </a:lnTo>
                  <a:cubicBezTo>
                    <a:pt x="267" y="8"/>
                    <a:pt x="271" y="0"/>
                    <a:pt x="271" y="0"/>
                  </a:cubicBezTo>
                  <a:close/>
                  <a:moveTo>
                    <a:pt x="260" y="25"/>
                  </a:moveTo>
                  <a:cubicBezTo>
                    <a:pt x="255" y="39"/>
                    <a:pt x="247" y="60"/>
                    <a:pt x="237" y="90"/>
                  </a:cubicBezTo>
                  <a:cubicBezTo>
                    <a:pt x="214" y="124"/>
                    <a:pt x="192" y="158"/>
                    <a:pt x="169" y="192"/>
                  </a:cubicBezTo>
                  <a:cubicBezTo>
                    <a:pt x="147" y="237"/>
                    <a:pt x="124" y="282"/>
                    <a:pt x="102" y="327"/>
                  </a:cubicBezTo>
                  <a:cubicBezTo>
                    <a:pt x="68" y="451"/>
                    <a:pt x="45" y="576"/>
                    <a:pt x="34" y="711"/>
                  </a:cubicBezTo>
                  <a:cubicBezTo>
                    <a:pt x="23" y="779"/>
                    <a:pt x="11" y="846"/>
                    <a:pt x="11" y="925"/>
                  </a:cubicBezTo>
                  <a:lnTo>
                    <a:pt x="11" y="1151"/>
                  </a:lnTo>
                  <a:cubicBezTo>
                    <a:pt x="11" y="1298"/>
                    <a:pt x="0" y="1444"/>
                    <a:pt x="11" y="1580"/>
                  </a:cubicBezTo>
                  <a:cubicBezTo>
                    <a:pt x="11" y="1726"/>
                    <a:pt x="23" y="1851"/>
                    <a:pt x="23" y="1963"/>
                  </a:cubicBezTo>
                  <a:lnTo>
                    <a:pt x="23" y="2234"/>
                  </a:lnTo>
                  <a:lnTo>
                    <a:pt x="23" y="2336"/>
                  </a:lnTo>
                  <a:cubicBezTo>
                    <a:pt x="23" y="2336"/>
                    <a:pt x="34" y="2302"/>
                    <a:pt x="68" y="2234"/>
                  </a:cubicBezTo>
                  <a:cubicBezTo>
                    <a:pt x="90" y="2144"/>
                    <a:pt x="102" y="2054"/>
                    <a:pt x="124" y="1963"/>
                  </a:cubicBezTo>
                  <a:cubicBezTo>
                    <a:pt x="135" y="1851"/>
                    <a:pt x="147" y="1715"/>
                    <a:pt x="158" y="1580"/>
                  </a:cubicBezTo>
                  <a:cubicBezTo>
                    <a:pt x="169" y="1444"/>
                    <a:pt x="158" y="1286"/>
                    <a:pt x="169" y="1140"/>
                  </a:cubicBezTo>
                  <a:cubicBezTo>
                    <a:pt x="169" y="1004"/>
                    <a:pt x="169" y="858"/>
                    <a:pt x="181" y="722"/>
                  </a:cubicBezTo>
                  <a:cubicBezTo>
                    <a:pt x="169" y="654"/>
                    <a:pt x="181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14" y="248"/>
                    <a:pt x="226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8" y="67"/>
                    <a:pt x="253" y="45"/>
                    <a:pt x="260" y="25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11"/>
            <p:cNvSpPr/>
            <p:nvPr/>
          </p:nvSpPr>
          <p:spPr>
            <a:xfrm>
              <a:off x="7049186" y="4170839"/>
              <a:ext cx="19803" cy="77872"/>
            </a:xfrm>
            <a:custGeom>
              <a:rect b="b" l="l" r="r" t="t"/>
              <a:pathLst>
                <a:path extrusionOk="0" h="2269" w="577">
                  <a:moveTo>
                    <a:pt x="576" y="1"/>
                  </a:moveTo>
                  <a:cubicBezTo>
                    <a:pt x="576" y="1"/>
                    <a:pt x="508" y="125"/>
                    <a:pt x="418" y="328"/>
                  </a:cubicBezTo>
                  <a:cubicBezTo>
                    <a:pt x="317" y="576"/>
                    <a:pt x="226" y="836"/>
                    <a:pt x="159" y="1095"/>
                  </a:cubicBezTo>
                  <a:cubicBezTo>
                    <a:pt x="125" y="1242"/>
                    <a:pt x="102" y="1377"/>
                    <a:pt x="68" y="1524"/>
                  </a:cubicBezTo>
                  <a:cubicBezTo>
                    <a:pt x="46" y="1648"/>
                    <a:pt x="34" y="1772"/>
                    <a:pt x="23" y="1896"/>
                  </a:cubicBezTo>
                  <a:cubicBezTo>
                    <a:pt x="1" y="2111"/>
                    <a:pt x="1" y="2269"/>
                    <a:pt x="1" y="2269"/>
                  </a:cubicBezTo>
                  <a:cubicBezTo>
                    <a:pt x="1" y="2269"/>
                    <a:pt x="57" y="2122"/>
                    <a:pt x="113" y="1919"/>
                  </a:cubicBezTo>
                  <a:cubicBezTo>
                    <a:pt x="125" y="1874"/>
                    <a:pt x="147" y="1817"/>
                    <a:pt x="159" y="1750"/>
                  </a:cubicBezTo>
                  <a:cubicBezTo>
                    <a:pt x="170" y="1693"/>
                    <a:pt x="192" y="1626"/>
                    <a:pt x="215" y="1558"/>
                  </a:cubicBezTo>
                  <a:cubicBezTo>
                    <a:pt x="249" y="1434"/>
                    <a:pt x="283" y="1298"/>
                    <a:pt x="317" y="1152"/>
                  </a:cubicBezTo>
                  <a:cubicBezTo>
                    <a:pt x="362" y="994"/>
                    <a:pt x="396" y="858"/>
                    <a:pt x="418" y="723"/>
                  </a:cubicBezTo>
                  <a:cubicBezTo>
                    <a:pt x="452" y="588"/>
                    <a:pt x="486" y="463"/>
                    <a:pt x="508" y="362"/>
                  </a:cubicBezTo>
                  <a:cubicBezTo>
                    <a:pt x="554" y="136"/>
                    <a:pt x="576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11"/>
            <p:cNvSpPr/>
            <p:nvPr/>
          </p:nvSpPr>
          <p:spPr>
            <a:xfrm>
              <a:off x="7043386" y="4181409"/>
              <a:ext cx="237803" cy="136868"/>
            </a:xfrm>
            <a:custGeom>
              <a:rect b="b" l="l" r="r" t="t"/>
              <a:pathLst>
                <a:path extrusionOk="0" h="3988" w="6929">
                  <a:moveTo>
                    <a:pt x="4383" y="1"/>
                  </a:moveTo>
                  <a:cubicBezTo>
                    <a:pt x="4312" y="1"/>
                    <a:pt x="4239" y="3"/>
                    <a:pt x="4164" y="9"/>
                  </a:cubicBezTo>
                  <a:cubicBezTo>
                    <a:pt x="3239" y="88"/>
                    <a:pt x="2754" y="189"/>
                    <a:pt x="1998" y="674"/>
                  </a:cubicBezTo>
                  <a:cubicBezTo>
                    <a:pt x="1546" y="968"/>
                    <a:pt x="486" y="1611"/>
                    <a:pt x="79" y="2243"/>
                  </a:cubicBezTo>
                  <a:cubicBezTo>
                    <a:pt x="45" y="2322"/>
                    <a:pt x="23" y="2412"/>
                    <a:pt x="0" y="2491"/>
                  </a:cubicBezTo>
                  <a:cubicBezTo>
                    <a:pt x="1039" y="2548"/>
                    <a:pt x="1275" y="2717"/>
                    <a:pt x="2156" y="3112"/>
                  </a:cubicBezTo>
                  <a:cubicBezTo>
                    <a:pt x="2449" y="3247"/>
                    <a:pt x="2979" y="3699"/>
                    <a:pt x="3261" y="3800"/>
                  </a:cubicBezTo>
                  <a:cubicBezTo>
                    <a:pt x="3544" y="3913"/>
                    <a:pt x="3713" y="3924"/>
                    <a:pt x="4006" y="3969"/>
                  </a:cubicBezTo>
                  <a:cubicBezTo>
                    <a:pt x="4088" y="3982"/>
                    <a:pt x="4169" y="3988"/>
                    <a:pt x="4251" y="3988"/>
                  </a:cubicBezTo>
                  <a:cubicBezTo>
                    <a:pt x="5212" y="3988"/>
                    <a:pt x="6122" y="3163"/>
                    <a:pt x="6590" y="2435"/>
                  </a:cubicBezTo>
                  <a:cubicBezTo>
                    <a:pt x="6726" y="2243"/>
                    <a:pt x="6839" y="2040"/>
                    <a:pt x="6929" y="1814"/>
                  </a:cubicBezTo>
                  <a:cubicBezTo>
                    <a:pt x="6363" y="832"/>
                    <a:pt x="5645" y="1"/>
                    <a:pt x="438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11"/>
            <p:cNvSpPr/>
            <p:nvPr/>
          </p:nvSpPr>
          <p:spPr>
            <a:xfrm>
              <a:off x="7029829" y="4276956"/>
              <a:ext cx="3912" cy="3123"/>
            </a:xfrm>
            <a:custGeom>
              <a:rect b="b" l="l" r="r" t="t"/>
              <a:pathLst>
                <a:path extrusionOk="0" h="91" w="114">
                  <a:moveTo>
                    <a:pt x="113" y="1"/>
                  </a:moveTo>
                  <a:lnTo>
                    <a:pt x="0" y="68"/>
                  </a:lnTo>
                  <a:lnTo>
                    <a:pt x="113" y="91"/>
                  </a:lnTo>
                  <a:cubicBezTo>
                    <a:pt x="113" y="57"/>
                    <a:pt x="113" y="23"/>
                    <a:pt x="113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11"/>
            <p:cNvSpPr/>
            <p:nvPr/>
          </p:nvSpPr>
          <p:spPr>
            <a:xfrm>
              <a:off x="7043763" y="4192220"/>
              <a:ext cx="148743" cy="107147"/>
            </a:xfrm>
            <a:custGeom>
              <a:rect b="b" l="l" r="r" t="t"/>
              <a:pathLst>
                <a:path extrusionOk="0" h="3122" w="4334">
                  <a:moveTo>
                    <a:pt x="2968" y="1"/>
                  </a:moveTo>
                  <a:cubicBezTo>
                    <a:pt x="2847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86" y="1296"/>
                    <a:pt x="68" y="1928"/>
                  </a:cubicBezTo>
                  <a:cubicBezTo>
                    <a:pt x="34" y="2007"/>
                    <a:pt x="12" y="2097"/>
                    <a:pt x="1" y="2176"/>
                  </a:cubicBezTo>
                  <a:cubicBezTo>
                    <a:pt x="1028" y="2233"/>
                    <a:pt x="1264" y="2402"/>
                    <a:pt x="2145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1" y="3122"/>
                  </a:cubicBezTo>
                  <a:cubicBezTo>
                    <a:pt x="2934" y="3122"/>
                    <a:pt x="3028" y="3105"/>
                    <a:pt x="3115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1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5" y="2467"/>
                    <a:pt x="4069" y="2430"/>
                    <a:pt x="4165" y="2278"/>
                  </a:cubicBezTo>
                  <a:cubicBezTo>
                    <a:pt x="4334" y="1984"/>
                    <a:pt x="3882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1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11"/>
            <p:cNvSpPr/>
            <p:nvPr/>
          </p:nvSpPr>
          <p:spPr>
            <a:xfrm>
              <a:off x="7046097" y="4147467"/>
              <a:ext cx="250193" cy="110922"/>
            </a:xfrm>
            <a:custGeom>
              <a:rect b="b" l="l" r="r" t="t"/>
              <a:pathLst>
                <a:path extrusionOk="0" h="3232" w="7290">
                  <a:moveTo>
                    <a:pt x="4149" y="1"/>
                  </a:moveTo>
                  <a:cubicBezTo>
                    <a:pt x="3229" y="1"/>
                    <a:pt x="2442" y="445"/>
                    <a:pt x="1490" y="1269"/>
                  </a:cubicBezTo>
                  <a:cubicBezTo>
                    <a:pt x="1377" y="1359"/>
                    <a:pt x="373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60" y="1077"/>
                    <a:pt x="4085" y="998"/>
                  </a:cubicBezTo>
                  <a:cubicBezTo>
                    <a:pt x="4160" y="992"/>
                    <a:pt x="4233" y="990"/>
                    <a:pt x="4304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290" y="1675"/>
                    <a:pt x="6737" y="693"/>
                    <a:pt x="5372" y="230"/>
                  </a:cubicBezTo>
                  <a:cubicBezTo>
                    <a:pt x="4928" y="76"/>
                    <a:pt x="4527" y="1"/>
                    <a:pt x="4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11"/>
            <p:cNvSpPr/>
            <p:nvPr/>
          </p:nvSpPr>
          <p:spPr>
            <a:xfrm>
              <a:off x="7058864" y="4217789"/>
              <a:ext cx="110407" cy="38679"/>
            </a:xfrm>
            <a:custGeom>
              <a:rect b="b" l="l" r="r" t="t"/>
              <a:pathLst>
                <a:path extrusionOk="0" h="1127" w="3217">
                  <a:moveTo>
                    <a:pt x="2782" y="1"/>
                  </a:moveTo>
                  <a:cubicBezTo>
                    <a:pt x="2746" y="1"/>
                    <a:pt x="2709" y="4"/>
                    <a:pt x="2675" y="9"/>
                  </a:cubicBezTo>
                  <a:lnTo>
                    <a:pt x="2404" y="32"/>
                  </a:lnTo>
                  <a:cubicBezTo>
                    <a:pt x="2303" y="32"/>
                    <a:pt x="2212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95" y="404"/>
                    <a:pt x="994" y="461"/>
                    <a:pt x="903" y="506"/>
                  </a:cubicBezTo>
                  <a:cubicBezTo>
                    <a:pt x="813" y="551"/>
                    <a:pt x="734" y="596"/>
                    <a:pt x="655" y="641"/>
                  </a:cubicBezTo>
                  <a:cubicBezTo>
                    <a:pt x="576" y="686"/>
                    <a:pt x="497" y="743"/>
                    <a:pt x="430" y="788"/>
                  </a:cubicBezTo>
                  <a:cubicBezTo>
                    <a:pt x="362" y="822"/>
                    <a:pt x="305" y="867"/>
                    <a:pt x="249" y="912"/>
                  </a:cubicBezTo>
                  <a:lnTo>
                    <a:pt x="114" y="1025"/>
                  </a:lnTo>
                  <a:cubicBezTo>
                    <a:pt x="35" y="1081"/>
                    <a:pt x="1" y="1127"/>
                    <a:pt x="1" y="1127"/>
                  </a:cubicBezTo>
                  <a:lnTo>
                    <a:pt x="136" y="1059"/>
                  </a:lnTo>
                  <a:cubicBezTo>
                    <a:pt x="215" y="1014"/>
                    <a:pt x="339" y="935"/>
                    <a:pt x="475" y="867"/>
                  </a:cubicBezTo>
                  <a:cubicBezTo>
                    <a:pt x="554" y="833"/>
                    <a:pt x="621" y="788"/>
                    <a:pt x="712" y="754"/>
                  </a:cubicBezTo>
                  <a:cubicBezTo>
                    <a:pt x="791" y="709"/>
                    <a:pt x="881" y="675"/>
                    <a:pt x="971" y="630"/>
                  </a:cubicBezTo>
                  <a:cubicBezTo>
                    <a:pt x="1061" y="585"/>
                    <a:pt x="1152" y="540"/>
                    <a:pt x="1253" y="506"/>
                  </a:cubicBezTo>
                  <a:cubicBezTo>
                    <a:pt x="1344" y="472"/>
                    <a:pt x="1445" y="427"/>
                    <a:pt x="1547" y="393"/>
                  </a:cubicBezTo>
                  <a:lnTo>
                    <a:pt x="1840" y="292"/>
                  </a:lnTo>
                  <a:cubicBezTo>
                    <a:pt x="1942" y="258"/>
                    <a:pt x="2043" y="235"/>
                    <a:pt x="2145" y="213"/>
                  </a:cubicBezTo>
                  <a:cubicBezTo>
                    <a:pt x="2246" y="190"/>
                    <a:pt x="2337" y="156"/>
                    <a:pt x="2427" y="145"/>
                  </a:cubicBezTo>
                  <a:lnTo>
                    <a:pt x="2675" y="100"/>
                  </a:lnTo>
                  <a:cubicBezTo>
                    <a:pt x="2833" y="66"/>
                    <a:pt x="2968" y="66"/>
                    <a:pt x="3059" y="43"/>
                  </a:cubicBezTo>
                  <a:lnTo>
                    <a:pt x="3217" y="32"/>
                  </a:lnTo>
                  <a:cubicBezTo>
                    <a:pt x="3217" y="32"/>
                    <a:pt x="3160" y="21"/>
                    <a:pt x="3059" y="21"/>
                  </a:cubicBezTo>
                  <a:cubicBezTo>
                    <a:pt x="3014" y="9"/>
                    <a:pt x="2957" y="9"/>
                    <a:pt x="2889" y="9"/>
                  </a:cubicBezTo>
                  <a:cubicBezTo>
                    <a:pt x="2856" y="4"/>
                    <a:pt x="2819" y="1"/>
                    <a:pt x="278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11"/>
            <p:cNvSpPr/>
            <p:nvPr/>
          </p:nvSpPr>
          <p:spPr>
            <a:xfrm>
              <a:off x="7047264" y="4238998"/>
              <a:ext cx="149498" cy="23269"/>
            </a:xfrm>
            <a:custGeom>
              <a:rect b="b" l="l" r="r" t="t"/>
              <a:pathLst>
                <a:path extrusionOk="0" h="678" w="4356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15" y="91"/>
                  </a:cubicBezTo>
                  <a:cubicBezTo>
                    <a:pt x="1580" y="114"/>
                    <a:pt x="1456" y="159"/>
                    <a:pt x="1320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35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15" y="565"/>
                    <a:pt x="169" y="599"/>
                  </a:cubicBezTo>
                  <a:cubicBezTo>
                    <a:pt x="57" y="644"/>
                    <a:pt x="0" y="678"/>
                    <a:pt x="0" y="678"/>
                  </a:cubicBezTo>
                  <a:cubicBezTo>
                    <a:pt x="0" y="678"/>
                    <a:pt x="68" y="667"/>
                    <a:pt x="181" y="633"/>
                  </a:cubicBezTo>
                  <a:cubicBezTo>
                    <a:pt x="294" y="588"/>
                    <a:pt x="463" y="542"/>
                    <a:pt x="666" y="486"/>
                  </a:cubicBezTo>
                  <a:cubicBezTo>
                    <a:pt x="858" y="430"/>
                    <a:pt x="1095" y="384"/>
                    <a:pt x="1354" y="328"/>
                  </a:cubicBezTo>
                  <a:cubicBezTo>
                    <a:pt x="1478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5" y="204"/>
                  </a:cubicBezTo>
                  <a:cubicBezTo>
                    <a:pt x="2291" y="193"/>
                    <a:pt x="2426" y="170"/>
                    <a:pt x="2562" y="159"/>
                  </a:cubicBezTo>
                  <a:cubicBezTo>
                    <a:pt x="2697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69" y="181"/>
                    <a:pt x="3871" y="193"/>
                    <a:pt x="3950" y="204"/>
                  </a:cubicBezTo>
                  <a:cubicBezTo>
                    <a:pt x="4040" y="215"/>
                    <a:pt x="4108" y="226"/>
                    <a:pt x="4164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0" y="91"/>
                    <a:pt x="3679" y="80"/>
                  </a:cubicBezTo>
                  <a:cubicBezTo>
                    <a:pt x="3577" y="46"/>
                    <a:pt x="3464" y="35"/>
                    <a:pt x="3340" y="23"/>
                  </a:cubicBezTo>
                  <a:cubicBezTo>
                    <a:pt x="3227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11"/>
            <p:cNvSpPr/>
            <p:nvPr/>
          </p:nvSpPr>
          <p:spPr>
            <a:xfrm>
              <a:off x="7047641" y="4254511"/>
              <a:ext cx="106529" cy="8923"/>
            </a:xfrm>
            <a:custGeom>
              <a:rect b="b" l="l" r="r" t="t"/>
              <a:pathLst>
                <a:path extrusionOk="0" h="260" w="3104">
                  <a:moveTo>
                    <a:pt x="1546" y="0"/>
                  </a:moveTo>
                  <a:lnTo>
                    <a:pt x="1253" y="23"/>
                  </a:lnTo>
                  <a:cubicBezTo>
                    <a:pt x="1163" y="23"/>
                    <a:pt x="1061" y="34"/>
                    <a:pt x="971" y="45"/>
                  </a:cubicBezTo>
                  <a:cubicBezTo>
                    <a:pt x="790" y="68"/>
                    <a:pt x="621" y="102"/>
                    <a:pt x="474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79" y="237"/>
                    <a:pt x="34" y="248"/>
                    <a:pt x="0" y="260"/>
                  </a:cubicBezTo>
                  <a:lnTo>
                    <a:pt x="125" y="248"/>
                  </a:lnTo>
                  <a:lnTo>
                    <a:pt x="283" y="237"/>
                  </a:lnTo>
                  <a:cubicBezTo>
                    <a:pt x="339" y="226"/>
                    <a:pt x="407" y="226"/>
                    <a:pt x="474" y="215"/>
                  </a:cubicBezTo>
                  <a:cubicBezTo>
                    <a:pt x="553" y="215"/>
                    <a:pt x="632" y="203"/>
                    <a:pt x="711" y="203"/>
                  </a:cubicBezTo>
                  <a:cubicBezTo>
                    <a:pt x="802" y="192"/>
                    <a:pt x="892" y="192"/>
                    <a:pt x="982" y="192"/>
                  </a:cubicBezTo>
                  <a:cubicBezTo>
                    <a:pt x="1163" y="169"/>
                    <a:pt x="1355" y="169"/>
                    <a:pt x="1546" y="158"/>
                  </a:cubicBezTo>
                  <a:lnTo>
                    <a:pt x="1829" y="158"/>
                  </a:lnTo>
                  <a:cubicBezTo>
                    <a:pt x="1879" y="152"/>
                    <a:pt x="1927" y="150"/>
                    <a:pt x="1974" y="150"/>
                  </a:cubicBezTo>
                  <a:cubicBezTo>
                    <a:pt x="2020" y="150"/>
                    <a:pt x="2065" y="152"/>
                    <a:pt x="2111" y="158"/>
                  </a:cubicBezTo>
                  <a:lnTo>
                    <a:pt x="2381" y="158"/>
                  </a:lnTo>
                  <a:lnTo>
                    <a:pt x="2607" y="169"/>
                  </a:lnTo>
                  <a:cubicBezTo>
                    <a:pt x="2647" y="175"/>
                    <a:pt x="2683" y="175"/>
                    <a:pt x="2717" y="175"/>
                  </a:cubicBezTo>
                  <a:cubicBezTo>
                    <a:pt x="2751" y="175"/>
                    <a:pt x="2782" y="175"/>
                    <a:pt x="2810" y="181"/>
                  </a:cubicBezTo>
                  <a:lnTo>
                    <a:pt x="2968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7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02" y="23"/>
                    <a:pt x="2212" y="23"/>
                    <a:pt x="2122" y="11"/>
                  </a:cubicBezTo>
                  <a:cubicBezTo>
                    <a:pt x="2032" y="0"/>
                    <a:pt x="1941" y="0"/>
                    <a:pt x="184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11"/>
            <p:cNvSpPr/>
            <p:nvPr/>
          </p:nvSpPr>
          <p:spPr>
            <a:xfrm>
              <a:off x="7047641" y="4262096"/>
              <a:ext cx="85628" cy="14140"/>
            </a:xfrm>
            <a:custGeom>
              <a:rect b="b" l="l" r="r" t="t"/>
              <a:pathLst>
                <a:path extrusionOk="0" h="412" w="2495">
                  <a:moveTo>
                    <a:pt x="311" y="0"/>
                  </a:moveTo>
                  <a:cubicBezTo>
                    <a:pt x="245" y="0"/>
                    <a:pt x="176" y="11"/>
                    <a:pt x="102" y="27"/>
                  </a:cubicBezTo>
                  <a:lnTo>
                    <a:pt x="0" y="39"/>
                  </a:lnTo>
                  <a:lnTo>
                    <a:pt x="102" y="50"/>
                  </a:lnTo>
                  <a:lnTo>
                    <a:pt x="226" y="61"/>
                  </a:lnTo>
                  <a:cubicBezTo>
                    <a:pt x="283" y="72"/>
                    <a:pt x="328" y="84"/>
                    <a:pt x="395" y="95"/>
                  </a:cubicBezTo>
                  <a:cubicBezTo>
                    <a:pt x="497" y="106"/>
                    <a:pt x="644" y="129"/>
                    <a:pt x="779" y="151"/>
                  </a:cubicBezTo>
                  <a:lnTo>
                    <a:pt x="1242" y="230"/>
                  </a:lnTo>
                  <a:lnTo>
                    <a:pt x="1704" y="298"/>
                  </a:lnTo>
                  <a:cubicBezTo>
                    <a:pt x="1851" y="321"/>
                    <a:pt x="1987" y="343"/>
                    <a:pt x="2099" y="366"/>
                  </a:cubicBezTo>
                  <a:cubicBezTo>
                    <a:pt x="2212" y="377"/>
                    <a:pt x="2314" y="388"/>
                    <a:pt x="2381" y="400"/>
                  </a:cubicBezTo>
                  <a:cubicBezTo>
                    <a:pt x="2415" y="411"/>
                    <a:pt x="2460" y="411"/>
                    <a:pt x="2494" y="411"/>
                  </a:cubicBezTo>
                  <a:lnTo>
                    <a:pt x="2393" y="366"/>
                  </a:lnTo>
                  <a:cubicBezTo>
                    <a:pt x="2302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23" y="5"/>
                    <a:pt x="655" y="5"/>
                    <a:pt x="587" y="5"/>
                  </a:cubicBezTo>
                  <a:lnTo>
                    <a:pt x="384" y="5"/>
                  </a:lnTo>
                  <a:cubicBezTo>
                    <a:pt x="360" y="2"/>
                    <a:pt x="336" y="0"/>
                    <a:pt x="3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11"/>
            <p:cNvSpPr/>
            <p:nvPr/>
          </p:nvSpPr>
          <p:spPr>
            <a:xfrm>
              <a:off x="5804880" y="3940792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0" y="1"/>
                  </a:moveTo>
                  <a:cubicBezTo>
                    <a:pt x="158" y="1"/>
                    <a:pt x="0" y="418"/>
                    <a:pt x="0" y="949"/>
                  </a:cubicBezTo>
                  <a:cubicBezTo>
                    <a:pt x="0" y="1468"/>
                    <a:pt x="158" y="1885"/>
                    <a:pt x="350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53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11"/>
            <p:cNvSpPr/>
            <p:nvPr/>
          </p:nvSpPr>
          <p:spPr>
            <a:xfrm>
              <a:off x="5757244" y="3866077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0" y="0"/>
                  </a:moveTo>
                  <a:cubicBezTo>
                    <a:pt x="158" y="0"/>
                    <a:pt x="1" y="418"/>
                    <a:pt x="1" y="948"/>
                  </a:cubicBezTo>
                  <a:cubicBezTo>
                    <a:pt x="1" y="1467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48"/>
                  </a:cubicBezTo>
                  <a:cubicBezTo>
                    <a:pt x="700" y="429"/>
                    <a:pt x="553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11"/>
            <p:cNvSpPr/>
            <p:nvPr/>
          </p:nvSpPr>
          <p:spPr>
            <a:xfrm>
              <a:off x="5738642" y="3965193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0" y="1468"/>
                    <a:pt x="700" y="949"/>
                  </a:cubicBezTo>
                  <a:cubicBezTo>
                    <a:pt x="700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11"/>
            <p:cNvSpPr/>
            <p:nvPr/>
          </p:nvSpPr>
          <p:spPr>
            <a:xfrm>
              <a:off x="5695296" y="3899745"/>
              <a:ext cx="24024" cy="64728"/>
            </a:xfrm>
            <a:custGeom>
              <a:rect b="b" l="l" r="r" t="t"/>
              <a:pathLst>
                <a:path extrusionOk="0" h="1886" w="70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11"/>
            <p:cNvSpPr/>
            <p:nvPr/>
          </p:nvSpPr>
          <p:spPr>
            <a:xfrm>
              <a:off x="5674361" y="3997729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11"/>
            <p:cNvSpPr/>
            <p:nvPr/>
          </p:nvSpPr>
          <p:spPr>
            <a:xfrm>
              <a:off x="5707274" y="3809518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11"/>
            <p:cNvSpPr/>
            <p:nvPr/>
          </p:nvSpPr>
          <p:spPr>
            <a:xfrm>
              <a:off x="5907497" y="3965983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47" y="0"/>
                    <a:pt x="1" y="418"/>
                    <a:pt x="1" y="937"/>
                  </a:cubicBezTo>
                  <a:cubicBezTo>
                    <a:pt x="1" y="1467"/>
                    <a:pt x="147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11"/>
            <p:cNvSpPr/>
            <p:nvPr/>
          </p:nvSpPr>
          <p:spPr>
            <a:xfrm>
              <a:off x="5859860" y="3891234"/>
              <a:ext cx="23681" cy="64728"/>
            </a:xfrm>
            <a:custGeom>
              <a:rect b="b" l="l" r="r" t="t"/>
              <a:pathLst>
                <a:path extrusionOk="0" h="1886" w="690">
                  <a:moveTo>
                    <a:pt x="351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689" y="1456"/>
                    <a:pt x="689" y="937"/>
                  </a:cubicBezTo>
                  <a:cubicBezTo>
                    <a:pt x="689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11"/>
            <p:cNvSpPr/>
            <p:nvPr/>
          </p:nvSpPr>
          <p:spPr>
            <a:xfrm>
              <a:off x="5847883" y="3997729"/>
              <a:ext cx="24024" cy="64728"/>
            </a:xfrm>
            <a:custGeom>
              <a:rect b="b" l="l" r="r" t="t"/>
              <a:pathLst>
                <a:path extrusionOk="0" h="1886" w="70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11"/>
            <p:cNvSpPr/>
            <p:nvPr/>
          </p:nvSpPr>
          <p:spPr>
            <a:xfrm>
              <a:off x="3651643" y="3855575"/>
              <a:ext cx="1687377" cy="1471298"/>
            </a:xfrm>
            <a:custGeom>
              <a:rect b="b" l="l" r="r" t="t"/>
              <a:pathLst>
                <a:path extrusionOk="0" h="42870" w="49166">
                  <a:moveTo>
                    <a:pt x="37814" y="1"/>
                  </a:moveTo>
                  <a:cubicBezTo>
                    <a:pt x="37810" y="1"/>
                    <a:pt x="37806" y="1"/>
                    <a:pt x="37802" y="1"/>
                  </a:cubicBezTo>
                  <a:cubicBezTo>
                    <a:pt x="36922" y="4177"/>
                    <a:pt x="36065" y="7844"/>
                    <a:pt x="36279" y="12143"/>
                  </a:cubicBezTo>
                  <a:cubicBezTo>
                    <a:pt x="36437" y="15393"/>
                    <a:pt x="35974" y="19184"/>
                    <a:pt x="36854" y="22276"/>
                  </a:cubicBezTo>
                  <a:cubicBezTo>
                    <a:pt x="36448" y="22073"/>
                    <a:pt x="36031" y="21870"/>
                    <a:pt x="35613" y="21678"/>
                  </a:cubicBezTo>
                  <a:cubicBezTo>
                    <a:pt x="35196" y="21475"/>
                    <a:pt x="34767" y="21295"/>
                    <a:pt x="34338" y="21114"/>
                  </a:cubicBezTo>
                  <a:cubicBezTo>
                    <a:pt x="36347" y="14061"/>
                    <a:pt x="31100" y="5745"/>
                    <a:pt x="27624" y="171"/>
                  </a:cubicBezTo>
                  <a:lnTo>
                    <a:pt x="27624" y="171"/>
                  </a:lnTo>
                  <a:cubicBezTo>
                    <a:pt x="28121" y="3545"/>
                    <a:pt x="29373" y="6952"/>
                    <a:pt x="29994" y="10383"/>
                  </a:cubicBezTo>
                  <a:cubicBezTo>
                    <a:pt x="30614" y="13621"/>
                    <a:pt x="31438" y="17650"/>
                    <a:pt x="33244" y="20640"/>
                  </a:cubicBezTo>
                  <a:lnTo>
                    <a:pt x="31946" y="20087"/>
                  </a:lnTo>
                  <a:cubicBezTo>
                    <a:pt x="31686" y="19986"/>
                    <a:pt x="31438" y="19873"/>
                    <a:pt x="31179" y="19771"/>
                  </a:cubicBezTo>
                  <a:cubicBezTo>
                    <a:pt x="31179" y="17119"/>
                    <a:pt x="29125" y="13305"/>
                    <a:pt x="27805" y="11286"/>
                  </a:cubicBezTo>
                  <a:cubicBezTo>
                    <a:pt x="25762" y="7957"/>
                    <a:pt x="22885" y="4086"/>
                    <a:pt x="19748" y="1796"/>
                  </a:cubicBezTo>
                  <a:lnTo>
                    <a:pt x="19748" y="1796"/>
                  </a:lnTo>
                  <a:cubicBezTo>
                    <a:pt x="21598" y="5711"/>
                    <a:pt x="23449" y="9638"/>
                    <a:pt x="25875" y="13136"/>
                  </a:cubicBezTo>
                  <a:cubicBezTo>
                    <a:pt x="27477" y="15461"/>
                    <a:pt x="29215" y="17481"/>
                    <a:pt x="30885" y="19647"/>
                  </a:cubicBezTo>
                  <a:cubicBezTo>
                    <a:pt x="30626" y="19546"/>
                    <a:pt x="30355" y="19444"/>
                    <a:pt x="30073" y="19331"/>
                  </a:cubicBezTo>
                  <a:lnTo>
                    <a:pt x="28211" y="18677"/>
                  </a:lnTo>
                  <a:cubicBezTo>
                    <a:pt x="27771" y="18530"/>
                    <a:pt x="27319" y="18406"/>
                    <a:pt x="26868" y="18304"/>
                  </a:cubicBezTo>
                  <a:cubicBezTo>
                    <a:pt x="25390" y="16172"/>
                    <a:pt x="24306" y="13712"/>
                    <a:pt x="22264" y="11839"/>
                  </a:cubicBezTo>
                  <a:cubicBezTo>
                    <a:pt x="19781" y="9616"/>
                    <a:pt x="15674" y="7246"/>
                    <a:pt x="12458" y="6445"/>
                  </a:cubicBezTo>
                  <a:lnTo>
                    <a:pt x="12458" y="6445"/>
                  </a:lnTo>
                  <a:cubicBezTo>
                    <a:pt x="15821" y="11410"/>
                    <a:pt x="21655" y="15021"/>
                    <a:pt x="26642" y="18248"/>
                  </a:cubicBezTo>
                  <a:cubicBezTo>
                    <a:pt x="26529" y="18225"/>
                    <a:pt x="26417" y="18191"/>
                    <a:pt x="26292" y="18169"/>
                  </a:cubicBezTo>
                  <a:lnTo>
                    <a:pt x="25345" y="17932"/>
                  </a:lnTo>
                  <a:cubicBezTo>
                    <a:pt x="25040" y="17864"/>
                    <a:pt x="24724" y="17808"/>
                    <a:pt x="24419" y="17751"/>
                  </a:cubicBezTo>
                  <a:cubicBezTo>
                    <a:pt x="23212" y="17503"/>
                    <a:pt x="22038" y="17311"/>
                    <a:pt x="20932" y="17131"/>
                  </a:cubicBezTo>
                  <a:cubicBezTo>
                    <a:pt x="18953" y="12433"/>
                    <a:pt x="13274" y="9422"/>
                    <a:pt x="8259" y="9422"/>
                  </a:cubicBezTo>
                  <a:cubicBezTo>
                    <a:pt x="8070" y="9422"/>
                    <a:pt x="7883" y="9426"/>
                    <a:pt x="7696" y="9435"/>
                  </a:cubicBezTo>
                  <a:cubicBezTo>
                    <a:pt x="11950" y="11929"/>
                    <a:pt x="17152" y="13791"/>
                    <a:pt x="20718" y="17097"/>
                  </a:cubicBezTo>
                  <a:cubicBezTo>
                    <a:pt x="19646" y="16916"/>
                    <a:pt x="18630" y="16725"/>
                    <a:pt x="17694" y="16555"/>
                  </a:cubicBezTo>
                  <a:cubicBezTo>
                    <a:pt x="17051" y="16442"/>
                    <a:pt x="16441" y="16341"/>
                    <a:pt x="15877" y="16273"/>
                  </a:cubicBezTo>
                  <a:cubicBezTo>
                    <a:pt x="14309" y="15122"/>
                    <a:pt x="13609" y="13147"/>
                    <a:pt x="11330" y="12504"/>
                  </a:cubicBezTo>
                  <a:cubicBezTo>
                    <a:pt x="10765" y="12373"/>
                    <a:pt x="10222" y="12316"/>
                    <a:pt x="9695" y="12316"/>
                  </a:cubicBezTo>
                  <a:cubicBezTo>
                    <a:pt x="7768" y="12316"/>
                    <a:pt x="6042" y="13077"/>
                    <a:pt x="4164" y="13768"/>
                  </a:cubicBezTo>
                  <a:cubicBezTo>
                    <a:pt x="6658" y="14310"/>
                    <a:pt x="9355" y="13960"/>
                    <a:pt x="11883" y="14592"/>
                  </a:cubicBezTo>
                  <a:cubicBezTo>
                    <a:pt x="13124" y="14998"/>
                    <a:pt x="14286" y="15675"/>
                    <a:pt x="15460" y="16228"/>
                  </a:cubicBezTo>
                  <a:cubicBezTo>
                    <a:pt x="15290" y="16205"/>
                    <a:pt x="15132" y="16183"/>
                    <a:pt x="14974" y="16172"/>
                  </a:cubicBezTo>
                  <a:cubicBezTo>
                    <a:pt x="14568" y="16126"/>
                    <a:pt x="14185" y="16104"/>
                    <a:pt x="13835" y="16093"/>
                  </a:cubicBezTo>
                  <a:cubicBezTo>
                    <a:pt x="13627" y="16085"/>
                    <a:pt x="13431" y="16077"/>
                    <a:pt x="13246" y="16077"/>
                  </a:cubicBezTo>
                  <a:cubicBezTo>
                    <a:pt x="13170" y="16077"/>
                    <a:pt x="13095" y="16078"/>
                    <a:pt x="13022" y="16081"/>
                  </a:cubicBezTo>
                  <a:cubicBezTo>
                    <a:pt x="12201" y="15678"/>
                    <a:pt x="11119" y="15487"/>
                    <a:pt x="9924" y="15487"/>
                  </a:cubicBezTo>
                  <a:cubicBezTo>
                    <a:pt x="6309" y="15487"/>
                    <a:pt x="1654" y="17230"/>
                    <a:pt x="0" y="20087"/>
                  </a:cubicBezTo>
                  <a:lnTo>
                    <a:pt x="0" y="20087"/>
                  </a:lnTo>
                  <a:cubicBezTo>
                    <a:pt x="4310" y="17887"/>
                    <a:pt x="9116" y="17898"/>
                    <a:pt x="13449" y="16319"/>
                  </a:cubicBezTo>
                  <a:lnTo>
                    <a:pt x="13449" y="16319"/>
                  </a:lnTo>
                  <a:cubicBezTo>
                    <a:pt x="13570" y="16330"/>
                    <a:pt x="13691" y="16341"/>
                    <a:pt x="13812" y="16363"/>
                  </a:cubicBezTo>
                  <a:cubicBezTo>
                    <a:pt x="14151" y="16397"/>
                    <a:pt x="14534" y="16454"/>
                    <a:pt x="14929" y="16533"/>
                  </a:cubicBezTo>
                  <a:cubicBezTo>
                    <a:pt x="15324" y="16612"/>
                    <a:pt x="15742" y="16679"/>
                    <a:pt x="16182" y="16781"/>
                  </a:cubicBezTo>
                  <a:lnTo>
                    <a:pt x="16283" y="16804"/>
                  </a:lnTo>
                  <a:cubicBezTo>
                    <a:pt x="15685" y="16796"/>
                    <a:pt x="15100" y="16734"/>
                    <a:pt x="14517" y="16734"/>
                  </a:cubicBezTo>
                  <a:cubicBezTo>
                    <a:pt x="14188" y="16734"/>
                    <a:pt x="13860" y="16754"/>
                    <a:pt x="13530" y="16815"/>
                  </a:cubicBezTo>
                  <a:cubicBezTo>
                    <a:pt x="12041" y="17041"/>
                    <a:pt x="10675" y="17864"/>
                    <a:pt x="9355" y="18553"/>
                  </a:cubicBezTo>
                  <a:cubicBezTo>
                    <a:pt x="6534" y="19997"/>
                    <a:pt x="3216" y="22051"/>
                    <a:pt x="1941" y="25131"/>
                  </a:cubicBezTo>
                  <a:cubicBezTo>
                    <a:pt x="5056" y="23360"/>
                    <a:pt x="7719" y="20922"/>
                    <a:pt x="11149" y="19455"/>
                  </a:cubicBezTo>
                  <a:cubicBezTo>
                    <a:pt x="13056" y="18665"/>
                    <a:pt x="15121" y="18011"/>
                    <a:pt x="16859" y="17063"/>
                  </a:cubicBezTo>
                  <a:lnTo>
                    <a:pt x="16938" y="16950"/>
                  </a:lnTo>
                  <a:lnTo>
                    <a:pt x="17581" y="17097"/>
                  </a:lnTo>
                  <a:cubicBezTo>
                    <a:pt x="18473" y="17311"/>
                    <a:pt x="19432" y="17548"/>
                    <a:pt x="20459" y="17763"/>
                  </a:cubicBezTo>
                  <a:cubicBezTo>
                    <a:pt x="18337" y="18654"/>
                    <a:pt x="15516" y="19444"/>
                    <a:pt x="13293" y="20437"/>
                  </a:cubicBezTo>
                  <a:cubicBezTo>
                    <a:pt x="9276" y="22321"/>
                    <a:pt x="7211" y="24951"/>
                    <a:pt x="4458" y="28268"/>
                  </a:cubicBezTo>
                  <a:cubicBezTo>
                    <a:pt x="7403" y="26045"/>
                    <a:pt x="10348" y="23811"/>
                    <a:pt x="13643" y="21983"/>
                  </a:cubicBezTo>
                  <a:cubicBezTo>
                    <a:pt x="15934" y="20843"/>
                    <a:pt x="19037" y="19704"/>
                    <a:pt x="20966" y="17864"/>
                  </a:cubicBezTo>
                  <a:cubicBezTo>
                    <a:pt x="22016" y="18079"/>
                    <a:pt x="23110" y="18316"/>
                    <a:pt x="24239" y="18564"/>
                  </a:cubicBezTo>
                  <a:cubicBezTo>
                    <a:pt x="24543" y="18632"/>
                    <a:pt x="24848" y="18699"/>
                    <a:pt x="25153" y="18767"/>
                  </a:cubicBezTo>
                  <a:cubicBezTo>
                    <a:pt x="25457" y="18846"/>
                    <a:pt x="25751" y="18936"/>
                    <a:pt x="26056" y="19015"/>
                  </a:cubicBezTo>
                  <a:cubicBezTo>
                    <a:pt x="26360" y="19094"/>
                    <a:pt x="26654" y="19184"/>
                    <a:pt x="26947" y="19263"/>
                  </a:cubicBezTo>
                  <a:cubicBezTo>
                    <a:pt x="19511" y="21171"/>
                    <a:pt x="11025" y="23732"/>
                    <a:pt x="8249" y="31789"/>
                  </a:cubicBezTo>
                  <a:cubicBezTo>
                    <a:pt x="11138" y="28855"/>
                    <a:pt x="15144" y="26350"/>
                    <a:pt x="18709" y="24104"/>
                  </a:cubicBezTo>
                  <a:cubicBezTo>
                    <a:pt x="21169" y="22525"/>
                    <a:pt x="25175" y="21385"/>
                    <a:pt x="27297" y="19354"/>
                  </a:cubicBezTo>
                  <a:cubicBezTo>
                    <a:pt x="27500" y="19410"/>
                    <a:pt x="27703" y="19467"/>
                    <a:pt x="27895" y="19546"/>
                  </a:cubicBezTo>
                  <a:cubicBezTo>
                    <a:pt x="28515" y="19771"/>
                    <a:pt x="29136" y="19997"/>
                    <a:pt x="29757" y="20211"/>
                  </a:cubicBezTo>
                  <a:cubicBezTo>
                    <a:pt x="29960" y="20290"/>
                    <a:pt x="30163" y="20381"/>
                    <a:pt x="30377" y="20471"/>
                  </a:cubicBezTo>
                  <a:cubicBezTo>
                    <a:pt x="27206" y="21599"/>
                    <a:pt x="24182" y="22367"/>
                    <a:pt x="21452" y="24465"/>
                  </a:cubicBezTo>
                  <a:cubicBezTo>
                    <a:pt x="19838" y="25684"/>
                    <a:pt x="18473" y="27208"/>
                    <a:pt x="17446" y="28957"/>
                  </a:cubicBezTo>
                  <a:cubicBezTo>
                    <a:pt x="16464" y="30559"/>
                    <a:pt x="14467" y="34226"/>
                    <a:pt x="14737" y="36111"/>
                  </a:cubicBezTo>
                  <a:cubicBezTo>
                    <a:pt x="17276" y="32466"/>
                    <a:pt x="19860" y="28697"/>
                    <a:pt x="23325" y="25865"/>
                  </a:cubicBezTo>
                  <a:cubicBezTo>
                    <a:pt x="25627" y="23913"/>
                    <a:pt x="28482" y="22434"/>
                    <a:pt x="30671" y="20584"/>
                  </a:cubicBezTo>
                  <a:cubicBezTo>
                    <a:pt x="30975" y="20708"/>
                    <a:pt x="31280" y="20843"/>
                    <a:pt x="31585" y="20967"/>
                  </a:cubicBezTo>
                  <a:cubicBezTo>
                    <a:pt x="32386" y="21295"/>
                    <a:pt x="33176" y="21622"/>
                    <a:pt x="33954" y="21960"/>
                  </a:cubicBezTo>
                  <a:cubicBezTo>
                    <a:pt x="31472" y="23755"/>
                    <a:pt x="28651" y="25064"/>
                    <a:pt x="26371" y="27366"/>
                  </a:cubicBezTo>
                  <a:cubicBezTo>
                    <a:pt x="23539" y="30175"/>
                    <a:pt x="20899" y="34689"/>
                    <a:pt x="21181" y="38875"/>
                  </a:cubicBezTo>
                  <a:cubicBezTo>
                    <a:pt x="23336" y="35061"/>
                    <a:pt x="26033" y="31563"/>
                    <a:pt x="28854" y="28133"/>
                  </a:cubicBezTo>
                  <a:cubicBezTo>
                    <a:pt x="29700" y="27072"/>
                    <a:pt x="30614" y="26068"/>
                    <a:pt x="31517" y="25041"/>
                  </a:cubicBezTo>
                  <a:cubicBezTo>
                    <a:pt x="31991" y="24499"/>
                    <a:pt x="32465" y="23958"/>
                    <a:pt x="32916" y="23393"/>
                  </a:cubicBezTo>
                  <a:cubicBezTo>
                    <a:pt x="33142" y="23111"/>
                    <a:pt x="33661" y="22096"/>
                    <a:pt x="34045" y="22062"/>
                  </a:cubicBezTo>
                  <a:cubicBezTo>
                    <a:pt x="34203" y="22062"/>
                    <a:pt x="34372" y="22107"/>
                    <a:pt x="34507" y="22186"/>
                  </a:cubicBezTo>
                  <a:lnTo>
                    <a:pt x="36572" y="23157"/>
                  </a:lnTo>
                  <a:cubicBezTo>
                    <a:pt x="36065" y="23879"/>
                    <a:pt x="28256" y="32962"/>
                    <a:pt x="30005" y="42870"/>
                  </a:cubicBezTo>
                  <a:cubicBezTo>
                    <a:pt x="31021" y="41132"/>
                    <a:pt x="37170" y="31225"/>
                    <a:pt x="36651" y="23190"/>
                  </a:cubicBezTo>
                  <a:lnTo>
                    <a:pt x="36651" y="23190"/>
                  </a:lnTo>
                  <a:cubicBezTo>
                    <a:pt x="37340" y="23506"/>
                    <a:pt x="38005" y="23845"/>
                    <a:pt x="38649" y="24195"/>
                  </a:cubicBezTo>
                  <a:cubicBezTo>
                    <a:pt x="38807" y="24274"/>
                    <a:pt x="38976" y="24364"/>
                    <a:pt x="39134" y="24454"/>
                  </a:cubicBezTo>
                  <a:cubicBezTo>
                    <a:pt x="37159" y="28866"/>
                    <a:pt x="36335" y="37126"/>
                    <a:pt x="39021" y="41132"/>
                  </a:cubicBezTo>
                  <a:cubicBezTo>
                    <a:pt x="40138" y="35964"/>
                    <a:pt x="41842" y="29667"/>
                    <a:pt x="39360" y="24578"/>
                  </a:cubicBezTo>
                  <a:lnTo>
                    <a:pt x="39360" y="24578"/>
                  </a:lnTo>
                  <a:cubicBezTo>
                    <a:pt x="39653" y="24748"/>
                    <a:pt x="39946" y="24917"/>
                    <a:pt x="40228" y="25086"/>
                  </a:cubicBezTo>
                  <a:cubicBezTo>
                    <a:pt x="40736" y="25379"/>
                    <a:pt x="41233" y="25673"/>
                    <a:pt x="41707" y="26011"/>
                  </a:cubicBezTo>
                  <a:lnTo>
                    <a:pt x="42406" y="26485"/>
                  </a:lnTo>
                  <a:cubicBezTo>
                    <a:pt x="42508" y="26564"/>
                    <a:pt x="42621" y="26643"/>
                    <a:pt x="42734" y="26711"/>
                  </a:cubicBezTo>
                  <a:lnTo>
                    <a:pt x="43072" y="26948"/>
                  </a:lnTo>
                  <a:lnTo>
                    <a:pt x="44347" y="27839"/>
                  </a:lnTo>
                  <a:cubicBezTo>
                    <a:pt x="45160" y="28426"/>
                    <a:pt x="45904" y="28945"/>
                    <a:pt x="46525" y="29453"/>
                  </a:cubicBezTo>
                  <a:cubicBezTo>
                    <a:pt x="46841" y="29701"/>
                    <a:pt x="47134" y="29938"/>
                    <a:pt x="47383" y="30187"/>
                  </a:cubicBezTo>
                  <a:cubicBezTo>
                    <a:pt x="47620" y="30390"/>
                    <a:pt x="47845" y="30615"/>
                    <a:pt x="48060" y="30852"/>
                  </a:cubicBezTo>
                  <a:cubicBezTo>
                    <a:pt x="48252" y="31078"/>
                    <a:pt x="48421" y="31270"/>
                    <a:pt x="48567" y="31428"/>
                  </a:cubicBezTo>
                  <a:cubicBezTo>
                    <a:pt x="48725" y="31597"/>
                    <a:pt x="48816" y="31778"/>
                    <a:pt x="48906" y="31902"/>
                  </a:cubicBezTo>
                  <a:lnTo>
                    <a:pt x="49166" y="32308"/>
                  </a:lnTo>
                  <a:lnTo>
                    <a:pt x="48962" y="31879"/>
                  </a:lnTo>
                  <a:cubicBezTo>
                    <a:pt x="48883" y="31744"/>
                    <a:pt x="48804" y="31563"/>
                    <a:pt x="48692" y="31371"/>
                  </a:cubicBezTo>
                  <a:cubicBezTo>
                    <a:pt x="48545" y="31191"/>
                    <a:pt x="48398" y="30976"/>
                    <a:pt x="48229" y="30739"/>
                  </a:cubicBezTo>
                  <a:cubicBezTo>
                    <a:pt x="48026" y="30480"/>
                    <a:pt x="47811" y="30232"/>
                    <a:pt x="47586" y="29995"/>
                  </a:cubicBezTo>
                  <a:cubicBezTo>
                    <a:pt x="47338" y="29713"/>
                    <a:pt x="47067" y="29442"/>
                    <a:pt x="46785" y="29182"/>
                  </a:cubicBezTo>
                  <a:cubicBezTo>
                    <a:pt x="46187" y="28607"/>
                    <a:pt x="45476" y="28020"/>
                    <a:pt x="44697" y="27399"/>
                  </a:cubicBezTo>
                  <a:lnTo>
                    <a:pt x="43467" y="26440"/>
                  </a:lnTo>
                  <a:cubicBezTo>
                    <a:pt x="43365" y="26350"/>
                    <a:pt x="43264" y="26271"/>
                    <a:pt x="43151" y="26192"/>
                  </a:cubicBezTo>
                  <a:cubicBezTo>
                    <a:pt x="43050" y="26102"/>
                    <a:pt x="42925" y="26011"/>
                    <a:pt x="42813" y="25932"/>
                  </a:cubicBezTo>
                  <a:lnTo>
                    <a:pt x="42135" y="25425"/>
                  </a:lnTo>
                  <a:cubicBezTo>
                    <a:pt x="41684" y="25075"/>
                    <a:pt x="41188" y="24748"/>
                    <a:pt x="40669" y="24420"/>
                  </a:cubicBezTo>
                  <a:cubicBezTo>
                    <a:pt x="40353" y="24195"/>
                    <a:pt x="40025" y="24003"/>
                    <a:pt x="39698" y="23811"/>
                  </a:cubicBezTo>
                  <a:cubicBezTo>
                    <a:pt x="43749" y="19929"/>
                    <a:pt x="46875" y="12662"/>
                    <a:pt x="46480" y="7167"/>
                  </a:cubicBezTo>
                  <a:lnTo>
                    <a:pt x="46480" y="7167"/>
                  </a:lnTo>
                  <a:cubicBezTo>
                    <a:pt x="44889" y="9943"/>
                    <a:pt x="42948" y="12640"/>
                    <a:pt x="41447" y="15686"/>
                  </a:cubicBezTo>
                  <a:cubicBezTo>
                    <a:pt x="40149" y="18316"/>
                    <a:pt x="39935" y="20843"/>
                    <a:pt x="39563" y="23732"/>
                  </a:cubicBezTo>
                  <a:lnTo>
                    <a:pt x="39077" y="23450"/>
                  </a:lnTo>
                  <a:cubicBezTo>
                    <a:pt x="38536" y="23123"/>
                    <a:pt x="37960" y="22841"/>
                    <a:pt x="37385" y="22536"/>
                  </a:cubicBezTo>
                  <a:cubicBezTo>
                    <a:pt x="37249" y="22468"/>
                    <a:pt x="37114" y="22389"/>
                    <a:pt x="36979" y="22333"/>
                  </a:cubicBezTo>
                  <a:cubicBezTo>
                    <a:pt x="38457" y="18237"/>
                    <a:pt x="40228" y="14705"/>
                    <a:pt x="39890" y="9999"/>
                  </a:cubicBezTo>
                  <a:cubicBezTo>
                    <a:pt x="39890" y="9157"/>
                    <a:pt x="38616" y="1"/>
                    <a:pt x="3781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11"/>
            <p:cNvSpPr/>
            <p:nvPr/>
          </p:nvSpPr>
          <p:spPr>
            <a:xfrm>
              <a:off x="5124829" y="4143349"/>
              <a:ext cx="493796" cy="779991"/>
            </a:xfrm>
            <a:custGeom>
              <a:rect b="b" l="l" r="r" t="t"/>
              <a:pathLst>
                <a:path extrusionOk="0" h="22727" w="14388">
                  <a:moveTo>
                    <a:pt x="10190" y="1"/>
                  </a:moveTo>
                  <a:lnTo>
                    <a:pt x="10190" y="1"/>
                  </a:lnTo>
                  <a:cubicBezTo>
                    <a:pt x="4751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11"/>
            <p:cNvSpPr/>
            <p:nvPr/>
          </p:nvSpPr>
          <p:spPr>
            <a:xfrm>
              <a:off x="5245258" y="4162705"/>
              <a:ext cx="265328" cy="911299"/>
            </a:xfrm>
            <a:custGeom>
              <a:rect b="b" l="l" r="r" t="t"/>
              <a:pathLst>
                <a:path extrusionOk="0" h="26553" w="7731">
                  <a:moveTo>
                    <a:pt x="6264" y="1"/>
                  </a:moveTo>
                  <a:lnTo>
                    <a:pt x="6072" y="1163"/>
                  </a:ln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8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34" y="4876"/>
                    <a:pt x="4695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48" y="8746"/>
                    <a:pt x="4481" y="9028"/>
                    <a:pt x="4424" y="9310"/>
                  </a:cubicBezTo>
                  <a:lnTo>
                    <a:pt x="4277" y="9355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62" y="7832"/>
                    <a:pt x="3612" y="8746"/>
                    <a:pt x="4029" y="9649"/>
                  </a:cubicBezTo>
                  <a:cubicBezTo>
                    <a:pt x="4056" y="9712"/>
                    <a:pt x="4119" y="9746"/>
                    <a:pt x="4189" y="9746"/>
                  </a:cubicBezTo>
                  <a:cubicBezTo>
                    <a:pt x="4207" y="9746"/>
                    <a:pt x="4225" y="9744"/>
                    <a:pt x="4244" y="9739"/>
                  </a:cubicBezTo>
                  <a:cubicBezTo>
                    <a:pt x="4266" y="9739"/>
                    <a:pt x="4300" y="9716"/>
                    <a:pt x="4323" y="9716"/>
                  </a:cubicBezTo>
                  <a:cubicBezTo>
                    <a:pt x="4232" y="10100"/>
                    <a:pt x="4142" y="10484"/>
                    <a:pt x="4041" y="10879"/>
                  </a:cubicBezTo>
                  <a:lnTo>
                    <a:pt x="3691" y="12312"/>
                  </a:lnTo>
                  <a:cubicBezTo>
                    <a:pt x="3600" y="12131"/>
                    <a:pt x="3499" y="11962"/>
                    <a:pt x="3409" y="11781"/>
                  </a:cubicBezTo>
                  <a:cubicBezTo>
                    <a:pt x="3284" y="11522"/>
                    <a:pt x="3149" y="11274"/>
                    <a:pt x="3002" y="11025"/>
                  </a:cubicBezTo>
                  <a:cubicBezTo>
                    <a:pt x="2856" y="10766"/>
                    <a:pt x="2698" y="10518"/>
                    <a:pt x="2528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56" y="9841"/>
                    <a:pt x="2032" y="9762"/>
                    <a:pt x="1930" y="9671"/>
                  </a:cubicBezTo>
                  <a:lnTo>
                    <a:pt x="1930" y="9671"/>
                  </a:lnTo>
                  <a:lnTo>
                    <a:pt x="2179" y="10021"/>
                  </a:lnTo>
                  <a:cubicBezTo>
                    <a:pt x="2258" y="10134"/>
                    <a:pt x="2325" y="10258"/>
                    <a:pt x="2404" y="10382"/>
                  </a:cubicBezTo>
                  <a:cubicBezTo>
                    <a:pt x="2472" y="10495"/>
                    <a:pt x="2528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15" y="11928"/>
                  </a:cubicBezTo>
                  <a:cubicBezTo>
                    <a:pt x="3239" y="12199"/>
                    <a:pt x="3375" y="12458"/>
                    <a:pt x="3510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88" y="13147"/>
                    <a:pt x="3442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30" y="13440"/>
                    <a:pt x="2438" y="14298"/>
                    <a:pt x="2980" y="15144"/>
                  </a:cubicBezTo>
                  <a:cubicBezTo>
                    <a:pt x="2720" y="16182"/>
                    <a:pt x="2449" y="17209"/>
                    <a:pt x="2190" y="18191"/>
                  </a:cubicBezTo>
                  <a:cubicBezTo>
                    <a:pt x="2190" y="18202"/>
                    <a:pt x="2190" y="18213"/>
                    <a:pt x="2167" y="18236"/>
                  </a:cubicBezTo>
                  <a:cubicBezTo>
                    <a:pt x="2009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1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cubicBezTo>
                    <a:pt x="1953" y="18665"/>
                    <a:pt x="1987" y="18699"/>
                    <a:pt x="2043" y="18721"/>
                  </a:cubicBezTo>
                  <a:cubicBezTo>
                    <a:pt x="1682" y="20064"/>
                    <a:pt x="1344" y="21317"/>
                    <a:pt x="1061" y="22411"/>
                  </a:cubicBezTo>
                  <a:cubicBezTo>
                    <a:pt x="407" y="24894"/>
                    <a:pt x="1" y="26552"/>
                    <a:pt x="1" y="26552"/>
                  </a:cubicBezTo>
                  <a:cubicBezTo>
                    <a:pt x="1" y="26552"/>
                    <a:pt x="520" y="24916"/>
                    <a:pt x="1253" y="22468"/>
                  </a:cubicBezTo>
                  <a:cubicBezTo>
                    <a:pt x="1592" y="21339"/>
                    <a:pt x="1987" y="20041"/>
                    <a:pt x="2382" y="18642"/>
                  </a:cubicBezTo>
                  <a:cubicBezTo>
                    <a:pt x="2912" y="18428"/>
                    <a:pt x="3442" y="18213"/>
                    <a:pt x="3984" y="17988"/>
                  </a:cubicBezTo>
                  <a:cubicBezTo>
                    <a:pt x="4277" y="17852"/>
                    <a:pt x="4571" y="17706"/>
                    <a:pt x="4864" y="17570"/>
                  </a:cubicBezTo>
                  <a:cubicBezTo>
                    <a:pt x="5146" y="17401"/>
                    <a:pt x="5428" y="17232"/>
                    <a:pt x="5711" y="17051"/>
                  </a:cubicBezTo>
                  <a:lnTo>
                    <a:pt x="5711" y="17051"/>
                  </a:lnTo>
                  <a:cubicBezTo>
                    <a:pt x="5406" y="17153"/>
                    <a:pt x="5101" y="17288"/>
                    <a:pt x="4797" y="17401"/>
                  </a:cubicBezTo>
                  <a:cubicBezTo>
                    <a:pt x="4492" y="17514"/>
                    <a:pt x="4187" y="17604"/>
                    <a:pt x="3883" y="17717"/>
                  </a:cubicBezTo>
                  <a:cubicBezTo>
                    <a:pt x="3420" y="17864"/>
                    <a:pt x="2957" y="18033"/>
                    <a:pt x="2506" y="18213"/>
                  </a:cubicBezTo>
                  <a:cubicBezTo>
                    <a:pt x="2754" y="17333"/>
                    <a:pt x="3002" y="16408"/>
                    <a:pt x="3251" y="15471"/>
                  </a:cubicBezTo>
                  <a:cubicBezTo>
                    <a:pt x="3273" y="15483"/>
                    <a:pt x="3296" y="15488"/>
                    <a:pt x="3318" y="15488"/>
                  </a:cubicBezTo>
                  <a:cubicBezTo>
                    <a:pt x="3341" y="15488"/>
                    <a:pt x="3363" y="15483"/>
                    <a:pt x="3386" y="15471"/>
                  </a:cubicBezTo>
                  <a:lnTo>
                    <a:pt x="4232" y="15065"/>
                  </a:lnTo>
                  <a:cubicBezTo>
                    <a:pt x="4503" y="14907"/>
                    <a:pt x="4763" y="14749"/>
                    <a:pt x="5022" y="14591"/>
                  </a:cubicBezTo>
                  <a:cubicBezTo>
                    <a:pt x="5282" y="14422"/>
                    <a:pt x="5541" y="14264"/>
                    <a:pt x="5801" y="14095"/>
                  </a:cubicBezTo>
                  <a:cubicBezTo>
                    <a:pt x="6049" y="13925"/>
                    <a:pt x="6320" y="13790"/>
                    <a:pt x="6579" y="13621"/>
                  </a:cubicBezTo>
                  <a:lnTo>
                    <a:pt x="6579" y="13621"/>
                  </a:lnTo>
                  <a:cubicBezTo>
                    <a:pt x="6286" y="13711"/>
                    <a:pt x="6004" y="13824"/>
                    <a:pt x="5711" y="13937"/>
                  </a:cubicBezTo>
                  <a:cubicBezTo>
                    <a:pt x="5417" y="14038"/>
                    <a:pt x="5158" y="14196"/>
                    <a:pt x="4876" y="14332"/>
                  </a:cubicBezTo>
                  <a:cubicBezTo>
                    <a:pt x="4605" y="14478"/>
                    <a:pt x="4334" y="14614"/>
                    <a:pt x="4074" y="14760"/>
                  </a:cubicBezTo>
                  <a:cubicBezTo>
                    <a:pt x="3849" y="14873"/>
                    <a:pt x="3612" y="14975"/>
                    <a:pt x="3386" y="15088"/>
                  </a:cubicBezTo>
                  <a:lnTo>
                    <a:pt x="3375" y="15054"/>
                  </a:lnTo>
                  <a:cubicBezTo>
                    <a:pt x="3510" y="14512"/>
                    <a:pt x="3657" y="13971"/>
                    <a:pt x="3804" y="13418"/>
                  </a:cubicBezTo>
                  <a:cubicBezTo>
                    <a:pt x="3871" y="13169"/>
                    <a:pt x="3928" y="12910"/>
                    <a:pt x="3984" y="12662"/>
                  </a:cubicBezTo>
                  <a:lnTo>
                    <a:pt x="4695" y="12334"/>
                  </a:lnTo>
                  <a:cubicBezTo>
                    <a:pt x="4988" y="12165"/>
                    <a:pt x="5293" y="11985"/>
                    <a:pt x="5586" y="11815"/>
                  </a:cubicBezTo>
                  <a:cubicBezTo>
                    <a:pt x="6162" y="11432"/>
                    <a:pt x="6737" y="11071"/>
                    <a:pt x="7290" y="10664"/>
                  </a:cubicBezTo>
                  <a:lnTo>
                    <a:pt x="7290" y="10664"/>
                  </a:lnTo>
                  <a:cubicBezTo>
                    <a:pt x="6974" y="10800"/>
                    <a:pt x="6670" y="10946"/>
                    <a:pt x="6354" y="11093"/>
                  </a:cubicBezTo>
                  <a:lnTo>
                    <a:pt x="5440" y="11556"/>
                  </a:lnTo>
                  <a:cubicBezTo>
                    <a:pt x="5135" y="11714"/>
                    <a:pt x="4830" y="11872"/>
                    <a:pt x="4526" y="12030"/>
                  </a:cubicBezTo>
                  <a:lnTo>
                    <a:pt x="4097" y="12233"/>
                  </a:lnTo>
                  <a:cubicBezTo>
                    <a:pt x="4199" y="11804"/>
                    <a:pt x="4300" y="11364"/>
                    <a:pt x="4402" y="10946"/>
                  </a:cubicBezTo>
                  <a:cubicBezTo>
                    <a:pt x="4514" y="10484"/>
                    <a:pt x="4616" y="10032"/>
                    <a:pt x="4718" y="9581"/>
                  </a:cubicBezTo>
                  <a:cubicBezTo>
                    <a:pt x="4853" y="9536"/>
                    <a:pt x="4988" y="9502"/>
                    <a:pt x="5113" y="9446"/>
                  </a:cubicBezTo>
                  <a:cubicBezTo>
                    <a:pt x="5395" y="9321"/>
                    <a:pt x="5665" y="9209"/>
                    <a:pt x="5936" y="9073"/>
                  </a:cubicBezTo>
                  <a:cubicBezTo>
                    <a:pt x="6185" y="8927"/>
                    <a:pt x="6444" y="8780"/>
                    <a:pt x="6692" y="8611"/>
                  </a:cubicBezTo>
                  <a:cubicBezTo>
                    <a:pt x="6929" y="8419"/>
                    <a:pt x="7166" y="8238"/>
                    <a:pt x="7381" y="8046"/>
                  </a:cubicBezTo>
                  <a:lnTo>
                    <a:pt x="7381" y="8046"/>
                  </a:lnTo>
                  <a:cubicBezTo>
                    <a:pt x="7110" y="8182"/>
                    <a:pt x="6862" y="8317"/>
                    <a:pt x="6602" y="8453"/>
                  </a:cubicBezTo>
                  <a:cubicBezTo>
                    <a:pt x="6343" y="8588"/>
                    <a:pt x="6060" y="8690"/>
                    <a:pt x="5801" y="8814"/>
                  </a:cubicBezTo>
                  <a:cubicBezTo>
                    <a:pt x="5541" y="8938"/>
                    <a:pt x="5259" y="9017"/>
                    <a:pt x="4988" y="9118"/>
                  </a:cubicBezTo>
                  <a:lnTo>
                    <a:pt x="4808" y="9186"/>
                  </a:lnTo>
                  <a:cubicBezTo>
                    <a:pt x="4853" y="8972"/>
                    <a:pt x="4898" y="8746"/>
                    <a:pt x="4943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16" y="6670"/>
                    <a:pt x="5327" y="6681"/>
                    <a:pt x="5327" y="6692"/>
                  </a:cubicBezTo>
                  <a:lnTo>
                    <a:pt x="5349" y="6715"/>
                  </a:lnTo>
                  <a:cubicBezTo>
                    <a:pt x="5382" y="6753"/>
                    <a:pt x="5428" y="6774"/>
                    <a:pt x="5477" y="6774"/>
                  </a:cubicBezTo>
                  <a:cubicBezTo>
                    <a:pt x="5514" y="6774"/>
                    <a:pt x="5552" y="6762"/>
                    <a:pt x="5586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0" y="4909"/>
                  </a:cubicBezTo>
                  <a:lnTo>
                    <a:pt x="7730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51" y="5812"/>
                    <a:pt x="5846" y="6072"/>
                    <a:pt x="5530" y="6320"/>
                  </a:cubicBezTo>
                  <a:cubicBezTo>
                    <a:pt x="5485" y="6263"/>
                    <a:pt x="5451" y="6196"/>
                    <a:pt x="5417" y="6139"/>
                  </a:cubicBezTo>
                  <a:cubicBezTo>
                    <a:pt x="5530" y="5474"/>
                    <a:pt x="5643" y="4830"/>
                    <a:pt x="5744" y="4244"/>
                  </a:cubicBezTo>
                  <a:cubicBezTo>
                    <a:pt x="5846" y="3612"/>
                    <a:pt x="5959" y="3025"/>
                    <a:pt x="6004" y="2506"/>
                  </a:cubicBezTo>
                  <a:cubicBezTo>
                    <a:pt x="6049" y="1987"/>
                    <a:pt x="6106" y="1547"/>
                    <a:pt x="6139" y="1163"/>
                  </a:cubicBezTo>
                  <a:cubicBezTo>
                    <a:pt x="6218" y="430"/>
                    <a:pt x="6263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11"/>
            <p:cNvSpPr/>
            <p:nvPr/>
          </p:nvSpPr>
          <p:spPr>
            <a:xfrm>
              <a:off x="4911050" y="4222731"/>
              <a:ext cx="478318" cy="584435"/>
            </a:xfrm>
            <a:custGeom>
              <a:rect b="b" l="l" r="r" t="t"/>
              <a:pathLst>
                <a:path extrusionOk="0" h="17029" w="13937">
                  <a:moveTo>
                    <a:pt x="1" y="1"/>
                  </a:moveTo>
                  <a:lnTo>
                    <a:pt x="283" y="768"/>
                  </a:lnTo>
                  <a:cubicBezTo>
                    <a:pt x="1321" y="4074"/>
                    <a:pt x="147" y="8069"/>
                    <a:pt x="1614" y="11093"/>
                  </a:cubicBezTo>
                  <a:cubicBezTo>
                    <a:pt x="3431" y="15223"/>
                    <a:pt x="8103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11"/>
            <p:cNvSpPr/>
            <p:nvPr/>
          </p:nvSpPr>
          <p:spPr>
            <a:xfrm>
              <a:off x="4978420" y="4352460"/>
              <a:ext cx="337366" cy="447739"/>
            </a:xfrm>
            <a:custGeom>
              <a:rect b="b" l="l" r="r" t="t"/>
              <a:pathLst>
                <a:path extrusionOk="0" h="13046" w="983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8" y="216"/>
                    <a:pt x="385" y="588"/>
                  </a:cubicBezTo>
                  <a:cubicBezTo>
                    <a:pt x="622" y="971"/>
                    <a:pt x="971" y="1502"/>
                    <a:pt x="1411" y="2134"/>
                  </a:cubicBezTo>
                  <a:cubicBezTo>
                    <a:pt x="1840" y="2766"/>
                    <a:pt x="2337" y="3510"/>
                    <a:pt x="2890" y="4289"/>
                  </a:cubicBezTo>
                  <a:lnTo>
                    <a:pt x="3589" y="5271"/>
                  </a:lnTo>
                  <a:cubicBezTo>
                    <a:pt x="3465" y="5237"/>
                    <a:pt x="3352" y="5203"/>
                    <a:pt x="3228" y="5169"/>
                  </a:cubicBezTo>
                  <a:lnTo>
                    <a:pt x="2766" y="5045"/>
                  </a:lnTo>
                  <a:cubicBezTo>
                    <a:pt x="2608" y="5000"/>
                    <a:pt x="2450" y="4966"/>
                    <a:pt x="2303" y="4910"/>
                  </a:cubicBezTo>
                  <a:lnTo>
                    <a:pt x="1840" y="4774"/>
                  </a:lnTo>
                  <a:cubicBezTo>
                    <a:pt x="1694" y="4718"/>
                    <a:pt x="1536" y="4673"/>
                    <a:pt x="1378" y="4628"/>
                  </a:cubicBezTo>
                  <a:cubicBezTo>
                    <a:pt x="1073" y="4515"/>
                    <a:pt x="780" y="4391"/>
                    <a:pt x="464" y="4289"/>
                  </a:cubicBezTo>
                  <a:lnTo>
                    <a:pt x="464" y="4289"/>
                  </a:lnTo>
                  <a:cubicBezTo>
                    <a:pt x="734" y="4470"/>
                    <a:pt x="1017" y="4639"/>
                    <a:pt x="1287" y="4808"/>
                  </a:cubicBezTo>
                  <a:cubicBezTo>
                    <a:pt x="1434" y="4887"/>
                    <a:pt x="1581" y="4966"/>
                    <a:pt x="1739" y="5022"/>
                  </a:cubicBezTo>
                  <a:cubicBezTo>
                    <a:pt x="1874" y="5101"/>
                    <a:pt x="2032" y="5169"/>
                    <a:pt x="2190" y="5237"/>
                  </a:cubicBezTo>
                  <a:cubicBezTo>
                    <a:pt x="2337" y="5305"/>
                    <a:pt x="2495" y="5350"/>
                    <a:pt x="2653" y="5417"/>
                  </a:cubicBezTo>
                  <a:lnTo>
                    <a:pt x="3115" y="5575"/>
                  </a:lnTo>
                  <a:cubicBezTo>
                    <a:pt x="3409" y="5677"/>
                    <a:pt x="3702" y="5756"/>
                    <a:pt x="3996" y="5846"/>
                  </a:cubicBezTo>
                  <a:lnTo>
                    <a:pt x="4639" y="6738"/>
                  </a:lnTo>
                  <a:cubicBezTo>
                    <a:pt x="4977" y="7166"/>
                    <a:pt x="5316" y="7595"/>
                    <a:pt x="5643" y="8013"/>
                  </a:cubicBezTo>
                  <a:lnTo>
                    <a:pt x="5564" y="8013"/>
                  </a:lnTo>
                  <a:cubicBezTo>
                    <a:pt x="5372" y="7979"/>
                    <a:pt x="5192" y="7934"/>
                    <a:pt x="5000" y="7900"/>
                  </a:cubicBezTo>
                  <a:cubicBezTo>
                    <a:pt x="4797" y="7866"/>
                    <a:pt x="4616" y="7798"/>
                    <a:pt x="4436" y="7742"/>
                  </a:cubicBezTo>
                  <a:cubicBezTo>
                    <a:pt x="4244" y="7686"/>
                    <a:pt x="4063" y="7595"/>
                    <a:pt x="3871" y="7528"/>
                  </a:cubicBezTo>
                  <a:lnTo>
                    <a:pt x="2754" y="7054"/>
                  </a:lnTo>
                  <a:cubicBezTo>
                    <a:pt x="2371" y="6896"/>
                    <a:pt x="1987" y="6771"/>
                    <a:pt x="1592" y="6670"/>
                  </a:cubicBezTo>
                  <a:lnTo>
                    <a:pt x="1592" y="6670"/>
                  </a:lnTo>
                  <a:cubicBezTo>
                    <a:pt x="1773" y="6760"/>
                    <a:pt x="1953" y="6862"/>
                    <a:pt x="2134" y="6952"/>
                  </a:cubicBezTo>
                  <a:cubicBezTo>
                    <a:pt x="2314" y="7054"/>
                    <a:pt x="2483" y="7166"/>
                    <a:pt x="2653" y="7257"/>
                  </a:cubicBezTo>
                  <a:cubicBezTo>
                    <a:pt x="3003" y="7460"/>
                    <a:pt x="3364" y="7663"/>
                    <a:pt x="3725" y="7855"/>
                  </a:cubicBezTo>
                  <a:cubicBezTo>
                    <a:pt x="3905" y="7945"/>
                    <a:pt x="4097" y="8035"/>
                    <a:pt x="4289" y="8114"/>
                  </a:cubicBezTo>
                  <a:cubicBezTo>
                    <a:pt x="4481" y="8205"/>
                    <a:pt x="4684" y="8261"/>
                    <a:pt x="4887" y="8329"/>
                  </a:cubicBezTo>
                  <a:cubicBezTo>
                    <a:pt x="5090" y="8363"/>
                    <a:pt x="5293" y="8419"/>
                    <a:pt x="5508" y="8453"/>
                  </a:cubicBezTo>
                  <a:cubicBezTo>
                    <a:pt x="5677" y="8464"/>
                    <a:pt x="5857" y="8475"/>
                    <a:pt x="6027" y="8487"/>
                  </a:cubicBezTo>
                  <a:cubicBezTo>
                    <a:pt x="6185" y="8690"/>
                    <a:pt x="6343" y="8893"/>
                    <a:pt x="6501" y="9096"/>
                  </a:cubicBezTo>
                  <a:cubicBezTo>
                    <a:pt x="7065" y="9796"/>
                    <a:pt x="7618" y="10450"/>
                    <a:pt x="8080" y="11026"/>
                  </a:cubicBezTo>
                  <a:cubicBezTo>
                    <a:pt x="7449" y="10800"/>
                    <a:pt x="6817" y="10597"/>
                    <a:pt x="6185" y="10405"/>
                  </a:cubicBezTo>
                  <a:cubicBezTo>
                    <a:pt x="5778" y="10258"/>
                    <a:pt x="5384" y="10123"/>
                    <a:pt x="4989" y="9976"/>
                  </a:cubicBezTo>
                  <a:cubicBezTo>
                    <a:pt x="4582" y="9841"/>
                    <a:pt x="4176" y="9717"/>
                    <a:pt x="3770" y="9615"/>
                  </a:cubicBezTo>
                  <a:lnTo>
                    <a:pt x="3770" y="9615"/>
                  </a:lnTo>
                  <a:cubicBezTo>
                    <a:pt x="4142" y="9818"/>
                    <a:pt x="4515" y="10010"/>
                    <a:pt x="4887" y="10202"/>
                  </a:cubicBezTo>
                  <a:cubicBezTo>
                    <a:pt x="5271" y="10394"/>
                    <a:pt x="5654" y="10563"/>
                    <a:pt x="6038" y="10744"/>
                  </a:cubicBezTo>
                  <a:cubicBezTo>
                    <a:pt x="6828" y="11048"/>
                    <a:pt x="7629" y="11342"/>
                    <a:pt x="8430" y="11601"/>
                  </a:cubicBezTo>
                  <a:lnTo>
                    <a:pt x="8475" y="11601"/>
                  </a:lnTo>
                  <a:cubicBezTo>
                    <a:pt x="8487" y="11605"/>
                    <a:pt x="8498" y="11606"/>
                    <a:pt x="8509" y="11606"/>
                  </a:cubicBezTo>
                  <a:cubicBezTo>
                    <a:pt x="8531" y="11606"/>
                    <a:pt x="8551" y="11601"/>
                    <a:pt x="8566" y="11601"/>
                  </a:cubicBezTo>
                  <a:cubicBezTo>
                    <a:pt x="8882" y="11962"/>
                    <a:pt x="9152" y="12278"/>
                    <a:pt x="9367" y="12515"/>
                  </a:cubicBezTo>
                  <a:cubicBezTo>
                    <a:pt x="9660" y="12854"/>
                    <a:pt x="9830" y="13045"/>
                    <a:pt x="9830" y="13045"/>
                  </a:cubicBezTo>
                  <a:lnTo>
                    <a:pt x="9435" y="12470"/>
                  </a:lnTo>
                  <a:cubicBezTo>
                    <a:pt x="9243" y="12199"/>
                    <a:pt x="9006" y="11838"/>
                    <a:pt x="8712" y="11432"/>
                  </a:cubicBezTo>
                  <a:cubicBezTo>
                    <a:pt x="8735" y="11263"/>
                    <a:pt x="8769" y="11093"/>
                    <a:pt x="8791" y="10924"/>
                  </a:cubicBezTo>
                  <a:cubicBezTo>
                    <a:pt x="8803" y="10755"/>
                    <a:pt x="8791" y="10574"/>
                    <a:pt x="8780" y="10405"/>
                  </a:cubicBezTo>
                  <a:cubicBezTo>
                    <a:pt x="8769" y="10236"/>
                    <a:pt x="8735" y="10066"/>
                    <a:pt x="8712" y="9897"/>
                  </a:cubicBezTo>
                  <a:lnTo>
                    <a:pt x="8588" y="9412"/>
                  </a:lnTo>
                  <a:cubicBezTo>
                    <a:pt x="8498" y="9096"/>
                    <a:pt x="8385" y="8780"/>
                    <a:pt x="8261" y="8475"/>
                  </a:cubicBezTo>
                  <a:cubicBezTo>
                    <a:pt x="8137" y="8171"/>
                    <a:pt x="8013" y="7866"/>
                    <a:pt x="7866" y="7573"/>
                  </a:cubicBezTo>
                  <a:lnTo>
                    <a:pt x="7866" y="7573"/>
                  </a:lnTo>
                  <a:cubicBezTo>
                    <a:pt x="7922" y="7889"/>
                    <a:pt x="8013" y="8205"/>
                    <a:pt x="8080" y="8532"/>
                  </a:cubicBezTo>
                  <a:cubicBezTo>
                    <a:pt x="8114" y="8690"/>
                    <a:pt x="8148" y="8848"/>
                    <a:pt x="8182" y="9006"/>
                  </a:cubicBezTo>
                  <a:lnTo>
                    <a:pt x="8272" y="9480"/>
                  </a:lnTo>
                  <a:lnTo>
                    <a:pt x="8340" y="9954"/>
                  </a:lnTo>
                  <a:lnTo>
                    <a:pt x="8374" y="10428"/>
                  </a:lnTo>
                  <a:cubicBezTo>
                    <a:pt x="8374" y="10574"/>
                    <a:pt x="8363" y="10732"/>
                    <a:pt x="8363" y="10879"/>
                  </a:cubicBezTo>
                  <a:cubicBezTo>
                    <a:pt x="8351" y="10901"/>
                    <a:pt x="8351" y="10924"/>
                    <a:pt x="8351" y="10935"/>
                  </a:cubicBezTo>
                  <a:cubicBezTo>
                    <a:pt x="7900" y="10326"/>
                    <a:pt x="7392" y="9593"/>
                    <a:pt x="6817" y="8836"/>
                  </a:cubicBezTo>
                  <a:cubicBezTo>
                    <a:pt x="6681" y="8645"/>
                    <a:pt x="6512" y="8442"/>
                    <a:pt x="6365" y="8238"/>
                  </a:cubicBezTo>
                  <a:cubicBezTo>
                    <a:pt x="6320" y="7889"/>
                    <a:pt x="6309" y="7539"/>
                    <a:pt x="6275" y="7166"/>
                  </a:cubicBezTo>
                  <a:cubicBezTo>
                    <a:pt x="6241" y="6794"/>
                    <a:pt x="6219" y="6444"/>
                    <a:pt x="6173" y="6083"/>
                  </a:cubicBezTo>
                  <a:cubicBezTo>
                    <a:pt x="6140" y="5711"/>
                    <a:pt x="6083" y="5350"/>
                    <a:pt x="6015" y="4989"/>
                  </a:cubicBezTo>
                  <a:cubicBezTo>
                    <a:pt x="5982" y="4808"/>
                    <a:pt x="5936" y="4639"/>
                    <a:pt x="5891" y="4458"/>
                  </a:cubicBezTo>
                  <a:cubicBezTo>
                    <a:pt x="5846" y="4278"/>
                    <a:pt x="5778" y="4108"/>
                    <a:pt x="5711" y="3939"/>
                  </a:cubicBezTo>
                  <a:lnTo>
                    <a:pt x="5711" y="3939"/>
                  </a:lnTo>
                  <a:cubicBezTo>
                    <a:pt x="5722" y="4120"/>
                    <a:pt x="5767" y="4289"/>
                    <a:pt x="5778" y="4481"/>
                  </a:cubicBezTo>
                  <a:cubicBezTo>
                    <a:pt x="5790" y="4661"/>
                    <a:pt x="5812" y="4831"/>
                    <a:pt x="5812" y="5022"/>
                  </a:cubicBezTo>
                  <a:cubicBezTo>
                    <a:pt x="5824" y="5384"/>
                    <a:pt x="5824" y="5745"/>
                    <a:pt x="5835" y="6106"/>
                  </a:cubicBezTo>
                  <a:cubicBezTo>
                    <a:pt x="5846" y="6602"/>
                    <a:pt x="5857" y="7099"/>
                    <a:pt x="5880" y="7607"/>
                  </a:cubicBezTo>
                  <a:cubicBezTo>
                    <a:pt x="5598" y="7223"/>
                    <a:pt x="5293" y="6839"/>
                    <a:pt x="5000" y="6456"/>
                  </a:cubicBezTo>
                  <a:cubicBezTo>
                    <a:pt x="4785" y="6162"/>
                    <a:pt x="4571" y="5869"/>
                    <a:pt x="4357" y="5575"/>
                  </a:cubicBezTo>
                  <a:lnTo>
                    <a:pt x="4470" y="5113"/>
                  </a:lnTo>
                  <a:cubicBezTo>
                    <a:pt x="4515" y="4921"/>
                    <a:pt x="4537" y="4718"/>
                    <a:pt x="4571" y="4515"/>
                  </a:cubicBezTo>
                  <a:cubicBezTo>
                    <a:pt x="4605" y="4120"/>
                    <a:pt x="4616" y="3725"/>
                    <a:pt x="4594" y="3319"/>
                  </a:cubicBezTo>
                  <a:cubicBezTo>
                    <a:pt x="4571" y="2924"/>
                    <a:pt x="4526" y="2540"/>
                    <a:pt x="4458" y="2145"/>
                  </a:cubicBezTo>
                  <a:cubicBezTo>
                    <a:pt x="4379" y="1761"/>
                    <a:pt x="4312" y="1378"/>
                    <a:pt x="4210" y="994"/>
                  </a:cubicBezTo>
                  <a:lnTo>
                    <a:pt x="4210" y="994"/>
                  </a:lnTo>
                  <a:cubicBezTo>
                    <a:pt x="4199" y="1784"/>
                    <a:pt x="4244" y="2563"/>
                    <a:pt x="4233" y="3330"/>
                  </a:cubicBezTo>
                  <a:cubicBezTo>
                    <a:pt x="4210" y="3522"/>
                    <a:pt x="4221" y="3713"/>
                    <a:pt x="4199" y="3894"/>
                  </a:cubicBezTo>
                  <a:cubicBezTo>
                    <a:pt x="4187" y="4086"/>
                    <a:pt x="4165" y="4278"/>
                    <a:pt x="4142" y="4458"/>
                  </a:cubicBezTo>
                  <a:cubicBezTo>
                    <a:pt x="4108" y="4650"/>
                    <a:pt x="4075" y="4842"/>
                    <a:pt x="4041" y="5022"/>
                  </a:cubicBezTo>
                  <a:cubicBezTo>
                    <a:pt x="4029" y="5056"/>
                    <a:pt x="4018" y="5090"/>
                    <a:pt x="4018" y="5113"/>
                  </a:cubicBezTo>
                  <a:cubicBezTo>
                    <a:pt x="3747" y="4752"/>
                    <a:pt x="3476" y="4391"/>
                    <a:pt x="3217" y="4052"/>
                  </a:cubicBezTo>
                  <a:cubicBezTo>
                    <a:pt x="2641" y="3285"/>
                    <a:pt x="2089" y="2585"/>
                    <a:pt x="1615" y="1987"/>
                  </a:cubicBezTo>
                  <a:cubicBezTo>
                    <a:pt x="1141" y="1378"/>
                    <a:pt x="734" y="881"/>
                    <a:pt x="452" y="54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11"/>
            <p:cNvSpPr/>
            <p:nvPr/>
          </p:nvSpPr>
          <p:spPr>
            <a:xfrm>
              <a:off x="5103928" y="4836578"/>
              <a:ext cx="228125" cy="287224"/>
            </a:xfrm>
            <a:custGeom>
              <a:rect b="b" l="l" r="r" t="t"/>
              <a:pathLst>
                <a:path extrusionOk="0" h="8369" w="6647">
                  <a:moveTo>
                    <a:pt x="3871" y="0"/>
                  </a:moveTo>
                  <a:cubicBezTo>
                    <a:pt x="2516" y="655"/>
                    <a:pt x="1128" y="1241"/>
                    <a:pt x="485" y="2720"/>
                  </a:cubicBezTo>
                  <a:cubicBezTo>
                    <a:pt x="158" y="3464"/>
                    <a:pt x="0" y="4277"/>
                    <a:pt x="0" y="5089"/>
                  </a:cubicBezTo>
                  <a:cubicBezTo>
                    <a:pt x="0" y="6545"/>
                    <a:pt x="722" y="7730"/>
                    <a:pt x="1918" y="8362"/>
                  </a:cubicBezTo>
                  <a:cubicBezTo>
                    <a:pt x="1977" y="8366"/>
                    <a:pt x="2035" y="8369"/>
                    <a:pt x="2093" y="8369"/>
                  </a:cubicBezTo>
                  <a:cubicBezTo>
                    <a:pt x="3463" y="8369"/>
                    <a:pt x="4881" y="7132"/>
                    <a:pt x="5552" y="6082"/>
                  </a:cubicBezTo>
                  <a:cubicBezTo>
                    <a:pt x="6567" y="4378"/>
                    <a:pt x="6646" y="2291"/>
                    <a:pt x="5778" y="519"/>
                  </a:cubicBezTo>
                  <a:cubicBezTo>
                    <a:pt x="5574" y="429"/>
                    <a:pt x="5349" y="361"/>
                    <a:pt x="5123" y="327"/>
                  </a:cubicBezTo>
                  <a:cubicBezTo>
                    <a:pt x="4694" y="215"/>
                    <a:pt x="4288" y="113"/>
                    <a:pt x="387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11"/>
            <p:cNvSpPr/>
            <p:nvPr/>
          </p:nvSpPr>
          <p:spPr>
            <a:xfrm>
              <a:off x="5133546" y="4836647"/>
              <a:ext cx="201767" cy="191677"/>
            </a:xfrm>
            <a:custGeom>
              <a:rect b="b" l="l" r="r" t="t"/>
              <a:pathLst>
                <a:path extrusionOk="0" h="5585" w="5879">
                  <a:moveTo>
                    <a:pt x="3840" y="0"/>
                  </a:moveTo>
                  <a:cubicBezTo>
                    <a:pt x="3757" y="0"/>
                    <a:pt x="3672" y="7"/>
                    <a:pt x="3583" y="21"/>
                  </a:cubicBezTo>
                  <a:cubicBezTo>
                    <a:pt x="3211" y="66"/>
                    <a:pt x="2850" y="213"/>
                    <a:pt x="2545" y="416"/>
                  </a:cubicBezTo>
                  <a:cubicBezTo>
                    <a:pt x="2263" y="608"/>
                    <a:pt x="2161" y="867"/>
                    <a:pt x="1924" y="1093"/>
                  </a:cubicBezTo>
                  <a:cubicBezTo>
                    <a:pt x="1371" y="1634"/>
                    <a:pt x="570" y="1860"/>
                    <a:pt x="175" y="2582"/>
                  </a:cubicBezTo>
                  <a:cubicBezTo>
                    <a:pt x="0" y="2895"/>
                    <a:pt x="13" y="3689"/>
                    <a:pt x="379" y="3689"/>
                  </a:cubicBezTo>
                  <a:cubicBezTo>
                    <a:pt x="462" y="3689"/>
                    <a:pt x="562" y="3648"/>
                    <a:pt x="683" y="3553"/>
                  </a:cubicBezTo>
                  <a:lnTo>
                    <a:pt x="683" y="3553"/>
                  </a:lnTo>
                  <a:cubicBezTo>
                    <a:pt x="469" y="3880"/>
                    <a:pt x="277" y="4512"/>
                    <a:pt x="694" y="4738"/>
                  </a:cubicBezTo>
                  <a:cubicBezTo>
                    <a:pt x="781" y="4789"/>
                    <a:pt x="884" y="4812"/>
                    <a:pt x="992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6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0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8" y="5052"/>
                    <a:pt x="4617" y="5110"/>
                    <a:pt x="4798" y="5110"/>
                  </a:cubicBezTo>
                  <a:cubicBezTo>
                    <a:pt x="5612" y="5110"/>
                    <a:pt x="5879" y="3934"/>
                    <a:pt x="5851" y="3113"/>
                  </a:cubicBezTo>
                  <a:cubicBezTo>
                    <a:pt x="5817" y="2368"/>
                    <a:pt x="5625" y="1646"/>
                    <a:pt x="5287" y="991"/>
                  </a:cubicBezTo>
                  <a:cubicBezTo>
                    <a:pt x="4966" y="420"/>
                    <a:pt x="4494" y="0"/>
                    <a:pt x="384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11"/>
            <p:cNvSpPr/>
            <p:nvPr/>
          </p:nvSpPr>
          <p:spPr>
            <a:xfrm>
              <a:off x="5169376" y="4854768"/>
              <a:ext cx="176611" cy="282831"/>
            </a:xfrm>
            <a:custGeom>
              <a:rect b="b" l="l" r="r" t="t"/>
              <a:pathLst>
                <a:path extrusionOk="0" h="8241" w="5146">
                  <a:moveTo>
                    <a:pt x="3871" y="1"/>
                  </a:moveTo>
                  <a:lnTo>
                    <a:pt x="3871" y="1"/>
                  </a:lnTo>
                  <a:cubicBezTo>
                    <a:pt x="4390" y="1005"/>
                    <a:pt x="4581" y="2145"/>
                    <a:pt x="4423" y="3262"/>
                  </a:cubicBezTo>
                  <a:cubicBezTo>
                    <a:pt x="4333" y="4074"/>
                    <a:pt x="4074" y="4853"/>
                    <a:pt x="3645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4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6" y="2269"/>
                  </a:cubicBezTo>
                  <a:cubicBezTo>
                    <a:pt x="4909" y="1829"/>
                    <a:pt x="4864" y="1332"/>
                    <a:pt x="4672" y="915"/>
                  </a:cubicBezTo>
                  <a:cubicBezTo>
                    <a:pt x="4514" y="587"/>
                    <a:pt x="4288" y="305"/>
                    <a:pt x="3995" y="68"/>
                  </a:cubicBezTo>
                  <a:cubicBezTo>
                    <a:pt x="3972" y="57"/>
                    <a:pt x="3961" y="46"/>
                    <a:pt x="3938" y="34"/>
                  </a:cubicBezTo>
                  <a:cubicBezTo>
                    <a:pt x="3916" y="23"/>
                    <a:pt x="3893" y="12"/>
                    <a:pt x="38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11"/>
            <p:cNvSpPr/>
            <p:nvPr/>
          </p:nvSpPr>
          <p:spPr>
            <a:xfrm>
              <a:off x="5268115" y="4858269"/>
              <a:ext cx="41870" cy="160755"/>
            </a:xfrm>
            <a:custGeom>
              <a:rect b="b" l="l" r="r" t="t"/>
              <a:pathLst>
                <a:path extrusionOk="0" h="4684" w="1220">
                  <a:moveTo>
                    <a:pt x="869" y="0"/>
                  </a:moveTo>
                  <a:cubicBezTo>
                    <a:pt x="869" y="0"/>
                    <a:pt x="892" y="79"/>
                    <a:pt x="948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7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7" y="1501"/>
                  </a:cubicBezTo>
                  <a:cubicBezTo>
                    <a:pt x="1016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60" y="1941"/>
                  </a:cubicBezTo>
                  <a:cubicBezTo>
                    <a:pt x="937" y="2088"/>
                    <a:pt x="903" y="2234"/>
                    <a:pt x="869" y="2381"/>
                  </a:cubicBezTo>
                  <a:cubicBezTo>
                    <a:pt x="824" y="2528"/>
                    <a:pt x="790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4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3" y="3825"/>
                    <a:pt x="599" y="3701"/>
                  </a:cubicBezTo>
                  <a:cubicBezTo>
                    <a:pt x="655" y="3577"/>
                    <a:pt x="723" y="3442"/>
                    <a:pt x="768" y="3306"/>
                  </a:cubicBezTo>
                  <a:cubicBezTo>
                    <a:pt x="824" y="3182"/>
                    <a:pt x="869" y="3024"/>
                    <a:pt x="926" y="2889"/>
                  </a:cubicBezTo>
                  <a:cubicBezTo>
                    <a:pt x="982" y="2742"/>
                    <a:pt x="1039" y="2595"/>
                    <a:pt x="1073" y="2437"/>
                  </a:cubicBezTo>
                  <a:cubicBezTo>
                    <a:pt x="1095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08" y="1523"/>
                  </a:cubicBezTo>
                  <a:cubicBezTo>
                    <a:pt x="1219" y="1388"/>
                    <a:pt x="1208" y="1241"/>
                    <a:pt x="1208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06" y="508"/>
                    <a:pt x="1073" y="406"/>
                  </a:cubicBezTo>
                  <a:cubicBezTo>
                    <a:pt x="1039" y="339"/>
                    <a:pt x="1016" y="260"/>
                    <a:pt x="971" y="192"/>
                  </a:cubicBezTo>
                  <a:cubicBezTo>
                    <a:pt x="903" y="68"/>
                    <a:pt x="869" y="0"/>
                    <a:pt x="869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11"/>
            <p:cNvSpPr/>
            <p:nvPr/>
          </p:nvSpPr>
          <p:spPr>
            <a:xfrm>
              <a:off x="5260359" y="4895815"/>
              <a:ext cx="34526" cy="84084"/>
            </a:xfrm>
            <a:custGeom>
              <a:rect b="b" l="l" r="r" t="t"/>
              <a:pathLst>
                <a:path extrusionOk="0" h="2450" w="1006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02" y="520"/>
                    <a:pt x="757" y="655"/>
                    <a:pt x="712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39" y="1851"/>
                    <a:pt x="306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59" y="2190"/>
                    <a:pt x="136" y="2235"/>
                  </a:cubicBezTo>
                  <a:cubicBezTo>
                    <a:pt x="102" y="2269"/>
                    <a:pt x="80" y="2314"/>
                    <a:pt x="57" y="2348"/>
                  </a:cubicBezTo>
                  <a:lnTo>
                    <a:pt x="1" y="2449"/>
                  </a:lnTo>
                  <a:cubicBezTo>
                    <a:pt x="1" y="2449"/>
                    <a:pt x="35" y="2415"/>
                    <a:pt x="102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49" y="2257"/>
                    <a:pt x="294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00" y="1761"/>
                    <a:pt x="847" y="1727"/>
                    <a:pt x="881" y="1648"/>
                  </a:cubicBezTo>
                  <a:cubicBezTo>
                    <a:pt x="915" y="1569"/>
                    <a:pt x="937" y="1490"/>
                    <a:pt x="971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71" y="1050"/>
                    <a:pt x="881" y="926"/>
                    <a:pt x="904" y="847"/>
                  </a:cubicBezTo>
                  <a:cubicBezTo>
                    <a:pt x="937" y="700"/>
                    <a:pt x="949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11"/>
            <p:cNvSpPr/>
            <p:nvPr/>
          </p:nvSpPr>
          <p:spPr>
            <a:xfrm>
              <a:off x="5253804" y="4893481"/>
              <a:ext cx="35658" cy="67439"/>
            </a:xfrm>
            <a:custGeom>
              <a:rect b="b" l="l" r="r" t="t"/>
              <a:pathLst>
                <a:path extrusionOk="0" h="1965" w="1039">
                  <a:moveTo>
                    <a:pt x="1038" y="1"/>
                  </a:moveTo>
                  <a:cubicBezTo>
                    <a:pt x="1038" y="1"/>
                    <a:pt x="1027" y="35"/>
                    <a:pt x="1004" y="91"/>
                  </a:cubicBezTo>
                  <a:cubicBezTo>
                    <a:pt x="970" y="148"/>
                    <a:pt x="948" y="227"/>
                    <a:pt x="903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84" y="1378"/>
                  </a:cubicBezTo>
                  <a:cubicBezTo>
                    <a:pt x="350" y="1423"/>
                    <a:pt x="327" y="1479"/>
                    <a:pt x="293" y="1524"/>
                  </a:cubicBezTo>
                  <a:cubicBezTo>
                    <a:pt x="260" y="1581"/>
                    <a:pt x="226" y="1626"/>
                    <a:pt x="192" y="1671"/>
                  </a:cubicBezTo>
                  <a:cubicBezTo>
                    <a:pt x="147" y="1761"/>
                    <a:pt x="90" y="1829"/>
                    <a:pt x="56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23" y="1942"/>
                    <a:pt x="56" y="1931"/>
                    <a:pt x="79" y="1908"/>
                  </a:cubicBezTo>
                  <a:cubicBezTo>
                    <a:pt x="147" y="1852"/>
                    <a:pt x="226" y="1806"/>
                    <a:pt x="282" y="1750"/>
                  </a:cubicBezTo>
                  <a:cubicBezTo>
                    <a:pt x="327" y="1705"/>
                    <a:pt x="372" y="1660"/>
                    <a:pt x="418" y="1615"/>
                  </a:cubicBezTo>
                  <a:cubicBezTo>
                    <a:pt x="463" y="1569"/>
                    <a:pt x="508" y="1524"/>
                    <a:pt x="542" y="1479"/>
                  </a:cubicBezTo>
                  <a:cubicBezTo>
                    <a:pt x="587" y="1423"/>
                    <a:pt x="632" y="1366"/>
                    <a:pt x="666" y="1299"/>
                  </a:cubicBezTo>
                  <a:cubicBezTo>
                    <a:pt x="700" y="1242"/>
                    <a:pt x="745" y="1186"/>
                    <a:pt x="779" y="1118"/>
                  </a:cubicBezTo>
                  <a:cubicBezTo>
                    <a:pt x="812" y="1050"/>
                    <a:pt x="835" y="983"/>
                    <a:pt x="869" y="915"/>
                  </a:cubicBezTo>
                  <a:cubicBezTo>
                    <a:pt x="891" y="859"/>
                    <a:pt x="914" y="791"/>
                    <a:pt x="937" y="723"/>
                  </a:cubicBezTo>
                  <a:cubicBezTo>
                    <a:pt x="982" y="599"/>
                    <a:pt x="1004" y="486"/>
                    <a:pt x="1016" y="362"/>
                  </a:cubicBezTo>
                  <a:cubicBezTo>
                    <a:pt x="1038" y="272"/>
                    <a:pt x="1038" y="182"/>
                    <a:pt x="1038" y="103"/>
                  </a:cubicBezTo>
                  <a:lnTo>
                    <a:pt x="103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11"/>
            <p:cNvSpPr/>
            <p:nvPr/>
          </p:nvSpPr>
          <p:spPr>
            <a:xfrm>
              <a:off x="4983465" y="4696347"/>
              <a:ext cx="335032" cy="203003"/>
            </a:xfrm>
            <a:custGeom>
              <a:rect b="b" l="l" r="r" t="t"/>
              <a:pathLst>
                <a:path extrusionOk="0" h="5915" w="9762">
                  <a:moveTo>
                    <a:pt x="3350" y="0"/>
                  </a:moveTo>
                  <a:cubicBezTo>
                    <a:pt x="3143" y="0"/>
                    <a:pt x="2933" y="15"/>
                    <a:pt x="2720" y="46"/>
                  </a:cubicBezTo>
                  <a:cubicBezTo>
                    <a:pt x="1422" y="238"/>
                    <a:pt x="260" y="1028"/>
                    <a:pt x="35" y="2258"/>
                  </a:cubicBezTo>
                  <a:cubicBezTo>
                    <a:pt x="23" y="2315"/>
                    <a:pt x="12" y="2371"/>
                    <a:pt x="1" y="2427"/>
                  </a:cubicBezTo>
                  <a:cubicBezTo>
                    <a:pt x="80" y="2653"/>
                    <a:pt x="170" y="2879"/>
                    <a:pt x="271" y="3093"/>
                  </a:cubicBezTo>
                  <a:cubicBezTo>
                    <a:pt x="926" y="4312"/>
                    <a:pt x="2122" y="5057"/>
                    <a:pt x="3375" y="5564"/>
                  </a:cubicBezTo>
                  <a:cubicBezTo>
                    <a:pt x="4142" y="5869"/>
                    <a:pt x="5124" y="5914"/>
                    <a:pt x="5936" y="5914"/>
                  </a:cubicBezTo>
                  <a:cubicBezTo>
                    <a:pt x="7234" y="5892"/>
                    <a:pt x="8802" y="5722"/>
                    <a:pt x="9728" y="4820"/>
                  </a:cubicBezTo>
                  <a:cubicBezTo>
                    <a:pt x="9739" y="4797"/>
                    <a:pt x="9750" y="4763"/>
                    <a:pt x="9761" y="4741"/>
                  </a:cubicBezTo>
                  <a:cubicBezTo>
                    <a:pt x="9446" y="4131"/>
                    <a:pt x="9051" y="3567"/>
                    <a:pt x="8611" y="3048"/>
                  </a:cubicBezTo>
                  <a:cubicBezTo>
                    <a:pt x="7275" y="1538"/>
                    <a:pt x="5454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11"/>
            <p:cNvSpPr/>
            <p:nvPr/>
          </p:nvSpPr>
          <p:spPr>
            <a:xfrm>
              <a:off x="5122118" y="4742747"/>
              <a:ext cx="194045" cy="164667"/>
            </a:xfrm>
            <a:custGeom>
              <a:rect b="b" l="l" r="r" t="t"/>
              <a:pathLst>
                <a:path extrusionOk="0" h="4798" w="5654">
                  <a:moveTo>
                    <a:pt x="2746" y="1"/>
                  </a:moveTo>
                  <a:cubicBezTo>
                    <a:pt x="2726" y="1"/>
                    <a:pt x="2706" y="2"/>
                    <a:pt x="2686" y="3"/>
                  </a:cubicBezTo>
                  <a:cubicBezTo>
                    <a:pt x="2065" y="15"/>
                    <a:pt x="1648" y="771"/>
                    <a:pt x="1885" y="1324"/>
                  </a:cubicBezTo>
                  <a:cubicBezTo>
                    <a:pt x="1719" y="1197"/>
                    <a:pt x="1436" y="1048"/>
                    <a:pt x="1197" y="1048"/>
                  </a:cubicBezTo>
                  <a:cubicBezTo>
                    <a:pt x="1095" y="1048"/>
                    <a:pt x="1000" y="1076"/>
                    <a:pt x="926" y="1143"/>
                  </a:cubicBezTo>
                  <a:cubicBezTo>
                    <a:pt x="587" y="1414"/>
                    <a:pt x="835" y="1910"/>
                    <a:pt x="892" y="2226"/>
                  </a:cubicBezTo>
                  <a:cubicBezTo>
                    <a:pt x="689" y="2283"/>
                    <a:pt x="181" y="2317"/>
                    <a:pt x="113" y="2576"/>
                  </a:cubicBezTo>
                  <a:cubicBezTo>
                    <a:pt x="23" y="2824"/>
                    <a:pt x="260" y="2937"/>
                    <a:pt x="497" y="2971"/>
                  </a:cubicBezTo>
                  <a:cubicBezTo>
                    <a:pt x="136" y="3005"/>
                    <a:pt x="0" y="3276"/>
                    <a:pt x="91" y="3581"/>
                  </a:cubicBezTo>
                  <a:cubicBezTo>
                    <a:pt x="249" y="4212"/>
                    <a:pt x="1411" y="4630"/>
                    <a:pt x="1964" y="4743"/>
                  </a:cubicBezTo>
                  <a:cubicBezTo>
                    <a:pt x="2127" y="4780"/>
                    <a:pt x="2294" y="4797"/>
                    <a:pt x="2463" y="4797"/>
                  </a:cubicBezTo>
                  <a:cubicBezTo>
                    <a:pt x="3563" y="4797"/>
                    <a:pt x="4744" y="4085"/>
                    <a:pt x="5654" y="3772"/>
                  </a:cubicBezTo>
                  <a:lnTo>
                    <a:pt x="5552" y="2768"/>
                  </a:lnTo>
                  <a:cubicBezTo>
                    <a:pt x="4965" y="2170"/>
                    <a:pt x="4503" y="1459"/>
                    <a:pt x="3961" y="850"/>
                  </a:cubicBezTo>
                  <a:cubicBezTo>
                    <a:pt x="3647" y="524"/>
                    <a:pt x="3238" y="1"/>
                    <a:pt x="27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11"/>
            <p:cNvSpPr/>
            <p:nvPr/>
          </p:nvSpPr>
          <p:spPr>
            <a:xfrm>
              <a:off x="4979999" y="4779641"/>
              <a:ext cx="336954" cy="159828"/>
            </a:xfrm>
            <a:custGeom>
              <a:rect b="b" l="l" r="r" t="t"/>
              <a:pathLst>
                <a:path extrusionOk="0" h="4657" w="9818">
                  <a:moveTo>
                    <a:pt x="102" y="0"/>
                  </a:moveTo>
                  <a:lnTo>
                    <a:pt x="102" y="0"/>
                  </a:lnTo>
                  <a:cubicBezTo>
                    <a:pt x="0" y="869"/>
                    <a:pt x="181" y="1896"/>
                    <a:pt x="767" y="2528"/>
                  </a:cubicBezTo>
                  <a:cubicBezTo>
                    <a:pt x="1636" y="3487"/>
                    <a:pt x="2291" y="3905"/>
                    <a:pt x="3509" y="4390"/>
                  </a:cubicBezTo>
                  <a:cubicBezTo>
                    <a:pt x="3953" y="4572"/>
                    <a:pt x="4597" y="4656"/>
                    <a:pt x="5237" y="4656"/>
                  </a:cubicBezTo>
                  <a:cubicBezTo>
                    <a:pt x="5786" y="4656"/>
                    <a:pt x="6332" y="4595"/>
                    <a:pt x="6748" y="4480"/>
                  </a:cubicBezTo>
                  <a:cubicBezTo>
                    <a:pt x="7718" y="4221"/>
                    <a:pt x="9501" y="3352"/>
                    <a:pt x="9817" y="2393"/>
                  </a:cubicBezTo>
                  <a:lnTo>
                    <a:pt x="9817" y="2393"/>
                  </a:lnTo>
                  <a:cubicBezTo>
                    <a:pt x="8903" y="3295"/>
                    <a:pt x="7335" y="3465"/>
                    <a:pt x="6037" y="3487"/>
                  </a:cubicBezTo>
                  <a:cubicBezTo>
                    <a:pt x="5225" y="3487"/>
                    <a:pt x="4243" y="3442"/>
                    <a:pt x="3476" y="3137"/>
                  </a:cubicBezTo>
                  <a:cubicBezTo>
                    <a:pt x="2234" y="2630"/>
                    <a:pt x="1027" y="1885"/>
                    <a:pt x="372" y="666"/>
                  </a:cubicBezTo>
                  <a:cubicBezTo>
                    <a:pt x="271" y="452"/>
                    <a:pt x="181" y="226"/>
                    <a:pt x="1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11"/>
            <p:cNvSpPr/>
            <p:nvPr/>
          </p:nvSpPr>
          <p:spPr>
            <a:xfrm>
              <a:off x="5197622" y="4848556"/>
              <a:ext cx="135976" cy="35281"/>
            </a:xfrm>
            <a:custGeom>
              <a:rect b="b" l="l" r="r" t="t"/>
              <a:pathLst>
                <a:path extrusionOk="0" h="1028" w="3962">
                  <a:moveTo>
                    <a:pt x="3962" y="1"/>
                  </a:moveTo>
                  <a:cubicBezTo>
                    <a:pt x="3905" y="12"/>
                    <a:pt x="3849" y="35"/>
                    <a:pt x="3792" y="57"/>
                  </a:cubicBezTo>
                  <a:cubicBezTo>
                    <a:pt x="3679" y="103"/>
                    <a:pt x="3533" y="159"/>
                    <a:pt x="3352" y="227"/>
                  </a:cubicBezTo>
                  <a:cubicBezTo>
                    <a:pt x="3172" y="294"/>
                    <a:pt x="2957" y="362"/>
                    <a:pt x="2732" y="441"/>
                  </a:cubicBezTo>
                  <a:cubicBezTo>
                    <a:pt x="2619" y="475"/>
                    <a:pt x="2495" y="509"/>
                    <a:pt x="2382" y="554"/>
                  </a:cubicBezTo>
                  <a:cubicBezTo>
                    <a:pt x="2258" y="588"/>
                    <a:pt x="2145" y="622"/>
                    <a:pt x="2009" y="655"/>
                  </a:cubicBezTo>
                  <a:cubicBezTo>
                    <a:pt x="1885" y="678"/>
                    <a:pt x="1772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63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4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57" y="881"/>
                    <a:pt x="170" y="926"/>
                  </a:cubicBezTo>
                  <a:cubicBezTo>
                    <a:pt x="238" y="949"/>
                    <a:pt x="294" y="960"/>
                    <a:pt x="362" y="971"/>
                  </a:cubicBezTo>
                  <a:cubicBezTo>
                    <a:pt x="452" y="994"/>
                    <a:pt x="542" y="1005"/>
                    <a:pt x="633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62" y="1017"/>
                    <a:pt x="1186" y="1017"/>
                    <a:pt x="1310" y="1005"/>
                  </a:cubicBezTo>
                  <a:cubicBezTo>
                    <a:pt x="1434" y="994"/>
                    <a:pt x="1558" y="971"/>
                    <a:pt x="1682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51" y="712"/>
                    <a:pt x="2799" y="622"/>
                  </a:cubicBezTo>
                  <a:cubicBezTo>
                    <a:pt x="3002" y="543"/>
                    <a:pt x="3206" y="441"/>
                    <a:pt x="3409" y="340"/>
                  </a:cubicBezTo>
                  <a:cubicBezTo>
                    <a:pt x="3600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11"/>
            <p:cNvSpPr/>
            <p:nvPr/>
          </p:nvSpPr>
          <p:spPr>
            <a:xfrm>
              <a:off x="5214301" y="4852057"/>
              <a:ext cx="106529" cy="12046"/>
            </a:xfrm>
            <a:custGeom>
              <a:rect b="b" l="l" r="r" t="t"/>
              <a:pathLst>
                <a:path extrusionOk="0" h="351" w="3104">
                  <a:moveTo>
                    <a:pt x="3103" y="1"/>
                  </a:moveTo>
                  <a:lnTo>
                    <a:pt x="3103" y="1"/>
                  </a:lnTo>
                  <a:cubicBezTo>
                    <a:pt x="3103" y="1"/>
                    <a:pt x="3058" y="12"/>
                    <a:pt x="2968" y="12"/>
                  </a:cubicBezTo>
                  <a:cubicBezTo>
                    <a:pt x="2878" y="23"/>
                    <a:pt x="2753" y="57"/>
                    <a:pt x="2618" y="68"/>
                  </a:cubicBezTo>
                  <a:cubicBezTo>
                    <a:pt x="2539" y="68"/>
                    <a:pt x="2471" y="80"/>
                    <a:pt x="2381" y="91"/>
                  </a:cubicBezTo>
                  <a:cubicBezTo>
                    <a:pt x="2302" y="102"/>
                    <a:pt x="2212" y="102"/>
                    <a:pt x="2121" y="102"/>
                  </a:cubicBezTo>
                  <a:cubicBezTo>
                    <a:pt x="1941" y="125"/>
                    <a:pt x="1749" y="136"/>
                    <a:pt x="1557" y="136"/>
                  </a:cubicBezTo>
                  <a:lnTo>
                    <a:pt x="0" y="136"/>
                  </a:lnTo>
                  <a:cubicBezTo>
                    <a:pt x="0" y="136"/>
                    <a:pt x="56" y="159"/>
                    <a:pt x="147" y="181"/>
                  </a:cubicBezTo>
                  <a:cubicBezTo>
                    <a:pt x="226" y="192"/>
                    <a:pt x="339" y="226"/>
                    <a:pt x="485" y="260"/>
                  </a:cubicBezTo>
                  <a:cubicBezTo>
                    <a:pt x="632" y="283"/>
                    <a:pt x="801" y="305"/>
                    <a:pt x="993" y="328"/>
                  </a:cubicBezTo>
                  <a:cubicBezTo>
                    <a:pt x="1174" y="350"/>
                    <a:pt x="1365" y="350"/>
                    <a:pt x="1569" y="350"/>
                  </a:cubicBezTo>
                  <a:cubicBezTo>
                    <a:pt x="1670" y="339"/>
                    <a:pt x="1760" y="339"/>
                    <a:pt x="1862" y="328"/>
                  </a:cubicBezTo>
                  <a:cubicBezTo>
                    <a:pt x="1952" y="328"/>
                    <a:pt x="2054" y="317"/>
                    <a:pt x="2144" y="294"/>
                  </a:cubicBezTo>
                  <a:cubicBezTo>
                    <a:pt x="2234" y="283"/>
                    <a:pt x="2325" y="271"/>
                    <a:pt x="2415" y="249"/>
                  </a:cubicBezTo>
                  <a:cubicBezTo>
                    <a:pt x="2494" y="226"/>
                    <a:pt x="2573" y="204"/>
                    <a:pt x="2641" y="181"/>
                  </a:cubicBezTo>
                  <a:cubicBezTo>
                    <a:pt x="2753" y="147"/>
                    <a:pt x="2866" y="113"/>
                    <a:pt x="2979" y="57"/>
                  </a:cubicBezTo>
                  <a:lnTo>
                    <a:pt x="3103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11"/>
            <p:cNvSpPr/>
            <p:nvPr/>
          </p:nvSpPr>
          <p:spPr>
            <a:xfrm>
              <a:off x="5236369" y="4839290"/>
              <a:ext cx="92184" cy="14346"/>
            </a:xfrm>
            <a:custGeom>
              <a:rect b="b" l="l" r="r" t="t"/>
              <a:pathLst>
                <a:path extrusionOk="0" h="418" w="2686">
                  <a:moveTo>
                    <a:pt x="0" y="0"/>
                  </a:moveTo>
                  <a:cubicBezTo>
                    <a:pt x="124" y="68"/>
                    <a:pt x="260" y="113"/>
                    <a:pt x="395" y="158"/>
                  </a:cubicBezTo>
                  <a:lnTo>
                    <a:pt x="587" y="237"/>
                  </a:lnTo>
                  <a:cubicBezTo>
                    <a:pt x="655" y="248"/>
                    <a:pt x="734" y="271"/>
                    <a:pt x="813" y="282"/>
                  </a:cubicBezTo>
                  <a:cubicBezTo>
                    <a:pt x="971" y="316"/>
                    <a:pt x="1140" y="361"/>
                    <a:pt x="1309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189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01" y="192"/>
                    <a:pt x="1343" y="169"/>
                  </a:cubicBezTo>
                  <a:cubicBezTo>
                    <a:pt x="1174" y="147"/>
                    <a:pt x="1005" y="113"/>
                    <a:pt x="847" y="102"/>
                  </a:cubicBezTo>
                  <a:cubicBezTo>
                    <a:pt x="768" y="90"/>
                    <a:pt x="689" y="90"/>
                    <a:pt x="621" y="79"/>
                  </a:cubicBezTo>
                  <a:cubicBezTo>
                    <a:pt x="553" y="68"/>
                    <a:pt x="485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11"/>
            <p:cNvSpPr/>
            <p:nvPr/>
          </p:nvSpPr>
          <p:spPr>
            <a:xfrm>
              <a:off x="5220479" y="4556973"/>
              <a:ext cx="189790" cy="307885"/>
            </a:xfrm>
            <a:custGeom>
              <a:rect b="b" l="l" r="r" t="t"/>
              <a:pathLst>
                <a:path extrusionOk="0" h="8971" w="5530">
                  <a:moveTo>
                    <a:pt x="2822" y="0"/>
                  </a:moveTo>
                  <a:cubicBezTo>
                    <a:pt x="2573" y="45"/>
                    <a:pt x="2336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45" y="6477"/>
                  </a:cubicBezTo>
                  <a:cubicBezTo>
                    <a:pt x="982" y="6929"/>
                    <a:pt x="1242" y="7357"/>
                    <a:pt x="1547" y="7775"/>
                  </a:cubicBezTo>
                  <a:cubicBezTo>
                    <a:pt x="1908" y="8237"/>
                    <a:pt x="2336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15" y="7448"/>
                    <a:pt x="4097" y="6872"/>
                  </a:cubicBezTo>
                  <a:cubicBezTo>
                    <a:pt x="4898" y="5123"/>
                    <a:pt x="5530" y="2516"/>
                    <a:pt x="4210" y="835"/>
                  </a:cubicBezTo>
                  <a:cubicBezTo>
                    <a:pt x="3860" y="395"/>
                    <a:pt x="3375" y="102"/>
                    <a:pt x="282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11"/>
            <p:cNvSpPr/>
            <p:nvPr/>
          </p:nvSpPr>
          <p:spPr>
            <a:xfrm>
              <a:off x="5237810" y="4705853"/>
              <a:ext cx="152724" cy="171806"/>
            </a:xfrm>
            <a:custGeom>
              <a:rect b="b" l="l" r="r" t="t"/>
              <a:pathLst>
                <a:path extrusionOk="0" h="5006" w="4450">
                  <a:moveTo>
                    <a:pt x="1600" y="0"/>
                  </a:moveTo>
                  <a:cubicBezTo>
                    <a:pt x="1237" y="0"/>
                    <a:pt x="944" y="328"/>
                    <a:pt x="1064" y="875"/>
                  </a:cubicBezTo>
                  <a:cubicBezTo>
                    <a:pt x="949" y="688"/>
                    <a:pt x="828" y="612"/>
                    <a:pt x="711" y="612"/>
                  </a:cubicBezTo>
                  <a:cubicBezTo>
                    <a:pt x="335" y="612"/>
                    <a:pt x="0" y="1394"/>
                    <a:pt x="26" y="1755"/>
                  </a:cubicBezTo>
                  <a:cubicBezTo>
                    <a:pt x="105" y="3188"/>
                    <a:pt x="1402" y="4114"/>
                    <a:pt x="2361" y="5005"/>
                  </a:cubicBezTo>
                  <a:lnTo>
                    <a:pt x="2361" y="5005"/>
                  </a:lnTo>
                  <a:cubicBezTo>
                    <a:pt x="2264" y="4910"/>
                    <a:pt x="3299" y="3549"/>
                    <a:pt x="3389" y="3380"/>
                  </a:cubicBezTo>
                  <a:cubicBezTo>
                    <a:pt x="3829" y="2557"/>
                    <a:pt x="4449" y="1857"/>
                    <a:pt x="4054" y="864"/>
                  </a:cubicBezTo>
                  <a:cubicBezTo>
                    <a:pt x="3958" y="627"/>
                    <a:pt x="3649" y="342"/>
                    <a:pt x="3399" y="342"/>
                  </a:cubicBezTo>
                  <a:cubicBezTo>
                    <a:pt x="3268" y="342"/>
                    <a:pt x="3154" y="421"/>
                    <a:pt x="3095" y="627"/>
                  </a:cubicBezTo>
                  <a:cubicBezTo>
                    <a:pt x="3000" y="405"/>
                    <a:pt x="2688" y="6"/>
                    <a:pt x="2433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4" y="84"/>
                    <a:pt x="1783" y="0"/>
                    <a:pt x="1600" y="0"/>
                  </a:cubicBezTo>
                  <a:close/>
                  <a:moveTo>
                    <a:pt x="2361" y="5005"/>
                  </a:moveTo>
                  <a:lnTo>
                    <a:pt x="2361" y="5005"/>
                  </a:lnTo>
                  <a:cubicBezTo>
                    <a:pt x="2361" y="5005"/>
                    <a:pt x="2362" y="5005"/>
                    <a:pt x="2362" y="5005"/>
                  </a:cubicBezTo>
                  <a:cubicBezTo>
                    <a:pt x="2362" y="5005"/>
                    <a:pt x="2361" y="5005"/>
                    <a:pt x="2361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11"/>
            <p:cNvSpPr/>
            <p:nvPr/>
          </p:nvSpPr>
          <p:spPr>
            <a:xfrm>
              <a:off x="5177510" y="4555257"/>
              <a:ext cx="140197" cy="310768"/>
            </a:xfrm>
            <a:custGeom>
              <a:rect b="b" l="l" r="r" t="t"/>
              <a:pathLst>
                <a:path extrusionOk="0" h="9055" w="4085">
                  <a:moveTo>
                    <a:pt x="3578" y="1"/>
                  </a:moveTo>
                  <a:cubicBezTo>
                    <a:pt x="3282" y="1"/>
                    <a:pt x="2988" y="51"/>
                    <a:pt x="2708" y="152"/>
                  </a:cubicBezTo>
                  <a:cubicBezTo>
                    <a:pt x="846" y="806"/>
                    <a:pt x="0" y="3458"/>
                    <a:pt x="587" y="5196"/>
                  </a:cubicBezTo>
                  <a:cubicBezTo>
                    <a:pt x="1117" y="6922"/>
                    <a:pt x="2167" y="8592"/>
                    <a:pt x="4051" y="9055"/>
                  </a:cubicBezTo>
                  <a:cubicBezTo>
                    <a:pt x="4062" y="9044"/>
                    <a:pt x="4074" y="9032"/>
                    <a:pt x="4085" y="9021"/>
                  </a:cubicBezTo>
                  <a:cubicBezTo>
                    <a:pt x="3588" y="8694"/>
                    <a:pt x="3160" y="8287"/>
                    <a:pt x="2799" y="7825"/>
                  </a:cubicBezTo>
                  <a:cubicBezTo>
                    <a:pt x="2494" y="7407"/>
                    <a:pt x="2234" y="6979"/>
                    <a:pt x="1997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17" y="17"/>
                    <a:pt x="3747" y="1"/>
                    <a:pt x="3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11"/>
            <p:cNvSpPr/>
            <p:nvPr/>
          </p:nvSpPr>
          <p:spPr>
            <a:xfrm>
              <a:off x="5248759" y="4736261"/>
              <a:ext cx="69361" cy="131720"/>
            </a:xfrm>
            <a:custGeom>
              <a:rect b="b" l="l" r="r" t="t"/>
              <a:pathLst>
                <a:path extrusionOk="0" h="3838" w="202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5" y="272"/>
                    <a:pt x="147" y="678"/>
                  </a:cubicBezTo>
                  <a:cubicBezTo>
                    <a:pt x="203" y="881"/>
                    <a:pt x="260" y="1106"/>
                    <a:pt x="339" y="1355"/>
                  </a:cubicBezTo>
                  <a:cubicBezTo>
                    <a:pt x="429" y="1603"/>
                    <a:pt x="531" y="1862"/>
                    <a:pt x="632" y="2111"/>
                  </a:cubicBezTo>
                  <a:cubicBezTo>
                    <a:pt x="700" y="2246"/>
                    <a:pt x="756" y="2370"/>
                    <a:pt x="824" y="2494"/>
                  </a:cubicBezTo>
                  <a:cubicBezTo>
                    <a:pt x="892" y="2607"/>
                    <a:pt x="948" y="2720"/>
                    <a:pt x="1027" y="2844"/>
                  </a:cubicBezTo>
                  <a:cubicBezTo>
                    <a:pt x="1106" y="2957"/>
                    <a:pt x="1163" y="3059"/>
                    <a:pt x="1242" y="3149"/>
                  </a:cubicBezTo>
                  <a:cubicBezTo>
                    <a:pt x="1332" y="3239"/>
                    <a:pt x="1388" y="3329"/>
                    <a:pt x="1467" y="3408"/>
                  </a:cubicBezTo>
                  <a:cubicBezTo>
                    <a:pt x="1535" y="3476"/>
                    <a:pt x="1603" y="3544"/>
                    <a:pt x="1682" y="3600"/>
                  </a:cubicBezTo>
                  <a:cubicBezTo>
                    <a:pt x="1738" y="3645"/>
                    <a:pt x="1795" y="3691"/>
                    <a:pt x="1862" y="3736"/>
                  </a:cubicBezTo>
                  <a:cubicBezTo>
                    <a:pt x="1964" y="3792"/>
                    <a:pt x="2020" y="3837"/>
                    <a:pt x="2020" y="3837"/>
                  </a:cubicBezTo>
                  <a:cubicBezTo>
                    <a:pt x="2020" y="3837"/>
                    <a:pt x="1975" y="3781"/>
                    <a:pt x="1885" y="3702"/>
                  </a:cubicBezTo>
                  <a:cubicBezTo>
                    <a:pt x="1828" y="3657"/>
                    <a:pt x="1795" y="3600"/>
                    <a:pt x="1738" y="3544"/>
                  </a:cubicBezTo>
                  <a:cubicBezTo>
                    <a:pt x="1670" y="3476"/>
                    <a:pt x="1614" y="3397"/>
                    <a:pt x="1558" y="3329"/>
                  </a:cubicBezTo>
                  <a:cubicBezTo>
                    <a:pt x="1501" y="3250"/>
                    <a:pt x="1433" y="3149"/>
                    <a:pt x="1377" y="3059"/>
                  </a:cubicBezTo>
                  <a:cubicBezTo>
                    <a:pt x="1309" y="2957"/>
                    <a:pt x="1253" y="2844"/>
                    <a:pt x="1185" y="2743"/>
                  </a:cubicBezTo>
                  <a:cubicBezTo>
                    <a:pt x="1129" y="2630"/>
                    <a:pt x="1072" y="2517"/>
                    <a:pt x="1005" y="2393"/>
                  </a:cubicBezTo>
                  <a:cubicBezTo>
                    <a:pt x="948" y="2280"/>
                    <a:pt x="892" y="2156"/>
                    <a:pt x="835" y="2032"/>
                  </a:cubicBezTo>
                  <a:cubicBezTo>
                    <a:pt x="723" y="1783"/>
                    <a:pt x="621" y="1513"/>
                    <a:pt x="519" y="1287"/>
                  </a:cubicBezTo>
                  <a:cubicBezTo>
                    <a:pt x="429" y="1061"/>
                    <a:pt x="339" y="824"/>
                    <a:pt x="260" y="633"/>
                  </a:cubicBezTo>
                  <a:cubicBezTo>
                    <a:pt x="181" y="441"/>
                    <a:pt x="124" y="294"/>
                    <a:pt x="79" y="170"/>
                  </a:cubicBezTo>
                  <a:cubicBezTo>
                    <a:pt x="34" y="5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11"/>
            <p:cNvSpPr/>
            <p:nvPr/>
          </p:nvSpPr>
          <p:spPr>
            <a:xfrm>
              <a:off x="5272371" y="4721949"/>
              <a:ext cx="44204" cy="137108"/>
            </a:xfrm>
            <a:custGeom>
              <a:rect b="b" l="l" r="r" t="t"/>
              <a:pathLst>
                <a:path extrusionOk="0" h="3995" w="1288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07" y="2641"/>
                    <a:pt x="463" y="2765"/>
                    <a:pt x="508" y="2889"/>
                  </a:cubicBezTo>
                  <a:cubicBezTo>
                    <a:pt x="554" y="3002"/>
                    <a:pt x="621" y="3115"/>
                    <a:pt x="666" y="3216"/>
                  </a:cubicBezTo>
                  <a:cubicBezTo>
                    <a:pt x="712" y="3318"/>
                    <a:pt x="779" y="3408"/>
                    <a:pt x="836" y="3498"/>
                  </a:cubicBezTo>
                  <a:cubicBezTo>
                    <a:pt x="892" y="3577"/>
                    <a:pt x="949" y="3656"/>
                    <a:pt x="1005" y="3724"/>
                  </a:cubicBezTo>
                  <a:cubicBezTo>
                    <a:pt x="1050" y="3780"/>
                    <a:pt x="1095" y="3825"/>
                    <a:pt x="1152" y="3871"/>
                  </a:cubicBezTo>
                  <a:cubicBezTo>
                    <a:pt x="1197" y="3916"/>
                    <a:pt x="1242" y="3961"/>
                    <a:pt x="1287" y="3995"/>
                  </a:cubicBezTo>
                  <a:cubicBezTo>
                    <a:pt x="1287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37" y="3442"/>
                  </a:cubicBezTo>
                  <a:cubicBezTo>
                    <a:pt x="892" y="3351"/>
                    <a:pt x="847" y="3250"/>
                    <a:pt x="813" y="3148"/>
                  </a:cubicBezTo>
                  <a:cubicBezTo>
                    <a:pt x="768" y="3047"/>
                    <a:pt x="723" y="2934"/>
                    <a:pt x="678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83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68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11"/>
            <p:cNvSpPr/>
            <p:nvPr/>
          </p:nvSpPr>
          <p:spPr>
            <a:xfrm>
              <a:off x="5289805" y="4766085"/>
              <a:ext cx="25603" cy="89095"/>
            </a:xfrm>
            <a:custGeom>
              <a:rect b="b" l="l" r="r" t="t"/>
              <a:pathLst>
                <a:path extrusionOk="0" h="2596" w="746">
                  <a:moveTo>
                    <a:pt x="395" y="0"/>
                  </a:moveTo>
                  <a:cubicBezTo>
                    <a:pt x="384" y="34"/>
                    <a:pt x="373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7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8" y="937"/>
                    <a:pt x="0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6" y="1829"/>
                  </a:cubicBezTo>
                  <a:cubicBezTo>
                    <a:pt x="350" y="1975"/>
                    <a:pt x="565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700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4" y="678"/>
                    <a:pt x="474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18" y="68"/>
                    <a:pt x="407" y="34"/>
                    <a:pt x="395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11"/>
            <p:cNvSpPr/>
            <p:nvPr/>
          </p:nvSpPr>
          <p:spPr>
            <a:xfrm>
              <a:off x="5313829" y="4770341"/>
              <a:ext cx="13179" cy="63561"/>
            </a:xfrm>
            <a:custGeom>
              <a:rect b="b" l="l" r="r" t="t"/>
              <a:pathLst>
                <a:path extrusionOk="0" h="1852" w="384">
                  <a:moveTo>
                    <a:pt x="384" y="1"/>
                  </a:moveTo>
                  <a:lnTo>
                    <a:pt x="384" y="1"/>
                  </a:lnTo>
                  <a:cubicBezTo>
                    <a:pt x="339" y="91"/>
                    <a:pt x="293" y="181"/>
                    <a:pt x="248" y="271"/>
                  </a:cubicBezTo>
                  <a:cubicBezTo>
                    <a:pt x="203" y="362"/>
                    <a:pt x="169" y="463"/>
                    <a:pt x="135" y="565"/>
                  </a:cubicBezTo>
                  <a:cubicBezTo>
                    <a:pt x="113" y="666"/>
                    <a:pt x="79" y="779"/>
                    <a:pt x="57" y="903"/>
                  </a:cubicBezTo>
                  <a:cubicBezTo>
                    <a:pt x="11" y="1118"/>
                    <a:pt x="0" y="1332"/>
                    <a:pt x="11" y="1558"/>
                  </a:cubicBezTo>
                  <a:cubicBezTo>
                    <a:pt x="11" y="1659"/>
                    <a:pt x="23" y="1761"/>
                    <a:pt x="45" y="1851"/>
                  </a:cubicBezTo>
                  <a:cubicBezTo>
                    <a:pt x="79" y="1761"/>
                    <a:pt x="113" y="1659"/>
                    <a:pt x="135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37" y="1061"/>
                    <a:pt x="271" y="937"/>
                  </a:cubicBezTo>
                  <a:cubicBezTo>
                    <a:pt x="293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72" y="350"/>
                    <a:pt x="372" y="305"/>
                  </a:cubicBezTo>
                  <a:cubicBezTo>
                    <a:pt x="384" y="204"/>
                    <a:pt x="384" y="102"/>
                    <a:pt x="38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11"/>
            <p:cNvSpPr/>
            <p:nvPr/>
          </p:nvSpPr>
          <p:spPr>
            <a:xfrm>
              <a:off x="5311495" y="4685913"/>
              <a:ext cx="288151" cy="198267"/>
            </a:xfrm>
            <a:custGeom>
              <a:rect b="b" l="l" r="r" t="t"/>
              <a:pathLst>
                <a:path extrusionOk="0" h="5777" w="8396">
                  <a:moveTo>
                    <a:pt x="5927" y="0"/>
                  </a:moveTo>
                  <a:cubicBezTo>
                    <a:pt x="5632" y="0"/>
                    <a:pt x="5337" y="23"/>
                    <a:pt x="5044" y="68"/>
                  </a:cubicBezTo>
                  <a:cubicBezTo>
                    <a:pt x="3577" y="305"/>
                    <a:pt x="2291" y="1332"/>
                    <a:pt x="1603" y="2607"/>
                  </a:cubicBezTo>
                  <a:cubicBezTo>
                    <a:pt x="1411" y="2991"/>
                    <a:pt x="723" y="4717"/>
                    <a:pt x="0" y="5361"/>
                  </a:cubicBezTo>
                  <a:lnTo>
                    <a:pt x="2043" y="5699"/>
                  </a:lnTo>
                  <a:cubicBezTo>
                    <a:pt x="2456" y="5749"/>
                    <a:pt x="2854" y="5777"/>
                    <a:pt x="3237" y="5777"/>
                  </a:cubicBezTo>
                  <a:cubicBezTo>
                    <a:pt x="4841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11"/>
            <p:cNvSpPr/>
            <p:nvPr/>
          </p:nvSpPr>
          <p:spPr>
            <a:xfrm>
              <a:off x="5311495" y="4755549"/>
              <a:ext cx="183612" cy="129798"/>
            </a:xfrm>
            <a:custGeom>
              <a:rect b="b" l="l" r="r" t="t"/>
              <a:pathLst>
                <a:path extrusionOk="0" h="3782" w="5350">
                  <a:moveTo>
                    <a:pt x="3515" y="0"/>
                  </a:moveTo>
                  <a:cubicBezTo>
                    <a:pt x="3175" y="0"/>
                    <a:pt x="2827" y="141"/>
                    <a:pt x="2686" y="432"/>
                  </a:cubicBezTo>
                  <a:cubicBezTo>
                    <a:pt x="2690" y="150"/>
                    <a:pt x="2567" y="51"/>
                    <a:pt x="2400" y="51"/>
                  </a:cubicBezTo>
                  <a:cubicBezTo>
                    <a:pt x="2125" y="51"/>
                    <a:pt x="1732" y="320"/>
                    <a:pt x="1591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73" y="3781"/>
                    <a:pt x="2814" y="3781"/>
                  </a:cubicBezTo>
                  <a:cubicBezTo>
                    <a:pt x="2946" y="3781"/>
                    <a:pt x="3084" y="3771"/>
                    <a:pt x="3228" y="3749"/>
                  </a:cubicBezTo>
                  <a:cubicBezTo>
                    <a:pt x="3713" y="3693"/>
                    <a:pt x="4379" y="3241"/>
                    <a:pt x="4774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38" y="1650"/>
                    <a:pt x="5157" y="1018"/>
                    <a:pt x="4255" y="906"/>
                  </a:cubicBezTo>
                  <a:cubicBezTo>
                    <a:pt x="4504" y="312"/>
                    <a:pt x="4020" y="0"/>
                    <a:pt x="351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11"/>
            <p:cNvSpPr/>
            <p:nvPr/>
          </p:nvSpPr>
          <p:spPr>
            <a:xfrm>
              <a:off x="5309162" y="4656570"/>
              <a:ext cx="264950" cy="212956"/>
            </a:xfrm>
            <a:custGeom>
              <a:rect b="b" l="l" r="r" t="t"/>
              <a:pathLst>
                <a:path extrusionOk="0" h="6205" w="7720">
                  <a:moveTo>
                    <a:pt x="5382" y="1"/>
                  </a:moveTo>
                  <a:cubicBezTo>
                    <a:pt x="4483" y="1"/>
                    <a:pt x="3555" y="277"/>
                    <a:pt x="2968" y="698"/>
                  </a:cubicBezTo>
                  <a:cubicBezTo>
                    <a:pt x="2032" y="1352"/>
                    <a:pt x="1637" y="2300"/>
                    <a:pt x="1197" y="3293"/>
                  </a:cubicBezTo>
                  <a:cubicBezTo>
                    <a:pt x="926" y="3869"/>
                    <a:pt x="689" y="4455"/>
                    <a:pt x="497" y="5065"/>
                  </a:cubicBezTo>
                  <a:cubicBezTo>
                    <a:pt x="328" y="5697"/>
                    <a:pt x="136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5" y="1149"/>
                    <a:pt x="5112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0" y="300"/>
                    <a:pt x="6316" y="1"/>
                    <a:pt x="5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11"/>
            <p:cNvSpPr/>
            <p:nvPr/>
          </p:nvSpPr>
          <p:spPr>
            <a:xfrm>
              <a:off x="5318840" y="4747484"/>
              <a:ext cx="149155" cy="112741"/>
            </a:xfrm>
            <a:custGeom>
              <a:rect b="b" l="l" r="r" t="t"/>
              <a:pathLst>
                <a:path extrusionOk="0" h="3285" w="4346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71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0" y="836"/>
                    <a:pt x="2235" y="949"/>
                  </a:cubicBezTo>
                  <a:cubicBezTo>
                    <a:pt x="2100" y="1062"/>
                    <a:pt x="1964" y="1186"/>
                    <a:pt x="1851" y="1310"/>
                  </a:cubicBezTo>
                  <a:cubicBezTo>
                    <a:pt x="1603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81" y="2472"/>
                  </a:cubicBezTo>
                  <a:cubicBezTo>
                    <a:pt x="791" y="2585"/>
                    <a:pt x="700" y="2686"/>
                    <a:pt x="599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2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2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1" y="3231"/>
                  </a:cubicBezTo>
                  <a:lnTo>
                    <a:pt x="71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5" y="3127"/>
                    <a:pt x="384" y="3081"/>
                  </a:cubicBezTo>
                  <a:cubicBezTo>
                    <a:pt x="486" y="3014"/>
                    <a:pt x="588" y="2946"/>
                    <a:pt x="678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2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30" y="892"/>
                    <a:pt x="2765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0" y="260"/>
                    <a:pt x="3713" y="227"/>
                    <a:pt x="3826" y="193"/>
                  </a:cubicBezTo>
                  <a:cubicBezTo>
                    <a:pt x="3858" y="181"/>
                    <a:pt x="3892" y="177"/>
                    <a:pt x="3925" y="177"/>
                  </a:cubicBezTo>
                  <a:cubicBezTo>
                    <a:pt x="3971" y="177"/>
                    <a:pt x="4017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1" y="3231"/>
                  </a:moveTo>
                  <a:cubicBezTo>
                    <a:pt x="62" y="3237"/>
                    <a:pt x="53" y="3243"/>
                    <a:pt x="46" y="3251"/>
                  </a:cubicBezTo>
                  <a:cubicBezTo>
                    <a:pt x="23" y="3262"/>
                    <a:pt x="57" y="3273"/>
                    <a:pt x="68" y="3285"/>
                  </a:cubicBezTo>
                  <a:cubicBezTo>
                    <a:pt x="77" y="3285"/>
                    <a:pt x="76" y="3261"/>
                    <a:pt x="71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11"/>
            <p:cNvSpPr/>
            <p:nvPr/>
          </p:nvSpPr>
          <p:spPr>
            <a:xfrm>
              <a:off x="5329685" y="4811010"/>
              <a:ext cx="94140" cy="45337"/>
            </a:xfrm>
            <a:custGeom>
              <a:rect b="b" l="l" r="r" t="t"/>
              <a:pathLst>
                <a:path extrusionOk="0" h="1321" w="2743">
                  <a:moveTo>
                    <a:pt x="2743" y="0"/>
                  </a:moveTo>
                  <a:cubicBezTo>
                    <a:pt x="2722" y="0"/>
                    <a:pt x="2702" y="5"/>
                    <a:pt x="2683" y="12"/>
                  </a:cubicBezTo>
                  <a:lnTo>
                    <a:pt x="2683" y="12"/>
                  </a:lnTo>
                  <a:cubicBezTo>
                    <a:pt x="2723" y="5"/>
                    <a:pt x="2743" y="0"/>
                    <a:pt x="2743" y="0"/>
                  </a:cubicBezTo>
                  <a:close/>
                  <a:moveTo>
                    <a:pt x="2683" y="12"/>
                  </a:moveTo>
                  <a:cubicBezTo>
                    <a:pt x="2663" y="15"/>
                    <a:pt x="2638" y="19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84" y="215"/>
                  </a:cubicBezTo>
                  <a:cubicBezTo>
                    <a:pt x="1705" y="260"/>
                    <a:pt x="1614" y="294"/>
                    <a:pt x="1535" y="339"/>
                  </a:cubicBezTo>
                  <a:lnTo>
                    <a:pt x="1276" y="486"/>
                  </a:lnTo>
                  <a:cubicBezTo>
                    <a:pt x="1118" y="587"/>
                    <a:pt x="960" y="689"/>
                    <a:pt x="802" y="790"/>
                  </a:cubicBezTo>
                  <a:cubicBezTo>
                    <a:pt x="655" y="892"/>
                    <a:pt x="520" y="982"/>
                    <a:pt x="396" y="1061"/>
                  </a:cubicBezTo>
                  <a:cubicBezTo>
                    <a:pt x="283" y="1140"/>
                    <a:pt x="170" y="1197"/>
                    <a:pt x="102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5" y="1039"/>
                    <a:pt x="903" y="960"/>
                  </a:cubicBezTo>
                  <a:cubicBezTo>
                    <a:pt x="1061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8" y="68"/>
                    <a:pt x="2585" y="57"/>
                    <a:pt x="2619" y="46"/>
                  </a:cubicBezTo>
                  <a:cubicBezTo>
                    <a:pt x="2637" y="33"/>
                    <a:pt x="2659" y="21"/>
                    <a:pt x="2683" y="12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11"/>
            <p:cNvSpPr/>
            <p:nvPr/>
          </p:nvSpPr>
          <p:spPr>
            <a:xfrm>
              <a:off x="5334353" y="4826900"/>
              <a:ext cx="99940" cy="30991"/>
            </a:xfrm>
            <a:custGeom>
              <a:rect b="b" l="l" r="r" t="t"/>
              <a:pathLst>
                <a:path extrusionOk="0" h="903" w="2912">
                  <a:moveTo>
                    <a:pt x="2911" y="0"/>
                  </a:moveTo>
                  <a:cubicBezTo>
                    <a:pt x="2753" y="0"/>
                    <a:pt x="2596" y="23"/>
                    <a:pt x="2438" y="45"/>
                  </a:cubicBezTo>
                  <a:cubicBezTo>
                    <a:pt x="2088" y="102"/>
                    <a:pt x="1738" y="181"/>
                    <a:pt x="1411" y="282"/>
                  </a:cubicBezTo>
                  <a:cubicBezTo>
                    <a:pt x="1219" y="339"/>
                    <a:pt x="1038" y="406"/>
                    <a:pt x="880" y="474"/>
                  </a:cubicBezTo>
                  <a:cubicBezTo>
                    <a:pt x="722" y="530"/>
                    <a:pt x="576" y="598"/>
                    <a:pt x="429" y="666"/>
                  </a:cubicBezTo>
                  <a:cubicBezTo>
                    <a:pt x="169" y="790"/>
                    <a:pt x="0" y="903"/>
                    <a:pt x="0" y="903"/>
                  </a:cubicBezTo>
                  <a:cubicBezTo>
                    <a:pt x="0" y="903"/>
                    <a:pt x="192" y="869"/>
                    <a:pt x="474" y="790"/>
                  </a:cubicBezTo>
                  <a:cubicBezTo>
                    <a:pt x="542" y="767"/>
                    <a:pt x="621" y="745"/>
                    <a:pt x="688" y="722"/>
                  </a:cubicBezTo>
                  <a:cubicBezTo>
                    <a:pt x="767" y="688"/>
                    <a:pt x="858" y="666"/>
                    <a:pt x="937" y="643"/>
                  </a:cubicBezTo>
                  <a:cubicBezTo>
                    <a:pt x="1106" y="598"/>
                    <a:pt x="1275" y="542"/>
                    <a:pt x="1467" y="485"/>
                  </a:cubicBezTo>
                  <a:cubicBezTo>
                    <a:pt x="1648" y="429"/>
                    <a:pt x="1828" y="372"/>
                    <a:pt x="1997" y="316"/>
                  </a:cubicBezTo>
                  <a:lnTo>
                    <a:pt x="2460" y="158"/>
                  </a:lnTo>
                  <a:cubicBezTo>
                    <a:pt x="2731" y="68"/>
                    <a:pt x="2911" y="0"/>
                    <a:pt x="29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11"/>
            <p:cNvSpPr/>
            <p:nvPr/>
          </p:nvSpPr>
          <p:spPr>
            <a:xfrm>
              <a:off x="5310329" y="4860980"/>
              <a:ext cx="227370" cy="252424"/>
            </a:xfrm>
            <a:custGeom>
              <a:rect b="b" l="l" r="r" t="t"/>
              <a:pathLst>
                <a:path extrusionOk="0" h="7355" w="6625">
                  <a:moveTo>
                    <a:pt x="328" y="0"/>
                  </a:moveTo>
                  <a:cubicBezTo>
                    <a:pt x="226" y="23"/>
                    <a:pt x="113" y="57"/>
                    <a:pt x="1" y="90"/>
                  </a:cubicBezTo>
                  <a:cubicBezTo>
                    <a:pt x="644" y="1264"/>
                    <a:pt x="621" y="1648"/>
                    <a:pt x="779" y="2889"/>
                  </a:cubicBezTo>
                  <a:cubicBezTo>
                    <a:pt x="836" y="3306"/>
                    <a:pt x="689" y="4187"/>
                    <a:pt x="768" y="4581"/>
                  </a:cubicBezTo>
                  <a:cubicBezTo>
                    <a:pt x="813" y="4965"/>
                    <a:pt x="937" y="5157"/>
                    <a:pt x="1095" y="5529"/>
                  </a:cubicBezTo>
                  <a:cubicBezTo>
                    <a:pt x="1614" y="6782"/>
                    <a:pt x="3318" y="7312"/>
                    <a:pt x="4537" y="7346"/>
                  </a:cubicBezTo>
                  <a:cubicBezTo>
                    <a:pt x="4618" y="7352"/>
                    <a:pt x="4700" y="7355"/>
                    <a:pt x="4782" y="7355"/>
                  </a:cubicBezTo>
                  <a:cubicBezTo>
                    <a:pt x="5005" y="7355"/>
                    <a:pt x="5228" y="7334"/>
                    <a:pt x="5451" y="7301"/>
                  </a:cubicBezTo>
                  <a:cubicBezTo>
                    <a:pt x="6196" y="5924"/>
                    <a:pt x="6624" y="4480"/>
                    <a:pt x="5575" y="3002"/>
                  </a:cubicBezTo>
                  <a:cubicBezTo>
                    <a:pt x="4864" y="2043"/>
                    <a:pt x="4424" y="1569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11"/>
            <p:cNvSpPr/>
            <p:nvPr/>
          </p:nvSpPr>
          <p:spPr>
            <a:xfrm>
              <a:off x="5287094" y="4857479"/>
              <a:ext cx="5457" cy="4668"/>
            </a:xfrm>
            <a:custGeom>
              <a:rect b="b" l="l" r="r" t="t"/>
              <a:pathLst>
                <a:path extrusionOk="0" h="136" w="159">
                  <a:moveTo>
                    <a:pt x="0" y="1"/>
                  </a:moveTo>
                  <a:lnTo>
                    <a:pt x="57" y="136"/>
                  </a:lnTo>
                  <a:cubicBezTo>
                    <a:pt x="91" y="113"/>
                    <a:pt x="125" y="102"/>
                    <a:pt x="158" y="80"/>
                  </a:cubicBezTo>
                  <a:cubicBezTo>
                    <a:pt x="113" y="57"/>
                    <a:pt x="57" y="23"/>
                    <a:pt x="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11"/>
            <p:cNvSpPr/>
            <p:nvPr/>
          </p:nvSpPr>
          <p:spPr>
            <a:xfrm>
              <a:off x="5310329" y="4860980"/>
              <a:ext cx="166967" cy="163844"/>
            </a:xfrm>
            <a:custGeom>
              <a:rect b="b" l="l" r="r" t="t"/>
              <a:pathLst>
                <a:path extrusionOk="0" h="4774" w="4865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2" y="1275"/>
                    <a:pt x="610" y="1659"/>
                    <a:pt x="768" y="2900"/>
                  </a:cubicBezTo>
                  <a:cubicBezTo>
                    <a:pt x="790" y="3126"/>
                    <a:pt x="790" y="3363"/>
                    <a:pt x="768" y="3600"/>
                  </a:cubicBezTo>
                  <a:cubicBezTo>
                    <a:pt x="858" y="3848"/>
                    <a:pt x="971" y="4062"/>
                    <a:pt x="1129" y="4153"/>
                  </a:cubicBezTo>
                  <a:cubicBezTo>
                    <a:pt x="1206" y="4195"/>
                    <a:pt x="1272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5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27" y="2201"/>
                    <a:pt x="4424" y="1828"/>
                    <a:pt x="4164" y="1512"/>
                  </a:cubicBezTo>
                  <a:cubicBezTo>
                    <a:pt x="3905" y="1343"/>
                    <a:pt x="3645" y="1185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11"/>
            <p:cNvSpPr/>
            <p:nvPr/>
          </p:nvSpPr>
          <p:spPr>
            <a:xfrm>
              <a:off x="5321551" y="4857548"/>
              <a:ext cx="253316" cy="253625"/>
            </a:xfrm>
            <a:custGeom>
              <a:rect b="b" l="l" r="r" t="t"/>
              <a:pathLst>
                <a:path extrusionOk="0" h="7390" w="7381">
                  <a:moveTo>
                    <a:pt x="958" y="0"/>
                  </a:moveTo>
                  <a:cubicBezTo>
                    <a:pt x="645" y="0"/>
                    <a:pt x="321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86" y="1669"/>
                    <a:pt x="4526" y="2143"/>
                    <a:pt x="5237" y="3102"/>
                  </a:cubicBezTo>
                  <a:cubicBezTo>
                    <a:pt x="6297" y="4580"/>
                    <a:pt x="5869" y="6024"/>
                    <a:pt x="5113" y="7390"/>
                  </a:cubicBezTo>
                  <a:cubicBezTo>
                    <a:pt x="6670" y="7108"/>
                    <a:pt x="7381" y="5821"/>
                    <a:pt x="6963" y="4004"/>
                  </a:cubicBezTo>
                  <a:cubicBezTo>
                    <a:pt x="6523" y="1962"/>
                    <a:pt x="5372" y="1116"/>
                    <a:pt x="3183" y="416"/>
                  </a:cubicBezTo>
                  <a:cubicBezTo>
                    <a:pt x="3042" y="363"/>
                    <a:pt x="2074" y="0"/>
                    <a:pt x="9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11"/>
            <p:cNvSpPr/>
            <p:nvPr/>
          </p:nvSpPr>
          <p:spPr>
            <a:xfrm>
              <a:off x="5332396" y="4873369"/>
              <a:ext cx="116208" cy="96439"/>
            </a:xfrm>
            <a:custGeom>
              <a:rect b="b" l="l" r="r" t="t"/>
              <a:pathLst>
                <a:path extrusionOk="0" h="2810" w="3386">
                  <a:moveTo>
                    <a:pt x="1" y="0"/>
                  </a:moveTo>
                  <a:cubicBezTo>
                    <a:pt x="1" y="0"/>
                    <a:pt x="68" y="34"/>
                    <a:pt x="170" y="102"/>
                  </a:cubicBezTo>
                  <a:cubicBezTo>
                    <a:pt x="283" y="169"/>
                    <a:pt x="441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1005" y="598"/>
                    <a:pt x="1095" y="666"/>
                    <a:pt x="1208" y="745"/>
                  </a:cubicBezTo>
                  <a:cubicBezTo>
                    <a:pt x="1321" y="813"/>
                    <a:pt x="1423" y="892"/>
                    <a:pt x="1535" y="971"/>
                  </a:cubicBezTo>
                  <a:cubicBezTo>
                    <a:pt x="1648" y="1050"/>
                    <a:pt x="1761" y="1129"/>
                    <a:pt x="1863" y="1219"/>
                  </a:cubicBezTo>
                  <a:cubicBezTo>
                    <a:pt x="1964" y="1309"/>
                    <a:pt x="2077" y="1399"/>
                    <a:pt x="2179" y="1490"/>
                  </a:cubicBezTo>
                  <a:cubicBezTo>
                    <a:pt x="2269" y="1569"/>
                    <a:pt x="2370" y="1659"/>
                    <a:pt x="2461" y="1761"/>
                  </a:cubicBezTo>
                  <a:cubicBezTo>
                    <a:pt x="2551" y="1851"/>
                    <a:pt x="2641" y="1930"/>
                    <a:pt x="2720" y="2020"/>
                  </a:cubicBezTo>
                  <a:cubicBezTo>
                    <a:pt x="2799" y="2110"/>
                    <a:pt x="2878" y="2189"/>
                    <a:pt x="2946" y="2268"/>
                  </a:cubicBezTo>
                  <a:cubicBezTo>
                    <a:pt x="3093" y="2415"/>
                    <a:pt x="3183" y="2562"/>
                    <a:pt x="3262" y="2663"/>
                  </a:cubicBezTo>
                  <a:lnTo>
                    <a:pt x="3386" y="2810"/>
                  </a:lnTo>
                  <a:cubicBezTo>
                    <a:pt x="3386" y="2810"/>
                    <a:pt x="3363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7" y="2189"/>
                  </a:cubicBezTo>
                  <a:cubicBezTo>
                    <a:pt x="2980" y="2099"/>
                    <a:pt x="2912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48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58" y="339"/>
                    <a:pt x="757" y="294"/>
                    <a:pt x="666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8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11"/>
            <p:cNvSpPr/>
            <p:nvPr/>
          </p:nvSpPr>
          <p:spPr>
            <a:xfrm>
              <a:off x="5317673" y="4864824"/>
              <a:ext cx="116619" cy="156122"/>
            </a:xfrm>
            <a:custGeom>
              <a:rect b="b" l="l" r="r" t="t"/>
              <a:pathLst>
                <a:path extrusionOk="0" h="4549" w="3398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9" y="69"/>
                    <a:pt x="193" y="170"/>
                  </a:cubicBezTo>
                  <a:cubicBezTo>
                    <a:pt x="317" y="272"/>
                    <a:pt x="486" y="430"/>
                    <a:pt x="678" y="610"/>
                  </a:cubicBezTo>
                  <a:cubicBezTo>
                    <a:pt x="870" y="791"/>
                    <a:pt x="1095" y="1017"/>
                    <a:pt x="1321" y="1265"/>
                  </a:cubicBezTo>
                  <a:cubicBezTo>
                    <a:pt x="1434" y="1389"/>
                    <a:pt x="1547" y="1524"/>
                    <a:pt x="1671" y="1660"/>
                  </a:cubicBezTo>
                  <a:cubicBezTo>
                    <a:pt x="1784" y="1784"/>
                    <a:pt x="1897" y="1931"/>
                    <a:pt x="2010" y="2066"/>
                  </a:cubicBezTo>
                  <a:cubicBezTo>
                    <a:pt x="2122" y="2213"/>
                    <a:pt x="2224" y="2348"/>
                    <a:pt x="2325" y="2495"/>
                  </a:cubicBezTo>
                  <a:cubicBezTo>
                    <a:pt x="2427" y="2630"/>
                    <a:pt x="2529" y="2777"/>
                    <a:pt x="2619" y="2912"/>
                  </a:cubicBezTo>
                  <a:cubicBezTo>
                    <a:pt x="2709" y="3059"/>
                    <a:pt x="2811" y="3183"/>
                    <a:pt x="2878" y="3318"/>
                  </a:cubicBezTo>
                  <a:cubicBezTo>
                    <a:pt x="2935" y="3465"/>
                    <a:pt x="3025" y="3589"/>
                    <a:pt x="3070" y="3713"/>
                  </a:cubicBezTo>
                  <a:cubicBezTo>
                    <a:pt x="3127" y="3815"/>
                    <a:pt x="3172" y="3928"/>
                    <a:pt x="3217" y="4041"/>
                  </a:cubicBezTo>
                  <a:cubicBezTo>
                    <a:pt x="3251" y="4142"/>
                    <a:pt x="3296" y="4232"/>
                    <a:pt x="3318" y="4311"/>
                  </a:cubicBezTo>
                  <a:cubicBezTo>
                    <a:pt x="3364" y="4458"/>
                    <a:pt x="3397" y="4548"/>
                    <a:pt x="3397" y="4548"/>
                  </a:cubicBezTo>
                  <a:cubicBezTo>
                    <a:pt x="3397" y="4548"/>
                    <a:pt x="3386" y="4458"/>
                    <a:pt x="3352" y="4300"/>
                  </a:cubicBezTo>
                  <a:cubicBezTo>
                    <a:pt x="3352" y="4221"/>
                    <a:pt x="3318" y="4131"/>
                    <a:pt x="3285" y="4018"/>
                  </a:cubicBezTo>
                  <a:cubicBezTo>
                    <a:pt x="3262" y="3894"/>
                    <a:pt x="3217" y="3781"/>
                    <a:pt x="3172" y="3657"/>
                  </a:cubicBezTo>
                  <a:cubicBezTo>
                    <a:pt x="3138" y="3533"/>
                    <a:pt x="3070" y="3397"/>
                    <a:pt x="3003" y="3251"/>
                  </a:cubicBezTo>
                  <a:cubicBezTo>
                    <a:pt x="2935" y="3115"/>
                    <a:pt x="2867" y="2957"/>
                    <a:pt x="2777" y="2811"/>
                  </a:cubicBezTo>
                  <a:cubicBezTo>
                    <a:pt x="2687" y="2664"/>
                    <a:pt x="2585" y="2517"/>
                    <a:pt x="2495" y="2371"/>
                  </a:cubicBezTo>
                  <a:cubicBezTo>
                    <a:pt x="2393" y="2213"/>
                    <a:pt x="2280" y="2055"/>
                    <a:pt x="2167" y="1919"/>
                  </a:cubicBezTo>
                  <a:cubicBezTo>
                    <a:pt x="2055" y="1795"/>
                    <a:pt x="1931" y="1637"/>
                    <a:pt x="1818" y="1513"/>
                  </a:cubicBezTo>
                  <a:cubicBezTo>
                    <a:pt x="1694" y="1378"/>
                    <a:pt x="1569" y="1253"/>
                    <a:pt x="1445" y="1129"/>
                  </a:cubicBezTo>
                  <a:cubicBezTo>
                    <a:pt x="1332" y="1005"/>
                    <a:pt x="1208" y="892"/>
                    <a:pt x="1084" y="791"/>
                  </a:cubicBezTo>
                  <a:cubicBezTo>
                    <a:pt x="971" y="689"/>
                    <a:pt x="859" y="588"/>
                    <a:pt x="746" y="509"/>
                  </a:cubicBezTo>
                  <a:cubicBezTo>
                    <a:pt x="655" y="430"/>
                    <a:pt x="554" y="351"/>
                    <a:pt x="452" y="283"/>
                  </a:cubicBezTo>
                  <a:cubicBezTo>
                    <a:pt x="351" y="227"/>
                    <a:pt x="283" y="170"/>
                    <a:pt x="204" y="125"/>
                  </a:cubicBezTo>
                  <a:cubicBezTo>
                    <a:pt x="69" y="4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11"/>
            <p:cNvSpPr/>
            <p:nvPr/>
          </p:nvSpPr>
          <p:spPr>
            <a:xfrm>
              <a:off x="5316541" y="4865991"/>
              <a:ext cx="74371" cy="116997"/>
            </a:xfrm>
            <a:custGeom>
              <a:rect b="b" l="l" r="r" t="t"/>
              <a:pathLst>
                <a:path extrusionOk="0" h="3409" w="2167">
                  <a:moveTo>
                    <a:pt x="0" y="1"/>
                  </a:moveTo>
                  <a:cubicBezTo>
                    <a:pt x="0" y="1"/>
                    <a:pt x="45" y="57"/>
                    <a:pt x="113" y="136"/>
                  </a:cubicBezTo>
                  <a:cubicBezTo>
                    <a:pt x="147" y="181"/>
                    <a:pt x="181" y="238"/>
                    <a:pt x="226" y="294"/>
                  </a:cubicBezTo>
                  <a:cubicBezTo>
                    <a:pt x="282" y="362"/>
                    <a:pt x="316" y="430"/>
                    <a:pt x="384" y="509"/>
                  </a:cubicBezTo>
                  <a:lnTo>
                    <a:pt x="553" y="757"/>
                  </a:lnTo>
                  <a:cubicBezTo>
                    <a:pt x="621" y="847"/>
                    <a:pt x="688" y="949"/>
                    <a:pt x="756" y="1039"/>
                  </a:cubicBezTo>
                  <a:cubicBezTo>
                    <a:pt x="892" y="1231"/>
                    <a:pt x="1038" y="1445"/>
                    <a:pt x="1174" y="1660"/>
                  </a:cubicBezTo>
                  <a:lnTo>
                    <a:pt x="1377" y="1976"/>
                  </a:lnTo>
                  <a:cubicBezTo>
                    <a:pt x="1444" y="2077"/>
                    <a:pt x="1512" y="2179"/>
                    <a:pt x="1580" y="2280"/>
                  </a:cubicBezTo>
                  <a:cubicBezTo>
                    <a:pt x="1636" y="2382"/>
                    <a:pt x="1704" y="2483"/>
                    <a:pt x="1749" y="2574"/>
                  </a:cubicBezTo>
                  <a:cubicBezTo>
                    <a:pt x="1806" y="2664"/>
                    <a:pt x="1851" y="2743"/>
                    <a:pt x="1896" y="2833"/>
                  </a:cubicBezTo>
                  <a:cubicBezTo>
                    <a:pt x="1941" y="2923"/>
                    <a:pt x="1986" y="3002"/>
                    <a:pt x="2020" y="3070"/>
                  </a:cubicBezTo>
                  <a:lnTo>
                    <a:pt x="2099" y="3251"/>
                  </a:lnTo>
                  <a:cubicBezTo>
                    <a:pt x="2144" y="3352"/>
                    <a:pt x="2167" y="3409"/>
                    <a:pt x="2167" y="3409"/>
                  </a:cubicBezTo>
                  <a:cubicBezTo>
                    <a:pt x="2167" y="3409"/>
                    <a:pt x="2155" y="3341"/>
                    <a:pt x="2133" y="3239"/>
                  </a:cubicBezTo>
                  <a:cubicBezTo>
                    <a:pt x="2122" y="3183"/>
                    <a:pt x="2110" y="3115"/>
                    <a:pt x="2088" y="3036"/>
                  </a:cubicBezTo>
                  <a:cubicBezTo>
                    <a:pt x="2065" y="2957"/>
                    <a:pt x="2043" y="2867"/>
                    <a:pt x="2009" y="2788"/>
                  </a:cubicBezTo>
                  <a:cubicBezTo>
                    <a:pt x="1975" y="2698"/>
                    <a:pt x="1941" y="2596"/>
                    <a:pt x="1896" y="2495"/>
                  </a:cubicBezTo>
                  <a:cubicBezTo>
                    <a:pt x="1839" y="2404"/>
                    <a:pt x="1794" y="2291"/>
                    <a:pt x="1738" y="2190"/>
                  </a:cubicBezTo>
                  <a:cubicBezTo>
                    <a:pt x="1681" y="2077"/>
                    <a:pt x="1614" y="1976"/>
                    <a:pt x="1557" y="1863"/>
                  </a:cubicBezTo>
                  <a:cubicBezTo>
                    <a:pt x="1490" y="1750"/>
                    <a:pt x="1433" y="1648"/>
                    <a:pt x="1354" y="1535"/>
                  </a:cubicBezTo>
                  <a:cubicBezTo>
                    <a:pt x="1275" y="1434"/>
                    <a:pt x="1207" y="1321"/>
                    <a:pt x="1128" y="1219"/>
                  </a:cubicBezTo>
                  <a:cubicBezTo>
                    <a:pt x="1061" y="1118"/>
                    <a:pt x="982" y="1028"/>
                    <a:pt x="903" y="926"/>
                  </a:cubicBezTo>
                  <a:cubicBezTo>
                    <a:pt x="767" y="757"/>
                    <a:pt x="621" y="588"/>
                    <a:pt x="474" y="430"/>
                  </a:cubicBezTo>
                  <a:cubicBezTo>
                    <a:pt x="361" y="317"/>
                    <a:pt x="248" y="215"/>
                    <a:pt x="135" y="114"/>
                  </a:cubicBezTo>
                  <a:cubicBezTo>
                    <a:pt x="57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11"/>
            <p:cNvSpPr/>
            <p:nvPr/>
          </p:nvSpPr>
          <p:spPr>
            <a:xfrm>
              <a:off x="5316541" y="4865991"/>
              <a:ext cx="44170" cy="103440"/>
            </a:xfrm>
            <a:custGeom>
              <a:rect b="b" l="l" r="r" t="t"/>
              <a:pathLst>
                <a:path extrusionOk="0" h="3014" w="1287">
                  <a:moveTo>
                    <a:pt x="0" y="1"/>
                  </a:moveTo>
                  <a:lnTo>
                    <a:pt x="79" y="102"/>
                  </a:lnTo>
                  <a:cubicBezTo>
                    <a:pt x="90" y="147"/>
                    <a:pt x="124" y="193"/>
                    <a:pt x="147" y="249"/>
                  </a:cubicBezTo>
                  <a:cubicBezTo>
                    <a:pt x="169" y="305"/>
                    <a:pt x="192" y="373"/>
                    <a:pt x="226" y="441"/>
                  </a:cubicBezTo>
                  <a:cubicBezTo>
                    <a:pt x="282" y="588"/>
                    <a:pt x="350" y="746"/>
                    <a:pt x="429" y="926"/>
                  </a:cubicBezTo>
                  <a:cubicBezTo>
                    <a:pt x="497" y="1118"/>
                    <a:pt x="564" y="1298"/>
                    <a:pt x="643" y="1490"/>
                  </a:cubicBezTo>
                  <a:cubicBezTo>
                    <a:pt x="734" y="1693"/>
                    <a:pt x="813" y="1885"/>
                    <a:pt x="880" y="2055"/>
                  </a:cubicBezTo>
                  <a:cubicBezTo>
                    <a:pt x="948" y="2224"/>
                    <a:pt x="1038" y="2393"/>
                    <a:pt x="1095" y="2540"/>
                  </a:cubicBezTo>
                  <a:cubicBezTo>
                    <a:pt x="1140" y="2675"/>
                    <a:pt x="1196" y="2799"/>
                    <a:pt x="1230" y="2878"/>
                  </a:cubicBezTo>
                  <a:cubicBezTo>
                    <a:pt x="1253" y="2923"/>
                    <a:pt x="1264" y="2969"/>
                    <a:pt x="1286" y="3014"/>
                  </a:cubicBezTo>
                  <a:cubicBezTo>
                    <a:pt x="1286" y="3014"/>
                    <a:pt x="1286" y="2957"/>
                    <a:pt x="1275" y="2867"/>
                  </a:cubicBezTo>
                  <a:cubicBezTo>
                    <a:pt x="1253" y="2743"/>
                    <a:pt x="1230" y="2619"/>
                    <a:pt x="1196" y="2506"/>
                  </a:cubicBezTo>
                  <a:cubicBezTo>
                    <a:pt x="1162" y="2348"/>
                    <a:pt x="1117" y="2167"/>
                    <a:pt x="1061" y="1987"/>
                  </a:cubicBezTo>
                  <a:cubicBezTo>
                    <a:pt x="993" y="1806"/>
                    <a:pt x="925" y="1614"/>
                    <a:pt x="846" y="1423"/>
                  </a:cubicBezTo>
                  <a:cubicBezTo>
                    <a:pt x="767" y="1242"/>
                    <a:pt x="688" y="1050"/>
                    <a:pt x="587" y="870"/>
                  </a:cubicBezTo>
                  <a:cubicBezTo>
                    <a:pt x="542" y="791"/>
                    <a:pt x="508" y="700"/>
                    <a:pt x="463" y="621"/>
                  </a:cubicBezTo>
                  <a:cubicBezTo>
                    <a:pt x="418" y="554"/>
                    <a:pt x="361" y="475"/>
                    <a:pt x="316" y="407"/>
                  </a:cubicBezTo>
                  <a:cubicBezTo>
                    <a:pt x="260" y="294"/>
                    <a:pt x="181" y="193"/>
                    <a:pt x="102" y="102"/>
                  </a:cubicBezTo>
                  <a:cubicBezTo>
                    <a:pt x="45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11"/>
            <p:cNvSpPr/>
            <p:nvPr/>
          </p:nvSpPr>
          <p:spPr>
            <a:xfrm>
              <a:off x="6069007" y="1336007"/>
              <a:ext cx="887652" cy="1003757"/>
            </a:xfrm>
            <a:custGeom>
              <a:rect b="b" l="l" r="r" t="t"/>
              <a:pathLst>
                <a:path extrusionOk="0" h="29247" w="25864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85" y="12063"/>
                  </a:cubicBezTo>
                  <a:cubicBezTo>
                    <a:pt x="22320" y="14027"/>
                    <a:pt x="21384" y="15697"/>
                    <a:pt x="20628" y="17548"/>
                  </a:cubicBezTo>
                  <a:cubicBezTo>
                    <a:pt x="19939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05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79" y="29246"/>
                    <a:pt x="8288" y="29246"/>
                  </a:cubicBezTo>
                  <a:cubicBezTo>
                    <a:pt x="9903" y="29246"/>
                    <a:pt x="11555" y="28984"/>
                    <a:pt x="13192" y="28448"/>
                  </a:cubicBezTo>
                  <a:cubicBezTo>
                    <a:pt x="15223" y="27782"/>
                    <a:pt x="17570" y="26868"/>
                    <a:pt x="19330" y="25650"/>
                  </a:cubicBezTo>
                  <a:cubicBezTo>
                    <a:pt x="24408" y="22118"/>
                    <a:pt x="25694" y="17198"/>
                    <a:pt x="25796" y="11285"/>
                  </a:cubicBezTo>
                  <a:cubicBezTo>
                    <a:pt x="25864" y="7606"/>
                    <a:pt x="24622" y="3781"/>
                    <a:pt x="22162" y="870"/>
                  </a:cubicBezTo>
                  <a:cubicBezTo>
                    <a:pt x="21914" y="565"/>
                    <a:pt x="21643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11"/>
            <p:cNvSpPr/>
            <p:nvPr/>
          </p:nvSpPr>
          <p:spPr>
            <a:xfrm>
              <a:off x="5838170" y="1213656"/>
              <a:ext cx="1056129" cy="1051496"/>
            </a:xfrm>
            <a:custGeom>
              <a:rect b="b" l="l" r="r" t="t"/>
              <a:pathLst>
                <a:path extrusionOk="0" h="30638" w="30773">
                  <a:moveTo>
                    <a:pt x="19204" y="0"/>
                  </a:moveTo>
                  <a:cubicBezTo>
                    <a:pt x="16366" y="0"/>
                    <a:pt x="13464" y="827"/>
                    <a:pt x="10935" y="2313"/>
                  </a:cubicBezTo>
                  <a:cubicBezTo>
                    <a:pt x="9130" y="3374"/>
                    <a:pt x="7392" y="4649"/>
                    <a:pt x="6083" y="6296"/>
                  </a:cubicBezTo>
                  <a:cubicBezTo>
                    <a:pt x="5056" y="7594"/>
                    <a:pt x="4097" y="8734"/>
                    <a:pt x="3465" y="10043"/>
                  </a:cubicBezTo>
                  <a:cubicBezTo>
                    <a:pt x="1242" y="14590"/>
                    <a:pt x="1" y="20909"/>
                    <a:pt x="2641" y="25547"/>
                  </a:cubicBezTo>
                  <a:cubicBezTo>
                    <a:pt x="3657" y="27364"/>
                    <a:pt x="5045" y="28933"/>
                    <a:pt x="6726" y="30162"/>
                  </a:cubicBezTo>
                  <a:cubicBezTo>
                    <a:pt x="8130" y="30488"/>
                    <a:pt x="9540" y="30638"/>
                    <a:pt x="10974" y="30638"/>
                  </a:cubicBezTo>
                  <a:cubicBezTo>
                    <a:pt x="12422" y="30638"/>
                    <a:pt x="13896" y="30485"/>
                    <a:pt x="15415" y="30208"/>
                  </a:cubicBezTo>
                  <a:cubicBezTo>
                    <a:pt x="17153" y="29858"/>
                    <a:pt x="18642" y="29418"/>
                    <a:pt x="20143" y="28425"/>
                  </a:cubicBezTo>
                  <a:cubicBezTo>
                    <a:pt x="21497" y="27454"/>
                    <a:pt x="23179" y="27127"/>
                    <a:pt x="24420" y="26032"/>
                  </a:cubicBezTo>
                  <a:cubicBezTo>
                    <a:pt x="25853" y="24735"/>
                    <a:pt x="26677" y="22862"/>
                    <a:pt x="27365" y="21113"/>
                  </a:cubicBezTo>
                  <a:cubicBezTo>
                    <a:pt x="28110" y="19262"/>
                    <a:pt x="29058" y="17592"/>
                    <a:pt x="29622" y="15628"/>
                  </a:cubicBezTo>
                  <a:cubicBezTo>
                    <a:pt x="30773" y="11792"/>
                    <a:pt x="30401" y="6985"/>
                    <a:pt x="28110" y="3566"/>
                  </a:cubicBezTo>
                  <a:cubicBezTo>
                    <a:pt x="25678" y="1104"/>
                    <a:pt x="22484" y="0"/>
                    <a:pt x="19204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11"/>
            <p:cNvSpPr/>
            <p:nvPr/>
          </p:nvSpPr>
          <p:spPr>
            <a:xfrm>
              <a:off x="5897818" y="1252678"/>
              <a:ext cx="962401" cy="972114"/>
            </a:xfrm>
            <a:custGeom>
              <a:rect b="b" l="l" r="r" t="t"/>
              <a:pathLst>
                <a:path extrusionOk="0" h="28325" w="28042">
                  <a:moveTo>
                    <a:pt x="17673" y="1"/>
                  </a:moveTo>
                  <a:cubicBezTo>
                    <a:pt x="17598" y="1"/>
                    <a:pt x="17522" y="1"/>
                    <a:pt x="17446" y="3"/>
                  </a:cubicBezTo>
                  <a:cubicBezTo>
                    <a:pt x="10472" y="104"/>
                    <a:pt x="3307" y="5656"/>
                    <a:pt x="1186" y="12291"/>
                  </a:cubicBezTo>
                  <a:cubicBezTo>
                    <a:pt x="734" y="13747"/>
                    <a:pt x="80" y="15654"/>
                    <a:pt x="1" y="17267"/>
                  </a:cubicBezTo>
                  <a:cubicBezTo>
                    <a:pt x="12" y="18621"/>
                    <a:pt x="576" y="19987"/>
                    <a:pt x="903" y="21341"/>
                  </a:cubicBezTo>
                  <a:cubicBezTo>
                    <a:pt x="1558" y="24049"/>
                    <a:pt x="2472" y="25178"/>
                    <a:pt x="4593" y="26735"/>
                  </a:cubicBezTo>
                  <a:lnTo>
                    <a:pt x="5169" y="27152"/>
                  </a:lnTo>
                  <a:cubicBezTo>
                    <a:pt x="7290" y="27987"/>
                    <a:pt x="8938" y="28224"/>
                    <a:pt x="11183" y="28315"/>
                  </a:cubicBezTo>
                  <a:cubicBezTo>
                    <a:pt x="11309" y="28321"/>
                    <a:pt x="11434" y="28324"/>
                    <a:pt x="11559" y="28324"/>
                  </a:cubicBezTo>
                  <a:cubicBezTo>
                    <a:pt x="14923" y="28324"/>
                    <a:pt x="17584" y="26018"/>
                    <a:pt x="20403" y="24343"/>
                  </a:cubicBezTo>
                  <a:cubicBezTo>
                    <a:pt x="23810" y="22323"/>
                    <a:pt x="25029" y="18520"/>
                    <a:pt x="26406" y="15011"/>
                  </a:cubicBezTo>
                  <a:cubicBezTo>
                    <a:pt x="27196" y="13307"/>
                    <a:pt x="28042" y="11591"/>
                    <a:pt x="27760" y="9752"/>
                  </a:cubicBezTo>
                  <a:cubicBezTo>
                    <a:pt x="27512" y="8105"/>
                    <a:pt x="26992" y="6514"/>
                    <a:pt x="26225" y="5035"/>
                  </a:cubicBezTo>
                  <a:cubicBezTo>
                    <a:pt x="24400" y="1661"/>
                    <a:pt x="21446" y="1"/>
                    <a:pt x="17673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11"/>
            <p:cNvSpPr/>
            <p:nvPr/>
          </p:nvSpPr>
          <p:spPr>
            <a:xfrm>
              <a:off x="6061628" y="1404063"/>
              <a:ext cx="623183" cy="679021"/>
            </a:xfrm>
            <a:custGeom>
              <a:rect b="b" l="l" r="r" t="t"/>
              <a:pathLst>
                <a:path extrusionOk="0" h="19785" w="18158">
                  <a:moveTo>
                    <a:pt x="11540" y="1"/>
                  </a:moveTo>
                  <a:cubicBezTo>
                    <a:pt x="10805" y="1"/>
                    <a:pt x="10072" y="196"/>
                    <a:pt x="8949" y="545"/>
                  </a:cubicBezTo>
                  <a:cubicBezTo>
                    <a:pt x="8216" y="805"/>
                    <a:pt x="7245" y="726"/>
                    <a:pt x="6523" y="1053"/>
                  </a:cubicBezTo>
                  <a:cubicBezTo>
                    <a:pt x="5666" y="1426"/>
                    <a:pt x="5259" y="2396"/>
                    <a:pt x="4650" y="3186"/>
                  </a:cubicBezTo>
                  <a:cubicBezTo>
                    <a:pt x="3612" y="4461"/>
                    <a:pt x="1265" y="5589"/>
                    <a:pt x="1141" y="7372"/>
                  </a:cubicBezTo>
                  <a:cubicBezTo>
                    <a:pt x="1039" y="8275"/>
                    <a:pt x="1197" y="8952"/>
                    <a:pt x="949" y="9877"/>
                  </a:cubicBezTo>
                  <a:cubicBezTo>
                    <a:pt x="734" y="10645"/>
                    <a:pt x="227" y="11491"/>
                    <a:pt x="181" y="12292"/>
                  </a:cubicBezTo>
                  <a:cubicBezTo>
                    <a:pt x="1" y="13849"/>
                    <a:pt x="1174" y="15395"/>
                    <a:pt x="1682" y="16862"/>
                  </a:cubicBezTo>
                  <a:cubicBezTo>
                    <a:pt x="2359" y="18690"/>
                    <a:pt x="5417" y="19458"/>
                    <a:pt x="7324" y="19785"/>
                  </a:cubicBezTo>
                  <a:lnTo>
                    <a:pt x="8385" y="18893"/>
                  </a:lnTo>
                  <a:cubicBezTo>
                    <a:pt x="8396" y="18912"/>
                    <a:pt x="8408" y="18921"/>
                    <a:pt x="8421" y="18921"/>
                  </a:cubicBezTo>
                  <a:cubicBezTo>
                    <a:pt x="8561" y="18921"/>
                    <a:pt x="8837" y="17972"/>
                    <a:pt x="9198" y="17663"/>
                  </a:cubicBezTo>
                  <a:cubicBezTo>
                    <a:pt x="9717" y="17223"/>
                    <a:pt x="10766" y="17280"/>
                    <a:pt x="11319" y="16919"/>
                  </a:cubicBezTo>
                  <a:cubicBezTo>
                    <a:pt x="12086" y="16490"/>
                    <a:pt x="12526" y="15666"/>
                    <a:pt x="13181" y="15113"/>
                  </a:cubicBezTo>
                  <a:cubicBezTo>
                    <a:pt x="13926" y="14538"/>
                    <a:pt x="14467" y="14165"/>
                    <a:pt x="15077" y="13375"/>
                  </a:cubicBezTo>
                  <a:cubicBezTo>
                    <a:pt x="15889" y="12473"/>
                    <a:pt x="16284" y="12134"/>
                    <a:pt x="16487" y="10972"/>
                  </a:cubicBezTo>
                  <a:cubicBezTo>
                    <a:pt x="16600" y="10464"/>
                    <a:pt x="16453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43" y="6481"/>
                  </a:cubicBezTo>
                  <a:cubicBezTo>
                    <a:pt x="18135" y="5319"/>
                    <a:pt x="18157" y="5082"/>
                    <a:pt x="17661" y="4010"/>
                  </a:cubicBezTo>
                  <a:cubicBezTo>
                    <a:pt x="17311" y="3220"/>
                    <a:pt x="16961" y="2114"/>
                    <a:pt x="16329" y="1471"/>
                  </a:cubicBezTo>
                  <a:cubicBezTo>
                    <a:pt x="15618" y="839"/>
                    <a:pt x="14907" y="861"/>
                    <a:pt x="14050" y="591"/>
                  </a:cubicBezTo>
                  <a:cubicBezTo>
                    <a:pt x="12971" y="185"/>
                    <a:pt x="12255" y="1"/>
                    <a:pt x="11540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11"/>
            <p:cNvSpPr/>
            <p:nvPr/>
          </p:nvSpPr>
          <p:spPr>
            <a:xfrm>
              <a:off x="6184390" y="1546663"/>
              <a:ext cx="518987" cy="571565"/>
            </a:xfrm>
            <a:custGeom>
              <a:rect b="b" l="l" r="r" t="t"/>
              <a:pathLst>
                <a:path extrusionOk="0" h="16654" w="15122">
                  <a:moveTo>
                    <a:pt x="13838" y="0"/>
                  </a:moveTo>
                  <a:cubicBezTo>
                    <a:pt x="12890" y="0"/>
                    <a:pt x="11829" y="1238"/>
                    <a:pt x="11398" y="1931"/>
                  </a:cubicBezTo>
                  <a:cubicBezTo>
                    <a:pt x="11839" y="741"/>
                    <a:pt x="10891" y="83"/>
                    <a:pt x="9783" y="83"/>
                  </a:cubicBezTo>
                  <a:cubicBezTo>
                    <a:pt x="9672" y="83"/>
                    <a:pt x="9559" y="89"/>
                    <a:pt x="9446" y="103"/>
                  </a:cubicBezTo>
                  <a:cubicBezTo>
                    <a:pt x="8114" y="182"/>
                    <a:pt x="6659" y="1412"/>
                    <a:pt x="5666" y="2213"/>
                  </a:cubicBezTo>
                  <a:cubicBezTo>
                    <a:pt x="4075" y="3556"/>
                    <a:pt x="1" y="9390"/>
                    <a:pt x="3522" y="10766"/>
                  </a:cubicBezTo>
                  <a:cubicBezTo>
                    <a:pt x="2924" y="12256"/>
                    <a:pt x="780" y="15562"/>
                    <a:pt x="3330" y="16533"/>
                  </a:cubicBezTo>
                  <a:cubicBezTo>
                    <a:pt x="3563" y="16616"/>
                    <a:pt x="3804" y="16653"/>
                    <a:pt x="4050" y="16653"/>
                  </a:cubicBezTo>
                  <a:cubicBezTo>
                    <a:pt x="5906" y="16653"/>
                    <a:pt x="8029" y="14498"/>
                    <a:pt x="9175" y="13452"/>
                  </a:cubicBezTo>
                  <a:cubicBezTo>
                    <a:pt x="12572" y="10405"/>
                    <a:pt x="15122" y="6129"/>
                    <a:pt x="15020" y="1457"/>
                  </a:cubicBezTo>
                  <a:cubicBezTo>
                    <a:pt x="15065" y="1389"/>
                    <a:pt x="15077" y="1299"/>
                    <a:pt x="15043" y="1220"/>
                  </a:cubicBezTo>
                  <a:lnTo>
                    <a:pt x="14400" y="171"/>
                  </a:lnTo>
                  <a:cubicBezTo>
                    <a:pt x="14221" y="52"/>
                    <a:pt x="14032" y="0"/>
                    <a:pt x="13838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11"/>
            <p:cNvSpPr/>
            <p:nvPr/>
          </p:nvSpPr>
          <p:spPr>
            <a:xfrm>
              <a:off x="6712266" y="2008336"/>
              <a:ext cx="96062" cy="148743"/>
            </a:xfrm>
            <a:custGeom>
              <a:rect b="b" l="l" r="r" t="t"/>
              <a:pathLst>
                <a:path extrusionOk="0" h="4334" w="279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7" y="68"/>
                    <a:pt x="158" y="169"/>
                  </a:cubicBezTo>
                  <a:lnTo>
                    <a:pt x="361" y="350"/>
                  </a:lnTo>
                  <a:cubicBezTo>
                    <a:pt x="440" y="418"/>
                    <a:pt x="519" y="497"/>
                    <a:pt x="598" y="587"/>
                  </a:cubicBezTo>
                  <a:cubicBezTo>
                    <a:pt x="677" y="677"/>
                    <a:pt x="756" y="767"/>
                    <a:pt x="847" y="869"/>
                  </a:cubicBezTo>
                  <a:cubicBezTo>
                    <a:pt x="937" y="959"/>
                    <a:pt x="1016" y="1095"/>
                    <a:pt x="1106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22" y="2968"/>
                    <a:pt x="2212" y="3092"/>
                    <a:pt x="2268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18" y="3995"/>
                    <a:pt x="2686" y="4130"/>
                  </a:cubicBezTo>
                  <a:cubicBezTo>
                    <a:pt x="2754" y="4254"/>
                    <a:pt x="2799" y="4333"/>
                    <a:pt x="2799" y="4333"/>
                  </a:cubicBezTo>
                  <a:cubicBezTo>
                    <a:pt x="2799" y="4333"/>
                    <a:pt x="2788" y="4243"/>
                    <a:pt x="2776" y="4096"/>
                  </a:cubicBezTo>
                  <a:cubicBezTo>
                    <a:pt x="2765" y="3893"/>
                    <a:pt x="2742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04" y="2505"/>
                    <a:pt x="2347" y="2347"/>
                    <a:pt x="2268" y="2200"/>
                  </a:cubicBezTo>
                  <a:cubicBezTo>
                    <a:pt x="2201" y="2054"/>
                    <a:pt x="2122" y="1896"/>
                    <a:pt x="2043" y="1749"/>
                  </a:cubicBezTo>
                  <a:lnTo>
                    <a:pt x="1761" y="1320"/>
                  </a:lnTo>
                  <a:cubicBezTo>
                    <a:pt x="1670" y="1185"/>
                    <a:pt x="1558" y="1061"/>
                    <a:pt x="1445" y="937"/>
                  </a:cubicBezTo>
                  <a:cubicBezTo>
                    <a:pt x="1332" y="824"/>
                    <a:pt x="1230" y="711"/>
                    <a:pt x="1106" y="609"/>
                  </a:cubicBezTo>
                  <a:cubicBezTo>
                    <a:pt x="982" y="519"/>
                    <a:pt x="869" y="440"/>
                    <a:pt x="768" y="361"/>
                  </a:cubicBezTo>
                  <a:cubicBezTo>
                    <a:pt x="677" y="293"/>
                    <a:pt x="576" y="226"/>
                    <a:pt x="463" y="192"/>
                  </a:cubicBezTo>
                  <a:lnTo>
                    <a:pt x="215" y="79"/>
                  </a:lnTo>
                  <a:cubicBezTo>
                    <a:pt x="79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11"/>
            <p:cNvSpPr/>
            <p:nvPr/>
          </p:nvSpPr>
          <p:spPr>
            <a:xfrm>
              <a:off x="6807127" y="2053226"/>
              <a:ext cx="25225" cy="46915"/>
            </a:xfrm>
            <a:custGeom>
              <a:rect b="b" l="l" r="r" t="t"/>
              <a:pathLst>
                <a:path extrusionOk="0" h="1367" w="735">
                  <a:moveTo>
                    <a:pt x="24" y="1"/>
                  </a:moveTo>
                  <a:cubicBezTo>
                    <a:pt x="1" y="91"/>
                    <a:pt x="1" y="193"/>
                    <a:pt x="24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15" y="847"/>
                    <a:pt x="261" y="926"/>
                    <a:pt x="317" y="994"/>
                  </a:cubicBezTo>
                  <a:cubicBezTo>
                    <a:pt x="362" y="1062"/>
                    <a:pt x="419" y="1129"/>
                    <a:pt x="464" y="1186"/>
                  </a:cubicBezTo>
                  <a:cubicBezTo>
                    <a:pt x="520" y="1254"/>
                    <a:pt x="588" y="1310"/>
                    <a:pt x="667" y="1366"/>
                  </a:cubicBezTo>
                  <a:cubicBezTo>
                    <a:pt x="701" y="1276"/>
                    <a:pt x="723" y="1186"/>
                    <a:pt x="723" y="1096"/>
                  </a:cubicBezTo>
                  <a:cubicBezTo>
                    <a:pt x="734" y="904"/>
                    <a:pt x="689" y="723"/>
                    <a:pt x="610" y="554"/>
                  </a:cubicBezTo>
                  <a:cubicBezTo>
                    <a:pt x="531" y="385"/>
                    <a:pt x="407" y="249"/>
                    <a:pt x="261" y="136"/>
                  </a:cubicBezTo>
                  <a:cubicBezTo>
                    <a:pt x="182" y="80"/>
                    <a:pt x="103" y="35"/>
                    <a:pt x="24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11"/>
            <p:cNvSpPr/>
            <p:nvPr/>
          </p:nvSpPr>
          <p:spPr>
            <a:xfrm>
              <a:off x="6786226" y="1941309"/>
              <a:ext cx="53093" cy="96474"/>
            </a:xfrm>
            <a:custGeom>
              <a:rect b="b" l="l" r="r" t="t"/>
              <a:pathLst>
                <a:path extrusionOk="0" h="2811" w="1547">
                  <a:moveTo>
                    <a:pt x="1" y="1"/>
                  </a:moveTo>
                  <a:lnTo>
                    <a:pt x="1" y="1"/>
                  </a:ln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83" y="712"/>
                  </a:cubicBezTo>
                  <a:cubicBezTo>
                    <a:pt x="328" y="791"/>
                    <a:pt x="362" y="870"/>
                    <a:pt x="396" y="960"/>
                  </a:cubicBezTo>
                  <a:cubicBezTo>
                    <a:pt x="475" y="1118"/>
                    <a:pt x="576" y="1287"/>
                    <a:pt x="666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21" y="2540"/>
                    <a:pt x="1434" y="2675"/>
                    <a:pt x="1547" y="2811"/>
                  </a:cubicBezTo>
                  <a:cubicBezTo>
                    <a:pt x="1547" y="2630"/>
                    <a:pt x="1524" y="2461"/>
                    <a:pt x="1479" y="2292"/>
                  </a:cubicBezTo>
                  <a:cubicBezTo>
                    <a:pt x="1400" y="1919"/>
                    <a:pt x="1264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31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11"/>
            <p:cNvSpPr/>
            <p:nvPr/>
          </p:nvSpPr>
          <p:spPr>
            <a:xfrm>
              <a:off x="6826518" y="1904518"/>
              <a:ext cx="41836" cy="79828"/>
            </a:xfrm>
            <a:custGeom>
              <a:rect b="b" l="l" r="r" t="t"/>
              <a:pathLst>
                <a:path extrusionOk="0" h="2326" w="1219">
                  <a:moveTo>
                    <a:pt x="0" y="1"/>
                  </a:moveTo>
                  <a:lnTo>
                    <a:pt x="0" y="1"/>
                  </a:lnTo>
                  <a:cubicBezTo>
                    <a:pt x="23" y="136"/>
                    <a:pt x="68" y="272"/>
                    <a:pt x="136" y="407"/>
                  </a:cubicBezTo>
                  <a:cubicBezTo>
                    <a:pt x="158" y="464"/>
                    <a:pt x="181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61" y="926"/>
                    <a:pt x="440" y="1062"/>
                    <a:pt x="508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08" y="2179"/>
                    <a:pt x="1219" y="2032"/>
                    <a:pt x="1208" y="1885"/>
                  </a:cubicBezTo>
                  <a:cubicBezTo>
                    <a:pt x="1196" y="1615"/>
                    <a:pt x="1083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64" y="441"/>
                    <a:pt x="463" y="328"/>
                    <a:pt x="350" y="238"/>
                  </a:cubicBezTo>
                  <a:cubicBezTo>
                    <a:pt x="237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11"/>
            <p:cNvSpPr/>
            <p:nvPr/>
          </p:nvSpPr>
          <p:spPr>
            <a:xfrm>
              <a:off x="6838118" y="1806157"/>
              <a:ext cx="59682" cy="168134"/>
            </a:xfrm>
            <a:custGeom>
              <a:rect b="b" l="l" r="r" t="t"/>
              <a:pathLst>
                <a:path extrusionOk="0" h="4899" w="1739">
                  <a:moveTo>
                    <a:pt x="1" y="1"/>
                  </a:moveTo>
                  <a:lnTo>
                    <a:pt x="1" y="1"/>
                  </a:lnTo>
                  <a:cubicBezTo>
                    <a:pt x="57" y="260"/>
                    <a:pt x="136" y="531"/>
                    <a:pt x="226" y="791"/>
                  </a:cubicBezTo>
                  <a:cubicBezTo>
                    <a:pt x="272" y="903"/>
                    <a:pt x="317" y="1028"/>
                    <a:pt x="362" y="1163"/>
                  </a:cubicBezTo>
                  <a:cubicBezTo>
                    <a:pt x="418" y="1298"/>
                    <a:pt x="452" y="1434"/>
                    <a:pt x="497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03" y="2777"/>
                    <a:pt x="1005" y="3081"/>
                    <a:pt x="1107" y="3363"/>
                  </a:cubicBezTo>
                  <a:cubicBezTo>
                    <a:pt x="1219" y="3657"/>
                    <a:pt x="1321" y="3916"/>
                    <a:pt x="1400" y="4142"/>
                  </a:cubicBezTo>
                  <a:cubicBezTo>
                    <a:pt x="1502" y="4402"/>
                    <a:pt x="1614" y="4650"/>
                    <a:pt x="1738" y="4898"/>
                  </a:cubicBezTo>
                  <a:cubicBezTo>
                    <a:pt x="1738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45" y="2946"/>
                    <a:pt x="1355" y="2630"/>
                    <a:pt x="1265" y="2314"/>
                  </a:cubicBezTo>
                  <a:cubicBezTo>
                    <a:pt x="1140" y="1998"/>
                    <a:pt x="1016" y="1682"/>
                    <a:pt x="881" y="1400"/>
                  </a:cubicBezTo>
                  <a:cubicBezTo>
                    <a:pt x="824" y="1265"/>
                    <a:pt x="768" y="1129"/>
                    <a:pt x="689" y="1005"/>
                  </a:cubicBezTo>
                  <a:cubicBezTo>
                    <a:pt x="621" y="881"/>
                    <a:pt x="542" y="768"/>
                    <a:pt x="475" y="666"/>
                  </a:cubicBezTo>
                  <a:cubicBezTo>
                    <a:pt x="328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11"/>
            <p:cNvSpPr/>
            <p:nvPr/>
          </p:nvSpPr>
          <p:spPr>
            <a:xfrm>
              <a:off x="6886921" y="1804990"/>
              <a:ext cx="41081" cy="180523"/>
            </a:xfrm>
            <a:custGeom>
              <a:rect b="b" l="l" r="r" t="t"/>
              <a:pathLst>
                <a:path extrusionOk="0" h="5260" w="1197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" y="91"/>
                    <a:pt x="46" y="238"/>
                  </a:cubicBezTo>
                  <a:cubicBezTo>
                    <a:pt x="80" y="385"/>
                    <a:pt x="170" y="576"/>
                    <a:pt x="226" y="825"/>
                  </a:cubicBezTo>
                  <a:cubicBezTo>
                    <a:pt x="249" y="949"/>
                    <a:pt x="283" y="1084"/>
                    <a:pt x="328" y="1208"/>
                  </a:cubicBezTo>
                  <a:cubicBezTo>
                    <a:pt x="373" y="1344"/>
                    <a:pt x="384" y="1513"/>
                    <a:pt x="429" y="1648"/>
                  </a:cubicBezTo>
                  <a:cubicBezTo>
                    <a:pt x="508" y="1953"/>
                    <a:pt x="565" y="2280"/>
                    <a:pt x="632" y="2596"/>
                  </a:cubicBezTo>
                  <a:cubicBezTo>
                    <a:pt x="678" y="2923"/>
                    <a:pt x="734" y="3251"/>
                    <a:pt x="768" y="3567"/>
                  </a:cubicBezTo>
                  <a:cubicBezTo>
                    <a:pt x="779" y="3713"/>
                    <a:pt x="813" y="3860"/>
                    <a:pt x="824" y="4007"/>
                  </a:cubicBezTo>
                  <a:cubicBezTo>
                    <a:pt x="836" y="4153"/>
                    <a:pt x="847" y="4289"/>
                    <a:pt x="858" y="4413"/>
                  </a:cubicBezTo>
                  <a:cubicBezTo>
                    <a:pt x="892" y="4661"/>
                    <a:pt x="892" y="4876"/>
                    <a:pt x="915" y="5022"/>
                  </a:cubicBezTo>
                  <a:cubicBezTo>
                    <a:pt x="937" y="5169"/>
                    <a:pt x="937" y="5259"/>
                    <a:pt x="937" y="5259"/>
                  </a:cubicBezTo>
                  <a:cubicBezTo>
                    <a:pt x="937" y="5259"/>
                    <a:pt x="971" y="5169"/>
                    <a:pt x="1005" y="5034"/>
                  </a:cubicBezTo>
                  <a:cubicBezTo>
                    <a:pt x="1073" y="4830"/>
                    <a:pt x="1118" y="4627"/>
                    <a:pt x="1140" y="4413"/>
                  </a:cubicBezTo>
                  <a:cubicBezTo>
                    <a:pt x="1185" y="4120"/>
                    <a:pt x="1197" y="3826"/>
                    <a:pt x="1185" y="3533"/>
                  </a:cubicBezTo>
                  <a:cubicBezTo>
                    <a:pt x="1197" y="3364"/>
                    <a:pt x="1185" y="3194"/>
                    <a:pt x="1163" y="3036"/>
                  </a:cubicBezTo>
                  <a:lnTo>
                    <a:pt x="1106" y="2517"/>
                  </a:lnTo>
                  <a:cubicBezTo>
                    <a:pt x="1061" y="2348"/>
                    <a:pt x="1027" y="2179"/>
                    <a:pt x="982" y="2009"/>
                  </a:cubicBezTo>
                  <a:cubicBezTo>
                    <a:pt x="948" y="1851"/>
                    <a:pt x="903" y="1682"/>
                    <a:pt x="847" y="1535"/>
                  </a:cubicBezTo>
                  <a:cubicBezTo>
                    <a:pt x="745" y="1242"/>
                    <a:pt x="621" y="971"/>
                    <a:pt x="474" y="712"/>
                  </a:cubicBezTo>
                  <a:cubicBezTo>
                    <a:pt x="384" y="531"/>
                    <a:pt x="271" y="351"/>
                    <a:pt x="136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11"/>
            <p:cNvSpPr/>
            <p:nvPr/>
          </p:nvSpPr>
          <p:spPr>
            <a:xfrm>
              <a:off x="6887710" y="1706629"/>
              <a:ext cx="36414" cy="114286"/>
            </a:xfrm>
            <a:custGeom>
              <a:rect b="b" l="l" r="r" t="t"/>
              <a:pathLst>
                <a:path extrusionOk="0" h="3330" w="1061">
                  <a:moveTo>
                    <a:pt x="0" y="1"/>
                  </a:moveTo>
                  <a:cubicBezTo>
                    <a:pt x="11" y="192"/>
                    <a:pt x="34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69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2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8" y="1140"/>
                    <a:pt x="598" y="949"/>
                  </a:cubicBezTo>
                  <a:cubicBezTo>
                    <a:pt x="530" y="779"/>
                    <a:pt x="440" y="610"/>
                    <a:pt x="327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11"/>
            <p:cNvSpPr/>
            <p:nvPr/>
          </p:nvSpPr>
          <p:spPr>
            <a:xfrm>
              <a:off x="6891554" y="1632291"/>
              <a:ext cx="63561" cy="208769"/>
            </a:xfrm>
            <a:custGeom>
              <a:rect b="b" l="l" r="r" t="t"/>
              <a:pathLst>
                <a:path extrusionOk="0" h="6083" w="1852">
                  <a:moveTo>
                    <a:pt x="1" y="0"/>
                  </a:moveTo>
                  <a:lnTo>
                    <a:pt x="103" y="260"/>
                  </a:lnTo>
                  <a:cubicBezTo>
                    <a:pt x="159" y="429"/>
                    <a:pt x="294" y="643"/>
                    <a:pt x="385" y="925"/>
                  </a:cubicBezTo>
                  <a:cubicBezTo>
                    <a:pt x="441" y="1072"/>
                    <a:pt x="497" y="1219"/>
                    <a:pt x="565" y="1365"/>
                  </a:cubicBezTo>
                  <a:cubicBezTo>
                    <a:pt x="622" y="1523"/>
                    <a:pt x="667" y="1704"/>
                    <a:pt x="734" y="1873"/>
                  </a:cubicBezTo>
                  <a:cubicBezTo>
                    <a:pt x="859" y="2223"/>
                    <a:pt x="949" y="2607"/>
                    <a:pt x="1073" y="2979"/>
                  </a:cubicBezTo>
                  <a:cubicBezTo>
                    <a:pt x="1163" y="3363"/>
                    <a:pt x="1265" y="3746"/>
                    <a:pt x="1355" y="4108"/>
                  </a:cubicBezTo>
                  <a:cubicBezTo>
                    <a:pt x="1445" y="4469"/>
                    <a:pt x="1502" y="4830"/>
                    <a:pt x="1569" y="5112"/>
                  </a:cubicBezTo>
                  <a:cubicBezTo>
                    <a:pt x="1637" y="5394"/>
                    <a:pt x="1682" y="5642"/>
                    <a:pt x="1727" y="5811"/>
                  </a:cubicBezTo>
                  <a:cubicBezTo>
                    <a:pt x="1761" y="5981"/>
                    <a:pt x="1784" y="6082"/>
                    <a:pt x="1784" y="6082"/>
                  </a:cubicBezTo>
                  <a:cubicBezTo>
                    <a:pt x="1784" y="6082"/>
                    <a:pt x="1795" y="5981"/>
                    <a:pt x="1818" y="5800"/>
                  </a:cubicBezTo>
                  <a:cubicBezTo>
                    <a:pt x="1840" y="5552"/>
                    <a:pt x="1852" y="5315"/>
                    <a:pt x="1840" y="5067"/>
                  </a:cubicBezTo>
                  <a:cubicBezTo>
                    <a:pt x="1840" y="4717"/>
                    <a:pt x="1818" y="4367"/>
                    <a:pt x="1773" y="4029"/>
                  </a:cubicBezTo>
                  <a:cubicBezTo>
                    <a:pt x="1750" y="3825"/>
                    <a:pt x="1716" y="3634"/>
                    <a:pt x="1671" y="3442"/>
                  </a:cubicBezTo>
                  <a:cubicBezTo>
                    <a:pt x="1626" y="3250"/>
                    <a:pt x="1581" y="3047"/>
                    <a:pt x="1547" y="2844"/>
                  </a:cubicBezTo>
                  <a:lnTo>
                    <a:pt x="1355" y="2268"/>
                  </a:lnTo>
                  <a:cubicBezTo>
                    <a:pt x="1287" y="2076"/>
                    <a:pt x="1220" y="1896"/>
                    <a:pt x="1141" y="1715"/>
                  </a:cubicBezTo>
                  <a:cubicBezTo>
                    <a:pt x="994" y="1388"/>
                    <a:pt x="836" y="1072"/>
                    <a:pt x="633" y="779"/>
                  </a:cubicBezTo>
                  <a:cubicBezTo>
                    <a:pt x="509" y="576"/>
                    <a:pt x="351" y="384"/>
                    <a:pt x="181" y="2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11"/>
            <p:cNvSpPr/>
            <p:nvPr/>
          </p:nvSpPr>
          <p:spPr>
            <a:xfrm>
              <a:off x="6848585" y="1500606"/>
              <a:ext cx="83295" cy="140609"/>
            </a:xfrm>
            <a:custGeom>
              <a:rect b="b" l="l" r="r" t="t"/>
              <a:pathLst>
                <a:path extrusionOk="0" h="4097" w="2427">
                  <a:moveTo>
                    <a:pt x="0" y="0"/>
                  </a:moveTo>
                  <a:lnTo>
                    <a:pt x="0" y="0"/>
                  </a:lnTo>
                  <a:cubicBezTo>
                    <a:pt x="113" y="226"/>
                    <a:pt x="226" y="452"/>
                    <a:pt x="361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66" y="2314"/>
                    <a:pt x="1524" y="2551"/>
                    <a:pt x="1659" y="2799"/>
                  </a:cubicBezTo>
                  <a:cubicBezTo>
                    <a:pt x="1727" y="2912"/>
                    <a:pt x="1806" y="3025"/>
                    <a:pt x="1874" y="3137"/>
                  </a:cubicBezTo>
                  <a:cubicBezTo>
                    <a:pt x="1930" y="3250"/>
                    <a:pt x="1986" y="3352"/>
                    <a:pt x="2043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81" y="3702"/>
                    <a:pt x="2348" y="3521"/>
                    <a:pt x="2302" y="3341"/>
                  </a:cubicBezTo>
                  <a:cubicBezTo>
                    <a:pt x="2235" y="3092"/>
                    <a:pt x="2156" y="2844"/>
                    <a:pt x="2043" y="2596"/>
                  </a:cubicBezTo>
                  <a:cubicBezTo>
                    <a:pt x="1986" y="2460"/>
                    <a:pt x="1919" y="2325"/>
                    <a:pt x="1851" y="2201"/>
                  </a:cubicBezTo>
                  <a:cubicBezTo>
                    <a:pt x="1772" y="2065"/>
                    <a:pt x="1716" y="1930"/>
                    <a:pt x="1625" y="1806"/>
                  </a:cubicBezTo>
                  <a:cubicBezTo>
                    <a:pt x="1535" y="1682"/>
                    <a:pt x="1445" y="1558"/>
                    <a:pt x="1366" y="1422"/>
                  </a:cubicBezTo>
                  <a:cubicBezTo>
                    <a:pt x="1287" y="1298"/>
                    <a:pt x="1185" y="1185"/>
                    <a:pt x="1095" y="1072"/>
                  </a:cubicBezTo>
                  <a:cubicBezTo>
                    <a:pt x="937" y="869"/>
                    <a:pt x="756" y="678"/>
                    <a:pt x="576" y="497"/>
                  </a:cubicBezTo>
                  <a:cubicBezTo>
                    <a:pt x="395" y="316"/>
                    <a:pt x="204" y="147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11"/>
            <p:cNvSpPr/>
            <p:nvPr/>
          </p:nvSpPr>
          <p:spPr>
            <a:xfrm>
              <a:off x="6885376" y="1485882"/>
              <a:ext cx="27147" cy="40326"/>
            </a:xfrm>
            <a:custGeom>
              <a:rect b="b" l="l" r="r" t="t"/>
              <a:pathLst>
                <a:path extrusionOk="0" h="1175" w="791">
                  <a:moveTo>
                    <a:pt x="23" y="1"/>
                  </a:moveTo>
                  <a:cubicBezTo>
                    <a:pt x="0" y="91"/>
                    <a:pt x="0" y="170"/>
                    <a:pt x="23" y="260"/>
                  </a:cubicBezTo>
                  <a:cubicBezTo>
                    <a:pt x="46" y="418"/>
                    <a:pt x="102" y="576"/>
                    <a:pt x="192" y="723"/>
                  </a:cubicBezTo>
                  <a:cubicBezTo>
                    <a:pt x="283" y="858"/>
                    <a:pt x="395" y="971"/>
                    <a:pt x="542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90" y="1084"/>
                    <a:pt x="790" y="994"/>
                    <a:pt x="768" y="915"/>
                  </a:cubicBezTo>
                  <a:cubicBezTo>
                    <a:pt x="723" y="576"/>
                    <a:pt x="531" y="283"/>
                    <a:pt x="249" y="114"/>
                  </a:cubicBezTo>
                  <a:cubicBezTo>
                    <a:pt x="181" y="57"/>
                    <a:pt x="102" y="23"/>
                    <a:pt x="23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11"/>
            <p:cNvSpPr/>
            <p:nvPr/>
          </p:nvSpPr>
          <p:spPr>
            <a:xfrm>
              <a:off x="6690199" y="2062939"/>
              <a:ext cx="61982" cy="77460"/>
            </a:xfrm>
            <a:custGeom>
              <a:rect b="b" l="l" r="r" t="t"/>
              <a:pathLst>
                <a:path extrusionOk="0" h="2257" w="1806">
                  <a:moveTo>
                    <a:pt x="0" y="0"/>
                  </a:moveTo>
                  <a:lnTo>
                    <a:pt x="0" y="0"/>
                  </a:ln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399" y="2009"/>
                  </a:cubicBezTo>
                  <a:cubicBezTo>
                    <a:pt x="1524" y="2110"/>
                    <a:pt x="1670" y="2189"/>
                    <a:pt x="1806" y="2257"/>
                  </a:cubicBezTo>
                  <a:cubicBezTo>
                    <a:pt x="1760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6" y="756"/>
                    <a:pt x="621" y="508"/>
                    <a:pt x="373" y="282"/>
                  </a:cubicBezTo>
                  <a:cubicBezTo>
                    <a:pt x="260" y="181"/>
                    <a:pt x="136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11"/>
            <p:cNvSpPr/>
            <p:nvPr/>
          </p:nvSpPr>
          <p:spPr>
            <a:xfrm>
              <a:off x="6659208" y="2116753"/>
              <a:ext cx="57726" cy="56971"/>
            </a:xfrm>
            <a:custGeom>
              <a:rect b="b" l="l" r="r" t="t"/>
              <a:pathLst>
                <a:path extrusionOk="0" h="1660" w="1682">
                  <a:moveTo>
                    <a:pt x="0" y="1"/>
                  </a:moveTo>
                  <a:cubicBezTo>
                    <a:pt x="46" y="125"/>
                    <a:pt x="102" y="238"/>
                    <a:pt x="170" y="350"/>
                  </a:cubicBezTo>
                  <a:cubicBezTo>
                    <a:pt x="452" y="824"/>
                    <a:pt x="847" y="1219"/>
                    <a:pt x="1321" y="1490"/>
                  </a:cubicBezTo>
                  <a:cubicBezTo>
                    <a:pt x="1434" y="1558"/>
                    <a:pt x="1558" y="1614"/>
                    <a:pt x="1682" y="1659"/>
                  </a:cubicBezTo>
                  <a:cubicBezTo>
                    <a:pt x="1637" y="1535"/>
                    <a:pt x="1591" y="1422"/>
                    <a:pt x="1513" y="1310"/>
                  </a:cubicBezTo>
                  <a:cubicBezTo>
                    <a:pt x="1377" y="1073"/>
                    <a:pt x="1208" y="858"/>
                    <a:pt x="1016" y="666"/>
                  </a:cubicBezTo>
                  <a:cubicBezTo>
                    <a:pt x="824" y="463"/>
                    <a:pt x="598" y="305"/>
                    <a:pt x="362" y="159"/>
                  </a:cubicBezTo>
                  <a:cubicBezTo>
                    <a:pt x="249" y="91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11"/>
            <p:cNvSpPr/>
            <p:nvPr/>
          </p:nvSpPr>
          <p:spPr>
            <a:xfrm>
              <a:off x="6618161" y="2205813"/>
              <a:ext cx="69361" cy="38541"/>
            </a:xfrm>
            <a:custGeom>
              <a:rect b="b" l="l" r="r" t="t"/>
              <a:pathLst>
                <a:path extrusionOk="0" h="1123" w="2021">
                  <a:moveTo>
                    <a:pt x="0" y="1"/>
                  </a:moveTo>
                  <a:cubicBezTo>
                    <a:pt x="57" y="114"/>
                    <a:pt x="124" y="227"/>
                    <a:pt x="203" y="328"/>
                  </a:cubicBezTo>
                  <a:cubicBezTo>
                    <a:pt x="373" y="543"/>
                    <a:pt x="587" y="723"/>
                    <a:pt x="835" y="870"/>
                  </a:cubicBezTo>
                  <a:cubicBezTo>
                    <a:pt x="959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4" y="1115"/>
                    <a:pt x="2020" y="1107"/>
                  </a:cubicBezTo>
                  <a:cubicBezTo>
                    <a:pt x="1930" y="1005"/>
                    <a:pt x="1828" y="926"/>
                    <a:pt x="1715" y="859"/>
                  </a:cubicBezTo>
                  <a:cubicBezTo>
                    <a:pt x="1670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85" y="509"/>
                    <a:pt x="1072" y="452"/>
                  </a:cubicBezTo>
                  <a:cubicBezTo>
                    <a:pt x="948" y="373"/>
                    <a:pt x="835" y="317"/>
                    <a:pt x="711" y="260"/>
                  </a:cubicBezTo>
                  <a:cubicBezTo>
                    <a:pt x="598" y="215"/>
                    <a:pt x="474" y="148"/>
                    <a:pt x="373" y="114"/>
                  </a:cubicBezTo>
                  <a:cubicBezTo>
                    <a:pt x="249" y="57"/>
                    <a:pt x="124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11"/>
            <p:cNvSpPr/>
            <p:nvPr/>
          </p:nvSpPr>
          <p:spPr>
            <a:xfrm>
              <a:off x="6609649" y="2237971"/>
              <a:ext cx="72038" cy="28897"/>
            </a:xfrm>
            <a:custGeom>
              <a:rect b="b" l="l" r="r" t="t"/>
              <a:pathLst>
                <a:path extrusionOk="0" h="842" w="2099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18" y="452"/>
                    <a:pt x="530" y="520"/>
                  </a:cubicBezTo>
                  <a:cubicBezTo>
                    <a:pt x="655" y="587"/>
                    <a:pt x="779" y="666"/>
                    <a:pt x="914" y="723"/>
                  </a:cubicBezTo>
                  <a:cubicBezTo>
                    <a:pt x="1129" y="797"/>
                    <a:pt x="1352" y="841"/>
                    <a:pt x="1582" y="841"/>
                  </a:cubicBezTo>
                  <a:cubicBezTo>
                    <a:pt x="1630" y="841"/>
                    <a:pt x="1678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32" y="362"/>
                    <a:pt x="1219" y="316"/>
                    <a:pt x="1095" y="283"/>
                  </a:cubicBezTo>
                  <a:cubicBezTo>
                    <a:pt x="970" y="226"/>
                    <a:pt x="846" y="181"/>
                    <a:pt x="722" y="147"/>
                  </a:cubicBezTo>
                  <a:cubicBezTo>
                    <a:pt x="598" y="113"/>
                    <a:pt x="474" y="80"/>
                    <a:pt x="372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11"/>
            <p:cNvSpPr/>
            <p:nvPr/>
          </p:nvSpPr>
          <p:spPr>
            <a:xfrm>
              <a:off x="6542245" y="2227915"/>
              <a:ext cx="47670" cy="20077"/>
            </a:xfrm>
            <a:custGeom>
              <a:rect b="b" l="l" r="r" t="t"/>
              <a:pathLst>
                <a:path extrusionOk="0" h="585" w="1389">
                  <a:moveTo>
                    <a:pt x="260" y="0"/>
                  </a:moveTo>
                  <a:cubicBezTo>
                    <a:pt x="170" y="11"/>
                    <a:pt x="91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89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37" y="124"/>
                    <a:pt x="768" y="79"/>
                  </a:cubicBezTo>
                  <a:cubicBezTo>
                    <a:pt x="610" y="23"/>
                    <a:pt x="441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11"/>
            <p:cNvSpPr/>
            <p:nvPr/>
          </p:nvSpPr>
          <p:spPr>
            <a:xfrm>
              <a:off x="6485308" y="2243393"/>
              <a:ext cx="106529" cy="47053"/>
            </a:xfrm>
            <a:custGeom>
              <a:rect b="b" l="l" r="r" t="t"/>
              <a:pathLst>
                <a:path extrusionOk="0" h="1371" w="3104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26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74" y="982"/>
                    <a:pt x="1377" y="1072"/>
                  </a:cubicBezTo>
                  <a:cubicBezTo>
                    <a:pt x="1569" y="1163"/>
                    <a:pt x="1772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48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07" y="1095"/>
                  </a:cubicBezTo>
                  <a:cubicBezTo>
                    <a:pt x="2461" y="1039"/>
                    <a:pt x="2303" y="960"/>
                    <a:pt x="2122" y="881"/>
                  </a:cubicBezTo>
                  <a:cubicBezTo>
                    <a:pt x="1953" y="813"/>
                    <a:pt x="1761" y="711"/>
                    <a:pt x="1581" y="632"/>
                  </a:cubicBezTo>
                  <a:cubicBezTo>
                    <a:pt x="1208" y="463"/>
                    <a:pt x="825" y="294"/>
                    <a:pt x="520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11"/>
            <p:cNvSpPr/>
            <p:nvPr/>
          </p:nvSpPr>
          <p:spPr>
            <a:xfrm>
              <a:off x="6332721" y="2255783"/>
              <a:ext cx="79828" cy="48837"/>
            </a:xfrm>
            <a:custGeom>
              <a:rect b="b" l="l" r="r" t="t"/>
              <a:pathLst>
                <a:path extrusionOk="0" h="1423" w="2326">
                  <a:moveTo>
                    <a:pt x="1" y="1"/>
                  </a:moveTo>
                  <a:lnTo>
                    <a:pt x="1" y="1"/>
                  </a:lnTo>
                  <a:cubicBezTo>
                    <a:pt x="80" y="125"/>
                    <a:pt x="170" y="249"/>
                    <a:pt x="272" y="362"/>
                  </a:cubicBezTo>
                  <a:cubicBezTo>
                    <a:pt x="486" y="587"/>
                    <a:pt x="723" y="802"/>
                    <a:pt x="983" y="982"/>
                  </a:cubicBezTo>
                  <a:cubicBezTo>
                    <a:pt x="1276" y="1129"/>
                    <a:pt x="1569" y="1253"/>
                    <a:pt x="1885" y="1343"/>
                  </a:cubicBezTo>
                  <a:cubicBezTo>
                    <a:pt x="2032" y="1389"/>
                    <a:pt x="2179" y="1411"/>
                    <a:pt x="2325" y="1422"/>
                  </a:cubicBezTo>
                  <a:cubicBezTo>
                    <a:pt x="2235" y="1310"/>
                    <a:pt x="2134" y="1197"/>
                    <a:pt x="2021" y="1106"/>
                  </a:cubicBezTo>
                  <a:cubicBezTo>
                    <a:pt x="1784" y="903"/>
                    <a:pt x="1535" y="723"/>
                    <a:pt x="1265" y="587"/>
                  </a:cubicBezTo>
                  <a:cubicBezTo>
                    <a:pt x="994" y="407"/>
                    <a:pt x="723" y="249"/>
                    <a:pt x="430" y="136"/>
                  </a:cubicBezTo>
                  <a:cubicBezTo>
                    <a:pt x="294" y="68"/>
                    <a:pt x="148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11"/>
            <p:cNvSpPr/>
            <p:nvPr/>
          </p:nvSpPr>
          <p:spPr>
            <a:xfrm>
              <a:off x="6282786" y="2262372"/>
              <a:ext cx="103440" cy="56971"/>
            </a:xfrm>
            <a:custGeom>
              <a:rect b="b" l="l" r="r" t="t"/>
              <a:pathLst>
                <a:path extrusionOk="0" h="1660" w="3014">
                  <a:moveTo>
                    <a:pt x="0" y="0"/>
                  </a:moveTo>
                  <a:lnTo>
                    <a:pt x="0" y="0"/>
                  </a:lnTo>
                  <a:cubicBezTo>
                    <a:pt x="113" y="147"/>
                    <a:pt x="248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46" y="1197"/>
                    <a:pt x="1738" y="1298"/>
                    <a:pt x="1930" y="1377"/>
                  </a:cubicBezTo>
                  <a:cubicBezTo>
                    <a:pt x="2099" y="1467"/>
                    <a:pt x="2280" y="1524"/>
                    <a:pt x="2471" y="1569"/>
                  </a:cubicBezTo>
                  <a:cubicBezTo>
                    <a:pt x="2652" y="1614"/>
                    <a:pt x="2833" y="1637"/>
                    <a:pt x="3013" y="1659"/>
                  </a:cubicBezTo>
                  <a:cubicBezTo>
                    <a:pt x="2878" y="1535"/>
                    <a:pt x="2742" y="1411"/>
                    <a:pt x="2584" y="1309"/>
                  </a:cubicBezTo>
                  <a:cubicBezTo>
                    <a:pt x="2449" y="1219"/>
                    <a:pt x="2291" y="1129"/>
                    <a:pt x="2133" y="1005"/>
                  </a:cubicBezTo>
                  <a:cubicBezTo>
                    <a:pt x="1964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50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11"/>
            <p:cNvSpPr/>
            <p:nvPr/>
          </p:nvSpPr>
          <p:spPr>
            <a:xfrm>
              <a:off x="6435750" y="2284680"/>
              <a:ext cx="54637" cy="24196"/>
            </a:xfrm>
            <a:custGeom>
              <a:rect b="b" l="l" r="r" t="t"/>
              <a:pathLst>
                <a:path extrusionOk="0" h="705" w="1592">
                  <a:moveTo>
                    <a:pt x="214" y="0"/>
                  </a:moveTo>
                  <a:cubicBezTo>
                    <a:pt x="143" y="0"/>
                    <a:pt x="75" y="11"/>
                    <a:pt x="0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31" y="501"/>
                    <a:pt x="711" y="580"/>
                  </a:cubicBezTo>
                  <a:cubicBezTo>
                    <a:pt x="903" y="648"/>
                    <a:pt x="1095" y="693"/>
                    <a:pt x="1298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67" y="513"/>
                    <a:pt x="1388" y="445"/>
                  </a:cubicBezTo>
                  <a:cubicBezTo>
                    <a:pt x="1242" y="310"/>
                    <a:pt x="1061" y="208"/>
                    <a:pt x="881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4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11"/>
            <p:cNvSpPr/>
            <p:nvPr/>
          </p:nvSpPr>
          <p:spPr>
            <a:xfrm>
              <a:off x="6219637" y="2272428"/>
              <a:ext cx="86418" cy="52716"/>
            </a:xfrm>
            <a:custGeom>
              <a:rect b="b" l="l" r="r" t="t"/>
              <a:pathLst>
                <a:path extrusionOk="0" h="1536" w="2518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389" y="1197"/>
                    <a:pt x="1705" y="1344"/>
                    <a:pt x="2043" y="1445"/>
                  </a:cubicBezTo>
                  <a:cubicBezTo>
                    <a:pt x="2190" y="1490"/>
                    <a:pt x="2359" y="1524"/>
                    <a:pt x="2517" y="1535"/>
                  </a:cubicBezTo>
                  <a:cubicBezTo>
                    <a:pt x="2404" y="1411"/>
                    <a:pt x="2292" y="1298"/>
                    <a:pt x="2167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79" y="249"/>
                    <a:pt x="464" y="125"/>
                  </a:cubicBezTo>
                  <a:cubicBezTo>
                    <a:pt x="306" y="69"/>
                    <a:pt x="148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11"/>
            <p:cNvSpPr/>
            <p:nvPr/>
          </p:nvSpPr>
          <p:spPr>
            <a:xfrm>
              <a:off x="6126321" y="2248438"/>
              <a:ext cx="194045" cy="113874"/>
            </a:xfrm>
            <a:custGeom>
              <a:rect b="b" l="l" r="r" t="t"/>
              <a:pathLst>
                <a:path extrusionOk="0" h="3318" w="5654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08" y="1230"/>
                    <a:pt x="1366" y="1343"/>
                    <a:pt x="1524" y="1456"/>
                  </a:cubicBezTo>
                  <a:cubicBezTo>
                    <a:pt x="1840" y="1682"/>
                    <a:pt x="2189" y="1919"/>
                    <a:pt x="2539" y="2155"/>
                  </a:cubicBezTo>
                  <a:cubicBezTo>
                    <a:pt x="2912" y="2336"/>
                    <a:pt x="3284" y="2528"/>
                    <a:pt x="3645" y="2686"/>
                  </a:cubicBezTo>
                  <a:cubicBezTo>
                    <a:pt x="3814" y="2776"/>
                    <a:pt x="3984" y="2844"/>
                    <a:pt x="4164" y="2912"/>
                  </a:cubicBezTo>
                  <a:cubicBezTo>
                    <a:pt x="4333" y="2968"/>
                    <a:pt x="4503" y="3013"/>
                    <a:pt x="4649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51" y="2810"/>
                  </a:cubicBezTo>
                  <a:cubicBezTo>
                    <a:pt x="4616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498" y="2110"/>
                    <a:pt x="3137" y="1930"/>
                    <a:pt x="2788" y="1738"/>
                  </a:cubicBezTo>
                  <a:cubicBezTo>
                    <a:pt x="2438" y="1524"/>
                    <a:pt x="2099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51" y="734"/>
                    <a:pt x="1016" y="643"/>
                    <a:pt x="881" y="553"/>
                  </a:cubicBezTo>
                  <a:cubicBezTo>
                    <a:pt x="373" y="20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11"/>
            <p:cNvSpPr/>
            <p:nvPr/>
          </p:nvSpPr>
          <p:spPr>
            <a:xfrm>
              <a:off x="7004638" y="3111278"/>
              <a:ext cx="792792" cy="596859"/>
            </a:xfrm>
            <a:custGeom>
              <a:rect b="b" l="l" r="r" t="t"/>
              <a:pathLst>
                <a:path extrusionOk="0" h="17391" w="23100">
                  <a:moveTo>
                    <a:pt x="1626" y="0"/>
                  </a:moveTo>
                  <a:lnTo>
                    <a:pt x="1626" y="0"/>
                  </a:lnTo>
                  <a:cubicBezTo>
                    <a:pt x="1547" y="79"/>
                    <a:pt x="1468" y="158"/>
                    <a:pt x="1389" y="237"/>
                  </a:cubicBezTo>
                  <a:cubicBezTo>
                    <a:pt x="80" y="1648"/>
                    <a:pt x="1" y="5981"/>
                    <a:pt x="576" y="8463"/>
                  </a:cubicBezTo>
                  <a:cubicBezTo>
                    <a:pt x="1468" y="12481"/>
                    <a:pt x="5756" y="16520"/>
                    <a:pt x="10100" y="17242"/>
                  </a:cubicBezTo>
                  <a:cubicBezTo>
                    <a:pt x="10691" y="17341"/>
                    <a:pt x="11295" y="17391"/>
                    <a:pt x="11905" y="17391"/>
                  </a:cubicBezTo>
                  <a:cubicBezTo>
                    <a:pt x="16162" y="17391"/>
                    <a:pt x="20701" y="14994"/>
                    <a:pt x="23100" y="10404"/>
                  </a:cubicBezTo>
                  <a:lnTo>
                    <a:pt x="23100" y="10404"/>
                  </a:lnTo>
                  <a:cubicBezTo>
                    <a:pt x="22919" y="10619"/>
                    <a:pt x="22705" y="10799"/>
                    <a:pt x="22468" y="10935"/>
                  </a:cubicBezTo>
                  <a:cubicBezTo>
                    <a:pt x="20986" y="11789"/>
                    <a:pt x="19358" y="12079"/>
                    <a:pt x="17692" y="12079"/>
                  </a:cubicBezTo>
                  <a:cubicBezTo>
                    <a:pt x="15969" y="12079"/>
                    <a:pt x="14207" y="11769"/>
                    <a:pt x="12526" y="11454"/>
                  </a:cubicBezTo>
                  <a:cubicBezTo>
                    <a:pt x="10303" y="11093"/>
                    <a:pt x="7810" y="9727"/>
                    <a:pt x="5925" y="8509"/>
                  </a:cubicBezTo>
                  <a:cubicBezTo>
                    <a:pt x="4740" y="7775"/>
                    <a:pt x="3307" y="6861"/>
                    <a:pt x="2348" y="5812"/>
                  </a:cubicBezTo>
                  <a:cubicBezTo>
                    <a:pt x="1050" y="4469"/>
                    <a:pt x="249" y="1749"/>
                    <a:pt x="1626" y="0"/>
                  </a:cubicBezTo>
                  <a:close/>
                </a:path>
              </a:pathLst>
            </a:custGeom>
            <a:solidFill>
              <a:srgbClr val="B436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11"/>
            <p:cNvSpPr/>
            <p:nvPr/>
          </p:nvSpPr>
          <p:spPr>
            <a:xfrm>
              <a:off x="7013184" y="3020124"/>
              <a:ext cx="814448" cy="505671"/>
            </a:xfrm>
            <a:custGeom>
              <a:rect b="b" l="l" r="r" t="t"/>
              <a:pathLst>
                <a:path extrusionOk="0" h="14734" w="23731">
                  <a:moveTo>
                    <a:pt x="8910" y="0"/>
                  </a:moveTo>
                  <a:cubicBezTo>
                    <a:pt x="6096" y="0"/>
                    <a:pt x="3414" y="610"/>
                    <a:pt x="1377" y="2656"/>
                  </a:cubicBezTo>
                  <a:cubicBezTo>
                    <a:pt x="0" y="4405"/>
                    <a:pt x="801" y="7125"/>
                    <a:pt x="2110" y="8468"/>
                  </a:cubicBezTo>
                  <a:cubicBezTo>
                    <a:pt x="3069" y="9517"/>
                    <a:pt x="4503" y="10420"/>
                    <a:pt x="5676" y="11165"/>
                  </a:cubicBezTo>
                  <a:cubicBezTo>
                    <a:pt x="7572" y="12383"/>
                    <a:pt x="10066" y="13749"/>
                    <a:pt x="12277" y="14110"/>
                  </a:cubicBezTo>
                  <a:cubicBezTo>
                    <a:pt x="13960" y="14424"/>
                    <a:pt x="15717" y="14733"/>
                    <a:pt x="17434" y="14733"/>
                  </a:cubicBezTo>
                  <a:cubicBezTo>
                    <a:pt x="19103" y="14733"/>
                    <a:pt x="20734" y="14441"/>
                    <a:pt x="22219" y="13579"/>
                  </a:cubicBezTo>
                  <a:cubicBezTo>
                    <a:pt x="22467" y="13444"/>
                    <a:pt x="22681" y="13275"/>
                    <a:pt x="22862" y="13060"/>
                  </a:cubicBezTo>
                  <a:cubicBezTo>
                    <a:pt x="23009" y="12756"/>
                    <a:pt x="23167" y="12451"/>
                    <a:pt x="23302" y="12135"/>
                  </a:cubicBezTo>
                  <a:cubicBezTo>
                    <a:pt x="23731" y="11142"/>
                    <a:pt x="22952" y="8095"/>
                    <a:pt x="22061" y="6651"/>
                  </a:cubicBezTo>
                  <a:cubicBezTo>
                    <a:pt x="20255" y="3762"/>
                    <a:pt x="16712" y="1460"/>
                    <a:pt x="13496" y="591"/>
                  </a:cubicBezTo>
                  <a:cubicBezTo>
                    <a:pt x="12661" y="343"/>
                    <a:pt x="11815" y="185"/>
                    <a:pt x="10957" y="95"/>
                  </a:cubicBezTo>
                  <a:cubicBezTo>
                    <a:pt x="10272" y="36"/>
                    <a:pt x="9587" y="0"/>
                    <a:pt x="8910" y="0"/>
                  </a:cubicBezTo>
                  <a:close/>
                </a:path>
              </a:pathLst>
            </a:custGeom>
            <a:solidFill>
              <a:srgbClr val="D86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11"/>
            <p:cNvSpPr/>
            <p:nvPr/>
          </p:nvSpPr>
          <p:spPr>
            <a:xfrm>
              <a:off x="7027118" y="3015937"/>
              <a:ext cx="790458" cy="513084"/>
            </a:xfrm>
            <a:custGeom>
              <a:rect b="b" l="l" r="r" t="t"/>
              <a:pathLst>
                <a:path extrusionOk="0" h="14950" w="23032">
                  <a:moveTo>
                    <a:pt x="8280" y="1"/>
                  </a:moveTo>
                  <a:cubicBezTo>
                    <a:pt x="8071" y="1"/>
                    <a:pt x="7861" y="4"/>
                    <a:pt x="7651" y="14"/>
                  </a:cubicBezTo>
                  <a:cubicBezTo>
                    <a:pt x="7155" y="25"/>
                    <a:pt x="6658" y="70"/>
                    <a:pt x="6173" y="138"/>
                  </a:cubicBezTo>
                  <a:cubicBezTo>
                    <a:pt x="5676" y="206"/>
                    <a:pt x="5191" y="307"/>
                    <a:pt x="4706" y="431"/>
                  </a:cubicBezTo>
                  <a:cubicBezTo>
                    <a:pt x="4221" y="567"/>
                    <a:pt x="3758" y="736"/>
                    <a:pt x="3295" y="939"/>
                  </a:cubicBezTo>
                  <a:cubicBezTo>
                    <a:pt x="3070" y="1041"/>
                    <a:pt x="2844" y="1153"/>
                    <a:pt x="2630" y="1277"/>
                  </a:cubicBezTo>
                  <a:cubicBezTo>
                    <a:pt x="2404" y="1390"/>
                    <a:pt x="2190" y="1526"/>
                    <a:pt x="1986" y="1672"/>
                  </a:cubicBezTo>
                  <a:cubicBezTo>
                    <a:pt x="1569" y="1955"/>
                    <a:pt x="1185" y="2282"/>
                    <a:pt x="824" y="2632"/>
                  </a:cubicBezTo>
                  <a:lnTo>
                    <a:pt x="824" y="2643"/>
                  </a:lnTo>
                  <a:lnTo>
                    <a:pt x="813" y="2654"/>
                  </a:lnTo>
                  <a:cubicBezTo>
                    <a:pt x="418" y="3162"/>
                    <a:pt x="158" y="3771"/>
                    <a:pt x="79" y="4414"/>
                  </a:cubicBezTo>
                  <a:cubicBezTo>
                    <a:pt x="0" y="5046"/>
                    <a:pt x="46" y="5690"/>
                    <a:pt x="215" y="6310"/>
                  </a:cubicBezTo>
                  <a:cubicBezTo>
                    <a:pt x="373" y="6920"/>
                    <a:pt x="621" y="7495"/>
                    <a:pt x="971" y="8037"/>
                  </a:cubicBezTo>
                  <a:cubicBezTo>
                    <a:pt x="1140" y="8308"/>
                    <a:pt x="1343" y="8556"/>
                    <a:pt x="1569" y="8781"/>
                  </a:cubicBezTo>
                  <a:lnTo>
                    <a:pt x="2223" y="9413"/>
                  </a:lnTo>
                  <a:cubicBezTo>
                    <a:pt x="2438" y="9616"/>
                    <a:pt x="2709" y="9797"/>
                    <a:pt x="2946" y="9989"/>
                  </a:cubicBezTo>
                  <a:cubicBezTo>
                    <a:pt x="3194" y="10192"/>
                    <a:pt x="3453" y="10361"/>
                    <a:pt x="3702" y="10531"/>
                  </a:cubicBezTo>
                  <a:cubicBezTo>
                    <a:pt x="4209" y="10880"/>
                    <a:pt x="4729" y="11196"/>
                    <a:pt x="5236" y="11524"/>
                  </a:cubicBezTo>
                  <a:cubicBezTo>
                    <a:pt x="6263" y="12178"/>
                    <a:pt x="7335" y="12765"/>
                    <a:pt x="8441" y="13295"/>
                  </a:cubicBezTo>
                  <a:lnTo>
                    <a:pt x="9287" y="13656"/>
                  </a:lnTo>
                  <a:lnTo>
                    <a:pt x="10156" y="13961"/>
                  </a:lnTo>
                  <a:cubicBezTo>
                    <a:pt x="10450" y="14051"/>
                    <a:pt x="10743" y="14141"/>
                    <a:pt x="11048" y="14220"/>
                  </a:cubicBezTo>
                  <a:lnTo>
                    <a:pt x="11950" y="14401"/>
                  </a:lnTo>
                  <a:cubicBezTo>
                    <a:pt x="13135" y="14615"/>
                    <a:pt x="14343" y="14807"/>
                    <a:pt x="15561" y="14897"/>
                  </a:cubicBezTo>
                  <a:cubicBezTo>
                    <a:pt x="15998" y="14930"/>
                    <a:pt x="16437" y="14949"/>
                    <a:pt x="16875" y="14949"/>
                  </a:cubicBezTo>
                  <a:cubicBezTo>
                    <a:pt x="17658" y="14949"/>
                    <a:pt x="18439" y="14887"/>
                    <a:pt x="19206" y="14728"/>
                  </a:cubicBezTo>
                  <a:cubicBezTo>
                    <a:pt x="19804" y="14615"/>
                    <a:pt x="20391" y="14435"/>
                    <a:pt x="20955" y="14187"/>
                  </a:cubicBezTo>
                  <a:cubicBezTo>
                    <a:pt x="21497" y="13927"/>
                    <a:pt x="22072" y="13679"/>
                    <a:pt x="22479" y="13194"/>
                  </a:cubicBezTo>
                  <a:lnTo>
                    <a:pt x="22851" y="12438"/>
                  </a:lnTo>
                  <a:cubicBezTo>
                    <a:pt x="22907" y="12302"/>
                    <a:pt x="22953" y="12167"/>
                    <a:pt x="22986" y="12031"/>
                  </a:cubicBezTo>
                  <a:cubicBezTo>
                    <a:pt x="23009" y="11896"/>
                    <a:pt x="23031" y="11749"/>
                    <a:pt x="23031" y="11614"/>
                  </a:cubicBezTo>
                  <a:cubicBezTo>
                    <a:pt x="23031" y="11038"/>
                    <a:pt x="22975" y="10474"/>
                    <a:pt x="22840" y="9932"/>
                  </a:cubicBezTo>
                  <a:cubicBezTo>
                    <a:pt x="22716" y="9380"/>
                    <a:pt x="22569" y="8838"/>
                    <a:pt x="22366" y="8308"/>
                  </a:cubicBezTo>
                  <a:cubicBezTo>
                    <a:pt x="22185" y="7766"/>
                    <a:pt x="21937" y="7259"/>
                    <a:pt x="21656" y="6774"/>
                  </a:cubicBezTo>
                  <a:lnTo>
                    <a:pt x="21656" y="6774"/>
                  </a:lnTo>
                  <a:cubicBezTo>
                    <a:pt x="21937" y="7259"/>
                    <a:pt x="22174" y="7766"/>
                    <a:pt x="22354" y="8308"/>
                  </a:cubicBezTo>
                  <a:cubicBezTo>
                    <a:pt x="22546" y="8838"/>
                    <a:pt x="22693" y="9380"/>
                    <a:pt x="22806" y="9932"/>
                  </a:cubicBezTo>
                  <a:cubicBezTo>
                    <a:pt x="22930" y="10474"/>
                    <a:pt x="22998" y="11038"/>
                    <a:pt x="22986" y="11602"/>
                  </a:cubicBezTo>
                  <a:cubicBezTo>
                    <a:pt x="22975" y="11738"/>
                    <a:pt x="22964" y="11885"/>
                    <a:pt x="22930" y="12020"/>
                  </a:cubicBezTo>
                  <a:cubicBezTo>
                    <a:pt x="22907" y="12155"/>
                    <a:pt x="22862" y="12280"/>
                    <a:pt x="22795" y="12404"/>
                  </a:cubicBezTo>
                  <a:lnTo>
                    <a:pt x="22422" y="13171"/>
                  </a:lnTo>
                  <a:cubicBezTo>
                    <a:pt x="22038" y="13622"/>
                    <a:pt x="21463" y="13882"/>
                    <a:pt x="20910" y="14108"/>
                  </a:cubicBezTo>
                  <a:cubicBezTo>
                    <a:pt x="20346" y="14333"/>
                    <a:pt x="19770" y="14503"/>
                    <a:pt x="19172" y="14604"/>
                  </a:cubicBezTo>
                  <a:cubicBezTo>
                    <a:pt x="18488" y="14715"/>
                    <a:pt x="17792" y="14769"/>
                    <a:pt x="17095" y="14769"/>
                  </a:cubicBezTo>
                  <a:cubicBezTo>
                    <a:pt x="16587" y="14769"/>
                    <a:pt x="16078" y="14740"/>
                    <a:pt x="15573" y="14683"/>
                  </a:cubicBezTo>
                  <a:cubicBezTo>
                    <a:pt x="14377" y="14559"/>
                    <a:pt x="13180" y="14345"/>
                    <a:pt x="11996" y="14108"/>
                  </a:cubicBezTo>
                  <a:lnTo>
                    <a:pt x="11115" y="13904"/>
                  </a:lnTo>
                  <a:cubicBezTo>
                    <a:pt x="10822" y="13825"/>
                    <a:pt x="10540" y="13724"/>
                    <a:pt x="10258" y="13634"/>
                  </a:cubicBezTo>
                  <a:lnTo>
                    <a:pt x="9423" y="13306"/>
                  </a:lnTo>
                  <a:lnTo>
                    <a:pt x="8610" y="12934"/>
                  </a:lnTo>
                  <a:cubicBezTo>
                    <a:pt x="8069" y="12663"/>
                    <a:pt x="7538" y="12392"/>
                    <a:pt x="7008" y="12088"/>
                  </a:cubicBezTo>
                  <a:cubicBezTo>
                    <a:pt x="6489" y="11794"/>
                    <a:pt x="5970" y="11478"/>
                    <a:pt x="5462" y="11151"/>
                  </a:cubicBezTo>
                  <a:cubicBezTo>
                    <a:pt x="4954" y="10824"/>
                    <a:pt x="4435" y="10508"/>
                    <a:pt x="3950" y="10158"/>
                  </a:cubicBezTo>
                  <a:cubicBezTo>
                    <a:pt x="3702" y="9989"/>
                    <a:pt x="3453" y="9820"/>
                    <a:pt x="3228" y="9628"/>
                  </a:cubicBezTo>
                  <a:cubicBezTo>
                    <a:pt x="3002" y="9436"/>
                    <a:pt x="2754" y="9278"/>
                    <a:pt x="2539" y="9064"/>
                  </a:cubicBezTo>
                  <a:lnTo>
                    <a:pt x="1885" y="8432"/>
                  </a:lnTo>
                  <a:cubicBezTo>
                    <a:pt x="1682" y="8229"/>
                    <a:pt x="1513" y="8003"/>
                    <a:pt x="1355" y="7766"/>
                  </a:cubicBezTo>
                  <a:cubicBezTo>
                    <a:pt x="1027" y="7281"/>
                    <a:pt x="790" y="6750"/>
                    <a:pt x="644" y="6186"/>
                  </a:cubicBezTo>
                  <a:cubicBezTo>
                    <a:pt x="486" y="5622"/>
                    <a:pt x="441" y="5046"/>
                    <a:pt x="508" y="4471"/>
                  </a:cubicBezTo>
                  <a:cubicBezTo>
                    <a:pt x="576" y="3895"/>
                    <a:pt x="790" y="3365"/>
                    <a:pt x="1140" y="2902"/>
                  </a:cubicBezTo>
                  <a:lnTo>
                    <a:pt x="1140" y="2902"/>
                  </a:lnTo>
                  <a:lnTo>
                    <a:pt x="1129" y="2925"/>
                  </a:lnTo>
                  <a:cubicBezTo>
                    <a:pt x="1467" y="2586"/>
                    <a:pt x="1828" y="2282"/>
                    <a:pt x="2223" y="2000"/>
                  </a:cubicBezTo>
                  <a:cubicBezTo>
                    <a:pt x="2607" y="1718"/>
                    <a:pt x="3025" y="1481"/>
                    <a:pt x="3453" y="1277"/>
                  </a:cubicBezTo>
                  <a:cubicBezTo>
                    <a:pt x="3893" y="1063"/>
                    <a:pt x="4345" y="894"/>
                    <a:pt x="4807" y="758"/>
                  </a:cubicBezTo>
                  <a:cubicBezTo>
                    <a:pt x="5270" y="623"/>
                    <a:pt x="5733" y="510"/>
                    <a:pt x="6218" y="431"/>
                  </a:cubicBezTo>
                  <a:cubicBezTo>
                    <a:pt x="6692" y="352"/>
                    <a:pt x="7177" y="307"/>
                    <a:pt x="7662" y="273"/>
                  </a:cubicBezTo>
                  <a:cubicBezTo>
                    <a:pt x="8018" y="257"/>
                    <a:pt x="8379" y="246"/>
                    <a:pt x="8737" y="246"/>
                  </a:cubicBezTo>
                  <a:cubicBezTo>
                    <a:pt x="8869" y="246"/>
                    <a:pt x="8999" y="248"/>
                    <a:pt x="9129" y="251"/>
                  </a:cubicBezTo>
                  <a:cubicBezTo>
                    <a:pt x="9615" y="262"/>
                    <a:pt x="10100" y="284"/>
                    <a:pt x="10585" y="318"/>
                  </a:cubicBezTo>
                  <a:cubicBezTo>
                    <a:pt x="11070" y="397"/>
                    <a:pt x="11555" y="420"/>
                    <a:pt x="12029" y="533"/>
                  </a:cubicBezTo>
                  <a:cubicBezTo>
                    <a:pt x="12503" y="657"/>
                    <a:pt x="12989" y="736"/>
                    <a:pt x="13451" y="894"/>
                  </a:cubicBezTo>
                  <a:cubicBezTo>
                    <a:pt x="13925" y="1018"/>
                    <a:pt x="14388" y="1187"/>
                    <a:pt x="14839" y="1379"/>
                  </a:cubicBezTo>
                  <a:lnTo>
                    <a:pt x="15516" y="1661"/>
                  </a:lnTo>
                  <a:lnTo>
                    <a:pt x="16171" y="1988"/>
                  </a:lnTo>
                  <a:cubicBezTo>
                    <a:pt x="16385" y="2113"/>
                    <a:pt x="16611" y="2214"/>
                    <a:pt x="16825" y="2338"/>
                  </a:cubicBezTo>
                  <a:lnTo>
                    <a:pt x="17446" y="2733"/>
                  </a:lnTo>
                  <a:cubicBezTo>
                    <a:pt x="17863" y="2981"/>
                    <a:pt x="18258" y="3264"/>
                    <a:pt x="18642" y="3579"/>
                  </a:cubicBezTo>
                  <a:cubicBezTo>
                    <a:pt x="19059" y="3850"/>
                    <a:pt x="19398" y="4211"/>
                    <a:pt x="19759" y="4527"/>
                  </a:cubicBezTo>
                  <a:cubicBezTo>
                    <a:pt x="19951" y="4685"/>
                    <a:pt x="20120" y="4866"/>
                    <a:pt x="20278" y="5046"/>
                  </a:cubicBezTo>
                  <a:lnTo>
                    <a:pt x="20775" y="5588"/>
                  </a:lnTo>
                  <a:cubicBezTo>
                    <a:pt x="21091" y="5960"/>
                    <a:pt x="21361" y="6378"/>
                    <a:pt x="21655" y="6773"/>
                  </a:cubicBezTo>
                  <a:cubicBezTo>
                    <a:pt x="21361" y="6378"/>
                    <a:pt x="21102" y="5960"/>
                    <a:pt x="20786" y="5577"/>
                  </a:cubicBezTo>
                  <a:lnTo>
                    <a:pt x="20301" y="5035"/>
                  </a:lnTo>
                  <a:cubicBezTo>
                    <a:pt x="20143" y="4843"/>
                    <a:pt x="19973" y="4663"/>
                    <a:pt x="19782" y="4505"/>
                  </a:cubicBezTo>
                  <a:cubicBezTo>
                    <a:pt x="19409" y="4178"/>
                    <a:pt x="19071" y="3816"/>
                    <a:pt x="18676" y="3534"/>
                  </a:cubicBezTo>
                  <a:cubicBezTo>
                    <a:pt x="18292" y="3230"/>
                    <a:pt x="17886" y="2936"/>
                    <a:pt x="17468" y="2677"/>
                  </a:cubicBezTo>
                  <a:lnTo>
                    <a:pt x="16848" y="2282"/>
                  </a:lnTo>
                  <a:cubicBezTo>
                    <a:pt x="16645" y="2146"/>
                    <a:pt x="16419" y="2045"/>
                    <a:pt x="16205" y="1932"/>
                  </a:cubicBezTo>
                  <a:lnTo>
                    <a:pt x="15550" y="1582"/>
                  </a:lnTo>
                  <a:lnTo>
                    <a:pt x="14873" y="1289"/>
                  </a:lnTo>
                  <a:cubicBezTo>
                    <a:pt x="14422" y="1086"/>
                    <a:pt x="13970" y="916"/>
                    <a:pt x="13496" y="770"/>
                  </a:cubicBezTo>
                  <a:cubicBezTo>
                    <a:pt x="13034" y="600"/>
                    <a:pt x="12548" y="488"/>
                    <a:pt x="12075" y="375"/>
                  </a:cubicBezTo>
                  <a:cubicBezTo>
                    <a:pt x="11601" y="262"/>
                    <a:pt x="11093" y="206"/>
                    <a:pt x="10608" y="127"/>
                  </a:cubicBezTo>
                  <a:cubicBezTo>
                    <a:pt x="10122" y="70"/>
                    <a:pt x="9626" y="25"/>
                    <a:pt x="9129" y="14"/>
                  </a:cubicBezTo>
                  <a:cubicBezTo>
                    <a:pt x="8849" y="7"/>
                    <a:pt x="8565" y="1"/>
                    <a:pt x="8280" y="1"/>
                  </a:cubicBezTo>
                  <a:close/>
                </a:path>
              </a:pathLst>
            </a:custGeom>
            <a:solidFill>
              <a:srgbClr val="9527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11"/>
            <p:cNvSpPr/>
            <p:nvPr/>
          </p:nvSpPr>
          <p:spPr>
            <a:xfrm>
              <a:off x="7037586" y="3042809"/>
              <a:ext cx="764512" cy="460712"/>
            </a:xfrm>
            <a:custGeom>
              <a:rect b="b" l="l" r="r" t="t"/>
              <a:pathLst>
                <a:path extrusionOk="0" h="13424" w="22276">
                  <a:moveTo>
                    <a:pt x="8292" y="0"/>
                  </a:moveTo>
                  <a:cubicBezTo>
                    <a:pt x="7842" y="0"/>
                    <a:pt x="7391" y="15"/>
                    <a:pt x="6940" y="43"/>
                  </a:cubicBezTo>
                  <a:cubicBezTo>
                    <a:pt x="4480" y="235"/>
                    <a:pt x="2584" y="1025"/>
                    <a:pt x="1151" y="2435"/>
                  </a:cubicBezTo>
                  <a:cubicBezTo>
                    <a:pt x="0" y="3936"/>
                    <a:pt x="835" y="6295"/>
                    <a:pt x="1873" y="7367"/>
                  </a:cubicBezTo>
                  <a:cubicBezTo>
                    <a:pt x="2799" y="8382"/>
                    <a:pt x="4243" y="9285"/>
                    <a:pt x="5315" y="9951"/>
                  </a:cubicBezTo>
                  <a:cubicBezTo>
                    <a:pt x="7820" y="11564"/>
                    <a:pt x="9964" y="12523"/>
                    <a:pt x="11691" y="12806"/>
                  </a:cubicBezTo>
                  <a:cubicBezTo>
                    <a:pt x="13432" y="13139"/>
                    <a:pt x="15141" y="13423"/>
                    <a:pt x="16770" y="13423"/>
                  </a:cubicBezTo>
                  <a:cubicBezTo>
                    <a:pt x="17073" y="13423"/>
                    <a:pt x="17374" y="13414"/>
                    <a:pt x="17671" y="13392"/>
                  </a:cubicBezTo>
                  <a:lnTo>
                    <a:pt x="17660" y="13392"/>
                  </a:lnTo>
                  <a:cubicBezTo>
                    <a:pt x="19014" y="13279"/>
                    <a:pt x="20154" y="12952"/>
                    <a:pt x="21169" y="12365"/>
                  </a:cubicBezTo>
                  <a:cubicBezTo>
                    <a:pt x="21327" y="12275"/>
                    <a:pt x="21474" y="12162"/>
                    <a:pt x="21598" y="12027"/>
                  </a:cubicBezTo>
                  <a:cubicBezTo>
                    <a:pt x="21745" y="11745"/>
                    <a:pt x="21869" y="11485"/>
                    <a:pt x="21982" y="11226"/>
                  </a:cubicBezTo>
                  <a:cubicBezTo>
                    <a:pt x="22275" y="10549"/>
                    <a:pt x="21677" y="7761"/>
                    <a:pt x="20786" y="6340"/>
                  </a:cubicBezTo>
                  <a:cubicBezTo>
                    <a:pt x="19195" y="3778"/>
                    <a:pt x="15900" y="1454"/>
                    <a:pt x="12605" y="562"/>
                  </a:cubicBezTo>
                  <a:cubicBezTo>
                    <a:pt x="11815" y="337"/>
                    <a:pt x="11002" y="179"/>
                    <a:pt x="10178" y="88"/>
                  </a:cubicBezTo>
                  <a:cubicBezTo>
                    <a:pt x="9553" y="29"/>
                    <a:pt x="8923" y="0"/>
                    <a:pt x="8292" y="0"/>
                  </a:cubicBezTo>
                  <a:close/>
                </a:path>
              </a:pathLst>
            </a:custGeom>
            <a:solidFill>
              <a:srgbClr val="F4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11"/>
            <p:cNvSpPr/>
            <p:nvPr/>
          </p:nvSpPr>
          <p:spPr>
            <a:xfrm>
              <a:off x="7108456" y="3067314"/>
              <a:ext cx="636327" cy="406383"/>
            </a:xfrm>
            <a:custGeom>
              <a:rect b="b" l="l" r="r" t="t"/>
              <a:pathLst>
                <a:path extrusionOk="0" h="11841" w="18541">
                  <a:moveTo>
                    <a:pt x="7701" y="0"/>
                  </a:moveTo>
                  <a:cubicBezTo>
                    <a:pt x="7187" y="0"/>
                    <a:pt x="6671" y="50"/>
                    <a:pt x="6161" y="153"/>
                  </a:cubicBezTo>
                  <a:cubicBezTo>
                    <a:pt x="5281" y="345"/>
                    <a:pt x="4615" y="1044"/>
                    <a:pt x="3690" y="1202"/>
                  </a:cubicBezTo>
                  <a:cubicBezTo>
                    <a:pt x="2505" y="1417"/>
                    <a:pt x="1490" y="1168"/>
                    <a:pt x="688" y="2195"/>
                  </a:cubicBezTo>
                  <a:cubicBezTo>
                    <a:pt x="643" y="2263"/>
                    <a:pt x="587" y="2342"/>
                    <a:pt x="542" y="2410"/>
                  </a:cubicBezTo>
                  <a:cubicBezTo>
                    <a:pt x="0" y="3279"/>
                    <a:pt x="90" y="4294"/>
                    <a:pt x="587" y="5208"/>
                  </a:cubicBezTo>
                  <a:cubicBezTo>
                    <a:pt x="1275" y="6495"/>
                    <a:pt x="2460" y="7465"/>
                    <a:pt x="3746" y="8119"/>
                  </a:cubicBezTo>
                  <a:cubicBezTo>
                    <a:pt x="4717" y="8616"/>
                    <a:pt x="5857" y="8864"/>
                    <a:pt x="6895" y="9191"/>
                  </a:cubicBezTo>
                  <a:cubicBezTo>
                    <a:pt x="7989" y="9541"/>
                    <a:pt x="9118" y="9598"/>
                    <a:pt x="10111" y="10218"/>
                  </a:cubicBezTo>
                  <a:cubicBezTo>
                    <a:pt x="10889" y="10704"/>
                    <a:pt x="11476" y="11448"/>
                    <a:pt x="12401" y="11674"/>
                  </a:cubicBezTo>
                  <a:cubicBezTo>
                    <a:pt x="12855" y="11783"/>
                    <a:pt x="13383" y="11840"/>
                    <a:pt x="13929" y="11840"/>
                  </a:cubicBezTo>
                  <a:cubicBezTo>
                    <a:pt x="14971" y="11840"/>
                    <a:pt x="16077" y="11629"/>
                    <a:pt x="16847" y="11155"/>
                  </a:cubicBezTo>
                  <a:cubicBezTo>
                    <a:pt x="17829" y="10568"/>
                    <a:pt x="18540" y="9270"/>
                    <a:pt x="18292" y="8131"/>
                  </a:cubicBezTo>
                  <a:cubicBezTo>
                    <a:pt x="18190" y="7691"/>
                    <a:pt x="18066" y="7251"/>
                    <a:pt x="17739" y="6935"/>
                  </a:cubicBezTo>
                  <a:cubicBezTo>
                    <a:pt x="17288" y="6495"/>
                    <a:pt x="16644" y="6303"/>
                    <a:pt x="16351" y="5693"/>
                  </a:cubicBezTo>
                  <a:cubicBezTo>
                    <a:pt x="16137" y="5253"/>
                    <a:pt x="16238" y="4791"/>
                    <a:pt x="16204" y="4328"/>
                  </a:cubicBezTo>
                  <a:cubicBezTo>
                    <a:pt x="16125" y="3301"/>
                    <a:pt x="15155" y="2635"/>
                    <a:pt x="14331" y="2184"/>
                  </a:cubicBezTo>
                  <a:cubicBezTo>
                    <a:pt x="13383" y="1665"/>
                    <a:pt x="12266" y="1225"/>
                    <a:pt x="11262" y="774"/>
                  </a:cubicBezTo>
                  <a:cubicBezTo>
                    <a:pt x="10148" y="280"/>
                    <a:pt x="8929" y="0"/>
                    <a:pt x="7701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11"/>
            <p:cNvSpPr/>
            <p:nvPr/>
          </p:nvSpPr>
          <p:spPr>
            <a:xfrm>
              <a:off x="7178606" y="3246807"/>
              <a:ext cx="57623" cy="47705"/>
            </a:xfrm>
            <a:custGeom>
              <a:rect b="b" l="l" r="r" t="t"/>
              <a:pathLst>
                <a:path extrusionOk="0" h="1390" w="1679">
                  <a:moveTo>
                    <a:pt x="555" y="0"/>
                  </a:moveTo>
                  <a:cubicBezTo>
                    <a:pt x="0" y="0"/>
                    <a:pt x="175" y="927"/>
                    <a:pt x="597" y="1231"/>
                  </a:cubicBezTo>
                  <a:cubicBezTo>
                    <a:pt x="732" y="1333"/>
                    <a:pt x="919" y="1389"/>
                    <a:pt x="1095" y="1389"/>
                  </a:cubicBezTo>
                  <a:cubicBezTo>
                    <a:pt x="1404" y="1389"/>
                    <a:pt x="1679" y="1216"/>
                    <a:pt x="1578" y="813"/>
                  </a:cubicBezTo>
                  <a:cubicBezTo>
                    <a:pt x="1533" y="588"/>
                    <a:pt x="1183" y="204"/>
                    <a:pt x="856" y="68"/>
                  </a:cubicBezTo>
                  <a:cubicBezTo>
                    <a:pt x="738" y="21"/>
                    <a:pt x="638" y="0"/>
                    <a:pt x="555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11"/>
            <p:cNvSpPr/>
            <p:nvPr/>
          </p:nvSpPr>
          <p:spPr>
            <a:xfrm>
              <a:off x="7162579" y="3171715"/>
              <a:ext cx="64419" cy="44650"/>
            </a:xfrm>
            <a:custGeom>
              <a:rect b="b" l="l" r="r" t="t"/>
              <a:pathLst>
                <a:path extrusionOk="0" h="1301" w="1877">
                  <a:moveTo>
                    <a:pt x="1200" y="1"/>
                  </a:moveTo>
                  <a:cubicBezTo>
                    <a:pt x="1095" y="1"/>
                    <a:pt x="983" y="21"/>
                    <a:pt x="872" y="56"/>
                  </a:cubicBezTo>
                  <a:cubicBezTo>
                    <a:pt x="499" y="158"/>
                    <a:pt x="138" y="428"/>
                    <a:pt x="82" y="688"/>
                  </a:cubicBezTo>
                  <a:cubicBezTo>
                    <a:pt x="0" y="1096"/>
                    <a:pt x="392" y="1300"/>
                    <a:pt x="754" y="1300"/>
                  </a:cubicBezTo>
                  <a:cubicBezTo>
                    <a:pt x="843" y="1300"/>
                    <a:pt x="930" y="1288"/>
                    <a:pt x="1007" y="1263"/>
                  </a:cubicBezTo>
                  <a:cubicBezTo>
                    <a:pt x="1334" y="1151"/>
                    <a:pt x="1876" y="507"/>
                    <a:pt x="1594" y="158"/>
                  </a:cubicBezTo>
                  <a:cubicBezTo>
                    <a:pt x="1505" y="48"/>
                    <a:pt x="1362" y="1"/>
                    <a:pt x="1200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11"/>
            <p:cNvSpPr/>
            <p:nvPr/>
          </p:nvSpPr>
          <p:spPr>
            <a:xfrm>
              <a:off x="7141953" y="3211149"/>
              <a:ext cx="71866" cy="36379"/>
            </a:xfrm>
            <a:custGeom>
              <a:rect b="b" l="l" r="r" t="t"/>
              <a:pathLst>
                <a:path extrusionOk="0" h="1060" w="2094">
                  <a:moveTo>
                    <a:pt x="752" y="1"/>
                  </a:moveTo>
                  <a:cubicBezTo>
                    <a:pt x="411" y="1"/>
                    <a:pt x="0" y="104"/>
                    <a:pt x="107" y="532"/>
                  </a:cubicBezTo>
                  <a:cubicBezTo>
                    <a:pt x="198" y="918"/>
                    <a:pt x="695" y="1059"/>
                    <a:pt x="1120" y="1059"/>
                  </a:cubicBezTo>
                  <a:cubicBezTo>
                    <a:pt x="1279" y="1059"/>
                    <a:pt x="1427" y="1040"/>
                    <a:pt x="1540" y="1006"/>
                  </a:cubicBezTo>
                  <a:cubicBezTo>
                    <a:pt x="1845" y="916"/>
                    <a:pt x="2093" y="656"/>
                    <a:pt x="1856" y="363"/>
                  </a:cubicBezTo>
                  <a:cubicBezTo>
                    <a:pt x="1845" y="340"/>
                    <a:pt x="1823" y="329"/>
                    <a:pt x="1811" y="318"/>
                  </a:cubicBezTo>
                  <a:cubicBezTo>
                    <a:pt x="1574" y="69"/>
                    <a:pt x="1123" y="13"/>
                    <a:pt x="807" y="2"/>
                  </a:cubicBezTo>
                  <a:cubicBezTo>
                    <a:pt x="789" y="1"/>
                    <a:pt x="770" y="1"/>
                    <a:pt x="75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11"/>
            <p:cNvSpPr/>
            <p:nvPr/>
          </p:nvSpPr>
          <p:spPr>
            <a:xfrm>
              <a:off x="7148336" y="3127339"/>
              <a:ext cx="72415" cy="35247"/>
            </a:xfrm>
            <a:custGeom>
              <a:rect b="b" l="l" r="r" t="t"/>
              <a:pathLst>
                <a:path extrusionOk="0" h="1027" w="2110">
                  <a:moveTo>
                    <a:pt x="1278" y="1"/>
                  </a:moveTo>
                  <a:cubicBezTo>
                    <a:pt x="1245" y="1"/>
                    <a:pt x="1210" y="2"/>
                    <a:pt x="1174" y="6"/>
                  </a:cubicBezTo>
                  <a:cubicBezTo>
                    <a:pt x="1027" y="18"/>
                    <a:pt x="869" y="51"/>
                    <a:pt x="723" y="96"/>
                  </a:cubicBezTo>
                  <a:cubicBezTo>
                    <a:pt x="373" y="198"/>
                    <a:pt x="0" y="390"/>
                    <a:pt x="34" y="706"/>
                  </a:cubicBezTo>
                  <a:cubicBezTo>
                    <a:pt x="68" y="946"/>
                    <a:pt x="370" y="1026"/>
                    <a:pt x="698" y="1026"/>
                  </a:cubicBezTo>
                  <a:cubicBezTo>
                    <a:pt x="1032" y="1026"/>
                    <a:pt x="1393" y="943"/>
                    <a:pt x="1524" y="864"/>
                  </a:cubicBezTo>
                  <a:cubicBezTo>
                    <a:pt x="2109" y="513"/>
                    <a:pt x="1841" y="1"/>
                    <a:pt x="127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11"/>
            <p:cNvSpPr/>
            <p:nvPr/>
          </p:nvSpPr>
          <p:spPr>
            <a:xfrm>
              <a:off x="7220751" y="3123839"/>
              <a:ext cx="45371" cy="57280"/>
            </a:xfrm>
            <a:custGeom>
              <a:rect b="b" l="l" r="r" t="t"/>
              <a:pathLst>
                <a:path extrusionOk="0" h="1669" w="1322">
                  <a:moveTo>
                    <a:pt x="594" y="1"/>
                  </a:moveTo>
                  <a:cubicBezTo>
                    <a:pt x="503" y="1"/>
                    <a:pt x="406" y="40"/>
                    <a:pt x="305" y="131"/>
                  </a:cubicBezTo>
                  <a:cubicBezTo>
                    <a:pt x="294" y="142"/>
                    <a:pt x="283" y="153"/>
                    <a:pt x="271" y="165"/>
                  </a:cubicBezTo>
                  <a:cubicBezTo>
                    <a:pt x="1" y="435"/>
                    <a:pt x="23" y="977"/>
                    <a:pt x="181" y="1304"/>
                  </a:cubicBezTo>
                  <a:cubicBezTo>
                    <a:pt x="304" y="1550"/>
                    <a:pt x="471" y="1668"/>
                    <a:pt x="638" y="1668"/>
                  </a:cubicBezTo>
                  <a:cubicBezTo>
                    <a:pt x="809" y="1668"/>
                    <a:pt x="981" y="1544"/>
                    <a:pt x="1106" y="1304"/>
                  </a:cubicBezTo>
                  <a:cubicBezTo>
                    <a:pt x="1321" y="912"/>
                    <a:pt x="1033" y="1"/>
                    <a:pt x="594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11"/>
            <p:cNvSpPr/>
            <p:nvPr/>
          </p:nvSpPr>
          <p:spPr>
            <a:xfrm>
              <a:off x="7214162" y="3210325"/>
              <a:ext cx="64281" cy="44204"/>
            </a:xfrm>
            <a:custGeom>
              <a:rect b="b" l="l" r="r" t="t"/>
              <a:pathLst>
                <a:path extrusionOk="0" h="1288" w="1873">
                  <a:moveTo>
                    <a:pt x="597" y="1"/>
                  </a:moveTo>
                  <a:cubicBezTo>
                    <a:pt x="574" y="1"/>
                    <a:pt x="552" y="1"/>
                    <a:pt x="531" y="3"/>
                  </a:cubicBezTo>
                  <a:cubicBezTo>
                    <a:pt x="317" y="14"/>
                    <a:pt x="193" y="82"/>
                    <a:pt x="136" y="184"/>
                  </a:cubicBezTo>
                  <a:cubicBezTo>
                    <a:pt x="1" y="443"/>
                    <a:pt x="272" y="827"/>
                    <a:pt x="441" y="985"/>
                  </a:cubicBezTo>
                  <a:cubicBezTo>
                    <a:pt x="610" y="1136"/>
                    <a:pt x="1016" y="1287"/>
                    <a:pt x="1350" y="1287"/>
                  </a:cubicBezTo>
                  <a:cubicBezTo>
                    <a:pt x="1638" y="1287"/>
                    <a:pt x="1872" y="1174"/>
                    <a:pt x="1851" y="849"/>
                  </a:cubicBezTo>
                  <a:cubicBezTo>
                    <a:pt x="1819" y="333"/>
                    <a:pt x="1068" y="1"/>
                    <a:pt x="59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11"/>
            <p:cNvSpPr/>
            <p:nvPr/>
          </p:nvSpPr>
          <p:spPr>
            <a:xfrm>
              <a:off x="7566972" y="3270248"/>
              <a:ext cx="73239" cy="35830"/>
            </a:xfrm>
            <a:custGeom>
              <a:rect b="b" l="l" r="r" t="t"/>
              <a:pathLst>
                <a:path extrusionOk="0" h="1044" w="2134">
                  <a:moveTo>
                    <a:pt x="994" y="0"/>
                  </a:moveTo>
                  <a:cubicBezTo>
                    <a:pt x="912" y="0"/>
                    <a:pt x="828" y="6"/>
                    <a:pt x="745" y="17"/>
                  </a:cubicBezTo>
                  <a:cubicBezTo>
                    <a:pt x="373" y="108"/>
                    <a:pt x="1" y="401"/>
                    <a:pt x="384" y="762"/>
                  </a:cubicBezTo>
                  <a:cubicBezTo>
                    <a:pt x="549" y="915"/>
                    <a:pt x="990" y="1043"/>
                    <a:pt x="1383" y="1043"/>
                  </a:cubicBezTo>
                  <a:cubicBezTo>
                    <a:pt x="1745" y="1043"/>
                    <a:pt x="2067" y="935"/>
                    <a:pt x="2099" y="638"/>
                  </a:cubicBezTo>
                  <a:cubicBezTo>
                    <a:pt x="2133" y="412"/>
                    <a:pt x="1896" y="232"/>
                    <a:pt x="1705" y="141"/>
                  </a:cubicBezTo>
                  <a:cubicBezTo>
                    <a:pt x="1477" y="49"/>
                    <a:pt x="1237" y="0"/>
                    <a:pt x="994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11"/>
            <p:cNvSpPr/>
            <p:nvPr/>
          </p:nvSpPr>
          <p:spPr>
            <a:xfrm>
              <a:off x="7424475" y="3226696"/>
              <a:ext cx="85628" cy="35624"/>
            </a:xfrm>
            <a:custGeom>
              <a:rect b="b" l="l" r="r" t="t"/>
              <a:pathLst>
                <a:path extrusionOk="0" h="1038" w="2495">
                  <a:moveTo>
                    <a:pt x="1411" y="0"/>
                  </a:moveTo>
                  <a:cubicBezTo>
                    <a:pt x="1014" y="0"/>
                    <a:pt x="604" y="100"/>
                    <a:pt x="440" y="248"/>
                  </a:cubicBezTo>
                  <a:cubicBezTo>
                    <a:pt x="0" y="632"/>
                    <a:pt x="824" y="937"/>
                    <a:pt x="1095" y="993"/>
                  </a:cubicBezTo>
                  <a:cubicBezTo>
                    <a:pt x="1196" y="1019"/>
                    <a:pt x="1343" y="1037"/>
                    <a:pt x="1501" y="1037"/>
                  </a:cubicBezTo>
                  <a:cubicBezTo>
                    <a:pt x="1954" y="1037"/>
                    <a:pt x="2495" y="889"/>
                    <a:pt x="2302" y="361"/>
                  </a:cubicBezTo>
                  <a:cubicBezTo>
                    <a:pt x="2234" y="203"/>
                    <a:pt x="2065" y="90"/>
                    <a:pt x="1839" y="45"/>
                  </a:cubicBezTo>
                  <a:cubicBezTo>
                    <a:pt x="1707" y="14"/>
                    <a:pt x="1560" y="0"/>
                    <a:pt x="141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11"/>
            <p:cNvSpPr/>
            <p:nvPr/>
          </p:nvSpPr>
          <p:spPr>
            <a:xfrm>
              <a:off x="7253287" y="3326395"/>
              <a:ext cx="88305" cy="42214"/>
            </a:xfrm>
            <a:custGeom>
              <a:rect b="b" l="l" r="r" t="t"/>
              <a:pathLst>
                <a:path extrusionOk="0" h="1230" w="2573">
                  <a:moveTo>
                    <a:pt x="587" y="0"/>
                  </a:moveTo>
                  <a:cubicBezTo>
                    <a:pt x="497" y="0"/>
                    <a:pt x="420" y="16"/>
                    <a:pt x="361" y="51"/>
                  </a:cubicBezTo>
                  <a:cubicBezTo>
                    <a:pt x="0" y="266"/>
                    <a:pt x="237" y="627"/>
                    <a:pt x="486" y="819"/>
                  </a:cubicBezTo>
                  <a:cubicBezTo>
                    <a:pt x="655" y="943"/>
                    <a:pt x="847" y="1044"/>
                    <a:pt x="1050" y="1101"/>
                  </a:cubicBezTo>
                  <a:cubicBezTo>
                    <a:pt x="1261" y="1178"/>
                    <a:pt x="1490" y="1229"/>
                    <a:pt x="1684" y="1229"/>
                  </a:cubicBezTo>
                  <a:cubicBezTo>
                    <a:pt x="1801" y="1229"/>
                    <a:pt x="1906" y="1211"/>
                    <a:pt x="1986" y="1169"/>
                  </a:cubicBezTo>
                  <a:cubicBezTo>
                    <a:pt x="2572" y="851"/>
                    <a:pt x="1245" y="0"/>
                    <a:pt x="587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11"/>
            <p:cNvSpPr/>
            <p:nvPr/>
          </p:nvSpPr>
          <p:spPr>
            <a:xfrm>
              <a:off x="7260631" y="3271174"/>
              <a:ext cx="73685" cy="42454"/>
            </a:xfrm>
            <a:custGeom>
              <a:rect b="b" l="l" r="r" t="t"/>
              <a:pathLst>
                <a:path extrusionOk="0" h="1237" w="2147">
                  <a:moveTo>
                    <a:pt x="716" y="1"/>
                  </a:moveTo>
                  <a:cubicBezTo>
                    <a:pt x="570" y="1"/>
                    <a:pt x="432" y="35"/>
                    <a:pt x="317" y="114"/>
                  </a:cubicBezTo>
                  <a:cubicBezTo>
                    <a:pt x="249" y="160"/>
                    <a:pt x="193" y="227"/>
                    <a:pt x="159" y="295"/>
                  </a:cubicBezTo>
                  <a:cubicBezTo>
                    <a:pt x="1" y="667"/>
                    <a:pt x="723" y="1107"/>
                    <a:pt x="1005" y="1186"/>
                  </a:cubicBezTo>
                  <a:cubicBezTo>
                    <a:pt x="1121" y="1216"/>
                    <a:pt x="1273" y="1236"/>
                    <a:pt x="1421" y="1236"/>
                  </a:cubicBezTo>
                  <a:cubicBezTo>
                    <a:pt x="1792" y="1236"/>
                    <a:pt x="2146" y="1107"/>
                    <a:pt x="1897" y="656"/>
                  </a:cubicBezTo>
                  <a:cubicBezTo>
                    <a:pt x="1709" y="332"/>
                    <a:pt x="1172" y="1"/>
                    <a:pt x="716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11"/>
            <p:cNvSpPr/>
            <p:nvPr/>
          </p:nvSpPr>
          <p:spPr>
            <a:xfrm>
              <a:off x="7337336" y="3332195"/>
              <a:ext cx="88683" cy="45852"/>
            </a:xfrm>
            <a:custGeom>
              <a:rect b="b" l="l" r="r" t="t"/>
              <a:pathLst>
                <a:path extrusionOk="0" h="1336" w="2584">
                  <a:moveTo>
                    <a:pt x="430" y="1"/>
                  </a:moveTo>
                  <a:cubicBezTo>
                    <a:pt x="208" y="1"/>
                    <a:pt x="50" y="92"/>
                    <a:pt x="34" y="322"/>
                  </a:cubicBezTo>
                  <a:cubicBezTo>
                    <a:pt x="0" y="751"/>
                    <a:pt x="339" y="1056"/>
                    <a:pt x="745" y="1214"/>
                  </a:cubicBezTo>
                  <a:cubicBezTo>
                    <a:pt x="934" y="1295"/>
                    <a:pt x="1140" y="1336"/>
                    <a:pt x="1348" y="1336"/>
                  </a:cubicBezTo>
                  <a:cubicBezTo>
                    <a:pt x="1486" y="1336"/>
                    <a:pt x="1625" y="1318"/>
                    <a:pt x="1760" y="1282"/>
                  </a:cubicBezTo>
                  <a:cubicBezTo>
                    <a:pt x="2584" y="1004"/>
                    <a:pt x="1163" y="1"/>
                    <a:pt x="43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11"/>
            <p:cNvSpPr/>
            <p:nvPr/>
          </p:nvSpPr>
          <p:spPr>
            <a:xfrm>
              <a:off x="7224252" y="3267708"/>
              <a:ext cx="60369" cy="58378"/>
            </a:xfrm>
            <a:custGeom>
              <a:rect b="b" l="l" r="r" t="t"/>
              <a:pathLst>
                <a:path extrusionOk="0" h="1701" w="1759">
                  <a:moveTo>
                    <a:pt x="521" y="1"/>
                  </a:moveTo>
                  <a:cubicBezTo>
                    <a:pt x="482" y="1"/>
                    <a:pt x="444" y="8"/>
                    <a:pt x="406" y="24"/>
                  </a:cubicBezTo>
                  <a:cubicBezTo>
                    <a:pt x="90" y="159"/>
                    <a:pt x="0" y="814"/>
                    <a:pt x="102" y="1186"/>
                  </a:cubicBezTo>
                  <a:cubicBezTo>
                    <a:pt x="167" y="1493"/>
                    <a:pt x="431" y="1700"/>
                    <a:pt x="731" y="1700"/>
                  </a:cubicBezTo>
                  <a:cubicBezTo>
                    <a:pt x="795" y="1700"/>
                    <a:pt x="860" y="1691"/>
                    <a:pt x="925" y="1671"/>
                  </a:cubicBezTo>
                  <a:cubicBezTo>
                    <a:pt x="1758" y="1471"/>
                    <a:pt x="1075" y="1"/>
                    <a:pt x="52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11"/>
            <p:cNvSpPr/>
            <p:nvPr/>
          </p:nvSpPr>
          <p:spPr>
            <a:xfrm>
              <a:off x="7239524" y="3177481"/>
              <a:ext cx="76740" cy="45646"/>
            </a:xfrm>
            <a:custGeom>
              <a:rect b="b" l="l" r="r" t="t"/>
              <a:pathLst>
                <a:path extrusionOk="0" h="1330" w="2236">
                  <a:moveTo>
                    <a:pt x="935" y="0"/>
                  </a:moveTo>
                  <a:cubicBezTo>
                    <a:pt x="781" y="0"/>
                    <a:pt x="638" y="37"/>
                    <a:pt x="537" y="125"/>
                  </a:cubicBezTo>
                  <a:cubicBezTo>
                    <a:pt x="0" y="603"/>
                    <a:pt x="1207" y="1330"/>
                    <a:pt x="1854" y="1330"/>
                  </a:cubicBezTo>
                  <a:cubicBezTo>
                    <a:pt x="2078" y="1330"/>
                    <a:pt x="2235" y="1242"/>
                    <a:pt x="2229" y="1028"/>
                  </a:cubicBezTo>
                  <a:cubicBezTo>
                    <a:pt x="2218" y="723"/>
                    <a:pt x="1857" y="418"/>
                    <a:pt x="1643" y="238"/>
                  </a:cubicBezTo>
                  <a:cubicBezTo>
                    <a:pt x="1480" y="103"/>
                    <a:pt x="1193" y="0"/>
                    <a:pt x="935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11"/>
            <p:cNvSpPr/>
            <p:nvPr/>
          </p:nvSpPr>
          <p:spPr>
            <a:xfrm>
              <a:off x="7612274" y="3305460"/>
              <a:ext cx="80995" cy="39262"/>
            </a:xfrm>
            <a:custGeom>
              <a:rect b="b" l="l" r="r" t="t"/>
              <a:pathLst>
                <a:path extrusionOk="0" h="1144" w="2360">
                  <a:moveTo>
                    <a:pt x="1101" y="0"/>
                  </a:moveTo>
                  <a:cubicBezTo>
                    <a:pt x="772" y="0"/>
                    <a:pt x="457" y="104"/>
                    <a:pt x="294" y="413"/>
                  </a:cubicBezTo>
                  <a:cubicBezTo>
                    <a:pt x="1" y="921"/>
                    <a:pt x="678" y="1079"/>
                    <a:pt x="1062" y="1124"/>
                  </a:cubicBezTo>
                  <a:cubicBezTo>
                    <a:pt x="1158" y="1134"/>
                    <a:pt x="1266" y="1143"/>
                    <a:pt x="1376" y="1143"/>
                  </a:cubicBezTo>
                  <a:cubicBezTo>
                    <a:pt x="1523" y="1143"/>
                    <a:pt x="1672" y="1126"/>
                    <a:pt x="1795" y="1068"/>
                  </a:cubicBezTo>
                  <a:cubicBezTo>
                    <a:pt x="2359" y="797"/>
                    <a:pt x="2235" y="244"/>
                    <a:pt x="1693" y="86"/>
                  </a:cubicBezTo>
                  <a:cubicBezTo>
                    <a:pt x="1626" y="63"/>
                    <a:pt x="1558" y="52"/>
                    <a:pt x="1479" y="41"/>
                  </a:cubicBezTo>
                  <a:cubicBezTo>
                    <a:pt x="1356" y="16"/>
                    <a:pt x="1228" y="0"/>
                    <a:pt x="110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11"/>
            <p:cNvSpPr/>
            <p:nvPr/>
          </p:nvSpPr>
          <p:spPr>
            <a:xfrm>
              <a:off x="7604964" y="3239051"/>
              <a:ext cx="57932" cy="48082"/>
            </a:xfrm>
            <a:custGeom>
              <a:rect b="b" l="l" r="r" t="t"/>
              <a:pathLst>
                <a:path extrusionOk="0" h="1401" w="1688">
                  <a:moveTo>
                    <a:pt x="584" y="0"/>
                  </a:moveTo>
                  <a:cubicBezTo>
                    <a:pt x="275" y="0"/>
                    <a:pt x="0" y="174"/>
                    <a:pt x="101" y="577"/>
                  </a:cubicBezTo>
                  <a:cubicBezTo>
                    <a:pt x="146" y="814"/>
                    <a:pt x="496" y="1197"/>
                    <a:pt x="823" y="1333"/>
                  </a:cubicBezTo>
                  <a:cubicBezTo>
                    <a:pt x="942" y="1379"/>
                    <a:pt x="1042" y="1400"/>
                    <a:pt x="1126" y="1400"/>
                  </a:cubicBezTo>
                  <a:cubicBezTo>
                    <a:pt x="1688" y="1400"/>
                    <a:pt x="1505" y="463"/>
                    <a:pt x="1083" y="159"/>
                  </a:cubicBezTo>
                  <a:cubicBezTo>
                    <a:pt x="948" y="57"/>
                    <a:pt x="760" y="0"/>
                    <a:pt x="584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11"/>
            <p:cNvSpPr/>
            <p:nvPr/>
          </p:nvSpPr>
          <p:spPr>
            <a:xfrm>
              <a:off x="7616941" y="3351140"/>
              <a:ext cx="64384" cy="44479"/>
            </a:xfrm>
            <a:custGeom>
              <a:rect b="b" l="l" r="r" t="t"/>
              <a:pathLst>
                <a:path extrusionOk="0" h="1296" w="1876">
                  <a:moveTo>
                    <a:pt x="1130" y="0"/>
                  </a:moveTo>
                  <a:cubicBezTo>
                    <a:pt x="1038" y="0"/>
                    <a:pt x="949" y="14"/>
                    <a:pt x="869" y="41"/>
                  </a:cubicBezTo>
                  <a:cubicBezTo>
                    <a:pt x="542" y="143"/>
                    <a:pt x="0" y="797"/>
                    <a:pt x="282" y="1136"/>
                  </a:cubicBezTo>
                  <a:cubicBezTo>
                    <a:pt x="374" y="1249"/>
                    <a:pt x="523" y="1295"/>
                    <a:pt x="690" y="1295"/>
                  </a:cubicBezTo>
                  <a:cubicBezTo>
                    <a:pt x="791" y="1295"/>
                    <a:pt x="899" y="1278"/>
                    <a:pt x="1005" y="1249"/>
                  </a:cubicBezTo>
                  <a:cubicBezTo>
                    <a:pt x="1377" y="1136"/>
                    <a:pt x="1738" y="876"/>
                    <a:pt x="1794" y="617"/>
                  </a:cubicBezTo>
                  <a:cubicBezTo>
                    <a:pt x="1875" y="212"/>
                    <a:pt x="1490" y="0"/>
                    <a:pt x="1130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11"/>
            <p:cNvSpPr/>
            <p:nvPr/>
          </p:nvSpPr>
          <p:spPr>
            <a:xfrm>
              <a:off x="7539104" y="3304293"/>
              <a:ext cx="71454" cy="36688"/>
            </a:xfrm>
            <a:custGeom>
              <a:rect b="b" l="l" r="r" t="t"/>
              <a:pathLst>
                <a:path extrusionOk="0" h="1069" w="2082">
                  <a:moveTo>
                    <a:pt x="950" y="1"/>
                  </a:moveTo>
                  <a:cubicBezTo>
                    <a:pt x="796" y="1"/>
                    <a:pt x="652" y="19"/>
                    <a:pt x="542" y="52"/>
                  </a:cubicBezTo>
                  <a:cubicBezTo>
                    <a:pt x="237" y="154"/>
                    <a:pt x="0" y="402"/>
                    <a:pt x="226" y="707"/>
                  </a:cubicBezTo>
                  <a:cubicBezTo>
                    <a:pt x="248" y="718"/>
                    <a:pt x="260" y="741"/>
                    <a:pt x="271" y="752"/>
                  </a:cubicBezTo>
                  <a:cubicBezTo>
                    <a:pt x="508" y="989"/>
                    <a:pt x="971" y="1057"/>
                    <a:pt x="1275" y="1068"/>
                  </a:cubicBezTo>
                  <a:cubicBezTo>
                    <a:pt x="1293" y="1068"/>
                    <a:pt x="1312" y="1069"/>
                    <a:pt x="1331" y="1069"/>
                  </a:cubicBezTo>
                  <a:cubicBezTo>
                    <a:pt x="1672" y="1069"/>
                    <a:pt x="2082" y="965"/>
                    <a:pt x="1975" y="526"/>
                  </a:cubicBezTo>
                  <a:cubicBezTo>
                    <a:pt x="1884" y="144"/>
                    <a:pt x="1377" y="1"/>
                    <a:pt x="95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11"/>
            <p:cNvSpPr/>
            <p:nvPr/>
          </p:nvSpPr>
          <p:spPr>
            <a:xfrm>
              <a:off x="7471184" y="3191689"/>
              <a:ext cx="72964" cy="35178"/>
            </a:xfrm>
            <a:custGeom>
              <a:rect b="b" l="l" r="r" t="t"/>
              <a:pathLst>
                <a:path extrusionOk="0" h="1025" w="2126">
                  <a:moveTo>
                    <a:pt x="1417" y="0"/>
                  </a:moveTo>
                  <a:cubicBezTo>
                    <a:pt x="1083" y="0"/>
                    <a:pt x="722" y="83"/>
                    <a:pt x="591" y="162"/>
                  </a:cubicBezTo>
                  <a:cubicBezTo>
                    <a:pt x="1" y="517"/>
                    <a:pt x="278" y="1024"/>
                    <a:pt x="851" y="1024"/>
                  </a:cubicBezTo>
                  <a:cubicBezTo>
                    <a:pt x="880" y="1024"/>
                    <a:pt x="910" y="1023"/>
                    <a:pt x="941" y="1020"/>
                  </a:cubicBezTo>
                  <a:cubicBezTo>
                    <a:pt x="1099" y="997"/>
                    <a:pt x="1246" y="964"/>
                    <a:pt x="1404" y="930"/>
                  </a:cubicBezTo>
                  <a:cubicBezTo>
                    <a:pt x="1753" y="828"/>
                    <a:pt x="2126" y="636"/>
                    <a:pt x="2081" y="320"/>
                  </a:cubicBezTo>
                  <a:cubicBezTo>
                    <a:pt x="2047" y="80"/>
                    <a:pt x="1745" y="0"/>
                    <a:pt x="141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11"/>
            <p:cNvSpPr/>
            <p:nvPr/>
          </p:nvSpPr>
          <p:spPr>
            <a:xfrm>
              <a:off x="7685410" y="3321831"/>
              <a:ext cx="45405" cy="57280"/>
            </a:xfrm>
            <a:custGeom>
              <a:rect b="b" l="l" r="r" t="t"/>
              <a:pathLst>
                <a:path extrusionOk="0" h="1669" w="1323">
                  <a:moveTo>
                    <a:pt x="683" y="1"/>
                  </a:moveTo>
                  <a:cubicBezTo>
                    <a:pt x="512" y="1"/>
                    <a:pt x="337" y="125"/>
                    <a:pt x="206" y="365"/>
                  </a:cubicBezTo>
                  <a:cubicBezTo>
                    <a:pt x="0" y="758"/>
                    <a:pt x="282" y="1669"/>
                    <a:pt x="725" y="1669"/>
                  </a:cubicBezTo>
                  <a:cubicBezTo>
                    <a:pt x="817" y="1669"/>
                    <a:pt x="915" y="1630"/>
                    <a:pt x="1018" y="1539"/>
                  </a:cubicBezTo>
                  <a:cubicBezTo>
                    <a:pt x="1029" y="1527"/>
                    <a:pt x="1029" y="1516"/>
                    <a:pt x="1041" y="1505"/>
                  </a:cubicBezTo>
                  <a:cubicBezTo>
                    <a:pt x="1323" y="1223"/>
                    <a:pt x="1300" y="692"/>
                    <a:pt x="1131" y="365"/>
                  </a:cubicBezTo>
                  <a:cubicBezTo>
                    <a:pt x="1014" y="120"/>
                    <a:pt x="850" y="1"/>
                    <a:pt x="68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11"/>
            <p:cNvSpPr/>
            <p:nvPr/>
          </p:nvSpPr>
          <p:spPr>
            <a:xfrm>
              <a:off x="7513570" y="3226799"/>
              <a:ext cx="64659" cy="44513"/>
            </a:xfrm>
            <a:custGeom>
              <a:rect b="b" l="l" r="r" t="t"/>
              <a:pathLst>
                <a:path extrusionOk="0" h="1297" w="1884">
                  <a:moveTo>
                    <a:pt x="533" y="1"/>
                  </a:moveTo>
                  <a:cubicBezTo>
                    <a:pt x="241" y="1"/>
                    <a:pt x="1" y="116"/>
                    <a:pt x="22" y="448"/>
                  </a:cubicBezTo>
                  <a:cubicBezTo>
                    <a:pt x="54" y="955"/>
                    <a:pt x="818" y="1297"/>
                    <a:pt x="1280" y="1297"/>
                  </a:cubicBezTo>
                  <a:cubicBezTo>
                    <a:pt x="1301" y="1297"/>
                    <a:pt x="1322" y="1296"/>
                    <a:pt x="1342" y="1295"/>
                  </a:cubicBezTo>
                  <a:cubicBezTo>
                    <a:pt x="1568" y="1272"/>
                    <a:pt x="1681" y="1204"/>
                    <a:pt x="1748" y="1103"/>
                  </a:cubicBezTo>
                  <a:cubicBezTo>
                    <a:pt x="1884" y="855"/>
                    <a:pt x="1613" y="471"/>
                    <a:pt x="1432" y="302"/>
                  </a:cubicBezTo>
                  <a:cubicBezTo>
                    <a:pt x="1270" y="151"/>
                    <a:pt x="867" y="1"/>
                    <a:pt x="533" y="1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11"/>
            <p:cNvSpPr/>
            <p:nvPr/>
          </p:nvSpPr>
          <p:spPr>
            <a:xfrm>
              <a:off x="7314102" y="3083856"/>
              <a:ext cx="72827" cy="35796"/>
            </a:xfrm>
            <a:custGeom>
              <a:rect b="b" l="l" r="r" t="t"/>
              <a:pathLst>
                <a:path extrusionOk="0" h="1043" w="2122">
                  <a:moveTo>
                    <a:pt x="754" y="0"/>
                  </a:moveTo>
                  <a:cubicBezTo>
                    <a:pt x="390" y="0"/>
                    <a:pt x="61" y="111"/>
                    <a:pt x="23" y="416"/>
                  </a:cubicBezTo>
                  <a:cubicBezTo>
                    <a:pt x="0" y="630"/>
                    <a:pt x="237" y="822"/>
                    <a:pt x="418" y="901"/>
                  </a:cubicBezTo>
                  <a:cubicBezTo>
                    <a:pt x="645" y="993"/>
                    <a:pt x="885" y="1042"/>
                    <a:pt x="1128" y="1042"/>
                  </a:cubicBezTo>
                  <a:cubicBezTo>
                    <a:pt x="1210" y="1042"/>
                    <a:pt x="1294" y="1036"/>
                    <a:pt x="1377" y="1025"/>
                  </a:cubicBezTo>
                  <a:cubicBezTo>
                    <a:pt x="1760" y="935"/>
                    <a:pt x="2121" y="641"/>
                    <a:pt x="1738" y="280"/>
                  </a:cubicBezTo>
                  <a:cubicBezTo>
                    <a:pt x="1580" y="128"/>
                    <a:pt x="1147" y="0"/>
                    <a:pt x="754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11"/>
            <p:cNvSpPr/>
            <p:nvPr/>
          </p:nvSpPr>
          <p:spPr>
            <a:xfrm>
              <a:off x="7398941" y="3131217"/>
              <a:ext cx="85972" cy="35830"/>
            </a:xfrm>
            <a:custGeom>
              <a:rect b="b" l="l" r="r" t="t"/>
              <a:pathLst>
                <a:path extrusionOk="0" h="1044" w="2505">
                  <a:moveTo>
                    <a:pt x="1009" y="1"/>
                  </a:moveTo>
                  <a:cubicBezTo>
                    <a:pt x="552" y="1"/>
                    <a:pt x="0" y="142"/>
                    <a:pt x="202" y="672"/>
                  </a:cubicBezTo>
                  <a:cubicBezTo>
                    <a:pt x="259" y="841"/>
                    <a:pt x="439" y="943"/>
                    <a:pt x="665" y="999"/>
                  </a:cubicBezTo>
                  <a:cubicBezTo>
                    <a:pt x="797" y="1030"/>
                    <a:pt x="944" y="1044"/>
                    <a:pt x="1093" y="1044"/>
                  </a:cubicBezTo>
                  <a:cubicBezTo>
                    <a:pt x="1491" y="1044"/>
                    <a:pt x="1900" y="944"/>
                    <a:pt x="2064" y="796"/>
                  </a:cubicBezTo>
                  <a:cubicBezTo>
                    <a:pt x="2504" y="412"/>
                    <a:pt x="1681" y="108"/>
                    <a:pt x="1410" y="40"/>
                  </a:cubicBezTo>
                  <a:cubicBezTo>
                    <a:pt x="1309" y="17"/>
                    <a:pt x="1165" y="1"/>
                    <a:pt x="100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11"/>
            <p:cNvSpPr/>
            <p:nvPr/>
          </p:nvSpPr>
          <p:spPr>
            <a:xfrm>
              <a:off x="7542604" y="3139386"/>
              <a:ext cx="88305" cy="42214"/>
            </a:xfrm>
            <a:custGeom>
              <a:rect b="b" l="l" r="r" t="t"/>
              <a:pathLst>
                <a:path extrusionOk="0" h="1230" w="2573">
                  <a:moveTo>
                    <a:pt x="897" y="1"/>
                  </a:moveTo>
                  <a:cubicBezTo>
                    <a:pt x="778" y="1"/>
                    <a:pt x="671" y="19"/>
                    <a:pt x="586" y="61"/>
                  </a:cubicBezTo>
                  <a:cubicBezTo>
                    <a:pt x="1" y="379"/>
                    <a:pt x="1328" y="1230"/>
                    <a:pt x="1994" y="1230"/>
                  </a:cubicBezTo>
                  <a:cubicBezTo>
                    <a:pt x="2084" y="1230"/>
                    <a:pt x="2163" y="1214"/>
                    <a:pt x="2223" y="1179"/>
                  </a:cubicBezTo>
                  <a:cubicBezTo>
                    <a:pt x="2573" y="964"/>
                    <a:pt x="2336" y="603"/>
                    <a:pt x="2099" y="411"/>
                  </a:cubicBezTo>
                  <a:cubicBezTo>
                    <a:pt x="1918" y="287"/>
                    <a:pt x="1726" y="186"/>
                    <a:pt x="1534" y="129"/>
                  </a:cubicBezTo>
                  <a:cubicBezTo>
                    <a:pt x="1323" y="52"/>
                    <a:pt x="1094" y="1"/>
                    <a:pt x="89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11"/>
            <p:cNvSpPr/>
            <p:nvPr/>
          </p:nvSpPr>
          <p:spPr>
            <a:xfrm>
              <a:off x="7550258" y="3194366"/>
              <a:ext cx="73308" cy="42488"/>
            </a:xfrm>
            <a:custGeom>
              <a:rect b="b" l="l" r="r" t="t"/>
              <a:pathLst>
                <a:path extrusionOk="0" h="1238" w="2136">
                  <a:moveTo>
                    <a:pt x="717" y="1"/>
                  </a:moveTo>
                  <a:cubicBezTo>
                    <a:pt x="349" y="1"/>
                    <a:pt x="1" y="130"/>
                    <a:pt x="251" y="581"/>
                  </a:cubicBezTo>
                  <a:cubicBezTo>
                    <a:pt x="429" y="913"/>
                    <a:pt x="967" y="1238"/>
                    <a:pt x="1424" y="1238"/>
                  </a:cubicBezTo>
                  <a:cubicBezTo>
                    <a:pt x="1573" y="1238"/>
                    <a:pt x="1714" y="1203"/>
                    <a:pt x="1830" y="1123"/>
                  </a:cubicBezTo>
                  <a:cubicBezTo>
                    <a:pt x="1898" y="1077"/>
                    <a:pt x="1943" y="1010"/>
                    <a:pt x="1977" y="942"/>
                  </a:cubicBezTo>
                  <a:cubicBezTo>
                    <a:pt x="2135" y="570"/>
                    <a:pt x="1413" y="130"/>
                    <a:pt x="1131" y="51"/>
                  </a:cubicBezTo>
                  <a:cubicBezTo>
                    <a:pt x="1015" y="21"/>
                    <a:pt x="864" y="1"/>
                    <a:pt x="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11"/>
            <p:cNvSpPr/>
            <p:nvPr/>
          </p:nvSpPr>
          <p:spPr>
            <a:xfrm>
              <a:off x="7458143" y="3129948"/>
              <a:ext cx="88717" cy="45817"/>
            </a:xfrm>
            <a:custGeom>
              <a:rect b="b" l="l" r="r" t="t"/>
              <a:pathLst>
                <a:path extrusionOk="0" h="1335" w="2585">
                  <a:moveTo>
                    <a:pt x="1238" y="0"/>
                  </a:moveTo>
                  <a:cubicBezTo>
                    <a:pt x="1099" y="0"/>
                    <a:pt x="960" y="18"/>
                    <a:pt x="824" y="54"/>
                  </a:cubicBezTo>
                  <a:cubicBezTo>
                    <a:pt x="1" y="332"/>
                    <a:pt x="1422" y="1335"/>
                    <a:pt x="2155" y="1335"/>
                  </a:cubicBezTo>
                  <a:cubicBezTo>
                    <a:pt x="2377" y="1335"/>
                    <a:pt x="2535" y="1244"/>
                    <a:pt x="2551" y="1014"/>
                  </a:cubicBezTo>
                  <a:cubicBezTo>
                    <a:pt x="2585" y="585"/>
                    <a:pt x="2258" y="280"/>
                    <a:pt x="1851" y="122"/>
                  </a:cubicBezTo>
                  <a:cubicBezTo>
                    <a:pt x="1655" y="41"/>
                    <a:pt x="1446" y="0"/>
                    <a:pt x="123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11"/>
            <p:cNvSpPr/>
            <p:nvPr/>
          </p:nvSpPr>
          <p:spPr>
            <a:xfrm>
              <a:off x="7599610" y="3181908"/>
              <a:ext cx="60335" cy="58378"/>
            </a:xfrm>
            <a:custGeom>
              <a:rect b="b" l="l" r="r" t="t"/>
              <a:pathLst>
                <a:path extrusionOk="0" h="1701" w="1758">
                  <a:moveTo>
                    <a:pt x="1034" y="1"/>
                  </a:moveTo>
                  <a:cubicBezTo>
                    <a:pt x="971" y="1"/>
                    <a:pt x="907" y="10"/>
                    <a:pt x="844" y="30"/>
                  </a:cubicBezTo>
                  <a:cubicBezTo>
                    <a:pt x="1" y="230"/>
                    <a:pt x="683" y="1700"/>
                    <a:pt x="1237" y="1700"/>
                  </a:cubicBezTo>
                  <a:cubicBezTo>
                    <a:pt x="1276" y="1700"/>
                    <a:pt x="1314" y="1693"/>
                    <a:pt x="1352" y="1677"/>
                  </a:cubicBezTo>
                  <a:cubicBezTo>
                    <a:pt x="1668" y="1542"/>
                    <a:pt x="1758" y="887"/>
                    <a:pt x="1656" y="515"/>
                  </a:cubicBezTo>
                  <a:cubicBezTo>
                    <a:pt x="1600" y="208"/>
                    <a:pt x="1330" y="1"/>
                    <a:pt x="103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11"/>
            <p:cNvSpPr/>
            <p:nvPr/>
          </p:nvSpPr>
          <p:spPr>
            <a:xfrm>
              <a:off x="7406457" y="3083478"/>
              <a:ext cx="76740" cy="45852"/>
            </a:xfrm>
            <a:custGeom>
              <a:rect b="b" l="l" r="r" t="t"/>
              <a:pathLst>
                <a:path extrusionOk="0" h="1336" w="2236">
                  <a:moveTo>
                    <a:pt x="381" y="1"/>
                  </a:moveTo>
                  <a:cubicBezTo>
                    <a:pt x="157" y="1"/>
                    <a:pt x="0" y="88"/>
                    <a:pt x="6" y="303"/>
                  </a:cubicBezTo>
                  <a:cubicBezTo>
                    <a:pt x="6" y="607"/>
                    <a:pt x="367" y="912"/>
                    <a:pt x="581" y="1092"/>
                  </a:cubicBezTo>
                  <a:cubicBezTo>
                    <a:pt x="752" y="1227"/>
                    <a:pt x="1038" y="1335"/>
                    <a:pt x="1297" y="1335"/>
                  </a:cubicBezTo>
                  <a:cubicBezTo>
                    <a:pt x="1450" y="1335"/>
                    <a:pt x="1594" y="1297"/>
                    <a:pt x="1699" y="1205"/>
                  </a:cubicBezTo>
                  <a:cubicBezTo>
                    <a:pt x="2235" y="727"/>
                    <a:pt x="1028" y="1"/>
                    <a:pt x="38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11"/>
            <p:cNvSpPr/>
            <p:nvPr/>
          </p:nvSpPr>
          <p:spPr>
            <a:xfrm>
              <a:off x="7267598" y="3134855"/>
              <a:ext cx="80995" cy="39193"/>
            </a:xfrm>
            <a:custGeom>
              <a:rect b="b" l="l" r="r" t="t"/>
              <a:pathLst>
                <a:path extrusionOk="0" h="1142" w="2360">
                  <a:moveTo>
                    <a:pt x="947" y="0"/>
                  </a:moveTo>
                  <a:cubicBezTo>
                    <a:pt x="811" y="0"/>
                    <a:pt x="677" y="16"/>
                    <a:pt x="565" y="69"/>
                  </a:cubicBezTo>
                  <a:cubicBezTo>
                    <a:pt x="1" y="340"/>
                    <a:pt x="125" y="904"/>
                    <a:pt x="667" y="1051"/>
                  </a:cubicBezTo>
                  <a:cubicBezTo>
                    <a:pt x="734" y="1074"/>
                    <a:pt x="813" y="1096"/>
                    <a:pt x="881" y="1107"/>
                  </a:cubicBezTo>
                  <a:cubicBezTo>
                    <a:pt x="998" y="1128"/>
                    <a:pt x="1120" y="1141"/>
                    <a:pt x="1241" y="1141"/>
                  </a:cubicBezTo>
                  <a:cubicBezTo>
                    <a:pt x="1577" y="1141"/>
                    <a:pt x="1903" y="1042"/>
                    <a:pt x="2077" y="735"/>
                  </a:cubicBezTo>
                  <a:cubicBezTo>
                    <a:pt x="2359" y="216"/>
                    <a:pt x="1682" y="58"/>
                    <a:pt x="1310" y="24"/>
                  </a:cubicBezTo>
                  <a:cubicBezTo>
                    <a:pt x="1197" y="13"/>
                    <a:pt x="1071" y="0"/>
                    <a:pt x="94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11"/>
            <p:cNvSpPr/>
            <p:nvPr/>
          </p:nvSpPr>
          <p:spPr>
            <a:xfrm>
              <a:off x="7435869" y="3172401"/>
              <a:ext cx="50656" cy="50622"/>
            </a:xfrm>
            <a:custGeom>
              <a:rect b="b" l="l" r="r" t="t"/>
              <a:pathLst>
                <a:path extrusionOk="0" h="1475" w="1476">
                  <a:moveTo>
                    <a:pt x="991" y="1"/>
                  </a:moveTo>
                  <a:cubicBezTo>
                    <a:pt x="781" y="1"/>
                    <a:pt x="548" y="93"/>
                    <a:pt x="401" y="239"/>
                  </a:cubicBezTo>
                  <a:cubicBezTo>
                    <a:pt x="44" y="587"/>
                    <a:pt x="0" y="1475"/>
                    <a:pt x="485" y="1475"/>
                  </a:cubicBezTo>
                  <a:cubicBezTo>
                    <a:pt x="582" y="1475"/>
                    <a:pt x="700" y="1439"/>
                    <a:pt x="842" y="1356"/>
                  </a:cubicBezTo>
                  <a:cubicBezTo>
                    <a:pt x="1146" y="1176"/>
                    <a:pt x="1428" y="736"/>
                    <a:pt x="1451" y="499"/>
                  </a:cubicBezTo>
                  <a:cubicBezTo>
                    <a:pt x="1476" y="143"/>
                    <a:pt x="1252" y="1"/>
                    <a:pt x="99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11"/>
            <p:cNvSpPr/>
            <p:nvPr/>
          </p:nvSpPr>
          <p:spPr>
            <a:xfrm>
              <a:off x="7470326" y="3397129"/>
              <a:ext cx="67233" cy="42145"/>
            </a:xfrm>
            <a:custGeom>
              <a:rect b="b" l="l" r="r" t="t"/>
              <a:pathLst>
                <a:path extrusionOk="0" h="1228" w="1959">
                  <a:moveTo>
                    <a:pt x="852" y="0"/>
                  </a:moveTo>
                  <a:cubicBezTo>
                    <a:pt x="462" y="0"/>
                    <a:pt x="1" y="273"/>
                    <a:pt x="154" y="710"/>
                  </a:cubicBezTo>
                  <a:cubicBezTo>
                    <a:pt x="244" y="958"/>
                    <a:pt x="650" y="1161"/>
                    <a:pt x="1034" y="1218"/>
                  </a:cubicBezTo>
                  <a:cubicBezTo>
                    <a:pt x="1089" y="1224"/>
                    <a:pt x="1144" y="1228"/>
                    <a:pt x="1199" y="1228"/>
                  </a:cubicBezTo>
                  <a:cubicBezTo>
                    <a:pt x="1424" y="1228"/>
                    <a:pt x="1633" y="1167"/>
                    <a:pt x="1733" y="1003"/>
                  </a:cubicBezTo>
                  <a:cubicBezTo>
                    <a:pt x="1959" y="620"/>
                    <a:pt x="1316" y="67"/>
                    <a:pt x="977" y="10"/>
                  </a:cubicBezTo>
                  <a:cubicBezTo>
                    <a:pt x="937" y="4"/>
                    <a:pt x="895" y="0"/>
                    <a:pt x="85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11"/>
            <p:cNvSpPr/>
            <p:nvPr/>
          </p:nvSpPr>
          <p:spPr>
            <a:xfrm>
              <a:off x="7281052" y="3222371"/>
              <a:ext cx="67542" cy="39228"/>
            </a:xfrm>
            <a:custGeom>
              <a:rect b="b" l="l" r="r" t="t"/>
              <a:pathLst>
                <a:path extrusionOk="0" h="1143" w="1968">
                  <a:moveTo>
                    <a:pt x="1199" y="1"/>
                  </a:moveTo>
                  <a:cubicBezTo>
                    <a:pt x="745" y="1"/>
                    <a:pt x="66" y="223"/>
                    <a:pt x="26" y="690"/>
                  </a:cubicBezTo>
                  <a:cubicBezTo>
                    <a:pt x="1" y="1049"/>
                    <a:pt x="266" y="1142"/>
                    <a:pt x="543" y="1142"/>
                  </a:cubicBezTo>
                  <a:cubicBezTo>
                    <a:pt x="632" y="1142"/>
                    <a:pt x="723" y="1133"/>
                    <a:pt x="805" y="1119"/>
                  </a:cubicBezTo>
                  <a:cubicBezTo>
                    <a:pt x="1110" y="1063"/>
                    <a:pt x="1561" y="938"/>
                    <a:pt x="1753" y="656"/>
                  </a:cubicBezTo>
                  <a:cubicBezTo>
                    <a:pt x="1753" y="634"/>
                    <a:pt x="1764" y="622"/>
                    <a:pt x="1775" y="600"/>
                  </a:cubicBezTo>
                  <a:cubicBezTo>
                    <a:pt x="1967" y="261"/>
                    <a:pt x="1685" y="58"/>
                    <a:pt x="1369" y="13"/>
                  </a:cubicBezTo>
                  <a:cubicBezTo>
                    <a:pt x="1318" y="5"/>
                    <a:pt x="1261" y="1"/>
                    <a:pt x="1199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11"/>
            <p:cNvSpPr/>
            <p:nvPr/>
          </p:nvSpPr>
          <p:spPr>
            <a:xfrm>
              <a:off x="7543874" y="3434709"/>
              <a:ext cx="72690" cy="33256"/>
            </a:xfrm>
            <a:custGeom>
              <a:rect b="b" l="l" r="r" t="t"/>
              <a:pathLst>
                <a:path extrusionOk="0" h="969" w="2118">
                  <a:moveTo>
                    <a:pt x="969" y="0"/>
                  </a:moveTo>
                  <a:cubicBezTo>
                    <a:pt x="535" y="0"/>
                    <a:pt x="0" y="114"/>
                    <a:pt x="8" y="450"/>
                  </a:cubicBezTo>
                  <a:cubicBezTo>
                    <a:pt x="19" y="766"/>
                    <a:pt x="414" y="901"/>
                    <a:pt x="775" y="946"/>
                  </a:cubicBezTo>
                  <a:cubicBezTo>
                    <a:pt x="933" y="969"/>
                    <a:pt x="1080" y="969"/>
                    <a:pt x="1238" y="969"/>
                  </a:cubicBezTo>
                  <a:cubicBezTo>
                    <a:pt x="1881" y="935"/>
                    <a:pt x="2118" y="337"/>
                    <a:pt x="1452" y="66"/>
                  </a:cubicBezTo>
                  <a:cubicBezTo>
                    <a:pt x="1361" y="26"/>
                    <a:pt x="1177" y="0"/>
                    <a:pt x="9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11"/>
            <p:cNvSpPr/>
            <p:nvPr/>
          </p:nvSpPr>
          <p:spPr>
            <a:xfrm>
              <a:off x="7345848" y="3134444"/>
              <a:ext cx="44513" cy="57040"/>
            </a:xfrm>
            <a:custGeom>
              <a:rect b="b" l="l" r="r" t="t"/>
              <a:pathLst>
                <a:path extrusionOk="0" h="1662" w="1297">
                  <a:moveTo>
                    <a:pt x="551" y="0"/>
                  </a:moveTo>
                  <a:cubicBezTo>
                    <a:pt x="361" y="0"/>
                    <a:pt x="189" y="146"/>
                    <a:pt x="102" y="431"/>
                  </a:cubicBezTo>
                  <a:cubicBezTo>
                    <a:pt x="0" y="781"/>
                    <a:pt x="57" y="1323"/>
                    <a:pt x="373" y="1548"/>
                  </a:cubicBezTo>
                  <a:lnTo>
                    <a:pt x="407" y="1571"/>
                  </a:lnTo>
                  <a:cubicBezTo>
                    <a:pt x="502" y="1634"/>
                    <a:pt x="590" y="1662"/>
                    <a:pt x="668" y="1662"/>
                  </a:cubicBezTo>
                  <a:cubicBezTo>
                    <a:pt x="1138" y="1662"/>
                    <a:pt x="1296" y="673"/>
                    <a:pt x="1016" y="296"/>
                  </a:cubicBezTo>
                  <a:cubicBezTo>
                    <a:pt x="874" y="98"/>
                    <a:pt x="706" y="0"/>
                    <a:pt x="551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11"/>
            <p:cNvSpPr/>
            <p:nvPr/>
          </p:nvSpPr>
          <p:spPr>
            <a:xfrm>
              <a:off x="7483711" y="3328352"/>
              <a:ext cx="62394" cy="48391"/>
            </a:xfrm>
            <a:custGeom>
              <a:rect b="b" l="l" r="r" t="t"/>
              <a:pathLst>
                <a:path extrusionOk="0" h="1410" w="1818">
                  <a:moveTo>
                    <a:pt x="1349" y="1"/>
                  </a:moveTo>
                  <a:cubicBezTo>
                    <a:pt x="994" y="1"/>
                    <a:pt x="521" y="251"/>
                    <a:pt x="362" y="446"/>
                  </a:cubicBezTo>
                  <a:cubicBezTo>
                    <a:pt x="204" y="638"/>
                    <a:pt x="1" y="1055"/>
                    <a:pt x="181" y="1281"/>
                  </a:cubicBezTo>
                  <a:cubicBezTo>
                    <a:pt x="239" y="1358"/>
                    <a:pt x="337" y="1410"/>
                    <a:pt x="504" y="1410"/>
                  </a:cubicBezTo>
                  <a:cubicBezTo>
                    <a:pt x="533" y="1410"/>
                    <a:pt x="565" y="1408"/>
                    <a:pt x="599" y="1405"/>
                  </a:cubicBezTo>
                  <a:cubicBezTo>
                    <a:pt x="1050" y="1371"/>
                    <a:pt x="1817" y="897"/>
                    <a:pt x="1772" y="367"/>
                  </a:cubicBezTo>
                  <a:cubicBezTo>
                    <a:pt x="1746" y="98"/>
                    <a:pt x="1570" y="1"/>
                    <a:pt x="1349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11"/>
            <p:cNvSpPr/>
            <p:nvPr/>
          </p:nvSpPr>
          <p:spPr>
            <a:xfrm>
              <a:off x="7540236" y="3345923"/>
              <a:ext cx="72072" cy="38782"/>
            </a:xfrm>
            <a:custGeom>
              <a:rect b="b" l="l" r="r" t="t"/>
              <a:pathLst>
                <a:path extrusionOk="0" h="1130" w="2100">
                  <a:moveTo>
                    <a:pt x="1502" y="0"/>
                  </a:moveTo>
                  <a:cubicBezTo>
                    <a:pt x="1060" y="0"/>
                    <a:pt x="491" y="240"/>
                    <a:pt x="328" y="453"/>
                  </a:cubicBezTo>
                  <a:cubicBezTo>
                    <a:pt x="1" y="859"/>
                    <a:pt x="407" y="1096"/>
                    <a:pt x="791" y="1130"/>
                  </a:cubicBezTo>
                  <a:cubicBezTo>
                    <a:pt x="1129" y="1119"/>
                    <a:pt x="1445" y="1028"/>
                    <a:pt x="1727" y="859"/>
                  </a:cubicBezTo>
                  <a:cubicBezTo>
                    <a:pt x="1897" y="746"/>
                    <a:pt x="2100" y="521"/>
                    <a:pt x="2043" y="306"/>
                  </a:cubicBezTo>
                  <a:cubicBezTo>
                    <a:pt x="1981" y="84"/>
                    <a:pt x="1764" y="0"/>
                    <a:pt x="150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11"/>
            <p:cNvSpPr/>
            <p:nvPr/>
          </p:nvSpPr>
          <p:spPr>
            <a:xfrm>
              <a:off x="7234308" y="3096966"/>
              <a:ext cx="82780" cy="37615"/>
            </a:xfrm>
            <a:custGeom>
              <a:rect b="b" l="l" r="r" t="t"/>
              <a:pathLst>
                <a:path extrusionOk="0" h="1096" w="2412">
                  <a:moveTo>
                    <a:pt x="1717" y="1"/>
                  </a:moveTo>
                  <a:cubicBezTo>
                    <a:pt x="1460" y="1"/>
                    <a:pt x="1186" y="63"/>
                    <a:pt x="1027" y="124"/>
                  </a:cubicBezTo>
                  <a:cubicBezTo>
                    <a:pt x="779" y="237"/>
                    <a:pt x="0" y="654"/>
                    <a:pt x="497" y="970"/>
                  </a:cubicBezTo>
                  <a:cubicBezTo>
                    <a:pt x="625" y="1053"/>
                    <a:pt x="859" y="1096"/>
                    <a:pt x="1118" y="1096"/>
                  </a:cubicBezTo>
                  <a:cubicBezTo>
                    <a:pt x="1385" y="1096"/>
                    <a:pt x="1678" y="1051"/>
                    <a:pt x="1908" y="959"/>
                  </a:cubicBezTo>
                  <a:cubicBezTo>
                    <a:pt x="2122" y="869"/>
                    <a:pt x="2280" y="745"/>
                    <a:pt x="2325" y="564"/>
                  </a:cubicBezTo>
                  <a:cubicBezTo>
                    <a:pt x="2411" y="127"/>
                    <a:pt x="2081" y="1"/>
                    <a:pt x="1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11"/>
            <p:cNvSpPr/>
            <p:nvPr/>
          </p:nvSpPr>
          <p:spPr>
            <a:xfrm>
              <a:off x="7412051" y="3359034"/>
              <a:ext cx="70528" cy="33222"/>
            </a:xfrm>
            <a:custGeom>
              <a:rect b="b" l="l" r="r" t="t"/>
              <a:pathLst>
                <a:path extrusionOk="0" h="968" w="2055">
                  <a:moveTo>
                    <a:pt x="1182" y="1"/>
                  </a:moveTo>
                  <a:cubicBezTo>
                    <a:pt x="995" y="1"/>
                    <a:pt x="811" y="33"/>
                    <a:pt x="644" y="82"/>
                  </a:cubicBezTo>
                  <a:cubicBezTo>
                    <a:pt x="339" y="184"/>
                    <a:pt x="1" y="443"/>
                    <a:pt x="260" y="759"/>
                  </a:cubicBezTo>
                  <a:cubicBezTo>
                    <a:pt x="390" y="921"/>
                    <a:pt x="637" y="967"/>
                    <a:pt x="882" y="967"/>
                  </a:cubicBezTo>
                  <a:cubicBezTo>
                    <a:pt x="1065" y="967"/>
                    <a:pt x="1247" y="941"/>
                    <a:pt x="1378" y="917"/>
                  </a:cubicBezTo>
                  <a:cubicBezTo>
                    <a:pt x="1581" y="895"/>
                    <a:pt x="1795" y="883"/>
                    <a:pt x="1874" y="691"/>
                  </a:cubicBezTo>
                  <a:cubicBezTo>
                    <a:pt x="2055" y="285"/>
                    <a:pt x="1603" y="3"/>
                    <a:pt x="1265" y="3"/>
                  </a:cubicBezTo>
                  <a:cubicBezTo>
                    <a:pt x="1237" y="2"/>
                    <a:pt x="1209" y="1"/>
                    <a:pt x="118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11"/>
            <p:cNvSpPr/>
            <p:nvPr/>
          </p:nvSpPr>
          <p:spPr>
            <a:xfrm>
              <a:off x="7562338" y="3382714"/>
              <a:ext cx="69223" cy="46469"/>
            </a:xfrm>
            <a:custGeom>
              <a:rect b="b" l="l" r="r" t="t"/>
              <a:pathLst>
                <a:path extrusionOk="0" h="1354" w="2017">
                  <a:moveTo>
                    <a:pt x="1526" y="0"/>
                  </a:moveTo>
                  <a:cubicBezTo>
                    <a:pt x="1322" y="0"/>
                    <a:pt x="1081" y="65"/>
                    <a:pt x="914" y="137"/>
                  </a:cubicBezTo>
                  <a:cubicBezTo>
                    <a:pt x="643" y="250"/>
                    <a:pt x="0" y="791"/>
                    <a:pt x="215" y="1141"/>
                  </a:cubicBezTo>
                  <a:cubicBezTo>
                    <a:pt x="260" y="1209"/>
                    <a:pt x="316" y="1254"/>
                    <a:pt x="395" y="1288"/>
                  </a:cubicBezTo>
                  <a:cubicBezTo>
                    <a:pt x="486" y="1333"/>
                    <a:pt x="585" y="1353"/>
                    <a:pt x="687" y="1353"/>
                  </a:cubicBezTo>
                  <a:cubicBezTo>
                    <a:pt x="1171" y="1353"/>
                    <a:pt x="1734" y="902"/>
                    <a:pt x="1873" y="521"/>
                  </a:cubicBezTo>
                  <a:cubicBezTo>
                    <a:pt x="2017" y="123"/>
                    <a:pt x="1806" y="0"/>
                    <a:pt x="152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11"/>
            <p:cNvSpPr/>
            <p:nvPr/>
          </p:nvSpPr>
          <p:spPr>
            <a:xfrm>
              <a:off x="7423480" y="3289536"/>
              <a:ext cx="85869" cy="43930"/>
            </a:xfrm>
            <a:custGeom>
              <a:rect b="b" l="l" r="r" t="t"/>
              <a:pathLst>
                <a:path extrusionOk="0" h="1280" w="2502">
                  <a:moveTo>
                    <a:pt x="1027" y="0"/>
                  </a:moveTo>
                  <a:cubicBezTo>
                    <a:pt x="803" y="0"/>
                    <a:pt x="593" y="74"/>
                    <a:pt x="435" y="257"/>
                  </a:cubicBezTo>
                  <a:cubicBezTo>
                    <a:pt x="1" y="751"/>
                    <a:pt x="1201" y="1280"/>
                    <a:pt x="1910" y="1280"/>
                  </a:cubicBezTo>
                  <a:cubicBezTo>
                    <a:pt x="2269" y="1280"/>
                    <a:pt x="2502" y="1144"/>
                    <a:pt x="2331" y="798"/>
                  </a:cubicBezTo>
                  <a:cubicBezTo>
                    <a:pt x="2162" y="494"/>
                    <a:pt x="1891" y="257"/>
                    <a:pt x="1564" y="121"/>
                  </a:cubicBezTo>
                  <a:cubicBezTo>
                    <a:pt x="1389" y="46"/>
                    <a:pt x="1204" y="0"/>
                    <a:pt x="102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11"/>
            <p:cNvSpPr/>
            <p:nvPr/>
          </p:nvSpPr>
          <p:spPr>
            <a:xfrm>
              <a:off x="7386517" y="3176554"/>
              <a:ext cx="56800" cy="59408"/>
            </a:xfrm>
            <a:custGeom>
              <a:rect b="b" l="l" r="r" t="t"/>
              <a:pathLst>
                <a:path extrusionOk="0" h="1731" w="1655">
                  <a:moveTo>
                    <a:pt x="700" y="1"/>
                  </a:moveTo>
                  <a:cubicBezTo>
                    <a:pt x="360" y="1"/>
                    <a:pt x="66" y="269"/>
                    <a:pt x="45" y="626"/>
                  </a:cubicBezTo>
                  <a:cubicBezTo>
                    <a:pt x="0" y="1010"/>
                    <a:pt x="192" y="1642"/>
                    <a:pt x="531" y="1721"/>
                  </a:cubicBezTo>
                  <a:cubicBezTo>
                    <a:pt x="555" y="1727"/>
                    <a:pt x="580" y="1730"/>
                    <a:pt x="605" y="1730"/>
                  </a:cubicBezTo>
                  <a:cubicBezTo>
                    <a:pt x="1163" y="1730"/>
                    <a:pt x="1654" y="81"/>
                    <a:pt x="779" y="5"/>
                  </a:cubicBezTo>
                  <a:cubicBezTo>
                    <a:pt x="752" y="2"/>
                    <a:pt x="726" y="1"/>
                    <a:pt x="70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11"/>
            <p:cNvSpPr/>
            <p:nvPr/>
          </p:nvSpPr>
          <p:spPr>
            <a:xfrm>
              <a:off x="7637980" y="3388171"/>
              <a:ext cx="75813" cy="50588"/>
            </a:xfrm>
            <a:custGeom>
              <a:rect b="b" l="l" r="r" t="t"/>
              <a:pathLst>
                <a:path extrusionOk="0" h="1474" w="2209">
                  <a:moveTo>
                    <a:pt x="1867" y="0"/>
                  </a:moveTo>
                  <a:cubicBezTo>
                    <a:pt x="1253" y="0"/>
                    <a:pt x="1" y="983"/>
                    <a:pt x="640" y="1400"/>
                  </a:cubicBezTo>
                  <a:cubicBezTo>
                    <a:pt x="725" y="1451"/>
                    <a:pt x="826" y="1473"/>
                    <a:pt x="934" y="1473"/>
                  </a:cubicBezTo>
                  <a:cubicBezTo>
                    <a:pt x="1228" y="1473"/>
                    <a:pt x="1566" y="1308"/>
                    <a:pt x="1723" y="1118"/>
                  </a:cubicBezTo>
                  <a:cubicBezTo>
                    <a:pt x="1904" y="914"/>
                    <a:pt x="2208" y="553"/>
                    <a:pt x="2174" y="249"/>
                  </a:cubicBezTo>
                  <a:cubicBezTo>
                    <a:pt x="2153" y="73"/>
                    <a:pt x="2033" y="0"/>
                    <a:pt x="186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11"/>
            <p:cNvSpPr/>
            <p:nvPr/>
          </p:nvSpPr>
          <p:spPr>
            <a:xfrm>
              <a:off x="7483711" y="3262903"/>
              <a:ext cx="80961" cy="41321"/>
            </a:xfrm>
            <a:custGeom>
              <a:rect b="b" l="l" r="r" t="t"/>
              <a:pathLst>
                <a:path extrusionOk="0" h="1204" w="2359">
                  <a:moveTo>
                    <a:pt x="1544" y="0"/>
                  </a:moveTo>
                  <a:cubicBezTo>
                    <a:pt x="1363" y="0"/>
                    <a:pt x="1176" y="48"/>
                    <a:pt x="1016" y="96"/>
                  </a:cubicBezTo>
                  <a:cubicBezTo>
                    <a:pt x="655" y="186"/>
                    <a:pt x="1" y="446"/>
                    <a:pt x="373" y="920"/>
                  </a:cubicBezTo>
                  <a:cubicBezTo>
                    <a:pt x="538" y="1130"/>
                    <a:pt x="776" y="1203"/>
                    <a:pt x="1026" y="1203"/>
                  </a:cubicBezTo>
                  <a:cubicBezTo>
                    <a:pt x="1219" y="1203"/>
                    <a:pt x="1421" y="1159"/>
                    <a:pt x="1603" y="1100"/>
                  </a:cubicBezTo>
                  <a:cubicBezTo>
                    <a:pt x="1671" y="1078"/>
                    <a:pt x="1750" y="1044"/>
                    <a:pt x="1806" y="1021"/>
                  </a:cubicBezTo>
                  <a:cubicBezTo>
                    <a:pt x="2325" y="784"/>
                    <a:pt x="2359" y="209"/>
                    <a:pt x="1761" y="28"/>
                  </a:cubicBezTo>
                  <a:cubicBezTo>
                    <a:pt x="1691" y="8"/>
                    <a:pt x="1618" y="0"/>
                    <a:pt x="1544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11"/>
            <p:cNvSpPr/>
            <p:nvPr/>
          </p:nvSpPr>
          <p:spPr>
            <a:xfrm>
              <a:off x="7503926" y="3379248"/>
              <a:ext cx="57761" cy="47911"/>
            </a:xfrm>
            <a:custGeom>
              <a:rect b="b" l="l" r="r" t="t"/>
              <a:pathLst>
                <a:path extrusionOk="0" h="1396" w="1683">
                  <a:moveTo>
                    <a:pt x="555" y="0"/>
                  </a:moveTo>
                  <a:cubicBezTo>
                    <a:pt x="0" y="0"/>
                    <a:pt x="175" y="928"/>
                    <a:pt x="596" y="1242"/>
                  </a:cubicBezTo>
                  <a:cubicBezTo>
                    <a:pt x="735" y="1340"/>
                    <a:pt x="923" y="1395"/>
                    <a:pt x="1099" y="1395"/>
                  </a:cubicBezTo>
                  <a:cubicBezTo>
                    <a:pt x="1409" y="1395"/>
                    <a:pt x="1683" y="1224"/>
                    <a:pt x="1589" y="813"/>
                  </a:cubicBezTo>
                  <a:cubicBezTo>
                    <a:pt x="1544" y="588"/>
                    <a:pt x="1194" y="204"/>
                    <a:pt x="856" y="69"/>
                  </a:cubicBezTo>
                  <a:cubicBezTo>
                    <a:pt x="738" y="21"/>
                    <a:pt x="638" y="0"/>
                    <a:pt x="555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11"/>
            <p:cNvSpPr/>
            <p:nvPr/>
          </p:nvSpPr>
          <p:spPr>
            <a:xfrm>
              <a:off x="7296187" y="3296434"/>
              <a:ext cx="64419" cy="44616"/>
            </a:xfrm>
            <a:custGeom>
              <a:rect b="b" l="l" r="r" t="t"/>
              <a:pathLst>
                <a:path extrusionOk="0" h="1300" w="1877">
                  <a:moveTo>
                    <a:pt x="1198" y="0"/>
                  </a:moveTo>
                  <a:cubicBezTo>
                    <a:pt x="1091" y="0"/>
                    <a:pt x="976" y="20"/>
                    <a:pt x="861" y="56"/>
                  </a:cubicBezTo>
                  <a:cubicBezTo>
                    <a:pt x="488" y="168"/>
                    <a:pt x="127" y="428"/>
                    <a:pt x="82" y="687"/>
                  </a:cubicBezTo>
                  <a:cubicBezTo>
                    <a:pt x="0" y="1095"/>
                    <a:pt x="385" y="1300"/>
                    <a:pt x="744" y="1300"/>
                  </a:cubicBezTo>
                  <a:cubicBezTo>
                    <a:pt x="832" y="1300"/>
                    <a:pt x="918" y="1287"/>
                    <a:pt x="996" y="1263"/>
                  </a:cubicBezTo>
                  <a:cubicBezTo>
                    <a:pt x="1323" y="1161"/>
                    <a:pt x="1876" y="507"/>
                    <a:pt x="1594" y="157"/>
                  </a:cubicBezTo>
                  <a:cubicBezTo>
                    <a:pt x="1505" y="47"/>
                    <a:pt x="1362" y="0"/>
                    <a:pt x="119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11"/>
            <p:cNvSpPr/>
            <p:nvPr/>
          </p:nvSpPr>
          <p:spPr>
            <a:xfrm>
              <a:off x="7310979" y="3193577"/>
              <a:ext cx="72415" cy="35212"/>
            </a:xfrm>
            <a:custGeom>
              <a:rect b="b" l="l" r="r" t="t"/>
              <a:pathLst>
                <a:path extrusionOk="0" h="1026" w="2110">
                  <a:moveTo>
                    <a:pt x="1279" y="0"/>
                  </a:moveTo>
                  <a:cubicBezTo>
                    <a:pt x="1245" y="0"/>
                    <a:pt x="1210" y="2"/>
                    <a:pt x="1174" y="6"/>
                  </a:cubicBezTo>
                  <a:cubicBezTo>
                    <a:pt x="1028" y="17"/>
                    <a:pt x="870" y="51"/>
                    <a:pt x="723" y="96"/>
                  </a:cubicBezTo>
                  <a:cubicBezTo>
                    <a:pt x="373" y="198"/>
                    <a:pt x="1" y="389"/>
                    <a:pt x="46" y="705"/>
                  </a:cubicBezTo>
                  <a:cubicBezTo>
                    <a:pt x="74" y="946"/>
                    <a:pt x="373" y="1026"/>
                    <a:pt x="700" y="1026"/>
                  </a:cubicBezTo>
                  <a:cubicBezTo>
                    <a:pt x="1033" y="1026"/>
                    <a:pt x="1393" y="943"/>
                    <a:pt x="1524" y="863"/>
                  </a:cubicBezTo>
                  <a:cubicBezTo>
                    <a:pt x="2110" y="512"/>
                    <a:pt x="1841" y="0"/>
                    <a:pt x="1279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11"/>
            <p:cNvSpPr/>
            <p:nvPr/>
          </p:nvSpPr>
          <p:spPr>
            <a:xfrm>
              <a:off x="7614230" y="3408695"/>
              <a:ext cx="45337" cy="57211"/>
            </a:xfrm>
            <a:custGeom>
              <a:rect b="b" l="l" r="r" t="t"/>
              <a:pathLst>
                <a:path extrusionOk="0" h="1667" w="1321">
                  <a:moveTo>
                    <a:pt x="599" y="1"/>
                  </a:moveTo>
                  <a:cubicBezTo>
                    <a:pt x="506" y="1"/>
                    <a:pt x="407" y="41"/>
                    <a:pt x="305" y="136"/>
                  </a:cubicBezTo>
                  <a:lnTo>
                    <a:pt x="271" y="158"/>
                  </a:lnTo>
                  <a:cubicBezTo>
                    <a:pt x="0" y="441"/>
                    <a:pt x="23" y="971"/>
                    <a:pt x="181" y="1298"/>
                  </a:cubicBezTo>
                  <a:cubicBezTo>
                    <a:pt x="299" y="1545"/>
                    <a:pt x="467" y="1666"/>
                    <a:pt x="636" y="1666"/>
                  </a:cubicBezTo>
                  <a:cubicBezTo>
                    <a:pt x="808" y="1666"/>
                    <a:pt x="981" y="1542"/>
                    <a:pt x="1106" y="1298"/>
                  </a:cubicBezTo>
                  <a:cubicBezTo>
                    <a:pt x="1320" y="907"/>
                    <a:pt x="1035" y="1"/>
                    <a:pt x="59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11"/>
            <p:cNvSpPr/>
            <p:nvPr/>
          </p:nvSpPr>
          <p:spPr>
            <a:xfrm>
              <a:off x="7364037" y="3321179"/>
              <a:ext cx="85972" cy="35830"/>
            </a:xfrm>
            <a:custGeom>
              <a:rect b="b" l="l" r="r" t="t"/>
              <a:pathLst>
                <a:path extrusionOk="0" h="1044" w="2505">
                  <a:moveTo>
                    <a:pt x="1417" y="1"/>
                  </a:moveTo>
                  <a:cubicBezTo>
                    <a:pt x="1020" y="1"/>
                    <a:pt x="605" y="101"/>
                    <a:pt x="441" y="249"/>
                  </a:cubicBezTo>
                  <a:cubicBezTo>
                    <a:pt x="1" y="632"/>
                    <a:pt x="824" y="937"/>
                    <a:pt x="1095" y="1005"/>
                  </a:cubicBezTo>
                  <a:cubicBezTo>
                    <a:pt x="1199" y="1028"/>
                    <a:pt x="1345" y="1044"/>
                    <a:pt x="1501" y="1044"/>
                  </a:cubicBezTo>
                  <a:cubicBezTo>
                    <a:pt x="1960" y="1044"/>
                    <a:pt x="2505" y="903"/>
                    <a:pt x="2303" y="373"/>
                  </a:cubicBezTo>
                  <a:cubicBezTo>
                    <a:pt x="2246" y="203"/>
                    <a:pt x="2066" y="102"/>
                    <a:pt x="1840" y="45"/>
                  </a:cubicBezTo>
                  <a:cubicBezTo>
                    <a:pt x="1711" y="15"/>
                    <a:pt x="1565" y="1"/>
                    <a:pt x="14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11"/>
            <p:cNvSpPr/>
            <p:nvPr/>
          </p:nvSpPr>
          <p:spPr>
            <a:xfrm>
              <a:off x="7315612" y="3238502"/>
              <a:ext cx="65517" cy="53917"/>
            </a:xfrm>
            <a:custGeom>
              <a:rect b="b" l="l" r="r" t="t"/>
              <a:pathLst>
                <a:path extrusionOk="0" h="1571" w="1909">
                  <a:moveTo>
                    <a:pt x="1448" y="1"/>
                  </a:moveTo>
                  <a:cubicBezTo>
                    <a:pt x="1123" y="1"/>
                    <a:pt x="665" y="351"/>
                    <a:pt x="532" y="547"/>
                  </a:cubicBezTo>
                  <a:cubicBezTo>
                    <a:pt x="286" y="867"/>
                    <a:pt x="1" y="1570"/>
                    <a:pt x="580" y="1570"/>
                  </a:cubicBezTo>
                  <a:cubicBezTo>
                    <a:pt x="613" y="1570"/>
                    <a:pt x="650" y="1568"/>
                    <a:pt x="689" y="1563"/>
                  </a:cubicBezTo>
                  <a:cubicBezTo>
                    <a:pt x="1175" y="1495"/>
                    <a:pt x="1908" y="863"/>
                    <a:pt x="1773" y="299"/>
                  </a:cubicBezTo>
                  <a:cubicBezTo>
                    <a:pt x="1761" y="209"/>
                    <a:pt x="1716" y="141"/>
                    <a:pt x="1671" y="85"/>
                  </a:cubicBezTo>
                  <a:cubicBezTo>
                    <a:pt x="1612" y="25"/>
                    <a:pt x="1535" y="1"/>
                    <a:pt x="144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11"/>
            <p:cNvSpPr/>
            <p:nvPr/>
          </p:nvSpPr>
          <p:spPr>
            <a:xfrm>
              <a:off x="7359404" y="3268497"/>
              <a:ext cx="60369" cy="58344"/>
            </a:xfrm>
            <a:custGeom>
              <a:rect b="b" l="l" r="r" t="t"/>
              <a:pathLst>
                <a:path extrusionOk="0" h="1700" w="1759">
                  <a:moveTo>
                    <a:pt x="521" y="0"/>
                  </a:moveTo>
                  <a:cubicBezTo>
                    <a:pt x="482" y="0"/>
                    <a:pt x="444" y="8"/>
                    <a:pt x="407" y="23"/>
                  </a:cubicBezTo>
                  <a:cubicBezTo>
                    <a:pt x="91" y="159"/>
                    <a:pt x="0" y="813"/>
                    <a:pt x="102" y="1185"/>
                  </a:cubicBezTo>
                  <a:cubicBezTo>
                    <a:pt x="167" y="1493"/>
                    <a:pt x="432" y="1700"/>
                    <a:pt x="731" y="1700"/>
                  </a:cubicBezTo>
                  <a:cubicBezTo>
                    <a:pt x="795" y="1700"/>
                    <a:pt x="860" y="1691"/>
                    <a:pt x="926" y="1671"/>
                  </a:cubicBezTo>
                  <a:cubicBezTo>
                    <a:pt x="1758" y="1470"/>
                    <a:pt x="1075" y="0"/>
                    <a:pt x="521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11"/>
            <p:cNvSpPr/>
            <p:nvPr/>
          </p:nvSpPr>
          <p:spPr>
            <a:xfrm>
              <a:off x="7368465" y="3246224"/>
              <a:ext cx="76740" cy="45852"/>
            </a:xfrm>
            <a:custGeom>
              <a:rect b="b" l="l" r="r" t="t"/>
              <a:pathLst>
                <a:path extrusionOk="0" h="1336" w="2236">
                  <a:moveTo>
                    <a:pt x="939" y="1"/>
                  </a:moveTo>
                  <a:cubicBezTo>
                    <a:pt x="786" y="1"/>
                    <a:pt x="642" y="38"/>
                    <a:pt x="537" y="131"/>
                  </a:cubicBezTo>
                  <a:cubicBezTo>
                    <a:pt x="1" y="608"/>
                    <a:pt x="1208" y="1335"/>
                    <a:pt x="1855" y="1335"/>
                  </a:cubicBezTo>
                  <a:cubicBezTo>
                    <a:pt x="2079" y="1335"/>
                    <a:pt x="2236" y="1248"/>
                    <a:pt x="2230" y="1033"/>
                  </a:cubicBezTo>
                  <a:cubicBezTo>
                    <a:pt x="2219" y="729"/>
                    <a:pt x="1858" y="424"/>
                    <a:pt x="1643" y="243"/>
                  </a:cubicBezTo>
                  <a:cubicBezTo>
                    <a:pt x="1480" y="109"/>
                    <a:pt x="1197" y="1"/>
                    <a:pt x="93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11"/>
            <p:cNvSpPr/>
            <p:nvPr/>
          </p:nvSpPr>
          <p:spPr>
            <a:xfrm>
              <a:off x="7042219" y="3342835"/>
              <a:ext cx="21107" cy="17640"/>
            </a:xfrm>
            <a:custGeom>
              <a:rect b="b" l="l" r="r" t="t"/>
              <a:pathLst>
                <a:path extrusionOk="0" h="514" w="615">
                  <a:moveTo>
                    <a:pt x="339" y="0"/>
                  </a:moveTo>
                  <a:cubicBezTo>
                    <a:pt x="331" y="0"/>
                    <a:pt x="324" y="1"/>
                    <a:pt x="316" y="1"/>
                  </a:cubicBezTo>
                  <a:cubicBezTo>
                    <a:pt x="91" y="12"/>
                    <a:pt x="1" y="306"/>
                    <a:pt x="170" y="453"/>
                  </a:cubicBezTo>
                  <a:cubicBezTo>
                    <a:pt x="222" y="495"/>
                    <a:pt x="281" y="514"/>
                    <a:pt x="339" y="514"/>
                  </a:cubicBezTo>
                  <a:cubicBezTo>
                    <a:pt x="482" y="514"/>
                    <a:pt x="615" y="399"/>
                    <a:pt x="599" y="238"/>
                  </a:cubicBezTo>
                  <a:cubicBezTo>
                    <a:pt x="588" y="99"/>
                    <a:pt x="475" y="0"/>
                    <a:pt x="33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11"/>
            <p:cNvSpPr/>
            <p:nvPr/>
          </p:nvSpPr>
          <p:spPr>
            <a:xfrm>
              <a:off x="7049735" y="3409862"/>
              <a:ext cx="18876" cy="17812"/>
            </a:xfrm>
            <a:custGeom>
              <a:rect b="b" l="l" r="r" t="t"/>
              <a:pathLst>
                <a:path extrusionOk="0" h="519" w="550">
                  <a:moveTo>
                    <a:pt x="275" y="1"/>
                  </a:moveTo>
                  <a:cubicBezTo>
                    <a:pt x="137" y="1"/>
                    <a:pt x="1" y="98"/>
                    <a:pt x="18" y="282"/>
                  </a:cubicBezTo>
                  <a:cubicBezTo>
                    <a:pt x="29" y="442"/>
                    <a:pt x="150" y="519"/>
                    <a:pt x="273" y="519"/>
                  </a:cubicBezTo>
                  <a:cubicBezTo>
                    <a:pt x="410" y="519"/>
                    <a:pt x="549" y="422"/>
                    <a:pt x="538" y="237"/>
                  </a:cubicBezTo>
                  <a:cubicBezTo>
                    <a:pt x="522" y="78"/>
                    <a:pt x="398" y="1"/>
                    <a:pt x="275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11"/>
            <p:cNvSpPr/>
            <p:nvPr/>
          </p:nvSpPr>
          <p:spPr>
            <a:xfrm>
              <a:off x="7078220" y="3373826"/>
              <a:ext cx="21244" cy="17640"/>
            </a:xfrm>
            <a:custGeom>
              <a:rect b="b" l="l" r="r" t="t"/>
              <a:pathLst>
                <a:path extrusionOk="0" h="514" w="619">
                  <a:moveTo>
                    <a:pt x="349" y="0"/>
                  </a:moveTo>
                  <a:cubicBezTo>
                    <a:pt x="342" y="0"/>
                    <a:pt x="335" y="0"/>
                    <a:pt x="328" y="1"/>
                  </a:cubicBezTo>
                  <a:cubicBezTo>
                    <a:pt x="91" y="24"/>
                    <a:pt x="1" y="306"/>
                    <a:pt x="181" y="452"/>
                  </a:cubicBezTo>
                  <a:cubicBezTo>
                    <a:pt x="230" y="495"/>
                    <a:pt x="288" y="513"/>
                    <a:pt x="344" y="513"/>
                  </a:cubicBezTo>
                  <a:cubicBezTo>
                    <a:pt x="483" y="513"/>
                    <a:pt x="618" y="399"/>
                    <a:pt x="610" y="238"/>
                  </a:cubicBezTo>
                  <a:cubicBezTo>
                    <a:pt x="589" y="99"/>
                    <a:pt x="476" y="0"/>
                    <a:pt x="34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11"/>
            <p:cNvSpPr/>
            <p:nvPr/>
          </p:nvSpPr>
          <p:spPr>
            <a:xfrm>
              <a:off x="7102210" y="3507056"/>
              <a:ext cx="18670" cy="17640"/>
            </a:xfrm>
            <a:custGeom>
              <a:rect b="b" l="l" r="r" t="t"/>
              <a:pathLst>
                <a:path extrusionOk="0" h="514" w="544">
                  <a:moveTo>
                    <a:pt x="275" y="0"/>
                  </a:moveTo>
                  <a:cubicBezTo>
                    <a:pt x="138" y="0"/>
                    <a:pt x="1" y="94"/>
                    <a:pt x="13" y="272"/>
                  </a:cubicBezTo>
                  <a:cubicBezTo>
                    <a:pt x="29" y="436"/>
                    <a:pt x="150" y="514"/>
                    <a:pt x="271" y="514"/>
                  </a:cubicBezTo>
                  <a:cubicBezTo>
                    <a:pt x="408" y="514"/>
                    <a:pt x="544" y="417"/>
                    <a:pt x="532" y="238"/>
                  </a:cubicBezTo>
                  <a:cubicBezTo>
                    <a:pt x="521" y="77"/>
                    <a:pt x="398" y="0"/>
                    <a:pt x="27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11"/>
            <p:cNvSpPr/>
            <p:nvPr/>
          </p:nvSpPr>
          <p:spPr>
            <a:xfrm>
              <a:off x="7326079" y="3523289"/>
              <a:ext cx="21244" cy="18052"/>
            </a:xfrm>
            <a:custGeom>
              <a:rect b="b" l="l" r="r" t="t"/>
              <a:pathLst>
                <a:path extrusionOk="0" h="526" w="619">
                  <a:moveTo>
                    <a:pt x="347" y="1"/>
                  </a:moveTo>
                  <a:cubicBezTo>
                    <a:pt x="341" y="1"/>
                    <a:pt x="334" y="1"/>
                    <a:pt x="328" y="2"/>
                  </a:cubicBezTo>
                  <a:cubicBezTo>
                    <a:pt x="91" y="24"/>
                    <a:pt x="1" y="318"/>
                    <a:pt x="181" y="464"/>
                  </a:cubicBezTo>
                  <a:cubicBezTo>
                    <a:pt x="233" y="506"/>
                    <a:pt x="291" y="525"/>
                    <a:pt x="348" y="525"/>
                  </a:cubicBezTo>
                  <a:cubicBezTo>
                    <a:pt x="488" y="525"/>
                    <a:pt x="618" y="408"/>
                    <a:pt x="610" y="239"/>
                  </a:cubicBezTo>
                  <a:cubicBezTo>
                    <a:pt x="599" y="109"/>
                    <a:pt x="476" y="1"/>
                    <a:pt x="347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11"/>
            <p:cNvSpPr/>
            <p:nvPr/>
          </p:nvSpPr>
          <p:spPr>
            <a:xfrm>
              <a:off x="7559867" y="3640629"/>
              <a:ext cx="21862" cy="17915"/>
            </a:xfrm>
            <a:custGeom>
              <a:rect b="b" l="l" r="r" t="t"/>
              <a:pathLst>
                <a:path extrusionOk="0" h="522" w="637">
                  <a:moveTo>
                    <a:pt x="364" y="1"/>
                  </a:moveTo>
                  <a:cubicBezTo>
                    <a:pt x="357" y="1"/>
                    <a:pt x="350" y="1"/>
                    <a:pt x="343" y="2"/>
                  </a:cubicBezTo>
                  <a:cubicBezTo>
                    <a:pt x="1" y="24"/>
                    <a:pt x="37" y="522"/>
                    <a:pt x="356" y="522"/>
                  </a:cubicBezTo>
                  <a:cubicBezTo>
                    <a:pt x="363" y="522"/>
                    <a:pt x="370" y="521"/>
                    <a:pt x="377" y="521"/>
                  </a:cubicBezTo>
                  <a:cubicBezTo>
                    <a:pt x="524" y="510"/>
                    <a:pt x="636" y="374"/>
                    <a:pt x="614" y="239"/>
                  </a:cubicBezTo>
                  <a:cubicBezTo>
                    <a:pt x="603" y="99"/>
                    <a:pt x="491" y="1"/>
                    <a:pt x="364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11"/>
            <p:cNvSpPr/>
            <p:nvPr/>
          </p:nvSpPr>
          <p:spPr>
            <a:xfrm>
              <a:off x="7590584" y="3592993"/>
              <a:ext cx="21141" cy="18052"/>
            </a:xfrm>
            <a:custGeom>
              <a:rect b="b" l="l" r="r" t="t"/>
              <a:pathLst>
                <a:path extrusionOk="0" h="526" w="616">
                  <a:moveTo>
                    <a:pt x="339" y="1"/>
                  </a:moveTo>
                  <a:cubicBezTo>
                    <a:pt x="332" y="1"/>
                    <a:pt x="324" y="1"/>
                    <a:pt x="317" y="2"/>
                  </a:cubicBezTo>
                  <a:cubicBezTo>
                    <a:pt x="91" y="24"/>
                    <a:pt x="1" y="318"/>
                    <a:pt x="170" y="464"/>
                  </a:cubicBezTo>
                  <a:cubicBezTo>
                    <a:pt x="222" y="506"/>
                    <a:pt x="281" y="525"/>
                    <a:pt x="338" y="525"/>
                  </a:cubicBezTo>
                  <a:cubicBezTo>
                    <a:pt x="482" y="525"/>
                    <a:pt x="615" y="408"/>
                    <a:pt x="599" y="239"/>
                  </a:cubicBezTo>
                  <a:cubicBezTo>
                    <a:pt x="588" y="99"/>
                    <a:pt x="476" y="1"/>
                    <a:pt x="339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11"/>
            <p:cNvSpPr/>
            <p:nvPr/>
          </p:nvSpPr>
          <p:spPr>
            <a:xfrm>
              <a:off x="7108456" y="3067520"/>
              <a:ext cx="548777" cy="271506"/>
            </a:xfrm>
            <a:custGeom>
              <a:rect b="b" l="l" r="r" t="t"/>
              <a:pathLst>
                <a:path extrusionOk="0" h="7911" w="15990">
                  <a:moveTo>
                    <a:pt x="7709" y="1"/>
                  </a:moveTo>
                  <a:cubicBezTo>
                    <a:pt x="7195" y="1"/>
                    <a:pt x="6680" y="51"/>
                    <a:pt x="6173" y="158"/>
                  </a:cubicBezTo>
                  <a:cubicBezTo>
                    <a:pt x="5281" y="339"/>
                    <a:pt x="4615" y="1050"/>
                    <a:pt x="3690" y="1208"/>
                  </a:cubicBezTo>
                  <a:cubicBezTo>
                    <a:pt x="2505" y="1411"/>
                    <a:pt x="1490" y="1162"/>
                    <a:pt x="688" y="2189"/>
                  </a:cubicBezTo>
                  <a:cubicBezTo>
                    <a:pt x="643" y="2268"/>
                    <a:pt x="587" y="2336"/>
                    <a:pt x="542" y="2404"/>
                  </a:cubicBezTo>
                  <a:cubicBezTo>
                    <a:pt x="0" y="3273"/>
                    <a:pt x="90" y="4288"/>
                    <a:pt x="587" y="5202"/>
                  </a:cubicBezTo>
                  <a:cubicBezTo>
                    <a:pt x="1208" y="6353"/>
                    <a:pt x="2223" y="7256"/>
                    <a:pt x="3352" y="7910"/>
                  </a:cubicBezTo>
                  <a:cubicBezTo>
                    <a:pt x="3306" y="7798"/>
                    <a:pt x="3261" y="7696"/>
                    <a:pt x="3216" y="7594"/>
                  </a:cubicBezTo>
                  <a:cubicBezTo>
                    <a:pt x="2099" y="5328"/>
                    <a:pt x="3600" y="4206"/>
                    <a:pt x="5504" y="4206"/>
                  </a:cubicBezTo>
                  <a:cubicBezTo>
                    <a:pt x="6255" y="4206"/>
                    <a:pt x="7068" y="4380"/>
                    <a:pt x="7809" y="4728"/>
                  </a:cubicBezTo>
                  <a:cubicBezTo>
                    <a:pt x="8751" y="5199"/>
                    <a:pt x="10213" y="6395"/>
                    <a:pt x="11465" y="6395"/>
                  </a:cubicBezTo>
                  <a:cubicBezTo>
                    <a:pt x="11712" y="6395"/>
                    <a:pt x="11951" y="6348"/>
                    <a:pt x="12176" y="6240"/>
                  </a:cubicBezTo>
                  <a:cubicBezTo>
                    <a:pt x="13225" y="5721"/>
                    <a:pt x="13236" y="4412"/>
                    <a:pt x="14399" y="3882"/>
                  </a:cubicBezTo>
                  <a:cubicBezTo>
                    <a:pt x="14818" y="3691"/>
                    <a:pt x="15277" y="3589"/>
                    <a:pt x="15736" y="3589"/>
                  </a:cubicBezTo>
                  <a:cubicBezTo>
                    <a:pt x="15821" y="3589"/>
                    <a:pt x="15905" y="3593"/>
                    <a:pt x="15990" y="3600"/>
                  </a:cubicBezTo>
                  <a:cubicBezTo>
                    <a:pt x="15651" y="2979"/>
                    <a:pt x="14963" y="2517"/>
                    <a:pt x="14342" y="2189"/>
                  </a:cubicBezTo>
                  <a:cubicBezTo>
                    <a:pt x="13394" y="1670"/>
                    <a:pt x="12266" y="1219"/>
                    <a:pt x="11262" y="779"/>
                  </a:cubicBezTo>
                  <a:cubicBezTo>
                    <a:pt x="10150" y="286"/>
                    <a:pt x="8931" y="1"/>
                    <a:pt x="7709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11"/>
            <p:cNvSpPr/>
            <p:nvPr/>
          </p:nvSpPr>
          <p:spPr>
            <a:xfrm>
              <a:off x="4819278" y="3295679"/>
              <a:ext cx="612303" cy="236671"/>
            </a:xfrm>
            <a:custGeom>
              <a:rect b="b" l="l" r="r" t="t"/>
              <a:pathLst>
                <a:path extrusionOk="0" h="6896" w="17841">
                  <a:moveTo>
                    <a:pt x="10233" y="0"/>
                  </a:moveTo>
                  <a:cubicBezTo>
                    <a:pt x="6343" y="0"/>
                    <a:pt x="2283" y="1270"/>
                    <a:pt x="0" y="4399"/>
                  </a:cubicBezTo>
                  <a:cubicBezTo>
                    <a:pt x="2373" y="6101"/>
                    <a:pt x="4940" y="6896"/>
                    <a:pt x="7468" y="6896"/>
                  </a:cubicBezTo>
                  <a:cubicBezTo>
                    <a:pt x="11277" y="6896"/>
                    <a:pt x="14999" y="5093"/>
                    <a:pt x="17840" y="1872"/>
                  </a:cubicBezTo>
                  <a:cubicBezTo>
                    <a:pt x="15937" y="706"/>
                    <a:pt x="13133" y="0"/>
                    <a:pt x="10233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11"/>
            <p:cNvSpPr/>
            <p:nvPr/>
          </p:nvSpPr>
          <p:spPr>
            <a:xfrm>
              <a:off x="4700359" y="3340158"/>
              <a:ext cx="713410" cy="167722"/>
            </a:xfrm>
            <a:custGeom>
              <a:rect b="b" l="l" r="r" t="t"/>
              <a:pathLst>
                <a:path extrusionOk="0" h="4887" w="20787">
                  <a:moveTo>
                    <a:pt x="17198" y="0"/>
                  </a:moveTo>
                  <a:cubicBezTo>
                    <a:pt x="16747" y="440"/>
                    <a:pt x="16329" y="914"/>
                    <a:pt x="15945" y="1399"/>
                  </a:cubicBezTo>
                  <a:lnTo>
                    <a:pt x="14253" y="1659"/>
                  </a:lnTo>
                  <a:cubicBezTo>
                    <a:pt x="14038" y="1704"/>
                    <a:pt x="13824" y="1738"/>
                    <a:pt x="13610" y="1761"/>
                  </a:cubicBezTo>
                  <a:lnTo>
                    <a:pt x="13531" y="1682"/>
                  </a:lnTo>
                  <a:cubicBezTo>
                    <a:pt x="14027" y="1162"/>
                    <a:pt x="14479" y="610"/>
                    <a:pt x="14907" y="34"/>
                  </a:cubicBezTo>
                  <a:lnTo>
                    <a:pt x="14907" y="34"/>
                  </a:lnTo>
                  <a:cubicBezTo>
                    <a:pt x="14321" y="519"/>
                    <a:pt x="13768" y="1038"/>
                    <a:pt x="13249" y="1580"/>
                  </a:cubicBezTo>
                  <a:cubicBezTo>
                    <a:pt x="13203" y="1636"/>
                    <a:pt x="13203" y="1704"/>
                    <a:pt x="13249" y="1761"/>
                  </a:cubicBezTo>
                  <a:lnTo>
                    <a:pt x="13294" y="1817"/>
                  </a:lnTo>
                  <a:cubicBezTo>
                    <a:pt x="12989" y="1862"/>
                    <a:pt x="12684" y="1907"/>
                    <a:pt x="12380" y="1941"/>
                  </a:cubicBezTo>
                  <a:lnTo>
                    <a:pt x="11251" y="2099"/>
                  </a:lnTo>
                  <a:cubicBezTo>
                    <a:pt x="11353" y="1975"/>
                    <a:pt x="11443" y="1862"/>
                    <a:pt x="11545" y="1738"/>
                  </a:cubicBezTo>
                  <a:cubicBezTo>
                    <a:pt x="11691" y="1580"/>
                    <a:pt x="11838" y="1411"/>
                    <a:pt x="11973" y="1230"/>
                  </a:cubicBezTo>
                  <a:cubicBezTo>
                    <a:pt x="12109" y="1061"/>
                    <a:pt x="12244" y="880"/>
                    <a:pt x="12357" y="689"/>
                  </a:cubicBezTo>
                  <a:cubicBezTo>
                    <a:pt x="12414" y="587"/>
                    <a:pt x="12470" y="485"/>
                    <a:pt x="12515" y="384"/>
                  </a:cubicBezTo>
                  <a:cubicBezTo>
                    <a:pt x="12572" y="282"/>
                    <a:pt x="12594" y="181"/>
                    <a:pt x="12628" y="68"/>
                  </a:cubicBezTo>
                  <a:lnTo>
                    <a:pt x="12628" y="68"/>
                  </a:lnTo>
                  <a:lnTo>
                    <a:pt x="12459" y="350"/>
                  </a:lnTo>
                  <a:cubicBezTo>
                    <a:pt x="12391" y="440"/>
                    <a:pt x="12323" y="531"/>
                    <a:pt x="12256" y="610"/>
                  </a:cubicBezTo>
                  <a:cubicBezTo>
                    <a:pt x="12188" y="700"/>
                    <a:pt x="12120" y="779"/>
                    <a:pt x="12041" y="858"/>
                  </a:cubicBezTo>
                  <a:lnTo>
                    <a:pt x="11815" y="1095"/>
                  </a:lnTo>
                  <a:cubicBezTo>
                    <a:pt x="11669" y="1253"/>
                    <a:pt x="11511" y="1411"/>
                    <a:pt x="11353" y="1569"/>
                  </a:cubicBezTo>
                  <a:cubicBezTo>
                    <a:pt x="11195" y="1727"/>
                    <a:pt x="11048" y="1896"/>
                    <a:pt x="10913" y="2077"/>
                  </a:cubicBezTo>
                  <a:cubicBezTo>
                    <a:pt x="10901" y="2099"/>
                    <a:pt x="10890" y="2122"/>
                    <a:pt x="10890" y="2144"/>
                  </a:cubicBezTo>
                  <a:lnTo>
                    <a:pt x="10439" y="2201"/>
                  </a:lnTo>
                  <a:lnTo>
                    <a:pt x="9378" y="2347"/>
                  </a:lnTo>
                  <a:cubicBezTo>
                    <a:pt x="9762" y="1772"/>
                    <a:pt x="10123" y="1185"/>
                    <a:pt x="10450" y="576"/>
                  </a:cubicBezTo>
                  <a:lnTo>
                    <a:pt x="10450" y="576"/>
                  </a:lnTo>
                  <a:cubicBezTo>
                    <a:pt x="9942" y="1151"/>
                    <a:pt x="9457" y="1761"/>
                    <a:pt x="9017" y="2392"/>
                  </a:cubicBezTo>
                  <a:cubicBezTo>
                    <a:pt x="8193" y="2494"/>
                    <a:pt x="7381" y="2607"/>
                    <a:pt x="6602" y="2686"/>
                  </a:cubicBezTo>
                  <a:lnTo>
                    <a:pt x="6580" y="2686"/>
                  </a:lnTo>
                  <a:cubicBezTo>
                    <a:pt x="6839" y="2449"/>
                    <a:pt x="7110" y="2212"/>
                    <a:pt x="7358" y="1975"/>
                  </a:cubicBezTo>
                  <a:cubicBezTo>
                    <a:pt x="7640" y="1659"/>
                    <a:pt x="7922" y="1332"/>
                    <a:pt x="8193" y="982"/>
                  </a:cubicBezTo>
                  <a:lnTo>
                    <a:pt x="8193" y="982"/>
                  </a:lnTo>
                  <a:cubicBezTo>
                    <a:pt x="7855" y="1253"/>
                    <a:pt x="7527" y="1524"/>
                    <a:pt x="7212" y="1817"/>
                  </a:cubicBezTo>
                  <a:cubicBezTo>
                    <a:pt x="6873" y="2077"/>
                    <a:pt x="6546" y="2347"/>
                    <a:pt x="6230" y="2629"/>
                  </a:cubicBezTo>
                  <a:cubicBezTo>
                    <a:pt x="6207" y="2652"/>
                    <a:pt x="6185" y="2686"/>
                    <a:pt x="6185" y="2731"/>
                  </a:cubicBezTo>
                  <a:lnTo>
                    <a:pt x="3262" y="3081"/>
                  </a:lnTo>
                  <a:cubicBezTo>
                    <a:pt x="1310" y="3329"/>
                    <a:pt x="1" y="3510"/>
                    <a:pt x="1" y="3510"/>
                  </a:cubicBezTo>
                  <a:cubicBezTo>
                    <a:pt x="1" y="3510"/>
                    <a:pt x="1321" y="3419"/>
                    <a:pt x="3285" y="3239"/>
                  </a:cubicBezTo>
                  <a:cubicBezTo>
                    <a:pt x="4187" y="3160"/>
                    <a:pt x="5225" y="3070"/>
                    <a:pt x="6343" y="2957"/>
                  </a:cubicBezTo>
                  <a:cubicBezTo>
                    <a:pt x="6647" y="3273"/>
                    <a:pt x="6952" y="3600"/>
                    <a:pt x="7257" y="3916"/>
                  </a:cubicBezTo>
                  <a:cubicBezTo>
                    <a:pt x="7437" y="4085"/>
                    <a:pt x="7629" y="4266"/>
                    <a:pt x="7810" y="4435"/>
                  </a:cubicBezTo>
                  <a:cubicBezTo>
                    <a:pt x="8013" y="4582"/>
                    <a:pt x="8216" y="4740"/>
                    <a:pt x="8419" y="4886"/>
                  </a:cubicBezTo>
                  <a:cubicBezTo>
                    <a:pt x="8261" y="4683"/>
                    <a:pt x="8080" y="4514"/>
                    <a:pt x="7922" y="4322"/>
                  </a:cubicBezTo>
                  <a:cubicBezTo>
                    <a:pt x="7753" y="4142"/>
                    <a:pt x="7595" y="3950"/>
                    <a:pt x="7426" y="3758"/>
                  </a:cubicBezTo>
                  <a:cubicBezTo>
                    <a:pt x="7189" y="3476"/>
                    <a:pt x="6941" y="3194"/>
                    <a:pt x="6681" y="2912"/>
                  </a:cubicBezTo>
                  <a:cubicBezTo>
                    <a:pt x="7381" y="2844"/>
                    <a:pt x="8114" y="2754"/>
                    <a:pt x="8848" y="2663"/>
                  </a:cubicBezTo>
                  <a:cubicBezTo>
                    <a:pt x="8848" y="2708"/>
                    <a:pt x="8859" y="2742"/>
                    <a:pt x="8893" y="2765"/>
                  </a:cubicBezTo>
                  <a:lnTo>
                    <a:pt x="9423" y="3250"/>
                  </a:lnTo>
                  <a:cubicBezTo>
                    <a:pt x="9604" y="3397"/>
                    <a:pt x="9796" y="3543"/>
                    <a:pt x="9987" y="3679"/>
                  </a:cubicBezTo>
                  <a:cubicBezTo>
                    <a:pt x="10168" y="3803"/>
                    <a:pt x="10360" y="3961"/>
                    <a:pt x="10552" y="4085"/>
                  </a:cubicBezTo>
                  <a:cubicBezTo>
                    <a:pt x="10732" y="4209"/>
                    <a:pt x="10924" y="4367"/>
                    <a:pt x="11116" y="4514"/>
                  </a:cubicBezTo>
                  <a:cubicBezTo>
                    <a:pt x="10958" y="4322"/>
                    <a:pt x="10800" y="4153"/>
                    <a:pt x="10642" y="3984"/>
                  </a:cubicBezTo>
                  <a:cubicBezTo>
                    <a:pt x="10484" y="3803"/>
                    <a:pt x="10292" y="3656"/>
                    <a:pt x="10112" y="3498"/>
                  </a:cubicBezTo>
                  <a:cubicBezTo>
                    <a:pt x="9931" y="3340"/>
                    <a:pt x="9762" y="3194"/>
                    <a:pt x="9581" y="3036"/>
                  </a:cubicBezTo>
                  <a:cubicBezTo>
                    <a:pt x="9446" y="2912"/>
                    <a:pt x="9299" y="2776"/>
                    <a:pt x="9164" y="2641"/>
                  </a:cubicBezTo>
                  <a:cubicBezTo>
                    <a:pt x="9164" y="2629"/>
                    <a:pt x="9175" y="2629"/>
                    <a:pt x="9175" y="2618"/>
                  </a:cubicBezTo>
                  <a:lnTo>
                    <a:pt x="10473" y="2460"/>
                  </a:lnTo>
                  <a:lnTo>
                    <a:pt x="11071" y="2381"/>
                  </a:lnTo>
                  <a:lnTo>
                    <a:pt x="11500" y="2787"/>
                  </a:lnTo>
                  <a:cubicBezTo>
                    <a:pt x="11703" y="2957"/>
                    <a:pt x="11928" y="3115"/>
                    <a:pt x="12131" y="3284"/>
                  </a:cubicBezTo>
                  <a:cubicBezTo>
                    <a:pt x="12560" y="3577"/>
                    <a:pt x="12989" y="3893"/>
                    <a:pt x="13429" y="4175"/>
                  </a:cubicBezTo>
                  <a:cubicBezTo>
                    <a:pt x="13249" y="3984"/>
                    <a:pt x="13057" y="3803"/>
                    <a:pt x="12865" y="3622"/>
                  </a:cubicBezTo>
                  <a:lnTo>
                    <a:pt x="12278" y="3103"/>
                  </a:lnTo>
                  <a:cubicBezTo>
                    <a:pt x="12075" y="2923"/>
                    <a:pt x="11883" y="2754"/>
                    <a:pt x="11680" y="2584"/>
                  </a:cubicBezTo>
                  <a:lnTo>
                    <a:pt x="11409" y="2325"/>
                  </a:lnTo>
                  <a:lnTo>
                    <a:pt x="12414" y="2189"/>
                  </a:lnTo>
                  <a:cubicBezTo>
                    <a:pt x="12775" y="2133"/>
                    <a:pt x="13136" y="2088"/>
                    <a:pt x="13486" y="2020"/>
                  </a:cubicBezTo>
                  <a:cubicBezTo>
                    <a:pt x="13553" y="2110"/>
                    <a:pt x="13621" y="2189"/>
                    <a:pt x="13689" y="2268"/>
                  </a:cubicBezTo>
                  <a:cubicBezTo>
                    <a:pt x="13858" y="2438"/>
                    <a:pt x="14016" y="2596"/>
                    <a:pt x="14185" y="2754"/>
                  </a:cubicBezTo>
                  <a:cubicBezTo>
                    <a:pt x="14354" y="2900"/>
                    <a:pt x="14558" y="3036"/>
                    <a:pt x="14738" y="3171"/>
                  </a:cubicBezTo>
                  <a:cubicBezTo>
                    <a:pt x="14941" y="3284"/>
                    <a:pt x="15133" y="3397"/>
                    <a:pt x="15336" y="3498"/>
                  </a:cubicBezTo>
                  <a:cubicBezTo>
                    <a:pt x="15167" y="3340"/>
                    <a:pt x="14998" y="3205"/>
                    <a:pt x="14828" y="3058"/>
                  </a:cubicBezTo>
                  <a:cubicBezTo>
                    <a:pt x="14659" y="2912"/>
                    <a:pt x="14512" y="2742"/>
                    <a:pt x="14343" y="2584"/>
                  </a:cubicBezTo>
                  <a:cubicBezTo>
                    <a:pt x="14185" y="2438"/>
                    <a:pt x="14050" y="2257"/>
                    <a:pt x="13892" y="2099"/>
                  </a:cubicBezTo>
                  <a:lnTo>
                    <a:pt x="13790" y="1986"/>
                  </a:lnTo>
                  <a:cubicBezTo>
                    <a:pt x="13959" y="1952"/>
                    <a:pt x="14129" y="1930"/>
                    <a:pt x="14298" y="1896"/>
                  </a:cubicBezTo>
                  <a:cubicBezTo>
                    <a:pt x="14794" y="1828"/>
                    <a:pt x="15280" y="1738"/>
                    <a:pt x="15754" y="1659"/>
                  </a:cubicBezTo>
                  <a:lnTo>
                    <a:pt x="15754" y="1659"/>
                  </a:lnTo>
                  <a:cubicBezTo>
                    <a:pt x="15742" y="1670"/>
                    <a:pt x="15742" y="1670"/>
                    <a:pt x="15731" y="1682"/>
                  </a:cubicBezTo>
                  <a:lnTo>
                    <a:pt x="15720" y="1693"/>
                  </a:lnTo>
                  <a:cubicBezTo>
                    <a:pt x="15686" y="1761"/>
                    <a:pt x="15709" y="1840"/>
                    <a:pt x="15776" y="1873"/>
                  </a:cubicBezTo>
                  <a:lnTo>
                    <a:pt x="15799" y="1885"/>
                  </a:lnTo>
                  <a:cubicBezTo>
                    <a:pt x="16103" y="2054"/>
                    <a:pt x="16419" y="2212"/>
                    <a:pt x="16747" y="2370"/>
                  </a:cubicBezTo>
                  <a:cubicBezTo>
                    <a:pt x="17051" y="2550"/>
                    <a:pt x="17367" y="2731"/>
                    <a:pt x="17695" y="2889"/>
                  </a:cubicBezTo>
                  <a:cubicBezTo>
                    <a:pt x="17424" y="2641"/>
                    <a:pt x="17142" y="2404"/>
                    <a:pt x="16860" y="2178"/>
                  </a:cubicBezTo>
                  <a:cubicBezTo>
                    <a:pt x="16600" y="2009"/>
                    <a:pt x="16329" y="1862"/>
                    <a:pt x="16058" y="1704"/>
                  </a:cubicBezTo>
                  <a:cubicBezTo>
                    <a:pt x="16092" y="1659"/>
                    <a:pt x="16126" y="1614"/>
                    <a:pt x="16160" y="1569"/>
                  </a:cubicBezTo>
                  <a:lnTo>
                    <a:pt x="17604" y="1264"/>
                  </a:lnTo>
                  <a:cubicBezTo>
                    <a:pt x="18089" y="1162"/>
                    <a:pt x="18541" y="1072"/>
                    <a:pt x="18925" y="959"/>
                  </a:cubicBezTo>
                  <a:cubicBezTo>
                    <a:pt x="19308" y="847"/>
                    <a:pt x="19647" y="756"/>
                    <a:pt x="19918" y="677"/>
                  </a:cubicBezTo>
                  <a:lnTo>
                    <a:pt x="20786" y="429"/>
                  </a:lnTo>
                  <a:lnTo>
                    <a:pt x="19906" y="621"/>
                  </a:lnTo>
                  <a:lnTo>
                    <a:pt x="18891" y="847"/>
                  </a:lnTo>
                  <a:cubicBezTo>
                    <a:pt x="18507" y="948"/>
                    <a:pt x="18056" y="1016"/>
                    <a:pt x="17570" y="1106"/>
                  </a:cubicBezTo>
                  <a:lnTo>
                    <a:pt x="16329" y="1332"/>
                  </a:lnTo>
                  <a:cubicBezTo>
                    <a:pt x="16645" y="903"/>
                    <a:pt x="16938" y="463"/>
                    <a:pt x="17198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11"/>
            <p:cNvSpPr/>
            <p:nvPr/>
          </p:nvSpPr>
          <p:spPr>
            <a:xfrm>
              <a:off x="4864958" y="2995482"/>
              <a:ext cx="350510" cy="462428"/>
            </a:xfrm>
            <a:custGeom>
              <a:rect b="b" l="l" r="r" t="t"/>
              <a:pathLst>
                <a:path extrusionOk="0" h="13474" w="10213">
                  <a:moveTo>
                    <a:pt x="9920" y="0"/>
                  </a:moveTo>
                  <a:lnTo>
                    <a:pt x="9446" y="418"/>
                  </a:lnTo>
                  <a:cubicBezTo>
                    <a:pt x="7381" y="2099"/>
                    <a:pt x="4187" y="2415"/>
                    <a:pt x="2438" y="4322"/>
                  </a:cubicBezTo>
                  <a:cubicBezTo>
                    <a:pt x="1" y="6793"/>
                    <a:pt x="554" y="10449"/>
                    <a:pt x="1163" y="13474"/>
                  </a:cubicBezTo>
                  <a:cubicBezTo>
                    <a:pt x="4029" y="12548"/>
                    <a:pt x="7234" y="12627"/>
                    <a:pt x="8712" y="9479"/>
                  </a:cubicBezTo>
                  <a:cubicBezTo>
                    <a:pt x="10213" y="6714"/>
                    <a:pt x="9039" y="3397"/>
                    <a:pt x="9829" y="407"/>
                  </a:cubicBezTo>
                  <a:lnTo>
                    <a:pt x="9920" y="0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11"/>
            <p:cNvSpPr/>
            <p:nvPr/>
          </p:nvSpPr>
          <p:spPr>
            <a:xfrm>
              <a:off x="4907549" y="3080664"/>
              <a:ext cx="240549" cy="369112"/>
            </a:xfrm>
            <a:custGeom>
              <a:rect b="b" l="l" r="r" t="t"/>
              <a:pathLst>
                <a:path extrusionOk="0" h="10755" w="7009">
                  <a:moveTo>
                    <a:pt x="6535" y="1"/>
                  </a:moveTo>
                  <a:lnTo>
                    <a:pt x="6219" y="441"/>
                  </a:lnTo>
                  <a:cubicBezTo>
                    <a:pt x="6027" y="723"/>
                    <a:pt x="5733" y="1118"/>
                    <a:pt x="5406" y="1614"/>
                  </a:cubicBezTo>
                  <a:cubicBezTo>
                    <a:pt x="5079" y="2100"/>
                    <a:pt x="4684" y="2664"/>
                    <a:pt x="4289" y="3285"/>
                  </a:cubicBezTo>
                  <a:cubicBezTo>
                    <a:pt x="4120" y="3544"/>
                    <a:pt x="3950" y="3804"/>
                    <a:pt x="3781" y="4063"/>
                  </a:cubicBezTo>
                  <a:lnTo>
                    <a:pt x="3747" y="3781"/>
                  </a:lnTo>
                  <a:lnTo>
                    <a:pt x="3713" y="3409"/>
                  </a:lnTo>
                  <a:cubicBezTo>
                    <a:pt x="3702" y="3285"/>
                    <a:pt x="3680" y="3160"/>
                    <a:pt x="3680" y="3036"/>
                  </a:cubicBezTo>
                  <a:lnTo>
                    <a:pt x="3646" y="2675"/>
                  </a:lnTo>
                  <a:cubicBezTo>
                    <a:pt x="3646" y="2551"/>
                    <a:pt x="3623" y="2427"/>
                    <a:pt x="3623" y="2303"/>
                  </a:cubicBezTo>
                  <a:cubicBezTo>
                    <a:pt x="3623" y="2043"/>
                    <a:pt x="3623" y="1795"/>
                    <a:pt x="3601" y="1547"/>
                  </a:cubicBezTo>
                  <a:cubicBezTo>
                    <a:pt x="3555" y="1795"/>
                    <a:pt x="3510" y="2043"/>
                    <a:pt x="3465" y="2292"/>
                  </a:cubicBezTo>
                  <a:cubicBezTo>
                    <a:pt x="3443" y="2416"/>
                    <a:pt x="3431" y="2540"/>
                    <a:pt x="3431" y="2664"/>
                  </a:cubicBezTo>
                  <a:cubicBezTo>
                    <a:pt x="3420" y="2799"/>
                    <a:pt x="3420" y="2923"/>
                    <a:pt x="3409" y="3048"/>
                  </a:cubicBezTo>
                  <a:cubicBezTo>
                    <a:pt x="3409" y="3183"/>
                    <a:pt x="3409" y="3307"/>
                    <a:pt x="3409" y="3431"/>
                  </a:cubicBezTo>
                  <a:lnTo>
                    <a:pt x="3431" y="3815"/>
                  </a:lnTo>
                  <a:cubicBezTo>
                    <a:pt x="3443" y="4052"/>
                    <a:pt x="3465" y="4278"/>
                    <a:pt x="3488" y="4515"/>
                  </a:cubicBezTo>
                  <a:lnTo>
                    <a:pt x="3036" y="5237"/>
                  </a:lnTo>
                  <a:lnTo>
                    <a:pt x="2404" y="6320"/>
                  </a:lnTo>
                  <a:cubicBezTo>
                    <a:pt x="2404" y="6297"/>
                    <a:pt x="2393" y="6275"/>
                    <a:pt x="2382" y="6264"/>
                  </a:cubicBezTo>
                  <a:cubicBezTo>
                    <a:pt x="2348" y="6117"/>
                    <a:pt x="2325" y="5970"/>
                    <a:pt x="2292" y="5823"/>
                  </a:cubicBezTo>
                  <a:cubicBezTo>
                    <a:pt x="2269" y="5677"/>
                    <a:pt x="2269" y="5519"/>
                    <a:pt x="2258" y="5372"/>
                  </a:cubicBezTo>
                  <a:cubicBezTo>
                    <a:pt x="2247" y="5214"/>
                    <a:pt x="2258" y="5067"/>
                    <a:pt x="2258" y="4909"/>
                  </a:cubicBezTo>
                  <a:lnTo>
                    <a:pt x="2269" y="3973"/>
                  </a:lnTo>
                  <a:cubicBezTo>
                    <a:pt x="2269" y="3657"/>
                    <a:pt x="2258" y="3352"/>
                    <a:pt x="2224" y="3036"/>
                  </a:cubicBezTo>
                  <a:cubicBezTo>
                    <a:pt x="2201" y="3194"/>
                    <a:pt x="2179" y="3352"/>
                    <a:pt x="2168" y="3499"/>
                  </a:cubicBezTo>
                  <a:cubicBezTo>
                    <a:pt x="2145" y="3657"/>
                    <a:pt x="2122" y="3815"/>
                    <a:pt x="2100" y="3962"/>
                  </a:cubicBezTo>
                  <a:cubicBezTo>
                    <a:pt x="2055" y="4278"/>
                    <a:pt x="2010" y="4582"/>
                    <a:pt x="1976" y="4898"/>
                  </a:cubicBezTo>
                  <a:cubicBezTo>
                    <a:pt x="1953" y="5056"/>
                    <a:pt x="1953" y="5214"/>
                    <a:pt x="1942" y="5372"/>
                  </a:cubicBezTo>
                  <a:cubicBezTo>
                    <a:pt x="1942" y="5530"/>
                    <a:pt x="1953" y="5699"/>
                    <a:pt x="1976" y="5857"/>
                  </a:cubicBezTo>
                  <a:cubicBezTo>
                    <a:pt x="1987" y="6027"/>
                    <a:pt x="2021" y="6185"/>
                    <a:pt x="2055" y="6343"/>
                  </a:cubicBezTo>
                  <a:cubicBezTo>
                    <a:pt x="2100" y="6467"/>
                    <a:pt x="2134" y="6602"/>
                    <a:pt x="2179" y="6726"/>
                  </a:cubicBezTo>
                  <a:cubicBezTo>
                    <a:pt x="2077" y="6895"/>
                    <a:pt x="1976" y="7076"/>
                    <a:pt x="1885" y="7234"/>
                  </a:cubicBezTo>
                  <a:cubicBezTo>
                    <a:pt x="1536" y="7843"/>
                    <a:pt x="1231" y="8419"/>
                    <a:pt x="949" y="8927"/>
                  </a:cubicBezTo>
                  <a:cubicBezTo>
                    <a:pt x="926" y="8408"/>
                    <a:pt x="892" y="7888"/>
                    <a:pt x="859" y="7381"/>
                  </a:cubicBezTo>
                  <a:cubicBezTo>
                    <a:pt x="847" y="7053"/>
                    <a:pt x="836" y="6726"/>
                    <a:pt x="813" y="6410"/>
                  </a:cubicBezTo>
                  <a:cubicBezTo>
                    <a:pt x="791" y="6083"/>
                    <a:pt x="768" y="5756"/>
                    <a:pt x="734" y="5429"/>
                  </a:cubicBezTo>
                  <a:cubicBezTo>
                    <a:pt x="689" y="5756"/>
                    <a:pt x="655" y="6083"/>
                    <a:pt x="622" y="6399"/>
                  </a:cubicBezTo>
                  <a:cubicBezTo>
                    <a:pt x="599" y="6726"/>
                    <a:pt x="576" y="7053"/>
                    <a:pt x="565" y="7381"/>
                  </a:cubicBezTo>
                  <a:cubicBezTo>
                    <a:pt x="565" y="8024"/>
                    <a:pt x="588" y="8690"/>
                    <a:pt x="633" y="9344"/>
                  </a:cubicBezTo>
                  <a:lnTo>
                    <a:pt x="633" y="9355"/>
                  </a:lnTo>
                  <a:lnTo>
                    <a:pt x="633" y="9367"/>
                  </a:lnTo>
                  <a:cubicBezTo>
                    <a:pt x="633" y="9401"/>
                    <a:pt x="644" y="9423"/>
                    <a:pt x="667" y="9434"/>
                  </a:cubicBezTo>
                  <a:cubicBezTo>
                    <a:pt x="497" y="9762"/>
                    <a:pt x="351" y="10055"/>
                    <a:pt x="238" y="10269"/>
                  </a:cubicBezTo>
                  <a:lnTo>
                    <a:pt x="1" y="10755"/>
                  </a:lnTo>
                  <a:cubicBezTo>
                    <a:pt x="1" y="10755"/>
                    <a:pt x="103" y="10597"/>
                    <a:pt x="306" y="10315"/>
                  </a:cubicBezTo>
                  <a:cubicBezTo>
                    <a:pt x="441" y="10100"/>
                    <a:pt x="622" y="9818"/>
                    <a:pt x="836" y="9502"/>
                  </a:cubicBezTo>
                  <a:cubicBezTo>
                    <a:pt x="960" y="9468"/>
                    <a:pt x="1096" y="9446"/>
                    <a:pt x="1220" y="9412"/>
                  </a:cubicBezTo>
                  <a:cubicBezTo>
                    <a:pt x="1344" y="9378"/>
                    <a:pt x="1479" y="9310"/>
                    <a:pt x="1592" y="9254"/>
                  </a:cubicBezTo>
                  <a:cubicBezTo>
                    <a:pt x="1705" y="9197"/>
                    <a:pt x="1818" y="9130"/>
                    <a:pt x="1931" y="9062"/>
                  </a:cubicBezTo>
                  <a:lnTo>
                    <a:pt x="2247" y="8836"/>
                  </a:lnTo>
                  <a:cubicBezTo>
                    <a:pt x="2450" y="8678"/>
                    <a:pt x="2641" y="8509"/>
                    <a:pt x="2822" y="8340"/>
                  </a:cubicBezTo>
                  <a:cubicBezTo>
                    <a:pt x="3003" y="8159"/>
                    <a:pt x="3183" y="7979"/>
                    <a:pt x="3364" y="7798"/>
                  </a:cubicBezTo>
                  <a:lnTo>
                    <a:pt x="3364" y="7798"/>
                  </a:lnTo>
                  <a:cubicBezTo>
                    <a:pt x="3138" y="7934"/>
                    <a:pt x="2935" y="8080"/>
                    <a:pt x="2732" y="8216"/>
                  </a:cubicBezTo>
                  <a:cubicBezTo>
                    <a:pt x="2619" y="8283"/>
                    <a:pt x="2517" y="8362"/>
                    <a:pt x="2416" y="8430"/>
                  </a:cubicBezTo>
                  <a:lnTo>
                    <a:pt x="2100" y="8633"/>
                  </a:lnTo>
                  <a:lnTo>
                    <a:pt x="1784" y="8814"/>
                  </a:lnTo>
                  <a:lnTo>
                    <a:pt x="1457" y="8972"/>
                  </a:lnTo>
                  <a:cubicBezTo>
                    <a:pt x="1344" y="9017"/>
                    <a:pt x="1231" y="9051"/>
                    <a:pt x="1129" y="9096"/>
                  </a:cubicBezTo>
                  <a:lnTo>
                    <a:pt x="1084" y="9096"/>
                  </a:lnTo>
                  <a:cubicBezTo>
                    <a:pt x="1400" y="8599"/>
                    <a:pt x="1773" y="8024"/>
                    <a:pt x="2145" y="7403"/>
                  </a:cubicBezTo>
                  <a:cubicBezTo>
                    <a:pt x="2247" y="7245"/>
                    <a:pt x="2348" y="7065"/>
                    <a:pt x="2450" y="6907"/>
                  </a:cubicBezTo>
                  <a:cubicBezTo>
                    <a:pt x="2687" y="6783"/>
                    <a:pt x="2946" y="6658"/>
                    <a:pt x="3194" y="6534"/>
                  </a:cubicBezTo>
                  <a:cubicBezTo>
                    <a:pt x="3443" y="6410"/>
                    <a:pt x="3691" y="6286"/>
                    <a:pt x="3939" y="6151"/>
                  </a:cubicBezTo>
                  <a:cubicBezTo>
                    <a:pt x="4187" y="6027"/>
                    <a:pt x="4436" y="5880"/>
                    <a:pt x="4673" y="5733"/>
                  </a:cubicBezTo>
                  <a:cubicBezTo>
                    <a:pt x="4797" y="5665"/>
                    <a:pt x="4910" y="5575"/>
                    <a:pt x="5022" y="5485"/>
                  </a:cubicBezTo>
                  <a:cubicBezTo>
                    <a:pt x="5135" y="5406"/>
                    <a:pt x="5237" y="5304"/>
                    <a:pt x="5338" y="5203"/>
                  </a:cubicBezTo>
                  <a:lnTo>
                    <a:pt x="5338" y="5203"/>
                  </a:lnTo>
                  <a:cubicBezTo>
                    <a:pt x="5214" y="5271"/>
                    <a:pt x="5101" y="5350"/>
                    <a:pt x="4977" y="5406"/>
                  </a:cubicBezTo>
                  <a:cubicBezTo>
                    <a:pt x="4842" y="5474"/>
                    <a:pt x="4729" y="5541"/>
                    <a:pt x="4594" y="5586"/>
                  </a:cubicBezTo>
                  <a:cubicBezTo>
                    <a:pt x="4345" y="5699"/>
                    <a:pt x="4086" y="5801"/>
                    <a:pt x="3826" y="5914"/>
                  </a:cubicBezTo>
                  <a:cubicBezTo>
                    <a:pt x="3476" y="6060"/>
                    <a:pt x="3127" y="6218"/>
                    <a:pt x="2766" y="6376"/>
                  </a:cubicBezTo>
                  <a:cubicBezTo>
                    <a:pt x="2957" y="6060"/>
                    <a:pt x="3138" y="5744"/>
                    <a:pt x="3330" y="5417"/>
                  </a:cubicBezTo>
                  <a:cubicBezTo>
                    <a:pt x="3476" y="5180"/>
                    <a:pt x="3623" y="4943"/>
                    <a:pt x="3770" y="4706"/>
                  </a:cubicBezTo>
                  <a:lnTo>
                    <a:pt x="4142" y="4661"/>
                  </a:lnTo>
                  <a:cubicBezTo>
                    <a:pt x="4300" y="4627"/>
                    <a:pt x="4447" y="4593"/>
                    <a:pt x="4594" y="4560"/>
                  </a:cubicBezTo>
                  <a:cubicBezTo>
                    <a:pt x="4887" y="4469"/>
                    <a:pt x="5180" y="4368"/>
                    <a:pt x="5463" y="4232"/>
                  </a:cubicBezTo>
                  <a:cubicBezTo>
                    <a:pt x="5733" y="4108"/>
                    <a:pt x="6004" y="3962"/>
                    <a:pt x="6264" y="3792"/>
                  </a:cubicBezTo>
                  <a:cubicBezTo>
                    <a:pt x="6512" y="3634"/>
                    <a:pt x="6771" y="3476"/>
                    <a:pt x="7008" y="3296"/>
                  </a:cubicBezTo>
                  <a:lnTo>
                    <a:pt x="7008" y="3296"/>
                  </a:lnTo>
                  <a:cubicBezTo>
                    <a:pt x="6444" y="3510"/>
                    <a:pt x="5903" y="3758"/>
                    <a:pt x="5350" y="3973"/>
                  </a:cubicBezTo>
                  <a:cubicBezTo>
                    <a:pt x="5203" y="4018"/>
                    <a:pt x="5068" y="4074"/>
                    <a:pt x="4932" y="4108"/>
                  </a:cubicBezTo>
                  <a:cubicBezTo>
                    <a:pt x="4797" y="4153"/>
                    <a:pt x="4650" y="4199"/>
                    <a:pt x="4515" y="4232"/>
                  </a:cubicBezTo>
                  <a:cubicBezTo>
                    <a:pt x="4368" y="4266"/>
                    <a:pt x="4233" y="4289"/>
                    <a:pt x="4086" y="4311"/>
                  </a:cubicBezTo>
                  <a:lnTo>
                    <a:pt x="4007" y="4323"/>
                  </a:lnTo>
                  <a:cubicBezTo>
                    <a:pt x="4199" y="4029"/>
                    <a:pt x="4368" y="3736"/>
                    <a:pt x="4548" y="3454"/>
                  </a:cubicBezTo>
                  <a:cubicBezTo>
                    <a:pt x="4932" y="2822"/>
                    <a:pt x="5271" y="2224"/>
                    <a:pt x="5575" y="1716"/>
                  </a:cubicBezTo>
                  <a:cubicBezTo>
                    <a:pt x="5869" y="1208"/>
                    <a:pt x="6106" y="768"/>
                    <a:pt x="6275" y="475"/>
                  </a:cubicBezTo>
                  <a:lnTo>
                    <a:pt x="6535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11"/>
            <p:cNvSpPr/>
            <p:nvPr/>
          </p:nvSpPr>
          <p:spPr>
            <a:xfrm>
              <a:off x="4643457" y="3330754"/>
              <a:ext cx="230459" cy="159622"/>
            </a:xfrm>
            <a:custGeom>
              <a:rect b="b" l="l" r="r" t="t"/>
              <a:pathLst>
                <a:path extrusionOk="0" h="4651" w="6715">
                  <a:moveTo>
                    <a:pt x="3464" y="1"/>
                  </a:moveTo>
                  <a:cubicBezTo>
                    <a:pt x="2887" y="1"/>
                    <a:pt x="2322" y="113"/>
                    <a:pt x="1794" y="331"/>
                  </a:cubicBezTo>
                  <a:cubicBezTo>
                    <a:pt x="745" y="737"/>
                    <a:pt x="102" y="1594"/>
                    <a:pt x="0" y="2633"/>
                  </a:cubicBezTo>
                  <a:cubicBezTo>
                    <a:pt x="316" y="3682"/>
                    <a:pt x="1681" y="4404"/>
                    <a:pt x="2663" y="4596"/>
                  </a:cubicBezTo>
                  <a:cubicBezTo>
                    <a:pt x="2896" y="4633"/>
                    <a:pt x="3129" y="4651"/>
                    <a:pt x="3361" y="4651"/>
                  </a:cubicBezTo>
                  <a:cubicBezTo>
                    <a:pt x="4625" y="4651"/>
                    <a:pt x="5847" y="4116"/>
                    <a:pt x="6714" y="3163"/>
                  </a:cubicBezTo>
                  <a:cubicBezTo>
                    <a:pt x="6714" y="2994"/>
                    <a:pt x="6703" y="2813"/>
                    <a:pt x="6658" y="2644"/>
                  </a:cubicBezTo>
                  <a:lnTo>
                    <a:pt x="6534" y="1651"/>
                  </a:lnTo>
                  <a:cubicBezTo>
                    <a:pt x="5687" y="872"/>
                    <a:pt x="4864" y="37"/>
                    <a:pt x="3622" y="3"/>
                  </a:cubicBezTo>
                  <a:cubicBezTo>
                    <a:pt x="3570" y="2"/>
                    <a:pt x="3517" y="1"/>
                    <a:pt x="346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11"/>
            <p:cNvSpPr/>
            <p:nvPr/>
          </p:nvSpPr>
          <p:spPr>
            <a:xfrm>
              <a:off x="4727095" y="3343109"/>
              <a:ext cx="156499" cy="152003"/>
            </a:xfrm>
            <a:custGeom>
              <a:rect b="b" l="l" r="r" t="t"/>
              <a:pathLst>
                <a:path extrusionOk="0" h="4429" w="4560">
                  <a:moveTo>
                    <a:pt x="1371" y="1"/>
                  </a:moveTo>
                  <a:cubicBezTo>
                    <a:pt x="1011" y="1"/>
                    <a:pt x="360" y="339"/>
                    <a:pt x="892" y="648"/>
                  </a:cubicBezTo>
                  <a:cubicBezTo>
                    <a:pt x="820" y="631"/>
                    <a:pt x="735" y="621"/>
                    <a:pt x="647" y="621"/>
                  </a:cubicBezTo>
                  <a:cubicBezTo>
                    <a:pt x="377" y="621"/>
                    <a:pt x="80" y="714"/>
                    <a:pt x="46" y="986"/>
                  </a:cubicBezTo>
                  <a:cubicBezTo>
                    <a:pt x="1" y="1302"/>
                    <a:pt x="373" y="1675"/>
                    <a:pt x="678" y="1697"/>
                  </a:cubicBezTo>
                  <a:cubicBezTo>
                    <a:pt x="166" y="1921"/>
                    <a:pt x="77" y="2618"/>
                    <a:pt x="678" y="2618"/>
                  </a:cubicBezTo>
                  <a:cubicBezTo>
                    <a:pt x="713" y="2618"/>
                    <a:pt x="751" y="2616"/>
                    <a:pt x="790" y="2611"/>
                  </a:cubicBezTo>
                  <a:lnTo>
                    <a:pt x="790" y="2611"/>
                  </a:lnTo>
                  <a:cubicBezTo>
                    <a:pt x="565" y="2713"/>
                    <a:pt x="170" y="2972"/>
                    <a:pt x="260" y="3277"/>
                  </a:cubicBezTo>
                  <a:cubicBezTo>
                    <a:pt x="350" y="3548"/>
                    <a:pt x="689" y="3514"/>
                    <a:pt x="915" y="3525"/>
                  </a:cubicBezTo>
                  <a:cubicBezTo>
                    <a:pt x="820" y="4207"/>
                    <a:pt x="1219" y="4429"/>
                    <a:pt x="1706" y="4429"/>
                  </a:cubicBezTo>
                  <a:cubicBezTo>
                    <a:pt x="2034" y="4429"/>
                    <a:pt x="2401" y="4329"/>
                    <a:pt x="2686" y="4202"/>
                  </a:cubicBezTo>
                  <a:cubicBezTo>
                    <a:pt x="3205" y="3977"/>
                    <a:pt x="3668" y="3638"/>
                    <a:pt x="4040" y="3198"/>
                  </a:cubicBezTo>
                  <a:cubicBezTo>
                    <a:pt x="4401" y="2758"/>
                    <a:pt x="4559" y="2239"/>
                    <a:pt x="4243" y="1708"/>
                  </a:cubicBezTo>
                  <a:cubicBezTo>
                    <a:pt x="4097" y="1460"/>
                    <a:pt x="3905" y="1246"/>
                    <a:pt x="3657" y="1076"/>
                  </a:cubicBezTo>
                  <a:cubicBezTo>
                    <a:pt x="3453" y="941"/>
                    <a:pt x="3228" y="941"/>
                    <a:pt x="3002" y="840"/>
                  </a:cubicBezTo>
                  <a:cubicBezTo>
                    <a:pt x="2449" y="591"/>
                    <a:pt x="2066" y="83"/>
                    <a:pt x="1434" y="4"/>
                  </a:cubicBezTo>
                  <a:cubicBezTo>
                    <a:pt x="1414" y="2"/>
                    <a:pt x="1393" y="1"/>
                    <a:pt x="1371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11"/>
            <p:cNvSpPr/>
            <p:nvPr/>
          </p:nvSpPr>
          <p:spPr>
            <a:xfrm>
              <a:off x="4642290" y="3421084"/>
              <a:ext cx="231626" cy="91806"/>
            </a:xfrm>
            <a:custGeom>
              <a:rect b="b" l="l" r="r" t="t"/>
              <a:pathLst>
                <a:path extrusionOk="0" h="2675" w="6749">
                  <a:moveTo>
                    <a:pt x="34" y="1"/>
                  </a:moveTo>
                  <a:cubicBezTo>
                    <a:pt x="0" y="260"/>
                    <a:pt x="12" y="520"/>
                    <a:pt x="45" y="779"/>
                  </a:cubicBezTo>
                  <a:cubicBezTo>
                    <a:pt x="237" y="2111"/>
                    <a:pt x="1930" y="2652"/>
                    <a:pt x="3092" y="2675"/>
                  </a:cubicBezTo>
                  <a:cubicBezTo>
                    <a:pt x="3916" y="2652"/>
                    <a:pt x="4728" y="2415"/>
                    <a:pt x="5428" y="1975"/>
                  </a:cubicBezTo>
                  <a:cubicBezTo>
                    <a:pt x="5744" y="1817"/>
                    <a:pt x="6037" y="1614"/>
                    <a:pt x="6308" y="1377"/>
                  </a:cubicBezTo>
                  <a:cubicBezTo>
                    <a:pt x="6500" y="1163"/>
                    <a:pt x="6647" y="915"/>
                    <a:pt x="6726" y="644"/>
                  </a:cubicBezTo>
                  <a:cubicBezTo>
                    <a:pt x="6726" y="633"/>
                    <a:pt x="6737" y="610"/>
                    <a:pt x="6737" y="587"/>
                  </a:cubicBezTo>
                  <a:cubicBezTo>
                    <a:pt x="6737" y="576"/>
                    <a:pt x="6748" y="554"/>
                    <a:pt x="6748" y="531"/>
                  </a:cubicBezTo>
                  <a:lnTo>
                    <a:pt x="6748" y="531"/>
                  </a:lnTo>
                  <a:cubicBezTo>
                    <a:pt x="6173" y="1185"/>
                    <a:pt x="5405" y="1659"/>
                    <a:pt x="4559" y="1862"/>
                  </a:cubicBezTo>
                  <a:cubicBezTo>
                    <a:pt x="4178" y="1968"/>
                    <a:pt x="3789" y="2021"/>
                    <a:pt x="3398" y="2021"/>
                  </a:cubicBezTo>
                  <a:cubicBezTo>
                    <a:pt x="3164" y="2021"/>
                    <a:pt x="2930" y="2002"/>
                    <a:pt x="2697" y="1964"/>
                  </a:cubicBezTo>
                  <a:cubicBezTo>
                    <a:pt x="1715" y="1772"/>
                    <a:pt x="350" y="1050"/>
                    <a:pt x="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11"/>
            <p:cNvSpPr/>
            <p:nvPr/>
          </p:nvSpPr>
          <p:spPr>
            <a:xfrm>
              <a:off x="4746451" y="3437352"/>
              <a:ext cx="123209" cy="30236"/>
            </a:xfrm>
            <a:custGeom>
              <a:rect b="b" l="l" r="r" t="t"/>
              <a:pathLst>
                <a:path extrusionOk="0" h="881" w="3590">
                  <a:moveTo>
                    <a:pt x="3589" y="1"/>
                  </a:moveTo>
                  <a:cubicBezTo>
                    <a:pt x="3589" y="1"/>
                    <a:pt x="3544" y="34"/>
                    <a:pt x="3476" y="102"/>
                  </a:cubicBezTo>
                  <a:cubicBezTo>
                    <a:pt x="3420" y="147"/>
                    <a:pt x="3375" y="181"/>
                    <a:pt x="3318" y="215"/>
                  </a:cubicBezTo>
                  <a:cubicBezTo>
                    <a:pt x="3262" y="260"/>
                    <a:pt x="3183" y="294"/>
                    <a:pt x="3115" y="328"/>
                  </a:cubicBezTo>
                  <a:cubicBezTo>
                    <a:pt x="3036" y="373"/>
                    <a:pt x="2957" y="418"/>
                    <a:pt x="2856" y="441"/>
                  </a:cubicBezTo>
                  <a:cubicBezTo>
                    <a:pt x="2765" y="474"/>
                    <a:pt x="2664" y="508"/>
                    <a:pt x="2562" y="542"/>
                  </a:cubicBezTo>
                  <a:lnTo>
                    <a:pt x="2393" y="576"/>
                  </a:lnTo>
                  <a:lnTo>
                    <a:pt x="2235" y="610"/>
                  </a:lnTo>
                  <a:cubicBezTo>
                    <a:pt x="2122" y="644"/>
                    <a:pt x="1998" y="655"/>
                    <a:pt x="1885" y="666"/>
                  </a:cubicBezTo>
                  <a:cubicBezTo>
                    <a:pt x="1772" y="678"/>
                    <a:pt x="1648" y="700"/>
                    <a:pt x="1535" y="711"/>
                  </a:cubicBezTo>
                  <a:cubicBezTo>
                    <a:pt x="1423" y="711"/>
                    <a:pt x="1310" y="723"/>
                    <a:pt x="1197" y="723"/>
                  </a:cubicBezTo>
                  <a:cubicBezTo>
                    <a:pt x="971" y="734"/>
                    <a:pt x="768" y="734"/>
                    <a:pt x="588" y="734"/>
                  </a:cubicBezTo>
                  <a:cubicBezTo>
                    <a:pt x="527" y="734"/>
                    <a:pt x="472" y="739"/>
                    <a:pt x="422" y="739"/>
                  </a:cubicBezTo>
                  <a:cubicBezTo>
                    <a:pt x="397" y="739"/>
                    <a:pt x="373" y="738"/>
                    <a:pt x="351" y="734"/>
                  </a:cubicBezTo>
                  <a:lnTo>
                    <a:pt x="159" y="734"/>
                  </a:lnTo>
                  <a:cubicBezTo>
                    <a:pt x="57" y="723"/>
                    <a:pt x="1" y="723"/>
                    <a:pt x="1" y="723"/>
                  </a:cubicBezTo>
                  <a:lnTo>
                    <a:pt x="1" y="723"/>
                  </a:lnTo>
                  <a:cubicBezTo>
                    <a:pt x="181" y="768"/>
                    <a:pt x="384" y="813"/>
                    <a:pt x="576" y="836"/>
                  </a:cubicBezTo>
                  <a:cubicBezTo>
                    <a:pt x="666" y="847"/>
                    <a:pt x="757" y="858"/>
                    <a:pt x="858" y="858"/>
                  </a:cubicBezTo>
                  <a:cubicBezTo>
                    <a:pt x="960" y="869"/>
                    <a:pt x="1073" y="881"/>
                    <a:pt x="1186" y="881"/>
                  </a:cubicBezTo>
                  <a:cubicBezTo>
                    <a:pt x="1298" y="881"/>
                    <a:pt x="1423" y="869"/>
                    <a:pt x="1535" y="869"/>
                  </a:cubicBezTo>
                  <a:cubicBezTo>
                    <a:pt x="1648" y="858"/>
                    <a:pt x="1772" y="858"/>
                    <a:pt x="1896" y="836"/>
                  </a:cubicBezTo>
                  <a:cubicBezTo>
                    <a:pt x="2009" y="813"/>
                    <a:pt x="2133" y="802"/>
                    <a:pt x="2246" y="768"/>
                  </a:cubicBezTo>
                  <a:cubicBezTo>
                    <a:pt x="2359" y="745"/>
                    <a:pt x="2472" y="711"/>
                    <a:pt x="2585" y="678"/>
                  </a:cubicBezTo>
                  <a:cubicBezTo>
                    <a:pt x="2686" y="644"/>
                    <a:pt x="2799" y="599"/>
                    <a:pt x="2889" y="553"/>
                  </a:cubicBezTo>
                  <a:cubicBezTo>
                    <a:pt x="2980" y="520"/>
                    <a:pt x="3070" y="474"/>
                    <a:pt x="3149" y="418"/>
                  </a:cubicBezTo>
                  <a:cubicBezTo>
                    <a:pt x="3217" y="373"/>
                    <a:pt x="3284" y="317"/>
                    <a:pt x="3352" y="260"/>
                  </a:cubicBezTo>
                  <a:cubicBezTo>
                    <a:pt x="3397" y="226"/>
                    <a:pt x="3442" y="181"/>
                    <a:pt x="3488" y="125"/>
                  </a:cubicBezTo>
                  <a:cubicBezTo>
                    <a:pt x="3555" y="46"/>
                    <a:pt x="3589" y="1"/>
                    <a:pt x="358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11"/>
            <p:cNvSpPr/>
            <p:nvPr/>
          </p:nvSpPr>
          <p:spPr>
            <a:xfrm>
              <a:off x="4772019" y="3445108"/>
              <a:ext cx="70116" cy="13591"/>
            </a:xfrm>
            <a:custGeom>
              <a:rect b="b" l="l" r="r" t="t"/>
              <a:pathLst>
                <a:path extrusionOk="0" h="396" w="2043">
                  <a:moveTo>
                    <a:pt x="2043" y="0"/>
                  </a:moveTo>
                  <a:cubicBezTo>
                    <a:pt x="2043" y="0"/>
                    <a:pt x="1907" y="0"/>
                    <a:pt x="1716" y="23"/>
                  </a:cubicBezTo>
                  <a:cubicBezTo>
                    <a:pt x="1614" y="23"/>
                    <a:pt x="1501" y="23"/>
                    <a:pt x="1388" y="45"/>
                  </a:cubicBezTo>
                  <a:cubicBezTo>
                    <a:pt x="1264" y="57"/>
                    <a:pt x="1140" y="68"/>
                    <a:pt x="1016" y="68"/>
                  </a:cubicBezTo>
                  <a:cubicBezTo>
                    <a:pt x="933" y="68"/>
                    <a:pt x="846" y="73"/>
                    <a:pt x="763" y="73"/>
                  </a:cubicBezTo>
                  <a:cubicBezTo>
                    <a:pt x="721" y="73"/>
                    <a:pt x="681" y="72"/>
                    <a:pt x="644" y="68"/>
                  </a:cubicBezTo>
                  <a:cubicBezTo>
                    <a:pt x="606" y="68"/>
                    <a:pt x="568" y="73"/>
                    <a:pt x="531" y="73"/>
                  </a:cubicBezTo>
                  <a:cubicBezTo>
                    <a:pt x="512" y="73"/>
                    <a:pt x="493" y="72"/>
                    <a:pt x="474" y="68"/>
                  </a:cubicBezTo>
                  <a:cubicBezTo>
                    <a:pt x="418" y="57"/>
                    <a:pt x="373" y="57"/>
                    <a:pt x="328" y="57"/>
                  </a:cubicBezTo>
                  <a:cubicBezTo>
                    <a:pt x="283" y="45"/>
                    <a:pt x="237" y="45"/>
                    <a:pt x="192" y="34"/>
                  </a:cubicBezTo>
                  <a:lnTo>
                    <a:pt x="91" y="12"/>
                  </a:lnTo>
                  <a:cubicBezTo>
                    <a:pt x="34" y="12"/>
                    <a:pt x="1" y="0"/>
                    <a:pt x="0" y="0"/>
                  </a:cubicBezTo>
                  <a:lnTo>
                    <a:pt x="0" y="0"/>
                  </a:lnTo>
                  <a:cubicBezTo>
                    <a:pt x="23" y="12"/>
                    <a:pt x="57" y="34"/>
                    <a:pt x="79" y="45"/>
                  </a:cubicBezTo>
                  <a:cubicBezTo>
                    <a:pt x="113" y="57"/>
                    <a:pt x="136" y="79"/>
                    <a:pt x="170" y="102"/>
                  </a:cubicBezTo>
                  <a:cubicBezTo>
                    <a:pt x="215" y="124"/>
                    <a:pt x="249" y="147"/>
                    <a:pt x="294" y="158"/>
                  </a:cubicBezTo>
                  <a:cubicBezTo>
                    <a:pt x="350" y="169"/>
                    <a:pt x="395" y="215"/>
                    <a:pt x="452" y="226"/>
                  </a:cubicBezTo>
                  <a:cubicBezTo>
                    <a:pt x="508" y="237"/>
                    <a:pt x="565" y="294"/>
                    <a:pt x="632" y="294"/>
                  </a:cubicBezTo>
                  <a:cubicBezTo>
                    <a:pt x="689" y="305"/>
                    <a:pt x="757" y="395"/>
                    <a:pt x="824" y="395"/>
                  </a:cubicBezTo>
                  <a:lnTo>
                    <a:pt x="1016" y="395"/>
                  </a:lnTo>
                  <a:cubicBezTo>
                    <a:pt x="1084" y="395"/>
                    <a:pt x="1151" y="294"/>
                    <a:pt x="1219" y="294"/>
                  </a:cubicBezTo>
                  <a:cubicBezTo>
                    <a:pt x="1276" y="294"/>
                    <a:pt x="1343" y="192"/>
                    <a:pt x="1400" y="181"/>
                  </a:cubicBezTo>
                  <a:cubicBezTo>
                    <a:pt x="1513" y="169"/>
                    <a:pt x="1625" y="136"/>
                    <a:pt x="1727" y="113"/>
                  </a:cubicBezTo>
                  <a:cubicBezTo>
                    <a:pt x="1829" y="79"/>
                    <a:pt x="1941" y="45"/>
                    <a:pt x="2043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11"/>
            <p:cNvSpPr/>
            <p:nvPr/>
          </p:nvSpPr>
          <p:spPr>
            <a:xfrm>
              <a:off x="4783654" y="3435018"/>
              <a:ext cx="58481" cy="10776"/>
            </a:xfrm>
            <a:custGeom>
              <a:rect b="b" l="l" r="r" t="t"/>
              <a:pathLst>
                <a:path extrusionOk="0" h="314" w="1704">
                  <a:moveTo>
                    <a:pt x="0" y="1"/>
                  </a:moveTo>
                  <a:cubicBezTo>
                    <a:pt x="0" y="1"/>
                    <a:pt x="23" y="23"/>
                    <a:pt x="68" y="23"/>
                  </a:cubicBezTo>
                  <a:cubicBezTo>
                    <a:pt x="113" y="69"/>
                    <a:pt x="181" y="102"/>
                    <a:pt x="237" y="125"/>
                  </a:cubicBezTo>
                  <a:cubicBezTo>
                    <a:pt x="282" y="148"/>
                    <a:pt x="316" y="170"/>
                    <a:pt x="361" y="181"/>
                  </a:cubicBezTo>
                  <a:cubicBezTo>
                    <a:pt x="406" y="204"/>
                    <a:pt x="451" y="215"/>
                    <a:pt x="508" y="238"/>
                  </a:cubicBezTo>
                  <a:cubicBezTo>
                    <a:pt x="553" y="249"/>
                    <a:pt x="609" y="260"/>
                    <a:pt x="666" y="272"/>
                  </a:cubicBezTo>
                  <a:lnTo>
                    <a:pt x="824" y="294"/>
                  </a:lnTo>
                  <a:cubicBezTo>
                    <a:pt x="880" y="306"/>
                    <a:pt x="937" y="306"/>
                    <a:pt x="993" y="306"/>
                  </a:cubicBezTo>
                  <a:cubicBezTo>
                    <a:pt x="1021" y="311"/>
                    <a:pt x="1049" y="314"/>
                    <a:pt x="1078" y="314"/>
                  </a:cubicBezTo>
                  <a:cubicBezTo>
                    <a:pt x="1106" y="314"/>
                    <a:pt x="1134" y="311"/>
                    <a:pt x="1162" y="306"/>
                  </a:cubicBezTo>
                  <a:cubicBezTo>
                    <a:pt x="1253" y="306"/>
                    <a:pt x="1343" y="283"/>
                    <a:pt x="1444" y="260"/>
                  </a:cubicBezTo>
                  <a:cubicBezTo>
                    <a:pt x="1501" y="249"/>
                    <a:pt x="1569" y="227"/>
                    <a:pt x="1636" y="204"/>
                  </a:cubicBezTo>
                  <a:lnTo>
                    <a:pt x="1704" y="181"/>
                  </a:lnTo>
                  <a:lnTo>
                    <a:pt x="1433" y="181"/>
                  </a:lnTo>
                  <a:cubicBezTo>
                    <a:pt x="1411" y="176"/>
                    <a:pt x="1388" y="173"/>
                    <a:pt x="1365" y="173"/>
                  </a:cubicBezTo>
                  <a:cubicBezTo>
                    <a:pt x="1343" y="173"/>
                    <a:pt x="1320" y="176"/>
                    <a:pt x="1298" y="181"/>
                  </a:cubicBezTo>
                  <a:lnTo>
                    <a:pt x="1162" y="181"/>
                  </a:lnTo>
                  <a:cubicBezTo>
                    <a:pt x="1061" y="181"/>
                    <a:pt x="948" y="170"/>
                    <a:pt x="846" y="159"/>
                  </a:cubicBezTo>
                  <a:cubicBezTo>
                    <a:pt x="745" y="136"/>
                    <a:pt x="632" y="136"/>
                    <a:pt x="542" y="114"/>
                  </a:cubicBezTo>
                  <a:cubicBezTo>
                    <a:pt x="485" y="102"/>
                    <a:pt x="440" y="102"/>
                    <a:pt x="395" y="91"/>
                  </a:cubicBezTo>
                  <a:cubicBezTo>
                    <a:pt x="350" y="80"/>
                    <a:pt x="316" y="69"/>
                    <a:pt x="271" y="69"/>
                  </a:cubicBezTo>
                  <a:cubicBezTo>
                    <a:pt x="192" y="46"/>
                    <a:pt x="124" y="23"/>
                    <a:pt x="79" y="2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11"/>
            <p:cNvSpPr/>
            <p:nvPr/>
          </p:nvSpPr>
          <p:spPr>
            <a:xfrm>
              <a:off x="4792543" y="3188017"/>
              <a:ext cx="160755" cy="264092"/>
            </a:xfrm>
            <a:custGeom>
              <a:rect b="b" l="l" r="r" t="t"/>
              <a:pathLst>
                <a:path extrusionOk="0" h="7695" w="4684">
                  <a:moveTo>
                    <a:pt x="1736" y="1"/>
                  </a:moveTo>
                  <a:cubicBezTo>
                    <a:pt x="1625" y="1"/>
                    <a:pt x="1513" y="11"/>
                    <a:pt x="1400" y="32"/>
                  </a:cubicBezTo>
                  <a:lnTo>
                    <a:pt x="1276" y="66"/>
                  </a:lnTo>
                  <a:cubicBezTo>
                    <a:pt x="1140" y="179"/>
                    <a:pt x="1005" y="303"/>
                    <a:pt x="881" y="450"/>
                  </a:cubicBezTo>
                  <a:cubicBezTo>
                    <a:pt x="192" y="1251"/>
                    <a:pt x="1" y="2323"/>
                    <a:pt x="1" y="3373"/>
                  </a:cubicBezTo>
                  <a:cubicBezTo>
                    <a:pt x="1" y="4004"/>
                    <a:pt x="238" y="4715"/>
                    <a:pt x="474" y="5302"/>
                  </a:cubicBezTo>
                  <a:cubicBezTo>
                    <a:pt x="858" y="6216"/>
                    <a:pt x="1422" y="7288"/>
                    <a:pt x="2336" y="7694"/>
                  </a:cubicBezTo>
                  <a:lnTo>
                    <a:pt x="2404" y="7694"/>
                  </a:lnTo>
                  <a:cubicBezTo>
                    <a:pt x="2754" y="7299"/>
                    <a:pt x="3047" y="6859"/>
                    <a:pt x="3284" y="6397"/>
                  </a:cubicBezTo>
                  <a:cubicBezTo>
                    <a:pt x="4063" y="4873"/>
                    <a:pt x="4683" y="2921"/>
                    <a:pt x="3758" y="1330"/>
                  </a:cubicBezTo>
                  <a:cubicBezTo>
                    <a:pt x="3311" y="565"/>
                    <a:pt x="2557" y="1"/>
                    <a:pt x="173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11"/>
            <p:cNvSpPr/>
            <p:nvPr/>
          </p:nvSpPr>
          <p:spPr>
            <a:xfrm>
              <a:off x="4801054" y="3306455"/>
              <a:ext cx="133642" cy="147988"/>
            </a:xfrm>
            <a:custGeom>
              <a:rect b="b" l="l" r="r" t="t"/>
              <a:pathLst>
                <a:path extrusionOk="0" h="4312" w="3894">
                  <a:moveTo>
                    <a:pt x="1140" y="1"/>
                  </a:moveTo>
                  <a:cubicBezTo>
                    <a:pt x="937" y="12"/>
                    <a:pt x="915" y="215"/>
                    <a:pt x="971" y="395"/>
                  </a:cubicBezTo>
                  <a:cubicBezTo>
                    <a:pt x="915" y="256"/>
                    <a:pt x="782" y="177"/>
                    <a:pt x="645" y="177"/>
                  </a:cubicBezTo>
                  <a:cubicBezTo>
                    <a:pt x="561" y="177"/>
                    <a:pt x="476" y="207"/>
                    <a:pt x="407" y="271"/>
                  </a:cubicBezTo>
                  <a:cubicBezTo>
                    <a:pt x="1" y="576"/>
                    <a:pt x="46" y="1524"/>
                    <a:pt x="114" y="1953"/>
                  </a:cubicBezTo>
                  <a:cubicBezTo>
                    <a:pt x="272" y="2901"/>
                    <a:pt x="1298" y="3657"/>
                    <a:pt x="1863" y="4311"/>
                  </a:cubicBezTo>
                  <a:lnTo>
                    <a:pt x="2551" y="3961"/>
                  </a:lnTo>
                  <a:cubicBezTo>
                    <a:pt x="2811" y="3374"/>
                    <a:pt x="3194" y="2833"/>
                    <a:pt x="3476" y="2269"/>
                  </a:cubicBezTo>
                  <a:cubicBezTo>
                    <a:pt x="3623" y="1930"/>
                    <a:pt x="3894" y="1479"/>
                    <a:pt x="3713" y="1118"/>
                  </a:cubicBezTo>
                  <a:cubicBezTo>
                    <a:pt x="3606" y="857"/>
                    <a:pt x="3329" y="723"/>
                    <a:pt x="3052" y="723"/>
                  </a:cubicBezTo>
                  <a:cubicBezTo>
                    <a:pt x="2862" y="723"/>
                    <a:pt x="2673" y="786"/>
                    <a:pt x="2540" y="915"/>
                  </a:cubicBezTo>
                  <a:cubicBezTo>
                    <a:pt x="2596" y="700"/>
                    <a:pt x="2630" y="294"/>
                    <a:pt x="2393" y="181"/>
                  </a:cubicBezTo>
                  <a:cubicBezTo>
                    <a:pt x="2335" y="148"/>
                    <a:pt x="2277" y="133"/>
                    <a:pt x="2220" y="133"/>
                  </a:cubicBezTo>
                  <a:cubicBezTo>
                    <a:pt x="1991" y="133"/>
                    <a:pt x="1775" y="364"/>
                    <a:pt x="1603" y="463"/>
                  </a:cubicBezTo>
                  <a:cubicBezTo>
                    <a:pt x="1513" y="339"/>
                    <a:pt x="1344" y="1"/>
                    <a:pt x="114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11"/>
            <p:cNvSpPr/>
            <p:nvPr/>
          </p:nvSpPr>
          <p:spPr>
            <a:xfrm>
              <a:off x="4761552" y="3190282"/>
              <a:ext cx="110819" cy="262273"/>
            </a:xfrm>
            <a:custGeom>
              <a:rect b="b" l="l" r="r" t="t"/>
              <a:pathLst>
                <a:path extrusionOk="0" h="7642" w="3229">
                  <a:moveTo>
                    <a:pt x="2179" y="0"/>
                  </a:moveTo>
                  <a:cubicBezTo>
                    <a:pt x="1524" y="181"/>
                    <a:pt x="847" y="598"/>
                    <a:pt x="565" y="1196"/>
                  </a:cubicBezTo>
                  <a:cubicBezTo>
                    <a:pt x="125" y="2088"/>
                    <a:pt x="12" y="2675"/>
                    <a:pt x="1" y="3701"/>
                  </a:cubicBezTo>
                  <a:cubicBezTo>
                    <a:pt x="1" y="4379"/>
                    <a:pt x="430" y="5462"/>
                    <a:pt x="870" y="6037"/>
                  </a:cubicBezTo>
                  <a:cubicBezTo>
                    <a:pt x="1311" y="6645"/>
                    <a:pt x="2402" y="7641"/>
                    <a:pt x="3178" y="7641"/>
                  </a:cubicBezTo>
                  <a:cubicBezTo>
                    <a:pt x="3195" y="7641"/>
                    <a:pt x="3211" y="7641"/>
                    <a:pt x="3228" y="7640"/>
                  </a:cubicBezTo>
                  <a:cubicBezTo>
                    <a:pt x="2337" y="7222"/>
                    <a:pt x="1761" y="6150"/>
                    <a:pt x="1377" y="5236"/>
                  </a:cubicBezTo>
                  <a:cubicBezTo>
                    <a:pt x="1141" y="4661"/>
                    <a:pt x="904" y="3938"/>
                    <a:pt x="904" y="3307"/>
                  </a:cubicBezTo>
                  <a:cubicBezTo>
                    <a:pt x="904" y="2268"/>
                    <a:pt x="1095" y="1185"/>
                    <a:pt x="1784" y="384"/>
                  </a:cubicBezTo>
                  <a:cubicBezTo>
                    <a:pt x="1908" y="249"/>
                    <a:pt x="2043" y="113"/>
                    <a:pt x="2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11"/>
            <p:cNvSpPr/>
            <p:nvPr/>
          </p:nvSpPr>
          <p:spPr>
            <a:xfrm>
              <a:off x="4827000" y="3371114"/>
              <a:ext cx="60060" cy="88752"/>
            </a:xfrm>
            <a:custGeom>
              <a:rect b="b" l="l" r="r" t="t"/>
              <a:pathLst>
                <a:path extrusionOk="0" h="2586" w="1750">
                  <a:moveTo>
                    <a:pt x="12" y="1"/>
                  </a:moveTo>
                  <a:cubicBezTo>
                    <a:pt x="12" y="1"/>
                    <a:pt x="1" y="57"/>
                    <a:pt x="23" y="136"/>
                  </a:cubicBezTo>
                  <a:cubicBezTo>
                    <a:pt x="23" y="193"/>
                    <a:pt x="23" y="249"/>
                    <a:pt x="35" y="294"/>
                  </a:cubicBezTo>
                  <a:cubicBezTo>
                    <a:pt x="46" y="362"/>
                    <a:pt x="69" y="430"/>
                    <a:pt x="91" y="497"/>
                  </a:cubicBezTo>
                  <a:cubicBezTo>
                    <a:pt x="102" y="576"/>
                    <a:pt x="136" y="655"/>
                    <a:pt x="170" y="734"/>
                  </a:cubicBezTo>
                  <a:cubicBezTo>
                    <a:pt x="204" y="813"/>
                    <a:pt x="249" y="892"/>
                    <a:pt x="283" y="983"/>
                  </a:cubicBezTo>
                  <a:cubicBezTo>
                    <a:pt x="328" y="1062"/>
                    <a:pt x="373" y="1152"/>
                    <a:pt x="430" y="1231"/>
                  </a:cubicBezTo>
                  <a:cubicBezTo>
                    <a:pt x="475" y="1321"/>
                    <a:pt x="542" y="1400"/>
                    <a:pt x="599" y="1479"/>
                  </a:cubicBezTo>
                  <a:cubicBezTo>
                    <a:pt x="712" y="1637"/>
                    <a:pt x="836" y="1795"/>
                    <a:pt x="971" y="1931"/>
                  </a:cubicBezTo>
                  <a:cubicBezTo>
                    <a:pt x="1095" y="2055"/>
                    <a:pt x="1220" y="2179"/>
                    <a:pt x="1344" y="2292"/>
                  </a:cubicBezTo>
                  <a:cubicBezTo>
                    <a:pt x="1479" y="2393"/>
                    <a:pt x="1614" y="2495"/>
                    <a:pt x="1750" y="2585"/>
                  </a:cubicBezTo>
                  <a:cubicBezTo>
                    <a:pt x="1727" y="2551"/>
                    <a:pt x="1693" y="2517"/>
                    <a:pt x="1660" y="2483"/>
                  </a:cubicBezTo>
                  <a:cubicBezTo>
                    <a:pt x="1592" y="2427"/>
                    <a:pt x="1513" y="2325"/>
                    <a:pt x="1411" y="2224"/>
                  </a:cubicBezTo>
                  <a:cubicBezTo>
                    <a:pt x="1321" y="2122"/>
                    <a:pt x="1197" y="1976"/>
                    <a:pt x="1084" y="1840"/>
                  </a:cubicBezTo>
                  <a:cubicBezTo>
                    <a:pt x="1028" y="1773"/>
                    <a:pt x="971" y="1694"/>
                    <a:pt x="904" y="1615"/>
                  </a:cubicBezTo>
                  <a:cubicBezTo>
                    <a:pt x="847" y="1547"/>
                    <a:pt x="791" y="1468"/>
                    <a:pt x="723" y="1389"/>
                  </a:cubicBezTo>
                  <a:cubicBezTo>
                    <a:pt x="667" y="1299"/>
                    <a:pt x="610" y="1220"/>
                    <a:pt x="565" y="1141"/>
                  </a:cubicBezTo>
                  <a:cubicBezTo>
                    <a:pt x="509" y="1062"/>
                    <a:pt x="463" y="983"/>
                    <a:pt x="407" y="904"/>
                  </a:cubicBezTo>
                  <a:cubicBezTo>
                    <a:pt x="351" y="836"/>
                    <a:pt x="294" y="757"/>
                    <a:pt x="260" y="678"/>
                  </a:cubicBezTo>
                  <a:cubicBezTo>
                    <a:pt x="238" y="610"/>
                    <a:pt x="193" y="531"/>
                    <a:pt x="159" y="464"/>
                  </a:cubicBezTo>
                  <a:cubicBezTo>
                    <a:pt x="136" y="407"/>
                    <a:pt x="114" y="351"/>
                    <a:pt x="91" y="283"/>
                  </a:cubicBezTo>
                  <a:cubicBezTo>
                    <a:pt x="69" y="238"/>
                    <a:pt x="57" y="182"/>
                    <a:pt x="46" y="136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11"/>
            <p:cNvSpPr/>
            <p:nvPr/>
          </p:nvSpPr>
          <p:spPr>
            <a:xfrm>
              <a:off x="4847146" y="3377326"/>
              <a:ext cx="33359" cy="74406"/>
            </a:xfrm>
            <a:custGeom>
              <a:rect b="b" l="l" r="r" t="t"/>
              <a:pathLst>
                <a:path extrusionOk="0" h="2168" w="972">
                  <a:moveTo>
                    <a:pt x="1" y="1"/>
                  </a:moveTo>
                  <a:cubicBezTo>
                    <a:pt x="1" y="1"/>
                    <a:pt x="1" y="34"/>
                    <a:pt x="1" y="91"/>
                  </a:cubicBezTo>
                  <a:cubicBezTo>
                    <a:pt x="12" y="192"/>
                    <a:pt x="23" y="283"/>
                    <a:pt x="46" y="373"/>
                  </a:cubicBezTo>
                  <a:cubicBezTo>
                    <a:pt x="68" y="474"/>
                    <a:pt x="102" y="610"/>
                    <a:pt x="136" y="745"/>
                  </a:cubicBezTo>
                  <a:cubicBezTo>
                    <a:pt x="181" y="892"/>
                    <a:pt x="226" y="1027"/>
                    <a:pt x="283" y="1174"/>
                  </a:cubicBezTo>
                  <a:cubicBezTo>
                    <a:pt x="317" y="1230"/>
                    <a:pt x="350" y="1309"/>
                    <a:pt x="384" y="1377"/>
                  </a:cubicBezTo>
                  <a:cubicBezTo>
                    <a:pt x="418" y="1445"/>
                    <a:pt x="452" y="1513"/>
                    <a:pt x="497" y="1569"/>
                  </a:cubicBezTo>
                  <a:cubicBezTo>
                    <a:pt x="531" y="1625"/>
                    <a:pt x="565" y="1693"/>
                    <a:pt x="599" y="1738"/>
                  </a:cubicBezTo>
                  <a:lnTo>
                    <a:pt x="712" y="1896"/>
                  </a:lnTo>
                  <a:cubicBezTo>
                    <a:pt x="768" y="1964"/>
                    <a:pt x="836" y="2032"/>
                    <a:pt x="892" y="2099"/>
                  </a:cubicBezTo>
                  <a:lnTo>
                    <a:pt x="971" y="2167"/>
                  </a:lnTo>
                  <a:cubicBezTo>
                    <a:pt x="971" y="2167"/>
                    <a:pt x="948" y="2133"/>
                    <a:pt x="926" y="2077"/>
                  </a:cubicBezTo>
                  <a:cubicBezTo>
                    <a:pt x="892" y="2020"/>
                    <a:pt x="836" y="1941"/>
                    <a:pt x="791" y="1840"/>
                  </a:cubicBezTo>
                  <a:cubicBezTo>
                    <a:pt x="768" y="1783"/>
                    <a:pt x="734" y="1738"/>
                    <a:pt x="700" y="1682"/>
                  </a:cubicBezTo>
                  <a:cubicBezTo>
                    <a:pt x="678" y="1625"/>
                    <a:pt x="655" y="1558"/>
                    <a:pt x="621" y="1501"/>
                  </a:cubicBezTo>
                  <a:cubicBezTo>
                    <a:pt x="554" y="1377"/>
                    <a:pt x="497" y="1242"/>
                    <a:pt x="441" y="1106"/>
                  </a:cubicBezTo>
                  <a:cubicBezTo>
                    <a:pt x="384" y="971"/>
                    <a:pt x="328" y="836"/>
                    <a:pt x="283" y="700"/>
                  </a:cubicBezTo>
                  <a:cubicBezTo>
                    <a:pt x="226" y="576"/>
                    <a:pt x="181" y="452"/>
                    <a:pt x="136" y="350"/>
                  </a:cubicBezTo>
                  <a:cubicBezTo>
                    <a:pt x="91" y="237"/>
                    <a:pt x="57" y="158"/>
                    <a:pt x="34" y="91"/>
                  </a:cubicBezTo>
                  <a:cubicBezTo>
                    <a:pt x="12" y="3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11"/>
            <p:cNvSpPr/>
            <p:nvPr/>
          </p:nvSpPr>
          <p:spPr>
            <a:xfrm>
              <a:off x="4865335" y="3387794"/>
              <a:ext cx="17881" cy="69738"/>
            </a:xfrm>
            <a:custGeom>
              <a:rect b="b" l="l" r="r" t="t"/>
              <a:pathLst>
                <a:path extrusionOk="0" h="2032" w="521">
                  <a:moveTo>
                    <a:pt x="12" y="0"/>
                  </a:moveTo>
                  <a:cubicBezTo>
                    <a:pt x="1" y="113"/>
                    <a:pt x="1" y="226"/>
                    <a:pt x="12" y="327"/>
                  </a:cubicBezTo>
                  <a:cubicBezTo>
                    <a:pt x="12" y="384"/>
                    <a:pt x="12" y="440"/>
                    <a:pt x="12" y="497"/>
                  </a:cubicBezTo>
                  <a:cubicBezTo>
                    <a:pt x="24" y="553"/>
                    <a:pt x="35" y="610"/>
                    <a:pt x="35" y="666"/>
                  </a:cubicBezTo>
                  <a:cubicBezTo>
                    <a:pt x="57" y="790"/>
                    <a:pt x="80" y="925"/>
                    <a:pt x="114" y="1050"/>
                  </a:cubicBezTo>
                  <a:cubicBezTo>
                    <a:pt x="159" y="1185"/>
                    <a:pt x="193" y="1309"/>
                    <a:pt x="238" y="1422"/>
                  </a:cubicBezTo>
                  <a:cubicBezTo>
                    <a:pt x="272" y="1524"/>
                    <a:pt x="317" y="1636"/>
                    <a:pt x="362" y="1738"/>
                  </a:cubicBezTo>
                  <a:cubicBezTo>
                    <a:pt x="418" y="1839"/>
                    <a:pt x="464" y="1930"/>
                    <a:pt x="520" y="2031"/>
                  </a:cubicBezTo>
                  <a:cubicBezTo>
                    <a:pt x="520" y="2031"/>
                    <a:pt x="497" y="1896"/>
                    <a:pt x="452" y="1704"/>
                  </a:cubicBezTo>
                  <a:cubicBezTo>
                    <a:pt x="441" y="1659"/>
                    <a:pt x="430" y="1603"/>
                    <a:pt x="418" y="1546"/>
                  </a:cubicBezTo>
                  <a:cubicBezTo>
                    <a:pt x="396" y="1501"/>
                    <a:pt x="396" y="1445"/>
                    <a:pt x="373" y="1377"/>
                  </a:cubicBezTo>
                  <a:cubicBezTo>
                    <a:pt x="351" y="1264"/>
                    <a:pt x="306" y="1140"/>
                    <a:pt x="272" y="1016"/>
                  </a:cubicBezTo>
                  <a:cubicBezTo>
                    <a:pt x="249" y="892"/>
                    <a:pt x="215" y="756"/>
                    <a:pt x="182" y="643"/>
                  </a:cubicBezTo>
                  <a:cubicBezTo>
                    <a:pt x="170" y="587"/>
                    <a:pt x="148" y="531"/>
                    <a:pt x="136" y="474"/>
                  </a:cubicBezTo>
                  <a:cubicBezTo>
                    <a:pt x="125" y="418"/>
                    <a:pt x="114" y="373"/>
                    <a:pt x="103" y="316"/>
                  </a:cubicBezTo>
                  <a:cubicBezTo>
                    <a:pt x="57" y="124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11"/>
            <p:cNvSpPr/>
            <p:nvPr/>
          </p:nvSpPr>
          <p:spPr>
            <a:xfrm>
              <a:off x="4870381" y="3332436"/>
              <a:ext cx="223114" cy="131686"/>
            </a:xfrm>
            <a:custGeom>
              <a:rect b="b" l="l" r="r" t="t"/>
              <a:pathLst>
                <a:path extrusionOk="0" h="3837" w="6501">
                  <a:moveTo>
                    <a:pt x="4121" y="1"/>
                  </a:moveTo>
                  <a:cubicBezTo>
                    <a:pt x="3976" y="1"/>
                    <a:pt x="3828" y="8"/>
                    <a:pt x="3679" y="22"/>
                  </a:cubicBezTo>
                  <a:cubicBezTo>
                    <a:pt x="2709" y="101"/>
                    <a:pt x="1851" y="620"/>
                    <a:pt x="1197" y="1320"/>
                  </a:cubicBezTo>
                  <a:cubicBezTo>
                    <a:pt x="937" y="1613"/>
                    <a:pt x="700" y="1929"/>
                    <a:pt x="497" y="2268"/>
                  </a:cubicBezTo>
                  <a:cubicBezTo>
                    <a:pt x="260" y="2651"/>
                    <a:pt x="102" y="3080"/>
                    <a:pt x="1" y="3520"/>
                  </a:cubicBezTo>
                  <a:lnTo>
                    <a:pt x="396" y="3610"/>
                  </a:lnTo>
                  <a:cubicBezTo>
                    <a:pt x="881" y="3723"/>
                    <a:pt x="1377" y="3802"/>
                    <a:pt x="1874" y="3825"/>
                  </a:cubicBezTo>
                  <a:cubicBezTo>
                    <a:pt x="2017" y="3832"/>
                    <a:pt x="2165" y="3837"/>
                    <a:pt x="2316" y="3837"/>
                  </a:cubicBezTo>
                  <a:cubicBezTo>
                    <a:pt x="3735" y="3837"/>
                    <a:pt x="5474" y="3473"/>
                    <a:pt x="6218" y="2189"/>
                  </a:cubicBezTo>
                  <a:cubicBezTo>
                    <a:pt x="6433" y="1816"/>
                    <a:pt x="6500" y="1387"/>
                    <a:pt x="6421" y="959"/>
                  </a:cubicBezTo>
                  <a:cubicBezTo>
                    <a:pt x="6320" y="801"/>
                    <a:pt x="6184" y="654"/>
                    <a:pt x="6026" y="541"/>
                  </a:cubicBezTo>
                  <a:cubicBezTo>
                    <a:pt x="5441" y="160"/>
                    <a:pt x="4801" y="1"/>
                    <a:pt x="412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11"/>
            <p:cNvSpPr/>
            <p:nvPr/>
          </p:nvSpPr>
          <p:spPr>
            <a:xfrm>
              <a:off x="4861869" y="3366344"/>
              <a:ext cx="131686" cy="105225"/>
            </a:xfrm>
            <a:custGeom>
              <a:rect b="b" l="l" r="r" t="t"/>
              <a:pathLst>
                <a:path extrusionOk="0" h="3066" w="3837">
                  <a:moveTo>
                    <a:pt x="0" y="2668"/>
                  </a:moveTo>
                  <a:lnTo>
                    <a:pt x="0" y="2668"/>
                  </a:lnTo>
                  <a:cubicBezTo>
                    <a:pt x="0" y="2668"/>
                    <a:pt x="0" y="2668"/>
                    <a:pt x="0" y="2668"/>
                  </a:cubicBezTo>
                  <a:cubicBezTo>
                    <a:pt x="0" y="2668"/>
                    <a:pt x="0" y="2668"/>
                    <a:pt x="0" y="2668"/>
                  </a:cubicBezTo>
                  <a:close/>
                  <a:moveTo>
                    <a:pt x="2063" y="1"/>
                  </a:moveTo>
                  <a:cubicBezTo>
                    <a:pt x="1902" y="1"/>
                    <a:pt x="1746" y="27"/>
                    <a:pt x="1648" y="72"/>
                  </a:cubicBezTo>
                  <a:cubicBezTo>
                    <a:pt x="655" y="546"/>
                    <a:pt x="362" y="1720"/>
                    <a:pt x="0" y="2668"/>
                  </a:cubicBezTo>
                  <a:lnTo>
                    <a:pt x="0" y="2668"/>
                  </a:lnTo>
                  <a:cubicBezTo>
                    <a:pt x="4" y="2657"/>
                    <a:pt x="24" y="2653"/>
                    <a:pt x="57" y="2653"/>
                  </a:cubicBezTo>
                  <a:cubicBezTo>
                    <a:pt x="311" y="2653"/>
                    <a:pt x="1326" y="2928"/>
                    <a:pt x="1456" y="2938"/>
                  </a:cubicBezTo>
                  <a:cubicBezTo>
                    <a:pt x="1817" y="2984"/>
                    <a:pt x="2167" y="3065"/>
                    <a:pt x="2500" y="3065"/>
                  </a:cubicBezTo>
                  <a:cubicBezTo>
                    <a:pt x="2833" y="3065"/>
                    <a:pt x="3149" y="2984"/>
                    <a:pt x="3442" y="2701"/>
                  </a:cubicBezTo>
                  <a:cubicBezTo>
                    <a:pt x="3649" y="2495"/>
                    <a:pt x="3813" y="1943"/>
                    <a:pt x="3381" y="1943"/>
                  </a:cubicBezTo>
                  <a:cubicBezTo>
                    <a:pt x="3365" y="1943"/>
                    <a:pt x="3348" y="1944"/>
                    <a:pt x="3329" y="1945"/>
                  </a:cubicBezTo>
                  <a:cubicBezTo>
                    <a:pt x="3529" y="1757"/>
                    <a:pt x="3837" y="1177"/>
                    <a:pt x="3357" y="1177"/>
                  </a:cubicBezTo>
                  <a:cubicBezTo>
                    <a:pt x="3348" y="1177"/>
                    <a:pt x="3339" y="1178"/>
                    <a:pt x="3329" y="1178"/>
                  </a:cubicBezTo>
                  <a:cubicBezTo>
                    <a:pt x="3515" y="781"/>
                    <a:pt x="3302" y="428"/>
                    <a:pt x="2960" y="428"/>
                  </a:cubicBezTo>
                  <a:cubicBezTo>
                    <a:pt x="2846" y="428"/>
                    <a:pt x="2717" y="467"/>
                    <a:pt x="2584" y="557"/>
                  </a:cubicBezTo>
                  <a:cubicBezTo>
                    <a:pt x="2889" y="157"/>
                    <a:pt x="2459" y="1"/>
                    <a:pt x="2063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11"/>
            <p:cNvSpPr/>
            <p:nvPr/>
          </p:nvSpPr>
          <p:spPr>
            <a:xfrm>
              <a:off x="4862624" y="3304980"/>
              <a:ext cx="228537" cy="148297"/>
            </a:xfrm>
            <a:custGeom>
              <a:rect b="b" l="l" r="r" t="t"/>
              <a:pathLst>
                <a:path extrusionOk="0" h="4321" w="6659">
                  <a:moveTo>
                    <a:pt x="4151" y="1"/>
                  </a:moveTo>
                  <a:cubicBezTo>
                    <a:pt x="3342" y="1"/>
                    <a:pt x="2521" y="267"/>
                    <a:pt x="1976" y="732"/>
                  </a:cubicBezTo>
                  <a:cubicBezTo>
                    <a:pt x="892" y="1601"/>
                    <a:pt x="1" y="2831"/>
                    <a:pt x="204" y="4320"/>
                  </a:cubicBezTo>
                  <a:lnTo>
                    <a:pt x="238" y="4320"/>
                  </a:lnTo>
                  <a:cubicBezTo>
                    <a:pt x="328" y="3880"/>
                    <a:pt x="497" y="3451"/>
                    <a:pt x="734" y="3068"/>
                  </a:cubicBezTo>
                  <a:cubicBezTo>
                    <a:pt x="938" y="2729"/>
                    <a:pt x="1175" y="2413"/>
                    <a:pt x="1434" y="2120"/>
                  </a:cubicBezTo>
                  <a:cubicBezTo>
                    <a:pt x="2089" y="1420"/>
                    <a:pt x="2946" y="901"/>
                    <a:pt x="3917" y="822"/>
                  </a:cubicBezTo>
                  <a:cubicBezTo>
                    <a:pt x="4066" y="808"/>
                    <a:pt x="4212" y="801"/>
                    <a:pt x="4357" y="801"/>
                  </a:cubicBezTo>
                  <a:cubicBezTo>
                    <a:pt x="5035" y="801"/>
                    <a:pt x="5667" y="960"/>
                    <a:pt x="6252" y="1341"/>
                  </a:cubicBezTo>
                  <a:cubicBezTo>
                    <a:pt x="6410" y="1454"/>
                    <a:pt x="6557" y="1601"/>
                    <a:pt x="6659" y="1770"/>
                  </a:cubicBezTo>
                  <a:cubicBezTo>
                    <a:pt x="6602" y="1409"/>
                    <a:pt x="6433" y="1082"/>
                    <a:pt x="6196" y="811"/>
                  </a:cubicBezTo>
                  <a:cubicBezTo>
                    <a:pt x="5702" y="250"/>
                    <a:pt x="4933" y="1"/>
                    <a:pt x="4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11"/>
            <p:cNvSpPr/>
            <p:nvPr/>
          </p:nvSpPr>
          <p:spPr>
            <a:xfrm>
              <a:off x="4868836" y="3367648"/>
              <a:ext cx="74406" cy="86795"/>
            </a:xfrm>
            <a:custGeom>
              <a:rect b="b" l="l" r="r" t="t"/>
              <a:pathLst>
                <a:path extrusionOk="0" h="2529" w="2168">
                  <a:moveTo>
                    <a:pt x="2167" y="0"/>
                  </a:moveTo>
                  <a:cubicBezTo>
                    <a:pt x="2167" y="0"/>
                    <a:pt x="1986" y="113"/>
                    <a:pt x="1716" y="305"/>
                  </a:cubicBezTo>
                  <a:cubicBezTo>
                    <a:pt x="1592" y="395"/>
                    <a:pt x="1445" y="508"/>
                    <a:pt x="1287" y="632"/>
                  </a:cubicBezTo>
                  <a:cubicBezTo>
                    <a:pt x="1140" y="756"/>
                    <a:pt x="982" y="903"/>
                    <a:pt x="824" y="1061"/>
                  </a:cubicBezTo>
                  <a:cubicBezTo>
                    <a:pt x="757" y="1140"/>
                    <a:pt x="678" y="1219"/>
                    <a:pt x="610" y="1298"/>
                  </a:cubicBezTo>
                  <a:cubicBezTo>
                    <a:pt x="542" y="1377"/>
                    <a:pt x="486" y="1467"/>
                    <a:pt x="429" y="1546"/>
                  </a:cubicBezTo>
                  <a:cubicBezTo>
                    <a:pt x="362" y="1625"/>
                    <a:pt x="305" y="1704"/>
                    <a:pt x="260" y="1783"/>
                  </a:cubicBezTo>
                  <a:cubicBezTo>
                    <a:pt x="226" y="1874"/>
                    <a:pt x="170" y="1941"/>
                    <a:pt x="147" y="2020"/>
                  </a:cubicBezTo>
                  <a:cubicBezTo>
                    <a:pt x="113" y="2088"/>
                    <a:pt x="80" y="2156"/>
                    <a:pt x="68" y="2235"/>
                  </a:cubicBezTo>
                  <a:cubicBezTo>
                    <a:pt x="46" y="2280"/>
                    <a:pt x="34" y="2336"/>
                    <a:pt x="23" y="2393"/>
                  </a:cubicBezTo>
                  <a:cubicBezTo>
                    <a:pt x="1" y="2483"/>
                    <a:pt x="1" y="2528"/>
                    <a:pt x="1" y="2528"/>
                  </a:cubicBezTo>
                  <a:lnTo>
                    <a:pt x="46" y="2404"/>
                  </a:lnTo>
                  <a:cubicBezTo>
                    <a:pt x="68" y="2359"/>
                    <a:pt x="91" y="2314"/>
                    <a:pt x="113" y="2257"/>
                  </a:cubicBezTo>
                  <a:cubicBezTo>
                    <a:pt x="147" y="2201"/>
                    <a:pt x="181" y="2144"/>
                    <a:pt x="226" y="2065"/>
                  </a:cubicBezTo>
                  <a:cubicBezTo>
                    <a:pt x="260" y="1998"/>
                    <a:pt x="305" y="1930"/>
                    <a:pt x="362" y="1862"/>
                  </a:cubicBezTo>
                  <a:cubicBezTo>
                    <a:pt x="418" y="1783"/>
                    <a:pt x="486" y="1704"/>
                    <a:pt x="531" y="1637"/>
                  </a:cubicBezTo>
                  <a:cubicBezTo>
                    <a:pt x="587" y="1558"/>
                    <a:pt x="666" y="1490"/>
                    <a:pt x="734" y="1411"/>
                  </a:cubicBezTo>
                  <a:cubicBezTo>
                    <a:pt x="802" y="1332"/>
                    <a:pt x="869" y="1253"/>
                    <a:pt x="948" y="1174"/>
                  </a:cubicBezTo>
                  <a:cubicBezTo>
                    <a:pt x="1095" y="1027"/>
                    <a:pt x="1242" y="881"/>
                    <a:pt x="1388" y="745"/>
                  </a:cubicBezTo>
                  <a:cubicBezTo>
                    <a:pt x="1524" y="610"/>
                    <a:pt x="1659" y="486"/>
                    <a:pt x="1772" y="373"/>
                  </a:cubicBezTo>
                  <a:lnTo>
                    <a:pt x="2054" y="113"/>
                  </a:lnTo>
                  <a:cubicBezTo>
                    <a:pt x="2133" y="46"/>
                    <a:pt x="2167" y="0"/>
                    <a:pt x="2167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11"/>
            <p:cNvSpPr/>
            <p:nvPr/>
          </p:nvSpPr>
          <p:spPr>
            <a:xfrm>
              <a:off x="4874259" y="3380415"/>
              <a:ext cx="85628" cy="70528"/>
            </a:xfrm>
            <a:custGeom>
              <a:rect b="b" l="l" r="r" t="t"/>
              <a:pathLst>
                <a:path extrusionOk="0" h="2055" w="2495">
                  <a:moveTo>
                    <a:pt x="2494" y="1"/>
                  </a:moveTo>
                  <a:cubicBezTo>
                    <a:pt x="2494" y="1"/>
                    <a:pt x="2302" y="69"/>
                    <a:pt x="2020" y="204"/>
                  </a:cubicBezTo>
                  <a:cubicBezTo>
                    <a:pt x="1885" y="272"/>
                    <a:pt x="1727" y="351"/>
                    <a:pt x="1558" y="452"/>
                  </a:cubicBezTo>
                  <a:cubicBezTo>
                    <a:pt x="1388" y="554"/>
                    <a:pt x="1219" y="667"/>
                    <a:pt x="1050" y="779"/>
                  </a:cubicBezTo>
                  <a:cubicBezTo>
                    <a:pt x="960" y="847"/>
                    <a:pt x="881" y="915"/>
                    <a:pt x="802" y="971"/>
                  </a:cubicBezTo>
                  <a:cubicBezTo>
                    <a:pt x="723" y="1039"/>
                    <a:pt x="644" y="1107"/>
                    <a:pt x="576" y="1186"/>
                  </a:cubicBezTo>
                  <a:cubicBezTo>
                    <a:pt x="508" y="1242"/>
                    <a:pt x="441" y="1321"/>
                    <a:pt x="384" y="1389"/>
                  </a:cubicBezTo>
                  <a:cubicBezTo>
                    <a:pt x="328" y="1456"/>
                    <a:pt x="283" y="1524"/>
                    <a:pt x="226" y="1592"/>
                  </a:cubicBezTo>
                  <a:cubicBezTo>
                    <a:pt x="192" y="1648"/>
                    <a:pt x="158" y="1716"/>
                    <a:pt x="125" y="1772"/>
                  </a:cubicBezTo>
                  <a:cubicBezTo>
                    <a:pt x="91" y="1818"/>
                    <a:pt x="68" y="1874"/>
                    <a:pt x="57" y="1919"/>
                  </a:cubicBezTo>
                  <a:cubicBezTo>
                    <a:pt x="23" y="2009"/>
                    <a:pt x="1" y="2054"/>
                    <a:pt x="1" y="2054"/>
                  </a:cubicBezTo>
                  <a:cubicBezTo>
                    <a:pt x="1" y="2054"/>
                    <a:pt x="34" y="2021"/>
                    <a:pt x="79" y="1942"/>
                  </a:cubicBezTo>
                  <a:cubicBezTo>
                    <a:pt x="113" y="1897"/>
                    <a:pt x="136" y="1851"/>
                    <a:pt x="170" y="1806"/>
                  </a:cubicBezTo>
                  <a:cubicBezTo>
                    <a:pt x="215" y="1761"/>
                    <a:pt x="260" y="1705"/>
                    <a:pt x="305" y="1648"/>
                  </a:cubicBezTo>
                  <a:cubicBezTo>
                    <a:pt x="350" y="1592"/>
                    <a:pt x="418" y="1524"/>
                    <a:pt x="474" y="1468"/>
                  </a:cubicBezTo>
                  <a:cubicBezTo>
                    <a:pt x="531" y="1411"/>
                    <a:pt x="599" y="1344"/>
                    <a:pt x="678" y="1287"/>
                  </a:cubicBezTo>
                  <a:cubicBezTo>
                    <a:pt x="745" y="1219"/>
                    <a:pt x="824" y="1163"/>
                    <a:pt x="903" y="1095"/>
                  </a:cubicBezTo>
                  <a:cubicBezTo>
                    <a:pt x="982" y="1039"/>
                    <a:pt x="1061" y="971"/>
                    <a:pt x="1140" y="915"/>
                  </a:cubicBezTo>
                  <a:cubicBezTo>
                    <a:pt x="1309" y="802"/>
                    <a:pt x="1479" y="678"/>
                    <a:pt x="1637" y="576"/>
                  </a:cubicBezTo>
                  <a:cubicBezTo>
                    <a:pt x="1795" y="475"/>
                    <a:pt x="1941" y="373"/>
                    <a:pt x="2077" y="283"/>
                  </a:cubicBezTo>
                  <a:cubicBezTo>
                    <a:pt x="2201" y="204"/>
                    <a:pt x="2302" y="125"/>
                    <a:pt x="2381" y="80"/>
                  </a:cubicBezTo>
                  <a:cubicBezTo>
                    <a:pt x="2460" y="23"/>
                    <a:pt x="2494" y="1"/>
                    <a:pt x="249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11"/>
            <p:cNvSpPr/>
            <p:nvPr/>
          </p:nvSpPr>
          <p:spPr>
            <a:xfrm>
              <a:off x="4876970" y="3414907"/>
              <a:ext cx="60438" cy="34114"/>
            </a:xfrm>
            <a:custGeom>
              <a:rect b="b" l="l" r="r" t="t"/>
              <a:pathLst>
                <a:path extrusionOk="0" h="994" w="1761">
                  <a:moveTo>
                    <a:pt x="1671" y="0"/>
                  </a:moveTo>
                  <a:cubicBezTo>
                    <a:pt x="1592" y="11"/>
                    <a:pt x="1513" y="23"/>
                    <a:pt x="1434" y="34"/>
                  </a:cubicBezTo>
                  <a:cubicBezTo>
                    <a:pt x="1388" y="56"/>
                    <a:pt x="1321" y="45"/>
                    <a:pt x="1264" y="56"/>
                  </a:cubicBezTo>
                  <a:cubicBezTo>
                    <a:pt x="1254" y="59"/>
                    <a:pt x="1242" y="60"/>
                    <a:pt x="1228" y="60"/>
                  </a:cubicBezTo>
                  <a:cubicBezTo>
                    <a:pt x="1203" y="60"/>
                    <a:pt x="1173" y="57"/>
                    <a:pt x="1145" y="57"/>
                  </a:cubicBezTo>
                  <a:cubicBezTo>
                    <a:pt x="1119" y="57"/>
                    <a:pt x="1093" y="59"/>
                    <a:pt x="1072" y="68"/>
                  </a:cubicBezTo>
                  <a:cubicBezTo>
                    <a:pt x="1065" y="71"/>
                    <a:pt x="1057" y="72"/>
                    <a:pt x="1048" y="72"/>
                  </a:cubicBezTo>
                  <a:cubicBezTo>
                    <a:pt x="998" y="72"/>
                    <a:pt x="926" y="37"/>
                    <a:pt x="878" y="37"/>
                  </a:cubicBezTo>
                  <a:cubicBezTo>
                    <a:pt x="866" y="37"/>
                    <a:pt x="855" y="39"/>
                    <a:pt x="847" y="45"/>
                  </a:cubicBezTo>
                  <a:lnTo>
                    <a:pt x="678" y="135"/>
                  </a:lnTo>
                  <a:cubicBezTo>
                    <a:pt x="565" y="203"/>
                    <a:pt x="520" y="384"/>
                    <a:pt x="429" y="463"/>
                  </a:cubicBezTo>
                  <a:cubicBezTo>
                    <a:pt x="328" y="530"/>
                    <a:pt x="305" y="711"/>
                    <a:pt x="237" y="779"/>
                  </a:cubicBezTo>
                  <a:cubicBezTo>
                    <a:pt x="91" y="903"/>
                    <a:pt x="0" y="993"/>
                    <a:pt x="0" y="993"/>
                  </a:cubicBezTo>
                  <a:cubicBezTo>
                    <a:pt x="102" y="948"/>
                    <a:pt x="192" y="903"/>
                    <a:pt x="283" y="858"/>
                  </a:cubicBezTo>
                  <a:cubicBezTo>
                    <a:pt x="463" y="767"/>
                    <a:pt x="678" y="632"/>
                    <a:pt x="881" y="508"/>
                  </a:cubicBezTo>
                  <a:cubicBezTo>
                    <a:pt x="994" y="440"/>
                    <a:pt x="1095" y="372"/>
                    <a:pt x="1197" y="316"/>
                  </a:cubicBezTo>
                  <a:cubicBezTo>
                    <a:pt x="1242" y="282"/>
                    <a:pt x="1287" y="260"/>
                    <a:pt x="1343" y="226"/>
                  </a:cubicBezTo>
                  <a:cubicBezTo>
                    <a:pt x="1400" y="203"/>
                    <a:pt x="1445" y="181"/>
                    <a:pt x="1479" y="158"/>
                  </a:cubicBezTo>
                  <a:cubicBezTo>
                    <a:pt x="1558" y="102"/>
                    <a:pt x="1637" y="79"/>
                    <a:pt x="1682" y="56"/>
                  </a:cubicBezTo>
                  <a:cubicBezTo>
                    <a:pt x="1716" y="34"/>
                    <a:pt x="1738" y="23"/>
                    <a:pt x="176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11"/>
            <p:cNvSpPr/>
            <p:nvPr/>
          </p:nvSpPr>
          <p:spPr>
            <a:xfrm>
              <a:off x="4892071" y="3432410"/>
              <a:ext cx="48837" cy="10776"/>
            </a:xfrm>
            <a:custGeom>
              <a:rect b="b" l="l" r="r" t="t"/>
              <a:pathLst>
                <a:path extrusionOk="0" h="314" w="1423">
                  <a:moveTo>
                    <a:pt x="1068" y="1"/>
                  </a:moveTo>
                  <a:cubicBezTo>
                    <a:pt x="1027" y="1"/>
                    <a:pt x="988" y="3"/>
                    <a:pt x="948" y="9"/>
                  </a:cubicBezTo>
                  <a:cubicBezTo>
                    <a:pt x="869" y="9"/>
                    <a:pt x="779" y="32"/>
                    <a:pt x="689" y="43"/>
                  </a:cubicBezTo>
                  <a:cubicBezTo>
                    <a:pt x="520" y="77"/>
                    <a:pt x="362" y="122"/>
                    <a:pt x="204" y="201"/>
                  </a:cubicBezTo>
                  <a:cubicBezTo>
                    <a:pt x="136" y="235"/>
                    <a:pt x="68" y="269"/>
                    <a:pt x="1" y="314"/>
                  </a:cubicBezTo>
                  <a:cubicBezTo>
                    <a:pt x="80" y="303"/>
                    <a:pt x="159" y="303"/>
                    <a:pt x="226" y="291"/>
                  </a:cubicBezTo>
                  <a:cubicBezTo>
                    <a:pt x="294" y="280"/>
                    <a:pt x="373" y="269"/>
                    <a:pt x="463" y="257"/>
                  </a:cubicBezTo>
                  <a:cubicBezTo>
                    <a:pt x="542" y="246"/>
                    <a:pt x="632" y="224"/>
                    <a:pt x="723" y="212"/>
                  </a:cubicBezTo>
                  <a:cubicBezTo>
                    <a:pt x="802" y="190"/>
                    <a:pt x="892" y="178"/>
                    <a:pt x="982" y="156"/>
                  </a:cubicBezTo>
                  <a:cubicBezTo>
                    <a:pt x="1016" y="145"/>
                    <a:pt x="1061" y="133"/>
                    <a:pt x="1095" y="122"/>
                  </a:cubicBezTo>
                  <a:cubicBezTo>
                    <a:pt x="1129" y="122"/>
                    <a:pt x="1163" y="111"/>
                    <a:pt x="1197" y="99"/>
                  </a:cubicBezTo>
                  <a:cubicBezTo>
                    <a:pt x="1276" y="77"/>
                    <a:pt x="1355" y="54"/>
                    <a:pt x="1422" y="32"/>
                  </a:cubicBezTo>
                  <a:cubicBezTo>
                    <a:pt x="1343" y="20"/>
                    <a:pt x="1264" y="9"/>
                    <a:pt x="1197" y="9"/>
                  </a:cubicBezTo>
                  <a:cubicBezTo>
                    <a:pt x="1152" y="3"/>
                    <a:pt x="1109" y="1"/>
                    <a:pt x="10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11"/>
            <p:cNvSpPr/>
            <p:nvPr/>
          </p:nvSpPr>
          <p:spPr>
            <a:xfrm>
              <a:off x="4865335" y="3450531"/>
              <a:ext cx="200257" cy="172870"/>
            </a:xfrm>
            <a:custGeom>
              <a:rect b="b" l="l" r="r" t="t"/>
              <a:pathLst>
                <a:path extrusionOk="0" h="5037" w="5835">
                  <a:moveTo>
                    <a:pt x="1" y="0"/>
                  </a:moveTo>
                  <a:lnTo>
                    <a:pt x="339" y="1546"/>
                  </a:lnTo>
                  <a:cubicBezTo>
                    <a:pt x="757" y="3160"/>
                    <a:pt x="1502" y="4288"/>
                    <a:pt x="3161" y="4886"/>
                  </a:cubicBezTo>
                  <a:cubicBezTo>
                    <a:pt x="3448" y="4988"/>
                    <a:pt x="3723" y="5037"/>
                    <a:pt x="3986" y="5037"/>
                  </a:cubicBezTo>
                  <a:cubicBezTo>
                    <a:pt x="4712" y="5037"/>
                    <a:pt x="5337" y="4664"/>
                    <a:pt x="5835" y="4017"/>
                  </a:cubicBezTo>
                  <a:cubicBezTo>
                    <a:pt x="5790" y="3329"/>
                    <a:pt x="5587" y="2675"/>
                    <a:pt x="5237" y="2088"/>
                  </a:cubicBezTo>
                  <a:cubicBezTo>
                    <a:pt x="4616" y="1117"/>
                    <a:pt x="3578" y="474"/>
                    <a:pt x="2427" y="361"/>
                  </a:cubicBezTo>
                  <a:cubicBezTo>
                    <a:pt x="2100" y="327"/>
                    <a:pt x="667" y="339"/>
                    <a:pt x="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11"/>
            <p:cNvSpPr/>
            <p:nvPr/>
          </p:nvSpPr>
          <p:spPr>
            <a:xfrm>
              <a:off x="4865335" y="3450531"/>
              <a:ext cx="129592" cy="117203"/>
            </a:xfrm>
            <a:custGeom>
              <a:rect b="b" l="l" r="r" t="t"/>
              <a:pathLst>
                <a:path extrusionOk="0" h="3415" w="3776">
                  <a:moveTo>
                    <a:pt x="1" y="0"/>
                  </a:moveTo>
                  <a:lnTo>
                    <a:pt x="170" y="474"/>
                  </a:lnTo>
                  <a:cubicBezTo>
                    <a:pt x="339" y="1208"/>
                    <a:pt x="238" y="1794"/>
                    <a:pt x="622" y="2426"/>
                  </a:cubicBezTo>
                  <a:cubicBezTo>
                    <a:pt x="802" y="2754"/>
                    <a:pt x="1310" y="3103"/>
                    <a:pt x="1637" y="3306"/>
                  </a:cubicBezTo>
                  <a:cubicBezTo>
                    <a:pt x="1750" y="3382"/>
                    <a:pt x="1846" y="3415"/>
                    <a:pt x="1924" y="3415"/>
                  </a:cubicBezTo>
                  <a:cubicBezTo>
                    <a:pt x="2151" y="3415"/>
                    <a:pt x="2238" y="3140"/>
                    <a:pt x="2213" y="2821"/>
                  </a:cubicBezTo>
                  <a:lnTo>
                    <a:pt x="2213" y="2821"/>
                  </a:lnTo>
                  <a:cubicBezTo>
                    <a:pt x="2388" y="3000"/>
                    <a:pt x="2550" y="3080"/>
                    <a:pt x="2682" y="3080"/>
                  </a:cubicBezTo>
                  <a:cubicBezTo>
                    <a:pt x="2932" y="3080"/>
                    <a:pt x="3068" y="2791"/>
                    <a:pt x="2957" y="2347"/>
                  </a:cubicBezTo>
                  <a:lnTo>
                    <a:pt x="2957" y="2347"/>
                  </a:lnTo>
                  <a:cubicBezTo>
                    <a:pt x="2965" y="2348"/>
                    <a:pt x="2972" y="2348"/>
                    <a:pt x="2980" y="2348"/>
                  </a:cubicBezTo>
                  <a:cubicBezTo>
                    <a:pt x="3775" y="2348"/>
                    <a:pt x="3460" y="1139"/>
                    <a:pt x="2845" y="1095"/>
                  </a:cubicBezTo>
                  <a:cubicBezTo>
                    <a:pt x="3375" y="892"/>
                    <a:pt x="2743" y="406"/>
                    <a:pt x="2495" y="327"/>
                  </a:cubicBezTo>
                  <a:cubicBezTo>
                    <a:pt x="2309" y="270"/>
                    <a:pt x="2117" y="252"/>
                    <a:pt x="1922" y="252"/>
                  </a:cubicBezTo>
                  <a:cubicBezTo>
                    <a:pt x="1591" y="252"/>
                    <a:pt x="1254" y="304"/>
                    <a:pt x="934" y="304"/>
                  </a:cubicBezTo>
                  <a:cubicBezTo>
                    <a:pt x="593" y="304"/>
                    <a:pt x="273" y="245"/>
                    <a:pt x="1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11"/>
            <p:cNvSpPr/>
            <p:nvPr/>
          </p:nvSpPr>
          <p:spPr>
            <a:xfrm>
              <a:off x="4864958" y="3448575"/>
              <a:ext cx="228914" cy="139854"/>
            </a:xfrm>
            <a:custGeom>
              <a:rect b="b" l="l" r="r" t="t"/>
              <a:pathLst>
                <a:path extrusionOk="0" h="4075" w="6670">
                  <a:moveTo>
                    <a:pt x="1" y="1"/>
                  </a:moveTo>
                  <a:lnTo>
                    <a:pt x="12" y="57"/>
                  </a:lnTo>
                  <a:cubicBezTo>
                    <a:pt x="678" y="384"/>
                    <a:pt x="2111" y="384"/>
                    <a:pt x="2438" y="418"/>
                  </a:cubicBezTo>
                  <a:cubicBezTo>
                    <a:pt x="3578" y="542"/>
                    <a:pt x="4616" y="1174"/>
                    <a:pt x="5237" y="2145"/>
                  </a:cubicBezTo>
                  <a:cubicBezTo>
                    <a:pt x="5586" y="2732"/>
                    <a:pt x="5789" y="3397"/>
                    <a:pt x="5835" y="4074"/>
                  </a:cubicBezTo>
                  <a:cubicBezTo>
                    <a:pt x="5846" y="4052"/>
                    <a:pt x="5868" y="4041"/>
                    <a:pt x="5880" y="4018"/>
                  </a:cubicBezTo>
                  <a:cubicBezTo>
                    <a:pt x="6670" y="2969"/>
                    <a:pt x="5733" y="1163"/>
                    <a:pt x="4785" y="554"/>
                  </a:cubicBezTo>
                  <a:cubicBezTo>
                    <a:pt x="4052" y="80"/>
                    <a:pt x="3262" y="68"/>
                    <a:pt x="2427" y="35"/>
                  </a:cubicBezTo>
                  <a:cubicBezTo>
                    <a:pt x="2179" y="18"/>
                    <a:pt x="1933" y="9"/>
                    <a:pt x="1689" y="9"/>
                  </a:cubicBezTo>
                  <a:cubicBezTo>
                    <a:pt x="1445" y="9"/>
                    <a:pt x="1202" y="18"/>
                    <a:pt x="960" y="35"/>
                  </a:cubicBezTo>
                  <a:cubicBezTo>
                    <a:pt x="841" y="47"/>
                    <a:pt x="721" y="54"/>
                    <a:pt x="601" y="54"/>
                  </a:cubicBezTo>
                  <a:cubicBezTo>
                    <a:pt x="400" y="54"/>
                    <a:pt x="198" y="36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11"/>
            <p:cNvSpPr/>
            <p:nvPr/>
          </p:nvSpPr>
          <p:spPr>
            <a:xfrm>
              <a:off x="4875048" y="3450531"/>
              <a:ext cx="120463" cy="79416"/>
            </a:xfrm>
            <a:custGeom>
              <a:rect b="b" l="l" r="r" t="t"/>
              <a:pathLst>
                <a:path extrusionOk="0" h="2314" w="3510">
                  <a:moveTo>
                    <a:pt x="203" y="0"/>
                  </a:moveTo>
                  <a:lnTo>
                    <a:pt x="203" y="0"/>
                  </a:lnTo>
                  <a:cubicBezTo>
                    <a:pt x="158" y="11"/>
                    <a:pt x="124" y="23"/>
                    <a:pt x="90" y="57"/>
                  </a:cubicBezTo>
                  <a:cubicBezTo>
                    <a:pt x="90" y="57"/>
                    <a:pt x="82" y="73"/>
                    <a:pt x="72" y="85"/>
                  </a:cubicBezTo>
                  <a:lnTo>
                    <a:pt x="72" y="85"/>
                  </a:lnTo>
                  <a:cubicBezTo>
                    <a:pt x="59" y="73"/>
                    <a:pt x="47" y="63"/>
                    <a:pt x="34" y="57"/>
                  </a:cubicBezTo>
                  <a:cubicBezTo>
                    <a:pt x="31" y="53"/>
                    <a:pt x="28" y="52"/>
                    <a:pt x="27" y="52"/>
                  </a:cubicBezTo>
                  <a:cubicBezTo>
                    <a:pt x="23" y="52"/>
                    <a:pt x="23" y="60"/>
                    <a:pt x="23" y="68"/>
                  </a:cubicBezTo>
                  <a:cubicBezTo>
                    <a:pt x="23" y="74"/>
                    <a:pt x="28" y="74"/>
                    <a:pt x="34" y="74"/>
                  </a:cubicBezTo>
                  <a:cubicBezTo>
                    <a:pt x="40" y="74"/>
                    <a:pt x="45" y="74"/>
                    <a:pt x="45" y="79"/>
                  </a:cubicBezTo>
                  <a:cubicBezTo>
                    <a:pt x="48" y="90"/>
                    <a:pt x="52" y="95"/>
                    <a:pt x="57" y="95"/>
                  </a:cubicBezTo>
                  <a:cubicBezTo>
                    <a:pt x="62" y="95"/>
                    <a:pt x="67" y="90"/>
                    <a:pt x="72" y="85"/>
                  </a:cubicBezTo>
                  <a:lnTo>
                    <a:pt x="72" y="85"/>
                  </a:lnTo>
                  <a:cubicBezTo>
                    <a:pt x="73" y="85"/>
                    <a:pt x="73" y="86"/>
                    <a:pt x="74" y="86"/>
                  </a:cubicBezTo>
                  <a:lnTo>
                    <a:pt x="74" y="86"/>
                  </a:lnTo>
                  <a:cubicBezTo>
                    <a:pt x="90" y="76"/>
                    <a:pt x="102" y="68"/>
                    <a:pt x="102" y="68"/>
                  </a:cubicBezTo>
                  <a:cubicBezTo>
                    <a:pt x="135" y="45"/>
                    <a:pt x="169" y="23"/>
                    <a:pt x="203" y="0"/>
                  </a:cubicBezTo>
                  <a:close/>
                  <a:moveTo>
                    <a:pt x="74" y="86"/>
                  </a:moveTo>
                  <a:cubicBezTo>
                    <a:pt x="62" y="93"/>
                    <a:pt x="49" y="102"/>
                    <a:pt x="36" y="109"/>
                  </a:cubicBezTo>
                  <a:lnTo>
                    <a:pt x="36" y="109"/>
                  </a:lnTo>
                  <a:cubicBezTo>
                    <a:pt x="31" y="104"/>
                    <a:pt x="26" y="98"/>
                    <a:pt x="23" y="90"/>
                  </a:cubicBezTo>
                  <a:cubicBezTo>
                    <a:pt x="19" y="89"/>
                    <a:pt x="17" y="88"/>
                    <a:pt x="14" y="88"/>
                  </a:cubicBezTo>
                  <a:cubicBezTo>
                    <a:pt x="0" y="88"/>
                    <a:pt x="0" y="115"/>
                    <a:pt x="0" y="124"/>
                  </a:cubicBezTo>
                  <a:cubicBezTo>
                    <a:pt x="0" y="125"/>
                    <a:pt x="1" y="126"/>
                    <a:pt x="2" y="126"/>
                  </a:cubicBezTo>
                  <a:cubicBezTo>
                    <a:pt x="6" y="126"/>
                    <a:pt x="20" y="118"/>
                    <a:pt x="36" y="109"/>
                  </a:cubicBezTo>
                  <a:lnTo>
                    <a:pt x="36" y="109"/>
                  </a:lnTo>
                  <a:cubicBezTo>
                    <a:pt x="48" y="121"/>
                    <a:pt x="64" y="131"/>
                    <a:pt x="79" y="147"/>
                  </a:cubicBezTo>
                  <a:cubicBezTo>
                    <a:pt x="124" y="192"/>
                    <a:pt x="181" y="237"/>
                    <a:pt x="237" y="282"/>
                  </a:cubicBezTo>
                  <a:cubicBezTo>
                    <a:pt x="305" y="339"/>
                    <a:pt x="384" y="395"/>
                    <a:pt x="474" y="440"/>
                  </a:cubicBezTo>
                  <a:cubicBezTo>
                    <a:pt x="677" y="553"/>
                    <a:pt x="892" y="643"/>
                    <a:pt x="1106" y="722"/>
                  </a:cubicBezTo>
                  <a:cubicBezTo>
                    <a:pt x="1354" y="813"/>
                    <a:pt x="1614" y="892"/>
                    <a:pt x="1851" y="982"/>
                  </a:cubicBezTo>
                  <a:cubicBezTo>
                    <a:pt x="1975" y="1027"/>
                    <a:pt x="2099" y="1083"/>
                    <a:pt x="2212" y="1151"/>
                  </a:cubicBezTo>
                  <a:cubicBezTo>
                    <a:pt x="2336" y="1208"/>
                    <a:pt x="2437" y="1275"/>
                    <a:pt x="2550" y="1332"/>
                  </a:cubicBezTo>
                  <a:cubicBezTo>
                    <a:pt x="2742" y="1445"/>
                    <a:pt x="2934" y="1569"/>
                    <a:pt x="3103" y="1727"/>
                  </a:cubicBezTo>
                  <a:cubicBezTo>
                    <a:pt x="3171" y="1783"/>
                    <a:pt x="3227" y="1851"/>
                    <a:pt x="3284" y="1919"/>
                  </a:cubicBezTo>
                  <a:cubicBezTo>
                    <a:pt x="3340" y="1986"/>
                    <a:pt x="3340" y="2065"/>
                    <a:pt x="3374" y="2110"/>
                  </a:cubicBezTo>
                  <a:cubicBezTo>
                    <a:pt x="3408" y="2155"/>
                    <a:pt x="3340" y="2246"/>
                    <a:pt x="3363" y="2268"/>
                  </a:cubicBezTo>
                  <a:lnTo>
                    <a:pt x="3385" y="2313"/>
                  </a:lnTo>
                  <a:cubicBezTo>
                    <a:pt x="3385" y="2313"/>
                    <a:pt x="3464" y="2257"/>
                    <a:pt x="3453" y="2223"/>
                  </a:cubicBezTo>
                  <a:cubicBezTo>
                    <a:pt x="3442" y="2178"/>
                    <a:pt x="3509" y="2099"/>
                    <a:pt x="3487" y="2043"/>
                  </a:cubicBezTo>
                  <a:cubicBezTo>
                    <a:pt x="3453" y="1975"/>
                    <a:pt x="3408" y="1919"/>
                    <a:pt x="3374" y="1862"/>
                  </a:cubicBezTo>
                  <a:cubicBezTo>
                    <a:pt x="3318" y="1783"/>
                    <a:pt x="3261" y="1704"/>
                    <a:pt x="3194" y="1636"/>
                  </a:cubicBezTo>
                  <a:cubicBezTo>
                    <a:pt x="3024" y="1478"/>
                    <a:pt x="2832" y="1332"/>
                    <a:pt x="2641" y="1208"/>
                  </a:cubicBezTo>
                  <a:cubicBezTo>
                    <a:pt x="2528" y="1129"/>
                    <a:pt x="2415" y="1072"/>
                    <a:pt x="2291" y="1004"/>
                  </a:cubicBezTo>
                  <a:cubicBezTo>
                    <a:pt x="2178" y="937"/>
                    <a:pt x="2043" y="880"/>
                    <a:pt x="1918" y="835"/>
                  </a:cubicBezTo>
                  <a:cubicBezTo>
                    <a:pt x="1659" y="734"/>
                    <a:pt x="1399" y="655"/>
                    <a:pt x="1162" y="587"/>
                  </a:cubicBezTo>
                  <a:cubicBezTo>
                    <a:pt x="1038" y="553"/>
                    <a:pt x="914" y="508"/>
                    <a:pt x="813" y="474"/>
                  </a:cubicBezTo>
                  <a:cubicBezTo>
                    <a:pt x="700" y="440"/>
                    <a:pt x="598" y="395"/>
                    <a:pt x="508" y="350"/>
                  </a:cubicBezTo>
                  <a:cubicBezTo>
                    <a:pt x="429" y="316"/>
                    <a:pt x="350" y="271"/>
                    <a:pt x="271" y="226"/>
                  </a:cubicBezTo>
                  <a:cubicBezTo>
                    <a:pt x="214" y="192"/>
                    <a:pt x="147" y="158"/>
                    <a:pt x="102" y="113"/>
                  </a:cubicBezTo>
                  <a:cubicBezTo>
                    <a:pt x="92" y="104"/>
                    <a:pt x="83" y="94"/>
                    <a:pt x="74" y="86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11"/>
            <p:cNvSpPr/>
            <p:nvPr/>
          </p:nvSpPr>
          <p:spPr>
            <a:xfrm>
              <a:off x="4880059" y="3459420"/>
              <a:ext cx="59305" cy="54637"/>
            </a:xfrm>
            <a:custGeom>
              <a:rect b="b" l="l" r="r" t="t"/>
              <a:pathLst>
                <a:path extrusionOk="0" h="1592" w="1728">
                  <a:moveTo>
                    <a:pt x="1" y="1"/>
                  </a:moveTo>
                  <a:lnTo>
                    <a:pt x="57" y="80"/>
                  </a:lnTo>
                  <a:cubicBezTo>
                    <a:pt x="102" y="136"/>
                    <a:pt x="159" y="215"/>
                    <a:pt x="238" y="283"/>
                  </a:cubicBezTo>
                  <a:cubicBezTo>
                    <a:pt x="317" y="362"/>
                    <a:pt x="418" y="463"/>
                    <a:pt x="520" y="554"/>
                  </a:cubicBezTo>
                  <a:cubicBezTo>
                    <a:pt x="633" y="633"/>
                    <a:pt x="746" y="723"/>
                    <a:pt x="870" y="813"/>
                  </a:cubicBezTo>
                  <a:cubicBezTo>
                    <a:pt x="982" y="903"/>
                    <a:pt x="1107" y="994"/>
                    <a:pt x="1208" y="1084"/>
                  </a:cubicBezTo>
                  <a:cubicBezTo>
                    <a:pt x="1253" y="1118"/>
                    <a:pt x="1310" y="1163"/>
                    <a:pt x="1355" y="1208"/>
                  </a:cubicBezTo>
                  <a:lnTo>
                    <a:pt x="1490" y="1321"/>
                  </a:lnTo>
                  <a:cubicBezTo>
                    <a:pt x="1524" y="1355"/>
                    <a:pt x="1558" y="1389"/>
                    <a:pt x="1592" y="1434"/>
                  </a:cubicBezTo>
                  <a:cubicBezTo>
                    <a:pt x="1626" y="1456"/>
                    <a:pt x="1648" y="1490"/>
                    <a:pt x="1671" y="1513"/>
                  </a:cubicBezTo>
                  <a:cubicBezTo>
                    <a:pt x="1691" y="1533"/>
                    <a:pt x="1711" y="1553"/>
                    <a:pt x="1723" y="1580"/>
                  </a:cubicBezTo>
                  <a:lnTo>
                    <a:pt x="1723" y="1580"/>
                  </a:lnTo>
                  <a:cubicBezTo>
                    <a:pt x="1717" y="1566"/>
                    <a:pt x="1704" y="1538"/>
                    <a:pt x="1682" y="1502"/>
                  </a:cubicBezTo>
                  <a:cubicBezTo>
                    <a:pt x="1671" y="1468"/>
                    <a:pt x="1648" y="1434"/>
                    <a:pt x="1637" y="1400"/>
                  </a:cubicBezTo>
                  <a:cubicBezTo>
                    <a:pt x="1614" y="1344"/>
                    <a:pt x="1592" y="1298"/>
                    <a:pt x="1558" y="1253"/>
                  </a:cubicBezTo>
                  <a:cubicBezTo>
                    <a:pt x="1479" y="1152"/>
                    <a:pt x="1400" y="1061"/>
                    <a:pt x="1298" y="971"/>
                  </a:cubicBezTo>
                  <a:cubicBezTo>
                    <a:pt x="1253" y="926"/>
                    <a:pt x="1197" y="870"/>
                    <a:pt x="1140" y="824"/>
                  </a:cubicBezTo>
                  <a:lnTo>
                    <a:pt x="971" y="689"/>
                  </a:lnTo>
                  <a:cubicBezTo>
                    <a:pt x="847" y="599"/>
                    <a:pt x="723" y="509"/>
                    <a:pt x="610" y="430"/>
                  </a:cubicBezTo>
                  <a:lnTo>
                    <a:pt x="305" y="215"/>
                  </a:lnTo>
                  <a:cubicBezTo>
                    <a:pt x="215" y="147"/>
                    <a:pt x="136" y="91"/>
                    <a:pt x="80" y="57"/>
                  </a:cubicBezTo>
                  <a:lnTo>
                    <a:pt x="1" y="1"/>
                  </a:lnTo>
                  <a:close/>
                  <a:moveTo>
                    <a:pt x="1723" y="1580"/>
                  </a:moveTo>
                  <a:cubicBezTo>
                    <a:pt x="1726" y="1588"/>
                    <a:pt x="1727" y="1592"/>
                    <a:pt x="1727" y="1592"/>
                  </a:cubicBezTo>
                  <a:lnTo>
                    <a:pt x="1727" y="1592"/>
                  </a:lnTo>
                  <a:cubicBezTo>
                    <a:pt x="1726" y="1588"/>
                    <a:pt x="1724" y="1584"/>
                    <a:pt x="1723" y="158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11"/>
            <p:cNvSpPr/>
            <p:nvPr/>
          </p:nvSpPr>
          <p:spPr>
            <a:xfrm>
              <a:off x="4880471" y="3463298"/>
              <a:ext cx="50759" cy="62771"/>
            </a:xfrm>
            <a:custGeom>
              <a:rect b="b" l="l" r="r" t="t"/>
              <a:pathLst>
                <a:path extrusionOk="0" h="1829" w="1479">
                  <a:moveTo>
                    <a:pt x="0" y="1"/>
                  </a:moveTo>
                  <a:cubicBezTo>
                    <a:pt x="0" y="1"/>
                    <a:pt x="79" y="125"/>
                    <a:pt x="214" y="305"/>
                  </a:cubicBezTo>
                  <a:cubicBezTo>
                    <a:pt x="248" y="350"/>
                    <a:pt x="282" y="396"/>
                    <a:pt x="327" y="452"/>
                  </a:cubicBezTo>
                  <a:cubicBezTo>
                    <a:pt x="372" y="497"/>
                    <a:pt x="406" y="554"/>
                    <a:pt x="440" y="599"/>
                  </a:cubicBezTo>
                  <a:cubicBezTo>
                    <a:pt x="530" y="711"/>
                    <a:pt x="621" y="813"/>
                    <a:pt x="711" y="937"/>
                  </a:cubicBezTo>
                  <a:cubicBezTo>
                    <a:pt x="801" y="1050"/>
                    <a:pt x="903" y="1163"/>
                    <a:pt x="982" y="1264"/>
                  </a:cubicBezTo>
                  <a:cubicBezTo>
                    <a:pt x="1072" y="1366"/>
                    <a:pt x="1151" y="1468"/>
                    <a:pt x="1230" y="1547"/>
                  </a:cubicBezTo>
                  <a:cubicBezTo>
                    <a:pt x="1365" y="1716"/>
                    <a:pt x="1478" y="1829"/>
                    <a:pt x="1478" y="1829"/>
                  </a:cubicBezTo>
                  <a:cubicBezTo>
                    <a:pt x="1478" y="1829"/>
                    <a:pt x="1411" y="1693"/>
                    <a:pt x="1309" y="1501"/>
                  </a:cubicBezTo>
                  <a:cubicBezTo>
                    <a:pt x="1162" y="1264"/>
                    <a:pt x="1016" y="1039"/>
                    <a:pt x="846" y="824"/>
                  </a:cubicBezTo>
                  <a:cubicBezTo>
                    <a:pt x="745" y="711"/>
                    <a:pt x="643" y="610"/>
                    <a:pt x="553" y="497"/>
                  </a:cubicBezTo>
                  <a:cubicBezTo>
                    <a:pt x="474" y="407"/>
                    <a:pt x="384" y="317"/>
                    <a:pt x="282" y="238"/>
                  </a:cubicBezTo>
                  <a:cubicBezTo>
                    <a:pt x="124" y="9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11"/>
            <p:cNvSpPr/>
            <p:nvPr/>
          </p:nvSpPr>
          <p:spPr>
            <a:xfrm>
              <a:off x="4720505" y="3447819"/>
              <a:ext cx="163089" cy="206126"/>
            </a:xfrm>
            <a:custGeom>
              <a:rect b="b" l="l" r="r" t="t"/>
              <a:pathLst>
                <a:path extrusionOk="0" h="6006" w="4752">
                  <a:moveTo>
                    <a:pt x="4334" y="0"/>
                  </a:moveTo>
                  <a:cubicBezTo>
                    <a:pt x="3668" y="790"/>
                    <a:pt x="3386" y="880"/>
                    <a:pt x="2551" y="1354"/>
                  </a:cubicBezTo>
                  <a:cubicBezTo>
                    <a:pt x="2269" y="1512"/>
                    <a:pt x="1592" y="1659"/>
                    <a:pt x="1332" y="1828"/>
                  </a:cubicBezTo>
                  <a:cubicBezTo>
                    <a:pt x="1073" y="1964"/>
                    <a:pt x="971" y="2122"/>
                    <a:pt x="757" y="2325"/>
                  </a:cubicBezTo>
                  <a:cubicBezTo>
                    <a:pt x="1" y="3070"/>
                    <a:pt x="114" y="4424"/>
                    <a:pt x="429" y="5315"/>
                  </a:cubicBezTo>
                  <a:cubicBezTo>
                    <a:pt x="508" y="5541"/>
                    <a:pt x="610" y="5755"/>
                    <a:pt x="734" y="5958"/>
                  </a:cubicBezTo>
                  <a:cubicBezTo>
                    <a:pt x="989" y="5987"/>
                    <a:pt x="1241" y="6006"/>
                    <a:pt x="1488" y="6006"/>
                  </a:cubicBezTo>
                  <a:cubicBezTo>
                    <a:pt x="2402" y="6006"/>
                    <a:pt x="3242" y="5751"/>
                    <a:pt x="3837" y="4819"/>
                  </a:cubicBezTo>
                  <a:cubicBezTo>
                    <a:pt x="4323" y="4029"/>
                    <a:pt x="4537" y="3589"/>
                    <a:pt x="4593" y="2686"/>
                  </a:cubicBezTo>
                  <a:cubicBezTo>
                    <a:pt x="4627" y="2155"/>
                    <a:pt x="4751" y="914"/>
                    <a:pt x="4492" y="203"/>
                  </a:cubicBezTo>
                  <a:cubicBezTo>
                    <a:pt x="4435" y="136"/>
                    <a:pt x="4390" y="68"/>
                    <a:pt x="433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11"/>
            <p:cNvSpPr/>
            <p:nvPr/>
          </p:nvSpPr>
          <p:spPr>
            <a:xfrm>
              <a:off x="4864203" y="3429218"/>
              <a:ext cx="3123" cy="5079"/>
            </a:xfrm>
            <a:custGeom>
              <a:rect b="b" l="l" r="r" t="t"/>
              <a:pathLst>
                <a:path extrusionOk="0" h="148" w="91">
                  <a:moveTo>
                    <a:pt x="90" y="1"/>
                  </a:moveTo>
                  <a:lnTo>
                    <a:pt x="0" y="80"/>
                  </a:lnTo>
                  <a:cubicBezTo>
                    <a:pt x="34" y="102"/>
                    <a:pt x="57" y="125"/>
                    <a:pt x="79" y="147"/>
                  </a:cubicBezTo>
                  <a:cubicBezTo>
                    <a:pt x="79" y="102"/>
                    <a:pt x="90" y="57"/>
                    <a:pt x="9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11"/>
            <p:cNvSpPr/>
            <p:nvPr/>
          </p:nvSpPr>
          <p:spPr>
            <a:xfrm>
              <a:off x="4776275" y="3447819"/>
              <a:ext cx="107319" cy="145277"/>
            </a:xfrm>
            <a:custGeom>
              <a:rect b="b" l="l" r="r" t="t"/>
              <a:pathLst>
                <a:path extrusionOk="0" h="4233" w="3127">
                  <a:moveTo>
                    <a:pt x="2709" y="0"/>
                  </a:moveTo>
                  <a:cubicBezTo>
                    <a:pt x="2043" y="790"/>
                    <a:pt x="1761" y="880"/>
                    <a:pt x="926" y="1354"/>
                  </a:cubicBezTo>
                  <a:cubicBezTo>
                    <a:pt x="757" y="1433"/>
                    <a:pt x="587" y="1501"/>
                    <a:pt x="418" y="1557"/>
                  </a:cubicBezTo>
                  <a:cubicBezTo>
                    <a:pt x="271" y="1648"/>
                    <a:pt x="170" y="1794"/>
                    <a:pt x="113" y="1964"/>
                  </a:cubicBezTo>
                  <a:cubicBezTo>
                    <a:pt x="68" y="2302"/>
                    <a:pt x="396" y="2268"/>
                    <a:pt x="655" y="2302"/>
                  </a:cubicBezTo>
                  <a:cubicBezTo>
                    <a:pt x="497" y="2539"/>
                    <a:pt x="1" y="2945"/>
                    <a:pt x="125" y="3273"/>
                  </a:cubicBezTo>
                  <a:cubicBezTo>
                    <a:pt x="171" y="3411"/>
                    <a:pt x="281" y="3455"/>
                    <a:pt x="411" y="3455"/>
                  </a:cubicBezTo>
                  <a:cubicBezTo>
                    <a:pt x="600" y="3455"/>
                    <a:pt x="831" y="3362"/>
                    <a:pt x="971" y="3329"/>
                  </a:cubicBezTo>
                  <a:lnTo>
                    <a:pt x="971" y="3329"/>
                  </a:lnTo>
                  <a:cubicBezTo>
                    <a:pt x="1016" y="3521"/>
                    <a:pt x="960" y="4017"/>
                    <a:pt x="1152" y="4153"/>
                  </a:cubicBezTo>
                  <a:cubicBezTo>
                    <a:pt x="1198" y="4182"/>
                    <a:pt x="1240" y="4195"/>
                    <a:pt x="1279" y="4195"/>
                  </a:cubicBezTo>
                  <a:cubicBezTo>
                    <a:pt x="1451" y="4195"/>
                    <a:pt x="1567" y="3954"/>
                    <a:pt x="1705" y="3826"/>
                  </a:cubicBezTo>
                  <a:cubicBezTo>
                    <a:pt x="1735" y="4074"/>
                    <a:pt x="1820" y="4233"/>
                    <a:pt x="1978" y="4233"/>
                  </a:cubicBezTo>
                  <a:cubicBezTo>
                    <a:pt x="2057" y="4233"/>
                    <a:pt x="2153" y="4194"/>
                    <a:pt x="2269" y="4108"/>
                  </a:cubicBezTo>
                  <a:cubicBezTo>
                    <a:pt x="2517" y="3916"/>
                    <a:pt x="2720" y="3668"/>
                    <a:pt x="2867" y="3374"/>
                  </a:cubicBezTo>
                  <a:cubicBezTo>
                    <a:pt x="2923" y="3148"/>
                    <a:pt x="2957" y="2923"/>
                    <a:pt x="2968" y="2686"/>
                  </a:cubicBezTo>
                  <a:cubicBezTo>
                    <a:pt x="3002" y="2155"/>
                    <a:pt x="3126" y="914"/>
                    <a:pt x="2867" y="203"/>
                  </a:cubicBezTo>
                  <a:cubicBezTo>
                    <a:pt x="2810" y="136"/>
                    <a:pt x="2765" y="68"/>
                    <a:pt x="270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11"/>
            <p:cNvSpPr/>
            <p:nvPr/>
          </p:nvSpPr>
          <p:spPr>
            <a:xfrm>
              <a:off x="4745696" y="3454786"/>
              <a:ext cx="156465" cy="227610"/>
            </a:xfrm>
            <a:custGeom>
              <a:rect b="b" l="l" r="r" t="t"/>
              <a:pathLst>
                <a:path extrusionOk="0" h="6632" w="4559">
                  <a:moveTo>
                    <a:pt x="3758" y="0"/>
                  </a:moveTo>
                  <a:lnTo>
                    <a:pt x="3758" y="0"/>
                  </a:lnTo>
                  <a:cubicBezTo>
                    <a:pt x="4017" y="711"/>
                    <a:pt x="3893" y="1952"/>
                    <a:pt x="3859" y="2483"/>
                  </a:cubicBezTo>
                  <a:cubicBezTo>
                    <a:pt x="3803" y="3386"/>
                    <a:pt x="3577" y="3826"/>
                    <a:pt x="3103" y="4616"/>
                  </a:cubicBezTo>
                  <a:cubicBezTo>
                    <a:pt x="2508" y="5548"/>
                    <a:pt x="1668" y="5803"/>
                    <a:pt x="754" y="5803"/>
                  </a:cubicBezTo>
                  <a:cubicBezTo>
                    <a:pt x="507" y="5803"/>
                    <a:pt x="255" y="5784"/>
                    <a:pt x="0" y="5755"/>
                  </a:cubicBezTo>
                  <a:lnTo>
                    <a:pt x="0" y="5755"/>
                  </a:lnTo>
                  <a:cubicBezTo>
                    <a:pt x="364" y="6336"/>
                    <a:pt x="880" y="6632"/>
                    <a:pt x="1476" y="6632"/>
                  </a:cubicBezTo>
                  <a:cubicBezTo>
                    <a:pt x="1933" y="6632"/>
                    <a:pt x="2437" y="6458"/>
                    <a:pt x="2957" y="6105"/>
                  </a:cubicBezTo>
                  <a:cubicBezTo>
                    <a:pt x="4277" y="5202"/>
                    <a:pt x="4559" y="4142"/>
                    <a:pt x="4435" y="2381"/>
                  </a:cubicBezTo>
                  <a:cubicBezTo>
                    <a:pt x="4424" y="2223"/>
                    <a:pt x="4412" y="971"/>
                    <a:pt x="3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11"/>
            <p:cNvSpPr/>
            <p:nvPr/>
          </p:nvSpPr>
          <p:spPr>
            <a:xfrm>
              <a:off x="4832834" y="3466387"/>
              <a:ext cx="36414" cy="110819"/>
            </a:xfrm>
            <a:custGeom>
              <a:rect b="b" l="l" r="r" t="t"/>
              <a:pathLst>
                <a:path extrusionOk="0" h="3229" w="1061">
                  <a:moveTo>
                    <a:pt x="1038" y="1"/>
                  </a:moveTo>
                  <a:cubicBezTo>
                    <a:pt x="1038" y="1"/>
                    <a:pt x="1027" y="57"/>
                    <a:pt x="1016" y="148"/>
                  </a:cubicBezTo>
                  <a:cubicBezTo>
                    <a:pt x="1004" y="238"/>
                    <a:pt x="993" y="373"/>
                    <a:pt x="959" y="531"/>
                  </a:cubicBezTo>
                  <a:cubicBezTo>
                    <a:pt x="948" y="610"/>
                    <a:pt x="937" y="700"/>
                    <a:pt x="914" y="791"/>
                  </a:cubicBezTo>
                  <a:cubicBezTo>
                    <a:pt x="903" y="881"/>
                    <a:pt x="880" y="971"/>
                    <a:pt x="858" y="1073"/>
                  </a:cubicBezTo>
                  <a:cubicBezTo>
                    <a:pt x="835" y="1174"/>
                    <a:pt x="813" y="1276"/>
                    <a:pt x="790" y="1366"/>
                  </a:cubicBezTo>
                  <a:cubicBezTo>
                    <a:pt x="756" y="1468"/>
                    <a:pt x="734" y="1581"/>
                    <a:pt x="700" y="1682"/>
                  </a:cubicBezTo>
                  <a:cubicBezTo>
                    <a:pt x="666" y="1772"/>
                    <a:pt x="632" y="1874"/>
                    <a:pt x="598" y="1976"/>
                  </a:cubicBezTo>
                  <a:cubicBezTo>
                    <a:pt x="564" y="2077"/>
                    <a:pt x="530" y="2167"/>
                    <a:pt x="485" y="2258"/>
                  </a:cubicBezTo>
                  <a:cubicBezTo>
                    <a:pt x="451" y="2348"/>
                    <a:pt x="418" y="2438"/>
                    <a:pt x="372" y="2517"/>
                  </a:cubicBezTo>
                  <a:lnTo>
                    <a:pt x="260" y="2754"/>
                  </a:lnTo>
                  <a:cubicBezTo>
                    <a:pt x="192" y="2901"/>
                    <a:pt x="113" y="3014"/>
                    <a:pt x="68" y="3093"/>
                  </a:cubicBezTo>
                  <a:lnTo>
                    <a:pt x="0" y="3228"/>
                  </a:lnTo>
                  <a:cubicBezTo>
                    <a:pt x="0" y="3228"/>
                    <a:pt x="34" y="3183"/>
                    <a:pt x="102" y="3115"/>
                  </a:cubicBezTo>
                  <a:cubicBezTo>
                    <a:pt x="124" y="3070"/>
                    <a:pt x="169" y="3025"/>
                    <a:pt x="203" y="2980"/>
                  </a:cubicBezTo>
                  <a:cubicBezTo>
                    <a:pt x="260" y="2923"/>
                    <a:pt x="305" y="2867"/>
                    <a:pt x="339" y="2799"/>
                  </a:cubicBezTo>
                  <a:lnTo>
                    <a:pt x="485" y="2574"/>
                  </a:lnTo>
                  <a:cubicBezTo>
                    <a:pt x="530" y="2495"/>
                    <a:pt x="587" y="2404"/>
                    <a:pt x="621" y="2314"/>
                  </a:cubicBezTo>
                  <a:cubicBezTo>
                    <a:pt x="677" y="2224"/>
                    <a:pt x="722" y="2122"/>
                    <a:pt x="756" y="2032"/>
                  </a:cubicBezTo>
                  <a:cubicBezTo>
                    <a:pt x="790" y="1930"/>
                    <a:pt x="835" y="1829"/>
                    <a:pt x="869" y="1716"/>
                  </a:cubicBezTo>
                  <a:cubicBezTo>
                    <a:pt x="892" y="1614"/>
                    <a:pt x="914" y="1513"/>
                    <a:pt x="948" y="1400"/>
                  </a:cubicBezTo>
                  <a:cubicBezTo>
                    <a:pt x="971" y="1299"/>
                    <a:pt x="993" y="1197"/>
                    <a:pt x="1004" y="1095"/>
                  </a:cubicBezTo>
                  <a:cubicBezTo>
                    <a:pt x="1016" y="994"/>
                    <a:pt x="1038" y="904"/>
                    <a:pt x="1050" y="802"/>
                  </a:cubicBezTo>
                  <a:cubicBezTo>
                    <a:pt x="1050" y="712"/>
                    <a:pt x="1061" y="621"/>
                    <a:pt x="1061" y="542"/>
                  </a:cubicBezTo>
                  <a:cubicBezTo>
                    <a:pt x="1061" y="464"/>
                    <a:pt x="1061" y="385"/>
                    <a:pt x="1061" y="317"/>
                  </a:cubicBezTo>
                  <a:cubicBezTo>
                    <a:pt x="1050" y="249"/>
                    <a:pt x="1050" y="193"/>
                    <a:pt x="1050" y="148"/>
                  </a:cubicBezTo>
                  <a:cubicBezTo>
                    <a:pt x="1038" y="57"/>
                    <a:pt x="1038" y="1"/>
                    <a:pt x="103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11"/>
            <p:cNvSpPr/>
            <p:nvPr/>
          </p:nvSpPr>
          <p:spPr>
            <a:xfrm>
              <a:off x="4792165" y="3453242"/>
              <a:ext cx="78627" cy="128220"/>
            </a:xfrm>
            <a:custGeom>
              <a:rect b="b" l="l" r="r" t="t"/>
              <a:pathLst>
                <a:path extrusionOk="0" h="3736" w="2291">
                  <a:moveTo>
                    <a:pt x="2291" y="0"/>
                  </a:moveTo>
                  <a:cubicBezTo>
                    <a:pt x="2291" y="0"/>
                    <a:pt x="2246" y="68"/>
                    <a:pt x="2212" y="192"/>
                  </a:cubicBezTo>
                  <a:cubicBezTo>
                    <a:pt x="2178" y="305"/>
                    <a:pt x="2110" y="474"/>
                    <a:pt x="2043" y="666"/>
                  </a:cubicBezTo>
                  <a:cubicBezTo>
                    <a:pt x="1964" y="858"/>
                    <a:pt x="1873" y="1072"/>
                    <a:pt x="1761" y="1309"/>
                  </a:cubicBezTo>
                  <a:cubicBezTo>
                    <a:pt x="1704" y="1422"/>
                    <a:pt x="1636" y="1546"/>
                    <a:pt x="1580" y="1670"/>
                  </a:cubicBezTo>
                  <a:cubicBezTo>
                    <a:pt x="1524" y="1783"/>
                    <a:pt x="1456" y="1907"/>
                    <a:pt x="1377" y="2031"/>
                  </a:cubicBezTo>
                  <a:cubicBezTo>
                    <a:pt x="1309" y="2144"/>
                    <a:pt x="1242" y="2268"/>
                    <a:pt x="1163" y="2381"/>
                  </a:cubicBezTo>
                  <a:cubicBezTo>
                    <a:pt x="1095" y="2494"/>
                    <a:pt x="1027" y="2607"/>
                    <a:pt x="948" y="2708"/>
                  </a:cubicBezTo>
                  <a:cubicBezTo>
                    <a:pt x="858" y="2821"/>
                    <a:pt x="801" y="2923"/>
                    <a:pt x="722" y="3013"/>
                  </a:cubicBezTo>
                  <a:cubicBezTo>
                    <a:pt x="643" y="3103"/>
                    <a:pt x="564" y="3194"/>
                    <a:pt x="497" y="3261"/>
                  </a:cubicBezTo>
                  <a:cubicBezTo>
                    <a:pt x="429" y="3340"/>
                    <a:pt x="361" y="3408"/>
                    <a:pt x="305" y="3464"/>
                  </a:cubicBezTo>
                  <a:cubicBezTo>
                    <a:pt x="249" y="3521"/>
                    <a:pt x="192" y="3577"/>
                    <a:pt x="147" y="3611"/>
                  </a:cubicBezTo>
                  <a:lnTo>
                    <a:pt x="0" y="3735"/>
                  </a:lnTo>
                  <a:cubicBezTo>
                    <a:pt x="0" y="3735"/>
                    <a:pt x="68" y="3701"/>
                    <a:pt x="170" y="3634"/>
                  </a:cubicBezTo>
                  <a:cubicBezTo>
                    <a:pt x="226" y="3600"/>
                    <a:pt x="294" y="3555"/>
                    <a:pt x="350" y="3510"/>
                  </a:cubicBezTo>
                  <a:cubicBezTo>
                    <a:pt x="429" y="3453"/>
                    <a:pt x="497" y="3397"/>
                    <a:pt x="576" y="3329"/>
                  </a:cubicBezTo>
                  <a:cubicBezTo>
                    <a:pt x="655" y="3261"/>
                    <a:pt x="734" y="3182"/>
                    <a:pt x="813" y="3092"/>
                  </a:cubicBezTo>
                  <a:cubicBezTo>
                    <a:pt x="892" y="3002"/>
                    <a:pt x="982" y="2900"/>
                    <a:pt x="1061" y="2799"/>
                  </a:cubicBezTo>
                  <a:cubicBezTo>
                    <a:pt x="1140" y="2697"/>
                    <a:pt x="1219" y="2584"/>
                    <a:pt x="1309" y="2471"/>
                  </a:cubicBezTo>
                  <a:cubicBezTo>
                    <a:pt x="1388" y="2359"/>
                    <a:pt x="1467" y="2234"/>
                    <a:pt x="1535" y="2110"/>
                  </a:cubicBezTo>
                  <a:cubicBezTo>
                    <a:pt x="1591" y="1986"/>
                    <a:pt x="1659" y="1862"/>
                    <a:pt x="1727" y="1738"/>
                  </a:cubicBezTo>
                  <a:cubicBezTo>
                    <a:pt x="1794" y="1614"/>
                    <a:pt x="1840" y="1490"/>
                    <a:pt x="1896" y="1377"/>
                  </a:cubicBezTo>
                  <a:cubicBezTo>
                    <a:pt x="1952" y="1253"/>
                    <a:pt x="1998" y="1129"/>
                    <a:pt x="2031" y="1016"/>
                  </a:cubicBezTo>
                  <a:cubicBezTo>
                    <a:pt x="2077" y="903"/>
                    <a:pt x="2110" y="790"/>
                    <a:pt x="2144" y="689"/>
                  </a:cubicBezTo>
                  <a:cubicBezTo>
                    <a:pt x="2167" y="598"/>
                    <a:pt x="2189" y="508"/>
                    <a:pt x="2212" y="406"/>
                  </a:cubicBezTo>
                  <a:cubicBezTo>
                    <a:pt x="2235" y="327"/>
                    <a:pt x="2246" y="248"/>
                    <a:pt x="2257" y="192"/>
                  </a:cubicBezTo>
                  <a:cubicBezTo>
                    <a:pt x="2280" y="68"/>
                    <a:pt x="2291" y="0"/>
                    <a:pt x="229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11"/>
            <p:cNvSpPr/>
            <p:nvPr/>
          </p:nvSpPr>
          <p:spPr>
            <a:xfrm>
              <a:off x="4806889" y="3453242"/>
              <a:ext cx="62771" cy="86383"/>
            </a:xfrm>
            <a:custGeom>
              <a:rect b="b" l="l" r="r" t="t"/>
              <a:pathLst>
                <a:path extrusionOk="0" h="2517" w="1829">
                  <a:moveTo>
                    <a:pt x="1828" y="0"/>
                  </a:moveTo>
                  <a:cubicBezTo>
                    <a:pt x="1828" y="0"/>
                    <a:pt x="1794" y="34"/>
                    <a:pt x="1749" y="102"/>
                  </a:cubicBezTo>
                  <a:lnTo>
                    <a:pt x="1670" y="237"/>
                  </a:lnTo>
                  <a:cubicBezTo>
                    <a:pt x="1636" y="294"/>
                    <a:pt x="1602" y="350"/>
                    <a:pt x="1557" y="406"/>
                  </a:cubicBezTo>
                  <a:cubicBezTo>
                    <a:pt x="1523" y="463"/>
                    <a:pt x="1478" y="542"/>
                    <a:pt x="1433" y="610"/>
                  </a:cubicBezTo>
                  <a:cubicBezTo>
                    <a:pt x="1388" y="677"/>
                    <a:pt x="1343" y="756"/>
                    <a:pt x="1286" y="824"/>
                  </a:cubicBezTo>
                  <a:cubicBezTo>
                    <a:pt x="1196" y="982"/>
                    <a:pt x="1083" y="1140"/>
                    <a:pt x="970" y="1309"/>
                  </a:cubicBezTo>
                  <a:cubicBezTo>
                    <a:pt x="914" y="1388"/>
                    <a:pt x="858" y="1456"/>
                    <a:pt x="801" y="1535"/>
                  </a:cubicBezTo>
                  <a:cubicBezTo>
                    <a:pt x="745" y="1614"/>
                    <a:pt x="688" y="1693"/>
                    <a:pt x="643" y="1761"/>
                  </a:cubicBezTo>
                  <a:cubicBezTo>
                    <a:pt x="587" y="1840"/>
                    <a:pt x="530" y="1919"/>
                    <a:pt x="485" y="1975"/>
                  </a:cubicBezTo>
                  <a:cubicBezTo>
                    <a:pt x="429" y="2043"/>
                    <a:pt x="384" y="2099"/>
                    <a:pt x="339" y="2155"/>
                  </a:cubicBezTo>
                  <a:cubicBezTo>
                    <a:pt x="282" y="2212"/>
                    <a:pt x="248" y="2268"/>
                    <a:pt x="203" y="2313"/>
                  </a:cubicBezTo>
                  <a:cubicBezTo>
                    <a:pt x="158" y="2347"/>
                    <a:pt x="124" y="2392"/>
                    <a:pt x="90" y="2415"/>
                  </a:cubicBezTo>
                  <a:cubicBezTo>
                    <a:pt x="34" y="2483"/>
                    <a:pt x="0" y="2517"/>
                    <a:pt x="0" y="2517"/>
                  </a:cubicBezTo>
                  <a:cubicBezTo>
                    <a:pt x="0" y="2517"/>
                    <a:pt x="45" y="2494"/>
                    <a:pt x="113" y="2449"/>
                  </a:cubicBezTo>
                  <a:lnTo>
                    <a:pt x="248" y="2359"/>
                  </a:lnTo>
                  <a:cubicBezTo>
                    <a:pt x="293" y="2313"/>
                    <a:pt x="350" y="2268"/>
                    <a:pt x="395" y="2223"/>
                  </a:cubicBezTo>
                  <a:cubicBezTo>
                    <a:pt x="451" y="2167"/>
                    <a:pt x="519" y="2122"/>
                    <a:pt x="576" y="2054"/>
                  </a:cubicBezTo>
                  <a:lnTo>
                    <a:pt x="756" y="1862"/>
                  </a:lnTo>
                  <a:cubicBezTo>
                    <a:pt x="813" y="1783"/>
                    <a:pt x="880" y="1715"/>
                    <a:pt x="937" y="1636"/>
                  </a:cubicBezTo>
                  <a:cubicBezTo>
                    <a:pt x="993" y="1557"/>
                    <a:pt x="1049" y="1478"/>
                    <a:pt x="1106" y="1399"/>
                  </a:cubicBezTo>
                  <a:cubicBezTo>
                    <a:pt x="1162" y="1309"/>
                    <a:pt x="1219" y="1230"/>
                    <a:pt x="1264" y="1151"/>
                  </a:cubicBezTo>
                  <a:cubicBezTo>
                    <a:pt x="1320" y="1072"/>
                    <a:pt x="1365" y="982"/>
                    <a:pt x="1411" y="903"/>
                  </a:cubicBezTo>
                  <a:cubicBezTo>
                    <a:pt x="1501" y="745"/>
                    <a:pt x="1580" y="598"/>
                    <a:pt x="1636" y="452"/>
                  </a:cubicBezTo>
                  <a:cubicBezTo>
                    <a:pt x="1693" y="350"/>
                    <a:pt x="1738" y="237"/>
                    <a:pt x="1783" y="124"/>
                  </a:cubicBezTo>
                  <a:cubicBezTo>
                    <a:pt x="1794" y="79"/>
                    <a:pt x="1817" y="34"/>
                    <a:pt x="182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11"/>
            <p:cNvSpPr/>
            <p:nvPr/>
          </p:nvSpPr>
          <p:spPr>
            <a:xfrm>
              <a:off x="4808021" y="3453242"/>
              <a:ext cx="61639" cy="60815"/>
            </a:xfrm>
            <a:custGeom>
              <a:rect b="b" l="l" r="r" t="t"/>
              <a:pathLst>
                <a:path extrusionOk="0" h="1772" w="1796">
                  <a:moveTo>
                    <a:pt x="1795" y="0"/>
                  </a:moveTo>
                  <a:lnTo>
                    <a:pt x="1705" y="79"/>
                  </a:lnTo>
                  <a:lnTo>
                    <a:pt x="1626" y="169"/>
                  </a:lnTo>
                  <a:cubicBezTo>
                    <a:pt x="1592" y="203"/>
                    <a:pt x="1547" y="237"/>
                    <a:pt x="1502" y="282"/>
                  </a:cubicBezTo>
                  <a:cubicBezTo>
                    <a:pt x="1423" y="373"/>
                    <a:pt x="1332" y="463"/>
                    <a:pt x="1220" y="564"/>
                  </a:cubicBezTo>
                  <a:cubicBezTo>
                    <a:pt x="1118" y="666"/>
                    <a:pt x="994" y="768"/>
                    <a:pt x="881" y="880"/>
                  </a:cubicBezTo>
                  <a:cubicBezTo>
                    <a:pt x="780" y="993"/>
                    <a:pt x="655" y="1106"/>
                    <a:pt x="554" y="1208"/>
                  </a:cubicBezTo>
                  <a:cubicBezTo>
                    <a:pt x="452" y="1309"/>
                    <a:pt x="362" y="1411"/>
                    <a:pt x="272" y="1490"/>
                  </a:cubicBezTo>
                  <a:cubicBezTo>
                    <a:pt x="193" y="1569"/>
                    <a:pt x="125" y="1648"/>
                    <a:pt x="69" y="1693"/>
                  </a:cubicBezTo>
                  <a:cubicBezTo>
                    <a:pt x="46" y="1715"/>
                    <a:pt x="23" y="1749"/>
                    <a:pt x="1" y="1772"/>
                  </a:cubicBezTo>
                  <a:lnTo>
                    <a:pt x="91" y="1715"/>
                  </a:lnTo>
                  <a:cubicBezTo>
                    <a:pt x="170" y="1670"/>
                    <a:pt x="260" y="1614"/>
                    <a:pt x="339" y="1557"/>
                  </a:cubicBezTo>
                  <a:cubicBezTo>
                    <a:pt x="430" y="1490"/>
                    <a:pt x="543" y="1411"/>
                    <a:pt x="655" y="1309"/>
                  </a:cubicBezTo>
                  <a:cubicBezTo>
                    <a:pt x="780" y="1219"/>
                    <a:pt x="892" y="1117"/>
                    <a:pt x="1005" y="993"/>
                  </a:cubicBezTo>
                  <a:cubicBezTo>
                    <a:pt x="1118" y="880"/>
                    <a:pt x="1231" y="779"/>
                    <a:pt x="1332" y="655"/>
                  </a:cubicBezTo>
                  <a:cubicBezTo>
                    <a:pt x="1389" y="598"/>
                    <a:pt x="1423" y="542"/>
                    <a:pt x="1468" y="497"/>
                  </a:cubicBezTo>
                  <a:cubicBezTo>
                    <a:pt x="1513" y="440"/>
                    <a:pt x="1558" y="384"/>
                    <a:pt x="1592" y="339"/>
                  </a:cubicBezTo>
                  <a:cubicBezTo>
                    <a:pt x="1648" y="260"/>
                    <a:pt x="1705" y="181"/>
                    <a:pt x="1750" y="90"/>
                  </a:cubicBezTo>
                  <a:cubicBezTo>
                    <a:pt x="1773" y="34"/>
                    <a:pt x="1795" y="0"/>
                    <a:pt x="1795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11"/>
            <p:cNvSpPr/>
            <p:nvPr/>
          </p:nvSpPr>
          <p:spPr>
            <a:xfrm>
              <a:off x="6681653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11"/>
            <p:cNvSpPr/>
            <p:nvPr/>
          </p:nvSpPr>
          <p:spPr>
            <a:xfrm>
              <a:off x="6880709" y="807376"/>
              <a:ext cx="20592" cy="64728"/>
            </a:xfrm>
            <a:custGeom>
              <a:rect b="b" l="l" r="r" t="t"/>
              <a:pathLst>
                <a:path extrusionOk="0" h="1886" w="60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11"/>
            <p:cNvSpPr/>
            <p:nvPr/>
          </p:nvSpPr>
          <p:spPr>
            <a:xfrm>
              <a:off x="6829606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11"/>
            <p:cNvSpPr/>
            <p:nvPr/>
          </p:nvSpPr>
          <p:spPr>
            <a:xfrm>
              <a:off x="5291727" y="2172145"/>
              <a:ext cx="670819" cy="635435"/>
            </a:xfrm>
            <a:custGeom>
              <a:rect b="b" l="l" r="r" t="t"/>
              <a:pathLst>
                <a:path extrusionOk="0" h="18515" w="19546">
                  <a:moveTo>
                    <a:pt x="5903" y="0"/>
                  </a:moveTo>
                  <a:lnTo>
                    <a:pt x="5903" y="0"/>
                  </a:lnTo>
                  <a:cubicBezTo>
                    <a:pt x="5911" y="98"/>
                    <a:pt x="5913" y="161"/>
                    <a:pt x="5908" y="161"/>
                  </a:cubicBezTo>
                  <a:cubicBezTo>
                    <a:pt x="5907" y="161"/>
                    <a:pt x="5905" y="156"/>
                    <a:pt x="5903" y="147"/>
                  </a:cubicBezTo>
                  <a:cubicBezTo>
                    <a:pt x="5901" y="142"/>
                    <a:pt x="5897" y="140"/>
                    <a:pt x="5892" y="140"/>
                  </a:cubicBezTo>
                  <a:cubicBezTo>
                    <a:pt x="5606" y="140"/>
                    <a:pt x="1" y="7417"/>
                    <a:pt x="4977" y="14444"/>
                  </a:cubicBezTo>
                  <a:cubicBezTo>
                    <a:pt x="7232" y="17631"/>
                    <a:pt x="10539" y="18514"/>
                    <a:pt x="13515" y="18514"/>
                  </a:cubicBezTo>
                  <a:cubicBezTo>
                    <a:pt x="16051" y="18514"/>
                    <a:pt x="18346" y="17873"/>
                    <a:pt x="19545" y="17468"/>
                  </a:cubicBezTo>
                  <a:cubicBezTo>
                    <a:pt x="18214" y="15775"/>
                    <a:pt x="7133" y="1636"/>
                    <a:pt x="5903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11"/>
            <p:cNvSpPr/>
            <p:nvPr/>
          </p:nvSpPr>
          <p:spPr>
            <a:xfrm>
              <a:off x="5264614" y="2167889"/>
              <a:ext cx="702565" cy="820248"/>
            </a:xfrm>
            <a:custGeom>
              <a:rect b="b" l="l" r="r" t="t"/>
              <a:pathLst>
                <a:path extrusionOk="0" h="23900" w="20471">
                  <a:moveTo>
                    <a:pt x="20335" y="17592"/>
                  </a:moveTo>
                  <a:cubicBezTo>
                    <a:pt x="17728" y="18472"/>
                    <a:pt x="9942" y="20470"/>
                    <a:pt x="5767" y="14568"/>
                  </a:cubicBezTo>
                  <a:cubicBezTo>
                    <a:pt x="701" y="7414"/>
                    <a:pt x="6602" y="0"/>
                    <a:pt x="6693" y="271"/>
                  </a:cubicBezTo>
                  <a:cubicBezTo>
                    <a:pt x="6704" y="316"/>
                    <a:pt x="6704" y="248"/>
                    <a:pt x="6693" y="124"/>
                  </a:cubicBezTo>
                  <a:cubicBezTo>
                    <a:pt x="6647" y="68"/>
                    <a:pt x="6625" y="23"/>
                    <a:pt x="6602" y="0"/>
                  </a:cubicBezTo>
                  <a:cubicBezTo>
                    <a:pt x="6602" y="0"/>
                    <a:pt x="1" y="6804"/>
                    <a:pt x="4233" y="13586"/>
                  </a:cubicBezTo>
                  <a:cubicBezTo>
                    <a:pt x="10665" y="23900"/>
                    <a:pt x="20471" y="17761"/>
                    <a:pt x="20471" y="1776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11"/>
            <p:cNvSpPr/>
            <p:nvPr/>
          </p:nvSpPr>
          <p:spPr>
            <a:xfrm>
              <a:off x="5705729" y="2492797"/>
              <a:ext cx="122797" cy="149120"/>
            </a:xfrm>
            <a:custGeom>
              <a:rect b="b" l="l" r="r" t="t"/>
              <a:pathLst>
                <a:path extrusionOk="0" h="4345" w="3578">
                  <a:moveTo>
                    <a:pt x="1" y="0"/>
                  </a:moveTo>
                  <a:cubicBezTo>
                    <a:pt x="125" y="271"/>
                    <a:pt x="260" y="531"/>
                    <a:pt x="418" y="790"/>
                  </a:cubicBezTo>
                  <a:cubicBezTo>
                    <a:pt x="565" y="1050"/>
                    <a:pt x="734" y="1298"/>
                    <a:pt x="926" y="1535"/>
                  </a:cubicBezTo>
                  <a:cubicBezTo>
                    <a:pt x="1129" y="1806"/>
                    <a:pt x="1344" y="2088"/>
                    <a:pt x="1592" y="2348"/>
                  </a:cubicBezTo>
                  <a:cubicBezTo>
                    <a:pt x="1829" y="2607"/>
                    <a:pt x="2054" y="2867"/>
                    <a:pt x="2291" y="3104"/>
                  </a:cubicBezTo>
                  <a:cubicBezTo>
                    <a:pt x="2404" y="3228"/>
                    <a:pt x="2528" y="3318"/>
                    <a:pt x="2630" y="3431"/>
                  </a:cubicBezTo>
                  <a:cubicBezTo>
                    <a:pt x="2731" y="3544"/>
                    <a:pt x="2833" y="3645"/>
                    <a:pt x="2923" y="3736"/>
                  </a:cubicBezTo>
                  <a:cubicBezTo>
                    <a:pt x="3126" y="3950"/>
                    <a:pt x="3341" y="4153"/>
                    <a:pt x="3578" y="4345"/>
                  </a:cubicBezTo>
                  <a:cubicBezTo>
                    <a:pt x="3465" y="4074"/>
                    <a:pt x="3330" y="3803"/>
                    <a:pt x="3172" y="3544"/>
                  </a:cubicBezTo>
                  <a:cubicBezTo>
                    <a:pt x="3025" y="3273"/>
                    <a:pt x="2856" y="3025"/>
                    <a:pt x="2664" y="2788"/>
                  </a:cubicBezTo>
                  <a:cubicBezTo>
                    <a:pt x="2472" y="2517"/>
                    <a:pt x="2258" y="2235"/>
                    <a:pt x="2009" y="1975"/>
                  </a:cubicBezTo>
                  <a:cubicBezTo>
                    <a:pt x="1772" y="1727"/>
                    <a:pt x="1547" y="1456"/>
                    <a:pt x="1310" y="1230"/>
                  </a:cubicBezTo>
                  <a:cubicBezTo>
                    <a:pt x="1073" y="1005"/>
                    <a:pt x="858" y="768"/>
                    <a:pt x="666" y="587"/>
                  </a:cubicBezTo>
                  <a:cubicBezTo>
                    <a:pt x="452" y="384"/>
                    <a:pt x="226" y="181"/>
                    <a:pt x="1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11"/>
            <p:cNvSpPr/>
            <p:nvPr/>
          </p:nvSpPr>
          <p:spPr>
            <a:xfrm>
              <a:off x="5795579" y="2636460"/>
              <a:ext cx="46126" cy="50794"/>
            </a:xfrm>
            <a:custGeom>
              <a:rect b="b" l="l" r="r" t="t"/>
              <a:pathLst>
                <a:path extrusionOk="0" h="1480" w="1344">
                  <a:moveTo>
                    <a:pt x="1" y="1"/>
                  </a:moveTo>
                  <a:cubicBezTo>
                    <a:pt x="1" y="114"/>
                    <a:pt x="12" y="227"/>
                    <a:pt x="57" y="339"/>
                  </a:cubicBezTo>
                  <a:cubicBezTo>
                    <a:pt x="91" y="543"/>
                    <a:pt x="260" y="757"/>
                    <a:pt x="441" y="960"/>
                  </a:cubicBezTo>
                  <a:cubicBezTo>
                    <a:pt x="610" y="1118"/>
                    <a:pt x="802" y="1253"/>
                    <a:pt x="1005" y="1355"/>
                  </a:cubicBezTo>
                  <a:cubicBezTo>
                    <a:pt x="1118" y="1411"/>
                    <a:pt x="1219" y="1445"/>
                    <a:pt x="1343" y="1479"/>
                  </a:cubicBezTo>
                  <a:cubicBezTo>
                    <a:pt x="1321" y="1355"/>
                    <a:pt x="1287" y="1242"/>
                    <a:pt x="1242" y="1141"/>
                  </a:cubicBezTo>
                  <a:cubicBezTo>
                    <a:pt x="1140" y="926"/>
                    <a:pt x="1005" y="734"/>
                    <a:pt x="836" y="565"/>
                  </a:cubicBezTo>
                  <a:cubicBezTo>
                    <a:pt x="757" y="486"/>
                    <a:pt x="666" y="407"/>
                    <a:pt x="576" y="339"/>
                  </a:cubicBezTo>
                  <a:cubicBezTo>
                    <a:pt x="486" y="283"/>
                    <a:pt x="396" y="215"/>
                    <a:pt x="305" y="159"/>
                  </a:cubicBezTo>
                  <a:cubicBezTo>
                    <a:pt x="215" y="91"/>
                    <a:pt x="102" y="35"/>
                    <a:pt x="1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11"/>
            <p:cNvSpPr/>
            <p:nvPr/>
          </p:nvSpPr>
          <p:spPr>
            <a:xfrm>
              <a:off x="3646598" y="2273973"/>
              <a:ext cx="327276" cy="265328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1" y="5959"/>
                  </a:lnTo>
                  <a:lnTo>
                    <a:pt x="4605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11"/>
            <p:cNvSpPr/>
            <p:nvPr/>
          </p:nvSpPr>
          <p:spPr>
            <a:xfrm>
              <a:off x="3804607" y="2288318"/>
              <a:ext cx="938000" cy="603792"/>
            </a:xfrm>
            <a:custGeom>
              <a:rect b="b" l="l" r="r" t="t"/>
              <a:pathLst>
                <a:path extrusionOk="0" h="17593" w="27331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lnTo>
                    <a:pt x="26834" y="17592"/>
                  </a:lnTo>
                  <a:lnTo>
                    <a:pt x="27331" y="17468"/>
                  </a:lnTo>
                  <a:lnTo>
                    <a:pt x="27274" y="16701"/>
                  </a:lnTo>
                  <a:lnTo>
                    <a:pt x="16735" y="3668"/>
                  </a:ln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11"/>
            <p:cNvSpPr/>
            <p:nvPr/>
          </p:nvSpPr>
          <p:spPr>
            <a:xfrm>
              <a:off x="3804607" y="2288318"/>
              <a:ext cx="424504" cy="333076"/>
            </a:xfrm>
            <a:custGeom>
              <a:rect b="b" l="l" r="r" t="t"/>
              <a:pathLst>
                <a:path extrusionOk="0" h="9705" w="12369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cubicBezTo>
                    <a:pt x="6636" y="8904"/>
                    <a:pt x="7222" y="8193"/>
                    <a:pt x="7798" y="7899"/>
                  </a:cubicBez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11"/>
            <p:cNvSpPr/>
            <p:nvPr/>
          </p:nvSpPr>
          <p:spPr>
            <a:xfrm>
              <a:off x="3829386" y="1922948"/>
              <a:ext cx="1020128" cy="964907"/>
            </a:xfrm>
            <a:custGeom>
              <a:rect b="b" l="l" r="r" t="t"/>
              <a:pathLst>
                <a:path extrusionOk="0" h="28115" w="29724">
                  <a:moveTo>
                    <a:pt x="28649" y="0"/>
                  </a:moveTo>
                  <a:cubicBezTo>
                    <a:pt x="20607" y="0"/>
                    <a:pt x="12541" y="2806"/>
                    <a:pt x="5790" y="9180"/>
                  </a:cubicBezTo>
                  <a:cubicBezTo>
                    <a:pt x="3657" y="11188"/>
                    <a:pt x="1716" y="13389"/>
                    <a:pt x="1" y="15747"/>
                  </a:cubicBezTo>
                  <a:lnTo>
                    <a:pt x="6546" y="18794"/>
                  </a:lnTo>
                  <a:lnTo>
                    <a:pt x="26237" y="27945"/>
                  </a:lnTo>
                  <a:lnTo>
                    <a:pt x="26609" y="28114"/>
                  </a:lnTo>
                  <a:lnTo>
                    <a:pt x="26643" y="27776"/>
                  </a:lnTo>
                  <a:lnTo>
                    <a:pt x="28414" y="11922"/>
                  </a:lnTo>
                  <a:lnTo>
                    <a:pt x="29723" y="17"/>
                  </a:lnTo>
                  <a:cubicBezTo>
                    <a:pt x="29365" y="6"/>
                    <a:pt x="29007" y="0"/>
                    <a:pt x="28649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11"/>
            <p:cNvSpPr/>
            <p:nvPr/>
          </p:nvSpPr>
          <p:spPr>
            <a:xfrm>
              <a:off x="3670999" y="1789134"/>
              <a:ext cx="1193238" cy="674251"/>
            </a:xfrm>
            <a:custGeom>
              <a:rect b="b" l="l" r="r" t="t"/>
              <a:pathLst>
                <a:path extrusionOk="0" h="19646" w="34768">
                  <a:moveTo>
                    <a:pt x="34767" y="0"/>
                  </a:moveTo>
                  <a:cubicBezTo>
                    <a:pt x="31009" y="0"/>
                    <a:pt x="27274" y="463"/>
                    <a:pt x="23630" y="1377"/>
                  </a:cubicBezTo>
                  <a:cubicBezTo>
                    <a:pt x="23630" y="1377"/>
                    <a:pt x="8035" y="5225"/>
                    <a:pt x="0" y="17502"/>
                  </a:cubicBezTo>
                  <a:lnTo>
                    <a:pt x="4616" y="19646"/>
                  </a:lnTo>
                  <a:cubicBezTo>
                    <a:pt x="6331" y="17276"/>
                    <a:pt x="8261" y="15076"/>
                    <a:pt x="10393" y="13079"/>
                  </a:cubicBezTo>
                  <a:cubicBezTo>
                    <a:pt x="17145" y="6705"/>
                    <a:pt x="25210" y="3899"/>
                    <a:pt x="33262" y="3899"/>
                  </a:cubicBezTo>
                  <a:cubicBezTo>
                    <a:pt x="33621" y="3899"/>
                    <a:pt x="33980" y="3905"/>
                    <a:pt x="34338" y="3916"/>
                  </a:cubicBezTo>
                  <a:lnTo>
                    <a:pt x="34767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11"/>
            <p:cNvSpPr/>
            <p:nvPr/>
          </p:nvSpPr>
          <p:spPr>
            <a:xfrm>
              <a:off x="3829386" y="1922948"/>
              <a:ext cx="1020128" cy="645010"/>
            </a:xfrm>
            <a:custGeom>
              <a:rect b="b" l="l" r="r" t="t"/>
              <a:pathLst>
                <a:path extrusionOk="0" h="18794" w="29724">
                  <a:moveTo>
                    <a:pt x="28647" y="0"/>
                  </a:moveTo>
                  <a:cubicBezTo>
                    <a:pt x="20595" y="0"/>
                    <a:pt x="12530" y="2806"/>
                    <a:pt x="5778" y="9180"/>
                  </a:cubicBezTo>
                  <a:cubicBezTo>
                    <a:pt x="3646" y="11177"/>
                    <a:pt x="1716" y="13377"/>
                    <a:pt x="1" y="15747"/>
                  </a:cubicBezTo>
                  <a:lnTo>
                    <a:pt x="6534" y="18794"/>
                  </a:lnTo>
                  <a:cubicBezTo>
                    <a:pt x="6602" y="18748"/>
                    <a:pt x="6681" y="18703"/>
                    <a:pt x="6737" y="18669"/>
                  </a:cubicBezTo>
                  <a:cubicBezTo>
                    <a:pt x="9750" y="17315"/>
                    <a:pt x="12402" y="18478"/>
                    <a:pt x="14275" y="15284"/>
                  </a:cubicBezTo>
                  <a:cubicBezTo>
                    <a:pt x="16182" y="12305"/>
                    <a:pt x="16487" y="7160"/>
                    <a:pt x="21350" y="7103"/>
                  </a:cubicBezTo>
                  <a:cubicBezTo>
                    <a:pt x="24487" y="7148"/>
                    <a:pt x="26270" y="9981"/>
                    <a:pt x="28403" y="11922"/>
                  </a:cubicBezTo>
                  <a:lnTo>
                    <a:pt x="29723" y="17"/>
                  </a:lnTo>
                  <a:cubicBezTo>
                    <a:pt x="29365" y="6"/>
                    <a:pt x="29006" y="0"/>
                    <a:pt x="28647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11"/>
            <p:cNvSpPr/>
            <p:nvPr/>
          </p:nvSpPr>
          <p:spPr>
            <a:xfrm>
              <a:off x="3670622" y="1787589"/>
              <a:ext cx="1193615" cy="602213"/>
            </a:xfrm>
            <a:custGeom>
              <a:rect b="b" l="l" r="r" t="t"/>
              <a:pathLst>
                <a:path extrusionOk="0" h="17547" w="34779">
                  <a:moveTo>
                    <a:pt x="33029" y="0"/>
                  </a:moveTo>
                  <a:cubicBezTo>
                    <a:pt x="32476" y="0"/>
                    <a:pt x="31799" y="11"/>
                    <a:pt x="31032" y="68"/>
                  </a:cubicBezTo>
                  <a:cubicBezTo>
                    <a:pt x="30253" y="113"/>
                    <a:pt x="29396" y="192"/>
                    <a:pt x="28448" y="305"/>
                  </a:cubicBezTo>
                  <a:cubicBezTo>
                    <a:pt x="27500" y="406"/>
                    <a:pt x="26484" y="587"/>
                    <a:pt x="25412" y="801"/>
                  </a:cubicBezTo>
                  <a:cubicBezTo>
                    <a:pt x="24284" y="1004"/>
                    <a:pt x="23167" y="1286"/>
                    <a:pt x="22072" y="1625"/>
                  </a:cubicBezTo>
                  <a:cubicBezTo>
                    <a:pt x="19702" y="2404"/>
                    <a:pt x="17400" y="3340"/>
                    <a:pt x="15177" y="4469"/>
                  </a:cubicBezTo>
                  <a:cubicBezTo>
                    <a:pt x="14049" y="5033"/>
                    <a:pt x="12932" y="5642"/>
                    <a:pt x="11860" y="6285"/>
                  </a:cubicBezTo>
                  <a:cubicBezTo>
                    <a:pt x="10777" y="6929"/>
                    <a:pt x="9761" y="7617"/>
                    <a:pt x="8802" y="8316"/>
                  </a:cubicBezTo>
                  <a:cubicBezTo>
                    <a:pt x="7843" y="9016"/>
                    <a:pt x="6940" y="9738"/>
                    <a:pt x="6128" y="10460"/>
                  </a:cubicBezTo>
                  <a:cubicBezTo>
                    <a:pt x="5315" y="11183"/>
                    <a:pt x="4559" y="11882"/>
                    <a:pt x="3905" y="12571"/>
                  </a:cubicBezTo>
                  <a:cubicBezTo>
                    <a:pt x="3239" y="13259"/>
                    <a:pt x="2675" y="13913"/>
                    <a:pt x="2178" y="14511"/>
                  </a:cubicBezTo>
                  <a:lnTo>
                    <a:pt x="1512" y="15358"/>
                  </a:lnTo>
                  <a:lnTo>
                    <a:pt x="971" y="16103"/>
                  </a:lnTo>
                  <a:cubicBezTo>
                    <a:pt x="632" y="16543"/>
                    <a:pt x="418" y="16926"/>
                    <a:pt x="248" y="17163"/>
                  </a:cubicBezTo>
                  <a:lnTo>
                    <a:pt x="0" y="17547"/>
                  </a:lnTo>
                  <a:lnTo>
                    <a:pt x="260" y="17175"/>
                  </a:lnTo>
                  <a:cubicBezTo>
                    <a:pt x="440" y="16938"/>
                    <a:pt x="677" y="16565"/>
                    <a:pt x="1027" y="16148"/>
                  </a:cubicBezTo>
                  <a:cubicBezTo>
                    <a:pt x="1196" y="15933"/>
                    <a:pt x="1388" y="15685"/>
                    <a:pt x="1591" y="15425"/>
                  </a:cubicBezTo>
                  <a:lnTo>
                    <a:pt x="2291" y="14602"/>
                  </a:lnTo>
                  <a:cubicBezTo>
                    <a:pt x="2799" y="14026"/>
                    <a:pt x="3385" y="13394"/>
                    <a:pt x="4063" y="12729"/>
                  </a:cubicBezTo>
                  <a:cubicBezTo>
                    <a:pt x="4740" y="12063"/>
                    <a:pt x="5484" y="11363"/>
                    <a:pt x="6319" y="10675"/>
                  </a:cubicBezTo>
                  <a:cubicBezTo>
                    <a:pt x="7154" y="9987"/>
                    <a:pt x="8057" y="9287"/>
                    <a:pt x="9016" y="8610"/>
                  </a:cubicBezTo>
                  <a:cubicBezTo>
                    <a:pt x="11047" y="7199"/>
                    <a:pt x="13169" y="5936"/>
                    <a:pt x="15381" y="4852"/>
                  </a:cubicBezTo>
                  <a:cubicBezTo>
                    <a:pt x="17592" y="3758"/>
                    <a:pt x="19883" y="2832"/>
                    <a:pt x="22230" y="2088"/>
                  </a:cubicBezTo>
                  <a:cubicBezTo>
                    <a:pt x="23302" y="1738"/>
                    <a:pt x="24408" y="1456"/>
                    <a:pt x="25514" y="1230"/>
                  </a:cubicBezTo>
                  <a:cubicBezTo>
                    <a:pt x="26563" y="1004"/>
                    <a:pt x="27579" y="835"/>
                    <a:pt x="28504" y="677"/>
                  </a:cubicBezTo>
                  <a:cubicBezTo>
                    <a:pt x="29441" y="519"/>
                    <a:pt x="30298" y="406"/>
                    <a:pt x="31066" y="327"/>
                  </a:cubicBezTo>
                  <a:lnTo>
                    <a:pt x="32126" y="214"/>
                  </a:lnTo>
                  <a:cubicBezTo>
                    <a:pt x="32465" y="192"/>
                    <a:pt x="32758" y="169"/>
                    <a:pt x="33040" y="147"/>
                  </a:cubicBezTo>
                  <a:cubicBezTo>
                    <a:pt x="33593" y="90"/>
                    <a:pt x="34033" y="90"/>
                    <a:pt x="34327" y="68"/>
                  </a:cubicBezTo>
                  <a:lnTo>
                    <a:pt x="34778" y="45"/>
                  </a:lnTo>
                  <a:lnTo>
                    <a:pt x="34315" y="23"/>
                  </a:lnTo>
                  <a:cubicBezTo>
                    <a:pt x="34022" y="11"/>
                    <a:pt x="33582" y="11"/>
                    <a:pt x="33029" y="0"/>
                  </a:cubicBez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11"/>
            <p:cNvSpPr/>
            <p:nvPr/>
          </p:nvSpPr>
          <p:spPr>
            <a:xfrm>
              <a:off x="4356850" y="2633372"/>
              <a:ext cx="88717" cy="69361"/>
            </a:xfrm>
            <a:custGeom>
              <a:rect b="b" l="l" r="r" t="t"/>
              <a:pathLst>
                <a:path extrusionOk="0" h="2021" w="2585">
                  <a:moveTo>
                    <a:pt x="1" y="1"/>
                  </a:moveTo>
                  <a:lnTo>
                    <a:pt x="1" y="1"/>
                  </a:lnTo>
                  <a:cubicBezTo>
                    <a:pt x="91" y="147"/>
                    <a:pt x="193" y="294"/>
                    <a:pt x="317" y="418"/>
                  </a:cubicBezTo>
                  <a:cubicBezTo>
                    <a:pt x="576" y="700"/>
                    <a:pt x="858" y="960"/>
                    <a:pt x="1174" y="1174"/>
                  </a:cubicBezTo>
                  <a:cubicBezTo>
                    <a:pt x="1332" y="1298"/>
                    <a:pt x="1490" y="1411"/>
                    <a:pt x="1660" y="1513"/>
                  </a:cubicBezTo>
                  <a:cubicBezTo>
                    <a:pt x="1818" y="1603"/>
                    <a:pt x="1976" y="1693"/>
                    <a:pt x="2111" y="1772"/>
                  </a:cubicBezTo>
                  <a:cubicBezTo>
                    <a:pt x="2258" y="1874"/>
                    <a:pt x="2427" y="1953"/>
                    <a:pt x="2585" y="2021"/>
                  </a:cubicBezTo>
                  <a:cubicBezTo>
                    <a:pt x="2506" y="1863"/>
                    <a:pt x="2404" y="1716"/>
                    <a:pt x="2303" y="1569"/>
                  </a:cubicBezTo>
                  <a:cubicBezTo>
                    <a:pt x="2055" y="1276"/>
                    <a:pt x="1772" y="1005"/>
                    <a:pt x="1456" y="791"/>
                  </a:cubicBezTo>
                  <a:cubicBezTo>
                    <a:pt x="1141" y="565"/>
                    <a:pt x="825" y="373"/>
                    <a:pt x="486" y="204"/>
                  </a:cubicBezTo>
                  <a:cubicBezTo>
                    <a:pt x="328" y="125"/>
                    <a:pt x="159" y="57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11"/>
            <p:cNvSpPr/>
            <p:nvPr/>
          </p:nvSpPr>
          <p:spPr>
            <a:xfrm>
              <a:off x="4131848" y="2561334"/>
              <a:ext cx="246726" cy="123209"/>
            </a:xfrm>
            <a:custGeom>
              <a:rect b="b" l="l" r="r" t="t"/>
              <a:pathLst>
                <a:path extrusionOk="0" h="3590" w="7189">
                  <a:moveTo>
                    <a:pt x="1" y="1"/>
                  </a:moveTo>
                  <a:cubicBezTo>
                    <a:pt x="1" y="1"/>
                    <a:pt x="102" y="80"/>
                    <a:pt x="283" y="204"/>
                  </a:cubicBezTo>
                  <a:cubicBezTo>
                    <a:pt x="463" y="328"/>
                    <a:pt x="723" y="509"/>
                    <a:pt x="1039" y="723"/>
                  </a:cubicBezTo>
                  <a:cubicBezTo>
                    <a:pt x="1197" y="825"/>
                    <a:pt x="1366" y="949"/>
                    <a:pt x="1558" y="1050"/>
                  </a:cubicBezTo>
                  <a:cubicBezTo>
                    <a:pt x="1750" y="1152"/>
                    <a:pt x="1953" y="1253"/>
                    <a:pt x="2156" y="1366"/>
                  </a:cubicBezTo>
                  <a:cubicBezTo>
                    <a:pt x="2573" y="1592"/>
                    <a:pt x="3036" y="1818"/>
                    <a:pt x="3488" y="2021"/>
                  </a:cubicBezTo>
                  <a:cubicBezTo>
                    <a:pt x="3939" y="2224"/>
                    <a:pt x="4390" y="2438"/>
                    <a:pt x="4830" y="2619"/>
                  </a:cubicBezTo>
                  <a:cubicBezTo>
                    <a:pt x="5045" y="2709"/>
                    <a:pt x="5248" y="2788"/>
                    <a:pt x="5451" y="2878"/>
                  </a:cubicBezTo>
                  <a:cubicBezTo>
                    <a:pt x="5654" y="2980"/>
                    <a:pt x="5835" y="3059"/>
                    <a:pt x="6015" y="3127"/>
                  </a:cubicBezTo>
                  <a:cubicBezTo>
                    <a:pt x="6354" y="3273"/>
                    <a:pt x="6658" y="3386"/>
                    <a:pt x="6861" y="3465"/>
                  </a:cubicBezTo>
                  <a:cubicBezTo>
                    <a:pt x="7065" y="3544"/>
                    <a:pt x="7189" y="3589"/>
                    <a:pt x="7189" y="3589"/>
                  </a:cubicBezTo>
                  <a:cubicBezTo>
                    <a:pt x="7189" y="3589"/>
                    <a:pt x="7076" y="3510"/>
                    <a:pt x="6895" y="3386"/>
                  </a:cubicBezTo>
                  <a:cubicBezTo>
                    <a:pt x="6704" y="3262"/>
                    <a:pt x="6455" y="3081"/>
                    <a:pt x="6128" y="2878"/>
                  </a:cubicBezTo>
                  <a:cubicBezTo>
                    <a:pt x="5812" y="2686"/>
                    <a:pt x="5440" y="2461"/>
                    <a:pt x="5011" y="2235"/>
                  </a:cubicBezTo>
                  <a:cubicBezTo>
                    <a:pt x="4593" y="2021"/>
                    <a:pt x="4142" y="1795"/>
                    <a:pt x="3679" y="1581"/>
                  </a:cubicBezTo>
                  <a:cubicBezTo>
                    <a:pt x="3228" y="1377"/>
                    <a:pt x="2777" y="1163"/>
                    <a:pt x="2337" y="983"/>
                  </a:cubicBezTo>
                  <a:lnTo>
                    <a:pt x="1716" y="723"/>
                  </a:lnTo>
                  <a:lnTo>
                    <a:pt x="1163" y="475"/>
                  </a:lnTo>
                  <a:cubicBezTo>
                    <a:pt x="824" y="317"/>
                    <a:pt x="531" y="204"/>
                    <a:pt x="328" y="125"/>
                  </a:cubicBezTo>
                  <a:cubicBezTo>
                    <a:pt x="125" y="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11"/>
            <p:cNvSpPr/>
            <p:nvPr/>
          </p:nvSpPr>
          <p:spPr>
            <a:xfrm>
              <a:off x="4360729" y="2399481"/>
              <a:ext cx="134809" cy="204890"/>
            </a:xfrm>
            <a:custGeom>
              <a:rect b="b" l="l" r="r" t="t"/>
              <a:pathLst>
                <a:path extrusionOk="0" h="5970" w="3928">
                  <a:moveTo>
                    <a:pt x="1" y="0"/>
                  </a:moveTo>
                  <a:cubicBezTo>
                    <a:pt x="1" y="0"/>
                    <a:pt x="170" y="418"/>
                    <a:pt x="475" y="1016"/>
                  </a:cubicBezTo>
                  <a:cubicBezTo>
                    <a:pt x="633" y="1332"/>
                    <a:pt x="813" y="1670"/>
                    <a:pt x="1028" y="2031"/>
                  </a:cubicBezTo>
                  <a:cubicBezTo>
                    <a:pt x="1231" y="2404"/>
                    <a:pt x="1456" y="2787"/>
                    <a:pt x="1716" y="3160"/>
                  </a:cubicBezTo>
                  <a:cubicBezTo>
                    <a:pt x="2212" y="3893"/>
                    <a:pt x="2754" y="4604"/>
                    <a:pt x="3183" y="5123"/>
                  </a:cubicBezTo>
                  <a:cubicBezTo>
                    <a:pt x="3600" y="5642"/>
                    <a:pt x="3928" y="5969"/>
                    <a:pt x="3928" y="5969"/>
                  </a:cubicBezTo>
                  <a:cubicBezTo>
                    <a:pt x="3928" y="5969"/>
                    <a:pt x="3724" y="5552"/>
                    <a:pt x="3397" y="4965"/>
                  </a:cubicBezTo>
                  <a:cubicBezTo>
                    <a:pt x="3070" y="4378"/>
                    <a:pt x="2596" y="3622"/>
                    <a:pt x="2100" y="2889"/>
                  </a:cubicBezTo>
                  <a:cubicBezTo>
                    <a:pt x="1840" y="2516"/>
                    <a:pt x="1614" y="2144"/>
                    <a:pt x="1377" y="1805"/>
                  </a:cubicBezTo>
                  <a:cubicBezTo>
                    <a:pt x="1140" y="1456"/>
                    <a:pt x="915" y="1140"/>
                    <a:pt x="712" y="880"/>
                  </a:cubicBezTo>
                  <a:cubicBezTo>
                    <a:pt x="317" y="35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11"/>
            <p:cNvSpPr/>
            <p:nvPr/>
          </p:nvSpPr>
          <p:spPr>
            <a:xfrm>
              <a:off x="4734061" y="2222493"/>
              <a:ext cx="19391" cy="302496"/>
            </a:xfrm>
            <a:custGeom>
              <a:rect b="b" l="l" r="r" t="t"/>
              <a:pathLst>
                <a:path extrusionOk="0" h="8814" w="565">
                  <a:moveTo>
                    <a:pt x="170" y="0"/>
                  </a:moveTo>
                  <a:cubicBezTo>
                    <a:pt x="170" y="0"/>
                    <a:pt x="147" y="136"/>
                    <a:pt x="136" y="384"/>
                  </a:cubicBezTo>
                  <a:cubicBezTo>
                    <a:pt x="113" y="621"/>
                    <a:pt x="80" y="971"/>
                    <a:pt x="68" y="1377"/>
                  </a:cubicBezTo>
                  <a:cubicBezTo>
                    <a:pt x="23" y="2212"/>
                    <a:pt x="1" y="3306"/>
                    <a:pt x="46" y="4412"/>
                  </a:cubicBezTo>
                  <a:cubicBezTo>
                    <a:pt x="80" y="5518"/>
                    <a:pt x="136" y="6613"/>
                    <a:pt x="215" y="7436"/>
                  </a:cubicBezTo>
                  <a:cubicBezTo>
                    <a:pt x="260" y="7854"/>
                    <a:pt x="305" y="8192"/>
                    <a:pt x="339" y="8429"/>
                  </a:cubicBezTo>
                  <a:cubicBezTo>
                    <a:pt x="373" y="8666"/>
                    <a:pt x="396" y="8813"/>
                    <a:pt x="396" y="8813"/>
                  </a:cubicBezTo>
                  <a:cubicBezTo>
                    <a:pt x="396" y="8813"/>
                    <a:pt x="418" y="8678"/>
                    <a:pt x="429" y="8429"/>
                  </a:cubicBezTo>
                  <a:cubicBezTo>
                    <a:pt x="441" y="8192"/>
                    <a:pt x="475" y="7843"/>
                    <a:pt x="497" y="7425"/>
                  </a:cubicBezTo>
                  <a:cubicBezTo>
                    <a:pt x="531" y="6601"/>
                    <a:pt x="565" y="5507"/>
                    <a:pt x="520" y="4401"/>
                  </a:cubicBezTo>
                  <a:cubicBezTo>
                    <a:pt x="486" y="3295"/>
                    <a:pt x="418" y="2201"/>
                    <a:pt x="339" y="1377"/>
                  </a:cubicBezTo>
                  <a:cubicBezTo>
                    <a:pt x="305" y="959"/>
                    <a:pt x="260" y="621"/>
                    <a:pt x="226" y="384"/>
                  </a:cubicBezTo>
                  <a:cubicBezTo>
                    <a:pt x="192" y="136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11"/>
            <p:cNvSpPr/>
            <p:nvPr/>
          </p:nvSpPr>
          <p:spPr>
            <a:xfrm>
              <a:off x="3997486" y="2297997"/>
              <a:ext cx="164221" cy="138310"/>
            </a:xfrm>
            <a:custGeom>
              <a:rect b="b" l="l" r="r" t="t"/>
              <a:pathLst>
                <a:path extrusionOk="0" h="4030" w="4785">
                  <a:moveTo>
                    <a:pt x="0" y="1"/>
                  </a:moveTo>
                  <a:cubicBezTo>
                    <a:pt x="0" y="1"/>
                    <a:pt x="248" y="317"/>
                    <a:pt x="643" y="745"/>
                  </a:cubicBezTo>
                  <a:cubicBezTo>
                    <a:pt x="1049" y="1174"/>
                    <a:pt x="1580" y="1738"/>
                    <a:pt x="2200" y="2235"/>
                  </a:cubicBezTo>
                  <a:cubicBezTo>
                    <a:pt x="2810" y="2731"/>
                    <a:pt x="3442" y="3194"/>
                    <a:pt x="3938" y="3521"/>
                  </a:cubicBezTo>
                  <a:cubicBezTo>
                    <a:pt x="4209" y="3702"/>
                    <a:pt x="4502" y="3871"/>
                    <a:pt x="4785" y="4029"/>
                  </a:cubicBezTo>
                  <a:cubicBezTo>
                    <a:pt x="4785" y="4029"/>
                    <a:pt x="4536" y="3713"/>
                    <a:pt x="4119" y="3307"/>
                  </a:cubicBezTo>
                  <a:cubicBezTo>
                    <a:pt x="3701" y="2889"/>
                    <a:pt x="3115" y="2370"/>
                    <a:pt x="2516" y="1874"/>
                  </a:cubicBezTo>
                  <a:cubicBezTo>
                    <a:pt x="2212" y="1625"/>
                    <a:pt x="1918" y="1366"/>
                    <a:pt x="1625" y="1140"/>
                  </a:cubicBezTo>
                  <a:cubicBezTo>
                    <a:pt x="1343" y="915"/>
                    <a:pt x="1061" y="711"/>
                    <a:pt x="824" y="542"/>
                  </a:cubicBezTo>
                  <a:cubicBezTo>
                    <a:pt x="339" y="1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11"/>
            <p:cNvSpPr/>
            <p:nvPr/>
          </p:nvSpPr>
          <p:spPr>
            <a:xfrm>
              <a:off x="4462213" y="2037748"/>
              <a:ext cx="79794" cy="328065"/>
            </a:xfrm>
            <a:custGeom>
              <a:rect b="b" l="l" r="r" t="t"/>
              <a:pathLst>
                <a:path extrusionOk="0" h="9559" w="2325">
                  <a:moveTo>
                    <a:pt x="0" y="1"/>
                  </a:moveTo>
                  <a:cubicBezTo>
                    <a:pt x="0" y="1"/>
                    <a:pt x="11" y="170"/>
                    <a:pt x="57" y="429"/>
                  </a:cubicBezTo>
                  <a:cubicBezTo>
                    <a:pt x="102" y="689"/>
                    <a:pt x="158" y="1073"/>
                    <a:pt x="248" y="1524"/>
                  </a:cubicBezTo>
                  <a:cubicBezTo>
                    <a:pt x="418" y="2438"/>
                    <a:pt x="677" y="3634"/>
                    <a:pt x="982" y="4819"/>
                  </a:cubicBezTo>
                  <a:cubicBezTo>
                    <a:pt x="1140" y="5417"/>
                    <a:pt x="1275" y="6015"/>
                    <a:pt x="1422" y="6579"/>
                  </a:cubicBezTo>
                  <a:cubicBezTo>
                    <a:pt x="1557" y="7132"/>
                    <a:pt x="1715" y="7651"/>
                    <a:pt x="1839" y="8091"/>
                  </a:cubicBezTo>
                  <a:cubicBezTo>
                    <a:pt x="1975" y="8543"/>
                    <a:pt x="2099" y="8893"/>
                    <a:pt x="2178" y="9163"/>
                  </a:cubicBezTo>
                  <a:cubicBezTo>
                    <a:pt x="2268" y="9423"/>
                    <a:pt x="2325" y="9558"/>
                    <a:pt x="2325" y="9558"/>
                  </a:cubicBezTo>
                  <a:cubicBezTo>
                    <a:pt x="2325" y="9558"/>
                    <a:pt x="2313" y="9412"/>
                    <a:pt x="2268" y="9141"/>
                  </a:cubicBezTo>
                  <a:cubicBezTo>
                    <a:pt x="2234" y="8870"/>
                    <a:pt x="2189" y="8498"/>
                    <a:pt x="2110" y="8035"/>
                  </a:cubicBezTo>
                  <a:cubicBezTo>
                    <a:pt x="2043" y="7584"/>
                    <a:pt x="1941" y="7053"/>
                    <a:pt x="1828" y="6489"/>
                  </a:cubicBezTo>
                  <a:cubicBezTo>
                    <a:pt x="1715" y="5914"/>
                    <a:pt x="1591" y="5315"/>
                    <a:pt x="1444" y="4717"/>
                  </a:cubicBezTo>
                  <a:cubicBezTo>
                    <a:pt x="1140" y="3521"/>
                    <a:pt x="801" y="2348"/>
                    <a:pt x="519" y="1468"/>
                  </a:cubicBezTo>
                  <a:cubicBezTo>
                    <a:pt x="372" y="1016"/>
                    <a:pt x="237" y="655"/>
                    <a:pt x="147" y="407"/>
                  </a:cubicBezTo>
                  <a:cubicBezTo>
                    <a:pt x="57" y="14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11"/>
            <p:cNvSpPr/>
            <p:nvPr/>
          </p:nvSpPr>
          <p:spPr>
            <a:xfrm>
              <a:off x="4747995" y="1944020"/>
              <a:ext cx="29858" cy="219614"/>
            </a:xfrm>
            <a:custGeom>
              <a:rect b="b" l="l" r="r" t="t"/>
              <a:pathLst>
                <a:path extrusionOk="0" h="6399" w="870">
                  <a:moveTo>
                    <a:pt x="689" y="1"/>
                  </a:moveTo>
                  <a:cubicBezTo>
                    <a:pt x="689" y="1"/>
                    <a:pt x="599" y="396"/>
                    <a:pt x="531" y="1005"/>
                  </a:cubicBezTo>
                  <a:cubicBezTo>
                    <a:pt x="486" y="1299"/>
                    <a:pt x="475" y="1660"/>
                    <a:pt x="430" y="2032"/>
                  </a:cubicBezTo>
                  <a:cubicBezTo>
                    <a:pt x="385" y="2404"/>
                    <a:pt x="373" y="2799"/>
                    <a:pt x="317" y="3194"/>
                  </a:cubicBezTo>
                  <a:cubicBezTo>
                    <a:pt x="272" y="3589"/>
                    <a:pt x="227" y="3984"/>
                    <a:pt x="181" y="4357"/>
                  </a:cubicBezTo>
                  <a:cubicBezTo>
                    <a:pt x="136" y="4729"/>
                    <a:pt x="80" y="5079"/>
                    <a:pt x="57" y="5383"/>
                  </a:cubicBezTo>
                  <a:cubicBezTo>
                    <a:pt x="1" y="5993"/>
                    <a:pt x="1" y="6399"/>
                    <a:pt x="1" y="6399"/>
                  </a:cubicBezTo>
                  <a:cubicBezTo>
                    <a:pt x="1" y="6399"/>
                    <a:pt x="159" y="6015"/>
                    <a:pt x="317" y="5440"/>
                  </a:cubicBezTo>
                  <a:cubicBezTo>
                    <a:pt x="362" y="5293"/>
                    <a:pt x="418" y="5124"/>
                    <a:pt x="452" y="4966"/>
                  </a:cubicBezTo>
                  <a:cubicBezTo>
                    <a:pt x="497" y="4797"/>
                    <a:pt x="554" y="4616"/>
                    <a:pt x="588" y="4436"/>
                  </a:cubicBezTo>
                  <a:cubicBezTo>
                    <a:pt x="667" y="4052"/>
                    <a:pt x="734" y="3657"/>
                    <a:pt x="802" y="3251"/>
                  </a:cubicBezTo>
                  <a:cubicBezTo>
                    <a:pt x="825" y="2844"/>
                    <a:pt x="858" y="2427"/>
                    <a:pt x="858" y="2055"/>
                  </a:cubicBezTo>
                  <a:cubicBezTo>
                    <a:pt x="870" y="1851"/>
                    <a:pt x="847" y="1671"/>
                    <a:pt x="836" y="1502"/>
                  </a:cubicBezTo>
                  <a:cubicBezTo>
                    <a:pt x="836" y="1321"/>
                    <a:pt x="825" y="1163"/>
                    <a:pt x="802" y="1005"/>
                  </a:cubicBezTo>
                  <a:cubicBezTo>
                    <a:pt x="768" y="407"/>
                    <a:pt x="689" y="1"/>
                    <a:pt x="689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11"/>
            <p:cNvSpPr/>
            <p:nvPr/>
          </p:nvSpPr>
          <p:spPr>
            <a:xfrm>
              <a:off x="4490115" y="2431261"/>
              <a:ext cx="39674" cy="35384"/>
            </a:xfrm>
            <a:custGeom>
              <a:rect b="b" l="l" r="r" t="t"/>
              <a:pathLst>
                <a:path extrusionOk="0" h="1031" w="1156">
                  <a:moveTo>
                    <a:pt x="326" y="0"/>
                  </a:moveTo>
                  <a:cubicBezTo>
                    <a:pt x="190" y="0"/>
                    <a:pt x="75" y="75"/>
                    <a:pt x="33" y="259"/>
                  </a:cubicBezTo>
                  <a:cubicBezTo>
                    <a:pt x="33" y="281"/>
                    <a:pt x="33" y="304"/>
                    <a:pt x="33" y="327"/>
                  </a:cubicBezTo>
                  <a:cubicBezTo>
                    <a:pt x="0" y="642"/>
                    <a:pt x="302" y="1030"/>
                    <a:pt x="590" y="1030"/>
                  </a:cubicBezTo>
                  <a:cubicBezTo>
                    <a:pt x="694" y="1030"/>
                    <a:pt x="796" y="980"/>
                    <a:pt x="880" y="857"/>
                  </a:cubicBezTo>
                  <a:cubicBezTo>
                    <a:pt x="1155" y="484"/>
                    <a:pt x="674" y="0"/>
                    <a:pt x="32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11"/>
            <p:cNvSpPr/>
            <p:nvPr/>
          </p:nvSpPr>
          <p:spPr>
            <a:xfrm>
              <a:off x="4601827" y="2487958"/>
              <a:ext cx="39640" cy="34903"/>
            </a:xfrm>
            <a:custGeom>
              <a:rect b="b" l="l" r="r" t="t"/>
              <a:pathLst>
                <a:path extrusionOk="0" h="1017" w="1155">
                  <a:moveTo>
                    <a:pt x="322" y="1"/>
                  </a:moveTo>
                  <a:cubicBezTo>
                    <a:pt x="182" y="1"/>
                    <a:pt x="64" y="77"/>
                    <a:pt x="28" y="266"/>
                  </a:cubicBezTo>
                  <a:cubicBezTo>
                    <a:pt x="28" y="288"/>
                    <a:pt x="28" y="311"/>
                    <a:pt x="17" y="333"/>
                  </a:cubicBezTo>
                  <a:cubicBezTo>
                    <a:pt x="0" y="639"/>
                    <a:pt x="310" y="1016"/>
                    <a:pt x="601" y="1016"/>
                  </a:cubicBezTo>
                  <a:cubicBezTo>
                    <a:pt x="708" y="1016"/>
                    <a:pt x="812" y="965"/>
                    <a:pt x="897" y="841"/>
                  </a:cubicBezTo>
                  <a:cubicBezTo>
                    <a:pt x="1154" y="464"/>
                    <a:pt x="668" y="1"/>
                    <a:pt x="32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11"/>
            <p:cNvSpPr/>
            <p:nvPr/>
          </p:nvSpPr>
          <p:spPr>
            <a:xfrm>
              <a:off x="4754791" y="2297859"/>
              <a:ext cx="38095" cy="37374"/>
            </a:xfrm>
            <a:custGeom>
              <a:rect b="b" l="l" r="r" t="t"/>
              <a:pathLst>
                <a:path extrusionOk="0" h="1089" w="1110">
                  <a:moveTo>
                    <a:pt x="623" y="1"/>
                  </a:moveTo>
                  <a:cubicBezTo>
                    <a:pt x="603" y="1"/>
                    <a:pt x="581" y="2"/>
                    <a:pt x="559" y="5"/>
                  </a:cubicBezTo>
                  <a:cubicBezTo>
                    <a:pt x="0" y="74"/>
                    <a:pt x="85" y="1088"/>
                    <a:pt x="510" y="1088"/>
                  </a:cubicBezTo>
                  <a:cubicBezTo>
                    <a:pt x="566" y="1088"/>
                    <a:pt x="628" y="1071"/>
                    <a:pt x="694" y="1031"/>
                  </a:cubicBezTo>
                  <a:cubicBezTo>
                    <a:pt x="717" y="1020"/>
                    <a:pt x="739" y="1009"/>
                    <a:pt x="751" y="998"/>
                  </a:cubicBezTo>
                  <a:cubicBezTo>
                    <a:pt x="1076" y="748"/>
                    <a:pt x="1109" y="1"/>
                    <a:pt x="6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11"/>
            <p:cNvSpPr/>
            <p:nvPr/>
          </p:nvSpPr>
          <p:spPr>
            <a:xfrm>
              <a:off x="4609308" y="2752325"/>
              <a:ext cx="39262" cy="31849"/>
            </a:xfrm>
            <a:custGeom>
              <a:rect b="b" l="l" r="r" t="t"/>
              <a:pathLst>
                <a:path extrusionOk="0" h="928" w="1144">
                  <a:moveTo>
                    <a:pt x="456" y="0"/>
                  </a:moveTo>
                  <a:cubicBezTo>
                    <a:pt x="300" y="0"/>
                    <a:pt x="162" y="80"/>
                    <a:pt x="104" y="281"/>
                  </a:cubicBezTo>
                  <a:cubicBezTo>
                    <a:pt x="1" y="659"/>
                    <a:pt x="429" y="928"/>
                    <a:pt x="759" y="928"/>
                  </a:cubicBezTo>
                  <a:cubicBezTo>
                    <a:pt x="971" y="928"/>
                    <a:pt x="1143" y="817"/>
                    <a:pt x="1108" y="552"/>
                  </a:cubicBezTo>
                  <a:cubicBezTo>
                    <a:pt x="1097" y="529"/>
                    <a:pt x="1097" y="507"/>
                    <a:pt x="1097" y="484"/>
                  </a:cubicBezTo>
                  <a:cubicBezTo>
                    <a:pt x="1033" y="229"/>
                    <a:pt x="719" y="0"/>
                    <a:pt x="45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11"/>
            <p:cNvSpPr/>
            <p:nvPr/>
          </p:nvSpPr>
          <p:spPr>
            <a:xfrm>
              <a:off x="4618643" y="2364474"/>
              <a:ext cx="49043" cy="35247"/>
            </a:xfrm>
            <a:custGeom>
              <a:rect b="b" l="l" r="r" t="t"/>
              <a:pathLst>
                <a:path extrusionOk="0" h="1027" w="1429">
                  <a:moveTo>
                    <a:pt x="872" y="1"/>
                  </a:moveTo>
                  <a:cubicBezTo>
                    <a:pt x="854" y="1"/>
                    <a:pt x="834" y="2"/>
                    <a:pt x="813" y="4"/>
                  </a:cubicBezTo>
                  <a:cubicBezTo>
                    <a:pt x="791" y="16"/>
                    <a:pt x="768" y="16"/>
                    <a:pt x="746" y="27"/>
                  </a:cubicBezTo>
                  <a:cubicBezTo>
                    <a:pt x="339" y="117"/>
                    <a:pt x="1" y="851"/>
                    <a:pt x="543" y="1009"/>
                  </a:cubicBezTo>
                  <a:cubicBezTo>
                    <a:pt x="583" y="1021"/>
                    <a:pt x="623" y="1026"/>
                    <a:pt x="661" y="1026"/>
                  </a:cubicBezTo>
                  <a:cubicBezTo>
                    <a:pt x="1175" y="1026"/>
                    <a:pt x="1428" y="1"/>
                    <a:pt x="87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11"/>
            <p:cNvSpPr/>
            <p:nvPr/>
          </p:nvSpPr>
          <p:spPr>
            <a:xfrm>
              <a:off x="4268923" y="2514384"/>
              <a:ext cx="39537" cy="31609"/>
            </a:xfrm>
            <a:custGeom>
              <a:rect b="b" l="l" r="r" t="t"/>
              <a:pathLst>
                <a:path extrusionOk="0" h="921" w="1152">
                  <a:moveTo>
                    <a:pt x="410" y="1"/>
                  </a:moveTo>
                  <a:cubicBezTo>
                    <a:pt x="186" y="1"/>
                    <a:pt x="1" y="117"/>
                    <a:pt x="46" y="387"/>
                  </a:cubicBezTo>
                  <a:cubicBezTo>
                    <a:pt x="58" y="410"/>
                    <a:pt x="58" y="432"/>
                    <a:pt x="69" y="455"/>
                  </a:cubicBezTo>
                  <a:cubicBezTo>
                    <a:pt x="138" y="705"/>
                    <a:pt x="447" y="921"/>
                    <a:pt x="704" y="921"/>
                  </a:cubicBezTo>
                  <a:cubicBezTo>
                    <a:pt x="864" y="921"/>
                    <a:pt x="1003" y="837"/>
                    <a:pt x="1051" y="624"/>
                  </a:cubicBezTo>
                  <a:cubicBezTo>
                    <a:pt x="1151" y="249"/>
                    <a:pt x="738" y="1"/>
                    <a:pt x="4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11"/>
            <p:cNvSpPr/>
            <p:nvPr/>
          </p:nvSpPr>
          <p:spPr>
            <a:xfrm>
              <a:off x="4620565" y="2595620"/>
              <a:ext cx="39811" cy="30579"/>
            </a:xfrm>
            <a:custGeom>
              <a:rect b="b" l="l" r="r" t="t"/>
              <a:pathLst>
                <a:path extrusionOk="0" h="891" w="1160">
                  <a:moveTo>
                    <a:pt x="423" y="1"/>
                  </a:moveTo>
                  <a:cubicBezTo>
                    <a:pt x="244" y="1"/>
                    <a:pt x="91" y="92"/>
                    <a:pt x="58" y="322"/>
                  </a:cubicBezTo>
                  <a:cubicBezTo>
                    <a:pt x="1" y="683"/>
                    <a:pt x="384" y="891"/>
                    <a:pt x="701" y="891"/>
                  </a:cubicBezTo>
                  <a:cubicBezTo>
                    <a:pt x="950" y="891"/>
                    <a:pt x="1159" y="763"/>
                    <a:pt x="1085" y="480"/>
                  </a:cubicBezTo>
                  <a:cubicBezTo>
                    <a:pt x="1085" y="457"/>
                    <a:pt x="1073" y="435"/>
                    <a:pt x="1062" y="412"/>
                  </a:cubicBezTo>
                  <a:cubicBezTo>
                    <a:pt x="976" y="182"/>
                    <a:pt x="675" y="1"/>
                    <a:pt x="4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11"/>
            <p:cNvSpPr/>
            <p:nvPr/>
          </p:nvSpPr>
          <p:spPr>
            <a:xfrm>
              <a:off x="4362891" y="2314161"/>
              <a:ext cx="39777" cy="30373"/>
            </a:xfrm>
            <a:custGeom>
              <a:rect b="b" l="l" r="r" t="t"/>
              <a:pathLst>
                <a:path extrusionOk="0" h="885" w="1159">
                  <a:moveTo>
                    <a:pt x="424" y="0"/>
                  </a:moveTo>
                  <a:cubicBezTo>
                    <a:pt x="239" y="0"/>
                    <a:pt x="79" y="94"/>
                    <a:pt x="50" y="331"/>
                  </a:cubicBezTo>
                  <a:cubicBezTo>
                    <a:pt x="1" y="684"/>
                    <a:pt x="370" y="884"/>
                    <a:pt x="683" y="884"/>
                  </a:cubicBezTo>
                  <a:cubicBezTo>
                    <a:pt x="940" y="884"/>
                    <a:pt x="1159" y="750"/>
                    <a:pt x="1077" y="455"/>
                  </a:cubicBezTo>
                  <a:cubicBezTo>
                    <a:pt x="1066" y="432"/>
                    <a:pt x="1066" y="410"/>
                    <a:pt x="1055" y="387"/>
                  </a:cubicBezTo>
                  <a:cubicBezTo>
                    <a:pt x="964" y="168"/>
                    <a:pt x="671" y="0"/>
                    <a:pt x="42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11"/>
            <p:cNvSpPr/>
            <p:nvPr/>
          </p:nvSpPr>
          <p:spPr>
            <a:xfrm>
              <a:off x="4719407" y="2632102"/>
              <a:ext cx="38404" cy="37512"/>
            </a:xfrm>
            <a:custGeom>
              <a:rect b="b" l="l" r="r" t="t"/>
              <a:pathLst>
                <a:path extrusionOk="0" h="1093" w="1119">
                  <a:moveTo>
                    <a:pt x="584" y="0"/>
                  </a:moveTo>
                  <a:cubicBezTo>
                    <a:pt x="526" y="0"/>
                    <a:pt x="462" y="19"/>
                    <a:pt x="394" y="60"/>
                  </a:cubicBezTo>
                  <a:cubicBezTo>
                    <a:pt x="371" y="71"/>
                    <a:pt x="360" y="83"/>
                    <a:pt x="337" y="105"/>
                  </a:cubicBezTo>
                  <a:cubicBezTo>
                    <a:pt x="25" y="342"/>
                    <a:pt x="1" y="1092"/>
                    <a:pt x="479" y="1092"/>
                  </a:cubicBezTo>
                  <a:cubicBezTo>
                    <a:pt x="502" y="1092"/>
                    <a:pt x="526" y="1091"/>
                    <a:pt x="552" y="1087"/>
                  </a:cubicBezTo>
                  <a:cubicBezTo>
                    <a:pt x="1118" y="1008"/>
                    <a:pt x="1011" y="0"/>
                    <a:pt x="58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11"/>
            <p:cNvSpPr/>
            <p:nvPr/>
          </p:nvSpPr>
          <p:spPr>
            <a:xfrm>
              <a:off x="4556421" y="2639652"/>
              <a:ext cx="38027" cy="37649"/>
            </a:xfrm>
            <a:custGeom>
              <a:rect b="b" l="l" r="r" t="t"/>
              <a:pathLst>
                <a:path extrusionOk="0" h="1097" w="1108">
                  <a:moveTo>
                    <a:pt x="641" y="1"/>
                  </a:moveTo>
                  <a:cubicBezTo>
                    <a:pt x="613" y="1"/>
                    <a:pt x="582" y="4"/>
                    <a:pt x="550" y="9"/>
                  </a:cubicBezTo>
                  <a:cubicBezTo>
                    <a:pt x="0" y="117"/>
                    <a:pt x="134" y="1097"/>
                    <a:pt x="549" y="1097"/>
                  </a:cubicBezTo>
                  <a:cubicBezTo>
                    <a:pt x="612" y="1097"/>
                    <a:pt x="680" y="1075"/>
                    <a:pt x="753" y="1025"/>
                  </a:cubicBezTo>
                  <a:cubicBezTo>
                    <a:pt x="765" y="1014"/>
                    <a:pt x="787" y="1002"/>
                    <a:pt x="810" y="991"/>
                  </a:cubicBezTo>
                  <a:cubicBezTo>
                    <a:pt x="1107" y="736"/>
                    <a:pt x="1105" y="1"/>
                    <a:pt x="64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11"/>
            <p:cNvSpPr/>
            <p:nvPr/>
          </p:nvSpPr>
          <p:spPr>
            <a:xfrm>
              <a:off x="4644418" y="2677816"/>
              <a:ext cx="55049" cy="32226"/>
            </a:xfrm>
            <a:custGeom>
              <a:rect b="b" l="l" r="r" t="t"/>
              <a:pathLst>
                <a:path extrusionOk="0" h="939" w="1604">
                  <a:moveTo>
                    <a:pt x="919" y="1"/>
                  </a:moveTo>
                  <a:cubicBezTo>
                    <a:pt x="517" y="1"/>
                    <a:pt x="1" y="546"/>
                    <a:pt x="446" y="861"/>
                  </a:cubicBezTo>
                  <a:cubicBezTo>
                    <a:pt x="522" y="915"/>
                    <a:pt x="601" y="938"/>
                    <a:pt x="681" y="938"/>
                  </a:cubicBezTo>
                  <a:cubicBezTo>
                    <a:pt x="1149" y="938"/>
                    <a:pt x="1603" y="130"/>
                    <a:pt x="1044" y="15"/>
                  </a:cubicBezTo>
                  <a:cubicBezTo>
                    <a:pt x="1022" y="3"/>
                    <a:pt x="999" y="3"/>
                    <a:pt x="965" y="3"/>
                  </a:cubicBezTo>
                  <a:cubicBezTo>
                    <a:pt x="950" y="2"/>
                    <a:pt x="935" y="1"/>
                    <a:pt x="919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11"/>
            <p:cNvSpPr/>
            <p:nvPr/>
          </p:nvSpPr>
          <p:spPr>
            <a:xfrm>
              <a:off x="4673693" y="2771578"/>
              <a:ext cx="54878" cy="32398"/>
            </a:xfrm>
            <a:custGeom>
              <a:rect b="b" l="l" r="r" t="t"/>
              <a:pathLst>
                <a:path extrusionOk="0" h="944" w="1599">
                  <a:moveTo>
                    <a:pt x="923" y="1"/>
                  </a:moveTo>
                  <a:cubicBezTo>
                    <a:pt x="501" y="1"/>
                    <a:pt x="1" y="575"/>
                    <a:pt x="451" y="871"/>
                  </a:cubicBezTo>
                  <a:cubicBezTo>
                    <a:pt x="527" y="922"/>
                    <a:pt x="606" y="944"/>
                    <a:pt x="684" y="944"/>
                  </a:cubicBezTo>
                  <a:cubicBezTo>
                    <a:pt x="1162" y="944"/>
                    <a:pt x="1598" y="120"/>
                    <a:pt x="1026" y="13"/>
                  </a:cubicBezTo>
                  <a:lnTo>
                    <a:pt x="958" y="2"/>
                  </a:lnTo>
                  <a:cubicBezTo>
                    <a:pt x="947" y="1"/>
                    <a:pt x="935" y="1"/>
                    <a:pt x="9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11"/>
            <p:cNvSpPr/>
            <p:nvPr/>
          </p:nvSpPr>
          <p:spPr>
            <a:xfrm>
              <a:off x="3918756" y="2435585"/>
              <a:ext cx="38953" cy="32158"/>
            </a:xfrm>
            <a:custGeom>
              <a:rect b="b" l="l" r="r" t="t"/>
              <a:pathLst>
                <a:path extrusionOk="0" h="937" w="1135">
                  <a:moveTo>
                    <a:pt x="359" y="0"/>
                  </a:moveTo>
                  <a:cubicBezTo>
                    <a:pt x="160" y="0"/>
                    <a:pt x="1" y="105"/>
                    <a:pt x="26" y="359"/>
                  </a:cubicBezTo>
                  <a:cubicBezTo>
                    <a:pt x="26" y="381"/>
                    <a:pt x="26" y="404"/>
                    <a:pt x="37" y="426"/>
                  </a:cubicBezTo>
                  <a:cubicBezTo>
                    <a:pt x="88" y="689"/>
                    <a:pt x="408" y="937"/>
                    <a:pt x="673" y="937"/>
                  </a:cubicBezTo>
                  <a:cubicBezTo>
                    <a:pt x="818" y="937"/>
                    <a:pt x="948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11"/>
            <p:cNvSpPr/>
            <p:nvPr/>
          </p:nvSpPr>
          <p:spPr>
            <a:xfrm>
              <a:off x="4462350" y="2706816"/>
              <a:ext cx="49078" cy="35178"/>
            </a:xfrm>
            <a:custGeom>
              <a:rect b="b" l="l" r="r" t="t"/>
              <a:pathLst>
                <a:path extrusionOk="0" h="1025" w="1430">
                  <a:moveTo>
                    <a:pt x="774" y="0"/>
                  </a:moveTo>
                  <a:cubicBezTo>
                    <a:pt x="250" y="0"/>
                    <a:pt x="0" y="1025"/>
                    <a:pt x="540" y="1025"/>
                  </a:cubicBezTo>
                  <a:cubicBezTo>
                    <a:pt x="561" y="1025"/>
                    <a:pt x="582" y="1023"/>
                    <a:pt x="605" y="1020"/>
                  </a:cubicBezTo>
                  <a:cubicBezTo>
                    <a:pt x="628" y="1009"/>
                    <a:pt x="651" y="1009"/>
                    <a:pt x="673" y="998"/>
                  </a:cubicBezTo>
                  <a:cubicBezTo>
                    <a:pt x="1079" y="907"/>
                    <a:pt x="1429" y="174"/>
                    <a:pt x="888" y="16"/>
                  </a:cubicBezTo>
                  <a:cubicBezTo>
                    <a:pt x="849" y="5"/>
                    <a:pt x="811" y="0"/>
                    <a:pt x="77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11"/>
            <p:cNvSpPr/>
            <p:nvPr/>
          </p:nvSpPr>
          <p:spPr>
            <a:xfrm>
              <a:off x="4394774" y="2598297"/>
              <a:ext cx="39228" cy="31952"/>
            </a:xfrm>
            <a:custGeom>
              <a:rect b="b" l="l" r="r" t="t"/>
              <a:pathLst>
                <a:path extrusionOk="0" h="931" w="1143">
                  <a:moveTo>
                    <a:pt x="450" y="0"/>
                  </a:moveTo>
                  <a:cubicBezTo>
                    <a:pt x="297" y="0"/>
                    <a:pt x="161" y="79"/>
                    <a:pt x="103" y="278"/>
                  </a:cubicBezTo>
                  <a:cubicBezTo>
                    <a:pt x="0" y="663"/>
                    <a:pt x="429" y="930"/>
                    <a:pt x="759" y="930"/>
                  </a:cubicBezTo>
                  <a:cubicBezTo>
                    <a:pt x="971" y="930"/>
                    <a:pt x="1143" y="820"/>
                    <a:pt x="1108" y="560"/>
                  </a:cubicBezTo>
                  <a:cubicBezTo>
                    <a:pt x="1108" y="537"/>
                    <a:pt x="1096" y="515"/>
                    <a:pt x="1096" y="492"/>
                  </a:cubicBezTo>
                  <a:cubicBezTo>
                    <a:pt x="1032" y="235"/>
                    <a:pt x="714" y="0"/>
                    <a:pt x="45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11"/>
            <p:cNvSpPr/>
            <p:nvPr/>
          </p:nvSpPr>
          <p:spPr>
            <a:xfrm>
              <a:off x="4174851" y="2280665"/>
              <a:ext cx="47979" cy="35212"/>
            </a:xfrm>
            <a:custGeom>
              <a:rect b="b" l="l" r="r" t="t"/>
              <a:pathLst>
                <a:path extrusionOk="0" h="1026" w="1398">
                  <a:moveTo>
                    <a:pt x="877" y="1"/>
                  </a:moveTo>
                  <a:cubicBezTo>
                    <a:pt x="850" y="1"/>
                    <a:pt x="821" y="3"/>
                    <a:pt x="790" y="9"/>
                  </a:cubicBezTo>
                  <a:cubicBezTo>
                    <a:pt x="768" y="9"/>
                    <a:pt x="745" y="9"/>
                    <a:pt x="722" y="20"/>
                  </a:cubicBezTo>
                  <a:cubicBezTo>
                    <a:pt x="316" y="133"/>
                    <a:pt x="0" y="878"/>
                    <a:pt x="553" y="1013"/>
                  </a:cubicBezTo>
                  <a:cubicBezTo>
                    <a:pt x="587" y="1021"/>
                    <a:pt x="620" y="1025"/>
                    <a:pt x="652" y="1025"/>
                  </a:cubicBezTo>
                  <a:cubicBezTo>
                    <a:pt x="1175" y="1025"/>
                    <a:pt x="1397" y="1"/>
                    <a:pt x="87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11"/>
            <p:cNvSpPr/>
            <p:nvPr/>
          </p:nvSpPr>
          <p:spPr>
            <a:xfrm>
              <a:off x="4522238" y="2579009"/>
              <a:ext cx="39777" cy="35109"/>
            </a:xfrm>
            <a:custGeom>
              <a:rect b="b" l="l" r="r" t="t"/>
              <a:pathLst>
                <a:path extrusionOk="0" h="1023" w="1159">
                  <a:moveTo>
                    <a:pt x="333" y="1"/>
                  </a:moveTo>
                  <a:cubicBezTo>
                    <a:pt x="198" y="1"/>
                    <a:pt x="84" y="76"/>
                    <a:pt x="45" y="264"/>
                  </a:cubicBezTo>
                  <a:cubicBezTo>
                    <a:pt x="45" y="276"/>
                    <a:pt x="34" y="310"/>
                    <a:pt x="34" y="332"/>
                  </a:cubicBezTo>
                  <a:cubicBezTo>
                    <a:pt x="1" y="631"/>
                    <a:pt x="305" y="1023"/>
                    <a:pt x="598" y="1023"/>
                  </a:cubicBezTo>
                  <a:cubicBezTo>
                    <a:pt x="702" y="1023"/>
                    <a:pt x="806" y="973"/>
                    <a:pt x="892" y="851"/>
                  </a:cubicBezTo>
                  <a:cubicBezTo>
                    <a:pt x="1159" y="487"/>
                    <a:pt x="677" y="1"/>
                    <a:pt x="33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11"/>
            <p:cNvSpPr/>
            <p:nvPr/>
          </p:nvSpPr>
          <p:spPr>
            <a:xfrm>
              <a:off x="4541114" y="2709871"/>
              <a:ext cx="39537" cy="34972"/>
            </a:xfrm>
            <a:custGeom>
              <a:rect b="b" l="l" r="r" t="t"/>
              <a:pathLst>
                <a:path extrusionOk="0" h="1019" w="1152">
                  <a:moveTo>
                    <a:pt x="328" y="1"/>
                  </a:moveTo>
                  <a:cubicBezTo>
                    <a:pt x="189" y="1"/>
                    <a:pt x="73" y="77"/>
                    <a:pt x="37" y="265"/>
                  </a:cubicBezTo>
                  <a:cubicBezTo>
                    <a:pt x="37" y="288"/>
                    <a:pt x="37" y="311"/>
                    <a:pt x="26" y="333"/>
                  </a:cubicBezTo>
                  <a:cubicBezTo>
                    <a:pt x="1" y="646"/>
                    <a:pt x="306" y="1018"/>
                    <a:pt x="595" y="1018"/>
                  </a:cubicBezTo>
                  <a:cubicBezTo>
                    <a:pt x="703" y="1018"/>
                    <a:pt x="809" y="966"/>
                    <a:pt x="895" y="841"/>
                  </a:cubicBezTo>
                  <a:cubicBezTo>
                    <a:pt x="1151" y="464"/>
                    <a:pt x="671" y="1"/>
                    <a:pt x="32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11"/>
            <p:cNvSpPr/>
            <p:nvPr/>
          </p:nvSpPr>
          <p:spPr>
            <a:xfrm>
              <a:off x="4608519" y="2048765"/>
              <a:ext cx="39262" cy="31849"/>
            </a:xfrm>
            <a:custGeom>
              <a:rect b="b" l="l" r="r" t="t"/>
              <a:pathLst>
                <a:path extrusionOk="0" h="928" w="1144">
                  <a:moveTo>
                    <a:pt x="451" y="0"/>
                  </a:moveTo>
                  <a:cubicBezTo>
                    <a:pt x="297" y="0"/>
                    <a:pt x="162" y="79"/>
                    <a:pt x="104" y="278"/>
                  </a:cubicBezTo>
                  <a:cubicBezTo>
                    <a:pt x="1" y="657"/>
                    <a:pt x="433" y="927"/>
                    <a:pt x="764" y="927"/>
                  </a:cubicBezTo>
                  <a:cubicBezTo>
                    <a:pt x="974" y="927"/>
                    <a:pt x="1143" y="818"/>
                    <a:pt x="1108" y="560"/>
                  </a:cubicBezTo>
                  <a:cubicBezTo>
                    <a:pt x="1108" y="537"/>
                    <a:pt x="1097" y="515"/>
                    <a:pt x="1097" y="492"/>
                  </a:cubicBezTo>
                  <a:cubicBezTo>
                    <a:pt x="1033" y="235"/>
                    <a:pt x="715" y="0"/>
                    <a:pt x="451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11"/>
            <p:cNvSpPr/>
            <p:nvPr/>
          </p:nvSpPr>
          <p:spPr>
            <a:xfrm>
              <a:off x="4677125" y="2814856"/>
              <a:ext cx="48975" cy="34869"/>
            </a:xfrm>
            <a:custGeom>
              <a:rect b="b" l="l" r="r" t="t"/>
              <a:pathLst>
                <a:path extrusionOk="0" h="1016" w="1427">
                  <a:moveTo>
                    <a:pt x="880" y="0"/>
                  </a:moveTo>
                  <a:cubicBezTo>
                    <a:pt x="859" y="0"/>
                    <a:pt x="837" y="2"/>
                    <a:pt x="813" y="5"/>
                  </a:cubicBezTo>
                  <a:cubicBezTo>
                    <a:pt x="791" y="5"/>
                    <a:pt x="768" y="5"/>
                    <a:pt x="746" y="16"/>
                  </a:cubicBezTo>
                  <a:cubicBezTo>
                    <a:pt x="339" y="118"/>
                    <a:pt x="1" y="840"/>
                    <a:pt x="542" y="998"/>
                  </a:cubicBezTo>
                  <a:cubicBezTo>
                    <a:pt x="583" y="1010"/>
                    <a:pt x="623" y="1016"/>
                    <a:pt x="661" y="1016"/>
                  </a:cubicBezTo>
                  <a:cubicBezTo>
                    <a:pt x="1173" y="1016"/>
                    <a:pt x="1426" y="0"/>
                    <a:pt x="88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11"/>
            <p:cNvSpPr/>
            <p:nvPr/>
          </p:nvSpPr>
          <p:spPr>
            <a:xfrm>
              <a:off x="4708081" y="2528352"/>
              <a:ext cx="39296" cy="31300"/>
            </a:xfrm>
            <a:custGeom>
              <a:rect b="b" l="l" r="r" t="t"/>
              <a:pathLst>
                <a:path extrusionOk="0" h="912" w="1145">
                  <a:moveTo>
                    <a:pt x="407" y="0"/>
                  </a:moveTo>
                  <a:cubicBezTo>
                    <a:pt x="184" y="0"/>
                    <a:pt x="1" y="116"/>
                    <a:pt x="47" y="386"/>
                  </a:cubicBezTo>
                  <a:cubicBezTo>
                    <a:pt x="58" y="409"/>
                    <a:pt x="58" y="431"/>
                    <a:pt x="69" y="454"/>
                  </a:cubicBezTo>
                  <a:cubicBezTo>
                    <a:pt x="139" y="698"/>
                    <a:pt x="450" y="912"/>
                    <a:pt x="707" y="912"/>
                  </a:cubicBezTo>
                  <a:cubicBezTo>
                    <a:pt x="866" y="912"/>
                    <a:pt x="1004" y="830"/>
                    <a:pt x="1051" y="623"/>
                  </a:cubicBezTo>
                  <a:cubicBezTo>
                    <a:pt x="1145" y="248"/>
                    <a:pt x="733" y="0"/>
                    <a:pt x="40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11"/>
            <p:cNvSpPr/>
            <p:nvPr/>
          </p:nvSpPr>
          <p:spPr>
            <a:xfrm>
              <a:off x="7894213" y="2655130"/>
              <a:ext cx="512020" cy="355384"/>
            </a:xfrm>
            <a:custGeom>
              <a:rect b="b" l="l" r="r" t="t"/>
              <a:pathLst>
                <a:path extrusionOk="0" h="10355" w="14919">
                  <a:moveTo>
                    <a:pt x="12564" y="0"/>
                  </a:moveTo>
                  <a:cubicBezTo>
                    <a:pt x="6454" y="0"/>
                    <a:pt x="1686" y="4185"/>
                    <a:pt x="1" y="10312"/>
                  </a:cubicBezTo>
                  <a:cubicBezTo>
                    <a:pt x="294" y="10340"/>
                    <a:pt x="599" y="10354"/>
                    <a:pt x="912" y="10354"/>
                  </a:cubicBezTo>
                  <a:cubicBezTo>
                    <a:pt x="6143" y="10354"/>
                    <a:pt x="13801" y="6483"/>
                    <a:pt x="14918" y="202"/>
                  </a:cubicBezTo>
                  <a:cubicBezTo>
                    <a:pt x="14115" y="66"/>
                    <a:pt x="13329" y="0"/>
                    <a:pt x="1256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11"/>
            <p:cNvSpPr/>
            <p:nvPr/>
          </p:nvSpPr>
          <p:spPr>
            <a:xfrm>
              <a:off x="7912025" y="2596581"/>
              <a:ext cx="594525" cy="408991"/>
            </a:xfrm>
            <a:custGeom>
              <a:rect b="b" l="l" r="r" t="t"/>
              <a:pathLst>
                <a:path extrusionOk="0" h="11917" w="17323">
                  <a:moveTo>
                    <a:pt x="17322" y="1"/>
                  </a:moveTo>
                  <a:cubicBezTo>
                    <a:pt x="17322" y="1"/>
                    <a:pt x="16182" y="655"/>
                    <a:pt x="14501" y="1682"/>
                  </a:cubicBezTo>
                  <a:cubicBezTo>
                    <a:pt x="13722" y="2156"/>
                    <a:pt x="12831" y="2686"/>
                    <a:pt x="11883" y="3284"/>
                  </a:cubicBezTo>
                  <a:cubicBezTo>
                    <a:pt x="11466" y="3126"/>
                    <a:pt x="11048" y="2980"/>
                    <a:pt x="10631" y="2822"/>
                  </a:cubicBezTo>
                  <a:cubicBezTo>
                    <a:pt x="10394" y="2754"/>
                    <a:pt x="10145" y="2675"/>
                    <a:pt x="9908" y="2607"/>
                  </a:cubicBezTo>
                  <a:cubicBezTo>
                    <a:pt x="9660" y="2540"/>
                    <a:pt x="9412" y="2506"/>
                    <a:pt x="9164" y="2472"/>
                  </a:cubicBezTo>
                  <a:lnTo>
                    <a:pt x="9164" y="2472"/>
                  </a:lnTo>
                  <a:cubicBezTo>
                    <a:pt x="9389" y="2573"/>
                    <a:pt x="9626" y="2652"/>
                    <a:pt x="9863" y="2754"/>
                  </a:cubicBezTo>
                  <a:cubicBezTo>
                    <a:pt x="10100" y="2844"/>
                    <a:pt x="10326" y="2946"/>
                    <a:pt x="10552" y="3047"/>
                  </a:cubicBezTo>
                  <a:cubicBezTo>
                    <a:pt x="10901" y="3194"/>
                    <a:pt x="11251" y="3341"/>
                    <a:pt x="11601" y="3465"/>
                  </a:cubicBezTo>
                  <a:cubicBezTo>
                    <a:pt x="11003" y="3837"/>
                    <a:pt x="10382" y="4243"/>
                    <a:pt x="9750" y="4650"/>
                  </a:cubicBezTo>
                  <a:cubicBezTo>
                    <a:pt x="9739" y="4616"/>
                    <a:pt x="9717" y="4582"/>
                    <a:pt x="9683" y="4571"/>
                  </a:cubicBezTo>
                  <a:lnTo>
                    <a:pt x="8983" y="4368"/>
                  </a:lnTo>
                  <a:cubicBezTo>
                    <a:pt x="8757" y="4322"/>
                    <a:pt x="8520" y="4277"/>
                    <a:pt x="8295" y="4232"/>
                  </a:cubicBezTo>
                  <a:cubicBezTo>
                    <a:pt x="8058" y="4187"/>
                    <a:pt x="7832" y="4153"/>
                    <a:pt x="7595" y="4108"/>
                  </a:cubicBezTo>
                  <a:cubicBezTo>
                    <a:pt x="7369" y="4074"/>
                    <a:pt x="7144" y="4018"/>
                    <a:pt x="6895" y="3984"/>
                  </a:cubicBezTo>
                  <a:lnTo>
                    <a:pt x="6895" y="3984"/>
                  </a:lnTo>
                  <a:cubicBezTo>
                    <a:pt x="7121" y="4074"/>
                    <a:pt x="7336" y="4153"/>
                    <a:pt x="7561" y="4243"/>
                  </a:cubicBezTo>
                  <a:cubicBezTo>
                    <a:pt x="7787" y="4334"/>
                    <a:pt x="8013" y="4390"/>
                    <a:pt x="8250" y="4447"/>
                  </a:cubicBezTo>
                  <a:cubicBezTo>
                    <a:pt x="8475" y="4514"/>
                    <a:pt x="8701" y="4571"/>
                    <a:pt x="8927" y="4627"/>
                  </a:cubicBezTo>
                  <a:cubicBezTo>
                    <a:pt x="9107" y="4684"/>
                    <a:pt x="9288" y="4740"/>
                    <a:pt x="9480" y="4796"/>
                  </a:cubicBezTo>
                  <a:cubicBezTo>
                    <a:pt x="9480" y="4808"/>
                    <a:pt x="9480" y="4819"/>
                    <a:pt x="9480" y="4819"/>
                  </a:cubicBezTo>
                  <a:cubicBezTo>
                    <a:pt x="9118" y="5056"/>
                    <a:pt x="8746" y="5293"/>
                    <a:pt x="8385" y="5530"/>
                  </a:cubicBezTo>
                  <a:lnTo>
                    <a:pt x="7889" y="5868"/>
                  </a:lnTo>
                  <a:lnTo>
                    <a:pt x="7324" y="5688"/>
                  </a:lnTo>
                  <a:cubicBezTo>
                    <a:pt x="7065" y="5631"/>
                    <a:pt x="6805" y="5575"/>
                    <a:pt x="6546" y="5530"/>
                  </a:cubicBezTo>
                  <a:cubicBezTo>
                    <a:pt x="6015" y="5440"/>
                    <a:pt x="5508" y="5361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74" y="5462"/>
                    <a:pt x="5733" y="5541"/>
                  </a:cubicBezTo>
                  <a:lnTo>
                    <a:pt x="6501" y="5756"/>
                  </a:lnTo>
                  <a:cubicBezTo>
                    <a:pt x="6749" y="5823"/>
                    <a:pt x="6997" y="5891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42"/>
                    <a:pt x="5880" y="7245"/>
                  </a:cubicBezTo>
                  <a:cubicBezTo>
                    <a:pt x="5778" y="7200"/>
                    <a:pt x="5688" y="7155"/>
                    <a:pt x="5587" y="7121"/>
                  </a:cubicBezTo>
                  <a:cubicBezTo>
                    <a:pt x="5372" y="7042"/>
                    <a:pt x="5146" y="6974"/>
                    <a:pt x="4932" y="6907"/>
                  </a:cubicBezTo>
                  <a:cubicBezTo>
                    <a:pt x="4706" y="6839"/>
                    <a:pt x="4481" y="6816"/>
                    <a:pt x="4255" y="6771"/>
                  </a:cubicBezTo>
                  <a:cubicBezTo>
                    <a:pt x="4018" y="6760"/>
                    <a:pt x="3792" y="6749"/>
                    <a:pt x="3567" y="6737"/>
                  </a:cubicBezTo>
                  <a:lnTo>
                    <a:pt x="3567" y="6737"/>
                  </a:lnTo>
                  <a:cubicBezTo>
                    <a:pt x="3792" y="6805"/>
                    <a:pt x="4007" y="6861"/>
                    <a:pt x="4221" y="6918"/>
                  </a:cubicBezTo>
                  <a:cubicBezTo>
                    <a:pt x="4436" y="6963"/>
                    <a:pt x="4650" y="7053"/>
                    <a:pt x="4864" y="7121"/>
                  </a:cubicBezTo>
                  <a:cubicBezTo>
                    <a:pt x="5079" y="7189"/>
                    <a:pt x="5282" y="7290"/>
                    <a:pt x="5485" y="7369"/>
                  </a:cubicBezTo>
                  <a:lnTo>
                    <a:pt x="5632" y="7426"/>
                  </a:lnTo>
                  <a:cubicBezTo>
                    <a:pt x="5485" y="7527"/>
                    <a:pt x="5350" y="7629"/>
                    <a:pt x="5214" y="7719"/>
                  </a:cubicBezTo>
                  <a:cubicBezTo>
                    <a:pt x="4774" y="8035"/>
                    <a:pt x="4379" y="8328"/>
                    <a:pt x="3995" y="8610"/>
                  </a:cubicBezTo>
                  <a:cubicBezTo>
                    <a:pt x="3995" y="8610"/>
                    <a:pt x="3995" y="8588"/>
                    <a:pt x="4007" y="8588"/>
                  </a:cubicBezTo>
                  <a:lnTo>
                    <a:pt x="4007" y="8565"/>
                  </a:lnTo>
                  <a:cubicBezTo>
                    <a:pt x="4007" y="8486"/>
                    <a:pt x="3950" y="8430"/>
                    <a:pt x="3883" y="8419"/>
                  </a:cubicBezTo>
                  <a:lnTo>
                    <a:pt x="3860" y="8419"/>
                  </a:lnTo>
                  <a:cubicBezTo>
                    <a:pt x="3499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5" y="8464"/>
                    <a:pt x="2416" y="8543"/>
                    <a:pt x="2765" y="8622"/>
                  </a:cubicBezTo>
                  <a:cubicBezTo>
                    <a:pt x="3070" y="8656"/>
                    <a:pt x="3386" y="8667"/>
                    <a:pt x="3691" y="8689"/>
                  </a:cubicBezTo>
                  <a:cubicBezTo>
                    <a:pt x="3679" y="8746"/>
                    <a:pt x="3668" y="8802"/>
                    <a:pt x="3668" y="8847"/>
                  </a:cubicBezTo>
                  <a:cubicBezTo>
                    <a:pt x="3251" y="9175"/>
                    <a:pt x="2856" y="9479"/>
                    <a:pt x="2495" y="9773"/>
                  </a:cubicBezTo>
                  <a:cubicBezTo>
                    <a:pt x="2111" y="10077"/>
                    <a:pt x="1750" y="10348"/>
                    <a:pt x="1457" y="10619"/>
                  </a:cubicBezTo>
                  <a:cubicBezTo>
                    <a:pt x="1163" y="10890"/>
                    <a:pt x="892" y="11116"/>
                    <a:pt x="678" y="11307"/>
                  </a:cubicBezTo>
                  <a:cubicBezTo>
                    <a:pt x="249" y="11691"/>
                    <a:pt x="1" y="11917"/>
                    <a:pt x="1" y="11917"/>
                  </a:cubicBezTo>
                  <a:lnTo>
                    <a:pt x="712" y="11353"/>
                  </a:lnTo>
                  <a:cubicBezTo>
                    <a:pt x="937" y="11172"/>
                    <a:pt x="1208" y="10946"/>
                    <a:pt x="1513" y="10698"/>
                  </a:cubicBezTo>
                  <a:cubicBezTo>
                    <a:pt x="1829" y="10450"/>
                    <a:pt x="2201" y="10190"/>
                    <a:pt x="2596" y="9886"/>
                  </a:cubicBezTo>
                  <a:lnTo>
                    <a:pt x="3612" y="9141"/>
                  </a:lnTo>
                  <a:lnTo>
                    <a:pt x="3612" y="9141"/>
                  </a:lnTo>
                  <a:cubicBezTo>
                    <a:pt x="3510" y="9660"/>
                    <a:pt x="3443" y="10179"/>
                    <a:pt x="3420" y="10709"/>
                  </a:cubicBezTo>
                  <a:cubicBezTo>
                    <a:pt x="3623" y="10123"/>
                    <a:pt x="3792" y="9513"/>
                    <a:pt x="3928" y="8904"/>
                  </a:cubicBezTo>
                  <a:cubicBezTo>
                    <a:pt x="4368" y="8599"/>
                    <a:pt x="4842" y="8272"/>
                    <a:pt x="5327" y="7933"/>
                  </a:cubicBezTo>
                  <a:cubicBezTo>
                    <a:pt x="5508" y="7798"/>
                    <a:pt x="5688" y="7674"/>
                    <a:pt x="5869" y="7550"/>
                  </a:cubicBezTo>
                  <a:lnTo>
                    <a:pt x="5970" y="7595"/>
                  </a:lnTo>
                  <a:cubicBezTo>
                    <a:pt x="5756" y="8283"/>
                    <a:pt x="5587" y="8972"/>
                    <a:pt x="5451" y="9682"/>
                  </a:cubicBezTo>
                  <a:cubicBezTo>
                    <a:pt x="5767" y="8994"/>
                    <a:pt x="6038" y="8283"/>
                    <a:pt x="6264" y="7561"/>
                  </a:cubicBezTo>
                  <a:cubicBezTo>
                    <a:pt x="6286" y="7493"/>
                    <a:pt x="6252" y="7426"/>
                    <a:pt x="6185" y="7392"/>
                  </a:cubicBezTo>
                  <a:lnTo>
                    <a:pt x="6128" y="7369"/>
                  </a:lnTo>
                  <a:cubicBezTo>
                    <a:pt x="6376" y="7200"/>
                    <a:pt x="6625" y="7019"/>
                    <a:pt x="6895" y="6850"/>
                  </a:cubicBezTo>
                  <a:cubicBezTo>
                    <a:pt x="7200" y="6647"/>
                    <a:pt x="7516" y="6433"/>
                    <a:pt x="7832" y="6218"/>
                  </a:cubicBezTo>
                  <a:lnTo>
                    <a:pt x="7832" y="6218"/>
                  </a:lnTo>
                  <a:cubicBezTo>
                    <a:pt x="7798" y="6365"/>
                    <a:pt x="7764" y="6512"/>
                    <a:pt x="7731" y="6670"/>
                  </a:cubicBezTo>
                  <a:cubicBezTo>
                    <a:pt x="7674" y="6873"/>
                    <a:pt x="7618" y="7087"/>
                    <a:pt x="7573" y="7313"/>
                  </a:cubicBezTo>
                  <a:cubicBezTo>
                    <a:pt x="7516" y="7527"/>
                    <a:pt x="7482" y="7753"/>
                    <a:pt x="7460" y="7979"/>
                  </a:cubicBezTo>
                  <a:cubicBezTo>
                    <a:pt x="7460" y="8091"/>
                    <a:pt x="7460" y="8204"/>
                    <a:pt x="7448" y="8317"/>
                  </a:cubicBezTo>
                  <a:cubicBezTo>
                    <a:pt x="7437" y="8430"/>
                    <a:pt x="7471" y="8531"/>
                    <a:pt x="7482" y="8644"/>
                  </a:cubicBezTo>
                  <a:lnTo>
                    <a:pt x="7516" y="8317"/>
                  </a:lnTo>
                  <a:cubicBezTo>
                    <a:pt x="7539" y="8204"/>
                    <a:pt x="7561" y="8103"/>
                    <a:pt x="7584" y="7990"/>
                  </a:cubicBezTo>
                  <a:cubicBezTo>
                    <a:pt x="7606" y="7888"/>
                    <a:pt x="7640" y="7787"/>
                    <a:pt x="7663" y="7674"/>
                  </a:cubicBezTo>
                  <a:lnTo>
                    <a:pt x="7764" y="7358"/>
                  </a:lnTo>
                  <a:cubicBezTo>
                    <a:pt x="7832" y="7155"/>
                    <a:pt x="7900" y="6940"/>
                    <a:pt x="7967" y="6737"/>
                  </a:cubicBezTo>
                  <a:cubicBezTo>
                    <a:pt x="8046" y="6534"/>
                    <a:pt x="8103" y="6308"/>
                    <a:pt x="8148" y="6083"/>
                  </a:cubicBezTo>
                  <a:cubicBezTo>
                    <a:pt x="8159" y="6060"/>
                    <a:pt x="8148" y="6038"/>
                    <a:pt x="8137" y="6015"/>
                  </a:cubicBezTo>
                  <a:cubicBezTo>
                    <a:pt x="8272" y="5936"/>
                    <a:pt x="8396" y="5846"/>
                    <a:pt x="8520" y="5756"/>
                  </a:cubicBezTo>
                  <a:cubicBezTo>
                    <a:pt x="8814" y="5564"/>
                    <a:pt x="9118" y="5372"/>
                    <a:pt x="9412" y="5169"/>
                  </a:cubicBezTo>
                  <a:lnTo>
                    <a:pt x="9412" y="5169"/>
                  </a:lnTo>
                  <a:cubicBezTo>
                    <a:pt x="9322" y="5857"/>
                    <a:pt x="9254" y="6545"/>
                    <a:pt x="9231" y="7234"/>
                  </a:cubicBezTo>
                  <a:cubicBezTo>
                    <a:pt x="9434" y="6489"/>
                    <a:pt x="9592" y="5733"/>
                    <a:pt x="9705" y="4977"/>
                  </a:cubicBezTo>
                  <a:cubicBezTo>
                    <a:pt x="10405" y="4526"/>
                    <a:pt x="11082" y="4063"/>
                    <a:pt x="11748" y="3645"/>
                  </a:cubicBezTo>
                  <a:lnTo>
                    <a:pt x="11770" y="3634"/>
                  </a:lnTo>
                  <a:lnTo>
                    <a:pt x="11770" y="3634"/>
                  </a:lnTo>
                  <a:cubicBezTo>
                    <a:pt x="11646" y="3961"/>
                    <a:pt x="11511" y="4289"/>
                    <a:pt x="11387" y="4616"/>
                  </a:cubicBezTo>
                  <a:cubicBezTo>
                    <a:pt x="11274" y="5033"/>
                    <a:pt x="11161" y="5440"/>
                    <a:pt x="11071" y="5868"/>
                  </a:cubicBezTo>
                  <a:cubicBezTo>
                    <a:pt x="11251" y="5473"/>
                    <a:pt x="11420" y="5090"/>
                    <a:pt x="11590" y="4684"/>
                  </a:cubicBezTo>
                  <a:cubicBezTo>
                    <a:pt x="11770" y="4300"/>
                    <a:pt x="11940" y="3916"/>
                    <a:pt x="12109" y="3521"/>
                  </a:cubicBezTo>
                  <a:cubicBezTo>
                    <a:pt x="12120" y="3487"/>
                    <a:pt x="12120" y="3454"/>
                    <a:pt x="12109" y="3420"/>
                  </a:cubicBezTo>
                  <a:lnTo>
                    <a:pt x="14580" y="1817"/>
                  </a:ln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11"/>
            <p:cNvSpPr/>
            <p:nvPr/>
          </p:nvSpPr>
          <p:spPr>
            <a:xfrm>
              <a:off x="8147117" y="2689519"/>
              <a:ext cx="313719" cy="547644"/>
            </a:xfrm>
            <a:custGeom>
              <a:rect b="b" l="l" r="r" t="t"/>
              <a:pathLst>
                <a:path extrusionOk="0" h="15957" w="9141">
                  <a:moveTo>
                    <a:pt x="5157" y="1"/>
                  </a:moveTo>
                  <a:cubicBezTo>
                    <a:pt x="2991" y="2088"/>
                    <a:pt x="79" y="3420"/>
                    <a:pt x="136" y="6907"/>
                  </a:cubicBezTo>
                  <a:cubicBezTo>
                    <a:pt x="0" y="10055"/>
                    <a:pt x="2517" y="12526"/>
                    <a:pt x="3115" y="15550"/>
                  </a:cubicBezTo>
                  <a:lnTo>
                    <a:pt x="3228" y="15957"/>
                  </a:lnTo>
                  <a:lnTo>
                    <a:pt x="3465" y="15370"/>
                  </a:lnTo>
                  <a:cubicBezTo>
                    <a:pt x="4582" y="12944"/>
                    <a:pt x="7313" y="11262"/>
                    <a:pt x="8046" y="8780"/>
                  </a:cubicBezTo>
                  <a:cubicBezTo>
                    <a:pt x="9141" y="5485"/>
                    <a:pt x="7042" y="2450"/>
                    <a:pt x="5157" y="1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11"/>
            <p:cNvSpPr/>
            <p:nvPr/>
          </p:nvSpPr>
          <p:spPr>
            <a:xfrm>
              <a:off x="8221866" y="2698065"/>
              <a:ext cx="161132" cy="430270"/>
            </a:xfrm>
            <a:custGeom>
              <a:rect b="b" l="l" r="r" t="t"/>
              <a:pathLst>
                <a:path extrusionOk="0" h="12537" w="4695">
                  <a:moveTo>
                    <a:pt x="3013" y="0"/>
                  </a:moveTo>
                  <a:cubicBezTo>
                    <a:pt x="3013" y="0"/>
                    <a:pt x="2991" y="192"/>
                    <a:pt x="2945" y="530"/>
                  </a:cubicBezTo>
                  <a:cubicBezTo>
                    <a:pt x="2912" y="779"/>
                    <a:pt x="2866" y="1106"/>
                    <a:pt x="2821" y="1490"/>
                  </a:cubicBezTo>
                  <a:cubicBezTo>
                    <a:pt x="2720" y="1580"/>
                    <a:pt x="2607" y="1659"/>
                    <a:pt x="2505" y="1738"/>
                  </a:cubicBezTo>
                  <a:cubicBezTo>
                    <a:pt x="2415" y="1828"/>
                    <a:pt x="2325" y="1941"/>
                    <a:pt x="2246" y="2043"/>
                  </a:cubicBezTo>
                  <a:cubicBezTo>
                    <a:pt x="2167" y="2144"/>
                    <a:pt x="2099" y="2257"/>
                    <a:pt x="2031" y="2370"/>
                  </a:cubicBezTo>
                  <a:lnTo>
                    <a:pt x="1840" y="2708"/>
                  </a:lnTo>
                  <a:cubicBezTo>
                    <a:pt x="1727" y="2945"/>
                    <a:pt x="1625" y="3171"/>
                    <a:pt x="1546" y="3419"/>
                  </a:cubicBezTo>
                  <a:cubicBezTo>
                    <a:pt x="1456" y="3656"/>
                    <a:pt x="1377" y="3893"/>
                    <a:pt x="1298" y="4130"/>
                  </a:cubicBezTo>
                  <a:cubicBezTo>
                    <a:pt x="1445" y="3916"/>
                    <a:pt x="1557" y="3701"/>
                    <a:pt x="1682" y="3476"/>
                  </a:cubicBezTo>
                  <a:cubicBezTo>
                    <a:pt x="1749" y="3374"/>
                    <a:pt x="1806" y="3261"/>
                    <a:pt x="1873" y="3148"/>
                  </a:cubicBezTo>
                  <a:lnTo>
                    <a:pt x="2065" y="2832"/>
                  </a:lnTo>
                  <a:lnTo>
                    <a:pt x="2268" y="2528"/>
                  </a:lnTo>
                  <a:lnTo>
                    <a:pt x="2494" y="2246"/>
                  </a:lnTo>
                  <a:cubicBezTo>
                    <a:pt x="2573" y="2155"/>
                    <a:pt x="2652" y="2076"/>
                    <a:pt x="2742" y="1986"/>
                  </a:cubicBezTo>
                  <a:lnTo>
                    <a:pt x="2765" y="1964"/>
                  </a:lnTo>
                  <a:lnTo>
                    <a:pt x="2765" y="1964"/>
                  </a:lnTo>
                  <a:cubicBezTo>
                    <a:pt x="2708" y="2550"/>
                    <a:pt x="2629" y="3239"/>
                    <a:pt x="2562" y="3961"/>
                  </a:cubicBezTo>
                  <a:cubicBezTo>
                    <a:pt x="2539" y="4141"/>
                    <a:pt x="2528" y="4344"/>
                    <a:pt x="2505" y="4536"/>
                  </a:cubicBezTo>
                  <a:cubicBezTo>
                    <a:pt x="2347" y="4751"/>
                    <a:pt x="2167" y="4965"/>
                    <a:pt x="2009" y="5191"/>
                  </a:cubicBezTo>
                  <a:cubicBezTo>
                    <a:pt x="1840" y="5416"/>
                    <a:pt x="1659" y="5631"/>
                    <a:pt x="1501" y="5868"/>
                  </a:cubicBezTo>
                  <a:cubicBezTo>
                    <a:pt x="1332" y="6094"/>
                    <a:pt x="1174" y="6331"/>
                    <a:pt x="1027" y="6567"/>
                  </a:cubicBezTo>
                  <a:cubicBezTo>
                    <a:pt x="948" y="6692"/>
                    <a:pt x="880" y="6816"/>
                    <a:pt x="824" y="6940"/>
                  </a:cubicBezTo>
                  <a:cubicBezTo>
                    <a:pt x="756" y="7064"/>
                    <a:pt x="700" y="7199"/>
                    <a:pt x="655" y="7335"/>
                  </a:cubicBezTo>
                  <a:cubicBezTo>
                    <a:pt x="745" y="7211"/>
                    <a:pt x="801" y="7098"/>
                    <a:pt x="903" y="6985"/>
                  </a:cubicBezTo>
                  <a:cubicBezTo>
                    <a:pt x="993" y="6883"/>
                    <a:pt x="1061" y="6759"/>
                    <a:pt x="1162" y="6658"/>
                  </a:cubicBezTo>
                  <a:cubicBezTo>
                    <a:pt x="1332" y="6455"/>
                    <a:pt x="1524" y="6240"/>
                    <a:pt x="1704" y="6026"/>
                  </a:cubicBezTo>
                  <a:cubicBezTo>
                    <a:pt x="1952" y="5744"/>
                    <a:pt x="2212" y="5450"/>
                    <a:pt x="2460" y="5146"/>
                  </a:cubicBezTo>
                  <a:lnTo>
                    <a:pt x="2460" y="5146"/>
                  </a:lnTo>
                  <a:cubicBezTo>
                    <a:pt x="2426" y="5518"/>
                    <a:pt x="2392" y="5890"/>
                    <a:pt x="2370" y="6263"/>
                  </a:cubicBezTo>
                  <a:cubicBezTo>
                    <a:pt x="2336" y="6545"/>
                    <a:pt x="2313" y="6827"/>
                    <a:pt x="2280" y="7098"/>
                  </a:cubicBezTo>
                  <a:lnTo>
                    <a:pt x="1975" y="7301"/>
                  </a:lnTo>
                  <a:cubicBezTo>
                    <a:pt x="1851" y="7391"/>
                    <a:pt x="1727" y="7493"/>
                    <a:pt x="1614" y="7594"/>
                  </a:cubicBezTo>
                  <a:cubicBezTo>
                    <a:pt x="1377" y="7797"/>
                    <a:pt x="1162" y="8023"/>
                    <a:pt x="971" y="8260"/>
                  </a:cubicBezTo>
                  <a:cubicBezTo>
                    <a:pt x="779" y="8497"/>
                    <a:pt x="610" y="8745"/>
                    <a:pt x="452" y="9005"/>
                  </a:cubicBezTo>
                  <a:cubicBezTo>
                    <a:pt x="282" y="9264"/>
                    <a:pt x="136" y="9524"/>
                    <a:pt x="0" y="9783"/>
                  </a:cubicBezTo>
                  <a:cubicBezTo>
                    <a:pt x="406" y="9343"/>
                    <a:pt x="790" y="8869"/>
                    <a:pt x="1185" y="8452"/>
                  </a:cubicBezTo>
                  <a:cubicBezTo>
                    <a:pt x="1298" y="8350"/>
                    <a:pt x="1399" y="8238"/>
                    <a:pt x="1501" y="8136"/>
                  </a:cubicBezTo>
                  <a:cubicBezTo>
                    <a:pt x="1603" y="8034"/>
                    <a:pt x="1715" y="7933"/>
                    <a:pt x="1828" y="7843"/>
                  </a:cubicBezTo>
                  <a:cubicBezTo>
                    <a:pt x="1941" y="7752"/>
                    <a:pt x="2054" y="7662"/>
                    <a:pt x="2178" y="7583"/>
                  </a:cubicBezTo>
                  <a:lnTo>
                    <a:pt x="2234" y="7538"/>
                  </a:lnTo>
                  <a:lnTo>
                    <a:pt x="2234" y="7538"/>
                  </a:lnTo>
                  <a:cubicBezTo>
                    <a:pt x="2201" y="7888"/>
                    <a:pt x="2178" y="8226"/>
                    <a:pt x="2144" y="8565"/>
                  </a:cubicBezTo>
                  <a:cubicBezTo>
                    <a:pt x="2077" y="9298"/>
                    <a:pt x="2031" y="9987"/>
                    <a:pt x="1986" y="10573"/>
                  </a:cubicBezTo>
                  <a:cubicBezTo>
                    <a:pt x="1941" y="11160"/>
                    <a:pt x="1919" y="11645"/>
                    <a:pt x="1896" y="11995"/>
                  </a:cubicBezTo>
                  <a:cubicBezTo>
                    <a:pt x="1873" y="12345"/>
                    <a:pt x="1873" y="12537"/>
                    <a:pt x="1873" y="12537"/>
                  </a:cubicBezTo>
                  <a:cubicBezTo>
                    <a:pt x="1873" y="12537"/>
                    <a:pt x="1907" y="12345"/>
                    <a:pt x="1964" y="12006"/>
                  </a:cubicBezTo>
                  <a:cubicBezTo>
                    <a:pt x="2020" y="11668"/>
                    <a:pt x="2110" y="11171"/>
                    <a:pt x="2178" y="10596"/>
                  </a:cubicBezTo>
                  <a:cubicBezTo>
                    <a:pt x="2257" y="10009"/>
                    <a:pt x="2359" y="9321"/>
                    <a:pt x="2449" y="8599"/>
                  </a:cubicBezTo>
                  <a:cubicBezTo>
                    <a:pt x="2483" y="8294"/>
                    <a:pt x="2517" y="7989"/>
                    <a:pt x="2562" y="7673"/>
                  </a:cubicBezTo>
                  <a:cubicBezTo>
                    <a:pt x="2607" y="7752"/>
                    <a:pt x="2663" y="7843"/>
                    <a:pt x="2708" y="7922"/>
                  </a:cubicBezTo>
                  <a:lnTo>
                    <a:pt x="2912" y="8226"/>
                  </a:lnTo>
                  <a:cubicBezTo>
                    <a:pt x="2979" y="8339"/>
                    <a:pt x="3047" y="8441"/>
                    <a:pt x="3103" y="8542"/>
                  </a:cubicBezTo>
                  <a:lnTo>
                    <a:pt x="3295" y="8869"/>
                  </a:lnTo>
                  <a:cubicBezTo>
                    <a:pt x="3352" y="8971"/>
                    <a:pt x="3419" y="9073"/>
                    <a:pt x="3476" y="9185"/>
                  </a:cubicBezTo>
                  <a:cubicBezTo>
                    <a:pt x="3600" y="9411"/>
                    <a:pt x="3701" y="9637"/>
                    <a:pt x="3826" y="9862"/>
                  </a:cubicBezTo>
                  <a:cubicBezTo>
                    <a:pt x="3769" y="9614"/>
                    <a:pt x="3690" y="9377"/>
                    <a:pt x="3622" y="9129"/>
                  </a:cubicBezTo>
                  <a:cubicBezTo>
                    <a:pt x="3589" y="9005"/>
                    <a:pt x="3532" y="8892"/>
                    <a:pt x="3487" y="8779"/>
                  </a:cubicBezTo>
                  <a:cubicBezTo>
                    <a:pt x="3431" y="8655"/>
                    <a:pt x="3385" y="8542"/>
                    <a:pt x="3329" y="8429"/>
                  </a:cubicBezTo>
                  <a:cubicBezTo>
                    <a:pt x="3284" y="8305"/>
                    <a:pt x="3216" y="8204"/>
                    <a:pt x="3160" y="8080"/>
                  </a:cubicBezTo>
                  <a:lnTo>
                    <a:pt x="2979" y="7752"/>
                  </a:lnTo>
                  <a:cubicBezTo>
                    <a:pt x="2866" y="7549"/>
                    <a:pt x="2742" y="7346"/>
                    <a:pt x="2618" y="7143"/>
                  </a:cubicBezTo>
                  <a:cubicBezTo>
                    <a:pt x="2641" y="6861"/>
                    <a:pt x="2675" y="6579"/>
                    <a:pt x="2708" y="6297"/>
                  </a:cubicBezTo>
                  <a:cubicBezTo>
                    <a:pt x="2742" y="5879"/>
                    <a:pt x="2765" y="5462"/>
                    <a:pt x="2799" y="5044"/>
                  </a:cubicBezTo>
                  <a:cubicBezTo>
                    <a:pt x="2810" y="5067"/>
                    <a:pt x="2821" y="5078"/>
                    <a:pt x="2844" y="5089"/>
                  </a:cubicBezTo>
                  <a:cubicBezTo>
                    <a:pt x="2934" y="5202"/>
                    <a:pt x="3024" y="5326"/>
                    <a:pt x="3115" y="5450"/>
                  </a:cubicBezTo>
                  <a:cubicBezTo>
                    <a:pt x="3205" y="5563"/>
                    <a:pt x="3273" y="5699"/>
                    <a:pt x="3352" y="5834"/>
                  </a:cubicBezTo>
                  <a:cubicBezTo>
                    <a:pt x="3419" y="5958"/>
                    <a:pt x="3487" y="6105"/>
                    <a:pt x="3555" y="6240"/>
                  </a:cubicBezTo>
                  <a:lnTo>
                    <a:pt x="3950" y="7087"/>
                  </a:lnTo>
                  <a:cubicBezTo>
                    <a:pt x="4085" y="7369"/>
                    <a:pt x="4243" y="7639"/>
                    <a:pt x="4412" y="7910"/>
                  </a:cubicBezTo>
                  <a:cubicBezTo>
                    <a:pt x="4356" y="7764"/>
                    <a:pt x="4311" y="7617"/>
                    <a:pt x="4254" y="7470"/>
                  </a:cubicBezTo>
                  <a:cubicBezTo>
                    <a:pt x="4198" y="7324"/>
                    <a:pt x="4164" y="7166"/>
                    <a:pt x="4119" y="7019"/>
                  </a:cubicBezTo>
                  <a:cubicBezTo>
                    <a:pt x="4017" y="6725"/>
                    <a:pt x="3927" y="6432"/>
                    <a:pt x="3814" y="6127"/>
                  </a:cubicBezTo>
                  <a:cubicBezTo>
                    <a:pt x="3758" y="5981"/>
                    <a:pt x="3690" y="5834"/>
                    <a:pt x="3622" y="5687"/>
                  </a:cubicBezTo>
                  <a:cubicBezTo>
                    <a:pt x="3566" y="5552"/>
                    <a:pt x="3476" y="5405"/>
                    <a:pt x="3397" y="5270"/>
                  </a:cubicBezTo>
                  <a:cubicBezTo>
                    <a:pt x="3306" y="5123"/>
                    <a:pt x="3205" y="4999"/>
                    <a:pt x="3103" y="4875"/>
                  </a:cubicBezTo>
                  <a:cubicBezTo>
                    <a:pt x="3013" y="4773"/>
                    <a:pt x="2923" y="4683"/>
                    <a:pt x="2833" y="4581"/>
                  </a:cubicBezTo>
                  <a:cubicBezTo>
                    <a:pt x="2844" y="4390"/>
                    <a:pt x="2855" y="4187"/>
                    <a:pt x="2866" y="3995"/>
                  </a:cubicBezTo>
                  <a:cubicBezTo>
                    <a:pt x="2912" y="3295"/>
                    <a:pt x="2934" y="2641"/>
                    <a:pt x="2968" y="2076"/>
                  </a:cubicBezTo>
                  <a:cubicBezTo>
                    <a:pt x="3216" y="2516"/>
                    <a:pt x="3464" y="2968"/>
                    <a:pt x="3724" y="3408"/>
                  </a:cubicBezTo>
                  <a:cubicBezTo>
                    <a:pt x="3882" y="3690"/>
                    <a:pt x="4040" y="3983"/>
                    <a:pt x="4198" y="4266"/>
                  </a:cubicBezTo>
                  <a:cubicBezTo>
                    <a:pt x="4356" y="4559"/>
                    <a:pt x="4514" y="4830"/>
                    <a:pt x="4694" y="5112"/>
                  </a:cubicBezTo>
                  <a:cubicBezTo>
                    <a:pt x="4593" y="4796"/>
                    <a:pt x="4480" y="4491"/>
                    <a:pt x="4367" y="4187"/>
                  </a:cubicBezTo>
                  <a:cubicBezTo>
                    <a:pt x="4254" y="3893"/>
                    <a:pt x="4119" y="3588"/>
                    <a:pt x="3995" y="3284"/>
                  </a:cubicBezTo>
                  <a:cubicBezTo>
                    <a:pt x="3701" y="2708"/>
                    <a:pt x="3385" y="2122"/>
                    <a:pt x="3070" y="1557"/>
                  </a:cubicBezTo>
                  <a:lnTo>
                    <a:pt x="3070" y="1546"/>
                  </a:lnTo>
                  <a:lnTo>
                    <a:pt x="3058" y="1523"/>
                  </a:lnTo>
                  <a:cubicBezTo>
                    <a:pt x="3036" y="1512"/>
                    <a:pt x="3013" y="1490"/>
                    <a:pt x="2991" y="1478"/>
                  </a:cubicBezTo>
                  <a:cubicBezTo>
                    <a:pt x="3002" y="1117"/>
                    <a:pt x="3013" y="790"/>
                    <a:pt x="3013" y="553"/>
                  </a:cubicBezTo>
                  <a:cubicBezTo>
                    <a:pt x="3013" y="192"/>
                    <a:pt x="3013" y="0"/>
                    <a:pt x="3013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11"/>
            <p:cNvSpPr/>
            <p:nvPr/>
          </p:nvSpPr>
          <p:spPr>
            <a:xfrm>
              <a:off x="8360107" y="2582544"/>
              <a:ext cx="227748" cy="169129"/>
            </a:xfrm>
            <a:custGeom>
              <a:rect b="b" l="l" r="r" t="t"/>
              <a:pathLst>
                <a:path extrusionOk="0" h="4928" w="6636">
                  <a:moveTo>
                    <a:pt x="4161" y="1"/>
                  </a:moveTo>
                  <a:cubicBezTo>
                    <a:pt x="3746" y="1"/>
                    <a:pt x="3345" y="57"/>
                    <a:pt x="3014" y="150"/>
                  </a:cubicBezTo>
                  <a:cubicBezTo>
                    <a:pt x="1558" y="590"/>
                    <a:pt x="429" y="1741"/>
                    <a:pt x="1" y="3197"/>
                  </a:cubicBezTo>
                  <a:cubicBezTo>
                    <a:pt x="80" y="3355"/>
                    <a:pt x="170" y="3513"/>
                    <a:pt x="283" y="3648"/>
                  </a:cubicBezTo>
                  <a:cubicBezTo>
                    <a:pt x="475" y="3930"/>
                    <a:pt x="655" y="4201"/>
                    <a:pt x="836" y="4483"/>
                  </a:cubicBezTo>
                  <a:cubicBezTo>
                    <a:pt x="1554" y="4696"/>
                    <a:pt x="2273" y="4928"/>
                    <a:pt x="2998" y="4928"/>
                  </a:cubicBezTo>
                  <a:cubicBezTo>
                    <a:pt x="3388" y="4928"/>
                    <a:pt x="3781" y="4860"/>
                    <a:pt x="4176" y="4686"/>
                  </a:cubicBezTo>
                  <a:cubicBezTo>
                    <a:pt x="4751" y="4427"/>
                    <a:pt x="5259" y="4054"/>
                    <a:pt x="5677" y="3580"/>
                  </a:cubicBezTo>
                  <a:cubicBezTo>
                    <a:pt x="6433" y="2745"/>
                    <a:pt x="6636" y="1696"/>
                    <a:pt x="6275" y="726"/>
                  </a:cubicBezTo>
                  <a:cubicBezTo>
                    <a:pt x="5780" y="201"/>
                    <a:pt x="4947" y="1"/>
                    <a:pt x="416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11"/>
            <p:cNvSpPr/>
            <p:nvPr/>
          </p:nvSpPr>
          <p:spPr>
            <a:xfrm>
              <a:off x="8357018" y="2599601"/>
              <a:ext cx="165388" cy="139305"/>
            </a:xfrm>
            <a:custGeom>
              <a:rect b="b" l="l" r="r" t="t"/>
              <a:pathLst>
                <a:path extrusionOk="0" h="4059" w="4819">
                  <a:moveTo>
                    <a:pt x="2146" y="1"/>
                  </a:moveTo>
                  <a:cubicBezTo>
                    <a:pt x="1718" y="1"/>
                    <a:pt x="1214" y="389"/>
                    <a:pt x="903" y="748"/>
                  </a:cubicBezTo>
                  <a:cubicBezTo>
                    <a:pt x="542" y="1188"/>
                    <a:pt x="271" y="1696"/>
                    <a:pt x="125" y="2248"/>
                  </a:cubicBezTo>
                  <a:cubicBezTo>
                    <a:pt x="0" y="2801"/>
                    <a:pt x="91" y="3343"/>
                    <a:pt x="598" y="3682"/>
                  </a:cubicBezTo>
                  <a:cubicBezTo>
                    <a:pt x="835" y="3840"/>
                    <a:pt x="1106" y="3952"/>
                    <a:pt x="1400" y="3998"/>
                  </a:cubicBezTo>
                  <a:cubicBezTo>
                    <a:pt x="1436" y="4002"/>
                    <a:pt x="1472" y="4004"/>
                    <a:pt x="1506" y="4004"/>
                  </a:cubicBezTo>
                  <a:cubicBezTo>
                    <a:pt x="1715" y="4004"/>
                    <a:pt x="1886" y="3928"/>
                    <a:pt x="2099" y="3919"/>
                  </a:cubicBezTo>
                  <a:cubicBezTo>
                    <a:pt x="2122" y="3918"/>
                    <a:pt x="2144" y="3917"/>
                    <a:pt x="2166" y="3917"/>
                  </a:cubicBezTo>
                  <a:cubicBezTo>
                    <a:pt x="2586" y="3917"/>
                    <a:pt x="2994" y="4058"/>
                    <a:pt x="3409" y="4058"/>
                  </a:cubicBezTo>
                  <a:cubicBezTo>
                    <a:pt x="3562" y="4058"/>
                    <a:pt x="3716" y="4039"/>
                    <a:pt x="3871" y="3986"/>
                  </a:cubicBezTo>
                  <a:cubicBezTo>
                    <a:pt x="4198" y="3873"/>
                    <a:pt x="4728" y="3208"/>
                    <a:pt x="4085" y="3162"/>
                  </a:cubicBezTo>
                  <a:cubicBezTo>
                    <a:pt x="4379" y="3083"/>
                    <a:pt x="4819" y="2824"/>
                    <a:pt x="4695" y="2485"/>
                  </a:cubicBezTo>
                  <a:cubicBezTo>
                    <a:pt x="4615" y="2245"/>
                    <a:pt x="4289" y="2089"/>
                    <a:pt x="4017" y="2089"/>
                  </a:cubicBezTo>
                  <a:cubicBezTo>
                    <a:pt x="3943" y="2089"/>
                    <a:pt x="3874" y="2100"/>
                    <a:pt x="3814" y="2124"/>
                  </a:cubicBezTo>
                  <a:cubicBezTo>
                    <a:pt x="4109" y="1758"/>
                    <a:pt x="4008" y="1236"/>
                    <a:pt x="3645" y="1236"/>
                  </a:cubicBezTo>
                  <a:cubicBezTo>
                    <a:pt x="3550" y="1236"/>
                    <a:pt x="3436" y="1272"/>
                    <a:pt x="3307" y="1357"/>
                  </a:cubicBezTo>
                  <a:cubicBezTo>
                    <a:pt x="3465" y="1154"/>
                    <a:pt x="3713" y="759"/>
                    <a:pt x="3487" y="522"/>
                  </a:cubicBezTo>
                  <a:cubicBezTo>
                    <a:pt x="3423" y="454"/>
                    <a:pt x="3347" y="429"/>
                    <a:pt x="3267" y="429"/>
                  </a:cubicBezTo>
                  <a:cubicBezTo>
                    <a:pt x="3108" y="429"/>
                    <a:pt x="2934" y="526"/>
                    <a:pt x="2799" y="578"/>
                  </a:cubicBezTo>
                  <a:cubicBezTo>
                    <a:pt x="2659" y="157"/>
                    <a:pt x="2418" y="1"/>
                    <a:pt x="21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11"/>
            <p:cNvSpPr/>
            <p:nvPr/>
          </p:nvSpPr>
          <p:spPr>
            <a:xfrm>
              <a:off x="8357773" y="2556975"/>
              <a:ext cx="217692" cy="135701"/>
            </a:xfrm>
            <a:custGeom>
              <a:rect b="b" l="l" r="r" t="t"/>
              <a:pathLst>
                <a:path extrusionOk="0" h="3954" w="6343">
                  <a:moveTo>
                    <a:pt x="4237" y="0"/>
                  </a:moveTo>
                  <a:cubicBezTo>
                    <a:pt x="3593" y="0"/>
                    <a:pt x="2922" y="182"/>
                    <a:pt x="2416" y="421"/>
                  </a:cubicBezTo>
                  <a:cubicBezTo>
                    <a:pt x="1671" y="771"/>
                    <a:pt x="1062" y="1392"/>
                    <a:pt x="622" y="2080"/>
                  </a:cubicBezTo>
                  <a:cubicBezTo>
                    <a:pt x="407" y="2362"/>
                    <a:pt x="227" y="2667"/>
                    <a:pt x="91" y="3005"/>
                  </a:cubicBezTo>
                  <a:cubicBezTo>
                    <a:pt x="12" y="3276"/>
                    <a:pt x="1" y="3558"/>
                    <a:pt x="46" y="3840"/>
                  </a:cubicBezTo>
                  <a:cubicBezTo>
                    <a:pt x="46" y="3863"/>
                    <a:pt x="46" y="3874"/>
                    <a:pt x="57" y="3897"/>
                  </a:cubicBezTo>
                  <a:cubicBezTo>
                    <a:pt x="57" y="3908"/>
                    <a:pt x="69" y="3931"/>
                    <a:pt x="69" y="3953"/>
                  </a:cubicBezTo>
                  <a:cubicBezTo>
                    <a:pt x="294" y="3107"/>
                    <a:pt x="780" y="2351"/>
                    <a:pt x="1445" y="1798"/>
                  </a:cubicBezTo>
                  <a:cubicBezTo>
                    <a:pt x="1919" y="1380"/>
                    <a:pt x="2472" y="1064"/>
                    <a:pt x="3082" y="895"/>
                  </a:cubicBezTo>
                  <a:cubicBezTo>
                    <a:pt x="3412" y="802"/>
                    <a:pt x="3811" y="746"/>
                    <a:pt x="4224" y="746"/>
                  </a:cubicBezTo>
                  <a:cubicBezTo>
                    <a:pt x="5011" y="746"/>
                    <a:pt x="5847" y="949"/>
                    <a:pt x="6343" y="1482"/>
                  </a:cubicBezTo>
                  <a:cubicBezTo>
                    <a:pt x="6241" y="1234"/>
                    <a:pt x="6128" y="997"/>
                    <a:pt x="5982" y="782"/>
                  </a:cubicBezTo>
                  <a:cubicBezTo>
                    <a:pt x="5590" y="210"/>
                    <a:pt x="4929" y="0"/>
                    <a:pt x="4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11"/>
            <p:cNvSpPr/>
            <p:nvPr/>
          </p:nvSpPr>
          <p:spPr>
            <a:xfrm>
              <a:off x="8365152" y="2615937"/>
              <a:ext cx="99940" cy="76740"/>
            </a:xfrm>
            <a:custGeom>
              <a:rect b="b" l="l" r="r" t="t"/>
              <a:pathLst>
                <a:path extrusionOk="0" h="2236" w="2912">
                  <a:moveTo>
                    <a:pt x="2912" y="1"/>
                  </a:moveTo>
                  <a:lnTo>
                    <a:pt x="2912" y="1"/>
                  </a:lnTo>
                  <a:cubicBezTo>
                    <a:pt x="2709" y="46"/>
                    <a:pt x="2517" y="91"/>
                    <a:pt x="2325" y="159"/>
                  </a:cubicBezTo>
                  <a:cubicBezTo>
                    <a:pt x="2246" y="181"/>
                    <a:pt x="2156" y="215"/>
                    <a:pt x="2054" y="260"/>
                  </a:cubicBezTo>
                  <a:cubicBezTo>
                    <a:pt x="1964" y="294"/>
                    <a:pt x="1862" y="339"/>
                    <a:pt x="1761" y="385"/>
                  </a:cubicBezTo>
                  <a:cubicBezTo>
                    <a:pt x="1659" y="441"/>
                    <a:pt x="1558" y="497"/>
                    <a:pt x="1456" y="554"/>
                  </a:cubicBezTo>
                  <a:cubicBezTo>
                    <a:pt x="1343" y="610"/>
                    <a:pt x="1242" y="667"/>
                    <a:pt x="1140" y="734"/>
                  </a:cubicBezTo>
                  <a:cubicBezTo>
                    <a:pt x="1039" y="813"/>
                    <a:pt x="948" y="870"/>
                    <a:pt x="847" y="949"/>
                  </a:cubicBezTo>
                  <a:cubicBezTo>
                    <a:pt x="756" y="1016"/>
                    <a:pt x="666" y="1095"/>
                    <a:pt x="587" y="1186"/>
                  </a:cubicBezTo>
                  <a:cubicBezTo>
                    <a:pt x="508" y="1265"/>
                    <a:pt x="440" y="1344"/>
                    <a:pt x="361" y="1423"/>
                  </a:cubicBezTo>
                  <a:cubicBezTo>
                    <a:pt x="305" y="1502"/>
                    <a:pt x="249" y="1581"/>
                    <a:pt x="203" y="1671"/>
                  </a:cubicBezTo>
                  <a:cubicBezTo>
                    <a:pt x="158" y="1739"/>
                    <a:pt x="113" y="1818"/>
                    <a:pt x="91" y="1897"/>
                  </a:cubicBezTo>
                  <a:cubicBezTo>
                    <a:pt x="57" y="1953"/>
                    <a:pt x="46" y="2009"/>
                    <a:pt x="23" y="2066"/>
                  </a:cubicBezTo>
                  <a:cubicBezTo>
                    <a:pt x="0" y="2179"/>
                    <a:pt x="0" y="2235"/>
                    <a:pt x="0" y="2235"/>
                  </a:cubicBezTo>
                  <a:cubicBezTo>
                    <a:pt x="0" y="2235"/>
                    <a:pt x="23" y="2179"/>
                    <a:pt x="46" y="2088"/>
                  </a:cubicBezTo>
                  <a:cubicBezTo>
                    <a:pt x="79" y="2032"/>
                    <a:pt x="102" y="1976"/>
                    <a:pt x="136" y="1919"/>
                  </a:cubicBezTo>
                  <a:cubicBezTo>
                    <a:pt x="181" y="1851"/>
                    <a:pt x="226" y="1784"/>
                    <a:pt x="282" y="1727"/>
                  </a:cubicBezTo>
                  <a:cubicBezTo>
                    <a:pt x="328" y="1648"/>
                    <a:pt x="384" y="1581"/>
                    <a:pt x="463" y="1513"/>
                  </a:cubicBezTo>
                  <a:cubicBezTo>
                    <a:pt x="531" y="1434"/>
                    <a:pt x="598" y="1366"/>
                    <a:pt x="689" y="1299"/>
                  </a:cubicBezTo>
                  <a:cubicBezTo>
                    <a:pt x="734" y="1265"/>
                    <a:pt x="768" y="1220"/>
                    <a:pt x="813" y="1186"/>
                  </a:cubicBezTo>
                  <a:lnTo>
                    <a:pt x="948" y="1084"/>
                  </a:lnTo>
                  <a:cubicBezTo>
                    <a:pt x="1039" y="1005"/>
                    <a:pt x="1140" y="949"/>
                    <a:pt x="1230" y="881"/>
                  </a:cubicBezTo>
                  <a:cubicBezTo>
                    <a:pt x="1332" y="813"/>
                    <a:pt x="1433" y="746"/>
                    <a:pt x="1535" y="689"/>
                  </a:cubicBezTo>
                  <a:cubicBezTo>
                    <a:pt x="1625" y="633"/>
                    <a:pt x="1727" y="576"/>
                    <a:pt x="1828" y="520"/>
                  </a:cubicBezTo>
                  <a:cubicBezTo>
                    <a:pt x="2020" y="407"/>
                    <a:pt x="2201" y="317"/>
                    <a:pt x="2370" y="238"/>
                  </a:cubicBezTo>
                  <a:cubicBezTo>
                    <a:pt x="2449" y="204"/>
                    <a:pt x="2517" y="170"/>
                    <a:pt x="2584" y="136"/>
                  </a:cubicBezTo>
                  <a:cubicBezTo>
                    <a:pt x="2652" y="114"/>
                    <a:pt x="2709" y="91"/>
                    <a:pt x="2754" y="69"/>
                  </a:cubicBezTo>
                  <a:cubicBezTo>
                    <a:pt x="2855" y="23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11"/>
            <p:cNvSpPr/>
            <p:nvPr/>
          </p:nvSpPr>
          <p:spPr>
            <a:xfrm>
              <a:off x="8386465" y="2641711"/>
              <a:ext cx="62771" cy="31574"/>
            </a:xfrm>
            <a:custGeom>
              <a:rect b="b" l="l" r="r" t="t"/>
              <a:pathLst>
                <a:path extrusionOk="0" h="920" w="1829">
                  <a:moveTo>
                    <a:pt x="1390" y="1"/>
                  </a:moveTo>
                  <a:cubicBezTo>
                    <a:pt x="1370" y="1"/>
                    <a:pt x="1350" y="2"/>
                    <a:pt x="1332" y="6"/>
                  </a:cubicBezTo>
                  <a:cubicBezTo>
                    <a:pt x="1264" y="6"/>
                    <a:pt x="1207" y="17"/>
                    <a:pt x="1140" y="28"/>
                  </a:cubicBezTo>
                  <a:cubicBezTo>
                    <a:pt x="1130" y="32"/>
                    <a:pt x="1118" y="34"/>
                    <a:pt x="1106" y="34"/>
                  </a:cubicBezTo>
                  <a:cubicBezTo>
                    <a:pt x="1066" y="34"/>
                    <a:pt x="1016" y="17"/>
                    <a:pt x="973" y="17"/>
                  </a:cubicBezTo>
                  <a:cubicBezTo>
                    <a:pt x="955" y="17"/>
                    <a:pt x="939" y="20"/>
                    <a:pt x="925" y="28"/>
                  </a:cubicBezTo>
                  <a:lnTo>
                    <a:pt x="756" y="107"/>
                  </a:lnTo>
                  <a:cubicBezTo>
                    <a:pt x="677" y="141"/>
                    <a:pt x="666" y="254"/>
                    <a:pt x="609" y="288"/>
                  </a:cubicBezTo>
                  <a:cubicBezTo>
                    <a:pt x="553" y="322"/>
                    <a:pt x="542" y="435"/>
                    <a:pt x="497" y="469"/>
                  </a:cubicBezTo>
                  <a:cubicBezTo>
                    <a:pt x="316" y="604"/>
                    <a:pt x="147" y="751"/>
                    <a:pt x="0" y="920"/>
                  </a:cubicBezTo>
                  <a:cubicBezTo>
                    <a:pt x="0" y="920"/>
                    <a:pt x="124" y="852"/>
                    <a:pt x="282" y="762"/>
                  </a:cubicBezTo>
                  <a:cubicBezTo>
                    <a:pt x="361" y="717"/>
                    <a:pt x="463" y="660"/>
                    <a:pt x="564" y="593"/>
                  </a:cubicBezTo>
                  <a:cubicBezTo>
                    <a:pt x="666" y="525"/>
                    <a:pt x="779" y="457"/>
                    <a:pt x="891" y="401"/>
                  </a:cubicBezTo>
                  <a:cubicBezTo>
                    <a:pt x="1004" y="344"/>
                    <a:pt x="1106" y="288"/>
                    <a:pt x="1219" y="243"/>
                  </a:cubicBezTo>
                  <a:cubicBezTo>
                    <a:pt x="1275" y="220"/>
                    <a:pt x="1320" y="186"/>
                    <a:pt x="1377" y="175"/>
                  </a:cubicBezTo>
                  <a:cubicBezTo>
                    <a:pt x="1422" y="153"/>
                    <a:pt x="1467" y="141"/>
                    <a:pt x="1512" y="119"/>
                  </a:cubicBezTo>
                  <a:cubicBezTo>
                    <a:pt x="1557" y="107"/>
                    <a:pt x="1591" y="85"/>
                    <a:pt x="1636" y="85"/>
                  </a:cubicBezTo>
                  <a:lnTo>
                    <a:pt x="1738" y="51"/>
                  </a:lnTo>
                  <a:cubicBezTo>
                    <a:pt x="1794" y="40"/>
                    <a:pt x="1828" y="28"/>
                    <a:pt x="1828" y="28"/>
                  </a:cubicBezTo>
                  <a:cubicBezTo>
                    <a:pt x="1794" y="17"/>
                    <a:pt x="1772" y="17"/>
                    <a:pt x="1749" y="6"/>
                  </a:cubicBezTo>
                  <a:cubicBezTo>
                    <a:pt x="1742" y="10"/>
                    <a:pt x="1731" y="11"/>
                    <a:pt x="1720" y="11"/>
                  </a:cubicBezTo>
                  <a:cubicBezTo>
                    <a:pt x="1698" y="11"/>
                    <a:pt x="1670" y="6"/>
                    <a:pt x="1647" y="6"/>
                  </a:cubicBezTo>
                  <a:lnTo>
                    <a:pt x="1501" y="6"/>
                  </a:lnTo>
                  <a:cubicBezTo>
                    <a:pt x="1471" y="6"/>
                    <a:pt x="1431" y="1"/>
                    <a:pt x="139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11"/>
            <p:cNvSpPr/>
            <p:nvPr/>
          </p:nvSpPr>
          <p:spPr>
            <a:xfrm>
              <a:off x="8387597" y="2655542"/>
              <a:ext cx="55427" cy="21244"/>
            </a:xfrm>
            <a:custGeom>
              <a:rect b="b" l="l" r="r" t="t"/>
              <a:pathLst>
                <a:path extrusionOk="0" h="619" w="1615">
                  <a:moveTo>
                    <a:pt x="1266" y="1"/>
                  </a:moveTo>
                  <a:cubicBezTo>
                    <a:pt x="1242" y="1"/>
                    <a:pt x="1220" y="3"/>
                    <a:pt x="1197" y="9"/>
                  </a:cubicBezTo>
                  <a:cubicBezTo>
                    <a:pt x="1152" y="9"/>
                    <a:pt x="1095" y="9"/>
                    <a:pt x="1050" y="20"/>
                  </a:cubicBezTo>
                  <a:cubicBezTo>
                    <a:pt x="994" y="32"/>
                    <a:pt x="937" y="43"/>
                    <a:pt x="892" y="66"/>
                  </a:cubicBezTo>
                  <a:lnTo>
                    <a:pt x="734" y="111"/>
                  </a:lnTo>
                  <a:cubicBezTo>
                    <a:pt x="678" y="133"/>
                    <a:pt x="633" y="156"/>
                    <a:pt x="576" y="178"/>
                  </a:cubicBezTo>
                  <a:cubicBezTo>
                    <a:pt x="520" y="201"/>
                    <a:pt x="475" y="224"/>
                    <a:pt x="430" y="257"/>
                  </a:cubicBezTo>
                  <a:cubicBezTo>
                    <a:pt x="351" y="303"/>
                    <a:pt x="272" y="359"/>
                    <a:pt x="193" y="415"/>
                  </a:cubicBezTo>
                  <a:cubicBezTo>
                    <a:pt x="148" y="460"/>
                    <a:pt x="102" y="506"/>
                    <a:pt x="57" y="562"/>
                  </a:cubicBezTo>
                  <a:cubicBezTo>
                    <a:pt x="23" y="596"/>
                    <a:pt x="1" y="618"/>
                    <a:pt x="1" y="618"/>
                  </a:cubicBezTo>
                  <a:lnTo>
                    <a:pt x="80" y="585"/>
                  </a:lnTo>
                  <a:cubicBezTo>
                    <a:pt x="125" y="562"/>
                    <a:pt x="181" y="528"/>
                    <a:pt x="249" y="494"/>
                  </a:cubicBezTo>
                  <a:cubicBezTo>
                    <a:pt x="294" y="483"/>
                    <a:pt x="328" y="460"/>
                    <a:pt x="373" y="449"/>
                  </a:cubicBezTo>
                  <a:cubicBezTo>
                    <a:pt x="407" y="427"/>
                    <a:pt x="464" y="404"/>
                    <a:pt x="509" y="382"/>
                  </a:cubicBezTo>
                  <a:cubicBezTo>
                    <a:pt x="588" y="336"/>
                    <a:pt x="689" y="291"/>
                    <a:pt x="791" y="269"/>
                  </a:cubicBezTo>
                  <a:cubicBezTo>
                    <a:pt x="881" y="235"/>
                    <a:pt x="983" y="201"/>
                    <a:pt x="1084" y="167"/>
                  </a:cubicBezTo>
                  <a:cubicBezTo>
                    <a:pt x="1129" y="156"/>
                    <a:pt x="1186" y="145"/>
                    <a:pt x="1220" y="133"/>
                  </a:cubicBezTo>
                  <a:lnTo>
                    <a:pt x="1344" y="99"/>
                  </a:lnTo>
                  <a:cubicBezTo>
                    <a:pt x="1423" y="77"/>
                    <a:pt x="1490" y="66"/>
                    <a:pt x="1536" y="54"/>
                  </a:cubicBezTo>
                  <a:lnTo>
                    <a:pt x="1614" y="32"/>
                  </a:lnTo>
                  <a:cubicBezTo>
                    <a:pt x="1592" y="32"/>
                    <a:pt x="1569" y="20"/>
                    <a:pt x="1536" y="20"/>
                  </a:cubicBezTo>
                  <a:cubicBezTo>
                    <a:pt x="1496" y="12"/>
                    <a:pt x="1450" y="4"/>
                    <a:pt x="1403" y="4"/>
                  </a:cubicBezTo>
                  <a:cubicBezTo>
                    <a:pt x="1383" y="4"/>
                    <a:pt x="1364" y="6"/>
                    <a:pt x="1344" y="9"/>
                  </a:cubicBezTo>
                  <a:cubicBezTo>
                    <a:pt x="1315" y="3"/>
                    <a:pt x="1290" y="1"/>
                    <a:pt x="126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11"/>
            <p:cNvSpPr/>
            <p:nvPr/>
          </p:nvSpPr>
          <p:spPr>
            <a:xfrm>
              <a:off x="8345006" y="2680184"/>
              <a:ext cx="173934" cy="235332"/>
            </a:xfrm>
            <a:custGeom>
              <a:rect b="b" l="l" r="r" t="t"/>
              <a:pathLst>
                <a:path extrusionOk="0" h="6857" w="5068">
                  <a:moveTo>
                    <a:pt x="384" y="1"/>
                  </a:moveTo>
                  <a:cubicBezTo>
                    <a:pt x="362" y="1"/>
                    <a:pt x="339" y="1"/>
                    <a:pt x="317" y="2"/>
                  </a:cubicBezTo>
                  <a:cubicBezTo>
                    <a:pt x="294" y="25"/>
                    <a:pt x="271" y="25"/>
                    <a:pt x="249" y="47"/>
                  </a:cubicBezTo>
                  <a:cubicBezTo>
                    <a:pt x="113" y="555"/>
                    <a:pt x="34" y="1074"/>
                    <a:pt x="34" y="1593"/>
                  </a:cubicBezTo>
                  <a:cubicBezTo>
                    <a:pt x="1" y="3308"/>
                    <a:pt x="305" y="5328"/>
                    <a:pt x="1840" y="6355"/>
                  </a:cubicBezTo>
                  <a:cubicBezTo>
                    <a:pt x="2302" y="6671"/>
                    <a:pt x="2846" y="6857"/>
                    <a:pt x="3369" y="6857"/>
                  </a:cubicBezTo>
                  <a:cubicBezTo>
                    <a:pt x="3779" y="6857"/>
                    <a:pt x="4177" y="6743"/>
                    <a:pt x="4514" y="6490"/>
                  </a:cubicBezTo>
                  <a:cubicBezTo>
                    <a:pt x="4548" y="6457"/>
                    <a:pt x="4582" y="6434"/>
                    <a:pt x="4616" y="6400"/>
                  </a:cubicBezTo>
                  <a:cubicBezTo>
                    <a:pt x="4695" y="6231"/>
                    <a:pt x="4751" y="6062"/>
                    <a:pt x="4808" y="5881"/>
                  </a:cubicBezTo>
                  <a:cubicBezTo>
                    <a:pt x="5067" y="4854"/>
                    <a:pt x="4763" y="3805"/>
                    <a:pt x="4311" y="2868"/>
                  </a:cubicBezTo>
                  <a:cubicBezTo>
                    <a:pt x="4029" y="2304"/>
                    <a:pt x="3499" y="1762"/>
                    <a:pt x="3036" y="1345"/>
                  </a:cubicBezTo>
                  <a:cubicBezTo>
                    <a:pt x="2308" y="705"/>
                    <a:pt x="1354" y="1"/>
                    <a:pt x="38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11"/>
            <p:cNvSpPr/>
            <p:nvPr/>
          </p:nvSpPr>
          <p:spPr>
            <a:xfrm>
              <a:off x="8341917" y="2675208"/>
              <a:ext cx="133642" cy="135598"/>
            </a:xfrm>
            <a:custGeom>
              <a:rect b="b" l="l" r="r" t="t"/>
              <a:pathLst>
                <a:path extrusionOk="0" h="3951" w="3894">
                  <a:moveTo>
                    <a:pt x="576" y="0"/>
                  </a:moveTo>
                  <a:lnTo>
                    <a:pt x="113" y="621"/>
                  </a:lnTo>
                  <a:cubicBezTo>
                    <a:pt x="136" y="1264"/>
                    <a:pt x="23" y="1919"/>
                    <a:pt x="23" y="2551"/>
                  </a:cubicBezTo>
                  <a:cubicBezTo>
                    <a:pt x="45" y="2912"/>
                    <a:pt x="0" y="3442"/>
                    <a:pt x="316" y="3690"/>
                  </a:cubicBezTo>
                  <a:cubicBezTo>
                    <a:pt x="433" y="3789"/>
                    <a:pt x="579" y="3833"/>
                    <a:pt x="727" y="3833"/>
                  </a:cubicBezTo>
                  <a:cubicBezTo>
                    <a:pt x="1036" y="3833"/>
                    <a:pt x="1357" y="3641"/>
                    <a:pt x="1456" y="3352"/>
                  </a:cubicBezTo>
                  <a:cubicBezTo>
                    <a:pt x="1501" y="3577"/>
                    <a:pt x="1659" y="3950"/>
                    <a:pt x="1919" y="3950"/>
                  </a:cubicBezTo>
                  <a:cubicBezTo>
                    <a:pt x="1923" y="3950"/>
                    <a:pt x="1928" y="3950"/>
                    <a:pt x="1932" y="3950"/>
                  </a:cubicBezTo>
                  <a:cubicBezTo>
                    <a:pt x="2249" y="3950"/>
                    <a:pt x="2361" y="3552"/>
                    <a:pt x="2494" y="3352"/>
                  </a:cubicBezTo>
                  <a:cubicBezTo>
                    <a:pt x="2605" y="3407"/>
                    <a:pt x="2838" y="3569"/>
                    <a:pt x="3018" y="3569"/>
                  </a:cubicBezTo>
                  <a:cubicBezTo>
                    <a:pt x="3057" y="3569"/>
                    <a:pt x="3094" y="3562"/>
                    <a:pt x="3126" y="3544"/>
                  </a:cubicBezTo>
                  <a:cubicBezTo>
                    <a:pt x="3295" y="3453"/>
                    <a:pt x="3228" y="3261"/>
                    <a:pt x="3103" y="3126"/>
                  </a:cubicBezTo>
                  <a:lnTo>
                    <a:pt x="3103" y="3126"/>
                  </a:lnTo>
                  <a:cubicBezTo>
                    <a:pt x="3170" y="3184"/>
                    <a:pt x="3250" y="3212"/>
                    <a:pt x="3329" y="3212"/>
                  </a:cubicBezTo>
                  <a:cubicBezTo>
                    <a:pt x="3465" y="3212"/>
                    <a:pt x="3599" y="3129"/>
                    <a:pt x="3656" y="2979"/>
                  </a:cubicBezTo>
                  <a:cubicBezTo>
                    <a:pt x="3893" y="2539"/>
                    <a:pt x="3442" y="1704"/>
                    <a:pt x="3182" y="1354"/>
                  </a:cubicBezTo>
                  <a:cubicBezTo>
                    <a:pt x="2630" y="565"/>
                    <a:pt x="1366" y="339"/>
                    <a:pt x="57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11"/>
            <p:cNvSpPr/>
            <p:nvPr/>
          </p:nvSpPr>
          <p:spPr>
            <a:xfrm>
              <a:off x="8355474" y="2675070"/>
              <a:ext cx="180111" cy="224796"/>
            </a:xfrm>
            <a:custGeom>
              <a:rect b="b" l="l" r="r" t="t"/>
              <a:pathLst>
                <a:path extrusionOk="0" h="6550" w="5248">
                  <a:moveTo>
                    <a:pt x="714" y="1"/>
                  </a:moveTo>
                  <a:cubicBezTo>
                    <a:pt x="438" y="1"/>
                    <a:pt x="188" y="44"/>
                    <a:pt x="0" y="151"/>
                  </a:cubicBezTo>
                  <a:cubicBezTo>
                    <a:pt x="16" y="151"/>
                    <a:pt x="31" y="151"/>
                    <a:pt x="46" y="151"/>
                  </a:cubicBezTo>
                  <a:cubicBezTo>
                    <a:pt x="1024" y="151"/>
                    <a:pt x="1998" y="850"/>
                    <a:pt x="2731" y="1494"/>
                  </a:cubicBezTo>
                  <a:cubicBezTo>
                    <a:pt x="3194" y="1911"/>
                    <a:pt x="3735" y="2442"/>
                    <a:pt x="4006" y="3017"/>
                  </a:cubicBezTo>
                  <a:cubicBezTo>
                    <a:pt x="4458" y="3954"/>
                    <a:pt x="4762" y="4992"/>
                    <a:pt x="4503" y="6030"/>
                  </a:cubicBezTo>
                  <a:cubicBezTo>
                    <a:pt x="4446" y="6211"/>
                    <a:pt x="4379" y="6380"/>
                    <a:pt x="4311" y="6549"/>
                  </a:cubicBezTo>
                  <a:cubicBezTo>
                    <a:pt x="4819" y="6098"/>
                    <a:pt x="5247" y="5421"/>
                    <a:pt x="5236" y="4766"/>
                  </a:cubicBezTo>
                  <a:cubicBezTo>
                    <a:pt x="5236" y="3762"/>
                    <a:pt x="5078" y="3186"/>
                    <a:pt x="4638" y="2272"/>
                  </a:cubicBezTo>
                  <a:cubicBezTo>
                    <a:pt x="4333" y="1663"/>
                    <a:pt x="3476" y="873"/>
                    <a:pt x="2833" y="557"/>
                  </a:cubicBezTo>
                  <a:cubicBezTo>
                    <a:pt x="2336" y="297"/>
                    <a:pt x="1433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11"/>
            <p:cNvSpPr/>
            <p:nvPr/>
          </p:nvSpPr>
          <p:spPr>
            <a:xfrm>
              <a:off x="8339583" y="2680253"/>
              <a:ext cx="92595" cy="53059"/>
            </a:xfrm>
            <a:custGeom>
              <a:rect b="b" l="l" r="r" t="t"/>
              <a:pathLst>
                <a:path extrusionOk="0" h="1546" w="2698">
                  <a:moveTo>
                    <a:pt x="1" y="0"/>
                  </a:moveTo>
                  <a:cubicBezTo>
                    <a:pt x="1" y="0"/>
                    <a:pt x="46" y="11"/>
                    <a:pt x="136" y="45"/>
                  </a:cubicBezTo>
                  <a:cubicBezTo>
                    <a:pt x="215" y="79"/>
                    <a:pt x="328" y="124"/>
                    <a:pt x="463" y="181"/>
                  </a:cubicBezTo>
                  <a:cubicBezTo>
                    <a:pt x="599" y="248"/>
                    <a:pt x="768" y="305"/>
                    <a:pt x="937" y="384"/>
                  </a:cubicBezTo>
                  <a:cubicBezTo>
                    <a:pt x="1016" y="418"/>
                    <a:pt x="1095" y="463"/>
                    <a:pt x="1185" y="508"/>
                  </a:cubicBezTo>
                  <a:cubicBezTo>
                    <a:pt x="1276" y="542"/>
                    <a:pt x="1366" y="587"/>
                    <a:pt x="1445" y="632"/>
                  </a:cubicBezTo>
                  <a:cubicBezTo>
                    <a:pt x="1535" y="677"/>
                    <a:pt x="1626" y="733"/>
                    <a:pt x="1705" y="779"/>
                  </a:cubicBezTo>
                  <a:cubicBezTo>
                    <a:pt x="1795" y="824"/>
                    <a:pt x="1863" y="869"/>
                    <a:pt x="1953" y="914"/>
                  </a:cubicBezTo>
                  <a:cubicBezTo>
                    <a:pt x="2032" y="959"/>
                    <a:pt x="2111" y="1004"/>
                    <a:pt x="2167" y="1061"/>
                  </a:cubicBezTo>
                  <a:cubicBezTo>
                    <a:pt x="2235" y="1106"/>
                    <a:pt x="2303" y="1151"/>
                    <a:pt x="2359" y="1196"/>
                  </a:cubicBezTo>
                  <a:cubicBezTo>
                    <a:pt x="2404" y="1241"/>
                    <a:pt x="2449" y="1286"/>
                    <a:pt x="2494" y="1332"/>
                  </a:cubicBezTo>
                  <a:cubicBezTo>
                    <a:pt x="2540" y="1365"/>
                    <a:pt x="2573" y="1399"/>
                    <a:pt x="2607" y="1444"/>
                  </a:cubicBezTo>
                  <a:lnTo>
                    <a:pt x="2698" y="1546"/>
                  </a:lnTo>
                  <a:cubicBezTo>
                    <a:pt x="2698" y="1546"/>
                    <a:pt x="2675" y="1501"/>
                    <a:pt x="2641" y="1433"/>
                  </a:cubicBezTo>
                  <a:cubicBezTo>
                    <a:pt x="2619" y="1377"/>
                    <a:pt x="2585" y="1332"/>
                    <a:pt x="2551" y="1286"/>
                  </a:cubicBezTo>
                  <a:cubicBezTo>
                    <a:pt x="2517" y="1230"/>
                    <a:pt x="2472" y="1185"/>
                    <a:pt x="2427" y="1128"/>
                  </a:cubicBezTo>
                  <a:cubicBezTo>
                    <a:pt x="2370" y="1072"/>
                    <a:pt x="2303" y="1016"/>
                    <a:pt x="2246" y="959"/>
                  </a:cubicBezTo>
                  <a:cubicBezTo>
                    <a:pt x="2178" y="891"/>
                    <a:pt x="2111" y="835"/>
                    <a:pt x="2032" y="790"/>
                  </a:cubicBezTo>
                  <a:cubicBezTo>
                    <a:pt x="1953" y="733"/>
                    <a:pt x="1874" y="666"/>
                    <a:pt x="1795" y="621"/>
                  </a:cubicBezTo>
                  <a:cubicBezTo>
                    <a:pt x="1705" y="576"/>
                    <a:pt x="1614" y="530"/>
                    <a:pt x="1524" y="485"/>
                  </a:cubicBezTo>
                  <a:cubicBezTo>
                    <a:pt x="1355" y="395"/>
                    <a:pt x="1174" y="316"/>
                    <a:pt x="982" y="248"/>
                  </a:cubicBezTo>
                  <a:cubicBezTo>
                    <a:pt x="824" y="181"/>
                    <a:pt x="666" y="124"/>
                    <a:pt x="497" y="90"/>
                  </a:cubicBezTo>
                  <a:cubicBezTo>
                    <a:pt x="339" y="45"/>
                    <a:pt x="170" y="11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11"/>
            <p:cNvSpPr/>
            <p:nvPr/>
          </p:nvSpPr>
          <p:spPr>
            <a:xfrm>
              <a:off x="8348884" y="2684097"/>
              <a:ext cx="62771" cy="52338"/>
            </a:xfrm>
            <a:custGeom>
              <a:rect b="b" l="l" r="r" t="t"/>
              <a:pathLst>
                <a:path extrusionOk="0" h="1525" w="1829">
                  <a:moveTo>
                    <a:pt x="0" y="1"/>
                  </a:moveTo>
                  <a:lnTo>
                    <a:pt x="91" y="69"/>
                  </a:lnTo>
                  <a:cubicBezTo>
                    <a:pt x="136" y="102"/>
                    <a:pt x="226" y="148"/>
                    <a:pt x="305" y="215"/>
                  </a:cubicBezTo>
                  <a:cubicBezTo>
                    <a:pt x="350" y="249"/>
                    <a:pt x="395" y="283"/>
                    <a:pt x="452" y="328"/>
                  </a:cubicBezTo>
                  <a:cubicBezTo>
                    <a:pt x="508" y="362"/>
                    <a:pt x="553" y="407"/>
                    <a:pt x="610" y="441"/>
                  </a:cubicBezTo>
                  <a:cubicBezTo>
                    <a:pt x="723" y="531"/>
                    <a:pt x="835" y="633"/>
                    <a:pt x="948" y="723"/>
                  </a:cubicBezTo>
                  <a:cubicBezTo>
                    <a:pt x="1050" y="825"/>
                    <a:pt x="1163" y="926"/>
                    <a:pt x="1264" y="1016"/>
                  </a:cubicBezTo>
                  <a:cubicBezTo>
                    <a:pt x="1377" y="1118"/>
                    <a:pt x="1467" y="1197"/>
                    <a:pt x="1546" y="1276"/>
                  </a:cubicBezTo>
                  <a:cubicBezTo>
                    <a:pt x="1637" y="1355"/>
                    <a:pt x="1704" y="1411"/>
                    <a:pt x="1749" y="1457"/>
                  </a:cubicBezTo>
                  <a:cubicBezTo>
                    <a:pt x="1795" y="1502"/>
                    <a:pt x="1828" y="1524"/>
                    <a:pt x="1828" y="1524"/>
                  </a:cubicBezTo>
                  <a:cubicBezTo>
                    <a:pt x="1817" y="1490"/>
                    <a:pt x="1795" y="1468"/>
                    <a:pt x="1783" y="1434"/>
                  </a:cubicBezTo>
                  <a:cubicBezTo>
                    <a:pt x="1727" y="1355"/>
                    <a:pt x="1682" y="1276"/>
                    <a:pt x="1625" y="1208"/>
                  </a:cubicBezTo>
                  <a:cubicBezTo>
                    <a:pt x="1558" y="1118"/>
                    <a:pt x="1467" y="1016"/>
                    <a:pt x="1377" y="904"/>
                  </a:cubicBezTo>
                  <a:cubicBezTo>
                    <a:pt x="1276" y="802"/>
                    <a:pt x="1163" y="700"/>
                    <a:pt x="1061" y="599"/>
                  </a:cubicBezTo>
                  <a:cubicBezTo>
                    <a:pt x="993" y="554"/>
                    <a:pt x="937" y="509"/>
                    <a:pt x="881" y="452"/>
                  </a:cubicBezTo>
                  <a:cubicBezTo>
                    <a:pt x="824" y="407"/>
                    <a:pt x="756" y="362"/>
                    <a:pt x="700" y="328"/>
                  </a:cubicBezTo>
                  <a:cubicBezTo>
                    <a:pt x="632" y="294"/>
                    <a:pt x="576" y="249"/>
                    <a:pt x="520" y="227"/>
                  </a:cubicBezTo>
                  <a:lnTo>
                    <a:pt x="362" y="136"/>
                  </a:lnTo>
                  <a:cubicBezTo>
                    <a:pt x="271" y="91"/>
                    <a:pt x="192" y="57"/>
                    <a:pt x="102" y="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11"/>
            <p:cNvSpPr/>
            <p:nvPr/>
          </p:nvSpPr>
          <p:spPr>
            <a:xfrm>
              <a:off x="8343839" y="2680630"/>
              <a:ext cx="46504" cy="54637"/>
            </a:xfrm>
            <a:custGeom>
              <a:rect b="b" l="l" r="r" t="t"/>
              <a:pathLst>
                <a:path extrusionOk="0" h="1592" w="1355">
                  <a:moveTo>
                    <a:pt x="1" y="0"/>
                  </a:moveTo>
                  <a:cubicBezTo>
                    <a:pt x="1" y="0"/>
                    <a:pt x="80" y="113"/>
                    <a:pt x="204" y="260"/>
                  </a:cubicBezTo>
                  <a:cubicBezTo>
                    <a:pt x="238" y="294"/>
                    <a:pt x="272" y="328"/>
                    <a:pt x="305" y="373"/>
                  </a:cubicBezTo>
                  <a:cubicBezTo>
                    <a:pt x="339" y="429"/>
                    <a:pt x="373" y="474"/>
                    <a:pt x="418" y="519"/>
                  </a:cubicBezTo>
                  <a:cubicBezTo>
                    <a:pt x="497" y="610"/>
                    <a:pt x="588" y="700"/>
                    <a:pt x="667" y="801"/>
                  </a:cubicBezTo>
                  <a:cubicBezTo>
                    <a:pt x="745" y="903"/>
                    <a:pt x="836" y="1005"/>
                    <a:pt x="915" y="1084"/>
                  </a:cubicBezTo>
                  <a:cubicBezTo>
                    <a:pt x="949" y="1140"/>
                    <a:pt x="994" y="1174"/>
                    <a:pt x="1028" y="1219"/>
                  </a:cubicBezTo>
                  <a:cubicBezTo>
                    <a:pt x="1061" y="1264"/>
                    <a:pt x="1095" y="1309"/>
                    <a:pt x="1129" y="1343"/>
                  </a:cubicBezTo>
                  <a:cubicBezTo>
                    <a:pt x="1253" y="1501"/>
                    <a:pt x="1355" y="1591"/>
                    <a:pt x="1355" y="1591"/>
                  </a:cubicBezTo>
                  <a:cubicBezTo>
                    <a:pt x="1310" y="1490"/>
                    <a:pt x="1265" y="1388"/>
                    <a:pt x="1208" y="1298"/>
                  </a:cubicBezTo>
                  <a:cubicBezTo>
                    <a:pt x="1186" y="1253"/>
                    <a:pt x="1163" y="1208"/>
                    <a:pt x="1129" y="1151"/>
                  </a:cubicBezTo>
                  <a:cubicBezTo>
                    <a:pt x="1107" y="1106"/>
                    <a:pt x="1061" y="1061"/>
                    <a:pt x="1028" y="1005"/>
                  </a:cubicBezTo>
                  <a:cubicBezTo>
                    <a:pt x="960" y="903"/>
                    <a:pt x="881" y="801"/>
                    <a:pt x="791" y="700"/>
                  </a:cubicBezTo>
                  <a:cubicBezTo>
                    <a:pt x="700" y="598"/>
                    <a:pt x="610" y="497"/>
                    <a:pt x="531" y="418"/>
                  </a:cubicBezTo>
                  <a:cubicBezTo>
                    <a:pt x="441" y="339"/>
                    <a:pt x="362" y="260"/>
                    <a:pt x="272" y="192"/>
                  </a:cubicBezTo>
                  <a:cubicBezTo>
                    <a:pt x="181" y="124"/>
                    <a:pt x="91" y="57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11"/>
            <p:cNvSpPr/>
            <p:nvPr/>
          </p:nvSpPr>
          <p:spPr>
            <a:xfrm>
              <a:off x="8184285" y="2678674"/>
              <a:ext cx="177812" cy="183406"/>
            </a:xfrm>
            <a:custGeom>
              <a:rect b="b" l="l" r="r" t="t"/>
              <a:pathLst>
                <a:path extrusionOk="0" h="5344" w="5181">
                  <a:moveTo>
                    <a:pt x="5033" y="1"/>
                  </a:moveTo>
                  <a:lnTo>
                    <a:pt x="4638" y="91"/>
                  </a:lnTo>
                  <a:cubicBezTo>
                    <a:pt x="4153" y="204"/>
                    <a:pt x="3679" y="351"/>
                    <a:pt x="3217" y="543"/>
                  </a:cubicBezTo>
                  <a:cubicBezTo>
                    <a:pt x="1851" y="1129"/>
                    <a:pt x="147" y="2280"/>
                    <a:pt x="34" y="3928"/>
                  </a:cubicBezTo>
                  <a:cubicBezTo>
                    <a:pt x="1" y="4357"/>
                    <a:pt x="136" y="4785"/>
                    <a:pt x="396" y="5124"/>
                  </a:cubicBezTo>
                  <a:cubicBezTo>
                    <a:pt x="565" y="5225"/>
                    <a:pt x="745" y="5293"/>
                    <a:pt x="937" y="5316"/>
                  </a:cubicBezTo>
                  <a:cubicBezTo>
                    <a:pt x="1079" y="5335"/>
                    <a:pt x="1219" y="5344"/>
                    <a:pt x="1356" y="5344"/>
                  </a:cubicBezTo>
                  <a:cubicBezTo>
                    <a:pt x="2040" y="5344"/>
                    <a:pt x="2672" y="5120"/>
                    <a:pt x="3273" y="4763"/>
                  </a:cubicBezTo>
                  <a:cubicBezTo>
                    <a:pt x="4108" y="4266"/>
                    <a:pt x="4650" y="3420"/>
                    <a:pt x="4932" y="2495"/>
                  </a:cubicBezTo>
                  <a:cubicBezTo>
                    <a:pt x="5033" y="2122"/>
                    <a:pt x="5101" y="1739"/>
                    <a:pt x="5146" y="1344"/>
                  </a:cubicBezTo>
                  <a:cubicBezTo>
                    <a:pt x="5180" y="892"/>
                    <a:pt x="5135" y="441"/>
                    <a:pt x="503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11"/>
            <p:cNvSpPr/>
            <p:nvPr/>
          </p:nvSpPr>
          <p:spPr>
            <a:xfrm>
              <a:off x="8253406" y="2670540"/>
              <a:ext cx="121458" cy="117683"/>
            </a:xfrm>
            <a:custGeom>
              <a:rect b="b" l="l" r="r" t="t"/>
              <a:pathLst>
                <a:path extrusionOk="0" h="3429" w="3539">
                  <a:moveTo>
                    <a:pt x="3189" y="1"/>
                  </a:move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close/>
                  <a:moveTo>
                    <a:pt x="3189" y="1"/>
                  </a:moveTo>
                  <a:cubicBezTo>
                    <a:pt x="3196" y="103"/>
                    <a:pt x="1902" y="351"/>
                    <a:pt x="1756" y="396"/>
                  </a:cubicBezTo>
                  <a:cubicBezTo>
                    <a:pt x="1090" y="633"/>
                    <a:pt x="368" y="723"/>
                    <a:pt x="86" y="1490"/>
                  </a:cubicBezTo>
                  <a:cubicBezTo>
                    <a:pt x="1" y="1726"/>
                    <a:pt x="65" y="2181"/>
                    <a:pt x="332" y="2181"/>
                  </a:cubicBezTo>
                  <a:cubicBezTo>
                    <a:pt x="384" y="2181"/>
                    <a:pt x="445" y="2163"/>
                    <a:pt x="514" y="2122"/>
                  </a:cubicBezTo>
                  <a:lnTo>
                    <a:pt x="514" y="2122"/>
                  </a:lnTo>
                  <a:cubicBezTo>
                    <a:pt x="428" y="2334"/>
                    <a:pt x="399" y="2864"/>
                    <a:pt x="677" y="2864"/>
                  </a:cubicBezTo>
                  <a:cubicBezTo>
                    <a:pt x="726" y="2864"/>
                    <a:pt x="784" y="2848"/>
                    <a:pt x="853" y="2811"/>
                  </a:cubicBezTo>
                  <a:cubicBezTo>
                    <a:pt x="866" y="3152"/>
                    <a:pt x="1082" y="3366"/>
                    <a:pt x="1322" y="3366"/>
                  </a:cubicBezTo>
                  <a:cubicBezTo>
                    <a:pt x="1486" y="3366"/>
                    <a:pt x="1661" y="3266"/>
                    <a:pt x="1789" y="3036"/>
                  </a:cubicBezTo>
                  <a:lnTo>
                    <a:pt x="1789" y="3036"/>
                  </a:lnTo>
                  <a:cubicBezTo>
                    <a:pt x="1738" y="3326"/>
                    <a:pt x="1871" y="3428"/>
                    <a:pt x="2060" y="3428"/>
                  </a:cubicBezTo>
                  <a:cubicBezTo>
                    <a:pt x="2329" y="3428"/>
                    <a:pt x="2711" y="3224"/>
                    <a:pt x="2850" y="3059"/>
                  </a:cubicBezTo>
                  <a:cubicBezTo>
                    <a:pt x="3538" y="2201"/>
                    <a:pt x="3279" y="1006"/>
                    <a:pt x="318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11"/>
            <p:cNvSpPr/>
            <p:nvPr/>
          </p:nvSpPr>
          <p:spPr>
            <a:xfrm>
              <a:off x="8197464" y="2678296"/>
              <a:ext cx="189412" cy="203964"/>
            </a:xfrm>
            <a:custGeom>
              <a:rect b="b" l="l" r="r" t="t"/>
              <a:pathLst>
                <a:path extrusionOk="0" h="5943" w="5519">
                  <a:moveTo>
                    <a:pt x="4638" y="1"/>
                  </a:moveTo>
                  <a:cubicBezTo>
                    <a:pt x="4751" y="441"/>
                    <a:pt x="4785" y="892"/>
                    <a:pt x="4751" y="1343"/>
                  </a:cubicBezTo>
                  <a:cubicBezTo>
                    <a:pt x="4717" y="1738"/>
                    <a:pt x="4649" y="2122"/>
                    <a:pt x="4537" y="2506"/>
                  </a:cubicBezTo>
                  <a:cubicBezTo>
                    <a:pt x="4254" y="3420"/>
                    <a:pt x="3724" y="4266"/>
                    <a:pt x="2889" y="4763"/>
                  </a:cubicBezTo>
                  <a:cubicBezTo>
                    <a:pt x="2282" y="5127"/>
                    <a:pt x="1659" y="5344"/>
                    <a:pt x="983" y="5344"/>
                  </a:cubicBezTo>
                  <a:cubicBezTo>
                    <a:pt x="842" y="5344"/>
                    <a:pt x="699" y="5335"/>
                    <a:pt x="553" y="5315"/>
                  </a:cubicBezTo>
                  <a:cubicBezTo>
                    <a:pt x="361" y="5293"/>
                    <a:pt x="170" y="5225"/>
                    <a:pt x="0" y="5124"/>
                  </a:cubicBezTo>
                  <a:lnTo>
                    <a:pt x="0" y="5124"/>
                  </a:lnTo>
                  <a:cubicBezTo>
                    <a:pt x="215" y="5417"/>
                    <a:pt x="508" y="5643"/>
                    <a:pt x="847" y="5778"/>
                  </a:cubicBezTo>
                  <a:cubicBezTo>
                    <a:pt x="1117" y="5891"/>
                    <a:pt x="1404" y="5943"/>
                    <a:pt x="1696" y="5943"/>
                  </a:cubicBezTo>
                  <a:cubicBezTo>
                    <a:pt x="2916" y="5943"/>
                    <a:pt x="4217" y="5042"/>
                    <a:pt x="4672" y="3995"/>
                  </a:cubicBezTo>
                  <a:cubicBezTo>
                    <a:pt x="5247" y="2743"/>
                    <a:pt x="5518" y="1242"/>
                    <a:pt x="4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11"/>
            <p:cNvSpPr/>
            <p:nvPr/>
          </p:nvSpPr>
          <p:spPr>
            <a:xfrm>
              <a:off x="8329905" y="2676752"/>
              <a:ext cx="31403" cy="110785"/>
            </a:xfrm>
            <a:custGeom>
              <a:rect b="b" l="l" r="r" t="t"/>
              <a:pathLst>
                <a:path extrusionOk="0" h="3228" w="915">
                  <a:moveTo>
                    <a:pt x="824" y="0"/>
                  </a:moveTo>
                  <a:cubicBezTo>
                    <a:pt x="824" y="1"/>
                    <a:pt x="824" y="57"/>
                    <a:pt x="847" y="136"/>
                  </a:cubicBezTo>
                  <a:cubicBezTo>
                    <a:pt x="847" y="192"/>
                    <a:pt x="847" y="249"/>
                    <a:pt x="847" y="305"/>
                  </a:cubicBezTo>
                  <a:cubicBezTo>
                    <a:pt x="847" y="373"/>
                    <a:pt x="836" y="441"/>
                    <a:pt x="836" y="520"/>
                  </a:cubicBezTo>
                  <a:cubicBezTo>
                    <a:pt x="824" y="599"/>
                    <a:pt x="813" y="678"/>
                    <a:pt x="802" y="768"/>
                  </a:cubicBezTo>
                  <a:cubicBezTo>
                    <a:pt x="779" y="858"/>
                    <a:pt x="768" y="971"/>
                    <a:pt x="745" y="1050"/>
                  </a:cubicBezTo>
                  <a:cubicBezTo>
                    <a:pt x="723" y="1140"/>
                    <a:pt x="689" y="1230"/>
                    <a:pt x="666" y="1332"/>
                  </a:cubicBezTo>
                  <a:cubicBezTo>
                    <a:pt x="632" y="1434"/>
                    <a:pt x="610" y="1535"/>
                    <a:pt x="576" y="1637"/>
                  </a:cubicBezTo>
                  <a:cubicBezTo>
                    <a:pt x="508" y="1840"/>
                    <a:pt x="429" y="2032"/>
                    <a:pt x="373" y="2223"/>
                  </a:cubicBezTo>
                  <a:cubicBezTo>
                    <a:pt x="305" y="2404"/>
                    <a:pt x="237" y="2585"/>
                    <a:pt x="181" y="2720"/>
                  </a:cubicBezTo>
                  <a:lnTo>
                    <a:pt x="46" y="3081"/>
                  </a:lnTo>
                  <a:cubicBezTo>
                    <a:pt x="12" y="3183"/>
                    <a:pt x="1" y="3228"/>
                    <a:pt x="1" y="3228"/>
                  </a:cubicBezTo>
                  <a:cubicBezTo>
                    <a:pt x="1" y="3228"/>
                    <a:pt x="113" y="3047"/>
                    <a:pt x="271" y="2765"/>
                  </a:cubicBezTo>
                  <a:cubicBezTo>
                    <a:pt x="339" y="2630"/>
                    <a:pt x="418" y="2460"/>
                    <a:pt x="508" y="2280"/>
                  </a:cubicBezTo>
                  <a:cubicBezTo>
                    <a:pt x="587" y="2099"/>
                    <a:pt x="666" y="1896"/>
                    <a:pt x="734" y="1693"/>
                  </a:cubicBezTo>
                  <a:cubicBezTo>
                    <a:pt x="757" y="1592"/>
                    <a:pt x="790" y="1479"/>
                    <a:pt x="824" y="1377"/>
                  </a:cubicBezTo>
                  <a:cubicBezTo>
                    <a:pt x="847" y="1276"/>
                    <a:pt x="869" y="1174"/>
                    <a:pt x="881" y="1072"/>
                  </a:cubicBezTo>
                  <a:cubicBezTo>
                    <a:pt x="903" y="982"/>
                    <a:pt x="915" y="881"/>
                    <a:pt x="915" y="790"/>
                  </a:cubicBezTo>
                  <a:lnTo>
                    <a:pt x="915" y="520"/>
                  </a:lnTo>
                  <a:cubicBezTo>
                    <a:pt x="915" y="452"/>
                    <a:pt x="915" y="373"/>
                    <a:pt x="892" y="305"/>
                  </a:cubicBezTo>
                  <a:cubicBezTo>
                    <a:pt x="892" y="249"/>
                    <a:pt x="881" y="192"/>
                    <a:pt x="869" y="136"/>
                  </a:cubicBezTo>
                  <a:cubicBezTo>
                    <a:pt x="836" y="46"/>
                    <a:pt x="824" y="1"/>
                    <a:pt x="82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11"/>
            <p:cNvSpPr/>
            <p:nvPr/>
          </p:nvSpPr>
          <p:spPr>
            <a:xfrm>
              <a:off x="8308592" y="2682175"/>
              <a:ext cx="46915" cy="101107"/>
            </a:xfrm>
            <a:custGeom>
              <a:rect b="b" l="l" r="r" t="t"/>
              <a:pathLst>
                <a:path extrusionOk="0" h="2946" w="1367">
                  <a:moveTo>
                    <a:pt x="1344" y="0"/>
                  </a:moveTo>
                  <a:cubicBezTo>
                    <a:pt x="1344" y="0"/>
                    <a:pt x="1332" y="57"/>
                    <a:pt x="1321" y="136"/>
                  </a:cubicBezTo>
                  <a:cubicBezTo>
                    <a:pt x="1321" y="192"/>
                    <a:pt x="1310" y="249"/>
                    <a:pt x="1299" y="294"/>
                  </a:cubicBezTo>
                  <a:cubicBezTo>
                    <a:pt x="1287" y="362"/>
                    <a:pt x="1265" y="429"/>
                    <a:pt x="1253" y="497"/>
                  </a:cubicBezTo>
                  <a:cubicBezTo>
                    <a:pt x="1231" y="565"/>
                    <a:pt x="1208" y="655"/>
                    <a:pt x="1174" y="734"/>
                  </a:cubicBezTo>
                  <a:cubicBezTo>
                    <a:pt x="1152" y="813"/>
                    <a:pt x="1118" y="892"/>
                    <a:pt x="1073" y="982"/>
                  </a:cubicBezTo>
                  <a:cubicBezTo>
                    <a:pt x="1039" y="1072"/>
                    <a:pt x="1005" y="1163"/>
                    <a:pt x="960" y="1253"/>
                  </a:cubicBezTo>
                  <a:cubicBezTo>
                    <a:pt x="904" y="1343"/>
                    <a:pt x="858" y="1434"/>
                    <a:pt x="813" y="1524"/>
                  </a:cubicBezTo>
                  <a:cubicBezTo>
                    <a:pt x="723" y="1704"/>
                    <a:pt x="622" y="1874"/>
                    <a:pt x="520" y="2043"/>
                  </a:cubicBezTo>
                  <a:cubicBezTo>
                    <a:pt x="430" y="2212"/>
                    <a:pt x="339" y="2370"/>
                    <a:pt x="260" y="2494"/>
                  </a:cubicBezTo>
                  <a:cubicBezTo>
                    <a:pt x="181" y="2630"/>
                    <a:pt x="114" y="2742"/>
                    <a:pt x="69" y="2821"/>
                  </a:cubicBezTo>
                  <a:cubicBezTo>
                    <a:pt x="23" y="2900"/>
                    <a:pt x="1" y="2946"/>
                    <a:pt x="1" y="2946"/>
                  </a:cubicBezTo>
                  <a:cubicBezTo>
                    <a:pt x="1" y="2946"/>
                    <a:pt x="136" y="2788"/>
                    <a:pt x="339" y="2551"/>
                  </a:cubicBezTo>
                  <a:cubicBezTo>
                    <a:pt x="430" y="2438"/>
                    <a:pt x="531" y="2291"/>
                    <a:pt x="644" y="2122"/>
                  </a:cubicBezTo>
                  <a:cubicBezTo>
                    <a:pt x="757" y="1964"/>
                    <a:pt x="858" y="1795"/>
                    <a:pt x="960" y="1603"/>
                  </a:cubicBezTo>
                  <a:cubicBezTo>
                    <a:pt x="1005" y="1513"/>
                    <a:pt x="1062" y="1422"/>
                    <a:pt x="1095" y="1321"/>
                  </a:cubicBezTo>
                  <a:cubicBezTo>
                    <a:pt x="1141" y="1230"/>
                    <a:pt x="1174" y="1140"/>
                    <a:pt x="1208" y="1039"/>
                  </a:cubicBezTo>
                  <a:cubicBezTo>
                    <a:pt x="1242" y="948"/>
                    <a:pt x="1265" y="858"/>
                    <a:pt x="1287" y="779"/>
                  </a:cubicBezTo>
                  <a:cubicBezTo>
                    <a:pt x="1310" y="689"/>
                    <a:pt x="1332" y="610"/>
                    <a:pt x="1344" y="520"/>
                  </a:cubicBezTo>
                  <a:cubicBezTo>
                    <a:pt x="1355" y="452"/>
                    <a:pt x="1355" y="384"/>
                    <a:pt x="1355" y="305"/>
                  </a:cubicBezTo>
                  <a:cubicBezTo>
                    <a:pt x="1366" y="249"/>
                    <a:pt x="1366" y="204"/>
                    <a:pt x="1355" y="147"/>
                  </a:cubicBezTo>
                  <a:cubicBezTo>
                    <a:pt x="1344" y="57"/>
                    <a:pt x="1344" y="0"/>
                    <a:pt x="134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11"/>
            <p:cNvSpPr/>
            <p:nvPr/>
          </p:nvSpPr>
          <p:spPr>
            <a:xfrm>
              <a:off x="8314015" y="2685263"/>
              <a:ext cx="39159" cy="57349"/>
            </a:xfrm>
            <a:custGeom>
              <a:rect b="b" l="l" r="r" t="t"/>
              <a:pathLst>
                <a:path extrusionOk="0" h="1671" w="1141">
                  <a:moveTo>
                    <a:pt x="1141" y="1"/>
                  </a:moveTo>
                  <a:cubicBezTo>
                    <a:pt x="1073" y="80"/>
                    <a:pt x="1005" y="159"/>
                    <a:pt x="949" y="249"/>
                  </a:cubicBezTo>
                  <a:cubicBezTo>
                    <a:pt x="836" y="407"/>
                    <a:pt x="700" y="621"/>
                    <a:pt x="565" y="836"/>
                  </a:cubicBezTo>
                  <a:cubicBezTo>
                    <a:pt x="497" y="937"/>
                    <a:pt x="430" y="1039"/>
                    <a:pt x="362" y="1140"/>
                  </a:cubicBezTo>
                  <a:cubicBezTo>
                    <a:pt x="328" y="1186"/>
                    <a:pt x="306" y="1242"/>
                    <a:pt x="272" y="1287"/>
                  </a:cubicBezTo>
                  <a:cubicBezTo>
                    <a:pt x="238" y="1321"/>
                    <a:pt x="215" y="1366"/>
                    <a:pt x="181" y="1411"/>
                  </a:cubicBezTo>
                  <a:cubicBezTo>
                    <a:pt x="125" y="1490"/>
                    <a:pt x="80" y="1547"/>
                    <a:pt x="46" y="1592"/>
                  </a:cubicBezTo>
                  <a:cubicBezTo>
                    <a:pt x="23" y="1614"/>
                    <a:pt x="12" y="1637"/>
                    <a:pt x="1" y="1671"/>
                  </a:cubicBezTo>
                  <a:cubicBezTo>
                    <a:pt x="23" y="1659"/>
                    <a:pt x="57" y="1637"/>
                    <a:pt x="80" y="1626"/>
                  </a:cubicBezTo>
                  <a:cubicBezTo>
                    <a:pt x="148" y="1581"/>
                    <a:pt x="215" y="1535"/>
                    <a:pt x="272" y="1490"/>
                  </a:cubicBezTo>
                  <a:cubicBezTo>
                    <a:pt x="317" y="1456"/>
                    <a:pt x="373" y="1434"/>
                    <a:pt x="418" y="1400"/>
                  </a:cubicBezTo>
                  <a:cubicBezTo>
                    <a:pt x="464" y="1355"/>
                    <a:pt x="542" y="1344"/>
                    <a:pt x="588" y="1298"/>
                  </a:cubicBezTo>
                  <a:cubicBezTo>
                    <a:pt x="621" y="1253"/>
                    <a:pt x="768" y="1276"/>
                    <a:pt x="802" y="1231"/>
                  </a:cubicBezTo>
                  <a:cubicBezTo>
                    <a:pt x="847" y="1174"/>
                    <a:pt x="881" y="1118"/>
                    <a:pt x="915" y="1073"/>
                  </a:cubicBezTo>
                  <a:cubicBezTo>
                    <a:pt x="994" y="960"/>
                    <a:pt x="937" y="779"/>
                    <a:pt x="994" y="666"/>
                  </a:cubicBezTo>
                  <a:cubicBezTo>
                    <a:pt x="1050" y="554"/>
                    <a:pt x="994" y="384"/>
                    <a:pt x="1028" y="294"/>
                  </a:cubicBezTo>
                  <a:cubicBezTo>
                    <a:pt x="1073" y="204"/>
                    <a:pt x="1107" y="102"/>
                    <a:pt x="114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11"/>
            <p:cNvSpPr/>
            <p:nvPr/>
          </p:nvSpPr>
          <p:spPr>
            <a:xfrm>
              <a:off x="8302792" y="2697275"/>
              <a:ext cx="39537" cy="30236"/>
            </a:xfrm>
            <a:custGeom>
              <a:rect b="b" l="l" r="r" t="t"/>
              <a:pathLst>
                <a:path extrusionOk="0" h="881" w="1152">
                  <a:moveTo>
                    <a:pt x="1152" y="1"/>
                  </a:moveTo>
                  <a:lnTo>
                    <a:pt x="1152" y="1"/>
                  </a:lnTo>
                  <a:cubicBezTo>
                    <a:pt x="1084" y="34"/>
                    <a:pt x="1016" y="68"/>
                    <a:pt x="948" y="113"/>
                  </a:cubicBezTo>
                  <a:cubicBezTo>
                    <a:pt x="903" y="159"/>
                    <a:pt x="824" y="204"/>
                    <a:pt x="757" y="249"/>
                  </a:cubicBezTo>
                  <a:cubicBezTo>
                    <a:pt x="689" y="294"/>
                    <a:pt x="621" y="350"/>
                    <a:pt x="554" y="407"/>
                  </a:cubicBezTo>
                  <a:cubicBezTo>
                    <a:pt x="486" y="463"/>
                    <a:pt x="407" y="508"/>
                    <a:pt x="339" y="565"/>
                  </a:cubicBezTo>
                  <a:cubicBezTo>
                    <a:pt x="317" y="587"/>
                    <a:pt x="283" y="621"/>
                    <a:pt x="249" y="644"/>
                  </a:cubicBezTo>
                  <a:cubicBezTo>
                    <a:pt x="215" y="666"/>
                    <a:pt x="192" y="689"/>
                    <a:pt x="170" y="711"/>
                  </a:cubicBezTo>
                  <a:cubicBezTo>
                    <a:pt x="102" y="768"/>
                    <a:pt x="46" y="813"/>
                    <a:pt x="1" y="881"/>
                  </a:cubicBezTo>
                  <a:cubicBezTo>
                    <a:pt x="68" y="858"/>
                    <a:pt x="147" y="824"/>
                    <a:pt x="215" y="790"/>
                  </a:cubicBezTo>
                  <a:cubicBezTo>
                    <a:pt x="294" y="768"/>
                    <a:pt x="362" y="723"/>
                    <a:pt x="429" y="689"/>
                  </a:cubicBezTo>
                  <a:cubicBezTo>
                    <a:pt x="497" y="644"/>
                    <a:pt x="576" y="587"/>
                    <a:pt x="655" y="531"/>
                  </a:cubicBezTo>
                  <a:cubicBezTo>
                    <a:pt x="791" y="429"/>
                    <a:pt x="915" y="316"/>
                    <a:pt x="1016" y="181"/>
                  </a:cubicBezTo>
                  <a:cubicBezTo>
                    <a:pt x="1061" y="125"/>
                    <a:pt x="1106" y="57"/>
                    <a:pt x="115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11"/>
            <p:cNvSpPr/>
            <p:nvPr/>
          </p:nvSpPr>
          <p:spPr>
            <a:xfrm>
              <a:off x="8122715" y="2574856"/>
              <a:ext cx="240137" cy="137349"/>
            </a:xfrm>
            <a:custGeom>
              <a:rect b="b" l="l" r="r" t="t"/>
              <a:pathLst>
                <a:path extrusionOk="0" h="4002" w="6997">
                  <a:moveTo>
                    <a:pt x="2604" y="0"/>
                  </a:moveTo>
                  <a:cubicBezTo>
                    <a:pt x="2417" y="0"/>
                    <a:pt x="2222" y="12"/>
                    <a:pt x="2020" y="36"/>
                  </a:cubicBezTo>
                  <a:cubicBezTo>
                    <a:pt x="869" y="160"/>
                    <a:pt x="204" y="893"/>
                    <a:pt x="0" y="1988"/>
                  </a:cubicBezTo>
                  <a:cubicBezTo>
                    <a:pt x="339" y="2575"/>
                    <a:pt x="813" y="3071"/>
                    <a:pt x="1377" y="3443"/>
                  </a:cubicBezTo>
                  <a:cubicBezTo>
                    <a:pt x="1982" y="3815"/>
                    <a:pt x="2667" y="4002"/>
                    <a:pt x="3357" y="4002"/>
                  </a:cubicBezTo>
                  <a:cubicBezTo>
                    <a:pt x="3800" y="4002"/>
                    <a:pt x="4245" y="3925"/>
                    <a:pt x="4672" y="3771"/>
                  </a:cubicBezTo>
                  <a:cubicBezTo>
                    <a:pt x="4974" y="3659"/>
                    <a:pt x="6229" y="3037"/>
                    <a:pt x="6977" y="3037"/>
                  </a:cubicBezTo>
                  <a:cubicBezTo>
                    <a:pt x="6983" y="3037"/>
                    <a:pt x="6990" y="3037"/>
                    <a:pt x="6997" y="3037"/>
                  </a:cubicBezTo>
                  <a:lnTo>
                    <a:pt x="6015" y="1785"/>
                  </a:lnTo>
                  <a:cubicBezTo>
                    <a:pt x="5048" y="668"/>
                    <a:pt x="4028" y="0"/>
                    <a:pt x="260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11"/>
            <p:cNvSpPr/>
            <p:nvPr/>
          </p:nvSpPr>
          <p:spPr>
            <a:xfrm>
              <a:off x="8213389" y="2601351"/>
              <a:ext cx="149464" cy="105122"/>
            </a:xfrm>
            <a:custGeom>
              <a:rect b="b" l="l" r="r" t="t"/>
              <a:pathLst>
                <a:path extrusionOk="0" h="3063" w="4355">
                  <a:moveTo>
                    <a:pt x="1318" y="1"/>
                  </a:moveTo>
                  <a:cubicBezTo>
                    <a:pt x="905" y="1"/>
                    <a:pt x="930" y="353"/>
                    <a:pt x="1127" y="697"/>
                  </a:cubicBezTo>
                  <a:cubicBezTo>
                    <a:pt x="998" y="652"/>
                    <a:pt x="886" y="632"/>
                    <a:pt x="791" y="632"/>
                  </a:cubicBezTo>
                  <a:cubicBezTo>
                    <a:pt x="382" y="632"/>
                    <a:pt x="309" y="1011"/>
                    <a:pt x="676" y="1441"/>
                  </a:cubicBezTo>
                  <a:cubicBezTo>
                    <a:pt x="1" y="1754"/>
                    <a:pt x="595" y="2562"/>
                    <a:pt x="1140" y="2562"/>
                  </a:cubicBezTo>
                  <a:cubicBezTo>
                    <a:pt x="1205" y="2562"/>
                    <a:pt x="1269" y="2550"/>
                    <a:pt x="1330" y="2525"/>
                  </a:cubicBezTo>
                  <a:lnTo>
                    <a:pt x="1330" y="2525"/>
                  </a:lnTo>
                  <a:cubicBezTo>
                    <a:pt x="979" y="2897"/>
                    <a:pt x="1558" y="3063"/>
                    <a:pt x="1880" y="3063"/>
                  </a:cubicBezTo>
                  <a:cubicBezTo>
                    <a:pt x="1920" y="3063"/>
                    <a:pt x="1955" y="3060"/>
                    <a:pt x="1985" y="3055"/>
                  </a:cubicBezTo>
                  <a:cubicBezTo>
                    <a:pt x="2738" y="2946"/>
                    <a:pt x="3317" y="2219"/>
                    <a:pt x="4043" y="2219"/>
                  </a:cubicBezTo>
                  <a:cubicBezTo>
                    <a:pt x="4144" y="2219"/>
                    <a:pt x="4247" y="2234"/>
                    <a:pt x="4355" y="2265"/>
                  </a:cubicBezTo>
                  <a:lnTo>
                    <a:pt x="3994" y="1915"/>
                  </a:lnTo>
                  <a:cubicBezTo>
                    <a:pt x="3520" y="1329"/>
                    <a:pt x="3350" y="753"/>
                    <a:pt x="2741" y="358"/>
                  </a:cubicBezTo>
                  <a:cubicBezTo>
                    <a:pt x="2425" y="132"/>
                    <a:pt x="1816" y="42"/>
                    <a:pt x="1432" y="8"/>
                  </a:cubicBezTo>
                  <a:cubicBezTo>
                    <a:pt x="1391" y="3"/>
                    <a:pt x="1352" y="1"/>
                    <a:pt x="131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11"/>
            <p:cNvSpPr/>
            <p:nvPr/>
          </p:nvSpPr>
          <p:spPr>
            <a:xfrm>
              <a:off x="8113792" y="2643050"/>
              <a:ext cx="250227" cy="93213"/>
            </a:xfrm>
            <a:custGeom>
              <a:rect b="b" l="l" r="r" t="t"/>
              <a:pathLst>
                <a:path extrusionOk="0" h="2716" w="7291">
                  <a:moveTo>
                    <a:pt x="260" y="1"/>
                  </a:moveTo>
                  <a:cubicBezTo>
                    <a:pt x="260" y="23"/>
                    <a:pt x="249" y="35"/>
                    <a:pt x="249" y="57"/>
                  </a:cubicBezTo>
                  <a:cubicBezTo>
                    <a:pt x="1" y="1355"/>
                    <a:pt x="1626" y="2562"/>
                    <a:pt x="2754" y="2698"/>
                  </a:cubicBezTo>
                  <a:cubicBezTo>
                    <a:pt x="2861" y="2710"/>
                    <a:pt x="2966" y="2716"/>
                    <a:pt x="3069" y="2716"/>
                  </a:cubicBezTo>
                  <a:cubicBezTo>
                    <a:pt x="3802" y="2716"/>
                    <a:pt x="4438" y="2420"/>
                    <a:pt x="5101" y="2133"/>
                  </a:cubicBezTo>
                  <a:cubicBezTo>
                    <a:pt x="5553" y="1942"/>
                    <a:pt x="5993" y="1727"/>
                    <a:pt x="6422" y="1479"/>
                  </a:cubicBezTo>
                  <a:cubicBezTo>
                    <a:pt x="6692" y="1310"/>
                    <a:pt x="6986" y="1174"/>
                    <a:pt x="7291" y="1084"/>
                  </a:cubicBezTo>
                  <a:lnTo>
                    <a:pt x="7257" y="1050"/>
                  </a:lnTo>
                  <a:cubicBezTo>
                    <a:pt x="7250" y="1050"/>
                    <a:pt x="7243" y="1050"/>
                    <a:pt x="7237" y="1050"/>
                  </a:cubicBezTo>
                  <a:cubicBezTo>
                    <a:pt x="6489" y="1050"/>
                    <a:pt x="5234" y="1672"/>
                    <a:pt x="4932" y="1784"/>
                  </a:cubicBezTo>
                  <a:cubicBezTo>
                    <a:pt x="4505" y="1938"/>
                    <a:pt x="4060" y="2015"/>
                    <a:pt x="3618" y="2015"/>
                  </a:cubicBezTo>
                  <a:cubicBezTo>
                    <a:pt x="2929" y="2015"/>
                    <a:pt x="2247" y="1828"/>
                    <a:pt x="1648" y="1456"/>
                  </a:cubicBezTo>
                  <a:cubicBezTo>
                    <a:pt x="1073" y="1084"/>
                    <a:pt x="599" y="588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11"/>
            <p:cNvSpPr/>
            <p:nvPr/>
          </p:nvSpPr>
          <p:spPr>
            <a:xfrm>
              <a:off x="8213320" y="2662818"/>
              <a:ext cx="139854" cy="24024"/>
            </a:xfrm>
            <a:custGeom>
              <a:rect b="b" l="l" r="r" t="t"/>
              <a:pathLst>
                <a:path extrusionOk="0" h="700" w="4075">
                  <a:moveTo>
                    <a:pt x="4007" y="573"/>
                  </a:moveTo>
                  <a:cubicBezTo>
                    <a:pt x="4001" y="582"/>
                    <a:pt x="3997" y="588"/>
                    <a:pt x="3996" y="588"/>
                  </a:cubicBezTo>
                  <a:cubicBezTo>
                    <a:pt x="3996" y="588"/>
                    <a:pt x="3996" y="588"/>
                    <a:pt x="3996" y="587"/>
                  </a:cubicBezTo>
                  <a:cubicBezTo>
                    <a:pt x="3973" y="621"/>
                    <a:pt x="3950" y="655"/>
                    <a:pt x="3939" y="689"/>
                  </a:cubicBezTo>
                  <a:cubicBezTo>
                    <a:pt x="3939" y="689"/>
                    <a:pt x="4007" y="576"/>
                    <a:pt x="4007" y="576"/>
                  </a:cubicBezTo>
                  <a:cubicBezTo>
                    <a:pt x="4007" y="576"/>
                    <a:pt x="4007" y="577"/>
                    <a:pt x="4007" y="577"/>
                  </a:cubicBezTo>
                  <a:cubicBezTo>
                    <a:pt x="4007" y="577"/>
                    <a:pt x="4007" y="575"/>
                    <a:pt x="4007" y="573"/>
                  </a:cubicBezTo>
                  <a:close/>
                  <a:moveTo>
                    <a:pt x="46" y="0"/>
                  </a:moveTo>
                  <a:cubicBezTo>
                    <a:pt x="46" y="0"/>
                    <a:pt x="1" y="91"/>
                    <a:pt x="35" y="124"/>
                  </a:cubicBezTo>
                  <a:cubicBezTo>
                    <a:pt x="57" y="147"/>
                    <a:pt x="35" y="260"/>
                    <a:pt x="80" y="294"/>
                  </a:cubicBezTo>
                  <a:cubicBezTo>
                    <a:pt x="136" y="339"/>
                    <a:pt x="193" y="373"/>
                    <a:pt x="260" y="406"/>
                  </a:cubicBezTo>
                  <a:cubicBezTo>
                    <a:pt x="339" y="452"/>
                    <a:pt x="430" y="497"/>
                    <a:pt x="520" y="531"/>
                  </a:cubicBezTo>
                  <a:cubicBezTo>
                    <a:pt x="746" y="598"/>
                    <a:pt x="971" y="643"/>
                    <a:pt x="1208" y="666"/>
                  </a:cubicBezTo>
                  <a:cubicBezTo>
                    <a:pt x="1344" y="677"/>
                    <a:pt x="1468" y="700"/>
                    <a:pt x="1603" y="700"/>
                  </a:cubicBezTo>
                  <a:cubicBezTo>
                    <a:pt x="1739" y="700"/>
                    <a:pt x="1874" y="700"/>
                    <a:pt x="2021" y="689"/>
                  </a:cubicBezTo>
                  <a:cubicBezTo>
                    <a:pt x="2292" y="655"/>
                    <a:pt x="2562" y="610"/>
                    <a:pt x="2811" y="576"/>
                  </a:cubicBezTo>
                  <a:cubicBezTo>
                    <a:pt x="2935" y="553"/>
                    <a:pt x="3048" y="531"/>
                    <a:pt x="3172" y="519"/>
                  </a:cubicBezTo>
                  <a:cubicBezTo>
                    <a:pt x="3273" y="508"/>
                    <a:pt x="3386" y="497"/>
                    <a:pt x="3488" y="497"/>
                  </a:cubicBezTo>
                  <a:cubicBezTo>
                    <a:pt x="3578" y="497"/>
                    <a:pt x="3668" y="497"/>
                    <a:pt x="3759" y="508"/>
                  </a:cubicBezTo>
                  <a:cubicBezTo>
                    <a:pt x="3826" y="508"/>
                    <a:pt x="3905" y="519"/>
                    <a:pt x="3973" y="531"/>
                  </a:cubicBezTo>
                  <a:cubicBezTo>
                    <a:pt x="3984" y="536"/>
                    <a:pt x="3996" y="541"/>
                    <a:pt x="4010" y="545"/>
                  </a:cubicBezTo>
                  <a:lnTo>
                    <a:pt x="4010" y="545"/>
                  </a:lnTo>
                  <a:cubicBezTo>
                    <a:pt x="4008" y="556"/>
                    <a:pt x="4007" y="568"/>
                    <a:pt x="4007" y="573"/>
                  </a:cubicBezTo>
                  <a:lnTo>
                    <a:pt x="4007" y="573"/>
                  </a:lnTo>
                  <a:cubicBezTo>
                    <a:pt x="4011" y="566"/>
                    <a:pt x="4017" y="558"/>
                    <a:pt x="4022" y="549"/>
                  </a:cubicBezTo>
                  <a:lnTo>
                    <a:pt x="4022" y="549"/>
                  </a:lnTo>
                  <a:cubicBezTo>
                    <a:pt x="4033" y="552"/>
                    <a:pt x="4043" y="553"/>
                    <a:pt x="4052" y="553"/>
                  </a:cubicBezTo>
                  <a:cubicBezTo>
                    <a:pt x="4063" y="553"/>
                    <a:pt x="4063" y="553"/>
                    <a:pt x="4063" y="531"/>
                  </a:cubicBezTo>
                  <a:cubicBezTo>
                    <a:pt x="4058" y="529"/>
                    <a:pt x="4053" y="527"/>
                    <a:pt x="4049" y="526"/>
                  </a:cubicBezTo>
                  <a:lnTo>
                    <a:pt x="4049" y="526"/>
                  </a:lnTo>
                  <a:cubicBezTo>
                    <a:pt x="4044" y="526"/>
                    <a:pt x="4039" y="527"/>
                    <a:pt x="4035" y="528"/>
                  </a:cubicBezTo>
                  <a:lnTo>
                    <a:pt x="4035" y="528"/>
                  </a:lnTo>
                  <a:cubicBezTo>
                    <a:pt x="4037" y="526"/>
                    <a:pt x="4038" y="524"/>
                    <a:pt x="4039" y="522"/>
                  </a:cubicBezTo>
                  <a:lnTo>
                    <a:pt x="4039" y="522"/>
                  </a:lnTo>
                  <a:cubicBezTo>
                    <a:pt x="4042" y="523"/>
                    <a:pt x="4046" y="524"/>
                    <a:pt x="4049" y="526"/>
                  </a:cubicBezTo>
                  <a:lnTo>
                    <a:pt x="4049" y="526"/>
                  </a:lnTo>
                  <a:cubicBezTo>
                    <a:pt x="4049" y="526"/>
                    <a:pt x="4049" y="526"/>
                    <a:pt x="4049" y="526"/>
                  </a:cubicBezTo>
                  <a:cubicBezTo>
                    <a:pt x="4054" y="526"/>
                    <a:pt x="4060" y="527"/>
                    <a:pt x="4063" y="531"/>
                  </a:cubicBezTo>
                  <a:cubicBezTo>
                    <a:pt x="4075" y="531"/>
                    <a:pt x="4063" y="508"/>
                    <a:pt x="4063" y="497"/>
                  </a:cubicBezTo>
                  <a:cubicBezTo>
                    <a:pt x="4063" y="495"/>
                    <a:pt x="4063" y="494"/>
                    <a:pt x="4062" y="494"/>
                  </a:cubicBezTo>
                  <a:cubicBezTo>
                    <a:pt x="4059" y="494"/>
                    <a:pt x="4050" y="506"/>
                    <a:pt x="4039" y="522"/>
                  </a:cubicBezTo>
                  <a:lnTo>
                    <a:pt x="4039" y="522"/>
                  </a:lnTo>
                  <a:cubicBezTo>
                    <a:pt x="4018" y="514"/>
                    <a:pt x="4001" y="508"/>
                    <a:pt x="3984" y="508"/>
                  </a:cubicBezTo>
                  <a:cubicBezTo>
                    <a:pt x="3917" y="485"/>
                    <a:pt x="3849" y="463"/>
                    <a:pt x="3781" y="440"/>
                  </a:cubicBezTo>
                  <a:cubicBezTo>
                    <a:pt x="3691" y="429"/>
                    <a:pt x="3589" y="418"/>
                    <a:pt x="3499" y="406"/>
                  </a:cubicBezTo>
                  <a:cubicBezTo>
                    <a:pt x="3436" y="403"/>
                    <a:pt x="3372" y="402"/>
                    <a:pt x="3309" y="402"/>
                  </a:cubicBezTo>
                  <a:cubicBezTo>
                    <a:pt x="3135" y="402"/>
                    <a:pt x="2962" y="413"/>
                    <a:pt x="2788" y="429"/>
                  </a:cubicBezTo>
                  <a:cubicBezTo>
                    <a:pt x="2540" y="463"/>
                    <a:pt x="2269" y="508"/>
                    <a:pt x="2010" y="531"/>
                  </a:cubicBezTo>
                  <a:cubicBezTo>
                    <a:pt x="1874" y="542"/>
                    <a:pt x="1739" y="542"/>
                    <a:pt x="1615" y="542"/>
                  </a:cubicBezTo>
                  <a:cubicBezTo>
                    <a:pt x="1479" y="542"/>
                    <a:pt x="1355" y="531"/>
                    <a:pt x="1231" y="519"/>
                  </a:cubicBezTo>
                  <a:cubicBezTo>
                    <a:pt x="1005" y="508"/>
                    <a:pt x="780" y="474"/>
                    <a:pt x="565" y="418"/>
                  </a:cubicBezTo>
                  <a:cubicBezTo>
                    <a:pt x="475" y="384"/>
                    <a:pt x="396" y="350"/>
                    <a:pt x="317" y="316"/>
                  </a:cubicBezTo>
                  <a:cubicBezTo>
                    <a:pt x="238" y="282"/>
                    <a:pt x="204" y="215"/>
                    <a:pt x="148" y="181"/>
                  </a:cubicBezTo>
                  <a:cubicBezTo>
                    <a:pt x="103" y="158"/>
                    <a:pt x="114" y="45"/>
                    <a:pt x="91" y="34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11"/>
            <p:cNvSpPr/>
            <p:nvPr/>
          </p:nvSpPr>
          <p:spPr>
            <a:xfrm>
              <a:off x="8268713" y="2654272"/>
              <a:ext cx="77117" cy="22891"/>
            </a:xfrm>
            <a:custGeom>
              <a:rect b="b" l="l" r="r" t="t"/>
              <a:pathLst>
                <a:path extrusionOk="0" h="667" w="2247">
                  <a:moveTo>
                    <a:pt x="1" y="1"/>
                  </a:moveTo>
                  <a:lnTo>
                    <a:pt x="1" y="1"/>
                  </a:lnTo>
                  <a:cubicBezTo>
                    <a:pt x="9" y="10"/>
                    <a:pt x="19" y="17"/>
                    <a:pt x="31" y="23"/>
                  </a:cubicBezTo>
                  <a:lnTo>
                    <a:pt x="31" y="23"/>
                  </a:lnTo>
                  <a:lnTo>
                    <a:pt x="1" y="1"/>
                  </a:lnTo>
                  <a:close/>
                  <a:moveTo>
                    <a:pt x="31" y="23"/>
                  </a:moveTo>
                  <a:lnTo>
                    <a:pt x="80" y="57"/>
                  </a:lnTo>
                  <a:cubicBezTo>
                    <a:pt x="113" y="80"/>
                    <a:pt x="136" y="114"/>
                    <a:pt x="170" y="136"/>
                  </a:cubicBezTo>
                  <a:cubicBezTo>
                    <a:pt x="215" y="170"/>
                    <a:pt x="260" y="204"/>
                    <a:pt x="294" y="238"/>
                  </a:cubicBezTo>
                  <a:cubicBezTo>
                    <a:pt x="418" y="283"/>
                    <a:pt x="531" y="340"/>
                    <a:pt x="655" y="373"/>
                  </a:cubicBezTo>
                  <a:cubicBezTo>
                    <a:pt x="723" y="396"/>
                    <a:pt x="790" y="419"/>
                    <a:pt x="869" y="430"/>
                  </a:cubicBezTo>
                  <a:lnTo>
                    <a:pt x="1084" y="486"/>
                  </a:lnTo>
                  <a:cubicBezTo>
                    <a:pt x="1219" y="509"/>
                    <a:pt x="1366" y="531"/>
                    <a:pt x="1501" y="554"/>
                  </a:cubicBezTo>
                  <a:lnTo>
                    <a:pt x="1874" y="610"/>
                  </a:lnTo>
                  <a:cubicBezTo>
                    <a:pt x="1987" y="622"/>
                    <a:pt x="2077" y="655"/>
                    <a:pt x="2145" y="655"/>
                  </a:cubicBezTo>
                  <a:lnTo>
                    <a:pt x="2246" y="667"/>
                  </a:lnTo>
                  <a:lnTo>
                    <a:pt x="2156" y="622"/>
                  </a:lnTo>
                  <a:cubicBezTo>
                    <a:pt x="2077" y="588"/>
                    <a:pt x="1998" y="554"/>
                    <a:pt x="1908" y="520"/>
                  </a:cubicBezTo>
                  <a:cubicBezTo>
                    <a:pt x="1806" y="486"/>
                    <a:pt x="1671" y="441"/>
                    <a:pt x="1535" y="407"/>
                  </a:cubicBezTo>
                  <a:cubicBezTo>
                    <a:pt x="1411" y="385"/>
                    <a:pt x="1253" y="351"/>
                    <a:pt x="1118" y="328"/>
                  </a:cubicBezTo>
                  <a:cubicBezTo>
                    <a:pt x="971" y="294"/>
                    <a:pt x="824" y="272"/>
                    <a:pt x="689" y="238"/>
                  </a:cubicBezTo>
                  <a:cubicBezTo>
                    <a:pt x="633" y="227"/>
                    <a:pt x="565" y="204"/>
                    <a:pt x="508" y="193"/>
                  </a:cubicBezTo>
                  <a:lnTo>
                    <a:pt x="339" y="136"/>
                  </a:lnTo>
                  <a:cubicBezTo>
                    <a:pt x="283" y="125"/>
                    <a:pt x="238" y="114"/>
                    <a:pt x="192" y="91"/>
                  </a:cubicBezTo>
                  <a:cubicBezTo>
                    <a:pt x="159" y="80"/>
                    <a:pt x="125" y="57"/>
                    <a:pt x="91" y="46"/>
                  </a:cubicBezTo>
                  <a:cubicBezTo>
                    <a:pt x="70" y="39"/>
                    <a:pt x="49" y="32"/>
                    <a:pt x="31" y="2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11"/>
            <p:cNvSpPr/>
            <p:nvPr/>
          </p:nvSpPr>
          <p:spPr>
            <a:xfrm>
              <a:off x="8271046" y="2639961"/>
              <a:ext cx="72827" cy="34114"/>
            </a:xfrm>
            <a:custGeom>
              <a:rect b="b" l="l" r="r" t="t"/>
              <a:pathLst>
                <a:path extrusionOk="0" h="994" w="2122">
                  <a:moveTo>
                    <a:pt x="0" y="0"/>
                  </a:moveTo>
                  <a:cubicBezTo>
                    <a:pt x="0" y="1"/>
                    <a:pt x="113" y="91"/>
                    <a:pt x="294" y="226"/>
                  </a:cubicBezTo>
                  <a:cubicBezTo>
                    <a:pt x="519" y="373"/>
                    <a:pt x="756" y="508"/>
                    <a:pt x="993" y="621"/>
                  </a:cubicBezTo>
                  <a:cubicBezTo>
                    <a:pt x="1129" y="678"/>
                    <a:pt x="1275" y="734"/>
                    <a:pt x="1400" y="779"/>
                  </a:cubicBezTo>
                  <a:cubicBezTo>
                    <a:pt x="1512" y="836"/>
                    <a:pt x="1637" y="869"/>
                    <a:pt x="1761" y="903"/>
                  </a:cubicBezTo>
                  <a:cubicBezTo>
                    <a:pt x="1975" y="960"/>
                    <a:pt x="2122" y="993"/>
                    <a:pt x="2122" y="993"/>
                  </a:cubicBezTo>
                  <a:cubicBezTo>
                    <a:pt x="2122" y="993"/>
                    <a:pt x="1986" y="914"/>
                    <a:pt x="1794" y="824"/>
                  </a:cubicBezTo>
                  <a:cubicBezTo>
                    <a:pt x="1749" y="790"/>
                    <a:pt x="1693" y="768"/>
                    <a:pt x="1637" y="745"/>
                  </a:cubicBezTo>
                  <a:cubicBezTo>
                    <a:pt x="1580" y="723"/>
                    <a:pt x="1524" y="689"/>
                    <a:pt x="1456" y="655"/>
                  </a:cubicBezTo>
                  <a:cubicBezTo>
                    <a:pt x="1332" y="599"/>
                    <a:pt x="1208" y="542"/>
                    <a:pt x="1072" y="474"/>
                  </a:cubicBezTo>
                  <a:cubicBezTo>
                    <a:pt x="937" y="407"/>
                    <a:pt x="801" y="350"/>
                    <a:pt x="677" y="294"/>
                  </a:cubicBezTo>
                  <a:cubicBezTo>
                    <a:pt x="553" y="237"/>
                    <a:pt x="440" y="181"/>
                    <a:pt x="339" y="147"/>
                  </a:cubicBezTo>
                  <a:cubicBezTo>
                    <a:pt x="136" y="46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11"/>
            <p:cNvSpPr/>
            <p:nvPr/>
          </p:nvSpPr>
          <p:spPr>
            <a:xfrm>
              <a:off x="8300081" y="2445161"/>
              <a:ext cx="147988" cy="237838"/>
            </a:xfrm>
            <a:custGeom>
              <a:rect b="b" l="l" r="r" t="t"/>
              <a:pathLst>
                <a:path extrusionOk="0" h="6930" w="4312">
                  <a:moveTo>
                    <a:pt x="2382" y="1"/>
                  </a:moveTo>
                  <a:cubicBezTo>
                    <a:pt x="1253" y="395"/>
                    <a:pt x="249" y="994"/>
                    <a:pt x="91" y="2382"/>
                  </a:cubicBezTo>
                  <a:cubicBezTo>
                    <a:pt x="1" y="3307"/>
                    <a:pt x="12" y="3792"/>
                    <a:pt x="350" y="4627"/>
                  </a:cubicBezTo>
                  <a:cubicBezTo>
                    <a:pt x="554" y="5124"/>
                    <a:pt x="994" y="6297"/>
                    <a:pt x="1535" y="6816"/>
                  </a:cubicBezTo>
                  <a:cubicBezTo>
                    <a:pt x="1614" y="6850"/>
                    <a:pt x="1682" y="6895"/>
                    <a:pt x="1761" y="6929"/>
                  </a:cubicBezTo>
                  <a:cubicBezTo>
                    <a:pt x="2020" y="5925"/>
                    <a:pt x="2224" y="5722"/>
                    <a:pt x="2777" y="4920"/>
                  </a:cubicBezTo>
                  <a:cubicBezTo>
                    <a:pt x="2957" y="4661"/>
                    <a:pt x="3499" y="4232"/>
                    <a:pt x="3657" y="3973"/>
                  </a:cubicBezTo>
                  <a:cubicBezTo>
                    <a:pt x="3826" y="3736"/>
                    <a:pt x="3849" y="3544"/>
                    <a:pt x="3961" y="3262"/>
                  </a:cubicBezTo>
                  <a:cubicBezTo>
                    <a:pt x="4311" y="2280"/>
                    <a:pt x="3612" y="1095"/>
                    <a:pt x="2935" y="441"/>
                  </a:cubicBezTo>
                  <a:cubicBezTo>
                    <a:pt x="2765" y="271"/>
                    <a:pt x="2585" y="125"/>
                    <a:pt x="2382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11"/>
            <p:cNvSpPr/>
            <p:nvPr/>
          </p:nvSpPr>
          <p:spPr>
            <a:xfrm>
              <a:off x="8369030" y="2694187"/>
              <a:ext cx="3123" cy="4290"/>
            </a:xfrm>
            <a:custGeom>
              <a:rect b="b" l="l" r="r" t="t"/>
              <a:pathLst>
                <a:path extrusionOk="0" h="125" w="91">
                  <a:moveTo>
                    <a:pt x="0" y="0"/>
                  </a:moveTo>
                  <a:cubicBezTo>
                    <a:pt x="11" y="34"/>
                    <a:pt x="34" y="79"/>
                    <a:pt x="45" y="124"/>
                  </a:cubicBezTo>
                  <a:lnTo>
                    <a:pt x="90" y="23"/>
                  </a:lnTo>
                  <a:cubicBezTo>
                    <a:pt x="57" y="12"/>
                    <a:pt x="34" y="12"/>
                    <a:pt x="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11"/>
            <p:cNvSpPr/>
            <p:nvPr/>
          </p:nvSpPr>
          <p:spPr>
            <a:xfrm>
              <a:off x="8304749" y="2531098"/>
              <a:ext cx="107284" cy="151900"/>
            </a:xfrm>
            <a:custGeom>
              <a:rect b="b" l="l" r="r" t="t"/>
              <a:pathLst>
                <a:path extrusionOk="0" h="4426" w="3126">
                  <a:moveTo>
                    <a:pt x="1170" y="1"/>
                  </a:moveTo>
                  <a:cubicBezTo>
                    <a:pt x="905" y="1"/>
                    <a:pt x="934" y="336"/>
                    <a:pt x="846" y="543"/>
                  </a:cubicBezTo>
                  <a:cubicBezTo>
                    <a:pt x="738" y="381"/>
                    <a:pt x="621" y="280"/>
                    <a:pt x="505" y="280"/>
                  </a:cubicBezTo>
                  <a:cubicBezTo>
                    <a:pt x="404" y="280"/>
                    <a:pt x="304" y="358"/>
                    <a:pt x="214" y="543"/>
                  </a:cubicBezTo>
                  <a:cubicBezTo>
                    <a:pt x="79" y="825"/>
                    <a:pt x="11" y="1141"/>
                    <a:pt x="0" y="1457"/>
                  </a:cubicBezTo>
                  <a:cubicBezTo>
                    <a:pt x="56" y="1694"/>
                    <a:pt x="124" y="1920"/>
                    <a:pt x="214" y="2134"/>
                  </a:cubicBezTo>
                  <a:cubicBezTo>
                    <a:pt x="418" y="2620"/>
                    <a:pt x="858" y="3793"/>
                    <a:pt x="1399" y="4312"/>
                  </a:cubicBezTo>
                  <a:cubicBezTo>
                    <a:pt x="1478" y="4346"/>
                    <a:pt x="1546" y="4391"/>
                    <a:pt x="1636" y="4425"/>
                  </a:cubicBezTo>
                  <a:cubicBezTo>
                    <a:pt x="1884" y="3421"/>
                    <a:pt x="2088" y="3218"/>
                    <a:pt x="2641" y="2416"/>
                  </a:cubicBezTo>
                  <a:cubicBezTo>
                    <a:pt x="2753" y="2281"/>
                    <a:pt x="2878" y="2146"/>
                    <a:pt x="3013" y="2021"/>
                  </a:cubicBezTo>
                  <a:cubicBezTo>
                    <a:pt x="3092" y="1864"/>
                    <a:pt x="3126" y="1694"/>
                    <a:pt x="3092" y="1514"/>
                  </a:cubicBezTo>
                  <a:cubicBezTo>
                    <a:pt x="3042" y="1374"/>
                    <a:pt x="2962" y="1329"/>
                    <a:pt x="2866" y="1329"/>
                  </a:cubicBezTo>
                  <a:cubicBezTo>
                    <a:pt x="2745" y="1329"/>
                    <a:pt x="2599" y="1402"/>
                    <a:pt x="2460" y="1446"/>
                  </a:cubicBezTo>
                  <a:cubicBezTo>
                    <a:pt x="2494" y="1164"/>
                    <a:pt x="2765" y="588"/>
                    <a:pt x="2505" y="351"/>
                  </a:cubicBezTo>
                  <a:cubicBezTo>
                    <a:pt x="2450" y="303"/>
                    <a:pt x="2391" y="283"/>
                    <a:pt x="2330" y="283"/>
                  </a:cubicBezTo>
                  <a:cubicBezTo>
                    <a:pt x="2108" y="283"/>
                    <a:pt x="1868" y="552"/>
                    <a:pt x="1727" y="667"/>
                  </a:cubicBezTo>
                  <a:cubicBezTo>
                    <a:pt x="1602" y="521"/>
                    <a:pt x="1433" y="47"/>
                    <a:pt x="1196" y="2"/>
                  </a:cubicBezTo>
                  <a:cubicBezTo>
                    <a:pt x="1187" y="1"/>
                    <a:pt x="1178" y="1"/>
                    <a:pt x="117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11"/>
            <p:cNvSpPr/>
            <p:nvPr/>
          </p:nvSpPr>
          <p:spPr>
            <a:xfrm>
              <a:off x="8258245" y="2434453"/>
              <a:ext cx="123586" cy="244667"/>
            </a:xfrm>
            <a:custGeom>
              <a:rect b="b" l="l" r="r" t="t"/>
              <a:pathLst>
                <a:path extrusionOk="0" h="7129" w="3601">
                  <a:moveTo>
                    <a:pt x="2597" y="0"/>
                  </a:moveTo>
                  <a:cubicBezTo>
                    <a:pt x="1914" y="0"/>
                    <a:pt x="1270" y="442"/>
                    <a:pt x="791" y="1294"/>
                  </a:cubicBezTo>
                  <a:cubicBezTo>
                    <a:pt x="1" y="2682"/>
                    <a:pt x="215" y="3765"/>
                    <a:pt x="1095" y="5289"/>
                  </a:cubicBezTo>
                  <a:cubicBezTo>
                    <a:pt x="1174" y="5424"/>
                    <a:pt x="1739" y="6553"/>
                    <a:pt x="2754" y="7128"/>
                  </a:cubicBezTo>
                  <a:cubicBezTo>
                    <a:pt x="2213" y="6609"/>
                    <a:pt x="1761" y="5436"/>
                    <a:pt x="1569" y="4939"/>
                  </a:cubicBezTo>
                  <a:cubicBezTo>
                    <a:pt x="1231" y="4104"/>
                    <a:pt x="1220" y="3619"/>
                    <a:pt x="1310" y="2705"/>
                  </a:cubicBezTo>
                  <a:cubicBezTo>
                    <a:pt x="1468" y="1306"/>
                    <a:pt x="2461" y="707"/>
                    <a:pt x="3601" y="313"/>
                  </a:cubicBezTo>
                  <a:cubicBezTo>
                    <a:pt x="3266" y="103"/>
                    <a:pt x="2927" y="0"/>
                    <a:pt x="2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11"/>
            <p:cNvSpPr/>
            <p:nvPr/>
          </p:nvSpPr>
          <p:spPr>
            <a:xfrm>
              <a:off x="8330283" y="2550901"/>
              <a:ext cx="22514" cy="115041"/>
            </a:xfrm>
            <a:custGeom>
              <a:rect b="b" l="l" r="r" t="t"/>
              <a:pathLst>
                <a:path extrusionOk="0" h="3352" w="656">
                  <a:moveTo>
                    <a:pt x="170" y="0"/>
                  </a:moveTo>
                  <a:cubicBezTo>
                    <a:pt x="170" y="0"/>
                    <a:pt x="147" y="45"/>
                    <a:pt x="125" y="136"/>
                  </a:cubicBezTo>
                  <a:cubicBezTo>
                    <a:pt x="114" y="192"/>
                    <a:pt x="102" y="237"/>
                    <a:pt x="80" y="305"/>
                  </a:cubicBezTo>
                  <a:cubicBezTo>
                    <a:pt x="68" y="372"/>
                    <a:pt x="46" y="451"/>
                    <a:pt x="46" y="519"/>
                  </a:cubicBezTo>
                  <a:cubicBezTo>
                    <a:pt x="35" y="609"/>
                    <a:pt x="23" y="700"/>
                    <a:pt x="12" y="790"/>
                  </a:cubicBezTo>
                  <a:cubicBezTo>
                    <a:pt x="1" y="880"/>
                    <a:pt x="1" y="982"/>
                    <a:pt x="12" y="1083"/>
                  </a:cubicBezTo>
                  <a:cubicBezTo>
                    <a:pt x="12" y="1185"/>
                    <a:pt x="12" y="1298"/>
                    <a:pt x="23" y="1399"/>
                  </a:cubicBezTo>
                  <a:cubicBezTo>
                    <a:pt x="35" y="1512"/>
                    <a:pt x="35" y="1614"/>
                    <a:pt x="57" y="1727"/>
                  </a:cubicBezTo>
                  <a:cubicBezTo>
                    <a:pt x="80" y="1828"/>
                    <a:pt x="102" y="1941"/>
                    <a:pt x="125" y="2043"/>
                  </a:cubicBezTo>
                  <a:cubicBezTo>
                    <a:pt x="147" y="2155"/>
                    <a:pt x="181" y="2246"/>
                    <a:pt x="204" y="2347"/>
                  </a:cubicBezTo>
                  <a:cubicBezTo>
                    <a:pt x="238" y="2449"/>
                    <a:pt x="260" y="2539"/>
                    <a:pt x="305" y="2629"/>
                  </a:cubicBezTo>
                  <a:cubicBezTo>
                    <a:pt x="339" y="2720"/>
                    <a:pt x="373" y="2799"/>
                    <a:pt x="407" y="2878"/>
                  </a:cubicBezTo>
                  <a:cubicBezTo>
                    <a:pt x="430" y="2945"/>
                    <a:pt x="463" y="3013"/>
                    <a:pt x="497" y="3069"/>
                  </a:cubicBezTo>
                  <a:lnTo>
                    <a:pt x="588" y="3227"/>
                  </a:lnTo>
                  <a:cubicBezTo>
                    <a:pt x="633" y="3306"/>
                    <a:pt x="655" y="3352"/>
                    <a:pt x="655" y="3352"/>
                  </a:cubicBezTo>
                  <a:cubicBezTo>
                    <a:pt x="655" y="3352"/>
                    <a:pt x="633" y="3306"/>
                    <a:pt x="610" y="3216"/>
                  </a:cubicBezTo>
                  <a:cubicBezTo>
                    <a:pt x="576" y="3126"/>
                    <a:pt x="531" y="3002"/>
                    <a:pt x="486" y="2844"/>
                  </a:cubicBezTo>
                  <a:cubicBezTo>
                    <a:pt x="463" y="2765"/>
                    <a:pt x="441" y="2686"/>
                    <a:pt x="418" y="2595"/>
                  </a:cubicBezTo>
                  <a:cubicBezTo>
                    <a:pt x="384" y="2505"/>
                    <a:pt x="373" y="2404"/>
                    <a:pt x="351" y="2313"/>
                  </a:cubicBezTo>
                  <a:cubicBezTo>
                    <a:pt x="317" y="2212"/>
                    <a:pt x="294" y="2110"/>
                    <a:pt x="272" y="2009"/>
                  </a:cubicBezTo>
                  <a:cubicBezTo>
                    <a:pt x="260" y="1907"/>
                    <a:pt x="226" y="1806"/>
                    <a:pt x="215" y="1704"/>
                  </a:cubicBezTo>
                  <a:cubicBezTo>
                    <a:pt x="204" y="1591"/>
                    <a:pt x="193" y="1490"/>
                    <a:pt x="181" y="1388"/>
                  </a:cubicBezTo>
                  <a:cubicBezTo>
                    <a:pt x="159" y="1287"/>
                    <a:pt x="159" y="1185"/>
                    <a:pt x="147" y="1083"/>
                  </a:cubicBezTo>
                  <a:cubicBezTo>
                    <a:pt x="147" y="982"/>
                    <a:pt x="136" y="892"/>
                    <a:pt x="136" y="801"/>
                  </a:cubicBezTo>
                  <a:lnTo>
                    <a:pt x="136" y="542"/>
                  </a:lnTo>
                  <a:cubicBezTo>
                    <a:pt x="136" y="372"/>
                    <a:pt x="147" y="248"/>
                    <a:pt x="159" y="147"/>
                  </a:cubicBezTo>
                  <a:cubicBezTo>
                    <a:pt x="170" y="57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11"/>
            <p:cNvSpPr/>
            <p:nvPr/>
          </p:nvSpPr>
          <p:spPr>
            <a:xfrm>
              <a:off x="8347717" y="2528799"/>
              <a:ext cx="23269" cy="149910"/>
            </a:xfrm>
            <a:custGeom>
              <a:rect b="b" l="l" r="r" t="t"/>
              <a:pathLst>
                <a:path extrusionOk="0" h="4368" w="678">
                  <a:moveTo>
                    <a:pt x="678" y="1"/>
                  </a:moveTo>
                  <a:cubicBezTo>
                    <a:pt x="678" y="1"/>
                    <a:pt x="644" y="57"/>
                    <a:pt x="576" y="159"/>
                  </a:cubicBezTo>
                  <a:cubicBezTo>
                    <a:pt x="531" y="227"/>
                    <a:pt x="497" y="294"/>
                    <a:pt x="463" y="362"/>
                  </a:cubicBezTo>
                  <a:cubicBezTo>
                    <a:pt x="418" y="441"/>
                    <a:pt x="384" y="531"/>
                    <a:pt x="350" y="622"/>
                  </a:cubicBezTo>
                  <a:cubicBezTo>
                    <a:pt x="305" y="712"/>
                    <a:pt x="271" y="825"/>
                    <a:pt x="238" y="938"/>
                  </a:cubicBezTo>
                  <a:cubicBezTo>
                    <a:pt x="204" y="1062"/>
                    <a:pt x="159" y="1186"/>
                    <a:pt x="136" y="1310"/>
                  </a:cubicBezTo>
                  <a:cubicBezTo>
                    <a:pt x="113" y="1445"/>
                    <a:pt x="91" y="1569"/>
                    <a:pt x="68" y="1716"/>
                  </a:cubicBezTo>
                  <a:cubicBezTo>
                    <a:pt x="46" y="1852"/>
                    <a:pt x="34" y="1998"/>
                    <a:pt x="23" y="2134"/>
                  </a:cubicBezTo>
                  <a:cubicBezTo>
                    <a:pt x="12" y="2280"/>
                    <a:pt x="12" y="2416"/>
                    <a:pt x="12" y="2562"/>
                  </a:cubicBezTo>
                  <a:cubicBezTo>
                    <a:pt x="1" y="2698"/>
                    <a:pt x="12" y="2833"/>
                    <a:pt x="23" y="2969"/>
                  </a:cubicBezTo>
                  <a:cubicBezTo>
                    <a:pt x="23" y="3104"/>
                    <a:pt x="34" y="3228"/>
                    <a:pt x="57" y="3341"/>
                  </a:cubicBezTo>
                  <a:cubicBezTo>
                    <a:pt x="68" y="3465"/>
                    <a:pt x="80" y="3578"/>
                    <a:pt x="102" y="3680"/>
                  </a:cubicBezTo>
                  <a:cubicBezTo>
                    <a:pt x="113" y="3781"/>
                    <a:pt x="136" y="3871"/>
                    <a:pt x="159" y="3962"/>
                  </a:cubicBezTo>
                  <a:cubicBezTo>
                    <a:pt x="170" y="4041"/>
                    <a:pt x="192" y="4108"/>
                    <a:pt x="215" y="4187"/>
                  </a:cubicBezTo>
                  <a:cubicBezTo>
                    <a:pt x="249" y="4300"/>
                    <a:pt x="271" y="4368"/>
                    <a:pt x="271" y="4368"/>
                  </a:cubicBezTo>
                  <a:cubicBezTo>
                    <a:pt x="271" y="4368"/>
                    <a:pt x="271" y="4289"/>
                    <a:pt x="249" y="4165"/>
                  </a:cubicBezTo>
                  <a:cubicBezTo>
                    <a:pt x="226" y="4041"/>
                    <a:pt x="215" y="3871"/>
                    <a:pt x="192" y="3657"/>
                  </a:cubicBezTo>
                  <a:cubicBezTo>
                    <a:pt x="181" y="3454"/>
                    <a:pt x="170" y="3217"/>
                    <a:pt x="170" y="2957"/>
                  </a:cubicBezTo>
                  <a:cubicBezTo>
                    <a:pt x="170" y="2822"/>
                    <a:pt x="170" y="2687"/>
                    <a:pt x="170" y="2551"/>
                  </a:cubicBezTo>
                  <a:cubicBezTo>
                    <a:pt x="170" y="2427"/>
                    <a:pt x="170" y="2280"/>
                    <a:pt x="181" y="2145"/>
                  </a:cubicBezTo>
                  <a:cubicBezTo>
                    <a:pt x="192" y="2010"/>
                    <a:pt x="204" y="1863"/>
                    <a:pt x="226" y="1739"/>
                  </a:cubicBezTo>
                  <a:cubicBezTo>
                    <a:pt x="238" y="1603"/>
                    <a:pt x="260" y="1468"/>
                    <a:pt x="283" y="1344"/>
                  </a:cubicBezTo>
                  <a:cubicBezTo>
                    <a:pt x="305" y="1208"/>
                    <a:pt x="317" y="1084"/>
                    <a:pt x="350" y="971"/>
                  </a:cubicBezTo>
                  <a:cubicBezTo>
                    <a:pt x="384" y="859"/>
                    <a:pt x="407" y="746"/>
                    <a:pt x="429" y="655"/>
                  </a:cubicBezTo>
                  <a:cubicBezTo>
                    <a:pt x="463" y="554"/>
                    <a:pt x="497" y="464"/>
                    <a:pt x="520" y="385"/>
                  </a:cubicBezTo>
                  <a:cubicBezTo>
                    <a:pt x="554" y="306"/>
                    <a:pt x="576" y="238"/>
                    <a:pt x="599" y="181"/>
                  </a:cubicBezTo>
                  <a:lnTo>
                    <a:pt x="67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11"/>
            <p:cNvSpPr/>
            <p:nvPr/>
          </p:nvSpPr>
          <p:spPr>
            <a:xfrm>
              <a:off x="8356640" y="2572968"/>
              <a:ext cx="19768" cy="105362"/>
            </a:xfrm>
            <a:custGeom>
              <a:rect b="b" l="l" r="r" t="t"/>
              <a:pathLst>
                <a:path extrusionOk="0" h="3070" w="576">
                  <a:moveTo>
                    <a:pt x="576" y="0"/>
                  </a:moveTo>
                  <a:lnTo>
                    <a:pt x="576" y="0"/>
                  </a:lnTo>
                  <a:cubicBezTo>
                    <a:pt x="576" y="0"/>
                    <a:pt x="542" y="34"/>
                    <a:pt x="508" y="113"/>
                  </a:cubicBezTo>
                  <a:cubicBezTo>
                    <a:pt x="485" y="158"/>
                    <a:pt x="451" y="203"/>
                    <a:pt x="429" y="260"/>
                  </a:cubicBezTo>
                  <a:cubicBezTo>
                    <a:pt x="395" y="316"/>
                    <a:pt x="372" y="373"/>
                    <a:pt x="350" y="440"/>
                  </a:cubicBezTo>
                  <a:cubicBezTo>
                    <a:pt x="316" y="508"/>
                    <a:pt x="282" y="587"/>
                    <a:pt x="260" y="666"/>
                  </a:cubicBezTo>
                  <a:cubicBezTo>
                    <a:pt x="237" y="745"/>
                    <a:pt x="215" y="835"/>
                    <a:pt x="192" y="926"/>
                  </a:cubicBezTo>
                  <a:cubicBezTo>
                    <a:pt x="158" y="1016"/>
                    <a:pt x="136" y="1117"/>
                    <a:pt x="124" y="1208"/>
                  </a:cubicBezTo>
                  <a:cubicBezTo>
                    <a:pt x="102" y="1309"/>
                    <a:pt x="79" y="1400"/>
                    <a:pt x="68" y="1501"/>
                  </a:cubicBezTo>
                  <a:cubicBezTo>
                    <a:pt x="57" y="1591"/>
                    <a:pt x="45" y="1704"/>
                    <a:pt x="34" y="1794"/>
                  </a:cubicBezTo>
                  <a:cubicBezTo>
                    <a:pt x="23" y="1885"/>
                    <a:pt x="11" y="1986"/>
                    <a:pt x="11" y="2077"/>
                  </a:cubicBezTo>
                  <a:cubicBezTo>
                    <a:pt x="0" y="2257"/>
                    <a:pt x="0" y="2426"/>
                    <a:pt x="0" y="2584"/>
                  </a:cubicBezTo>
                  <a:cubicBezTo>
                    <a:pt x="0" y="2731"/>
                    <a:pt x="23" y="2855"/>
                    <a:pt x="23" y="2934"/>
                  </a:cubicBezTo>
                  <a:cubicBezTo>
                    <a:pt x="23" y="2979"/>
                    <a:pt x="34" y="3024"/>
                    <a:pt x="45" y="3070"/>
                  </a:cubicBezTo>
                  <a:cubicBezTo>
                    <a:pt x="45" y="3070"/>
                    <a:pt x="45" y="3024"/>
                    <a:pt x="57" y="2923"/>
                  </a:cubicBezTo>
                  <a:cubicBezTo>
                    <a:pt x="57" y="2889"/>
                    <a:pt x="68" y="2833"/>
                    <a:pt x="68" y="2776"/>
                  </a:cubicBezTo>
                  <a:cubicBezTo>
                    <a:pt x="79" y="2709"/>
                    <a:pt x="90" y="2641"/>
                    <a:pt x="102" y="2573"/>
                  </a:cubicBezTo>
                  <a:cubicBezTo>
                    <a:pt x="102" y="2494"/>
                    <a:pt x="113" y="2426"/>
                    <a:pt x="124" y="2336"/>
                  </a:cubicBezTo>
                  <a:cubicBezTo>
                    <a:pt x="136" y="2257"/>
                    <a:pt x="147" y="2167"/>
                    <a:pt x="158" y="2077"/>
                  </a:cubicBezTo>
                  <a:cubicBezTo>
                    <a:pt x="181" y="1896"/>
                    <a:pt x="215" y="1704"/>
                    <a:pt x="237" y="1512"/>
                  </a:cubicBezTo>
                  <a:cubicBezTo>
                    <a:pt x="248" y="1422"/>
                    <a:pt x="271" y="1332"/>
                    <a:pt x="282" y="1230"/>
                  </a:cubicBezTo>
                  <a:cubicBezTo>
                    <a:pt x="294" y="1129"/>
                    <a:pt x="316" y="1038"/>
                    <a:pt x="327" y="948"/>
                  </a:cubicBezTo>
                  <a:cubicBezTo>
                    <a:pt x="350" y="858"/>
                    <a:pt x="361" y="779"/>
                    <a:pt x="384" y="689"/>
                  </a:cubicBezTo>
                  <a:cubicBezTo>
                    <a:pt x="395" y="610"/>
                    <a:pt x="418" y="531"/>
                    <a:pt x="429" y="463"/>
                  </a:cubicBezTo>
                  <a:cubicBezTo>
                    <a:pt x="451" y="395"/>
                    <a:pt x="463" y="316"/>
                    <a:pt x="485" y="271"/>
                  </a:cubicBezTo>
                  <a:cubicBezTo>
                    <a:pt x="508" y="215"/>
                    <a:pt x="519" y="170"/>
                    <a:pt x="530" y="124"/>
                  </a:cubicBezTo>
                  <a:cubicBezTo>
                    <a:pt x="564" y="4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11"/>
            <p:cNvSpPr/>
            <p:nvPr/>
          </p:nvSpPr>
          <p:spPr>
            <a:xfrm>
              <a:off x="8358185" y="2596581"/>
              <a:ext cx="28280" cy="81750"/>
            </a:xfrm>
            <a:custGeom>
              <a:rect b="b" l="l" r="r" t="t"/>
              <a:pathLst>
                <a:path extrusionOk="0" h="2382" w="824">
                  <a:moveTo>
                    <a:pt x="824" y="1"/>
                  </a:moveTo>
                  <a:lnTo>
                    <a:pt x="768" y="91"/>
                  </a:lnTo>
                  <a:cubicBezTo>
                    <a:pt x="711" y="170"/>
                    <a:pt x="655" y="260"/>
                    <a:pt x="621" y="339"/>
                  </a:cubicBezTo>
                  <a:cubicBezTo>
                    <a:pt x="553" y="441"/>
                    <a:pt x="497" y="576"/>
                    <a:pt x="440" y="712"/>
                  </a:cubicBezTo>
                  <a:cubicBezTo>
                    <a:pt x="373" y="847"/>
                    <a:pt x="316" y="994"/>
                    <a:pt x="260" y="1140"/>
                  </a:cubicBezTo>
                  <a:cubicBezTo>
                    <a:pt x="215" y="1298"/>
                    <a:pt x="158" y="1445"/>
                    <a:pt x="124" y="1592"/>
                  </a:cubicBezTo>
                  <a:cubicBezTo>
                    <a:pt x="102" y="1659"/>
                    <a:pt x="79" y="1727"/>
                    <a:pt x="68" y="1795"/>
                  </a:cubicBezTo>
                  <a:cubicBezTo>
                    <a:pt x="45" y="1863"/>
                    <a:pt x="34" y="1930"/>
                    <a:pt x="23" y="1998"/>
                  </a:cubicBezTo>
                  <a:cubicBezTo>
                    <a:pt x="12" y="2088"/>
                    <a:pt x="0" y="2178"/>
                    <a:pt x="0" y="2280"/>
                  </a:cubicBezTo>
                  <a:lnTo>
                    <a:pt x="0" y="2382"/>
                  </a:lnTo>
                  <a:lnTo>
                    <a:pt x="23" y="2291"/>
                  </a:lnTo>
                  <a:cubicBezTo>
                    <a:pt x="34" y="2246"/>
                    <a:pt x="34" y="2212"/>
                    <a:pt x="57" y="2167"/>
                  </a:cubicBezTo>
                  <a:cubicBezTo>
                    <a:pt x="79" y="2122"/>
                    <a:pt x="91" y="2066"/>
                    <a:pt x="113" y="2009"/>
                  </a:cubicBezTo>
                  <a:cubicBezTo>
                    <a:pt x="158" y="1896"/>
                    <a:pt x="203" y="1772"/>
                    <a:pt x="260" y="1637"/>
                  </a:cubicBezTo>
                  <a:cubicBezTo>
                    <a:pt x="305" y="1490"/>
                    <a:pt x="373" y="1355"/>
                    <a:pt x="418" y="1197"/>
                  </a:cubicBezTo>
                  <a:cubicBezTo>
                    <a:pt x="463" y="1050"/>
                    <a:pt x="519" y="903"/>
                    <a:pt x="576" y="768"/>
                  </a:cubicBezTo>
                  <a:cubicBezTo>
                    <a:pt x="621" y="621"/>
                    <a:pt x="666" y="486"/>
                    <a:pt x="700" y="373"/>
                  </a:cubicBezTo>
                  <a:cubicBezTo>
                    <a:pt x="745" y="271"/>
                    <a:pt x="768" y="170"/>
                    <a:pt x="790" y="102"/>
                  </a:cubicBezTo>
                  <a:cubicBezTo>
                    <a:pt x="801" y="68"/>
                    <a:pt x="813" y="35"/>
                    <a:pt x="82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11"/>
            <p:cNvSpPr/>
            <p:nvPr/>
          </p:nvSpPr>
          <p:spPr>
            <a:xfrm>
              <a:off x="7448773" y="1573810"/>
              <a:ext cx="709600" cy="526846"/>
            </a:xfrm>
            <a:custGeom>
              <a:rect b="b" l="l" r="r" t="t"/>
              <a:pathLst>
                <a:path extrusionOk="0" h="15351" w="20676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59" y="11239"/>
                  </a:cubicBezTo>
                  <a:cubicBezTo>
                    <a:pt x="206" y="11239"/>
                    <a:pt x="262" y="11239"/>
                    <a:pt x="217" y="11251"/>
                  </a:cubicBezTo>
                  <a:cubicBezTo>
                    <a:pt x="0" y="11294"/>
                    <a:pt x="3850" y="15351"/>
                    <a:pt x="9176" y="15351"/>
                  </a:cubicBezTo>
                  <a:cubicBezTo>
                    <a:pt x="10768" y="15351"/>
                    <a:pt x="12491" y="14989"/>
                    <a:pt x="14277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11"/>
            <p:cNvSpPr/>
            <p:nvPr/>
          </p:nvSpPr>
          <p:spPr>
            <a:xfrm>
              <a:off x="7446543" y="1570310"/>
              <a:ext cx="831505" cy="647172"/>
            </a:xfrm>
            <a:custGeom>
              <a:rect b="b" l="l" r="r" t="t"/>
              <a:pathLst>
                <a:path extrusionOk="0" h="18857" w="24228">
                  <a:moveTo>
                    <a:pt x="19240" y="113"/>
                  </a:moveTo>
                  <a:cubicBezTo>
                    <a:pt x="19770" y="2799"/>
                    <a:pt x="20741" y="10777"/>
                    <a:pt x="14342" y="14151"/>
                  </a:cubicBezTo>
                  <a:cubicBezTo>
                    <a:pt x="6579" y="18247"/>
                    <a:pt x="0" y="11420"/>
                    <a:pt x="282" y="11364"/>
                  </a:cubicBezTo>
                  <a:cubicBezTo>
                    <a:pt x="327" y="11353"/>
                    <a:pt x="271" y="11353"/>
                    <a:pt x="124" y="11341"/>
                  </a:cubicBezTo>
                  <a:lnTo>
                    <a:pt x="0" y="11420"/>
                  </a:lnTo>
                  <a:cubicBezTo>
                    <a:pt x="0" y="11420"/>
                    <a:pt x="5879" y="18856"/>
                    <a:pt x="13158" y="15550"/>
                  </a:cubicBezTo>
                  <a:cubicBezTo>
                    <a:pt x="24227" y="10517"/>
                    <a:pt x="19420" y="1"/>
                    <a:pt x="19420" y="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11"/>
            <p:cNvSpPr/>
            <p:nvPr/>
          </p:nvSpPr>
          <p:spPr>
            <a:xfrm>
              <a:off x="7796641" y="1689606"/>
              <a:ext cx="164221" cy="102274"/>
            </a:xfrm>
            <a:custGeom>
              <a:rect b="b" l="l" r="r" t="t"/>
              <a:pathLst>
                <a:path extrusionOk="0" h="2980" w="4785">
                  <a:moveTo>
                    <a:pt x="4785" y="0"/>
                  </a:moveTo>
                  <a:cubicBezTo>
                    <a:pt x="4491" y="79"/>
                    <a:pt x="4209" y="181"/>
                    <a:pt x="3938" y="305"/>
                  </a:cubicBezTo>
                  <a:cubicBezTo>
                    <a:pt x="3645" y="406"/>
                    <a:pt x="3374" y="542"/>
                    <a:pt x="3115" y="700"/>
                  </a:cubicBezTo>
                  <a:cubicBezTo>
                    <a:pt x="2821" y="869"/>
                    <a:pt x="2517" y="1050"/>
                    <a:pt x="2223" y="1241"/>
                  </a:cubicBezTo>
                  <a:cubicBezTo>
                    <a:pt x="1941" y="1445"/>
                    <a:pt x="1648" y="1636"/>
                    <a:pt x="1399" y="1839"/>
                  </a:cubicBezTo>
                  <a:cubicBezTo>
                    <a:pt x="1140" y="2043"/>
                    <a:pt x="880" y="2223"/>
                    <a:pt x="677" y="2392"/>
                  </a:cubicBezTo>
                  <a:cubicBezTo>
                    <a:pt x="440" y="2573"/>
                    <a:pt x="215" y="2765"/>
                    <a:pt x="0" y="2979"/>
                  </a:cubicBezTo>
                  <a:cubicBezTo>
                    <a:pt x="282" y="2889"/>
                    <a:pt x="564" y="2787"/>
                    <a:pt x="835" y="2663"/>
                  </a:cubicBezTo>
                  <a:cubicBezTo>
                    <a:pt x="1117" y="2550"/>
                    <a:pt x="1388" y="2415"/>
                    <a:pt x="1648" y="2257"/>
                  </a:cubicBezTo>
                  <a:cubicBezTo>
                    <a:pt x="1941" y="2099"/>
                    <a:pt x="2234" y="1907"/>
                    <a:pt x="2539" y="1704"/>
                  </a:cubicBezTo>
                  <a:cubicBezTo>
                    <a:pt x="2832" y="1512"/>
                    <a:pt x="3115" y="1320"/>
                    <a:pt x="3385" y="1117"/>
                  </a:cubicBezTo>
                  <a:cubicBezTo>
                    <a:pt x="3510" y="1016"/>
                    <a:pt x="3634" y="914"/>
                    <a:pt x="3758" y="824"/>
                  </a:cubicBezTo>
                  <a:cubicBezTo>
                    <a:pt x="3882" y="745"/>
                    <a:pt x="3995" y="655"/>
                    <a:pt x="4096" y="576"/>
                  </a:cubicBezTo>
                  <a:cubicBezTo>
                    <a:pt x="4333" y="395"/>
                    <a:pt x="4559" y="203"/>
                    <a:pt x="4785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11"/>
            <p:cNvSpPr/>
            <p:nvPr/>
          </p:nvSpPr>
          <p:spPr>
            <a:xfrm>
              <a:off x="7951150" y="1682639"/>
              <a:ext cx="56182" cy="39399"/>
            </a:xfrm>
            <a:custGeom>
              <a:rect b="b" l="l" r="r" t="t"/>
              <a:pathLst>
                <a:path extrusionOk="0" h="1148" w="1637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0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11"/>
            <p:cNvSpPr/>
            <p:nvPr/>
          </p:nvSpPr>
          <p:spPr>
            <a:xfrm>
              <a:off x="7187049" y="266355"/>
              <a:ext cx="295152" cy="246349"/>
            </a:xfrm>
            <a:custGeom>
              <a:rect b="b" l="l" r="r" t="t"/>
              <a:pathLst>
                <a:path extrusionOk="0" h="7178" w="8600">
                  <a:moveTo>
                    <a:pt x="2664" y="1"/>
                  </a:moveTo>
                  <a:lnTo>
                    <a:pt x="1" y="272"/>
                  </a:lnTo>
                  <a:lnTo>
                    <a:pt x="1" y="5192"/>
                  </a:lnTo>
                  <a:lnTo>
                    <a:pt x="3138" y="4988"/>
                  </a:lnTo>
                  <a:lnTo>
                    <a:pt x="8599" y="7178"/>
                  </a:lnTo>
                  <a:lnTo>
                    <a:pt x="8509" y="576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11"/>
            <p:cNvSpPr/>
            <p:nvPr/>
          </p:nvSpPr>
          <p:spPr>
            <a:xfrm>
              <a:off x="7187049" y="437544"/>
              <a:ext cx="323432" cy="1007704"/>
            </a:xfrm>
            <a:custGeom>
              <a:rect b="b" l="l" r="r" t="t"/>
              <a:pathLst>
                <a:path extrusionOk="0" h="29362" w="9424">
                  <a:moveTo>
                    <a:pt x="3138" y="0"/>
                  </a:moveTo>
                  <a:lnTo>
                    <a:pt x="1" y="204"/>
                  </a:lnTo>
                  <a:lnTo>
                    <a:pt x="12" y="6895"/>
                  </a:lnTo>
                  <a:lnTo>
                    <a:pt x="1" y="28944"/>
                  </a:lnTo>
                  <a:lnTo>
                    <a:pt x="339" y="29362"/>
                  </a:lnTo>
                  <a:lnTo>
                    <a:pt x="1039" y="29035"/>
                  </a:lnTo>
                  <a:lnTo>
                    <a:pt x="9423" y="14512"/>
                  </a:ln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11"/>
            <p:cNvSpPr/>
            <p:nvPr/>
          </p:nvSpPr>
          <p:spPr>
            <a:xfrm>
              <a:off x="7187049" y="437544"/>
              <a:ext cx="312964" cy="341621"/>
            </a:xfrm>
            <a:custGeom>
              <a:rect b="b" l="l" r="r" t="t"/>
              <a:pathLst>
                <a:path extrusionOk="0" h="9954" w="9119">
                  <a:moveTo>
                    <a:pt x="3138" y="0"/>
                  </a:moveTo>
                  <a:lnTo>
                    <a:pt x="1" y="204"/>
                  </a:lnTo>
                  <a:lnTo>
                    <a:pt x="1" y="6895"/>
                  </a:lnTo>
                  <a:cubicBezTo>
                    <a:pt x="892" y="6974"/>
                    <a:pt x="1772" y="7256"/>
                    <a:pt x="2246" y="7696"/>
                  </a:cubicBez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11"/>
            <p:cNvSpPr/>
            <p:nvPr/>
          </p:nvSpPr>
          <p:spPr>
            <a:xfrm>
              <a:off x="7198684" y="440632"/>
              <a:ext cx="938377" cy="1005027"/>
            </a:xfrm>
            <a:custGeom>
              <a:rect b="b" l="l" r="r" t="t"/>
              <a:pathLst>
                <a:path extrusionOk="0" h="29284" w="27342">
                  <a:moveTo>
                    <a:pt x="1986" y="1"/>
                  </a:moveTo>
                  <a:lnTo>
                    <a:pt x="1501" y="7189"/>
                  </a:lnTo>
                  <a:lnTo>
                    <a:pt x="34" y="28854"/>
                  </a:lnTo>
                  <a:lnTo>
                    <a:pt x="0" y="29283"/>
                  </a:lnTo>
                  <a:lnTo>
                    <a:pt x="0" y="29283"/>
                  </a:lnTo>
                  <a:lnTo>
                    <a:pt x="339" y="29182"/>
                  </a:lnTo>
                  <a:lnTo>
                    <a:pt x="15764" y="25131"/>
                  </a:lnTo>
                  <a:lnTo>
                    <a:pt x="27342" y="22084"/>
                  </a:lnTo>
                  <a:cubicBezTo>
                    <a:pt x="24566" y="14151"/>
                    <a:pt x="18947" y="7223"/>
                    <a:pt x="10190" y="3036"/>
                  </a:cubicBezTo>
                  <a:cubicBezTo>
                    <a:pt x="7561" y="1761"/>
                    <a:pt x="4807" y="746"/>
                    <a:pt x="1986" y="1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11"/>
            <p:cNvSpPr/>
            <p:nvPr/>
          </p:nvSpPr>
          <p:spPr>
            <a:xfrm>
              <a:off x="7266843" y="266355"/>
              <a:ext cx="1001149" cy="931822"/>
            </a:xfrm>
            <a:custGeom>
              <a:rect b="b" l="l" r="r" t="t"/>
              <a:pathLst>
                <a:path extrusionOk="0" h="27151" w="29171">
                  <a:moveTo>
                    <a:pt x="339" y="1"/>
                  </a:moveTo>
                  <a:lnTo>
                    <a:pt x="0" y="5079"/>
                  </a:lnTo>
                  <a:cubicBezTo>
                    <a:pt x="2821" y="5824"/>
                    <a:pt x="5575" y="6839"/>
                    <a:pt x="8204" y="8114"/>
                  </a:cubicBezTo>
                  <a:cubicBezTo>
                    <a:pt x="16949" y="12301"/>
                    <a:pt x="22580" y="19229"/>
                    <a:pt x="25356" y="27151"/>
                  </a:cubicBezTo>
                  <a:lnTo>
                    <a:pt x="29170" y="26158"/>
                  </a:lnTo>
                  <a:cubicBezTo>
                    <a:pt x="27816" y="22648"/>
                    <a:pt x="26044" y="19331"/>
                    <a:pt x="23889" y="16261"/>
                  </a:cubicBezTo>
                  <a:cubicBezTo>
                    <a:pt x="23889" y="16261"/>
                    <a:pt x="14692" y="3081"/>
                    <a:pt x="339" y="1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11"/>
            <p:cNvSpPr/>
            <p:nvPr/>
          </p:nvSpPr>
          <p:spPr>
            <a:xfrm>
              <a:off x="7250198" y="440632"/>
              <a:ext cx="886863" cy="862496"/>
            </a:xfrm>
            <a:custGeom>
              <a:rect b="b" l="l" r="r" t="t"/>
              <a:pathLst>
                <a:path extrusionOk="0" h="25131" w="25841">
                  <a:moveTo>
                    <a:pt x="485" y="1"/>
                  </a:moveTo>
                  <a:lnTo>
                    <a:pt x="0" y="7189"/>
                  </a:lnTo>
                  <a:cubicBezTo>
                    <a:pt x="57" y="7245"/>
                    <a:pt x="124" y="7290"/>
                    <a:pt x="181" y="7335"/>
                  </a:cubicBezTo>
                  <a:cubicBezTo>
                    <a:pt x="2528" y="9671"/>
                    <a:pt x="2392" y="12560"/>
                    <a:pt x="6037" y="13158"/>
                  </a:cubicBezTo>
                  <a:cubicBezTo>
                    <a:pt x="9513" y="13858"/>
                    <a:pt x="14421" y="12300"/>
                    <a:pt x="16227" y="16825"/>
                  </a:cubicBezTo>
                  <a:cubicBezTo>
                    <a:pt x="17321" y="19771"/>
                    <a:pt x="15302" y="22445"/>
                    <a:pt x="14263" y="25131"/>
                  </a:cubicBezTo>
                  <a:lnTo>
                    <a:pt x="25841" y="22084"/>
                  </a:lnTo>
                  <a:cubicBezTo>
                    <a:pt x="23065" y="14151"/>
                    <a:pt x="17446" y="7223"/>
                    <a:pt x="8689" y="3036"/>
                  </a:cubicBezTo>
                  <a:cubicBezTo>
                    <a:pt x="6060" y="1761"/>
                    <a:pt x="3306" y="746"/>
                    <a:pt x="485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11"/>
            <p:cNvSpPr/>
            <p:nvPr/>
          </p:nvSpPr>
          <p:spPr>
            <a:xfrm>
              <a:off x="7278855" y="266355"/>
              <a:ext cx="989137" cy="897743"/>
            </a:xfrm>
            <a:custGeom>
              <a:rect b="b" l="l" r="r" t="t"/>
              <a:pathLst>
                <a:path extrusionOk="0" h="26158" w="28821">
                  <a:moveTo>
                    <a:pt x="0" y="1"/>
                  </a:moveTo>
                  <a:lnTo>
                    <a:pt x="429" y="114"/>
                  </a:lnTo>
                  <a:cubicBezTo>
                    <a:pt x="722" y="193"/>
                    <a:pt x="1140" y="283"/>
                    <a:pt x="1670" y="452"/>
                  </a:cubicBezTo>
                  <a:lnTo>
                    <a:pt x="2550" y="723"/>
                  </a:lnTo>
                  <a:lnTo>
                    <a:pt x="3566" y="1073"/>
                  </a:lnTo>
                  <a:cubicBezTo>
                    <a:pt x="4288" y="1344"/>
                    <a:pt x="5089" y="1660"/>
                    <a:pt x="5958" y="2055"/>
                  </a:cubicBezTo>
                  <a:cubicBezTo>
                    <a:pt x="6816" y="2438"/>
                    <a:pt x="7741" y="2890"/>
                    <a:pt x="8678" y="3420"/>
                  </a:cubicBezTo>
                  <a:cubicBezTo>
                    <a:pt x="9626" y="3950"/>
                    <a:pt x="10607" y="4537"/>
                    <a:pt x="11578" y="5192"/>
                  </a:cubicBezTo>
                  <a:cubicBezTo>
                    <a:pt x="13620" y="6580"/>
                    <a:pt x="15561" y="8114"/>
                    <a:pt x="17367" y="9784"/>
                  </a:cubicBezTo>
                  <a:cubicBezTo>
                    <a:pt x="19172" y="11454"/>
                    <a:pt x="20865" y="13260"/>
                    <a:pt x="22411" y="15178"/>
                  </a:cubicBezTo>
                  <a:cubicBezTo>
                    <a:pt x="23110" y="16058"/>
                    <a:pt x="23776" y="16984"/>
                    <a:pt x="24385" y="17931"/>
                  </a:cubicBezTo>
                  <a:cubicBezTo>
                    <a:pt x="24972" y="18845"/>
                    <a:pt x="25491" y="19726"/>
                    <a:pt x="25976" y="20538"/>
                  </a:cubicBezTo>
                  <a:cubicBezTo>
                    <a:pt x="26462" y="21339"/>
                    <a:pt x="26868" y="22107"/>
                    <a:pt x="27218" y="22795"/>
                  </a:cubicBezTo>
                  <a:cubicBezTo>
                    <a:pt x="27398" y="23133"/>
                    <a:pt x="27567" y="23449"/>
                    <a:pt x="27703" y="23754"/>
                  </a:cubicBezTo>
                  <a:cubicBezTo>
                    <a:pt x="27850" y="24047"/>
                    <a:pt x="27985" y="24330"/>
                    <a:pt x="28098" y="24578"/>
                  </a:cubicBezTo>
                  <a:cubicBezTo>
                    <a:pt x="28357" y="25063"/>
                    <a:pt x="28515" y="25469"/>
                    <a:pt x="28639" y="25740"/>
                  </a:cubicBezTo>
                  <a:cubicBezTo>
                    <a:pt x="28752" y="26011"/>
                    <a:pt x="28820" y="26158"/>
                    <a:pt x="28820" y="26158"/>
                  </a:cubicBezTo>
                  <a:cubicBezTo>
                    <a:pt x="28820" y="26158"/>
                    <a:pt x="28775" y="26011"/>
                    <a:pt x="28673" y="25729"/>
                  </a:cubicBezTo>
                  <a:cubicBezTo>
                    <a:pt x="28583" y="25447"/>
                    <a:pt x="28436" y="25040"/>
                    <a:pt x="28233" y="24521"/>
                  </a:cubicBezTo>
                  <a:cubicBezTo>
                    <a:pt x="28041" y="24002"/>
                    <a:pt x="27782" y="23382"/>
                    <a:pt x="27466" y="22682"/>
                  </a:cubicBezTo>
                  <a:cubicBezTo>
                    <a:pt x="27139" y="21971"/>
                    <a:pt x="26744" y="21193"/>
                    <a:pt x="26315" y="20346"/>
                  </a:cubicBezTo>
                  <a:cubicBezTo>
                    <a:pt x="25875" y="19500"/>
                    <a:pt x="25344" y="18620"/>
                    <a:pt x="24758" y="17694"/>
                  </a:cubicBezTo>
                  <a:cubicBezTo>
                    <a:pt x="24160" y="16724"/>
                    <a:pt x="23494" y="15776"/>
                    <a:pt x="22783" y="14873"/>
                  </a:cubicBezTo>
                  <a:cubicBezTo>
                    <a:pt x="21214" y="12944"/>
                    <a:pt x="19511" y="11138"/>
                    <a:pt x="17660" y="9457"/>
                  </a:cubicBezTo>
                  <a:cubicBezTo>
                    <a:pt x="16723" y="8611"/>
                    <a:pt x="15753" y="7787"/>
                    <a:pt x="14771" y="7020"/>
                  </a:cubicBezTo>
                  <a:cubicBezTo>
                    <a:pt x="13789" y="6252"/>
                    <a:pt x="12785" y="5541"/>
                    <a:pt x="11781" y="4898"/>
                  </a:cubicBezTo>
                  <a:cubicBezTo>
                    <a:pt x="10777" y="4255"/>
                    <a:pt x="9784" y="3668"/>
                    <a:pt x="8813" y="3160"/>
                  </a:cubicBezTo>
                  <a:cubicBezTo>
                    <a:pt x="7843" y="2664"/>
                    <a:pt x="6917" y="2213"/>
                    <a:pt x="6037" y="1852"/>
                  </a:cubicBezTo>
                  <a:cubicBezTo>
                    <a:pt x="5157" y="1479"/>
                    <a:pt x="4345" y="1186"/>
                    <a:pt x="3611" y="937"/>
                  </a:cubicBezTo>
                  <a:lnTo>
                    <a:pt x="2573" y="622"/>
                  </a:lnTo>
                  <a:lnTo>
                    <a:pt x="1693" y="385"/>
                  </a:lnTo>
                  <a:cubicBezTo>
                    <a:pt x="1162" y="238"/>
                    <a:pt x="722" y="170"/>
                    <a:pt x="440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11"/>
            <p:cNvSpPr/>
            <p:nvPr/>
          </p:nvSpPr>
          <p:spPr>
            <a:xfrm>
              <a:off x="7264887" y="993665"/>
              <a:ext cx="33359" cy="108074"/>
            </a:xfrm>
            <a:custGeom>
              <a:rect b="b" l="l" r="r" t="t"/>
              <a:pathLst>
                <a:path extrusionOk="0" h="3149" w="972">
                  <a:moveTo>
                    <a:pt x="960" y="1"/>
                  </a:moveTo>
                  <a:lnTo>
                    <a:pt x="960" y="1"/>
                  </a:lnTo>
                  <a:cubicBezTo>
                    <a:pt x="847" y="147"/>
                    <a:pt x="757" y="294"/>
                    <a:pt x="678" y="452"/>
                  </a:cubicBezTo>
                  <a:cubicBezTo>
                    <a:pt x="509" y="790"/>
                    <a:pt x="373" y="1152"/>
                    <a:pt x="283" y="1524"/>
                  </a:cubicBezTo>
                  <a:cubicBezTo>
                    <a:pt x="227" y="1716"/>
                    <a:pt x="181" y="1908"/>
                    <a:pt x="148" y="2099"/>
                  </a:cubicBezTo>
                  <a:cubicBezTo>
                    <a:pt x="114" y="2280"/>
                    <a:pt x="91" y="2460"/>
                    <a:pt x="57" y="2618"/>
                  </a:cubicBezTo>
                  <a:cubicBezTo>
                    <a:pt x="23" y="2788"/>
                    <a:pt x="12" y="2968"/>
                    <a:pt x="1" y="3149"/>
                  </a:cubicBezTo>
                  <a:cubicBezTo>
                    <a:pt x="125" y="3013"/>
                    <a:pt x="227" y="2867"/>
                    <a:pt x="328" y="2720"/>
                  </a:cubicBezTo>
                  <a:cubicBezTo>
                    <a:pt x="509" y="2381"/>
                    <a:pt x="655" y="2020"/>
                    <a:pt x="746" y="1648"/>
                  </a:cubicBezTo>
                  <a:cubicBezTo>
                    <a:pt x="836" y="1276"/>
                    <a:pt x="904" y="903"/>
                    <a:pt x="949" y="531"/>
                  </a:cubicBezTo>
                  <a:cubicBezTo>
                    <a:pt x="960" y="362"/>
                    <a:pt x="971" y="181"/>
                    <a:pt x="960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11"/>
            <p:cNvSpPr/>
            <p:nvPr/>
          </p:nvSpPr>
          <p:spPr>
            <a:xfrm>
              <a:off x="7257920" y="758195"/>
              <a:ext cx="27147" cy="274217"/>
            </a:xfrm>
            <a:custGeom>
              <a:rect b="b" l="l" r="r" t="t"/>
              <a:pathLst>
                <a:path extrusionOk="0" h="7990" w="791">
                  <a:moveTo>
                    <a:pt x="791" y="1"/>
                  </a:moveTo>
                  <a:cubicBezTo>
                    <a:pt x="791" y="1"/>
                    <a:pt x="734" y="125"/>
                    <a:pt x="689" y="339"/>
                  </a:cubicBezTo>
                  <a:cubicBezTo>
                    <a:pt x="644" y="554"/>
                    <a:pt x="554" y="858"/>
                    <a:pt x="475" y="1231"/>
                  </a:cubicBezTo>
                  <a:cubicBezTo>
                    <a:pt x="441" y="1411"/>
                    <a:pt x="384" y="1614"/>
                    <a:pt x="362" y="1829"/>
                  </a:cubicBezTo>
                  <a:cubicBezTo>
                    <a:pt x="328" y="2043"/>
                    <a:pt x="305" y="2269"/>
                    <a:pt x="283" y="2506"/>
                  </a:cubicBezTo>
                  <a:cubicBezTo>
                    <a:pt x="215" y="2969"/>
                    <a:pt x="170" y="3476"/>
                    <a:pt x="136" y="3973"/>
                  </a:cubicBezTo>
                  <a:cubicBezTo>
                    <a:pt x="114" y="4469"/>
                    <a:pt x="80" y="4966"/>
                    <a:pt x="69" y="5440"/>
                  </a:cubicBezTo>
                  <a:cubicBezTo>
                    <a:pt x="57" y="5677"/>
                    <a:pt x="57" y="5902"/>
                    <a:pt x="35" y="6117"/>
                  </a:cubicBezTo>
                  <a:cubicBezTo>
                    <a:pt x="23" y="6331"/>
                    <a:pt x="12" y="6534"/>
                    <a:pt x="12" y="6726"/>
                  </a:cubicBezTo>
                  <a:cubicBezTo>
                    <a:pt x="1" y="7099"/>
                    <a:pt x="1" y="7414"/>
                    <a:pt x="1" y="7640"/>
                  </a:cubicBezTo>
                  <a:lnTo>
                    <a:pt x="1" y="7990"/>
                  </a:lnTo>
                  <a:cubicBezTo>
                    <a:pt x="1" y="7990"/>
                    <a:pt x="46" y="7866"/>
                    <a:pt x="102" y="7651"/>
                  </a:cubicBezTo>
                  <a:cubicBezTo>
                    <a:pt x="148" y="7426"/>
                    <a:pt x="226" y="7121"/>
                    <a:pt x="294" y="6749"/>
                  </a:cubicBezTo>
                  <a:cubicBezTo>
                    <a:pt x="351" y="6388"/>
                    <a:pt x="441" y="5959"/>
                    <a:pt x="497" y="5485"/>
                  </a:cubicBezTo>
                  <a:cubicBezTo>
                    <a:pt x="542" y="5011"/>
                    <a:pt x="599" y="4514"/>
                    <a:pt x="621" y="4007"/>
                  </a:cubicBezTo>
                  <a:cubicBezTo>
                    <a:pt x="655" y="3499"/>
                    <a:pt x="689" y="3014"/>
                    <a:pt x="700" y="2540"/>
                  </a:cubicBezTo>
                  <a:cubicBezTo>
                    <a:pt x="712" y="2303"/>
                    <a:pt x="712" y="2077"/>
                    <a:pt x="712" y="1863"/>
                  </a:cubicBezTo>
                  <a:cubicBezTo>
                    <a:pt x="723" y="1648"/>
                    <a:pt x="746" y="1445"/>
                    <a:pt x="757" y="1265"/>
                  </a:cubicBezTo>
                  <a:cubicBezTo>
                    <a:pt x="779" y="892"/>
                    <a:pt x="791" y="576"/>
                    <a:pt x="791" y="351"/>
                  </a:cubicBezTo>
                  <a:lnTo>
                    <a:pt x="791" y="1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11"/>
            <p:cNvSpPr/>
            <p:nvPr/>
          </p:nvSpPr>
          <p:spPr>
            <a:xfrm>
              <a:off x="7374505" y="913905"/>
              <a:ext cx="142531" cy="198678"/>
            </a:xfrm>
            <a:custGeom>
              <a:rect b="b" l="l" r="r" t="t"/>
              <a:pathLst>
                <a:path extrusionOk="0" h="5789" w="4153">
                  <a:moveTo>
                    <a:pt x="4153" y="0"/>
                  </a:moveTo>
                  <a:cubicBezTo>
                    <a:pt x="4153" y="0"/>
                    <a:pt x="3826" y="305"/>
                    <a:pt x="3374" y="801"/>
                  </a:cubicBezTo>
                  <a:cubicBezTo>
                    <a:pt x="3149" y="1049"/>
                    <a:pt x="2900" y="1354"/>
                    <a:pt x="2630" y="1681"/>
                  </a:cubicBezTo>
                  <a:cubicBezTo>
                    <a:pt x="2359" y="1997"/>
                    <a:pt x="2077" y="2358"/>
                    <a:pt x="1828" y="2719"/>
                  </a:cubicBezTo>
                  <a:cubicBezTo>
                    <a:pt x="1321" y="3453"/>
                    <a:pt x="847" y="4209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62"/>
                    <a:pt x="745" y="4954"/>
                  </a:cubicBezTo>
                  <a:cubicBezTo>
                    <a:pt x="1174" y="4435"/>
                    <a:pt x="1716" y="3724"/>
                    <a:pt x="2212" y="2990"/>
                  </a:cubicBezTo>
                  <a:cubicBezTo>
                    <a:pt x="2460" y="2618"/>
                    <a:pt x="2731" y="2268"/>
                    <a:pt x="2968" y="1930"/>
                  </a:cubicBezTo>
                  <a:cubicBezTo>
                    <a:pt x="3205" y="1580"/>
                    <a:pt x="3408" y="1253"/>
                    <a:pt x="3589" y="970"/>
                  </a:cubicBezTo>
                  <a:cubicBezTo>
                    <a:pt x="3950" y="406"/>
                    <a:pt x="4153" y="0"/>
                    <a:pt x="4153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11"/>
            <p:cNvSpPr/>
            <p:nvPr/>
          </p:nvSpPr>
          <p:spPr>
            <a:xfrm>
              <a:off x="7539481" y="1203566"/>
              <a:ext cx="279639" cy="115830"/>
            </a:xfrm>
            <a:custGeom>
              <a:rect b="b" l="l" r="r" t="t"/>
              <a:pathLst>
                <a:path extrusionOk="0" h="3375" w="8148">
                  <a:moveTo>
                    <a:pt x="8148" y="1"/>
                  </a:moveTo>
                  <a:cubicBezTo>
                    <a:pt x="8148" y="1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7"/>
                  </a:cubicBezTo>
                  <a:cubicBezTo>
                    <a:pt x="6026" y="666"/>
                    <a:pt x="4999" y="1039"/>
                    <a:pt x="3984" y="1467"/>
                  </a:cubicBezTo>
                  <a:cubicBezTo>
                    <a:pt x="2957" y="1896"/>
                    <a:pt x="1964" y="2348"/>
                    <a:pt x="1219" y="2720"/>
                  </a:cubicBezTo>
                  <a:cubicBezTo>
                    <a:pt x="847" y="2912"/>
                    <a:pt x="553" y="3070"/>
                    <a:pt x="339" y="3194"/>
                  </a:cubicBezTo>
                  <a:cubicBezTo>
                    <a:pt x="125" y="3307"/>
                    <a:pt x="0" y="3375"/>
                    <a:pt x="0" y="3375"/>
                  </a:cubicBezTo>
                  <a:cubicBezTo>
                    <a:pt x="0" y="3375"/>
                    <a:pt x="136" y="3352"/>
                    <a:pt x="373" y="3273"/>
                  </a:cubicBezTo>
                  <a:cubicBezTo>
                    <a:pt x="598" y="3205"/>
                    <a:pt x="937" y="3115"/>
                    <a:pt x="1332" y="2980"/>
                  </a:cubicBezTo>
                  <a:cubicBezTo>
                    <a:pt x="2111" y="2720"/>
                    <a:pt x="3149" y="2336"/>
                    <a:pt x="4164" y="1908"/>
                  </a:cubicBezTo>
                  <a:cubicBezTo>
                    <a:pt x="5180" y="1490"/>
                    <a:pt x="6184" y="1027"/>
                    <a:pt x="6929" y="655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80"/>
                    <a:pt x="8148" y="1"/>
                    <a:pt x="8148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11"/>
            <p:cNvSpPr/>
            <p:nvPr/>
          </p:nvSpPr>
          <p:spPr>
            <a:xfrm>
              <a:off x="7411674" y="538239"/>
              <a:ext cx="70150" cy="202968"/>
            </a:xfrm>
            <a:custGeom>
              <a:rect b="b" l="l" r="r" t="t"/>
              <a:pathLst>
                <a:path extrusionOk="0" h="5914" w="2044">
                  <a:moveTo>
                    <a:pt x="2043" y="0"/>
                  </a:moveTo>
                  <a:cubicBezTo>
                    <a:pt x="2043" y="1"/>
                    <a:pt x="1829" y="328"/>
                    <a:pt x="1569" y="869"/>
                  </a:cubicBezTo>
                  <a:cubicBezTo>
                    <a:pt x="1310" y="1400"/>
                    <a:pt x="1005" y="2111"/>
                    <a:pt x="734" y="2855"/>
                  </a:cubicBezTo>
                  <a:cubicBezTo>
                    <a:pt x="497" y="3600"/>
                    <a:pt x="294" y="4356"/>
                    <a:pt x="170" y="4943"/>
                  </a:cubicBezTo>
                  <a:cubicBezTo>
                    <a:pt x="102" y="5259"/>
                    <a:pt x="46" y="5586"/>
                    <a:pt x="1" y="5913"/>
                  </a:cubicBezTo>
                  <a:cubicBezTo>
                    <a:pt x="1" y="5913"/>
                    <a:pt x="204" y="5563"/>
                    <a:pt x="441" y="5022"/>
                  </a:cubicBezTo>
                  <a:cubicBezTo>
                    <a:pt x="678" y="4491"/>
                    <a:pt x="949" y="3758"/>
                    <a:pt x="1197" y="3013"/>
                  </a:cubicBezTo>
                  <a:cubicBezTo>
                    <a:pt x="1321" y="2652"/>
                    <a:pt x="1445" y="2280"/>
                    <a:pt x="1558" y="1930"/>
                  </a:cubicBezTo>
                  <a:cubicBezTo>
                    <a:pt x="1671" y="1580"/>
                    <a:pt x="1761" y="1242"/>
                    <a:pt x="1829" y="960"/>
                  </a:cubicBezTo>
                  <a:cubicBezTo>
                    <a:pt x="1975" y="395"/>
                    <a:pt x="2043" y="1"/>
                    <a:pt x="2043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11"/>
            <p:cNvSpPr/>
            <p:nvPr/>
          </p:nvSpPr>
          <p:spPr>
            <a:xfrm>
              <a:off x="7613818" y="878247"/>
              <a:ext cx="277717" cy="192535"/>
            </a:xfrm>
            <a:custGeom>
              <a:rect b="b" l="l" r="r" t="t"/>
              <a:pathLst>
                <a:path extrusionOk="0" h="5610" w="8092">
                  <a:moveTo>
                    <a:pt x="8092" y="1"/>
                  </a:moveTo>
                  <a:lnTo>
                    <a:pt x="8092" y="1"/>
                  </a:lnTo>
                  <a:cubicBezTo>
                    <a:pt x="8092" y="1"/>
                    <a:pt x="7945" y="80"/>
                    <a:pt x="7719" y="215"/>
                  </a:cubicBezTo>
                  <a:cubicBezTo>
                    <a:pt x="7494" y="339"/>
                    <a:pt x="7155" y="531"/>
                    <a:pt x="6760" y="779"/>
                  </a:cubicBezTo>
                  <a:cubicBezTo>
                    <a:pt x="5970" y="1253"/>
                    <a:pt x="4943" y="1942"/>
                    <a:pt x="3950" y="2641"/>
                  </a:cubicBezTo>
                  <a:cubicBezTo>
                    <a:pt x="3454" y="3002"/>
                    <a:pt x="2946" y="3341"/>
                    <a:pt x="2472" y="3679"/>
                  </a:cubicBezTo>
                  <a:cubicBezTo>
                    <a:pt x="1998" y="4018"/>
                    <a:pt x="1570" y="4345"/>
                    <a:pt x="1197" y="4627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14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5" y="5406"/>
                  </a:cubicBezTo>
                  <a:cubicBezTo>
                    <a:pt x="622" y="5271"/>
                    <a:pt x="960" y="5090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36"/>
                    <a:pt x="3702" y="3397"/>
                    <a:pt x="4210" y="3048"/>
                  </a:cubicBezTo>
                  <a:cubicBezTo>
                    <a:pt x="5226" y="2337"/>
                    <a:pt x="6196" y="1592"/>
                    <a:pt x="6918" y="1005"/>
                  </a:cubicBezTo>
                  <a:cubicBezTo>
                    <a:pt x="7279" y="712"/>
                    <a:pt x="7561" y="464"/>
                    <a:pt x="7776" y="283"/>
                  </a:cubicBezTo>
                  <a:cubicBezTo>
                    <a:pt x="7979" y="114"/>
                    <a:pt x="8092" y="1"/>
                    <a:pt x="8092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11"/>
            <p:cNvSpPr/>
            <p:nvPr/>
          </p:nvSpPr>
          <p:spPr>
            <a:xfrm>
              <a:off x="7876778" y="1133485"/>
              <a:ext cx="213436" cy="56594"/>
            </a:xfrm>
            <a:custGeom>
              <a:rect b="b" l="l" r="r" t="t"/>
              <a:pathLst>
                <a:path extrusionOk="0" h="1649" w="6219">
                  <a:moveTo>
                    <a:pt x="6219" y="0"/>
                  </a:moveTo>
                  <a:cubicBezTo>
                    <a:pt x="6218" y="0"/>
                    <a:pt x="5812" y="57"/>
                    <a:pt x="5226" y="215"/>
                  </a:cubicBezTo>
                  <a:cubicBezTo>
                    <a:pt x="4932" y="282"/>
                    <a:pt x="4594" y="395"/>
                    <a:pt x="4221" y="485"/>
                  </a:cubicBezTo>
                  <a:cubicBezTo>
                    <a:pt x="3860" y="576"/>
                    <a:pt x="3477" y="711"/>
                    <a:pt x="3093" y="801"/>
                  </a:cubicBezTo>
                  <a:cubicBezTo>
                    <a:pt x="2720" y="892"/>
                    <a:pt x="2337" y="993"/>
                    <a:pt x="1964" y="1083"/>
                  </a:cubicBezTo>
                  <a:cubicBezTo>
                    <a:pt x="1603" y="1174"/>
                    <a:pt x="1254" y="1253"/>
                    <a:pt x="971" y="1343"/>
                  </a:cubicBezTo>
                  <a:cubicBezTo>
                    <a:pt x="385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5" y="1649"/>
                  </a:cubicBezTo>
                  <a:cubicBezTo>
                    <a:pt x="249" y="1649"/>
                    <a:pt x="578" y="1643"/>
                    <a:pt x="1005" y="1602"/>
                  </a:cubicBezTo>
                  <a:cubicBezTo>
                    <a:pt x="1163" y="1591"/>
                    <a:pt x="1321" y="1580"/>
                    <a:pt x="1502" y="1569"/>
                  </a:cubicBezTo>
                  <a:cubicBezTo>
                    <a:pt x="1671" y="1546"/>
                    <a:pt x="1852" y="1535"/>
                    <a:pt x="2043" y="1501"/>
                  </a:cubicBezTo>
                  <a:cubicBezTo>
                    <a:pt x="2416" y="1433"/>
                    <a:pt x="2822" y="1354"/>
                    <a:pt x="3217" y="1264"/>
                  </a:cubicBezTo>
                  <a:cubicBezTo>
                    <a:pt x="3612" y="1151"/>
                    <a:pt x="4007" y="1016"/>
                    <a:pt x="4357" y="892"/>
                  </a:cubicBezTo>
                  <a:cubicBezTo>
                    <a:pt x="4537" y="824"/>
                    <a:pt x="4706" y="756"/>
                    <a:pt x="4864" y="677"/>
                  </a:cubicBezTo>
                  <a:cubicBezTo>
                    <a:pt x="5034" y="609"/>
                    <a:pt x="5169" y="542"/>
                    <a:pt x="5316" y="474"/>
                  </a:cubicBezTo>
                  <a:cubicBezTo>
                    <a:pt x="5869" y="215"/>
                    <a:pt x="6219" y="0"/>
                    <a:pt x="6219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11"/>
            <p:cNvSpPr/>
            <p:nvPr/>
          </p:nvSpPr>
          <p:spPr>
            <a:xfrm>
              <a:off x="7499190" y="1049950"/>
              <a:ext cx="47876" cy="34903"/>
            </a:xfrm>
            <a:custGeom>
              <a:rect b="b" l="l" r="r" t="t"/>
              <a:pathLst>
                <a:path extrusionOk="0" h="1017" w="1395">
                  <a:moveTo>
                    <a:pt x="870" y="1"/>
                  </a:moveTo>
                  <a:cubicBezTo>
                    <a:pt x="846" y="1"/>
                    <a:pt x="819" y="3"/>
                    <a:pt x="791" y="8"/>
                  </a:cubicBezTo>
                  <a:cubicBezTo>
                    <a:pt x="768" y="8"/>
                    <a:pt x="746" y="8"/>
                    <a:pt x="723" y="19"/>
                  </a:cubicBezTo>
                  <a:cubicBezTo>
                    <a:pt x="317" y="121"/>
                    <a:pt x="1" y="866"/>
                    <a:pt x="543" y="1001"/>
                  </a:cubicBezTo>
                  <a:cubicBezTo>
                    <a:pt x="581" y="1012"/>
                    <a:pt x="619" y="1017"/>
                    <a:pt x="655" y="1017"/>
                  </a:cubicBezTo>
                  <a:cubicBezTo>
                    <a:pt x="1171" y="1017"/>
                    <a:pt x="1394" y="1"/>
                    <a:pt x="87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11"/>
            <p:cNvSpPr/>
            <p:nvPr/>
          </p:nvSpPr>
          <p:spPr>
            <a:xfrm>
              <a:off x="7486800" y="1174222"/>
              <a:ext cx="47293" cy="35590"/>
            </a:xfrm>
            <a:custGeom>
              <a:rect b="b" l="l" r="r" t="t"/>
              <a:pathLst>
                <a:path extrusionOk="0" h="1037" w="1378">
                  <a:moveTo>
                    <a:pt x="854" y="1"/>
                  </a:moveTo>
                  <a:cubicBezTo>
                    <a:pt x="828" y="1"/>
                    <a:pt x="799" y="4"/>
                    <a:pt x="768" y="9"/>
                  </a:cubicBezTo>
                  <a:lnTo>
                    <a:pt x="700" y="21"/>
                  </a:lnTo>
                  <a:cubicBezTo>
                    <a:pt x="305" y="145"/>
                    <a:pt x="1" y="889"/>
                    <a:pt x="542" y="1025"/>
                  </a:cubicBezTo>
                  <a:cubicBezTo>
                    <a:pt x="577" y="1033"/>
                    <a:pt x="610" y="1036"/>
                    <a:pt x="642" y="1036"/>
                  </a:cubicBezTo>
                  <a:cubicBezTo>
                    <a:pt x="1172" y="1036"/>
                    <a:pt x="1378" y="1"/>
                    <a:pt x="85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11"/>
            <p:cNvSpPr/>
            <p:nvPr/>
          </p:nvSpPr>
          <p:spPr>
            <a:xfrm>
              <a:off x="7716367" y="1254909"/>
              <a:ext cx="51205" cy="28897"/>
            </a:xfrm>
            <a:custGeom>
              <a:rect b="b" l="l" r="r" t="t"/>
              <a:pathLst>
                <a:path extrusionOk="0" h="842" w="1492">
                  <a:moveTo>
                    <a:pt x="894" y="0"/>
                  </a:moveTo>
                  <a:cubicBezTo>
                    <a:pt x="486" y="0"/>
                    <a:pt x="1" y="426"/>
                    <a:pt x="376" y="728"/>
                  </a:cubicBezTo>
                  <a:cubicBezTo>
                    <a:pt x="398" y="739"/>
                    <a:pt x="421" y="750"/>
                    <a:pt x="432" y="761"/>
                  </a:cubicBezTo>
                  <a:cubicBezTo>
                    <a:pt x="520" y="816"/>
                    <a:pt x="632" y="842"/>
                    <a:pt x="747" y="842"/>
                  </a:cubicBezTo>
                  <a:cubicBezTo>
                    <a:pt x="1105" y="842"/>
                    <a:pt x="1492" y="595"/>
                    <a:pt x="1278" y="220"/>
                  </a:cubicBezTo>
                  <a:cubicBezTo>
                    <a:pt x="1197" y="63"/>
                    <a:pt x="1051" y="0"/>
                    <a:pt x="89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11"/>
            <p:cNvSpPr/>
            <p:nvPr/>
          </p:nvSpPr>
          <p:spPr>
            <a:xfrm>
              <a:off x="7250335" y="1279001"/>
              <a:ext cx="38473" cy="37169"/>
            </a:xfrm>
            <a:custGeom>
              <a:rect b="b" l="l" r="r" t="t"/>
              <a:pathLst>
                <a:path extrusionOk="0" h="1083" w="1121">
                  <a:moveTo>
                    <a:pt x="625" y="0"/>
                  </a:moveTo>
                  <a:cubicBezTo>
                    <a:pt x="608" y="0"/>
                    <a:pt x="590" y="1"/>
                    <a:pt x="572" y="3"/>
                  </a:cubicBezTo>
                  <a:cubicBezTo>
                    <a:pt x="0" y="53"/>
                    <a:pt x="52" y="1083"/>
                    <a:pt x="490" y="1083"/>
                  </a:cubicBezTo>
                  <a:cubicBezTo>
                    <a:pt x="545" y="1083"/>
                    <a:pt x="606" y="1066"/>
                    <a:pt x="673" y="1030"/>
                  </a:cubicBezTo>
                  <a:cubicBezTo>
                    <a:pt x="684" y="1019"/>
                    <a:pt x="707" y="1007"/>
                    <a:pt x="730" y="996"/>
                  </a:cubicBezTo>
                  <a:cubicBezTo>
                    <a:pt x="1057" y="767"/>
                    <a:pt x="1120" y="0"/>
                    <a:pt x="62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11"/>
            <p:cNvSpPr/>
            <p:nvPr/>
          </p:nvSpPr>
          <p:spPr>
            <a:xfrm>
              <a:off x="7616118" y="1156822"/>
              <a:ext cx="42420" cy="28692"/>
            </a:xfrm>
            <a:custGeom>
              <a:rect b="b" l="l" r="r" t="t"/>
              <a:pathLst>
                <a:path extrusionOk="0" h="836" w="1236">
                  <a:moveTo>
                    <a:pt x="460" y="0"/>
                  </a:moveTo>
                  <a:cubicBezTo>
                    <a:pt x="216" y="0"/>
                    <a:pt x="0" y="122"/>
                    <a:pt x="24" y="415"/>
                  </a:cubicBezTo>
                  <a:cubicBezTo>
                    <a:pt x="50" y="706"/>
                    <a:pt x="329" y="835"/>
                    <a:pt x="599" y="835"/>
                  </a:cubicBezTo>
                  <a:cubicBezTo>
                    <a:pt x="925" y="835"/>
                    <a:pt x="1235" y="646"/>
                    <a:pt x="1062" y="324"/>
                  </a:cubicBezTo>
                  <a:cubicBezTo>
                    <a:pt x="1051" y="302"/>
                    <a:pt x="1040" y="279"/>
                    <a:pt x="1029" y="257"/>
                  </a:cubicBezTo>
                  <a:cubicBezTo>
                    <a:pt x="917" y="97"/>
                    <a:pt x="677" y="0"/>
                    <a:pt x="46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11"/>
            <p:cNvSpPr/>
            <p:nvPr/>
          </p:nvSpPr>
          <p:spPr>
            <a:xfrm>
              <a:off x="7351339" y="873476"/>
              <a:ext cx="38370" cy="37477"/>
            </a:xfrm>
            <a:custGeom>
              <a:rect b="b" l="l" r="r" t="t"/>
              <a:pathLst>
                <a:path extrusionOk="0" h="1092" w="1118">
                  <a:moveTo>
                    <a:pt x="605" y="1"/>
                  </a:moveTo>
                  <a:cubicBezTo>
                    <a:pt x="548" y="1"/>
                    <a:pt x="484" y="19"/>
                    <a:pt x="416" y="61"/>
                  </a:cubicBezTo>
                  <a:cubicBezTo>
                    <a:pt x="393" y="72"/>
                    <a:pt x="371" y="83"/>
                    <a:pt x="359" y="95"/>
                  </a:cubicBezTo>
                  <a:cubicBezTo>
                    <a:pt x="34" y="333"/>
                    <a:pt x="1" y="1092"/>
                    <a:pt x="488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11"/>
            <p:cNvSpPr/>
            <p:nvPr/>
          </p:nvSpPr>
          <p:spPr>
            <a:xfrm>
              <a:off x="7399112" y="1231777"/>
              <a:ext cx="38576" cy="37546"/>
            </a:xfrm>
            <a:custGeom>
              <a:rect b="b" l="l" r="r" t="t"/>
              <a:pathLst>
                <a:path extrusionOk="0" h="1094" w="1124">
                  <a:moveTo>
                    <a:pt x="656" y="1"/>
                  </a:moveTo>
                  <a:cubicBezTo>
                    <a:pt x="622" y="1"/>
                    <a:pt x="586" y="5"/>
                    <a:pt x="547" y="14"/>
                  </a:cubicBezTo>
                  <a:cubicBezTo>
                    <a:pt x="0" y="131"/>
                    <a:pt x="164" y="1094"/>
                    <a:pt x="569" y="1094"/>
                  </a:cubicBezTo>
                  <a:cubicBezTo>
                    <a:pt x="632" y="1094"/>
                    <a:pt x="700" y="1071"/>
                    <a:pt x="773" y="1018"/>
                  </a:cubicBezTo>
                  <a:cubicBezTo>
                    <a:pt x="795" y="1007"/>
                    <a:pt x="818" y="995"/>
                    <a:pt x="829" y="984"/>
                  </a:cubicBezTo>
                  <a:cubicBezTo>
                    <a:pt x="1123" y="722"/>
                    <a:pt x="1105" y="1"/>
                    <a:pt x="65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11"/>
            <p:cNvSpPr/>
            <p:nvPr/>
          </p:nvSpPr>
          <p:spPr>
            <a:xfrm>
              <a:off x="7569134" y="889813"/>
              <a:ext cx="38953" cy="37958"/>
            </a:xfrm>
            <a:custGeom>
              <a:rect b="b" l="l" r="r" t="t"/>
              <a:pathLst>
                <a:path extrusionOk="0" h="1106" w="1135">
                  <a:moveTo>
                    <a:pt x="655" y="1"/>
                  </a:moveTo>
                  <a:cubicBezTo>
                    <a:pt x="621" y="1"/>
                    <a:pt x="585" y="5"/>
                    <a:pt x="547" y="14"/>
                  </a:cubicBezTo>
                  <a:cubicBezTo>
                    <a:pt x="0" y="150"/>
                    <a:pt x="188" y="1106"/>
                    <a:pt x="592" y="1106"/>
                  </a:cubicBezTo>
                  <a:cubicBezTo>
                    <a:pt x="655" y="1106"/>
                    <a:pt x="724" y="1083"/>
                    <a:pt x="795" y="1029"/>
                  </a:cubicBezTo>
                  <a:lnTo>
                    <a:pt x="852" y="973"/>
                  </a:lnTo>
                  <a:cubicBezTo>
                    <a:pt x="1135" y="711"/>
                    <a:pt x="1096" y="1"/>
                    <a:pt x="6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11"/>
            <p:cNvSpPr/>
            <p:nvPr/>
          </p:nvSpPr>
          <p:spPr>
            <a:xfrm>
              <a:off x="7393690" y="1341258"/>
              <a:ext cx="51686" cy="29138"/>
            </a:xfrm>
            <a:custGeom>
              <a:rect b="b" l="l" r="r" t="t"/>
              <a:pathLst>
                <a:path extrusionOk="0" h="849" w="1506">
                  <a:moveTo>
                    <a:pt x="764" y="1"/>
                  </a:moveTo>
                  <a:cubicBezTo>
                    <a:pt x="406" y="1"/>
                    <a:pt x="0" y="256"/>
                    <a:pt x="209" y="638"/>
                  </a:cubicBezTo>
                  <a:cubicBezTo>
                    <a:pt x="298" y="788"/>
                    <a:pt x="445" y="848"/>
                    <a:pt x="601" y="848"/>
                  </a:cubicBezTo>
                  <a:cubicBezTo>
                    <a:pt x="1020" y="848"/>
                    <a:pt x="1506" y="414"/>
                    <a:pt x="1111" y="119"/>
                  </a:cubicBezTo>
                  <a:cubicBezTo>
                    <a:pt x="1100" y="96"/>
                    <a:pt x="1078" y="85"/>
                    <a:pt x="1055" y="73"/>
                  </a:cubicBezTo>
                  <a:cubicBezTo>
                    <a:pt x="974" y="24"/>
                    <a:pt x="871" y="1"/>
                    <a:pt x="76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11"/>
            <p:cNvSpPr/>
            <p:nvPr/>
          </p:nvSpPr>
          <p:spPr>
            <a:xfrm>
              <a:off x="7325942" y="1193339"/>
              <a:ext cx="52166" cy="29103"/>
            </a:xfrm>
            <a:custGeom>
              <a:rect b="b" l="l" r="r" t="t"/>
              <a:pathLst>
                <a:path extrusionOk="0" h="848" w="1520">
                  <a:moveTo>
                    <a:pt x="910" y="1"/>
                  </a:moveTo>
                  <a:cubicBezTo>
                    <a:pt x="491" y="1"/>
                    <a:pt x="1" y="465"/>
                    <a:pt x="411" y="750"/>
                  </a:cubicBezTo>
                  <a:cubicBezTo>
                    <a:pt x="422" y="761"/>
                    <a:pt x="445" y="772"/>
                    <a:pt x="467" y="784"/>
                  </a:cubicBezTo>
                  <a:cubicBezTo>
                    <a:pt x="545" y="827"/>
                    <a:pt x="641" y="848"/>
                    <a:pt x="741" y="848"/>
                  </a:cubicBezTo>
                  <a:cubicBezTo>
                    <a:pt x="1105" y="848"/>
                    <a:pt x="1519" y="578"/>
                    <a:pt x="1280" y="197"/>
                  </a:cubicBezTo>
                  <a:cubicBezTo>
                    <a:pt x="1193" y="57"/>
                    <a:pt x="1055" y="1"/>
                    <a:pt x="9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11"/>
            <p:cNvSpPr/>
            <p:nvPr/>
          </p:nvSpPr>
          <p:spPr>
            <a:xfrm>
              <a:off x="7334213" y="1293038"/>
              <a:ext cx="39399" cy="31609"/>
            </a:xfrm>
            <a:custGeom>
              <a:rect b="b" l="l" r="r" t="t"/>
              <a:pathLst>
                <a:path extrusionOk="0" h="921" w="1148">
                  <a:moveTo>
                    <a:pt x="452" y="1"/>
                  </a:moveTo>
                  <a:cubicBezTo>
                    <a:pt x="293" y="1"/>
                    <a:pt x="154" y="84"/>
                    <a:pt x="102" y="294"/>
                  </a:cubicBezTo>
                  <a:cubicBezTo>
                    <a:pt x="1" y="666"/>
                    <a:pt x="420" y="921"/>
                    <a:pt x="749" y="921"/>
                  </a:cubicBezTo>
                  <a:cubicBezTo>
                    <a:pt x="968" y="921"/>
                    <a:pt x="1147" y="808"/>
                    <a:pt x="1107" y="542"/>
                  </a:cubicBezTo>
                  <a:cubicBezTo>
                    <a:pt x="1095" y="519"/>
                    <a:pt x="1095" y="497"/>
                    <a:pt x="1084" y="474"/>
                  </a:cubicBezTo>
                  <a:cubicBezTo>
                    <a:pt x="1021" y="222"/>
                    <a:pt x="711" y="1"/>
                    <a:pt x="45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11"/>
            <p:cNvSpPr/>
            <p:nvPr/>
          </p:nvSpPr>
          <p:spPr>
            <a:xfrm>
              <a:off x="7257268" y="1354265"/>
              <a:ext cx="39228" cy="31266"/>
            </a:xfrm>
            <a:custGeom>
              <a:rect b="b" l="l" r="r" t="t"/>
              <a:pathLst>
                <a:path extrusionOk="0" h="911" w="1143">
                  <a:moveTo>
                    <a:pt x="438" y="0"/>
                  </a:moveTo>
                  <a:cubicBezTo>
                    <a:pt x="276" y="0"/>
                    <a:pt x="136" y="83"/>
                    <a:pt x="88" y="292"/>
                  </a:cubicBezTo>
                  <a:cubicBezTo>
                    <a:pt x="1" y="667"/>
                    <a:pt x="413" y="911"/>
                    <a:pt x="738" y="911"/>
                  </a:cubicBezTo>
                  <a:cubicBezTo>
                    <a:pt x="961" y="911"/>
                    <a:pt x="1142" y="796"/>
                    <a:pt x="1092" y="529"/>
                  </a:cubicBezTo>
                  <a:cubicBezTo>
                    <a:pt x="1092" y="507"/>
                    <a:pt x="1092" y="484"/>
                    <a:pt x="1081" y="450"/>
                  </a:cubicBezTo>
                  <a:cubicBezTo>
                    <a:pt x="1004" y="208"/>
                    <a:pt x="695" y="0"/>
                    <a:pt x="43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11"/>
            <p:cNvSpPr/>
            <p:nvPr/>
          </p:nvSpPr>
          <p:spPr>
            <a:xfrm>
              <a:off x="7296805" y="517475"/>
              <a:ext cx="38747" cy="37100"/>
            </a:xfrm>
            <a:custGeom>
              <a:rect b="b" l="l" r="r" t="t"/>
              <a:pathLst>
                <a:path extrusionOk="0" h="1081" w="1129">
                  <a:moveTo>
                    <a:pt x="658" y="1"/>
                  </a:moveTo>
                  <a:cubicBezTo>
                    <a:pt x="608" y="1"/>
                    <a:pt x="553" y="13"/>
                    <a:pt x="493" y="41"/>
                  </a:cubicBezTo>
                  <a:lnTo>
                    <a:pt x="436" y="86"/>
                  </a:lnTo>
                  <a:cubicBezTo>
                    <a:pt x="94" y="296"/>
                    <a:pt x="0" y="1080"/>
                    <a:pt x="516" y="1080"/>
                  </a:cubicBezTo>
                  <a:cubicBezTo>
                    <a:pt x="527" y="1080"/>
                    <a:pt x="538" y="1080"/>
                    <a:pt x="549" y="1079"/>
                  </a:cubicBezTo>
                  <a:cubicBezTo>
                    <a:pt x="1129" y="1049"/>
                    <a:pt x="1113" y="1"/>
                    <a:pt x="6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11"/>
            <p:cNvSpPr/>
            <p:nvPr/>
          </p:nvSpPr>
          <p:spPr>
            <a:xfrm>
              <a:off x="7235852" y="1132764"/>
              <a:ext cx="42488" cy="28794"/>
            </a:xfrm>
            <a:custGeom>
              <a:rect b="b" l="l" r="r" t="t"/>
              <a:pathLst>
                <a:path extrusionOk="0" h="839" w="1238">
                  <a:moveTo>
                    <a:pt x="642" y="1"/>
                  </a:moveTo>
                  <a:cubicBezTo>
                    <a:pt x="315" y="1"/>
                    <a:pt x="1" y="194"/>
                    <a:pt x="181" y="518"/>
                  </a:cubicBezTo>
                  <a:cubicBezTo>
                    <a:pt x="192" y="540"/>
                    <a:pt x="204" y="563"/>
                    <a:pt x="215" y="574"/>
                  </a:cubicBezTo>
                  <a:cubicBezTo>
                    <a:pt x="327" y="739"/>
                    <a:pt x="567" y="839"/>
                    <a:pt x="783" y="839"/>
                  </a:cubicBezTo>
                  <a:cubicBezTo>
                    <a:pt x="1025" y="839"/>
                    <a:pt x="1238" y="714"/>
                    <a:pt x="1208" y="416"/>
                  </a:cubicBezTo>
                  <a:cubicBezTo>
                    <a:pt x="1183" y="12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11"/>
            <p:cNvSpPr/>
            <p:nvPr/>
          </p:nvSpPr>
          <p:spPr>
            <a:xfrm>
              <a:off x="7316847" y="1023420"/>
              <a:ext cx="38610" cy="37443"/>
            </a:xfrm>
            <a:custGeom>
              <a:rect b="b" l="l" r="r" t="t"/>
              <a:pathLst>
                <a:path extrusionOk="0" h="1091" w="1125">
                  <a:moveTo>
                    <a:pt x="618" y="1"/>
                  </a:moveTo>
                  <a:cubicBezTo>
                    <a:pt x="604" y="1"/>
                    <a:pt x="590" y="1"/>
                    <a:pt x="575" y="2"/>
                  </a:cubicBezTo>
                  <a:cubicBezTo>
                    <a:pt x="1" y="53"/>
                    <a:pt x="55" y="1090"/>
                    <a:pt x="490" y="1090"/>
                  </a:cubicBezTo>
                  <a:cubicBezTo>
                    <a:pt x="543" y="1090"/>
                    <a:pt x="601" y="1075"/>
                    <a:pt x="665" y="1041"/>
                  </a:cubicBezTo>
                  <a:cubicBezTo>
                    <a:pt x="687" y="1029"/>
                    <a:pt x="710" y="1018"/>
                    <a:pt x="732" y="995"/>
                  </a:cubicBezTo>
                  <a:cubicBezTo>
                    <a:pt x="1062" y="765"/>
                    <a:pt x="1124" y="1"/>
                    <a:pt x="61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11"/>
            <p:cNvSpPr/>
            <p:nvPr/>
          </p:nvSpPr>
          <p:spPr>
            <a:xfrm>
              <a:off x="7534505" y="712344"/>
              <a:ext cx="43586" cy="28589"/>
            </a:xfrm>
            <a:custGeom>
              <a:rect b="b" l="l" r="r" t="t"/>
              <a:pathLst>
                <a:path extrusionOk="0" h="833" w="1270">
                  <a:moveTo>
                    <a:pt x="478" y="1"/>
                  </a:moveTo>
                  <a:cubicBezTo>
                    <a:pt x="225" y="1"/>
                    <a:pt x="1" y="131"/>
                    <a:pt x="44" y="434"/>
                  </a:cubicBezTo>
                  <a:cubicBezTo>
                    <a:pt x="78" y="712"/>
                    <a:pt x="340" y="832"/>
                    <a:pt x="598" y="832"/>
                  </a:cubicBezTo>
                  <a:cubicBezTo>
                    <a:pt x="937" y="832"/>
                    <a:pt x="1269" y="625"/>
                    <a:pt x="1071" y="299"/>
                  </a:cubicBezTo>
                  <a:cubicBezTo>
                    <a:pt x="1059" y="276"/>
                    <a:pt x="1048" y="253"/>
                    <a:pt x="1026" y="242"/>
                  </a:cubicBezTo>
                  <a:cubicBezTo>
                    <a:pt x="913" y="89"/>
                    <a:pt x="686" y="1"/>
                    <a:pt x="47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11"/>
            <p:cNvSpPr/>
            <p:nvPr/>
          </p:nvSpPr>
          <p:spPr>
            <a:xfrm>
              <a:off x="7372549" y="1132901"/>
              <a:ext cx="48323" cy="35212"/>
            </a:xfrm>
            <a:custGeom>
              <a:rect b="b" l="l" r="r" t="t"/>
              <a:pathLst>
                <a:path extrusionOk="0" h="1026" w="1408">
                  <a:moveTo>
                    <a:pt x="875" y="0"/>
                  </a:moveTo>
                  <a:cubicBezTo>
                    <a:pt x="852" y="0"/>
                    <a:pt x="828" y="2"/>
                    <a:pt x="802" y="6"/>
                  </a:cubicBezTo>
                  <a:cubicBezTo>
                    <a:pt x="780" y="6"/>
                    <a:pt x="757" y="17"/>
                    <a:pt x="734" y="17"/>
                  </a:cubicBezTo>
                  <a:cubicBezTo>
                    <a:pt x="328" y="130"/>
                    <a:pt x="1" y="863"/>
                    <a:pt x="554" y="1010"/>
                  </a:cubicBezTo>
                  <a:cubicBezTo>
                    <a:pt x="593" y="1021"/>
                    <a:pt x="630" y="1026"/>
                    <a:pt x="666" y="1026"/>
                  </a:cubicBezTo>
                  <a:cubicBezTo>
                    <a:pt x="1185" y="1026"/>
                    <a:pt x="1408" y="0"/>
                    <a:pt x="87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11"/>
            <p:cNvSpPr/>
            <p:nvPr/>
          </p:nvSpPr>
          <p:spPr>
            <a:xfrm>
              <a:off x="7257920" y="1197457"/>
              <a:ext cx="47362" cy="35521"/>
            </a:xfrm>
            <a:custGeom>
              <a:rect b="b" l="l" r="r" t="t"/>
              <a:pathLst>
                <a:path extrusionOk="0" h="1035" w="1380">
                  <a:moveTo>
                    <a:pt x="855" y="1"/>
                  </a:moveTo>
                  <a:cubicBezTo>
                    <a:pt x="828" y="1"/>
                    <a:pt x="799" y="4"/>
                    <a:pt x="768" y="9"/>
                  </a:cubicBezTo>
                  <a:cubicBezTo>
                    <a:pt x="746" y="9"/>
                    <a:pt x="723" y="21"/>
                    <a:pt x="700" y="21"/>
                  </a:cubicBezTo>
                  <a:cubicBezTo>
                    <a:pt x="305" y="145"/>
                    <a:pt x="1" y="889"/>
                    <a:pt x="542" y="1025"/>
                  </a:cubicBezTo>
                  <a:cubicBezTo>
                    <a:pt x="574" y="1032"/>
                    <a:pt x="605" y="1035"/>
                    <a:pt x="635" y="1035"/>
                  </a:cubicBezTo>
                  <a:cubicBezTo>
                    <a:pt x="1171" y="1035"/>
                    <a:pt x="1380" y="1"/>
                    <a:pt x="8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11"/>
            <p:cNvSpPr/>
            <p:nvPr/>
          </p:nvSpPr>
          <p:spPr>
            <a:xfrm>
              <a:off x="7906362" y="1025377"/>
              <a:ext cx="38885" cy="37512"/>
            </a:xfrm>
            <a:custGeom>
              <a:rect b="b" l="l" r="r" t="t"/>
              <a:pathLst>
                <a:path extrusionOk="0" h="1093" w="1133">
                  <a:moveTo>
                    <a:pt x="617" y="0"/>
                  </a:moveTo>
                  <a:cubicBezTo>
                    <a:pt x="602" y="0"/>
                    <a:pt x="587" y="1"/>
                    <a:pt x="572" y="2"/>
                  </a:cubicBezTo>
                  <a:cubicBezTo>
                    <a:pt x="1" y="62"/>
                    <a:pt x="62" y="1093"/>
                    <a:pt x="494" y="1093"/>
                  </a:cubicBezTo>
                  <a:cubicBezTo>
                    <a:pt x="548" y="1093"/>
                    <a:pt x="608" y="1077"/>
                    <a:pt x="674" y="1040"/>
                  </a:cubicBezTo>
                  <a:lnTo>
                    <a:pt x="730" y="995"/>
                  </a:lnTo>
                  <a:cubicBezTo>
                    <a:pt x="1070" y="764"/>
                    <a:pt x="1133" y="0"/>
                    <a:pt x="61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11"/>
            <p:cNvSpPr/>
            <p:nvPr/>
          </p:nvSpPr>
          <p:spPr>
            <a:xfrm>
              <a:off x="7217216" y="1373004"/>
              <a:ext cx="42454" cy="28932"/>
            </a:xfrm>
            <a:custGeom>
              <a:rect b="b" l="l" r="r" t="t"/>
              <a:pathLst>
                <a:path extrusionOk="0" h="843" w="1237">
                  <a:moveTo>
                    <a:pt x="453" y="1"/>
                  </a:moveTo>
                  <a:cubicBezTo>
                    <a:pt x="213" y="1"/>
                    <a:pt x="1" y="126"/>
                    <a:pt x="25" y="424"/>
                  </a:cubicBezTo>
                  <a:cubicBezTo>
                    <a:pt x="50" y="713"/>
                    <a:pt x="327" y="843"/>
                    <a:pt x="596" y="843"/>
                  </a:cubicBezTo>
                  <a:cubicBezTo>
                    <a:pt x="923" y="843"/>
                    <a:pt x="1236" y="651"/>
                    <a:pt x="1063" y="322"/>
                  </a:cubicBezTo>
                  <a:cubicBezTo>
                    <a:pt x="1051" y="299"/>
                    <a:pt x="1040" y="288"/>
                    <a:pt x="1018" y="266"/>
                  </a:cubicBezTo>
                  <a:cubicBezTo>
                    <a:pt x="906" y="100"/>
                    <a:pt x="668" y="1"/>
                    <a:pt x="45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11"/>
            <p:cNvSpPr/>
            <p:nvPr/>
          </p:nvSpPr>
          <p:spPr>
            <a:xfrm>
              <a:off x="7496169" y="1288268"/>
              <a:ext cx="38404" cy="37477"/>
            </a:xfrm>
            <a:custGeom>
              <a:rect b="b" l="l" r="r" t="t"/>
              <a:pathLst>
                <a:path extrusionOk="0" h="1092" w="1119">
                  <a:moveTo>
                    <a:pt x="605" y="0"/>
                  </a:moveTo>
                  <a:cubicBezTo>
                    <a:pt x="548" y="0"/>
                    <a:pt x="485" y="19"/>
                    <a:pt x="416" y="60"/>
                  </a:cubicBezTo>
                  <a:cubicBezTo>
                    <a:pt x="394" y="71"/>
                    <a:pt x="382" y="83"/>
                    <a:pt x="360" y="94"/>
                  </a:cubicBezTo>
                  <a:cubicBezTo>
                    <a:pt x="35" y="332"/>
                    <a:pt x="1" y="1091"/>
                    <a:pt x="488" y="1091"/>
                  </a:cubicBezTo>
                  <a:cubicBezTo>
                    <a:pt x="508" y="1091"/>
                    <a:pt x="530" y="1090"/>
                    <a:pt x="552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11"/>
            <p:cNvSpPr/>
            <p:nvPr/>
          </p:nvSpPr>
          <p:spPr>
            <a:xfrm>
              <a:off x="6145369" y="4456416"/>
              <a:ext cx="224968" cy="101724"/>
            </a:xfrm>
            <a:custGeom>
              <a:rect b="b" l="l" r="r" t="t"/>
              <a:pathLst>
                <a:path extrusionOk="0" h="2964" w="6555">
                  <a:moveTo>
                    <a:pt x="258" y="1384"/>
                  </a:moveTo>
                  <a:cubicBezTo>
                    <a:pt x="256" y="1386"/>
                    <a:pt x="255" y="1387"/>
                    <a:pt x="255" y="1388"/>
                  </a:cubicBezTo>
                  <a:lnTo>
                    <a:pt x="255" y="1388"/>
                  </a:lnTo>
                  <a:cubicBezTo>
                    <a:pt x="256" y="1387"/>
                    <a:pt x="257" y="1386"/>
                    <a:pt x="258" y="1384"/>
                  </a:cubicBezTo>
                  <a:close/>
                  <a:moveTo>
                    <a:pt x="4147" y="0"/>
                  </a:moveTo>
                  <a:cubicBezTo>
                    <a:pt x="3637" y="0"/>
                    <a:pt x="2998" y="150"/>
                    <a:pt x="2639" y="222"/>
                  </a:cubicBezTo>
                  <a:cubicBezTo>
                    <a:pt x="2199" y="346"/>
                    <a:pt x="1691" y="718"/>
                    <a:pt x="1319" y="899"/>
                  </a:cubicBezTo>
                  <a:cubicBezTo>
                    <a:pt x="1319" y="899"/>
                    <a:pt x="317" y="1390"/>
                    <a:pt x="258" y="1390"/>
                  </a:cubicBezTo>
                  <a:cubicBezTo>
                    <a:pt x="256" y="1390"/>
                    <a:pt x="255" y="1389"/>
                    <a:pt x="255" y="1388"/>
                  </a:cubicBezTo>
                  <a:lnTo>
                    <a:pt x="255" y="1388"/>
                  </a:lnTo>
                  <a:cubicBezTo>
                    <a:pt x="1" y="1761"/>
                    <a:pt x="303" y="2322"/>
                    <a:pt x="371" y="2693"/>
                  </a:cubicBezTo>
                  <a:lnTo>
                    <a:pt x="1860" y="2964"/>
                  </a:lnTo>
                  <a:cubicBezTo>
                    <a:pt x="2549" y="2783"/>
                    <a:pt x="6554" y="1644"/>
                    <a:pt x="4817" y="188"/>
                  </a:cubicBezTo>
                  <a:cubicBezTo>
                    <a:pt x="4686" y="49"/>
                    <a:pt x="4437" y="0"/>
                    <a:pt x="41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11"/>
            <p:cNvSpPr/>
            <p:nvPr/>
          </p:nvSpPr>
          <p:spPr>
            <a:xfrm>
              <a:off x="6084485" y="4477042"/>
              <a:ext cx="983337" cy="710802"/>
            </a:xfrm>
            <a:custGeom>
              <a:rect b="b" l="l" r="r" t="t"/>
              <a:pathLst>
                <a:path extrusionOk="0" h="20711" w="28652">
                  <a:moveTo>
                    <a:pt x="7817" y="1"/>
                  </a:moveTo>
                  <a:cubicBezTo>
                    <a:pt x="7315" y="1"/>
                    <a:pt x="6813" y="54"/>
                    <a:pt x="6320" y="162"/>
                  </a:cubicBezTo>
                  <a:cubicBezTo>
                    <a:pt x="5552" y="320"/>
                    <a:pt x="4842" y="659"/>
                    <a:pt x="4131" y="952"/>
                  </a:cubicBezTo>
                  <a:lnTo>
                    <a:pt x="1953" y="1776"/>
                  </a:lnTo>
                  <a:cubicBezTo>
                    <a:pt x="1231" y="2058"/>
                    <a:pt x="497" y="2397"/>
                    <a:pt x="1" y="3006"/>
                  </a:cubicBezTo>
                  <a:cubicBezTo>
                    <a:pt x="508" y="2397"/>
                    <a:pt x="1242" y="2069"/>
                    <a:pt x="1964" y="1787"/>
                  </a:cubicBezTo>
                  <a:lnTo>
                    <a:pt x="4153" y="998"/>
                  </a:lnTo>
                  <a:cubicBezTo>
                    <a:pt x="4875" y="715"/>
                    <a:pt x="5586" y="388"/>
                    <a:pt x="6342" y="241"/>
                  </a:cubicBezTo>
                  <a:cubicBezTo>
                    <a:pt x="6802" y="152"/>
                    <a:pt x="7270" y="109"/>
                    <a:pt x="7736" y="109"/>
                  </a:cubicBezTo>
                  <a:cubicBezTo>
                    <a:pt x="8036" y="109"/>
                    <a:pt x="8336" y="127"/>
                    <a:pt x="8633" y="162"/>
                  </a:cubicBezTo>
                  <a:cubicBezTo>
                    <a:pt x="9400" y="275"/>
                    <a:pt x="10123" y="546"/>
                    <a:pt x="10777" y="952"/>
                  </a:cubicBezTo>
                  <a:cubicBezTo>
                    <a:pt x="11443" y="1370"/>
                    <a:pt x="11939" y="1945"/>
                    <a:pt x="12402" y="2566"/>
                  </a:cubicBezTo>
                  <a:cubicBezTo>
                    <a:pt x="13271" y="3830"/>
                    <a:pt x="13824" y="5297"/>
                    <a:pt x="14557" y="6673"/>
                  </a:cubicBezTo>
                  <a:cubicBezTo>
                    <a:pt x="14738" y="7012"/>
                    <a:pt x="14941" y="7350"/>
                    <a:pt x="15121" y="7700"/>
                  </a:cubicBezTo>
                  <a:cubicBezTo>
                    <a:pt x="15313" y="8039"/>
                    <a:pt x="15539" y="8366"/>
                    <a:pt x="15765" y="8682"/>
                  </a:cubicBezTo>
                  <a:cubicBezTo>
                    <a:pt x="16227" y="9325"/>
                    <a:pt x="16780" y="9878"/>
                    <a:pt x="17311" y="10442"/>
                  </a:cubicBezTo>
                  <a:cubicBezTo>
                    <a:pt x="18383" y="11571"/>
                    <a:pt x="19534" y="12631"/>
                    <a:pt x="20685" y="13670"/>
                  </a:cubicBezTo>
                  <a:lnTo>
                    <a:pt x="24160" y="16773"/>
                  </a:lnTo>
                  <a:cubicBezTo>
                    <a:pt x="24747" y="17292"/>
                    <a:pt x="25300" y="17822"/>
                    <a:pt x="25875" y="18341"/>
                  </a:cubicBezTo>
                  <a:cubicBezTo>
                    <a:pt x="26451" y="18872"/>
                    <a:pt x="26970" y="19436"/>
                    <a:pt x="27523" y="19977"/>
                  </a:cubicBezTo>
                  <a:cubicBezTo>
                    <a:pt x="27760" y="20214"/>
                    <a:pt x="27985" y="20463"/>
                    <a:pt x="28211" y="20711"/>
                  </a:cubicBezTo>
                  <a:lnTo>
                    <a:pt x="28651" y="20711"/>
                  </a:lnTo>
                  <a:cubicBezTo>
                    <a:pt x="28358" y="20384"/>
                    <a:pt x="28064" y="20068"/>
                    <a:pt x="27760" y="19752"/>
                  </a:cubicBezTo>
                  <a:cubicBezTo>
                    <a:pt x="27196" y="19210"/>
                    <a:pt x="26654" y="18646"/>
                    <a:pt x="26090" y="18116"/>
                  </a:cubicBezTo>
                  <a:cubicBezTo>
                    <a:pt x="25514" y="17585"/>
                    <a:pt x="24950" y="17055"/>
                    <a:pt x="24363" y="16547"/>
                  </a:cubicBezTo>
                  <a:lnTo>
                    <a:pt x="20876" y="13466"/>
                  </a:lnTo>
                  <a:cubicBezTo>
                    <a:pt x="19714" y="12428"/>
                    <a:pt x="18586" y="11379"/>
                    <a:pt x="17502" y="10262"/>
                  </a:cubicBezTo>
                  <a:cubicBezTo>
                    <a:pt x="16972" y="9698"/>
                    <a:pt x="16419" y="9156"/>
                    <a:pt x="15968" y="8547"/>
                  </a:cubicBezTo>
                  <a:cubicBezTo>
                    <a:pt x="15742" y="8231"/>
                    <a:pt x="15550" y="7903"/>
                    <a:pt x="15336" y="7576"/>
                  </a:cubicBezTo>
                  <a:cubicBezTo>
                    <a:pt x="15133" y="7249"/>
                    <a:pt x="14952" y="6910"/>
                    <a:pt x="14772" y="6561"/>
                  </a:cubicBezTo>
                  <a:cubicBezTo>
                    <a:pt x="14027" y="5218"/>
                    <a:pt x="13451" y="3762"/>
                    <a:pt x="12549" y="2464"/>
                  </a:cubicBezTo>
                  <a:cubicBezTo>
                    <a:pt x="12086" y="1844"/>
                    <a:pt x="11522" y="1234"/>
                    <a:pt x="10856" y="840"/>
                  </a:cubicBezTo>
                  <a:cubicBezTo>
                    <a:pt x="10190" y="433"/>
                    <a:pt x="9434" y="162"/>
                    <a:pt x="8656" y="50"/>
                  </a:cubicBezTo>
                  <a:cubicBezTo>
                    <a:pt x="8377" y="17"/>
                    <a:pt x="8097" y="1"/>
                    <a:pt x="7817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11"/>
            <p:cNvSpPr/>
            <p:nvPr/>
          </p:nvSpPr>
          <p:spPr>
            <a:xfrm>
              <a:off x="5993880" y="4579796"/>
              <a:ext cx="90262" cy="607670"/>
            </a:xfrm>
            <a:custGeom>
              <a:rect b="b" l="l" r="r" t="t"/>
              <a:pathLst>
                <a:path extrusionOk="0" h="17706" w="2630">
                  <a:moveTo>
                    <a:pt x="2629" y="1"/>
                  </a:moveTo>
                  <a:lnTo>
                    <a:pt x="2629" y="1"/>
                  </a:ln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55" y="17706"/>
                  </a:lnTo>
                  <a:cubicBezTo>
                    <a:pt x="677" y="17593"/>
                    <a:pt x="700" y="17480"/>
                    <a:pt x="711" y="17367"/>
                  </a:cubicBezTo>
                  <a:cubicBezTo>
                    <a:pt x="959" y="15923"/>
                    <a:pt x="1162" y="14467"/>
                    <a:pt x="1309" y="13011"/>
                  </a:cubicBezTo>
                  <a:cubicBezTo>
                    <a:pt x="1456" y="11556"/>
                    <a:pt x="1580" y="10089"/>
                    <a:pt x="1659" y="8622"/>
                  </a:cubicBezTo>
                  <a:cubicBezTo>
                    <a:pt x="1738" y="7155"/>
                    <a:pt x="1794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29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11"/>
            <p:cNvSpPr/>
            <p:nvPr/>
          </p:nvSpPr>
          <p:spPr>
            <a:xfrm>
              <a:off x="6012447" y="4478449"/>
              <a:ext cx="1048407" cy="709017"/>
            </a:xfrm>
            <a:custGeom>
              <a:rect b="b" l="l" r="r" t="t"/>
              <a:pathLst>
                <a:path extrusionOk="0" h="20659" w="30548">
                  <a:moveTo>
                    <a:pt x="9852" y="1"/>
                  </a:moveTo>
                  <a:cubicBezTo>
                    <a:pt x="8894" y="1"/>
                    <a:pt x="7931" y="208"/>
                    <a:pt x="7065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1" y="20659"/>
                  </a:cubicBezTo>
                  <a:lnTo>
                    <a:pt x="30547" y="20659"/>
                  </a:lnTo>
                  <a:cubicBezTo>
                    <a:pt x="26868" y="16653"/>
                    <a:pt x="22073" y="13245"/>
                    <a:pt x="18473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6" y="765"/>
                  </a:cubicBezTo>
                  <a:cubicBezTo>
                    <a:pt x="11898" y="239"/>
                    <a:pt x="10878" y="1"/>
                    <a:pt x="9852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11"/>
            <p:cNvSpPr/>
            <p:nvPr/>
          </p:nvSpPr>
          <p:spPr>
            <a:xfrm>
              <a:off x="6046149" y="4548050"/>
              <a:ext cx="257949" cy="639793"/>
            </a:xfrm>
            <a:custGeom>
              <a:rect b="b" l="l" r="r" t="t"/>
              <a:pathLst>
                <a:path extrusionOk="0" h="18642" w="7516">
                  <a:moveTo>
                    <a:pt x="5067" y="0"/>
                  </a:moveTo>
                  <a:cubicBezTo>
                    <a:pt x="4796" y="102"/>
                    <a:pt x="4537" y="192"/>
                    <a:pt x="4300" y="283"/>
                  </a:cubicBezTo>
                  <a:cubicBezTo>
                    <a:pt x="1896" y="1151"/>
                    <a:pt x="1253" y="1377"/>
                    <a:pt x="1231" y="4277"/>
                  </a:cubicBezTo>
                  <a:cubicBezTo>
                    <a:pt x="1197" y="6918"/>
                    <a:pt x="1016" y="13169"/>
                    <a:pt x="1" y="18642"/>
                  </a:cubicBezTo>
                  <a:lnTo>
                    <a:pt x="4638" y="18631"/>
                  </a:lnTo>
                  <a:cubicBezTo>
                    <a:pt x="4672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56" y="14568"/>
                  </a:cubicBezTo>
                  <a:cubicBezTo>
                    <a:pt x="5011" y="13485"/>
                    <a:pt x="4695" y="12921"/>
                    <a:pt x="5135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6" y="8136"/>
                    <a:pt x="6794" y="7708"/>
                    <a:pt x="6963" y="7324"/>
                  </a:cubicBezTo>
                  <a:cubicBezTo>
                    <a:pt x="7516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11"/>
            <p:cNvSpPr/>
            <p:nvPr/>
          </p:nvSpPr>
          <p:spPr>
            <a:xfrm>
              <a:off x="6306398" y="4511534"/>
              <a:ext cx="709120" cy="675932"/>
            </a:xfrm>
            <a:custGeom>
              <a:rect b="b" l="l" r="r" t="t"/>
              <a:pathLst>
                <a:path extrusionOk="0" h="19695" w="20662">
                  <a:moveTo>
                    <a:pt x="1311" y="0"/>
                  </a:moveTo>
                  <a:cubicBezTo>
                    <a:pt x="880" y="0"/>
                    <a:pt x="439" y="50"/>
                    <a:pt x="1" y="150"/>
                  </a:cubicBezTo>
                  <a:cubicBezTo>
                    <a:pt x="136" y="286"/>
                    <a:pt x="249" y="455"/>
                    <a:pt x="339" y="624"/>
                  </a:cubicBezTo>
                  <a:cubicBezTo>
                    <a:pt x="1174" y="2351"/>
                    <a:pt x="960" y="4461"/>
                    <a:pt x="2020" y="6041"/>
                  </a:cubicBezTo>
                  <a:cubicBezTo>
                    <a:pt x="3059" y="7587"/>
                    <a:pt x="4616" y="8738"/>
                    <a:pt x="5439" y="10430"/>
                  </a:cubicBezTo>
                  <a:cubicBezTo>
                    <a:pt x="6229" y="12055"/>
                    <a:pt x="7640" y="13364"/>
                    <a:pt x="8734" y="14797"/>
                  </a:cubicBezTo>
                  <a:cubicBezTo>
                    <a:pt x="9908" y="16332"/>
                    <a:pt x="11025" y="17912"/>
                    <a:pt x="12210" y="19435"/>
                  </a:cubicBezTo>
                  <a:cubicBezTo>
                    <a:pt x="12278" y="19525"/>
                    <a:pt x="12345" y="19616"/>
                    <a:pt x="12413" y="19695"/>
                  </a:cubicBezTo>
                  <a:lnTo>
                    <a:pt x="20662" y="19695"/>
                  </a:lnTo>
                  <a:cubicBezTo>
                    <a:pt x="19037" y="18013"/>
                    <a:pt x="17220" y="16411"/>
                    <a:pt x="15449" y="14854"/>
                  </a:cubicBezTo>
                  <a:cubicBezTo>
                    <a:pt x="13305" y="12958"/>
                    <a:pt x="11082" y="11006"/>
                    <a:pt x="9197" y="8896"/>
                  </a:cubicBezTo>
                  <a:cubicBezTo>
                    <a:pt x="8283" y="7880"/>
                    <a:pt x="7617" y="6582"/>
                    <a:pt x="7019" y="5420"/>
                  </a:cubicBezTo>
                  <a:cubicBezTo>
                    <a:pt x="6839" y="5082"/>
                    <a:pt x="6669" y="4732"/>
                    <a:pt x="6500" y="4382"/>
                  </a:cubicBezTo>
                  <a:cubicBezTo>
                    <a:pt x="5767" y="2859"/>
                    <a:pt x="5067" y="1426"/>
                    <a:pt x="3736" y="624"/>
                  </a:cubicBezTo>
                  <a:cubicBezTo>
                    <a:pt x="3032" y="208"/>
                    <a:pt x="2191" y="0"/>
                    <a:pt x="1311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11"/>
            <p:cNvSpPr/>
            <p:nvPr/>
          </p:nvSpPr>
          <p:spPr>
            <a:xfrm>
              <a:off x="6522683" y="5107741"/>
              <a:ext cx="40841" cy="29412"/>
            </a:xfrm>
            <a:custGeom>
              <a:rect b="b" l="l" r="r" t="t"/>
              <a:pathLst>
                <a:path extrusionOk="0" h="857" w="119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6"/>
                    <a:pt x="325" y="856"/>
                    <a:pt x="612" y="856"/>
                  </a:cubicBezTo>
                  <a:cubicBezTo>
                    <a:pt x="915" y="856"/>
                    <a:pt x="1189" y="689"/>
                    <a:pt x="1045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11"/>
            <p:cNvSpPr/>
            <p:nvPr/>
          </p:nvSpPr>
          <p:spPr>
            <a:xfrm>
              <a:off x="6436745" y="5165982"/>
              <a:ext cx="40292" cy="29412"/>
            </a:xfrm>
            <a:custGeom>
              <a:rect b="b" l="l" r="r" t="t"/>
              <a:pathLst>
                <a:path extrusionOk="0" h="857" w="1174">
                  <a:moveTo>
                    <a:pt x="552" y="1"/>
                  </a:moveTo>
                  <a:cubicBezTo>
                    <a:pt x="260" y="1"/>
                    <a:pt x="0" y="159"/>
                    <a:pt x="129" y="468"/>
                  </a:cubicBezTo>
                  <a:cubicBezTo>
                    <a:pt x="141" y="490"/>
                    <a:pt x="141" y="513"/>
                    <a:pt x="152" y="535"/>
                  </a:cubicBezTo>
                  <a:cubicBezTo>
                    <a:pt x="259" y="726"/>
                    <a:pt x="533" y="857"/>
                    <a:pt x="769" y="857"/>
                  </a:cubicBezTo>
                  <a:cubicBezTo>
                    <a:pt x="980" y="857"/>
                    <a:pt x="1162" y="752"/>
                    <a:pt x="1168" y="490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11"/>
            <p:cNvSpPr/>
            <p:nvPr/>
          </p:nvSpPr>
          <p:spPr>
            <a:xfrm>
              <a:off x="6610954" y="5074038"/>
              <a:ext cx="43586" cy="28726"/>
            </a:xfrm>
            <a:custGeom>
              <a:rect b="b" l="l" r="r" t="t"/>
              <a:pathLst>
                <a:path extrusionOk="0" h="837" w="1270">
                  <a:moveTo>
                    <a:pt x="672" y="1"/>
                  </a:moveTo>
                  <a:cubicBezTo>
                    <a:pt x="333" y="1"/>
                    <a:pt x="0" y="207"/>
                    <a:pt x="199" y="540"/>
                  </a:cubicBezTo>
                  <a:cubicBezTo>
                    <a:pt x="210" y="563"/>
                    <a:pt x="222" y="574"/>
                    <a:pt x="233" y="596"/>
                  </a:cubicBezTo>
                  <a:cubicBezTo>
                    <a:pt x="349" y="749"/>
                    <a:pt x="578" y="837"/>
                    <a:pt x="786" y="837"/>
                  </a:cubicBezTo>
                  <a:cubicBezTo>
                    <a:pt x="1042" y="837"/>
                    <a:pt x="1269" y="704"/>
                    <a:pt x="1226" y="393"/>
                  </a:cubicBezTo>
                  <a:cubicBezTo>
                    <a:pt x="1192" y="120"/>
                    <a:pt x="930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11"/>
            <p:cNvSpPr/>
            <p:nvPr/>
          </p:nvSpPr>
          <p:spPr>
            <a:xfrm>
              <a:off x="6291572" y="5133412"/>
              <a:ext cx="40498" cy="38267"/>
            </a:xfrm>
            <a:custGeom>
              <a:rect b="b" l="l" r="r" t="t"/>
              <a:pathLst>
                <a:path extrusionOk="0" h="1115" w="1180">
                  <a:moveTo>
                    <a:pt x="663" y="1"/>
                  </a:moveTo>
                  <a:cubicBezTo>
                    <a:pt x="609" y="1"/>
                    <a:pt x="551" y="13"/>
                    <a:pt x="489" y="40"/>
                  </a:cubicBezTo>
                  <a:cubicBezTo>
                    <a:pt x="0" y="256"/>
                    <a:pt x="294" y="1115"/>
                    <a:pt x="674" y="1115"/>
                  </a:cubicBezTo>
                  <a:cubicBezTo>
                    <a:pt x="750" y="1115"/>
                    <a:pt x="829" y="1080"/>
                    <a:pt x="906" y="999"/>
                  </a:cubicBezTo>
                  <a:cubicBezTo>
                    <a:pt x="929" y="988"/>
                    <a:pt x="940" y="965"/>
                    <a:pt x="952" y="943"/>
                  </a:cubicBezTo>
                  <a:cubicBezTo>
                    <a:pt x="1180" y="655"/>
                    <a:pt x="105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11"/>
            <p:cNvSpPr/>
            <p:nvPr/>
          </p:nvSpPr>
          <p:spPr>
            <a:xfrm>
              <a:off x="6238582" y="5136947"/>
              <a:ext cx="50656" cy="29069"/>
            </a:xfrm>
            <a:custGeom>
              <a:rect b="b" l="l" r="r" t="t"/>
              <a:pathLst>
                <a:path extrusionOk="0" h="847" w="1476">
                  <a:moveTo>
                    <a:pt x="720" y="1"/>
                  </a:moveTo>
                  <a:cubicBezTo>
                    <a:pt x="374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0" y="847"/>
                  </a:cubicBezTo>
                  <a:cubicBezTo>
                    <a:pt x="1008" y="847"/>
                    <a:pt x="1476" y="457"/>
                    <a:pt x="1119" y="140"/>
                  </a:cubicBezTo>
                  <a:cubicBezTo>
                    <a:pt x="1096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11"/>
            <p:cNvSpPr/>
            <p:nvPr/>
          </p:nvSpPr>
          <p:spPr>
            <a:xfrm>
              <a:off x="6337389" y="5052417"/>
              <a:ext cx="51549" cy="34389"/>
            </a:xfrm>
            <a:custGeom>
              <a:rect b="b" l="l" r="r" t="t"/>
              <a:pathLst>
                <a:path extrusionOk="0" h="1002" w="1502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cubicBezTo>
                    <a:pt x="632" y="1001"/>
                    <a:pt x="655" y="1001"/>
                    <a:pt x="677" y="989"/>
                  </a:cubicBezTo>
                  <a:cubicBezTo>
                    <a:pt x="1106" y="933"/>
                    <a:pt x="1501" y="222"/>
                    <a:pt x="971" y="30"/>
                  </a:cubicBezTo>
                  <a:cubicBezTo>
                    <a:pt x="918" y="10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11"/>
            <p:cNvSpPr/>
            <p:nvPr/>
          </p:nvSpPr>
          <p:spPr>
            <a:xfrm>
              <a:off x="6459637" y="5099435"/>
              <a:ext cx="50897" cy="34629"/>
            </a:xfrm>
            <a:custGeom>
              <a:rect b="b" l="l" r="r" t="t"/>
              <a:pathLst>
                <a:path extrusionOk="0" h="1009" w="1483">
                  <a:moveTo>
                    <a:pt x="811" y="1"/>
                  </a:moveTo>
                  <a:cubicBezTo>
                    <a:pt x="295" y="1"/>
                    <a:pt x="1" y="1009"/>
                    <a:pt x="567" y="1009"/>
                  </a:cubicBezTo>
                  <a:cubicBezTo>
                    <a:pt x="579" y="1009"/>
                    <a:pt x="590" y="1008"/>
                    <a:pt x="602" y="1007"/>
                  </a:cubicBezTo>
                  <a:cubicBezTo>
                    <a:pt x="625" y="1007"/>
                    <a:pt x="659" y="1007"/>
                    <a:pt x="681" y="996"/>
                  </a:cubicBezTo>
                  <a:cubicBezTo>
                    <a:pt x="1087" y="928"/>
                    <a:pt x="1482" y="206"/>
                    <a:pt x="952" y="26"/>
                  </a:cubicBezTo>
                  <a:cubicBezTo>
                    <a:pt x="903" y="9"/>
                    <a:pt x="856" y="1"/>
                    <a:pt x="8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11"/>
            <p:cNvSpPr/>
            <p:nvPr/>
          </p:nvSpPr>
          <p:spPr>
            <a:xfrm>
              <a:off x="6368105" y="5131147"/>
              <a:ext cx="39193" cy="32741"/>
            </a:xfrm>
            <a:custGeom>
              <a:rect b="b" l="l" r="r" t="t"/>
              <a:pathLst>
                <a:path extrusionOk="0" h="954" w="1142">
                  <a:moveTo>
                    <a:pt x="484" y="0"/>
                  </a:moveTo>
                  <a:cubicBezTo>
                    <a:pt x="340" y="0"/>
                    <a:pt x="210" y="75"/>
                    <a:pt x="143" y="264"/>
                  </a:cubicBezTo>
                  <a:cubicBezTo>
                    <a:pt x="1" y="649"/>
                    <a:pt x="450" y="954"/>
                    <a:pt x="787" y="954"/>
                  </a:cubicBezTo>
                  <a:cubicBezTo>
                    <a:pt x="983" y="954"/>
                    <a:pt x="1142" y="851"/>
                    <a:pt x="1125" y="602"/>
                  </a:cubicBezTo>
                  <a:cubicBezTo>
                    <a:pt x="1125" y="580"/>
                    <a:pt x="1125" y="557"/>
                    <a:pt x="1114" y="535"/>
                  </a:cubicBezTo>
                  <a:cubicBezTo>
                    <a:pt x="1070" y="263"/>
                    <a:pt x="752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11"/>
            <p:cNvSpPr/>
            <p:nvPr/>
          </p:nvSpPr>
          <p:spPr>
            <a:xfrm>
              <a:off x="6360040" y="4972348"/>
              <a:ext cx="38988" cy="32810"/>
            </a:xfrm>
            <a:custGeom>
              <a:rect b="b" l="l" r="r" t="t"/>
              <a:pathLst>
                <a:path extrusionOk="0" h="956" w="1136">
                  <a:moveTo>
                    <a:pt x="488" y="1"/>
                  </a:moveTo>
                  <a:cubicBezTo>
                    <a:pt x="348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11"/>
            <p:cNvSpPr/>
            <p:nvPr/>
          </p:nvSpPr>
          <p:spPr>
            <a:xfrm>
              <a:off x="6417149" y="5071739"/>
              <a:ext cx="41081" cy="29206"/>
            </a:xfrm>
            <a:custGeom>
              <a:rect b="b" l="l" r="r" t="t"/>
              <a:pathLst>
                <a:path extrusionOk="0" h="851" w="1197">
                  <a:moveTo>
                    <a:pt x="420" y="0"/>
                  </a:moveTo>
                  <a:cubicBezTo>
                    <a:pt x="196" y="0"/>
                    <a:pt x="1" y="114"/>
                    <a:pt x="1" y="393"/>
                  </a:cubicBezTo>
                  <a:cubicBezTo>
                    <a:pt x="12" y="703"/>
                    <a:pt x="322" y="850"/>
                    <a:pt x="608" y="850"/>
                  </a:cubicBezTo>
                  <a:cubicBezTo>
                    <a:pt x="916" y="850"/>
                    <a:pt x="1196" y="680"/>
                    <a:pt x="1050" y="359"/>
                  </a:cubicBezTo>
                  <a:cubicBezTo>
                    <a:pt x="1039" y="347"/>
                    <a:pt x="1028" y="325"/>
                    <a:pt x="1016" y="302"/>
                  </a:cubicBezTo>
                  <a:cubicBezTo>
                    <a:pt x="908" y="120"/>
                    <a:pt x="649" y="0"/>
                    <a:pt x="42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11"/>
            <p:cNvSpPr/>
            <p:nvPr/>
          </p:nvSpPr>
          <p:spPr>
            <a:xfrm>
              <a:off x="6370885" y="4994862"/>
              <a:ext cx="40498" cy="29652"/>
            </a:xfrm>
            <a:custGeom>
              <a:rect b="b" l="l" r="r" t="t"/>
              <a:pathLst>
                <a:path extrusionOk="0" h="864" w="1180">
                  <a:moveTo>
                    <a:pt x="560" y="1"/>
                  </a:moveTo>
                  <a:cubicBezTo>
                    <a:pt x="266" y="1"/>
                    <a:pt x="0" y="161"/>
                    <a:pt x="130" y="477"/>
                  </a:cubicBezTo>
                  <a:cubicBezTo>
                    <a:pt x="130" y="489"/>
                    <a:pt x="141" y="511"/>
                    <a:pt x="153" y="534"/>
                  </a:cubicBezTo>
                  <a:cubicBezTo>
                    <a:pt x="260" y="730"/>
                    <a:pt x="533" y="863"/>
                    <a:pt x="769" y="863"/>
                  </a:cubicBezTo>
                  <a:cubicBezTo>
                    <a:pt x="981" y="863"/>
                    <a:pt x="1163" y="756"/>
                    <a:pt x="1168" y="489"/>
                  </a:cubicBezTo>
                  <a:cubicBezTo>
                    <a:pt x="1180" y="161"/>
                    <a:pt x="855" y="1"/>
                    <a:pt x="56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11"/>
            <p:cNvSpPr/>
            <p:nvPr/>
          </p:nvSpPr>
          <p:spPr>
            <a:xfrm>
              <a:off x="6511082" y="4991945"/>
              <a:ext cx="41218" cy="29241"/>
            </a:xfrm>
            <a:custGeom>
              <a:rect b="b" l="l" r="r" t="t"/>
              <a:pathLst>
                <a:path extrusionOk="0" h="852" w="1201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1" y="705"/>
                    <a:pt x="324" y="852"/>
                    <a:pt x="613" y="852"/>
                  </a:cubicBezTo>
                  <a:cubicBezTo>
                    <a:pt x="920" y="852"/>
                    <a:pt x="1201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11"/>
            <p:cNvSpPr/>
            <p:nvPr/>
          </p:nvSpPr>
          <p:spPr>
            <a:xfrm>
              <a:off x="6391992" y="4913730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3" y="43"/>
                    <a:pt x="542" y="54"/>
                    <a:pt x="519" y="65"/>
                  </a:cubicBezTo>
                  <a:cubicBezTo>
                    <a:pt x="147" y="269"/>
                    <a:pt x="0" y="1070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02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11"/>
            <p:cNvSpPr/>
            <p:nvPr/>
          </p:nvSpPr>
          <p:spPr>
            <a:xfrm>
              <a:off x="6573064" y="5111379"/>
              <a:ext cx="38953" cy="32913"/>
            </a:xfrm>
            <a:custGeom>
              <a:rect b="b" l="l" r="r" t="t"/>
              <a:pathLst>
                <a:path extrusionOk="0" h="959" w="1135">
                  <a:moveTo>
                    <a:pt x="487" y="1"/>
                  </a:moveTo>
                  <a:cubicBezTo>
                    <a:pt x="348" y="1"/>
                    <a:pt x="221" y="73"/>
                    <a:pt x="152" y="253"/>
                  </a:cubicBezTo>
                  <a:cubicBezTo>
                    <a:pt x="0" y="643"/>
                    <a:pt x="453" y="959"/>
                    <a:pt x="791" y="959"/>
                  </a:cubicBezTo>
                  <a:cubicBezTo>
                    <a:pt x="981" y="959"/>
                    <a:pt x="1135" y="858"/>
                    <a:pt x="1122" y="614"/>
                  </a:cubicBezTo>
                  <a:cubicBezTo>
                    <a:pt x="1122" y="592"/>
                    <a:pt x="1122" y="569"/>
                    <a:pt x="1122" y="547"/>
                  </a:cubicBezTo>
                  <a:cubicBezTo>
                    <a:pt x="1078" y="271"/>
                    <a:pt x="758" y="1"/>
                    <a:pt x="48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11"/>
            <p:cNvSpPr/>
            <p:nvPr/>
          </p:nvSpPr>
          <p:spPr>
            <a:xfrm>
              <a:off x="6550688" y="5091370"/>
              <a:ext cx="41562" cy="37134"/>
            </a:xfrm>
            <a:custGeom>
              <a:rect b="b" l="l" r="r" t="t"/>
              <a:pathLst>
                <a:path extrusionOk="0" h="1082" w="1211">
                  <a:moveTo>
                    <a:pt x="630" y="1"/>
                  </a:moveTo>
                  <a:cubicBezTo>
                    <a:pt x="47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46" y="1039"/>
                    <a:pt x="669" y="1028"/>
                    <a:pt x="691" y="1017"/>
                  </a:cubicBezTo>
                  <a:cubicBezTo>
                    <a:pt x="1052" y="814"/>
                    <a:pt x="1210" y="24"/>
                    <a:pt x="646" y="1"/>
                  </a:cubicBezTo>
                  <a:cubicBezTo>
                    <a:pt x="640" y="1"/>
                    <a:pt x="635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11"/>
            <p:cNvSpPr/>
            <p:nvPr/>
          </p:nvSpPr>
          <p:spPr>
            <a:xfrm>
              <a:off x="6372807" y="5074828"/>
              <a:ext cx="40875" cy="29241"/>
            </a:xfrm>
            <a:custGeom>
              <a:rect b="b" l="l" r="r" t="t"/>
              <a:pathLst>
                <a:path extrusionOk="0" h="852" w="1191">
                  <a:moveTo>
                    <a:pt x="420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0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11"/>
            <p:cNvSpPr/>
            <p:nvPr/>
          </p:nvSpPr>
          <p:spPr>
            <a:xfrm>
              <a:off x="6569358" y="5149645"/>
              <a:ext cx="48357" cy="35590"/>
            </a:xfrm>
            <a:custGeom>
              <a:rect b="b" l="l" r="r" t="t"/>
              <a:pathLst>
                <a:path extrusionOk="0" h="1037" w="1409">
                  <a:moveTo>
                    <a:pt x="881" y="0"/>
                  </a:moveTo>
                  <a:cubicBezTo>
                    <a:pt x="856" y="0"/>
                    <a:pt x="830" y="2"/>
                    <a:pt x="802" y="7"/>
                  </a:cubicBezTo>
                  <a:lnTo>
                    <a:pt x="734" y="30"/>
                  </a:lnTo>
                  <a:cubicBezTo>
                    <a:pt x="328" y="142"/>
                    <a:pt x="0" y="887"/>
                    <a:pt x="553" y="1023"/>
                  </a:cubicBezTo>
                  <a:cubicBezTo>
                    <a:pt x="590" y="1032"/>
                    <a:pt x="626" y="1036"/>
                    <a:pt x="660" y="1036"/>
                  </a:cubicBezTo>
                  <a:cubicBezTo>
                    <a:pt x="1190" y="1036"/>
                    <a:pt x="1409" y="0"/>
                    <a:pt x="88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11"/>
            <p:cNvSpPr/>
            <p:nvPr/>
          </p:nvSpPr>
          <p:spPr>
            <a:xfrm>
              <a:off x="6412412" y="4998397"/>
              <a:ext cx="42728" cy="36619"/>
            </a:xfrm>
            <a:custGeom>
              <a:rect b="b" l="l" r="r" t="t"/>
              <a:pathLst>
                <a:path extrusionOk="0" h="1067" w="1245">
                  <a:moveTo>
                    <a:pt x="648" y="1"/>
                  </a:moveTo>
                  <a:cubicBezTo>
                    <a:pt x="75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5" y="1029"/>
                    <a:pt x="658" y="1018"/>
                    <a:pt x="680" y="1018"/>
                  </a:cubicBezTo>
                  <a:cubicBezTo>
                    <a:pt x="1053" y="826"/>
                    <a:pt x="1245" y="36"/>
                    <a:pt x="680" y="2"/>
                  </a:cubicBezTo>
                  <a:cubicBezTo>
                    <a:pt x="669" y="1"/>
                    <a:pt x="658" y="1"/>
                    <a:pt x="64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11"/>
            <p:cNvSpPr/>
            <p:nvPr/>
          </p:nvSpPr>
          <p:spPr>
            <a:xfrm>
              <a:off x="6328088" y="4955154"/>
              <a:ext cx="41596" cy="37134"/>
            </a:xfrm>
            <a:custGeom>
              <a:rect b="b" l="l" r="r" t="t"/>
              <a:pathLst>
                <a:path extrusionOk="0" h="1082" w="1212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5" y="43"/>
                    <a:pt x="542" y="55"/>
                    <a:pt x="520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12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11"/>
            <p:cNvSpPr/>
            <p:nvPr/>
          </p:nvSpPr>
          <p:spPr>
            <a:xfrm>
              <a:off x="6335879" y="5163270"/>
              <a:ext cx="41218" cy="29344"/>
            </a:xfrm>
            <a:custGeom>
              <a:rect b="b" l="l" r="r" t="t"/>
              <a:pathLst>
                <a:path extrusionOk="0" h="855" w="1201">
                  <a:moveTo>
                    <a:pt x="584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68" y="535"/>
                    <a:pt x="180" y="547"/>
                  </a:cubicBezTo>
                  <a:cubicBezTo>
                    <a:pt x="289" y="732"/>
                    <a:pt x="556" y="854"/>
                    <a:pt x="789" y="854"/>
                  </a:cubicBezTo>
                  <a:cubicBezTo>
                    <a:pt x="1010" y="854"/>
                    <a:pt x="1201" y="743"/>
                    <a:pt x="1195" y="468"/>
                  </a:cubicBezTo>
                  <a:cubicBezTo>
                    <a:pt x="1184" y="151"/>
                    <a:pt x="871" y="0"/>
                    <a:pt x="5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11"/>
            <p:cNvSpPr/>
            <p:nvPr/>
          </p:nvSpPr>
          <p:spPr>
            <a:xfrm>
              <a:off x="6400881" y="4934047"/>
              <a:ext cx="51377" cy="28966"/>
            </a:xfrm>
            <a:custGeom>
              <a:rect b="b" l="l" r="r" t="t"/>
              <a:pathLst>
                <a:path extrusionOk="0" h="844" w="1497">
                  <a:moveTo>
                    <a:pt x="744" y="1"/>
                  </a:moveTo>
                  <a:cubicBezTo>
                    <a:pt x="390" y="1"/>
                    <a:pt x="0" y="240"/>
                    <a:pt x="204" y="613"/>
                  </a:cubicBezTo>
                  <a:cubicBezTo>
                    <a:pt x="291" y="778"/>
                    <a:pt x="447" y="844"/>
                    <a:pt x="612" y="844"/>
                  </a:cubicBezTo>
                  <a:cubicBezTo>
                    <a:pt x="1024" y="844"/>
                    <a:pt x="1497" y="434"/>
                    <a:pt x="1118" y="128"/>
                  </a:cubicBezTo>
                  <a:cubicBezTo>
                    <a:pt x="1107" y="117"/>
                    <a:pt x="1084" y="94"/>
                    <a:pt x="1062" y="83"/>
                  </a:cubicBezTo>
                  <a:cubicBezTo>
                    <a:pt x="975" y="27"/>
                    <a:pt x="861" y="1"/>
                    <a:pt x="74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11"/>
            <p:cNvSpPr/>
            <p:nvPr/>
          </p:nvSpPr>
          <p:spPr>
            <a:xfrm>
              <a:off x="6352490" y="4829955"/>
              <a:ext cx="50862" cy="34595"/>
            </a:xfrm>
            <a:custGeom>
              <a:rect b="b" l="l" r="r" t="t"/>
              <a:pathLst>
                <a:path extrusionOk="0" h="1008" w="1482">
                  <a:moveTo>
                    <a:pt x="915" y="0"/>
                  </a:moveTo>
                  <a:cubicBezTo>
                    <a:pt x="904" y="0"/>
                    <a:pt x="892" y="1"/>
                    <a:pt x="881" y="1"/>
                  </a:cubicBezTo>
                  <a:lnTo>
                    <a:pt x="802" y="13"/>
                  </a:lnTo>
                  <a:cubicBezTo>
                    <a:pt x="395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2" y="0"/>
                    <a:pt x="9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11"/>
            <p:cNvSpPr/>
            <p:nvPr/>
          </p:nvSpPr>
          <p:spPr>
            <a:xfrm>
              <a:off x="6403901" y="4847767"/>
              <a:ext cx="43106" cy="36688"/>
            </a:xfrm>
            <a:custGeom>
              <a:rect b="b" l="l" r="r" t="t"/>
              <a:pathLst>
                <a:path extrusionOk="0" h="1069" w="1256">
                  <a:moveTo>
                    <a:pt x="667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25"/>
                    <a:pt x="1256" y="35"/>
                    <a:pt x="691" y="1"/>
                  </a:cubicBezTo>
                  <a:cubicBezTo>
                    <a:pt x="683" y="1"/>
                    <a:pt x="675" y="1"/>
                    <a:pt x="6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11"/>
            <p:cNvSpPr/>
            <p:nvPr/>
          </p:nvSpPr>
          <p:spPr>
            <a:xfrm>
              <a:off x="6507547" y="5144703"/>
              <a:ext cx="39571" cy="38164"/>
            </a:xfrm>
            <a:custGeom>
              <a:rect b="b" l="l" r="r" t="t"/>
              <a:pathLst>
                <a:path extrusionOk="0" h="1112" w="1153">
                  <a:moveTo>
                    <a:pt x="659" y="1"/>
                  </a:moveTo>
                  <a:cubicBezTo>
                    <a:pt x="615" y="1"/>
                    <a:pt x="567" y="9"/>
                    <a:pt x="515" y="27"/>
                  </a:cubicBezTo>
                  <a:cubicBezTo>
                    <a:pt x="0" y="199"/>
                    <a:pt x="235" y="1111"/>
                    <a:pt x="626" y="1111"/>
                  </a:cubicBezTo>
                  <a:cubicBezTo>
                    <a:pt x="698" y="1111"/>
                    <a:pt x="775" y="1080"/>
                    <a:pt x="854" y="1009"/>
                  </a:cubicBezTo>
                  <a:cubicBezTo>
                    <a:pt x="865" y="997"/>
                    <a:pt x="887" y="975"/>
                    <a:pt x="899" y="964"/>
                  </a:cubicBezTo>
                  <a:cubicBezTo>
                    <a:pt x="1153" y="679"/>
                    <a:pt x="1059" y="1"/>
                    <a:pt x="65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11"/>
            <p:cNvSpPr/>
            <p:nvPr/>
          </p:nvSpPr>
          <p:spPr>
            <a:xfrm>
              <a:off x="6508440" y="5058594"/>
              <a:ext cx="40429" cy="38061"/>
            </a:xfrm>
            <a:custGeom>
              <a:rect b="b" l="l" r="r" t="t"/>
              <a:pathLst>
                <a:path extrusionOk="0" h="1109" w="1178">
                  <a:moveTo>
                    <a:pt x="501" y="1"/>
                  </a:moveTo>
                  <a:cubicBezTo>
                    <a:pt x="423" y="1"/>
                    <a:pt x="342" y="37"/>
                    <a:pt x="263" y="121"/>
                  </a:cubicBezTo>
                  <a:cubicBezTo>
                    <a:pt x="252" y="132"/>
                    <a:pt x="230" y="155"/>
                    <a:pt x="218" y="166"/>
                  </a:cubicBezTo>
                  <a:cubicBezTo>
                    <a:pt x="0" y="464"/>
                    <a:pt x="122" y="1109"/>
                    <a:pt x="506" y="1109"/>
                  </a:cubicBezTo>
                  <a:cubicBezTo>
                    <a:pt x="559" y="1109"/>
                    <a:pt x="618" y="1096"/>
                    <a:pt x="681" y="1069"/>
                  </a:cubicBezTo>
                  <a:cubicBezTo>
                    <a:pt x="1177" y="854"/>
                    <a:pt x="881" y="1"/>
                    <a:pt x="50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11"/>
            <p:cNvSpPr/>
            <p:nvPr/>
          </p:nvSpPr>
          <p:spPr>
            <a:xfrm>
              <a:off x="6609684" y="5153661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670" y="1"/>
                  </a:moveTo>
                  <a:cubicBezTo>
                    <a:pt x="613" y="1"/>
                    <a:pt x="551" y="15"/>
                    <a:pt x="484" y="48"/>
                  </a:cubicBezTo>
                  <a:cubicBezTo>
                    <a:pt x="1" y="281"/>
                    <a:pt x="314" y="1111"/>
                    <a:pt x="692" y="1111"/>
                  </a:cubicBezTo>
                  <a:cubicBezTo>
                    <a:pt x="773" y="1111"/>
                    <a:pt x="856" y="1074"/>
                    <a:pt x="936" y="985"/>
                  </a:cubicBezTo>
                  <a:cubicBezTo>
                    <a:pt x="947" y="973"/>
                    <a:pt x="958" y="951"/>
                    <a:pt x="981" y="928"/>
                  </a:cubicBezTo>
                  <a:cubicBezTo>
                    <a:pt x="1186" y="634"/>
                    <a:pt x="1044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11"/>
            <p:cNvSpPr/>
            <p:nvPr/>
          </p:nvSpPr>
          <p:spPr>
            <a:xfrm>
              <a:off x="6323386" y="4730907"/>
              <a:ext cx="51205" cy="28932"/>
            </a:xfrm>
            <a:custGeom>
              <a:rect b="b" l="l" r="r" t="t"/>
              <a:pathLst>
                <a:path extrusionOk="0" h="843" w="1492">
                  <a:moveTo>
                    <a:pt x="731" y="0"/>
                  </a:moveTo>
                  <a:cubicBezTo>
                    <a:pt x="377" y="0"/>
                    <a:pt x="0" y="241"/>
                    <a:pt x="194" y="619"/>
                  </a:cubicBezTo>
                  <a:cubicBezTo>
                    <a:pt x="280" y="779"/>
                    <a:pt x="433" y="843"/>
                    <a:pt x="596" y="843"/>
                  </a:cubicBezTo>
                  <a:cubicBezTo>
                    <a:pt x="1010" y="843"/>
                    <a:pt x="1492" y="430"/>
                    <a:pt x="1119" y="123"/>
                  </a:cubicBezTo>
                  <a:lnTo>
                    <a:pt x="1063" y="89"/>
                  </a:lnTo>
                  <a:cubicBezTo>
                    <a:pt x="971" y="28"/>
                    <a:pt x="852" y="0"/>
                    <a:pt x="73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11"/>
            <p:cNvSpPr/>
            <p:nvPr/>
          </p:nvSpPr>
          <p:spPr>
            <a:xfrm>
              <a:off x="6353691" y="4897153"/>
              <a:ext cx="40017" cy="37031"/>
            </a:xfrm>
            <a:custGeom>
              <a:rect b="b" l="l" r="r" t="t"/>
              <a:pathLst>
                <a:path extrusionOk="0" h="1079" w="1166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11"/>
            <p:cNvSpPr/>
            <p:nvPr/>
          </p:nvSpPr>
          <p:spPr>
            <a:xfrm>
              <a:off x="6312232" y="5105853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83" y="0"/>
                  </a:moveTo>
                  <a:cubicBezTo>
                    <a:pt x="279" y="0"/>
                    <a:pt x="1" y="168"/>
                    <a:pt x="146" y="482"/>
                  </a:cubicBezTo>
                  <a:cubicBezTo>
                    <a:pt x="146" y="504"/>
                    <a:pt x="158" y="527"/>
                    <a:pt x="180" y="538"/>
                  </a:cubicBezTo>
                  <a:cubicBezTo>
                    <a:pt x="284" y="728"/>
                    <a:pt x="545" y="850"/>
                    <a:pt x="775" y="850"/>
                  </a:cubicBezTo>
                  <a:cubicBezTo>
                    <a:pt x="997" y="850"/>
                    <a:pt x="1190" y="736"/>
                    <a:pt x="1185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11"/>
            <p:cNvSpPr/>
            <p:nvPr/>
          </p:nvSpPr>
          <p:spPr>
            <a:xfrm>
              <a:off x="6421610" y="5137359"/>
              <a:ext cx="40326" cy="29378"/>
            </a:xfrm>
            <a:custGeom>
              <a:rect b="b" l="l" r="r" t="t"/>
              <a:pathLst>
                <a:path extrusionOk="0" h="856" w="1175">
                  <a:moveTo>
                    <a:pt x="408" y="0"/>
                  </a:moveTo>
                  <a:cubicBezTo>
                    <a:pt x="196" y="0"/>
                    <a:pt x="12" y="108"/>
                    <a:pt x="6" y="376"/>
                  </a:cubicBezTo>
                  <a:cubicBezTo>
                    <a:pt x="1" y="698"/>
                    <a:pt x="325" y="856"/>
                    <a:pt x="618" y="856"/>
                  </a:cubicBezTo>
                  <a:cubicBezTo>
                    <a:pt x="912" y="856"/>
                    <a:pt x="1174" y="698"/>
                    <a:pt x="1044" y="388"/>
                  </a:cubicBezTo>
                  <a:cubicBezTo>
                    <a:pt x="1033" y="365"/>
                    <a:pt x="1022" y="342"/>
                    <a:pt x="1010" y="320"/>
                  </a:cubicBezTo>
                  <a:cubicBezTo>
                    <a:pt x="910" y="131"/>
                    <a:pt x="642" y="0"/>
                    <a:pt x="4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11"/>
            <p:cNvSpPr/>
            <p:nvPr/>
          </p:nvSpPr>
          <p:spPr>
            <a:xfrm>
              <a:off x="6330868" y="5023107"/>
              <a:ext cx="43346" cy="28726"/>
            </a:xfrm>
            <a:custGeom>
              <a:rect b="b" l="l" r="r" t="t"/>
              <a:pathLst>
                <a:path extrusionOk="0" h="837" w="1263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17"/>
                    <a:pt x="337" y="837"/>
                    <a:pt x="594" y="837"/>
                  </a:cubicBezTo>
                  <a:cubicBezTo>
                    <a:pt x="931" y="837"/>
                    <a:pt x="1263" y="631"/>
                    <a:pt x="1070" y="298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11"/>
            <p:cNvSpPr/>
            <p:nvPr/>
          </p:nvSpPr>
          <p:spPr>
            <a:xfrm>
              <a:off x="6304648" y="4984875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630" y="1"/>
                  </a:moveTo>
                  <a:cubicBezTo>
                    <a:pt x="40" y="1"/>
                    <a:pt x="0" y="1082"/>
                    <a:pt x="468" y="1082"/>
                  </a:cubicBezTo>
                  <a:cubicBezTo>
                    <a:pt x="513" y="1082"/>
                    <a:pt x="562" y="1072"/>
                    <a:pt x="616" y="1050"/>
                  </a:cubicBezTo>
                  <a:cubicBezTo>
                    <a:pt x="638" y="1039"/>
                    <a:pt x="661" y="1028"/>
                    <a:pt x="683" y="1017"/>
                  </a:cubicBezTo>
                  <a:cubicBezTo>
                    <a:pt x="1056" y="813"/>
                    <a:pt x="1203" y="12"/>
                    <a:pt x="638" y="1"/>
                  </a:cubicBezTo>
                  <a:cubicBezTo>
                    <a:pt x="635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11"/>
            <p:cNvSpPr/>
            <p:nvPr/>
          </p:nvSpPr>
          <p:spPr>
            <a:xfrm>
              <a:off x="6438564" y="4950692"/>
              <a:ext cx="38850" cy="32844"/>
            </a:xfrm>
            <a:custGeom>
              <a:rect b="b" l="l" r="r" t="t"/>
              <a:pathLst>
                <a:path extrusionOk="0" h="957" w="1132">
                  <a:moveTo>
                    <a:pt x="341" y="1"/>
                  </a:moveTo>
                  <a:cubicBezTo>
                    <a:pt x="153" y="1"/>
                    <a:pt x="1" y="100"/>
                    <a:pt x="9" y="343"/>
                  </a:cubicBezTo>
                  <a:cubicBezTo>
                    <a:pt x="9" y="365"/>
                    <a:pt x="9" y="388"/>
                    <a:pt x="9" y="410"/>
                  </a:cubicBezTo>
                  <a:cubicBezTo>
                    <a:pt x="53" y="686"/>
                    <a:pt x="373" y="956"/>
                    <a:pt x="644" y="956"/>
                  </a:cubicBezTo>
                  <a:cubicBezTo>
                    <a:pt x="783" y="956"/>
                    <a:pt x="910" y="884"/>
                    <a:pt x="979" y="704"/>
                  </a:cubicBezTo>
                  <a:cubicBezTo>
                    <a:pt x="1131" y="320"/>
                    <a:pt x="679" y="1"/>
                    <a:pt x="34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11"/>
            <p:cNvSpPr/>
            <p:nvPr/>
          </p:nvSpPr>
          <p:spPr>
            <a:xfrm>
              <a:off x="6482597" y="5013258"/>
              <a:ext cx="41630" cy="37134"/>
            </a:xfrm>
            <a:custGeom>
              <a:rect b="b" l="l" r="r" t="t"/>
              <a:pathLst>
                <a:path extrusionOk="0" h="1082" w="1213">
                  <a:moveTo>
                    <a:pt x="738" y="0"/>
                  </a:moveTo>
                  <a:cubicBezTo>
                    <a:pt x="692" y="0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5"/>
                  </a:cubicBezTo>
                  <a:cubicBezTo>
                    <a:pt x="148" y="269"/>
                    <a:pt x="1" y="1058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0"/>
                    <a:pt x="73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11"/>
            <p:cNvSpPr/>
            <p:nvPr/>
          </p:nvSpPr>
          <p:spPr>
            <a:xfrm>
              <a:off x="6455896" y="5014390"/>
              <a:ext cx="40498" cy="29481"/>
            </a:xfrm>
            <a:custGeom>
              <a:rect b="b" l="l" r="r" t="t"/>
              <a:pathLst>
                <a:path extrusionOk="0" h="859" w="118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6" y="484"/>
                    <a:pt x="147" y="506"/>
                    <a:pt x="158" y="529"/>
                  </a:cubicBezTo>
                  <a:cubicBezTo>
                    <a:pt x="265" y="725"/>
                    <a:pt x="538" y="859"/>
                    <a:pt x="774" y="859"/>
                  </a:cubicBezTo>
                  <a:cubicBezTo>
                    <a:pt x="986" y="859"/>
                    <a:pt x="1168" y="751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11"/>
            <p:cNvSpPr/>
            <p:nvPr/>
          </p:nvSpPr>
          <p:spPr>
            <a:xfrm>
              <a:off x="6468285" y="5054201"/>
              <a:ext cx="41287" cy="36825"/>
            </a:xfrm>
            <a:custGeom>
              <a:rect b="b" l="l" r="r" t="t"/>
              <a:pathLst>
                <a:path extrusionOk="0" h="1073" w="1203">
                  <a:moveTo>
                    <a:pt x="740" y="1"/>
                  </a:moveTo>
                  <a:cubicBezTo>
                    <a:pt x="694" y="1"/>
                    <a:pt x="643" y="11"/>
                    <a:pt x="587" y="35"/>
                  </a:cubicBezTo>
                  <a:cubicBezTo>
                    <a:pt x="565" y="46"/>
                    <a:pt x="542" y="46"/>
                    <a:pt x="519" y="69"/>
                  </a:cubicBezTo>
                  <a:cubicBezTo>
                    <a:pt x="147" y="260"/>
                    <a:pt x="0" y="1062"/>
                    <a:pt x="565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60" y="1073"/>
                    <a:pt x="1202" y="1"/>
                    <a:pt x="74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11"/>
            <p:cNvSpPr/>
            <p:nvPr/>
          </p:nvSpPr>
          <p:spPr>
            <a:xfrm>
              <a:off x="6248534" y="508234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1" y="0"/>
                  </a:moveTo>
                  <a:cubicBezTo>
                    <a:pt x="260" y="0"/>
                    <a:pt x="0" y="158"/>
                    <a:pt x="129" y="467"/>
                  </a:cubicBezTo>
                  <a:cubicBezTo>
                    <a:pt x="129" y="490"/>
                    <a:pt x="141" y="512"/>
                    <a:pt x="152" y="535"/>
                  </a:cubicBezTo>
                  <a:cubicBezTo>
                    <a:pt x="260" y="726"/>
                    <a:pt x="535" y="861"/>
                    <a:pt x="772" y="861"/>
                  </a:cubicBezTo>
                  <a:cubicBezTo>
                    <a:pt x="982" y="861"/>
                    <a:pt x="1162" y="755"/>
                    <a:pt x="1167" y="490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11"/>
            <p:cNvSpPr/>
            <p:nvPr/>
          </p:nvSpPr>
          <p:spPr>
            <a:xfrm>
              <a:off x="6314875" y="4923648"/>
              <a:ext cx="43072" cy="36619"/>
            </a:xfrm>
            <a:custGeom>
              <a:rect b="b" l="l" r="r" t="t"/>
              <a:pathLst>
                <a:path extrusionOk="0" h="1067" w="1255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cubicBezTo>
                    <a:pt x="645" y="1029"/>
                    <a:pt x="668" y="1018"/>
                    <a:pt x="690" y="1006"/>
                  </a:cubicBezTo>
                  <a:cubicBezTo>
                    <a:pt x="1062" y="826"/>
                    <a:pt x="1254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11"/>
            <p:cNvSpPr/>
            <p:nvPr/>
          </p:nvSpPr>
          <p:spPr>
            <a:xfrm>
              <a:off x="6285085" y="5061855"/>
              <a:ext cx="51446" cy="28726"/>
            </a:xfrm>
            <a:custGeom>
              <a:rect b="b" l="l" r="r" t="t"/>
              <a:pathLst>
                <a:path extrusionOk="0" h="837" w="1499">
                  <a:moveTo>
                    <a:pt x="744" y="0"/>
                  </a:moveTo>
                  <a:cubicBezTo>
                    <a:pt x="390" y="0"/>
                    <a:pt x="0" y="240"/>
                    <a:pt x="204" y="613"/>
                  </a:cubicBezTo>
                  <a:cubicBezTo>
                    <a:pt x="287" y="772"/>
                    <a:pt x="438" y="836"/>
                    <a:pt x="601" y="836"/>
                  </a:cubicBezTo>
                  <a:cubicBezTo>
                    <a:pt x="1014" y="836"/>
                    <a:pt x="1499" y="424"/>
                    <a:pt x="1118" y="116"/>
                  </a:cubicBezTo>
                  <a:cubicBezTo>
                    <a:pt x="1095" y="105"/>
                    <a:pt x="1073" y="94"/>
                    <a:pt x="1062" y="83"/>
                  </a:cubicBezTo>
                  <a:cubicBezTo>
                    <a:pt x="975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11"/>
            <p:cNvSpPr/>
            <p:nvPr/>
          </p:nvSpPr>
          <p:spPr>
            <a:xfrm>
              <a:off x="6468663" y="5155686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40" y="0"/>
                  </a:moveTo>
                  <a:cubicBezTo>
                    <a:pt x="694" y="0"/>
                    <a:pt x="643" y="11"/>
                    <a:pt x="587" y="34"/>
                  </a:cubicBezTo>
                  <a:cubicBezTo>
                    <a:pt x="565" y="34"/>
                    <a:pt x="542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2"/>
                    <a:pt x="573" y="1072"/>
                  </a:cubicBezTo>
                  <a:cubicBezTo>
                    <a:pt x="1150" y="1072"/>
                    <a:pt x="1201" y="0"/>
                    <a:pt x="74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11"/>
            <p:cNvSpPr/>
            <p:nvPr/>
          </p:nvSpPr>
          <p:spPr>
            <a:xfrm>
              <a:off x="6246304" y="5005295"/>
              <a:ext cx="41150" cy="37821"/>
            </a:xfrm>
            <a:custGeom>
              <a:rect b="b" l="l" r="r" t="t"/>
              <a:pathLst>
                <a:path extrusionOk="0" h="1102" w="1199">
                  <a:moveTo>
                    <a:pt x="447" y="0"/>
                  </a:moveTo>
                  <a:cubicBezTo>
                    <a:pt x="352" y="0"/>
                    <a:pt x="258" y="51"/>
                    <a:pt x="183" y="173"/>
                  </a:cubicBezTo>
                  <a:cubicBezTo>
                    <a:pt x="172" y="185"/>
                    <a:pt x="160" y="207"/>
                    <a:pt x="149" y="230"/>
                  </a:cubicBezTo>
                  <a:cubicBezTo>
                    <a:pt x="0" y="546"/>
                    <a:pt x="205" y="1102"/>
                    <a:pt x="541" y="1102"/>
                  </a:cubicBezTo>
                  <a:cubicBezTo>
                    <a:pt x="612" y="1102"/>
                    <a:pt x="689" y="1077"/>
                    <a:pt x="770" y="1020"/>
                  </a:cubicBezTo>
                  <a:cubicBezTo>
                    <a:pt x="1198" y="725"/>
                    <a:pt x="808" y="0"/>
                    <a:pt x="4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11"/>
            <p:cNvSpPr/>
            <p:nvPr/>
          </p:nvSpPr>
          <p:spPr>
            <a:xfrm>
              <a:off x="6416428" y="5036183"/>
              <a:ext cx="40017" cy="37031"/>
            </a:xfrm>
            <a:custGeom>
              <a:rect b="b" l="l" r="r" t="t"/>
              <a:pathLst>
                <a:path extrusionOk="0" h="1079" w="1166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84" y="75"/>
                  </a:cubicBezTo>
                  <a:cubicBezTo>
                    <a:pt x="126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11"/>
            <p:cNvSpPr/>
            <p:nvPr/>
          </p:nvSpPr>
          <p:spPr>
            <a:xfrm>
              <a:off x="6473708" y="4988067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735" y="1"/>
                  </a:moveTo>
                  <a:cubicBezTo>
                    <a:pt x="690" y="1"/>
                    <a:pt x="641" y="11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63" y="1082"/>
                    <a:pt x="1202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11"/>
            <p:cNvSpPr/>
            <p:nvPr/>
          </p:nvSpPr>
          <p:spPr>
            <a:xfrm>
              <a:off x="6405445" y="4977462"/>
              <a:ext cx="51240" cy="35006"/>
            </a:xfrm>
            <a:custGeom>
              <a:rect b="b" l="l" r="r" t="t"/>
              <a:pathLst>
                <a:path extrusionOk="0" h="1020" w="1493">
                  <a:moveTo>
                    <a:pt x="811" y="0"/>
                  </a:moveTo>
                  <a:cubicBezTo>
                    <a:pt x="295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98" y="928"/>
                    <a:pt x="1493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11"/>
            <p:cNvSpPr/>
            <p:nvPr/>
          </p:nvSpPr>
          <p:spPr>
            <a:xfrm>
              <a:off x="6340340" y="4788153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1"/>
                    <a:pt x="467" y="1081"/>
                  </a:cubicBezTo>
                  <a:cubicBezTo>
                    <a:pt x="511" y="1081"/>
                    <a:pt x="560" y="1072"/>
                    <a:pt x="614" y="1050"/>
                  </a:cubicBezTo>
                  <a:cubicBezTo>
                    <a:pt x="636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11"/>
            <p:cNvSpPr/>
            <p:nvPr/>
          </p:nvSpPr>
          <p:spPr>
            <a:xfrm>
              <a:off x="6312987" y="4849894"/>
              <a:ext cx="43346" cy="28692"/>
            </a:xfrm>
            <a:custGeom>
              <a:rect b="b" l="l" r="r" t="t"/>
              <a:pathLst>
                <a:path extrusionOk="0" h="836" w="1263">
                  <a:moveTo>
                    <a:pt x="664" y="1"/>
                  </a:moveTo>
                  <a:cubicBezTo>
                    <a:pt x="328" y="1"/>
                    <a:pt x="1" y="206"/>
                    <a:pt x="192" y="537"/>
                  </a:cubicBezTo>
                  <a:cubicBezTo>
                    <a:pt x="203" y="560"/>
                    <a:pt x="215" y="571"/>
                    <a:pt x="237" y="594"/>
                  </a:cubicBezTo>
                  <a:cubicBezTo>
                    <a:pt x="349" y="747"/>
                    <a:pt x="577" y="835"/>
                    <a:pt x="785" y="835"/>
                  </a:cubicBezTo>
                  <a:cubicBezTo>
                    <a:pt x="1038" y="835"/>
                    <a:pt x="1262" y="705"/>
                    <a:pt x="1219" y="402"/>
                  </a:cubicBezTo>
                  <a:cubicBezTo>
                    <a:pt x="1185" y="122"/>
                    <a:pt x="922" y="1"/>
                    <a:pt x="66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11"/>
            <p:cNvSpPr/>
            <p:nvPr/>
          </p:nvSpPr>
          <p:spPr>
            <a:xfrm>
              <a:off x="6650902" y="5117385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41" y="507"/>
                    <a:pt x="152" y="530"/>
                  </a:cubicBezTo>
                  <a:cubicBezTo>
                    <a:pt x="259" y="726"/>
                    <a:pt x="532" y="859"/>
                    <a:pt x="768" y="859"/>
                  </a:cubicBezTo>
                  <a:cubicBezTo>
                    <a:pt x="980" y="859"/>
                    <a:pt x="1162" y="751"/>
                    <a:pt x="1168" y="484"/>
                  </a:cubicBezTo>
                  <a:cubicBezTo>
                    <a:pt x="1173" y="161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11"/>
            <p:cNvSpPr/>
            <p:nvPr/>
          </p:nvSpPr>
          <p:spPr>
            <a:xfrm>
              <a:off x="6354137" y="4872820"/>
              <a:ext cx="39228" cy="32673"/>
            </a:xfrm>
            <a:custGeom>
              <a:rect b="b" l="l" r="r" t="t"/>
              <a:pathLst>
                <a:path extrusionOk="0" h="952" w="1143">
                  <a:moveTo>
                    <a:pt x="486" y="0"/>
                  </a:moveTo>
                  <a:cubicBezTo>
                    <a:pt x="342" y="0"/>
                    <a:pt x="211" y="75"/>
                    <a:pt x="144" y="264"/>
                  </a:cubicBezTo>
                  <a:cubicBezTo>
                    <a:pt x="1" y="644"/>
                    <a:pt x="454" y="951"/>
                    <a:pt x="792" y="951"/>
                  </a:cubicBezTo>
                  <a:cubicBezTo>
                    <a:pt x="986" y="951"/>
                    <a:pt x="1142" y="850"/>
                    <a:pt x="1126" y="603"/>
                  </a:cubicBezTo>
                  <a:cubicBezTo>
                    <a:pt x="1126" y="580"/>
                    <a:pt x="1126" y="547"/>
                    <a:pt x="1126" y="524"/>
                  </a:cubicBezTo>
                  <a:cubicBezTo>
                    <a:pt x="1075" y="260"/>
                    <a:pt x="756" y="0"/>
                    <a:pt x="48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11"/>
            <p:cNvSpPr/>
            <p:nvPr/>
          </p:nvSpPr>
          <p:spPr>
            <a:xfrm>
              <a:off x="6557723" y="5027844"/>
              <a:ext cx="43037" cy="36585"/>
            </a:xfrm>
            <a:custGeom>
              <a:rect b="b" l="l" r="r" t="t"/>
              <a:pathLst>
                <a:path extrusionOk="0" h="1066" w="1254">
                  <a:moveTo>
                    <a:pt x="656" y="0"/>
                  </a:moveTo>
                  <a:cubicBezTo>
                    <a:pt x="83" y="0"/>
                    <a:pt x="0" y="1066"/>
                    <a:pt x="481" y="1066"/>
                  </a:cubicBezTo>
                  <a:cubicBezTo>
                    <a:pt x="524" y="1066"/>
                    <a:pt x="570" y="1058"/>
                    <a:pt x="622" y="1040"/>
                  </a:cubicBezTo>
                  <a:cubicBezTo>
                    <a:pt x="644" y="1028"/>
                    <a:pt x="667" y="1017"/>
                    <a:pt x="689" y="1017"/>
                  </a:cubicBezTo>
                  <a:cubicBezTo>
                    <a:pt x="1062" y="825"/>
                    <a:pt x="1254" y="35"/>
                    <a:pt x="689" y="2"/>
                  </a:cubicBezTo>
                  <a:cubicBezTo>
                    <a:pt x="678" y="1"/>
                    <a:pt x="667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11"/>
            <p:cNvSpPr/>
            <p:nvPr/>
          </p:nvSpPr>
          <p:spPr>
            <a:xfrm>
              <a:off x="6370576" y="5036870"/>
              <a:ext cx="41356" cy="37821"/>
            </a:xfrm>
            <a:custGeom>
              <a:rect b="b" l="l" r="r" t="t"/>
              <a:pathLst>
                <a:path extrusionOk="0" h="1102" w="1205">
                  <a:moveTo>
                    <a:pt x="442" y="1"/>
                  </a:moveTo>
                  <a:cubicBezTo>
                    <a:pt x="349" y="1"/>
                    <a:pt x="258" y="50"/>
                    <a:pt x="184" y="167"/>
                  </a:cubicBezTo>
                  <a:cubicBezTo>
                    <a:pt x="173" y="190"/>
                    <a:pt x="162" y="201"/>
                    <a:pt x="150" y="224"/>
                  </a:cubicBezTo>
                  <a:cubicBezTo>
                    <a:pt x="0" y="542"/>
                    <a:pt x="216" y="1102"/>
                    <a:pt x="558" y="1102"/>
                  </a:cubicBezTo>
                  <a:cubicBezTo>
                    <a:pt x="628" y="1102"/>
                    <a:pt x="704" y="1079"/>
                    <a:pt x="782" y="1025"/>
                  </a:cubicBezTo>
                  <a:cubicBezTo>
                    <a:pt x="1204" y="738"/>
                    <a:pt x="805" y="1"/>
                    <a:pt x="44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11"/>
            <p:cNvSpPr/>
            <p:nvPr/>
          </p:nvSpPr>
          <p:spPr>
            <a:xfrm>
              <a:off x="6465952" y="4954605"/>
              <a:ext cx="40154" cy="30099"/>
            </a:xfrm>
            <a:custGeom>
              <a:rect b="b" l="l" r="r" t="t"/>
              <a:pathLst>
                <a:path extrusionOk="0" h="877" w="1170">
                  <a:moveTo>
                    <a:pt x="515" y="0"/>
                  </a:moveTo>
                  <a:cubicBezTo>
                    <a:pt x="238" y="0"/>
                    <a:pt x="1" y="148"/>
                    <a:pt x="113" y="454"/>
                  </a:cubicBezTo>
                  <a:cubicBezTo>
                    <a:pt x="113" y="477"/>
                    <a:pt x="125" y="499"/>
                    <a:pt x="136" y="522"/>
                  </a:cubicBezTo>
                  <a:cubicBezTo>
                    <a:pt x="235" y="727"/>
                    <a:pt x="522" y="877"/>
                    <a:pt x="766" y="877"/>
                  </a:cubicBezTo>
                  <a:cubicBezTo>
                    <a:pt x="966" y="877"/>
                    <a:pt x="1136" y="776"/>
                    <a:pt x="1152" y="522"/>
                  </a:cubicBezTo>
                  <a:cubicBezTo>
                    <a:pt x="1169" y="179"/>
                    <a:pt x="819" y="0"/>
                    <a:pt x="5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11"/>
            <p:cNvSpPr/>
            <p:nvPr/>
          </p:nvSpPr>
          <p:spPr>
            <a:xfrm>
              <a:off x="6444090" y="4877282"/>
              <a:ext cx="41390" cy="37683"/>
            </a:xfrm>
            <a:custGeom>
              <a:rect b="b" l="l" r="r" t="t"/>
              <a:pathLst>
                <a:path extrusionOk="0" h="1098" w="1206">
                  <a:moveTo>
                    <a:pt x="647" y="1"/>
                  </a:moveTo>
                  <a:cubicBezTo>
                    <a:pt x="577" y="1"/>
                    <a:pt x="502" y="24"/>
                    <a:pt x="423" y="78"/>
                  </a:cubicBezTo>
                  <a:cubicBezTo>
                    <a:pt x="1" y="366"/>
                    <a:pt x="395" y="1098"/>
                    <a:pt x="755" y="1098"/>
                  </a:cubicBezTo>
                  <a:cubicBezTo>
                    <a:pt x="847" y="1098"/>
                    <a:pt x="937" y="1050"/>
                    <a:pt x="1010" y="936"/>
                  </a:cubicBezTo>
                  <a:cubicBezTo>
                    <a:pt x="1033" y="913"/>
                    <a:pt x="1033" y="890"/>
                    <a:pt x="1055" y="879"/>
                  </a:cubicBezTo>
                  <a:cubicBezTo>
                    <a:pt x="1205" y="561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11"/>
            <p:cNvSpPr/>
            <p:nvPr/>
          </p:nvSpPr>
          <p:spPr>
            <a:xfrm>
              <a:off x="6276745" y="4914794"/>
              <a:ext cx="41321" cy="37134"/>
            </a:xfrm>
            <a:custGeom>
              <a:rect b="b" l="l" r="r" t="t"/>
              <a:pathLst>
                <a:path extrusionOk="0" h="1082" w="1204">
                  <a:moveTo>
                    <a:pt x="630" y="1"/>
                  </a:moveTo>
                  <a:cubicBezTo>
                    <a:pt x="41" y="1"/>
                    <a:pt x="1" y="1081"/>
                    <a:pt x="469" y="1081"/>
                  </a:cubicBezTo>
                  <a:cubicBezTo>
                    <a:pt x="513" y="1081"/>
                    <a:pt x="562" y="1072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1"/>
                  </a:cubicBezTo>
                  <a:cubicBezTo>
                    <a:pt x="636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11"/>
            <p:cNvSpPr/>
            <p:nvPr/>
          </p:nvSpPr>
          <p:spPr>
            <a:xfrm>
              <a:off x="8858159" y="4386952"/>
              <a:ext cx="330742" cy="157632"/>
            </a:xfrm>
            <a:custGeom>
              <a:rect b="b" l="l" r="r" t="t"/>
              <a:pathLst>
                <a:path extrusionOk="0" h="4593" w="9637">
                  <a:moveTo>
                    <a:pt x="9637" y="0"/>
                  </a:moveTo>
                  <a:cubicBezTo>
                    <a:pt x="6071" y="102"/>
                    <a:pt x="1614" y="1817"/>
                    <a:pt x="0" y="4593"/>
                  </a:cubicBezTo>
                  <a:cubicBezTo>
                    <a:pt x="3081" y="3024"/>
                    <a:pt x="6410" y="2584"/>
                    <a:pt x="9637" y="1885"/>
                  </a:cubicBezTo>
                  <a:lnTo>
                    <a:pt x="9637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11"/>
            <p:cNvSpPr/>
            <p:nvPr/>
          </p:nvSpPr>
          <p:spPr>
            <a:xfrm>
              <a:off x="9122663" y="4178835"/>
              <a:ext cx="66238" cy="36963"/>
            </a:xfrm>
            <a:custGeom>
              <a:rect b="b" l="l" r="r" t="t"/>
              <a:pathLst>
                <a:path extrusionOk="0" h="1077" w="1930">
                  <a:moveTo>
                    <a:pt x="598" y="0"/>
                  </a:moveTo>
                  <a:cubicBezTo>
                    <a:pt x="399" y="0"/>
                    <a:pt x="199" y="6"/>
                    <a:pt x="0" y="16"/>
                  </a:cubicBezTo>
                  <a:cubicBezTo>
                    <a:pt x="621" y="377"/>
                    <a:pt x="1264" y="727"/>
                    <a:pt x="1930" y="1077"/>
                  </a:cubicBezTo>
                  <a:lnTo>
                    <a:pt x="1930" y="72"/>
                  </a:lnTo>
                  <a:cubicBezTo>
                    <a:pt x="1486" y="26"/>
                    <a:pt x="1042" y="0"/>
                    <a:pt x="598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11"/>
            <p:cNvSpPr/>
            <p:nvPr/>
          </p:nvSpPr>
          <p:spPr>
            <a:xfrm>
              <a:off x="9001067" y="4278123"/>
              <a:ext cx="187833" cy="65860"/>
            </a:xfrm>
            <a:custGeom>
              <a:rect b="b" l="l" r="r" t="t"/>
              <a:pathLst>
                <a:path extrusionOk="0" h="1919" w="5473">
                  <a:moveTo>
                    <a:pt x="5473" y="0"/>
                  </a:moveTo>
                  <a:cubicBezTo>
                    <a:pt x="3577" y="12"/>
                    <a:pt x="1862" y="756"/>
                    <a:pt x="0" y="1445"/>
                  </a:cubicBezTo>
                  <a:cubicBezTo>
                    <a:pt x="1772" y="1828"/>
                    <a:pt x="3634" y="1761"/>
                    <a:pt x="5473" y="1919"/>
                  </a:cubicBezTo>
                  <a:lnTo>
                    <a:pt x="5473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11"/>
            <p:cNvSpPr/>
            <p:nvPr/>
          </p:nvSpPr>
          <p:spPr>
            <a:xfrm>
              <a:off x="8924774" y="4486857"/>
              <a:ext cx="264127" cy="230836"/>
            </a:xfrm>
            <a:custGeom>
              <a:rect b="b" l="l" r="r" t="t"/>
              <a:pathLst>
                <a:path extrusionOk="0" h="6726" w="7696">
                  <a:moveTo>
                    <a:pt x="7696" y="1"/>
                  </a:moveTo>
                  <a:lnTo>
                    <a:pt x="7425" y="147"/>
                  </a:lnTo>
                  <a:cubicBezTo>
                    <a:pt x="4604" y="1592"/>
                    <a:pt x="1286" y="3645"/>
                    <a:pt x="0" y="6726"/>
                  </a:cubicBezTo>
                  <a:cubicBezTo>
                    <a:pt x="2652" y="5225"/>
                    <a:pt x="4965" y="3250"/>
                    <a:pt x="7696" y="1783"/>
                  </a:cubicBezTo>
                  <a:lnTo>
                    <a:pt x="7696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11"/>
            <p:cNvSpPr/>
            <p:nvPr/>
          </p:nvSpPr>
          <p:spPr>
            <a:xfrm>
              <a:off x="9141230" y="4847012"/>
              <a:ext cx="47670" cy="99974"/>
            </a:xfrm>
            <a:custGeom>
              <a:rect b="b" l="l" r="r" t="t"/>
              <a:pathLst>
                <a:path extrusionOk="0" h="2913" w="1389">
                  <a:moveTo>
                    <a:pt x="1389" y="1"/>
                  </a:moveTo>
                  <a:cubicBezTo>
                    <a:pt x="813" y="915"/>
                    <a:pt x="351" y="1885"/>
                    <a:pt x="1" y="2912"/>
                  </a:cubicBezTo>
                  <a:cubicBezTo>
                    <a:pt x="441" y="2472"/>
                    <a:pt x="904" y="2032"/>
                    <a:pt x="1389" y="1614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11"/>
            <p:cNvSpPr/>
            <p:nvPr/>
          </p:nvSpPr>
          <p:spPr>
            <a:xfrm>
              <a:off x="9011123" y="4635944"/>
              <a:ext cx="177778" cy="190201"/>
            </a:xfrm>
            <a:custGeom>
              <a:rect b="b" l="l" r="r" t="t"/>
              <a:pathLst>
                <a:path extrusionOk="0" h="5542" w="5180">
                  <a:moveTo>
                    <a:pt x="5180" y="1"/>
                  </a:moveTo>
                  <a:cubicBezTo>
                    <a:pt x="3273" y="1558"/>
                    <a:pt x="1783" y="3409"/>
                    <a:pt x="0" y="5542"/>
                  </a:cubicBezTo>
                  <a:cubicBezTo>
                    <a:pt x="1704" y="4255"/>
                    <a:pt x="3408" y="2969"/>
                    <a:pt x="5180" y="1750"/>
                  </a:cubicBezTo>
                  <a:lnTo>
                    <a:pt x="518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11"/>
            <p:cNvSpPr/>
            <p:nvPr/>
          </p:nvSpPr>
          <p:spPr>
            <a:xfrm>
              <a:off x="9035902" y="2265461"/>
              <a:ext cx="170433" cy="277340"/>
            </a:xfrm>
            <a:custGeom>
              <a:rect b="b" l="l" r="r" t="t"/>
              <a:pathLst>
                <a:path extrusionOk="0" h="8081" w="4966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11"/>
            <p:cNvSpPr/>
            <p:nvPr/>
          </p:nvSpPr>
          <p:spPr>
            <a:xfrm>
              <a:off x="8853114" y="2273973"/>
              <a:ext cx="327276" cy="265328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11"/>
            <p:cNvSpPr/>
            <p:nvPr/>
          </p:nvSpPr>
          <p:spPr>
            <a:xfrm>
              <a:off x="9010745" y="2288318"/>
              <a:ext cx="195590" cy="326109"/>
            </a:xfrm>
            <a:custGeom>
              <a:rect b="b" l="l" r="r" t="t"/>
              <a:pathLst>
                <a:path extrusionOk="0" h="9502" w="5699">
                  <a:moveTo>
                    <a:pt x="4943" y="0"/>
                  </a:moveTo>
                  <a:lnTo>
                    <a:pt x="948" y="4322"/>
                  </a:lnTo>
                  <a:lnTo>
                    <a:pt x="0" y="7313"/>
                  </a:lnTo>
                  <a:lnTo>
                    <a:pt x="5699" y="9502"/>
                  </a:lnTo>
                  <a:lnTo>
                    <a:pt x="5699" y="237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11"/>
            <p:cNvSpPr/>
            <p:nvPr/>
          </p:nvSpPr>
          <p:spPr>
            <a:xfrm>
              <a:off x="9125271" y="2435585"/>
              <a:ext cx="38953" cy="32158"/>
            </a:xfrm>
            <a:custGeom>
              <a:rect b="b" l="l" r="r" t="t"/>
              <a:pathLst>
                <a:path extrusionOk="0" h="937" w="1135">
                  <a:moveTo>
                    <a:pt x="359" y="0"/>
                  </a:moveTo>
                  <a:cubicBezTo>
                    <a:pt x="160" y="0"/>
                    <a:pt x="0" y="105"/>
                    <a:pt x="26" y="359"/>
                  </a:cubicBezTo>
                  <a:cubicBezTo>
                    <a:pt x="26" y="381"/>
                    <a:pt x="26" y="404"/>
                    <a:pt x="26" y="426"/>
                  </a:cubicBezTo>
                  <a:cubicBezTo>
                    <a:pt x="84" y="689"/>
                    <a:pt x="401" y="937"/>
                    <a:pt x="667" y="937"/>
                  </a:cubicBezTo>
                  <a:cubicBezTo>
                    <a:pt x="813" y="937"/>
                    <a:pt x="944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11"/>
            <p:cNvSpPr/>
            <p:nvPr/>
          </p:nvSpPr>
          <p:spPr>
            <a:xfrm>
              <a:off x="8853114" y="2273973"/>
              <a:ext cx="327276" cy="265328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11"/>
            <p:cNvSpPr/>
            <p:nvPr/>
          </p:nvSpPr>
          <p:spPr>
            <a:xfrm>
              <a:off x="8877138" y="2054016"/>
              <a:ext cx="329197" cy="335787"/>
            </a:xfrm>
            <a:custGeom>
              <a:rect b="b" l="l" r="r" t="t"/>
              <a:pathLst>
                <a:path extrusionOk="0" h="9784" w="9592">
                  <a:moveTo>
                    <a:pt x="9592" y="1"/>
                  </a:moveTo>
                  <a:cubicBezTo>
                    <a:pt x="9321" y="181"/>
                    <a:pt x="9073" y="373"/>
                    <a:pt x="8813" y="553"/>
                  </a:cubicBezTo>
                  <a:cubicBezTo>
                    <a:pt x="7854" y="1264"/>
                    <a:pt x="6951" y="1975"/>
                    <a:pt x="6127" y="2697"/>
                  </a:cubicBezTo>
                  <a:cubicBezTo>
                    <a:pt x="5304" y="3408"/>
                    <a:pt x="4559" y="4119"/>
                    <a:pt x="3904" y="4808"/>
                  </a:cubicBezTo>
                  <a:cubicBezTo>
                    <a:pt x="3250" y="5496"/>
                    <a:pt x="2674" y="6150"/>
                    <a:pt x="2189" y="6748"/>
                  </a:cubicBezTo>
                  <a:lnTo>
                    <a:pt x="1512" y="7595"/>
                  </a:lnTo>
                  <a:lnTo>
                    <a:pt x="971" y="8340"/>
                  </a:lnTo>
                  <a:cubicBezTo>
                    <a:pt x="643" y="8780"/>
                    <a:pt x="429" y="9163"/>
                    <a:pt x="260" y="9400"/>
                  </a:cubicBezTo>
                  <a:cubicBezTo>
                    <a:pt x="90" y="9649"/>
                    <a:pt x="0" y="9784"/>
                    <a:pt x="0" y="9784"/>
                  </a:cubicBezTo>
                  <a:lnTo>
                    <a:pt x="271" y="9412"/>
                  </a:lnTo>
                  <a:cubicBezTo>
                    <a:pt x="451" y="9175"/>
                    <a:pt x="688" y="8813"/>
                    <a:pt x="1027" y="8385"/>
                  </a:cubicBezTo>
                  <a:cubicBezTo>
                    <a:pt x="1208" y="8159"/>
                    <a:pt x="1388" y="7922"/>
                    <a:pt x="1591" y="7662"/>
                  </a:cubicBezTo>
                  <a:lnTo>
                    <a:pt x="2302" y="6839"/>
                  </a:lnTo>
                  <a:cubicBezTo>
                    <a:pt x="2810" y="6263"/>
                    <a:pt x="3397" y="5620"/>
                    <a:pt x="4074" y="4966"/>
                  </a:cubicBezTo>
                  <a:cubicBezTo>
                    <a:pt x="4739" y="4300"/>
                    <a:pt x="5496" y="3611"/>
                    <a:pt x="6331" y="2912"/>
                  </a:cubicBezTo>
                  <a:cubicBezTo>
                    <a:pt x="7154" y="2212"/>
                    <a:pt x="8057" y="1513"/>
                    <a:pt x="9027" y="836"/>
                  </a:cubicBezTo>
                  <a:lnTo>
                    <a:pt x="9592" y="452"/>
                  </a:lnTo>
                  <a:lnTo>
                    <a:pt x="9592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11"/>
            <p:cNvSpPr/>
            <p:nvPr/>
          </p:nvSpPr>
          <p:spPr>
            <a:xfrm>
              <a:off x="8877515" y="2061772"/>
              <a:ext cx="328820" cy="401613"/>
            </a:xfrm>
            <a:custGeom>
              <a:rect b="b" l="l" r="r" t="t"/>
              <a:pathLst>
                <a:path extrusionOk="0" h="11702" w="9581">
                  <a:moveTo>
                    <a:pt x="9581" y="0"/>
                  </a:moveTo>
                  <a:cubicBezTo>
                    <a:pt x="6116" y="2381"/>
                    <a:pt x="2641" y="5518"/>
                    <a:pt x="0" y="9558"/>
                  </a:cubicBezTo>
                  <a:lnTo>
                    <a:pt x="4616" y="11702"/>
                  </a:lnTo>
                  <a:cubicBezTo>
                    <a:pt x="6105" y="9648"/>
                    <a:pt x="7764" y="7707"/>
                    <a:pt x="9581" y="5936"/>
                  </a:cubicBezTo>
                  <a:lnTo>
                    <a:pt x="9581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11"/>
            <p:cNvSpPr/>
            <p:nvPr/>
          </p:nvSpPr>
          <p:spPr>
            <a:xfrm>
              <a:off x="9035902" y="2265461"/>
              <a:ext cx="170433" cy="277340"/>
            </a:xfrm>
            <a:custGeom>
              <a:rect b="b" l="l" r="r" t="t"/>
              <a:pathLst>
                <a:path extrusionOk="0" h="8081" w="4966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11"/>
            <p:cNvSpPr/>
            <p:nvPr/>
          </p:nvSpPr>
          <p:spPr>
            <a:xfrm>
              <a:off x="8577764" y="-174725"/>
              <a:ext cx="623526" cy="1299698"/>
            </a:xfrm>
            <a:custGeom>
              <a:rect b="b" l="l" r="r" t="t"/>
              <a:pathLst>
                <a:path extrusionOk="0" h="37870" w="18168">
                  <a:moveTo>
                    <a:pt x="2122" y="0"/>
                  </a:moveTo>
                  <a:cubicBezTo>
                    <a:pt x="1885" y="2167"/>
                    <a:pt x="1535" y="4311"/>
                    <a:pt x="1039" y="6421"/>
                  </a:cubicBezTo>
                  <a:cubicBezTo>
                    <a:pt x="0" y="10720"/>
                    <a:pt x="1490" y="16915"/>
                    <a:pt x="3634" y="20549"/>
                  </a:cubicBezTo>
                  <a:cubicBezTo>
                    <a:pt x="6015" y="24577"/>
                    <a:pt x="5518" y="23968"/>
                    <a:pt x="7933" y="28030"/>
                  </a:cubicBezTo>
                  <a:cubicBezTo>
                    <a:pt x="10935" y="33085"/>
                    <a:pt x="13835" y="35827"/>
                    <a:pt x="16757" y="37238"/>
                  </a:cubicBezTo>
                  <a:cubicBezTo>
                    <a:pt x="17288" y="37486"/>
                    <a:pt x="17750" y="37701"/>
                    <a:pt x="18168" y="37870"/>
                  </a:cubicBezTo>
                  <a:lnTo>
                    <a:pt x="18168" y="0"/>
                  </a:ln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11"/>
            <p:cNvSpPr/>
            <p:nvPr/>
          </p:nvSpPr>
          <p:spPr>
            <a:xfrm>
              <a:off x="9196417" y="-84944"/>
              <a:ext cx="15719" cy="14620"/>
            </a:xfrm>
            <a:custGeom>
              <a:rect b="b" l="l" r="r" t="t"/>
              <a:pathLst>
                <a:path extrusionOk="0" h="426" w="458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2" y="420"/>
                    <a:pt x="235" y="425"/>
                    <a:pt x="256" y="425"/>
                  </a:cubicBezTo>
                  <a:cubicBezTo>
                    <a:pt x="399" y="425"/>
                    <a:pt x="458" y="188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6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11"/>
            <p:cNvSpPr/>
            <p:nvPr/>
          </p:nvSpPr>
          <p:spPr>
            <a:xfrm>
              <a:off x="9182689" y="-109826"/>
              <a:ext cx="14758" cy="11669"/>
            </a:xfrm>
            <a:custGeom>
              <a:rect b="b" l="l" r="r" t="t"/>
              <a:pathLst>
                <a:path extrusionOk="0" h="340" w="430">
                  <a:moveTo>
                    <a:pt x="273" y="1"/>
                  </a:moveTo>
                  <a:cubicBezTo>
                    <a:pt x="236" y="1"/>
                    <a:pt x="203" y="11"/>
                    <a:pt x="170" y="28"/>
                  </a:cubicBezTo>
                  <a:cubicBezTo>
                    <a:pt x="102" y="61"/>
                    <a:pt x="0" y="140"/>
                    <a:pt x="23" y="242"/>
                  </a:cubicBezTo>
                  <a:cubicBezTo>
                    <a:pt x="37" y="312"/>
                    <a:pt x="86" y="340"/>
                    <a:pt x="144" y="340"/>
                  </a:cubicBezTo>
                  <a:cubicBezTo>
                    <a:pt x="224" y="340"/>
                    <a:pt x="322" y="285"/>
                    <a:pt x="361" y="219"/>
                  </a:cubicBezTo>
                  <a:cubicBezTo>
                    <a:pt x="429" y="118"/>
                    <a:pt x="384" y="28"/>
                    <a:pt x="316" y="5"/>
                  </a:cubicBezTo>
                  <a:cubicBezTo>
                    <a:pt x="301" y="2"/>
                    <a:pt x="287" y="1"/>
                    <a:pt x="27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11"/>
            <p:cNvSpPr/>
            <p:nvPr/>
          </p:nvSpPr>
          <p:spPr>
            <a:xfrm>
              <a:off x="9190719" y="-25090"/>
              <a:ext cx="20317" cy="11566"/>
            </a:xfrm>
            <a:custGeom>
              <a:rect b="b" l="l" r="r" t="t"/>
              <a:pathLst>
                <a:path extrusionOk="0" h="337" w="592">
                  <a:moveTo>
                    <a:pt x="314" y="1"/>
                  </a:moveTo>
                  <a:cubicBezTo>
                    <a:pt x="174" y="1"/>
                    <a:pt x="1" y="119"/>
                    <a:pt x="94" y="267"/>
                  </a:cubicBezTo>
                  <a:cubicBezTo>
                    <a:pt x="129" y="316"/>
                    <a:pt x="180" y="336"/>
                    <a:pt x="234" y="336"/>
                  </a:cubicBezTo>
                  <a:cubicBezTo>
                    <a:pt x="401" y="336"/>
                    <a:pt x="592" y="143"/>
                    <a:pt x="421" y="41"/>
                  </a:cubicBezTo>
                  <a:cubicBezTo>
                    <a:pt x="421" y="30"/>
                    <a:pt x="410" y="30"/>
                    <a:pt x="398" y="19"/>
                  </a:cubicBezTo>
                  <a:cubicBezTo>
                    <a:pt x="374" y="6"/>
                    <a:pt x="345" y="1"/>
                    <a:pt x="31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11"/>
            <p:cNvSpPr/>
            <p:nvPr/>
          </p:nvSpPr>
          <p:spPr>
            <a:xfrm>
              <a:off x="9169304" y="-76810"/>
              <a:ext cx="15684" cy="14723"/>
            </a:xfrm>
            <a:custGeom>
              <a:rect b="b" l="l" r="r" t="t"/>
              <a:pathLst>
                <a:path extrusionOk="0" h="429" w="457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5" y="422"/>
                    <a:pt x="241" y="429"/>
                    <a:pt x="264" y="429"/>
                  </a:cubicBezTo>
                  <a:cubicBezTo>
                    <a:pt x="409" y="429"/>
                    <a:pt x="457" y="186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7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11"/>
            <p:cNvSpPr/>
            <p:nvPr/>
          </p:nvSpPr>
          <p:spPr>
            <a:xfrm>
              <a:off x="9137558" y="-98603"/>
              <a:ext cx="40841" cy="29412"/>
            </a:xfrm>
            <a:custGeom>
              <a:rect b="b" l="l" r="r" t="t"/>
              <a:pathLst>
                <a:path extrusionOk="0" h="857" w="1190">
                  <a:moveTo>
                    <a:pt x="411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1" y="120"/>
                    <a:pt x="640" y="1"/>
                    <a:pt x="4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11"/>
            <p:cNvSpPr/>
            <p:nvPr/>
          </p:nvSpPr>
          <p:spPr>
            <a:xfrm>
              <a:off x="9051586" y="-40431"/>
              <a:ext cx="40326" cy="29618"/>
            </a:xfrm>
            <a:custGeom>
              <a:rect b="b" l="l" r="r" t="t"/>
              <a:pathLst>
                <a:path extrusionOk="0" h="863" w="1175">
                  <a:moveTo>
                    <a:pt x="556" y="0"/>
                  </a:moveTo>
                  <a:cubicBezTo>
                    <a:pt x="263" y="0"/>
                    <a:pt x="1" y="161"/>
                    <a:pt x="130" y="477"/>
                  </a:cubicBezTo>
                  <a:cubicBezTo>
                    <a:pt x="142" y="488"/>
                    <a:pt x="153" y="511"/>
                    <a:pt x="164" y="533"/>
                  </a:cubicBezTo>
                  <a:cubicBezTo>
                    <a:pt x="265" y="729"/>
                    <a:pt x="535" y="863"/>
                    <a:pt x="770" y="863"/>
                  </a:cubicBezTo>
                  <a:cubicBezTo>
                    <a:pt x="981" y="863"/>
                    <a:pt x="1163" y="755"/>
                    <a:pt x="1169" y="488"/>
                  </a:cubicBezTo>
                  <a:cubicBezTo>
                    <a:pt x="1174" y="161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11"/>
            <p:cNvSpPr/>
            <p:nvPr/>
          </p:nvSpPr>
          <p:spPr>
            <a:xfrm>
              <a:off x="9144902" y="568166"/>
              <a:ext cx="39640" cy="37992"/>
            </a:xfrm>
            <a:custGeom>
              <a:rect b="b" l="l" r="r" t="t"/>
              <a:pathLst>
                <a:path extrusionOk="0" h="1107" w="1155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10"/>
                    <a:pt x="266" y="133"/>
                    <a:pt x="255" y="144"/>
                  </a:cubicBezTo>
                  <a:cubicBezTo>
                    <a:pt x="1" y="429"/>
                    <a:pt x="86" y="1107"/>
                    <a:pt x="492" y="1107"/>
                  </a:cubicBezTo>
                  <a:cubicBezTo>
                    <a:pt x="537" y="1107"/>
                    <a:pt x="586" y="1098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11"/>
            <p:cNvSpPr/>
            <p:nvPr/>
          </p:nvSpPr>
          <p:spPr>
            <a:xfrm>
              <a:off x="9127914" y="291993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47" y="1"/>
                  </a:moveTo>
                  <a:cubicBezTo>
                    <a:pt x="577" y="1"/>
                    <a:pt x="501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7" y="1050"/>
                    <a:pt x="1021" y="935"/>
                  </a:cubicBezTo>
                  <a:cubicBezTo>
                    <a:pt x="1032" y="913"/>
                    <a:pt x="1043" y="890"/>
                    <a:pt x="1055" y="868"/>
                  </a:cubicBezTo>
                  <a:cubicBezTo>
                    <a:pt x="1205" y="558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11"/>
            <p:cNvSpPr/>
            <p:nvPr/>
          </p:nvSpPr>
          <p:spPr>
            <a:xfrm>
              <a:off x="8952264" y="-154065"/>
              <a:ext cx="51514" cy="34389"/>
            </a:xfrm>
            <a:custGeom>
              <a:rect b="b" l="l" r="r" t="t"/>
              <a:pathLst>
                <a:path extrusionOk="0" h="1002" w="1501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lnTo>
                    <a:pt x="677" y="1001"/>
                  </a:lnTo>
                  <a:cubicBezTo>
                    <a:pt x="1095" y="933"/>
                    <a:pt x="1501" y="233"/>
                    <a:pt x="971" y="30"/>
                  </a:cubicBezTo>
                  <a:cubicBezTo>
                    <a:pt x="918" y="9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11"/>
            <p:cNvSpPr/>
            <p:nvPr/>
          </p:nvSpPr>
          <p:spPr>
            <a:xfrm>
              <a:off x="9074546" y="-107046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86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11"/>
            <p:cNvSpPr/>
            <p:nvPr/>
          </p:nvSpPr>
          <p:spPr>
            <a:xfrm>
              <a:off x="8982980" y="-75163"/>
              <a:ext cx="39193" cy="32570"/>
            </a:xfrm>
            <a:custGeom>
              <a:rect b="b" l="l" r="r" t="t"/>
              <a:pathLst>
                <a:path extrusionOk="0" h="949" w="1142">
                  <a:moveTo>
                    <a:pt x="479" y="0"/>
                  </a:moveTo>
                  <a:cubicBezTo>
                    <a:pt x="335" y="0"/>
                    <a:pt x="206" y="74"/>
                    <a:pt x="143" y="259"/>
                  </a:cubicBezTo>
                  <a:cubicBezTo>
                    <a:pt x="1" y="644"/>
                    <a:pt x="450" y="949"/>
                    <a:pt x="787" y="949"/>
                  </a:cubicBezTo>
                  <a:cubicBezTo>
                    <a:pt x="983" y="949"/>
                    <a:pt x="1142" y="846"/>
                    <a:pt x="1125" y="597"/>
                  </a:cubicBezTo>
                  <a:cubicBezTo>
                    <a:pt x="1125" y="575"/>
                    <a:pt x="1114" y="552"/>
                    <a:pt x="1114" y="530"/>
                  </a:cubicBezTo>
                  <a:cubicBezTo>
                    <a:pt x="1070" y="258"/>
                    <a:pt x="748" y="0"/>
                    <a:pt x="47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11"/>
            <p:cNvSpPr/>
            <p:nvPr/>
          </p:nvSpPr>
          <p:spPr>
            <a:xfrm>
              <a:off x="8935207" y="1748"/>
              <a:ext cx="42763" cy="36963"/>
            </a:xfrm>
            <a:custGeom>
              <a:rect b="b" l="l" r="r" t="t"/>
              <a:pathLst>
                <a:path extrusionOk="0" h="1077" w="1246">
                  <a:moveTo>
                    <a:pt x="761" y="0"/>
                  </a:moveTo>
                  <a:cubicBezTo>
                    <a:pt x="719" y="0"/>
                    <a:pt x="672" y="8"/>
                    <a:pt x="621" y="26"/>
                  </a:cubicBezTo>
                  <a:cubicBezTo>
                    <a:pt x="599" y="38"/>
                    <a:pt x="576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6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11"/>
            <p:cNvSpPr/>
            <p:nvPr/>
          </p:nvSpPr>
          <p:spPr>
            <a:xfrm>
              <a:off x="9138004" y="782700"/>
              <a:ext cx="39948" cy="38095"/>
            </a:xfrm>
            <a:custGeom>
              <a:rect b="b" l="l" r="r" t="t"/>
              <a:pathLst>
                <a:path extrusionOk="0" h="1110" w="1164">
                  <a:moveTo>
                    <a:pt x="531" y="0"/>
                  </a:moveTo>
                  <a:cubicBezTo>
                    <a:pt x="460" y="0"/>
                    <a:pt x="385" y="30"/>
                    <a:pt x="309" y="99"/>
                  </a:cubicBezTo>
                  <a:cubicBezTo>
                    <a:pt x="287" y="122"/>
                    <a:pt x="275" y="133"/>
                    <a:pt x="253" y="156"/>
                  </a:cubicBezTo>
                  <a:cubicBezTo>
                    <a:pt x="0" y="429"/>
                    <a:pt x="92" y="1110"/>
                    <a:pt x="495" y="1110"/>
                  </a:cubicBezTo>
                  <a:cubicBezTo>
                    <a:pt x="542" y="1110"/>
                    <a:pt x="593" y="1101"/>
                    <a:pt x="648" y="1081"/>
                  </a:cubicBezTo>
                  <a:cubicBezTo>
                    <a:pt x="1164" y="909"/>
                    <a:pt x="919" y="0"/>
                    <a:pt x="53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11"/>
            <p:cNvSpPr/>
            <p:nvPr/>
          </p:nvSpPr>
          <p:spPr>
            <a:xfrm>
              <a:off x="9026979" y="276549"/>
              <a:ext cx="42900" cy="28692"/>
            </a:xfrm>
            <a:custGeom>
              <a:rect b="b" l="l" r="r" t="t"/>
              <a:pathLst>
                <a:path extrusionOk="0" h="836" w="1250">
                  <a:moveTo>
                    <a:pt x="648" y="0"/>
                  </a:moveTo>
                  <a:cubicBezTo>
                    <a:pt x="317" y="0"/>
                    <a:pt x="0" y="196"/>
                    <a:pt x="182" y="528"/>
                  </a:cubicBezTo>
                  <a:cubicBezTo>
                    <a:pt x="193" y="550"/>
                    <a:pt x="204" y="561"/>
                    <a:pt x="227" y="584"/>
                  </a:cubicBezTo>
                  <a:cubicBezTo>
                    <a:pt x="337" y="741"/>
                    <a:pt x="571" y="835"/>
                    <a:pt x="785" y="835"/>
                  </a:cubicBezTo>
                  <a:cubicBezTo>
                    <a:pt x="1031" y="835"/>
                    <a:pt x="1250" y="711"/>
                    <a:pt x="1220" y="415"/>
                  </a:cubicBezTo>
                  <a:cubicBezTo>
                    <a:pt x="1190" y="128"/>
                    <a:pt x="914" y="0"/>
                    <a:pt x="6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11"/>
            <p:cNvSpPr/>
            <p:nvPr/>
          </p:nvSpPr>
          <p:spPr>
            <a:xfrm>
              <a:off x="9069192" y="52919"/>
              <a:ext cx="40772" cy="38164"/>
            </a:xfrm>
            <a:custGeom>
              <a:rect b="b" l="l" r="r" t="t"/>
              <a:pathLst>
                <a:path extrusionOk="0" h="1112" w="1188">
                  <a:moveTo>
                    <a:pt x="501" y="0"/>
                  </a:moveTo>
                  <a:cubicBezTo>
                    <a:pt x="422" y="0"/>
                    <a:pt x="339" y="38"/>
                    <a:pt x="261" y="126"/>
                  </a:cubicBezTo>
                  <a:cubicBezTo>
                    <a:pt x="238" y="149"/>
                    <a:pt x="227" y="160"/>
                    <a:pt x="215" y="183"/>
                  </a:cubicBezTo>
                  <a:cubicBezTo>
                    <a:pt x="0" y="486"/>
                    <a:pt x="141" y="1111"/>
                    <a:pt x="520" y="1111"/>
                  </a:cubicBezTo>
                  <a:cubicBezTo>
                    <a:pt x="579" y="1111"/>
                    <a:pt x="643" y="1096"/>
                    <a:pt x="712" y="1063"/>
                  </a:cubicBezTo>
                  <a:cubicBezTo>
                    <a:pt x="1187" y="839"/>
                    <a:pt x="878" y="0"/>
                    <a:pt x="50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11"/>
            <p:cNvSpPr/>
            <p:nvPr/>
          </p:nvSpPr>
          <p:spPr>
            <a:xfrm>
              <a:off x="8937953" y="73786"/>
              <a:ext cx="51240" cy="28897"/>
            </a:xfrm>
            <a:custGeom>
              <a:rect b="b" l="l" r="r" t="t"/>
              <a:pathLst>
                <a:path extrusionOk="0" h="842" w="1493">
                  <a:moveTo>
                    <a:pt x="893" y="1"/>
                  </a:moveTo>
                  <a:cubicBezTo>
                    <a:pt x="479" y="1"/>
                    <a:pt x="0" y="416"/>
                    <a:pt x="372" y="715"/>
                  </a:cubicBezTo>
                  <a:cubicBezTo>
                    <a:pt x="395" y="726"/>
                    <a:pt x="406" y="748"/>
                    <a:pt x="429" y="760"/>
                  </a:cubicBezTo>
                  <a:cubicBezTo>
                    <a:pt x="518" y="816"/>
                    <a:pt x="633" y="842"/>
                    <a:pt x="751" y="842"/>
                  </a:cubicBezTo>
                  <a:cubicBezTo>
                    <a:pt x="1107" y="842"/>
                    <a:pt x="1492" y="603"/>
                    <a:pt x="1297" y="229"/>
                  </a:cubicBezTo>
                  <a:cubicBezTo>
                    <a:pt x="1211" y="66"/>
                    <a:pt x="1057" y="1"/>
                    <a:pt x="89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11"/>
            <p:cNvSpPr/>
            <p:nvPr/>
          </p:nvSpPr>
          <p:spPr>
            <a:xfrm>
              <a:off x="9130179" y="87274"/>
              <a:ext cx="40154" cy="30133"/>
            </a:xfrm>
            <a:custGeom>
              <a:rect b="b" l="l" r="r" t="t"/>
              <a:pathLst>
                <a:path extrusionOk="0" h="878" w="1170">
                  <a:moveTo>
                    <a:pt x="404" y="1"/>
                  </a:moveTo>
                  <a:cubicBezTo>
                    <a:pt x="204" y="1"/>
                    <a:pt x="33" y="101"/>
                    <a:pt x="18" y="355"/>
                  </a:cubicBezTo>
                  <a:cubicBezTo>
                    <a:pt x="1" y="698"/>
                    <a:pt x="351" y="877"/>
                    <a:pt x="655" y="877"/>
                  </a:cubicBezTo>
                  <a:cubicBezTo>
                    <a:pt x="932" y="877"/>
                    <a:pt x="1169" y="729"/>
                    <a:pt x="1056" y="423"/>
                  </a:cubicBezTo>
                  <a:cubicBezTo>
                    <a:pt x="1056" y="401"/>
                    <a:pt x="1045" y="378"/>
                    <a:pt x="1034" y="355"/>
                  </a:cubicBezTo>
                  <a:cubicBezTo>
                    <a:pt x="935" y="151"/>
                    <a:pt x="648" y="1"/>
                    <a:pt x="40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11"/>
            <p:cNvSpPr/>
            <p:nvPr/>
          </p:nvSpPr>
          <p:spPr>
            <a:xfrm>
              <a:off x="9079488" y="450963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2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11"/>
            <p:cNvSpPr/>
            <p:nvPr/>
          </p:nvSpPr>
          <p:spPr>
            <a:xfrm>
              <a:off x="9032230" y="-134742"/>
              <a:ext cx="40841" cy="29378"/>
            </a:xfrm>
            <a:custGeom>
              <a:rect b="b" l="l" r="r" t="t"/>
              <a:pathLst>
                <a:path extrusionOk="0" h="856" w="1190">
                  <a:moveTo>
                    <a:pt x="415" y="0"/>
                  </a:moveTo>
                  <a:cubicBezTo>
                    <a:pt x="193" y="0"/>
                    <a:pt x="0" y="114"/>
                    <a:pt x="6" y="392"/>
                  </a:cubicBezTo>
                  <a:cubicBezTo>
                    <a:pt x="12" y="705"/>
                    <a:pt x="324" y="855"/>
                    <a:pt x="612" y="855"/>
                  </a:cubicBezTo>
                  <a:cubicBezTo>
                    <a:pt x="915" y="855"/>
                    <a:pt x="1189" y="689"/>
                    <a:pt x="1044" y="370"/>
                  </a:cubicBezTo>
                  <a:cubicBezTo>
                    <a:pt x="1033" y="347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11"/>
            <p:cNvSpPr/>
            <p:nvPr/>
          </p:nvSpPr>
          <p:spPr>
            <a:xfrm>
              <a:off x="9077875" y="526295"/>
              <a:ext cx="41047" cy="37683"/>
            </a:xfrm>
            <a:custGeom>
              <a:rect b="b" l="l" r="r" t="t"/>
              <a:pathLst>
                <a:path extrusionOk="0" h="1098" w="1196">
                  <a:moveTo>
                    <a:pt x="638" y="0"/>
                  </a:moveTo>
                  <a:cubicBezTo>
                    <a:pt x="568" y="0"/>
                    <a:pt x="492" y="24"/>
                    <a:pt x="414" y="78"/>
                  </a:cubicBezTo>
                  <a:cubicBezTo>
                    <a:pt x="0" y="365"/>
                    <a:pt x="396" y="1097"/>
                    <a:pt x="757" y="1097"/>
                  </a:cubicBezTo>
                  <a:cubicBezTo>
                    <a:pt x="849" y="1097"/>
                    <a:pt x="939" y="1050"/>
                    <a:pt x="1012" y="935"/>
                  </a:cubicBezTo>
                  <a:lnTo>
                    <a:pt x="1046" y="867"/>
                  </a:lnTo>
                  <a:cubicBezTo>
                    <a:pt x="1196" y="558"/>
                    <a:pt x="980" y="0"/>
                    <a:pt x="63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11"/>
            <p:cNvSpPr/>
            <p:nvPr/>
          </p:nvSpPr>
          <p:spPr>
            <a:xfrm>
              <a:off x="9016134" y="440495"/>
              <a:ext cx="50588" cy="28794"/>
            </a:xfrm>
            <a:custGeom>
              <a:rect b="b" l="l" r="r" t="t"/>
              <a:pathLst>
                <a:path extrusionOk="0" h="839" w="1474">
                  <a:moveTo>
                    <a:pt x="713" y="1"/>
                  </a:moveTo>
                  <a:cubicBezTo>
                    <a:pt x="366" y="1"/>
                    <a:pt x="1" y="221"/>
                    <a:pt x="182" y="592"/>
                  </a:cubicBezTo>
                  <a:cubicBezTo>
                    <a:pt x="266" y="768"/>
                    <a:pt x="430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lnTo>
                    <a:pt x="1062" y="95"/>
                  </a:lnTo>
                  <a:cubicBezTo>
                    <a:pt x="967" y="31"/>
                    <a:pt x="841" y="1"/>
                    <a:pt x="71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11"/>
            <p:cNvSpPr/>
            <p:nvPr/>
          </p:nvSpPr>
          <p:spPr>
            <a:xfrm>
              <a:off x="9063701" y="212061"/>
              <a:ext cx="51240" cy="34629"/>
            </a:xfrm>
            <a:custGeom>
              <a:rect b="b" l="l" r="r" t="t"/>
              <a:pathLst>
                <a:path extrusionOk="0" h="1009" w="1493">
                  <a:moveTo>
                    <a:pt x="810" y="1"/>
                  </a:moveTo>
                  <a:cubicBezTo>
                    <a:pt x="294" y="1"/>
                    <a:pt x="1" y="1009"/>
                    <a:pt x="577" y="1009"/>
                  </a:cubicBezTo>
                  <a:cubicBezTo>
                    <a:pt x="589" y="1009"/>
                    <a:pt x="600" y="1008"/>
                    <a:pt x="612" y="1007"/>
                  </a:cubicBezTo>
                  <a:lnTo>
                    <a:pt x="680" y="996"/>
                  </a:lnTo>
                  <a:cubicBezTo>
                    <a:pt x="1098" y="928"/>
                    <a:pt x="1493" y="206"/>
                    <a:pt x="951" y="26"/>
                  </a:cubicBezTo>
                  <a:cubicBezTo>
                    <a:pt x="902" y="9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11"/>
            <p:cNvSpPr/>
            <p:nvPr/>
          </p:nvSpPr>
          <p:spPr>
            <a:xfrm>
              <a:off x="9048532" y="134292"/>
              <a:ext cx="39640" cy="36963"/>
            </a:xfrm>
            <a:custGeom>
              <a:rect b="b" l="l" r="r" t="t"/>
              <a:pathLst>
                <a:path extrusionOk="0" h="1077" w="1155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59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11"/>
            <p:cNvSpPr/>
            <p:nvPr/>
          </p:nvSpPr>
          <p:spPr>
            <a:xfrm>
              <a:off x="9047125" y="347968"/>
              <a:ext cx="42420" cy="36963"/>
            </a:xfrm>
            <a:custGeom>
              <a:rect b="b" l="l" r="r" t="t"/>
              <a:pathLst>
                <a:path extrusionOk="0" h="1077" w="1236">
                  <a:moveTo>
                    <a:pt x="759" y="0"/>
                  </a:moveTo>
                  <a:cubicBezTo>
                    <a:pt x="718" y="0"/>
                    <a:pt x="672" y="8"/>
                    <a:pt x="621" y="26"/>
                  </a:cubicBezTo>
                  <a:cubicBezTo>
                    <a:pt x="599" y="38"/>
                    <a:pt x="576" y="49"/>
                    <a:pt x="554" y="60"/>
                  </a:cubicBezTo>
                  <a:cubicBezTo>
                    <a:pt x="181" y="241"/>
                    <a:pt x="1" y="1031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59" y="1076"/>
                    <a:pt x="1236" y="0"/>
                    <a:pt x="75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11"/>
            <p:cNvSpPr/>
            <p:nvPr/>
          </p:nvSpPr>
          <p:spPr>
            <a:xfrm>
              <a:off x="9097678" y="441113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415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lnTo>
                    <a:pt x="1010" y="303"/>
                  </a:ln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11"/>
            <p:cNvSpPr/>
            <p:nvPr/>
          </p:nvSpPr>
          <p:spPr>
            <a:xfrm>
              <a:off x="8913139" y="289384"/>
              <a:ext cx="42728" cy="36688"/>
            </a:xfrm>
            <a:custGeom>
              <a:rect b="b" l="l" r="r" t="t"/>
              <a:pathLst>
                <a:path extrusionOk="0" h="1069" w="1245">
                  <a:moveTo>
                    <a:pt x="767" y="1"/>
                  </a:moveTo>
                  <a:cubicBezTo>
                    <a:pt x="723" y="1"/>
                    <a:pt x="675" y="10"/>
                    <a:pt x="621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81" y="233"/>
                    <a:pt x="1" y="1034"/>
                    <a:pt x="565" y="1068"/>
                  </a:cubicBezTo>
                  <a:cubicBezTo>
                    <a:pt x="573" y="1068"/>
                    <a:pt x="581" y="1068"/>
                    <a:pt x="589" y="1068"/>
                  </a:cubicBezTo>
                  <a:cubicBezTo>
                    <a:pt x="1157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11"/>
            <p:cNvSpPr/>
            <p:nvPr/>
          </p:nvSpPr>
          <p:spPr>
            <a:xfrm>
              <a:off x="9155404" y="13899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52" y="541"/>
                  </a:cubicBezTo>
                  <a:cubicBezTo>
                    <a:pt x="259" y="730"/>
                    <a:pt x="529" y="861"/>
                    <a:pt x="764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11"/>
            <p:cNvSpPr/>
            <p:nvPr/>
          </p:nvSpPr>
          <p:spPr>
            <a:xfrm>
              <a:off x="9165529" y="-115111"/>
              <a:ext cx="41596" cy="36860"/>
            </a:xfrm>
            <a:custGeom>
              <a:rect b="b" l="l" r="r" t="t"/>
              <a:pathLst>
                <a:path extrusionOk="0" h="1074" w="1212">
                  <a:moveTo>
                    <a:pt x="639" y="1"/>
                  </a:moveTo>
                  <a:cubicBezTo>
                    <a:pt x="51" y="1"/>
                    <a:pt x="0" y="1073"/>
                    <a:pt x="469" y="1073"/>
                  </a:cubicBezTo>
                  <a:cubicBezTo>
                    <a:pt x="516" y="1073"/>
                    <a:pt x="567" y="1063"/>
                    <a:pt x="624" y="1039"/>
                  </a:cubicBezTo>
                  <a:cubicBezTo>
                    <a:pt x="647" y="1039"/>
                    <a:pt x="670" y="1028"/>
                    <a:pt x="692" y="1017"/>
                  </a:cubicBezTo>
                  <a:cubicBezTo>
                    <a:pt x="1065" y="813"/>
                    <a:pt x="1211" y="12"/>
                    <a:pt x="647" y="1"/>
                  </a:cubicBezTo>
                  <a:cubicBezTo>
                    <a:pt x="644" y="1"/>
                    <a:pt x="641" y="1"/>
                    <a:pt x="63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11"/>
            <p:cNvSpPr/>
            <p:nvPr/>
          </p:nvSpPr>
          <p:spPr>
            <a:xfrm>
              <a:off x="9067648" y="16472"/>
              <a:ext cx="43346" cy="28760"/>
            </a:xfrm>
            <a:custGeom>
              <a:rect b="b" l="l" r="r" t="t"/>
              <a:pathLst>
                <a:path extrusionOk="0" h="838" w="1263">
                  <a:moveTo>
                    <a:pt x="674" y="1"/>
                  </a:moveTo>
                  <a:cubicBezTo>
                    <a:pt x="336" y="1"/>
                    <a:pt x="1" y="207"/>
                    <a:pt x="193" y="534"/>
                  </a:cubicBezTo>
                  <a:cubicBezTo>
                    <a:pt x="204" y="557"/>
                    <a:pt x="215" y="579"/>
                    <a:pt x="238" y="602"/>
                  </a:cubicBezTo>
                  <a:cubicBezTo>
                    <a:pt x="350" y="750"/>
                    <a:pt x="577" y="837"/>
                    <a:pt x="786" y="837"/>
                  </a:cubicBezTo>
                  <a:cubicBezTo>
                    <a:pt x="1038" y="837"/>
                    <a:pt x="1263" y="708"/>
                    <a:pt x="1220" y="399"/>
                  </a:cubicBezTo>
                  <a:cubicBezTo>
                    <a:pt x="1190" y="120"/>
                    <a:pt x="931" y="1"/>
                    <a:pt x="67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11"/>
            <p:cNvSpPr/>
            <p:nvPr/>
          </p:nvSpPr>
          <p:spPr>
            <a:xfrm>
              <a:off x="9096305" y="624828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11"/>
            <p:cNvSpPr/>
            <p:nvPr/>
          </p:nvSpPr>
          <p:spPr>
            <a:xfrm>
              <a:off x="9163160" y="-42662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47" y="0"/>
                  </a:moveTo>
                  <a:cubicBezTo>
                    <a:pt x="257" y="0"/>
                    <a:pt x="1" y="155"/>
                    <a:pt x="129" y="463"/>
                  </a:cubicBezTo>
                  <a:cubicBezTo>
                    <a:pt x="129" y="485"/>
                    <a:pt x="141" y="508"/>
                    <a:pt x="152" y="531"/>
                  </a:cubicBezTo>
                  <a:cubicBezTo>
                    <a:pt x="259" y="727"/>
                    <a:pt x="532" y="860"/>
                    <a:pt x="768" y="860"/>
                  </a:cubicBezTo>
                  <a:cubicBezTo>
                    <a:pt x="980" y="860"/>
                    <a:pt x="1162" y="752"/>
                    <a:pt x="1167" y="485"/>
                  </a:cubicBezTo>
                  <a:cubicBezTo>
                    <a:pt x="1173" y="161"/>
                    <a:pt x="843" y="0"/>
                    <a:pt x="5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11"/>
            <p:cNvSpPr/>
            <p:nvPr/>
          </p:nvSpPr>
          <p:spPr>
            <a:xfrm>
              <a:off x="8964448" y="84974"/>
              <a:ext cx="38988" cy="32810"/>
            </a:xfrm>
            <a:custGeom>
              <a:rect b="b" l="l" r="r" t="t"/>
              <a:pathLst>
                <a:path extrusionOk="0" h="956" w="1136">
                  <a:moveTo>
                    <a:pt x="488" y="1"/>
                  </a:moveTo>
                  <a:cubicBezTo>
                    <a:pt x="349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6" y="956"/>
                  </a:cubicBezTo>
                  <a:cubicBezTo>
                    <a:pt x="984" y="956"/>
                    <a:pt x="1136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9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11"/>
            <p:cNvSpPr/>
            <p:nvPr/>
          </p:nvSpPr>
          <p:spPr>
            <a:xfrm>
              <a:off x="8918013" y="18119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1"/>
                  </a:moveTo>
                  <a:cubicBezTo>
                    <a:pt x="49" y="1"/>
                    <a:pt x="1" y="1082"/>
                    <a:pt x="467" y="1082"/>
                  </a:cubicBezTo>
                  <a:cubicBezTo>
                    <a:pt x="512" y="1082"/>
                    <a:pt x="561" y="1072"/>
                    <a:pt x="615" y="1050"/>
                  </a:cubicBezTo>
                  <a:cubicBezTo>
                    <a:pt x="637" y="1039"/>
                    <a:pt x="660" y="1028"/>
                    <a:pt x="682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11"/>
            <p:cNvSpPr/>
            <p:nvPr/>
          </p:nvSpPr>
          <p:spPr>
            <a:xfrm>
              <a:off x="8987682" y="-131654"/>
              <a:ext cx="41047" cy="29241"/>
            </a:xfrm>
            <a:custGeom>
              <a:rect b="b" l="l" r="r" t="t"/>
              <a:pathLst>
                <a:path extrusionOk="0" h="852" w="1196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9" y="852"/>
                  </a:cubicBezTo>
                  <a:cubicBezTo>
                    <a:pt x="915" y="852"/>
                    <a:pt x="1195" y="684"/>
                    <a:pt x="1056" y="370"/>
                  </a:cubicBezTo>
                  <a:cubicBezTo>
                    <a:pt x="1045" y="348"/>
                    <a:pt x="1033" y="325"/>
                    <a:pt x="1022" y="302"/>
                  </a:cubicBezTo>
                  <a:cubicBezTo>
                    <a:pt x="913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11"/>
            <p:cNvSpPr/>
            <p:nvPr/>
          </p:nvSpPr>
          <p:spPr>
            <a:xfrm>
              <a:off x="9148918" y="374841"/>
              <a:ext cx="41287" cy="37649"/>
            </a:xfrm>
            <a:custGeom>
              <a:rect b="b" l="l" r="r" t="t"/>
              <a:pathLst>
                <a:path extrusionOk="0" h="1097" w="1203">
                  <a:moveTo>
                    <a:pt x="443" y="1"/>
                  </a:moveTo>
                  <a:cubicBezTo>
                    <a:pt x="349" y="1"/>
                    <a:pt x="258" y="50"/>
                    <a:pt x="183" y="169"/>
                  </a:cubicBezTo>
                  <a:cubicBezTo>
                    <a:pt x="172" y="180"/>
                    <a:pt x="161" y="203"/>
                    <a:pt x="149" y="225"/>
                  </a:cubicBezTo>
                  <a:cubicBezTo>
                    <a:pt x="0" y="542"/>
                    <a:pt x="205" y="1097"/>
                    <a:pt x="548" y="1097"/>
                  </a:cubicBezTo>
                  <a:cubicBezTo>
                    <a:pt x="620" y="1097"/>
                    <a:pt x="699" y="1072"/>
                    <a:pt x="781" y="1015"/>
                  </a:cubicBezTo>
                  <a:cubicBezTo>
                    <a:pt x="1202" y="728"/>
                    <a:pt x="806" y="1"/>
                    <a:pt x="44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11"/>
            <p:cNvSpPr/>
            <p:nvPr/>
          </p:nvSpPr>
          <p:spPr>
            <a:xfrm>
              <a:off x="8950960" y="-43074"/>
              <a:ext cx="41012" cy="29378"/>
            </a:xfrm>
            <a:custGeom>
              <a:rect b="b" l="l" r="r" t="t"/>
              <a:pathLst>
                <a:path extrusionOk="0" h="856" w="1195">
                  <a:moveTo>
                    <a:pt x="582" y="1"/>
                  </a:moveTo>
                  <a:cubicBezTo>
                    <a:pt x="278" y="1"/>
                    <a:pt x="1" y="167"/>
                    <a:pt x="140" y="486"/>
                  </a:cubicBezTo>
                  <a:cubicBezTo>
                    <a:pt x="151" y="509"/>
                    <a:pt x="162" y="531"/>
                    <a:pt x="174" y="554"/>
                  </a:cubicBezTo>
                  <a:cubicBezTo>
                    <a:pt x="282" y="737"/>
                    <a:pt x="544" y="856"/>
                    <a:pt x="774" y="856"/>
                  </a:cubicBezTo>
                  <a:cubicBezTo>
                    <a:pt x="999" y="856"/>
                    <a:pt x="1195" y="742"/>
                    <a:pt x="1189" y="464"/>
                  </a:cubicBezTo>
                  <a:cubicBezTo>
                    <a:pt x="1184" y="151"/>
                    <a:pt x="871" y="1"/>
                    <a:pt x="5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11"/>
            <p:cNvSpPr/>
            <p:nvPr/>
          </p:nvSpPr>
          <p:spPr>
            <a:xfrm>
              <a:off x="9162543" y="119191"/>
              <a:ext cx="51514" cy="34389"/>
            </a:xfrm>
            <a:custGeom>
              <a:rect b="b" l="l" r="r" t="t"/>
              <a:pathLst>
                <a:path extrusionOk="0" h="1002" w="1501">
                  <a:moveTo>
                    <a:pt x="919" y="0"/>
                  </a:moveTo>
                  <a:cubicBezTo>
                    <a:pt x="910" y="0"/>
                    <a:pt x="901" y="0"/>
                    <a:pt x="892" y="1"/>
                  </a:cubicBezTo>
                  <a:lnTo>
                    <a:pt x="824" y="1"/>
                  </a:lnTo>
                  <a:cubicBezTo>
                    <a:pt x="407" y="69"/>
                    <a:pt x="1" y="768"/>
                    <a:pt x="531" y="971"/>
                  </a:cubicBezTo>
                  <a:cubicBezTo>
                    <a:pt x="583" y="992"/>
                    <a:pt x="634" y="1001"/>
                    <a:pt x="683" y="1001"/>
                  </a:cubicBezTo>
                  <a:cubicBezTo>
                    <a:pt x="1190" y="1001"/>
                    <a:pt x="1501" y="0"/>
                    <a:pt x="9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11"/>
            <p:cNvSpPr/>
            <p:nvPr/>
          </p:nvSpPr>
          <p:spPr>
            <a:xfrm>
              <a:off x="8962285" y="243258"/>
              <a:ext cx="40189" cy="30030"/>
            </a:xfrm>
            <a:custGeom>
              <a:rect b="b" l="l" r="r" t="t"/>
              <a:pathLst>
                <a:path extrusionOk="0" h="875" w="1171">
                  <a:moveTo>
                    <a:pt x="523" y="0"/>
                  </a:moveTo>
                  <a:cubicBezTo>
                    <a:pt x="244" y="0"/>
                    <a:pt x="1" y="150"/>
                    <a:pt x="114" y="460"/>
                  </a:cubicBezTo>
                  <a:cubicBezTo>
                    <a:pt x="114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2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11"/>
            <p:cNvSpPr/>
            <p:nvPr/>
          </p:nvSpPr>
          <p:spPr>
            <a:xfrm>
              <a:off x="9111475" y="36892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41" y="1079"/>
                  </a:cubicBezTo>
                  <a:cubicBezTo>
                    <a:pt x="544" y="1079"/>
                    <a:pt x="548" y="1079"/>
                    <a:pt x="552" y="1079"/>
                  </a:cubicBezTo>
                  <a:cubicBezTo>
                    <a:pt x="1143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11"/>
            <p:cNvSpPr/>
            <p:nvPr/>
          </p:nvSpPr>
          <p:spPr>
            <a:xfrm>
              <a:off x="8956142" y="36411"/>
              <a:ext cx="41527" cy="36757"/>
            </a:xfrm>
            <a:custGeom>
              <a:rect b="b" l="l" r="r" t="t"/>
              <a:pathLst>
                <a:path extrusionOk="0" h="1071" w="1210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58"/>
                    <a:pt x="0" y="1059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63" y="1070"/>
                    <a:pt x="1209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11"/>
            <p:cNvSpPr/>
            <p:nvPr/>
          </p:nvSpPr>
          <p:spPr>
            <a:xfrm>
              <a:off x="9027391" y="181722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92" y="1"/>
                  </a:moveTo>
                  <a:cubicBezTo>
                    <a:pt x="285" y="1"/>
                    <a:pt x="1" y="171"/>
                    <a:pt x="147" y="492"/>
                  </a:cubicBezTo>
                  <a:cubicBezTo>
                    <a:pt x="158" y="503"/>
                    <a:pt x="170" y="526"/>
                    <a:pt x="181" y="549"/>
                  </a:cubicBezTo>
                  <a:cubicBezTo>
                    <a:pt x="289" y="731"/>
                    <a:pt x="548" y="850"/>
                    <a:pt x="776" y="850"/>
                  </a:cubicBezTo>
                  <a:cubicBezTo>
                    <a:pt x="998" y="850"/>
                    <a:pt x="1191" y="737"/>
                    <a:pt x="1185" y="458"/>
                  </a:cubicBezTo>
                  <a:cubicBezTo>
                    <a:pt x="1185" y="148"/>
                    <a:pt x="878" y="1"/>
                    <a:pt x="5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11"/>
            <p:cNvSpPr/>
            <p:nvPr/>
          </p:nvSpPr>
          <p:spPr>
            <a:xfrm>
              <a:off x="9100286" y="271298"/>
              <a:ext cx="38850" cy="32913"/>
            </a:xfrm>
            <a:custGeom>
              <a:rect b="b" l="l" r="r" t="t"/>
              <a:pathLst>
                <a:path extrusionOk="0" h="959" w="1132">
                  <a:moveTo>
                    <a:pt x="342" y="0"/>
                  </a:moveTo>
                  <a:cubicBezTo>
                    <a:pt x="154" y="0"/>
                    <a:pt x="1" y="100"/>
                    <a:pt x="9" y="342"/>
                  </a:cubicBezTo>
                  <a:lnTo>
                    <a:pt x="9" y="410"/>
                  </a:lnTo>
                  <a:cubicBezTo>
                    <a:pt x="54" y="691"/>
                    <a:pt x="370" y="958"/>
                    <a:pt x="640" y="958"/>
                  </a:cubicBezTo>
                  <a:cubicBezTo>
                    <a:pt x="781" y="958"/>
                    <a:pt x="910" y="885"/>
                    <a:pt x="980" y="703"/>
                  </a:cubicBezTo>
                  <a:cubicBezTo>
                    <a:pt x="1132" y="319"/>
                    <a:pt x="679" y="0"/>
                    <a:pt x="34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11"/>
            <p:cNvSpPr/>
            <p:nvPr/>
          </p:nvSpPr>
          <p:spPr>
            <a:xfrm>
              <a:off x="9140303" y="425085"/>
              <a:ext cx="38919" cy="32604"/>
            </a:xfrm>
            <a:custGeom>
              <a:rect b="b" l="l" r="r" t="t"/>
              <a:pathLst>
                <a:path extrusionOk="0" h="950" w="1134">
                  <a:moveTo>
                    <a:pt x="352" y="1"/>
                  </a:moveTo>
                  <a:cubicBezTo>
                    <a:pt x="157" y="1"/>
                    <a:pt x="0" y="104"/>
                    <a:pt x="17" y="352"/>
                  </a:cubicBezTo>
                  <a:cubicBezTo>
                    <a:pt x="17" y="375"/>
                    <a:pt x="17" y="397"/>
                    <a:pt x="17" y="420"/>
                  </a:cubicBezTo>
                  <a:cubicBezTo>
                    <a:pt x="68" y="692"/>
                    <a:pt x="388" y="949"/>
                    <a:pt x="657" y="949"/>
                  </a:cubicBezTo>
                  <a:cubicBezTo>
                    <a:pt x="802" y="949"/>
                    <a:pt x="931" y="876"/>
                    <a:pt x="998" y="691"/>
                  </a:cubicBezTo>
                  <a:cubicBezTo>
                    <a:pt x="1134" y="305"/>
                    <a:pt x="687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11"/>
            <p:cNvSpPr/>
            <p:nvPr/>
          </p:nvSpPr>
          <p:spPr>
            <a:xfrm>
              <a:off x="8894366" y="60710"/>
              <a:ext cx="40292" cy="29687"/>
            </a:xfrm>
            <a:custGeom>
              <a:rect b="b" l="l" r="r" t="t"/>
              <a:pathLst>
                <a:path extrusionOk="0" h="865" w="1174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18" y="864"/>
                  </a:cubicBezTo>
                  <a:cubicBezTo>
                    <a:pt x="911" y="864"/>
                    <a:pt x="1174" y="706"/>
                    <a:pt x="1044" y="396"/>
                  </a:cubicBezTo>
                  <a:cubicBezTo>
                    <a:pt x="1044" y="373"/>
                    <a:pt x="1033" y="351"/>
                    <a:pt x="1021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11"/>
            <p:cNvSpPr/>
            <p:nvPr/>
          </p:nvSpPr>
          <p:spPr>
            <a:xfrm>
              <a:off x="9122320" y="-61778"/>
              <a:ext cx="39674" cy="38027"/>
            </a:xfrm>
            <a:custGeom>
              <a:rect b="b" l="l" r="r" t="t"/>
              <a:pathLst>
                <a:path extrusionOk="0" h="1108" w="1156">
                  <a:moveTo>
                    <a:pt x="656" y="1"/>
                  </a:moveTo>
                  <a:cubicBezTo>
                    <a:pt x="610" y="1"/>
                    <a:pt x="561" y="9"/>
                    <a:pt x="507" y="27"/>
                  </a:cubicBezTo>
                  <a:cubicBezTo>
                    <a:pt x="0" y="199"/>
                    <a:pt x="238" y="1107"/>
                    <a:pt x="632" y="1107"/>
                  </a:cubicBezTo>
                  <a:cubicBezTo>
                    <a:pt x="703" y="1107"/>
                    <a:pt x="779" y="1078"/>
                    <a:pt x="857" y="1009"/>
                  </a:cubicBezTo>
                  <a:cubicBezTo>
                    <a:pt x="868" y="997"/>
                    <a:pt x="890" y="986"/>
                    <a:pt x="902" y="963"/>
                  </a:cubicBezTo>
                  <a:cubicBezTo>
                    <a:pt x="1156" y="679"/>
                    <a:pt x="1071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11"/>
            <p:cNvSpPr/>
            <p:nvPr/>
          </p:nvSpPr>
          <p:spPr>
            <a:xfrm>
              <a:off x="9127056" y="342580"/>
              <a:ext cx="50691" cy="28829"/>
            </a:xfrm>
            <a:custGeom>
              <a:rect b="b" l="l" r="r" t="t"/>
              <a:pathLst>
                <a:path extrusionOk="0" h="840" w="1477">
                  <a:moveTo>
                    <a:pt x="877" y="1"/>
                  </a:moveTo>
                  <a:cubicBezTo>
                    <a:pt x="469" y="1"/>
                    <a:pt x="0" y="385"/>
                    <a:pt x="358" y="702"/>
                  </a:cubicBezTo>
                  <a:cubicBezTo>
                    <a:pt x="380" y="714"/>
                    <a:pt x="391" y="725"/>
                    <a:pt x="414" y="748"/>
                  </a:cubicBezTo>
                  <a:cubicBezTo>
                    <a:pt x="507" y="810"/>
                    <a:pt x="629" y="840"/>
                    <a:pt x="755" y="840"/>
                  </a:cubicBezTo>
                  <a:cubicBezTo>
                    <a:pt x="1104" y="840"/>
                    <a:pt x="1477" y="613"/>
                    <a:pt x="1294" y="240"/>
                  </a:cubicBezTo>
                  <a:cubicBezTo>
                    <a:pt x="1210" y="69"/>
                    <a:pt x="1049" y="1"/>
                    <a:pt x="8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11"/>
            <p:cNvSpPr/>
            <p:nvPr/>
          </p:nvSpPr>
          <p:spPr>
            <a:xfrm>
              <a:off x="9081204" y="77733"/>
              <a:ext cx="51240" cy="34629"/>
            </a:xfrm>
            <a:custGeom>
              <a:rect b="b" l="l" r="r" t="t"/>
              <a:pathLst>
                <a:path extrusionOk="0" h="1009" w="1493">
                  <a:moveTo>
                    <a:pt x="916" y="0"/>
                  </a:moveTo>
                  <a:cubicBezTo>
                    <a:pt x="905" y="0"/>
                    <a:pt x="893" y="1"/>
                    <a:pt x="881" y="2"/>
                  </a:cubicBezTo>
                  <a:cubicBezTo>
                    <a:pt x="858" y="2"/>
                    <a:pt x="836" y="2"/>
                    <a:pt x="802" y="13"/>
                  </a:cubicBezTo>
                  <a:cubicBezTo>
                    <a:pt x="396" y="81"/>
                    <a:pt x="1" y="791"/>
                    <a:pt x="543" y="983"/>
                  </a:cubicBezTo>
                  <a:cubicBezTo>
                    <a:pt x="590" y="1000"/>
                    <a:pt x="637" y="1008"/>
                    <a:pt x="681" y="1008"/>
                  </a:cubicBezTo>
                  <a:cubicBezTo>
                    <a:pt x="1190" y="1008"/>
                    <a:pt x="1492" y="0"/>
                    <a:pt x="9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11"/>
            <p:cNvSpPr/>
            <p:nvPr/>
          </p:nvSpPr>
          <p:spPr>
            <a:xfrm>
              <a:off x="8901402" y="1087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36" y="1038"/>
                    <a:pt x="658" y="1027"/>
                    <a:pt x="681" y="1016"/>
                  </a:cubicBezTo>
                  <a:cubicBezTo>
                    <a:pt x="1053" y="813"/>
                    <a:pt x="1200" y="12"/>
                    <a:pt x="636" y="0"/>
                  </a:cubicBezTo>
                  <a:cubicBezTo>
                    <a:pt x="633" y="0"/>
                    <a:pt x="630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11"/>
            <p:cNvSpPr/>
            <p:nvPr/>
          </p:nvSpPr>
          <p:spPr>
            <a:xfrm>
              <a:off x="9050419" y="101688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406" y="1"/>
                  </a:moveTo>
                  <a:cubicBezTo>
                    <a:pt x="194" y="1"/>
                    <a:pt x="12" y="108"/>
                    <a:pt x="6" y="376"/>
                  </a:cubicBezTo>
                  <a:cubicBezTo>
                    <a:pt x="1" y="700"/>
                    <a:pt x="331" y="861"/>
                    <a:pt x="626" y="861"/>
                  </a:cubicBezTo>
                  <a:cubicBezTo>
                    <a:pt x="917" y="861"/>
                    <a:pt x="1173" y="706"/>
                    <a:pt x="1045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11"/>
            <p:cNvSpPr/>
            <p:nvPr/>
          </p:nvSpPr>
          <p:spPr>
            <a:xfrm>
              <a:off x="9173456" y="436377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582" y="0"/>
                  </a:moveTo>
                  <a:cubicBezTo>
                    <a:pt x="278" y="0"/>
                    <a:pt x="0" y="167"/>
                    <a:pt x="145" y="486"/>
                  </a:cubicBezTo>
                  <a:cubicBezTo>
                    <a:pt x="156" y="508"/>
                    <a:pt x="168" y="531"/>
                    <a:pt x="179" y="554"/>
                  </a:cubicBezTo>
                  <a:cubicBezTo>
                    <a:pt x="288" y="736"/>
                    <a:pt x="546" y="855"/>
                    <a:pt x="774" y="855"/>
                  </a:cubicBezTo>
                  <a:cubicBezTo>
                    <a:pt x="996" y="855"/>
                    <a:pt x="1189" y="742"/>
                    <a:pt x="1183" y="463"/>
                  </a:cubicBezTo>
                  <a:cubicBezTo>
                    <a:pt x="1183" y="150"/>
                    <a:pt x="871" y="0"/>
                    <a:pt x="58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11"/>
            <p:cNvSpPr/>
            <p:nvPr/>
          </p:nvSpPr>
          <p:spPr>
            <a:xfrm>
              <a:off x="9126507" y="-12117"/>
              <a:ext cx="38953" cy="32741"/>
            </a:xfrm>
            <a:custGeom>
              <a:rect b="b" l="l" r="r" t="t"/>
              <a:pathLst>
                <a:path extrusionOk="0" h="954" w="1135">
                  <a:moveTo>
                    <a:pt x="345" y="1"/>
                  </a:moveTo>
                  <a:cubicBezTo>
                    <a:pt x="154" y="1"/>
                    <a:pt x="0" y="100"/>
                    <a:pt x="12" y="340"/>
                  </a:cubicBezTo>
                  <a:cubicBezTo>
                    <a:pt x="12" y="363"/>
                    <a:pt x="12" y="385"/>
                    <a:pt x="24" y="408"/>
                  </a:cubicBezTo>
                  <a:cubicBezTo>
                    <a:pt x="61" y="683"/>
                    <a:pt x="378" y="954"/>
                    <a:pt x="648" y="954"/>
                  </a:cubicBezTo>
                  <a:cubicBezTo>
                    <a:pt x="787" y="954"/>
                    <a:pt x="914" y="882"/>
                    <a:pt x="983" y="701"/>
                  </a:cubicBezTo>
                  <a:cubicBezTo>
                    <a:pt x="1134" y="312"/>
                    <a:pt x="682" y="1"/>
                    <a:pt x="34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11"/>
            <p:cNvSpPr/>
            <p:nvPr/>
          </p:nvSpPr>
          <p:spPr>
            <a:xfrm>
              <a:off x="9088000" y="294086"/>
              <a:ext cx="39228" cy="32501"/>
            </a:xfrm>
            <a:custGeom>
              <a:rect b="b" l="l" r="r" t="t"/>
              <a:pathLst>
                <a:path extrusionOk="0" h="947" w="1143">
                  <a:moveTo>
                    <a:pt x="352" y="1"/>
                  </a:moveTo>
                  <a:cubicBezTo>
                    <a:pt x="157" y="1"/>
                    <a:pt x="1" y="101"/>
                    <a:pt x="17" y="344"/>
                  </a:cubicBezTo>
                  <a:lnTo>
                    <a:pt x="29" y="412"/>
                  </a:lnTo>
                  <a:cubicBezTo>
                    <a:pt x="73" y="684"/>
                    <a:pt x="395" y="946"/>
                    <a:pt x="664" y="946"/>
                  </a:cubicBezTo>
                  <a:cubicBezTo>
                    <a:pt x="807" y="946"/>
                    <a:pt x="936" y="871"/>
                    <a:pt x="999" y="682"/>
                  </a:cubicBezTo>
                  <a:cubicBezTo>
                    <a:pt x="1142" y="303"/>
                    <a:pt x="690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11"/>
            <p:cNvSpPr/>
            <p:nvPr/>
          </p:nvSpPr>
          <p:spPr>
            <a:xfrm>
              <a:off x="9018845" y="247754"/>
              <a:ext cx="43037" cy="36585"/>
            </a:xfrm>
            <a:custGeom>
              <a:rect b="b" l="l" r="r" t="t"/>
              <a:pathLst>
                <a:path extrusionOk="0" h="1066" w="1254">
                  <a:moveTo>
                    <a:pt x="657" y="0"/>
                  </a:moveTo>
                  <a:cubicBezTo>
                    <a:pt x="84" y="0"/>
                    <a:pt x="0" y="1066"/>
                    <a:pt x="482" y="1066"/>
                  </a:cubicBezTo>
                  <a:cubicBezTo>
                    <a:pt x="524" y="1066"/>
                    <a:pt x="571" y="1057"/>
                    <a:pt x="622" y="1039"/>
                  </a:cubicBezTo>
                  <a:cubicBezTo>
                    <a:pt x="644" y="1028"/>
                    <a:pt x="667" y="1017"/>
                    <a:pt x="689" y="1006"/>
                  </a:cubicBezTo>
                  <a:cubicBezTo>
                    <a:pt x="1062" y="825"/>
                    <a:pt x="1254" y="35"/>
                    <a:pt x="689" y="1"/>
                  </a:cubicBezTo>
                  <a:cubicBezTo>
                    <a:pt x="678" y="0"/>
                    <a:pt x="667" y="0"/>
                    <a:pt x="65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11"/>
            <p:cNvSpPr/>
            <p:nvPr/>
          </p:nvSpPr>
          <p:spPr>
            <a:xfrm>
              <a:off x="9139891" y="181619"/>
              <a:ext cx="40498" cy="29550"/>
            </a:xfrm>
            <a:custGeom>
              <a:rect b="b" l="l" r="r" t="t"/>
              <a:pathLst>
                <a:path extrusionOk="0" h="861" w="1180">
                  <a:moveTo>
                    <a:pt x="401" y="0"/>
                  </a:moveTo>
                  <a:cubicBezTo>
                    <a:pt x="191" y="0"/>
                    <a:pt x="11" y="106"/>
                    <a:pt x="6" y="371"/>
                  </a:cubicBezTo>
                  <a:cubicBezTo>
                    <a:pt x="0" y="700"/>
                    <a:pt x="328" y="861"/>
                    <a:pt x="624" y="861"/>
                  </a:cubicBezTo>
                  <a:cubicBezTo>
                    <a:pt x="917" y="861"/>
                    <a:pt x="1179" y="703"/>
                    <a:pt x="1056" y="394"/>
                  </a:cubicBezTo>
                  <a:cubicBezTo>
                    <a:pt x="1044" y="371"/>
                    <a:pt x="1033" y="348"/>
                    <a:pt x="1022" y="326"/>
                  </a:cubicBezTo>
                  <a:cubicBezTo>
                    <a:pt x="914" y="135"/>
                    <a:pt x="638" y="0"/>
                    <a:pt x="40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11"/>
            <p:cNvSpPr/>
            <p:nvPr/>
          </p:nvSpPr>
          <p:spPr>
            <a:xfrm>
              <a:off x="9106910" y="-146514"/>
              <a:ext cx="42934" cy="28692"/>
            </a:xfrm>
            <a:custGeom>
              <a:rect b="b" l="l" r="r" t="t"/>
              <a:pathLst>
                <a:path extrusionOk="0" h="836" w="1251">
                  <a:moveTo>
                    <a:pt x="471" y="0"/>
                  </a:moveTo>
                  <a:cubicBezTo>
                    <a:pt x="221" y="0"/>
                    <a:pt x="0" y="127"/>
                    <a:pt x="30" y="431"/>
                  </a:cubicBezTo>
                  <a:cubicBezTo>
                    <a:pt x="61" y="711"/>
                    <a:pt x="333" y="836"/>
                    <a:pt x="597" y="836"/>
                  </a:cubicBezTo>
                  <a:cubicBezTo>
                    <a:pt x="930" y="836"/>
                    <a:pt x="1251" y="639"/>
                    <a:pt x="1069" y="307"/>
                  </a:cubicBezTo>
                  <a:cubicBezTo>
                    <a:pt x="1057" y="284"/>
                    <a:pt x="1046" y="273"/>
                    <a:pt x="1035" y="250"/>
                  </a:cubicBezTo>
                  <a:cubicBezTo>
                    <a:pt x="920" y="94"/>
                    <a:pt x="685" y="0"/>
                    <a:pt x="4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11"/>
            <p:cNvSpPr/>
            <p:nvPr/>
          </p:nvSpPr>
          <p:spPr>
            <a:xfrm>
              <a:off x="9044722" y="-9715"/>
              <a:ext cx="40841" cy="38267"/>
            </a:xfrm>
            <a:custGeom>
              <a:rect b="b" l="l" r="r" t="t"/>
              <a:pathLst>
                <a:path extrusionOk="0" h="1115" w="1190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694" y="1114"/>
                  </a:cubicBezTo>
                  <a:cubicBezTo>
                    <a:pt x="772" y="1114"/>
                    <a:pt x="853" y="1078"/>
                    <a:pt x="928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11"/>
            <p:cNvSpPr/>
            <p:nvPr/>
          </p:nvSpPr>
          <p:spPr>
            <a:xfrm>
              <a:off x="8927107" y="-100628"/>
              <a:ext cx="40875" cy="29241"/>
            </a:xfrm>
            <a:custGeom>
              <a:rect b="b" l="l" r="r" t="t"/>
              <a:pathLst>
                <a:path extrusionOk="0" h="852" w="1191">
                  <a:moveTo>
                    <a:pt x="588" y="0"/>
                  </a:moveTo>
                  <a:cubicBezTo>
                    <a:pt x="282" y="0"/>
                    <a:pt x="1" y="167"/>
                    <a:pt x="146" y="482"/>
                  </a:cubicBezTo>
                  <a:cubicBezTo>
                    <a:pt x="158" y="504"/>
                    <a:pt x="158" y="527"/>
                    <a:pt x="180" y="549"/>
                  </a:cubicBezTo>
                  <a:cubicBezTo>
                    <a:pt x="289" y="732"/>
                    <a:pt x="548" y="851"/>
                    <a:pt x="775" y="851"/>
                  </a:cubicBezTo>
                  <a:cubicBezTo>
                    <a:pt x="998" y="851"/>
                    <a:pt x="1190" y="738"/>
                    <a:pt x="1185" y="459"/>
                  </a:cubicBezTo>
                  <a:cubicBezTo>
                    <a:pt x="1185" y="148"/>
                    <a:pt x="875" y="0"/>
                    <a:pt x="58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11"/>
            <p:cNvSpPr/>
            <p:nvPr/>
          </p:nvSpPr>
          <p:spPr>
            <a:xfrm>
              <a:off x="9161788" y="289007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87" y="0"/>
                  </a:moveTo>
                  <a:cubicBezTo>
                    <a:pt x="281" y="0"/>
                    <a:pt x="1" y="171"/>
                    <a:pt x="147" y="492"/>
                  </a:cubicBezTo>
                  <a:cubicBezTo>
                    <a:pt x="147" y="503"/>
                    <a:pt x="158" y="526"/>
                    <a:pt x="169" y="548"/>
                  </a:cubicBezTo>
                  <a:cubicBezTo>
                    <a:pt x="278" y="731"/>
                    <a:pt x="539" y="850"/>
                    <a:pt x="770" y="850"/>
                  </a:cubicBezTo>
                  <a:cubicBezTo>
                    <a:pt x="995" y="850"/>
                    <a:pt x="1190" y="737"/>
                    <a:pt x="1185" y="458"/>
                  </a:cubicBezTo>
                  <a:cubicBezTo>
                    <a:pt x="1179" y="148"/>
                    <a:pt x="872" y="0"/>
                    <a:pt x="58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11"/>
            <p:cNvSpPr/>
            <p:nvPr/>
          </p:nvSpPr>
          <p:spPr>
            <a:xfrm>
              <a:off x="8961771" y="147437"/>
              <a:ext cx="39331" cy="32501"/>
            </a:xfrm>
            <a:custGeom>
              <a:rect b="b" l="l" r="r" t="t"/>
              <a:pathLst>
                <a:path extrusionOk="0" h="947" w="1146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11"/>
            <p:cNvSpPr/>
            <p:nvPr/>
          </p:nvSpPr>
          <p:spPr>
            <a:xfrm>
              <a:off x="9036485" y="-69088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28" y="859"/>
                    <a:pt x="622" y="859"/>
                  </a:cubicBezTo>
                  <a:cubicBezTo>
                    <a:pt x="914" y="859"/>
                    <a:pt x="1174" y="701"/>
                    <a:pt x="1044" y="386"/>
                  </a:cubicBezTo>
                  <a:cubicBezTo>
                    <a:pt x="1033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11"/>
            <p:cNvSpPr/>
            <p:nvPr/>
          </p:nvSpPr>
          <p:spPr>
            <a:xfrm>
              <a:off x="9013560" y="-13353"/>
              <a:ext cx="39605" cy="37992"/>
            </a:xfrm>
            <a:custGeom>
              <a:rect b="b" l="l" r="r" t="t"/>
              <a:pathLst>
                <a:path extrusionOk="0" h="1107" w="1154">
                  <a:moveTo>
                    <a:pt x="663" y="0"/>
                  </a:moveTo>
                  <a:cubicBezTo>
                    <a:pt x="618" y="0"/>
                    <a:pt x="569" y="8"/>
                    <a:pt x="516" y="26"/>
                  </a:cubicBezTo>
                  <a:cubicBezTo>
                    <a:pt x="0" y="198"/>
                    <a:pt x="245" y="1107"/>
                    <a:pt x="633" y="1107"/>
                  </a:cubicBezTo>
                  <a:cubicBezTo>
                    <a:pt x="704" y="1107"/>
                    <a:pt x="779" y="1077"/>
                    <a:pt x="855" y="1008"/>
                  </a:cubicBezTo>
                  <a:cubicBezTo>
                    <a:pt x="877" y="985"/>
                    <a:pt x="889" y="974"/>
                    <a:pt x="900" y="952"/>
                  </a:cubicBezTo>
                  <a:cubicBezTo>
                    <a:pt x="1154" y="677"/>
                    <a:pt x="1069" y="0"/>
                    <a:pt x="66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11"/>
            <p:cNvSpPr/>
            <p:nvPr/>
          </p:nvSpPr>
          <p:spPr>
            <a:xfrm>
              <a:off x="8945743" y="-183374"/>
              <a:ext cx="43346" cy="28932"/>
            </a:xfrm>
            <a:custGeom>
              <a:rect b="b" l="l" r="r" t="t"/>
              <a:pathLst>
                <a:path extrusionOk="0" h="843" w="1263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22"/>
                    <a:pt x="338" y="842"/>
                    <a:pt x="594" y="842"/>
                  </a:cubicBezTo>
                  <a:cubicBezTo>
                    <a:pt x="931" y="842"/>
                    <a:pt x="1263" y="635"/>
                    <a:pt x="1070" y="309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11"/>
            <p:cNvSpPr/>
            <p:nvPr/>
          </p:nvSpPr>
          <p:spPr>
            <a:xfrm>
              <a:off x="9122182" y="235296"/>
              <a:ext cx="40532" cy="38301"/>
            </a:xfrm>
            <a:custGeom>
              <a:rect b="b" l="l" r="r" t="t"/>
              <a:pathLst>
                <a:path extrusionOk="0" h="1116" w="1181">
                  <a:moveTo>
                    <a:pt x="506" y="1"/>
                  </a:moveTo>
                  <a:cubicBezTo>
                    <a:pt x="430" y="1"/>
                    <a:pt x="351" y="35"/>
                    <a:pt x="274" y="116"/>
                  </a:cubicBezTo>
                  <a:cubicBezTo>
                    <a:pt x="263" y="127"/>
                    <a:pt x="240" y="150"/>
                    <a:pt x="229" y="172"/>
                  </a:cubicBezTo>
                  <a:cubicBezTo>
                    <a:pt x="1" y="470"/>
                    <a:pt x="130" y="1115"/>
                    <a:pt x="516" y="1115"/>
                  </a:cubicBezTo>
                  <a:cubicBezTo>
                    <a:pt x="570" y="1115"/>
                    <a:pt x="628" y="1103"/>
                    <a:pt x="691" y="1075"/>
                  </a:cubicBezTo>
                  <a:cubicBezTo>
                    <a:pt x="1180" y="859"/>
                    <a:pt x="886" y="1"/>
                    <a:pt x="5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11"/>
            <p:cNvSpPr/>
            <p:nvPr/>
          </p:nvSpPr>
          <p:spPr>
            <a:xfrm>
              <a:off x="9002200" y="150937"/>
              <a:ext cx="50897" cy="34595"/>
            </a:xfrm>
            <a:custGeom>
              <a:rect b="b" l="l" r="r" t="t"/>
              <a:pathLst>
                <a:path extrusionOk="0" h="1008" w="1483">
                  <a:moveTo>
                    <a:pt x="916" y="0"/>
                  </a:moveTo>
                  <a:cubicBezTo>
                    <a:pt x="905" y="0"/>
                    <a:pt x="893" y="0"/>
                    <a:pt x="881" y="1"/>
                  </a:cubicBezTo>
                  <a:lnTo>
                    <a:pt x="802" y="1"/>
                  </a:lnTo>
                  <a:cubicBezTo>
                    <a:pt x="396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2" y="0"/>
                    <a:pt x="91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11"/>
            <p:cNvSpPr/>
            <p:nvPr/>
          </p:nvSpPr>
          <p:spPr>
            <a:xfrm>
              <a:off x="9096374" y="153305"/>
              <a:ext cx="40841" cy="29344"/>
            </a:xfrm>
            <a:custGeom>
              <a:rect b="b" l="l" r="r" t="t"/>
              <a:pathLst>
                <a:path extrusionOk="0" h="855" w="119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11"/>
            <p:cNvSpPr/>
            <p:nvPr/>
          </p:nvSpPr>
          <p:spPr>
            <a:xfrm>
              <a:off x="9083538" y="146098"/>
              <a:ext cx="42728" cy="36688"/>
            </a:xfrm>
            <a:custGeom>
              <a:rect b="b" l="l" r="r" t="t"/>
              <a:pathLst>
                <a:path extrusionOk="0" h="1069" w="1245">
                  <a:moveTo>
                    <a:pt x="767" y="1"/>
                  </a:moveTo>
                  <a:cubicBezTo>
                    <a:pt x="723" y="1"/>
                    <a:pt x="675" y="10"/>
                    <a:pt x="621" y="29"/>
                  </a:cubicBezTo>
                  <a:cubicBezTo>
                    <a:pt x="599" y="29"/>
                    <a:pt x="576" y="41"/>
                    <a:pt x="554" y="52"/>
                  </a:cubicBezTo>
                  <a:cubicBezTo>
                    <a:pt x="181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8" y="1068"/>
                  </a:cubicBezTo>
                  <a:cubicBezTo>
                    <a:pt x="1156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11"/>
            <p:cNvSpPr/>
            <p:nvPr/>
          </p:nvSpPr>
          <p:spPr>
            <a:xfrm>
              <a:off x="8993654" y="304039"/>
              <a:ext cx="38988" cy="32604"/>
            </a:xfrm>
            <a:custGeom>
              <a:rect b="b" l="l" r="r" t="t"/>
              <a:pathLst>
                <a:path extrusionOk="0" h="950" w="1136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50"/>
                    <a:pt x="788" y="950"/>
                  </a:cubicBezTo>
                  <a:cubicBezTo>
                    <a:pt x="981" y="950"/>
                    <a:pt x="1135" y="849"/>
                    <a:pt x="1119" y="607"/>
                  </a:cubicBezTo>
                  <a:cubicBezTo>
                    <a:pt x="1119" y="573"/>
                    <a:pt x="1119" y="550"/>
                    <a:pt x="1119" y="528"/>
                  </a:cubicBezTo>
                  <a:cubicBezTo>
                    <a:pt x="1067" y="262"/>
                    <a:pt x="745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11"/>
            <p:cNvSpPr/>
            <p:nvPr/>
          </p:nvSpPr>
          <p:spPr>
            <a:xfrm>
              <a:off x="9113225" y="683858"/>
              <a:ext cx="41596" cy="36825"/>
            </a:xfrm>
            <a:custGeom>
              <a:rect b="b" l="l" r="r" t="t"/>
              <a:pathLst>
                <a:path extrusionOk="0" h="1073" w="1212">
                  <a:moveTo>
                    <a:pt x="639" y="0"/>
                  </a:moveTo>
                  <a:cubicBezTo>
                    <a:pt x="52" y="0"/>
                    <a:pt x="1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8" y="1038"/>
                    <a:pt x="670" y="1027"/>
                    <a:pt x="693" y="1016"/>
                  </a:cubicBezTo>
                  <a:cubicBezTo>
                    <a:pt x="1065" y="813"/>
                    <a:pt x="1212" y="12"/>
                    <a:pt x="648" y="0"/>
                  </a:cubicBezTo>
                  <a:cubicBezTo>
                    <a:pt x="645" y="0"/>
                    <a:pt x="642" y="0"/>
                    <a:pt x="63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11"/>
            <p:cNvSpPr/>
            <p:nvPr/>
          </p:nvSpPr>
          <p:spPr>
            <a:xfrm>
              <a:off x="9162337" y="493005"/>
              <a:ext cx="40875" cy="29241"/>
            </a:xfrm>
            <a:custGeom>
              <a:rect b="b" l="l" r="r" t="t"/>
              <a:pathLst>
                <a:path extrusionOk="0" h="852" w="1191">
                  <a:moveTo>
                    <a:pt x="420" y="1"/>
                  </a:moveTo>
                  <a:cubicBezTo>
                    <a:pt x="196" y="1"/>
                    <a:pt x="1" y="114"/>
                    <a:pt x="7" y="393"/>
                  </a:cubicBezTo>
                  <a:cubicBezTo>
                    <a:pt x="12" y="705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1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11"/>
            <p:cNvSpPr/>
            <p:nvPr/>
          </p:nvSpPr>
          <p:spPr>
            <a:xfrm>
              <a:off x="8940664" y="227505"/>
              <a:ext cx="40292" cy="29687"/>
            </a:xfrm>
            <a:custGeom>
              <a:rect b="b" l="l" r="r" t="t"/>
              <a:pathLst>
                <a:path extrusionOk="0" h="865" w="1174">
                  <a:moveTo>
                    <a:pt x="554" y="0"/>
                  </a:moveTo>
                  <a:cubicBezTo>
                    <a:pt x="263" y="0"/>
                    <a:pt x="0" y="158"/>
                    <a:pt x="124" y="467"/>
                  </a:cubicBezTo>
                  <a:cubicBezTo>
                    <a:pt x="135" y="490"/>
                    <a:pt x="146" y="512"/>
                    <a:pt x="158" y="535"/>
                  </a:cubicBezTo>
                  <a:cubicBezTo>
                    <a:pt x="259" y="731"/>
                    <a:pt x="529" y="865"/>
                    <a:pt x="764" y="865"/>
                  </a:cubicBezTo>
                  <a:cubicBezTo>
                    <a:pt x="974" y="865"/>
                    <a:pt x="1157" y="757"/>
                    <a:pt x="1162" y="490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11"/>
            <p:cNvSpPr/>
            <p:nvPr/>
          </p:nvSpPr>
          <p:spPr>
            <a:xfrm>
              <a:off x="8957515" y="410808"/>
              <a:ext cx="41630" cy="37134"/>
            </a:xfrm>
            <a:custGeom>
              <a:rect b="b" l="l" r="r" t="t"/>
              <a:pathLst>
                <a:path extrusionOk="0" h="1082" w="1213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4" y="1016"/>
                  </a:cubicBezTo>
                  <a:cubicBezTo>
                    <a:pt x="1055" y="813"/>
                    <a:pt x="1213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11"/>
            <p:cNvSpPr/>
            <p:nvPr/>
          </p:nvSpPr>
          <p:spPr>
            <a:xfrm>
              <a:off x="8978244" y="365403"/>
              <a:ext cx="43621" cy="28863"/>
            </a:xfrm>
            <a:custGeom>
              <a:rect b="b" l="l" r="r" t="t"/>
              <a:pathLst>
                <a:path extrusionOk="0" h="841" w="1271">
                  <a:moveTo>
                    <a:pt x="484" y="0"/>
                  </a:moveTo>
                  <a:cubicBezTo>
                    <a:pt x="228" y="0"/>
                    <a:pt x="1" y="133"/>
                    <a:pt x="44" y="444"/>
                  </a:cubicBezTo>
                  <a:cubicBezTo>
                    <a:pt x="78" y="721"/>
                    <a:pt x="339" y="841"/>
                    <a:pt x="596" y="841"/>
                  </a:cubicBezTo>
                  <a:cubicBezTo>
                    <a:pt x="936" y="841"/>
                    <a:pt x="1270" y="631"/>
                    <a:pt x="1071" y="297"/>
                  </a:cubicBezTo>
                  <a:cubicBezTo>
                    <a:pt x="1060" y="274"/>
                    <a:pt x="1049" y="263"/>
                    <a:pt x="1037" y="241"/>
                  </a:cubicBezTo>
                  <a:cubicBezTo>
                    <a:pt x="921" y="89"/>
                    <a:pt x="693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11"/>
            <p:cNvSpPr/>
            <p:nvPr/>
          </p:nvSpPr>
          <p:spPr>
            <a:xfrm>
              <a:off x="9050282" y="553854"/>
              <a:ext cx="50347" cy="28692"/>
            </a:xfrm>
            <a:custGeom>
              <a:rect b="b" l="l" r="r" t="t"/>
              <a:pathLst>
                <a:path extrusionOk="0" h="836" w="1467">
                  <a:moveTo>
                    <a:pt x="869" y="1"/>
                  </a:moveTo>
                  <a:cubicBezTo>
                    <a:pt x="464" y="1"/>
                    <a:pt x="0" y="387"/>
                    <a:pt x="349" y="696"/>
                  </a:cubicBezTo>
                  <a:cubicBezTo>
                    <a:pt x="372" y="719"/>
                    <a:pt x="383" y="730"/>
                    <a:pt x="405" y="741"/>
                  </a:cubicBezTo>
                  <a:cubicBezTo>
                    <a:pt x="500" y="806"/>
                    <a:pt x="626" y="836"/>
                    <a:pt x="754" y="836"/>
                  </a:cubicBezTo>
                  <a:cubicBezTo>
                    <a:pt x="1101" y="836"/>
                    <a:pt x="1467" y="615"/>
                    <a:pt x="1286" y="245"/>
                  </a:cubicBezTo>
                  <a:cubicBezTo>
                    <a:pt x="1201" y="70"/>
                    <a:pt x="1040" y="1"/>
                    <a:pt x="86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11"/>
            <p:cNvSpPr/>
            <p:nvPr/>
          </p:nvSpPr>
          <p:spPr>
            <a:xfrm>
              <a:off x="9037858" y="470765"/>
              <a:ext cx="40772" cy="38130"/>
            </a:xfrm>
            <a:custGeom>
              <a:rect b="b" l="l" r="r" t="t"/>
              <a:pathLst>
                <a:path extrusionOk="0" h="1111" w="1188">
                  <a:moveTo>
                    <a:pt x="673" y="0"/>
                  </a:moveTo>
                  <a:cubicBezTo>
                    <a:pt x="616" y="0"/>
                    <a:pt x="553" y="15"/>
                    <a:pt x="485" y="48"/>
                  </a:cubicBezTo>
                  <a:cubicBezTo>
                    <a:pt x="1" y="272"/>
                    <a:pt x="324" y="1111"/>
                    <a:pt x="699" y="1111"/>
                  </a:cubicBezTo>
                  <a:cubicBezTo>
                    <a:pt x="778" y="1111"/>
                    <a:pt x="860" y="1073"/>
                    <a:pt x="937" y="985"/>
                  </a:cubicBezTo>
                  <a:cubicBezTo>
                    <a:pt x="948" y="962"/>
                    <a:pt x="970" y="940"/>
                    <a:pt x="982" y="928"/>
                  </a:cubicBezTo>
                  <a:cubicBezTo>
                    <a:pt x="1187" y="625"/>
                    <a:pt x="1045" y="0"/>
                    <a:pt x="67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11"/>
            <p:cNvSpPr/>
            <p:nvPr/>
          </p:nvSpPr>
          <p:spPr>
            <a:xfrm>
              <a:off x="9072281" y="384554"/>
              <a:ext cx="40360" cy="30099"/>
            </a:xfrm>
            <a:custGeom>
              <a:rect b="b" l="l" r="r" t="t"/>
              <a:pathLst>
                <a:path extrusionOk="0" h="877" w="1176">
                  <a:moveTo>
                    <a:pt x="523" y="0"/>
                  </a:moveTo>
                  <a:cubicBezTo>
                    <a:pt x="244" y="0"/>
                    <a:pt x="1" y="148"/>
                    <a:pt x="114" y="450"/>
                  </a:cubicBezTo>
                  <a:cubicBezTo>
                    <a:pt x="125" y="473"/>
                    <a:pt x="125" y="495"/>
                    <a:pt x="137" y="518"/>
                  </a:cubicBezTo>
                  <a:cubicBezTo>
                    <a:pt x="242" y="727"/>
                    <a:pt x="525" y="876"/>
                    <a:pt x="766" y="876"/>
                  </a:cubicBezTo>
                  <a:cubicBezTo>
                    <a:pt x="966" y="876"/>
                    <a:pt x="1137" y="774"/>
                    <a:pt x="1152" y="518"/>
                  </a:cubicBezTo>
                  <a:cubicBezTo>
                    <a:pt x="1176" y="176"/>
                    <a:pt x="828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11"/>
            <p:cNvSpPr/>
            <p:nvPr/>
          </p:nvSpPr>
          <p:spPr>
            <a:xfrm>
              <a:off x="9135224" y="633030"/>
              <a:ext cx="40498" cy="29550"/>
            </a:xfrm>
            <a:custGeom>
              <a:rect b="b" l="l" r="r" t="t"/>
              <a:pathLst>
                <a:path extrusionOk="0" h="861" w="1180">
                  <a:moveTo>
                    <a:pt x="411" y="1"/>
                  </a:moveTo>
                  <a:cubicBezTo>
                    <a:pt x="200" y="1"/>
                    <a:pt x="17" y="108"/>
                    <a:pt x="7" y="375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5"/>
                    <a:pt x="1056" y="398"/>
                  </a:cubicBezTo>
                  <a:cubicBezTo>
                    <a:pt x="1045" y="375"/>
                    <a:pt x="1034" y="353"/>
                    <a:pt x="1022" y="330"/>
                  </a:cubicBezTo>
                  <a:cubicBezTo>
                    <a:pt x="915" y="134"/>
                    <a:pt x="645" y="1"/>
                    <a:pt x="41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11"/>
            <p:cNvSpPr/>
            <p:nvPr/>
          </p:nvSpPr>
          <p:spPr>
            <a:xfrm>
              <a:off x="8932461" y="-119401"/>
              <a:ext cx="42660" cy="36619"/>
            </a:xfrm>
            <a:custGeom>
              <a:rect b="b" l="l" r="r" t="t"/>
              <a:pathLst>
                <a:path extrusionOk="0" h="1067" w="1243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lnTo>
                    <a:pt x="679" y="1017"/>
                  </a:lnTo>
                  <a:cubicBezTo>
                    <a:pt x="1062" y="826"/>
                    <a:pt x="1243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11"/>
            <p:cNvSpPr/>
            <p:nvPr/>
          </p:nvSpPr>
          <p:spPr>
            <a:xfrm>
              <a:off x="8911801" y="-17196"/>
              <a:ext cx="40498" cy="29652"/>
            </a:xfrm>
            <a:custGeom>
              <a:rect b="b" l="l" r="r" t="t"/>
              <a:pathLst>
                <a:path extrusionOk="0" h="864" w="1180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703"/>
                    <a:pt x="324" y="863"/>
                    <a:pt x="619" y="863"/>
                  </a:cubicBezTo>
                  <a:cubicBezTo>
                    <a:pt x="914" y="863"/>
                    <a:pt x="1179" y="703"/>
                    <a:pt x="1055" y="387"/>
                  </a:cubicBezTo>
                  <a:cubicBezTo>
                    <a:pt x="1044" y="364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11"/>
            <p:cNvSpPr/>
            <p:nvPr/>
          </p:nvSpPr>
          <p:spPr>
            <a:xfrm>
              <a:off x="9097232" y="483635"/>
              <a:ext cx="42934" cy="28692"/>
            </a:xfrm>
            <a:custGeom>
              <a:rect b="b" l="l" r="r" t="t"/>
              <a:pathLst>
                <a:path extrusionOk="0" h="836" w="1251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1" y="711"/>
                    <a:pt x="335" y="835"/>
                    <a:pt x="600" y="835"/>
                  </a:cubicBezTo>
                  <a:cubicBezTo>
                    <a:pt x="932" y="835"/>
                    <a:pt x="1250" y="642"/>
                    <a:pt x="1069" y="316"/>
                  </a:cubicBezTo>
                  <a:cubicBezTo>
                    <a:pt x="1057" y="294"/>
                    <a:pt x="1035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11"/>
            <p:cNvSpPr/>
            <p:nvPr/>
          </p:nvSpPr>
          <p:spPr>
            <a:xfrm>
              <a:off x="9060269" y="225480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11"/>
            <p:cNvSpPr/>
            <p:nvPr/>
          </p:nvSpPr>
          <p:spPr>
            <a:xfrm>
              <a:off x="9050625" y="181516"/>
              <a:ext cx="50862" cy="35006"/>
            </a:xfrm>
            <a:custGeom>
              <a:rect b="b" l="l" r="r" t="t"/>
              <a:pathLst>
                <a:path extrusionOk="0" h="1020" w="1482">
                  <a:moveTo>
                    <a:pt x="904" y="0"/>
                  </a:moveTo>
                  <a:cubicBezTo>
                    <a:pt x="893" y="0"/>
                    <a:pt x="881" y="1"/>
                    <a:pt x="869" y="2"/>
                  </a:cubicBezTo>
                  <a:lnTo>
                    <a:pt x="802" y="13"/>
                  </a:lnTo>
                  <a:cubicBezTo>
                    <a:pt x="395" y="92"/>
                    <a:pt x="0" y="803"/>
                    <a:pt x="531" y="995"/>
                  </a:cubicBezTo>
                  <a:cubicBezTo>
                    <a:pt x="579" y="1012"/>
                    <a:pt x="626" y="1019"/>
                    <a:pt x="671" y="1019"/>
                  </a:cubicBezTo>
                  <a:cubicBezTo>
                    <a:pt x="1187" y="1019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11"/>
            <p:cNvSpPr/>
            <p:nvPr/>
          </p:nvSpPr>
          <p:spPr>
            <a:xfrm>
              <a:off x="9088103" y="-79487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647" y="0"/>
                  </a:moveTo>
                  <a:cubicBezTo>
                    <a:pt x="75" y="0"/>
                    <a:pt x="0" y="1065"/>
                    <a:pt x="474" y="1065"/>
                  </a:cubicBezTo>
                  <a:cubicBezTo>
                    <a:pt x="516" y="1065"/>
                    <a:pt x="562" y="1057"/>
                    <a:pt x="612" y="1039"/>
                  </a:cubicBezTo>
                  <a:lnTo>
                    <a:pt x="680" y="1017"/>
                  </a:lnTo>
                  <a:cubicBezTo>
                    <a:pt x="1052" y="825"/>
                    <a:pt x="1244" y="35"/>
                    <a:pt x="680" y="1"/>
                  </a:cubicBezTo>
                  <a:cubicBezTo>
                    <a:pt x="669" y="0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11"/>
            <p:cNvSpPr/>
            <p:nvPr/>
          </p:nvSpPr>
          <p:spPr>
            <a:xfrm>
              <a:off x="9033980" y="-172838"/>
              <a:ext cx="40498" cy="29241"/>
            </a:xfrm>
            <a:custGeom>
              <a:rect b="b" l="l" r="r" t="t"/>
              <a:pathLst>
                <a:path extrusionOk="0" h="852" w="1180">
                  <a:moveTo>
                    <a:pt x="556" y="0"/>
                  </a:moveTo>
                  <a:cubicBezTo>
                    <a:pt x="263" y="0"/>
                    <a:pt x="1" y="155"/>
                    <a:pt x="124" y="464"/>
                  </a:cubicBezTo>
                  <a:cubicBezTo>
                    <a:pt x="136" y="487"/>
                    <a:pt x="147" y="509"/>
                    <a:pt x="158" y="532"/>
                  </a:cubicBezTo>
                  <a:cubicBezTo>
                    <a:pt x="265" y="721"/>
                    <a:pt x="535" y="852"/>
                    <a:pt x="771" y="852"/>
                  </a:cubicBezTo>
                  <a:cubicBezTo>
                    <a:pt x="984" y="852"/>
                    <a:pt x="1168" y="744"/>
                    <a:pt x="1174" y="476"/>
                  </a:cubicBezTo>
                  <a:cubicBezTo>
                    <a:pt x="1179" y="158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11"/>
            <p:cNvSpPr/>
            <p:nvPr/>
          </p:nvSpPr>
          <p:spPr>
            <a:xfrm>
              <a:off x="8996194" y="-55841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630" y="0"/>
                  </a:moveTo>
                  <a:cubicBezTo>
                    <a:pt x="40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0"/>
                  </a:cubicBezTo>
                  <a:cubicBezTo>
                    <a:pt x="636" y="0"/>
                    <a:pt x="633" y="0"/>
                    <a:pt x="63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11"/>
            <p:cNvSpPr/>
            <p:nvPr/>
          </p:nvSpPr>
          <p:spPr>
            <a:xfrm>
              <a:off x="9135636" y="718007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cubicBezTo>
                    <a:pt x="1033" y="337"/>
                    <a:pt x="1022" y="325"/>
                    <a:pt x="1010" y="303"/>
                  </a:cubicBez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11"/>
            <p:cNvSpPr/>
            <p:nvPr/>
          </p:nvSpPr>
          <p:spPr>
            <a:xfrm>
              <a:off x="8927828" y="139131"/>
              <a:ext cx="40463" cy="38027"/>
            </a:xfrm>
            <a:custGeom>
              <a:rect b="b" l="l" r="r" t="t"/>
              <a:pathLst>
                <a:path extrusionOk="0" h="1108" w="1179">
                  <a:moveTo>
                    <a:pt x="673" y="1"/>
                  </a:moveTo>
                  <a:cubicBezTo>
                    <a:pt x="619" y="1"/>
                    <a:pt x="561" y="13"/>
                    <a:pt x="498" y="41"/>
                  </a:cubicBezTo>
                  <a:cubicBezTo>
                    <a:pt x="1" y="247"/>
                    <a:pt x="291" y="1108"/>
                    <a:pt x="675" y="1108"/>
                  </a:cubicBezTo>
                  <a:cubicBezTo>
                    <a:pt x="753" y="1108"/>
                    <a:pt x="835" y="1072"/>
                    <a:pt x="915" y="988"/>
                  </a:cubicBezTo>
                  <a:cubicBezTo>
                    <a:pt x="927" y="977"/>
                    <a:pt x="938" y="955"/>
                    <a:pt x="960" y="943"/>
                  </a:cubicBezTo>
                  <a:cubicBezTo>
                    <a:pt x="1178" y="646"/>
                    <a:pt x="1057" y="1"/>
                    <a:pt x="67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11"/>
            <p:cNvSpPr/>
            <p:nvPr/>
          </p:nvSpPr>
          <p:spPr>
            <a:xfrm>
              <a:off x="8951509" y="164253"/>
              <a:ext cx="51514" cy="34389"/>
            </a:xfrm>
            <a:custGeom>
              <a:rect b="b" l="l" r="r" t="t"/>
              <a:pathLst>
                <a:path extrusionOk="0" h="1002" w="1501">
                  <a:moveTo>
                    <a:pt x="818" y="1"/>
                  </a:moveTo>
                  <a:cubicBezTo>
                    <a:pt x="311" y="1"/>
                    <a:pt x="0" y="1002"/>
                    <a:pt x="582" y="1002"/>
                  </a:cubicBezTo>
                  <a:cubicBezTo>
                    <a:pt x="591" y="1002"/>
                    <a:pt x="600" y="1002"/>
                    <a:pt x="609" y="1001"/>
                  </a:cubicBezTo>
                  <a:lnTo>
                    <a:pt x="677" y="1001"/>
                  </a:lnTo>
                  <a:cubicBezTo>
                    <a:pt x="1106" y="933"/>
                    <a:pt x="1500" y="234"/>
                    <a:pt x="970" y="31"/>
                  </a:cubicBezTo>
                  <a:cubicBezTo>
                    <a:pt x="918" y="10"/>
                    <a:pt x="867" y="1"/>
                    <a:pt x="8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11"/>
            <p:cNvSpPr/>
            <p:nvPr/>
          </p:nvSpPr>
          <p:spPr>
            <a:xfrm>
              <a:off x="9170265" y="465068"/>
              <a:ext cx="38953" cy="32570"/>
            </a:xfrm>
            <a:custGeom>
              <a:rect b="b" l="l" r="r" t="t"/>
              <a:pathLst>
                <a:path extrusionOk="0" h="949" w="1135">
                  <a:moveTo>
                    <a:pt x="472" y="0"/>
                  </a:moveTo>
                  <a:cubicBezTo>
                    <a:pt x="328" y="0"/>
                    <a:pt x="200" y="74"/>
                    <a:pt x="137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3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11"/>
            <p:cNvSpPr/>
            <p:nvPr/>
          </p:nvSpPr>
          <p:spPr>
            <a:xfrm>
              <a:off x="9172530" y="-178638"/>
              <a:ext cx="43106" cy="36688"/>
            </a:xfrm>
            <a:custGeom>
              <a:rect b="b" l="l" r="r" t="t"/>
              <a:pathLst>
                <a:path extrusionOk="0" h="1069" w="1256">
                  <a:moveTo>
                    <a:pt x="666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36"/>
                    <a:pt x="1255" y="35"/>
                    <a:pt x="691" y="1"/>
                  </a:cubicBezTo>
                  <a:cubicBezTo>
                    <a:pt x="683" y="1"/>
                    <a:pt x="67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11"/>
            <p:cNvSpPr/>
            <p:nvPr/>
          </p:nvSpPr>
          <p:spPr>
            <a:xfrm>
              <a:off x="9139686" y="443824"/>
              <a:ext cx="41218" cy="36757"/>
            </a:xfrm>
            <a:custGeom>
              <a:rect b="b" l="l" r="r" t="t"/>
              <a:pathLst>
                <a:path extrusionOk="0" h="1071" w="1201">
                  <a:moveTo>
                    <a:pt x="735" y="1"/>
                  </a:moveTo>
                  <a:cubicBezTo>
                    <a:pt x="691" y="1"/>
                    <a:pt x="641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47" y="258"/>
                    <a:pt x="1" y="1059"/>
                    <a:pt x="565" y="1070"/>
                  </a:cubicBezTo>
                  <a:cubicBezTo>
                    <a:pt x="571" y="1070"/>
                    <a:pt x="576" y="1070"/>
                    <a:pt x="582" y="1070"/>
                  </a:cubicBezTo>
                  <a:cubicBezTo>
                    <a:pt x="1163" y="1070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11"/>
            <p:cNvSpPr/>
            <p:nvPr/>
          </p:nvSpPr>
          <p:spPr>
            <a:xfrm>
              <a:off x="8985451" y="-169440"/>
              <a:ext cx="41356" cy="37649"/>
            </a:xfrm>
            <a:custGeom>
              <a:rect b="b" l="l" r="r" t="t"/>
              <a:pathLst>
                <a:path extrusionOk="0" h="1097" w="1205">
                  <a:moveTo>
                    <a:pt x="440" y="0"/>
                  </a:moveTo>
                  <a:cubicBezTo>
                    <a:pt x="348" y="0"/>
                    <a:pt x="258" y="48"/>
                    <a:pt x="184" y="162"/>
                  </a:cubicBezTo>
                  <a:cubicBezTo>
                    <a:pt x="173" y="185"/>
                    <a:pt x="162" y="207"/>
                    <a:pt x="150" y="219"/>
                  </a:cubicBezTo>
                  <a:cubicBezTo>
                    <a:pt x="0" y="537"/>
                    <a:pt x="216" y="1097"/>
                    <a:pt x="558" y="1097"/>
                  </a:cubicBezTo>
                  <a:cubicBezTo>
                    <a:pt x="628" y="1097"/>
                    <a:pt x="704" y="1073"/>
                    <a:pt x="782" y="1020"/>
                  </a:cubicBezTo>
                  <a:cubicBezTo>
                    <a:pt x="1205" y="732"/>
                    <a:pt x="803" y="0"/>
                    <a:pt x="44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11"/>
            <p:cNvSpPr/>
            <p:nvPr/>
          </p:nvSpPr>
          <p:spPr>
            <a:xfrm>
              <a:off x="9101590" y="348449"/>
              <a:ext cx="42797" cy="36963"/>
            </a:xfrm>
            <a:custGeom>
              <a:rect b="b" l="l" r="r" t="t"/>
              <a:pathLst>
                <a:path extrusionOk="0" h="1077" w="1247">
                  <a:moveTo>
                    <a:pt x="657" y="0"/>
                  </a:moveTo>
                  <a:cubicBezTo>
                    <a:pt x="77" y="0"/>
                    <a:pt x="0" y="1077"/>
                    <a:pt x="476" y="1077"/>
                  </a:cubicBezTo>
                  <a:cubicBezTo>
                    <a:pt x="518" y="1077"/>
                    <a:pt x="564" y="1068"/>
                    <a:pt x="614" y="1051"/>
                  </a:cubicBezTo>
                  <a:cubicBezTo>
                    <a:pt x="637" y="1039"/>
                    <a:pt x="659" y="1028"/>
                    <a:pt x="682" y="1017"/>
                  </a:cubicBezTo>
                  <a:cubicBezTo>
                    <a:pt x="1054" y="836"/>
                    <a:pt x="1246" y="35"/>
                    <a:pt x="682" y="1"/>
                  </a:cubicBezTo>
                  <a:cubicBezTo>
                    <a:pt x="674" y="1"/>
                    <a:pt x="665" y="0"/>
                    <a:pt x="65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11"/>
            <p:cNvSpPr/>
            <p:nvPr/>
          </p:nvSpPr>
          <p:spPr>
            <a:xfrm>
              <a:off x="8861694" y="61843"/>
              <a:ext cx="38988" cy="33084"/>
            </a:xfrm>
            <a:custGeom>
              <a:rect b="b" l="l" r="r" t="t"/>
              <a:pathLst>
                <a:path extrusionOk="0" h="964" w="1136">
                  <a:moveTo>
                    <a:pt x="477" y="0"/>
                  </a:moveTo>
                  <a:cubicBezTo>
                    <a:pt x="339" y="0"/>
                    <a:pt x="214" y="71"/>
                    <a:pt x="145" y="250"/>
                  </a:cubicBezTo>
                  <a:cubicBezTo>
                    <a:pt x="0" y="642"/>
                    <a:pt x="457" y="964"/>
                    <a:pt x="795" y="964"/>
                  </a:cubicBezTo>
                  <a:cubicBezTo>
                    <a:pt x="984" y="964"/>
                    <a:pt x="1135" y="864"/>
                    <a:pt x="1127" y="622"/>
                  </a:cubicBezTo>
                  <a:cubicBezTo>
                    <a:pt x="1127" y="589"/>
                    <a:pt x="1116" y="566"/>
                    <a:pt x="1116" y="544"/>
                  </a:cubicBezTo>
                  <a:cubicBezTo>
                    <a:pt x="1071" y="274"/>
                    <a:pt x="749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11"/>
            <p:cNvSpPr/>
            <p:nvPr/>
          </p:nvSpPr>
          <p:spPr>
            <a:xfrm>
              <a:off x="9157395" y="683652"/>
              <a:ext cx="40498" cy="38267"/>
            </a:xfrm>
            <a:custGeom>
              <a:rect b="b" l="l" r="r" t="t"/>
              <a:pathLst>
                <a:path extrusionOk="0" h="1115" w="1180">
                  <a:moveTo>
                    <a:pt x="664" y="0"/>
                  </a:moveTo>
                  <a:cubicBezTo>
                    <a:pt x="611" y="0"/>
                    <a:pt x="552" y="13"/>
                    <a:pt x="489" y="40"/>
                  </a:cubicBezTo>
                  <a:cubicBezTo>
                    <a:pt x="0" y="256"/>
                    <a:pt x="295" y="1115"/>
                    <a:pt x="674" y="1115"/>
                  </a:cubicBezTo>
                  <a:cubicBezTo>
                    <a:pt x="750" y="1115"/>
                    <a:pt x="829" y="1080"/>
                    <a:pt x="907" y="999"/>
                  </a:cubicBezTo>
                  <a:cubicBezTo>
                    <a:pt x="929" y="977"/>
                    <a:pt x="940" y="965"/>
                    <a:pt x="952" y="943"/>
                  </a:cubicBezTo>
                  <a:cubicBezTo>
                    <a:pt x="1180" y="646"/>
                    <a:pt x="1051" y="0"/>
                    <a:pt x="6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11"/>
            <p:cNvSpPr/>
            <p:nvPr/>
          </p:nvSpPr>
          <p:spPr>
            <a:xfrm>
              <a:off x="8980132" y="17982"/>
              <a:ext cx="50485" cy="28692"/>
            </a:xfrm>
            <a:custGeom>
              <a:rect b="b" l="l" r="r" t="t"/>
              <a:pathLst>
                <a:path extrusionOk="0" h="836" w="1471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1" y="836"/>
                    <a:pt x="1471" y="449"/>
                    <a:pt x="1107" y="140"/>
                  </a:cubicBezTo>
                  <a:cubicBezTo>
                    <a:pt x="1095" y="118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11"/>
            <p:cNvSpPr/>
            <p:nvPr/>
          </p:nvSpPr>
          <p:spPr>
            <a:xfrm>
              <a:off x="9055155" y="65755"/>
              <a:ext cx="41184" cy="36825"/>
            </a:xfrm>
            <a:custGeom>
              <a:rect b="b" l="l" r="r" t="t"/>
              <a:pathLst>
                <a:path extrusionOk="0" h="1073" w="1200">
                  <a:moveTo>
                    <a:pt x="627" y="1"/>
                  </a:moveTo>
                  <a:cubicBezTo>
                    <a:pt x="50" y="1"/>
                    <a:pt x="0" y="1073"/>
                    <a:pt x="469" y="1073"/>
                  </a:cubicBezTo>
                  <a:cubicBezTo>
                    <a:pt x="516" y="1073"/>
                    <a:pt x="567" y="1062"/>
                    <a:pt x="624" y="1039"/>
                  </a:cubicBezTo>
                  <a:cubicBezTo>
                    <a:pt x="647" y="1028"/>
                    <a:pt x="658" y="1028"/>
                    <a:pt x="681" y="1005"/>
                  </a:cubicBezTo>
                  <a:cubicBezTo>
                    <a:pt x="1053" y="813"/>
                    <a:pt x="1200" y="12"/>
                    <a:pt x="636" y="1"/>
                  </a:cubicBezTo>
                  <a:cubicBezTo>
                    <a:pt x="633" y="1"/>
                    <a:pt x="630" y="1"/>
                    <a:pt x="62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11"/>
            <p:cNvSpPr/>
            <p:nvPr/>
          </p:nvSpPr>
          <p:spPr>
            <a:xfrm>
              <a:off x="9052547" y="60571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11"/>
            <p:cNvSpPr/>
            <p:nvPr/>
          </p:nvSpPr>
          <p:spPr>
            <a:xfrm>
              <a:off x="9100218" y="550525"/>
              <a:ext cx="41150" cy="38335"/>
            </a:xfrm>
            <a:custGeom>
              <a:rect b="b" l="l" r="r" t="t"/>
              <a:pathLst>
                <a:path extrusionOk="0" h="1117" w="1199">
                  <a:moveTo>
                    <a:pt x="663" y="1"/>
                  </a:moveTo>
                  <a:cubicBezTo>
                    <a:pt x="605" y="1"/>
                    <a:pt x="542" y="15"/>
                    <a:pt x="474" y="49"/>
                  </a:cubicBezTo>
                  <a:cubicBezTo>
                    <a:pt x="1" y="290"/>
                    <a:pt x="335" y="1117"/>
                    <a:pt x="708" y="1117"/>
                  </a:cubicBezTo>
                  <a:cubicBezTo>
                    <a:pt x="788" y="1117"/>
                    <a:pt x="871" y="1078"/>
                    <a:pt x="948" y="985"/>
                  </a:cubicBezTo>
                  <a:cubicBezTo>
                    <a:pt x="970" y="963"/>
                    <a:pt x="982" y="940"/>
                    <a:pt x="993" y="929"/>
                  </a:cubicBezTo>
                  <a:cubicBezTo>
                    <a:pt x="1198" y="626"/>
                    <a:pt x="1039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11"/>
            <p:cNvSpPr/>
            <p:nvPr/>
          </p:nvSpPr>
          <p:spPr>
            <a:xfrm>
              <a:off x="9163744" y="535287"/>
              <a:ext cx="40738" cy="38095"/>
            </a:xfrm>
            <a:custGeom>
              <a:rect b="b" l="l" r="r" t="t"/>
              <a:pathLst>
                <a:path extrusionOk="0" h="1110" w="1187">
                  <a:moveTo>
                    <a:pt x="672" y="1"/>
                  </a:moveTo>
                  <a:cubicBezTo>
                    <a:pt x="612" y="1"/>
                    <a:pt x="545" y="17"/>
                    <a:pt x="473" y="53"/>
                  </a:cubicBezTo>
                  <a:cubicBezTo>
                    <a:pt x="1" y="284"/>
                    <a:pt x="327" y="1110"/>
                    <a:pt x="703" y="1110"/>
                  </a:cubicBezTo>
                  <a:cubicBezTo>
                    <a:pt x="785" y="1110"/>
                    <a:pt x="869" y="1071"/>
                    <a:pt x="947" y="978"/>
                  </a:cubicBezTo>
                  <a:cubicBezTo>
                    <a:pt x="959" y="967"/>
                    <a:pt x="970" y="944"/>
                    <a:pt x="992" y="921"/>
                  </a:cubicBezTo>
                  <a:cubicBezTo>
                    <a:pt x="1187" y="620"/>
                    <a:pt x="1046" y="1"/>
                    <a:pt x="67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11"/>
            <p:cNvSpPr/>
            <p:nvPr/>
          </p:nvSpPr>
          <p:spPr>
            <a:xfrm>
              <a:off x="9117755" y="14927"/>
              <a:ext cx="53230" cy="29550"/>
            </a:xfrm>
            <a:custGeom>
              <a:rect b="b" l="l" r="r" t="t"/>
              <a:pathLst>
                <a:path extrusionOk="0" h="861" w="1551">
                  <a:moveTo>
                    <a:pt x="820" y="0"/>
                  </a:moveTo>
                  <a:cubicBezTo>
                    <a:pt x="440" y="0"/>
                    <a:pt x="0" y="303"/>
                    <a:pt x="267" y="681"/>
                  </a:cubicBezTo>
                  <a:cubicBezTo>
                    <a:pt x="357" y="808"/>
                    <a:pt x="486" y="860"/>
                    <a:pt x="623" y="860"/>
                  </a:cubicBezTo>
                  <a:cubicBezTo>
                    <a:pt x="1052" y="860"/>
                    <a:pt x="1550" y="348"/>
                    <a:pt x="1114" y="82"/>
                  </a:cubicBezTo>
                  <a:cubicBezTo>
                    <a:pt x="1102" y="71"/>
                    <a:pt x="1080" y="60"/>
                    <a:pt x="1057" y="49"/>
                  </a:cubicBezTo>
                  <a:cubicBezTo>
                    <a:pt x="987" y="16"/>
                    <a:pt x="905" y="0"/>
                    <a:pt x="82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11"/>
            <p:cNvSpPr/>
            <p:nvPr/>
          </p:nvSpPr>
          <p:spPr>
            <a:xfrm>
              <a:off x="8595576" y="-173970"/>
              <a:ext cx="606126" cy="1306322"/>
            </a:xfrm>
            <a:custGeom>
              <a:rect b="b" l="l" r="r" t="t"/>
              <a:pathLst>
                <a:path extrusionOk="0" h="38063" w="17661">
                  <a:moveTo>
                    <a:pt x="1501" y="1"/>
                  </a:moveTo>
                  <a:cubicBezTo>
                    <a:pt x="1343" y="1389"/>
                    <a:pt x="1129" y="2777"/>
                    <a:pt x="869" y="4142"/>
                  </a:cubicBezTo>
                  <a:cubicBezTo>
                    <a:pt x="745" y="4864"/>
                    <a:pt x="565" y="5575"/>
                    <a:pt x="418" y="6297"/>
                  </a:cubicBezTo>
                  <a:cubicBezTo>
                    <a:pt x="249" y="7008"/>
                    <a:pt x="136" y="7742"/>
                    <a:pt x="91" y="8475"/>
                  </a:cubicBezTo>
                  <a:cubicBezTo>
                    <a:pt x="0" y="9953"/>
                    <a:pt x="91" y="11432"/>
                    <a:pt x="339" y="12887"/>
                  </a:cubicBezTo>
                  <a:cubicBezTo>
                    <a:pt x="576" y="14343"/>
                    <a:pt x="937" y="15776"/>
                    <a:pt x="1422" y="17164"/>
                  </a:cubicBezTo>
                  <a:cubicBezTo>
                    <a:pt x="1671" y="17864"/>
                    <a:pt x="1953" y="18541"/>
                    <a:pt x="2257" y="19218"/>
                  </a:cubicBezTo>
                  <a:cubicBezTo>
                    <a:pt x="2562" y="19883"/>
                    <a:pt x="2934" y="20527"/>
                    <a:pt x="3295" y="21159"/>
                  </a:cubicBezTo>
                  <a:lnTo>
                    <a:pt x="5485" y="24984"/>
                  </a:lnTo>
                  <a:lnTo>
                    <a:pt x="6568" y="26891"/>
                  </a:lnTo>
                  <a:cubicBezTo>
                    <a:pt x="6940" y="27523"/>
                    <a:pt x="7301" y="28166"/>
                    <a:pt x="7696" y="28787"/>
                  </a:cubicBezTo>
                  <a:cubicBezTo>
                    <a:pt x="8103" y="29407"/>
                    <a:pt x="8475" y="30039"/>
                    <a:pt x="8915" y="30626"/>
                  </a:cubicBezTo>
                  <a:lnTo>
                    <a:pt x="9547" y="31529"/>
                  </a:lnTo>
                  <a:lnTo>
                    <a:pt x="10235" y="32398"/>
                  </a:lnTo>
                  <a:cubicBezTo>
                    <a:pt x="10675" y="32996"/>
                    <a:pt x="11206" y="33515"/>
                    <a:pt x="11691" y="34068"/>
                  </a:cubicBezTo>
                  <a:cubicBezTo>
                    <a:pt x="12233" y="34575"/>
                    <a:pt x="12740" y="35117"/>
                    <a:pt x="13338" y="35557"/>
                  </a:cubicBezTo>
                  <a:cubicBezTo>
                    <a:pt x="13914" y="36031"/>
                    <a:pt x="14523" y="36460"/>
                    <a:pt x="15155" y="36844"/>
                  </a:cubicBezTo>
                  <a:lnTo>
                    <a:pt x="16126" y="37374"/>
                  </a:lnTo>
                  <a:lnTo>
                    <a:pt x="17130" y="37848"/>
                  </a:lnTo>
                  <a:cubicBezTo>
                    <a:pt x="17310" y="37916"/>
                    <a:pt x="17480" y="37983"/>
                    <a:pt x="17660" y="38062"/>
                  </a:cubicBezTo>
                  <a:lnTo>
                    <a:pt x="17660" y="37622"/>
                  </a:lnTo>
                  <a:cubicBezTo>
                    <a:pt x="17536" y="37577"/>
                    <a:pt x="17423" y="37521"/>
                    <a:pt x="17299" y="37464"/>
                  </a:cubicBezTo>
                  <a:lnTo>
                    <a:pt x="16306" y="37013"/>
                  </a:lnTo>
                  <a:lnTo>
                    <a:pt x="15336" y="36494"/>
                  </a:lnTo>
                  <a:cubicBezTo>
                    <a:pt x="14726" y="36121"/>
                    <a:pt x="14128" y="35704"/>
                    <a:pt x="13575" y="35253"/>
                  </a:cubicBezTo>
                  <a:cubicBezTo>
                    <a:pt x="12989" y="34824"/>
                    <a:pt x="12492" y="34293"/>
                    <a:pt x="11950" y="33797"/>
                  </a:cubicBezTo>
                  <a:cubicBezTo>
                    <a:pt x="11477" y="33255"/>
                    <a:pt x="10946" y="32747"/>
                    <a:pt x="10517" y="32161"/>
                  </a:cubicBezTo>
                  <a:lnTo>
                    <a:pt x="9829" y="31314"/>
                  </a:lnTo>
                  <a:lnTo>
                    <a:pt x="9197" y="30434"/>
                  </a:lnTo>
                  <a:cubicBezTo>
                    <a:pt x="8768" y="29847"/>
                    <a:pt x="8385" y="29227"/>
                    <a:pt x="7990" y="28606"/>
                  </a:cubicBezTo>
                  <a:cubicBezTo>
                    <a:pt x="7606" y="27986"/>
                    <a:pt x="7234" y="27354"/>
                    <a:pt x="6861" y="26722"/>
                  </a:cubicBezTo>
                  <a:lnTo>
                    <a:pt x="5767" y="24815"/>
                  </a:lnTo>
                  <a:lnTo>
                    <a:pt x="3566" y="21012"/>
                  </a:lnTo>
                  <a:cubicBezTo>
                    <a:pt x="3205" y="20369"/>
                    <a:pt x="2833" y="19737"/>
                    <a:pt x="2528" y="19082"/>
                  </a:cubicBezTo>
                  <a:cubicBezTo>
                    <a:pt x="2223" y="18439"/>
                    <a:pt x="1941" y="17751"/>
                    <a:pt x="1704" y="17074"/>
                  </a:cubicBezTo>
                  <a:cubicBezTo>
                    <a:pt x="1219" y="15697"/>
                    <a:pt x="847" y="14287"/>
                    <a:pt x="610" y="12853"/>
                  </a:cubicBezTo>
                  <a:cubicBezTo>
                    <a:pt x="350" y="11409"/>
                    <a:pt x="271" y="9953"/>
                    <a:pt x="350" y="8498"/>
                  </a:cubicBezTo>
                  <a:cubicBezTo>
                    <a:pt x="407" y="7042"/>
                    <a:pt x="858" y="5643"/>
                    <a:pt x="1095" y="4187"/>
                  </a:cubicBezTo>
                  <a:cubicBezTo>
                    <a:pt x="1343" y="2799"/>
                    <a:pt x="1535" y="1400"/>
                    <a:pt x="1682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11"/>
            <p:cNvSpPr/>
            <p:nvPr/>
          </p:nvSpPr>
          <p:spPr>
            <a:xfrm>
              <a:off x="8633534" y="-174348"/>
              <a:ext cx="567756" cy="1263319"/>
            </a:xfrm>
            <a:custGeom>
              <a:rect b="b" l="l" r="r" t="t"/>
              <a:pathLst>
                <a:path extrusionOk="0" h="36810" w="16543">
                  <a:moveTo>
                    <a:pt x="1456" y="1"/>
                  </a:moveTo>
                  <a:cubicBezTo>
                    <a:pt x="1230" y="2235"/>
                    <a:pt x="858" y="4458"/>
                    <a:pt x="350" y="6647"/>
                  </a:cubicBezTo>
                  <a:cubicBezTo>
                    <a:pt x="147" y="7538"/>
                    <a:pt x="34" y="8452"/>
                    <a:pt x="34" y="9378"/>
                  </a:cubicBezTo>
                  <a:cubicBezTo>
                    <a:pt x="0" y="12864"/>
                    <a:pt x="1129" y="17141"/>
                    <a:pt x="2844" y="20052"/>
                  </a:cubicBezTo>
                  <a:cubicBezTo>
                    <a:pt x="3995" y="22016"/>
                    <a:pt x="4480" y="22874"/>
                    <a:pt x="4943" y="23720"/>
                  </a:cubicBezTo>
                  <a:cubicBezTo>
                    <a:pt x="5439" y="24611"/>
                    <a:pt x="5902" y="25446"/>
                    <a:pt x="7132" y="27534"/>
                  </a:cubicBezTo>
                  <a:cubicBezTo>
                    <a:pt x="9806" y="32025"/>
                    <a:pt x="12560" y="34914"/>
                    <a:pt x="15550" y="36358"/>
                  </a:cubicBezTo>
                  <a:cubicBezTo>
                    <a:pt x="15888" y="36516"/>
                    <a:pt x="16216" y="36674"/>
                    <a:pt x="16543" y="36809"/>
                  </a:cubicBezTo>
                  <a:lnTo>
                    <a:pt x="16543" y="30637"/>
                  </a:lnTo>
                  <a:cubicBezTo>
                    <a:pt x="16475" y="30614"/>
                    <a:pt x="16396" y="30581"/>
                    <a:pt x="16329" y="30547"/>
                  </a:cubicBezTo>
                  <a:cubicBezTo>
                    <a:pt x="14738" y="29825"/>
                    <a:pt x="13948" y="28583"/>
                    <a:pt x="13485" y="26902"/>
                  </a:cubicBezTo>
                  <a:cubicBezTo>
                    <a:pt x="13225" y="26011"/>
                    <a:pt x="12887" y="25130"/>
                    <a:pt x="12469" y="24295"/>
                  </a:cubicBezTo>
                  <a:cubicBezTo>
                    <a:pt x="12097" y="23517"/>
                    <a:pt x="11454" y="22704"/>
                    <a:pt x="11239" y="21881"/>
                  </a:cubicBezTo>
                  <a:cubicBezTo>
                    <a:pt x="11014" y="21034"/>
                    <a:pt x="10980" y="20323"/>
                    <a:pt x="10528" y="19511"/>
                  </a:cubicBezTo>
                  <a:cubicBezTo>
                    <a:pt x="10100" y="18721"/>
                    <a:pt x="9547" y="18010"/>
                    <a:pt x="9095" y="17231"/>
                  </a:cubicBezTo>
                  <a:cubicBezTo>
                    <a:pt x="8644" y="16430"/>
                    <a:pt x="8351" y="15516"/>
                    <a:pt x="8001" y="14659"/>
                  </a:cubicBezTo>
                  <a:cubicBezTo>
                    <a:pt x="7380" y="13158"/>
                    <a:pt x="7606" y="11488"/>
                    <a:pt x="6997" y="10010"/>
                  </a:cubicBezTo>
                  <a:cubicBezTo>
                    <a:pt x="6613" y="9050"/>
                    <a:pt x="5846" y="8340"/>
                    <a:pt x="5609" y="7324"/>
                  </a:cubicBezTo>
                  <a:cubicBezTo>
                    <a:pt x="5259" y="5891"/>
                    <a:pt x="5417" y="4537"/>
                    <a:pt x="5597" y="3115"/>
                  </a:cubicBezTo>
                  <a:cubicBezTo>
                    <a:pt x="5699" y="2235"/>
                    <a:pt x="5902" y="1366"/>
                    <a:pt x="5857" y="474"/>
                  </a:cubicBezTo>
                  <a:cubicBezTo>
                    <a:pt x="5857" y="305"/>
                    <a:pt x="5834" y="147"/>
                    <a:pt x="5823" y="1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11"/>
            <p:cNvSpPr/>
            <p:nvPr/>
          </p:nvSpPr>
          <p:spPr>
            <a:xfrm>
              <a:off x="6760657" y="-112778"/>
              <a:ext cx="1201" cy="1579"/>
            </a:xfrm>
            <a:custGeom>
              <a:rect b="b" l="l" r="r" t="t"/>
              <a:pathLst>
                <a:path extrusionOk="0" h="46" w="35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11"/>
            <p:cNvSpPr/>
            <p:nvPr/>
          </p:nvSpPr>
          <p:spPr>
            <a:xfrm>
              <a:off x="6980271" y="-112778"/>
              <a:ext cx="60438" cy="96096"/>
            </a:xfrm>
            <a:custGeom>
              <a:rect b="b" l="l" r="r" t="t"/>
              <a:pathLst>
                <a:path extrusionOk="0" h="2800" w="1761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11"/>
            <p:cNvSpPr/>
            <p:nvPr/>
          </p:nvSpPr>
          <p:spPr>
            <a:xfrm>
              <a:off x="7284278" y="-112778"/>
              <a:ext cx="112707" cy="236671"/>
            </a:xfrm>
            <a:custGeom>
              <a:rect b="b" l="l" r="r" t="t"/>
              <a:pathLst>
                <a:path extrusionOk="0" h="6896" w="3284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11"/>
            <p:cNvSpPr/>
            <p:nvPr/>
          </p:nvSpPr>
          <p:spPr>
            <a:xfrm>
              <a:off x="7539859" y="-112778"/>
              <a:ext cx="91428" cy="173556"/>
            </a:xfrm>
            <a:custGeom>
              <a:rect b="b" l="l" r="r" t="t"/>
              <a:pathLst>
                <a:path extrusionOk="0" h="5057" w="2664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11"/>
            <p:cNvSpPr/>
            <p:nvPr/>
          </p:nvSpPr>
          <p:spPr>
            <a:xfrm>
              <a:off x="3371249" y="-112778"/>
              <a:ext cx="1311745" cy="1259784"/>
            </a:xfrm>
            <a:custGeom>
              <a:rect b="b" l="l" r="r" t="t"/>
              <a:pathLst>
                <a:path extrusionOk="0" h="36707" w="38221">
                  <a:moveTo>
                    <a:pt x="1885" y="1"/>
                  </a:moveTo>
                  <a:cubicBezTo>
                    <a:pt x="1659" y="1637"/>
                    <a:pt x="1377" y="3194"/>
                    <a:pt x="1039" y="4616"/>
                  </a:cubicBezTo>
                  <a:cubicBezTo>
                    <a:pt x="0" y="8915"/>
                    <a:pt x="1490" y="15110"/>
                    <a:pt x="3645" y="18744"/>
                  </a:cubicBezTo>
                  <a:cubicBezTo>
                    <a:pt x="6015" y="22772"/>
                    <a:pt x="5518" y="22163"/>
                    <a:pt x="7933" y="26225"/>
                  </a:cubicBezTo>
                  <a:cubicBezTo>
                    <a:pt x="10935" y="31280"/>
                    <a:pt x="13846" y="34022"/>
                    <a:pt x="16758" y="35433"/>
                  </a:cubicBezTo>
                  <a:cubicBezTo>
                    <a:pt x="18592" y="36306"/>
                    <a:pt x="19653" y="36707"/>
                    <a:pt x="21042" y="36707"/>
                  </a:cubicBezTo>
                  <a:cubicBezTo>
                    <a:pt x="21790" y="36707"/>
                    <a:pt x="22633" y="36591"/>
                    <a:pt x="23742" y="36370"/>
                  </a:cubicBezTo>
                  <a:cubicBezTo>
                    <a:pt x="25593" y="35997"/>
                    <a:pt x="29069" y="34406"/>
                    <a:pt x="29091" y="32431"/>
                  </a:cubicBezTo>
                  <a:lnTo>
                    <a:pt x="29599" y="32680"/>
                  </a:lnTo>
                  <a:cubicBezTo>
                    <a:pt x="29850" y="32711"/>
                    <a:pt x="30097" y="32726"/>
                    <a:pt x="30341" y="32726"/>
                  </a:cubicBezTo>
                  <a:cubicBezTo>
                    <a:pt x="34578" y="32726"/>
                    <a:pt x="37748" y="28154"/>
                    <a:pt x="37780" y="24408"/>
                  </a:cubicBezTo>
                  <a:cubicBezTo>
                    <a:pt x="37848" y="17694"/>
                    <a:pt x="38220" y="10032"/>
                    <a:pt x="32826" y="3679"/>
                  </a:cubicBezTo>
                  <a:cubicBezTo>
                    <a:pt x="31709" y="2393"/>
                    <a:pt x="30513" y="1163"/>
                    <a:pt x="29249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11"/>
            <p:cNvSpPr/>
            <p:nvPr/>
          </p:nvSpPr>
          <p:spPr>
            <a:xfrm>
              <a:off x="3931042" y="-98603"/>
              <a:ext cx="40875" cy="29412"/>
            </a:xfrm>
            <a:custGeom>
              <a:rect b="b" l="l" r="r" t="t"/>
              <a:pathLst>
                <a:path extrusionOk="0" h="857" w="1191">
                  <a:moveTo>
                    <a:pt x="412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2" y="120"/>
                    <a:pt x="640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11"/>
            <p:cNvSpPr/>
            <p:nvPr/>
          </p:nvSpPr>
          <p:spPr>
            <a:xfrm>
              <a:off x="3780206" y="33391"/>
              <a:ext cx="43106" cy="36688"/>
            </a:xfrm>
            <a:custGeom>
              <a:rect b="b" l="l" r="r" t="t"/>
              <a:pathLst>
                <a:path extrusionOk="0" h="1069" w="1256">
                  <a:moveTo>
                    <a:pt x="778" y="1"/>
                  </a:moveTo>
                  <a:cubicBezTo>
                    <a:pt x="735" y="1"/>
                    <a:pt x="686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44"/>
                    <a:pt x="1" y="1034"/>
                    <a:pt x="565" y="1068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8" y="1068"/>
                    <a:pt x="1255" y="1"/>
                    <a:pt x="7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11"/>
            <p:cNvSpPr/>
            <p:nvPr/>
          </p:nvSpPr>
          <p:spPr>
            <a:xfrm>
              <a:off x="3845276" y="-40431"/>
              <a:ext cx="40292" cy="29618"/>
            </a:xfrm>
            <a:custGeom>
              <a:rect b="b" l="l" r="r" t="t"/>
              <a:pathLst>
                <a:path extrusionOk="0" h="863" w="1174">
                  <a:moveTo>
                    <a:pt x="559" y="0"/>
                  </a:moveTo>
                  <a:cubicBezTo>
                    <a:pt x="266" y="0"/>
                    <a:pt x="0" y="161"/>
                    <a:pt x="124" y="477"/>
                  </a:cubicBezTo>
                  <a:cubicBezTo>
                    <a:pt x="136" y="488"/>
                    <a:pt x="147" y="511"/>
                    <a:pt x="158" y="533"/>
                  </a:cubicBezTo>
                  <a:cubicBezTo>
                    <a:pt x="265" y="729"/>
                    <a:pt x="538" y="863"/>
                    <a:pt x="773" y="863"/>
                  </a:cubicBezTo>
                  <a:cubicBezTo>
                    <a:pt x="983" y="863"/>
                    <a:pt x="1163" y="755"/>
                    <a:pt x="1163" y="488"/>
                  </a:cubicBezTo>
                  <a:cubicBezTo>
                    <a:pt x="1174" y="161"/>
                    <a:pt x="852" y="0"/>
                    <a:pt x="55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11"/>
            <p:cNvSpPr/>
            <p:nvPr/>
          </p:nvSpPr>
          <p:spPr>
            <a:xfrm>
              <a:off x="4053153" y="314781"/>
              <a:ext cx="41184" cy="36722"/>
            </a:xfrm>
            <a:custGeom>
              <a:rect b="b" l="l" r="r" t="t"/>
              <a:pathLst>
                <a:path extrusionOk="0" h="1070" w="1200">
                  <a:moveTo>
                    <a:pt x="619" y="0"/>
                  </a:moveTo>
                  <a:cubicBezTo>
                    <a:pt x="47" y="0"/>
                    <a:pt x="1" y="1070"/>
                    <a:pt x="465" y="1070"/>
                  </a:cubicBezTo>
                  <a:cubicBezTo>
                    <a:pt x="509" y="1070"/>
                    <a:pt x="559" y="1060"/>
                    <a:pt x="612" y="1039"/>
                  </a:cubicBezTo>
                  <a:cubicBezTo>
                    <a:pt x="635" y="1027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0"/>
                  </a:cubicBezTo>
                  <a:cubicBezTo>
                    <a:pt x="629" y="0"/>
                    <a:pt x="624" y="0"/>
                    <a:pt x="6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11"/>
            <p:cNvSpPr/>
            <p:nvPr/>
          </p:nvSpPr>
          <p:spPr>
            <a:xfrm>
              <a:off x="3938421" y="568166"/>
              <a:ext cx="40017" cy="37992"/>
            </a:xfrm>
            <a:custGeom>
              <a:rect b="b" l="l" r="r" t="t"/>
              <a:pathLst>
                <a:path extrusionOk="0" h="1107" w="1166">
                  <a:moveTo>
                    <a:pt x="532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8" y="110"/>
                    <a:pt x="265" y="133"/>
                    <a:pt x="254" y="144"/>
                  </a:cubicBezTo>
                  <a:cubicBezTo>
                    <a:pt x="0" y="429"/>
                    <a:pt x="94" y="1107"/>
                    <a:pt x="502" y="1107"/>
                  </a:cubicBezTo>
                  <a:cubicBezTo>
                    <a:pt x="547" y="1107"/>
                    <a:pt x="596" y="1098"/>
                    <a:pt x="649" y="1081"/>
                  </a:cubicBezTo>
                  <a:cubicBezTo>
                    <a:pt x="1165" y="909"/>
                    <a:pt x="920" y="0"/>
                    <a:pt x="5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11"/>
            <p:cNvSpPr/>
            <p:nvPr/>
          </p:nvSpPr>
          <p:spPr>
            <a:xfrm>
              <a:off x="3921398" y="291993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8" y="1050"/>
                    <a:pt x="1021" y="935"/>
                  </a:cubicBezTo>
                  <a:cubicBezTo>
                    <a:pt x="1032" y="913"/>
                    <a:pt x="1044" y="890"/>
                    <a:pt x="1055" y="868"/>
                  </a:cubicBezTo>
                  <a:cubicBezTo>
                    <a:pt x="1205" y="558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11"/>
            <p:cNvSpPr/>
            <p:nvPr/>
          </p:nvSpPr>
          <p:spPr>
            <a:xfrm>
              <a:off x="4292775" y="247102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4"/>
                    <a:pt x="321" y="852"/>
                    <a:pt x="607" y="852"/>
                  </a:cubicBezTo>
                  <a:cubicBezTo>
                    <a:pt x="912" y="852"/>
                    <a:pt x="1190" y="684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2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11"/>
            <p:cNvSpPr/>
            <p:nvPr/>
          </p:nvSpPr>
          <p:spPr>
            <a:xfrm>
              <a:off x="3700034" y="-72829"/>
              <a:ext cx="40395" cy="38164"/>
            </a:xfrm>
            <a:custGeom>
              <a:rect b="b" l="l" r="r" t="t"/>
              <a:pathLst>
                <a:path extrusionOk="0" h="1112" w="1177">
                  <a:moveTo>
                    <a:pt x="677" y="1"/>
                  </a:moveTo>
                  <a:cubicBezTo>
                    <a:pt x="623" y="1"/>
                    <a:pt x="563" y="14"/>
                    <a:pt x="497" y="44"/>
                  </a:cubicBezTo>
                  <a:cubicBezTo>
                    <a:pt x="0" y="250"/>
                    <a:pt x="290" y="1111"/>
                    <a:pt x="675" y="1111"/>
                  </a:cubicBezTo>
                  <a:cubicBezTo>
                    <a:pt x="753" y="1111"/>
                    <a:pt x="835" y="1076"/>
                    <a:pt x="915" y="992"/>
                  </a:cubicBezTo>
                  <a:cubicBezTo>
                    <a:pt x="926" y="981"/>
                    <a:pt x="937" y="958"/>
                    <a:pt x="960" y="936"/>
                  </a:cubicBezTo>
                  <a:cubicBezTo>
                    <a:pt x="1177" y="649"/>
                    <a:pt x="1058" y="1"/>
                    <a:pt x="6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11"/>
            <p:cNvSpPr/>
            <p:nvPr/>
          </p:nvSpPr>
          <p:spPr>
            <a:xfrm>
              <a:off x="4053942" y="456831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492" y="1"/>
                  </a:moveTo>
                  <a:cubicBezTo>
                    <a:pt x="412" y="1"/>
                    <a:pt x="330" y="38"/>
                    <a:pt x="251" y="127"/>
                  </a:cubicBezTo>
                  <a:cubicBezTo>
                    <a:pt x="240" y="149"/>
                    <a:pt x="217" y="161"/>
                    <a:pt x="206" y="183"/>
                  </a:cubicBezTo>
                  <a:cubicBezTo>
                    <a:pt x="0" y="486"/>
                    <a:pt x="142" y="1111"/>
                    <a:pt x="514" y="1111"/>
                  </a:cubicBezTo>
                  <a:cubicBezTo>
                    <a:pt x="572" y="1111"/>
                    <a:pt x="634" y="1097"/>
                    <a:pt x="702" y="1063"/>
                  </a:cubicBezTo>
                  <a:cubicBezTo>
                    <a:pt x="1187" y="840"/>
                    <a:pt x="871" y="1"/>
                    <a:pt x="4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11"/>
            <p:cNvSpPr/>
            <p:nvPr/>
          </p:nvSpPr>
          <p:spPr>
            <a:xfrm>
              <a:off x="3783329" y="105189"/>
              <a:ext cx="51137" cy="28863"/>
            </a:xfrm>
            <a:custGeom>
              <a:rect b="b" l="l" r="r" t="t"/>
              <a:pathLst>
                <a:path extrusionOk="0" h="841" w="1490">
                  <a:moveTo>
                    <a:pt x="890" y="0"/>
                  </a:moveTo>
                  <a:cubicBezTo>
                    <a:pt x="480" y="0"/>
                    <a:pt x="0" y="418"/>
                    <a:pt x="372" y="725"/>
                  </a:cubicBezTo>
                  <a:cubicBezTo>
                    <a:pt x="395" y="736"/>
                    <a:pt x="406" y="747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7" y="841"/>
                    <a:pt x="1490" y="602"/>
                    <a:pt x="1286" y="228"/>
                  </a:cubicBezTo>
                  <a:cubicBezTo>
                    <a:pt x="1203" y="65"/>
                    <a:pt x="1052" y="0"/>
                    <a:pt x="89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11"/>
            <p:cNvSpPr/>
            <p:nvPr/>
          </p:nvSpPr>
          <p:spPr>
            <a:xfrm>
              <a:off x="3868031" y="-107046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98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11"/>
            <p:cNvSpPr/>
            <p:nvPr/>
          </p:nvSpPr>
          <p:spPr>
            <a:xfrm>
              <a:off x="4092758" y="422889"/>
              <a:ext cx="40498" cy="29515"/>
            </a:xfrm>
            <a:custGeom>
              <a:rect b="b" l="l" r="r" t="t"/>
              <a:pathLst>
                <a:path extrusionOk="0" h="860" w="118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5" y="495"/>
                    <a:pt x="147" y="518"/>
                    <a:pt x="158" y="540"/>
                  </a:cubicBezTo>
                  <a:cubicBezTo>
                    <a:pt x="264" y="730"/>
                    <a:pt x="532" y="860"/>
                    <a:pt x="766" y="860"/>
                  </a:cubicBezTo>
                  <a:cubicBezTo>
                    <a:pt x="978" y="860"/>
                    <a:pt x="1163" y="752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11"/>
            <p:cNvSpPr/>
            <p:nvPr/>
          </p:nvSpPr>
          <p:spPr>
            <a:xfrm>
              <a:off x="4215418" y="150182"/>
              <a:ext cx="39571" cy="37031"/>
            </a:xfrm>
            <a:custGeom>
              <a:rect b="b" l="l" r="r" t="t"/>
              <a:pathLst>
                <a:path extrusionOk="0" h="1079" w="1153">
                  <a:moveTo>
                    <a:pt x="602" y="1"/>
                  </a:moveTo>
                  <a:cubicBezTo>
                    <a:pt x="598" y="1"/>
                    <a:pt x="594" y="1"/>
                    <a:pt x="590" y="1"/>
                  </a:cubicBezTo>
                  <a:cubicBezTo>
                    <a:pt x="19" y="11"/>
                    <a:pt x="1" y="1079"/>
                    <a:pt x="459" y="1079"/>
                  </a:cubicBezTo>
                  <a:cubicBezTo>
                    <a:pt x="508" y="1079"/>
                    <a:pt x="563" y="1066"/>
                    <a:pt x="624" y="1039"/>
                  </a:cubicBezTo>
                  <a:cubicBezTo>
                    <a:pt x="635" y="1028"/>
                    <a:pt x="658" y="1016"/>
                    <a:pt x="680" y="1005"/>
                  </a:cubicBezTo>
                  <a:cubicBezTo>
                    <a:pt x="1039" y="792"/>
                    <a:pt x="1152" y="1"/>
                    <a:pt x="60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11"/>
            <p:cNvSpPr/>
            <p:nvPr/>
          </p:nvSpPr>
          <p:spPr>
            <a:xfrm>
              <a:off x="3790605" y="-24918"/>
              <a:ext cx="38713" cy="32810"/>
            </a:xfrm>
            <a:custGeom>
              <a:rect b="b" l="l" r="r" t="t"/>
              <a:pathLst>
                <a:path extrusionOk="0" h="956" w="1128">
                  <a:moveTo>
                    <a:pt x="469" y="1"/>
                  </a:moveTo>
                  <a:cubicBezTo>
                    <a:pt x="331" y="1"/>
                    <a:pt x="206" y="72"/>
                    <a:pt x="138" y="250"/>
                  </a:cubicBezTo>
                  <a:cubicBezTo>
                    <a:pt x="1" y="640"/>
                    <a:pt x="450" y="956"/>
                    <a:pt x="785" y="956"/>
                  </a:cubicBezTo>
                  <a:cubicBezTo>
                    <a:pt x="974" y="956"/>
                    <a:pt x="1128" y="856"/>
                    <a:pt x="1119" y="612"/>
                  </a:cubicBezTo>
                  <a:cubicBezTo>
                    <a:pt x="1119" y="589"/>
                    <a:pt x="1108" y="566"/>
                    <a:pt x="1108" y="544"/>
                  </a:cubicBezTo>
                  <a:cubicBezTo>
                    <a:pt x="1063" y="275"/>
                    <a:pt x="741" y="1"/>
                    <a:pt x="46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11"/>
            <p:cNvSpPr/>
            <p:nvPr/>
          </p:nvSpPr>
          <p:spPr>
            <a:xfrm>
              <a:off x="3777460" y="72070"/>
              <a:ext cx="38988" cy="32604"/>
            </a:xfrm>
            <a:custGeom>
              <a:rect b="b" l="l" r="r" t="t"/>
              <a:pathLst>
                <a:path extrusionOk="0" h="950" w="1136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49"/>
                    <a:pt x="788" y="949"/>
                  </a:cubicBezTo>
                  <a:cubicBezTo>
                    <a:pt x="981" y="949"/>
                    <a:pt x="1135" y="849"/>
                    <a:pt x="1119" y="607"/>
                  </a:cubicBezTo>
                  <a:cubicBezTo>
                    <a:pt x="1119" y="584"/>
                    <a:pt x="1119" y="561"/>
                    <a:pt x="1107" y="528"/>
                  </a:cubicBezTo>
                  <a:cubicBezTo>
                    <a:pt x="1063" y="262"/>
                    <a:pt x="743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11"/>
            <p:cNvSpPr/>
            <p:nvPr/>
          </p:nvSpPr>
          <p:spPr>
            <a:xfrm>
              <a:off x="3851454" y="29136"/>
              <a:ext cx="42420" cy="36688"/>
            </a:xfrm>
            <a:custGeom>
              <a:rect b="b" l="l" r="r" t="t"/>
              <a:pathLst>
                <a:path extrusionOk="0" h="1069" w="1236">
                  <a:moveTo>
                    <a:pt x="765" y="1"/>
                  </a:moveTo>
                  <a:cubicBezTo>
                    <a:pt x="722" y="1"/>
                    <a:pt x="674" y="10"/>
                    <a:pt x="622" y="30"/>
                  </a:cubicBezTo>
                  <a:cubicBezTo>
                    <a:pt x="599" y="30"/>
                    <a:pt x="576" y="41"/>
                    <a:pt x="554" y="52"/>
                  </a:cubicBezTo>
                  <a:cubicBezTo>
                    <a:pt x="170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9" y="1068"/>
                  </a:cubicBezTo>
                  <a:cubicBezTo>
                    <a:pt x="1156" y="1068"/>
                    <a:pt x="1235" y="1"/>
                    <a:pt x="76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11"/>
            <p:cNvSpPr/>
            <p:nvPr/>
          </p:nvSpPr>
          <p:spPr>
            <a:xfrm>
              <a:off x="4096087" y="685780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1"/>
                  </a:moveTo>
                  <a:cubicBezTo>
                    <a:pt x="51" y="1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9"/>
                  </a:cubicBezTo>
                  <a:cubicBezTo>
                    <a:pt x="648" y="1039"/>
                    <a:pt x="670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11"/>
            <p:cNvSpPr/>
            <p:nvPr/>
          </p:nvSpPr>
          <p:spPr>
            <a:xfrm>
              <a:off x="4079785" y="190543"/>
              <a:ext cx="40841" cy="29206"/>
            </a:xfrm>
            <a:custGeom>
              <a:rect b="b" l="l" r="r" t="t"/>
              <a:pathLst>
                <a:path extrusionOk="0" h="851" w="1190">
                  <a:moveTo>
                    <a:pt x="419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3"/>
                    <a:pt x="318" y="851"/>
                    <a:pt x="603" y="851"/>
                  </a:cubicBezTo>
                  <a:cubicBezTo>
                    <a:pt x="909" y="851"/>
                    <a:pt x="1190" y="681"/>
                    <a:pt x="1044" y="359"/>
                  </a:cubicBezTo>
                  <a:cubicBezTo>
                    <a:pt x="1032" y="337"/>
                    <a:pt x="1021" y="325"/>
                    <a:pt x="1010" y="303"/>
                  </a:cubicBezTo>
                  <a:cubicBezTo>
                    <a:pt x="907" y="120"/>
                    <a:pt x="648" y="1"/>
                    <a:pt x="4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11"/>
            <p:cNvSpPr/>
            <p:nvPr/>
          </p:nvSpPr>
          <p:spPr>
            <a:xfrm>
              <a:off x="4286563" y="502168"/>
              <a:ext cx="40909" cy="29481"/>
            </a:xfrm>
            <a:custGeom>
              <a:rect b="b" l="l" r="r" t="t"/>
              <a:pathLst>
                <a:path extrusionOk="0" h="859" w="1192">
                  <a:moveTo>
                    <a:pt x="412" y="0"/>
                  </a:moveTo>
                  <a:cubicBezTo>
                    <a:pt x="191" y="0"/>
                    <a:pt x="1" y="114"/>
                    <a:pt x="6" y="397"/>
                  </a:cubicBezTo>
                  <a:cubicBezTo>
                    <a:pt x="12" y="711"/>
                    <a:pt x="316" y="859"/>
                    <a:pt x="600" y="859"/>
                  </a:cubicBezTo>
                  <a:cubicBezTo>
                    <a:pt x="908" y="859"/>
                    <a:pt x="1191" y="686"/>
                    <a:pt x="1045" y="363"/>
                  </a:cubicBezTo>
                  <a:cubicBezTo>
                    <a:pt x="1033" y="340"/>
                    <a:pt x="1022" y="329"/>
                    <a:pt x="1011" y="307"/>
                  </a:cubicBezTo>
                  <a:cubicBezTo>
                    <a:pt x="902" y="123"/>
                    <a:pt x="640" y="0"/>
                    <a:pt x="41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11"/>
            <p:cNvSpPr/>
            <p:nvPr/>
          </p:nvSpPr>
          <p:spPr>
            <a:xfrm>
              <a:off x="4063380" y="289384"/>
              <a:ext cx="38953" cy="32879"/>
            </a:xfrm>
            <a:custGeom>
              <a:rect b="b" l="l" r="r" t="t"/>
              <a:pathLst>
                <a:path extrusionOk="0" h="958" w="1135">
                  <a:moveTo>
                    <a:pt x="484" y="0"/>
                  </a:moveTo>
                  <a:cubicBezTo>
                    <a:pt x="343" y="0"/>
                    <a:pt x="215" y="73"/>
                    <a:pt x="145" y="255"/>
                  </a:cubicBezTo>
                  <a:cubicBezTo>
                    <a:pt x="0" y="639"/>
                    <a:pt x="455" y="958"/>
                    <a:pt x="794" y="958"/>
                  </a:cubicBezTo>
                  <a:cubicBezTo>
                    <a:pt x="982" y="958"/>
                    <a:pt x="1135" y="859"/>
                    <a:pt x="1127" y="616"/>
                  </a:cubicBezTo>
                  <a:cubicBezTo>
                    <a:pt x="1127" y="594"/>
                    <a:pt x="1116" y="571"/>
                    <a:pt x="1116" y="549"/>
                  </a:cubicBezTo>
                  <a:cubicBezTo>
                    <a:pt x="1071" y="267"/>
                    <a:pt x="754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11"/>
            <p:cNvSpPr/>
            <p:nvPr/>
          </p:nvSpPr>
          <p:spPr>
            <a:xfrm>
              <a:off x="3776705" y="-75163"/>
              <a:ext cx="39090" cy="32570"/>
            </a:xfrm>
            <a:custGeom>
              <a:rect b="b" l="l" r="r" t="t"/>
              <a:pathLst>
                <a:path extrusionOk="0" h="949" w="1139">
                  <a:moveTo>
                    <a:pt x="472" y="0"/>
                  </a:moveTo>
                  <a:cubicBezTo>
                    <a:pt x="328" y="0"/>
                    <a:pt x="199" y="74"/>
                    <a:pt x="136" y="259"/>
                  </a:cubicBezTo>
                  <a:cubicBezTo>
                    <a:pt x="1" y="644"/>
                    <a:pt x="452" y="949"/>
                    <a:pt x="788" y="949"/>
                  </a:cubicBezTo>
                  <a:cubicBezTo>
                    <a:pt x="983" y="949"/>
                    <a:pt x="1139" y="846"/>
                    <a:pt x="1118" y="597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11"/>
            <p:cNvSpPr/>
            <p:nvPr/>
          </p:nvSpPr>
          <p:spPr>
            <a:xfrm>
              <a:off x="3728691" y="1748"/>
              <a:ext cx="42763" cy="36963"/>
            </a:xfrm>
            <a:custGeom>
              <a:rect b="b" l="l" r="r" t="t"/>
              <a:pathLst>
                <a:path extrusionOk="0" h="1077" w="1246">
                  <a:moveTo>
                    <a:pt x="770" y="0"/>
                  </a:moveTo>
                  <a:cubicBezTo>
                    <a:pt x="729" y="0"/>
                    <a:pt x="683" y="8"/>
                    <a:pt x="633" y="26"/>
                  </a:cubicBezTo>
                  <a:cubicBezTo>
                    <a:pt x="610" y="38"/>
                    <a:pt x="588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7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11"/>
            <p:cNvSpPr/>
            <p:nvPr/>
          </p:nvSpPr>
          <p:spPr>
            <a:xfrm>
              <a:off x="4136688" y="75262"/>
              <a:ext cx="40498" cy="29378"/>
            </a:xfrm>
            <a:custGeom>
              <a:rect b="b" l="l" r="r" t="t"/>
              <a:pathLst>
                <a:path extrusionOk="0" h="856" w="1180">
                  <a:moveTo>
                    <a:pt x="558" y="0"/>
                  </a:moveTo>
                  <a:cubicBezTo>
                    <a:pt x="263" y="0"/>
                    <a:pt x="1" y="158"/>
                    <a:pt x="131" y="468"/>
                  </a:cubicBezTo>
                  <a:cubicBezTo>
                    <a:pt x="142" y="491"/>
                    <a:pt x="153" y="514"/>
                    <a:pt x="164" y="536"/>
                  </a:cubicBezTo>
                  <a:cubicBezTo>
                    <a:pt x="265" y="725"/>
                    <a:pt x="533" y="856"/>
                    <a:pt x="768" y="856"/>
                  </a:cubicBezTo>
                  <a:cubicBezTo>
                    <a:pt x="982" y="856"/>
                    <a:pt x="1169" y="748"/>
                    <a:pt x="1180" y="480"/>
                  </a:cubicBezTo>
                  <a:cubicBezTo>
                    <a:pt x="1180" y="158"/>
                    <a:pt x="853" y="0"/>
                    <a:pt x="55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11"/>
            <p:cNvSpPr/>
            <p:nvPr/>
          </p:nvSpPr>
          <p:spPr>
            <a:xfrm>
              <a:off x="3931866" y="782700"/>
              <a:ext cx="39571" cy="38095"/>
            </a:xfrm>
            <a:custGeom>
              <a:rect b="b" l="l" r="r" t="t"/>
              <a:pathLst>
                <a:path extrusionOk="0" h="1110" w="1153">
                  <a:moveTo>
                    <a:pt x="523" y="0"/>
                  </a:moveTo>
                  <a:cubicBezTo>
                    <a:pt x="452" y="0"/>
                    <a:pt x="376" y="30"/>
                    <a:pt x="298" y="99"/>
                  </a:cubicBezTo>
                  <a:cubicBezTo>
                    <a:pt x="276" y="122"/>
                    <a:pt x="265" y="133"/>
                    <a:pt x="253" y="156"/>
                  </a:cubicBezTo>
                  <a:cubicBezTo>
                    <a:pt x="0" y="429"/>
                    <a:pt x="83" y="1110"/>
                    <a:pt x="485" y="1110"/>
                  </a:cubicBezTo>
                  <a:cubicBezTo>
                    <a:pt x="531" y="1110"/>
                    <a:pt x="582" y="1101"/>
                    <a:pt x="637" y="1081"/>
                  </a:cubicBezTo>
                  <a:cubicBezTo>
                    <a:pt x="1153" y="909"/>
                    <a:pt x="916" y="0"/>
                    <a:pt x="52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11"/>
            <p:cNvSpPr/>
            <p:nvPr/>
          </p:nvSpPr>
          <p:spPr>
            <a:xfrm>
              <a:off x="4306709" y="353219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415" y="0"/>
                  </a:moveTo>
                  <a:cubicBezTo>
                    <a:pt x="193" y="0"/>
                    <a:pt x="1" y="114"/>
                    <a:pt x="6" y="392"/>
                  </a:cubicBezTo>
                  <a:cubicBezTo>
                    <a:pt x="12" y="703"/>
                    <a:pt x="319" y="850"/>
                    <a:pt x="604" y="850"/>
                  </a:cubicBezTo>
                  <a:cubicBezTo>
                    <a:pt x="910" y="850"/>
                    <a:pt x="1190" y="680"/>
                    <a:pt x="1044" y="359"/>
                  </a:cubicBezTo>
                  <a:cubicBezTo>
                    <a:pt x="1033" y="336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11"/>
            <p:cNvSpPr/>
            <p:nvPr/>
          </p:nvSpPr>
          <p:spPr>
            <a:xfrm>
              <a:off x="3940480" y="-1821"/>
              <a:ext cx="40463" cy="38267"/>
            </a:xfrm>
            <a:custGeom>
              <a:rect b="b" l="l" r="r" t="t"/>
              <a:pathLst>
                <a:path extrusionOk="0" h="1115" w="1179">
                  <a:moveTo>
                    <a:pt x="671" y="0"/>
                  </a:moveTo>
                  <a:cubicBezTo>
                    <a:pt x="618" y="0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77"/>
                    <a:pt x="939" y="954"/>
                    <a:pt x="950" y="943"/>
                  </a:cubicBezTo>
                  <a:cubicBezTo>
                    <a:pt x="1178" y="646"/>
                    <a:pt x="1049" y="0"/>
                    <a:pt x="67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11"/>
            <p:cNvSpPr/>
            <p:nvPr/>
          </p:nvSpPr>
          <p:spPr>
            <a:xfrm>
              <a:off x="3916113" y="388226"/>
              <a:ext cx="50691" cy="28451"/>
            </a:xfrm>
            <a:custGeom>
              <a:rect b="b" l="l" r="r" t="t"/>
              <a:pathLst>
                <a:path extrusionOk="0" h="829" w="1477">
                  <a:moveTo>
                    <a:pt x="713" y="0"/>
                  </a:moveTo>
                  <a:cubicBezTo>
                    <a:pt x="366" y="0"/>
                    <a:pt x="1" y="221"/>
                    <a:pt x="182" y="591"/>
                  </a:cubicBezTo>
                  <a:cubicBezTo>
                    <a:pt x="265" y="761"/>
                    <a:pt x="425" y="829"/>
                    <a:pt x="596" y="829"/>
                  </a:cubicBezTo>
                  <a:cubicBezTo>
                    <a:pt x="1004" y="829"/>
                    <a:pt x="1477" y="442"/>
                    <a:pt x="1119" y="140"/>
                  </a:cubicBezTo>
                  <a:cubicBezTo>
                    <a:pt x="1096" y="117"/>
                    <a:pt x="1073" y="106"/>
                    <a:pt x="1062" y="95"/>
                  </a:cubicBezTo>
                  <a:cubicBezTo>
                    <a:pt x="968" y="31"/>
                    <a:pt x="842" y="0"/>
                    <a:pt x="71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11"/>
            <p:cNvSpPr/>
            <p:nvPr/>
          </p:nvSpPr>
          <p:spPr>
            <a:xfrm>
              <a:off x="4167747" y="110611"/>
              <a:ext cx="50519" cy="34629"/>
            </a:xfrm>
            <a:custGeom>
              <a:rect b="b" l="l" r="r" t="t"/>
              <a:pathLst>
                <a:path extrusionOk="0" h="1009" w="1472">
                  <a:moveTo>
                    <a:pt x="800" y="0"/>
                  </a:moveTo>
                  <a:cubicBezTo>
                    <a:pt x="285" y="0"/>
                    <a:pt x="1" y="1008"/>
                    <a:pt x="567" y="1008"/>
                  </a:cubicBezTo>
                  <a:cubicBezTo>
                    <a:pt x="579" y="1008"/>
                    <a:pt x="590" y="1008"/>
                    <a:pt x="602" y="1007"/>
                  </a:cubicBezTo>
                  <a:lnTo>
                    <a:pt x="670" y="1007"/>
                  </a:lnTo>
                  <a:cubicBezTo>
                    <a:pt x="1087" y="928"/>
                    <a:pt x="1471" y="217"/>
                    <a:pt x="941" y="25"/>
                  </a:cubicBezTo>
                  <a:cubicBezTo>
                    <a:pt x="892" y="8"/>
                    <a:pt x="845" y="0"/>
                    <a:pt x="80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11"/>
            <p:cNvSpPr/>
            <p:nvPr/>
          </p:nvSpPr>
          <p:spPr>
            <a:xfrm>
              <a:off x="3924041" y="87274"/>
              <a:ext cx="39983" cy="30133"/>
            </a:xfrm>
            <a:custGeom>
              <a:rect b="b" l="l" r="r" t="t"/>
              <a:pathLst>
                <a:path extrusionOk="0" h="878" w="1165">
                  <a:moveTo>
                    <a:pt x="400" y="1"/>
                  </a:moveTo>
                  <a:cubicBezTo>
                    <a:pt x="202" y="1"/>
                    <a:pt x="34" y="101"/>
                    <a:pt x="19" y="355"/>
                  </a:cubicBezTo>
                  <a:cubicBezTo>
                    <a:pt x="1" y="698"/>
                    <a:pt x="349" y="877"/>
                    <a:pt x="651" y="877"/>
                  </a:cubicBezTo>
                  <a:cubicBezTo>
                    <a:pt x="926" y="877"/>
                    <a:pt x="1164" y="729"/>
                    <a:pt x="1057" y="423"/>
                  </a:cubicBezTo>
                  <a:cubicBezTo>
                    <a:pt x="1045" y="401"/>
                    <a:pt x="1034" y="378"/>
                    <a:pt x="1023" y="355"/>
                  </a:cubicBezTo>
                  <a:cubicBezTo>
                    <a:pt x="924" y="151"/>
                    <a:pt x="640" y="1"/>
                    <a:pt x="40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11"/>
            <p:cNvSpPr/>
            <p:nvPr/>
          </p:nvSpPr>
          <p:spPr>
            <a:xfrm>
              <a:off x="4087301" y="-3408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35" y="1"/>
                  </a:moveTo>
                  <a:cubicBezTo>
                    <a:pt x="691" y="1"/>
                    <a:pt x="642" y="11"/>
                    <a:pt x="588" y="32"/>
                  </a:cubicBezTo>
                  <a:cubicBezTo>
                    <a:pt x="565" y="44"/>
                    <a:pt x="543" y="55"/>
                    <a:pt x="520" y="66"/>
                  </a:cubicBezTo>
                  <a:cubicBezTo>
                    <a:pt x="148" y="269"/>
                    <a:pt x="1" y="1070"/>
                    <a:pt x="565" y="1082"/>
                  </a:cubicBezTo>
                  <a:cubicBezTo>
                    <a:pt x="568" y="1082"/>
                    <a:pt x="571" y="1082"/>
                    <a:pt x="573" y="1082"/>
                  </a:cubicBezTo>
                  <a:cubicBezTo>
                    <a:pt x="1153" y="1082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11"/>
            <p:cNvSpPr/>
            <p:nvPr/>
          </p:nvSpPr>
          <p:spPr>
            <a:xfrm>
              <a:off x="4062522" y="392653"/>
              <a:ext cx="38953" cy="32570"/>
            </a:xfrm>
            <a:custGeom>
              <a:rect b="b" l="l" r="r" t="t"/>
              <a:pathLst>
                <a:path extrusionOk="0" h="949" w="1135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6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11"/>
            <p:cNvSpPr/>
            <p:nvPr/>
          </p:nvSpPr>
          <p:spPr>
            <a:xfrm>
              <a:off x="3872973" y="450963"/>
              <a:ext cx="40498" cy="29550"/>
            </a:xfrm>
            <a:custGeom>
              <a:rect b="b" l="l" r="r" t="t"/>
              <a:pathLst>
                <a:path extrusionOk="0" h="861" w="1180">
                  <a:moveTo>
                    <a:pt x="556" y="0"/>
                  </a:moveTo>
                  <a:cubicBezTo>
                    <a:pt x="263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3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11"/>
            <p:cNvSpPr/>
            <p:nvPr/>
          </p:nvSpPr>
          <p:spPr>
            <a:xfrm>
              <a:off x="3777357" y="189307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8"/>
                  </a:cubicBezTo>
                  <a:cubicBezTo>
                    <a:pt x="648" y="1027"/>
                    <a:pt x="670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11"/>
            <p:cNvSpPr/>
            <p:nvPr/>
          </p:nvSpPr>
          <p:spPr>
            <a:xfrm>
              <a:off x="4134388" y="202246"/>
              <a:ext cx="38816" cy="32982"/>
            </a:xfrm>
            <a:custGeom>
              <a:rect b="b" l="l" r="r" t="t"/>
              <a:pathLst>
                <a:path extrusionOk="0" h="961" w="1131">
                  <a:moveTo>
                    <a:pt x="492" y="0"/>
                  </a:moveTo>
                  <a:cubicBezTo>
                    <a:pt x="350" y="0"/>
                    <a:pt x="222" y="73"/>
                    <a:pt x="152" y="255"/>
                  </a:cubicBezTo>
                  <a:cubicBezTo>
                    <a:pt x="1" y="645"/>
                    <a:pt x="449" y="961"/>
                    <a:pt x="786" y="961"/>
                  </a:cubicBezTo>
                  <a:cubicBezTo>
                    <a:pt x="976" y="961"/>
                    <a:pt x="1131" y="860"/>
                    <a:pt x="1123" y="616"/>
                  </a:cubicBezTo>
                  <a:cubicBezTo>
                    <a:pt x="1123" y="594"/>
                    <a:pt x="1123" y="571"/>
                    <a:pt x="1123" y="549"/>
                  </a:cubicBezTo>
                  <a:cubicBezTo>
                    <a:pt x="1078" y="267"/>
                    <a:pt x="761" y="0"/>
                    <a:pt x="49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11"/>
            <p:cNvSpPr/>
            <p:nvPr/>
          </p:nvSpPr>
          <p:spPr>
            <a:xfrm>
              <a:off x="4251110" y="642812"/>
              <a:ext cx="39125" cy="32604"/>
            </a:xfrm>
            <a:custGeom>
              <a:rect b="b" l="l" r="r" t="t"/>
              <a:pathLst>
                <a:path extrusionOk="0" h="950" w="1140">
                  <a:moveTo>
                    <a:pt x="478" y="1"/>
                  </a:moveTo>
                  <a:cubicBezTo>
                    <a:pt x="333" y="1"/>
                    <a:pt x="204" y="75"/>
                    <a:pt x="137" y="260"/>
                  </a:cubicBezTo>
                  <a:cubicBezTo>
                    <a:pt x="1" y="645"/>
                    <a:pt x="453" y="949"/>
                    <a:pt x="788" y="949"/>
                  </a:cubicBezTo>
                  <a:cubicBezTo>
                    <a:pt x="983" y="949"/>
                    <a:pt x="1139" y="847"/>
                    <a:pt x="1118" y="598"/>
                  </a:cubicBezTo>
                  <a:cubicBezTo>
                    <a:pt x="1118" y="576"/>
                    <a:pt x="1118" y="553"/>
                    <a:pt x="1118" y="530"/>
                  </a:cubicBezTo>
                  <a:cubicBezTo>
                    <a:pt x="1067" y="259"/>
                    <a:pt x="747" y="1"/>
                    <a:pt x="47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11"/>
            <p:cNvSpPr/>
            <p:nvPr/>
          </p:nvSpPr>
          <p:spPr>
            <a:xfrm>
              <a:off x="4031943" y="474987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770" y="0"/>
                  </a:moveTo>
                  <a:cubicBezTo>
                    <a:pt x="728" y="0"/>
                    <a:pt x="682" y="9"/>
                    <a:pt x="632" y="27"/>
                  </a:cubicBezTo>
                  <a:cubicBezTo>
                    <a:pt x="610" y="38"/>
                    <a:pt x="587" y="38"/>
                    <a:pt x="565" y="49"/>
                  </a:cubicBezTo>
                  <a:cubicBezTo>
                    <a:pt x="192" y="241"/>
                    <a:pt x="0" y="1031"/>
                    <a:pt x="565" y="1065"/>
                  </a:cubicBezTo>
                  <a:cubicBezTo>
                    <a:pt x="576" y="1066"/>
                    <a:pt x="587" y="1066"/>
                    <a:pt x="597" y="1066"/>
                  </a:cubicBezTo>
                  <a:cubicBezTo>
                    <a:pt x="1170" y="1066"/>
                    <a:pt x="1244" y="0"/>
                    <a:pt x="77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11"/>
            <p:cNvSpPr/>
            <p:nvPr/>
          </p:nvSpPr>
          <p:spPr>
            <a:xfrm>
              <a:off x="4283131" y="721027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61" y="1073"/>
                  </a:cubicBezTo>
                  <a:cubicBezTo>
                    <a:pt x="507" y="1073"/>
                    <a:pt x="558" y="1062"/>
                    <a:pt x="614" y="1039"/>
                  </a:cubicBezTo>
                  <a:cubicBezTo>
                    <a:pt x="637" y="1039"/>
                    <a:pt x="659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11"/>
            <p:cNvSpPr/>
            <p:nvPr/>
          </p:nvSpPr>
          <p:spPr>
            <a:xfrm>
              <a:off x="3871051" y="526295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0"/>
                  </a:moveTo>
                  <a:cubicBezTo>
                    <a:pt x="580" y="0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8" y="1097"/>
                    <a:pt x="948" y="1050"/>
                    <a:pt x="1021" y="935"/>
                  </a:cubicBezTo>
                  <a:lnTo>
                    <a:pt x="1055" y="867"/>
                  </a:lnTo>
                  <a:cubicBezTo>
                    <a:pt x="1205" y="558"/>
                    <a:pt x="997" y="0"/>
                    <a:pt x="6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11"/>
            <p:cNvSpPr/>
            <p:nvPr/>
          </p:nvSpPr>
          <p:spPr>
            <a:xfrm>
              <a:off x="4149626" y="340967"/>
              <a:ext cx="42934" cy="28829"/>
            </a:xfrm>
            <a:custGeom>
              <a:rect b="b" l="l" r="r" t="t"/>
              <a:pathLst>
                <a:path extrusionOk="0" h="840" w="1251">
                  <a:moveTo>
                    <a:pt x="658" y="0"/>
                  </a:moveTo>
                  <a:cubicBezTo>
                    <a:pt x="325" y="0"/>
                    <a:pt x="0" y="197"/>
                    <a:pt x="182" y="524"/>
                  </a:cubicBezTo>
                  <a:cubicBezTo>
                    <a:pt x="194" y="546"/>
                    <a:pt x="216" y="558"/>
                    <a:pt x="227" y="580"/>
                  </a:cubicBezTo>
                  <a:cubicBezTo>
                    <a:pt x="338" y="743"/>
                    <a:pt x="573" y="840"/>
                    <a:pt x="787" y="840"/>
                  </a:cubicBezTo>
                  <a:cubicBezTo>
                    <a:pt x="1033" y="840"/>
                    <a:pt x="1251" y="712"/>
                    <a:pt x="1220" y="411"/>
                  </a:cubicBezTo>
                  <a:cubicBezTo>
                    <a:pt x="1195" y="126"/>
                    <a:pt x="924" y="0"/>
                    <a:pt x="65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11"/>
            <p:cNvSpPr/>
            <p:nvPr/>
          </p:nvSpPr>
          <p:spPr>
            <a:xfrm>
              <a:off x="4271256" y="309255"/>
              <a:ext cx="43346" cy="28760"/>
            </a:xfrm>
            <a:custGeom>
              <a:rect b="b" l="l" r="r" t="t"/>
              <a:pathLst>
                <a:path extrusionOk="0" h="838" w="1263">
                  <a:moveTo>
                    <a:pt x="674" y="0"/>
                  </a:moveTo>
                  <a:cubicBezTo>
                    <a:pt x="336" y="0"/>
                    <a:pt x="1" y="207"/>
                    <a:pt x="193" y="534"/>
                  </a:cubicBezTo>
                  <a:cubicBezTo>
                    <a:pt x="204" y="556"/>
                    <a:pt x="215" y="579"/>
                    <a:pt x="227" y="602"/>
                  </a:cubicBezTo>
                  <a:cubicBezTo>
                    <a:pt x="344" y="749"/>
                    <a:pt x="574" y="837"/>
                    <a:pt x="784" y="837"/>
                  </a:cubicBezTo>
                  <a:cubicBezTo>
                    <a:pt x="1038" y="837"/>
                    <a:pt x="1263" y="708"/>
                    <a:pt x="1220" y="398"/>
                  </a:cubicBezTo>
                  <a:cubicBezTo>
                    <a:pt x="1190" y="120"/>
                    <a:pt x="931" y="0"/>
                    <a:pt x="67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11"/>
            <p:cNvSpPr/>
            <p:nvPr/>
          </p:nvSpPr>
          <p:spPr>
            <a:xfrm>
              <a:off x="3809618" y="440495"/>
              <a:ext cx="50588" cy="28794"/>
            </a:xfrm>
            <a:custGeom>
              <a:rect b="b" l="l" r="r" t="t"/>
              <a:pathLst>
                <a:path extrusionOk="0" h="839" w="1474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8"/>
                    <a:pt x="431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11"/>
            <p:cNvSpPr/>
            <p:nvPr/>
          </p:nvSpPr>
          <p:spPr>
            <a:xfrm>
              <a:off x="4214251" y="194627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495" y="1"/>
                  </a:moveTo>
                  <a:cubicBezTo>
                    <a:pt x="414" y="1"/>
                    <a:pt x="331" y="38"/>
                    <a:pt x="251" y="127"/>
                  </a:cubicBezTo>
                  <a:cubicBezTo>
                    <a:pt x="240" y="139"/>
                    <a:pt x="218" y="161"/>
                    <a:pt x="206" y="184"/>
                  </a:cubicBezTo>
                  <a:cubicBezTo>
                    <a:pt x="1" y="478"/>
                    <a:pt x="144" y="1112"/>
                    <a:pt x="517" y="1112"/>
                  </a:cubicBezTo>
                  <a:cubicBezTo>
                    <a:pt x="574" y="1112"/>
                    <a:pt x="636" y="1097"/>
                    <a:pt x="703" y="1064"/>
                  </a:cubicBezTo>
                  <a:cubicBezTo>
                    <a:pt x="1187" y="831"/>
                    <a:pt x="873" y="1"/>
                    <a:pt x="49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11"/>
            <p:cNvSpPr/>
            <p:nvPr/>
          </p:nvSpPr>
          <p:spPr>
            <a:xfrm>
              <a:off x="3857563" y="212061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0" y="1009"/>
                    <a:pt x="567" y="1009"/>
                  </a:cubicBezTo>
                  <a:cubicBezTo>
                    <a:pt x="578" y="1009"/>
                    <a:pt x="590" y="1008"/>
                    <a:pt x="602" y="1007"/>
                  </a:cubicBezTo>
                  <a:lnTo>
                    <a:pt x="681" y="996"/>
                  </a:lnTo>
                  <a:cubicBezTo>
                    <a:pt x="1087" y="928"/>
                    <a:pt x="1482" y="206"/>
                    <a:pt x="951" y="26"/>
                  </a:cubicBezTo>
                  <a:cubicBezTo>
                    <a:pt x="903" y="9"/>
                    <a:pt x="856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11"/>
            <p:cNvSpPr/>
            <p:nvPr/>
          </p:nvSpPr>
          <p:spPr>
            <a:xfrm>
              <a:off x="3970716" y="645660"/>
              <a:ext cx="40189" cy="30064"/>
            </a:xfrm>
            <a:custGeom>
              <a:rect b="b" l="l" r="r" t="t"/>
              <a:pathLst>
                <a:path extrusionOk="0" h="876" w="1171">
                  <a:moveTo>
                    <a:pt x="409" y="0"/>
                  </a:moveTo>
                  <a:cubicBezTo>
                    <a:pt x="207" y="0"/>
                    <a:pt x="34" y="105"/>
                    <a:pt x="24" y="368"/>
                  </a:cubicBezTo>
                  <a:cubicBezTo>
                    <a:pt x="1" y="703"/>
                    <a:pt x="343" y="876"/>
                    <a:pt x="646" y="876"/>
                  </a:cubicBezTo>
                  <a:cubicBezTo>
                    <a:pt x="925" y="876"/>
                    <a:pt x="1171" y="728"/>
                    <a:pt x="1062" y="425"/>
                  </a:cubicBezTo>
                  <a:cubicBezTo>
                    <a:pt x="1051" y="402"/>
                    <a:pt x="1040" y="380"/>
                    <a:pt x="1028" y="357"/>
                  </a:cubicBezTo>
                  <a:cubicBezTo>
                    <a:pt x="930" y="149"/>
                    <a:pt x="649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11"/>
            <p:cNvSpPr/>
            <p:nvPr/>
          </p:nvSpPr>
          <p:spPr>
            <a:xfrm>
              <a:off x="4117159" y="40633"/>
              <a:ext cx="40498" cy="29687"/>
            </a:xfrm>
            <a:custGeom>
              <a:rect b="b" l="l" r="r" t="t"/>
              <a:pathLst>
                <a:path extrusionOk="0" h="865" w="1180">
                  <a:moveTo>
                    <a:pt x="556" y="1"/>
                  </a:moveTo>
                  <a:cubicBezTo>
                    <a:pt x="263" y="1"/>
                    <a:pt x="0" y="159"/>
                    <a:pt x="124" y="473"/>
                  </a:cubicBezTo>
                  <a:cubicBezTo>
                    <a:pt x="135" y="496"/>
                    <a:pt x="147" y="518"/>
                    <a:pt x="158" y="541"/>
                  </a:cubicBezTo>
                  <a:cubicBezTo>
                    <a:pt x="265" y="731"/>
                    <a:pt x="535" y="865"/>
                    <a:pt x="769" y="865"/>
                  </a:cubicBezTo>
                  <a:cubicBezTo>
                    <a:pt x="980" y="865"/>
                    <a:pt x="1163" y="757"/>
                    <a:pt x="1173" y="484"/>
                  </a:cubicBezTo>
                  <a:cubicBezTo>
                    <a:pt x="1179" y="161"/>
                    <a:pt x="852" y="1"/>
                    <a:pt x="556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11"/>
            <p:cNvSpPr/>
            <p:nvPr/>
          </p:nvSpPr>
          <p:spPr>
            <a:xfrm>
              <a:off x="3842016" y="134292"/>
              <a:ext cx="39640" cy="36963"/>
            </a:xfrm>
            <a:custGeom>
              <a:rect b="b" l="l" r="r" t="t"/>
              <a:pathLst>
                <a:path extrusionOk="0" h="1077" w="1155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60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11"/>
            <p:cNvSpPr/>
            <p:nvPr/>
          </p:nvSpPr>
          <p:spPr>
            <a:xfrm>
              <a:off x="3973839" y="23404"/>
              <a:ext cx="38953" cy="32501"/>
            </a:xfrm>
            <a:custGeom>
              <a:rect b="b" l="l" r="r" t="t"/>
              <a:pathLst>
                <a:path extrusionOk="0" h="947" w="1135">
                  <a:moveTo>
                    <a:pt x="473" y="0"/>
                  </a:moveTo>
                  <a:cubicBezTo>
                    <a:pt x="328" y="0"/>
                    <a:pt x="199" y="75"/>
                    <a:pt x="136" y="264"/>
                  </a:cubicBezTo>
                  <a:cubicBezTo>
                    <a:pt x="0" y="644"/>
                    <a:pt x="450" y="946"/>
                    <a:pt x="786" y="946"/>
                  </a:cubicBezTo>
                  <a:cubicBezTo>
                    <a:pt x="979" y="946"/>
                    <a:pt x="1134" y="846"/>
                    <a:pt x="1118" y="603"/>
                  </a:cubicBezTo>
                  <a:cubicBezTo>
                    <a:pt x="1118" y="580"/>
                    <a:pt x="1118" y="546"/>
                    <a:pt x="1107" y="524"/>
                  </a:cubicBezTo>
                  <a:cubicBezTo>
                    <a:pt x="1063" y="260"/>
                    <a:pt x="742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11"/>
            <p:cNvSpPr/>
            <p:nvPr/>
          </p:nvSpPr>
          <p:spPr>
            <a:xfrm>
              <a:off x="4095435" y="591709"/>
              <a:ext cx="40532" cy="29515"/>
            </a:xfrm>
            <a:custGeom>
              <a:rect b="b" l="l" r="r" t="t"/>
              <a:pathLst>
                <a:path extrusionOk="0" h="860" w="1181">
                  <a:moveTo>
                    <a:pt x="565" y="1"/>
                  </a:moveTo>
                  <a:cubicBezTo>
                    <a:pt x="269" y="1"/>
                    <a:pt x="0" y="162"/>
                    <a:pt x="125" y="474"/>
                  </a:cubicBezTo>
                  <a:cubicBezTo>
                    <a:pt x="136" y="485"/>
                    <a:pt x="148" y="507"/>
                    <a:pt x="159" y="530"/>
                  </a:cubicBezTo>
                  <a:cubicBezTo>
                    <a:pt x="266" y="726"/>
                    <a:pt x="539" y="860"/>
                    <a:pt x="775" y="860"/>
                  </a:cubicBezTo>
                  <a:cubicBezTo>
                    <a:pt x="987" y="860"/>
                    <a:pt x="1169" y="752"/>
                    <a:pt x="1175" y="485"/>
                  </a:cubicBezTo>
                  <a:cubicBezTo>
                    <a:pt x="1180" y="159"/>
                    <a:pt x="859" y="1"/>
                    <a:pt x="56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11"/>
            <p:cNvSpPr/>
            <p:nvPr/>
          </p:nvSpPr>
          <p:spPr>
            <a:xfrm>
              <a:off x="4132432" y="513391"/>
              <a:ext cx="38988" cy="32913"/>
            </a:xfrm>
            <a:custGeom>
              <a:rect b="b" l="l" r="r" t="t"/>
              <a:pathLst>
                <a:path extrusionOk="0" h="959" w="1136">
                  <a:moveTo>
                    <a:pt x="485" y="0"/>
                  </a:moveTo>
                  <a:cubicBezTo>
                    <a:pt x="346" y="0"/>
                    <a:pt x="221" y="72"/>
                    <a:pt x="153" y="250"/>
                  </a:cubicBezTo>
                  <a:cubicBezTo>
                    <a:pt x="1" y="642"/>
                    <a:pt x="459" y="959"/>
                    <a:pt x="797" y="959"/>
                  </a:cubicBezTo>
                  <a:cubicBezTo>
                    <a:pt x="985" y="959"/>
                    <a:pt x="1135" y="861"/>
                    <a:pt x="1123" y="623"/>
                  </a:cubicBezTo>
                  <a:cubicBezTo>
                    <a:pt x="1123" y="589"/>
                    <a:pt x="1123" y="566"/>
                    <a:pt x="1123" y="544"/>
                  </a:cubicBezTo>
                  <a:cubicBezTo>
                    <a:pt x="1079" y="275"/>
                    <a:pt x="756" y="0"/>
                    <a:pt x="4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11"/>
            <p:cNvSpPr/>
            <p:nvPr/>
          </p:nvSpPr>
          <p:spPr>
            <a:xfrm>
              <a:off x="4050133" y="523653"/>
              <a:ext cx="39331" cy="32467"/>
            </a:xfrm>
            <a:custGeom>
              <a:rect b="b" l="l" r="r" t="t"/>
              <a:pathLst>
                <a:path extrusionOk="0" h="946" w="1146">
                  <a:moveTo>
                    <a:pt x="473" y="0"/>
                  </a:moveTo>
                  <a:cubicBezTo>
                    <a:pt x="331" y="0"/>
                    <a:pt x="202" y="73"/>
                    <a:pt x="136" y="256"/>
                  </a:cubicBezTo>
                  <a:cubicBezTo>
                    <a:pt x="0" y="642"/>
                    <a:pt x="452" y="946"/>
                    <a:pt x="791" y="946"/>
                  </a:cubicBezTo>
                  <a:cubicBezTo>
                    <a:pt x="987" y="946"/>
                    <a:pt x="1146" y="843"/>
                    <a:pt x="1129" y="595"/>
                  </a:cubicBezTo>
                  <a:cubicBezTo>
                    <a:pt x="1118" y="572"/>
                    <a:pt x="1118" y="550"/>
                    <a:pt x="1118" y="527"/>
                  </a:cubicBezTo>
                  <a:cubicBezTo>
                    <a:pt x="1066" y="261"/>
                    <a:pt x="744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11"/>
            <p:cNvSpPr/>
            <p:nvPr/>
          </p:nvSpPr>
          <p:spPr>
            <a:xfrm>
              <a:off x="3706624" y="289384"/>
              <a:ext cx="42797" cy="36688"/>
            </a:xfrm>
            <a:custGeom>
              <a:rect b="b" l="l" r="r" t="t"/>
              <a:pathLst>
                <a:path extrusionOk="0" h="1069" w="1247">
                  <a:moveTo>
                    <a:pt x="776" y="1"/>
                  </a:moveTo>
                  <a:cubicBezTo>
                    <a:pt x="733" y="1"/>
                    <a:pt x="685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33"/>
                    <a:pt x="1" y="1034"/>
                    <a:pt x="576" y="1068"/>
                  </a:cubicBezTo>
                  <a:cubicBezTo>
                    <a:pt x="584" y="1068"/>
                    <a:pt x="592" y="1068"/>
                    <a:pt x="600" y="1068"/>
                  </a:cubicBezTo>
                  <a:cubicBezTo>
                    <a:pt x="1168" y="1068"/>
                    <a:pt x="1246" y="1"/>
                    <a:pt x="7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11"/>
            <p:cNvSpPr/>
            <p:nvPr/>
          </p:nvSpPr>
          <p:spPr>
            <a:xfrm>
              <a:off x="3948889" y="13899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64" y="541"/>
                  </a:cubicBezTo>
                  <a:cubicBezTo>
                    <a:pt x="264" y="730"/>
                    <a:pt x="532" y="861"/>
                    <a:pt x="766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11"/>
            <p:cNvSpPr/>
            <p:nvPr/>
          </p:nvSpPr>
          <p:spPr>
            <a:xfrm>
              <a:off x="4040248" y="734686"/>
              <a:ext cx="40017" cy="37992"/>
            </a:xfrm>
            <a:custGeom>
              <a:rect b="b" l="l" r="r" t="t"/>
              <a:pathLst>
                <a:path extrusionOk="0" h="1107" w="1166">
                  <a:moveTo>
                    <a:pt x="533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9" y="110"/>
                    <a:pt x="277" y="133"/>
                    <a:pt x="255" y="144"/>
                  </a:cubicBezTo>
                  <a:cubicBezTo>
                    <a:pt x="1" y="429"/>
                    <a:pt x="95" y="1107"/>
                    <a:pt x="503" y="1107"/>
                  </a:cubicBezTo>
                  <a:cubicBezTo>
                    <a:pt x="548" y="1107"/>
                    <a:pt x="597" y="1099"/>
                    <a:pt x="650" y="1081"/>
                  </a:cubicBezTo>
                  <a:cubicBezTo>
                    <a:pt x="1166" y="909"/>
                    <a:pt x="921" y="0"/>
                    <a:pt x="53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11"/>
            <p:cNvSpPr/>
            <p:nvPr/>
          </p:nvSpPr>
          <p:spPr>
            <a:xfrm>
              <a:off x="3987224" y="362726"/>
              <a:ext cx="41356" cy="37821"/>
            </a:xfrm>
            <a:custGeom>
              <a:rect b="b" l="l" r="r" t="t"/>
              <a:pathLst>
                <a:path extrusionOk="0" h="1102" w="1205">
                  <a:moveTo>
                    <a:pt x="651" y="1"/>
                  </a:moveTo>
                  <a:cubicBezTo>
                    <a:pt x="580" y="1"/>
                    <a:pt x="503" y="25"/>
                    <a:pt x="423" y="82"/>
                  </a:cubicBezTo>
                  <a:cubicBezTo>
                    <a:pt x="1" y="369"/>
                    <a:pt x="402" y="1101"/>
                    <a:pt x="760" y="1101"/>
                  </a:cubicBezTo>
                  <a:cubicBezTo>
                    <a:pt x="851" y="1101"/>
                    <a:pt x="939" y="1054"/>
                    <a:pt x="1010" y="939"/>
                  </a:cubicBezTo>
                  <a:cubicBezTo>
                    <a:pt x="1033" y="917"/>
                    <a:pt x="1044" y="894"/>
                    <a:pt x="1055" y="872"/>
                  </a:cubicBezTo>
                  <a:cubicBezTo>
                    <a:pt x="1204" y="563"/>
                    <a:pt x="991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11"/>
            <p:cNvSpPr/>
            <p:nvPr/>
          </p:nvSpPr>
          <p:spPr>
            <a:xfrm>
              <a:off x="4142179" y="548981"/>
              <a:ext cx="39914" cy="38027"/>
            </a:xfrm>
            <a:custGeom>
              <a:rect b="b" l="l" r="r" t="t"/>
              <a:pathLst>
                <a:path extrusionOk="0" h="1108" w="1163">
                  <a:moveTo>
                    <a:pt x="515" y="1"/>
                  </a:moveTo>
                  <a:cubicBezTo>
                    <a:pt x="442" y="1"/>
                    <a:pt x="365" y="32"/>
                    <a:pt x="286" y="105"/>
                  </a:cubicBezTo>
                  <a:cubicBezTo>
                    <a:pt x="275" y="116"/>
                    <a:pt x="253" y="139"/>
                    <a:pt x="241" y="150"/>
                  </a:cubicBezTo>
                  <a:cubicBezTo>
                    <a:pt x="0" y="441"/>
                    <a:pt x="99" y="1108"/>
                    <a:pt x="497" y="1108"/>
                  </a:cubicBezTo>
                  <a:cubicBezTo>
                    <a:pt x="547" y="1108"/>
                    <a:pt x="600" y="1098"/>
                    <a:pt x="659" y="1075"/>
                  </a:cubicBezTo>
                  <a:cubicBezTo>
                    <a:pt x="1163" y="895"/>
                    <a:pt x="906" y="1"/>
                    <a:pt x="5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11"/>
            <p:cNvSpPr/>
            <p:nvPr/>
          </p:nvSpPr>
          <p:spPr>
            <a:xfrm>
              <a:off x="3889789" y="624828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096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11"/>
            <p:cNvSpPr/>
            <p:nvPr/>
          </p:nvSpPr>
          <p:spPr>
            <a:xfrm>
              <a:off x="4134972" y="364648"/>
              <a:ext cx="51240" cy="28897"/>
            </a:xfrm>
            <a:custGeom>
              <a:rect b="b" l="l" r="r" t="t"/>
              <a:pathLst>
                <a:path extrusionOk="0" h="842" w="1493">
                  <a:moveTo>
                    <a:pt x="893" y="0"/>
                  </a:moveTo>
                  <a:cubicBezTo>
                    <a:pt x="480" y="0"/>
                    <a:pt x="1" y="415"/>
                    <a:pt x="372" y="714"/>
                  </a:cubicBezTo>
                  <a:cubicBezTo>
                    <a:pt x="395" y="737"/>
                    <a:pt x="417" y="748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8" y="841"/>
                    <a:pt x="1493" y="602"/>
                    <a:pt x="1298" y="229"/>
                  </a:cubicBezTo>
                  <a:cubicBezTo>
                    <a:pt x="1211" y="65"/>
                    <a:pt x="1057" y="0"/>
                    <a:pt x="8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11"/>
            <p:cNvSpPr/>
            <p:nvPr/>
          </p:nvSpPr>
          <p:spPr>
            <a:xfrm>
              <a:off x="4144204" y="624725"/>
              <a:ext cx="51960" cy="34389"/>
            </a:xfrm>
            <a:custGeom>
              <a:rect b="b" l="l" r="r" t="t"/>
              <a:pathLst>
                <a:path extrusionOk="0" h="1002" w="1514">
                  <a:moveTo>
                    <a:pt x="827" y="0"/>
                  </a:moveTo>
                  <a:cubicBezTo>
                    <a:pt x="311" y="0"/>
                    <a:pt x="1" y="1001"/>
                    <a:pt x="604" y="1001"/>
                  </a:cubicBezTo>
                  <a:cubicBezTo>
                    <a:pt x="610" y="1001"/>
                    <a:pt x="616" y="1001"/>
                    <a:pt x="622" y="1001"/>
                  </a:cubicBezTo>
                  <a:cubicBezTo>
                    <a:pt x="645" y="1001"/>
                    <a:pt x="668" y="1001"/>
                    <a:pt x="690" y="990"/>
                  </a:cubicBezTo>
                  <a:cubicBezTo>
                    <a:pt x="1096" y="933"/>
                    <a:pt x="1514" y="222"/>
                    <a:pt x="984" y="31"/>
                  </a:cubicBezTo>
                  <a:cubicBezTo>
                    <a:pt x="930" y="10"/>
                    <a:pt x="878" y="0"/>
                    <a:pt x="82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11"/>
            <p:cNvSpPr/>
            <p:nvPr/>
          </p:nvSpPr>
          <p:spPr>
            <a:xfrm>
              <a:off x="4301801" y="527702"/>
              <a:ext cx="50828" cy="34629"/>
            </a:xfrm>
            <a:custGeom>
              <a:rect b="b" l="l" r="r" t="t"/>
              <a:pathLst>
                <a:path extrusionOk="0" h="1009" w="1481">
                  <a:moveTo>
                    <a:pt x="809" y="0"/>
                  </a:moveTo>
                  <a:cubicBezTo>
                    <a:pt x="293" y="0"/>
                    <a:pt x="0" y="1008"/>
                    <a:pt x="577" y="1008"/>
                  </a:cubicBezTo>
                  <a:cubicBezTo>
                    <a:pt x="588" y="1008"/>
                    <a:pt x="600" y="1008"/>
                    <a:pt x="612" y="1007"/>
                  </a:cubicBezTo>
                  <a:cubicBezTo>
                    <a:pt x="634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0" y="25"/>
                  </a:cubicBezTo>
                  <a:cubicBezTo>
                    <a:pt x="902" y="8"/>
                    <a:pt x="855" y="0"/>
                    <a:pt x="8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11"/>
            <p:cNvSpPr/>
            <p:nvPr/>
          </p:nvSpPr>
          <p:spPr>
            <a:xfrm>
              <a:off x="3956851" y="-42662"/>
              <a:ext cx="40086" cy="29550"/>
            </a:xfrm>
            <a:custGeom>
              <a:rect b="b" l="l" r="r" t="t"/>
              <a:pathLst>
                <a:path extrusionOk="0" h="861" w="1168">
                  <a:moveTo>
                    <a:pt x="546" y="0"/>
                  </a:moveTo>
                  <a:cubicBezTo>
                    <a:pt x="257" y="0"/>
                    <a:pt x="0" y="155"/>
                    <a:pt x="123" y="463"/>
                  </a:cubicBezTo>
                  <a:cubicBezTo>
                    <a:pt x="123" y="485"/>
                    <a:pt x="135" y="508"/>
                    <a:pt x="146" y="531"/>
                  </a:cubicBezTo>
                  <a:cubicBezTo>
                    <a:pt x="253" y="727"/>
                    <a:pt x="526" y="860"/>
                    <a:pt x="762" y="860"/>
                  </a:cubicBezTo>
                  <a:cubicBezTo>
                    <a:pt x="974" y="860"/>
                    <a:pt x="1156" y="752"/>
                    <a:pt x="1161" y="485"/>
                  </a:cubicBezTo>
                  <a:cubicBezTo>
                    <a:pt x="1167" y="161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11"/>
            <p:cNvSpPr/>
            <p:nvPr/>
          </p:nvSpPr>
          <p:spPr>
            <a:xfrm>
              <a:off x="3926821" y="229976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04" y="0"/>
                  </a:moveTo>
                  <a:cubicBezTo>
                    <a:pt x="600" y="0"/>
                    <a:pt x="596" y="0"/>
                    <a:pt x="592" y="0"/>
                  </a:cubicBezTo>
                  <a:cubicBezTo>
                    <a:pt x="11" y="10"/>
                    <a:pt x="1" y="1078"/>
                    <a:pt x="461" y="1078"/>
                  </a:cubicBezTo>
                  <a:cubicBezTo>
                    <a:pt x="511" y="1078"/>
                    <a:pt x="566" y="1066"/>
                    <a:pt x="626" y="1038"/>
                  </a:cubicBezTo>
                  <a:cubicBezTo>
                    <a:pt x="637" y="1027"/>
                    <a:pt x="660" y="1027"/>
                    <a:pt x="682" y="1004"/>
                  </a:cubicBezTo>
                  <a:cubicBezTo>
                    <a:pt x="1041" y="792"/>
                    <a:pt x="1155" y="0"/>
                    <a:pt x="6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11"/>
            <p:cNvSpPr/>
            <p:nvPr/>
          </p:nvSpPr>
          <p:spPr>
            <a:xfrm>
              <a:off x="4198464" y="737089"/>
              <a:ext cx="42797" cy="36654"/>
            </a:xfrm>
            <a:custGeom>
              <a:rect b="b" l="l" r="r" t="t"/>
              <a:pathLst>
                <a:path extrusionOk="0" h="1068" w="1247">
                  <a:moveTo>
                    <a:pt x="776" y="0"/>
                  </a:moveTo>
                  <a:cubicBezTo>
                    <a:pt x="733" y="0"/>
                    <a:pt x="685" y="9"/>
                    <a:pt x="632" y="29"/>
                  </a:cubicBezTo>
                  <a:cubicBezTo>
                    <a:pt x="610" y="29"/>
                    <a:pt x="587" y="40"/>
                    <a:pt x="565" y="52"/>
                  </a:cubicBezTo>
                  <a:cubicBezTo>
                    <a:pt x="192" y="232"/>
                    <a:pt x="1" y="1033"/>
                    <a:pt x="565" y="1067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7" y="1068"/>
                    <a:pt x="1246" y="0"/>
                    <a:pt x="77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11"/>
            <p:cNvSpPr/>
            <p:nvPr/>
          </p:nvSpPr>
          <p:spPr>
            <a:xfrm>
              <a:off x="4210956" y="360358"/>
              <a:ext cx="40017" cy="38027"/>
            </a:xfrm>
            <a:custGeom>
              <a:rect b="b" l="l" r="r" t="t"/>
              <a:pathLst>
                <a:path extrusionOk="0" h="1108" w="1166">
                  <a:moveTo>
                    <a:pt x="663" y="0"/>
                  </a:moveTo>
                  <a:cubicBezTo>
                    <a:pt x="618" y="0"/>
                    <a:pt x="569" y="9"/>
                    <a:pt x="517" y="27"/>
                  </a:cubicBezTo>
                  <a:cubicBezTo>
                    <a:pt x="1" y="199"/>
                    <a:pt x="245" y="1107"/>
                    <a:pt x="634" y="1107"/>
                  </a:cubicBezTo>
                  <a:cubicBezTo>
                    <a:pt x="704" y="1107"/>
                    <a:pt x="779" y="1077"/>
                    <a:pt x="855" y="1008"/>
                  </a:cubicBezTo>
                  <a:lnTo>
                    <a:pt x="912" y="963"/>
                  </a:lnTo>
                  <a:cubicBezTo>
                    <a:pt x="1166" y="679"/>
                    <a:pt x="1072" y="0"/>
                    <a:pt x="66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11"/>
            <p:cNvSpPr/>
            <p:nvPr/>
          </p:nvSpPr>
          <p:spPr>
            <a:xfrm>
              <a:off x="3744650" y="-43074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578" y="1"/>
                  </a:moveTo>
                  <a:cubicBezTo>
                    <a:pt x="275" y="1"/>
                    <a:pt x="0" y="167"/>
                    <a:pt x="145" y="486"/>
                  </a:cubicBezTo>
                  <a:cubicBezTo>
                    <a:pt x="156" y="509"/>
                    <a:pt x="156" y="531"/>
                    <a:pt x="179" y="554"/>
                  </a:cubicBezTo>
                  <a:cubicBezTo>
                    <a:pt x="282" y="737"/>
                    <a:pt x="541" y="856"/>
                    <a:pt x="770" y="856"/>
                  </a:cubicBezTo>
                  <a:cubicBezTo>
                    <a:pt x="994" y="856"/>
                    <a:pt x="1189" y="742"/>
                    <a:pt x="1183" y="464"/>
                  </a:cubicBezTo>
                  <a:cubicBezTo>
                    <a:pt x="1178" y="151"/>
                    <a:pt x="865" y="1"/>
                    <a:pt x="5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11"/>
            <p:cNvSpPr/>
            <p:nvPr/>
          </p:nvSpPr>
          <p:spPr>
            <a:xfrm>
              <a:off x="3992475" y="310388"/>
              <a:ext cx="43380" cy="28932"/>
            </a:xfrm>
            <a:custGeom>
              <a:rect b="b" l="l" r="r" t="t"/>
              <a:pathLst>
                <a:path extrusionOk="0" h="843" w="1264">
                  <a:moveTo>
                    <a:pt x="482" y="1"/>
                  </a:moveTo>
                  <a:cubicBezTo>
                    <a:pt x="228" y="1"/>
                    <a:pt x="1" y="134"/>
                    <a:pt x="45" y="444"/>
                  </a:cubicBezTo>
                  <a:cubicBezTo>
                    <a:pt x="74" y="722"/>
                    <a:pt x="333" y="842"/>
                    <a:pt x="590" y="842"/>
                  </a:cubicBezTo>
                  <a:cubicBezTo>
                    <a:pt x="928" y="842"/>
                    <a:pt x="1264" y="636"/>
                    <a:pt x="1071" y="309"/>
                  </a:cubicBezTo>
                  <a:cubicBezTo>
                    <a:pt x="1060" y="286"/>
                    <a:pt x="1038" y="264"/>
                    <a:pt x="1026" y="241"/>
                  </a:cubicBezTo>
                  <a:cubicBezTo>
                    <a:pt x="915" y="89"/>
                    <a:pt x="689" y="1"/>
                    <a:pt x="4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11"/>
            <p:cNvSpPr/>
            <p:nvPr/>
          </p:nvSpPr>
          <p:spPr>
            <a:xfrm>
              <a:off x="4072852" y="84528"/>
              <a:ext cx="40806" cy="38404"/>
            </a:xfrm>
            <a:custGeom>
              <a:rect b="b" l="l" r="r" t="t"/>
              <a:pathLst>
                <a:path extrusionOk="0" h="1119" w="1189">
                  <a:moveTo>
                    <a:pt x="511" y="0"/>
                  </a:moveTo>
                  <a:cubicBezTo>
                    <a:pt x="434" y="0"/>
                    <a:pt x="353" y="36"/>
                    <a:pt x="275" y="119"/>
                  </a:cubicBezTo>
                  <a:cubicBezTo>
                    <a:pt x="253" y="131"/>
                    <a:pt x="241" y="153"/>
                    <a:pt x="219" y="176"/>
                  </a:cubicBezTo>
                  <a:cubicBezTo>
                    <a:pt x="1" y="464"/>
                    <a:pt x="131" y="1118"/>
                    <a:pt x="511" y="1118"/>
                  </a:cubicBezTo>
                  <a:cubicBezTo>
                    <a:pt x="564" y="1118"/>
                    <a:pt x="620" y="1106"/>
                    <a:pt x="682" y="1079"/>
                  </a:cubicBezTo>
                  <a:cubicBezTo>
                    <a:pt x="1188" y="863"/>
                    <a:pt x="892" y="0"/>
                    <a:pt x="5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11"/>
            <p:cNvSpPr/>
            <p:nvPr/>
          </p:nvSpPr>
          <p:spPr>
            <a:xfrm>
              <a:off x="3755770" y="243258"/>
              <a:ext cx="40189" cy="30030"/>
            </a:xfrm>
            <a:custGeom>
              <a:rect b="b" l="l" r="r" t="t"/>
              <a:pathLst>
                <a:path extrusionOk="0" h="875" w="1171">
                  <a:moveTo>
                    <a:pt x="523" y="0"/>
                  </a:moveTo>
                  <a:cubicBezTo>
                    <a:pt x="244" y="0"/>
                    <a:pt x="1" y="150"/>
                    <a:pt x="115" y="460"/>
                  </a:cubicBezTo>
                  <a:cubicBezTo>
                    <a:pt x="115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3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11"/>
            <p:cNvSpPr/>
            <p:nvPr/>
          </p:nvSpPr>
          <p:spPr>
            <a:xfrm>
              <a:off x="3891608" y="-9749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0"/>
                  </a:moveTo>
                  <a:cubicBezTo>
                    <a:pt x="48" y="0"/>
                    <a:pt x="0" y="1081"/>
                    <a:pt x="475" y="1081"/>
                  </a:cubicBezTo>
                  <a:cubicBezTo>
                    <a:pt x="520" y="1081"/>
                    <a:pt x="570" y="1071"/>
                    <a:pt x="625" y="1050"/>
                  </a:cubicBezTo>
                  <a:lnTo>
                    <a:pt x="682" y="1016"/>
                  </a:lnTo>
                  <a:cubicBezTo>
                    <a:pt x="1054" y="813"/>
                    <a:pt x="1201" y="23"/>
                    <a:pt x="636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11"/>
            <p:cNvSpPr/>
            <p:nvPr/>
          </p:nvSpPr>
          <p:spPr>
            <a:xfrm>
              <a:off x="3904959" y="36892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11"/>
            <p:cNvSpPr/>
            <p:nvPr/>
          </p:nvSpPr>
          <p:spPr>
            <a:xfrm>
              <a:off x="3901630" y="-41392"/>
              <a:ext cx="38953" cy="32604"/>
            </a:xfrm>
            <a:custGeom>
              <a:rect b="b" l="l" r="r" t="t"/>
              <a:pathLst>
                <a:path extrusionOk="0" h="950" w="1135">
                  <a:moveTo>
                    <a:pt x="353" y="1"/>
                  </a:moveTo>
                  <a:cubicBezTo>
                    <a:pt x="158" y="1"/>
                    <a:pt x="1" y="102"/>
                    <a:pt x="17" y="347"/>
                  </a:cubicBezTo>
                  <a:cubicBezTo>
                    <a:pt x="17" y="369"/>
                    <a:pt x="17" y="392"/>
                    <a:pt x="28" y="415"/>
                  </a:cubicBezTo>
                  <a:cubicBezTo>
                    <a:pt x="73" y="687"/>
                    <a:pt x="395" y="949"/>
                    <a:pt x="664" y="949"/>
                  </a:cubicBezTo>
                  <a:cubicBezTo>
                    <a:pt x="807" y="949"/>
                    <a:pt x="936" y="874"/>
                    <a:pt x="999" y="685"/>
                  </a:cubicBezTo>
                  <a:cubicBezTo>
                    <a:pt x="1134" y="300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11"/>
            <p:cNvSpPr/>
            <p:nvPr/>
          </p:nvSpPr>
          <p:spPr>
            <a:xfrm>
              <a:off x="4005997" y="395879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88" y="1"/>
                  </a:moveTo>
                  <a:cubicBezTo>
                    <a:pt x="281" y="1"/>
                    <a:pt x="1" y="171"/>
                    <a:pt x="147" y="492"/>
                  </a:cubicBezTo>
                  <a:cubicBezTo>
                    <a:pt x="158" y="515"/>
                    <a:pt x="170" y="526"/>
                    <a:pt x="181" y="549"/>
                  </a:cubicBezTo>
                  <a:cubicBezTo>
                    <a:pt x="289" y="731"/>
                    <a:pt x="548" y="851"/>
                    <a:pt x="776" y="851"/>
                  </a:cubicBezTo>
                  <a:cubicBezTo>
                    <a:pt x="998" y="851"/>
                    <a:pt x="1191" y="737"/>
                    <a:pt x="1185" y="458"/>
                  </a:cubicBezTo>
                  <a:cubicBezTo>
                    <a:pt x="1180" y="148"/>
                    <a:pt x="873" y="1"/>
                    <a:pt x="5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11"/>
            <p:cNvSpPr/>
            <p:nvPr/>
          </p:nvSpPr>
          <p:spPr>
            <a:xfrm>
              <a:off x="3894045" y="271298"/>
              <a:ext cx="38576" cy="32913"/>
            </a:xfrm>
            <a:custGeom>
              <a:rect b="b" l="l" r="r" t="t"/>
              <a:pathLst>
                <a:path extrusionOk="0" h="959" w="1124">
                  <a:moveTo>
                    <a:pt x="337" y="0"/>
                  </a:moveTo>
                  <a:cubicBezTo>
                    <a:pt x="150" y="0"/>
                    <a:pt x="0" y="100"/>
                    <a:pt x="12" y="342"/>
                  </a:cubicBezTo>
                  <a:lnTo>
                    <a:pt x="12" y="410"/>
                  </a:lnTo>
                  <a:cubicBezTo>
                    <a:pt x="50" y="691"/>
                    <a:pt x="369" y="958"/>
                    <a:pt x="638" y="958"/>
                  </a:cubicBezTo>
                  <a:cubicBezTo>
                    <a:pt x="779" y="958"/>
                    <a:pt x="906" y="885"/>
                    <a:pt x="972" y="703"/>
                  </a:cubicBezTo>
                  <a:cubicBezTo>
                    <a:pt x="1124" y="319"/>
                    <a:pt x="671" y="0"/>
                    <a:pt x="33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11"/>
            <p:cNvSpPr/>
            <p:nvPr/>
          </p:nvSpPr>
          <p:spPr>
            <a:xfrm>
              <a:off x="3933925" y="425085"/>
              <a:ext cx="38816" cy="32604"/>
            </a:xfrm>
            <a:custGeom>
              <a:rect b="b" l="l" r="r" t="t"/>
              <a:pathLst>
                <a:path extrusionOk="0" h="950" w="1131">
                  <a:moveTo>
                    <a:pt x="353" y="1"/>
                  </a:moveTo>
                  <a:cubicBezTo>
                    <a:pt x="158" y="1"/>
                    <a:pt x="0" y="104"/>
                    <a:pt x="13" y="352"/>
                  </a:cubicBezTo>
                  <a:cubicBezTo>
                    <a:pt x="13" y="375"/>
                    <a:pt x="13" y="397"/>
                    <a:pt x="24" y="420"/>
                  </a:cubicBezTo>
                  <a:cubicBezTo>
                    <a:pt x="68" y="692"/>
                    <a:pt x="390" y="949"/>
                    <a:pt x="659" y="949"/>
                  </a:cubicBezTo>
                  <a:cubicBezTo>
                    <a:pt x="803" y="949"/>
                    <a:pt x="932" y="876"/>
                    <a:pt x="994" y="691"/>
                  </a:cubicBezTo>
                  <a:cubicBezTo>
                    <a:pt x="1130" y="305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11"/>
            <p:cNvSpPr/>
            <p:nvPr/>
          </p:nvSpPr>
          <p:spPr>
            <a:xfrm>
              <a:off x="3687851" y="60710"/>
              <a:ext cx="40498" cy="29687"/>
            </a:xfrm>
            <a:custGeom>
              <a:rect b="b" l="l" r="r" t="t"/>
              <a:pathLst>
                <a:path extrusionOk="0" h="865" w="1180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20" y="864"/>
                  </a:cubicBezTo>
                  <a:cubicBezTo>
                    <a:pt x="914" y="864"/>
                    <a:pt x="1180" y="706"/>
                    <a:pt x="1055" y="396"/>
                  </a:cubicBezTo>
                  <a:cubicBezTo>
                    <a:pt x="1044" y="373"/>
                    <a:pt x="1033" y="351"/>
                    <a:pt x="1022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11"/>
            <p:cNvSpPr/>
            <p:nvPr/>
          </p:nvSpPr>
          <p:spPr>
            <a:xfrm>
              <a:off x="3990107" y="-10916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4" y="34"/>
                    <a:pt x="531" y="46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3"/>
                    <a:pt x="573" y="1073"/>
                  </a:cubicBezTo>
                  <a:cubicBezTo>
                    <a:pt x="1151" y="1073"/>
                    <a:pt x="1201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11"/>
            <p:cNvSpPr/>
            <p:nvPr/>
          </p:nvSpPr>
          <p:spPr>
            <a:xfrm>
              <a:off x="3920643" y="342580"/>
              <a:ext cx="50691" cy="28829"/>
            </a:xfrm>
            <a:custGeom>
              <a:rect b="b" l="l" r="r" t="t"/>
              <a:pathLst>
                <a:path extrusionOk="0" h="840" w="1477">
                  <a:moveTo>
                    <a:pt x="883" y="1"/>
                  </a:moveTo>
                  <a:cubicBezTo>
                    <a:pt x="473" y="1"/>
                    <a:pt x="1" y="385"/>
                    <a:pt x="366" y="702"/>
                  </a:cubicBezTo>
                  <a:cubicBezTo>
                    <a:pt x="377" y="714"/>
                    <a:pt x="400" y="725"/>
                    <a:pt x="411" y="748"/>
                  </a:cubicBezTo>
                  <a:cubicBezTo>
                    <a:pt x="504" y="810"/>
                    <a:pt x="627" y="840"/>
                    <a:pt x="753" y="840"/>
                  </a:cubicBezTo>
                  <a:cubicBezTo>
                    <a:pt x="1102" y="840"/>
                    <a:pt x="1477" y="613"/>
                    <a:pt x="1302" y="240"/>
                  </a:cubicBezTo>
                  <a:cubicBezTo>
                    <a:pt x="1219" y="69"/>
                    <a:pt x="1057" y="1"/>
                    <a:pt x="8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11"/>
            <p:cNvSpPr/>
            <p:nvPr/>
          </p:nvSpPr>
          <p:spPr>
            <a:xfrm>
              <a:off x="4018009" y="-52443"/>
              <a:ext cx="40772" cy="38130"/>
            </a:xfrm>
            <a:custGeom>
              <a:rect b="b" l="l" r="r" t="t"/>
              <a:pathLst>
                <a:path extrusionOk="0" h="1111" w="1188">
                  <a:moveTo>
                    <a:pt x="671" y="1"/>
                  </a:moveTo>
                  <a:cubicBezTo>
                    <a:pt x="615" y="1"/>
                    <a:pt x="552" y="15"/>
                    <a:pt x="485" y="48"/>
                  </a:cubicBezTo>
                  <a:cubicBezTo>
                    <a:pt x="1" y="272"/>
                    <a:pt x="316" y="1111"/>
                    <a:pt x="695" y="1111"/>
                  </a:cubicBezTo>
                  <a:cubicBezTo>
                    <a:pt x="775" y="1111"/>
                    <a:pt x="858" y="1073"/>
                    <a:pt x="937" y="985"/>
                  </a:cubicBezTo>
                  <a:cubicBezTo>
                    <a:pt x="948" y="973"/>
                    <a:pt x="971" y="951"/>
                    <a:pt x="982" y="928"/>
                  </a:cubicBezTo>
                  <a:cubicBezTo>
                    <a:pt x="1188" y="635"/>
                    <a:pt x="1045" y="1"/>
                    <a:pt x="67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11"/>
            <p:cNvSpPr/>
            <p:nvPr/>
          </p:nvSpPr>
          <p:spPr>
            <a:xfrm>
              <a:off x="3694886" y="1087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7" y="1038"/>
                    <a:pt x="670" y="1027"/>
                    <a:pt x="681" y="1016"/>
                  </a:cubicBezTo>
                  <a:cubicBezTo>
                    <a:pt x="1054" y="813"/>
                    <a:pt x="1200" y="12"/>
                    <a:pt x="636" y="0"/>
                  </a:cubicBezTo>
                  <a:cubicBezTo>
                    <a:pt x="633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11"/>
            <p:cNvSpPr/>
            <p:nvPr/>
          </p:nvSpPr>
          <p:spPr>
            <a:xfrm>
              <a:off x="3843904" y="101688"/>
              <a:ext cx="40463" cy="29550"/>
            </a:xfrm>
            <a:custGeom>
              <a:rect b="b" l="l" r="r" t="t"/>
              <a:pathLst>
                <a:path extrusionOk="0" h="861" w="1179">
                  <a:moveTo>
                    <a:pt x="406" y="1"/>
                  </a:moveTo>
                  <a:cubicBezTo>
                    <a:pt x="194" y="1"/>
                    <a:pt x="12" y="108"/>
                    <a:pt x="7" y="376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6"/>
                    <a:pt x="1056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11"/>
            <p:cNvSpPr/>
            <p:nvPr/>
          </p:nvSpPr>
          <p:spPr>
            <a:xfrm>
              <a:off x="4255744" y="551280"/>
              <a:ext cx="38850" cy="32844"/>
            </a:xfrm>
            <a:custGeom>
              <a:rect b="b" l="l" r="r" t="t"/>
              <a:pathLst>
                <a:path extrusionOk="0" h="957" w="1132">
                  <a:moveTo>
                    <a:pt x="340" y="1"/>
                  </a:moveTo>
                  <a:cubicBezTo>
                    <a:pt x="152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0" y="686"/>
                    <a:pt x="372" y="956"/>
                    <a:pt x="642" y="956"/>
                  </a:cubicBezTo>
                  <a:cubicBezTo>
                    <a:pt x="781" y="956"/>
                    <a:pt x="907" y="884"/>
                    <a:pt x="972" y="704"/>
                  </a:cubicBezTo>
                  <a:cubicBezTo>
                    <a:pt x="1131" y="320"/>
                    <a:pt x="677" y="1"/>
                    <a:pt x="34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11"/>
            <p:cNvSpPr/>
            <p:nvPr/>
          </p:nvSpPr>
          <p:spPr>
            <a:xfrm>
              <a:off x="3881896" y="294086"/>
              <a:ext cx="38953" cy="32501"/>
            </a:xfrm>
            <a:custGeom>
              <a:rect b="b" l="l" r="r" t="t"/>
              <a:pathLst>
                <a:path extrusionOk="0" h="947" w="1135">
                  <a:moveTo>
                    <a:pt x="349" y="1"/>
                  </a:moveTo>
                  <a:cubicBezTo>
                    <a:pt x="155" y="1"/>
                    <a:pt x="0" y="101"/>
                    <a:pt x="17" y="344"/>
                  </a:cubicBezTo>
                  <a:lnTo>
                    <a:pt x="17" y="412"/>
                  </a:lnTo>
                  <a:cubicBezTo>
                    <a:pt x="68" y="684"/>
                    <a:pt x="388" y="946"/>
                    <a:pt x="658" y="946"/>
                  </a:cubicBezTo>
                  <a:cubicBezTo>
                    <a:pt x="802" y="946"/>
                    <a:pt x="932" y="871"/>
                    <a:pt x="998" y="682"/>
                  </a:cubicBezTo>
                  <a:cubicBezTo>
                    <a:pt x="1134" y="303"/>
                    <a:pt x="684" y="1"/>
                    <a:pt x="34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11"/>
            <p:cNvSpPr/>
            <p:nvPr/>
          </p:nvSpPr>
          <p:spPr>
            <a:xfrm>
              <a:off x="3812638" y="247754"/>
              <a:ext cx="42351" cy="36585"/>
            </a:xfrm>
            <a:custGeom>
              <a:rect b="b" l="l" r="r" t="t"/>
              <a:pathLst>
                <a:path extrusionOk="0" h="1066" w="1234">
                  <a:moveTo>
                    <a:pt x="637" y="0"/>
                  </a:moveTo>
                  <a:cubicBezTo>
                    <a:pt x="74" y="0"/>
                    <a:pt x="1" y="1066"/>
                    <a:pt x="475" y="1066"/>
                  </a:cubicBezTo>
                  <a:cubicBezTo>
                    <a:pt x="517" y="1066"/>
                    <a:pt x="563" y="1057"/>
                    <a:pt x="613" y="1039"/>
                  </a:cubicBezTo>
                  <a:cubicBezTo>
                    <a:pt x="635" y="1028"/>
                    <a:pt x="658" y="1017"/>
                    <a:pt x="681" y="1006"/>
                  </a:cubicBezTo>
                  <a:cubicBezTo>
                    <a:pt x="1053" y="825"/>
                    <a:pt x="1233" y="35"/>
                    <a:pt x="669" y="1"/>
                  </a:cubicBezTo>
                  <a:cubicBezTo>
                    <a:pt x="658" y="0"/>
                    <a:pt x="648" y="0"/>
                    <a:pt x="63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11"/>
            <p:cNvSpPr/>
            <p:nvPr/>
          </p:nvSpPr>
          <p:spPr>
            <a:xfrm>
              <a:off x="4157383" y="474884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7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11"/>
            <p:cNvSpPr/>
            <p:nvPr/>
          </p:nvSpPr>
          <p:spPr>
            <a:xfrm>
              <a:off x="3838207" y="-9715"/>
              <a:ext cx="40875" cy="38267"/>
            </a:xfrm>
            <a:custGeom>
              <a:rect b="b" l="l" r="r" t="t"/>
              <a:pathLst>
                <a:path extrusionOk="0" h="1115" w="1191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701" y="1114"/>
                  </a:cubicBezTo>
                  <a:cubicBezTo>
                    <a:pt x="780" y="1114"/>
                    <a:pt x="862" y="1078"/>
                    <a:pt x="940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11"/>
            <p:cNvSpPr/>
            <p:nvPr/>
          </p:nvSpPr>
          <p:spPr>
            <a:xfrm>
              <a:off x="4178489" y="290929"/>
              <a:ext cx="40189" cy="29927"/>
            </a:xfrm>
            <a:custGeom>
              <a:rect b="b" l="l" r="r" t="t"/>
              <a:pathLst>
                <a:path extrusionOk="0" h="872" w="1171">
                  <a:moveTo>
                    <a:pt x="521" y="1"/>
                  </a:moveTo>
                  <a:cubicBezTo>
                    <a:pt x="243" y="1"/>
                    <a:pt x="1" y="145"/>
                    <a:pt x="109" y="447"/>
                  </a:cubicBezTo>
                  <a:cubicBezTo>
                    <a:pt x="120" y="470"/>
                    <a:pt x="131" y="492"/>
                    <a:pt x="142" y="515"/>
                  </a:cubicBezTo>
                  <a:cubicBezTo>
                    <a:pt x="241" y="723"/>
                    <a:pt x="518" y="872"/>
                    <a:pt x="757" y="872"/>
                  </a:cubicBezTo>
                  <a:cubicBezTo>
                    <a:pt x="958" y="872"/>
                    <a:pt x="1131" y="767"/>
                    <a:pt x="1147" y="504"/>
                  </a:cubicBezTo>
                  <a:cubicBezTo>
                    <a:pt x="1170" y="174"/>
                    <a:pt x="825" y="1"/>
                    <a:pt x="5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11"/>
            <p:cNvSpPr/>
            <p:nvPr/>
          </p:nvSpPr>
          <p:spPr>
            <a:xfrm>
              <a:off x="3975384" y="237389"/>
              <a:ext cx="40463" cy="29687"/>
            </a:xfrm>
            <a:custGeom>
              <a:rect b="b" l="l" r="r" t="t"/>
              <a:pathLst>
                <a:path extrusionOk="0" h="865" w="1179">
                  <a:moveTo>
                    <a:pt x="406" y="0"/>
                  </a:moveTo>
                  <a:cubicBezTo>
                    <a:pt x="197" y="0"/>
                    <a:pt x="17" y="106"/>
                    <a:pt x="12" y="371"/>
                  </a:cubicBezTo>
                  <a:cubicBezTo>
                    <a:pt x="1" y="701"/>
                    <a:pt x="331" y="865"/>
                    <a:pt x="628" y="865"/>
                  </a:cubicBezTo>
                  <a:cubicBezTo>
                    <a:pt x="920" y="865"/>
                    <a:pt x="1179" y="707"/>
                    <a:pt x="1050" y="394"/>
                  </a:cubicBezTo>
                  <a:cubicBezTo>
                    <a:pt x="1039" y="371"/>
                    <a:pt x="1028" y="348"/>
                    <a:pt x="1016" y="326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11"/>
            <p:cNvSpPr/>
            <p:nvPr/>
          </p:nvSpPr>
          <p:spPr>
            <a:xfrm>
              <a:off x="3988185" y="281868"/>
              <a:ext cx="412" cy="2334"/>
            </a:xfrm>
            <a:custGeom>
              <a:rect b="b" l="l" r="r" t="t"/>
              <a:pathLst>
                <a:path extrusionOk="0" h="68" w="12">
                  <a:moveTo>
                    <a:pt x="0" y="0"/>
                  </a:moveTo>
                  <a:cubicBezTo>
                    <a:pt x="0" y="12"/>
                    <a:pt x="3" y="23"/>
                    <a:pt x="6" y="34"/>
                  </a:cubicBezTo>
                  <a:lnTo>
                    <a:pt x="6" y="34"/>
                  </a:lnTo>
                  <a:lnTo>
                    <a:pt x="0" y="0"/>
                  </a:lnTo>
                  <a:close/>
                  <a:moveTo>
                    <a:pt x="6" y="34"/>
                  </a:moveTo>
                  <a:lnTo>
                    <a:pt x="12" y="68"/>
                  </a:lnTo>
                  <a:cubicBezTo>
                    <a:pt x="12" y="57"/>
                    <a:pt x="9" y="45"/>
                    <a:pt x="6" y="34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11"/>
            <p:cNvSpPr/>
            <p:nvPr/>
          </p:nvSpPr>
          <p:spPr>
            <a:xfrm>
              <a:off x="4002702" y="66098"/>
              <a:ext cx="38953" cy="32604"/>
            </a:xfrm>
            <a:custGeom>
              <a:rect b="b" l="l" r="r" t="t"/>
              <a:pathLst>
                <a:path extrusionOk="0" h="950" w="1135">
                  <a:moveTo>
                    <a:pt x="352" y="1"/>
                  </a:moveTo>
                  <a:cubicBezTo>
                    <a:pt x="158" y="1"/>
                    <a:pt x="1" y="103"/>
                    <a:pt x="17" y="352"/>
                  </a:cubicBezTo>
                  <a:cubicBezTo>
                    <a:pt x="17" y="374"/>
                    <a:pt x="17" y="397"/>
                    <a:pt x="29" y="420"/>
                  </a:cubicBezTo>
                  <a:cubicBezTo>
                    <a:pt x="73" y="691"/>
                    <a:pt x="394" y="949"/>
                    <a:pt x="663" y="949"/>
                  </a:cubicBezTo>
                  <a:cubicBezTo>
                    <a:pt x="807" y="949"/>
                    <a:pt x="936" y="875"/>
                    <a:pt x="999" y="690"/>
                  </a:cubicBezTo>
                  <a:cubicBezTo>
                    <a:pt x="1135" y="305"/>
                    <a:pt x="688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11"/>
            <p:cNvSpPr/>
            <p:nvPr/>
          </p:nvSpPr>
          <p:spPr>
            <a:xfrm>
              <a:off x="3720626" y="-100628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582" y="0"/>
                  </a:moveTo>
                  <a:cubicBezTo>
                    <a:pt x="278" y="0"/>
                    <a:pt x="0" y="167"/>
                    <a:pt x="146" y="482"/>
                  </a:cubicBezTo>
                  <a:cubicBezTo>
                    <a:pt x="157" y="504"/>
                    <a:pt x="168" y="527"/>
                    <a:pt x="179" y="549"/>
                  </a:cubicBezTo>
                  <a:cubicBezTo>
                    <a:pt x="288" y="732"/>
                    <a:pt x="547" y="851"/>
                    <a:pt x="774" y="851"/>
                  </a:cubicBezTo>
                  <a:cubicBezTo>
                    <a:pt x="997" y="851"/>
                    <a:pt x="1189" y="738"/>
                    <a:pt x="1184" y="459"/>
                  </a:cubicBezTo>
                  <a:cubicBezTo>
                    <a:pt x="1178" y="148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11"/>
            <p:cNvSpPr/>
            <p:nvPr/>
          </p:nvSpPr>
          <p:spPr>
            <a:xfrm>
              <a:off x="3977305" y="166930"/>
              <a:ext cx="38576" cy="32810"/>
            </a:xfrm>
            <a:custGeom>
              <a:rect b="b" l="l" r="r" t="t"/>
              <a:pathLst>
                <a:path extrusionOk="0" h="956" w="1124">
                  <a:moveTo>
                    <a:pt x="336" y="0"/>
                  </a:moveTo>
                  <a:cubicBezTo>
                    <a:pt x="150" y="0"/>
                    <a:pt x="0" y="98"/>
                    <a:pt x="13" y="336"/>
                  </a:cubicBezTo>
                  <a:lnTo>
                    <a:pt x="13" y="404"/>
                  </a:lnTo>
                  <a:cubicBezTo>
                    <a:pt x="50" y="687"/>
                    <a:pt x="373" y="956"/>
                    <a:pt x="643" y="956"/>
                  </a:cubicBezTo>
                  <a:cubicBezTo>
                    <a:pt x="782" y="956"/>
                    <a:pt x="907" y="885"/>
                    <a:pt x="972" y="709"/>
                  </a:cubicBezTo>
                  <a:cubicBezTo>
                    <a:pt x="1124" y="317"/>
                    <a:pt x="671" y="0"/>
                    <a:pt x="33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11"/>
            <p:cNvSpPr/>
            <p:nvPr/>
          </p:nvSpPr>
          <p:spPr>
            <a:xfrm>
              <a:off x="3755255" y="147437"/>
              <a:ext cx="39331" cy="32501"/>
            </a:xfrm>
            <a:custGeom>
              <a:rect b="b" l="l" r="r" t="t"/>
              <a:pathLst>
                <a:path extrusionOk="0" h="947" w="1146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11"/>
            <p:cNvSpPr/>
            <p:nvPr/>
          </p:nvSpPr>
          <p:spPr>
            <a:xfrm>
              <a:off x="4126323" y="401508"/>
              <a:ext cx="43140" cy="36963"/>
            </a:xfrm>
            <a:custGeom>
              <a:rect b="b" l="l" r="r" t="t"/>
              <a:pathLst>
                <a:path extrusionOk="0" h="1077" w="1257">
                  <a:moveTo>
                    <a:pt x="667" y="0"/>
                  </a:moveTo>
                  <a:cubicBezTo>
                    <a:pt x="87" y="0"/>
                    <a:pt x="1" y="1077"/>
                    <a:pt x="484" y="1077"/>
                  </a:cubicBezTo>
                  <a:cubicBezTo>
                    <a:pt x="527" y="1077"/>
                    <a:pt x="573" y="1068"/>
                    <a:pt x="624" y="1050"/>
                  </a:cubicBezTo>
                  <a:cubicBezTo>
                    <a:pt x="647" y="1039"/>
                    <a:pt x="669" y="1028"/>
                    <a:pt x="692" y="1017"/>
                  </a:cubicBezTo>
                  <a:cubicBezTo>
                    <a:pt x="1064" y="836"/>
                    <a:pt x="1256" y="46"/>
                    <a:pt x="692" y="1"/>
                  </a:cubicBezTo>
                  <a:cubicBezTo>
                    <a:pt x="684" y="1"/>
                    <a:pt x="675" y="0"/>
                    <a:pt x="66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11"/>
            <p:cNvSpPr/>
            <p:nvPr/>
          </p:nvSpPr>
          <p:spPr>
            <a:xfrm>
              <a:off x="3829970" y="-69088"/>
              <a:ext cx="40498" cy="29515"/>
            </a:xfrm>
            <a:custGeom>
              <a:rect b="b" l="l" r="r" t="t"/>
              <a:pathLst>
                <a:path extrusionOk="0" h="860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31" y="859"/>
                    <a:pt x="627" y="859"/>
                  </a:cubicBezTo>
                  <a:cubicBezTo>
                    <a:pt x="920" y="859"/>
                    <a:pt x="1179" y="701"/>
                    <a:pt x="1044" y="386"/>
                  </a:cubicBezTo>
                  <a:cubicBezTo>
                    <a:pt x="1044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11"/>
            <p:cNvSpPr/>
            <p:nvPr/>
          </p:nvSpPr>
          <p:spPr>
            <a:xfrm>
              <a:off x="4087198" y="122761"/>
              <a:ext cx="41321" cy="37855"/>
            </a:xfrm>
            <a:custGeom>
              <a:rect b="b" l="l" r="r" t="t"/>
              <a:pathLst>
                <a:path extrusionOk="0" h="1103" w="1204">
                  <a:moveTo>
                    <a:pt x="445" y="0"/>
                  </a:moveTo>
                  <a:cubicBezTo>
                    <a:pt x="351" y="0"/>
                    <a:pt x="259" y="49"/>
                    <a:pt x="185" y="168"/>
                  </a:cubicBezTo>
                  <a:cubicBezTo>
                    <a:pt x="173" y="179"/>
                    <a:pt x="162" y="202"/>
                    <a:pt x="151" y="224"/>
                  </a:cubicBezTo>
                  <a:cubicBezTo>
                    <a:pt x="1" y="543"/>
                    <a:pt x="216" y="1102"/>
                    <a:pt x="559" y="1102"/>
                  </a:cubicBezTo>
                  <a:cubicBezTo>
                    <a:pt x="629" y="1102"/>
                    <a:pt x="704" y="1079"/>
                    <a:pt x="783" y="1025"/>
                  </a:cubicBezTo>
                  <a:cubicBezTo>
                    <a:pt x="1204" y="730"/>
                    <a:pt x="807" y="0"/>
                    <a:pt x="4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11"/>
            <p:cNvSpPr/>
            <p:nvPr/>
          </p:nvSpPr>
          <p:spPr>
            <a:xfrm>
              <a:off x="3958773" y="313854"/>
              <a:ext cx="40875" cy="29481"/>
            </a:xfrm>
            <a:custGeom>
              <a:rect b="b" l="l" r="r" t="t"/>
              <a:pathLst>
                <a:path extrusionOk="0" h="859" w="1191">
                  <a:moveTo>
                    <a:pt x="583" y="0"/>
                  </a:moveTo>
                  <a:cubicBezTo>
                    <a:pt x="278" y="0"/>
                    <a:pt x="1" y="170"/>
                    <a:pt x="146" y="490"/>
                  </a:cubicBezTo>
                  <a:cubicBezTo>
                    <a:pt x="158" y="513"/>
                    <a:pt x="169" y="535"/>
                    <a:pt x="180" y="546"/>
                  </a:cubicBezTo>
                  <a:cubicBezTo>
                    <a:pt x="289" y="736"/>
                    <a:pt x="550" y="858"/>
                    <a:pt x="779" y="858"/>
                  </a:cubicBezTo>
                  <a:cubicBezTo>
                    <a:pt x="1000" y="858"/>
                    <a:pt x="1190" y="745"/>
                    <a:pt x="1184" y="468"/>
                  </a:cubicBezTo>
                  <a:cubicBezTo>
                    <a:pt x="1179" y="150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11"/>
            <p:cNvSpPr/>
            <p:nvPr/>
          </p:nvSpPr>
          <p:spPr>
            <a:xfrm>
              <a:off x="4074294" y="219509"/>
              <a:ext cx="42763" cy="28863"/>
            </a:xfrm>
            <a:custGeom>
              <a:rect b="b" l="l" r="r" t="t"/>
              <a:pathLst>
                <a:path extrusionOk="0" h="841" w="1246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0" y="715"/>
                    <a:pt x="332" y="840"/>
                    <a:pt x="596" y="840"/>
                  </a:cubicBezTo>
                  <a:cubicBezTo>
                    <a:pt x="927" y="840"/>
                    <a:pt x="1245" y="643"/>
                    <a:pt x="1057" y="316"/>
                  </a:cubicBezTo>
                  <a:cubicBezTo>
                    <a:pt x="1046" y="294"/>
                    <a:pt x="1034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11"/>
            <p:cNvSpPr/>
            <p:nvPr/>
          </p:nvSpPr>
          <p:spPr>
            <a:xfrm>
              <a:off x="3796096" y="150937"/>
              <a:ext cx="50828" cy="34595"/>
            </a:xfrm>
            <a:custGeom>
              <a:rect b="b" l="l" r="r" t="t"/>
              <a:pathLst>
                <a:path extrusionOk="0" h="1008" w="1481">
                  <a:moveTo>
                    <a:pt x="904" y="0"/>
                  </a:moveTo>
                  <a:cubicBezTo>
                    <a:pt x="893" y="0"/>
                    <a:pt x="881" y="0"/>
                    <a:pt x="869" y="1"/>
                  </a:cubicBezTo>
                  <a:lnTo>
                    <a:pt x="801" y="1"/>
                  </a:lnTo>
                  <a:cubicBezTo>
                    <a:pt x="384" y="80"/>
                    <a:pt x="0" y="791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11"/>
            <p:cNvSpPr/>
            <p:nvPr/>
          </p:nvSpPr>
          <p:spPr>
            <a:xfrm>
              <a:off x="4018592" y="135390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698"/>
                    <a:pt x="327" y="859"/>
                    <a:pt x="622" y="859"/>
                  </a:cubicBezTo>
                  <a:cubicBezTo>
                    <a:pt x="914" y="859"/>
                    <a:pt x="1173" y="701"/>
                    <a:pt x="1044" y="387"/>
                  </a:cubicBezTo>
                  <a:cubicBezTo>
                    <a:pt x="1044" y="375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11"/>
            <p:cNvSpPr/>
            <p:nvPr/>
          </p:nvSpPr>
          <p:spPr>
            <a:xfrm>
              <a:off x="3920849" y="491941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89" y="13"/>
                    <a:pt x="529" y="40"/>
                  </a:cubicBezTo>
                  <a:cubicBezTo>
                    <a:pt x="507" y="52"/>
                    <a:pt x="495" y="63"/>
                    <a:pt x="473" y="74"/>
                  </a:cubicBezTo>
                  <a:cubicBezTo>
                    <a:pt x="114" y="287"/>
                    <a:pt x="0" y="1079"/>
                    <a:pt x="551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11"/>
            <p:cNvSpPr/>
            <p:nvPr/>
          </p:nvSpPr>
          <p:spPr>
            <a:xfrm>
              <a:off x="3889858" y="153305"/>
              <a:ext cx="40841" cy="29344"/>
            </a:xfrm>
            <a:custGeom>
              <a:rect b="b" l="l" r="r" t="t"/>
              <a:pathLst>
                <a:path extrusionOk="0" h="855" w="119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11"/>
            <p:cNvSpPr/>
            <p:nvPr/>
          </p:nvSpPr>
          <p:spPr>
            <a:xfrm>
              <a:off x="3932792" y="736162"/>
              <a:ext cx="39331" cy="32741"/>
            </a:xfrm>
            <a:custGeom>
              <a:rect b="b" l="l" r="r" t="t"/>
              <a:pathLst>
                <a:path extrusionOk="0" h="954" w="1146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0" y="645"/>
                    <a:pt x="453" y="954"/>
                    <a:pt x="791" y="954"/>
                  </a:cubicBezTo>
                  <a:cubicBezTo>
                    <a:pt x="988" y="954"/>
                    <a:pt x="1146" y="850"/>
                    <a:pt x="1129" y="598"/>
                  </a:cubicBezTo>
                  <a:cubicBezTo>
                    <a:pt x="1129" y="575"/>
                    <a:pt x="1118" y="553"/>
                    <a:pt x="1118" y="530"/>
                  </a:cubicBezTo>
                  <a:cubicBezTo>
                    <a:pt x="1066" y="258"/>
                    <a:pt x="747" y="0"/>
                    <a:pt x="47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11"/>
            <p:cNvSpPr/>
            <p:nvPr/>
          </p:nvSpPr>
          <p:spPr>
            <a:xfrm>
              <a:off x="4093410" y="213777"/>
              <a:ext cx="41630" cy="37683"/>
            </a:xfrm>
            <a:custGeom>
              <a:rect b="b" l="l" r="r" t="t"/>
              <a:pathLst>
                <a:path extrusionOk="0" h="1098" w="1213">
                  <a:moveTo>
                    <a:pt x="656" y="0"/>
                  </a:moveTo>
                  <a:cubicBezTo>
                    <a:pt x="586" y="0"/>
                    <a:pt x="511" y="24"/>
                    <a:pt x="432" y="77"/>
                  </a:cubicBezTo>
                  <a:cubicBezTo>
                    <a:pt x="1" y="365"/>
                    <a:pt x="400" y="1097"/>
                    <a:pt x="763" y="1097"/>
                  </a:cubicBezTo>
                  <a:cubicBezTo>
                    <a:pt x="856" y="1097"/>
                    <a:pt x="946" y="1049"/>
                    <a:pt x="1019" y="935"/>
                  </a:cubicBezTo>
                  <a:cubicBezTo>
                    <a:pt x="1030" y="912"/>
                    <a:pt x="1042" y="890"/>
                    <a:pt x="1053" y="867"/>
                  </a:cubicBezTo>
                  <a:cubicBezTo>
                    <a:pt x="1212" y="558"/>
                    <a:pt x="998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11"/>
            <p:cNvSpPr/>
            <p:nvPr/>
          </p:nvSpPr>
          <p:spPr>
            <a:xfrm>
              <a:off x="4038841" y="264125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668" y="0"/>
                  </a:moveTo>
                  <a:cubicBezTo>
                    <a:pt x="613" y="0"/>
                    <a:pt x="553" y="14"/>
                    <a:pt x="488" y="43"/>
                  </a:cubicBezTo>
                  <a:cubicBezTo>
                    <a:pt x="0" y="250"/>
                    <a:pt x="292" y="1111"/>
                    <a:pt x="670" y="1111"/>
                  </a:cubicBezTo>
                  <a:cubicBezTo>
                    <a:pt x="747" y="1111"/>
                    <a:pt x="827" y="1075"/>
                    <a:pt x="905" y="991"/>
                  </a:cubicBezTo>
                  <a:cubicBezTo>
                    <a:pt x="916" y="980"/>
                    <a:pt x="939" y="957"/>
                    <a:pt x="950" y="935"/>
                  </a:cubicBezTo>
                  <a:cubicBezTo>
                    <a:pt x="1177" y="649"/>
                    <a:pt x="1050" y="0"/>
                    <a:pt x="66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11"/>
            <p:cNvSpPr/>
            <p:nvPr/>
          </p:nvSpPr>
          <p:spPr>
            <a:xfrm>
              <a:off x="3990107" y="738702"/>
              <a:ext cx="50622" cy="28692"/>
            </a:xfrm>
            <a:custGeom>
              <a:rect b="b" l="l" r="r" t="t"/>
              <a:pathLst>
                <a:path extrusionOk="0" h="836" w="1475">
                  <a:moveTo>
                    <a:pt x="712" y="1"/>
                  </a:moveTo>
                  <a:cubicBezTo>
                    <a:pt x="366" y="1"/>
                    <a:pt x="0" y="221"/>
                    <a:pt x="181" y="591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11"/>
            <p:cNvSpPr/>
            <p:nvPr/>
          </p:nvSpPr>
          <p:spPr>
            <a:xfrm>
              <a:off x="4274757" y="441285"/>
              <a:ext cx="42660" cy="36619"/>
            </a:xfrm>
            <a:custGeom>
              <a:rect b="b" l="l" r="r" t="t"/>
              <a:pathLst>
                <a:path extrusionOk="0" h="1067" w="1243">
                  <a:moveTo>
                    <a:pt x="761" y="1"/>
                  </a:moveTo>
                  <a:cubicBezTo>
                    <a:pt x="719" y="1"/>
                    <a:pt x="672" y="9"/>
                    <a:pt x="621" y="27"/>
                  </a:cubicBezTo>
                  <a:cubicBezTo>
                    <a:pt x="599" y="38"/>
                    <a:pt x="576" y="49"/>
                    <a:pt x="553" y="61"/>
                  </a:cubicBezTo>
                  <a:cubicBezTo>
                    <a:pt x="181" y="241"/>
                    <a:pt x="1" y="1031"/>
                    <a:pt x="565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60" y="1066"/>
                    <a:pt x="1243" y="1"/>
                    <a:pt x="7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11"/>
            <p:cNvSpPr/>
            <p:nvPr/>
          </p:nvSpPr>
          <p:spPr>
            <a:xfrm>
              <a:off x="4058095" y="687565"/>
              <a:ext cx="40292" cy="29721"/>
            </a:xfrm>
            <a:custGeom>
              <a:rect b="b" l="l" r="r" t="t"/>
              <a:pathLst>
                <a:path extrusionOk="0" h="866" w="1174">
                  <a:moveTo>
                    <a:pt x="552" y="1"/>
                  </a:moveTo>
                  <a:cubicBezTo>
                    <a:pt x="260" y="1"/>
                    <a:pt x="1" y="159"/>
                    <a:pt x="130" y="468"/>
                  </a:cubicBezTo>
                  <a:cubicBezTo>
                    <a:pt x="130" y="490"/>
                    <a:pt x="141" y="513"/>
                    <a:pt x="152" y="535"/>
                  </a:cubicBezTo>
                  <a:cubicBezTo>
                    <a:pt x="259" y="732"/>
                    <a:pt x="532" y="865"/>
                    <a:pt x="768" y="865"/>
                  </a:cubicBezTo>
                  <a:cubicBezTo>
                    <a:pt x="980" y="865"/>
                    <a:pt x="1163" y="757"/>
                    <a:pt x="1168" y="490"/>
                  </a:cubicBezTo>
                  <a:cubicBezTo>
                    <a:pt x="1174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11"/>
            <p:cNvSpPr/>
            <p:nvPr/>
          </p:nvSpPr>
          <p:spPr>
            <a:xfrm>
              <a:off x="3907087" y="6838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9" y="0"/>
                  </a:moveTo>
                  <a:cubicBezTo>
                    <a:pt x="51" y="0"/>
                    <a:pt x="1" y="1072"/>
                    <a:pt x="461" y="1072"/>
                  </a:cubicBezTo>
                  <a:cubicBezTo>
                    <a:pt x="507" y="1072"/>
                    <a:pt x="558" y="1062"/>
                    <a:pt x="614" y="1038"/>
                  </a:cubicBezTo>
                  <a:cubicBezTo>
                    <a:pt x="637" y="1038"/>
                    <a:pt x="659" y="1027"/>
                    <a:pt x="682" y="1016"/>
                  </a:cubicBezTo>
                  <a:cubicBezTo>
                    <a:pt x="1043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11"/>
            <p:cNvSpPr/>
            <p:nvPr/>
          </p:nvSpPr>
          <p:spPr>
            <a:xfrm>
              <a:off x="3955855" y="493005"/>
              <a:ext cx="41012" cy="29241"/>
            </a:xfrm>
            <a:custGeom>
              <a:rect b="b" l="l" r="r" t="t"/>
              <a:pathLst>
                <a:path extrusionOk="0" h="852" w="1195">
                  <a:moveTo>
                    <a:pt x="420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5"/>
                    <a:pt x="321" y="852"/>
                    <a:pt x="608" y="852"/>
                  </a:cubicBezTo>
                  <a:cubicBezTo>
                    <a:pt x="914" y="852"/>
                    <a:pt x="1195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11"/>
            <p:cNvSpPr/>
            <p:nvPr/>
          </p:nvSpPr>
          <p:spPr>
            <a:xfrm>
              <a:off x="3778867" y="-69534"/>
              <a:ext cx="40806" cy="29241"/>
            </a:xfrm>
            <a:custGeom>
              <a:rect b="b" l="l" r="r" t="t"/>
              <a:pathLst>
                <a:path extrusionOk="0" h="852" w="1189">
                  <a:moveTo>
                    <a:pt x="411" y="0"/>
                  </a:moveTo>
                  <a:cubicBezTo>
                    <a:pt x="190" y="0"/>
                    <a:pt x="0" y="111"/>
                    <a:pt x="6" y="388"/>
                  </a:cubicBezTo>
                  <a:cubicBezTo>
                    <a:pt x="11" y="701"/>
                    <a:pt x="324" y="851"/>
                    <a:pt x="611" y="851"/>
                  </a:cubicBezTo>
                  <a:cubicBezTo>
                    <a:pt x="914" y="851"/>
                    <a:pt x="1189" y="684"/>
                    <a:pt x="1044" y="366"/>
                  </a:cubicBezTo>
                  <a:cubicBezTo>
                    <a:pt x="1033" y="343"/>
                    <a:pt x="1021" y="320"/>
                    <a:pt x="1010" y="298"/>
                  </a:cubicBezTo>
                  <a:cubicBezTo>
                    <a:pt x="901" y="120"/>
                    <a:pt x="640" y="0"/>
                    <a:pt x="41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11"/>
            <p:cNvSpPr/>
            <p:nvPr/>
          </p:nvSpPr>
          <p:spPr>
            <a:xfrm>
              <a:off x="4068185" y="361250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0"/>
                  </a:moveTo>
                  <a:cubicBezTo>
                    <a:pt x="49" y="0"/>
                    <a:pt x="1" y="1081"/>
                    <a:pt x="476" y="1081"/>
                  </a:cubicBezTo>
                  <a:cubicBezTo>
                    <a:pt x="521" y="1081"/>
                    <a:pt x="571" y="1071"/>
                    <a:pt x="626" y="1050"/>
                  </a:cubicBezTo>
                  <a:lnTo>
                    <a:pt x="682" y="1016"/>
                  </a:lnTo>
                  <a:cubicBezTo>
                    <a:pt x="1055" y="813"/>
                    <a:pt x="1201" y="23"/>
                    <a:pt x="637" y="1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11"/>
            <p:cNvSpPr/>
            <p:nvPr/>
          </p:nvSpPr>
          <p:spPr>
            <a:xfrm>
              <a:off x="4233882" y="257947"/>
              <a:ext cx="39640" cy="38027"/>
            </a:xfrm>
            <a:custGeom>
              <a:rect b="b" l="l" r="r" t="t"/>
              <a:pathLst>
                <a:path extrusionOk="0" h="1108" w="1155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22"/>
                    <a:pt x="266" y="133"/>
                    <a:pt x="255" y="156"/>
                  </a:cubicBezTo>
                  <a:cubicBezTo>
                    <a:pt x="1" y="430"/>
                    <a:pt x="85" y="1107"/>
                    <a:pt x="492" y="1107"/>
                  </a:cubicBezTo>
                  <a:cubicBezTo>
                    <a:pt x="537" y="1107"/>
                    <a:pt x="586" y="1099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11"/>
            <p:cNvSpPr/>
            <p:nvPr/>
          </p:nvSpPr>
          <p:spPr>
            <a:xfrm>
              <a:off x="4052672" y="579766"/>
              <a:ext cx="40841" cy="29378"/>
            </a:xfrm>
            <a:custGeom>
              <a:rect b="b" l="l" r="r" t="t"/>
              <a:pathLst>
                <a:path extrusionOk="0" h="856" w="1190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8"/>
                    <a:pt x="318" y="856"/>
                    <a:pt x="603" y="856"/>
                  </a:cubicBezTo>
                  <a:cubicBezTo>
                    <a:pt x="909" y="856"/>
                    <a:pt x="1190" y="686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1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11"/>
            <p:cNvSpPr/>
            <p:nvPr/>
          </p:nvSpPr>
          <p:spPr>
            <a:xfrm>
              <a:off x="4056310" y="644974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6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11"/>
            <p:cNvSpPr/>
            <p:nvPr/>
          </p:nvSpPr>
          <p:spPr>
            <a:xfrm>
              <a:off x="3886289" y="500521"/>
              <a:ext cx="40189" cy="29893"/>
            </a:xfrm>
            <a:custGeom>
              <a:rect b="b" l="l" r="r" t="t"/>
              <a:pathLst>
                <a:path extrusionOk="0" h="871" w="1171">
                  <a:moveTo>
                    <a:pt x="412" y="1"/>
                  </a:moveTo>
                  <a:cubicBezTo>
                    <a:pt x="212" y="1"/>
                    <a:pt x="39" y="103"/>
                    <a:pt x="24" y="355"/>
                  </a:cubicBezTo>
                  <a:cubicBezTo>
                    <a:pt x="1" y="695"/>
                    <a:pt x="343" y="870"/>
                    <a:pt x="645" y="870"/>
                  </a:cubicBezTo>
                  <a:cubicBezTo>
                    <a:pt x="925" y="870"/>
                    <a:pt x="1171" y="720"/>
                    <a:pt x="1062" y="411"/>
                  </a:cubicBezTo>
                  <a:cubicBezTo>
                    <a:pt x="1051" y="400"/>
                    <a:pt x="1040" y="377"/>
                    <a:pt x="1028" y="355"/>
                  </a:cubicBezTo>
                  <a:cubicBezTo>
                    <a:pt x="930" y="146"/>
                    <a:pt x="651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11"/>
            <p:cNvSpPr/>
            <p:nvPr/>
          </p:nvSpPr>
          <p:spPr>
            <a:xfrm>
              <a:off x="3797846" y="477664"/>
              <a:ext cx="38953" cy="32844"/>
            </a:xfrm>
            <a:custGeom>
              <a:rect b="b" l="l" r="r" t="t"/>
              <a:pathLst>
                <a:path extrusionOk="0" h="957" w="1135">
                  <a:moveTo>
                    <a:pt x="488" y="1"/>
                  </a:moveTo>
                  <a:cubicBezTo>
                    <a:pt x="348" y="1"/>
                    <a:pt x="222" y="73"/>
                    <a:pt x="152" y="253"/>
                  </a:cubicBezTo>
                  <a:cubicBezTo>
                    <a:pt x="0" y="637"/>
                    <a:pt x="457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11"/>
            <p:cNvSpPr/>
            <p:nvPr/>
          </p:nvSpPr>
          <p:spPr>
            <a:xfrm>
              <a:off x="3751411" y="410808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2"/>
                    <a:pt x="467" y="1082"/>
                  </a:cubicBezTo>
                  <a:cubicBezTo>
                    <a:pt x="511" y="1082"/>
                    <a:pt x="560" y="1072"/>
                    <a:pt x="614" y="1050"/>
                  </a:cubicBezTo>
                  <a:cubicBezTo>
                    <a:pt x="637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7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11"/>
            <p:cNvSpPr/>
            <p:nvPr/>
          </p:nvSpPr>
          <p:spPr>
            <a:xfrm>
              <a:off x="3822625" y="406141"/>
              <a:ext cx="38953" cy="32741"/>
            </a:xfrm>
            <a:custGeom>
              <a:rect b="b" l="l" r="r" t="t"/>
              <a:pathLst>
                <a:path extrusionOk="0" h="954" w="1135">
                  <a:moveTo>
                    <a:pt x="352" y="0"/>
                  </a:moveTo>
                  <a:cubicBezTo>
                    <a:pt x="158" y="0"/>
                    <a:pt x="1" y="103"/>
                    <a:pt x="17" y="351"/>
                  </a:cubicBezTo>
                  <a:cubicBezTo>
                    <a:pt x="17" y="374"/>
                    <a:pt x="17" y="396"/>
                    <a:pt x="28" y="419"/>
                  </a:cubicBezTo>
                  <a:cubicBezTo>
                    <a:pt x="73" y="691"/>
                    <a:pt x="395" y="954"/>
                    <a:pt x="664" y="954"/>
                  </a:cubicBezTo>
                  <a:cubicBezTo>
                    <a:pt x="807" y="954"/>
                    <a:pt x="936" y="879"/>
                    <a:pt x="999" y="690"/>
                  </a:cubicBezTo>
                  <a:cubicBezTo>
                    <a:pt x="1135" y="304"/>
                    <a:pt x="687" y="0"/>
                    <a:pt x="3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11"/>
            <p:cNvSpPr/>
            <p:nvPr/>
          </p:nvSpPr>
          <p:spPr>
            <a:xfrm>
              <a:off x="4199184" y="585326"/>
              <a:ext cx="41630" cy="37683"/>
            </a:xfrm>
            <a:custGeom>
              <a:rect b="b" l="l" r="r" t="t"/>
              <a:pathLst>
                <a:path extrusionOk="0" h="1098" w="1213">
                  <a:moveTo>
                    <a:pt x="450" y="1"/>
                  </a:moveTo>
                  <a:cubicBezTo>
                    <a:pt x="357" y="1"/>
                    <a:pt x="267" y="48"/>
                    <a:pt x="194" y="163"/>
                  </a:cubicBezTo>
                  <a:cubicBezTo>
                    <a:pt x="183" y="186"/>
                    <a:pt x="171" y="208"/>
                    <a:pt x="160" y="231"/>
                  </a:cubicBezTo>
                  <a:cubicBezTo>
                    <a:pt x="1" y="540"/>
                    <a:pt x="215" y="1098"/>
                    <a:pt x="557" y="1098"/>
                  </a:cubicBezTo>
                  <a:cubicBezTo>
                    <a:pt x="627" y="1098"/>
                    <a:pt x="702" y="1074"/>
                    <a:pt x="781" y="1021"/>
                  </a:cubicBezTo>
                  <a:cubicBezTo>
                    <a:pt x="1212" y="733"/>
                    <a:pt x="813" y="1"/>
                    <a:pt x="45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11"/>
            <p:cNvSpPr/>
            <p:nvPr/>
          </p:nvSpPr>
          <p:spPr>
            <a:xfrm>
              <a:off x="4028408" y="629804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1" y="36"/>
                    <a:pt x="273" y="120"/>
                  </a:cubicBezTo>
                  <a:cubicBezTo>
                    <a:pt x="250" y="131"/>
                    <a:pt x="239" y="153"/>
                    <a:pt x="227" y="176"/>
                  </a:cubicBezTo>
                  <a:cubicBezTo>
                    <a:pt x="1" y="462"/>
                    <a:pt x="127" y="1111"/>
                    <a:pt x="510" y="1111"/>
                  </a:cubicBezTo>
                  <a:cubicBezTo>
                    <a:pt x="565" y="1111"/>
                    <a:pt x="625" y="1097"/>
                    <a:pt x="690" y="1067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11"/>
            <p:cNvSpPr/>
            <p:nvPr/>
          </p:nvSpPr>
          <p:spPr>
            <a:xfrm>
              <a:off x="3865971" y="384554"/>
              <a:ext cx="40154" cy="30099"/>
            </a:xfrm>
            <a:custGeom>
              <a:rect b="b" l="l" r="r" t="t"/>
              <a:pathLst>
                <a:path extrusionOk="0" h="877" w="1170">
                  <a:moveTo>
                    <a:pt x="521" y="0"/>
                  </a:moveTo>
                  <a:cubicBezTo>
                    <a:pt x="243" y="0"/>
                    <a:pt x="0" y="148"/>
                    <a:pt x="108" y="450"/>
                  </a:cubicBezTo>
                  <a:cubicBezTo>
                    <a:pt x="120" y="473"/>
                    <a:pt x="131" y="495"/>
                    <a:pt x="142" y="518"/>
                  </a:cubicBezTo>
                  <a:cubicBezTo>
                    <a:pt x="241" y="727"/>
                    <a:pt x="521" y="876"/>
                    <a:pt x="761" y="876"/>
                  </a:cubicBezTo>
                  <a:cubicBezTo>
                    <a:pt x="960" y="876"/>
                    <a:pt x="1131" y="774"/>
                    <a:pt x="1146" y="518"/>
                  </a:cubicBezTo>
                  <a:cubicBezTo>
                    <a:pt x="1170" y="176"/>
                    <a:pt x="825" y="0"/>
                    <a:pt x="52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11"/>
            <p:cNvSpPr/>
            <p:nvPr/>
          </p:nvSpPr>
          <p:spPr>
            <a:xfrm>
              <a:off x="4094851" y="640478"/>
              <a:ext cx="40909" cy="37134"/>
            </a:xfrm>
            <a:custGeom>
              <a:rect b="b" l="l" r="r" t="t"/>
              <a:pathLst>
                <a:path extrusionOk="0" h="1082" w="1192">
                  <a:moveTo>
                    <a:pt x="619" y="0"/>
                  </a:moveTo>
                  <a:cubicBezTo>
                    <a:pt x="39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45" y="813"/>
                    <a:pt x="1192" y="12"/>
                    <a:pt x="627" y="0"/>
                  </a:cubicBezTo>
                  <a:cubicBezTo>
                    <a:pt x="625" y="0"/>
                    <a:pt x="622" y="0"/>
                    <a:pt x="61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11"/>
            <p:cNvSpPr/>
            <p:nvPr/>
          </p:nvSpPr>
          <p:spPr>
            <a:xfrm>
              <a:off x="4003732" y="667385"/>
              <a:ext cx="39605" cy="37031"/>
            </a:xfrm>
            <a:custGeom>
              <a:rect b="b" l="l" r="r" t="t"/>
              <a:pathLst>
                <a:path extrusionOk="0" h="1079" w="1154">
                  <a:moveTo>
                    <a:pt x="702" y="0"/>
                  </a:moveTo>
                  <a:cubicBezTo>
                    <a:pt x="654" y="0"/>
                    <a:pt x="600" y="13"/>
                    <a:pt x="540" y="40"/>
                  </a:cubicBezTo>
                  <a:cubicBezTo>
                    <a:pt x="518" y="51"/>
                    <a:pt x="495" y="63"/>
                    <a:pt x="473" y="74"/>
                  </a:cubicBezTo>
                  <a:cubicBezTo>
                    <a:pt x="114" y="287"/>
                    <a:pt x="0" y="1078"/>
                    <a:pt x="551" y="1078"/>
                  </a:cubicBezTo>
                  <a:cubicBezTo>
                    <a:pt x="555" y="1078"/>
                    <a:pt x="559" y="1078"/>
                    <a:pt x="563" y="1078"/>
                  </a:cubicBezTo>
                  <a:cubicBezTo>
                    <a:pt x="1143" y="1068"/>
                    <a:pt x="1154" y="0"/>
                    <a:pt x="70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11"/>
            <p:cNvSpPr/>
            <p:nvPr/>
          </p:nvSpPr>
          <p:spPr>
            <a:xfrm>
              <a:off x="4121003" y="131684"/>
              <a:ext cx="41630" cy="37134"/>
            </a:xfrm>
            <a:custGeom>
              <a:rect b="b" l="l" r="r" t="t"/>
              <a:pathLst>
                <a:path extrusionOk="0" h="1082" w="1213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59" y="269"/>
                    <a:pt x="1" y="1059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11"/>
            <p:cNvSpPr/>
            <p:nvPr/>
          </p:nvSpPr>
          <p:spPr>
            <a:xfrm>
              <a:off x="4035821" y="323670"/>
              <a:ext cx="1201" cy="2368"/>
            </a:xfrm>
            <a:custGeom>
              <a:rect b="b" l="l" r="r" t="t"/>
              <a:pathLst>
                <a:path extrusionOk="0" h="69" w="35">
                  <a:moveTo>
                    <a:pt x="0" y="1"/>
                  </a:moveTo>
                  <a:cubicBezTo>
                    <a:pt x="11" y="24"/>
                    <a:pt x="23" y="46"/>
                    <a:pt x="34" y="69"/>
                  </a:cubicBezTo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11"/>
            <p:cNvSpPr/>
            <p:nvPr/>
          </p:nvSpPr>
          <p:spPr>
            <a:xfrm>
              <a:off x="3705285" y="-16990"/>
              <a:ext cx="40704" cy="29481"/>
            </a:xfrm>
            <a:custGeom>
              <a:rect b="b" l="l" r="r" t="t"/>
              <a:pathLst>
                <a:path extrusionOk="0" h="859" w="1186">
                  <a:moveTo>
                    <a:pt x="413" y="1"/>
                  </a:moveTo>
                  <a:cubicBezTo>
                    <a:pt x="198" y="1"/>
                    <a:pt x="11" y="110"/>
                    <a:pt x="6" y="381"/>
                  </a:cubicBezTo>
                  <a:cubicBezTo>
                    <a:pt x="0" y="701"/>
                    <a:pt x="324" y="859"/>
                    <a:pt x="620" y="859"/>
                  </a:cubicBezTo>
                  <a:cubicBezTo>
                    <a:pt x="917" y="859"/>
                    <a:pt x="1186" y="698"/>
                    <a:pt x="1055" y="381"/>
                  </a:cubicBezTo>
                  <a:cubicBezTo>
                    <a:pt x="1044" y="358"/>
                    <a:pt x="1033" y="347"/>
                    <a:pt x="1021" y="324"/>
                  </a:cubicBezTo>
                  <a:cubicBezTo>
                    <a:pt x="916" y="130"/>
                    <a:pt x="647" y="1"/>
                    <a:pt x="41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11"/>
            <p:cNvSpPr/>
            <p:nvPr/>
          </p:nvSpPr>
          <p:spPr>
            <a:xfrm>
              <a:off x="4089154" y="552035"/>
              <a:ext cx="43346" cy="28383"/>
            </a:xfrm>
            <a:custGeom>
              <a:rect b="b" l="l" r="r" t="t"/>
              <a:pathLst>
                <a:path extrusionOk="0" h="827" w="1263">
                  <a:moveTo>
                    <a:pt x="481" y="0"/>
                  </a:moveTo>
                  <a:cubicBezTo>
                    <a:pt x="228" y="0"/>
                    <a:pt x="0" y="130"/>
                    <a:pt x="37" y="433"/>
                  </a:cubicBezTo>
                  <a:cubicBezTo>
                    <a:pt x="72" y="708"/>
                    <a:pt x="335" y="827"/>
                    <a:pt x="594" y="827"/>
                  </a:cubicBezTo>
                  <a:cubicBezTo>
                    <a:pt x="932" y="827"/>
                    <a:pt x="1262" y="624"/>
                    <a:pt x="1064" y="298"/>
                  </a:cubicBezTo>
                  <a:cubicBezTo>
                    <a:pt x="1053" y="275"/>
                    <a:pt x="1042" y="264"/>
                    <a:pt x="1030" y="242"/>
                  </a:cubicBezTo>
                  <a:cubicBezTo>
                    <a:pt x="918" y="89"/>
                    <a:pt x="691" y="0"/>
                    <a:pt x="48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11"/>
            <p:cNvSpPr/>
            <p:nvPr/>
          </p:nvSpPr>
          <p:spPr>
            <a:xfrm>
              <a:off x="4201964" y="520735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414" y="0"/>
                  </a:moveTo>
                  <a:cubicBezTo>
                    <a:pt x="205" y="0"/>
                    <a:pt x="22" y="108"/>
                    <a:pt x="11" y="375"/>
                  </a:cubicBezTo>
                  <a:cubicBezTo>
                    <a:pt x="0" y="698"/>
                    <a:pt x="325" y="859"/>
                    <a:pt x="619" y="859"/>
                  </a:cubicBezTo>
                  <a:cubicBezTo>
                    <a:pt x="911" y="859"/>
                    <a:pt x="1173" y="701"/>
                    <a:pt x="1050" y="386"/>
                  </a:cubicBezTo>
                  <a:cubicBezTo>
                    <a:pt x="1038" y="375"/>
                    <a:pt x="1027" y="352"/>
                    <a:pt x="1016" y="330"/>
                  </a:cubicBezTo>
                  <a:cubicBezTo>
                    <a:pt x="915" y="134"/>
                    <a:pt x="648" y="0"/>
                    <a:pt x="41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11"/>
            <p:cNvSpPr/>
            <p:nvPr/>
          </p:nvSpPr>
          <p:spPr>
            <a:xfrm>
              <a:off x="3920403" y="87823"/>
              <a:ext cx="1201" cy="2368"/>
            </a:xfrm>
            <a:custGeom>
              <a:rect b="b" l="l" r="r" t="t"/>
              <a:pathLst>
                <a:path extrusionOk="0" h="69" w="35">
                  <a:moveTo>
                    <a:pt x="34" y="69"/>
                  </a:moveTo>
                  <a:cubicBezTo>
                    <a:pt x="23" y="46"/>
                    <a:pt x="12" y="23"/>
                    <a:pt x="1" y="1"/>
                  </a:cubicBezTo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11"/>
            <p:cNvSpPr/>
            <p:nvPr/>
          </p:nvSpPr>
          <p:spPr>
            <a:xfrm>
              <a:off x="4098901" y="373880"/>
              <a:ext cx="42934" cy="28863"/>
            </a:xfrm>
            <a:custGeom>
              <a:rect b="b" l="l" r="r" t="t"/>
              <a:pathLst>
                <a:path extrusionOk="0" h="841" w="1251">
                  <a:moveTo>
                    <a:pt x="653" y="0"/>
                  </a:moveTo>
                  <a:cubicBezTo>
                    <a:pt x="321" y="0"/>
                    <a:pt x="0" y="198"/>
                    <a:pt x="182" y="524"/>
                  </a:cubicBezTo>
                  <a:cubicBezTo>
                    <a:pt x="193" y="547"/>
                    <a:pt x="205" y="569"/>
                    <a:pt x="216" y="580"/>
                  </a:cubicBezTo>
                  <a:cubicBezTo>
                    <a:pt x="332" y="743"/>
                    <a:pt x="569" y="840"/>
                    <a:pt x="785" y="840"/>
                  </a:cubicBezTo>
                  <a:cubicBezTo>
                    <a:pt x="1032" y="840"/>
                    <a:pt x="1250" y="713"/>
                    <a:pt x="1220" y="411"/>
                  </a:cubicBezTo>
                  <a:cubicBezTo>
                    <a:pt x="1190" y="126"/>
                    <a:pt x="918" y="0"/>
                    <a:pt x="65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11"/>
            <p:cNvSpPr/>
            <p:nvPr/>
          </p:nvSpPr>
          <p:spPr>
            <a:xfrm>
              <a:off x="4267344" y="767427"/>
              <a:ext cx="50965" cy="28829"/>
            </a:xfrm>
            <a:custGeom>
              <a:rect b="b" l="l" r="r" t="t"/>
              <a:pathLst>
                <a:path extrusionOk="0" h="840" w="1485">
                  <a:moveTo>
                    <a:pt x="726" y="1"/>
                  </a:moveTo>
                  <a:cubicBezTo>
                    <a:pt x="379" y="1"/>
                    <a:pt x="0" y="227"/>
                    <a:pt x="183" y="601"/>
                  </a:cubicBezTo>
                  <a:cubicBezTo>
                    <a:pt x="266" y="771"/>
                    <a:pt x="429" y="840"/>
                    <a:pt x="602" y="840"/>
                  </a:cubicBezTo>
                  <a:cubicBezTo>
                    <a:pt x="1012" y="840"/>
                    <a:pt x="1484" y="455"/>
                    <a:pt x="1119" y="138"/>
                  </a:cubicBezTo>
                  <a:cubicBezTo>
                    <a:pt x="1108" y="127"/>
                    <a:pt x="1085" y="115"/>
                    <a:pt x="1063" y="93"/>
                  </a:cubicBezTo>
                  <a:cubicBezTo>
                    <a:pt x="973" y="30"/>
                    <a:pt x="852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11"/>
            <p:cNvSpPr/>
            <p:nvPr/>
          </p:nvSpPr>
          <p:spPr>
            <a:xfrm>
              <a:off x="4201312" y="316463"/>
              <a:ext cx="42969" cy="29000"/>
            </a:xfrm>
            <a:custGeom>
              <a:rect b="b" l="l" r="r" t="t"/>
              <a:pathLst>
                <a:path extrusionOk="0" h="845" w="1252">
                  <a:moveTo>
                    <a:pt x="652" y="1"/>
                  </a:moveTo>
                  <a:cubicBezTo>
                    <a:pt x="321" y="1"/>
                    <a:pt x="0" y="200"/>
                    <a:pt x="188" y="538"/>
                  </a:cubicBezTo>
                  <a:cubicBezTo>
                    <a:pt x="200" y="549"/>
                    <a:pt x="211" y="572"/>
                    <a:pt x="222" y="595"/>
                  </a:cubicBezTo>
                  <a:cubicBezTo>
                    <a:pt x="337" y="751"/>
                    <a:pt x="572" y="845"/>
                    <a:pt x="785" y="845"/>
                  </a:cubicBezTo>
                  <a:cubicBezTo>
                    <a:pt x="1033" y="845"/>
                    <a:pt x="1252" y="718"/>
                    <a:pt x="1215" y="414"/>
                  </a:cubicBezTo>
                  <a:cubicBezTo>
                    <a:pt x="1190" y="128"/>
                    <a:pt x="918" y="1"/>
                    <a:pt x="6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11"/>
            <p:cNvSpPr/>
            <p:nvPr/>
          </p:nvSpPr>
          <p:spPr>
            <a:xfrm>
              <a:off x="4178489" y="719688"/>
              <a:ext cx="51480" cy="28966"/>
            </a:xfrm>
            <a:custGeom>
              <a:rect b="b" l="l" r="r" t="t"/>
              <a:pathLst>
                <a:path extrusionOk="0" h="844" w="1500">
                  <a:moveTo>
                    <a:pt x="895" y="1"/>
                  </a:moveTo>
                  <a:cubicBezTo>
                    <a:pt x="479" y="1"/>
                    <a:pt x="1" y="410"/>
                    <a:pt x="379" y="717"/>
                  </a:cubicBezTo>
                  <a:cubicBezTo>
                    <a:pt x="402" y="728"/>
                    <a:pt x="413" y="750"/>
                    <a:pt x="436" y="762"/>
                  </a:cubicBezTo>
                  <a:cubicBezTo>
                    <a:pt x="526" y="818"/>
                    <a:pt x="640" y="844"/>
                    <a:pt x="758" y="844"/>
                  </a:cubicBezTo>
                  <a:cubicBezTo>
                    <a:pt x="1115" y="844"/>
                    <a:pt x="1500" y="605"/>
                    <a:pt x="1305" y="231"/>
                  </a:cubicBezTo>
                  <a:cubicBezTo>
                    <a:pt x="1218" y="67"/>
                    <a:pt x="1061" y="1"/>
                    <a:pt x="89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11"/>
            <p:cNvSpPr/>
            <p:nvPr/>
          </p:nvSpPr>
          <p:spPr>
            <a:xfrm>
              <a:off x="4189026" y="423026"/>
              <a:ext cx="51686" cy="34698"/>
            </a:xfrm>
            <a:custGeom>
              <a:rect b="b" l="l" r="r" t="t"/>
              <a:pathLst>
                <a:path extrusionOk="0" h="1011" w="1506">
                  <a:moveTo>
                    <a:pt x="826" y="1"/>
                  </a:moveTo>
                  <a:cubicBezTo>
                    <a:pt x="307" y="1"/>
                    <a:pt x="0" y="1011"/>
                    <a:pt x="596" y="1011"/>
                  </a:cubicBezTo>
                  <a:cubicBezTo>
                    <a:pt x="602" y="1011"/>
                    <a:pt x="608" y="1010"/>
                    <a:pt x="614" y="1010"/>
                  </a:cubicBezTo>
                  <a:cubicBezTo>
                    <a:pt x="637" y="1010"/>
                    <a:pt x="659" y="999"/>
                    <a:pt x="682" y="999"/>
                  </a:cubicBezTo>
                  <a:cubicBezTo>
                    <a:pt x="1088" y="943"/>
                    <a:pt x="1506" y="232"/>
                    <a:pt x="975" y="29"/>
                  </a:cubicBezTo>
                  <a:cubicBezTo>
                    <a:pt x="924" y="10"/>
                    <a:pt x="874" y="1"/>
                    <a:pt x="8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11"/>
            <p:cNvSpPr/>
            <p:nvPr/>
          </p:nvSpPr>
          <p:spPr>
            <a:xfrm>
              <a:off x="4059468" y="-89097"/>
              <a:ext cx="40292" cy="29687"/>
            </a:xfrm>
            <a:custGeom>
              <a:rect b="b" l="l" r="r" t="t"/>
              <a:pathLst>
                <a:path extrusionOk="0" h="865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35" y="496"/>
                    <a:pt x="146" y="518"/>
                    <a:pt x="158" y="541"/>
                  </a:cubicBezTo>
                  <a:cubicBezTo>
                    <a:pt x="259" y="731"/>
                    <a:pt x="529" y="865"/>
                    <a:pt x="763" y="865"/>
                  </a:cubicBezTo>
                  <a:cubicBezTo>
                    <a:pt x="974" y="865"/>
                    <a:pt x="1156" y="757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11"/>
            <p:cNvSpPr/>
            <p:nvPr/>
          </p:nvSpPr>
          <p:spPr>
            <a:xfrm>
              <a:off x="4112320" y="732970"/>
              <a:ext cx="39193" cy="32501"/>
            </a:xfrm>
            <a:custGeom>
              <a:rect b="b" l="l" r="r" t="t"/>
              <a:pathLst>
                <a:path extrusionOk="0" h="947" w="1142">
                  <a:moveTo>
                    <a:pt x="355" y="1"/>
                  </a:moveTo>
                  <a:cubicBezTo>
                    <a:pt x="159" y="1"/>
                    <a:pt x="0" y="103"/>
                    <a:pt x="17" y="352"/>
                  </a:cubicBezTo>
                  <a:cubicBezTo>
                    <a:pt x="17" y="375"/>
                    <a:pt x="28" y="397"/>
                    <a:pt x="28" y="420"/>
                  </a:cubicBezTo>
                  <a:cubicBezTo>
                    <a:pt x="72" y="686"/>
                    <a:pt x="397" y="947"/>
                    <a:pt x="667" y="947"/>
                  </a:cubicBezTo>
                  <a:cubicBezTo>
                    <a:pt x="809" y="947"/>
                    <a:pt x="936" y="874"/>
                    <a:pt x="998" y="691"/>
                  </a:cubicBezTo>
                  <a:cubicBezTo>
                    <a:pt x="1141" y="305"/>
                    <a:pt x="692" y="1"/>
                    <a:pt x="3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11"/>
            <p:cNvSpPr/>
            <p:nvPr/>
          </p:nvSpPr>
          <p:spPr>
            <a:xfrm>
              <a:off x="4010047" y="177604"/>
              <a:ext cx="40498" cy="29652"/>
            </a:xfrm>
            <a:custGeom>
              <a:rect b="b" l="l" r="r" t="t"/>
              <a:pathLst>
                <a:path extrusionOk="0" h="864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702"/>
                    <a:pt x="325" y="863"/>
                    <a:pt x="620" y="863"/>
                  </a:cubicBezTo>
                  <a:cubicBezTo>
                    <a:pt x="915" y="863"/>
                    <a:pt x="1180" y="702"/>
                    <a:pt x="1056" y="386"/>
                  </a:cubicBezTo>
                  <a:cubicBezTo>
                    <a:pt x="1045" y="375"/>
                    <a:pt x="1033" y="353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11"/>
            <p:cNvSpPr/>
            <p:nvPr/>
          </p:nvSpPr>
          <p:spPr>
            <a:xfrm>
              <a:off x="3933170" y="443824"/>
              <a:ext cx="41562" cy="36757"/>
            </a:xfrm>
            <a:custGeom>
              <a:rect b="b" l="l" r="r" t="t"/>
              <a:pathLst>
                <a:path extrusionOk="0" h="1071" w="1211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3" y="54"/>
                    <a:pt x="520" y="66"/>
                  </a:cubicBezTo>
                  <a:cubicBezTo>
                    <a:pt x="159" y="258"/>
                    <a:pt x="1" y="1059"/>
                    <a:pt x="576" y="1070"/>
                  </a:cubicBezTo>
                  <a:cubicBezTo>
                    <a:pt x="582" y="1070"/>
                    <a:pt x="587" y="1070"/>
                    <a:pt x="593" y="1070"/>
                  </a:cubicBezTo>
                  <a:cubicBezTo>
                    <a:pt x="1165" y="1070"/>
                    <a:pt x="1210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11"/>
            <p:cNvSpPr/>
            <p:nvPr/>
          </p:nvSpPr>
          <p:spPr>
            <a:xfrm>
              <a:off x="4090973" y="771512"/>
              <a:ext cx="50622" cy="28692"/>
            </a:xfrm>
            <a:custGeom>
              <a:rect b="b" l="l" r="r" t="t"/>
              <a:pathLst>
                <a:path extrusionOk="0" h="836" w="1475">
                  <a:moveTo>
                    <a:pt x="874" y="0"/>
                  </a:moveTo>
                  <a:cubicBezTo>
                    <a:pt x="467" y="0"/>
                    <a:pt x="0" y="387"/>
                    <a:pt x="357" y="696"/>
                  </a:cubicBezTo>
                  <a:cubicBezTo>
                    <a:pt x="368" y="707"/>
                    <a:pt x="391" y="730"/>
                    <a:pt x="413" y="741"/>
                  </a:cubicBezTo>
                  <a:cubicBezTo>
                    <a:pt x="505" y="805"/>
                    <a:pt x="629" y="836"/>
                    <a:pt x="757" y="836"/>
                  </a:cubicBezTo>
                  <a:cubicBezTo>
                    <a:pt x="1103" y="836"/>
                    <a:pt x="1474" y="615"/>
                    <a:pt x="1293" y="245"/>
                  </a:cubicBezTo>
                  <a:cubicBezTo>
                    <a:pt x="1209" y="70"/>
                    <a:pt x="1047" y="0"/>
                    <a:pt x="8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11"/>
            <p:cNvSpPr/>
            <p:nvPr/>
          </p:nvSpPr>
          <p:spPr>
            <a:xfrm>
              <a:off x="3818541" y="212507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905" y="0"/>
                  </a:moveTo>
                  <a:cubicBezTo>
                    <a:pt x="894" y="0"/>
                    <a:pt x="882" y="1"/>
                    <a:pt x="870" y="1"/>
                  </a:cubicBezTo>
                  <a:lnTo>
                    <a:pt x="802" y="1"/>
                  </a:lnTo>
                  <a:cubicBezTo>
                    <a:pt x="384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1" y="0"/>
                    <a:pt x="9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11"/>
            <p:cNvSpPr/>
            <p:nvPr/>
          </p:nvSpPr>
          <p:spPr>
            <a:xfrm>
              <a:off x="3986057" y="784450"/>
              <a:ext cx="40292" cy="29652"/>
            </a:xfrm>
            <a:custGeom>
              <a:rect b="b" l="l" r="r" t="t"/>
              <a:pathLst>
                <a:path extrusionOk="0" h="864" w="1174">
                  <a:moveTo>
                    <a:pt x="405" y="1"/>
                  </a:moveTo>
                  <a:cubicBezTo>
                    <a:pt x="193" y="1"/>
                    <a:pt x="11" y="108"/>
                    <a:pt x="6" y="375"/>
                  </a:cubicBezTo>
                  <a:cubicBezTo>
                    <a:pt x="0" y="703"/>
                    <a:pt x="325" y="864"/>
                    <a:pt x="618" y="864"/>
                  </a:cubicBezTo>
                  <a:cubicBezTo>
                    <a:pt x="911" y="864"/>
                    <a:pt x="1174" y="703"/>
                    <a:pt x="1044" y="387"/>
                  </a:cubicBezTo>
                  <a:cubicBezTo>
                    <a:pt x="1033" y="364"/>
                    <a:pt x="1033" y="353"/>
                    <a:pt x="1021" y="330"/>
                  </a:cubicBezTo>
                  <a:cubicBezTo>
                    <a:pt x="914" y="134"/>
                    <a:pt x="641" y="1"/>
                    <a:pt x="40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11"/>
            <p:cNvSpPr/>
            <p:nvPr/>
          </p:nvSpPr>
          <p:spPr>
            <a:xfrm>
              <a:off x="3835598" y="316428"/>
              <a:ext cx="41150" cy="36722"/>
            </a:xfrm>
            <a:custGeom>
              <a:rect b="b" l="l" r="r" t="t"/>
              <a:pathLst>
                <a:path extrusionOk="0" h="1070" w="1199">
                  <a:moveTo>
                    <a:pt x="734" y="0"/>
                  </a:moveTo>
                  <a:cubicBezTo>
                    <a:pt x="690" y="0"/>
                    <a:pt x="641" y="10"/>
                    <a:pt x="587" y="31"/>
                  </a:cubicBezTo>
                  <a:cubicBezTo>
                    <a:pt x="564" y="43"/>
                    <a:pt x="542" y="54"/>
                    <a:pt x="519" y="65"/>
                  </a:cubicBezTo>
                  <a:cubicBezTo>
                    <a:pt x="147" y="257"/>
                    <a:pt x="0" y="1058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53" y="1070"/>
                    <a:pt x="1198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11"/>
            <p:cNvSpPr/>
            <p:nvPr/>
          </p:nvSpPr>
          <p:spPr>
            <a:xfrm>
              <a:off x="3985165" y="558247"/>
              <a:ext cx="39640" cy="38370"/>
            </a:xfrm>
            <a:custGeom>
              <a:rect b="b" l="l" r="r" t="t"/>
              <a:pathLst>
                <a:path extrusionOk="0" h="1118" w="1155">
                  <a:moveTo>
                    <a:pt x="663" y="1"/>
                  </a:moveTo>
                  <a:cubicBezTo>
                    <a:pt x="619" y="1"/>
                    <a:pt x="570" y="9"/>
                    <a:pt x="517" y="27"/>
                  </a:cubicBezTo>
                  <a:cubicBezTo>
                    <a:pt x="0" y="199"/>
                    <a:pt x="238" y="1118"/>
                    <a:pt x="632" y="1118"/>
                  </a:cubicBezTo>
                  <a:cubicBezTo>
                    <a:pt x="703" y="1118"/>
                    <a:pt x="778" y="1088"/>
                    <a:pt x="856" y="1020"/>
                  </a:cubicBezTo>
                  <a:cubicBezTo>
                    <a:pt x="867" y="997"/>
                    <a:pt x="889" y="986"/>
                    <a:pt x="901" y="963"/>
                  </a:cubicBezTo>
                  <a:cubicBezTo>
                    <a:pt x="1155" y="679"/>
                    <a:pt x="107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11"/>
            <p:cNvSpPr/>
            <p:nvPr/>
          </p:nvSpPr>
          <p:spPr>
            <a:xfrm>
              <a:off x="4034963" y="-13318"/>
              <a:ext cx="40841" cy="38267"/>
            </a:xfrm>
            <a:custGeom>
              <a:rect b="b" l="l" r="r" t="t"/>
              <a:pathLst>
                <a:path extrusionOk="0" h="1115" w="1190">
                  <a:moveTo>
                    <a:pt x="507" y="0"/>
                  </a:moveTo>
                  <a:cubicBezTo>
                    <a:pt x="430" y="0"/>
                    <a:pt x="351" y="35"/>
                    <a:pt x="273" y="116"/>
                  </a:cubicBezTo>
                  <a:cubicBezTo>
                    <a:pt x="262" y="138"/>
                    <a:pt x="240" y="149"/>
                    <a:pt x="228" y="172"/>
                  </a:cubicBezTo>
                  <a:cubicBezTo>
                    <a:pt x="0" y="469"/>
                    <a:pt x="129" y="1115"/>
                    <a:pt x="516" y="1115"/>
                  </a:cubicBezTo>
                  <a:cubicBezTo>
                    <a:pt x="569" y="1115"/>
                    <a:pt x="628" y="1102"/>
                    <a:pt x="691" y="1075"/>
                  </a:cubicBezTo>
                  <a:cubicBezTo>
                    <a:pt x="1189" y="859"/>
                    <a:pt x="889" y="0"/>
                    <a:pt x="50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11"/>
            <p:cNvSpPr/>
            <p:nvPr/>
          </p:nvSpPr>
          <p:spPr>
            <a:xfrm>
              <a:off x="3977203" y="828037"/>
              <a:ext cx="50931" cy="28692"/>
            </a:xfrm>
            <a:custGeom>
              <a:rect b="b" l="l" r="r" t="t"/>
              <a:pathLst>
                <a:path extrusionOk="0" h="836" w="1484">
                  <a:moveTo>
                    <a:pt x="881" y="1"/>
                  </a:moveTo>
                  <a:cubicBezTo>
                    <a:pt x="471" y="1"/>
                    <a:pt x="1" y="388"/>
                    <a:pt x="365" y="697"/>
                  </a:cubicBezTo>
                  <a:lnTo>
                    <a:pt x="422" y="742"/>
                  </a:lnTo>
                  <a:cubicBezTo>
                    <a:pt x="513" y="806"/>
                    <a:pt x="638" y="836"/>
                    <a:pt x="766" y="836"/>
                  </a:cubicBezTo>
                  <a:cubicBezTo>
                    <a:pt x="1112" y="836"/>
                    <a:pt x="1483" y="616"/>
                    <a:pt x="1302" y="245"/>
                  </a:cubicBezTo>
                  <a:cubicBezTo>
                    <a:pt x="1218" y="70"/>
                    <a:pt x="1055" y="1"/>
                    <a:pt x="88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11"/>
            <p:cNvSpPr/>
            <p:nvPr/>
          </p:nvSpPr>
          <p:spPr>
            <a:xfrm>
              <a:off x="3977134" y="403567"/>
              <a:ext cx="40498" cy="29412"/>
            </a:xfrm>
            <a:custGeom>
              <a:rect b="b" l="l" r="r" t="t"/>
              <a:pathLst>
                <a:path extrusionOk="0" h="857" w="1180">
                  <a:moveTo>
                    <a:pt x="410" y="1"/>
                  </a:moveTo>
                  <a:cubicBezTo>
                    <a:pt x="200" y="1"/>
                    <a:pt x="17" y="109"/>
                    <a:pt x="6" y="381"/>
                  </a:cubicBezTo>
                  <a:cubicBezTo>
                    <a:pt x="1" y="699"/>
                    <a:pt x="328" y="857"/>
                    <a:pt x="624" y="857"/>
                  </a:cubicBezTo>
                  <a:cubicBezTo>
                    <a:pt x="917" y="857"/>
                    <a:pt x="1179" y="701"/>
                    <a:pt x="1056" y="392"/>
                  </a:cubicBezTo>
                  <a:cubicBezTo>
                    <a:pt x="1044" y="370"/>
                    <a:pt x="1033" y="347"/>
                    <a:pt x="1022" y="325"/>
                  </a:cubicBezTo>
                  <a:cubicBezTo>
                    <a:pt x="915" y="135"/>
                    <a:pt x="645" y="1"/>
                    <a:pt x="4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11"/>
            <p:cNvSpPr/>
            <p:nvPr/>
          </p:nvSpPr>
          <p:spPr>
            <a:xfrm>
              <a:off x="3922462" y="189204"/>
              <a:ext cx="38953" cy="32810"/>
            </a:xfrm>
            <a:custGeom>
              <a:rect b="b" l="l" r="r" t="t"/>
              <a:pathLst>
                <a:path extrusionOk="0" h="956" w="1135">
                  <a:moveTo>
                    <a:pt x="341" y="0"/>
                  </a:moveTo>
                  <a:cubicBezTo>
                    <a:pt x="153" y="0"/>
                    <a:pt x="0" y="99"/>
                    <a:pt x="8" y="342"/>
                  </a:cubicBezTo>
                  <a:cubicBezTo>
                    <a:pt x="8" y="364"/>
                    <a:pt x="19" y="387"/>
                    <a:pt x="19" y="410"/>
                  </a:cubicBezTo>
                  <a:cubicBezTo>
                    <a:pt x="64" y="685"/>
                    <a:pt x="384" y="955"/>
                    <a:pt x="654" y="955"/>
                  </a:cubicBezTo>
                  <a:cubicBezTo>
                    <a:pt x="794" y="955"/>
                    <a:pt x="921" y="883"/>
                    <a:pt x="990" y="703"/>
                  </a:cubicBezTo>
                  <a:cubicBezTo>
                    <a:pt x="1135" y="319"/>
                    <a:pt x="680" y="0"/>
                    <a:pt x="34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11"/>
            <p:cNvSpPr/>
            <p:nvPr/>
          </p:nvSpPr>
          <p:spPr>
            <a:xfrm>
              <a:off x="3655315" y="61843"/>
              <a:ext cx="38850" cy="33084"/>
            </a:xfrm>
            <a:custGeom>
              <a:rect b="b" l="l" r="r" t="t"/>
              <a:pathLst>
                <a:path extrusionOk="0" h="964" w="1132">
                  <a:moveTo>
                    <a:pt x="479" y="0"/>
                  </a:moveTo>
                  <a:cubicBezTo>
                    <a:pt x="341" y="0"/>
                    <a:pt x="218" y="71"/>
                    <a:pt x="153" y="250"/>
                  </a:cubicBezTo>
                  <a:cubicBezTo>
                    <a:pt x="0" y="642"/>
                    <a:pt x="454" y="964"/>
                    <a:pt x="792" y="964"/>
                  </a:cubicBezTo>
                  <a:cubicBezTo>
                    <a:pt x="980" y="964"/>
                    <a:pt x="1131" y="864"/>
                    <a:pt x="1123" y="622"/>
                  </a:cubicBezTo>
                  <a:cubicBezTo>
                    <a:pt x="1123" y="589"/>
                    <a:pt x="1123" y="566"/>
                    <a:pt x="1112" y="544"/>
                  </a:cubicBezTo>
                  <a:cubicBezTo>
                    <a:pt x="1075" y="274"/>
                    <a:pt x="750" y="0"/>
                    <a:pt x="47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11"/>
            <p:cNvSpPr/>
            <p:nvPr/>
          </p:nvSpPr>
          <p:spPr>
            <a:xfrm>
              <a:off x="4176773" y="393580"/>
              <a:ext cx="42317" cy="36688"/>
            </a:xfrm>
            <a:custGeom>
              <a:rect b="b" l="l" r="r" t="t"/>
              <a:pathLst>
                <a:path extrusionOk="0" h="1069" w="1233">
                  <a:moveTo>
                    <a:pt x="764" y="0"/>
                  </a:moveTo>
                  <a:cubicBezTo>
                    <a:pt x="721" y="0"/>
                    <a:pt x="673" y="9"/>
                    <a:pt x="621" y="29"/>
                  </a:cubicBezTo>
                  <a:cubicBezTo>
                    <a:pt x="599" y="29"/>
                    <a:pt x="576" y="40"/>
                    <a:pt x="554" y="52"/>
                  </a:cubicBezTo>
                  <a:cubicBezTo>
                    <a:pt x="170" y="232"/>
                    <a:pt x="1" y="1033"/>
                    <a:pt x="554" y="1067"/>
                  </a:cubicBezTo>
                  <a:cubicBezTo>
                    <a:pt x="565" y="1068"/>
                    <a:pt x="575" y="1068"/>
                    <a:pt x="586" y="1068"/>
                  </a:cubicBezTo>
                  <a:cubicBezTo>
                    <a:pt x="1157" y="1068"/>
                    <a:pt x="1233" y="0"/>
                    <a:pt x="7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11"/>
            <p:cNvSpPr/>
            <p:nvPr/>
          </p:nvSpPr>
          <p:spPr>
            <a:xfrm>
              <a:off x="4198669" y="623489"/>
              <a:ext cx="41390" cy="37683"/>
            </a:xfrm>
            <a:custGeom>
              <a:rect b="b" l="l" r="r" t="t"/>
              <a:pathLst>
                <a:path extrusionOk="0" h="1098" w="1206">
                  <a:moveTo>
                    <a:pt x="651" y="1"/>
                  </a:moveTo>
                  <a:cubicBezTo>
                    <a:pt x="581" y="1"/>
                    <a:pt x="504" y="24"/>
                    <a:pt x="423" y="78"/>
                  </a:cubicBezTo>
                  <a:cubicBezTo>
                    <a:pt x="1" y="366"/>
                    <a:pt x="402" y="1098"/>
                    <a:pt x="765" y="1098"/>
                  </a:cubicBezTo>
                  <a:cubicBezTo>
                    <a:pt x="858" y="1098"/>
                    <a:pt x="948" y="1050"/>
                    <a:pt x="1021" y="935"/>
                  </a:cubicBezTo>
                  <a:lnTo>
                    <a:pt x="1055" y="868"/>
                  </a:lnTo>
                  <a:cubicBezTo>
                    <a:pt x="1205" y="559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11"/>
            <p:cNvSpPr/>
            <p:nvPr/>
          </p:nvSpPr>
          <p:spPr>
            <a:xfrm>
              <a:off x="3950948" y="683652"/>
              <a:ext cx="40429" cy="38267"/>
            </a:xfrm>
            <a:custGeom>
              <a:rect b="b" l="l" r="r" t="t"/>
              <a:pathLst>
                <a:path extrusionOk="0" h="1115" w="1178">
                  <a:moveTo>
                    <a:pt x="673" y="0"/>
                  </a:moveTo>
                  <a:cubicBezTo>
                    <a:pt x="620" y="0"/>
                    <a:pt x="562" y="13"/>
                    <a:pt x="498" y="40"/>
                  </a:cubicBezTo>
                  <a:cubicBezTo>
                    <a:pt x="0" y="256"/>
                    <a:pt x="293" y="1115"/>
                    <a:pt x="672" y="1115"/>
                  </a:cubicBezTo>
                  <a:cubicBezTo>
                    <a:pt x="748" y="1115"/>
                    <a:pt x="827" y="1080"/>
                    <a:pt x="905" y="999"/>
                  </a:cubicBezTo>
                  <a:cubicBezTo>
                    <a:pt x="927" y="977"/>
                    <a:pt x="939" y="965"/>
                    <a:pt x="950" y="943"/>
                  </a:cubicBezTo>
                  <a:cubicBezTo>
                    <a:pt x="1178" y="646"/>
                    <a:pt x="1058" y="0"/>
                    <a:pt x="6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11"/>
            <p:cNvSpPr/>
            <p:nvPr/>
          </p:nvSpPr>
          <p:spPr>
            <a:xfrm>
              <a:off x="4188476" y="498873"/>
              <a:ext cx="51411" cy="28863"/>
            </a:xfrm>
            <a:custGeom>
              <a:rect b="b" l="l" r="r" t="t"/>
              <a:pathLst>
                <a:path extrusionOk="0" h="841" w="1498">
                  <a:moveTo>
                    <a:pt x="903" y="1"/>
                  </a:moveTo>
                  <a:cubicBezTo>
                    <a:pt x="489" y="1"/>
                    <a:pt x="0" y="418"/>
                    <a:pt x="382" y="719"/>
                  </a:cubicBezTo>
                  <a:cubicBezTo>
                    <a:pt x="404" y="730"/>
                    <a:pt x="416" y="741"/>
                    <a:pt x="438" y="752"/>
                  </a:cubicBezTo>
                  <a:cubicBezTo>
                    <a:pt x="527" y="813"/>
                    <a:pt x="644" y="841"/>
                    <a:pt x="765" y="841"/>
                  </a:cubicBezTo>
                  <a:cubicBezTo>
                    <a:pt x="1117" y="841"/>
                    <a:pt x="1498" y="600"/>
                    <a:pt x="1296" y="222"/>
                  </a:cubicBezTo>
                  <a:cubicBezTo>
                    <a:pt x="1214" y="64"/>
                    <a:pt x="1064" y="1"/>
                    <a:pt x="90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11"/>
            <p:cNvSpPr/>
            <p:nvPr/>
          </p:nvSpPr>
          <p:spPr>
            <a:xfrm>
              <a:off x="3999202" y="498805"/>
              <a:ext cx="40154" cy="29927"/>
            </a:xfrm>
            <a:custGeom>
              <a:rect b="b" l="l" r="r" t="t"/>
              <a:pathLst>
                <a:path extrusionOk="0" h="872" w="1170">
                  <a:moveTo>
                    <a:pt x="404" y="1"/>
                  </a:moveTo>
                  <a:cubicBezTo>
                    <a:pt x="204" y="1"/>
                    <a:pt x="33" y="104"/>
                    <a:pt x="18" y="359"/>
                  </a:cubicBezTo>
                  <a:cubicBezTo>
                    <a:pt x="0" y="695"/>
                    <a:pt x="348" y="871"/>
                    <a:pt x="651" y="871"/>
                  </a:cubicBezTo>
                  <a:cubicBezTo>
                    <a:pt x="929" y="871"/>
                    <a:pt x="1169" y="723"/>
                    <a:pt x="1056" y="416"/>
                  </a:cubicBezTo>
                  <a:cubicBezTo>
                    <a:pt x="1045" y="393"/>
                    <a:pt x="1045" y="382"/>
                    <a:pt x="1033" y="359"/>
                  </a:cubicBezTo>
                  <a:cubicBezTo>
                    <a:pt x="929" y="150"/>
                    <a:pt x="645" y="1"/>
                    <a:pt x="4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11"/>
            <p:cNvSpPr/>
            <p:nvPr/>
          </p:nvSpPr>
          <p:spPr>
            <a:xfrm>
              <a:off x="4036233" y="568886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24" y="484"/>
                    <a:pt x="146" y="507"/>
                    <a:pt x="157" y="529"/>
                  </a:cubicBezTo>
                  <a:cubicBezTo>
                    <a:pt x="264" y="725"/>
                    <a:pt x="534" y="859"/>
                    <a:pt x="767" y="859"/>
                  </a:cubicBezTo>
                  <a:cubicBezTo>
                    <a:pt x="977" y="859"/>
                    <a:pt x="1156" y="751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11"/>
            <p:cNvSpPr/>
            <p:nvPr/>
          </p:nvSpPr>
          <p:spPr>
            <a:xfrm>
              <a:off x="4091385" y="318831"/>
              <a:ext cx="40326" cy="29378"/>
            </a:xfrm>
            <a:custGeom>
              <a:rect b="b" l="l" r="r" t="t"/>
              <a:pathLst>
                <a:path extrusionOk="0" h="856" w="1175">
                  <a:moveTo>
                    <a:pt x="556" y="1"/>
                  </a:moveTo>
                  <a:cubicBezTo>
                    <a:pt x="263" y="1"/>
                    <a:pt x="0" y="159"/>
                    <a:pt x="130" y="469"/>
                  </a:cubicBezTo>
                  <a:cubicBezTo>
                    <a:pt x="142" y="480"/>
                    <a:pt x="153" y="503"/>
                    <a:pt x="164" y="526"/>
                  </a:cubicBezTo>
                  <a:cubicBezTo>
                    <a:pt x="271" y="722"/>
                    <a:pt x="541" y="855"/>
                    <a:pt x="774" y="855"/>
                  </a:cubicBezTo>
                  <a:cubicBezTo>
                    <a:pt x="983" y="855"/>
                    <a:pt x="1163" y="747"/>
                    <a:pt x="1168" y="480"/>
                  </a:cubicBezTo>
                  <a:cubicBezTo>
                    <a:pt x="1174" y="159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11"/>
            <p:cNvSpPr/>
            <p:nvPr/>
          </p:nvSpPr>
          <p:spPr>
            <a:xfrm>
              <a:off x="4047730" y="19663"/>
              <a:ext cx="41184" cy="36757"/>
            </a:xfrm>
            <a:custGeom>
              <a:rect b="b" l="l" r="r" t="t"/>
              <a:pathLst>
                <a:path extrusionOk="0" h="1071" w="1200">
                  <a:moveTo>
                    <a:pt x="619" y="1"/>
                  </a:moveTo>
                  <a:cubicBezTo>
                    <a:pt x="47" y="1"/>
                    <a:pt x="1" y="1070"/>
                    <a:pt x="465" y="1070"/>
                  </a:cubicBezTo>
                  <a:cubicBezTo>
                    <a:pt x="509" y="1070"/>
                    <a:pt x="559" y="1061"/>
                    <a:pt x="612" y="1039"/>
                  </a:cubicBezTo>
                  <a:cubicBezTo>
                    <a:pt x="635" y="1028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1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11"/>
            <p:cNvSpPr/>
            <p:nvPr/>
          </p:nvSpPr>
          <p:spPr>
            <a:xfrm>
              <a:off x="4235941" y="442040"/>
              <a:ext cx="38747" cy="32810"/>
            </a:xfrm>
            <a:custGeom>
              <a:rect b="b" l="l" r="r" t="t"/>
              <a:pathLst>
                <a:path extrusionOk="0" h="956" w="1129">
                  <a:moveTo>
                    <a:pt x="477" y="1"/>
                  </a:moveTo>
                  <a:cubicBezTo>
                    <a:pt x="336" y="1"/>
                    <a:pt x="208" y="73"/>
                    <a:pt x="139" y="253"/>
                  </a:cubicBezTo>
                  <a:cubicBezTo>
                    <a:pt x="1" y="637"/>
                    <a:pt x="454" y="956"/>
                    <a:pt x="790" y="956"/>
                  </a:cubicBezTo>
                  <a:cubicBezTo>
                    <a:pt x="977" y="956"/>
                    <a:pt x="1128" y="857"/>
                    <a:pt x="1120" y="614"/>
                  </a:cubicBezTo>
                  <a:cubicBezTo>
                    <a:pt x="1120" y="592"/>
                    <a:pt x="1120" y="569"/>
                    <a:pt x="1109" y="547"/>
                  </a:cubicBezTo>
                  <a:cubicBezTo>
                    <a:pt x="1072" y="271"/>
                    <a:pt x="750" y="1"/>
                    <a:pt x="4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11"/>
            <p:cNvSpPr/>
            <p:nvPr/>
          </p:nvSpPr>
          <p:spPr>
            <a:xfrm>
              <a:off x="4140943" y="690139"/>
              <a:ext cx="39983" cy="38027"/>
            </a:xfrm>
            <a:custGeom>
              <a:rect b="b" l="l" r="r" t="t"/>
              <a:pathLst>
                <a:path extrusionOk="0" h="1108" w="1165">
                  <a:moveTo>
                    <a:pt x="526" y="1"/>
                  </a:moveTo>
                  <a:cubicBezTo>
                    <a:pt x="454" y="1"/>
                    <a:pt x="378" y="30"/>
                    <a:pt x="300" y="99"/>
                  </a:cubicBezTo>
                  <a:cubicBezTo>
                    <a:pt x="289" y="111"/>
                    <a:pt x="266" y="133"/>
                    <a:pt x="255" y="156"/>
                  </a:cubicBezTo>
                  <a:cubicBezTo>
                    <a:pt x="1" y="430"/>
                    <a:pt x="94" y="1107"/>
                    <a:pt x="495" y="1107"/>
                  </a:cubicBezTo>
                  <a:cubicBezTo>
                    <a:pt x="539" y="1107"/>
                    <a:pt x="587" y="1099"/>
                    <a:pt x="638" y="1081"/>
                  </a:cubicBezTo>
                  <a:cubicBezTo>
                    <a:pt x="1164" y="909"/>
                    <a:pt x="921" y="1"/>
                    <a:pt x="52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11"/>
            <p:cNvSpPr/>
            <p:nvPr/>
          </p:nvSpPr>
          <p:spPr>
            <a:xfrm>
              <a:off x="4194723" y="562846"/>
              <a:ext cx="42969" cy="28932"/>
            </a:xfrm>
            <a:custGeom>
              <a:rect b="b" l="l" r="r" t="t"/>
              <a:pathLst>
                <a:path extrusionOk="0" h="843" w="1252">
                  <a:moveTo>
                    <a:pt x="654" y="1"/>
                  </a:moveTo>
                  <a:cubicBezTo>
                    <a:pt x="322" y="1"/>
                    <a:pt x="0" y="198"/>
                    <a:pt x="189" y="525"/>
                  </a:cubicBezTo>
                  <a:cubicBezTo>
                    <a:pt x="200" y="547"/>
                    <a:pt x="211" y="570"/>
                    <a:pt x="222" y="592"/>
                  </a:cubicBezTo>
                  <a:cubicBezTo>
                    <a:pt x="337" y="749"/>
                    <a:pt x="572" y="843"/>
                    <a:pt x="785" y="843"/>
                  </a:cubicBezTo>
                  <a:cubicBezTo>
                    <a:pt x="1034" y="843"/>
                    <a:pt x="1252" y="715"/>
                    <a:pt x="1215" y="412"/>
                  </a:cubicBezTo>
                  <a:cubicBezTo>
                    <a:pt x="1190" y="126"/>
                    <a:pt x="919" y="1"/>
                    <a:pt x="6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11"/>
            <p:cNvSpPr/>
            <p:nvPr/>
          </p:nvSpPr>
          <p:spPr>
            <a:xfrm>
              <a:off x="4249566" y="694497"/>
              <a:ext cx="40429" cy="38404"/>
            </a:xfrm>
            <a:custGeom>
              <a:rect b="b" l="l" r="r" t="t"/>
              <a:pathLst>
                <a:path extrusionOk="0" h="1119" w="1178">
                  <a:moveTo>
                    <a:pt x="668" y="1"/>
                  </a:moveTo>
                  <a:cubicBezTo>
                    <a:pt x="616" y="1"/>
                    <a:pt x="559" y="13"/>
                    <a:pt x="498" y="40"/>
                  </a:cubicBezTo>
                  <a:cubicBezTo>
                    <a:pt x="0" y="256"/>
                    <a:pt x="291" y="1119"/>
                    <a:pt x="669" y="1119"/>
                  </a:cubicBezTo>
                  <a:cubicBezTo>
                    <a:pt x="745" y="1119"/>
                    <a:pt x="826" y="1083"/>
                    <a:pt x="904" y="999"/>
                  </a:cubicBezTo>
                  <a:cubicBezTo>
                    <a:pt x="926" y="988"/>
                    <a:pt x="938" y="965"/>
                    <a:pt x="949" y="943"/>
                  </a:cubicBezTo>
                  <a:cubicBezTo>
                    <a:pt x="1177" y="655"/>
                    <a:pt x="1048" y="1"/>
                    <a:pt x="66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11"/>
            <p:cNvSpPr/>
            <p:nvPr/>
          </p:nvSpPr>
          <p:spPr>
            <a:xfrm>
              <a:off x="4082668" y="60573"/>
              <a:ext cx="50622" cy="28726"/>
            </a:xfrm>
            <a:custGeom>
              <a:rect b="b" l="l" r="r" t="t"/>
              <a:pathLst>
                <a:path extrusionOk="0" h="837" w="1475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7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18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11"/>
            <p:cNvSpPr/>
            <p:nvPr/>
          </p:nvSpPr>
          <p:spPr>
            <a:xfrm>
              <a:off x="4357640" y="652318"/>
              <a:ext cx="50759" cy="34698"/>
            </a:xfrm>
            <a:custGeom>
              <a:rect b="b" l="l" r="r" t="t"/>
              <a:pathLst>
                <a:path extrusionOk="0" h="1011" w="1479">
                  <a:moveTo>
                    <a:pt x="802" y="1"/>
                  </a:moveTo>
                  <a:cubicBezTo>
                    <a:pt x="289" y="1"/>
                    <a:pt x="0" y="1011"/>
                    <a:pt x="575" y="1011"/>
                  </a:cubicBezTo>
                  <a:cubicBezTo>
                    <a:pt x="586" y="1011"/>
                    <a:pt x="598" y="1010"/>
                    <a:pt x="610" y="1009"/>
                  </a:cubicBezTo>
                  <a:cubicBezTo>
                    <a:pt x="632" y="1009"/>
                    <a:pt x="655" y="1009"/>
                    <a:pt x="677" y="998"/>
                  </a:cubicBezTo>
                  <a:cubicBezTo>
                    <a:pt x="1084" y="919"/>
                    <a:pt x="1479" y="208"/>
                    <a:pt x="948" y="28"/>
                  </a:cubicBezTo>
                  <a:cubicBezTo>
                    <a:pt x="898" y="9"/>
                    <a:pt x="849" y="1"/>
                    <a:pt x="80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11"/>
            <p:cNvSpPr/>
            <p:nvPr/>
          </p:nvSpPr>
          <p:spPr>
            <a:xfrm>
              <a:off x="3846031" y="60571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11"/>
            <p:cNvSpPr/>
            <p:nvPr/>
          </p:nvSpPr>
          <p:spPr>
            <a:xfrm>
              <a:off x="4233950" y="593597"/>
              <a:ext cx="40257" cy="29584"/>
            </a:xfrm>
            <a:custGeom>
              <a:rect b="b" l="l" r="r" t="t"/>
              <a:pathLst>
                <a:path extrusionOk="0" h="862" w="1173">
                  <a:moveTo>
                    <a:pt x="547" y="1"/>
                  </a:moveTo>
                  <a:cubicBezTo>
                    <a:pt x="257" y="1"/>
                    <a:pt x="0" y="156"/>
                    <a:pt x="129" y="464"/>
                  </a:cubicBezTo>
                  <a:cubicBezTo>
                    <a:pt x="129" y="486"/>
                    <a:pt x="140" y="509"/>
                    <a:pt x="151" y="531"/>
                  </a:cubicBezTo>
                  <a:cubicBezTo>
                    <a:pt x="258" y="728"/>
                    <a:pt x="531" y="861"/>
                    <a:pt x="767" y="861"/>
                  </a:cubicBezTo>
                  <a:cubicBezTo>
                    <a:pt x="979" y="861"/>
                    <a:pt x="1162" y="753"/>
                    <a:pt x="1167" y="486"/>
                  </a:cubicBezTo>
                  <a:cubicBezTo>
                    <a:pt x="1173" y="162"/>
                    <a:pt x="842" y="1"/>
                    <a:pt x="5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11"/>
            <p:cNvSpPr/>
            <p:nvPr/>
          </p:nvSpPr>
          <p:spPr>
            <a:xfrm>
              <a:off x="4109403" y="456008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770" y="1"/>
                  </a:moveTo>
                  <a:cubicBezTo>
                    <a:pt x="728" y="1"/>
                    <a:pt x="682" y="9"/>
                    <a:pt x="632" y="27"/>
                  </a:cubicBezTo>
                  <a:cubicBezTo>
                    <a:pt x="610" y="38"/>
                    <a:pt x="587" y="49"/>
                    <a:pt x="564" y="61"/>
                  </a:cubicBezTo>
                  <a:cubicBezTo>
                    <a:pt x="192" y="241"/>
                    <a:pt x="0" y="1031"/>
                    <a:pt x="564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70" y="1066"/>
                    <a:pt x="1244" y="1"/>
                    <a:pt x="77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11"/>
            <p:cNvSpPr/>
            <p:nvPr/>
          </p:nvSpPr>
          <p:spPr>
            <a:xfrm>
              <a:off x="4141355" y="155708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419" y="0"/>
                  </a:moveTo>
                  <a:cubicBezTo>
                    <a:pt x="196" y="0"/>
                    <a:pt x="0" y="114"/>
                    <a:pt x="6" y="393"/>
                  </a:cubicBezTo>
                  <a:cubicBezTo>
                    <a:pt x="11" y="706"/>
                    <a:pt x="324" y="856"/>
                    <a:pt x="611" y="856"/>
                  </a:cubicBezTo>
                  <a:cubicBezTo>
                    <a:pt x="914" y="856"/>
                    <a:pt x="1189" y="689"/>
                    <a:pt x="1044" y="370"/>
                  </a:cubicBezTo>
                  <a:cubicBezTo>
                    <a:pt x="1033" y="347"/>
                    <a:pt x="1021" y="325"/>
                    <a:pt x="1010" y="302"/>
                  </a:cubicBezTo>
                  <a:cubicBezTo>
                    <a:pt x="907" y="120"/>
                    <a:pt x="648" y="0"/>
                    <a:pt x="41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11"/>
            <p:cNvSpPr/>
            <p:nvPr/>
          </p:nvSpPr>
          <p:spPr>
            <a:xfrm>
              <a:off x="4140428" y="460710"/>
              <a:ext cx="43278" cy="28657"/>
            </a:xfrm>
            <a:custGeom>
              <a:rect b="b" l="l" r="r" t="t"/>
              <a:pathLst>
                <a:path extrusionOk="0" h="835" w="1261">
                  <a:moveTo>
                    <a:pt x="664" y="1"/>
                  </a:moveTo>
                  <a:cubicBezTo>
                    <a:pt x="329" y="1"/>
                    <a:pt x="0" y="202"/>
                    <a:pt x="191" y="533"/>
                  </a:cubicBezTo>
                  <a:cubicBezTo>
                    <a:pt x="202" y="555"/>
                    <a:pt x="213" y="578"/>
                    <a:pt x="236" y="589"/>
                  </a:cubicBezTo>
                  <a:cubicBezTo>
                    <a:pt x="349" y="744"/>
                    <a:pt x="579" y="835"/>
                    <a:pt x="789" y="835"/>
                  </a:cubicBezTo>
                  <a:cubicBezTo>
                    <a:pt x="1039" y="835"/>
                    <a:pt x="1261" y="705"/>
                    <a:pt x="1218" y="397"/>
                  </a:cubicBezTo>
                  <a:cubicBezTo>
                    <a:pt x="1188" y="122"/>
                    <a:pt x="924" y="1"/>
                    <a:pt x="66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11"/>
            <p:cNvSpPr/>
            <p:nvPr/>
          </p:nvSpPr>
          <p:spPr>
            <a:xfrm>
              <a:off x="4257357" y="635707"/>
              <a:ext cx="43312" cy="28966"/>
            </a:xfrm>
            <a:custGeom>
              <a:rect b="b" l="l" r="r" t="t"/>
              <a:pathLst>
                <a:path extrusionOk="0" h="844" w="1262">
                  <a:moveTo>
                    <a:pt x="666" y="0"/>
                  </a:moveTo>
                  <a:cubicBezTo>
                    <a:pt x="330" y="0"/>
                    <a:pt x="1" y="208"/>
                    <a:pt x="192" y="546"/>
                  </a:cubicBezTo>
                  <a:cubicBezTo>
                    <a:pt x="203" y="557"/>
                    <a:pt x="214" y="579"/>
                    <a:pt x="225" y="602"/>
                  </a:cubicBezTo>
                  <a:cubicBezTo>
                    <a:pt x="338" y="755"/>
                    <a:pt x="567" y="843"/>
                    <a:pt x="778" y="843"/>
                  </a:cubicBezTo>
                  <a:cubicBezTo>
                    <a:pt x="1034" y="843"/>
                    <a:pt x="1262" y="713"/>
                    <a:pt x="1218" y="410"/>
                  </a:cubicBezTo>
                  <a:cubicBezTo>
                    <a:pt x="1189" y="125"/>
                    <a:pt x="925" y="0"/>
                    <a:pt x="66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11"/>
            <p:cNvSpPr/>
            <p:nvPr/>
          </p:nvSpPr>
          <p:spPr>
            <a:xfrm>
              <a:off x="4293358" y="629530"/>
              <a:ext cx="40806" cy="38198"/>
            </a:xfrm>
            <a:custGeom>
              <a:rect b="b" l="l" r="r" t="t"/>
              <a:pathLst>
                <a:path extrusionOk="0" h="1113" w="1189">
                  <a:moveTo>
                    <a:pt x="666" y="1"/>
                  </a:moveTo>
                  <a:cubicBezTo>
                    <a:pt x="608" y="1"/>
                    <a:pt x="543" y="15"/>
                    <a:pt x="474" y="49"/>
                  </a:cubicBezTo>
                  <a:cubicBezTo>
                    <a:pt x="0" y="290"/>
                    <a:pt x="330" y="1113"/>
                    <a:pt x="706" y="1113"/>
                  </a:cubicBezTo>
                  <a:cubicBezTo>
                    <a:pt x="787" y="1113"/>
                    <a:pt x="870" y="1075"/>
                    <a:pt x="948" y="985"/>
                  </a:cubicBezTo>
                  <a:cubicBezTo>
                    <a:pt x="959" y="963"/>
                    <a:pt x="971" y="940"/>
                    <a:pt x="993" y="929"/>
                  </a:cubicBezTo>
                  <a:cubicBezTo>
                    <a:pt x="1189" y="626"/>
                    <a:pt x="104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11"/>
            <p:cNvSpPr/>
            <p:nvPr/>
          </p:nvSpPr>
          <p:spPr>
            <a:xfrm>
              <a:off x="4307189" y="591400"/>
              <a:ext cx="40738" cy="38130"/>
            </a:xfrm>
            <a:custGeom>
              <a:rect b="b" l="l" r="r" t="t"/>
              <a:pathLst>
                <a:path extrusionOk="0" h="1111" w="1187">
                  <a:moveTo>
                    <a:pt x="486" y="0"/>
                  </a:moveTo>
                  <a:cubicBezTo>
                    <a:pt x="404" y="0"/>
                    <a:pt x="320" y="39"/>
                    <a:pt x="240" y="133"/>
                  </a:cubicBezTo>
                  <a:cubicBezTo>
                    <a:pt x="229" y="144"/>
                    <a:pt x="207" y="167"/>
                    <a:pt x="195" y="189"/>
                  </a:cubicBezTo>
                  <a:cubicBezTo>
                    <a:pt x="1" y="490"/>
                    <a:pt x="150" y="1110"/>
                    <a:pt x="519" y="1110"/>
                  </a:cubicBezTo>
                  <a:cubicBezTo>
                    <a:pt x="579" y="1110"/>
                    <a:pt x="644" y="1094"/>
                    <a:pt x="714" y="1058"/>
                  </a:cubicBezTo>
                  <a:cubicBezTo>
                    <a:pt x="1186" y="817"/>
                    <a:pt x="861" y="0"/>
                    <a:pt x="48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11"/>
            <p:cNvSpPr/>
            <p:nvPr/>
          </p:nvSpPr>
          <p:spPr>
            <a:xfrm>
              <a:off x="4206289" y="689761"/>
              <a:ext cx="43312" cy="28829"/>
            </a:xfrm>
            <a:custGeom>
              <a:rect b="b" l="l" r="r" t="t"/>
              <a:pathLst>
                <a:path extrusionOk="0" h="840" w="1262">
                  <a:moveTo>
                    <a:pt x="472" y="1"/>
                  </a:moveTo>
                  <a:cubicBezTo>
                    <a:pt x="222" y="1"/>
                    <a:pt x="0" y="130"/>
                    <a:pt x="43" y="438"/>
                  </a:cubicBezTo>
                  <a:cubicBezTo>
                    <a:pt x="73" y="717"/>
                    <a:pt x="335" y="839"/>
                    <a:pt x="594" y="839"/>
                  </a:cubicBezTo>
                  <a:cubicBezTo>
                    <a:pt x="930" y="839"/>
                    <a:pt x="1262" y="634"/>
                    <a:pt x="1070" y="302"/>
                  </a:cubicBezTo>
                  <a:cubicBezTo>
                    <a:pt x="1048" y="280"/>
                    <a:pt x="1036" y="268"/>
                    <a:pt x="1025" y="246"/>
                  </a:cubicBezTo>
                  <a:cubicBezTo>
                    <a:pt x="912" y="91"/>
                    <a:pt x="682" y="1"/>
                    <a:pt x="4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11"/>
            <p:cNvSpPr/>
            <p:nvPr/>
          </p:nvSpPr>
          <p:spPr>
            <a:xfrm>
              <a:off x="4326203" y="650911"/>
              <a:ext cx="40360" cy="37958"/>
            </a:xfrm>
            <a:custGeom>
              <a:rect b="b" l="l" r="r" t="t"/>
              <a:pathLst>
                <a:path extrusionOk="0" h="1106" w="1176">
                  <a:moveTo>
                    <a:pt x="500" y="0"/>
                  </a:moveTo>
                  <a:cubicBezTo>
                    <a:pt x="422" y="0"/>
                    <a:pt x="340" y="37"/>
                    <a:pt x="262" y="125"/>
                  </a:cubicBezTo>
                  <a:cubicBezTo>
                    <a:pt x="239" y="136"/>
                    <a:pt x="228" y="159"/>
                    <a:pt x="217" y="170"/>
                  </a:cubicBezTo>
                  <a:cubicBezTo>
                    <a:pt x="0" y="466"/>
                    <a:pt x="136" y="1105"/>
                    <a:pt x="512" y="1105"/>
                  </a:cubicBezTo>
                  <a:cubicBezTo>
                    <a:pt x="566" y="1105"/>
                    <a:pt x="626" y="1092"/>
                    <a:pt x="691" y="1062"/>
                  </a:cubicBezTo>
                  <a:cubicBezTo>
                    <a:pt x="1176" y="847"/>
                    <a:pt x="874" y="0"/>
                    <a:pt x="50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11"/>
            <p:cNvSpPr/>
            <p:nvPr/>
          </p:nvSpPr>
          <p:spPr>
            <a:xfrm>
              <a:off x="4346280" y="546647"/>
              <a:ext cx="38885" cy="34183"/>
            </a:xfrm>
            <a:custGeom>
              <a:rect b="b" l="l" r="r" t="t"/>
              <a:pathLst>
                <a:path extrusionOk="0" h="996" w="1133">
                  <a:moveTo>
                    <a:pt x="525" y="1"/>
                  </a:moveTo>
                  <a:cubicBezTo>
                    <a:pt x="402" y="1"/>
                    <a:pt x="286" y="63"/>
                    <a:pt x="207" y="218"/>
                  </a:cubicBezTo>
                  <a:cubicBezTo>
                    <a:pt x="0" y="602"/>
                    <a:pt x="476" y="996"/>
                    <a:pt x="820" y="996"/>
                  </a:cubicBezTo>
                  <a:cubicBezTo>
                    <a:pt x="982" y="996"/>
                    <a:pt x="1115" y="909"/>
                    <a:pt x="1133" y="692"/>
                  </a:cubicBezTo>
                  <a:lnTo>
                    <a:pt x="1133" y="624"/>
                  </a:lnTo>
                  <a:cubicBezTo>
                    <a:pt x="1125" y="326"/>
                    <a:pt x="806" y="1"/>
                    <a:pt x="52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11"/>
            <p:cNvSpPr/>
            <p:nvPr/>
          </p:nvSpPr>
          <p:spPr>
            <a:xfrm>
              <a:off x="3877880" y="106356"/>
              <a:ext cx="53676" cy="29893"/>
            </a:xfrm>
            <a:custGeom>
              <a:rect b="b" l="l" r="r" t="t"/>
              <a:pathLst>
                <a:path extrusionOk="0" h="871" w="1564">
                  <a:moveTo>
                    <a:pt x="830" y="0"/>
                  </a:moveTo>
                  <a:cubicBezTo>
                    <a:pt x="453" y="0"/>
                    <a:pt x="1" y="311"/>
                    <a:pt x="269" y="691"/>
                  </a:cubicBezTo>
                  <a:cubicBezTo>
                    <a:pt x="359" y="819"/>
                    <a:pt x="488" y="870"/>
                    <a:pt x="625" y="870"/>
                  </a:cubicBezTo>
                  <a:cubicBezTo>
                    <a:pt x="1057" y="870"/>
                    <a:pt x="1564" y="356"/>
                    <a:pt x="1127" y="82"/>
                  </a:cubicBezTo>
                  <a:cubicBezTo>
                    <a:pt x="1104" y="70"/>
                    <a:pt x="1082" y="59"/>
                    <a:pt x="1059" y="48"/>
                  </a:cubicBezTo>
                  <a:cubicBezTo>
                    <a:pt x="992" y="15"/>
                    <a:pt x="913" y="0"/>
                    <a:pt x="83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11"/>
            <p:cNvSpPr/>
            <p:nvPr/>
          </p:nvSpPr>
          <p:spPr>
            <a:xfrm>
              <a:off x="4232166" y="755518"/>
              <a:ext cx="38885" cy="34320"/>
            </a:xfrm>
            <a:custGeom>
              <a:rect b="b" l="l" r="r" t="t"/>
              <a:pathLst>
                <a:path extrusionOk="0" h="1000" w="1133">
                  <a:moveTo>
                    <a:pt x="312" y="1"/>
                  </a:moveTo>
                  <a:cubicBezTo>
                    <a:pt x="150" y="1"/>
                    <a:pt x="18" y="88"/>
                    <a:pt x="0" y="304"/>
                  </a:cubicBezTo>
                  <a:lnTo>
                    <a:pt x="0" y="372"/>
                  </a:lnTo>
                  <a:cubicBezTo>
                    <a:pt x="8" y="672"/>
                    <a:pt x="331" y="999"/>
                    <a:pt x="613" y="999"/>
                  </a:cubicBezTo>
                  <a:cubicBezTo>
                    <a:pt x="734" y="999"/>
                    <a:pt x="848" y="939"/>
                    <a:pt x="926" y="790"/>
                  </a:cubicBezTo>
                  <a:cubicBezTo>
                    <a:pt x="1133" y="398"/>
                    <a:pt x="655" y="1"/>
                    <a:pt x="3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11"/>
            <p:cNvSpPr/>
            <p:nvPr/>
          </p:nvSpPr>
          <p:spPr>
            <a:xfrm>
              <a:off x="3389438" y="-109689"/>
              <a:ext cx="1287343" cy="1264109"/>
            </a:xfrm>
            <a:custGeom>
              <a:rect b="b" l="l" r="r" t="t"/>
              <a:pathLst>
                <a:path extrusionOk="0" h="36833" w="37510">
                  <a:moveTo>
                    <a:pt x="28584" y="1"/>
                  </a:moveTo>
                  <a:lnTo>
                    <a:pt x="28888" y="283"/>
                  </a:lnTo>
                  <a:cubicBezTo>
                    <a:pt x="29453" y="813"/>
                    <a:pt x="29994" y="1366"/>
                    <a:pt x="30547" y="1908"/>
                  </a:cubicBezTo>
                  <a:cubicBezTo>
                    <a:pt x="31100" y="2450"/>
                    <a:pt x="31585" y="3048"/>
                    <a:pt x="32104" y="3623"/>
                  </a:cubicBezTo>
                  <a:cubicBezTo>
                    <a:pt x="32578" y="4221"/>
                    <a:pt x="33097" y="4819"/>
                    <a:pt x="33492" y="5474"/>
                  </a:cubicBezTo>
                  <a:cubicBezTo>
                    <a:pt x="34350" y="6749"/>
                    <a:pt x="35038" y="8126"/>
                    <a:pt x="35557" y="9581"/>
                  </a:cubicBezTo>
                  <a:cubicBezTo>
                    <a:pt x="36065" y="11037"/>
                    <a:pt x="36438" y="12526"/>
                    <a:pt x="36663" y="14061"/>
                  </a:cubicBezTo>
                  <a:cubicBezTo>
                    <a:pt x="36889" y="15584"/>
                    <a:pt x="37024" y="17130"/>
                    <a:pt x="37047" y="18665"/>
                  </a:cubicBezTo>
                  <a:cubicBezTo>
                    <a:pt x="37092" y="20222"/>
                    <a:pt x="37081" y="21768"/>
                    <a:pt x="37047" y="23314"/>
                  </a:cubicBezTo>
                  <a:cubicBezTo>
                    <a:pt x="37047" y="23698"/>
                    <a:pt x="37047" y="24104"/>
                    <a:pt x="37024" y="24465"/>
                  </a:cubicBezTo>
                  <a:lnTo>
                    <a:pt x="36990" y="25052"/>
                  </a:lnTo>
                  <a:lnTo>
                    <a:pt x="36900" y="25605"/>
                  </a:lnTo>
                  <a:cubicBezTo>
                    <a:pt x="36754" y="26338"/>
                    <a:pt x="36505" y="27060"/>
                    <a:pt x="36178" y="27749"/>
                  </a:cubicBezTo>
                  <a:cubicBezTo>
                    <a:pt x="35862" y="28437"/>
                    <a:pt x="35456" y="29080"/>
                    <a:pt x="34971" y="29667"/>
                  </a:cubicBezTo>
                  <a:cubicBezTo>
                    <a:pt x="34497" y="30254"/>
                    <a:pt x="33944" y="30773"/>
                    <a:pt x="33323" y="31213"/>
                  </a:cubicBezTo>
                  <a:cubicBezTo>
                    <a:pt x="32714" y="31653"/>
                    <a:pt x="32037" y="31980"/>
                    <a:pt x="31315" y="32183"/>
                  </a:cubicBezTo>
                  <a:cubicBezTo>
                    <a:pt x="30798" y="32315"/>
                    <a:pt x="30263" y="32380"/>
                    <a:pt x="29727" y="32380"/>
                  </a:cubicBezTo>
                  <a:cubicBezTo>
                    <a:pt x="29526" y="32380"/>
                    <a:pt x="29325" y="32371"/>
                    <a:pt x="29125" y="32353"/>
                  </a:cubicBezTo>
                  <a:lnTo>
                    <a:pt x="28651" y="32127"/>
                  </a:lnTo>
                  <a:lnTo>
                    <a:pt x="28336" y="31980"/>
                  </a:lnTo>
                  <a:lnTo>
                    <a:pt x="28324" y="32341"/>
                  </a:lnTo>
                  <a:cubicBezTo>
                    <a:pt x="28302" y="32669"/>
                    <a:pt x="28200" y="32985"/>
                    <a:pt x="28031" y="33255"/>
                  </a:cubicBezTo>
                  <a:cubicBezTo>
                    <a:pt x="27839" y="33549"/>
                    <a:pt x="27613" y="33808"/>
                    <a:pt x="27354" y="34034"/>
                  </a:cubicBezTo>
                  <a:cubicBezTo>
                    <a:pt x="26823" y="34508"/>
                    <a:pt x="26225" y="34892"/>
                    <a:pt x="25582" y="35208"/>
                  </a:cubicBezTo>
                  <a:cubicBezTo>
                    <a:pt x="24939" y="35524"/>
                    <a:pt x="24262" y="35772"/>
                    <a:pt x="23574" y="35975"/>
                  </a:cubicBezTo>
                  <a:cubicBezTo>
                    <a:pt x="23235" y="36065"/>
                    <a:pt x="22874" y="36122"/>
                    <a:pt x="22513" y="36178"/>
                  </a:cubicBezTo>
                  <a:cubicBezTo>
                    <a:pt x="22152" y="36246"/>
                    <a:pt x="21791" y="36302"/>
                    <a:pt x="21441" y="36336"/>
                  </a:cubicBezTo>
                  <a:cubicBezTo>
                    <a:pt x="21147" y="36382"/>
                    <a:pt x="20855" y="36404"/>
                    <a:pt x="20565" y="36404"/>
                  </a:cubicBezTo>
                  <a:cubicBezTo>
                    <a:pt x="19437" y="36404"/>
                    <a:pt x="18336" y="36078"/>
                    <a:pt x="17277" y="35602"/>
                  </a:cubicBezTo>
                  <a:lnTo>
                    <a:pt x="16295" y="35140"/>
                  </a:lnTo>
                  <a:lnTo>
                    <a:pt x="15325" y="34621"/>
                  </a:lnTo>
                  <a:cubicBezTo>
                    <a:pt x="14704" y="34248"/>
                    <a:pt x="14117" y="33842"/>
                    <a:pt x="13553" y="33380"/>
                  </a:cubicBezTo>
                  <a:cubicBezTo>
                    <a:pt x="12978" y="32951"/>
                    <a:pt x="12470" y="32420"/>
                    <a:pt x="11940" y="31935"/>
                  </a:cubicBezTo>
                  <a:cubicBezTo>
                    <a:pt x="11466" y="31382"/>
                    <a:pt x="10935" y="30874"/>
                    <a:pt x="10495" y="30299"/>
                  </a:cubicBezTo>
                  <a:lnTo>
                    <a:pt x="9818" y="29453"/>
                  </a:lnTo>
                  <a:lnTo>
                    <a:pt x="9186" y="28561"/>
                  </a:lnTo>
                  <a:cubicBezTo>
                    <a:pt x="8746" y="27974"/>
                    <a:pt x="8362" y="27354"/>
                    <a:pt x="7979" y="26733"/>
                  </a:cubicBezTo>
                  <a:cubicBezTo>
                    <a:pt x="7595" y="26113"/>
                    <a:pt x="7223" y="25492"/>
                    <a:pt x="6850" y="24849"/>
                  </a:cubicBezTo>
                  <a:lnTo>
                    <a:pt x="5745" y="22953"/>
                  </a:lnTo>
                  <a:lnTo>
                    <a:pt x="3555" y="19139"/>
                  </a:lnTo>
                  <a:cubicBezTo>
                    <a:pt x="3183" y="18507"/>
                    <a:pt x="2822" y="17875"/>
                    <a:pt x="2517" y="17221"/>
                  </a:cubicBezTo>
                  <a:cubicBezTo>
                    <a:pt x="2213" y="16566"/>
                    <a:pt x="1930" y="15889"/>
                    <a:pt x="1682" y="15201"/>
                  </a:cubicBezTo>
                  <a:cubicBezTo>
                    <a:pt x="1208" y="13824"/>
                    <a:pt x="847" y="12414"/>
                    <a:pt x="610" y="10980"/>
                  </a:cubicBezTo>
                  <a:cubicBezTo>
                    <a:pt x="351" y="9536"/>
                    <a:pt x="260" y="8080"/>
                    <a:pt x="351" y="6625"/>
                  </a:cubicBezTo>
                  <a:cubicBezTo>
                    <a:pt x="407" y="5169"/>
                    <a:pt x="858" y="3770"/>
                    <a:pt x="1095" y="2314"/>
                  </a:cubicBezTo>
                  <a:cubicBezTo>
                    <a:pt x="1231" y="1547"/>
                    <a:pt x="1344" y="780"/>
                    <a:pt x="1445" y="12"/>
                  </a:cubicBezTo>
                  <a:lnTo>
                    <a:pt x="1253" y="12"/>
                  </a:lnTo>
                  <a:cubicBezTo>
                    <a:pt x="1141" y="768"/>
                    <a:pt x="1016" y="1524"/>
                    <a:pt x="870" y="2269"/>
                  </a:cubicBezTo>
                  <a:cubicBezTo>
                    <a:pt x="746" y="2991"/>
                    <a:pt x="565" y="3702"/>
                    <a:pt x="418" y="4424"/>
                  </a:cubicBezTo>
                  <a:cubicBezTo>
                    <a:pt x="249" y="5135"/>
                    <a:pt x="136" y="5869"/>
                    <a:pt x="80" y="6602"/>
                  </a:cubicBezTo>
                  <a:cubicBezTo>
                    <a:pt x="1" y="8080"/>
                    <a:pt x="80" y="9559"/>
                    <a:pt x="328" y="11014"/>
                  </a:cubicBezTo>
                  <a:cubicBezTo>
                    <a:pt x="565" y="12470"/>
                    <a:pt x="926" y="13903"/>
                    <a:pt x="1411" y="15291"/>
                  </a:cubicBezTo>
                  <a:cubicBezTo>
                    <a:pt x="1660" y="15991"/>
                    <a:pt x="1942" y="16668"/>
                    <a:pt x="2246" y="17345"/>
                  </a:cubicBezTo>
                  <a:cubicBezTo>
                    <a:pt x="2551" y="18010"/>
                    <a:pt x="2923" y="18654"/>
                    <a:pt x="3285" y="19286"/>
                  </a:cubicBezTo>
                  <a:lnTo>
                    <a:pt x="5474" y="23111"/>
                  </a:lnTo>
                  <a:lnTo>
                    <a:pt x="6557" y="25018"/>
                  </a:lnTo>
                  <a:cubicBezTo>
                    <a:pt x="6929" y="25650"/>
                    <a:pt x="7290" y="26293"/>
                    <a:pt x="7685" y="26914"/>
                  </a:cubicBezTo>
                  <a:cubicBezTo>
                    <a:pt x="8092" y="27534"/>
                    <a:pt x="8464" y="28166"/>
                    <a:pt x="8893" y="28753"/>
                  </a:cubicBezTo>
                  <a:lnTo>
                    <a:pt x="9536" y="29656"/>
                  </a:lnTo>
                  <a:lnTo>
                    <a:pt x="10224" y="30525"/>
                  </a:lnTo>
                  <a:cubicBezTo>
                    <a:pt x="10664" y="31123"/>
                    <a:pt x="11195" y="31642"/>
                    <a:pt x="11680" y="32195"/>
                  </a:cubicBezTo>
                  <a:cubicBezTo>
                    <a:pt x="12222" y="32702"/>
                    <a:pt x="12729" y="33244"/>
                    <a:pt x="13328" y="33684"/>
                  </a:cubicBezTo>
                  <a:cubicBezTo>
                    <a:pt x="13903" y="34158"/>
                    <a:pt x="14512" y="34587"/>
                    <a:pt x="15144" y="34971"/>
                  </a:cubicBezTo>
                  <a:lnTo>
                    <a:pt x="16115" y="35501"/>
                  </a:lnTo>
                  <a:lnTo>
                    <a:pt x="17119" y="35975"/>
                  </a:lnTo>
                  <a:cubicBezTo>
                    <a:pt x="17807" y="36257"/>
                    <a:pt x="18496" y="36550"/>
                    <a:pt x="19240" y="36686"/>
                  </a:cubicBezTo>
                  <a:cubicBezTo>
                    <a:pt x="19613" y="36765"/>
                    <a:pt x="19985" y="36810"/>
                    <a:pt x="20369" y="36832"/>
                  </a:cubicBezTo>
                  <a:cubicBezTo>
                    <a:pt x="20741" y="36810"/>
                    <a:pt x="21125" y="36832"/>
                    <a:pt x="21497" y="36776"/>
                  </a:cubicBezTo>
                  <a:cubicBezTo>
                    <a:pt x="21870" y="36708"/>
                    <a:pt x="22242" y="36686"/>
                    <a:pt x="22592" y="36618"/>
                  </a:cubicBezTo>
                  <a:cubicBezTo>
                    <a:pt x="22953" y="36550"/>
                    <a:pt x="23325" y="36494"/>
                    <a:pt x="23686" y="36392"/>
                  </a:cubicBezTo>
                  <a:cubicBezTo>
                    <a:pt x="24409" y="36201"/>
                    <a:pt x="25108" y="35941"/>
                    <a:pt x="25785" y="35614"/>
                  </a:cubicBezTo>
                  <a:cubicBezTo>
                    <a:pt x="26462" y="35287"/>
                    <a:pt x="27106" y="34869"/>
                    <a:pt x="27670" y="34384"/>
                  </a:cubicBezTo>
                  <a:cubicBezTo>
                    <a:pt x="27963" y="34124"/>
                    <a:pt x="28223" y="33831"/>
                    <a:pt x="28437" y="33504"/>
                  </a:cubicBezTo>
                  <a:cubicBezTo>
                    <a:pt x="28584" y="33255"/>
                    <a:pt x="28697" y="32985"/>
                    <a:pt x="28753" y="32691"/>
                  </a:cubicBezTo>
                  <a:lnTo>
                    <a:pt x="28979" y="32804"/>
                  </a:lnTo>
                  <a:lnTo>
                    <a:pt x="29013" y="32815"/>
                  </a:lnTo>
                  <a:lnTo>
                    <a:pt x="29046" y="32815"/>
                  </a:lnTo>
                  <a:cubicBezTo>
                    <a:pt x="29310" y="32838"/>
                    <a:pt x="29575" y="32851"/>
                    <a:pt x="29841" y="32851"/>
                  </a:cubicBezTo>
                  <a:cubicBezTo>
                    <a:pt x="30384" y="32851"/>
                    <a:pt x="30927" y="32794"/>
                    <a:pt x="31450" y="32635"/>
                  </a:cubicBezTo>
                  <a:cubicBezTo>
                    <a:pt x="32217" y="32420"/>
                    <a:pt x="32951" y="32071"/>
                    <a:pt x="33605" y="31597"/>
                  </a:cubicBezTo>
                  <a:cubicBezTo>
                    <a:pt x="34260" y="31134"/>
                    <a:pt x="34835" y="30581"/>
                    <a:pt x="35332" y="29949"/>
                  </a:cubicBezTo>
                  <a:cubicBezTo>
                    <a:pt x="35828" y="29340"/>
                    <a:pt x="36257" y="28663"/>
                    <a:pt x="36584" y="27941"/>
                  </a:cubicBezTo>
                  <a:cubicBezTo>
                    <a:pt x="36934" y="27218"/>
                    <a:pt x="37182" y="26462"/>
                    <a:pt x="37329" y="25684"/>
                  </a:cubicBezTo>
                  <a:lnTo>
                    <a:pt x="37419" y="25086"/>
                  </a:lnTo>
                  <a:lnTo>
                    <a:pt x="37453" y="24499"/>
                  </a:lnTo>
                  <a:cubicBezTo>
                    <a:pt x="37476" y="24093"/>
                    <a:pt x="37464" y="23720"/>
                    <a:pt x="37476" y="23325"/>
                  </a:cubicBezTo>
                  <a:cubicBezTo>
                    <a:pt x="37498" y="21768"/>
                    <a:pt x="37510" y="20222"/>
                    <a:pt x="37453" y="18654"/>
                  </a:cubicBezTo>
                  <a:cubicBezTo>
                    <a:pt x="37419" y="17096"/>
                    <a:pt x="37273" y="15539"/>
                    <a:pt x="37047" y="13993"/>
                  </a:cubicBezTo>
                  <a:cubicBezTo>
                    <a:pt x="36810" y="12447"/>
                    <a:pt x="36426" y="10924"/>
                    <a:pt x="35896" y="9457"/>
                  </a:cubicBezTo>
                  <a:cubicBezTo>
                    <a:pt x="35366" y="7979"/>
                    <a:pt x="34655" y="6568"/>
                    <a:pt x="33763" y="5271"/>
                  </a:cubicBezTo>
                  <a:cubicBezTo>
                    <a:pt x="33346" y="4605"/>
                    <a:pt x="32849" y="4029"/>
                    <a:pt x="32353" y="3409"/>
                  </a:cubicBezTo>
                  <a:cubicBezTo>
                    <a:pt x="31834" y="2833"/>
                    <a:pt x="31315" y="2247"/>
                    <a:pt x="30773" y="1682"/>
                  </a:cubicBezTo>
                  <a:cubicBezTo>
                    <a:pt x="30231" y="1129"/>
                    <a:pt x="29678" y="588"/>
                    <a:pt x="29103" y="57"/>
                  </a:cubicBezTo>
                  <a:lnTo>
                    <a:pt x="29046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11"/>
            <p:cNvSpPr/>
            <p:nvPr/>
          </p:nvSpPr>
          <p:spPr>
            <a:xfrm>
              <a:off x="3427396" y="-109689"/>
              <a:ext cx="1211050" cy="1223302"/>
            </a:xfrm>
            <a:custGeom>
              <a:rect b="b" l="l" r="r" t="t"/>
              <a:pathLst>
                <a:path extrusionOk="0" h="35644" w="35287">
                  <a:moveTo>
                    <a:pt x="1219" y="1"/>
                  </a:moveTo>
                  <a:cubicBezTo>
                    <a:pt x="1005" y="1603"/>
                    <a:pt x="712" y="3183"/>
                    <a:pt x="351" y="4752"/>
                  </a:cubicBezTo>
                  <a:cubicBezTo>
                    <a:pt x="136" y="5654"/>
                    <a:pt x="35" y="6568"/>
                    <a:pt x="35" y="7482"/>
                  </a:cubicBezTo>
                  <a:cubicBezTo>
                    <a:pt x="1" y="10969"/>
                    <a:pt x="1129" y="15257"/>
                    <a:pt x="2844" y="18168"/>
                  </a:cubicBezTo>
                  <a:cubicBezTo>
                    <a:pt x="3995" y="20132"/>
                    <a:pt x="4469" y="20990"/>
                    <a:pt x="4943" y="21836"/>
                  </a:cubicBezTo>
                  <a:cubicBezTo>
                    <a:pt x="5428" y="22727"/>
                    <a:pt x="5891" y="23562"/>
                    <a:pt x="7132" y="25650"/>
                  </a:cubicBezTo>
                  <a:cubicBezTo>
                    <a:pt x="9795" y="30141"/>
                    <a:pt x="12549" y="33030"/>
                    <a:pt x="15550" y="34474"/>
                  </a:cubicBezTo>
                  <a:cubicBezTo>
                    <a:pt x="16892" y="35120"/>
                    <a:pt x="18164" y="35644"/>
                    <a:pt x="19620" y="35644"/>
                  </a:cubicBezTo>
                  <a:cubicBezTo>
                    <a:pt x="19817" y="35644"/>
                    <a:pt x="20017" y="35634"/>
                    <a:pt x="20222" y="35614"/>
                  </a:cubicBezTo>
                  <a:cubicBezTo>
                    <a:pt x="21080" y="35524"/>
                    <a:pt x="21926" y="35298"/>
                    <a:pt x="22716" y="34959"/>
                  </a:cubicBezTo>
                  <a:cubicBezTo>
                    <a:pt x="23585" y="34609"/>
                    <a:pt x="24487" y="34621"/>
                    <a:pt x="25187" y="33966"/>
                  </a:cubicBezTo>
                  <a:cubicBezTo>
                    <a:pt x="26282" y="32962"/>
                    <a:pt x="26485" y="32319"/>
                    <a:pt x="26507" y="30841"/>
                  </a:cubicBezTo>
                  <a:cubicBezTo>
                    <a:pt x="27498" y="31094"/>
                    <a:pt x="28450" y="31312"/>
                    <a:pt x="29366" y="31312"/>
                  </a:cubicBezTo>
                  <a:cubicBezTo>
                    <a:pt x="30410" y="31312"/>
                    <a:pt x="31408" y="31028"/>
                    <a:pt x="32364" y="30186"/>
                  </a:cubicBezTo>
                  <a:cubicBezTo>
                    <a:pt x="34034" y="28730"/>
                    <a:pt x="35162" y="26372"/>
                    <a:pt x="35185" y="24307"/>
                  </a:cubicBezTo>
                  <a:lnTo>
                    <a:pt x="35219" y="22332"/>
                  </a:lnTo>
                  <a:cubicBezTo>
                    <a:pt x="35286" y="15810"/>
                    <a:pt x="34970" y="9514"/>
                    <a:pt x="30468" y="4221"/>
                  </a:cubicBezTo>
                  <a:cubicBezTo>
                    <a:pt x="29159" y="2720"/>
                    <a:pt x="27771" y="1321"/>
                    <a:pt x="26304" y="1"/>
                  </a:cubicBezTo>
                  <a:lnTo>
                    <a:pt x="18800" y="1"/>
                  </a:lnTo>
                  <a:cubicBezTo>
                    <a:pt x="19387" y="802"/>
                    <a:pt x="19974" y="1603"/>
                    <a:pt x="20583" y="2393"/>
                  </a:cubicBezTo>
                  <a:cubicBezTo>
                    <a:pt x="22242" y="4526"/>
                    <a:pt x="24341" y="6365"/>
                    <a:pt x="25774" y="8667"/>
                  </a:cubicBezTo>
                  <a:cubicBezTo>
                    <a:pt x="26710" y="10191"/>
                    <a:pt x="27015" y="12007"/>
                    <a:pt x="27579" y="13677"/>
                  </a:cubicBezTo>
                  <a:cubicBezTo>
                    <a:pt x="28617" y="16690"/>
                    <a:pt x="28945" y="20753"/>
                    <a:pt x="28223" y="23867"/>
                  </a:cubicBezTo>
                  <a:cubicBezTo>
                    <a:pt x="27974" y="24950"/>
                    <a:pt x="27466" y="26214"/>
                    <a:pt x="26383" y="26722"/>
                  </a:cubicBezTo>
                  <a:cubicBezTo>
                    <a:pt x="26045" y="26879"/>
                    <a:pt x="25698" y="26937"/>
                    <a:pt x="25347" y="26937"/>
                  </a:cubicBezTo>
                  <a:cubicBezTo>
                    <a:pt x="24377" y="26937"/>
                    <a:pt x="23376" y="26496"/>
                    <a:pt x="22453" y="26496"/>
                  </a:cubicBezTo>
                  <a:cubicBezTo>
                    <a:pt x="22127" y="26496"/>
                    <a:pt x="21810" y="26551"/>
                    <a:pt x="21508" y="26699"/>
                  </a:cubicBezTo>
                  <a:cubicBezTo>
                    <a:pt x="21091" y="26902"/>
                    <a:pt x="20696" y="27523"/>
                    <a:pt x="20312" y="27805"/>
                  </a:cubicBezTo>
                  <a:cubicBezTo>
                    <a:pt x="19850" y="28132"/>
                    <a:pt x="19398" y="28572"/>
                    <a:pt x="18879" y="28809"/>
                  </a:cubicBezTo>
                  <a:cubicBezTo>
                    <a:pt x="18575" y="28944"/>
                    <a:pt x="18225" y="29002"/>
                    <a:pt x="17867" y="29002"/>
                  </a:cubicBezTo>
                  <a:cubicBezTo>
                    <a:pt x="17322" y="29002"/>
                    <a:pt x="16760" y="28867"/>
                    <a:pt x="16318" y="28663"/>
                  </a:cubicBezTo>
                  <a:cubicBezTo>
                    <a:pt x="14727" y="27929"/>
                    <a:pt x="13937" y="26688"/>
                    <a:pt x="13474" y="25018"/>
                  </a:cubicBezTo>
                  <a:cubicBezTo>
                    <a:pt x="13215" y="24115"/>
                    <a:pt x="12876" y="23246"/>
                    <a:pt x="12458" y="22411"/>
                  </a:cubicBezTo>
                  <a:cubicBezTo>
                    <a:pt x="12086" y="21633"/>
                    <a:pt x="11443" y="20820"/>
                    <a:pt x="11228" y="19997"/>
                  </a:cubicBezTo>
                  <a:cubicBezTo>
                    <a:pt x="11003" y="19139"/>
                    <a:pt x="10969" y="18428"/>
                    <a:pt x="10518" y="17616"/>
                  </a:cubicBezTo>
                  <a:cubicBezTo>
                    <a:pt x="10089" y="16837"/>
                    <a:pt x="9536" y="16126"/>
                    <a:pt x="9084" y="15347"/>
                  </a:cubicBezTo>
                  <a:cubicBezTo>
                    <a:pt x="8633" y="14546"/>
                    <a:pt x="8351" y="13632"/>
                    <a:pt x="7990" y="12775"/>
                  </a:cubicBezTo>
                  <a:cubicBezTo>
                    <a:pt x="7369" y="11274"/>
                    <a:pt x="7595" y="9604"/>
                    <a:pt x="6986" y="8114"/>
                  </a:cubicBezTo>
                  <a:cubicBezTo>
                    <a:pt x="6602" y="7166"/>
                    <a:pt x="5835" y="6444"/>
                    <a:pt x="5598" y="5440"/>
                  </a:cubicBezTo>
                  <a:cubicBezTo>
                    <a:pt x="5248" y="3996"/>
                    <a:pt x="5406" y="2653"/>
                    <a:pt x="5586" y="1231"/>
                  </a:cubicBezTo>
                  <a:cubicBezTo>
                    <a:pt x="5632" y="825"/>
                    <a:pt x="5711" y="407"/>
                    <a:pt x="5756" y="1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11"/>
            <p:cNvSpPr/>
            <p:nvPr/>
          </p:nvSpPr>
          <p:spPr>
            <a:xfrm>
              <a:off x="6760657" y="-112778"/>
              <a:ext cx="1201" cy="1579"/>
            </a:xfrm>
            <a:custGeom>
              <a:rect b="b" l="l" r="r" t="t"/>
              <a:pathLst>
                <a:path extrusionOk="0" h="46" w="35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11"/>
            <p:cNvSpPr/>
            <p:nvPr/>
          </p:nvSpPr>
          <p:spPr>
            <a:xfrm>
              <a:off x="6980271" y="-112778"/>
              <a:ext cx="60438" cy="96096"/>
            </a:xfrm>
            <a:custGeom>
              <a:rect b="b" l="l" r="r" t="t"/>
              <a:pathLst>
                <a:path extrusionOk="0" h="2800" w="1761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11"/>
            <p:cNvSpPr/>
            <p:nvPr/>
          </p:nvSpPr>
          <p:spPr>
            <a:xfrm>
              <a:off x="7284278" y="-112778"/>
              <a:ext cx="112707" cy="236671"/>
            </a:xfrm>
            <a:custGeom>
              <a:rect b="b" l="l" r="r" t="t"/>
              <a:pathLst>
                <a:path extrusionOk="0" h="6896" w="3284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11"/>
            <p:cNvSpPr/>
            <p:nvPr/>
          </p:nvSpPr>
          <p:spPr>
            <a:xfrm>
              <a:off x="7539859" y="-112778"/>
              <a:ext cx="91428" cy="173556"/>
            </a:xfrm>
            <a:custGeom>
              <a:rect b="b" l="l" r="r" t="t"/>
              <a:pathLst>
                <a:path extrusionOk="0" h="5057" w="2664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48" name="Google Shape;3948;p11"/>
            <p:cNvGrpSpPr/>
            <p:nvPr/>
          </p:nvGrpSpPr>
          <p:grpSpPr>
            <a:xfrm>
              <a:off x="5050253" y="1039860"/>
              <a:ext cx="637872" cy="599708"/>
              <a:chOff x="1071450" y="3263575"/>
              <a:chExt cx="464650" cy="436850"/>
            </a:xfrm>
          </p:grpSpPr>
          <p:sp>
            <p:nvSpPr>
              <p:cNvPr id="3949" name="Google Shape;3949;p11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11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11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11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11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11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11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11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57" name="Google Shape;3957;p11"/>
            <p:cNvGrpSpPr/>
            <p:nvPr/>
          </p:nvGrpSpPr>
          <p:grpSpPr>
            <a:xfrm>
              <a:off x="8402871" y="1367290"/>
              <a:ext cx="637872" cy="599708"/>
              <a:chOff x="1071450" y="3263575"/>
              <a:chExt cx="464650" cy="436850"/>
            </a:xfrm>
          </p:grpSpPr>
          <p:sp>
            <p:nvSpPr>
              <p:cNvPr id="3958" name="Google Shape;3958;p11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11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11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11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11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11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11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11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966" name="Google Shape;3966;p11"/>
            <p:cNvGrpSpPr/>
            <p:nvPr/>
          </p:nvGrpSpPr>
          <p:grpSpPr>
            <a:xfrm>
              <a:off x="5841484" y="3139832"/>
              <a:ext cx="637872" cy="599708"/>
              <a:chOff x="1071450" y="3263575"/>
              <a:chExt cx="464650" cy="436850"/>
            </a:xfrm>
          </p:grpSpPr>
          <p:sp>
            <p:nvSpPr>
              <p:cNvPr id="3967" name="Google Shape;3967;p11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11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11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11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11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11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11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11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975" name="Google Shape;3975;p11"/>
          <p:cNvSpPr/>
          <p:nvPr/>
        </p:nvSpPr>
        <p:spPr>
          <a:xfrm rot="-6000679">
            <a:off x="-1221497" y="-618832"/>
            <a:ext cx="8666722" cy="5620899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6" name="Google Shape;3976;p11"/>
          <p:cNvSpPr/>
          <p:nvPr/>
        </p:nvSpPr>
        <p:spPr>
          <a:xfrm>
            <a:off x="1725" y="1085850"/>
            <a:ext cx="2684400" cy="405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7" name="Google Shape;3977;p11"/>
          <p:cNvSpPr txBox="1"/>
          <p:nvPr>
            <p:ph hasCustomPrompt="1" type="title"/>
          </p:nvPr>
        </p:nvSpPr>
        <p:spPr>
          <a:xfrm>
            <a:off x="578397" y="2505333"/>
            <a:ext cx="6186300" cy="186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978" name="Google Shape;3978;p11"/>
          <p:cNvSpPr txBox="1"/>
          <p:nvPr>
            <p:ph idx="1" type="subTitle"/>
          </p:nvPr>
        </p:nvSpPr>
        <p:spPr>
          <a:xfrm>
            <a:off x="614868" y="4014008"/>
            <a:ext cx="4941600" cy="8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979" name="Google Shape;3979;p11"/>
          <p:cNvSpPr/>
          <p:nvPr/>
        </p:nvSpPr>
        <p:spPr>
          <a:xfrm rot="6300033">
            <a:off x="-1208585" y="-1425621"/>
            <a:ext cx="3843618" cy="3232225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FFE7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80" name="Shape 39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5">
    <p:spTree>
      <p:nvGrpSpPr>
        <p:cNvPr id="3981" name="Shape 3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2" name="Google Shape;3982;p13"/>
          <p:cNvSpPr/>
          <p:nvPr/>
        </p:nvSpPr>
        <p:spPr>
          <a:xfrm rot="-4542417">
            <a:off x="-3873079" y="-977024"/>
            <a:ext cx="8829703" cy="4049792"/>
          </a:xfrm>
          <a:custGeom>
            <a:rect b="b" l="l" r="r" t="t"/>
            <a:pathLst>
              <a:path extrusionOk="0" h="66378" w="144723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3" name="Google Shape;3983;p13"/>
          <p:cNvSpPr/>
          <p:nvPr/>
        </p:nvSpPr>
        <p:spPr>
          <a:xfrm rot="7213442">
            <a:off x="5659049" y="2642187"/>
            <a:ext cx="6079928" cy="2788592"/>
          </a:xfrm>
          <a:custGeom>
            <a:rect b="b" l="l" r="r" t="t"/>
            <a:pathLst>
              <a:path extrusionOk="0" h="66378" w="144723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4" name="Google Shape;3984;p13"/>
          <p:cNvSpPr txBox="1"/>
          <p:nvPr>
            <p:ph type="title"/>
          </p:nvPr>
        </p:nvSpPr>
        <p:spPr>
          <a:xfrm>
            <a:off x="1706550" y="1575450"/>
            <a:ext cx="5730900" cy="19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985" name="Google Shape;3985;p13"/>
          <p:cNvSpPr txBox="1"/>
          <p:nvPr>
            <p:ph idx="2" type="title"/>
          </p:nvPr>
        </p:nvSpPr>
        <p:spPr>
          <a:xfrm>
            <a:off x="667500" y="39870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3986" name="Shape 3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7" name="Google Shape;3987;p14"/>
          <p:cNvSpPr/>
          <p:nvPr/>
        </p:nvSpPr>
        <p:spPr>
          <a:xfrm rot="-2559395">
            <a:off x="2430594" y="3949721"/>
            <a:ext cx="4395622" cy="3696423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8" name="Google Shape;3988;p14"/>
          <p:cNvSpPr txBox="1"/>
          <p:nvPr>
            <p:ph type="title"/>
          </p:nvPr>
        </p:nvSpPr>
        <p:spPr>
          <a:xfrm>
            <a:off x="667512" y="844296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89" name="Google Shape;3989;p14"/>
          <p:cNvSpPr txBox="1"/>
          <p:nvPr>
            <p:ph idx="1" type="subTitle"/>
          </p:nvPr>
        </p:nvSpPr>
        <p:spPr>
          <a:xfrm>
            <a:off x="720000" y="2571750"/>
            <a:ext cx="1926000" cy="3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3990" name="Google Shape;3990;p14"/>
          <p:cNvSpPr txBox="1"/>
          <p:nvPr>
            <p:ph idx="2" type="subTitle"/>
          </p:nvPr>
        </p:nvSpPr>
        <p:spPr>
          <a:xfrm>
            <a:off x="720000" y="2983342"/>
            <a:ext cx="19260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1" name="Google Shape;3991;p14"/>
          <p:cNvSpPr txBox="1"/>
          <p:nvPr>
            <p:ph idx="3" type="subTitle"/>
          </p:nvPr>
        </p:nvSpPr>
        <p:spPr>
          <a:xfrm>
            <a:off x="6498000" y="2571750"/>
            <a:ext cx="1926000" cy="3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3992" name="Google Shape;3992;p14"/>
          <p:cNvSpPr txBox="1"/>
          <p:nvPr>
            <p:ph idx="4" type="subTitle"/>
          </p:nvPr>
        </p:nvSpPr>
        <p:spPr>
          <a:xfrm>
            <a:off x="6498000" y="2983342"/>
            <a:ext cx="19260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93" name="Google Shape;3993;p14"/>
          <p:cNvSpPr txBox="1"/>
          <p:nvPr>
            <p:ph idx="5" type="subTitle"/>
          </p:nvPr>
        </p:nvSpPr>
        <p:spPr>
          <a:xfrm>
            <a:off x="3609000" y="2571750"/>
            <a:ext cx="1926000" cy="3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3994" name="Google Shape;3994;p14"/>
          <p:cNvSpPr txBox="1"/>
          <p:nvPr>
            <p:ph idx="6" type="subTitle"/>
          </p:nvPr>
        </p:nvSpPr>
        <p:spPr>
          <a:xfrm>
            <a:off x="3609000" y="2983342"/>
            <a:ext cx="19260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and text">
  <p:cSld name="CUSTOM_1">
    <p:bg>
      <p:bgPr>
        <a:noFill/>
      </p:bgPr>
    </p:bg>
    <p:spTree>
      <p:nvGrpSpPr>
        <p:cNvPr id="3995" name="Shape 3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6" name="Google Shape;3996;p15"/>
          <p:cNvGrpSpPr/>
          <p:nvPr/>
        </p:nvGrpSpPr>
        <p:grpSpPr>
          <a:xfrm>
            <a:off x="-505367" y="-183374"/>
            <a:ext cx="9835632" cy="5510248"/>
            <a:chOff x="-505367" y="-183374"/>
            <a:chExt cx="9835632" cy="5510248"/>
          </a:xfrm>
        </p:grpSpPr>
        <p:sp>
          <p:nvSpPr>
            <p:cNvPr id="3997" name="Google Shape;3997;p15"/>
            <p:cNvSpPr/>
            <p:nvPr/>
          </p:nvSpPr>
          <p:spPr>
            <a:xfrm>
              <a:off x="8678837" y="3135645"/>
              <a:ext cx="622771" cy="574997"/>
            </a:xfrm>
            <a:custGeom>
              <a:rect b="b" l="l" r="r" t="t"/>
              <a:pathLst>
                <a:path extrusionOk="0" h="16754" w="18146">
                  <a:moveTo>
                    <a:pt x="6590" y="0"/>
                  </a:moveTo>
                  <a:cubicBezTo>
                    <a:pt x="4985" y="0"/>
                    <a:pt x="3711" y="470"/>
                    <a:pt x="2167" y="1209"/>
                  </a:cubicBezTo>
                  <a:cubicBezTo>
                    <a:pt x="2020" y="1276"/>
                    <a:pt x="1885" y="1367"/>
                    <a:pt x="1750" y="1457"/>
                  </a:cubicBezTo>
                  <a:cubicBezTo>
                    <a:pt x="892" y="2235"/>
                    <a:pt x="644" y="2845"/>
                    <a:pt x="475" y="3714"/>
                  </a:cubicBezTo>
                  <a:cubicBezTo>
                    <a:pt x="1" y="6162"/>
                    <a:pt x="994" y="8690"/>
                    <a:pt x="2461" y="10653"/>
                  </a:cubicBezTo>
                  <a:cubicBezTo>
                    <a:pt x="4898" y="13903"/>
                    <a:pt x="8125" y="15934"/>
                    <a:pt x="12142" y="16623"/>
                  </a:cubicBezTo>
                  <a:cubicBezTo>
                    <a:pt x="12657" y="16710"/>
                    <a:pt x="13130" y="16753"/>
                    <a:pt x="13566" y="16753"/>
                  </a:cubicBezTo>
                  <a:cubicBezTo>
                    <a:pt x="15265" y="16753"/>
                    <a:pt x="16403" y="16104"/>
                    <a:pt x="17220" y="14919"/>
                  </a:cubicBezTo>
                  <a:cubicBezTo>
                    <a:pt x="17548" y="14174"/>
                    <a:pt x="17751" y="13373"/>
                    <a:pt x="17818" y="12560"/>
                  </a:cubicBezTo>
                  <a:cubicBezTo>
                    <a:pt x="18146" y="9390"/>
                    <a:pt x="16825" y="6286"/>
                    <a:pt x="14726" y="3917"/>
                  </a:cubicBezTo>
                  <a:cubicBezTo>
                    <a:pt x="14253" y="3375"/>
                    <a:pt x="13745" y="2879"/>
                    <a:pt x="13192" y="2427"/>
                  </a:cubicBezTo>
                  <a:cubicBezTo>
                    <a:pt x="11386" y="881"/>
                    <a:pt x="9084" y="24"/>
                    <a:pt x="6703" y="1"/>
                  </a:cubicBezTo>
                  <a:cubicBezTo>
                    <a:pt x="6666" y="1"/>
                    <a:pt x="6628" y="0"/>
                    <a:pt x="6590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15"/>
            <p:cNvSpPr/>
            <p:nvPr/>
          </p:nvSpPr>
          <p:spPr>
            <a:xfrm>
              <a:off x="8703238" y="3148446"/>
              <a:ext cx="580935" cy="549463"/>
            </a:xfrm>
            <a:custGeom>
              <a:rect b="b" l="l" r="r" t="t"/>
              <a:pathLst>
                <a:path extrusionOk="0" h="16010" w="16927">
                  <a:moveTo>
                    <a:pt x="5992" y="1"/>
                  </a:moveTo>
                  <a:cubicBezTo>
                    <a:pt x="5033" y="1"/>
                    <a:pt x="4074" y="170"/>
                    <a:pt x="3171" y="497"/>
                  </a:cubicBezTo>
                  <a:cubicBezTo>
                    <a:pt x="2438" y="768"/>
                    <a:pt x="1750" y="1027"/>
                    <a:pt x="1242" y="1648"/>
                  </a:cubicBezTo>
                  <a:cubicBezTo>
                    <a:pt x="745" y="2269"/>
                    <a:pt x="463" y="2697"/>
                    <a:pt x="305" y="3476"/>
                  </a:cubicBezTo>
                  <a:cubicBezTo>
                    <a:pt x="0" y="5067"/>
                    <a:pt x="305" y="6884"/>
                    <a:pt x="1027" y="8396"/>
                  </a:cubicBezTo>
                  <a:cubicBezTo>
                    <a:pt x="1321" y="8983"/>
                    <a:pt x="1659" y="9536"/>
                    <a:pt x="2054" y="10055"/>
                  </a:cubicBezTo>
                  <a:cubicBezTo>
                    <a:pt x="4446" y="13259"/>
                    <a:pt x="7617" y="15212"/>
                    <a:pt x="11499" y="15877"/>
                  </a:cubicBezTo>
                  <a:cubicBezTo>
                    <a:pt x="11948" y="15958"/>
                    <a:pt x="12411" y="16010"/>
                    <a:pt x="12869" y="16010"/>
                  </a:cubicBezTo>
                  <a:cubicBezTo>
                    <a:pt x="13757" y="16010"/>
                    <a:pt x="14629" y="15815"/>
                    <a:pt x="15358" y="15257"/>
                  </a:cubicBezTo>
                  <a:cubicBezTo>
                    <a:pt x="16419" y="14433"/>
                    <a:pt x="16611" y="13417"/>
                    <a:pt x="16746" y="12154"/>
                  </a:cubicBezTo>
                  <a:cubicBezTo>
                    <a:pt x="16927" y="10371"/>
                    <a:pt x="16577" y="8498"/>
                    <a:pt x="15719" y="6726"/>
                  </a:cubicBezTo>
                  <a:cubicBezTo>
                    <a:pt x="15200" y="5665"/>
                    <a:pt x="14535" y="4672"/>
                    <a:pt x="13745" y="3792"/>
                  </a:cubicBezTo>
                  <a:cubicBezTo>
                    <a:pt x="13282" y="3262"/>
                    <a:pt x="12785" y="2788"/>
                    <a:pt x="12255" y="2336"/>
                  </a:cubicBezTo>
                  <a:cubicBezTo>
                    <a:pt x="10506" y="847"/>
                    <a:pt x="8294" y="23"/>
                    <a:pt x="5992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15"/>
            <p:cNvSpPr/>
            <p:nvPr/>
          </p:nvSpPr>
          <p:spPr>
            <a:xfrm>
              <a:off x="8600209" y="3186027"/>
              <a:ext cx="670029" cy="606023"/>
            </a:xfrm>
            <a:custGeom>
              <a:rect b="b" l="l" r="r" t="t"/>
              <a:pathLst>
                <a:path extrusionOk="0" h="17658" w="19523">
                  <a:moveTo>
                    <a:pt x="4041" y="0"/>
                  </a:moveTo>
                  <a:lnTo>
                    <a:pt x="4041" y="0"/>
                  </a:lnTo>
                  <a:cubicBezTo>
                    <a:pt x="2720" y="925"/>
                    <a:pt x="1626" y="3013"/>
                    <a:pt x="1084" y="4570"/>
                  </a:cubicBezTo>
                  <a:cubicBezTo>
                    <a:pt x="1" y="7662"/>
                    <a:pt x="1547" y="12119"/>
                    <a:pt x="3138" y="13835"/>
                  </a:cubicBezTo>
                  <a:cubicBezTo>
                    <a:pt x="4018" y="14782"/>
                    <a:pt x="5011" y="15617"/>
                    <a:pt x="6106" y="16306"/>
                  </a:cubicBezTo>
                  <a:cubicBezTo>
                    <a:pt x="7580" y="17222"/>
                    <a:pt x="9314" y="17657"/>
                    <a:pt x="11091" y="17657"/>
                  </a:cubicBezTo>
                  <a:cubicBezTo>
                    <a:pt x="13339" y="17657"/>
                    <a:pt x="15657" y="16961"/>
                    <a:pt x="17604" y="15663"/>
                  </a:cubicBezTo>
                  <a:cubicBezTo>
                    <a:pt x="18428" y="15121"/>
                    <a:pt x="19094" y="14354"/>
                    <a:pt x="19523" y="13462"/>
                  </a:cubicBezTo>
                  <a:lnTo>
                    <a:pt x="19523" y="13462"/>
                  </a:lnTo>
                  <a:cubicBezTo>
                    <a:pt x="18695" y="14640"/>
                    <a:pt x="17552" y="15295"/>
                    <a:pt x="15853" y="15295"/>
                  </a:cubicBezTo>
                  <a:cubicBezTo>
                    <a:pt x="15421" y="15295"/>
                    <a:pt x="14953" y="15253"/>
                    <a:pt x="14445" y="15166"/>
                  </a:cubicBezTo>
                  <a:cubicBezTo>
                    <a:pt x="10427" y="14466"/>
                    <a:pt x="7200" y="12447"/>
                    <a:pt x="4763" y="9197"/>
                  </a:cubicBezTo>
                  <a:cubicBezTo>
                    <a:pt x="3296" y="7222"/>
                    <a:pt x="2292" y="4706"/>
                    <a:pt x="2777" y="2257"/>
                  </a:cubicBezTo>
                  <a:cubicBezTo>
                    <a:pt x="2946" y="1377"/>
                    <a:pt x="3194" y="779"/>
                    <a:pt x="4041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15"/>
            <p:cNvSpPr/>
            <p:nvPr/>
          </p:nvSpPr>
          <p:spPr>
            <a:xfrm>
              <a:off x="9085082" y="3738887"/>
              <a:ext cx="27525" cy="15890"/>
            </a:xfrm>
            <a:custGeom>
              <a:rect b="b" l="l" r="r" t="t"/>
              <a:pathLst>
                <a:path extrusionOk="0" h="463" w="802">
                  <a:moveTo>
                    <a:pt x="543" y="1"/>
                  </a:moveTo>
                  <a:cubicBezTo>
                    <a:pt x="464" y="1"/>
                    <a:pt x="382" y="13"/>
                    <a:pt x="305" y="39"/>
                  </a:cubicBezTo>
                  <a:cubicBezTo>
                    <a:pt x="215" y="84"/>
                    <a:pt x="125" y="152"/>
                    <a:pt x="68" y="242"/>
                  </a:cubicBezTo>
                  <a:cubicBezTo>
                    <a:pt x="35" y="287"/>
                    <a:pt x="12" y="343"/>
                    <a:pt x="1" y="400"/>
                  </a:cubicBezTo>
                  <a:cubicBezTo>
                    <a:pt x="80" y="443"/>
                    <a:pt x="170" y="462"/>
                    <a:pt x="260" y="462"/>
                  </a:cubicBezTo>
                  <a:cubicBezTo>
                    <a:pt x="336" y="462"/>
                    <a:pt x="414" y="448"/>
                    <a:pt x="486" y="422"/>
                  </a:cubicBezTo>
                  <a:cubicBezTo>
                    <a:pt x="587" y="377"/>
                    <a:pt x="666" y="310"/>
                    <a:pt x="723" y="219"/>
                  </a:cubicBezTo>
                  <a:cubicBezTo>
                    <a:pt x="757" y="174"/>
                    <a:pt x="779" y="118"/>
                    <a:pt x="802" y="61"/>
                  </a:cubicBezTo>
                  <a:cubicBezTo>
                    <a:pt x="745" y="27"/>
                    <a:pt x="689" y="16"/>
                    <a:pt x="621" y="5"/>
                  </a:cubicBezTo>
                  <a:cubicBezTo>
                    <a:pt x="596" y="2"/>
                    <a:pt x="570" y="1"/>
                    <a:pt x="543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15"/>
            <p:cNvSpPr/>
            <p:nvPr/>
          </p:nvSpPr>
          <p:spPr>
            <a:xfrm>
              <a:off x="9128840" y="3729346"/>
              <a:ext cx="19803" cy="15547"/>
            </a:xfrm>
            <a:custGeom>
              <a:rect b="b" l="l" r="r" t="t"/>
              <a:pathLst>
                <a:path extrusionOk="0" h="453" w="577">
                  <a:moveTo>
                    <a:pt x="407" y="1"/>
                  </a:moveTo>
                  <a:cubicBezTo>
                    <a:pt x="362" y="1"/>
                    <a:pt x="317" y="12"/>
                    <a:pt x="283" y="12"/>
                  </a:cubicBezTo>
                  <a:cubicBezTo>
                    <a:pt x="249" y="23"/>
                    <a:pt x="215" y="35"/>
                    <a:pt x="193" y="46"/>
                  </a:cubicBezTo>
                  <a:cubicBezTo>
                    <a:pt x="125" y="91"/>
                    <a:pt x="69" y="159"/>
                    <a:pt x="46" y="226"/>
                  </a:cubicBezTo>
                  <a:cubicBezTo>
                    <a:pt x="23" y="283"/>
                    <a:pt x="12" y="328"/>
                    <a:pt x="1" y="384"/>
                  </a:cubicBezTo>
                  <a:cubicBezTo>
                    <a:pt x="46" y="407"/>
                    <a:pt x="102" y="430"/>
                    <a:pt x="148" y="441"/>
                  </a:cubicBezTo>
                  <a:cubicBezTo>
                    <a:pt x="178" y="448"/>
                    <a:pt x="208" y="452"/>
                    <a:pt x="237" y="452"/>
                  </a:cubicBezTo>
                  <a:cubicBezTo>
                    <a:pt x="297" y="452"/>
                    <a:pt x="354" y="437"/>
                    <a:pt x="407" y="407"/>
                  </a:cubicBezTo>
                  <a:cubicBezTo>
                    <a:pt x="486" y="351"/>
                    <a:pt x="554" y="272"/>
                    <a:pt x="565" y="181"/>
                  </a:cubicBezTo>
                  <a:cubicBezTo>
                    <a:pt x="576" y="125"/>
                    <a:pt x="576" y="69"/>
                    <a:pt x="565" y="23"/>
                  </a:cubicBezTo>
                  <a:cubicBezTo>
                    <a:pt x="509" y="1"/>
                    <a:pt x="463" y="1"/>
                    <a:pt x="407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15"/>
            <p:cNvSpPr/>
            <p:nvPr/>
          </p:nvSpPr>
          <p:spPr>
            <a:xfrm>
              <a:off x="8885821" y="3561899"/>
              <a:ext cx="29000" cy="18087"/>
            </a:xfrm>
            <a:custGeom>
              <a:rect b="b" l="l" r="r" t="t"/>
              <a:pathLst>
                <a:path extrusionOk="0" h="527" w="845">
                  <a:moveTo>
                    <a:pt x="342" y="0"/>
                  </a:moveTo>
                  <a:cubicBezTo>
                    <a:pt x="164" y="0"/>
                    <a:pt x="1" y="93"/>
                    <a:pt x="40" y="298"/>
                  </a:cubicBezTo>
                  <a:cubicBezTo>
                    <a:pt x="76" y="460"/>
                    <a:pt x="227" y="527"/>
                    <a:pt x="379" y="527"/>
                  </a:cubicBezTo>
                  <a:cubicBezTo>
                    <a:pt x="609" y="527"/>
                    <a:pt x="844" y="374"/>
                    <a:pt x="695" y="163"/>
                  </a:cubicBezTo>
                  <a:cubicBezTo>
                    <a:pt x="695" y="152"/>
                    <a:pt x="684" y="140"/>
                    <a:pt x="672" y="129"/>
                  </a:cubicBezTo>
                  <a:cubicBezTo>
                    <a:pt x="598" y="46"/>
                    <a:pt x="466" y="0"/>
                    <a:pt x="34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15"/>
            <p:cNvSpPr/>
            <p:nvPr/>
          </p:nvSpPr>
          <p:spPr>
            <a:xfrm>
              <a:off x="8862105" y="3502594"/>
              <a:ext cx="33428" cy="18807"/>
            </a:xfrm>
            <a:custGeom>
              <a:rect b="b" l="l" r="r" t="t"/>
              <a:pathLst>
                <a:path extrusionOk="0" h="548" w="974">
                  <a:moveTo>
                    <a:pt x="588" y="1"/>
                  </a:moveTo>
                  <a:cubicBezTo>
                    <a:pt x="317" y="1"/>
                    <a:pt x="0" y="290"/>
                    <a:pt x="258" y="481"/>
                  </a:cubicBezTo>
                  <a:cubicBezTo>
                    <a:pt x="269" y="481"/>
                    <a:pt x="280" y="492"/>
                    <a:pt x="291" y="503"/>
                  </a:cubicBezTo>
                  <a:cubicBezTo>
                    <a:pt x="342" y="533"/>
                    <a:pt x="405" y="547"/>
                    <a:pt x="472" y="547"/>
                  </a:cubicBezTo>
                  <a:cubicBezTo>
                    <a:pt x="704" y="547"/>
                    <a:pt x="973" y="376"/>
                    <a:pt x="833" y="131"/>
                  </a:cubicBezTo>
                  <a:cubicBezTo>
                    <a:pt x="776" y="38"/>
                    <a:pt x="685" y="1"/>
                    <a:pt x="58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15"/>
            <p:cNvSpPr/>
            <p:nvPr/>
          </p:nvSpPr>
          <p:spPr>
            <a:xfrm>
              <a:off x="8872470" y="3162586"/>
              <a:ext cx="26083" cy="19013"/>
            </a:xfrm>
            <a:custGeom>
              <a:rect b="b" l="l" r="r" t="t"/>
              <a:pathLst>
                <a:path extrusionOk="0" h="554" w="760">
                  <a:moveTo>
                    <a:pt x="265" y="0"/>
                  </a:moveTo>
                  <a:cubicBezTo>
                    <a:pt x="135" y="0"/>
                    <a:pt x="22" y="66"/>
                    <a:pt x="12" y="232"/>
                  </a:cubicBezTo>
                  <a:cubicBezTo>
                    <a:pt x="0" y="443"/>
                    <a:pt x="224" y="554"/>
                    <a:pt x="421" y="554"/>
                  </a:cubicBezTo>
                  <a:cubicBezTo>
                    <a:pt x="602" y="554"/>
                    <a:pt x="759" y="460"/>
                    <a:pt x="689" y="266"/>
                  </a:cubicBezTo>
                  <a:cubicBezTo>
                    <a:pt x="678" y="243"/>
                    <a:pt x="678" y="232"/>
                    <a:pt x="666" y="220"/>
                  </a:cubicBezTo>
                  <a:cubicBezTo>
                    <a:pt x="599" y="92"/>
                    <a:pt x="420" y="0"/>
                    <a:pt x="26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15"/>
            <p:cNvSpPr/>
            <p:nvPr/>
          </p:nvSpPr>
          <p:spPr>
            <a:xfrm>
              <a:off x="9201873" y="3633182"/>
              <a:ext cx="34286" cy="19151"/>
            </a:xfrm>
            <a:custGeom>
              <a:rect b="b" l="l" r="r" t="t"/>
              <a:pathLst>
                <a:path extrusionOk="0" h="558" w="999">
                  <a:moveTo>
                    <a:pt x="601" y="0"/>
                  </a:moveTo>
                  <a:cubicBezTo>
                    <a:pt x="324" y="0"/>
                    <a:pt x="1" y="347"/>
                    <a:pt x="288" y="512"/>
                  </a:cubicBezTo>
                  <a:lnTo>
                    <a:pt x="333" y="535"/>
                  </a:lnTo>
                  <a:cubicBezTo>
                    <a:pt x="372" y="551"/>
                    <a:pt x="415" y="558"/>
                    <a:pt x="461" y="558"/>
                  </a:cubicBezTo>
                  <a:cubicBezTo>
                    <a:pt x="706" y="558"/>
                    <a:pt x="999" y="344"/>
                    <a:pt x="818" y="106"/>
                  </a:cubicBezTo>
                  <a:cubicBezTo>
                    <a:pt x="761" y="31"/>
                    <a:pt x="683" y="0"/>
                    <a:pt x="6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15"/>
            <p:cNvSpPr/>
            <p:nvPr/>
          </p:nvSpPr>
          <p:spPr>
            <a:xfrm>
              <a:off x="8931157" y="3156957"/>
              <a:ext cx="25465" cy="22617"/>
            </a:xfrm>
            <a:custGeom>
              <a:rect b="b" l="l" r="r" t="t"/>
              <a:pathLst>
                <a:path extrusionOk="0" h="659" w="742">
                  <a:moveTo>
                    <a:pt x="207" y="0"/>
                  </a:moveTo>
                  <a:cubicBezTo>
                    <a:pt x="116" y="0"/>
                    <a:pt x="40" y="49"/>
                    <a:pt x="17" y="170"/>
                  </a:cubicBezTo>
                  <a:lnTo>
                    <a:pt x="17" y="215"/>
                  </a:lnTo>
                  <a:cubicBezTo>
                    <a:pt x="1" y="413"/>
                    <a:pt x="201" y="659"/>
                    <a:pt x="389" y="659"/>
                  </a:cubicBezTo>
                  <a:cubicBezTo>
                    <a:pt x="458" y="659"/>
                    <a:pt x="526" y="625"/>
                    <a:pt x="581" y="542"/>
                  </a:cubicBezTo>
                  <a:cubicBezTo>
                    <a:pt x="742" y="294"/>
                    <a:pt x="430" y="0"/>
                    <a:pt x="20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15"/>
            <p:cNvSpPr/>
            <p:nvPr/>
          </p:nvSpPr>
          <p:spPr>
            <a:xfrm>
              <a:off x="9119952" y="3642036"/>
              <a:ext cx="26461" cy="24127"/>
            </a:xfrm>
            <a:custGeom>
              <a:rect b="b" l="l" r="r" t="t"/>
              <a:pathLst>
                <a:path extrusionOk="0" h="703" w="771">
                  <a:moveTo>
                    <a:pt x="409" y="1"/>
                  </a:moveTo>
                  <a:cubicBezTo>
                    <a:pt x="362" y="1"/>
                    <a:pt x="312" y="16"/>
                    <a:pt x="260" y="51"/>
                  </a:cubicBezTo>
                  <a:cubicBezTo>
                    <a:pt x="1" y="239"/>
                    <a:pt x="258" y="702"/>
                    <a:pt x="488" y="702"/>
                  </a:cubicBezTo>
                  <a:cubicBezTo>
                    <a:pt x="549" y="702"/>
                    <a:pt x="608" y="670"/>
                    <a:pt x="655" y="593"/>
                  </a:cubicBezTo>
                  <a:cubicBezTo>
                    <a:pt x="655" y="581"/>
                    <a:pt x="666" y="570"/>
                    <a:pt x="677" y="559"/>
                  </a:cubicBezTo>
                  <a:cubicBezTo>
                    <a:pt x="771" y="353"/>
                    <a:pt x="632" y="1"/>
                    <a:pt x="40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15"/>
            <p:cNvSpPr/>
            <p:nvPr/>
          </p:nvSpPr>
          <p:spPr>
            <a:xfrm>
              <a:off x="9170574" y="3658201"/>
              <a:ext cx="24848" cy="24402"/>
            </a:xfrm>
            <a:custGeom>
              <a:rect b="b" l="l" r="r" t="t"/>
              <a:pathLst>
                <a:path extrusionOk="0" h="711" w="724">
                  <a:moveTo>
                    <a:pt x="423" y="1"/>
                  </a:moveTo>
                  <a:cubicBezTo>
                    <a:pt x="401" y="1"/>
                    <a:pt x="378" y="3"/>
                    <a:pt x="353" y="9"/>
                  </a:cubicBezTo>
                  <a:cubicBezTo>
                    <a:pt x="1" y="87"/>
                    <a:pt x="99" y="710"/>
                    <a:pt x="367" y="710"/>
                  </a:cubicBezTo>
                  <a:cubicBezTo>
                    <a:pt x="408" y="710"/>
                    <a:pt x="453" y="696"/>
                    <a:pt x="500" y="663"/>
                  </a:cubicBezTo>
                  <a:cubicBezTo>
                    <a:pt x="511" y="663"/>
                    <a:pt x="523" y="652"/>
                    <a:pt x="534" y="641"/>
                  </a:cubicBezTo>
                  <a:cubicBezTo>
                    <a:pt x="723" y="473"/>
                    <a:pt x="716" y="1"/>
                    <a:pt x="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15"/>
            <p:cNvSpPr/>
            <p:nvPr/>
          </p:nvSpPr>
          <p:spPr>
            <a:xfrm>
              <a:off x="9209321" y="3589424"/>
              <a:ext cx="26426" cy="24367"/>
            </a:xfrm>
            <a:custGeom>
              <a:rect b="b" l="l" r="r" t="t"/>
              <a:pathLst>
                <a:path extrusionOk="0" h="710" w="770">
                  <a:moveTo>
                    <a:pt x="299" y="0"/>
                  </a:moveTo>
                  <a:cubicBezTo>
                    <a:pt x="243" y="0"/>
                    <a:pt x="188" y="28"/>
                    <a:pt x="138" y="94"/>
                  </a:cubicBezTo>
                  <a:cubicBezTo>
                    <a:pt x="127" y="106"/>
                    <a:pt x="127" y="117"/>
                    <a:pt x="116" y="128"/>
                  </a:cubicBezTo>
                  <a:cubicBezTo>
                    <a:pt x="1" y="329"/>
                    <a:pt x="114" y="709"/>
                    <a:pt x="343" y="709"/>
                  </a:cubicBezTo>
                  <a:cubicBezTo>
                    <a:pt x="384" y="709"/>
                    <a:pt x="429" y="697"/>
                    <a:pt x="477" y="670"/>
                  </a:cubicBezTo>
                  <a:cubicBezTo>
                    <a:pt x="769" y="505"/>
                    <a:pt x="536" y="0"/>
                    <a:pt x="2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15"/>
            <p:cNvSpPr/>
            <p:nvPr/>
          </p:nvSpPr>
          <p:spPr>
            <a:xfrm>
              <a:off x="8927107" y="3613894"/>
              <a:ext cx="33119" cy="18842"/>
            </a:xfrm>
            <a:custGeom>
              <a:rect b="b" l="l" r="r" t="t"/>
              <a:pathLst>
                <a:path extrusionOk="0" h="549" w="965">
                  <a:moveTo>
                    <a:pt x="583" y="1"/>
                  </a:moveTo>
                  <a:cubicBezTo>
                    <a:pt x="313" y="1"/>
                    <a:pt x="1" y="287"/>
                    <a:pt x="248" y="476"/>
                  </a:cubicBezTo>
                  <a:cubicBezTo>
                    <a:pt x="259" y="487"/>
                    <a:pt x="271" y="487"/>
                    <a:pt x="293" y="499"/>
                  </a:cubicBezTo>
                  <a:cubicBezTo>
                    <a:pt x="346" y="533"/>
                    <a:pt x="413" y="549"/>
                    <a:pt x="483" y="549"/>
                  </a:cubicBezTo>
                  <a:cubicBezTo>
                    <a:pt x="710" y="549"/>
                    <a:pt x="964" y="380"/>
                    <a:pt x="835" y="138"/>
                  </a:cubicBezTo>
                  <a:cubicBezTo>
                    <a:pt x="777" y="40"/>
                    <a:pt x="683" y="1"/>
                    <a:pt x="58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15"/>
            <p:cNvSpPr/>
            <p:nvPr/>
          </p:nvSpPr>
          <p:spPr>
            <a:xfrm>
              <a:off x="8920552" y="3540792"/>
              <a:ext cx="26426" cy="24402"/>
            </a:xfrm>
            <a:custGeom>
              <a:rect b="b" l="l" r="r" t="t"/>
              <a:pathLst>
                <a:path extrusionOk="0" h="711" w="770">
                  <a:moveTo>
                    <a:pt x="418" y="1"/>
                  </a:moveTo>
                  <a:cubicBezTo>
                    <a:pt x="375" y="1"/>
                    <a:pt x="329" y="14"/>
                    <a:pt x="281" y="45"/>
                  </a:cubicBezTo>
                  <a:cubicBezTo>
                    <a:pt x="1" y="225"/>
                    <a:pt x="242" y="710"/>
                    <a:pt x="477" y="710"/>
                  </a:cubicBezTo>
                  <a:cubicBezTo>
                    <a:pt x="535" y="710"/>
                    <a:pt x="593" y="681"/>
                    <a:pt x="642" y="609"/>
                  </a:cubicBezTo>
                  <a:cubicBezTo>
                    <a:pt x="653" y="597"/>
                    <a:pt x="665" y="586"/>
                    <a:pt x="665" y="575"/>
                  </a:cubicBezTo>
                  <a:cubicBezTo>
                    <a:pt x="769" y="376"/>
                    <a:pt x="642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15"/>
            <p:cNvSpPr/>
            <p:nvPr/>
          </p:nvSpPr>
          <p:spPr>
            <a:xfrm>
              <a:off x="9240586" y="3556030"/>
              <a:ext cx="28657" cy="18430"/>
            </a:xfrm>
            <a:custGeom>
              <a:rect b="b" l="l" r="r" t="t"/>
              <a:pathLst>
                <a:path extrusionOk="0" h="537" w="835">
                  <a:moveTo>
                    <a:pt x="329" y="1"/>
                  </a:moveTo>
                  <a:cubicBezTo>
                    <a:pt x="156" y="1"/>
                    <a:pt x="1" y="93"/>
                    <a:pt x="40" y="300"/>
                  </a:cubicBezTo>
                  <a:cubicBezTo>
                    <a:pt x="67" y="466"/>
                    <a:pt x="221" y="536"/>
                    <a:pt x="378" y="536"/>
                  </a:cubicBezTo>
                  <a:cubicBezTo>
                    <a:pt x="604" y="536"/>
                    <a:pt x="834" y="390"/>
                    <a:pt x="694" y="176"/>
                  </a:cubicBezTo>
                  <a:cubicBezTo>
                    <a:pt x="683" y="165"/>
                    <a:pt x="672" y="153"/>
                    <a:pt x="672" y="142"/>
                  </a:cubicBezTo>
                  <a:cubicBezTo>
                    <a:pt x="595" y="51"/>
                    <a:pt x="457" y="1"/>
                    <a:pt x="3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15"/>
            <p:cNvSpPr/>
            <p:nvPr/>
          </p:nvSpPr>
          <p:spPr>
            <a:xfrm>
              <a:off x="9069947" y="3670350"/>
              <a:ext cx="29241" cy="18464"/>
            </a:xfrm>
            <a:custGeom>
              <a:rect b="b" l="l" r="r" t="t"/>
              <a:pathLst>
                <a:path extrusionOk="0" h="538" w="852">
                  <a:moveTo>
                    <a:pt x="348" y="0"/>
                  </a:moveTo>
                  <a:cubicBezTo>
                    <a:pt x="167" y="0"/>
                    <a:pt x="0" y="96"/>
                    <a:pt x="47" y="309"/>
                  </a:cubicBezTo>
                  <a:cubicBezTo>
                    <a:pt x="82" y="470"/>
                    <a:pt x="231" y="537"/>
                    <a:pt x="383" y="537"/>
                  </a:cubicBezTo>
                  <a:cubicBezTo>
                    <a:pt x="614" y="537"/>
                    <a:pt x="851" y="381"/>
                    <a:pt x="701" y="163"/>
                  </a:cubicBezTo>
                  <a:lnTo>
                    <a:pt x="679" y="129"/>
                  </a:lnTo>
                  <a:cubicBezTo>
                    <a:pt x="605" y="46"/>
                    <a:pt x="473" y="0"/>
                    <a:pt x="34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15"/>
            <p:cNvSpPr/>
            <p:nvPr/>
          </p:nvSpPr>
          <p:spPr>
            <a:xfrm>
              <a:off x="9240792" y="3598278"/>
              <a:ext cx="26426" cy="24367"/>
            </a:xfrm>
            <a:custGeom>
              <a:rect b="b" l="l" r="r" t="t"/>
              <a:pathLst>
                <a:path extrusionOk="0" h="710" w="770">
                  <a:moveTo>
                    <a:pt x="423" y="0"/>
                  </a:moveTo>
                  <a:cubicBezTo>
                    <a:pt x="383" y="0"/>
                    <a:pt x="339" y="12"/>
                    <a:pt x="293" y="40"/>
                  </a:cubicBezTo>
                  <a:cubicBezTo>
                    <a:pt x="1" y="204"/>
                    <a:pt x="227" y="709"/>
                    <a:pt x="461" y="709"/>
                  </a:cubicBezTo>
                  <a:cubicBezTo>
                    <a:pt x="516" y="709"/>
                    <a:pt x="571" y="682"/>
                    <a:pt x="621" y="615"/>
                  </a:cubicBezTo>
                  <a:cubicBezTo>
                    <a:pt x="632" y="604"/>
                    <a:pt x="643" y="593"/>
                    <a:pt x="654" y="581"/>
                  </a:cubicBezTo>
                  <a:cubicBezTo>
                    <a:pt x="769" y="380"/>
                    <a:pt x="649" y="0"/>
                    <a:pt x="42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15"/>
            <p:cNvSpPr/>
            <p:nvPr/>
          </p:nvSpPr>
          <p:spPr>
            <a:xfrm>
              <a:off x="8987579" y="3617223"/>
              <a:ext cx="24813" cy="24539"/>
            </a:xfrm>
            <a:custGeom>
              <a:rect b="b" l="l" r="r" t="t"/>
              <a:pathLst>
                <a:path extrusionOk="0" h="715" w="723">
                  <a:moveTo>
                    <a:pt x="354" y="1"/>
                  </a:moveTo>
                  <a:cubicBezTo>
                    <a:pt x="314" y="1"/>
                    <a:pt x="270" y="16"/>
                    <a:pt x="224" y="52"/>
                  </a:cubicBezTo>
                  <a:cubicBezTo>
                    <a:pt x="212" y="63"/>
                    <a:pt x="201" y="74"/>
                    <a:pt x="190" y="86"/>
                  </a:cubicBezTo>
                  <a:cubicBezTo>
                    <a:pt x="1" y="254"/>
                    <a:pt x="17" y="714"/>
                    <a:pt x="311" y="714"/>
                  </a:cubicBezTo>
                  <a:cubicBezTo>
                    <a:pt x="333" y="714"/>
                    <a:pt x="357" y="712"/>
                    <a:pt x="382" y="706"/>
                  </a:cubicBezTo>
                  <a:cubicBezTo>
                    <a:pt x="723" y="619"/>
                    <a:pt x="609" y="1"/>
                    <a:pt x="35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15"/>
            <p:cNvSpPr/>
            <p:nvPr/>
          </p:nvSpPr>
          <p:spPr>
            <a:xfrm>
              <a:off x="9039849" y="3205898"/>
              <a:ext cx="290416" cy="198576"/>
            </a:xfrm>
            <a:custGeom>
              <a:rect b="b" l="l" r="r" t="t"/>
              <a:pathLst>
                <a:path extrusionOk="0" h="5786" w="8462">
                  <a:moveTo>
                    <a:pt x="2786" y="0"/>
                  </a:moveTo>
                  <a:cubicBezTo>
                    <a:pt x="523" y="0"/>
                    <a:pt x="0" y="4023"/>
                    <a:pt x="901" y="5029"/>
                  </a:cubicBezTo>
                  <a:lnTo>
                    <a:pt x="4580" y="5785"/>
                  </a:lnTo>
                  <a:cubicBezTo>
                    <a:pt x="8462" y="5503"/>
                    <a:pt x="5629" y="550"/>
                    <a:pt x="3248" y="53"/>
                  </a:cubicBezTo>
                  <a:cubicBezTo>
                    <a:pt x="3087" y="17"/>
                    <a:pt x="2933" y="0"/>
                    <a:pt x="278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15"/>
            <p:cNvSpPr/>
            <p:nvPr/>
          </p:nvSpPr>
          <p:spPr>
            <a:xfrm>
              <a:off x="9053714" y="3199823"/>
              <a:ext cx="215358" cy="209695"/>
            </a:xfrm>
            <a:custGeom>
              <a:rect b="b" l="l" r="r" t="t"/>
              <a:pathLst>
                <a:path extrusionOk="0" h="6110" w="6275">
                  <a:moveTo>
                    <a:pt x="2426" y="0"/>
                  </a:moveTo>
                  <a:cubicBezTo>
                    <a:pt x="2190" y="0"/>
                    <a:pt x="1954" y="40"/>
                    <a:pt x="1738" y="117"/>
                  </a:cubicBezTo>
                  <a:cubicBezTo>
                    <a:pt x="1411" y="230"/>
                    <a:pt x="1129" y="433"/>
                    <a:pt x="903" y="693"/>
                  </a:cubicBezTo>
                  <a:cubicBezTo>
                    <a:pt x="689" y="952"/>
                    <a:pt x="520" y="1234"/>
                    <a:pt x="384" y="1539"/>
                  </a:cubicBezTo>
                  <a:cubicBezTo>
                    <a:pt x="136" y="2126"/>
                    <a:pt x="1" y="2769"/>
                    <a:pt x="1" y="3412"/>
                  </a:cubicBezTo>
                  <a:cubicBezTo>
                    <a:pt x="1" y="3728"/>
                    <a:pt x="35" y="4044"/>
                    <a:pt x="102" y="4360"/>
                  </a:cubicBezTo>
                  <a:cubicBezTo>
                    <a:pt x="159" y="4676"/>
                    <a:pt x="294" y="4958"/>
                    <a:pt x="497" y="5206"/>
                  </a:cubicBezTo>
                  <a:cubicBezTo>
                    <a:pt x="328" y="4947"/>
                    <a:pt x="215" y="4642"/>
                    <a:pt x="193" y="4337"/>
                  </a:cubicBezTo>
                  <a:cubicBezTo>
                    <a:pt x="147" y="4022"/>
                    <a:pt x="136" y="3717"/>
                    <a:pt x="170" y="3412"/>
                  </a:cubicBezTo>
                  <a:cubicBezTo>
                    <a:pt x="215" y="2792"/>
                    <a:pt x="373" y="2205"/>
                    <a:pt x="633" y="1641"/>
                  </a:cubicBezTo>
                  <a:cubicBezTo>
                    <a:pt x="903" y="1110"/>
                    <a:pt x="1310" y="625"/>
                    <a:pt x="1851" y="444"/>
                  </a:cubicBezTo>
                  <a:cubicBezTo>
                    <a:pt x="2021" y="388"/>
                    <a:pt x="2200" y="362"/>
                    <a:pt x="2377" y="362"/>
                  </a:cubicBezTo>
                  <a:cubicBezTo>
                    <a:pt x="2482" y="362"/>
                    <a:pt x="2586" y="371"/>
                    <a:pt x="2686" y="388"/>
                  </a:cubicBezTo>
                  <a:cubicBezTo>
                    <a:pt x="2765" y="399"/>
                    <a:pt x="2833" y="422"/>
                    <a:pt x="2901" y="444"/>
                  </a:cubicBezTo>
                  <a:cubicBezTo>
                    <a:pt x="2980" y="456"/>
                    <a:pt x="3047" y="478"/>
                    <a:pt x="3115" y="512"/>
                  </a:cubicBezTo>
                  <a:cubicBezTo>
                    <a:pt x="3251" y="557"/>
                    <a:pt x="3386" y="625"/>
                    <a:pt x="3510" y="693"/>
                  </a:cubicBezTo>
                  <a:cubicBezTo>
                    <a:pt x="4029" y="1009"/>
                    <a:pt x="4481" y="1415"/>
                    <a:pt x="4853" y="1889"/>
                  </a:cubicBezTo>
                  <a:cubicBezTo>
                    <a:pt x="5237" y="2351"/>
                    <a:pt x="5541" y="2882"/>
                    <a:pt x="5744" y="3446"/>
                  </a:cubicBezTo>
                  <a:cubicBezTo>
                    <a:pt x="5936" y="4010"/>
                    <a:pt x="5993" y="4642"/>
                    <a:pt x="5688" y="5105"/>
                  </a:cubicBezTo>
                  <a:cubicBezTo>
                    <a:pt x="5519" y="5330"/>
                    <a:pt x="5293" y="5511"/>
                    <a:pt x="5033" y="5624"/>
                  </a:cubicBezTo>
                  <a:cubicBezTo>
                    <a:pt x="4760" y="5722"/>
                    <a:pt x="4476" y="5789"/>
                    <a:pt x="4192" y="5824"/>
                  </a:cubicBezTo>
                  <a:lnTo>
                    <a:pt x="4192" y="5824"/>
                  </a:lnTo>
                  <a:cubicBezTo>
                    <a:pt x="3577" y="5712"/>
                    <a:pt x="2974" y="5600"/>
                    <a:pt x="2359" y="5500"/>
                  </a:cubicBezTo>
                  <a:cubicBezTo>
                    <a:pt x="1738" y="5398"/>
                    <a:pt x="1118" y="5297"/>
                    <a:pt x="497" y="5206"/>
                  </a:cubicBezTo>
                  <a:lnTo>
                    <a:pt x="497" y="5206"/>
                  </a:lnTo>
                  <a:cubicBezTo>
                    <a:pt x="1107" y="5364"/>
                    <a:pt x="1705" y="5545"/>
                    <a:pt x="2314" y="5680"/>
                  </a:cubicBezTo>
                  <a:cubicBezTo>
                    <a:pt x="2923" y="5827"/>
                    <a:pt x="3544" y="5962"/>
                    <a:pt x="4153" y="6109"/>
                  </a:cubicBezTo>
                  <a:lnTo>
                    <a:pt x="4187" y="6109"/>
                  </a:lnTo>
                  <a:cubicBezTo>
                    <a:pt x="4514" y="6087"/>
                    <a:pt x="4842" y="6030"/>
                    <a:pt x="5158" y="5917"/>
                  </a:cubicBezTo>
                  <a:cubicBezTo>
                    <a:pt x="5485" y="5804"/>
                    <a:pt x="5767" y="5590"/>
                    <a:pt x="5981" y="5308"/>
                  </a:cubicBezTo>
                  <a:cubicBezTo>
                    <a:pt x="6173" y="5015"/>
                    <a:pt x="6275" y="4676"/>
                    <a:pt x="6275" y="4326"/>
                  </a:cubicBezTo>
                  <a:cubicBezTo>
                    <a:pt x="6275" y="3988"/>
                    <a:pt x="6218" y="3660"/>
                    <a:pt x="6117" y="3333"/>
                  </a:cubicBezTo>
                  <a:cubicBezTo>
                    <a:pt x="5902" y="2724"/>
                    <a:pt x="5586" y="2137"/>
                    <a:pt x="5169" y="1629"/>
                  </a:cubicBezTo>
                  <a:cubicBezTo>
                    <a:pt x="4763" y="1121"/>
                    <a:pt x="4266" y="693"/>
                    <a:pt x="3691" y="365"/>
                  </a:cubicBezTo>
                  <a:cubicBezTo>
                    <a:pt x="3544" y="286"/>
                    <a:pt x="3397" y="207"/>
                    <a:pt x="3239" y="151"/>
                  </a:cubicBezTo>
                  <a:cubicBezTo>
                    <a:pt x="3160" y="128"/>
                    <a:pt x="3081" y="106"/>
                    <a:pt x="3002" y="83"/>
                  </a:cubicBezTo>
                  <a:cubicBezTo>
                    <a:pt x="2912" y="61"/>
                    <a:pt x="2833" y="38"/>
                    <a:pt x="2754" y="27"/>
                  </a:cubicBezTo>
                  <a:cubicBezTo>
                    <a:pt x="2646" y="9"/>
                    <a:pt x="2536" y="0"/>
                    <a:pt x="242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15"/>
            <p:cNvSpPr/>
            <p:nvPr/>
          </p:nvSpPr>
          <p:spPr>
            <a:xfrm>
              <a:off x="8904216" y="3151432"/>
              <a:ext cx="254105" cy="220712"/>
            </a:xfrm>
            <a:custGeom>
              <a:rect b="b" l="l" r="r" t="t"/>
              <a:pathLst>
                <a:path extrusionOk="0" h="6431" w="7404">
                  <a:moveTo>
                    <a:pt x="2597" y="1"/>
                  </a:moveTo>
                  <a:cubicBezTo>
                    <a:pt x="1949" y="1"/>
                    <a:pt x="1330" y="216"/>
                    <a:pt x="904" y="771"/>
                  </a:cubicBezTo>
                  <a:cubicBezTo>
                    <a:pt x="1" y="1979"/>
                    <a:pt x="768" y="3694"/>
                    <a:pt x="1569" y="4675"/>
                  </a:cubicBezTo>
                  <a:cubicBezTo>
                    <a:pt x="2271" y="5585"/>
                    <a:pt x="3403" y="6431"/>
                    <a:pt x="4536" y="6431"/>
                  </a:cubicBezTo>
                  <a:cubicBezTo>
                    <a:pt x="5062" y="6431"/>
                    <a:pt x="5589" y="6248"/>
                    <a:pt x="6072" y="5804"/>
                  </a:cubicBezTo>
                  <a:lnTo>
                    <a:pt x="6794" y="5116"/>
                  </a:lnTo>
                  <a:cubicBezTo>
                    <a:pt x="6794" y="5116"/>
                    <a:pt x="7403" y="4066"/>
                    <a:pt x="6884" y="3051"/>
                  </a:cubicBezTo>
                  <a:cubicBezTo>
                    <a:pt x="6410" y="2114"/>
                    <a:pt x="5609" y="1313"/>
                    <a:pt x="4774" y="715"/>
                  </a:cubicBezTo>
                  <a:cubicBezTo>
                    <a:pt x="4190" y="309"/>
                    <a:pt x="3372" y="1"/>
                    <a:pt x="259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15"/>
            <p:cNvSpPr/>
            <p:nvPr/>
          </p:nvSpPr>
          <p:spPr>
            <a:xfrm>
              <a:off x="8911217" y="3145014"/>
              <a:ext cx="238970" cy="230836"/>
            </a:xfrm>
            <a:custGeom>
              <a:rect b="b" l="l" r="r" t="t"/>
              <a:pathLst>
                <a:path extrusionOk="0" h="6726" w="6963">
                  <a:moveTo>
                    <a:pt x="2380" y="1"/>
                  </a:moveTo>
                  <a:cubicBezTo>
                    <a:pt x="2198" y="1"/>
                    <a:pt x="2014" y="18"/>
                    <a:pt x="1828" y="55"/>
                  </a:cubicBezTo>
                  <a:cubicBezTo>
                    <a:pt x="1140" y="180"/>
                    <a:pt x="553" y="642"/>
                    <a:pt x="271" y="1285"/>
                  </a:cubicBezTo>
                  <a:cubicBezTo>
                    <a:pt x="0" y="1929"/>
                    <a:pt x="68" y="2651"/>
                    <a:pt x="271" y="3260"/>
                  </a:cubicBezTo>
                  <a:cubicBezTo>
                    <a:pt x="463" y="3847"/>
                    <a:pt x="767" y="4411"/>
                    <a:pt x="1162" y="4896"/>
                  </a:cubicBezTo>
                  <a:cubicBezTo>
                    <a:pt x="1264" y="5020"/>
                    <a:pt x="1343" y="5133"/>
                    <a:pt x="1444" y="5235"/>
                  </a:cubicBezTo>
                  <a:cubicBezTo>
                    <a:pt x="1546" y="5348"/>
                    <a:pt x="1648" y="5461"/>
                    <a:pt x="1760" y="5562"/>
                  </a:cubicBezTo>
                  <a:cubicBezTo>
                    <a:pt x="1964" y="5754"/>
                    <a:pt x="2189" y="5934"/>
                    <a:pt x="2426" y="6092"/>
                  </a:cubicBezTo>
                  <a:cubicBezTo>
                    <a:pt x="2866" y="6386"/>
                    <a:pt x="3352" y="6589"/>
                    <a:pt x="3871" y="6691"/>
                  </a:cubicBezTo>
                  <a:cubicBezTo>
                    <a:pt x="4002" y="6714"/>
                    <a:pt x="4134" y="6725"/>
                    <a:pt x="4264" y="6725"/>
                  </a:cubicBezTo>
                  <a:cubicBezTo>
                    <a:pt x="4581" y="6725"/>
                    <a:pt x="4892" y="6657"/>
                    <a:pt x="5180" y="6521"/>
                  </a:cubicBezTo>
                  <a:cubicBezTo>
                    <a:pt x="5496" y="6375"/>
                    <a:pt x="5766" y="6171"/>
                    <a:pt x="5992" y="5923"/>
                  </a:cubicBezTo>
                  <a:lnTo>
                    <a:pt x="6590" y="5303"/>
                  </a:lnTo>
                  <a:lnTo>
                    <a:pt x="6590" y="5303"/>
                  </a:lnTo>
                  <a:lnTo>
                    <a:pt x="5936" y="5878"/>
                  </a:lnTo>
                  <a:cubicBezTo>
                    <a:pt x="5710" y="6092"/>
                    <a:pt x="5428" y="6262"/>
                    <a:pt x="5123" y="6386"/>
                  </a:cubicBezTo>
                  <a:cubicBezTo>
                    <a:pt x="4886" y="6470"/>
                    <a:pt x="4635" y="6510"/>
                    <a:pt x="4382" y="6510"/>
                  </a:cubicBezTo>
                  <a:cubicBezTo>
                    <a:pt x="4227" y="6510"/>
                    <a:pt x="4070" y="6495"/>
                    <a:pt x="3916" y="6465"/>
                  </a:cubicBezTo>
                  <a:cubicBezTo>
                    <a:pt x="3442" y="6352"/>
                    <a:pt x="2990" y="6138"/>
                    <a:pt x="2607" y="5844"/>
                  </a:cubicBezTo>
                  <a:cubicBezTo>
                    <a:pt x="2392" y="5686"/>
                    <a:pt x="2189" y="5506"/>
                    <a:pt x="1997" y="5314"/>
                  </a:cubicBezTo>
                  <a:cubicBezTo>
                    <a:pt x="1896" y="5224"/>
                    <a:pt x="1806" y="5122"/>
                    <a:pt x="1715" y="5020"/>
                  </a:cubicBezTo>
                  <a:cubicBezTo>
                    <a:pt x="1625" y="4908"/>
                    <a:pt x="1523" y="4795"/>
                    <a:pt x="1444" y="4682"/>
                  </a:cubicBezTo>
                  <a:cubicBezTo>
                    <a:pt x="1083" y="4219"/>
                    <a:pt x="813" y="3700"/>
                    <a:pt x="632" y="3147"/>
                  </a:cubicBezTo>
                  <a:cubicBezTo>
                    <a:pt x="451" y="2583"/>
                    <a:pt x="429" y="1962"/>
                    <a:pt x="655" y="1455"/>
                  </a:cubicBezTo>
                  <a:cubicBezTo>
                    <a:pt x="869" y="924"/>
                    <a:pt x="1343" y="541"/>
                    <a:pt x="1907" y="428"/>
                  </a:cubicBezTo>
                  <a:cubicBezTo>
                    <a:pt x="2069" y="392"/>
                    <a:pt x="2234" y="375"/>
                    <a:pt x="2401" y="375"/>
                  </a:cubicBezTo>
                  <a:cubicBezTo>
                    <a:pt x="2804" y="375"/>
                    <a:pt x="3213" y="469"/>
                    <a:pt x="3588" y="597"/>
                  </a:cubicBezTo>
                  <a:cubicBezTo>
                    <a:pt x="3848" y="699"/>
                    <a:pt x="4096" y="811"/>
                    <a:pt x="4333" y="958"/>
                  </a:cubicBezTo>
                  <a:cubicBezTo>
                    <a:pt x="4559" y="1094"/>
                    <a:pt x="4773" y="1274"/>
                    <a:pt x="4988" y="1432"/>
                  </a:cubicBezTo>
                  <a:cubicBezTo>
                    <a:pt x="5202" y="1590"/>
                    <a:pt x="5371" y="1771"/>
                    <a:pt x="5563" y="1940"/>
                  </a:cubicBezTo>
                  <a:cubicBezTo>
                    <a:pt x="5732" y="2109"/>
                    <a:pt x="5890" y="2278"/>
                    <a:pt x="6037" y="2470"/>
                  </a:cubicBezTo>
                  <a:cubicBezTo>
                    <a:pt x="6184" y="2640"/>
                    <a:pt x="6319" y="2820"/>
                    <a:pt x="6432" y="3012"/>
                  </a:cubicBezTo>
                  <a:cubicBezTo>
                    <a:pt x="6489" y="3102"/>
                    <a:pt x="6545" y="3192"/>
                    <a:pt x="6601" y="3271"/>
                  </a:cubicBezTo>
                  <a:lnTo>
                    <a:pt x="6714" y="3531"/>
                  </a:lnTo>
                  <a:cubicBezTo>
                    <a:pt x="6827" y="3836"/>
                    <a:pt x="6861" y="4152"/>
                    <a:pt x="6816" y="4479"/>
                  </a:cubicBezTo>
                  <a:cubicBezTo>
                    <a:pt x="6793" y="4682"/>
                    <a:pt x="6748" y="4885"/>
                    <a:pt x="6669" y="5088"/>
                  </a:cubicBezTo>
                  <a:cubicBezTo>
                    <a:pt x="6624" y="5224"/>
                    <a:pt x="6590" y="5303"/>
                    <a:pt x="6590" y="5303"/>
                  </a:cubicBezTo>
                  <a:cubicBezTo>
                    <a:pt x="6624" y="5235"/>
                    <a:pt x="6658" y="5167"/>
                    <a:pt x="6692" y="5099"/>
                  </a:cubicBezTo>
                  <a:cubicBezTo>
                    <a:pt x="6782" y="4908"/>
                    <a:pt x="6850" y="4705"/>
                    <a:pt x="6895" y="4490"/>
                  </a:cubicBezTo>
                  <a:cubicBezTo>
                    <a:pt x="6962" y="4163"/>
                    <a:pt x="6951" y="3813"/>
                    <a:pt x="6861" y="3486"/>
                  </a:cubicBezTo>
                  <a:cubicBezTo>
                    <a:pt x="6827" y="3396"/>
                    <a:pt x="6804" y="3283"/>
                    <a:pt x="6748" y="3192"/>
                  </a:cubicBezTo>
                  <a:cubicBezTo>
                    <a:pt x="6703" y="3102"/>
                    <a:pt x="6647" y="3012"/>
                    <a:pt x="6601" y="2922"/>
                  </a:cubicBezTo>
                  <a:cubicBezTo>
                    <a:pt x="6500" y="2718"/>
                    <a:pt x="6376" y="2527"/>
                    <a:pt x="6240" y="2346"/>
                  </a:cubicBezTo>
                  <a:cubicBezTo>
                    <a:pt x="6082" y="2154"/>
                    <a:pt x="5936" y="1951"/>
                    <a:pt x="5755" y="1759"/>
                  </a:cubicBezTo>
                  <a:cubicBezTo>
                    <a:pt x="5575" y="1579"/>
                    <a:pt x="5405" y="1364"/>
                    <a:pt x="5180" y="1195"/>
                  </a:cubicBezTo>
                  <a:cubicBezTo>
                    <a:pt x="4965" y="1026"/>
                    <a:pt x="4762" y="834"/>
                    <a:pt x="4514" y="665"/>
                  </a:cubicBezTo>
                  <a:cubicBezTo>
                    <a:pt x="4266" y="507"/>
                    <a:pt x="3995" y="371"/>
                    <a:pt x="3713" y="259"/>
                  </a:cubicBezTo>
                  <a:cubicBezTo>
                    <a:pt x="3298" y="112"/>
                    <a:pt x="2848" y="1"/>
                    <a:pt x="238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15"/>
            <p:cNvSpPr/>
            <p:nvPr/>
          </p:nvSpPr>
          <p:spPr>
            <a:xfrm>
              <a:off x="9071149" y="3324405"/>
              <a:ext cx="221158" cy="266975"/>
            </a:xfrm>
            <a:custGeom>
              <a:rect b="b" l="l" r="r" t="t"/>
              <a:pathLst>
                <a:path extrusionOk="0" h="7779" w="6444">
                  <a:moveTo>
                    <a:pt x="2705" y="0"/>
                  </a:moveTo>
                  <a:cubicBezTo>
                    <a:pt x="2033" y="0"/>
                    <a:pt x="1399" y="292"/>
                    <a:pt x="948" y="1012"/>
                  </a:cubicBezTo>
                  <a:cubicBezTo>
                    <a:pt x="0" y="2524"/>
                    <a:pt x="836" y="5785"/>
                    <a:pt x="1964" y="6891"/>
                  </a:cubicBezTo>
                  <a:lnTo>
                    <a:pt x="2822" y="7523"/>
                  </a:lnTo>
                  <a:cubicBezTo>
                    <a:pt x="2909" y="7705"/>
                    <a:pt x="3086" y="7779"/>
                    <a:pt x="3311" y="7779"/>
                  </a:cubicBezTo>
                  <a:cubicBezTo>
                    <a:pt x="4077" y="7779"/>
                    <a:pt x="5404" y="6927"/>
                    <a:pt x="5665" y="6587"/>
                  </a:cubicBezTo>
                  <a:cubicBezTo>
                    <a:pt x="6387" y="5582"/>
                    <a:pt x="6444" y="3630"/>
                    <a:pt x="6083" y="2536"/>
                  </a:cubicBezTo>
                  <a:cubicBezTo>
                    <a:pt x="5635" y="1237"/>
                    <a:pt x="4088" y="0"/>
                    <a:pt x="270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15"/>
            <p:cNvSpPr/>
            <p:nvPr/>
          </p:nvSpPr>
          <p:spPr>
            <a:xfrm>
              <a:off x="9083538" y="3317301"/>
              <a:ext cx="209558" cy="274732"/>
            </a:xfrm>
            <a:custGeom>
              <a:rect b="b" l="l" r="r" t="t"/>
              <a:pathLst>
                <a:path extrusionOk="0" h="8005" w="6106">
                  <a:moveTo>
                    <a:pt x="2372" y="0"/>
                  </a:moveTo>
                  <a:cubicBezTo>
                    <a:pt x="1614" y="0"/>
                    <a:pt x="894" y="394"/>
                    <a:pt x="486" y="1061"/>
                  </a:cubicBezTo>
                  <a:cubicBezTo>
                    <a:pt x="238" y="1445"/>
                    <a:pt x="91" y="1874"/>
                    <a:pt x="46" y="2325"/>
                  </a:cubicBezTo>
                  <a:cubicBezTo>
                    <a:pt x="1" y="2765"/>
                    <a:pt x="12" y="3194"/>
                    <a:pt x="68" y="3634"/>
                  </a:cubicBezTo>
                  <a:cubicBezTo>
                    <a:pt x="125" y="4063"/>
                    <a:pt x="215" y="4492"/>
                    <a:pt x="339" y="4898"/>
                  </a:cubicBezTo>
                  <a:cubicBezTo>
                    <a:pt x="452" y="5315"/>
                    <a:pt x="621" y="5710"/>
                    <a:pt x="824" y="6094"/>
                  </a:cubicBezTo>
                  <a:cubicBezTo>
                    <a:pt x="1016" y="6478"/>
                    <a:pt x="1264" y="6827"/>
                    <a:pt x="1580" y="7132"/>
                  </a:cubicBezTo>
                  <a:lnTo>
                    <a:pt x="2461" y="7730"/>
                  </a:lnTo>
                  <a:lnTo>
                    <a:pt x="1648" y="7064"/>
                  </a:lnTo>
                  <a:cubicBezTo>
                    <a:pt x="1366" y="6748"/>
                    <a:pt x="1140" y="6399"/>
                    <a:pt x="982" y="6004"/>
                  </a:cubicBezTo>
                  <a:cubicBezTo>
                    <a:pt x="813" y="5631"/>
                    <a:pt x="678" y="5236"/>
                    <a:pt x="576" y="4830"/>
                  </a:cubicBezTo>
                  <a:cubicBezTo>
                    <a:pt x="362" y="4029"/>
                    <a:pt x="294" y="3194"/>
                    <a:pt x="396" y="2370"/>
                  </a:cubicBezTo>
                  <a:cubicBezTo>
                    <a:pt x="441" y="1986"/>
                    <a:pt x="576" y="1603"/>
                    <a:pt x="790" y="1264"/>
                  </a:cubicBezTo>
                  <a:cubicBezTo>
                    <a:pt x="1005" y="948"/>
                    <a:pt x="1310" y="689"/>
                    <a:pt x="1659" y="542"/>
                  </a:cubicBezTo>
                  <a:cubicBezTo>
                    <a:pt x="1879" y="453"/>
                    <a:pt x="2111" y="410"/>
                    <a:pt x="2343" y="410"/>
                  </a:cubicBezTo>
                  <a:cubicBezTo>
                    <a:pt x="2492" y="410"/>
                    <a:pt x="2642" y="428"/>
                    <a:pt x="2788" y="463"/>
                  </a:cubicBezTo>
                  <a:cubicBezTo>
                    <a:pt x="3183" y="542"/>
                    <a:pt x="3555" y="689"/>
                    <a:pt x="3894" y="903"/>
                  </a:cubicBezTo>
                  <a:cubicBezTo>
                    <a:pt x="4243" y="1106"/>
                    <a:pt x="4559" y="1366"/>
                    <a:pt x="4830" y="1671"/>
                  </a:cubicBezTo>
                  <a:cubicBezTo>
                    <a:pt x="4966" y="1817"/>
                    <a:pt x="5090" y="1975"/>
                    <a:pt x="5203" y="2144"/>
                  </a:cubicBezTo>
                  <a:cubicBezTo>
                    <a:pt x="5315" y="2302"/>
                    <a:pt x="5406" y="2483"/>
                    <a:pt x="5485" y="2675"/>
                  </a:cubicBezTo>
                  <a:lnTo>
                    <a:pt x="5552" y="2810"/>
                  </a:lnTo>
                  <a:lnTo>
                    <a:pt x="5586" y="2946"/>
                  </a:lnTo>
                  <a:lnTo>
                    <a:pt x="5665" y="3239"/>
                  </a:lnTo>
                  <a:cubicBezTo>
                    <a:pt x="5688" y="3442"/>
                    <a:pt x="5733" y="3634"/>
                    <a:pt x="5744" y="3848"/>
                  </a:cubicBezTo>
                  <a:cubicBezTo>
                    <a:pt x="5767" y="4051"/>
                    <a:pt x="5767" y="4255"/>
                    <a:pt x="5767" y="4458"/>
                  </a:cubicBezTo>
                  <a:cubicBezTo>
                    <a:pt x="5767" y="4661"/>
                    <a:pt x="5756" y="4875"/>
                    <a:pt x="5733" y="5078"/>
                  </a:cubicBezTo>
                  <a:cubicBezTo>
                    <a:pt x="5699" y="5485"/>
                    <a:pt x="5598" y="5880"/>
                    <a:pt x="5451" y="6263"/>
                  </a:cubicBezTo>
                  <a:cubicBezTo>
                    <a:pt x="5406" y="6353"/>
                    <a:pt x="5361" y="6455"/>
                    <a:pt x="5315" y="6545"/>
                  </a:cubicBezTo>
                  <a:lnTo>
                    <a:pt x="5236" y="6681"/>
                  </a:lnTo>
                  <a:cubicBezTo>
                    <a:pt x="5226" y="6701"/>
                    <a:pt x="5207" y="6739"/>
                    <a:pt x="5203" y="6739"/>
                  </a:cubicBezTo>
                  <a:cubicBezTo>
                    <a:pt x="5203" y="6739"/>
                    <a:pt x="5203" y="6738"/>
                    <a:pt x="5203" y="6737"/>
                  </a:cubicBezTo>
                  <a:lnTo>
                    <a:pt x="5157" y="6794"/>
                  </a:lnTo>
                  <a:cubicBezTo>
                    <a:pt x="5011" y="6929"/>
                    <a:pt x="4853" y="7064"/>
                    <a:pt x="4684" y="7177"/>
                  </a:cubicBezTo>
                  <a:cubicBezTo>
                    <a:pt x="4345" y="7425"/>
                    <a:pt x="3984" y="7629"/>
                    <a:pt x="3600" y="7787"/>
                  </a:cubicBezTo>
                  <a:cubicBezTo>
                    <a:pt x="3408" y="7866"/>
                    <a:pt x="3205" y="7922"/>
                    <a:pt x="3002" y="7956"/>
                  </a:cubicBezTo>
                  <a:cubicBezTo>
                    <a:pt x="2965" y="7964"/>
                    <a:pt x="2929" y="7967"/>
                    <a:pt x="2892" y="7967"/>
                  </a:cubicBezTo>
                  <a:cubicBezTo>
                    <a:pt x="2717" y="7967"/>
                    <a:pt x="2554" y="7880"/>
                    <a:pt x="2461" y="7730"/>
                  </a:cubicBezTo>
                  <a:lnTo>
                    <a:pt x="2461" y="7730"/>
                  </a:lnTo>
                  <a:cubicBezTo>
                    <a:pt x="2542" y="7913"/>
                    <a:pt x="2742" y="8004"/>
                    <a:pt x="2937" y="8004"/>
                  </a:cubicBezTo>
                  <a:cubicBezTo>
                    <a:pt x="2959" y="8004"/>
                    <a:pt x="2981" y="8003"/>
                    <a:pt x="3002" y="8001"/>
                  </a:cubicBezTo>
                  <a:cubicBezTo>
                    <a:pt x="3217" y="7990"/>
                    <a:pt x="3431" y="7956"/>
                    <a:pt x="3634" y="7877"/>
                  </a:cubicBezTo>
                  <a:cubicBezTo>
                    <a:pt x="4040" y="7741"/>
                    <a:pt x="4424" y="7561"/>
                    <a:pt x="4796" y="7335"/>
                  </a:cubicBezTo>
                  <a:cubicBezTo>
                    <a:pt x="4977" y="7222"/>
                    <a:pt x="5157" y="7087"/>
                    <a:pt x="5315" y="6940"/>
                  </a:cubicBezTo>
                  <a:lnTo>
                    <a:pt x="5383" y="6873"/>
                  </a:lnTo>
                  <a:cubicBezTo>
                    <a:pt x="5406" y="6850"/>
                    <a:pt x="5417" y="6816"/>
                    <a:pt x="5440" y="6794"/>
                  </a:cubicBezTo>
                  <a:lnTo>
                    <a:pt x="5519" y="6658"/>
                  </a:lnTo>
                  <a:cubicBezTo>
                    <a:pt x="5575" y="6568"/>
                    <a:pt x="5631" y="6478"/>
                    <a:pt x="5677" y="6376"/>
                  </a:cubicBezTo>
                  <a:cubicBezTo>
                    <a:pt x="5857" y="5970"/>
                    <a:pt x="5970" y="5541"/>
                    <a:pt x="6038" y="5101"/>
                  </a:cubicBezTo>
                  <a:cubicBezTo>
                    <a:pt x="6071" y="4886"/>
                    <a:pt x="6094" y="4672"/>
                    <a:pt x="6094" y="4458"/>
                  </a:cubicBezTo>
                  <a:cubicBezTo>
                    <a:pt x="6105" y="4243"/>
                    <a:pt x="6105" y="4018"/>
                    <a:pt x="6094" y="3803"/>
                  </a:cubicBezTo>
                  <a:cubicBezTo>
                    <a:pt x="6094" y="3589"/>
                    <a:pt x="6038" y="3374"/>
                    <a:pt x="6015" y="3160"/>
                  </a:cubicBezTo>
                  <a:lnTo>
                    <a:pt x="5936" y="2833"/>
                  </a:lnTo>
                  <a:cubicBezTo>
                    <a:pt x="5925" y="2776"/>
                    <a:pt x="5913" y="2743"/>
                    <a:pt x="5891" y="2652"/>
                  </a:cubicBezTo>
                  <a:lnTo>
                    <a:pt x="5835" y="2517"/>
                  </a:lnTo>
                  <a:cubicBezTo>
                    <a:pt x="5744" y="2314"/>
                    <a:pt x="5643" y="2111"/>
                    <a:pt x="5530" y="1919"/>
                  </a:cubicBezTo>
                  <a:cubicBezTo>
                    <a:pt x="5406" y="1738"/>
                    <a:pt x="5270" y="1569"/>
                    <a:pt x="5124" y="1400"/>
                  </a:cubicBezTo>
                  <a:cubicBezTo>
                    <a:pt x="4830" y="1061"/>
                    <a:pt x="4492" y="779"/>
                    <a:pt x="4108" y="553"/>
                  </a:cubicBezTo>
                  <a:cubicBezTo>
                    <a:pt x="3736" y="305"/>
                    <a:pt x="3307" y="136"/>
                    <a:pt x="2867" y="57"/>
                  </a:cubicBezTo>
                  <a:cubicBezTo>
                    <a:pt x="2702" y="19"/>
                    <a:pt x="2536" y="0"/>
                    <a:pt x="23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15"/>
            <p:cNvSpPr/>
            <p:nvPr/>
          </p:nvSpPr>
          <p:spPr>
            <a:xfrm>
              <a:off x="8794392" y="3177447"/>
              <a:ext cx="359262" cy="281458"/>
            </a:xfrm>
            <a:custGeom>
              <a:rect b="b" l="l" r="r" t="t"/>
              <a:pathLst>
                <a:path extrusionOk="0" h="8201" w="10468">
                  <a:moveTo>
                    <a:pt x="3824" y="0"/>
                  </a:moveTo>
                  <a:cubicBezTo>
                    <a:pt x="3768" y="0"/>
                    <a:pt x="3711" y="1"/>
                    <a:pt x="3652" y="2"/>
                  </a:cubicBezTo>
                  <a:cubicBezTo>
                    <a:pt x="2411" y="58"/>
                    <a:pt x="1452" y="848"/>
                    <a:pt x="876" y="2067"/>
                  </a:cubicBezTo>
                  <a:cubicBezTo>
                    <a:pt x="0" y="3994"/>
                    <a:pt x="1346" y="8200"/>
                    <a:pt x="3761" y="8200"/>
                  </a:cubicBezTo>
                  <a:cubicBezTo>
                    <a:pt x="3990" y="8200"/>
                    <a:pt x="4229" y="8162"/>
                    <a:pt x="4476" y="8081"/>
                  </a:cubicBezTo>
                  <a:lnTo>
                    <a:pt x="4961" y="7517"/>
                  </a:lnTo>
                  <a:cubicBezTo>
                    <a:pt x="5853" y="7088"/>
                    <a:pt x="10468" y="5114"/>
                    <a:pt x="10175" y="4177"/>
                  </a:cubicBezTo>
                  <a:cubicBezTo>
                    <a:pt x="9780" y="2879"/>
                    <a:pt x="8505" y="1559"/>
                    <a:pt x="7184" y="882"/>
                  </a:cubicBezTo>
                  <a:cubicBezTo>
                    <a:pt x="5973" y="255"/>
                    <a:pt x="5134" y="0"/>
                    <a:pt x="3824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15"/>
            <p:cNvSpPr/>
            <p:nvPr/>
          </p:nvSpPr>
          <p:spPr>
            <a:xfrm>
              <a:off x="8808189" y="3170514"/>
              <a:ext cx="340832" cy="289661"/>
            </a:xfrm>
            <a:custGeom>
              <a:rect b="b" l="l" r="r" t="t"/>
              <a:pathLst>
                <a:path extrusionOk="0" h="8440" w="9931">
                  <a:moveTo>
                    <a:pt x="3284" y="1"/>
                  </a:moveTo>
                  <a:cubicBezTo>
                    <a:pt x="3104" y="1"/>
                    <a:pt x="2991" y="23"/>
                    <a:pt x="2855" y="46"/>
                  </a:cubicBezTo>
                  <a:cubicBezTo>
                    <a:pt x="2257" y="147"/>
                    <a:pt x="1716" y="418"/>
                    <a:pt x="1276" y="836"/>
                  </a:cubicBezTo>
                  <a:cubicBezTo>
                    <a:pt x="858" y="1231"/>
                    <a:pt x="520" y="1716"/>
                    <a:pt x="283" y="2258"/>
                  </a:cubicBezTo>
                  <a:cubicBezTo>
                    <a:pt x="79" y="2799"/>
                    <a:pt x="1" y="3386"/>
                    <a:pt x="46" y="3962"/>
                  </a:cubicBezTo>
                  <a:cubicBezTo>
                    <a:pt x="113" y="5101"/>
                    <a:pt x="497" y="6196"/>
                    <a:pt x="1140" y="7144"/>
                  </a:cubicBezTo>
                  <a:cubicBezTo>
                    <a:pt x="1467" y="7618"/>
                    <a:pt x="1908" y="8001"/>
                    <a:pt x="2427" y="8249"/>
                  </a:cubicBezTo>
                  <a:cubicBezTo>
                    <a:pt x="2707" y="8377"/>
                    <a:pt x="3010" y="8439"/>
                    <a:pt x="3315" y="8439"/>
                  </a:cubicBezTo>
                  <a:cubicBezTo>
                    <a:pt x="3575" y="8439"/>
                    <a:pt x="3836" y="8394"/>
                    <a:pt x="4085" y="8306"/>
                  </a:cubicBezTo>
                  <a:lnTo>
                    <a:pt x="4559" y="7719"/>
                  </a:lnTo>
                  <a:lnTo>
                    <a:pt x="4062" y="8250"/>
                  </a:lnTo>
                  <a:lnTo>
                    <a:pt x="4062" y="8250"/>
                  </a:lnTo>
                  <a:cubicBezTo>
                    <a:pt x="3857" y="8315"/>
                    <a:pt x="3648" y="8347"/>
                    <a:pt x="3440" y="8347"/>
                  </a:cubicBezTo>
                  <a:cubicBezTo>
                    <a:pt x="3108" y="8347"/>
                    <a:pt x="2781" y="8266"/>
                    <a:pt x="2483" y="8114"/>
                  </a:cubicBezTo>
                  <a:cubicBezTo>
                    <a:pt x="2009" y="7855"/>
                    <a:pt x="1614" y="7471"/>
                    <a:pt x="1321" y="7008"/>
                  </a:cubicBezTo>
                  <a:cubicBezTo>
                    <a:pt x="734" y="6094"/>
                    <a:pt x="407" y="5033"/>
                    <a:pt x="373" y="3950"/>
                  </a:cubicBezTo>
                  <a:cubicBezTo>
                    <a:pt x="373" y="3420"/>
                    <a:pt x="407" y="2878"/>
                    <a:pt x="610" y="2393"/>
                  </a:cubicBezTo>
                  <a:cubicBezTo>
                    <a:pt x="836" y="1919"/>
                    <a:pt x="1140" y="1479"/>
                    <a:pt x="1535" y="1129"/>
                  </a:cubicBezTo>
                  <a:cubicBezTo>
                    <a:pt x="1908" y="779"/>
                    <a:pt x="2381" y="542"/>
                    <a:pt x="2889" y="452"/>
                  </a:cubicBezTo>
                  <a:cubicBezTo>
                    <a:pt x="3025" y="441"/>
                    <a:pt x="3183" y="407"/>
                    <a:pt x="3284" y="407"/>
                  </a:cubicBezTo>
                  <a:lnTo>
                    <a:pt x="3690" y="430"/>
                  </a:lnTo>
                  <a:cubicBezTo>
                    <a:pt x="3961" y="430"/>
                    <a:pt x="4221" y="452"/>
                    <a:pt x="4492" y="497"/>
                  </a:cubicBezTo>
                  <a:cubicBezTo>
                    <a:pt x="4751" y="531"/>
                    <a:pt x="5022" y="588"/>
                    <a:pt x="5270" y="667"/>
                  </a:cubicBezTo>
                  <a:cubicBezTo>
                    <a:pt x="5530" y="746"/>
                    <a:pt x="5778" y="836"/>
                    <a:pt x="6026" y="949"/>
                  </a:cubicBezTo>
                  <a:cubicBezTo>
                    <a:pt x="6534" y="1152"/>
                    <a:pt x="7008" y="1411"/>
                    <a:pt x="7448" y="1727"/>
                  </a:cubicBezTo>
                  <a:cubicBezTo>
                    <a:pt x="7674" y="1885"/>
                    <a:pt x="7888" y="2054"/>
                    <a:pt x="8091" y="2235"/>
                  </a:cubicBezTo>
                  <a:cubicBezTo>
                    <a:pt x="8283" y="2416"/>
                    <a:pt x="8475" y="2607"/>
                    <a:pt x="8655" y="2811"/>
                  </a:cubicBezTo>
                  <a:cubicBezTo>
                    <a:pt x="8825" y="3014"/>
                    <a:pt x="8994" y="3228"/>
                    <a:pt x="9141" y="3454"/>
                  </a:cubicBezTo>
                  <a:cubicBezTo>
                    <a:pt x="9220" y="3567"/>
                    <a:pt x="9276" y="3679"/>
                    <a:pt x="9344" y="3792"/>
                  </a:cubicBezTo>
                  <a:lnTo>
                    <a:pt x="9434" y="3962"/>
                  </a:lnTo>
                  <a:lnTo>
                    <a:pt x="9513" y="4153"/>
                  </a:lnTo>
                  <a:cubicBezTo>
                    <a:pt x="9570" y="4266"/>
                    <a:pt x="9603" y="4368"/>
                    <a:pt x="9637" y="4481"/>
                  </a:cubicBezTo>
                  <a:cubicBezTo>
                    <a:pt x="9615" y="4593"/>
                    <a:pt x="9570" y="4684"/>
                    <a:pt x="9491" y="4763"/>
                  </a:cubicBezTo>
                  <a:cubicBezTo>
                    <a:pt x="9321" y="4966"/>
                    <a:pt x="9118" y="5146"/>
                    <a:pt x="8904" y="5304"/>
                  </a:cubicBezTo>
                  <a:cubicBezTo>
                    <a:pt x="8464" y="5620"/>
                    <a:pt x="7990" y="5914"/>
                    <a:pt x="7516" y="6184"/>
                  </a:cubicBezTo>
                  <a:cubicBezTo>
                    <a:pt x="6557" y="6726"/>
                    <a:pt x="5552" y="7211"/>
                    <a:pt x="4559" y="7719"/>
                  </a:cubicBezTo>
                  <a:cubicBezTo>
                    <a:pt x="5586" y="7290"/>
                    <a:pt x="6613" y="6850"/>
                    <a:pt x="7606" y="6365"/>
                  </a:cubicBezTo>
                  <a:cubicBezTo>
                    <a:pt x="8114" y="6117"/>
                    <a:pt x="8588" y="5835"/>
                    <a:pt x="9062" y="5519"/>
                  </a:cubicBezTo>
                  <a:cubicBezTo>
                    <a:pt x="9299" y="5361"/>
                    <a:pt x="9524" y="5169"/>
                    <a:pt x="9716" y="4955"/>
                  </a:cubicBezTo>
                  <a:cubicBezTo>
                    <a:pt x="9829" y="4830"/>
                    <a:pt x="9908" y="4672"/>
                    <a:pt x="9931" y="4503"/>
                  </a:cubicBezTo>
                  <a:cubicBezTo>
                    <a:pt x="9931" y="4413"/>
                    <a:pt x="9919" y="4323"/>
                    <a:pt x="9885" y="4244"/>
                  </a:cubicBezTo>
                  <a:lnTo>
                    <a:pt x="9806" y="4040"/>
                  </a:lnTo>
                  <a:cubicBezTo>
                    <a:pt x="9761" y="3905"/>
                    <a:pt x="9705" y="3781"/>
                    <a:pt x="9637" y="3657"/>
                  </a:cubicBezTo>
                  <a:cubicBezTo>
                    <a:pt x="9570" y="3533"/>
                    <a:pt x="9502" y="3386"/>
                    <a:pt x="9423" y="3273"/>
                  </a:cubicBezTo>
                  <a:cubicBezTo>
                    <a:pt x="9276" y="3025"/>
                    <a:pt x="9107" y="2799"/>
                    <a:pt x="8926" y="2585"/>
                  </a:cubicBezTo>
                  <a:cubicBezTo>
                    <a:pt x="8554" y="2145"/>
                    <a:pt x="8136" y="1750"/>
                    <a:pt x="7674" y="1423"/>
                  </a:cubicBezTo>
                  <a:cubicBezTo>
                    <a:pt x="7211" y="1095"/>
                    <a:pt x="6715" y="813"/>
                    <a:pt x="6196" y="599"/>
                  </a:cubicBezTo>
                  <a:cubicBezTo>
                    <a:pt x="5936" y="463"/>
                    <a:pt x="5665" y="362"/>
                    <a:pt x="5394" y="283"/>
                  </a:cubicBezTo>
                  <a:cubicBezTo>
                    <a:pt x="5112" y="181"/>
                    <a:pt x="4841" y="125"/>
                    <a:pt x="4548" y="80"/>
                  </a:cubicBezTo>
                  <a:cubicBezTo>
                    <a:pt x="4322" y="33"/>
                    <a:pt x="4089" y="9"/>
                    <a:pt x="3847" y="9"/>
                  </a:cubicBezTo>
                  <a:cubicBezTo>
                    <a:pt x="3799" y="9"/>
                    <a:pt x="3751" y="10"/>
                    <a:pt x="3702" y="1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15"/>
            <p:cNvSpPr/>
            <p:nvPr/>
          </p:nvSpPr>
          <p:spPr>
            <a:xfrm>
              <a:off x="8792299" y="3244508"/>
              <a:ext cx="359056" cy="277340"/>
            </a:xfrm>
            <a:custGeom>
              <a:rect b="b" l="l" r="r" t="t"/>
              <a:pathLst>
                <a:path extrusionOk="0" h="8081" w="10462">
                  <a:moveTo>
                    <a:pt x="4819" y="0"/>
                  </a:moveTo>
                  <a:cubicBezTo>
                    <a:pt x="2404" y="11"/>
                    <a:pt x="91" y="903"/>
                    <a:pt x="23" y="3735"/>
                  </a:cubicBezTo>
                  <a:cubicBezTo>
                    <a:pt x="1" y="4807"/>
                    <a:pt x="644" y="5992"/>
                    <a:pt x="1287" y="6804"/>
                  </a:cubicBezTo>
                  <a:cubicBezTo>
                    <a:pt x="1693" y="7290"/>
                    <a:pt x="2201" y="7741"/>
                    <a:pt x="2822" y="7955"/>
                  </a:cubicBezTo>
                  <a:cubicBezTo>
                    <a:pt x="3099" y="8039"/>
                    <a:pt x="3391" y="8081"/>
                    <a:pt x="3683" y="8081"/>
                  </a:cubicBezTo>
                  <a:cubicBezTo>
                    <a:pt x="3986" y="8081"/>
                    <a:pt x="4290" y="8036"/>
                    <a:pt x="4582" y="7944"/>
                  </a:cubicBezTo>
                  <a:cubicBezTo>
                    <a:pt x="5180" y="7775"/>
                    <a:pt x="5745" y="7515"/>
                    <a:pt x="6252" y="7165"/>
                  </a:cubicBezTo>
                  <a:cubicBezTo>
                    <a:pt x="7426" y="6364"/>
                    <a:pt x="8588" y="5405"/>
                    <a:pt x="9389" y="4220"/>
                  </a:cubicBezTo>
                  <a:cubicBezTo>
                    <a:pt x="10269" y="2979"/>
                    <a:pt x="10461" y="2110"/>
                    <a:pt x="9073" y="1298"/>
                  </a:cubicBezTo>
                  <a:cubicBezTo>
                    <a:pt x="7810" y="474"/>
                    <a:pt x="6331" y="23"/>
                    <a:pt x="481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15"/>
            <p:cNvSpPr/>
            <p:nvPr/>
          </p:nvSpPr>
          <p:spPr>
            <a:xfrm>
              <a:off x="8789587" y="3237438"/>
              <a:ext cx="353633" cy="284273"/>
            </a:xfrm>
            <a:custGeom>
              <a:rect b="b" l="l" r="r" t="t"/>
              <a:pathLst>
                <a:path extrusionOk="0" h="8283" w="10304">
                  <a:moveTo>
                    <a:pt x="4830" y="1"/>
                  </a:moveTo>
                  <a:cubicBezTo>
                    <a:pt x="3993" y="1"/>
                    <a:pt x="3168" y="138"/>
                    <a:pt x="2382" y="432"/>
                  </a:cubicBezTo>
                  <a:cubicBezTo>
                    <a:pt x="1953" y="590"/>
                    <a:pt x="1569" y="815"/>
                    <a:pt x="1220" y="1097"/>
                  </a:cubicBezTo>
                  <a:cubicBezTo>
                    <a:pt x="881" y="1380"/>
                    <a:pt x="610" y="1729"/>
                    <a:pt x="396" y="2124"/>
                  </a:cubicBezTo>
                  <a:cubicBezTo>
                    <a:pt x="215" y="2497"/>
                    <a:pt x="102" y="2903"/>
                    <a:pt x="46" y="3320"/>
                  </a:cubicBezTo>
                  <a:cubicBezTo>
                    <a:pt x="12" y="3524"/>
                    <a:pt x="12" y="3727"/>
                    <a:pt x="1" y="3919"/>
                  </a:cubicBezTo>
                  <a:cubicBezTo>
                    <a:pt x="1" y="4122"/>
                    <a:pt x="23" y="4313"/>
                    <a:pt x="57" y="4505"/>
                  </a:cubicBezTo>
                  <a:cubicBezTo>
                    <a:pt x="215" y="5216"/>
                    <a:pt x="509" y="5882"/>
                    <a:pt x="937" y="6469"/>
                  </a:cubicBezTo>
                  <a:cubicBezTo>
                    <a:pt x="1276" y="6977"/>
                    <a:pt x="1693" y="7417"/>
                    <a:pt x="2167" y="7778"/>
                  </a:cubicBezTo>
                  <a:cubicBezTo>
                    <a:pt x="2551" y="8060"/>
                    <a:pt x="2991" y="8229"/>
                    <a:pt x="3454" y="8274"/>
                  </a:cubicBezTo>
                  <a:cubicBezTo>
                    <a:pt x="3538" y="8280"/>
                    <a:pt x="3626" y="8283"/>
                    <a:pt x="3713" y="8283"/>
                  </a:cubicBezTo>
                  <a:cubicBezTo>
                    <a:pt x="3801" y="8283"/>
                    <a:pt x="3888" y="8280"/>
                    <a:pt x="3973" y="8274"/>
                  </a:cubicBezTo>
                  <a:cubicBezTo>
                    <a:pt x="4097" y="8263"/>
                    <a:pt x="4221" y="8252"/>
                    <a:pt x="4345" y="8218"/>
                  </a:cubicBezTo>
                  <a:lnTo>
                    <a:pt x="4661" y="8150"/>
                  </a:lnTo>
                  <a:lnTo>
                    <a:pt x="4661" y="8150"/>
                  </a:lnTo>
                  <a:lnTo>
                    <a:pt x="4357" y="8207"/>
                  </a:lnTo>
                  <a:cubicBezTo>
                    <a:pt x="4232" y="8229"/>
                    <a:pt x="4108" y="8252"/>
                    <a:pt x="3973" y="8252"/>
                  </a:cubicBezTo>
                  <a:cubicBezTo>
                    <a:pt x="3894" y="8263"/>
                    <a:pt x="3809" y="8269"/>
                    <a:pt x="3723" y="8269"/>
                  </a:cubicBezTo>
                  <a:cubicBezTo>
                    <a:pt x="3637" y="8269"/>
                    <a:pt x="3550" y="8263"/>
                    <a:pt x="3465" y="8252"/>
                  </a:cubicBezTo>
                  <a:cubicBezTo>
                    <a:pt x="3002" y="8207"/>
                    <a:pt x="2562" y="8026"/>
                    <a:pt x="2201" y="7744"/>
                  </a:cubicBezTo>
                  <a:cubicBezTo>
                    <a:pt x="1727" y="7383"/>
                    <a:pt x="1321" y="6931"/>
                    <a:pt x="1016" y="6424"/>
                  </a:cubicBezTo>
                  <a:cubicBezTo>
                    <a:pt x="633" y="5837"/>
                    <a:pt x="373" y="5182"/>
                    <a:pt x="249" y="4483"/>
                  </a:cubicBezTo>
                  <a:cubicBezTo>
                    <a:pt x="215" y="4302"/>
                    <a:pt x="204" y="4110"/>
                    <a:pt x="215" y="3919"/>
                  </a:cubicBezTo>
                  <a:cubicBezTo>
                    <a:pt x="238" y="3738"/>
                    <a:pt x="238" y="3546"/>
                    <a:pt x="283" y="3354"/>
                  </a:cubicBezTo>
                  <a:cubicBezTo>
                    <a:pt x="351" y="2971"/>
                    <a:pt x="475" y="2598"/>
                    <a:pt x="655" y="2260"/>
                  </a:cubicBezTo>
                  <a:cubicBezTo>
                    <a:pt x="1084" y="1560"/>
                    <a:pt x="1739" y="1030"/>
                    <a:pt x="2506" y="782"/>
                  </a:cubicBezTo>
                  <a:cubicBezTo>
                    <a:pt x="3210" y="537"/>
                    <a:pt x="3939" y="411"/>
                    <a:pt x="4671" y="411"/>
                  </a:cubicBezTo>
                  <a:cubicBezTo>
                    <a:pt x="4784" y="411"/>
                    <a:pt x="4898" y="414"/>
                    <a:pt x="5011" y="420"/>
                  </a:cubicBezTo>
                  <a:cubicBezTo>
                    <a:pt x="5869" y="466"/>
                    <a:pt x="6738" y="578"/>
                    <a:pt x="7505" y="894"/>
                  </a:cubicBezTo>
                  <a:cubicBezTo>
                    <a:pt x="7708" y="973"/>
                    <a:pt x="7911" y="1018"/>
                    <a:pt x="8092" y="1120"/>
                  </a:cubicBezTo>
                  <a:cubicBezTo>
                    <a:pt x="8283" y="1233"/>
                    <a:pt x="8475" y="1323"/>
                    <a:pt x="8656" y="1425"/>
                  </a:cubicBezTo>
                  <a:cubicBezTo>
                    <a:pt x="9028" y="1594"/>
                    <a:pt x="9367" y="1808"/>
                    <a:pt x="9671" y="2079"/>
                  </a:cubicBezTo>
                  <a:cubicBezTo>
                    <a:pt x="9954" y="2327"/>
                    <a:pt x="10078" y="2700"/>
                    <a:pt x="10021" y="3061"/>
                  </a:cubicBezTo>
                  <a:cubicBezTo>
                    <a:pt x="9942" y="3433"/>
                    <a:pt x="9796" y="3772"/>
                    <a:pt x="9581" y="4088"/>
                  </a:cubicBezTo>
                  <a:cubicBezTo>
                    <a:pt x="9209" y="4686"/>
                    <a:pt x="8769" y="5239"/>
                    <a:pt x="8272" y="5747"/>
                  </a:cubicBezTo>
                  <a:cubicBezTo>
                    <a:pt x="8058" y="5972"/>
                    <a:pt x="7832" y="6187"/>
                    <a:pt x="7584" y="6378"/>
                  </a:cubicBezTo>
                  <a:cubicBezTo>
                    <a:pt x="7369" y="6570"/>
                    <a:pt x="7155" y="6751"/>
                    <a:pt x="6918" y="6920"/>
                  </a:cubicBezTo>
                  <a:cubicBezTo>
                    <a:pt x="6704" y="7078"/>
                    <a:pt x="6501" y="7213"/>
                    <a:pt x="6320" y="7360"/>
                  </a:cubicBezTo>
                  <a:cubicBezTo>
                    <a:pt x="6139" y="7473"/>
                    <a:pt x="5959" y="7586"/>
                    <a:pt x="5767" y="7687"/>
                  </a:cubicBezTo>
                  <a:cubicBezTo>
                    <a:pt x="5620" y="7778"/>
                    <a:pt x="5462" y="7845"/>
                    <a:pt x="5304" y="7913"/>
                  </a:cubicBezTo>
                  <a:cubicBezTo>
                    <a:pt x="5192" y="7970"/>
                    <a:pt x="5079" y="8015"/>
                    <a:pt x="4955" y="8049"/>
                  </a:cubicBezTo>
                  <a:lnTo>
                    <a:pt x="4661" y="8150"/>
                  </a:lnTo>
                  <a:lnTo>
                    <a:pt x="4966" y="8060"/>
                  </a:lnTo>
                  <a:cubicBezTo>
                    <a:pt x="5090" y="8015"/>
                    <a:pt x="5203" y="7981"/>
                    <a:pt x="5316" y="7924"/>
                  </a:cubicBezTo>
                  <a:cubicBezTo>
                    <a:pt x="5485" y="7857"/>
                    <a:pt x="5632" y="7789"/>
                    <a:pt x="5790" y="7710"/>
                  </a:cubicBezTo>
                  <a:cubicBezTo>
                    <a:pt x="5959" y="7631"/>
                    <a:pt x="6139" y="7507"/>
                    <a:pt x="6343" y="7383"/>
                  </a:cubicBezTo>
                  <a:lnTo>
                    <a:pt x="6952" y="6954"/>
                  </a:lnTo>
                  <a:cubicBezTo>
                    <a:pt x="7189" y="6796"/>
                    <a:pt x="7415" y="6615"/>
                    <a:pt x="7629" y="6435"/>
                  </a:cubicBezTo>
                  <a:cubicBezTo>
                    <a:pt x="7877" y="6243"/>
                    <a:pt x="8114" y="6029"/>
                    <a:pt x="8340" y="5814"/>
                  </a:cubicBezTo>
                  <a:cubicBezTo>
                    <a:pt x="8870" y="5318"/>
                    <a:pt x="9333" y="4776"/>
                    <a:pt x="9739" y="4189"/>
                  </a:cubicBezTo>
                  <a:cubicBezTo>
                    <a:pt x="9976" y="3862"/>
                    <a:pt x="10157" y="3501"/>
                    <a:pt x="10258" y="3106"/>
                  </a:cubicBezTo>
                  <a:cubicBezTo>
                    <a:pt x="10303" y="2892"/>
                    <a:pt x="10292" y="2666"/>
                    <a:pt x="10236" y="2452"/>
                  </a:cubicBezTo>
                  <a:cubicBezTo>
                    <a:pt x="10157" y="2237"/>
                    <a:pt x="10044" y="2045"/>
                    <a:pt x="9886" y="1876"/>
                  </a:cubicBezTo>
                  <a:cubicBezTo>
                    <a:pt x="9570" y="1571"/>
                    <a:pt x="9220" y="1323"/>
                    <a:pt x="8825" y="1131"/>
                  </a:cubicBezTo>
                  <a:lnTo>
                    <a:pt x="8261" y="815"/>
                  </a:lnTo>
                  <a:cubicBezTo>
                    <a:pt x="8069" y="725"/>
                    <a:pt x="7855" y="646"/>
                    <a:pt x="7652" y="556"/>
                  </a:cubicBezTo>
                  <a:cubicBezTo>
                    <a:pt x="6828" y="206"/>
                    <a:pt x="5925" y="71"/>
                    <a:pt x="5022" y="3"/>
                  </a:cubicBezTo>
                  <a:cubicBezTo>
                    <a:pt x="4958" y="1"/>
                    <a:pt x="4894" y="1"/>
                    <a:pt x="483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15"/>
            <p:cNvSpPr/>
            <p:nvPr/>
          </p:nvSpPr>
          <p:spPr>
            <a:xfrm>
              <a:off x="8950308" y="3320801"/>
              <a:ext cx="276928" cy="332183"/>
            </a:xfrm>
            <a:custGeom>
              <a:rect b="b" l="l" r="r" t="t"/>
              <a:pathLst>
                <a:path extrusionOk="0" h="9679" w="8069">
                  <a:moveTo>
                    <a:pt x="5632" y="0"/>
                  </a:moveTo>
                  <a:cubicBezTo>
                    <a:pt x="4041" y="1038"/>
                    <a:pt x="2427" y="2268"/>
                    <a:pt x="1231" y="3667"/>
                  </a:cubicBezTo>
                  <a:cubicBezTo>
                    <a:pt x="599" y="4390"/>
                    <a:pt x="136" y="4965"/>
                    <a:pt x="35" y="5947"/>
                  </a:cubicBezTo>
                  <a:cubicBezTo>
                    <a:pt x="1" y="6195"/>
                    <a:pt x="272" y="6996"/>
                    <a:pt x="351" y="7256"/>
                  </a:cubicBezTo>
                  <a:cubicBezTo>
                    <a:pt x="621" y="8091"/>
                    <a:pt x="1377" y="8892"/>
                    <a:pt x="2066" y="9242"/>
                  </a:cubicBezTo>
                  <a:cubicBezTo>
                    <a:pt x="2669" y="9533"/>
                    <a:pt x="3356" y="9678"/>
                    <a:pt x="4041" y="9678"/>
                  </a:cubicBezTo>
                  <a:cubicBezTo>
                    <a:pt x="5881" y="9678"/>
                    <a:pt x="7714" y="8630"/>
                    <a:pt x="7911" y="6534"/>
                  </a:cubicBezTo>
                  <a:cubicBezTo>
                    <a:pt x="8069" y="4593"/>
                    <a:pt x="7742" y="2663"/>
                    <a:pt x="5632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15"/>
            <p:cNvSpPr/>
            <p:nvPr/>
          </p:nvSpPr>
          <p:spPr>
            <a:xfrm>
              <a:off x="8951097" y="3313045"/>
              <a:ext cx="278850" cy="342514"/>
            </a:xfrm>
            <a:custGeom>
              <a:rect b="b" l="l" r="r" t="t"/>
              <a:pathLst>
                <a:path extrusionOk="0" h="9980" w="8125">
                  <a:moveTo>
                    <a:pt x="5642" y="0"/>
                  </a:moveTo>
                  <a:lnTo>
                    <a:pt x="5518" y="79"/>
                  </a:lnTo>
                  <a:cubicBezTo>
                    <a:pt x="4841" y="542"/>
                    <a:pt x="4187" y="1027"/>
                    <a:pt x="3555" y="1546"/>
                  </a:cubicBezTo>
                  <a:cubicBezTo>
                    <a:pt x="3239" y="1795"/>
                    <a:pt x="2923" y="2065"/>
                    <a:pt x="2630" y="2336"/>
                  </a:cubicBezTo>
                  <a:cubicBezTo>
                    <a:pt x="2336" y="2618"/>
                    <a:pt x="2043" y="2900"/>
                    <a:pt x="1761" y="3205"/>
                  </a:cubicBezTo>
                  <a:cubicBezTo>
                    <a:pt x="1614" y="3340"/>
                    <a:pt x="1490" y="3498"/>
                    <a:pt x="1354" y="3656"/>
                  </a:cubicBezTo>
                  <a:cubicBezTo>
                    <a:pt x="1219" y="3803"/>
                    <a:pt x="1095" y="3961"/>
                    <a:pt x="971" y="4119"/>
                  </a:cubicBezTo>
                  <a:cubicBezTo>
                    <a:pt x="700" y="4435"/>
                    <a:pt x="474" y="4774"/>
                    <a:pt x="294" y="5135"/>
                  </a:cubicBezTo>
                  <a:cubicBezTo>
                    <a:pt x="203" y="5315"/>
                    <a:pt x="125" y="5507"/>
                    <a:pt x="79" y="5710"/>
                  </a:cubicBezTo>
                  <a:cubicBezTo>
                    <a:pt x="57" y="5812"/>
                    <a:pt x="34" y="5902"/>
                    <a:pt x="23" y="6004"/>
                  </a:cubicBezTo>
                  <a:cubicBezTo>
                    <a:pt x="0" y="6105"/>
                    <a:pt x="0" y="6207"/>
                    <a:pt x="12" y="6308"/>
                  </a:cubicBezTo>
                  <a:cubicBezTo>
                    <a:pt x="79" y="6714"/>
                    <a:pt x="192" y="7098"/>
                    <a:pt x="328" y="7482"/>
                  </a:cubicBezTo>
                  <a:cubicBezTo>
                    <a:pt x="192" y="7098"/>
                    <a:pt x="91" y="6714"/>
                    <a:pt x="23" y="6308"/>
                  </a:cubicBezTo>
                  <a:cubicBezTo>
                    <a:pt x="12" y="6218"/>
                    <a:pt x="23" y="6116"/>
                    <a:pt x="46" y="6015"/>
                  </a:cubicBezTo>
                  <a:cubicBezTo>
                    <a:pt x="57" y="5913"/>
                    <a:pt x="79" y="5812"/>
                    <a:pt x="113" y="5721"/>
                  </a:cubicBezTo>
                  <a:cubicBezTo>
                    <a:pt x="158" y="5518"/>
                    <a:pt x="226" y="5338"/>
                    <a:pt x="316" y="5157"/>
                  </a:cubicBezTo>
                  <a:cubicBezTo>
                    <a:pt x="508" y="4796"/>
                    <a:pt x="745" y="4469"/>
                    <a:pt x="1016" y="4164"/>
                  </a:cubicBezTo>
                  <a:cubicBezTo>
                    <a:pt x="1151" y="4017"/>
                    <a:pt x="1287" y="3871"/>
                    <a:pt x="1422" y="3724"/>
                  </a:cubicBezTo>
                  <a:cubicBezTo>
                    <a:pt x="1569" y="3577"/>
                    <a:pt x="1704" y="3419"/>
                    <a:pt x="1851" y="3284"/>
                  </a:cubicBezTo>
                  <a:cubicBezTo>
                    <a:pt x="2133" y="3002"/>
                    <a:pt x="2426" y="2731"/>
                    <a:pt x="2742" y="2472"/>
                  </a:cubicBezTo>
                  <a:cubicBezTo>
                    <a:pt x="3058" y="2212"/>
                    <a:pt x="3363" y="1964"/>
                    <a:pt x="3690" y="1727"/>
                  </a:cubicBezTo>
                  <a:cubicBezTo>
                    <a:pt x="4303" y="1273"/>
                    <a:pt x="4926" y="848"/>
                    <a:pt x="5558" y="444"/>
                  </a:cubicBezTo>
                  <a:lnTo>
                    <a:pt x="5558" y="444"/>
                  </a:lnTo>
                  <a:cubicBezTo>
                    <a:pt x="5742" y="696"/>
                    <a:pt x="5918" y="942"/>
                    <a:pt x="6094" y="1196"/>
                  </a:cubicBezTo>
                  <a:cubicBezTo>
                    <a:pt x="6297" y="1490"/>
                    <a:pt x="6489" y="1795"/>
                    <a:pt x="6658" y="2110"/>
                  </a:cubicBezTo>
                  <a:cubicBezTo>
                    <a:pt x="6827" y="2415"/>
                    <a:pt x="6985" y="2731"/>
                    <a:pt x="7121" y="3058"/>
                  </a:cubicBezTo>
                  <a:cubicBezTo>
                    <a:pt x="7256" y="3386"/>
                    <a:pt x="7369" y="3724"/>
                    <a:pt x="7471" y="4063"/>
                  </a:cubicBezTo>
                  <a:cubicBezTo>
                    <a:pt x="7651" y="4740"/>
                    <a:pt x="7741" y="5439"/>
                    <a:pt x="7730" y="6150"/>
                  </a:cubicBezTo>
                  <a:cubicBezTo>
                    <a:pt x="7730" y="6500"/>
                    <a:pt x="7707" y="6850"/>
                    <a:pt x="7640" y="7188"/>
                  </a:cubicBezTo>
                  <a:cubicBezTo>
                    <a:pt x="7572" y="7527"/>
                    <a:pt x="7448" y="7854"/>
                    <a:pt x="7279" y="8147"/>
                  </a:cubicBezTo>
                  <a:cubicBezTo>
                    <a:pt x="6906" y="8746"/>
                    <a:pt x="6365" y="9219"/>
                    <a:pt x="5721" y="9479"/>
                  </a:cubicBezTo>
                  <a:cubicBezTo>
                    <a:pt x="5127" y="9731"/>
                    <a:pt x="4497" y="9857"/>
                    <a:pt x="3862" y="9857"/>
                  </a:cubicBezTo>
                  <a:cubicBezTo>
                    <a:pt x="3786" y="9857"/>
                    <a:pt x="3710" y="9855"/>
                    <a:pt x="3634" y="9851"/>
                  </a:cubicBezTo>
                  <a:cubicBezTo>
                    <a:pt x="3273" y="9829"/>
                    <a:pt x="2923" y="9761"/>
                    <a:pt x="2584" y="9660"/>
                  </a:cubicBezTo>
                  <a:cubicBezTo>
                    <a:pt x="2235" y="9558"/>
                    <a:pt x="1907" y="9400"/>
                    <a:pt x="1625" y="9174"/>
                  </a:cubicBezTo>
                  <a:cubicBezTo>
                    <a:pt x="1332" y="8960"/>
                    <a:pt x="1072" y="8712"/>
                    <a:pt x="858" y="8430"/>
                  </a:cubicBezTo>
                  <a:cubicBezTo>
                    <a:pt x="632" y="8147"/>
                    <a:pt x="452" y="7820"/>
                    <a:pt x="328" y="7482"/>
                  </a:cubicBezTo>
                  <a:lnTo>
                    <a:pt x="328" y="7482"/>
                  </a:lnTo>
                  <a:cubicBezTo>
                    <a:pt x="440" y="7832"/>
                    <a:pt x="610" y="8159"/>
                    <a:pt x="835" y="8441"/>
                  </a:cubicBezTo>
                  <a:cubicBezTo>
                    <a:pt x="1050" y="8734"/>
                    <a:pt x="1309" y="8994"/>
                    <a:pt x="1603" y="9219"/>
                  </a:cubicBezTo>
                  <a:cubicBezTo>
                    <a:pt x="1885" y="9445"/>
                    <a:pt x="2212" y="9614"/>
                    <a:pt x="2562" y="9716"/>
                  </a:cubicBezTo>
                  <a:cubicBezTo>
                    <a:pt x="2912" y="9840"/>
                    <a:pt x="3262" y="9919"/>
                    <a:pt x="3623" y="9953"/>
                  </a:cubicBezTo>
                  <a:cubicBezTo>
                    <a:pt x="3785" y="9970"/>
                    <a:pt x="3949" y="9979"/>
                    <a:pt x="4112" y="9979"/>
                  </a:cubicBezTo>
                  <a:cubicBezTo>
                    <a:pt x="4684" y="9979"/>
                    <a:pt x="5254" y="9873"/>
                    <a:pt x="5789" y="9671"/>
                  </a:cubicBezTo>
                  <a:cubicBezTo>
                    <a:pt x="6500" y="9411"/>
                    <a:pt x="7109" y="8937"/>
                    <a:pt x="7527" y="8305"/>
                  </a:cubicBezTo>
                  <a:cubicBezTo>
                    <a:pt x="7741" y="7990"/>
                    <a:pt x="7888" y="7640"/>
                    <a:pt x="7978" y="7267"/>
                  </a:cubicBezTo>
                  <a:cubicBezTo>
                    <a:pt x="8057" y="6906"/>
                    <a:pt x="8091" y="6534"/>
                    <a:pt x="8102" y="6161"/>
                  </a:cubicBezTo>
                  <a:cubicBezTo>
                    <a:pt x="8125" y="5417"/>
                    <a:pt x="8046" y="4672"/>
                    <a:pt x="7865" y="3961"/>
                  </a:cubicBezTo>
                  <a:cubicBezTo>
                    <a:pt x="7764" y="3600"/>
                    <a:pt x="7640" y="3250"/>
                    <a:pt x="7493" y="2912"/>
                  </a:cubicBezTo>
                  <a:cubicBezTo>
                    <a:pt x="7346" y="2573"/>
                    <a:pt x="7177" y="2235"/>
                    <a:pt x="6997" y="1919"/>
                  </a:cubicBezTo>
                  <a:cubicBezTo>
                    <a:pt x="6624" y="1287"/>
                    <a:pt x="6207" y="689"/>
                    <a:pt x="5733" y="124"/>
                  </a:cubicBezTo>
                  <a:lnTo>
                    <a:pt x="5642" y="0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15"/>
            <p:cNvSpPr/>
            <p:nvPr/>
          </p:nvSpPr>
          <p:spPr>
            <a:xfrm>
              <a:off x="9149776" y="3250308"/>
              <a:ext cx="37203" cy="63938"/>
            </a:xfrm>
            <a:custGeom>
              <a:rect b="b" l="l" r="r" t="t"/>
              <a:pathLst>
                <a:path extrusionOk="0" h="1863" w="1084">
                  <a:moveTo>
                    <a:pt x="1083" y="0"/>
                  </a:moveTo>
                  <a:cubicBezTo>
                    <a:pt x="993" y="79"/>
                    <a:pt x="903" y="170"/>
                    <a:pt x="835" y="260"/>
                  </a:cubicBezTo>
                  <a:cubicBezTo>
                    <a:pt x="768" y="339"/>
                    <a:pt x="700" y="429"/>
                    <a:pt x="621" y="531"/>
                  </a:cubicBezTo>
                  <a:cubicBezTo>
                    <a:pt x="531" y="621"/>
                    <a:pt x="463" y="722"/>
                    <a:pt x="384" y="824"/>
                  </a:cubicBezTo>
                  <a:cubicBezTo>
                    <a:pt x="248" y="1038"/>
                    <a:pt x="136" y="1264"/>
                    <a:pt x="68" y="1512"/>
                  </a:cubicBezTo>
                  <a:cubicBezTo>
                    <a:pt x="23" y="1625"/>
                    <a:pt x="11" y="1738"/>
                    <a:pt x="0" y="1862"/>
                  </a:cubicBezTo>
                  <a:cubicBezTo>
                    <a:pt x="102" y="1794"/>
                    <a:pt x="192" y="1715"/>
                    <a:pt x="271" y="1625"/>
                  </a:cubicBezTo>
                  <a:cubicBezTo>
                    <a:pt x="440" y="1456"/>
                    <a:pt x="598" y="1264"/>
                    <a:pt x="734" y="1061"/>
                  </a:cubicBezTo>
                  <a:cubicBezTo>
                    <a:pt x="880" y="835"/>
                    <a:pt x="982" y="598"/>
                    <a:pt x="1050" y="350"/>
                  </a:cubicBezTo>
                  <a:cubicBezTo>
                    <a:pt x="1072" y="237"/>
                    <a:pt x="1083" y="113"/>
                    <a:pt x="10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15"/>
            <p:cNvSpPr/>
            <p:nvPr/>
          </p:nvSpPr>
          <p:spPr>
            <a:xfrm>
              <a:off x="9159454" y="3273165"/>
              <a:ext cx="41836" cy="37580"/>
            </a:xfrm>
            <a:custGeom>
              <a:rect b="b" l="l" r="r" t="t"/>
              <a:pathLst>
                <a:path extrusionOk="0" h="1095" w="1219">
                  <a:moveTo>
                    <a:pt x="1219" y="0"/>
                  </a:moveTo>
                  <a:lnTo>
                    <a:pt x="1219" y="0"/>
                  </a:lnTo>
                  <a:cubicBezTo>
                    <a:pt x="1129" y="23"/>
                    <a:pt x="1038" y="56"/>
                    <a:pt x="948" y="102"/>
                  </a:cubicBezTo>
                  <a:cubicBezTo>
                    <a:pt x="880" y="147"/>
                    <a:pt x="801" y="192"/>
                    <a:pt x="722" y="237"/>
                  </a:cubicBezTo>
                  <a:cubicBezTo>
                    <a:pt x="643" y="282"/>
                    <a:pt x="564" y="339"/>
                    <a:pt x="486" y="406"/>
                  </a:cubicBezTo>
                  <a:cubicBezTo>
                    <a:pt x="339" y="519"/>
                    <a:pt x="203" y="666"/>
                    <a:pt x="102" y="835"/>
                  </a:cubicBezTo>
                  <a:cubicBezTo>
                    <a:pt x="57" y="914"/>
                    <a:pt x="23" y="1004"/>
                    <a:pt x="0" y="1095"/>
                  </a:cubicBezTo>
                  <a:cubicBezTo>
                    <a:pt x="91" y="1083"/>
                    <a:pt x="181" y="1049"/>
                    <a:pt x="260" y="1016"/>
                  </a:cubicBezTo>
                  <a:cubicBezTo>
                    <a:pt x="440" y="937"/>
                    <a:pt x="598" y="835"/>
                    <a:pt x="745" y="722"/>
                  </a:cubicBezTo>
                  <a:cubicBezTo>
                    <a:pt x="903" y="598"/>
                    <a:pt x="1027" y="440"/>
                    <a:pt x="1129" y="271"/>
                  </a:cubicBezTo>
                  <a:cubicBezTo>
                    <a:pt x="1163" y="181"/>
                    <a:pt x="1196" y="90"/>
                    <a:pt x="121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15"/>
            <p:cNvSpPr/>
            <p:nvPr/>
          </p:nvSpPr>
          <p:spPr>
            <a:xfrm>
              <a:off x="9160209" y="3296228"/>
              <a:ext cx="52338" cy="21587"/>
            </a:xfrm>
            <a:custGeom>
              <a:rect b="b" l="l" r="r" t="t"/>
              <a:pathLst>
                <a:path extrusionOk="0" h="629" w="1525">
                  <a:moveTo>
                    <a:pt x="1437" y="0"/>
                  </a:moveTo>
                  <a:cubicBezTo>
                    <a:pt x="1369" y="0"/>
                    <a:pt x="1303" y="8"/>
                    <a:pt x="1231" y="16"/>
                  </a:cubicBezTo>
                  <a:lnTo>
                    <a:pt x="971" y="62"/>
                  </a:lnTo>
                  <a:cubicBezTo>
                    <a:pt x="881" y="84"/>
                    <a:pt x="791" y="107"/>
                    <a:pt x="700" y="141"/>
                  </a:cubicBezTo>
                  <a:cubicBezTo>
                    <a:pt x="531" y="208"/>
                    <a:pt x="362" y="299"/>
                    <a:pt x="215" y="400"/>
                  </a:cubicBezTo>
                  <a:cubicBezTo>
                    <a:pt x="136" y="456"/>
                    <a:pt x="69" y="524"/>
                    <a:pt x="1" y="592"/>
                  </a:cubicBezTo>
                  <a:cubicBezTo>
                    <a:pt x="84" y="610"/>
                    <a:pt x="159" y="629"/>
                    <a:pt x="233" y="629"/>
                  </a:cubicBezTo>
                  <a:cubicBezTo>
                    <a:pt x="250" y="629"/>
                    <a:pt x="266" y="628"/>
                    <a:pt x="283" y="626"/>
                  </a:cubicBezTo>
                  <a:cubicBezTo>
                    <a:pt x="307" y="627"/>
                    <a:pt x="332" y="628"/>
                    <a:pt x="356" y="628"/>
                  </a:cubicBezTo>
                  <a:cubicBezTo>
                    <a:pt x="523" y="628"/>
                    <a:pt x="690" y="595"/>
                    <a:pt x="847" y="535"/>
                  </a:cubicBezTo>
                  <a:cubicBezTo>
                    <a:pt x="1039" y="468"/>
                    <a:pt x="1208" y="366"/>
                    <a:pt x="1344" y="220"/>
                  </a:cubicBezTo>
                  <a:cubicBezTo>
                    <a:pt x="1411" y="163"/>
                    <a:pt x="1468" y="84"/>
                    <a:pt x="1524" y="5"/>
                  </a:cubicBezTo>
                  <a:cubicBezTo>
                    <a:pt x="1494" y="2"/>
                    <a:pt x="1466" y="0"/>
                    <a:pt x="143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15"/>
            <p:cNvSpPr/>
            <p:nvPr/>
          </p:nvSpPr>
          <p:spPr>
            <a:xfrm>
              <a:off x="9155198" y="3328523"/>
              <a:ext cx="85217" cy="65105"/>
            </a:xfrm>
            <a:custGeom>
              <a:rect b="b" l="l" r="r" t="t"/>
              <a:pathLst>
                <a:path extrusionOk="0" h="1897" w="2483">
                  <a:moveTo>
                    <a:pt x="0" y="1"/>
                  </a:moveTo>
                  <a:cubicBezTo>
                    <a:pt x="113" y="136"/>
                    <a:pt x="248" y="260"/>
                    <a:pt x="384" y="362"/>
                  </a:cubicBezTo>
                  <a:cubicBezTo>
                    <a:pt x="531" y="463"/>
                    <a:pt x="666" y="554"/>
                    <a:pt x="824" y="644"/>
                  </a:cubicBezTo>
                  <a:lnTo>
                    <a:pt x="1061" y="791"/>
                  </a:lnTo>
                  <a:cubicBezTo>
                    <a:pt x="1140" y="824"/>
                    <a:pt x="1230" y="870"/>
                    <a:pt x="1309" y="926"/>
                  </a:cubicBezTo>
                  <a:cubicBezTo>
                    <a:pt x="1467" y="1016"/>
                    <a:pt x="1614" y="1118"/>
                    <a:pt x="1760" y="1231"/>
                  </a:cubicBezTo>
                  <a:cubicBezTo>
                    <a:pt x="1828" y="1276"/>
                    <a:pt x="1896" y="1332"/>
                    <a:pt x="1952" y="1389"/>
                  </a:cubicBezTo>
                  <a:cubicBezTo>
                    <a:pt x="2020" y="1445"/>
                    <a:pt x="2076" y="1501"/>
                    <a:pt x="2133" y="1535"/>
                  </a:cubicBezTo>
                  <a:cubicBezTo>
                    <a:pt x="2178" y="1580"/>
                    <a:pt x="2223" y="1626"/>
                    <a:pt x="2268" y="1682"/>
                  </a:cubicBezTo>
                  <a:lnTo>
                    <a:pt x="2381" y="1795"/>
                  </a:lnTo>
                  <a:cubicBezTo>
                    <a:pt x="2438" y="1863"/>
                    <a:pt x="2483" y="1896"/>
                    <a:pt x="2483" y="1896"/>
                  </a:cubicBezTo>
                  <a:cubicBezTo>
                    <a:pt x="2483" y="1896"/>
                    <a:pt x="2471" y="1840"/>
                    <a:pt x="2449" y="1750"/>
                  </a:cubicBezTo>
                  <a:cubicBezTo>
                    <a:pt x="2438" y="1716"/>
                    <a:pt x="2426" y="1659"/>
                    <a:pt x="2404" y="1592"/>
                  </a:cubicBezTo>
                  <a:cubicBezTo>
                    <a:pt x="2392" y="1524"/>
                    <a:pt x="2359" y="1456"/>
                    <a:pt x="2325" y="1400"/>
                  </a:cubicBezTo>
                  <a:cubicBezTo>
                    <a:pt x="2280" y="1332"/>
                    <a:pt x="2234" y="1253"/>
                    <a:pt x="2189" y="1174"/>
                  </a:cubicBezTo>
                  <a:cubicBezTo>
                    <a:pt x="2133" y="1095"/>
                    <a:pt x="2076" y="1016"/>
                    <a:pt x="1997" y="960"/>
                  </a:cubicBezTo>
                  <a:cubicBezTo>
                    <a:pt x="1930" y="892"/>
                    <a:pt x="1862" y="802"/>
                    <a:pt x="1783" y="745"/>
                  </a:cubicBezTo>
                  <a:cubicBezTo>
                    <a:pt x="1693" y="689"/>
                    <a:pt x="1603" y="633"/>
                    <a:pt x="1524" y="576"/>
                  </a:cubicBezTo>
                  <a:cubicBezTo>
                    <a:pt x="1196" y="384"/>
                    <a:pt x="858" y="238"/>
                    <a:pt x="497" y="136"/>
                  </a:cubicBezTo>
                  <a:lnTo>
                    <a:pt x="147" y="35"/>
                  </a:lnTo>
                  <a:cubicBezTo>
                    <a:pt x="57" y="1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15"/>
            <p:cNvSpPr/>
            <p:nvPr/>
          </p:nvSpPr>
          <p:spPr>
            <a:xfrm>
              <a:off x="9190445" y="3359137"/>
              <a:ext cx="30613" cy="56182"/>
            </a:xfrm>
            <a:custGeom>
              <a:rect b="b" l="l" r="r" t="t"/>
              <a:pathLst>
                <a:path extrusionOk="0" h="1637" w="892">
                  <a:moveTo>
                    <a:pt x="0" y="0"/>
                  </a:moveTo>
                  <a:lnTo>
                    <a:pt x="0" y="0"/>
                  </a:lnTo>
                  <a:cubicBezTo>
                    <a:pt x="11" y="102"/>
                    <a:pt x="34" y="203"/>
                    <a:pt x="68" y="305"/>
                  </a:cubicBezTo>
                  <a:cubicBezTo>
                    <a:pt x="102" y="395"/>
                    <a:pt x="135" y="485"/>
                    <a:pt x="169" y="587"/>
                  </a:cubicBezTo>
                  <a:cubicBezTo>
                    <a:pt x="203" y="688"/>
                    <a:pt x="260" y="779"/>
                    <a:pt x="305" y="880"/>
                  </a:cubicBezTo>
                  <a:cubicBezTo>
                    <a:pt x="395" y="1072"/>
                    <a:pt x="519" y="1253"/>
                    <a:pt x="655" y="1422"/>
                  </a:cubicBezTo>
                  <a:cubicBezTo>
                    <a:pt x="711" y="1501"/>
                    <a:pt x="790" y="1580"/>
                    <a:pt x="869" y="1636"/>
                  </a:cubicBezTo>
                  <a:cubicBezTo>
                    <a:pt x="891" y="1535"/>
                    <a:pt x="891" y="1433"/>
                    <a:pt x="869" y="1320"/>
                  </a:cubicBezTo>
                  <a:cubicBezTo>
                    <a:pt x="846" y="1106"/>
                    <a:pt x="779" y="892"/>
                    <a:pt x="677" y="700"/>
                  </a:cubicBezTo>
                  <a:cubicBezTo>
                    <a:pt x="621" y="587"/>
                    <a:pt x="553" y="485"/>
                    <a:pt x="474" y="384"/>
                  </a:cubicBezTo>
                  <a:cubicBezTo>
                    <a:pt x="418" y="305"/>
                    <a:pt x="350" y="226"/>
                    <a:pt x="260" y="158"/>
                  </a:cubicBezTo>
                  <a:cubicBezTo>
                    <a:pt x="181" y="90"/>
                    <a:pt x="90" y="45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15"/>
            <p:cNvSpPr/>
            <p:nvPr/>
          </p:nvSpPr>
          <p:spPr>
            <a:xfrm>
              <a:off x="9102517" y="3327356"/>
              <a:ext cx="41870" cy="107319"/>
            </a:xfrm>
            <a:custGeom>
              <a:rect b="b" l="l" r="r" t="t"/>
              <a:pathLst>
                <a:path extrusionOk="0" h="3127" w="1220">
                  <a:moveTo>
                    <a:pt x="1151" y="1"/>
                  </a:moveTo>
                  <a:cubicBezTo>
                    <a:pt x="1151" y="1"/>
                    <a:pt x="1129" y="46"/>
                    <a:pt x="1106" y="148"/>
                  </a:cubicBezTo>
                  <a:cubicBezTo>
                    <a:pt x="1095" y="193"/>
                    <a:pt x="1095" y="260"/>
                    <a:pt x="1061" y="306"/>
                  </a:cubicBezTo>
                  <a:cubicBezTo>
                    <a:pt x="1039" y="362"/>
                    <a:pt x="1005" y="430"/>
                    <a:pt x="982" y="497"/>
                  </a:cubicBezTo>
                  <a:cubicBezTo>
                    <a:pt x="937" y="633"/>
                    <a:pt x="847" y="802"/>
                    <a:pt x="779" y="971"/>
                  </a:cubicBezTo>
                  <a:cubicBezTo>
                    <a:pt x="734" y="1062"/>
                    <a:pt x="689" y="1152"/>
                    <a:pt x="644" y="1242"/>
                  </a:cubicBezTo>
                  <a:cubicBezTo>
                    <a:pt x="610" y="1332"/>
                    <a:pt x="576" y="1434"/>
                    <a:pt x="520" y="1524"/>
                  </a:cubicBezTo>
                  <a:cubicBezTo>
                    <a:pt x="373" y="1874"/>
                    <a:pt x="237" y="2235"/>
                    <a:pt x="113" y="2607"/>
                  </a:cubicBezTo>
                  <a:cubicBezTo>
                    <a:pt x="68" y="2777"/>
                    <a:pt x="23" y="2957"/>
                    <a:pt x="1" y="3127"/>
                  </a:cubicBezTo>
                  <a:cubicBezTo>
                    <a:pt x="113" y="3002"/>
                    <a:pt x="226" y="2856"/>
                    <a:pt x="328" y="2709"/>
                  </a:cubicBezTo>
                  <a:cubicBezTo>
                    <a:pt x="441" y="2562"/>
                    <a:pt x="531" y="2404"/>
                    <a:pt x="621" y="2246"/>
                  </a:cubicBezTo>
                  <a:cubicBezTo>
                    <a:pt x="836" y="1885"/>
                    <a:pt x="1005" y="1502"/>
                    <a:pt x="1118" y="1095"/>
                  </a:cubicBezTo>
                  <a:cubicBezTo>
                    <a:pt x="1174" y="915"/>
                    <a:pt x="1208" y="723"/>
                    <a:pt x="1219" y="531"/>
                  </a:cubicBezTo>
                  <a:lnTo>
                    <a:pt x="1219" y="306"/>
                  </a:lnTo>
                  <a:cubicBezTo>
                    <a:pt x="1208" y="249"/>
                    <a:pt x="1197" y="193"/>
                    <a:pt x="1185" y="136"/>
                  </a:cubicBezTo>
                  <a:cubicBezTo>
                    <a:pt x="1163" y="46"/>
                    <a:pt x="1151" y="1"/>
                    <a:pt x="115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15"/>
            <p:cNvSpPr/>
            <p:nvPr/>
          </p:nvSpPr>
          <p:spPr>
            <a:xfrm>
              <a:off x="9136974" y="3349458"/>
              <a:ext cx="16302" cy="42625"/>
            </a:xfrm>
            <a:custGeom>
              <a:rect b="b" l="l" r="r" t="t"/>
              <a:pathLst>
                <a:path extrusionOk="0" h="1242" w="475">
                  <a:moveTo>
                    <a:pt x="317" y="0"/>
                  </a:moveTo>
                  <a:cubicBezTo>
                    <a:pt x="260" y="56"/>
                    <a:pt x="215" y="113"/>
                    <a:pt x="181" y="181"/>
                  </a:cubicBezTo>
                  <a:cubicBezTo>
                    <a:pt x="23" y="440"/>
                    <a:pt x="1" y="767"/>
                    <a:pt x="114" y="1049"/>
                  </a:cubicBezTo>
                  <a:cubicBezTo>
                    <a:pt x="147" y="1117"/>
                    <a:pt x="181" y="1185"/>
                    <a:pt x="226" y="1241"/>
                  </a:cubicBezTo>
                  <a:cubicBezTo>
                    <a:pt x="283" y="1185"/>
                    <a:pt x="317" y="1117"/>
                    <a:pt x="351" y="1049"/>
                  </a:cubicBezTo>
                  <a:cubicBezTo>
                    <a:pt x="418" y="925"/>
                    <a:pt x="452" y="790"/>
                    <a:pt x="452" y="643"/>
                  </a:cubicBezTo>
                  <a:cubicBezTo>
                    <a:pt x="475" y="497"/>
                    <a:pt x="452" y="350"/>
                    <a:pt x="418" y="214"/>
                  </a:cubicBezTo>
                  <a:cubicBezTo>
                    <a:pt x="396" y="135"/>
                    <a:pt x="362" y="68"/>
                    <a:pt x="31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15"/>
            <p:cNvSpPr/>
            <p:nvPr/>
          </p:nvSpPr>
          <p:spPr>
            <a:xfrm>
              <a:off x="9142019" y="3539591"/>
              <a:ext cx="44959" cy="82917"/>
            </a:xfrm>
            <a:custGeom>
              <a:rect b="b" l="l" r="r" t="t"/>
              <a:pathLst>
                <a:path extrusionOk="0" h="2416" w="1310">
                  <a:moveTo>
                    <a:pt x="1287" y="1"/>
                  </a:moveTo>
                  <a:cubicBezTo>
                    <a:pt x="1287" y="1"/>
                    <a:pt x="1253" y="46"/>
                    <a:pt x="1208" y="113"/>
                  </a:cubicBezTo>
                  <a:cubicBezTo>
                    <a:pt x="1174" y="181"/>
                    <a:pt x="1129" y="283"/>
                    <a:pt x="1061" y="396"/>
                  </a:cubicBezTo>
                  <a:cubicBezTo>
                    <a:pt x="948" y="621"/>
                    <a:pt x="790" y="915"/>
                    <a:pt x="644" y="1208"/>
                  </a:cubicBezTo>
                  <a:cubicBezTo>
                    <a:pt x="565" y="1366"/>
                    <a:pt x="474" y="1501"/>
                    <a:pt x="418" y="1648"/>
                  </a:cubicBezTo>
                  <a:cubicBezTo>
                    <a:pt x="350" y="1783"/>
                    <a:pt x="260" y="1908"/>
                    <a:pt x="215" y="2020"/>
                  </a:cubicBezTo>
                  <a:cubicBezTo>
                    <a:pt x="158" y="2145"/>
                    <a:pt x="91" y="2224"/>
                    <a:pt x="57" y="2303"/>
                  </a:cubicBezTo>
                  <a:cubicBezTo>
                    <a:pt x="34" y="2336"/>
                    <a:pt x="12" y="2370"/>
                    <a:pt x="0" y="2415"/>
                  </a:cubicBezTo>
                  <a:cubicBezTo>
                    <a:pt x="0" y="2415"/>
                    <a:pt x="34" y="2393"/>
                    <a:pt x="113" y="2359"/>
                  </a:cubicBezTo>
                  <a:cubicBezTo>
                    <a:pt x="215" y="2314"/>
                    <a:pt x="305" y="2257"/>
                    <a:pt x="395" y="2178"/>
                  </a:cubicBezTo>
                  <a:cubicBezTo>
                    <a:pt x="520" y="2088"/>
                    <a:pt x="621" y="1975"/>
                    <a:pt x="723" y="1851"/>
                  </a:cubicBezTo>
                  <a:cubicBezTo>
                    <a:pt x="779" y="1783"/>
                    <a:pt x="824" y="1716"/>
                    <a:pt x="881" y="1637"/>
                  </a:cubicBezTo>
                  <a:lnTo>
                    <a:pt x="1016" y="1400"/>
                  </a:lnTo>
                  <a:cubicBezTo>
                    <a:pt x="1095" y="1242"/>
                    <a:pt x="1163" y="1084"/>
                    <a:pt x="1208" y="915"/>
                  </a:cubicBezTo>
                  <a:cubicBezTo>
                    <a:pt x="1253" y="768"/>
                    <a:pt x="1287" y="610"/>
                    <a:pt x="1298" y="452"/>
                  </a:cubicBezTo>
                  <a:cubicBezTo>
                    <a:pt x="1309" y="350"/>
                    <a:pt x="1309" y="238"/>
                    <a:pt x="1298" y="125"/>
                  </a:cubicBezTo>
                  <a:cubicBezTo>
                    <a:pt x="1287" y="46"/>
                    <a:pt x="1287" y="1"/>
                    <a:pt x="12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15"/>
            <p:cNvSpPr/>
            <p:nvPr/>
          </p:nvSpPr>
          <p:spPr>
            <a:xfrm>
              <a:off x="9169510" y="3560115"/>
              <a:ext cx="24436" cy="56971"/>
            </a:xfrm>
            <a:custGeom>
              <a:rect b="b" l="l" r="r" t="t"/>
              <a:pathLst>
                <a:path extrusionOk="0" h="1660" w="712">
                  <a:moveTo>
                    <a:pt x="678" y="1"/>
                  </a:moveTo>
                  <a:cubicBezTo>
                    <a:pt x="599" y="68"/>
                    <a:pt x="531" y="147"/>
                    <a:pt x="475" y="238"/>
                  </a:cubicBezTo>
                  <a:cubicBezTo>
                    <a:pt x="418" y="317"/>
                    <a:pt x="373" y="396"/>
                    <a:pt x="328" y="486"/>
                  </a:cubicBezTo>
                  <a:cubicBezTo>
                    <a:pt x="305" y="531"/>
                    <a:pt x="283" y="587"/>
                    <a:pt x="260" y="633"/>
                  </a:cubicBezTo>
                  <a:cubicBezTo>
                    <a:pt x="249" y="689"/>
                    <a:pt x="226" y="745"/>
                    <a:pt x="193" y="791"/>
                  </a:cubicBezTo>
                  <a:cubicBezTo>
                    <a:pt x="114" y="971"/>
                    <a:pt x="46" y="1163"/>
                    <a:pt x="23" y="1355"/>
                  </a:cubicBezTo>
                  <a:cubicBezTo>
                    <a:pt x="1" y="1456"/>
                    <a:pt x="1" y="1558"/>
                    <a:pt x="1" y="1659"/>
                  </a:cubicBezTo>
                  <a:cubicBezTo>
                    <a:pt x="91" y="1603"/>
                    <a:pt x="170" y="1535"/>
                    <a:pt x="238" y="1456"/>
                  </a:cubicBezTo>
                  <a:cubicBezTo>
                    <a:pt x="373" y="1298"/>
                    <a:pt x="497" y="1106"/>
                    <a:pt x="599" y="915"/>
                  </a:cubicBezTo>
                  <a:cubicBezTo>
                    <a:pt x="633" y="813"/>
                    <a:pt x="655" y="700"/>
                    <a:pt x="678" y="599"/>
                  </a:cubicBezTo>
                  <a:cubicBezTo>
                    <a:pt x="689" y="497"/>
                    <a:pt x="700" y="396"/>
                    <a:pt x="700" y="305"/>
                  </a:cubicBezTo>
                  <a:cubicBezTo>
                    <a:pt x="712" y="204"/>
                    <a:pt x="700" y="102"/>
                    <a:pt x="67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15"/>
            <p:cNvSpPr/>
            <p:nvPr/>
          </p:nvSpPr>
          <p:spPr>
            <a:xfrm>
              <a:off x="8810522" y="3294066"/>
              <a:ext cx="68949" cy="63526"/>
            </a:xfrm>
            <a:custGeom>
              <a:rect b="b" l="l" r="r" t="t"/>
              <a:pathLst>
                <a:path extrusionOk="0" h="1851" w="2009">
                  <a:moveTo>
                    <a:pt x="2009" y="0"/>
                  </a:moveTo>
                  <a:lnTo>
                    <a:pt x="2009" y="0"/>
                  </a:lnTo>
                  <a:cubicBezTo>
                    <a:pt x="1873" y="34"/>
                    <a:pt x="1727" y="79"/>
                    <a:pt x="1591" y="136"/>
                  </a:cubicBezTo>
                  <a:cubicBezTo>
                    <a:pt x="1445" y="192"/>
                    <a:pt x="1309" y="260"/>
                    <a:pt x="1185" y="350"/>
                  </a:cubicBezTo>
                  <a:cubicBezTo>
                    <a:pt x="1050" y="440"/>
                    <a:pt x="903" y="542"/>
                    <a:pt x="768" y="655"/>
                  </a:cubicBezTo>
                  <a:cubicBezTo>
                    <a:pt x="632" y="779"/>
                    <a:pt x="508" y="914"/>
                    <a:pt x="406" y="1050"/>
                  </a:cubicBezTo>
                  <a:cubicBezTo>
                    <a:pt x="350" y="1106"/>
                    <a:pt x="305" y="1174"/>
                    <a:pt x="260" y="1242"/>
                  </a:cubicBezTo>
                  <a:cubicBezTo>
                    <a:pt x="226" y="1309"/>
                    <a:pt x="192" y="1377"/>
                    <a:pt x="169" y="1433"/>
                  </a:cubicBezTo>
                  <a:cubicBezTo>
                    <a:pt x="102" y="1569"/>
                    <a:pt x="45" y="1704"/>
                    <a:pt x="0" y="1851"/>
                  </a:cubicBezTo>
                  <a:cubicBezTo>
                    <a:pt x="124" y="1761"/>
                    <a:pt x="248" y="1670"/>
                    <a:pt x="350" y="1558"/>
                  </a:cubicBezTo>
                  <a:cubicBezTo>
                    <a:pt x="406" y="1512"/>
                    <a:pt x="463" y="1467"/>
                    <a:pt x="508" y="1422"/>
                  </a:cubicBezTo>
                  <a:cubicBezTo>
                    <a:pt x="564" y="1366"/>
                    <a:pt x="621" y="1321"/>
                    <a:pt x="677" y="1276"/>
                  </a:cubicBezTo>
                  <a:cubicBezTo>
                    <a:pt x="801" y="1174"/>
                    <a:pt x="903" y="1061"/>
                    <a:pt x="1038" y="960"/>
                  </a:cubicBezTo>
                  <a:cubicBezTo>
                    <a:pt x="1162" y="847"/>
                    <a:pt x="1287" y="745"/>
                    <a:pt x="1399" y="632"/>
                  </a:cubicBezTo>
                  <a:cubicBezTo>
                    <a:pt x="1467" y="587"/>
                    <a:pt x="1512" y="519"/>
                    <a:pt x="1569" y="474"/>
                  </a:cubicBezTo>
                  <a:cubicBezTo>
                    <a:pt x="1625" y="429"/>
                    <a:pt x="1670" y="384"/>
                    <a:pt x="1715" y="328"/>
                  </a:cubicBezTo>
                  <a:cubicBezTo>
                    <a:pt x="1828" y="226"/>
                    <a:pt x="1930" y="125"/>
                    <a:pt x="20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15"/>
            <p:cNvSpPr/>
            <p:nvPr/>
          </p:nvSpPr>
          <p:spPr>
            <a:xfrm>
              <a:off x="9051380" y="3292110"/>
              <a:ext cx="70528" cy="22514"/>
            </a:xfrm>
            <a:custGeom>
              <a:rect b="b" l="l" r="r" t="t"/>
              <a:pathLst>
                <a:path extrusionOk="0" h="656" w="2055">
                  <a:moveTo>
                    <a:pt x="729" y="1"/>
                  </a:moveTo>
                  <a:cubicBezTo>
                    <a:pt x="602" y="1"/>
                    <a:pt x="475" y="12"/>
                    <a:pt x="351" y="35"/>
                  </a:cubicBezTo>
                  <a:cubicBezTo>
                    <a:pt x="227" y="57"/>
                    <a:pt x="114" y="91"/>
                    <a:pt x="1" y="136"/>
                  </a:cubicBezTo>
                  <a:cubicBezTo>
                    <a:pt x="103" y="193"/>
                    <a:pt x="215" y="238"/>
                    <a:pt x="328" y="272"/>
                  </a:cubicBezTo>
                  <a:cubicBezTo>
                    <a:pt x="430" y="306"/>
                    <a:pt x="531" y="328"/>
                    <a:pt x="655" y="362"/>
                  </a:cubicBezTo>
                  <a:cubicBezTo>
                    <a:pt x="780" y="396"/>
                    <a:pt x="904" y="419"/>
                    <a:pt x="1028" y="441"/>
                  </a:cubicBezTo>
                  <a:cubicBezTo>
                    <a:pt x="1152" y="464"/>
                    <a:pt x="1265" y="497"/>
                    <a:pt x="1389" y="520"/>
                  </a:cubicBezTo>
                  <a:cubicBezTo>
                    <a:pt x="1513" y="531"/>
                    <a:pt x="1615" y="565"/>
                    <a:pt x="1705" y="588"/>
                  </a:cubicBezTo>
                  <a:cubicBezTo>
                    <a:pt x="1806" y="599"/>
                    <a:pt x="1885" y="622"/>
                    <a:pt x="1953" y="644"/>
                  </a:cubicBezTo>
                  <a:cubicBezTo>
                    <a:pt x="2010" y="655"/>
                    <a:pt x="2055" y="655"/>
                    <a:pt x="2055" y="655"/>
                  </a:cubicBezTo>
                  <a:cubicBezTo>
                    <a:pt x="2032" y="633"/>
                    <a:pt x="2021" y="599"/>
                    <a:pt x="1998" y="576"/>
                  </a:cubicBezTo>
                  <a:cubicBezTo>
                    <a:pt x="1953" y="497"/>
                    <a:pt x="1885" y="430"/>
                    <a:pt x="1829" y="373"/>
                  </a:cubicBezTo>
                  <a:cubicBezTo>
                    <a:pt x="1727" y="294"/>
                    <a:pt x="1626" y="227"/>
                    <a:pt x="1513" y="170"/>
                  </a:cubicBezTo>
                  <a:cubicBezTo>
                    <a:pt x="1378" y="114"/>
                    <a:pt x="1242" y="69"/>
                    <a:pt x="1107" y="35"/>
                  </a:cubicBezTo>
                  <a:cubicBezTo>
                    <a:pt x="983" y="12"/>
                    <a:pt x="856" y="1"/>
                    <a:pt x="7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15"/>
            <p:cNvSpPr/>
            <p:nvPr/>
          </p:nvSpPr>
          <p:spPr>
            <a:xfrm>
              <a:off x="9063392" y="3318364"/>
              <a:ext cx="59682" cy="20661"/>
            </a:xfrm>
            <a:custGeom>
              <a:rect b="b" l="l" r="r" t="t"/>
              <a:pathLst>
                <a:path extrusionOk="0" h="602" w="1739">
                  <a:moveTo>
                    <a:pt x="1339" y="1"/>
                  </a:moveTo>
                  <a:cubicBezTo>
                    <a:pt x="1152" y="1"/>
                    <a:pt x="973" y="27"/>
                    <a:pt x="802" y="94"/>
                  </a:cubicBezTo>
                  <a:cubicBezTo>
                    <a:pt x="599" y="161"/>
                    <a:pt x="407" y="252"/>
                    <a:pt x="238" y="376"/>
                  </a:cubicBezTo>
                  <a:cubicBezTo>
                    <a:pt x="147" y="432"/>
                    <a:pt x="69" y="500"/>
                    <a:pt x="1" y="579"/>
                  </a:cubicBezTo>
                  <a:cubicBezTo>
                    <a:pt x="102" y="601"/>
                    <a:pt x="204" y="601"/>
                    <a:pt x="305" y="601"/>
                  </a:cubicBezTo>
                  <a:cubicBezTo>
                    <a:pt x="520" y="590"/>
                    <a:pt x="723" y="556"/>
                    <a:pt x="926" y="477"/>
                  </a:cubicBezTo>
                  <a:cubicBezTo>
                    <a:pt x="1028" y="443"/>
                    <a:pt x="1118" y="410"/>
                    <a:pt x="1219" y="364"/>
                  </a:cubicBezTo>
                  <a:cubicBezTo>
                    <a:pt x="1310" y="319"/>
                    <a:pt x="1389" y="274"/>
                    <a:pt x="1479" y="229"/>
                  </a:cubicBezTo>
                  <a:cubicBezTo>
                    <a:pt x="1569" y="184"/>
                    <a:pt x="1660" y="127"/>
                    <a:pt x="1739" y="60"/>
                  </a:cubicBezTo>
                  <a:cubicBezTo>
                    <a:pt x="1637" y="26"/>
                    <a:pt x="1547" y="15"/>
                    <a:pt x="1445" y="3"/>
                  </a:cubicBezTo>
                  <a:cubicBezTo>
                    <a:pt x="1409" y="2"/>
                    <a:pt x="1374" y="1"/>
                    <a:pt x="133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15"/>
            <p:cNvSpPr/>
            <p:nvPr/>
          </p:nvSpPr>
          <p:spPr>
            <a:xfrm>
              <a:off x="9043281" y="3234418"/>
              <a:ext cx="93350" cy="65860"/>
            </a:xfrm>
            <a:custGeom>
              <a:rect b="b" l="l" r="r" t="t"/>
              <a:pathLst>
                <a:path extrusionOk="0" h="1919" w="2720">
                  <a:moveTo>
                    <a:pt x="0" y="1"/>
                  </a:moveTo>
                  <a:cubicBezTo>
                    <a:pt x="0" y="1"/>
                    <a:pt x="56" y="23"/>
                    <a:pt x="135" y="80"/>
                  </a:cubicBezTo>
                  <a:lnTo>
                    <a:pt x="282" y="159"/>
                  </a:lnTo>
                  <a:cubicBezTo>
                    <a:pt x="350" y="192"/>
                    <a:pt x="406" y="226"/>
                    <a:pt x="463" y="283"/>
                  </a:cubicBezTo>
                  <a:cubicBezTo>
                    <a:pt x="519" y="328"/>
                    <a:pt x="587" y="362"/>
                    <a:pt x="666" y="418"/>
                  </a:cubicBezTo>
                  <a:cubicBezTo>
                    <a:pt x="733" y="475"/>
                    <a:pt x="801" y="531"/>
                    <a:pt x="880" y="576"/>
                  </a:cubicBezTo>
                  <a:cubicBezTo>
                    <a:pt x="970" y="633"/>
                    <a:pt x="1038" y="700"/>
                    <a:pt x="1117" y="757"/>
                  </a:cubicBezTo>
                  <a:cubicBezTo>
                    <a:pt x="1196" y="824"/>
                    <a:pt x="1286" y="870"/>
                    <a:pt x="1365" y="937"/>
                  </a:cubicBezTo>
                  <a:cubicBezTo>
                    <a:pt x="1693" y="1197"/>
                    <a:pt x="2020" y="1434"/>
                    <a:pt x="2279" y="1614"/>
                  </a:cubicBezTo>
                  <a:lnTo>
                    <a:pt x="2595" y="1840"/>
                  </a:lnTo>
                  <a:cubicBezTo>
                    <a:pt x="2674" y="1885"/>
                    <a:pt x="2720" y="1919"/>
                    <a:pt x="2720" y="1919"/>
                  </a:cubicBezTo>
                  <a:cubicBezTo>
                    <a:pt x="2652" y="1750"/>
                    <a:pt x="2550" y="1592"/>
                    <a:pt x="2437" y="1445"/>
                  </a:cubicBezTo>
                  <a:cubicBezTo>
                    <a:pt x="2336" y="1298"/>
                    <a:pt x="2212" y="1152"/>
                    <a:pt x="2088" y="1028"/>
                  </a:cubicBezTo>
                  <a:cubicBezTo>
                    <a:pt x="2009" y="949"/>
                    <a:pt x="1941" y="881"/>
                    <a:pt x="1862" y="813"/>
                  </a:cubicBezTo>
                  <a:lnTo>
                    <a:pt x="1614" y="610"/>
                  </a:lnTo>
                  <a:cubicBezTo>
                    <a:pt x="1523" y="542"/>
                    <a:pt x="1433" y="486"/>
                    <a:pt x="1343" y="429"/>
                  </a:cubicBezTo>
                  <a:cubicBezTo>
                    <a:pt x="1253" y="362"/>
                    <a:pt x="1162" y="317"/>
                    <a:pt x="1072" y="271"/>
                  </a:cubicBezTo>
                  <a:cubicBezTo>
                    <a:pt x="982" y="215"/>
                    <a:pt x="880" y="181"/>
                    <a:pt x="801" y="147"/>
                  </a:cubicBezTo>
                  <a:cubicBezTo>
                    <a:pt x="722" y="113"/>
                    <a:pt x="632" y="80"/>
                    <a:pt x="542" y="57"/>
                  </a:cubicBezTo>
                  <a:cubicBezTo>
                    <a:pt x="418" y="12"/>
                    <a:pt x="282" y="1"/>
                    <a:pt x="14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15"/>
            <p:cNvSpPr/>
            <p:nvPr/>
          </p:nvSpPr>
          <p:spPr>
            <a:xfrm>
              <a:off x="9090505" y="3214684"/>
              <a:ext cx="50004" cy="96062"/>
            </a:xfrm>
            <a:custGeom>
              <a:rect b="b" l="l" r="r" t="t"/>
              <a:pathLst>
                <a:path extrusionOk="0" h="2799" w="1457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5" y="45"/>
                    <a:pt x="80" y="124"/>
                  </a:cubicBezTo>
                  <a:cubicBezTo>
                    <a:pt x="114" y="203"/>
                    <a:pt x="181" y="327"/>
                    <a:pt x="249" y="452"/>
                  </a:cubicBezTo>
                  <a:cubicBezTo>
                    <a:pt x="317" y="576"/>
                    <a:pt x="384" y="734"/>
                    <a:pt x="475" y="892"/>
                  </a:cubicBezTo>
                  <a:cubicBezTo>
                    <a:pt x="520" y="971"/>
                    <a:pt x="554" y="1061"/>
                    <a:pt x="599" y="1140"/>
                  </a:cubicBezTo>
                  <a:cubicBezTo>
                    <a:pt x="644" y="1230"/>
                    <a:pt x="689" y="1309"/>
                    <a:pt x="723" y="1399"/>
                  </a:cubicBezTo>
                  <a:lnTo>
                    <a:pt x="1208" y="2359"/>
                  </a:lnTo>
                  <a:lnTo>
                    <a:pt x="1377" y="2675"/>
                  </a:lnTo>
                  <a:cubicBezTo>
                    <a:pt x="1423" y="2753"/>
                    <a:pt x="1456" y="2799"/>
                    <a:pt x="1456" y="2799"/>
                  </a:cubicBezTo>
                  <a:lnTo>
                    <a:pt x="1456" y="2663"/>
                  </a:lnTo>
                  <a:cubicBezTo>
                    <a:pt x="1456" y="2539"/>
                    <a:pt x="1456" y="2404"/>
                    <a:pt x="1434" y="2280"/>
                  </a:cubicBezTo>
                  <a:cubicBezTo>
                    <a:pt x="1411" y="2110"/>
                    <a:pt x="1366" y="1941"/>
                    <a:pt x="1321" y="1772"/>
                  </a:cubicBezTo>
                  <a:cubicBezTo>
                    <a:pt x="1287" y="1681"/>
                    <a:pt x="1253" y="1580"/>
                    <a:pt x="1219" y="1490"/>
                  </a:cubicBezTo>
                  <a:cubicBezTo>
                    <a:pt x="1174" y="1399"/>
                    <a:pt x="1129" y="1298"/>
                    <a:pt x="1095" y="1208"/>
                  </a:cubicBezTo>
                  <a:cubicBezTo>
                    <a:pt x="994" y="1027"/>
                    <a:pt x="892" y="858"/>
                    <a:pt x="779" y="700"/>
                  </a:cubicBezTo>
                  <a:cubicBezTo>
                    <a:pt x="678" y="553"/>
                    <a:pt x="554" y="418"/>
                    <a:pt x="429" y="294"/>
                  </a:cubicBezTo>
                  <a:cubicBezTo>
                    <a:pt x="339" y="203"/>
                    <a:pt x="238" y="124"/>
                    <a:pt x="125" y="68"/>
                  </a:cubicBezTo>
                  <a:cubicBezTo>
                    <a:pt x="57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15"/>
            <p:cNvSpPr/>
            <p:nvPr/>
          </p:nvSpPr>
          <p:spPr>
            <a:xfrm>
              <a:off x="8887983" y="3192101"/>
              <a:ext cx="45337" cy="14483"/>
            </a:xfrm>
            <a:custGeom>
              <a:rect b="b" l="l" r="r" t="t"/>
              <a:pathLst>
                <a:path extrusionOk="0" h="422" w="1321">
                  <a:moveTo>
                    <a:pt x="712" y="1"/>
                  </a:moveTo>
                  <a:cubicBezTo>
                    <a:pt x="685" y="1"/>
                    <a:pt x="658" y="2"/>
                    <a:pt x="632" y="4"/>
                  </a:cubicBezTo>
                  <a:cubicBezTo>
                    <a:pt x="542" y="15"/>
                    <a:pt x="463" y="38"/>
                    <a:pt x="372" y="60"/>
                  </a:cubicBezTo>
                  <a:cubicBezTo>
                    <a:pt x="305" y="83"/>
                    <a:pt x="237" y="117"/>
                    <a:pt x="169" y="162"/>
                  </a:cubicBezTo>
                  <a:cubicBezTo>
                    <a:pt x="102" y="207"/>
                    <a:pt x="45" y="263"/>
                    <a:pt x="0" y="331"/>
                  </a:cubicBezTo>
                  <a:cubicBezTo>
                    <a:pt x="68" y="365"/>
                    <a:pt x="147" y="376"/>
                    <a:pt x="226" y="387"/>
                  </a:cubicBezTo>
                  <a:cubicBezTo>
                    <a:pt x="305" y="399"/>
                    <a:pt x="372" y="421"/>
                    <a:pt x="440" y="421"/>
                  </a:cubicBezTo>
                  <a:lnTo>
                    <a:pt x="677" y="421"/>
                  </a:lnTo>
                  <a:cubicBezTo>
                    <a:pt x="824" y="399"/>
                    <a:pt x="970" y="365"/>
                    <a:pt x="1106" y="308"/>
                  </a:cubicBezTo>
                  <a:cubicBezTo>
                    <a:pt x="1174" y="286"/>
                    <a:pt x="1253" y="241"/>
                    <a:pt x="1320" y="196"/>
                  </a:cubicBezTo>
                  <a:cubicBezTo>
                    <a:pt x="1253" y="150"/>
                    <a:pt x="1185" y="105"/>
                    <a:pt x="1117" y="71"/>
                  </a:cubicBezTo>
                  <a:cubicBezTo>
                    <a:pt x="986" y="24"/>
                    <a:pt x="846" y="1"/>
                    <a:pt x="7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15"/>
            <p:cNvSpPr/>
            <p:nvPr/>
          </p:nvSpPr>
          <p:spPr>
            <a:xfrm>
              <a:off x="8980132" y="3466387"/>
              <a:ext cx="23646" cy="57761"/>
            </a:xfrm>
            <a:custGeom>
              <a:rect b="b" l="l" r="r" t="t"/>
              <a:pathLst>
                <a:path extrusionOk="0" h="1683" w="689">
                  <a:moveTo>
                    <a:pt x="689" y="1"/>
                  </a:moveTo>
                  <a:lnTo>
                    <a:pt x="689" y="1"/>
                  </a:lnTo>
                  <a:cubicBezTo>
                    <a:pt x="599" y="57"/>
                    <a:pt x="520" y="114"/>
                    <a:pt x="441" y="181"/>
                  </a:cubicBezTo>
                  <a:cubicBezTo>
                    <a:pt x="373" y="249"/>
                    <a:pt x="305" y="328"/>
                    <a:pt x="260" y="418"/>
                  </a:cubicBezTo>
                  <a:cubicBezTo>
                    <a:pt x="204" y="531"/>
                    <a:pt x="147" y="633"/>
                    <a:pt x="102" y="746"/>
                  </a:cubicBezTo>
                  <a:cubicBezTo>
                    <a:pt x="35" y="949"/>
                    <a:pt x="1" y="1163"/>
                    <a:pt x="23" y="1378"/>
                  </a:cubicBezTo>
                  <a:cubicBezTo>
                    <a:pt x="23" y="1479"/>
                    <a:pt x="46" y="1581"/>
                    <a:pt x="68" y="1682"/>
                  </a:cubicBezTo>
                  <a:cubicBezTo>
                    <a:pt x="136" y="1603"/>
                    <a:pt x="204" y="1524"/>
                    <a:pt x="249" y="1434"/>
                  </a:cubicBezTo>
                  <a:cubicBezTo>
                    <a:pt x="351" y="1265"/>
                    <a:pt x="429" y="1073"/>
                    <a:pt x="497" y="881"/>
                  </a:cubicBezTo>
                  <a:cubicBezTo>
                    <a:pt x="531" y="779"/>
                    <a:pt x="565" y="689"/>
                    <a:pt x="587" y="588"/>
                  </a:cubicBezTo>
                  <a:cubicBezTo>
                    <a:pt x="610" y="486"/>
                    <a:pt x="621" y="396"/>
                    <a:pt x="644" y="306"/>
                  </a:cubicBezTo>
                  <a:cubicBezTo>
                    <a:pt x="678" y="204"/>
                    <a:pt x="689" y="102"/>
                    <a:pt x="68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15"/>
            <p:cNvSpPr/>
            <p:nvPr/>
          </p:nvSpPr>
          <p:spPr>
            <a:xfrm>
              <a:off x="9006078" y="3450119"/>
              <a:ext cx="21725" cy="44582"/>
            </a:xfrm>
            <a:custGeom>
              <a:rect b="b" l="l" r="r" t="t"/>
              <a:pathLst>
                <a:path extrusionOk="0" h="1299" w="633">
                  <a:moveTo>
                    <a:pt x="621" y="1"/>
                  </a:moveTo>
                  <a:cubicBezTo>
                    <a:pt x="542" y="35"/>
                    <a:pt x="475" y="80"/>
                    <a:pt x="407" y="136"/>
                  </a:cubicBezTo>
                  <a:cubicBezTo>
                    <a:pt x="272" y="249"/>
                    <a:pt x="170" y="396"/>
                    <a:pt x="102" y="554"/>
                  </a:cubicBezTo>
                  <a:cubicBezTo>
                    <a:pt x="35" y="712"/>
                    <a:pt x="1" y="881"/>
                    <a:pt x="12" y="1050"/>
                  </a:cubicBezTo>
                  <a:cubicBezTo>
                    <a:pt x="12" y="1129"/>
                    <a:pt x="23" y="1220"/>
                    <a:pt x="57" y="1299"/>
                  </a:cubicBezTo>
                  <a:cubicBezTo>
                    <a:pt x="125" y="1253"/>
                    <a:pt x="181" y="1197"/>
                    <a:pt x="238" y="1129"/>
                  </a:cubicBezTo>
                  <a:cubicBezTo>
                    <a:pt x="339" y="1005"/>
                    <a:pt x="430" y="859"/>
                    <a:pt x="486" y="712"/>
                  </a:cubicBezTo>
                  <a:cubicBezTo>
                    <a:pt x="520" y="633"/>
                    <a:pt x="542" y="554"/>
                    <a:pt x="565" y="486"/>
                  </a:cubicBezTo>
                  <a:cubicBezTo>
                    <a:pt x="576" y="407"/>
                    <a:pt x="588" y="328"/>
                    <a:pt x="610" y="260"/>
                  </a:cubicBezTo>
                  <a:cubicBezTo>
                    <a:pt x="621" y="170"/>
                    <a:pt x="633" y="91"/>
                    <a:pt x="62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15"/>
            <p:cNvSpPr/>
            <p:nvPr/>
          </p:nvSpPr>
          <p:spPr>
            <a:xfrm>
              <a:off x="9254726" y="3488489"/>
              <a:ext cx="16680" cy="48803"/>
            </a:xfrm>
            <a:custGeom>
              <a:rect b="b" l="l" r="r" t="t"/>
              <a:pathLst>
                <a:path extrusionOk="0" h="1422" w="486">
                  <a:moveTo>
                    <a:pt x="316" y="0"/>
                  </a:moveTo>
                  <a:cubicBezTo>
                    <a:pt x="260" y="68"/>
                    <a:pt x="226" y="147"/>
                    <a:pt x="192" y="226"/>
                  </a:cubicBezTo>
                  <a:cubicBezTo>
                    <a:pt x="169" y="293"/>
                    <a:pt x="136" y="372"/>
                    <a:pt x="102" y="451"/>
                  </a:cubicBezTo>
                  <a:cubicBezTo>
                    <a:pt x="79" y="530"/>
                    <a:pt x="57" y="609"/>
                    <a:pt x="45" y="688"/>
                  </a:cubicBezTo>
                  <a:cubicBezTo>
                    <a:pt x="11" y="846"/>
                    <a:pt x="0" y="1016"/>
                    <a:pt x="0" y="1174"/>
                  </a:cubicBezTo>
                  <a:cubicBezTo>
                    <a:pt x="0" y="1264"/>
                    <a:pt x="11" y="1343"/>
                    <a:pt x="34" y="1422"/>
                  </a:cubicBezTo>
                  <a:cubicBezTo>
                    <a:pt x="113" y="1377"/>
                    <a:pt x="169" y="1320"/>
                    <a:pt x="226" y="1253"/>
                  </a:cubicBezTo>
                  <a:cubicBezTo>
                    <a:pt x="282" y="1185"/>
                    <a:pt x="327" y="1117"/>
                    <a:pt x="361" y="1038"/>
                  </a:cubicBezTo>
                  <a:cubicBezTo>
                    <a:pt x="395" y="948"/>
                    <a:pt x="429" y="858"/>
                    <a:pt x="452" y="767"/>
                  </a:cubicBezTo>
                  <a:cubicBezTo>
                    <a:pt x="485" y="587"/>
                    <a:pt x="474" y="406"/>
                    <a:pt x="429" y="237"/>
                  </a:cubicBezTo>
                  <a:cubicBezTo>
                    <a:pt x="406" y="158"/>
                    <a:pt x="361" y="79"/>
                    <a:pt x="31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15"/>
            <p:cNvSpPr/>
            <p:nvPr/>
          </p:nvSpPr>
          <p:spPr>
            <a:xfrm>
              <a:off x="5693717" y="69221"/>
              <a:ext cx="752535" cy="632346"/>
            </a:xfrm>
            <a:custGeom>
              <a:rect b="b" l="l" r="r" t="t"/>
              <a:pathLst>
                <a:path extrusionOk="0" h="18425" w="21927">
                  <a:moveTo>
                    <a:pt x="13816" y="1"/>
                  </a:moveTo>
                  <a:cubicBezTo>
                    <a:pt x="11532" y="1"/>
                    <a:pt x="9238" y="628"/>
                    <a:pt x="7178" y="1694"/>
                  </a:cubicBezTo>
                  <a:cubicBezTo>
                    <a:pt x="6444" y="2066"/>
                    <a:pt x="5733" y="2506"/>
                    <a:pt x="5068" y="2992"/>
                  </a:cubicBezTo>
                  <a:cubicBezTo>
                    <a:pt x="2777" y="4650"/>
                    <a:pt x="1231" y="6862"/>
                    <a:pt x="497" y="9593"/>
                  </a:cubicBezTo>
                  <a:cubicBezTo>
                    <a:pt x="1" y="11455"/>
                    <a:pt x="148" y="13057"/>
                    <a:pt x="554" y="15032"/>
                  </a:cubicBezTo>
                  <a:cubicBezTo>
                    <a:pt x="599" y="15224"/>
                    <a:pt x="644" y="15404"/>
                    <a:pt x="723" y="15585"/>
                  </a:cubicBezTo>
                  <a:cubicBezTo>
                    <a:pt x="1355" y="16770"/>
                    <a:pt x="1953" y="17221"/>
                    <a:pt x="2890" y="17661"/>
                  </a:cubicBezTo>
                  <a:cubicBezTo>
                    <a:pt x="4017" y="18196"/>
                    <a:pt x="5239" y="18425"/>
                    <a:pt x="6475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33" y="3623"/>
                    <a:pt x="20256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15"/>
            <p:cNvSpPr/>
            <p:nvPr/>
          </p:nvSpPr>
          <p:spPr>
            <a:xfrm>
              <a:off x="5712696" y="83910"/>
              <a:ext cx="714165" cy="598884"/>
            </a:xfrm>
            <a:custGeom>
              <a:rect b="b" l="l" r="r" t="t"/>
              <a:pathLst>
                <a:path extrusionOk="0" h="17450" w="20809">
                  <a:moveTo>
                    <a:pt x="13258" y="1"/>
                  </a:moveTo>
                  <a:cubicBezTo>
                    <a:pt x="12418" y="1"/>
                    <a:pt x="11561" y="87"/>
                    <a:pt x="10698" y="262"/>
                  </a:cubicBezTo>
                  <a:cubicBezTo>
                    <a:pt x="9344" y="544"/>
                    <a:pt x="8046" y="1006"/>
                    <a:pt x="6828" y="1638"/>
                  </a:cubicBezTo>
                  <a:cubicBezTo>
                    <a:pt x="6106" y="2011"/>
                    <a:pt x="5417" y="2439"/>
                    <a:pt x="4774" y="2913"/>
                  </a:cubicBezTo>
                  <a:cubicBezTo>
                    <a:pt x="2596" y="4448"/>
                    <a:pt x="1039" y="6705"/>
                    <a:pt x="362" y="9289"/>
                  </a:cubicBezTo>
                  <a:cubicBezTo>
                    <a:pt x="80" y="10361"/>
                    <a:pt x="1" y="11489"/>
                    <a:pt x="114" y="12595"/>
                  </a:cubicBezTo>
                  <a:cubicBezTo>
                    <a:pt x="204" y="13498"/>
                    <a:pt x="294" y="14344"/>
                    <a:pt x="847" y="15089"/>
                  </a:cubicBezTo>
                  <a:cubicBezTo>
                    <a:pt x="1411" y="15834"/>
                    <a:pt x="1806" y="16274"/>
                    <a:pt x="2641" y="16669"/>
                  </a:cubicBezTo>
                  <a:cubicBezTo>
                    <a:pt x="3766" y="17194"/>
                    <a:pt x="5085" y="17449"/>
                    <a:pt x="6403" y="17449"/>
                  </a:cubicBezTo>
                  <a:cubicBezTo>
                    <a:pt x="7069" y="17449"/>
                    <a:pt x="7734" y="17384"/>
                    <a:pt x="8374" y="17256"/>
                  </a:cubicBezTo>
                  <a:cubicBezTo>
                    <a:pt x="9118" y="17098"/>
                    <a:pt x="9841" y="16872"/>
                    <a:pt x="10540" y="16567"/>
                  </a:cubicBezTo>
                  <a:cubicBezTo>
                    <a:pt x="14817" y="14796"/>
                    <a:pt x="17920" y="11783"/>
                    <a:pt x="19771" y="7619"/>
                  </a:cubicBezTo>
                  <a:cubicBezTo>
                    <a:pt x="20403" y="6208"/>
                    <a:pt x="20809" y="4583"/>
                    <a:pt x="20166" y="3105"/>
                  </a:cubicBezTo>
                  <a:cubicBezTo>
                    <a:pt x="19556" y="1683"/>
                    <a:pt x="18473" y="1176"/>
                    <a:pt x="17074" y="657"/>
                  </a:cubicBezTo>
                  <a:cubicBezTo>
                    <a:pt x="15882" y="220"/>
                    <a:pt x="14593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15"/>
            <p:cNvSpPr/>
            <p:nvPr/>
          </p:nvSpPr>
          <p:spPr>
            <a:xfrm>
              <a:off x="5718531" y="138960"/>
              <a:ext cx="792758" cy="673667"/>
            </a:xfrm>
            <a:custGeom>
              <a:rect b="b" l="l" r="r" t="t"/>
              <a:pathLst>
                <a:path extrusionOk="0" h="19629" w="23099">
                  <a:moveTo>
                    <a:pt x="19533" y="0"/>
                  </a:moveTo>
                  <a:lnTo>
                    <a:pt x="19533" y="0"/>
                  </a:lnTo>
                  <a:cubicBezTo>
                    <a:pt x="20910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2" y="16393"/>
                  </a:cubicBezTo>
                  <a:cubicBezTo>
                    <a:pt x="4516" y="16393"/>
                    <a:pt x="3294" y="16164"/>
                    <a:pt x="2167" y="15629"/>
                  </a:cubicBezTo>
                  <a:cubicBezTo>
                    <a:pt x="1230" y="15189"/>
                    <a:pt x="632" y="14738"/>
                    <a:pt x="0" y="13553"/>
                  </a:cubicBezTo>
                  <a:lnTo>
                    <a:pt x="0" y="13553"/>
                  </a:lnTo>
                  <a:cubicBezTo>
                    <a:pt x="655" y="15313"/>
                    <a:pt x="2697" y="17141"/>
                    <a:pt x="4288" y="18190"/>
                  </a:cubicBezTo>
                  <a:cubicBezTo>
                    <a:pt x="5839" y="19217"/>
                    <a:pt x="7936" y="19628"/>
                    <a:pt x="9953" y="19628"/>
                  </a:cubicBezTo>
                  <a:cubicBezTo>
                    <a:pt x="12057" y="19628"/>
                    <a:pt x="14074" y="19180"/>
                    <a:pt x="15290" y="18518"/>
                  </a:cubicBezTo>
                  <a:cubicBezTo>
                    <a:pt x="16610" y="17807"/>
                    <a:pt x="17829" y="16915"/>
                    <a:pt x="18924" y="15889"/>
                  </a:cubicBezTo>
                  <a:cubicBezTo>
                    <a:pt x="22207" y="12718"/>
                    <a:pt x="23099" y="7358"/>
                    <a:pt x="21463" y="2776"/>
                  </a:cubicBezTo>
                  <a:cubicBezTo>
                    <a:pt x="21090" y="1693"/>
                    <a:pt x="20425" y="723"/>
                    <a:pt x="19533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15"/>
            <p:cNvSpPr/>
            <p:nvPr/>
          </p:nvSpPr>
          <p:spPr>
            <a:xfrm>
              <a:off x="6443095" y="342649"/>
              <a:ext cx="17469" cy="34114"/>
            </a:xfrm>
            <a:custGeom>
              <a:rect b="b" l="l" r="r" t="t"/>
              <a:pathLst>
                <a:path extrusionOk="0" h="994" w="509">
                  <a:moveTo>
                    <a:pt x="170" y="1"/>
                  </a:moveTo>
                  <a:cubicBezTo>
                    <a:pt x="125" y="46"/>
                    <a:pt x="91" y="114"/>
                    <a:pt x="57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80" y="768"/>
                    <a:pt x="170" y="870"/>
                  </a:cubicBezTo>
                  <a:cubicBezTo>
                    <a:pt x="215" y="915"/>
                    <a:pt x="260" y="960"/>
                    <a:pt x="328" y="994"/>
                  </a:cubicBezTo>
                  <a:cubicBezTo>
                    <a:pt x="452" y="836"/>
                    <a:pt x="509" y="644"/>
                    <a:pt x="486" y="452"/>
                  </a:cubicBezTo>
                  <a:cubicBezTo>
                    <a:pt x="463" y="328"/>
                    <a:pt x="407" y="215"/>
                    <a:pt x="328" y="125"/>
                  </a:cubicBezTo>
                  <a:cubicBezTo>
                    <a:pt x="283" y="69"/>
                    <a:pt x="227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15"/>
            <p:cNvSpPr/>
            <p:nvPr/>
          </p:nvSpPr>
          <p:spPr>
            <a:xfrm>
              <a:off x="6443884" y="299303"/>
              <a:ext cx="17057" cy="24813"/>
            </a:xfrm>
            <a:custGeom>
              <a:rect b="b" l="l" r="r" t="t"/>
              <a:pathLst>
                <a:path extrusionOk="0" h="723" w="497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0" y="203"/>
                    <a:pt x="12" y="260"/>
                    <a:pt x="0" y="305"/>
                  </a:cubicBezTo>
                  <a:cubicBezTo>
                    <a:pt x="0" y="339"/>
                    <a:pt x="0" y="372"/>
                    <a:pt x="12" y="418"/>
                  </a:cubicBezTo>
                  <a:cubicBezTo>
                    <a:pt x="46" y="497"/>
                    <a:pt x="102" y="576"/>
                    <a:pt x="170" y="632"/>
                  </a:cubicBezTo>
                  <a:cubicBezTo>
                    <a:pt x="226" y="666"/>
                    <a:pt x="271" y="700"/>
                    <a:pt x="339" y="722"/>
                  </a:cubicBezTo>
                  <a:cubicBezTo>
                    <a:pt x="373" y="677"/>
                    <a:pt x="418" y="632"/>
                    <a:pt x="440" y="576"/>
                  </a:cubicBezTo>
                  <a:cubicBezTo>
                    <a:pt x="486" y="485"/>
                    <a:pt x="497" y="384"/>
                    <a:pt x="474" y="282"/>
                  </a:cubicBezTo>
                  <a:cubicBezTo>
                    <a:pt x="440" y="169"/>
                    <a:pt x="361" y="79"/>
                    <a:pt x="260" y="34"/>
                  </a:cubicBezTo>
                  <a:cubicBezTo>
                    <a:pt x="204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15"/>
            <p:cNvSpPr/>
            <p:nvPr/>
          </p:nvSpPr>
          <p:spPr>
            <a:xfrm>
              <a:off x="6034515" y="777552"/>
              <a:ext cx="66649" cy="17091"/>
            </a:xfrm>
            <a:custGeom>
              <a:rect b="b" l="l" r="r" t="t"/>
              <a:pathLst>
                <a:path extrusionOk="0" h="498" w="1942">
                  <a:moveTo>
                    <a:pt x="340" y="1"/>
                  </a:moveTo>
                  <a:cubicBezTo>
                    <a:pt x="227" y="1"/>
                    <a:pt x="114" y="12"/>
                    <a:pt x="1" y="35"/>
                  </a:cubicBezTo>
                  <a:cubicBezTo>
                    <a:pt x="80" y="125"/>
                    <a:pt x="159" y="204"/>
                    <a:pt x="249" y="272"/>
                  </a:cubicBezTo>
                  <a:cubicBezTo>
                    <a:pt x="340" y="340"/>
                    <a:pt x="441" y="396"/>
                    <a:pt x="543" y="418"/>
                  </a:cubicBezTo>
                  <a:cubicBezTo>
                    <a:pt x="678" y="452"/>
                    <a:pt x="813" y="475"/>
                    <a:pt x="960" y="497"/>
                  </a:cubicBezTo>
                  <a:cubicBezTo>
                    <a:pt x="1197" y="486"/>
                    <a:pt x="1434" y="430"/>
                    <a:pt x="1660" y="328"/>
                  </a:cubicBezTo>
                  <a:cubicBezTo>
                    <a:pt x="1761" y="272"/>
                    <a:pt x="1852" y="215"/>
                    <a:pt x="1942" y="136"/>
                  </a:cubicBezTo>
                  <a:cubicBezTo>
                    <a:pt x="1829" y="91"/>
                    <a:pt x="1727" y="69"/>
                    <a:pt x="1615" y="57"/>
                  </a:cubicBezTo>
                  <a:cubicBezTo>
                    <a:pt x="1513" y="35"/>
                    <a:pt x="1412" y="35"/>
                    <a:pt x="1299" y="24"/>
                  </a:cubicBezTo>
                  <a:cubicBezTo>
                    <a:pt x="1186" y="12"/>
                    <a:pt x="1073" y="12"/>
                    <a:pt x="960" y="12"/>
                  </a:cubicBezTo>
                  <a:cubicBezTo>
                    <a:pt x="909" y="7"/>
                    <a:pt x="859" y="4"/>
                    <a:pt x="808" y="4"/>
                  </a:cubicBezTo>
                  <a:cubicBezTo>
                    <a:pt x="757" y="4"/>
                    <a:pt x="706" y="7"/>
                    <a:pt x="655" y="12"/>
                  </a:cubicBezTo>
                  <a:cubicBezTo>
                    <a:pt x="627" y="18"/>
                    <a:pt x="599" y="21"/>
                    <a:pt x="572" y="21"/>
                  </a:cubicBezTo>
                  <a:cubicBezTo>
                    <a:pt x="545" y="21"/>
                    <a:pt x="520" y="18"/>
                    <a:pt x="498" y="12"/>
                  </a:cubicBezTo>
                  <a:cubicBezTo>
                    <a:pt x="441" y="1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15"/>
            <p:cNvSpPr/>
            <p:nvPr/>
          </p:nvSpPr>
          <p:spPr>
            <a:xfrm>
              <a:off x="6092996" y="758985"/>
              <a:ext cx="36825" cy="16680"/>
            </a:xfrm>
            <a:custGeom>
              <a:rect b="b" l="l" r="r" t="t"/>
              <a:pathLst>
                <a:path extrusionOk="0" h="486" w="1073">
                  <a:moveTo>
                    <a:pt x="543" y="0"/>
                  </a:moveTo>
                  <a:cubicBezTo>
                    <a:pt x="475" y="0"/>
                    <a:pt x="407" y="12"/>
                    <a:pt x="339" y="34"/>
                  </a:cubicBezTo>
                  <a:cubicBezTo>
                    <a:pt x="283" y="45"/>
                    <a:pt x="227" y="68"/>
                    <a:pt x="170" y="102"/>
                  </a:cubicBezTo>
                  <a:cubicBezTo>
                    <a:pt x="102" y="136"/>
                    <a:pt x="46" y="181"/>
                    <a:pt x="1" y="237"/>
                  </a:cubicBezTo>
                  <a:cubicBezTo>
                    <a:pt x="46" y="282"/>
                    <a:pt x="91" y="339"/>
                    <a:pt x="159" y="373"/>
                  </a:cubicBezTo>
                  <a:cubicBezTo>
                    <a:pt x="272" y="440"/>
                    <a:pt x="396" y="486"/>
                    <a:pt x="520" y="486"/>
                  </a:cubicBezTo>
                  <a:cubicBezTo>
                    <a:pt x="655" y="474"/>
                    <a:pt x="791" y="429"/>
                    <a:pt x="904" y="361"/>
                  </a:cubicBezTo>
                  <a:cubicBezTo>
                    <a:pt x="971" y="316"/>
                    <a:pt x="1028" y="271"/>
                    <a:pt x="1073" y="203"/>
                  </a:cubicBezTo>
                  <a:cubicBezTo>
                    <a:pt x="1016" y="158"/>
                    <a:pt x="960" y="113"/>
                    <a:pt x="892" y="79"/>
                  </a:cubicBezTo>
                  <a:cubicBezTo>
                    <a:pt x="791" y="23"/>
                    <a:pt x="667" y="0"/>
                    <a:pt x="543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15"/>
            <p:cNvSpPr/>
            <p:nvPr/>
          </p:nvSpPr>
          <p:spPr>
            <a:xfrm>
              <a:off x="5798290" y="593219"/>
              <a:ext cx="48563" cy="17915"/>
            </a:xfrm>
            <a:custGeom>
              <a:rect b="b" l="l" r="r" t="t"/>
              <a:pathLst>
                <a:path extrusionOk="0" h="522" w="1415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29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15"/>
            <p:cNvSpPr/>
            <p:nvPr/>
          </p:nvSpPr>
          <p:spPr>
            <a:xfrm>
              <a:off x="6013614" y="581310"/>
              <a:ext cx="31677" cy="27078"/>
            </a:xfrm>
            <a:custGeom>
              <a:rect b="b" l="l" r="r" t="t"/>
              <a:pathLst>
                <a:path extrusionOk="0" h="789" w="923">
                  <a:moveTo>
                    <a:pt x="568" y="1"/>
                  </a:moveTo>
                  <a:cubicBezTo>
                    <a:pt x="536" y="1"/>
                    <a:pt x="501" y="7"/>
                    <a:pt x="463" y="20"/>
                  </a:cubicBezTo>
                  <a:cubicBezTo>
                    <a:pt x="452" y="20"/>
                    <a:pt x="429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6" y="788"/>
                    <a:pt x="435" y="789"/>
                    <a:pt x="443" y="789"/>
                  </a:cubicBezTo>
                  <a:cubicBezTo>
                    <a:pt x="867" y="789"/>
                    <a:pt x="922" y="1"/>
                    <a:pt x="5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15"/>
            <p:cNvSpPr/>
            <p:nvPr/>
          </p:nvSpPr>
          <p:spPr>
            <a:xfrm>
              <a:off x="6180924" y="520049"/>
              <a:ext cx="30991" cy="27525"/>
            </a:xfrm>
            <a:custGeom>
              <a:rect b="b" l="l" r="r" t="t"/>
              <a:pathLst>
                <a:path extrusionOk="0" h="802" w="903">
                  <a:moveTo>
                    <a:pt x="550" y="0"/>
                  </a:moveTo>
                  <a:cubicBezTo>
                    <a:pt x="517" y="0"/>
                    <a:pt x="480" y="7"/>
                    <a:pt x="441" y="23"/>
                  </a:cubicBezTo>
                  <a:cubicBezTo>
                    <a:pt x="429" y="34"/>
                    <a:pt x="407" y="34"/>
                    <a:pt x="395" y="45"/>
                  </a:cubicBezTo>
                  <a:cubicBezTo>
                    <a:pt x="113" y="192"/>
                    <a:pt x="0" y="779"/>
                    <a:pt x="418" y="801"/>
                  </a:cubicBezTo>
                  <a:cubicBezTo>
                    <a:pt x="423" y="801"/>
                    <a:pt x="429" y="802"/>
                    <a:pt x="434" y="802"/>
                  </a:cubicBezTo>
                  <a:cubicBezTo>
                    <a:pt x="853" y="802"/>
                    <a:pt x="903" y="0"/>
                    <a:pt x="55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15"/>
            <p:cNvSpPr/>
            <p:nvPr/>
          </p:nvSpPr>
          <p:spPr>
            <a:xfrm>
              <a:off x="5966287" y="631108"/>
              <a:ext cx="40601" cy="22617"/>
            </a:xfrm>
            <a:custGeom>
              <a:rect b="b" l="l" r="r" t="t"/>
              <a:pathLst>
                <a:path extrusionOk="0" h="659" w="1183">
                  <a:moveTo>
                    <a:pt x="705" y="1"/>
                  </a:moveTo>
                  <a:cubicBezTo>
                    <a:pt x="378" y="1"/>
                    <a:pt x="0" y="427"/>
                    <a:pt x="353" y="612"/>
                  </a:cubicBezTo>
                  <a:cubicBezTo>
                    <a:pt x="364" y="612"/>
                    <a:pt x="387" y="623"/>
                    <a:pt x="398" y="634"/>
                  </a:cubicBezTo>
                  <a:cubicBezTo>
                    <a:pt x="440" y="651"/>
                    <a:pt x="488" y="658"/>
                    <a:pt x="537" y="658"/>
                  </a:cubicBezTo>
                  <a:cubicBezTo>
                    <a:pt x="828" y="658"/>
                    <a:pt x="1182" y="395"/>
                    <a:pt x="951" y="115"/>
                  </a:cubicBezTo>
                  <a:cubicBezTo>
                    <a:pt x="884" y="34"/>
                    <a:pt x="797" y="1"/>
                    <a:pt x="70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15"/>
            <p:cNvSpPr/>
            <p:nvPr/>
          </p:nvSpPr>
          <p:spPr>
            <a:xfrm>
              <a:off x="6109676" y="524888"/>
              <a:ext cx="29138" cy="28142"/>
            </a:xfrm>
            <a:custGeom>
              <a:rect b="b" l="l" r="r" t="t"/>
              <a:pathLst>
                <a:path extrusionOk="0" h="820" w="849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48" y="819"/>
                    <a:pt x="444" y="819"/>
                  </a:cubicBezTo>
                  <a:cubicBezTo>
                    <a:pt x="496" y="819"/>
                    <a:pt x="551" y="799"/>
                    <a:pt x="609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8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15"/>
            <p:cNvSpPr/>
            <p:nvPr/>
          </p:nvSpPr>
          <p:spPr>
            <a:xfrm>
              <a:off x="5789504" y="543489"/>
              <a:ext cx="39228" cy="21862"/>
            </a:xfrm>
            <a:custGeom>
              <a:rect b="b" l="l" r="r" t="t"/>
              <a:pathLst>
                <a:path extrusionOk="0" h="637" w="1143">
                  <a:moveTo>
                    <a:pt x="581" y="1"/>
                  </a:moveTo>
                  <a:cubicBezTo>
                    <a:pt x="309" y="1"/>
                    <a:pt x="1" y="207"/>
                    <a:pt x="178" y="491"/>
                  </a:cubicBezTo>
                  <a:cubicBezTo>
                    <a:pt x="244" y="595"/>
                    <a:pt x="347" y="636"/>
                    <a:pt x="456" y="636"/>
                  </a:cubicBezTo>
                  <a:cubicBezTo>
                    <a:pt x="773" y="636"/>
                    <a:pt x="1143" y="283"/>
                    <a:pt x="832" y="73"/>
                  </a:cubicBezTo>
                  <a:lnTo>
                    <a:pt x="787" y="50"/>
                  </a:lnTo>
                  <a:cubicBezTo>
                    <a:pt x="728" y="16"/>
                    <a:pt x="656" y="1"/>
                    <a:pt x="58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15"/>
            <p:cNvSpPr/>
            <p:nvPr/>
          </p:nvSpPr>
          <p:spPr>
            <a:xfrm>
              <a:off x="5725498" y="423541"/>
              <a:ext cx="37237" cy="26118"/>
            </a:xfrm>
            <a:custGeom>
              <a:rect b="b" l="l" r="r" t="t"/>
              <a:pathLst>
                <a:path extrusionOk="0" h="761" w="1085">
                  <a:moveTo>
                    <a:pt x="666" y="1"/>
                  </a:moveTo>
                  <a:cubicBezTo>
                    <a:pt x="655" y="1"/>
                    <a:pt x="644" y="1"/>
                    <a:pt x="632" y="2"/>
                  </a:cubicBezTo>
                  <a:lnTo>
                    <a:pt x="587" y="14"/>
                  </a:lnTo>
                  <a:cubicBezTo>
                    <a:pt x="282" y="81"/>
                    <a:pt x="0" y="623"/>
                    <a:pt x="406" y="747"/>
                  </a:cubicBezTo>
                  <a:cubicBezTo>
                    <a:pt x="438" y="756"/>
                    <a:pt x="469" y="761"/>
                    <a:pt x="498" y="761"/>
                  </a:cubicBezTo>
                  <a:cubicBezTo>
                    <a:pt x="891" y="761"/>
                    <a:pt x="1085" y="1"/>
                    <a:pt x="66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15"/>
            <p:cNvSpPr/>
            <p:nvPr/>
          </p:nvSpPr>
          <p:spPr>
            <a:xfrm>
              <a:off x="6352696" y="179766"/>
              <a:ext cx="29996" cy="28417"/>
            </a:xfrm>
            <a:custGeom>
              <a:rect b="b" l="l" r="r" t="t"/>
              <a:pathLst>
                <a:path extrusionOk="0" h="828" w="874">
                  <a:moveTo>
                    <a:pt x="495" y="0"/>
                  </a:moveTo>
                  <a:cubicBezTo>
                    <a:pt x="456" y="0"/>
                    <a:pt x="413" y="10"/>
                    <a:pt x="367" y="30"/>
                  </a:cubicBezTo>
                  <a:cubicBezTo>
                    <a:pt x="0" y="190"/>
                    <a:pt x="213" y="827"/>
                    <a:pt x="496" y="827"/>
                  </a:cubicBezTo>
                  <a:cubicBezTo>
                    <a:pt x="553" y="827"/>
                    <a:pt x="613" y="801"/>
                    <a:pt x="671" y="741"/>
                  </a:cubicBezTo>
                  <a:cubicBezTo>
                    <a:pt x="683" y="730"/>
                    <a:pt x="694" y="718"/>
                    <a:pt x="705" y="696"/>
                  </a:cubicBezTo>
                  <a:cubicBezTo>
                    <a:pt x="874" y="488"/>
                    <a:pt x="781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15"/>
            <p:cNvSpPr/>
            <p:nvPr/>
          </p:nvSpPr>
          <p:spPr>
            <a:xfrm>
              <a:off x="5856497" y="638075"/>
              <a:ext cx="30133" cy="26564"/>
            </a:xfrm>
            <a:custGeom>
              <a:rect b="b" l="l" r="r" t="t"/>
              <a:pathLst>
                <a:path extrusionOk="0" h="774" w="878">
                  <a:moveTo>
                    <a:pt x="435" y="0"/>
                  </a:moveTo>
                  <a:cubicBezTo>
                    <a:pt x="361" y="0"/>
                    <a:pt x="288" y="34"/>
                    <a:pt x="223" y="116"/>
                  </a:cubicBezTo>
                  <a:cubicBezTo>
                    <a:pt x="1" y="387"/>
                    <a:pt x="355" y="773"/>
                    <a:pt x="616" y="773"/>
                  </a:cubicBezTo>
                  <a:cubicBezTo>
                    <a:pt x="712" y="773"/>
                    <a:pt x="796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7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15"/>
            <p:cNvSpPr/>
            <p:nvPr/>
          </p:nvSpPr>
          <p:spPr>
            <a:xfrm>
              <a:off x="6093923" y="599019"/>
              <a:ext cx="40292" cy="22548"/>
            </a:xfrm>
            <a:custGeom>
              <a:rect b="b" l="l" r="r" t="t"/>
              <a:pathLst>
                <a:path extrusionOk="0" h="657" w="1174">
                  <a:moveTo>
                    <a:pt x="640" y="0"/>
                  </a:moveTo>
                  <a:cubicBezTo>
                    <a:pt x="351" y="0"/>
                    <a:pt x="1" y="271"/>
                    <a:pt x="233" y="543"/>
                  </a:cubicBezTo>
                  <a:cubicBezTo>
                    <a:pt x="299" y="623"/>
                    <a:pt x="385" y="656"/>
                    <a:pt x="475" y="656"/>
                  </a:cubicBezTo>
                  <a:cubicBezTo>
                    <a:pt x="800" y="656"/>
                    <a:pt x="1174" y="223"/>
                    <a:pt x="820" y="46"/>
                  </a:cubicBezTo>
                  <a:cubicBezTo>
                    <a:pt x="798" y="35"/>
                    <a:pt x="786" y="24"/>
                    <a:pt x="775" y="24"/>
                  </a:cubicBezTo>
                  <a:cubicBezTo>
                    <a:pt x="734" y="8"/>
                    <a:pt x="687" y="0"/>
                    <a:pt x="64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15"/>
            <p:cNvSpPr/>
            <p:nvPr/>
          </p:nvSpPr>
          <p:spPr>
            <a:xfrm>
              <a:off x="5735245" y="359397"/>
              <a:ext cx="40669" cy="22926"/>
            </a:xfrm>
            <a:custGeom>
              <a:rect b="b" l="l" r="r" t="t"/>
              <a:pathLst>
                <a:path extrusionOk="0" h="668" w="1185">
                  <a:moveTo>
                    <a:pt x="707" y="1"/>
                  </a:moveTo>
                  <a:cubicBezTo>
                    <a:pt x="375" y="1"/>
                    <a:pt x="0" y="467"/>
                    <a:pt x="371" y="630"/>
                  </a:cubicBezTo>
                  <a:cubicBezTo>
                    <a:pt x="382" y="641"/>
                    <a:pt x="393" y="641"/>
                    <a:pt x="416" y="653"/>
                  </a:cubicBezTo>
                  <a:cubicBezTo>
                    <a:pt x="450" y="663"/>
                    <a:pt x="486" y="668"/>
                    <a:pt x="524" y="668"/>
                  </a:cubicBezTo>
                  <a:cubicBezTo>
                    <a:pt x="815" y="668"/>
                    <a:pt x="1185" y="379"/>
                    <a:pt x="935" y="100"/>
                  </a:cubicBezTo>
                  <a:cubicBezTo>
                    <a:pt x="870" y="30"/>
                    <a:pt x="790" y="1"/>
                    <a:pt x="70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15"/>
            <p:cNvSpPr/>
            <p:nvPr/>
          </p:nvSpPr>
          <p:spPr>
            <a:xfrm>
              <a:off x="6341027" y="282280"/>
              <a:ext cx="36448" cy="21072"/>
            </a:xfrm>
            <a:custGeom>
              <a:rect b="b" l="l" r="r" t="t"/>
              <a:pathLst>
                <a:path extrusionOk="0" h="614" w="1062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2" y="614"/>
                  </a:cubicBezTo>
                  <a:cubicBezTo>
                    <a:pt x="735" y="614"/>
                    <a:pt x="1062" y="366"/>
                    <a:pt x="820" y="124"/>
                  </a:cubicBezTo>
                  <a:cubicBezTo>
                    <a:pt x="808" y="112"/>
                    <a:pt x="797" y="101"/>
                    <a:pt x="786" y="90"/>
                  </a:cubicBezTo>
                  <a:cubicBezTo>
                    <a:pt x="712" y="30"/>
                    <a:pt x="602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15"/>
            <p:cNvSpPr/>
            <p:nvPr/>
          </p:nvSpPr>
          <p:spPr>
            <a:xfrm>
              <a:off x="6376102" y="230594"/>
              <a:ext cx="30167" cy="22342"/>
            </a:xfrm>
            <a:custGeom>
              <a:rect b="b" l="l" r="r" t="t"/>
              <a:pathLst>
                <a:path extrusionOk="0" h="651" w="879">
                  <a:moveTo>
                    <a:pt x="312" y="1"/>
                  </a:moveTo>
                  <a:cubicBezTo>
                    <a:pt x="157" y="1"/>
                    <a:pt x="23" y="80"/>
                    <a:pt x="12" y="276"/>
                  </a:cubicBezTo>
                  <a:cubicBezTo>
                    <a:pt x="0" y="524"/>
                    <a:pt x="252" y="651"/>
                    <a:pt x="476" y="651"/>
                  </a:cubicBezTo>
                  <a:cubicBezTo>
                    <a:pt x="690" y="651"/>
                    <a:pt x="879" y="535"/>
                    <a:pt x="791" y="298"/>
                  </a:cubicBezTo>
                  <a:cubicBezTo>
                    <a:pt x="791" y="287"/>
                    <a:pt x="768" y="276"/>
                    <a:pt x="768" y="253"/>
                  </a:cubicBezTo>
                  <a:cubicBezTo>
                    <a:pt x="690" y="103"/>
                    <a:pt x="488" y="1"/>
                    <a:pt x="3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15"/>
            <p:cNvSpPr/>
            <p:nvPr/>
          </p:nvSpPr>
          <p:spPr>
            <a:xfrm>
              <a:off x="5876334" y="587282"/>
              <a:ext cx="28623" cy="28074"/>
            </a:xfrm>
            <a:custGeom>
              <a:rect b="b" l="l" r="r" t="t"/>
              <a:pathLst>
                <a:path extrusionOk="0" h="818" w="834">
                  <a:moveTo>
                    <a:pt x="401" y="0"/>
                  </a:moveTo>
                  <a:cubicBezTo>
                    <a:pt x="353" y="0"/>
                    <a:pt x="299" y="19"/>
                    <a:pt x="243" y="61"/>
                  </a:cubicBezTo>
                  <a:cubicBezTo>
                    <a:pt x="232" y="61"/>
                    <a:pt x="220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4" y="0"/>
                    <a:pt x="4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15"/>
            <p:cNvSpPr/>
            <p:nvPr/>
          </p:nvSpPr>
          <p:spPr>
            <a:xfrm>
              <a:off x="6304510" y="170362"/>
              <a:ext cx="34972" cy="21141"/>
            </a:xfrm>
            <a:custGeom>
              <a:rect b="b" l="l" r="r" t="t"/>
              <a:pathLst>
                <a:path extrusionOk="0" h="616" w="1019">
                  <a:moveTo>
                    <a:pt x="584" y="0"/>
                  </a:moveTo>
                  <a:cubicBezTo>
                    <a:pt x="303" y="0"/>
                    <a:pt x="1" y="211"/>
                    <a:pt x="202" y="462"/>
                  </a:cubicBezTo>
                  <a:cubicBezTo>
                    <a:pt x="213" y="473"/>
                    <a:pt x="225" y="485"/>
                    <a:pt x="236" y="496"/>
                  </a:cubicBezTo>
                  <a:cubicBezTo>
                    <a:pt x="319" y="575"/>
                    <a:pt x="452" y="615"/>
                    <a:pt x="581" y="615"/>
                  </a:cubicBezTo>
                  <a:cubicBezTo>
                    <a:pt x="805" y="615"/>
                    <a:pt x="1018" y="494"/>
                    <a:pt x="947" y="236"/>
                  </a:cubicBezTo>
                  <a:cubicBezTo>
                    <a:pt x="898" y="68"/>
                    <a:pt x="745" y="0"/>
                    <a:pt x="58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15"/>
            <p:cNvSpPr/>
            <p:nvPr/>
          </p:nvSpPr>
          <p:spPr>
            <a:xfrm>
              <a:off x="6253305" y="483841"/>
              <a:ext cx="28829" cy="28005"/>
            </a:xfrm>
            <a:custGeom>
              <a:rect b="b" l="l" r="r" t="t"/>
              <a:pathLst>
                <a:path extrusionOk="0" h="816" w="840">
                  <a:moveTo>
                    <a:pt x="498" y="0"/>
                  </a:moveTo>
                  <a:cubicBezTo>
                    <a:pt x="467" y="0"/>
                    <a:pt x="433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3" y="728"/>
                    <a:pt x="645" y="716"/>
                  </a:cubicBezTo>
                  <a:cubicBezTo>
                    <a:pt x="839" y="512"/>
                    <a:pt x="802" y="0"/>
                    <a:pt x="49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15"/>
            <p:cNvSpPr/>
            <p:nvPr/>
          </p:nvSpPr>
          <p:spPr>
            <a:xfrm>
              <a:off x="6170903" y="477321"/>
              <a:ext cx="35556" cy="21107"/>
            </a:xfrm>
            <a:custGeom>
              <a:rect b="b" l="l" r="r" t="t"/>
              <a:pathLst>
                <a:path extrusionOk="0" h="615" w="1036">
                  <a:moveTo>
                    <a:pt x="461" y="0"/>
                  </a:moveTo>
                  <a:cubicBezTo>
                    <a:pt x="227" y="0"/>
                    <a:pt x="0" y="128"/>
                    <a:pt x="89" y="387"/>
                  </a:cubicBezTo>
                  <a:cubicBezTo>
                    <a:pt x="145" y="549"/>
                    <a:pt x="291" y="614"/>
                    <a:pt x="444" y="614"/>
                  </a:cubicBezTo>
                  <a:cubicBezTo>
                    <a:pt x="728" y="614"/>
                    <a:pt x="1036" y="389"/>
                    <a:pt x="823" y="139"/>
                  </a:cubicBezTo>
                  <a:cubicBezTo>
                    <a:pt x="812" y="128"/>
                    <a:pt x="800" y="117"/>
                    <a:pt x="789" y="105"/>
                  </a:cubicBezTo>
                  <a:cubicBezTo>
                    <a:pt x="707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15"/>
            <p:cNvSpPr/>
            <p:nvPr/>
          </p:nvSpPr>
          <p:spPr>
            <a:xfrm>
              <a:off x="6275029" y="120084"/>
              <a:ext cx="31986" cy="27456"/>
            </a:xfrm>
            <a:custGeom>
              <a:rect b="b" l="l" r="r" t="t"/>
              <a:pathLst>
                <a:path extrusionOk="0" h="800" w="932">
                  <a:moveTo>
                    <a:pt x="578" y="0"/>
                  </a:moveTo>
                  <a:cubicBezTo>
                    <a:pt x="546" y="0"/>
                    <a:pt x="512" y="7"/>
                    <a:pt x="474" y="20"/>
                  </a:cubicBezTo>
                  <a:lnTo>
                    <a:pt x="418" y="43"/>
                  </a:lnTo>
                  <a:cubicBezTo>
                    <a:pt x="136" y="178"/>
                    <a:pt x="0" y="765"/>
                    <a:pt x="418" y="799"/>
                  </a:cubicBezTo>
                  <a:cubicBezTo>
                    <a:pt x="426" y="799"/>
                    <a:pt x="434" y="800"/>
                    <a:pt x="442" y="800"/>
                  </a:cubicBezTo>
                  <a:cubicBezTo>
                    <a:pt x="867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15"/>
            <p:cNvSpPr/>
            <p:nvPr/>
          </p:nvSpPr>
          <p:spPr>
            <a:xfrm>
              <a:off x="6355201" y="343850"/>
              <a:ext cx="31060" cy="27525"/>
            </a:xfrm>
            <a:custGeom>
              <a:rect b="b" l="l" r="r" t="t"/>
              <a:pathLst>
                <a:path extrusionOk="0" h="802" w="905">
                  <a:moveTo>
                    <a:pt x="559" y="0"/>
                  </a:moveTo>
                  <a:cubicBezTo>
                    <a:pt x="526" y="0"/>
                    <a:pt x="491" y="7"/>
                    <a:pt x="452" y="22"/>
                  </a:cubicBezTo>
                  <a:lnTo>
                    <a:pt x="407" y="45"/>
                  </a:lnTo>
                  <a:cubicBezTo>
                    <a:pt x="124" y="192"/>
                    <a:pt x="0" y="778"/>
                    <a:pt x="418" y="801"/>
                  </a:cubicBezTo>
                  <a:cubicBezTo>
                    <a:pt x="423" y="801"/>
                    <a:pt x="429" y="801"/>
                    <a:pt x="434" y="801"/>
                  </a:cubicBezTo>
                  <a:cubicBezTo>
                    <a:pt x="863" y="801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15"/>
            <p:cNvSpPr/>
            <p:nvPr/>
          </p:nvSpPr>
          <p:spPr>
            <a:xfrm>
              <a:off x="5738265" y="521181"/>
              <a:ext cx="29858" cy="27628"/>
            </a:xfrm>
            <a:custGeom>
              <a:rect b="b" l="l" r="r" t="t"/>
              <a:pathLst>
                <a:path extrusionOk="0" h="805" w="870">
                  <a:moveTo>
                    <a:pt x="452" y="1"/>
                  </a:moveTo>
                  <a:cubicBezTo>
                    <a:pt x="21" y="1"/>
                    <a:pt x="1" y="805"/>
                    <a:pt x="349" y="805"/>
                  </a:cubicBezTo>
                  <a:cubicBezTo>
                    <a:pt x="384" y="805"/>
                    <a:pt x="422" y="797"/>
                    <a:pt x="463" y="779"/>
                  </a:cubicBezTo>
                  <a:cubicBezTo>
                    <a:pt x="475" y="768"/>
                    <a:pt x="497" y="757"/>
                    <a:pt x="508" y="757"/>
                  </a:cubicBezTo>
                  <a:cubicBezTo>
                    <a:pt x="779" y="599"/>
                    <a:pt x="869" y="1"/>
                    <a:pt x="45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15"/>
            <p:cNvSpPr/>
            <p:nvPr/>
          </p:nvSpPr>
          <p:spPr>
            <a:xfrm>
              <a:off x="6327196" y="134086"/>
              <a:ext cx="34938" cy="21175"/>
            </a:xfrm>
            <a:custGeom>
              <a:rect b="b" l="l" r="r" t="t"/>
              <a:pathLst>
                <a:path extrusionOk="0" h="617" w="1018">
                  <a:moveTo>
                    <a:pt x="435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21" y="548"/>
                    <a:pt x="275" y="616"/>
                    <a:pt x="436" y="616"/>
                  </a:cubicBezTo>
                  <a:cubicBezTo>
                    <a:pt x="717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71" y="120"/>
                  </a:cubicBezTo>
                  <a:cubicBezTo>
                    <a:pt x="693" y="41"/>
                    <a:pt x="562" y="1"/>
                    <a:pt x="43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15"/>
            <p:cNvSpPr/>
            <p:nvPr/>
          </p:nvSpPr>
          <p:spPr>
            <a:xfrm>
              <a:off x="6275235" y="427659"/>
              <a:ext cx="30030" cy="22033"/>
            </a:xfrm>
            <a:custGeom>
              <a:rect b="b" l="l" r="r" t="t"/>
              <a:pathLst>
                <a:path extrusionOk="0" h="642" w="875">
                  <a:moveTo>
                    <a:pt x="413" y="1"/>
                  </a:moveTo>
                  <a:cubicBezTo>
                    <a:pt x="195" y="1"/>
                    <a:pt x="0" y="119"/>
                    <a:pt x="96" y="356"/>
                  </a:cubicBezTo>
                  <a:cubicBezTo>
                    <a:pt x="107" y="367"/>
                    <a:pt x="107" y="390"/>
                    <a:pt x="119" y="401"/>
                  </a:cubicBezTo>
                  <a:cubicBezTo>
                    <a:pt x="195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75" y="119"/>
                    <a:pt x="632" y="1"/>
                    <a:pt x="41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15"/>
            <p:cNvSpPr/>
            <p:nvPr/>
          </p:nvSpPr>
          <p:spPr>
            <a:xfrm>
              <a:off x="5818951" y="58308"/>
              <a:ext cx="287842" cy="233513"/>
            </a:xfrm>
            <a:custGeom>
              <a:rect b="b" l="l" r="r" t="t"/>
              <a:pathLst>
                <a:path extrusionOk="0" h="6804" w="8387">
                  <a:moveTo>
                    <a:pt x="5932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03" y="6803"/>
                  </a:cubicBezTo>
                  <a:cubicBezTo>
                    <a:pt x="5632" y="6803"/>
                    <a:pt x="5920" y="6750"/>
                    <a:pt x="6135" y="6638"/>
                  </a:cubicBezTo>
                  <a:lnTo>
                    <a:pt x="8031" y="2723"/>
                  </a:lnTo>
                  <a:cubicBezTo>
                    <a:pt x="8387" y="749"/>
                    <a:pt x="7328" y="1"/>
                    <a:pt x="593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15"/>
            <p:cNvSpPr/>
            <p:nvPr/>
          </p:nvSpPr>
          <p:spPr>
            <a:xfrm>
              <a:off x="5844005" y="50826"/>
              <a:ext cx="259494" cy="242574"/>
            </a:xfrm>
            <a:custGeom>
              <a:rect b="b" l="l" r="r" t="t"/>
              <a:pathLst>
                <a:path extrusionOk="0" h="7068" w="7561">
                  <a:moveTo>
                    <a:pt x="5129" y="0"/>
                  </a:moveTo>
                  <a:cubicBezTo>
                    <a:pt x="5051" y="0"/>
                    <a:pt x="4974" y="2"/>
                    <a:pt x="4898" y="7"/>
                  </a:cubicBezTo>
                  <a:cubicBezTo>
                    <a:pt x="4141" y="63"/>
                    <a:pt x="3397" y="255"/>
                    <a:pt x="2720" y="582"/>
                  </a:cubicBezTo>
                  <a:cubicBezTo>
                    <a:pt x="2020" y="898"/>
                    <a:pt x="1388" y="1338"/>
                    <a:pt x="858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40" y="2410"/>
                    <a:pt x="395" y="2501"/>
                    <a:pt x="361" y="2580"/>
                  </a:cubicBezTo>
                  <a:cubicBezTo>
                    <a:pt x="305" y="2670"/>
                    <a:pt x="260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68" y="4408"/>
                    <a:pt x="215" y="4791"/>
                    <a:pt x="452" y="5107"/>
                  </a:cubicBezTo>
                  <a:cubicBezTo>
                    <a:pt x="677" y="5423"/>
                    <a:pt x="937" y="5694"/>
                    <a:pt x="1241" y="5931"/>
                  </a:cubicBezTo>
                  <a:cubicBezTo>
                    <a:pt x="1839" y="6382"/>
                    <a:pt x="2517" y="6710"/>
                    <a:pt x="3239" y="6902"/>
                  </a:cubicBezTo>
                  <a:cubicBezTo>
                    <a:pt x="3600" y="6992"/>
                    <a:pt x="3972" y="7048"/>
                    <a:pt x="4333" y="7060"/>
                  </a:cubicBezTo>
                  <a:cubicBezTo>
                    <a:pt x="4390" y="7065"/>
                    <a:pt x="4448" y="7067"/>
                    <a:pt x="4505" y="7067"/>
                  </a:cubicBezTo>
                  <a:cubicBezTo>
                    <a:pt x="4819" y="7067"/>
                    <a:pt x="5128" y="6990"/>
                    <a:pt x="5405" y="6856"/>
                  </a:cubicBezTo>
                  <a:lnTo>
                    <a:pt x="5405" y="6856"/>
                  </a:lnTo>
                  <a:cubicBezTo>
                    <a:pt x="5173" y="6942"/>
                    <a:pt x="4929" y="6984"/>
                    <a:pt x="4682" y="6984"/>
                  </a:cubicBezTo>
                  <a:cubicBezTo>
                    <a:pt x="4570" y="6984"/>
                    <a:pt x="4457" y="6976"/>
                    <a:pt x="4345" y="6958"/>
                  </a:cubicBezTo>
                  <a:cubicBezTo>
                    <a:pt x="3983" y="6913"/>
                    <a:pt x="3634" y="6834"/>
                    <a:pt x="3295" y="6710"/>
                  </a:cubicBezTo>
                  <a:cubicBezTo>
                    <a:pt x="2618" y="6484"/>
                    <a:pt x="1997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74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69" y="2580"/>
                  </a:cubicBezTo>
                  <a:cubicBezTo>
                    <a:pt x="971" y="2433"/>
                    <a:pt x="1083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39" y="445"/>
                    <a:pt x="5244" y="445"/>
                  </a:cubicBezTo>
                  <a:cubicBezTo>
                    <a:pt x="5825" y="445"/>
                    <a:pt x="6407" y="589"/>
                    <a:pt x="6771" y="1000"/>
                  </a:cubicBezTo>
                  <a:cubicBezTo>
                    <a:pt x="6985" y="1248"/>
                    <a:pt x="7121" y="1553"/>
                    <a:pt x="7166" y="1869"/>
                  </a:cubicBezTo>
                  <a:cubicBezTo>
                    <a:pt x="7210" y="2209"/>
                    <a:pt x="7200" y="2549"/>
                    <a:pt x="7158" y="2878"/>
                  </a:cubicBezTo>
                  <a:lnTo>
                    <a:pt x="7158" y="2878"/>
                  </a:lnTo>
                  <a:cubicBezTo>
                    <a:pt x="6856" y="3538"/>
                    <a:pt x="6554" y="4188"/>
                    <a:pt x="6274" y="4848"/>
                  </a:cubicBezTo>
                  <a:cubicBezTo>
                    <a:pt x="5981" y="5514"/>
                    <a:pt x="5687" y="6179"/>
                    <a:pt x="5405" y="6856"/>
                  </a:cubicBezTo>
                  <a:cubicBezTo>
                    <a:pt x="5766" y="6224"/>
                    <a:pt x="6094" y="5570"/>
                    <a:pt x="6443" y="4938"/>
                  </a:cubicBezTo>
                  <a:cubicBezTo>
                    <a:pt x="6793" y="4295"/>
                    <a:pt x="7109" y="3652"/>
                    <a:pt x="7448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27" y="1824"/>
                  </a:cubicBezTo>
                  <a:cubicBezTo>
                    <a:pt x="7493" y="1417"/>
                    <a:pt x="7335" y="1034"/>
                    <a:pt x="7075" y="718"/>
                  </a:cubicBezTo>
                  <a:cubicBezTo>
                    <a:pt x="6805" y="424"/>
                    <a:pt x="6443" y="210"/>
                    <a:pt x="6049" y="108"/>
                  </a:cubicBezTo>
                  <a:cubicBezTo>
                    <a:pt x="5751" y="36"/>
                    <a:pt x="5438" y="0"/>
                    <a:pt x="512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15"/>
            <p:cNvSpPr/>
            <p:nvPr/>
          </p:nvSpPr>
          <p:spPr>
            <a:xfrm>
              <a:off x="5727420" y="170774"/>
              <a:ext cx="321853" cy="242471"/>
            </a:xfrm>
            <a:custGeom>
              <a:rect b="b" l="l" r="r" t="t"/>
              <a:pathLst>
                <a:path extrusionOk="0" h="7065" w="9378">
                  <a:moveTo>
                    <a:pt x="5853" y="1"/>
                  </a:moveTo>
                  <a:cubicBezTo>
                    <a:pt x="5698" y="1"/>
                    <a:pt x="5537" y="17"/>
                    <a:pt x="5372" y="55"/>
                  </a:cubicBezTo>
                  <a:cubicBezTo>
                    <a:pt x="4187" y="326"/>
                    <a:pt x="3047" y="1003"/>
                    <a:pt x="2156" y="1770"/>
                  </a:cubicBezTo>
                  <a:cubicBezTo>
                    <a:pt x="1005" y="2763"/>
                    <a:pt x="1" y="4738"/>
                    <a:pt x="1106" y="6149"/>
                  </a:cubicBezTo>
                  <a:cubicBezTo>
                    <a:pt x="1655" y="6820"/>
                    <a:pt x="2458" y="7064"/>
                    <a:pt x="3292" y="7064"/>
                  </a:cubicBezTo>
                  <a:cubicBezTo>
                    <a:pt x="4141" y="7064"/>
                    <a:pt x="5022" y="6811"/>
                    <a:pt x="5699" y="6498"/>
                  </a:cubicBezTo>
                  <a:cubicBezTo>
                    <a:pt x="7471" y="5720"/>
                    <a:pt x="9378" y="3869"/>
                    <a:pt x="8238" y="1759"/>
                  </a:cubicBezTo>
                  <a:lnTo>
                    <a:pt x="7663" y="755"/>
                  </a:lnTo>
                  <a:cubicBezTo>
                    <a:pt x="7663" y="755"/>
                    <a:pt x="6900" y="1"/>
                    <a:pt x="5853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15"/>
            <p:cNvSpPr/>
            <p:nvPr/>
          </p:nvSpPr>
          <p:spPr>
            <a:xfrm>
              <a:off x="5739809" y="168338"/>
              <a:ext cx="287396" cy="252630"/>
            </a:xfrm>
            <a:custGeom>
              <a:rect b="b" l="l" r="r" t="t"/>
              <a:pathLst>
                <a:path extrusionOk="0" h="7361" w="8374">
                  <a:moveTo>
                    <a:pt x="5412" y="1"/>
                  </a:moveTo>
                  <a:cubicBezTo>
                    <a:pt x="5387" y="1"/>
                    <a:pt x="5363" y="1"/>
                    <a:pt x="5338" y="2"/>
                  </a:cubicBezTo>
                  <a:cubicBezTo>
                    <a:pt x="5225" y="13"/>
                    <a:pt x="5112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19" y="273"/>
                    <a:pt x="3871" y="374"/>
                  </a:cubicBezTo>
                  <a:cubicBezTo>
                    <a:pt x="3623" y="499"/>
                    <a:pt x="3341" y="589"/>
                    <a:pt x="3081" y="747"/>
                  </a:cubicBezTo>
                  <a:cubicBezTo>
                    <a:pt x="2833" y="905"/>
                    <a:pt x="2540" y="1040"/>
                    <a:pt x="2291" y="1232"/>
                  </a:cubicBezTo>
                  <a:cubicBezTo>
                    <a:pt x="2043" y="1435"/>
                    <a:pt x="1761" y="1604"/>
                    <a:pt x="1513" y="1830"/>
                  </a:cubicBezTo>
                  <a:cubicBezTo>
                    <a:pt x="1253" y="2078"/>
                    <a:pt x="1028" y="2338"/>
                    <a:pt x="824" y="2620"/>
                  </a:cubicBezTo>
                  <a:cubicBezTo>
                    <a:pt x="430" y="3207"/>
                    <a:pt x="91" y="3895"/>
                    <a:pt x="46" y="4685"/>
                  </a:cubicBezTo>
                  <a:cubicBezTo>
                    <a:pt x="1" y="5497"/>
                    <a:pt x="351" y="6276"/>
                    <a:pt x="982" y="6784"/>
                  </a:cubicBezTo>
                  <a:cubicBezTo>
                    <a:pt x="1542" y="7208"/>
                    <a:pt x="2225" y="7361"/>
                    <a:pt x="2877" y="7361"/>
                  </a:cubicBezTo>
                  <a:cubicBezTo>
                    <a:pt x="2988" y="7361"/>
                    <a:pt x="3097" y="7356"/>
                    <a:pt x="3205" y="7348"/>
                  </a:cubicBezTo>
                  <a:cubicBezTo>
                    <a:pt x="3928" y="7292"/>
                    <a:pt x="4639" y="7111"/>
                    <a:pt x="5304" y="6806"/>
                  </a:cubicBezTo>
                  <a:cubicBezTo>
                    <a:pt x="5474" y="6739"/>
                    <a:pt x="5609" y="6682"/>
                    <a:pt x="5767" y="6592"/>
                  </a:cubicBezTo>
                  <a:cubicBezTo>
                    <a:pt x="5925" y="6502"/>
                    <a:pt x="6072" y="6423"/>
                    <a:pt x="6218" y="6332"/>
                  </a:cubicBezTo>
                  <a:cubicBezTo>
                    <a:pt x="6500" y="6152"/>
                    <a:pt x="6760" y="5949"/>
                    <a:pt x="7008" y="5723"/>
                  </a:cubicBezTo>
                  <a:cubicBezTo>
                    <a:pt x="7471" y="5328"/>
                    <a:pt x="7832" y="4832"/>
                    <a:pt x="8091" y="4279"/>
                  </a:cubicBezTo>
                  <a:cubicBezTo>
                    <a:pt x="8306" y="3793"/>
                    <a:pt x="8374" y="3263"/>
                    <a:pt x="8272" y="2755"/>
                  </a:cubicBezTo>
                  <a:cubicBezTo>
                    <a:pt x="8204" y="2372"/>
                    <a:pt x="8058" y="1999"/>
                    <a:pt x="7843" y="1672"/>
                  </a:cubicBezTo>
                  <a:lnTo>
                    <a:pt x="7302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83" y="5464"/>
                  </a:cubicBezTo>
                  <a:cubicBezTo>
                    <a:pt x="6546" y="5655"/>
                    <a:pt x="6286" y="5836"/>
                    <a:pt x="6026" y="5994"/>
                  </a:cubicBezTo>
                  <a:cubicBezTo>
                    <a:pt x="5891" y="6073"/>
                    <a:pt x="5756" y="6152"/>
                    <a:pt x="5609" y="6220"/>
                  </a:cubicBezTo>
                  <a:cubicBezTo>
                    <a:pt x="5462" y="6287"/>
                    <a:pt x="5293" y="6366"/>
                    <a:pt x="5146" y="6423"/>
                  </a:cubicBezTo>
                  <a:cubicBezTo>
                    <a:pt x="4526" y="6694"/>
                    <a:pt x="3860" y="6863"/>
                    <a:pt x="3194" y="6897"/>
                  </a:cubicBezTo>
                  <a:cubicBezTo>
                    <a:pt x="3116" y="6902"/>
                    <a:pt x="3037" y="6905"/>
                    <a:pt x="2958" y="6905"/>
                  </a:cubicBezTo>
                  <a:cubicBezTo>
                    <a:pt x="2355" y="6905"/>
                    <a:pt x="1747" y="6749"/>
                    <a:pt x="1298" y="6400"/>
                  </a:cubicBezTo>
                  <a:cubicBezTo>
                    <a:pt x="768" y="6005"/>
                    <a:pt x="475" y="5362"/>
                    <a:pt x="509" y="4696"/>
                  </a:cubicBezTo>
                  <a:cubicBezTo>
                    <a:pt x="531" y="4042"/>
                    <a:pt x="824" y="3410"/>
                    <a:pt x="1174" y="2868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909"/>
                    <a:pt x="2269" y="1717"/>
                    <a:pt x="2506" y="1525"/>
                  </a:cubicBezTo>
                  <a:cubicBezTo>
                    <a:pt x="2743" y="1334"/>
                    <a:pt x="3002" y="1187"/>
                    <a:pt x="3251" y="1018"/>
                  </a:cubicBezTo>
                  <a:cubicBezTo>
                    <a:pt x="3488" y="882"/>
                    <a:pt x="3725" y="747"/>
                    <a:pt x="3973" y="634"/>
                  </a:cubicBezTo>
                  <a:cubicBezTo>
                    <a:pt x="4210" y="521"/>
                    <a:pt x="4458" y="431"/>
                    <a:pt x="4706" y="352"/>
                  </a:cubicBezTo>
                  <a:lnTo>
                    <a:pt x="5045" y="239"/>
                  </a:lnTo>
                  <a:lnTo>
                    <a:pt x="5361" y="183"/>
                  </a:lnTo>
                  <a:cubicBezTo>
                    <a:pt x="5445" y="172"/>
                    <a:pt x="5528" y="167"/>
                    <a:pt x="5612" y="167"/>
                  </a:cubicBezTo>
                  <a:cubicBezTo>
                    <a:pt x="5900" y="167"/>
                    <a:pt x="6184" y="227"/>
                    <a:pt x="6455" y="341"/>
                  </a:cubicBezTo>
                  <a:cubicBezTo>
                    <a:pt x="6681" y="420"/>
                    <a:pt x="6895" y="532"/>
                    <a:pt x="7098" y="668"/>
                  </a:cubicBezTo>
                  <a:cubicBezTo>
                    <a:pt x="7234" y="758"/>
                    <a:pt x="7302" y="826"/>
                    <a:pt x="7302" y="826"/>
                  </a:cubicBezTo>
                  <a:cubicBezTo>
                    <a:pt x="7245" y="758"/>
                    <a:pt x="7177" y="702"/>
                    <a:pt x="7110" y="645"/>
                  </a:cubicBezTo>
                  <a:cubicBezTo>
                    <a:pt x="6918" y="487"/>
                    <a:pt x="6704" y="352"/>
                    <a:pt x="6478" y="250"/>
                  </a:cubicBezTo>
                  <a:cubicBezTo>
                    <a:pt x="6150" y="81"/>
                    <a:pt x="5782" y="1"/>
                    <a:pt x="54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15"/>
            <p:cNvSpPr/>
            <p:nvPr/>
          </p:nvSpPr>
          <p:spPr>
            <a:xfrm>
              <a:off x="5945832" y="60367"/>
              <a:ext cx="375701" cy="224384"/>
            </a:xfrm>
            <a:custGeom>
              <a:rect b="b" l="l" r="r" t="t"/>
              <a:pathLst>
                <a:path extrusionOk="0" h="6538" w="10947">
                  <a:moveTo>
                    <a:pt x="5556" y="0"/>
                  </a:moveTo>
                  <a:cubicBezTo>
                    <a:pt x="5453" y="0"/>
                    <a:pt x="5354" y="4"/>
                    <a:pt x="5259" y="11"/>
                  </a:cubicBezTo>
                  <a:cubicBezTo>
                    <a:pt x="2901" y="203"/>
                    <a:pt x="1" y="3159"/>
                    <a:pt x="2088" y="5348"/>
                  </a:cubicBezTo>
                  <a:cubicBezTo>
                    <a:pt x="2877" y="6168"/>
                    <a:pt x="4430" y="6537"/>
                    <a:pt x="5922" y="6537"/>
                  </a:cubicBezTo>
                  <a:cubicBezTo>
                    <a:pt x="7120" y="6537"/>
                    <a:pt x="8278" y="6300"/>
                    <a:pt x="8972" y="5867"/>
                  </a:cubicBezTo>
                  <a:lnTo>
                    <a:pt x="9931" y="5089"/>
                  </a:lnTo>
                  <a:cubicBezTo>
                    <a:pt x="10947" y="4886"/>
                    <a:pt x="10089" y="2132"/>
                    <a:pt x="9694" y="1625"/>
                  </a:cubicBezTo>
                  <a:cubicBezTo>
                    <a:pt x="8835" y="608"/>
                    <a:pt x="6895" y="0"/>
                    <a:pt x="555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15"/>
            <p:cNvSpPr/>
            <p:nvPr/>
          </p:nvSpPr>
          <p:spPr>
            <a:xfrm>
              <a:off x="5977990" y="53366"/>
              <a:ext cx="326898" cy="236259"/>
            </a:xfrm>
            <a:custGeom>
              <a:rect b="b" l="l" r="r" t="t"/>
              <a:pathLst>
                <a:path extrusionOk="0" h="6884" w="9525">
                  <a:moveTo>
                    <a:pt x="4300" y="1"/>
                  </a:moveTo>
                  <a:lnTo>
                    <a:pt x="4119" y="23"/>
                  </a:lnTo>
                  <a:cubicBezTo>
                    <a:pt x="3860" y="68"/>
                    <a:pt x="3600" y="125"/>
                    <a:pt x="3363" y="204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45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508" y="2652"/>
                  </a:cubicBezTo>
                  <a:cubicBezTo>
                    <a:pt x="1" y="3634"/>
                    <a:pt x="170" y="4830"/>
                    <a:pt x="937" y="5620"/>
                  </a:cubicBezTo>
                  <a:cubicBezTo>
                    <a:pt x="1309" y="5993"/>
                    <a:pt x="1750" y="6286"/>
                    <a:pt x="2246" y="6466"/>
                  </a:cubicBezTo>
                  <a:cubicBezTo>
                    <a:pt x="2720" y="6647"/>
                    <a:pt x="3205" y="6760"/>
                    <a:pt x="3713" y="6816"/>
                  </a:cubicBezTo>
                  <a:cubicBezTo>
                    <a:pt x="4059" y="6863"/>
                    <a:pt x="4405" y="6883"/>
                    <a:pt x="4755" y="6883"/>
                  </a:cubicBezTo>
                  <a:cubicBezTo>
                    <a:pt x="4907" y="6883"/>
                    <a:pt x="5060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69" y="6117"/>
                  </a:cubicBezTo>
                  <a:lnTo>
                    <a:pt x="8994" y="5293"/>
                  </a:lnTo>
                  <a:lnTo>
                    <a:pt x="7990" y="6026"/>
                  </a:lnTo>
                  <a:cubicBezTo>
                    <a:pt x="7550" y="6252"/>
                    <a:pt x="7087" y="6399"/>
                    <a:pt x="6613" y="6466"/>
                  </a:cubicBezTo>
                  <a:cubicBezTo>
                    <a:pt x="6139" y="6545"/>
                    <a:pt x="5654" y="6591"/>
                    <a:pt x="5169" y="6591"/>
                  </a:cubicBezTo>
                  <a:cubicBezTo>
                    <a:pt x="5139" y="6591"/>
                    <a:pt x="5109" y="6591"/>
                    <a:pt x="5079" y="6591"/>
                  </a:cubicBezTo>
                  <a:cubicBezTo>
                    <a:pt x="4150" y="6591"/>
                    <a:pt x="3233" y="6422"/>
                    <a:pt x="2359" y="6094"/>
                  </a:cubicBezTo>
                  <a:cubicBezTo>
                    <a:pt x="1930" y="5925"/>
                    <a:pt x="1546" y="5665"/>
                    <a:pt x="1230" y="5338"/>
                  </a:cubicBezTo>
                  <a:cubicBezTo>
                    <a:pt x="926" y="4999"/>
                    <a:pt x="734" y="4593"/>
                    <a:pt x="666" y="4142"/>
                  </a:cubicBezTo>
                  <a:cubicBezTo>
                    <a:pt x="610" y="3702"/>
                    <a:pt x="689" y="3250"/>
                    <a:pt x="903" y="2844"/>
                  </a:cubicBezTo>
                  <a:cubicBezTo>
                    <a:pt x="1106" y="2427"/>
                    <a:pt x="1377" y="2054"/>
                    <a:pt x="1716" y="1738"/>
                  </a:cubicBezTo>
                  <a:cubicBezTo>
                    <a:pt x="2043" y="1400"/>
                    <a:pt x="2427" y="1118"/>
                    <a:pt x="2844" y="903"/>
                  </a:cubicBezTo>
                  <a:cubicBezTo>
                    <a:pt x="3047" y="791"/>
                    <a:pt x="3262" y="700"/>
                    <a:pt x="3476" y="610"/>
                  </a:cubicBezTo>
                  <a:cubicBezTo>
                    <a:pt x="3702" y="542"/>
                    <a:pt x="3927" y="486"/>
                    <a:pt x="4153" y="452"/>
                  </a:cubicBezTo>
                  <a:lnTo>
                    <a:pt x="4334" y="418"/>
                  </a:lnTo>
                  <a:lnTo>
                    <a:pt x="4841" y="418"/>
                  </a:lnTo>
                  <a:cubicBezTo>
                    <a:pt x="5078" y="452"/>
                    <a:pt x="5315" y="452"/>
                    <a:pt x="5552" y="508"/>
                  </a:cubicBezTo>
                  <a:cubicBezTo>
                    <a:pt x="5789" y="542"/>
                    <a:pt x="6026" y="587"/>
                    <a:pt x="6252" y="655"/>
                  </a:cubicBezTo>
                  <a:cubicBezTo>
                    <a:pt x="6489" y="712"/>
                    <a:pt x="6715" y="779"/>
                    <a:pt x="6940" y="869"/>
                  </a:cubicBezTo>
                  <a:cubicBezTo>
                    <a:pt x="7380" y="1027"/>
                    <a:pt x="7798" y="1242"/>
                    <a:pt x="8193" y="1513"/>
                  </a:cubicBezTo>
                  <a:cubicBezTo>
                    <a:pt x="8283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22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86" y="3081"/>
                    <a:pt x="9321" y="3555"/>
                    <a:pt x="9389" y="4029"/>
                  </a:cubicBezTo>
                  <a:cubicBezTo>
                    <a:pt x="9423" y="4266"/>
                    <a:pt x="9434" y="4514"/>
                    <a:pt x="9400" y="4751"/>
                  </a:cubicBezTo>
                  <a:cubicBezTo>
                    <a:pt x="9366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26"/>
                    <a:pt x="9524" y="4266"/>
                    <a:pt x="9513" y="4018"/>
                  </a:cubicBezTo>
                  <a:cubicBezTo>
                    <a:pt x="9468" y="3521"/>
                    <a:pt x="9378" y="3036"/>
                    <a:pt x="9231" y="2562"/>
                  </a:cubicBezTo>
                  <a:cubicBezTo>
                    <a:pt x="9152" y="2314"/>
                    <a:pt x="9050" y="2077"/>
                    <a:pt x="8926" y="1851"/>
                  </a:cubicBezTo>
                  <a:lnTo>
                    <a:pt x="8881" y="1772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58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50"/>
                    <a:pt x="6376" y="283"/>
                  </a:cubicBezTo>
                  <a:cubicBezTo>
                    <a:pt x="6139" y="204"/>
                    <a:pt x="5891" y="147"/>
                    <a:pt x="5643" y="102"/>
                  </a:cubicBezTo>
                  <a:cubicBezTo>
                    <a:pt x="5394" y="46"/>
                    <a:pt x="5146" y="34"/>
                    <a:pt x="48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15"/>
            <p:cNvSpPr/>
            <p:nvPr/>
          </p:nvSpPr>
          <p:spPr>
            <a:xfrm>
              <a:off x="5750654" y="187728"/>
              <a:ext cx="335066" cy="369695"/>
            </a:xfrm>
            <a:custGeom>
              <a:rect b="b" l="l" r="r" t="t"/>
              <a:pathLst>
                <a:path extrusionOk="0" h="10772" w="9763">
                  <a:moveTo>
                    <a:pt x="6856" y="1"/>
                  </a:moveTo>
                  <a:cubicBezTo>
                    <a:pt x="6850" y="1"/>
                    <a:pt x="6844" y="1"/>
                    <a:pt x="6839" y="1"/>
                  </a:cubicBezTo>
                  <a:cubicBezTo>
                    <a:pt x="5282" y="80"/>
                    <a:pt x="3431" y="1130"/>
                    <a:pt x="2280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21" y="8871"/>
                    <a:pt x="1817" y="9852"/>
                  </a:cubicBezTo>
                  <a:cubicBezTo>
                    <a:pt x="2569" y="10454"/>
                    <a:pt x="3812" y="10771"/>
                    <a:pt x="5087" y="10771"/>
                  </a:cubicBezTo>
                  <a:cubicBezTo>
                    <a:pt x="7374" y="10771"/>
                    <a:pt x="9763" y="9752"/>
                    <a:pt x="9604" y="7528"/>
                  </a:cubicBezTo>
                  <a:lnTo>
                    <a:pt x="9107" y="6806"/>
                  </a:lnTo>
                  <a:cubicBezTo>
                    <a:pt x="8882" y="5683"/>
                    <a:pt x="7987" y="1"/>
                    <a:pt x="6856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15"/>
            <p:cNvSpPr/>
            <p:nvPr/>
          </p:nvSpPr>
          <p:spPr>
            <a:xfrm>
              <a:off x="5749110" y="182100"/>
              <a:ext cx="334654" cy="381501"/>
            </a:xfrm>
            <a:custGeom>
              <a:rect b="b" l="l" r="r" t="t"/>
              <a:pathLst>
                <a:path extrusionOk="0" h="11116" w="9751">
                  <a:moveTo>
                    <a:pt x="6871" y="0"/>
                  </a:moveTo>
                  <a:cubicBezTo>
                    <a:pt x="6834" y="0"/>
                    <a:pt x="6797" y="3"/>
                    <a:pt x="6760" y="7"/>
                  </a:cubicBezTo>
                  <a:lnTo>
                    <a:pt x="6512" y="41"/>
                  </a:lnTo>
                  <a:cubicBezTo>
                    <a:pt x="6354" y="52"/>
                    <a:pt x="6184" y="75"/>
                    <a:pt x="6026" y="120"/>
                  </a:cubicBezTo>
                  <a:cubicBezTo>
                    <a:pt x="5868" y="165"/>
                    <a:pt x="5688" y="188"/>
                    <a:pt x="5541" y="244"/>
                  </a:cubicBezTo>
                  <a:cubicBezTo>
                    <a:pt x="5225" y="346"/>
                    <a:pt x="4909" y="470"/>
                    <a:pt x="4616" y="617"/>
                  </a:cubicBezTo>
                  <a:cubicBezTo>
                    <a:pt x="4322" y="763"/>
                    <a:pt x="4029" y="921"/>
                    <a:pt x="3758" y="1102"/>
                  </a:cubicBezTo>
                  <a:cubicBezTo>
                    <a:pt x="3476" y="1282"/>
                    <a:pt x="3217" y="1474"/>
                    <a:pt x="2957" y="1689"/>
                  </a:cubicBezTo>
                  <a:cubicBezTo>
                    <a:pt x="2438" y="2095"/>
                    <a:pt x="2009" y="2625"/>
                    <a:pt x="1603" y="3110"/>
                  </a:cubicBezTo>
                  <a:cubicBezTo>
                    <a:pt x="1400" y="3370"/>
                    <a:pt x="1208" y="3641"/>
                    <a:pt x="1039" y="3923"/>
                  </a:cubicBezTo>
                  <a:cubicBezTo>
                    <a:pt x="858" y="4205"/>
                    <a:pt x="711" y="4498"/>
                    <a:pt x="587" y="4814"/>
                  </a:cubicBezTo>
                  <a:cubicBezTo>
                    <a:pt x="441" y="5108"/>
                    <a:pt x="339" y="5424"/>
                    <a:pt x="260" y="5751"/>
                  </a:cubicBezTo>
                  <a:lnTo>
                    <a:pt x="113" y="6225"/>
                  </a:lnTo>
                  <a:cubicBezTo>
                    <a:pt x="80" y="6428"/>
                    <a:pt x="68" y="6552"/>
                    <a:pt x="46" y="6721"/>
                  </a:cubicBezTo>
                  <a:cubicBezTo>
                    <a:pt x="1" y="7410"/>
                    <a:pt x="147" y="8109"/>
                    <a:pt x="486" y="8719"/>
                  </a:cubicBezTo>
                  <a:cubicBezTo>
                    <a:pt x="813" y="9305"/>
                    <a:pt x="1264" y="9824"/>
                    <a:pt x="1795" y="10242"/>
                  </a:cubicBezTo>
                  <a:cubicBezTo>
                    <a:pt x="2348" y="10626"/>
                    <a:pt x="2991" y="10885"/>
                    <a:pt x="3657" y="10987"/>
                  </a:cubicBezTo>
                  <a:cubicBezTo>
                    <a:pt x="4105" y="11073"/>
                    <a:pt x="4559" y="11115"/>
                    <a:pt x="5012" y="11115"/>
                  </a:cubicBezTo>
                  <a:cubicBezTo>
                    <a:pt x="5870" y="11115"/>
                    <a:pt x="6726" y="10962"/>
                    <a:pt x="7538" y="10659"/>
                  </a:cubicBezTo>
                  <a:cubicBezTo>
                    <a:pt x="8159" y="10434"/>
                    <a:pt x="8723" y="10050"/>
                    <a:pt x="9152" y="9542"/>
                  </a:cubicBezTo>
                  <a:cubicBezTo>
                    <a:pt x="9558" y="9023"/>
                    <a:pt x="9750" y="8358"/>
                    <a:pt x="9682" y="7692"/>
                  </a:cubicBezTo>
                  <a:lnTo>
                    <a:pt x="9682" y="7680"/>
                  </a:lnTo>
                  <a:lnTo>
                    <a:pt x="9152" y="6970"/>
                  </a:lnTo>
                  <a:lnTo>
                    <a:pt x="9626" y="7714"/>
                  </a:lnTo>
                  <a:lnTo>
                    <a:pt x="9626" y="7692"/>
                  </a:lnTo>
                  <a:lnTo>
                    <a:pt x="9626" y="7692"/>
                  </a:lnTo>
                  <a:cubicBezTo>
                    <a:pt x="9660" y="8324"/>
                    <a:pt x="9445" y="8956"/>
                    <a:pt x="9028" y="9430"/>
                  </a:cubicBezTo>
                  <a:cubicBezTo>
                    <a:pt x="8588" y="9881"/>
                    <a:pt x="8046" y="10219"/>
                    <a:pt x="7459" y="10411"/>
                  </a:cubicBezTo>
                  <a:cubicBezTo>
                    <a:pt x="6745" y="10645"/>
                    <a:pt x="6004" y="10764"/>
                    <a:pt x="5260" y="10764"/>
                  </a:cubicBezTo>
                  <a:cubicBezTo>
                    <a:pt x="4746" y="10764"/>
                    <a:pt x="4232" y="10707"/>
                    <a:pt x="3724" y="10592"/>
                  </a:cubicBezTo>
                  <a:cubicBezTo>
                    <a:pt x="3126" y="10456"/>
                    <a:pt x="2528" y="10265"/>
                    <a:pt x="2043" y="9892"/>
                  </a:cubicBezTo>
                  <a:cubicBezTo>
                    <a:pt x="1569" y="9508"/>
                    <a:pt x="1174" y="9035"/>
                    <a:pt x="881" y="8504"/>
                  </a:cubicBezTo>
                  <a:cubicBezTo>
                    <a:pt x="587" y="7974"/>
                    <a:pt x="463" y="7376"/>
                    <a:pt x="508" y="6778"/>
                  </a:cubicBezTo>
                  <a:cubicBezTo>
                    <a:pt x="531" y="6631"/>
                    <a:pt x="553" y="6428"/>
                    <a:pt x="576" y="6326"/>
                  </a:cubicBezTo>
                  <a:lnTo>
                    <a:pt x="711" y="5875"/>
                  </a:lnTo>
                  <a:cubicBezTo>
                    <a:pt x="790" y="5570"/>
                    <a:pt x="892" y="5277"/>
                    <a:pt x="1016" y="4995"/>
                  </a:cubicBezTo>
                  <a:cubicBezTo>
                    <a:pt x="1129" y="4701"/>
                    <a:pt x="1276" y="4419"/>
                    <a:pt x="1434" y="4160"/>
                  </a:cubicBezTo>
                  <a:cubicBezTo>
                    <a:pt x="1592" y="3889"/>
                    <a:pt x="1772" y="3641"/>
                    <a:pt x="1964" y="3392"/>
                  </a:cubicBezTo>
                  <a:cubicBezTo>
                    <a:pt x="2370" y="2885"/>
                    <a:pt x="2754" y="2411"/>
                    <a:pt x="3239" y="2016"/>
                  </a:cubicBezTo>
                  <a:cubicBezTo>
                    <a:pt x="3476" y="1813"/>
                    <a:pt x="3724" y="1621"/>
                    <a:pt x="3984" y="1452"/>
                  </a:cubicBezTo>
                  <a:cubicBezTo>
                    <a:pt x="4255" y="1282"/>
                    <a:pt x="4526" y="1124"/>
                    <a:pt x="4808" y="978"/>
                  </a:cubicBezTo>
                  <a:cubicBezTo>
                    <a:pt x="5078" y="842"/>
                    <a:pt x="5372" y="718"/>
                    <a:pt x="5665" y="617"/>
                  </a:cubicBezTo>
                  <a:cubicBezTo>
                    <a:pt x="5812" y="560"/>
                    <a:pt x="5959" y="526"/>
                    <a:pt x="6105" y="492"/>
                  </a:cubicBezTo>
                  <a:lnTo>
                    <a:pt x="6320" y="425"/>
                  </a:lnTo>
                  <a:lnTo>
                    <a:pt x="6557" y="391"/>
                  </a:lnTo>
                  <a:cubicBezTo>
                    <a:pt x="6679" y="382"/>
                    <a:pt x="6828" y="346"/>
                    <a:pt x="6911" y="346"/>
                  </a:cubicBezTo>
                  <a:cubicBezTo>
                    <a:pt x="6934" y="346"/>
                    <a:pt x="6953" y="349"/>
                    <a:pt x="6963" y="357"/>
                  </a:cubicBezTo>
                  <a:cubicBezTo>
                    <a:pt x="7076" y="402"/>
                    <a:pt x="7177" y="492"/>
                    <a:pt x="7245" y="594"/>
                  </a:cubicBezTo>
                  <a:cubicBezTo>
                    <a:pt x="7426" y="842"/>
                    <a:pt x="7572" y="1113"/>
                    <a:pt x="7685" y="1406"/>
                  </a:cubicBezTo>
                  <a:cubicBezTo>
                    <a:pt x="7911" y="1993"/>
                    <a:pt x="8114" y="2603"/>
                    <a:pt x="8272" y="3223"/>
                  </a:cubicBezTo>
                  <a:cubicBezTo>
                    <a:pt x="8622" y="4453"/>
                    <a:pt x="8870" y="5717"/>
                    <a:pt x="9152" y="6970"/>
                  </a:cubicBezTo>
                  <a:cubicBezTo>
                    <a:pt x="8971" y="5694"/>
                    <a:pt x="8768" y="4431"/>
                    <a:pt x="8486" y="3167"/>
                  </a:cubicBezTo>
                  <a:cubicBezTo>
                    <a:pt x="8351" y="2535"/>
                    <a:pt x="8170" y="1914"/>
                    <a:pt x="7956" y="1294"/>
                  </a:cubicBezTo>
                  <a:cubicBezTo>
                    <a:pt x="7843" y="978"/>
                    <a:pt x="7696" y="684"/>
                    <a:pt x="7505" y="402"/>
                  </a:cubicBezTo>
                  <a:cubicBezTo>
                    <a:pt x="7403" y="233"/>
                    <a:pt x="7245" y="98"/>
                    <a:pt x="7064" y="30"/>
                  </a:cubicBezTo>
                  <a:cubicBezTo>
                    <a:pt x="7000" y="8"/>
                    <a:pt x="6936" y="0"/>
                    <a:pt x="687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15"/>
            <p:cNvSpPr/>
            <p:nvPr/>
          </p:nvSpPr>
          <p:spPr>
            <a:xfrm>
              <a:off x="5823069" y="196377"/>
              <a:ext cx="328442" cy="404152"/>
            </a:xfrm>
            <a:custGeom>
              <a:rect b="b" l="l" r="r" t="t"/>
              <a:pathLst>
                <a:path extrusionOk="0" h="11776" w="9570">
                  <a:moveTo>
                    <a:pt x="4830" y="0"/>
                  </a:moveTo>
                  <a:cubicBezTo>
                    <a:pt x="4379" y="0"/>
                    <a:pt x="3905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1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51" y="9702"/>
                  </a:cubicBezTo>
                  <a:cubicBezTo>
                    <a:pt x="9434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43" y="2503"/>
                    <a:pt x="6749" y="1273"/>
                  </a:cubicBezTo>
                  <a:cubicBezTo>
                    <a:pt x="6067" y="485"/>
                    <a:pt x="5471" y="0"/>
                    <a:pt x="4830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15"/>
            <p:cNvSpPr/>
            <p:nvPr/>
          </p:nvSpPr>
          <p:spPr>
            <a:xfrm>
              <a:off x="5827325" y="191195"/>
              <a:ext cx="323809" cy="412698"/>
            </a:xfrm>
            <a:custGeom>
              <a:rect b="b" l="l" r="r" t="t"/>
              <a:pathLst>
                <a:path extrusionOk="0" h="12025" w="9435">
                  <a:moveTo>
                    <a:pt x="9435" y="7889"/>
                  </a:moveTo>
                  <a:lnTo>
                    <a:pt x="9435" y="7889"/>
                  </a:lnTo>
                  <a:cubicBezTo>
                    <a:pt x="9435" y="7890"/>
                    <a:pt x="9424" y="8010"/>
                    <a:pt x="9423" y="8262"/>
                  </a:cubicBezTo>
                  <a:lnTo>
                    <a:pt x="9423" y="8262"/>
                  </a:lnTo>
                  <a:cubicBezTo>
                    <a:pt x="9435" y="8025"/>
                    <a:pt x="9435" y="7890"/>
                    <a:pt x="9435" y="7889"/>
                  </a:cubicBezTo>
                  <a:close/>
                  <a:moveTo>
                    <a:pt x="9423" y="8262"/>
                  </a:moveTo>
                  <a:cubicBezTo>
                    <a:pt x="9423" y="8262"/>
                    <a:pt x="9423" y="8262"/>
                    <a:pt x="9423" y="8262"/>
                  </a:cubicBezTo>
                  <a:cubicBezTo>
                    <a:pt x="9412" y="8408"/>
                    <a:pt x="9401" y="8555"/>
                    <a:pt x="9367" y="8702"/>
                  </a:cubicBezTo>
                  <a:cubicBezTo>
                    <a:pt x="9401" y="8566"/>
                    <a:pt x="9412" y="8420"/>
                    <a:pt x="9423" y="8273"/>
                  </a:cubicBezTo>
                  <a:cubicBezTo>
                    <a:pt x="9423" y="8269"/>
                    <a:pt x="9423" y="8265"/>
                    <a:pt x="9423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8" y="1"/>
                    <a:pt x="4616" y="2"/>
                  </a:cubicBezTo>
                  <a:cubicBezTo>
                    <a:pt x="4357" y="24"/>
                    <a:pt x="4108" y="103"/>
                    <a:pt x="3883" y="227"/>
                  </a:cubicBezTo>
                  <a:cubicBezTo>
                    <a:pt x="3431" y="476"/>
                    <a:pt x="3070" y="859"/>
                    <a:pt x="2732" y="1209"/>
                  </a:cubicBezTo>
                  <a:cubicBezTo>
                    <a:pt x="2562" y="1378"/>
                    <a:pt x="2382" y="1548"/>
                    <a:pt x="2224" y="1740"/>
                  </a:cubicBezTo>
                  <a:cubicBezTo>
                    <a:pt x="2066" y="1943"/>
                    <a:pt x="1919" y="2157"/>
                    <a:pt x="1761" y="2360"/>
                  </a:cubicBezTo>
                  <a:cubicBezTo>
                    <a:pt x="1129" y="3184"/>
                    <a:pt x="712" y="4166"/>
                    <a:pt x="396" y="5147"/>
                  </a:cubicBezTo>
                  <a:cubicBezTo>
                    <a:pt x="103" y="6152"/>
                    <a:pt x="1" y="7212"/>
                    <a:pt x="114" y="8250"/>
                  </a:cubicBezTo>
                  <a:cubicBezTo>
                    <a:pt x="170" y="8770"/>
                    <a:pt x="306" y="9277"/>
                    <a:pt x="520" y="9751"/>
                  </a:cubicBezTo>
                  <a:cubicBezTo>
                    <a:pt x="757" y="10203"/>
                    <a:pt x="1062" y="10620"/>
                    <a:pt x="1445" y="10959"/>
                  </a:cubicBezTo>
                  <a:cubicBezTo>
                    <a:pt x="1818" y="11275"/>
                    <a:pt x="2235" y="11523"/>
                    <a:pt x="2698" y="11703"/>
                  </a:cubicBezTo>
                  <a:cubicBezTo>
                    <a:pt x="2912" y="11794"/>
                    <a:pt x="3138" y="11850"/>
                    <a:pt x="3352" y="11918"/>
                  </a:cubicBezTo>
                  <a:cubicBezTo>
                    <a:pt x="3578" y="11974"/>
                    <a:pt x="3804" y="12008"/>
                    <a:pt x="4029" y="12019"/>
                  </a:cubicBezTo>
                  <a:cubicBezTo>
                    <a:pt x="4109" y="12023"/>
                    <a:pt x="4188" y="12024"/>
                    <a:pt x="4268" y="12024"/>
                  </a:cubicBezTo>
                  <a:cubicBezTo>
                    <a:pt x="5032" y="12024"/>
                    <a:pt x="5784" y="11877"/>
                    <a:pt x="6489" y="11591"/>
                  </a:cubicBezTo>
                  <a:cubicBezTo>
                    <a:pt x="7144" y="11365"/>
                    <a:pt x="7764" y="11015"/>
                    <a:pt x="8306" y="10575"/>
                  </a:cubicBezTo>
                  <a:cubicBezTo>
                    <a:pt x="8735" y="10237"/>
                    <a:pt x="9051" y="9785"/>
                    <a:pt x="9231" y="9277"/>
                  </a:cubicBezTo>
                  <a:cubicBezTo>
                    <a:pt x="9299" y="9086"/>
                    <a:pt x="9344" y="8894"/>
                    <a:pt x="9367" y="8702"/>
                  </a:cubicBezTo>
                  <a:lnTo>
                    <a:pt x="9367" y="8702"/>
                  </a:lnTo>
                  <a:cubicBezTo>
                    <a:pt x="9333" y="8894"/>
                    <a:pt x="9288" y="9086"/>
                    <a:pt x="9220" y="9266"/>
                  </a:cubicBezTo>
                  <a:cubicBezTo>
                    <a:pt x="9028" y="9774"/>
                    <a:pt x="8712" y="10214"/>
                    <a:pt x="8284" y="10541"/>
                  </a:cubicBezTo>
                  <a:cubicBezTo>
                    <a:pt x="7742" y="10970"/>
                    <a:pt x="7121" y="11286"/>
                    <a:pt x="6456" y="11489"/>
                  </a:cubicBezTo>
                  <a:cubicBezTo>
                    <a:pt x="5815" y="11712"/>
                    <a:pt x="5152" y="11820"/>
                    <a:pt x="4484" y="11820"/>
                  </a:cubicBezTo>
                  <a:cubicBezTo>
                    <a:pt x="4340" y="11820"/>
                    <a:pt x="4196" y="11815"/>
                    <a:pt x="4052" y="11805"/>
                  </a:cubicBezTo>
                  <a:cubicBezTo>
                    <a:pt x="3838" y="11782"/>
                    <a:pt x="3623" y="11737"/>
                    <a:pt x="3420" y="11681"/>
                  </a:cubicBezTo>
                  <a:cubicBezTo>
                    <a:pt x="3217" y="11602"/>
                    <a:pt x="3003" y="11545"/>
                    <a:pt x="2799" y="11444"/>
                  </a:cubicBezTo>
                  <a:cubicBezTo>
                    <a:pt x="2382" y="11263"/>
                    <a:pt x="1998" y="11015"/>
                    <a:pt x="1671" y="10710"/>
                  </a:cubicBezTo>
                  <a:cubicBezTo>
                    <a:pt x="1005" y="10067"/>
                    <a:pt x="622" y="9165"/>
                    <a:pt x="531" y="8205"/>
                  </a:cubicBezTo>
                  <a:cubicBezTo>
                    <a:pt x="452" y="7224"/>
                    <a:pt x="554" y="6231"/>
                    <a:pt x="847" y="5283"/>
                  </a:cubicBezTo>
                  <a:cubicBezTo>
                    <a:pt x="1129" y="4335"/>
                    <a:pt x="1513" y="3398"/>
                    <a:pt x="2089" y="2620"/>
                  </a:cubicBezTo>
                  <a:cubicBezTo>
                    <a:pt x="2235" y="2428"/>
                    <a:pt x="2348" y="2213"/>
                    <a:pt x="2517" y="2022"/>
                  </a:cubicBezTo>
                  <a:cubicBezTo>
                    <a:pt x="2687" y="1841"/>
                    <a:pt x="2856" y="1661"/>
                    <a:pt x="3014" y="1480"/>
                  </a:cubicBezTo>
                  <a:cubicBezTo>
                    <a:pt x="3341" y="1108"/>
                    <a:pt x="3646" y="758"/>
                    <a:pt x="4029" y="521"/>
                  </a:cubicBezTo>
                  <a:cubicBezTo>
                    <a:pt x="4241" y="382"/>
                    <a:pt x="4489" y="309"/>
                    <a:pt x="4736" y="309"/>
                  </a:cubicBezTo>
                  <a:cubicBezTo>
                    <a:pt x="4911" y="309"/>
                    <a:pt x="5085" y="345"/>
                    <a:pt x="5248" y="419"/>
                  </a:cubicBezTo>
                  <a:cubicBezTo>
                    <a:pt x="5632" y="589"/>
                    <a:pt x="5970" y="893"/>
                    <a:pt x="6275" y="1198"/>
                  </a:cubicBezTo>
                  <a:cubicBezTo>
                    <a:pt x="6828" y="1785"/>
                    <a:pt x="7336" y="2439"/>
                    <a:pt x="7753" y="3139"/>
                  </a:cubicBezTo>
                  <a:cubicBezTo>
                    <a:pt x="7956" y="3443"/>
                    <a:pt x="8126" y="3759"/>
                    <a:pt x="8284" y="4098"/>
                  </a:cubicBezTo>
                  <a:cubicBezTo>
                    <a:pt x="8430" y="4391"/>
                    <a:pt x="8566" y="4685"/>
                    <a:pt x="8690" y="5001"/>
                  </a:cubicBezTo>
                  <a:lnTo>
                    <a:pt x="9017" y="5802"/>
                  </a:lnTo>
                  <a:cubicBezTo>
                    <a:pt x="9096" y="6061"/>
                    <a:pt x="9186" y="6287"/>
                    <a:pt x="9231" y="6513"/>
                  </a:cubicBezTo>
                  <a:cubicBezTo>
                    <a:pt x="9277" y="6705"/>
                    <a:pt x="9322" y="6896"/>
                    <a:pt x="9344" y="7088"/>
                  </a:cubicBezTo>
                  <a:cubicBezTo>
                    <a:pt x="9378" y="7235"/>
                    <a:pt x="9401" y="7382"/>
                    <a:pt x="9401" y="7528"/>
                  </a:cubicBezTo>
                  <a:cubicBezTo>
                    <a:pt x="9423" y="7765"/>
                    <a:pt x="9435" y="7889"/>
                    <a:pt x="9435" y="7889"/>
                  </a:cubicBezTo>
                  <a:cubicBezTo>
                    <a:pt x="9435" y="7889"/>
                    <a:pt x="9423" y="7765"/>
                    <a:pt x="9412" y="7528"/>
                  </a:cubicBezTo>
                  <a:cubicBezTo>
                    <a:pt x="9412" y="7382"/>
                    <a:pt x="9401" y="7235"/>
                    <a:pt x="9367" y="7088"/>
                  </a:cubicBezTo>
                  <a:cubicBezTo>
                    <a:pt x="9344" y="6885"/>
                    <a:pt x="9310" y="6693"/>
                    <a:pt x="9254" y="6501"/>
                  </a:cubicBezTo>
                  <a:cubicBezTo>
                    <a:pt x="9220" y="6287"/>
                    <a:pt x="9130" y="6050"/>
                    <a:pt x="9062" y="5802"/>
                  </a:cubicBezTo>
                  <a:cubicBezTo>
                    <a:pt x="8961" y="5542"/>
                    <a:pt x="8859" y="5271"/>
                    <a:pt x="8746" y="4989"/>
                  </a:cubicBezTo>
                  <a:cubicBezTo>
                    <a:pt x="8633" y="4673"/>
                    <a:pt x="8498" y="4369"/>
                    <a:pt x="8351" y="4075"/>
                  </a:cubicBezTo>
                  <a:cubicBezTo>
                    <a:pt x="8205" y="3737"/>
                    <a:pt x="8035" y="3410"/>
                    <a:pt x="7855" y="3082"/>
                  </a:cubicBezTo>
                  <a:cubicBezTo>
                    <a:pt x="7460" y="2360"/>
                    <a:pt x="6986" y="1672"/>
                    <a:pt x="6433" y="1051"/>
                  </a:cubicBezTo>
                  <a:cubicBezTo>
                    <a:pt x="6140" y="735"/>
                    <a:pt x="5812" y="385"/>
                    <a:pt x="5361" y="171"/>
                  </a:cubicBezTo>
                  <a:cubicBezTo>
                    <a:pt x="5154" y="57"/>
                    <a:pt x="4919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15"/>
            <p:cNvSpPr/>
            <p:nvPr/>
          </p:nvSpPr>
          <p:spPr>
            <a:xfrm>
              <a:off x="5985334" y="145377"/>
              <a:ext cx="385379" cy="318490"/>
            </a:xfrm>
            <a:custGeom>
              <a:rect b="b" l="l" r="r" t="t"/>
              <a:pathLst>
                <a:path extrusionOk="0" h="9280" w="11229">
                  <a:moveTo>
                    <a:pt x="4965" y="1"/>
                  </a:moveTo>
                  <a:cubicBezTo>
                    <a:pt x="3583" y="1"/>
                    <a:pt x="1997" y="340"/>
                    <a:pt x="1" y="1235"/>
                  </a:cubicBezTo>
                  <a:cubicBezTo>
                    <a:pt x="723" y="3323"/>
                    <a:pt x="1637" y="5489"/>
                    <a:pt x="2867" y="7227"/>
                  </a:cubicBezTo>
                  <a:cubicBezTo>
                    <a:pt x="3522" y="8141"/>
                    <a:pt x="4029" y="8829"/>
                    <a:pt x="5090" y="9224"/>
                  </a:cubicBezTo>
                  <a:cubicBezTo>
                    <a:pt x="5207" y="9267"/>
                    <a:pt x="5442" y="9280"/>
                    <a:pt x="5700" y="9280"/>
                  </a:cubicBezTo>
                  <a:cubicBezTo>
                    <a:pt x="6064" y="9280"/>
                    <a:pt x="6474" y="9254"/>
                    <a:pt x="6659" y="9247"/>
                  </a:cubicBezTo>
                  <a:cubicBezTo>
                    <a:pt x="7674" y="9168"/>
                    <a:pt x="8791" y="8547"/>
                    <a:pt x="9389" y="7882"/>
                  </a:cubicBezTo>
                  <a:cubicBezTo>
                    <a:pt x="11229" y="5692"/>
                    <a:pt x="11161" y="1664"/>
                    <a:pt x="8001" y="547"/>
                  </a:cubicBezTo>
                  <a:cubicBezTo>
                    <a:pt x="7051" y="220"/>
                    <a:pt x="6074" y="1"/>
                    <a:pt x="4965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15"/>
            <p:cNvSpPr/>
            <p:nvPr/>
          </p:nvSpPr>
          <p:spPr>
            <a:xfrm>
              <a:off x="5976823" y="137415"/>
              <a:ext cx="377623" cy="326623"/>
            </a:xfrm>
            <a:custGeom>
              <a:rect b="b" l="l" r="r" t="t"/>
              <a:pathLst>
                <a:path extrusionOk="0" h="9517" w="11003">
                  <a:moveTo>
                    <a:pt x="5079" y="0"/>
                  </a:moveTo>
                  <a:cubicBezTo>
                    <a:pt x="4650" y="0"/>
                    <a:pt x="4221" y="45"/>
                    <a:pt x="3792" y="113"/>
                  </a:cubicBezTo>
                  <a:cubicBezTo>
                    <a:pt x="3375" y="181"/>
                    <a:pt x="2957" y="282"/>
                    <a:pt x="2540" y="395"/>
                  </a:cubicBezTo>
                  <a:cubicBezTo>
                    <a:pt x="1727" y="632"/>
                    <a:pt x="937" y="937"/>
                    <a:pt x="170" y="1298"/>
                  </a:cubicBezTo>
                  <a:lnTo>
                    <a:pt x="1" y="1377"/>
                  </a:lnTo>
                  <a:lnTo>
                    <a:pt x="68" y="1535"/>
                  </a:lnTo>
                  <a:cubicBezTo>
                    <a:pt x="396" y="2415"/>
                    <a:pt x="745" y="3295"/>
                    <a:pt x="1140" y="4153"/>
                  </a:cubicBezTo>
                  <a:cubicBezTo>
                    <a:pt x="1343" y="4582"/>
                    <a:pt x="1547" y="5010"/>
                    <a:pt x="1772" y="5417"/>
                  </a:cubicBezTo>
                  <a:cubicBezTo>
                    <a:pt x="1998" y="5834"/>
                    <a:pt x="2235" y="6240"/>
                    <a:pt x="2494" y="6647"/>
                  </a:cubicBezTo>
                  <a:cubicBezTo>
                    <a:pt x="2607" y="6850"/>
                    <a:pt x="2743" y="7030"/>
                    <a:pt x="2889" y="7222"/>
                  </a:cubicBezTo>
                  <a:cubicBezTo>
                    <a:pt x="3025" y="7414"/>
                    <a:pt x="3172" y="7606"/>
                    <a:pt x="3307" y="7798"/>
                  </a:cubicBezTo>
                  <a:cubicBezTo>
                    <a:pt x="3578" y="8181"/>
                    <a:pt x="3905" y="8531"/>
                    <a:pt x="4255" y="8847"/>
                  </a:cubicBezTo>
                  <a:cubicBezTo>
                    <a:pt x="4435" y="9005"/>
                    <a:pt x="4627" y="9129"/>
                    <a:pt x="4842" y="9242"/>
                  </a:cubicBezTo>
                  <a:cubicBezTo>
                    <a:pt x="4943" y="9298"/>
                    <a:pt x="5045" y="9355"/>
                    <a:pt x="5158" y="9400"/>
                  </a:cubicBezTo>
                  <a:cubicBezTo>
                    <a:pt x="5270" y="9445"/>
                    <a:pt x="5383" y="9479"/>
                    <a:pt x="5496" y="9502"/>
                  </a:cubicBezTo>
                  <a:cubicBezTo>
                    <a:pt x="5692" y="9511"/>
                    <a:pt x="5889" y="9516"/>
                    <a:pt x="6084" y="9516"/>
                  </a:cubicBezTo>
                  <a:cubicBezTo>
                    <a:pt x="6361" y="9516"/>
                    <a:pt x="6636" y="9505"/>
                    <a:pt x="6907" y="9479"/>
                  </a:cubicBezTo>
                  <a:lnTo>
                    <a:pt x="6907" y="9479"/>
                  </a:lnTo>
                  <a:cubicBezTo>
                    <a:pt x="6675" y="9496"/>
                    <a:pt x="6441" y="9504"/>
                    <a:pt x="6206" y="9504"/>
                  </a:cubicBezTo>
                  <a:cubicBezTo>
                    <a:pt x="5970" y="9504"/>
                    <a:pt x="5733" y="9496"/>
                    <a:pt x="5496" y="9479"/>
                  </a:cubicBezTo>
                  <a:cubicBezTo>
                    <a:pt x="5383" y="9456"/>
                    <a:pt x="5270" y="9423"/>
                    <a:pt x="5169" y="9366"/>
                  </a:cubicBezTo>
                  <a:cubicBezTo>
                    <a:pt x="5067" y="9321"/>
                    <a:pt x="4954" y="9276"/>
                    <a:pt x="4853" y="9208"/>
                  </a:cubicBezTo>
                  <a:cubicBezTo>
                    <a:pt x="4650" y="9095"/>
                    <a:pt x="4458" y="8960"/>
                    <a:pt x="4289" y="8813"/>
                  </a:cubicBezTo>
                  <a:cubicBezTo>
                    <a:pt x="3939" y="8497"/>
                    <a:pt x="3634" y="8136"/>
                    <a:pt x="3375" y="7752"/>
                  </a:cubicBezTo>
                  <a:cubicBezTo>
                    <a:pt x="3239" y="7549"/>
                    <a:pt x="3115" y="7358"/>
                    <a:pt x="2991" y="7166"/>
                  </a:cubicBezTo>
                  <a:cubicBezTo>
                    <a:pt x="2867" y="6963"/>
                    <a:pt x="2731" y="6771"/>
                    <a:pt x="2619" y="6568"/>
                  </a:cubicBezTo>
                  <a:cubicBezTo>
                    <a:pt x="2382" y="6161"/>
                    <a:pt x="2156" y="5744"/>
                    <a:pt x="1964" y="5326"/>
                  </a:cubicBezTo>
                  <a:cubicBezTo>
                    <a:pt x="1772" y="4898"/>
                    <a:pt x="1569" y="4480"/>
                    <a:pt x="1400" y="4040"/>
                  </a:cubicBezTo>
                  <a:cubicBezTo>
                    <a:pt x="1062" y="3237"/>
                    <a:pt x="763" y="2414"/>
                    <a:pt x="495" y="1581"/>
                  </a:cubicBezTo>
                  <a:lnTo>
                    <a:pt x="495" y="1581"/>
                  </a:lnTo>
                  <a:cubicBezTo>
                    <a:pt x="831" y="1446"/>
                    <a:pt x="1161" y="1313"/>
                    <a:pt x="1490" y="1196"/>
                  </a:cubicBezTo>
                  <a:cubicBezTo>
                    <a:pt x="1885" y="1050"/>
                    <a:pt x="2269" y="926"/>
                    <a:pt x="2675" y="824"/>
                  </a:cubicBezTo>
                  <a:cubicBezTo>
                    <a:pt x="3070" y="722"/>
                    <a:pt x="3476" y="632"/>
                    <a:pt x="3871" y="576"/>
                  </a:cubicBezTo>
                  <a:cubicBezTo>
                    <a:pt x="4277" y="519"/>
                    <a:pt x="4684" y="485"/>
                    <a:pt x="5090" y="474"/>
                  </a:cubicBezTo>
                  <a:cubicBezTo>
                    <a:pt x="5165" y="472"/>
                    <a:pt x="5240" y="471"/>
                    <a:pt x="5315" y="471"/>
                  </a:cubicBezTo>
                  <a:cubicBezTo>
                    <a:pt x="6062" y="471"/>
                    <a:pt x="6798" y="573"/>
                    <a:pt x="7516" y="768"/>
                  </a:cubicBezTo>
                  <a:cubicBezTo>
                    <a:pt x="7911" y="869"/>
                    <a:pt x="8295" y="1005"/>
                    <a:pt x="8667" y="1174"/>
                  </a:cubicBezTo>
                  <a:cubicBezTo>
                    <a:pt x="9028" y="1343"/>
                    <a:pt x="9355" y="1569"/>
                    <a:pt x="9637" y="1851"/>
                  </a:cubicBezTo>
                  <a:cubicBezTo>
                    <a:pt x="10202" y="2438"/>
                    <a:pt x="10574" y="3182"/>
                    <a:pt x="10698" y="3984"/>
                  </a:cubicBezTo>
                  <a:cubicBezTo>
                    <a:pt x="10822" y="4807"/>
                    <a:pt x="10755" y="5642"/>
                    <a:pt x="10506" y="6432"/>
                  </a:cubicBezTo>
                  <a:cubicBezTo>
                    <a:pt x="10382" y="6827"/>
                    <a:pt x="10213" y="7211"/>
                    <a:pt x="9987" y="7561"/>
                  </a:cubicBezTo>
                  <a:cubicBezTo>
                    <a:pt x="9784" y="7922"/>
                    <a:pt x="9502" y="8238"/>
                    <a:pt x="9186" y="8497"/>
                  </a:cubicBezTo>
                  <a:cubicBezTo>
                    <a:pt x="8859" y="8768"/>
                    <a:pt x="8498" y="8982"/>
                    <a:pt x="8114" y="9152"/>
                  </a:cubicBezTo>
                  <a:cubicBezTo>
                    <a:pt x="7730" y="9321"/>
                    <a:pt x="7324" y="9434"/>
                    <a:pt x="6907" y="9479"/>
                  </a:cubicBezTo>
                  <a:cubicBezTo>
                    <a:pt x="7324" y="9434"/>
                    <a:pt x="7730" y="9332"/>
                    <a:pt x="8114" y="9174"/>
                  </a:cubicBezTo>
                  <a:cubicBezTo>
                    <a:pt x="8498" y="9005"/>
                    <a:pt x="8870" y="8791"/>
                    <a:pt x="9197" y="8531"/>
                  </a:cubicBezTo>
                  <a:cubicBezTo>
                    <a:pt x="9536" y="8272"/>
                    <a:pt x="9818" y="7956"/>
                    <a:pt x="10032" y="7595"/>
                  </a:cubicBezTo>
                  <a:cubicBezTo>
                    <a:pt x="10269" y="7245"/>
                    <a:pt x="10450" y="6861"/>
                    <a:pt x="10597" y="6466"/>
                  </a:cubicBezTo>
                  <a:cubicBezTo>
                    <a:pt x="10901" y="5665"/>
                    <a:pt x="11003" y="4807"/>
                    <a:pt x="10912" y="3950"/>
                  </a:cubicBezTo>
                  <a:cubicBezTo>
                    <a:pt x="10822" y="3081"/>
                    <a:pt x="10461" y="2268"/>
                    <a:pt x="9874" y="1614"/>
                  </a:cubicBezTo>
                  <a:cubicBezTo>
                    <a:pt x="9570" y="1287"/>
                    <a:pt x="9220" y="1016"/>
                    <a:pt x="8825" y="813"/>
                  </a:cubicBezTo>
                  <a:cubicBezTo>
                    <a:pt x="8441" y="621"/>
                    <a:pt x="8035" y="474"/>
                    <a:pt x="7617" y="361"/>
                  </a:cubicBezTo>
                  <a:cubicBezTo>
                    <a:pt x="6794" y="113"/>
                    <a:pt x="5936" y="0"/>
                    <a:pt x="507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15"/>
            <p:cNvSpPr/>
            <p:nvPr/>
          </p:nvSpPr>
          <p:spPr>
            <a:xfrm>
              <a:off x="5918754" y="119191"/>
              <a:ext cx="60815" cy="59682"/>
            </a:xfrm>
            <a:custGeom>
              <a:rect b="b" l="l" r="r" t="t"/>
              <a:pathLst>
                <a:path extrusionOk="0" h="1739" w="1772">
                  <a:moveTo>
                    <a:pt x="0" y="1"/>
                  </a:moveTo>
                  <a:cubicBezTo>
                    <a:pt x="56" y="125"/>
                    <a:pt x="124" y="238"/>
                    <a:pt x="214" y="351"/>
                  </a:cubicBezTo>
                  <a:cubicBezTo>
                    <a:pt x="282" y="452"/>
                    <a:pt x="361" y="565"/>
                    <a:pt x="440" y="678"/>
                  </a:cubicBezTo>
                  <a:cubicBezTo>
                    <a:pt x="530" y="791"/>
                    <a:pt x="632" y="904"/>
                    <a:pt x="722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12" y="1648"/>
                    <a:pt x="1648" y="1705"/>
                    <a:pt x="1772" y="1739"/>
                  </a:cubicBezTo>
                  <a:cubicBezTo>
                    <a:pt x="1727" y="1615"/>
                    <a:pt x="1659" y="1490"/>
                    <a:pt x="1591" y="1378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46" y="464"/>
                    <a:pt x="598" y="227"/>
                    <a:pt x="384" y="136"/>
                  </a:cubicBezTo>
                  <a:cubicBezTo>
                    <a:pt x="260" y="80"/>
                    <a:pt x="124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15"/>
            <p:cNvSpPr/>
            <p:nvPr/>
          </p:nvSpPr>
          <p:spPr>
            <a:xfrm>
              <a:off x="5948543" y="109513"/>
              <a:ext cx="30648" cy="57761"/>
            </a:xfrm>
            <a:custGeom>
              <a:rect b="b" l="l" r="r" t="t"/>
              <a:pathLst>
                <a:path extrusionOk="0" h="1683" w="893">
                  <a:moveTo>
                    <a:pt x="1" y="1"/>
                  </a:moveTo>
                  <a:cubicBezTo>
                    <a:pt x="1" y="114"/>
                    <a:pt x="12" y="215"/>
                    <a:pt x="46" y="328"/>
                  </a:cubicBezTo>
                  <a:cubicBezTo>
                    <a:pt x="69" y="418"/>
                    <a:pt x="102" y="520"/>
                    <a:pt x="125" y="621"/>
                  </a:cubicBezTo>
                  <a:cubicBezTo>
                    <a:pt x="159" y="734"/>
                    <a:pt x="193" y="836"/>
                    <a:pt x="249" y="937"/>
                  </a:cubicBezTo>
                  <a:cubicBezTo>
                    <a:pt x="339" y="1141"/>
                    <a:pt x="464" y="1321"/>
                    <a:pt x="622" y="1490"/>
                  </a:cubicBezTo>
                  <a:cubicBezTo>
                    <a:pt x="701" y="1558"/>
                    <a:pt x="791" y="1626"/>
                    <a:pt x="881" y="1682"/>
                  </a:cubicBezTo>
                  <a:cubicBezTo>
                    <a:pt x="892" y="1569"/>
                    <a:pt x="892" y="1468"/>
                    <a:pt x="870" y="1355"/>
                  </a:cubicBezTo>
                  <a:cubicBezTo>
                    <a:pt x="836" y="1141"/>
                    <a:pt x="768" y="926"/>
                    <a:pt x="678" y="734"/>
                  </a:cubicBezTo>
                  <a:cubicBezTo>
                    <a:pt x="588" y="520"/>
                    <a:pt x="452" y="339"/>
                    <a:pt x="272" y="181"/>
                  </a:cubicBezTo>
                  <a:cubicBezTo>
                    <a:pt x="193" y="114"/>
                    <a:pt x="102" y="46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15"/>
            <p:cNvSpPr/>
            <p:nvPr/>
          </p:nvSpPr>
          <p:spPr>
            <a:xfrm>
              <a:off x="5974489" y="103713"/>
              <a:ext cx="17881" cy="63938"/>
            </a:xfrm>
            <a:custGeom>
              <a:rect b="b" l="l" r="r" t="t"/>
              <a:pathLst>
                <a:path extrusionOk="0" h="1863" w="521">
                  <a:moveTo>
                    <a:pt x="91" y="1"/>
                  </a:moveTo>
                  <a:cubicBezTo>
                    <a:pt x="57" y="102"/>
                    <a:pt x="35" y="215"/>
                    <a:pt x="24" y="317"/>
                  </a:cubicBezTo>
                  <a:cubicBezTo>
                    <a:pt x="24" y="418"/>
                    <a:pt x="12" y="520"/>
                    <a:pt x="12" y="621"/>
                  </a:cubicBezTo>
                  <a:cubicBezTo>
                    <a:pt x="1" y="734"/>
                    <a:pt x="12" y="847"/>
                    <a:pt x="24" y="948"/>
                  </a:cubicBezTo>
                  <a:cubicBezTo>
                    <a:pt x="46" y="1163"/>
                    <a:pt x="91" y="1377"/>
                    <a:pt x="170" y="1580"/>
                  </a:cubicBezTo>
                  <a:cubicBezTo>
                    <a:pt x="215" y="1682"/>
                    <a:pt x="260" y="1772"/>
                    <a:pt x="328" y="1862"/>
                  </a:cubicBezTo>
                  <a:cubicBezTo>
                    <a:pt x="385" y="1772"/>
                    <a:pt x="418" y="1671"/>
                    <a:pt x="452" y="1558"/>
                  </a:cubicBezTo>
                  <a:cubicBezTo>
                    <a:pt x="509" y="1343"/>
                    <a:pt x="520" y="1118"/>
                    <a:pt x="497" y="903"/>
                  </a:cubicBezTo>
                  <a:cubicBezTo>
                    <a:pt x="475" y="666"/>
                    <a:pt x="407" y="452"/>
                    <a:pt x="294" y="249"/>
                  </a:cubicBezTo>
                  <a:cubicBezTo>
                    <a:pt x="238" y="159"/>
                    <a:pt x="170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15"/>
            <p:cNvSpPr/>
            <p:nvPr/>
          </p:nvSpPr>
          <p:spPr>
            <a:xfrm>
              <a:off x="5997724" y="100247"/>
              <a:ext cx="97263" cy="76705"/>
            </a:xfrm>
            <a:custGeom>
              <a:rect b="b" l="l" r="r" t="t"/>
              <a:pathLst>
                <a:path extrusionOk="0" h="2235" w="2834">
                  <a:moveTo>
                    <a:pt x="2472" y="0"/>
                  </a:moveTo>
                  <a:cubicBezTo>
                    <a:pt x="2382" y="0"/>
                    <a:pt x="2303" y="11"/>
                    <a:pt x="2224" y="34"/>
                  </a:cubicBezTo>
                  <a:cubicBezTo>
                    <a:pt x="2134" y="56"/>
                    <a:pt x="2043" y="90"/>
                    <a:pt x="1942" y="124"/>
                  </a:cubicBezTo>
                  <a:cubicBezTo>
                    <a:pt x="1829" y="158"/>
                    <a:pt x="1727" y="203"/>
                    <a:pt x="1637" y="271"/>
                  </a:cubicBezTo>
                  <a:cubicBezTo>
                    <a:pt x="1536" y="327"/>
                    <a:pt x="1434" y="395"/>
                    <a:pt x="1344" y="463"/>
                  </a:cubicBezTo>
                  <a:lnTo>
                    <a:pt x="1073" y="700"/>
                  </a:lnTo>
                  <a:cubicBezTo>
                    <a:pt x="768" y="1004"/>
                    <a:pt x="509" y="1354"/>
                    <a:pt x="294" y="1726"/>
                  </a:cubicBezTo>
                  <a:lnTo>
                    <a:pt x="80" y="2099"/>
                  </a:lnTo>
                  <a:cubicBezTo>
                    <a:pt x="24" y="2178"/>
                    <a:pt x="1" y="2234"/>
                    <a:pt x="1" y="2234"/>
                  </a:cubicBezTo>
                  <a:cubicBezTo>
                    <a:pt x="182" y="2144"/>
                    <a:pt x="340" y="2042"/>
                    <a:pt x="498" y="1907"/>
                  </a:cubicBezTo>
                  <a:cubicBezTo>
                    <a:pt x="633" y="1794"/>
                    <a:pt x="780" y="1659"/>
                    <a:pt x="938" y="1512"/>
                  </a:cubicBezTo>
                  <a:lnTo>
                    <a:pt x="1163" y="1275"/>
                  </a:lnTo>
                  <a:cubicBezTo>
                    <a:pt x="1242" y="1196"/>
                    <a:pt x="1321" y="1117"/>
                    <a:pt x="1400" y="1049"/>
                  </a:cubicBezTo>
                  <a:cubicBezTo>
                    <a:pt x="1558" y="891"/>
                    <a:pt x="1716" y="756"/>
                    <a:pt x="1874" y="621"/>
                  </a:cubicBezTo>
                  <a:cubicBezTo>
                    <a:pt x="1953" y="553"/>
                    <a:pt x="2021" y="497"/>
                    <a:pt x="2111" y="440"/>
                  </a:cubicBezTo>
                  <a:cubicBezTo>
                    <a:pt x="2190" y="395"/>
                    <a:pt x="2258" y="339"/>
                    <a:pt x="2326" y="293"/>
                  </a:cubicBezTo>
                  <a:cubicBezTo>
                    <a:pt x="2393" y="248"/>
                    <a:pt x="2461" y="214"/>
                    <a:pt x="2529" y="181"/>
                  </a:cubicBezTo>
                  <a:lnTo>
                    <a:pt x="2687" y="90"/>
                  </a:lnTo>
                  <a:cubicBezTo>
                    <a:pt x="2777" y="34"/>
                    <a:pt x="2833" y="0"/>
                    <a:pt x="283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15"/>
            <p:cNvSpPr/>
            <p:nvPr/>
          </p:nvSpPr>
          <p:spPr>
            <a:xfrm>
              <a:off x="6041894" y="124271"/>
              <a:ext cx="72072" cy="21930"/>
            </a:xfrm>
            <a:custGeom>
              <a:rect b="b" l="l" r="r" t="t"/>
              <a:pathLst>
                <a:path extrusionOk="0" h="639" w="2100">
                  <a:moveTo>
                    <a:pt x="1503" y="0"/>
                  </a:moveTo>
                  <a:cubicBezTo>
                    <a:pt x="1327" y="0"/>
                    <a:pt x="1152" y="17"/>
                    <a:pt x="982" y="56"/>
                  </a:cubicBezTo>
                  <a:cubicBezTo>
                    <a:pt x="835" y="90"/>
                    <a:pt x="711" y="146"/>
                    <a:pt x="576" y="203"/>
                  </a:cubicBezTo>
                  <a:cubicBezTo>
                    <a:pt x="463" y="237"/>
                    <a:pt x="361" y="304"/>
                    <a:pt x="260" y="372"/>
                  </a:cubicBezTo>
                  <a:cubicBezTo>
                    <a:pt x="170" y="451"/>
                    <a:pt x="79" y="541"/>
                    <a:pt x="0" y="632"/>
                  </a:cubicBezTo>
                  <a:cubicBezTo>
                    <a:pt x="52" y="636"/>
                    <a:pt x="103" y="639"/>
                    <a:pt x="154" y="639"/>
                  </a:cubicBezTo>
                  <a:cubicBezTo>
                    <a:pt x="225" y="639"/>
                    <a:pt x="295" y="633"/>
                    <a:pt x="361" y="620"/>
                  </a:cubicBezTo>
                  <a:cubicBezTo>
                    <a:pt x="474" y="609"/>
                    <a:pt x="587" y="598"/>
                    <a:pt x="711" y="598"/>
                  </a:cubicBezTo>
                  <a:cubicBezTo>
                    <a:pt x="835" y="586"/>
                    <a:pt x="948" y="553"/>
                    <a:pt x="1084" y="530"/>
                  </a:cubicBezTo>
                  <a:cubicBezTo>
                    <a:pt x="1321" y="474"/>
                    <a:pt x="1558" y="395"/>
                    <a:pt x="1783" y="293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6" y="56"/>
                    <a:pt x="1862" y="22"/>
                    <a:pt x="1749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15"/>
            <p:cNvSpPr/>
            <p:nvPr/>
          </p:nvSpPr>
          <p:spPr>
            <a:xfrm>
              <a:off x="5992336" y="191641"/>
              <a:ext cx="109618" cy="75538"/>
            </a:xfrm>
            <a:custGeom>
              <a:rect b="b" l="l" r="r" t="t"/>
              <a:pathLst>
                <a:path extrusionOk="0" h="2201" w="3194">
                  <a:moveTo>
                    <a:pt x="0" y="0"/>
                  </a:moveTo>
                  <a:cubicBezTo>
                    <a:pt x="0" y="0"/>
                    <a:pt x="56" y="34"/>
                    <a:pt x="147" y="90"/>
                  </a:cubicBezTo>
                  <a:cubicBezTo>
                    <a:pt x="192" y="124"/>
                    <a:pt x="260" y="147"/>
                    <a:pt x="316" y="192"/>
                  </a:cubicBezTo>
                  <a:cubicBezTo>
                    <a:pt x="372" y="237"/>
                    <a:pt x="440" y="293"/>
                    <a:pt x="508" y="339"/>
                  </a:cubicBezTo>
                  <a:cubicBezTo>
                    <a:pt x="643" y="429"/>
                    <a:pt x="801" y="587"/>
                    <a:pt x="982" y="711"/>
                  </a:cubicBezTo>
                  <a:cubicBezTo>
                    <a:pt x="1072" y="779"/>
                    <a:pt x="1162" y="846"/>
                    <a:pt x="1253" y="925"/>
                  </a:cubicBezTo>
                  <a:cubicBezTo>
                    <a:pt x="1343" y="1004"/>
                    <a:pt x="1444" y="1072"/>
                    <a:pt x="1535" y="1151"/>
                  </a:cubicBezTo>
                  <a:cubicBezTo>
                    <a:pt x="1884" y="1422"/>
                    <a:pt x="2257" y="1681"/>
                    <a:pt x="2629" y="1918"/>
                  </a:cubicBezTo>
                  <a:cubicBezTo>
                    <a:pt x="2810" y="2020"/>
                    <a:pt x="2990" y="2110"/>
                    <a:pt x="3193" y="2200"/>
                  </a:cubicBezTo>
                  <a:cubicBezTo>
                    <a:pt x="3081" y="2020"/>
                    <a:pt x="2945" y="1851"/>
                    <a:pt x="2810" y="1693"/>
                  </a:cubicBezTo>
                  <a:cubicBezTo>
                    <a:pt x="2674" y="1535"/>
                    <a:pt x="2528" y="1377"/>
                    <a:pt x="2381" y="1241"/>
                  </a:cubicBezTo>
                  <a:cubicBezTo>
                    <a:pt x="2212" y="1072"/>
                    <a:pt x="2020" y="914"/>
                    <a:pt x="1828" y="756"/>
                  </a:cubicBezTo>
                  <a:cubicBezTo>
                    <a:pt x="1636" y="609"/>
                    <a:pt x="1433" y="474"/>
                    <a:pt x="1219" y="350"/>
                  </a:cubicBezTo>
                  <a:cubicBezTo>
                    <a:pt x="1038" y="248"/>
                    <a:pt x="835" y="147"/>
                    <a:pt x="621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6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15"/>
            <p:cNvSpPr/>
            <p:nvPr/>
          </p:nvSpPr>
          <p:spPr>
            <a:xfrm>
              <a:off x="6019037" y="189307"/>
              <a:ext cx="46915" cy="20146"/>
            </a:xfrm>
            <a:custGeom>
              <a:rect b="b" l="l" r="r" t="t"/>
              <a:pathLst>
                <a:path extrusionOk="0" h="587" w="1367">
                  <a:moveTo>
                    <a:pt x="260" y="0"/>
                  </a:moveTo>
                  <a:cubicBezTo>
                    <a:pt x="170" y="12"/>
                    <a:pt x="91" y="23"/>
                    <a:pt x="1" y="57"/>
                  </a:cubicBezTo>
                  <a:cubicBezTo>
                    <a:pt x="46" y="124"/>
                    <a:pt x="102" y="203"/>
                    <a:pt x="159" y="260"/>
                  </a:cubicBezTo>
                  <a:cubicBezTo>
                    <a:pt x="283" y="384"/>
                    <a:pt x="429" y="474"/>
                    <a:pt x="587" y="531"/>
                  </a:cubicBezTo>
                  <a:cubicBezTo>
                    <a:pt x="703" y="569"/>
                    <a:pt x="824" y="587"/>
                    <a:pt x="947" y="587"/>
                  </a:cubicBezTo>
                  <a:cubicBezTo>
                    <a:pt x="1003" y="587"/>
                    <a:pt x="1061" y="583"/>
                    <a:pt x="1118" y="576"/>
                  </a:cubicBezTo>
                  <a:cubicBezTo>
                    <a:pt x="1197" y="576"/>
                    <a:pt x="1287" y="542"/>
                    <a:pt x="1366" y="508"/>
                  </a:cubicBezTo>
                  <a:cubicBezTo>
                    <a:pt x="1310" y="440"/>
                    <a:pt x="1253" y="373"/>
                    <a:pt x="1185" y="316"/>
                  </a:cubicBezTo>
                  <a:cubicBezTo>
                    <a:pt x="1061" y="215"/>
                    <a:pt x="915" y="136"/>
                    <a:pt x="757" y="79"/>
                  </a:cubicBezTo>
                  <a:cubicBezTo>
                    <a:pt x="599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15"/>
            <p:cNvSpPr/>
            <p:nvPr/>
          </p:nvSpPr>
          <p:spPr>
            <a:xfrm>
              <a:off x="6243661" y="202486"/>
              <a:ext cx="80583" cy="72827"/>
            </a:xfrm>
            <a:custGeom>
              <a:rect b="b" l="l" r="r" t="t"/>
              <a:pathLst>
                <a:path extrusionOk="0" h="2122" w="2348">
                  <a:moveTo>
                    <a:pt x="0" y="0"/>
                  </a:moveTo>
                  <a:cubicBezTo>
                    <a:pt x="34" y="34"/>
                    <a:pt x="68" y="68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7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88" y="1862"/>
                    <a:pt x="2167" y="1963"/>
                    <a:pt x="2235" y="2020"/>
                  </a:cubicBezTo>
                  <a:cubicBezTo>
                    <a:pt x="2302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14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16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5" y="68"/>
                    <a:pt x="271" y="34"/>
                    <a:pt x="147" y="23"/>
                  </a:cubicBezTo>
                  <a:cubicBezTo>
                    <a:pt x="57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15"/>
            <p:cNvSpPr/>
            <p:nvPr/>
          </p:nvSpPr>
          <p:spPr>
            <a:xfrm>
              <a:off x="6268440" y="200907"/>
              <a:ext cx="57726" cy="42248"/>
            </a:xfrm>
            <a:custGeom>
              <a:rect b="b" l="l" r="r" t="t"/>
              <a:pathLst>
                <a:path extrusionOk="0" h="1231" w="1682">
                  <a:moveTo>
                    <a:pt x="1" y="1"/>
                  </a:moveTo>
                  <a:cubicBezTo>
                    <a:pt x="57" y="102"/>
                    <a:pt x="136" y="204"/>
                    <a:pt x="215" y="294"/>
                  </a:cubicBezTo>
                  <a:cubicBezTo>
                    <a:pt x="294" y="373"/>
                    <a:pt x="373" y="464"/>
                    <a:pt x="463" y="531"/>
                  </a:cubicBezTo>
                  <a:cubicBezTo>
                    <a:pt x="497" y="565"/>
                    <a:pt x="542" y="610"/>
                    <a:pt x="599" y="644"/>
                  </a:cubicBezTo>
                  <a:cubicBezTo>
                    <a:pt x="655" y="678"/>
                    <a:pt x="712" y="723"/>
                    <a:pt x="757" y="768"/>
                  </a:cubicBezTo>
                  <a:cubicBezTo>
                    <a:pt x="926" y="915"/>
                    <a:pt x="1129" y="1039"/>
                    <a:pt x="1332" y="1129"/>
                  </a:cubicBezTo>
                  <a:cubicBezTo>
                    <a:pt x="1445" y="1174"/>
                    <a:pt x="1558" y="1208"/>
                    <a:pt x="1682" y="1231"/>
                  </a:cubicBezTo>
                  <a:cubicBezTo>
                    <a:pt x="1637" y="1118"/>
                    <a:pt x="1580" y="1016"/>
                    <a:pt x="1524" y="915"/>
                  </a:cubicBezTo>
                  <a:cubicBezTo>
                    <a:pt x="1377" y="700"/>
                    <a:pt x="1208" y="520"/>
                    <a:pt x="1005" y="351"/>
                  </a:cubicBezTo>
                  <a:cubicBezTo>
                    <a:pt x="903" y="272"/>
                    <a:pt x="791" y="215"/>
                    <a:pt x="666" y="170"/>
                  </a:cubicBezTo>
                  <a:cubicBezTo>
                    <a:pt x="565" y="114"/>
                    <a:pt x="463" y="80"/>
                    <a:pt x="350" y="57"/>
                  </a:cubicBezTo>
                  <a:cubicBezTo>
                    <a:pt x="238" y="23"/>
                    <a:pt x="125" y="1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15"/>
            <p:cNvSpPr/>
            <p:nvPr/>
          </p:nvSpPr>
          <p:spPr>
            <a:xfrm>
              <a:off x="5880384" y="476668"/>
              <a:ext cx="51549" cy="95684"/>
            </a:xfrm>
            <a:custGeom>
              <a:rect b="b" l="l" r="r" t="t"/>
              <a:pathLst>
                <a:path extrusionOk="0" h="2788" w="1502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46" y="700"/>
                    <a:pt x="91" y="869"/>
                    <a:pt x="148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892" y="2336"/>
                  </a:cubicBezTo>
                  <a:cubicBezTo>
                    <a:pt x="960" y="2392"/>
                    <a:pt x="1016" y="2449"/>
                    <a:pt x="1084" y="2494"/>
                  </a:cubicBezTo>
                  <a:cubicBezTo>
                    <a:pt x="1208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4" y="2099"/>
                  </a:cubicBezTo>
                  <a:cubicBezTo>
                    <a:pt x="1141" y="2020"/>
                    <a:pt x="1095" y="1941"/>
                    <a:pt x="1062" y="1862"/>
                  </a:cubicBezTo>
                  <a:cubicBezTo>
                    <a:pt x="994" y="1704"/>
                    <a:pt x="892" y="1546"/>
                    <a:pt x="813" y="1377"/>
                  </a:cubicBezTo>
                  <a:cubicBezTo>
                    <a:pt x="723" y="1196"/>
                    <a:pt x="644" y="1027"/>
                    <a:pt x="554" y="869"/>
                  </a:cubicBezTo>
                  <a:cubicBezTo>
                    <a:pt x="497" y="790"/>
                    <a:pt x="441" y="711"/>
                    <a:pt x="407" y="643"/>
                  </a:cubicBezTo>
                  <a:cubicBezTo>
                    <a:pt x="373" y="564"/>
                    <a:pt x="328" y="497"/>
                    <a:pt x="294" y="429"/>
                  </a:cubicBezTo>
                  <a:cubicBezTo>
                    <a:pt x="204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15"/>
            <p:cNvSpPr/>
            <p:nvPr/>
          </p:nvSpPr>
          <p:spPr>
            <a:xfrm>
              <a:off x="5856394" y="483258"/>
              <a:ext cx="27147" cy="55392"/>
            </a:xfrm>
            <a:custGeom>
              <a:rect b="b" l="l" r="r" t="t"/>
              <a:pathLst>
                <a:path extrusionOk="0" h="1614" w="791">
                  <a:moveTo>
                    <a:pt x="57" y="0"/>
                  </a:moveTo>
                  <a:cubicBezTo>
                    <a:pt x="23" y="90"/>
                    <a:pt x="12" y="203"/>
                    <a:pt x="0" y="305"/>
                  </a:cubicBezTo>
                  <a:cubicBezTo>
                    <a:pt x="12" y="519"/>
                    <a:pt x="57" y="733"/>
                    <a:pt x="158" y="925"/>
                  </a:cubicBezTo>
                  <a:cubicBezTo>
                    <a:pt x="249" y="1117"/>
                    <a:pt x="373" y="1286"/>
                    <a:pt x="531" y="1433"/>
                  </a:cubicBezTo>
                  <a:cubicBezTo>
                    <a:pt x="598" y="1501"/>
                    <a:pt x="689" y="1569"/>
                    <a:pt x="779" y="1614"/>
                  </a:cubicBezTo>
                  <a:cubicBezTo>
                    <a:pt x="790" y="1512"/>
                    <a:pt x="790" y="1411"/>
                    <a:pt x="779" y="1309"/>
                  </a:cubicBezTo>
                  <a:cubicBezTo>
                    <a:pt x="745" y="1106"/>
                    <a:pt x="689" y="903"/>
                    <a:pt x="587" y="722"/>
                  </a:cubicBezTo>
                  <a:cubicBezTo>
                    <a:pt x="542" y="621"/>
                    <a:pt x="497" y="542"/>
                    <a:pt x="440" y="451"/>
                  </a:cubicBezTo>
                  <a:cubicBezTo>
                    <a:pt x="384" y="372"/>
                    <a:pt x="316" y="293"/>
                    <a:pt x="271" y="226"/>
                  </a:cubicBezTo>
                  <a:cubicBezTo>
                    <a:pt x="203" y="135"/>
                    <a:pt x="136" y="68"/>
                    <a:pt x="5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15"/>
            <p:cNvSpPr/>
            <p:nvPr/>
          </p:nvSpPr>
          <p:spPr>
            <a:xfrm>
              <a:off x="5931898" y="210585"/>
              <a:ext cx="41493" cy="74028"/>
            </a:xfrm>
            <a:custGeom>
              <a:rect b="b" l="l" r="r" t="t"/>
              <a:pathLst>
                <a:path extrusionOk="0" h="2157" w="1209">
                  <a:moveTo>
                    <a:pt x="1208" y="1"/>
                  </a:moveTo>
                  <a:cubicBezTo>
                    <a:pt x="1163" y="12"/>
                    <a:pt x="1129" y="24"/>
                    <a:pt x="1095" y="35"/>
                  </a:cubicBezTo>
                  <a:cubicBezTo>
                    <a:pt x="994" y="69"/>
                    <a:pt x="903" y="114"/>
                    <a:pt x="813" y="182"/>
                  </a:cubicBezTo>
                  <a:cubicBezTo>
                    <a:pt x="689" y="261"/>
                    <a:pt x="587" y="351"/>
                    <a:pt x="497" y="475"/>
                  </a:cubicBezTo>
                  <a:cubicBezTo>
                    <a:pt x="396" y="599"/>
                    <a:pt x="305" y="734"/>
                    <a:pt x="238" y="881"/>
                  </a:cubicBezTo>
                  <a:cubicBezTo>
                    <a:pt x="102" y="1152"/>
                    <a:pt x="35" y="1445"/>
                    <a:pt x="12" y="1739"/>
                  </a:cubicBezTo>
                  <a:cubicBezTo>
                    <a:pt x="1" y="1874"/>
                    <a:pt x="1" y="2021"/>
                    <a:pt x="12" y="2156"/>
                  </a:cubicBezTo>
                  <a:cubicBezTo>
                    <a:pt x="114" y="2055"/>
                    <a:pt x="193" y="1942"/>
                    <a:pt x="272" y="1829"/>
                  </a:cubicBezTo>
                  <a:cubicBezTo>
                    <a:pt x="328" y="1727"/>
                    <a:pt x="396" y="1603"/>
                    <a:pt x="463" y="1479"/>
                  </a:cubicBezTo>
                  <a:cubicBezTo>
                    <a:pt x="531" y="1355"/>
                    <a:pt x="610" y="1220"/>
                    <a:pt x="666" y="1084"/>
                  </a:cubicBezTo>
                  <a:cubicBezTo>
                    <a:pt x="723" y="949"/>
                    <a:pt x="791" y="825"/>
                    <a:pt x="847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3" y="249"/>
                    <a:pt x="1129" y="170"/>
                    <a:pt x="1152" y="114"/>
                  </a:cubicBezTo>
                  <a:cubicBezTo>
                    <a:pt x="1186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15"/>
            <p:cNvSpPr/>
            <p:nvPr/>
          </p:nvSpPr>
          <p:spPr>
            <a:xfrm>
              <a:off x="5970234" y="210997"/>
              <a:ext cx="18258" cy="71660"/>
            </a:xfrm>
            <a:custGeom>
              <a:rect b="b" l="l" r="r" t="t"/>
              <a:pathLst>
                <a:path extrusionOk="0" h="2088" w="532">
                  <a:moveTo>
                    <a:pt x="272" y="0"/>
                  </a:moveTo>
                  <a:cubicBezTo>
                    <a:pt x="204" y="102"/>
                    <a:pt x="148" y="203"/>
                    <a:pt x="114" y="316"/>
                  </a:cubicBezTo>
                  <a:cubicBezTo>
                    <a:pt x="35" y="564"/>
                    <a:pt x="1" y="813"/>
                    <a:pt x="23" y="1072"/>
                  </a:cubicBezTo>
                  <a:cubicBezTo>
                    <a:pt x="46" y="1309"/>
                    <a:pt x="102" y="1546"/>
                    <a:pt x="193" y="1772"/>
                  </a:cubicBezTo>
                  <a:cubicBezTo>
                    <a:pt x="227" y="1885"/>
                    <a:pt x="283" y="1998"/>
                    <a:pt x="351" y="2088"/>
                  </a:cubicBezTo>
                  <a:cubicBezTo>
                    <a:pt x="407" y="1986"/>
                    <a:pt x="441" y="1873"/>
                    <a:pt x="463" y="1761"/>
                  </a:cubicBezTo>
                  <a:cubicBezTo>
                    <a:pt x="509" y="1512"/>
                    <a:pt x="531" y="1275"/>
                    <a:pt x="509" y="1027"/>
                  </a:cubicBezTo>
                  <a:cubicBezTo>
                    <a:pt x="497" y="903"/>
                    <a:pt x="486" y="790"/>
                    <a:pt x="463" y="666"/>
                  </a:cubicBezTo>
                  <a:cubicBezTo>
                    <a:pt x="430" y="553"/>
                    <a:pt x="407" y="440"/>
                    <a:pt x="384" y="339"/>
                  </a:cubicBezTo>
                  <a:cubicBezTo>
                    <a:pt x="362" y="226"/>
                    <a:pt x="317" y="113"/>
                    <a:pt x="2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15"/>
            <p:cNvSpPr/>
            <p:nvPr/>
          </p:nvSpPr>
          <p:spPr>
            <a:xfrm>
              <a:off x="5859860" y="189685"/>
              <a:ext cx="99974" cy="86006"/>
            </a:xfrm>
            <a:custGeom>
              <a:rect b="b" l="l" r="r" t="t"/>
              <a:pathLst>
                <a:path extrusionOk="0" h="2506" w="2913">
                  <a:moveTo>
                    <a:pt x="2912" y="1"/>
                  </a:moveTo>
                  <a:lnTo>
                    <a:pt x="2912" y="1"/>
                  </a:lnTo>
                  <a:cubicBezTo>
                    <a:pt x="2709" y="34"/>
                    <a:pt x="2506" y="91"/>
                    <a:pt x="2314" y="181"/>
                  </a:cubicBezTo>
                  <a:cubicBezTo>
                    <a:pt x="2111" y="260"/>
                    <a:pt x="1919" y="350"/>
                    <a:pt x="1739" y="463"/>
                  </a:cubicBezTo>
                  <a:cubicBezTo>
                    <a:pt x="1637" y="520"/>
                    <a:pt x="1535" y="587"/>
                    <a:pt x="1434" y="655"/>
                  </a:cubicBezTo>
                  <a:cubicBezTo>
                    <a:pt x="1332" y="723"/>
                    <a:pt x="1231" y="802"/>
                    <a:pt x="1129" y="870"/>
                  </a:cubicBezTo>
                  <a:cubicBezTo>
                    <a:pt x="1039" y="949"/>
                    <a:pt x="949" y="1039"/>
                    <a:pt x="847" y="1118"/>
                  </a:cubicBezTo>
                  <a:cubicBezTo>
                    <a:pt x="757" y="1208"/>
                    <a:pt x="678" y="1287"/>
                    <a:pt x="599" y="1377"/>
                  </a:cubicBezTo>
                  <a:cubicBezTo>
                    <a:pt x="520" y="1468"/>
                    <a:pt x="452" y="1569"/>
                    <a:pt x="384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25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14" y="2382"/>
                  </a:cubicBezTo>
                  <a:cubicBezTo>
                    <a:pt x="148" y="2348"/>
                    <a:pt x="193" y="2291"/>
                    <a:pt x="249" y="2235"/>
                  </a:cubicBezTo>
                  <a:cubicBezTo>
                    <a:pt x="294" y="2190"/>
                    <a:pt x="362" y="2133"/>
                    <a:pt x="430" y="2077"/>
                  </a:cubicBezTo>
                  <a:cubicBezTo>
                    <a:pt x="497" y="2021"/>
                    <a:pt x="565" y="1953"/>
                    <a:pt x="644" y="1896"/>
                  </a:cubicBezTo>
                  <a:cubicBezTo>
                    <a:pt x="723" y="1829"/>
                    <a:pt x="813" y="1761"/>
                    <a:pt x="881" y="1682"/>
                  </a:cubicBezTo>
                  <a:cubicBezTo>
                    <a:pt x="960" y="1614"/>
                    <a:pt x="1050" y="1547"/>
                    <a:pt x="1152" y="1468"/>
                  </a:cubicBezTo>
                  <a:cubicBezTo>
                    <a:pt x="1253" y="1400"/>
                    <a:pt x="1332" y="1321"/>
                    <a:pt x="1434" y="1253"/>
                  </a:cubicBezTo>
                  <a:cubicBezTo>
                    <a:pt x="1806" y="949"/>
                    <a:pt x="2167" y="655"/>
                    <a:pt x="2449" y="418"/>
                  </a:cubicBezTo>
                  <a:cubicBezTo>
                    <a:pt x="2596" y="294"/>
                    <a:pt x="2709" y="192"/>
                    <a:pt x="2788" y="125"/>
                  </a:cubicBezTo>
                  <a:cubicBezTo>
                    <a:pt x="2878" y="46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15"/>
            <p:cNvSpPr/>
            <p:nvPr/>
          </p:nvSpPr>
          <p:spPr>
            <a:xfrm>
              <a:off x="5850972" y="183473"/>
              <a:ext cx="122008" cy="33737"/>
            </a:xfrm>
            <a:custGeom>
              <a:rect b="b" l="l" r="r" t="t"/>
              <a:pathLst>
                <a:path extrusionOk="0" h="983" w="3555">
                  <a:moveTo>
                    <a:pt x="2603" y="0"/>
                  </a:moveTo>
                  <a:cubicBezTo>
                    <a:pt x="2525" y="0"/>
                    <a:pt x="2448" y="4"/>
                    <a:pt x="2370" y="12"/>
                  </a:cubicBezTo>
                  <a:cubicBezTo>
                    <a:pt x="2246" y="12"/>
                    <a:pt x="2133" y="24"/>
                    <a:pt x="2020" y="46"/>
                  </a:cubicBezTo>
                  <a:lnTo>
                    <a:pt x="1670" y="103"/>
                  </a:lnTo>
                  <a:cubicBezTo>
                    <a:pt x="1445" y="159"/>
                    <a:pt x="1230" y="227"/>
                    <a:pt x="1005" y="306"/>
                  </a:cubicBezTo>
                  <a:cubicBezTo>
                    <a:pt x="813" y="385"/>
                    <a:pt x="632" y="475"/>
                    <a:pt x="463" y="588"/>
                  </a:cubicBezTo>
                  <a:cubicBezTo>
                    <a:pt x="339" y="667"/>
                    <a:pt x="215" y="757"/>
                    <a:pt x="124" y="859"/>
                  </a:cubicBezTo>
                  <a:cubicBezTo>
                    <a:pt x="45" y="938"/>
                    <a:pt x="0" y="983"/>
                    <a:pt x="0" y="983"/>
                  </a:cubicBezTo>
                  <a:cubicBezTo>
                    <a:pt x="0" y="983"/>
                    <a:pt x="57" y="972"/>
                    <a:pt x="158" y="938"/>
                  </a:cubicBezTo>
                  <a:cubicBezTo>
                    <a:pt x="260" y="915"/>
                    <a:pt x="407" y="881"/>
                    <a:pt x="564" y="836"/>
                  </a:cubicBezTo>
                  <a:cubicBezTo>
                    <a:pt x="734" y="802"/>
                    <a:pt x="926" y="757"/>
                    <a:pt x="1129" y="712"/>
                  </a:cubicBezTo>
                  <a:cubicBezTo>
                    <a:pt x="1230" y="678"/>
                    <a:pt x="1343" y="667"/>
                    <a:pt x="1456" y="644"/>
                  </a:cubicBezTo>
                  <a:cubicBezTo>
                    <a:pt x="1558" y="622"/>
                    <a:pt x="1670" y="588"/>
                    <a:pt x="1772" y="577"/>
                  </a:cubicBezTo>
                  <a:lnTo>
                    <a:pt x="2991" y="294"/>
                  </a:lnTo>
                  <a:lnTo>
                    <a:pt x="3397" y="204"/>
                  </a:lnTo>
                  <a:cubicBezTo>
                    <a:pt x="3498" y="170"/>
                    <a:pt x="3555" y="148"/>
                    <a:pt x="3555" y="148"/>
                  </a:cubicBezTo>
                  <a:cubicBezTo>
                    <a:pt x="3555" y="148"/>
                    <a:pt x="3498" y="137"/>
                    <a:pt x="3397" y="103"/>
                  </a:cubicBezTo>
                  <a:cubicBezTo>
                    <a:pt x="3261" y="58"/>
                    <a:pt x="3115" y="35"/>
                    <a:pt x="2979" y="24"/>
                  </a:cubicBezTo>
                  <a:cubicBezTo>
                    <a:pt x="2854" y="10"/>
                    <a:pt x="2728" y="0"/>
                    <a:pt x="26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15"/>
            <p:cNvSpPr/>
            <p:nvPr/>
          </p:nvSpPr>
          <p:spPr>
            <a:xfrm>
              <a:off x="5773889" y="389530"/>
              <a:ext cx="17469" cy="52304"/>
            </a:xfrm>
            <a:custGeom>
              <a:rect b="b" l="l" r="r" t="t"/>
              <a:pathLst>
                <a:path extrusionOk="0" h="1524" w="509">
                  <a:moveTo>
                    <a:pt x="418" y="0"/>
                  </a:moveTo>
                  <a:cubicBezTo>
                    <a:pt x="351" y="57"/>
                    <a:pt x="283" y="124"/>
                    <a:pt x="226" y="192"/>
                  </a:cubicBezTo>
                  <a:cubicBezTo>
                    <a:pt x="114" y="350"/>
                    <a:pt x="35" y="531"/>
                    <a:pt x="12" y="722"/>
                  </a:cubicBezTo>
                  <a:cubicBezTo>
                    <a:pt x="1" y="813"/>
                    <a:pt x="1" y="926"/>
                    <a:pt x="1" y="1027"/>
                  </a:cubicBezTo>
                  <a:cubicBezTo>
                    <a:pt x="12" y="1106"/>
                    <a:pt x="23" y="1196"/>
                    <a:pt x="57" y="1287"/>
                  </a:cubicBezTo>
                  <a:cubicBezTo>
                    <a:pt x="91" y="1366"/>
                    <a:pt x="136" y="1445"/>
                    <a:pt x="204" y="1524"/>
                  </a:cubicBezTo>
                  <a:cubicBezTo>
                    <a:pt x="260" y="1445"/>
                    <a:pt x="305" y="1366"/>
                    <a:pt x="339" y="1287"/>
                  </a:cubicBezTo>
                  <a:cubicBezTo>
                    <a:pt x="362" y="1208"/>
                    <a:pt x="407" y="1129"/>
                    <a:pt x="430" y="1050"/>
                  </a:cubicBezTo>
                  <a:cubicBezTo>
                    <a:pt x="452" y="959"/>
                    <a:pt x="475" y="880"/>
                    <a:pt x="486" y="790"/>
                  </a:cubicBezTo>
                  <a:cubicBezTo>
                    <a:pt x="509" y="621"/>
                    <a:pt x="509" y="440"/>
                    <a:pt x="486" y="271"/>
                  </a:cubicBezTo>
                  <a:cubicBezTo>
                    <a:pt x="475" y="181"/>
                    <a:pt x="452" y="91"/>
                    <a:pt x="41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15"/>
            <p:cNvSpPr/>
            <p:nvPr/>
          </p:nvSpPr>
          <p:spPr>
            <a:xfrm>
              <a:off x="6109676" y="386407"/>
              <a:ext cx="58516" cy="40463"/>
            </a:xfrm>
            <a:custGeom>
              <a:rect b="b" l="l" r="r" t="t"/>
              <a:pathLst>
                <a:path extrusionOk="0" h="1179" w="1705">
                  <a:moveTo>
                    <a:pt x="0" y="1"/>
                  </a:moveTo>
                  <a:lnTo>
                    <a:pt x="0" y="1"/>
                  </a:lnTo>
                  <a:cubicBezTo>
                    <a:pt x="23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39" y="610"/>
                  </a:cubicBezTo>
                  <a:cubicBezTo>
                    <a:pt x="440" y="701"/>
                    <a:pt x="542" y="791"/>
                    <a:pt x="655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19" y="1179"/>
                    <a:pt x="1606" y="1179"/>
                  </a:cubicBezTo>
                  <a:cubicBezTo>
                    <a:pt x="1638" y="1179"/>
                    <a:pt x="1671" y="1178"/>
                    <a:pt x="1704" y="1175"/>
                  </a:cubicBezTo>
                  <a:cubicBezTo>
                    <a:pt x="1636" y="1084"/>
                    <a:pt x="1557" y="994"/>
                    <a:pt x="1478" y="915"/>
                  </a:cubicBezTo>
                  <a:cubicBezTo>
                    <a:pt x="1309" y="746"/>
                    <a:pt x="1117" y="599"/>
                    <a:pt x="925" y="475"/>
                  </a:cubicBezTo>
                  <a:cubicBezTo>
                    <a:pt x="813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15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15"/>
            <p:cNvSpPr/>
            <p:nvPr/>
          </p:nvSpPr>
          <p:spPr>
            <a:xfrm>
              <a:off x="6098041" y="355038"/>
              <a:ext cx="44582" cy="34903"/>
            </a:xfrm>
            <a:custGeom>
              <a:rect b="b" l="l" r="r" t="t"/>
              <a:pathLst>
                <a:path extrusionOk="0" h="1017" w="1299">
                  <a:moveTo>
                    <a:pt x="1" y="1"/>
                  </a:moveTo>
                  <a:lnTo>
                    <a:pt x="1" y="1"/>
                  </a:lnTo>
                  <a:cubicBezTo>
                    <a:pt x="12" y="103"/>
                    <a:pt x="46" y="193"/>
                    <a:pt x="91" y="283"/>
                  </a:cubicBezTo>
                  <a:cubicBezTo>
                    <a:pt x="170" y="464"/>
                    <a:pt x="305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095" y="1017"/>
                    <a:pt x="1197" y="1017"/>
                    <a:pt x="1298" y="1017"/>
                  </a:cubicBezTo>
                  <a:cubicBezTo>
                    <a:pt x="1264" y="926"/>
                    <a:pt x="1208" y="836"/>
                    <a:pt x="1152" y="757"/>
                  </a:cubicBezTo>
                  <a:cubicBezTo>
                    <a:pt x="1039" y="599"/>
                    <a:pt x="915" y="464"/>
                    <a:pt x="757" y="362"/>
                  </a:cubicBezTo>
                  <a:cubicBezTo>
                    <a:pt x="678" y="306"/>
                    <a:pt x="599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2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15"/>
            <p:cNvSpPr/>
            <p:nvPr/>
          </p:nvSpPr>
          <p:spPr>
            <a:xfrm>
              <a:off x="6208792" y="96369"/>
              <a:ext cx="52716" cy="26907"/>
            </a:xfrm>
            <a:custGeom>
              <a:rect b="b" l="l" r="r" t="t"/>
              <a:pathLst>
                <a:path extrusionOk="0" h="784" w="1536">
                  <a:moveTo>
                    <a:pt x="294" y="0"/>
                  </a:moveTo>
                  <a:cubicBezTo>
                    <a:pt x="193" y="11"/>
                    <a:pt x="102" y="34"/>
                    <a:pt x="1" y="68"/>
                  </a:cubicBezTo>
                  <a:cubicBezTo>
                    <a:pt x="69" y="136"/>
                    <a:pt x="148" y="203"/>
                    <a:pt x="227" y="271"/>
                  </a:cubicBezTo>
                  <a:lnTo>
                    <a:pt x="452" y="429"/>
                  </a:lnTo>
                  <a:cubicBezTo>
                    <a:pt x="531" y="474"/>
                    <a:pt x="610" y="519"/>
                    <a:pt x="701" y="564"/>
                  </a:cubicBezTo>
                  <a:cubicBezTo>
                    <a:pt x="870" y="643"/>
                    <a:pt x="1050" y="711"/>
                    <a:pt x="1231" y="756"/>
                  </a:cubicBezTo>
                  <a:cubicBezTo>
                    <a:pt x="1305" y="773"/>
                    <a:pt x="1380" y="783"/>
                    <a:pt x="1454" y="783"/>
                  </a:cubicBezTo>
                  <a:cubicBezTo>
                    <a:pt x="1481" y="783"/>
                    <a:pt x="1508" y="782"/>
                    <a:pt x="1536" y="779"/>
                  </a:cubicBezTo>
                  <a:cubicBezTo>
                    <a:pt x="1502" y="688"/>
                    <a:pt x="1445" y="598"/>
                    <a:pt x="1389" y="519"/>
                  </a:cubicBezTo>
                  <a:cubicBezTo>
                    <a:pt x="1332" y="440"/>
                    <a:pt x="1265" y="373"/>
                    <a:pt x="1186" y="305"/>
                  </a:cubicBezTo>
                  <a:cubicBezTo>
                    <a:pt x="1095" y="248"/>
                    <a:pt x="1005" y="181"/>
                    <a:pt x="904" y="136"/>
                  </a:cubicBezTo>
                  <a:cubicBezTo>
                    <a:pt x="712" y="45"/>
                    <a:pt x="509" y="0"/>
                    <a:pt x="29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15"/>
            <p:cNvSpPr/>
            <p:nvPr/>
          </p:nvSpPr>
          <p:spPr>
            <a:xfrm>
              <a:off x="6793193" y="782597"/>
              <a:ext cx="20558" cy="64316"/>
            </a:xfrm>
            <a:custGeom>
              <a:rect b="b" l="l" r="r" t="t"/>
              <a:pathLst>
                <a:path extrusionOk="0" h="1874" w="599">
                  <a:moveTo>
                    <a:pt x="294" y="1"/>
                  </a:moveTo>
                  <a:cubicBezTo>
                    <a:pt x="136" y="1"/>
                    <a:pt x="1" y="418"/>
                    <a:pt x="1" y="937"/>
                  </a:cubicBezTo>
                  <a:cubicBezTo>
                    <a:pt x="1" y="1456"/>
                    <a:pt x="136" y="1874"/>
                    <a:pt x="294" y="1874"/>
                  </a:cubicBezTo>
                  <a:cubicBezTo>
                    <a:pt x="463" y="1874"/>
                    <a:pt x="599" y="1456"/>
                    <a:pt x="599" y="937"/>
                  </a:cubicBezTo>
                  <a:cubicBezTo>
                    <a:pt x="599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15"/>
            <p:cNvSpPr/>
            <p:nvPr/>
          </p:nvSpPr>
          <p:spPr>
            <a:xfrm>
              <a:off x="6752524" y="707848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306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56"/>
                    <a:pt x="136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52" y="1"/>
                    <a:pt x="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15"/>
            <p:cNvSpPr/>
            <p:nvPr/>
          </p:nvSpPr>
          <p:spPr>
            <a:xfrm>
              <a:off x="6736668" y="806998"/>
              <a:ext cx="20180" cy="64728"/>
            </a:xfrm>
            <a:custGeom>
              <a:rect b="b" l="l" r="r" t="t"/>
              <a:pathLst>
                <a:path extrusionOk="0" h="1886" w="588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15"/>
            <p:cNvSpPr/>
            <p:nvPr/>
          </p:nvSpPr>
          <p:spPr>
            <a:xfrm>
              <a:off x="6699465" y="741173"/>
              <a:ext cx="20592" cy="64693"/>
            </a:xfrm>
            <a:custGeom>
              <a:rect b="b" l="l" r="r" t="t"/>
              <a:pathLst>
                <a:path extrusionOk="0" h="1885" w="600">
                  <a:moveTo>
                    <a:pt x="306" y="0"/>
                  </a:moveTo>
                  <a:cubicBezTo>
                    <a:pt x="148" y="0"/>
                    <a:pt x="1" y="418"/>
                    <a:pt x="1" y="937"/>
                  </a:cubicBezTo>
                  <a:cubicBezTo>
                    <a:pt x="1" y="1456"/>
                    <a:pt x="148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64" y="0"/>
                    <a:pt x="3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15"/>
            <p:cNvSpPr/>
            <p:nvPr/>
          </p:nvSpPr>
          <p:spPr>
            <a:xfrm>
              <a:off x="6681653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15"/>
            <p:cNvSpPr/>
            <p:nvPr/>
          </p:nvSpPr>
          <p:spPr>
            <a:xfrm>
              <a:off x="6709933" y="651323"/>
              <a:ext cx="20180" cy="64693"/>
            </a:xfrm>
            <a:custGeom>
              <a:rect b="b" l="l" r="r" t="t"/>
              <a:pathLst>
                <a:path extrusionOk="0" h="1885" w="588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63" y="1885"/>
                    <a:pt x="587" y="1456"/>
                    <a:pt x="587" y="937"/>
                  </a:cubicBezTo>
                  <a:cubicBezTo>
                    <a:pt x="587" y="418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15"/>
            <p:cNvSpPr/>
            <p:nvPr/>
          </p:nvSpPr>
          <p:spPr>
            <a:xfrm>
              <a:off x="6880709" y="807376"/>
              <a:ext cx="20592" cy="64728"/>
            </a:xfrm>
            <a:custGeom>
              <a:rect b="b" l="l" r="r" t="t"/>
              <a:pathLst>
                <a:path extrusionOk="0" h="1886" w="60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15"/>
            <p:cNvSpPr/>
            <p:nvPr/>
          </p:nvSpPr>
          <p:spPr>
            <a:xfrm>
              <a:off x="6840074" y="732661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36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15"/>
            <p:cNvSpPr/>
            <p:nvPr/>
          </p:nvSpPr>
          <p:spPr>
            <a:xfrm>
              <a:off x="6829606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15"/>
            <p:cNvSpPr/>
            <p:nvPr/>
          </p:nvSpPr>
          <p:spPr>
            <a:xfrm>
              <a:off x="4914928" y="279500"/>
              <a:ext cx="512020" cy="355418"/>
            </a:xfrm>
            <a:custGeom>
              <a:rect b="b" l="l" r="r" t="t"/>
              <a:pathLst>
                <a:path extrusionOk="0" h="10356" w="14919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8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15"/>
            <p:cNvSpPr/>
            <p:nvPr/>
          </p:nvSpPr>
          <p:spPr>
            <a:xfrm>
              <a:off x="4932740" y="220676"/>
              <a:ext cx="594491" cy="408614"/>
            </a:xfrm>
            <a:custGeom>
              <a:rect b="b" l="l" r="r" t="t"/>
              <a:pathLst>
                <a:path extrusionOk="0" h="11906" w="17322">
                  <a:moveTo>
                    <a:pt x="17322" y="0"/>
                  </a:moveTo>
                  <a:lnTo>
                    <a:pt x="17322" y="0"/>
                  </a:lnTo>
                  <a:cubicBezTo>
                    <a:pt x="17321" y="1"/>
                    <a:pt x="16182" y="655"/>
                    <a:pt x="14501" y="1670"/>
                  </a:cubicBezTo>
                  <a:cubicBezTo>
                    <a:pt x="13722" y="2144"/>
                    <a:pt x="12831" y="2686"/>
                    <a:pt x="11883" y="3284"/>
                  </a:cubicBezTo>
                  <a:cubicBezTo>
                    <a:pt x="11465" y="3126"/>
                    <a:pt x="11048" y="2968"/>
                    <a:pt x="10630" y="2821"/>
                  </a:cubicBezTo>
                  <a:cubicBezTo>
                    <a:pt x="10393" y="2742"/>
                    <a:pt x="10145" y="2675"/>
                    <a:pt x="9908" y="2596"/>
                  </a:cubicBezTo>
                  <a:cubicBezTo>
                    <a:pt x="9660" y="2551"/>
                    <a:pt x="9411" y="2494"/>
                    <a:pt x="9163" y="2460"/>
                  </a:cubicBezTo>
                  <a:lnTo>
                    <a:pt x="9163" y="2460"/>
                  </a:lnTo>
                  <a:cubicBezTo>
                    <a:pt x="9400" y="2562"/>
                    <a:pt x="9626" y="2641"/>
                    <a:pt x="9863" y="2742"/>
                  </a:cubicBezTo>
                  <a:cubicBezTo>
                    <a:pt x="10100" y="2833"/>
                    <a:pt x="10325" y="2934"/>
                    <a:pt x="10551" y="3036"/>
                  </a:cubicBezTo>
                  <a:cubicBezTo>
                    <a:pt x="10901" y="3183"/>
                    <a:pt x="11251" y="3329"/>
                    <a:pt x="11601" y="3453"/>
                  </a:cubicBezTo>
                  <a:cubicBezTo>
                    <a:pt x="11003" y="3826"/>
                    <a:pt x="10382" y="4232"/>
                    <a:pt x="9761" y="4638"/>
                  </a:cubicBezTo>
                  <a:cubicBezTo>
                    <a:pt x="9739" y="4604"/>
                    <a:pt x="9716" y="4570"/>
                    <a:pt x="9682" y="4559"/>
                  </a:cubicBezTo>
                  <a:lnTo>
                    <a:pt x="8994" y="4356"/>
                  </a:lnTo>
                  <a:cubicBezTo>
                    <a:pt x="8757" y="4311"/>
                    <a:pt x="8520" y="4266"/>
                    <a:pt x="8294" y="4221"/>
                  </a:cubicBezTo>
                  <a:cubicBezTo>
                    <a:pt x="8057" y="4176"/>
                    <a:pt x="7832" y="4142"/>
                    <a:pt x="7595" y="4097"/>
                  </a:cubicBezTo>
                  <a:cubicBezTo>
                    <a:pt x="7369" y="4063"/>
                    <a:pt x="7143" y="4006"/>
                    <a:pt x="6906" y="3972"/>
                  </a:cubicBezTo>
                  <a:lnTo>
                    <a:pt x="6906" y="3972"/>
                  </a:lnTo>
                  <a:cubicBezTo>
                    <a:pt x="7121" y="4063"/>
                    <a:pt x="7335" y="4142"/>
                    <a:pt x="7561" y="4232"/>
                  </a:cubicBezTo>
                  <a:cubicBezTo>
                    <a:pt x="7787" y="4322"/>
                    <a:pt x="8012" y="4379"/>
                    <a:pt x="8249" y="4435"/>
                  </a:cubicBezTo>
                  <a:cubicBezTo>
                    <a:pt x="8475" y="4503"/>
                    <a:pt x="8701" y="4559"/>
                    <a:pt x="8926" y="4616"/>
                  </a:cubicBezTo>
                  <a:cubicBezTo>
                    <a:pt x="9107" y="4672"/>
                    <a:pt x="9299" y="4728"/>
                    <a:pt x="9479" y="4785"/>
                  </a:cubicBezTo>
                  <a:cubicBezTo>
                    <a:pt x="9479" y="4796"/>
                    <a:pt x="9479" y="4807"/>
                    <a:pt x="9479" y="4807"/>
                  </a:cubicBezTo>
                  <a:cubicBezTo>
                    <a:pt x="9118" y="5044"/>
                    <a:pt x="8746" y="5281"/>
                    <a:pt x="8385" y="5518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4" y="5620"/>
                    <a:pt x="6805" y="5563"/>
                    <a:pt x="6545" y="5518"/>
                  </a:cubicBezTo>
                  <a:cubicBezTo>
                    <a:pt x="6015" y="5439"/>
                    <a:pt x="5507" y="5349"/>
                    <a:pt x="4977" y="5281"/>
                  </a:cubicBezTo>
                  <a:lnTo>
                    <a:pt x="4977" y="5281"/>
                  </a:lnTo>
                  <a:cubicBezTo>
                    <a:pt x="5225" y="5372"/>
                    <a:pt x="5473" y="5451"/>
                    <a:pt x="5733" y="5530"/>
                  </a:cubicBezTo>
                  <a:lnTo>
                    <a:pt x="6489" y="5744"/>
                  </a:lnTo>
                  <a:cubicBezTo>
                    <a:pt x="6748" y="5812"/>
                    <a:pt x="6997" y="5879"/>
                    <a:pt x="7256" y="5947"/>
                  </a:cubicBezTo>
                  <a:lnTo>
                    <a:pt x="7606" y="6060"/>
                  </a:lnTo>
                  <a:cubicBezTo>
                    <a:pt x="7324" y="6241"/>
                    <a:pt x="7042" y="6432"/>
                    <a:pt x="6771" y="6624"/>
                  </a:cubicBezTo>
                  <a:cubicBezTo>
                    <a:pt x="6466" y="6827"/>
                    <a:pt x="6173" y="7030"/>
                    <a:pt x="5879" y="7234"/>
                  </a:cubicBezTo>
                  <a:cubicBezTo>
                    <a:pt x="5778" y="7188"/>
                    <a:pt x="5688" y="7143"/>
                    <a:pt x="5586" y="7109"/>
                  </a:cubicBezTo>
                  <a:cubicBezTo>
                    <a:pt x="5372" y="7030"/>
                    <a:pt x="5146" y="6963"/>
                    <a:pt x="4932" y="6895"/>
                  </a:cubicBezTo>
                  <a:cubicBezTo>
                    <a:pt x="4706" y="6827"/>
                    <a:pt x="4480" y="6805"/>
                    <a:pt x="4255" y="6760"/>
                  </a:cubicBezTo>
                  <a:cubicBezTo>
                    <a:pt x="4018" y="6748"/>
                    <a:pt x="3792" y="6737"/>
                    <a:pt x="3566" y="6737"/>
                  </a:cubicBezTo>
                  <a:cubicBezTo>
                    <a:pt x="3792" y="6805"/>
                    <a:pt x="4006" y="6850"/>
                    <a:pt x="4221" y="6906"/>
                  </a:cubicBezTo>
                  <a:cubicBezTo>
                    <a:pt x="4435" y="6963"/>
                    <a:pt x="4650" y="7042"/>
                    <a:pt x="4864" y="7109"/>
                  </a:cubicBezTo>
                  <a:cubicBezTo>
                    <a:pt x="5078" y="7177"/>
                    <a:pt x="5270" y="7279"/>
                    <a:pt x="5485" y="7358"/>
                  </a:cubicBezTo>
                  <a:lnTo>
                    <a:pt x="5620" y="7414"/>
                  </a:lnTo>
                  <a:cubicBezTo>
                    <a:pt x="5485" y="7516"/>
                    <a:pt x="5338" y="7617"/>
                    <a:pt x="5214" y="7719"/>
                  </a:cubicBezTo>
                  <a:cubicBezTo>
                    <a:pt x="4774" y="8035"/>
                    <a:pt x="4379" y="8328"/>
                    <a:pt x="3995" y="8599"/>
                  </a:cubicBezTo>
                  <a:cubicBezTo>
                    <a:pt x="3995" y="8599"/>
                    <a:pt x="4006" y="8588"/>
                    <a:pt x="4006" y="8576"/>
                  </a:cubicBezTo>
                  <a:lnTo>
                    <a:pt x="4006" y="8565"/>
                  </a:lnTo>
                  <a:cubicBezTo>
                    <a:pt x="4006" y="8486"/>
                    <a:pt x="3950" y="8418"/>
                    <a:pt x="3882" y="8418"/>
                  </a:cubicBezTo>
                  <a:lnTo>
                    <a:pt x="3860" y="8418"/>
                  </a:lnTo>
                  <a:cubicBezTo>
                    <a:pt x="3510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4" y="8452"/>
                    <a:pt x="2415" y="8542"/>
                    <a:pt x="2765" y="8610"/>
                  </a:cubicBezTo>
                  <a:cubicBezTo>
                    <a:pt x="3070" y="8655"/>
                    <a:pt x="3386" y="8667"/>
                    <a:pt x="3690" y="8689"/>
                  </a:cubicBezTo>
                  <a:cubicBezTo>
                    <a:pt x="3690" y="8746"/>
                    <a:pt x="3679" y="8791"/>
                    <a:pt x="3668" y="8847"/>
                  </a:cubicBezTo>
                  <a:cubicBezTo>
                    <a:pt x="3250" y="9174"/>
                    <a:pt x="2855" y="9479"/>
                    <a:pt x="2494" y="9761"/>
                  </a:cubicBezTo>
                  <a:cubicBezTo>
                    <a:pt x="2111" y="10077"/>
                    <a:pt x="1749" y="10348"/>
                    <a:pt x="1456" y="10607"/>
                  </a:cubicBezTo>
                  <a:cubicBezTo>
                    <a:pt x="1163" y="10878"/>
                    <a:pt x="892" y="11115"/>
                    <a:pt x="677" y="11307"/>
                  </a:cubicBezTo>
                  <a:lnTo>
                    <a:pt x="0" y="11905"/>
                  </a:lnTo>
                  <a:lnTo>
                    <a:pt x="711" y="11341"/>
                  </a:lnTo>
                  <a:lnTo>
                    <a:pt x="1524" y="10698"/>
                  </a:lnTo>
                  <a:cubicBezTo>
                    <a:pt x="1828" y="10438"/>
                    <a:pt x="2201" y="10179"/>
                    <a:pt x="2596" y="9885"/>
                  </a:cubicBezTo>
                  <a:lnTo>
                    <a:pt x="3611" y="9129"/>
                  </a:lnTo>
                  <a:lnTo>
                    <a:pt x="3611" y="9129"/>
                  </a:lnTo>
                  <a:cubicBezTo>
                    <a:pt x="3510" y="9648"/>
                    <a:pt x="3453" y="10179"/>
                    <a:pt x="3420" y="10709"/>
                  </a:cubicBezTo>
                  <a:cubicBezTo>
                    <a:pt x="3623" y="10111"/>
                    <a:pt x="3792" y="9513"/>
                    <a:pt x="3927" y="8904"/>
                  </a:cubicBezTo>
                  <a:cubicBezTo>
                    <a:pt x="4367" y="8588"/>
                    <a:pt x="4841" y="8260"/>
                    <a:pt x="5327" y="7922"/>
                  </a:cubicBezTo>
                  <a:cubicBezTo>
                    <a:pt x="5507" y="7798"/>
                    <a:pt x="5688" y="7674"/>
                    <a:pt x="5868" y="7549"/>
                  </a:cubicBezTo>
                  <a:lnTo>
                    <a:pt x="5970" y="7595"/>
                  </a:lnTo>
                  <a:cubicBezTo>
                    <a:pt x="5755" y="8272"/>
                    <a:pt x="5586" y="8971"/>
                    <a:pt x="5451" y="9671"/>
                  </a:cubicBezTo>
                  <a:cubicBezTo>
                    <a:pt x="5767" y="8983"/>
                    <a:pt x="6037" y="8272"/>
                    <a:pt x="6263" y="7561"/>
                  </a:cubicBezTo>
                  <a:cubicBezTo>
                    <a:pt x="6286" y="7493"/>
                    <a:pt x="6252" y="7414"/>
                    <a:pt x="6195" y="7391"/>
                  </a:cubicBezTo>
                  <a:lnTo>
                    <a:pt x="6128" y="7358"/>
                  </a:lnTo>
                  <a:cubicBezTo>
                    <a:pt x="6376" y="7188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798" y="6353"/>
                    <a:pt x="7764" y="6511"/>
                    <a:pt x="7730" y="6658"/>
                  </a:cubicBezTo>
                  <a:cubicBezTo>
                    <a:pt x="7674" y="6872"/>
                    <a:pt x="7617" y="7076"/>
                    <a:pt x="7572" y="7301"/>
                  </a:cubicBezTo>
                  <a:cubicBezTo>
                    <a:pt x="7527" y="7516"/>
                    <a:pt x="7482" y="7741"/>
                    <a:pt x="7459" y="7967"/>
                  </a:cubicBezTo>
                  <a:cubicBezTo>
                    <a:pt x="7459" y="8080"/>
                    <a:pt x="7459" y="8193"/>
                    <a:pt x="7448" y="8306"/>
                  </a:cubicBezTo>
                  <a:cubicBezTo>
                    <a:pt x="7437" y="8418"/>
                    <a:pt x="7471" y="8531"/>
                    <a:pt x="7482" y="8633"/>
                  </a:cubicBezTo>
                  <a:lnTo>
                    <a:pt x="7516" y="8306"/>
                  </a:lnTo>
                  <a:cubicBezTo>
                    <a:pt x="7538" y="8193"/>
                    <a:pt x="7561" y="8091"/>
                    <a:pt x="7583" y="7990"/>
                  </a:cubicBezTo>
                  <a:cubicBezTo>
                    <a:pt x="7606" y="7888"/>
                    <a:pt x="7640" y="7775"/>
                    <a:pt x="7662" y="7674"/>
                  </a:cubicBezTo>
                  <a:lnTo>
                    <a:pt x="7764" y="7358"/>
                  </a:lnTo>
                  <a:cubicBezTo>
                    <a:pt x="7832" y="7143"/>
                    <a:pt x="7899" y="6940"/>
                    <a:pt x="7978" y="6726"/>
                  </a:cubicBezTo>
                  <a:cubicBezTo>
                    <a:pt x="8046" y="6511"/>
                    <a:pt x="8102" y="6308"/>
                    <a:pt x="8148" y="6083"/>
                  </a:cubicBezTo>
                  <a:cubicBezTo>
                    <a:pt x="8159" y="6060"/>
                    <a:pt x="8148" y="6026"/>
                    <a:pt x="8136" y="6004"/>
                  </a:cubicBezTo>
                  <a:lnTo>
                    <a:pt x="8520" y="5755"/>
                  </a:lnTo>
                  <a:lnTo>
                    <a:pt x="9411" y="5169"/>
                  </a:lnTo>
                  <a:lnTo>
                    <a:pt x="9411" y="5169"/>
                  </a:lnTo>
                  <a:cubicBezTo>
                    <a:pt x="9321" y="5846"/>
                    <a:pt x="9253" y="6534"/>
                    <a:pt x="9231" y="7222"/>
                  </a:cubicBezTo>
                  <a:cubicBezTo>
                    <a:pt x="9434" y="6489"/>
                    <a:pt x="9592" y="5733"/>
                    <a:pt x="9716" y="4965"/>
                  </a:cubicBezTo>
                  <a:cubicBezTo>
                    <a:pt x="10404" y="4514"/>
                    <a:pt x="11082" y="4063"/>
                    <a:pt x="11747" y="3634"/>
                  </a:cubicBezTo>
                  <a:lnTo>
                    <a:pt x="11770" y="3623"/>
                  </a:lnTo>
                  <a:lnTo>
                    <a:pt x="11770" y="3623"/>
                  </a:lnTo>
                  <a:cubicBezTo>
                    <a:pt x="11634" y="3950"/>
                    <a:pt x="11510" y="4277"/>
                    <a:pt x="11386" y="4604"/>
                  </a:cubicBezTo>
                  <a:cubicBezTo>
                    <a:pt x="11273" y="5022"/>
                    <a:pt x="11161" y="5439"/>
                    <a:pt x="11070" y="5857"/>
                  </a:cubicBezTo>
                  <a:cubicBezTo>
                    <a:pt x="11251" y="5473"/>
                    <a:pt x="11420" y="5078"/>
                    <a:pt x="11589" y="4672"/>
                  </a:cubicBezTo>
                  <a:cubicBezTo>
                    <a:pt x="11770" y="4300"/>
                    <a:pt x="11939" y="3905"/>
                    <a:pt x="12108" y="3521"/>
                  </a:cubicBezTo>
                  <a:cubicBezTo>
                    <a:pt x="12120" y="3487"/>
                    <a:pt x="12120" y="3442"/>
                    <a:pt x="12108" y="3408"/>
                  </a:cubicBezTo>
                  <a:cubicBezTo>
                    <a:pt x="13000" y="2833"/>
                    <a:pt x="13846" y="2280"/>
                    <a:pt x="14580" y="1806"/>
                  </a:cubicBezTo>
                  <a:cubicBezTo>
                    <a:pt x="16227" y="734"/>
                    <a:pt x="17321" y="1"/>
                    <a:pt x="17322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15"/>
            <p:cNvSpPr/>
            <p:nvPr/>
          </p:nvSpPr>
          <p:spPr>
            <a:xfrm>
              <a:off x="487202" y="69221"/>
              <a:ext cx="752535" cy="632346"/>
            </a:xfrm>
            <a:custGeom>
              <a:rect b="b" l="l" r="r" t="t"/>
              <a:pathLst>
                <a:path extrusionOk="0" h="18425" w="21927">
                  <a:moveTo>
                    <a:pt x="13816" y="1"/>
                  </a:moveTo>
                  <a:cubicBezTo>
                    <a:pt x="11532" y="1"/>
                    <a:pt x="9239" y="628"/>
                    <a:pt x="7178" y="1694"/>
                  </a:cubicBezTo>
                  <a:cubicBezTo>
                    <a:pt x="6444" y="2066"/>
                    <a:pt x="5745" y="2506"/>
                    <a:pt x="5068" y="2992"/>
                  </a:cubicBezTo>
                  <a:cubicBezTo>
                    <a:pt x="2788" y="4650"/>
                    <a:pt x="1231" y="6862"/>
                    <a:pt x="498" y="9593"/>
                  </a:cubicBezTo>
                  <a:cubicBezTo>
                    <a:pt x="1" y="11455"/>
                    <a:pt x="159" y="13057"/>
                    <a:pt x="554" y="15032"/>
                  </a:cubicBezTo>
                  <a:cubicBezTo>
                    <a:pt x="599" y="15224"/>
                    <a:pt x="655" y="15404"/>
                    <a:pt x="723" y="15585"/>
                  </a:cubicBezTo>
                  <a:cubicBezTo>
                    <a:pt x="1355" y="16770"/>
                    <a:pt x="1964" y="17221"/>
                    <a:pt x="2901" y="17661"/>
                  </a:cubicBezTo>
                  <a:cubicBezTo>
                    <a:pt x="4024" y="18196"/>
                    <a:pt x="5243" y="18425"/>
                    <a:pt x="6477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44" y="3623"/>
                    <a:pt x="20267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15"/>
            <p:cNvSpPr/>
            <p:nvPr/>
          </p:nvSpPr>
          <p:spPr>
            <a:xfrm>
              <a:off x="506181" y="84116"/>
              <a:ext cx="714577" cy="598678"/>
            </a:xfrm>
            <a:custGeom>
              <a:rect b="b" l="l" r="r" t="t"/>
              <a:pathLst>
                <a:path extrusionOk="0" h="17444" w="20821">
                  <a:moveTo>
                    <a:pt x="13258" y="1"/>
                  </a:moveTo>
                  <a:cubicBezTo>
                    <a:pt x="12420" y="1"/>
                    <a:pt x="11566" y="89"/>
                    <a:pt x="10710" y="267"/>
                  </a:cubicBezTo>
                  <a:cubicBezTo>
                    <a:pt x="9356" y="538"/>
                    <a:pt x="8047" y="1000"/>
                    <a:pt x="6828" y="1644"/>
                  </a:cubicBezTo>
                  <a:cubicBezTo>
                    <a:pt x="6117" y="2005"/>
                    <a:pt x="5429" y="2433"/>
                    <a:pt x="4785" y="2907"/>
                  </a:cubicBezTo>
                  <a:cubicBezTo>
                    <a:pt x="2608" y="4453"/>
                    <a:pt x="1039" y="6699"/>
                    <a:pt x="362" y="9283"/>
                  </a:cubicBezTo>
                  <a:cubicBezTo>
                    <a:pt x="80" y="10355"/>
                    <a:pt x="1" y="11483"/>
                    <a:pt x="125" y="12589"/>
                  </a:cubicBezTo>
                  <a:cubicBezTo>
                    <a:pt x="204" y="13492"/>
                    <a:pt x="306" y="14338"/>
                    <a:pt x="859" y="15083"/>
                  </a:cubicBezTo>
                  <a:cubicBezTo>
                    <a:pt x="1411" y="15828"/>
                    <a:pt x="1818" y="16268"/>
                    <a:pt x="2653" y="16663"/>
                  </a:cubicBezTo>
                  <a:cubicBezTo>
                    <a:pt x="3777" y="17188"/>
                    <a:pt x="5097" y="17443"/>
                    <a:pt x="6415" y="17443"/>
                  </a:cubicBezTo>
                  <a:cubicBezTo>
                    <a:pt x="7080" y="17443"/>
                    <a:pt x="7745" y="17378"/>
                    <a:pt x="8385" y="17250"/>
                  </a:cubicBezTo>
                  <a:cubicBezTo>
                    <a:pt x="9119" y="17092"/>
                    <a:pt x="9852" y="16866"/>
                    <a:pt x="10552" y="16572"/>
                  </a:cubicBezTo>
                  <a:cubicBezTo>
                    <a:pt x="14828" y="14801"/>
                    <a:pt x="17932" y="11788"/>
                    <a:pt x="19782" y="7624"/>
                  </a:cubicBezTo>
                  <a:cubicBezTo>
                    <a:pt x="20414" y="6214"/>
                    <a:pt x="20820" y="4589"/>
                    <a:pt x="20177" y="3110"/>
                  </a:cubicBezTo>
                  <a:cubicBezTo>
                    <a:pt x="19568" y="1689"/>
                    <a:pt x="18484" y="1170"/>
                    <a:pt x="17085" y="662"/>
                  </a:cubicBezTo>
                  <a:cubicBezTo>
                    <a:pt x="15892" y="225"/>
                    <a:pt x="14596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15"/>
            <p:cNvSpPr/>
            <p:nvPr/>
          </p:nvSpPr>
          <p:spPr>
            <a:xfrm>
              <a:off x="512015" y="138960"/>
              <a:ext cx="766434" cy="673530"/>
            </a:xfrm>
            <a:custGeom>
              <a:rect b="b" l="l" r="r" t="t"/>
              <a:pathLst>
                <a:path extrusionOk="0" h="19625" w="22332">
                  <a:moveTo>
                    <a:pt x="0" y="13553"/>
                  </a:moveTo>
                  <a:cubicBezTo>
                    <a:pt x="14" y="13578"/>
                    <a:pt x="28" y="13604"/>
                    <a:pt x="41" y="13629"/>
                  </a:cubicBezTo>
                  <a:lnTo>
                    <a:pt x="41" y="13629"/>
                  </a:lnTo>
                  <a:cubicBezTo>
                    <a:pt x="28" y="13603"/>
                    <a:pt x="14" y="13578"/>
                    <a:pt x="0" y="13553"/>
                  </a:cubicBezTo>
                  <a:close/>
                  <a:moveTo>
                    <a:pt x="19544" y="0"/>
                  </a:moveTo>
                  <a:lnTo>
                    <a:pt x="19544" y="0"/>
                  </a:lnTo>
                  <a:cubicBezTo>
                    <a:pt x="20921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4" y="16393"/>
                  </a:cubicBezTo>
                  <a:cubicBezTo>
                    <a:pt x="4520" y="16393"/>
                    <a:pt x="3301" y="16164"/>
                    <a:pt x="2178" y="15629"/>
                  </a:cubicBezTo>
                  <a:cubicBezTo>
                    <a:pt x="1251" y="15198"/>
                    <a:pt x="658" y="14757"/>
                    <a:pt x="41" y="13629"/>
                  </a:cubicBezTo>
                  <a:lnTo>
                    <a:pt x="41" y="13629"/>
                  </a:lnTo>
                  <a:cubicBezTo>
                    <a:pt x="567" y="14600"/>
                    <a:pt x="1047" y="15436"/>
                    <a:pt x="1817" y="16261"/>
                  </a:cubicBezTo>
                  <a:cubicBezTo>
                    <a:pt x="3510" y="18100"/>
                    <a:pt x="5947" y="19150"/>
                    <a:pt x="8384" y="19499"/>
                  </a:cubicBezTo>
                  <a:cubicBezTo>
                    <a:pt x="8970" y="19583"/>
                    <a:pt x="9551" y="19624"/>
                    <a:pt x="10125" y="19624"/>
                  </a:cubicBezTo>
                  <a:cubicBezTo>
                    <a:pt x="16491" y="19624"/>
                    <a:pt x="21920" y="14610"/>
                    <a:pt x="22230" y="8057"/>
                  </a:cubicBezTo>
                  <a:cubicBezTo>
                    <a:pt x="22332" y="6263"/>
                    <a:pt x="22072" y="4469"/>
                    <a:pt x="21463" y="2776"/>
                  </a:cubicBezTo>
                  <a:cubicBezTo>
                    <a:pt x="21090" y="1693"/>
                    <a:pt x="20425" y="723"/>
                    <a:pt x="19544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15"/>
            <p:cNvSpPr/>
            <p:nvPr/>
          </p:nvSpPr>
          <p:spPr>
            <a:xfrm>
              <a:off x="1236579" y="342649"/>
              <a:ext cx="17469" cy="34114"/>
            </a:xfrm>
            <a:custGeom>
              <a:rect b="b" l="l" r="r" t="t"/>
              <a:pathLst>
                <a:path extrusionOk="0" h="994" w="509">
                  <a:moveTo>
                    <a:pt x="170" y="1"/>
                  </a:moveTo>
                  <a:cubicBezTo>
                    <a:pt x="125" y="46"/>
                    <a:pt x="91" y="114"/>
                    <a:pt x="69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91" y="768"/>
                    <a:pt x="170" y="870"/>
                  </a:cubicBezTo>
                  <a:cubicBezTo>
                    <a:pt x="215" y="915"/>
                    <a:pt x="272" y="960"/>
                    <a:pt x="328" y="994"/>
                  </a:cubicBezTo>
                  <a:cubicBezTo>
                    <a:pt x="373" y="937"/>
                    <a:pt x="407" y="881"/>
                    <a:pt x="441" y="813"/>
                  </a:cubicBezTo>
                  <a:cubicBezTo>
                    <a:pt x="486" y="700"/>
                    <a:pt x="509" y="565"/>
                    <a:pt x="486" y="452"/>
                  </a:cubicBezTo>
                  <a:cubicBezTo>
                    <a:pt x="464" y="328"/>
                    <a:pt x="418" y="215"/>
                    <a:pt x="328" y="125"/>
                  </a:cubicBezTo>
                  <a:cubicBezTo>
                    <a:pt x="283" y="69"/>
                    <a:pt x="238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15"/>
            <p:cNvSpPr/>
            <p:nvPr/>
          </p:nvSpPr>
          <p:spPr>
            <a:xfrm>
              <a:off x="1237368" y="299303"/>
              <a:ext cx="17469" cy="24813"/>
            </a:xfrm>
            <a:custGeom>
              <a:rect b="b" l="l" r="r" t="t"/>
              <a:pathLst>
                <a:path extrusionOk="0" h="723" w="509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12" y="203"/>
                    <a:pt x="12" y="260"/>
                    <a:pt x="12" y="305"/>
                  </a:cubicBezTo>
                  <a:cubicBezTo>
                    <a:pt x="1" y="339"/>
                    <a:pt x="1" y="372"/>
                    <a:pt x="23" y="418"/>
                  </a:cubicBezTo>
                  <a:cubicBezTo>
                    <a:pt x="46" y="497"/>
                    <a:pt x="102" y="576"/>
                    <a:pt x="181" y="632"/>
                  </a:cubicBezTo>
                  <a:cubicBezTo>
                    <a:pt x="226" y="666"/>
                    <a:pt x="283" y="700"/>
                    <a:pt x="339" y="722"/>
                  </a:cubicBezTo>
                  <a:cubicBezTo>
                    <a:pt x="384" y="677"/>
                    <a:pt x="418" y="632"/>
                    <a:pt x="452" y="576"/>
                  </a:cubicBezTo>
                  <a:cubicBezTo>
                    <a:pt x="497" y="485"/>
                    <a:pt x="508" y="384"/>
                    <a:pt x="474" y="282"/>
                  </a:cubicBezTo>
                  <a:cubicBezTo>
                    <a:pt x="441" y="169"/>
                    <a:pt x="373" y="79"/>
                    <a:pt x="271" y="34"/>
                  </a:cubicBezTo>
                  <a:cubicBezTo>
                    <a:pt x="215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15"/>
            <p:cNvSpPr/>
            <p:nvPr/>
          </p:nvSpPr>
          <p:spPr>
            <a:xfrm>
              <a:off x="828411" y="777552"/>
              <a:ext cx="66238" cy="17091"/>
            </a:xfrm>
            <a:custGeom>
              <a:rect b="b" l="l" r="r" t="t"/>
              <a:pathLst>
                <a:path extrusionOk="0" h="498" w="1930">
                  <a:moveTo>
                    <a:pt x="328" y="1"/>
                  </a:moveTo>
                  <a:cubicBezTo>
                    <a:pt x="215" y="1"/>
                    <a:pt x="102" y="12"/>
                    <a:pt x="0" y="35"/>
                  </a:cubicBezTo>
                  <a:cubicBezTo>
                    <a:pt x="68" y="125"/>
                    <a:pt x="147" y="204"/>
                    <a:pt x="237" y="272"/>
                  </a:cubicBezTo>
                  <a:cubicBezTo>
                    <a:pt x="328" y="340"/>
                    <a:pt x="429" y="396"/>
                    <a:pt x="542" y="418"/>
                  </a:cubicBezTo>
                  <a:cubicBezTo>
                    <a:pt x="677" y="452"/>
                    <a:pt x="813" y="475"/>
                    <a:pt x="948" y="497"/>
                  </a:cubicBezTo>
                  <a:cubicBezTo>
                    <a:pt x="1185" y="486"/>
                    <a:pt x="1433" y="430"/>
                    <a:pt x="1648" y="328"/>
                  </a:cubicBezTo>
                  <a:cubicBezTo>
                    <a:pt x="1749" y="272"/>
                    <a:pt x="1840" y="215"/>
                    <a:pt x="1930" y="136"/>
                  </a:cubicBezTo>
                  <a:cubicBezTo>
                    <a:pt x="1817" y="91"/>
                    <a:pt x="1716" y="69"/>
                    <a:pt x="1603" y="57"/>
                  </a:cubicBezTo>
                  <a:cubicBezTo>
                    <a:pt x="1512" y="35"/>
                    <a:pt x="1400" y="35"/>
                    <a:pt x="1287" y="24"/>
                  </a:cubicBezTo>
                  <a:cubicBezTo>
                    <a:pt x="1185" y="12"/>
                    <a:pt x="1072" y="12"/>
                    <a:pt x="948" y="12"/>
                  </a:cubicBezTo>
                  <a:cubicBezTo>
                    <a:pt x="897" y="7"/>
                    <a:pt x="847" y="4"/>
                    <a:pt x="796" y="4"/>
                  </a:cubicBezTo>
                  <a:cubicBezTo>
                    <a:pt x="745" y="4"/>
                    <a:pt x="694" y="7"/>
                    <a:pt x="644" y="12"/>
                  </a:cubicBezTo>
                  <a:cubicBezTo>
                    <a:pt x="615" y="18"/>
                    <a:pt x="590" y="21"/>
                    <a:pt x="565" y="21"/>
                  </a:cubicBezTo>
                  <a:cubicBezTo>
                    <a:pt x="539" y="21"/>
                    <a:pt x="514" y="18"/>
                    <a:pt x="486" y="12"/>
                  </a:cubicBezTo>
                  <a:cubicBezTo>
                    <a:pt x="429" y="1"/>
                    <a:pt x="384" y="1"/>
                    <a:pt x="328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15"/>
            <p:cNvSpPr/>
            <p:nvPr/>
          </p:nvSpPr>
          <p:spPr>
            <a:xfrm>
              <a:off x="886515" y="758985"/>
              <a:ext cx="36825" cy="16680"/>
            </a:xfrm>
            <a:custGeom>
              <a:rect b="b" l="l" r="r" t="t"/>
              <a:pathLst>
                <a:path extrusionOk="0" h="486" w="1073">
                  <a:moveTo>
                    <a:pt x="542" y="0"/>
                  </a:moveTo>
                  <a:cubicBezTo>
                    <a:pt x="474" y="0"/>
                    <a:pt x="406" y="12"/>
                    <a:pt x="350" y="34"/>
                  </a:cubicBezTo>
                  <a:cubicBezTo>
                    <a:pt x="282" y="45"/>
                    <a:pt x="226" y="68"/>
                    <a:pt x="169" y="102"/>
                  </a:cubicBezTo>
                  <a:cubicBezTo>
                    <a:pt x="102" y="136"/>
                    <a:pt x="45" y="181"/>
                    <a:pt x="0" y="237"/>
                  </a:cubicBezTo>
                  <a:cubicBezTo>
                    <a:pt x="45" y="282"/>
                    <a:pt x="102" y="339"/>
                    <a:pt x="158" y="373"/>
                  </a:cubicBezTo>
                  <a:cubicBezTo>
                    <a:pt x="271" y="440"/>
                    <a:pt x="395" y="486"/>
                    <a:pt x="530" y="486"/>
                  </a:cubicBezTo>
                  <a:cubicBezTo>
                    <a:pt x="666" y="474"/>
                    <a:pt x="790" y="429"/>
                    <a:pt x="914" y="361"/>
                  </a:cubicBezTo>
                  <a:cubicBezTo>
                    <a:pt x="970" y="316"/>
                    <a:pt x="1027" y="271"/>
                    <a:pt x="1072" y="203"/>
                  </a:cubicBezTo>
                  <a:cubicBezTo>
                    <a:pt x="1016" y="158"/>
                    <a:pt x="959" y="113"/>
                    <a:pt x="903" y="79"/>
                  </a:cubicBezTo>
                  <a:cubicBezTo>
                    <a:pt x="790" y="23"/>
                    <a:pt x="666" y="0"/>
                    <a:pt x="542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15"/>
            <p:cNvSpPr/>
            <p:nvPr/>
          </p:nvSpPr>
          <p:spPr>
            <a:xfrm>
              <a:off x="591775" y="593219"/>
              <a:ext cx="48563" cy="17915"/>
            </a:xfrm>
            <a:custGeom>
              <a:rect b="b" l="l" r="r" t="t"/>
              <a:pathLst>
                <a:path extrusionOk="0" h="522" w="1415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30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15"/>
            <p:cNvSpPr/>
            <p:nvPr/>
          </p:nvSpPr>
          <p:spPr>
            <a:xfrm>
              <a:off x="807098" y="581310"/>
              <a:ext cx="31986" cy="27078"/>
            </a:xfrm>
            <a:custGeom>
              <a:rect b="b" l="l" r="r" t="t"/>
              <a:pathLst>
                <a:path extrusionOk="0" h="789" w="932">
                  <a:moveTo>
                    <a:pt x="579" y="1"/>
                  </a:moveTo>
                  <a:cubicBezTo>
                    <a:pt x="547" y="1"/>
                    <a:pt x="513" y="7"/>
                    <a:pt x="475" y="20"/>
                  </a:cubicBezTo>
                  <a:cubicBezTo>
                    <a:pt x="452" y="20"/>
                    <a:pt x="441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7" y="788"/>
                    <a:pt x="435" y="789"/>
                    <a:pt x="443" y="789"/>
                  </a:cubicBezTo>
                  <a:cubicBezTo>
                    <a:pt x="867" y="789"/>
                    <a:pt x="932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15"/>
            <p:cNvSpPr/>
            <p:nvPr/>
          </p:nvSpPr>
          <p:spPr>
            <a:xfrm>
              <a:off x="974408" y="520049"/>
              <a:ext cx="31060" cy="27525"/>
            </a:xfrm>
            <a:custGeom>
              <a:rect b="b" l="l" r="r" t="t"/>
              <a:pathLst>
                <a:path extrusionOk="0" h="802" w="905">
                  <a:moveTo>
                    <a:pt x="559" y="0"/>
                  </a:moveTo>
                  <a:cubicBezTo>
                    <a:pt x="527" y="0"/>
                    <a:pt x="491" y="7"/>
                    <a:pt x="452" y="23"/>
                  </a:cubicBezTo>
                  <a:cubicBezTo>
                    <a:pt x="429" y="34"/>
                    <a:pt x="418" y="34"/>
                    <a:pt x="395" y="45"/>
                  </a:cubicBezTo>
                  <a:cubicBezTo>
                    <a:pt x="113" y="192"/>
                    <a:pt x="1" y="779"/>
                    <a:pt x="418" y="801"/>
                  </a:cubicBezTo>
                  <a:cubicBezTo>
                    <a:pt x="424" y="801"/>
                    <a:pt x="429" y="802"/>
                    <a:pt x="434" y="802"/>
                  </a:cubicBezTo>
                  <a:cubicBezTo>
                    <a:pt x="863" y="802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15"/>
            <p:cNvSpPr/>
            <p:nvPr/>
          </p:nvSpPr>
          <p:spPr>
            <a:xfrm>
              <a:off x="760080" y="631108"/>
              <a:ext cx="40292" cy="22617"/>
            </a:xfrm>
            <a:custGeom>
              <a:rect b="b" l="l" r="r" t="t"/>
              <a:pathLst>
                <a:path extrusionOk="0" h="659" w="1174">
                  <a:moveTo>
                    <a:pt x="702" y="1"/>
                  </a:moveTo>
                  <a:cubicBezTo>
                    <a:pt x="379" y="1"/>
                    <a:pt x="0" y="427"/>
                    <a:pt x="344" y="612"/>
                  </a:cubicBezTo>
                  <a:cubicBezTo>
                    <a:pt x="355" y="612"/>
                    <a:pt x="378" y="623"/>
                    <a:pt x="389" y="634"/>
                  </a:cubicBezTo>
                  <a:cubicBezTo>
                    <a:pt x="432" y="651"/>
                    <a:pt x="479" y="658"/>
                    <a:pt x="529" y="658"/>
                  </a:cubicBezTo>
                  <a:cubicBezTo>
                    <a:pt x="819" y="658"/>
                    <a:pt x="1173" y="395"/>
                    <a:pt x="942" y="115"/>
                  </a:cubicBezTo>
                  <a:cubicBezTo>
                    <a:pt x="878" y="34"/>
                    <a:pt x="792" y="1"/>
                    <a:pt x="70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15"/>
            <p:cNvSpPr/>
            <p:nvPr/>
          </p:nvSpPr>
          <p:spPr>
            <a:xfrm>
              <a:off x="903160" y="524888"/>
              <a:ext cx="29138" cy="28142"/>
            </a:xfrm>
            <a:custGeom>
              <a:rect b="b" l="l" r="r" t="t"/>
              <a:pathLst>
                <a:path extrusionOk="0" h="820" w="849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56" y="819"/>
                    <a:pt x="448" y="819"/>
                  </a:cubicBezTo>
                  <a:cubicBezTo>
                    <a:pt x="499" y="819"/>
                    <a:pt x="553" y="799"/>
                    <a:pt x="610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9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15"/>
            <p:cNvSpPr/>
            <p:nvPr/>
          </p:nvSpPr>
          <p:spPr>
            <a:xfrm>
              <a:off x="583298" y="543489"/>
              <a:ext cx="39022" cy="21862"/>
            </a:xfrm>
            <a:custGeom>
              <a:rect b="b" l="l" r="r" t="t"/>
              <a:pathLst>
                <a:path extrusionOk="0" h="637" w="1137">
                  <a:moveTo>
                    <a:pt x="579" y="1"/>
                  </a:moveTo>
                  <a:cubicBezTo>
                    <a:pt x="304" y="1"/>
                    <a:pt x="1" y="207"/>
                    <a:pt x="169" y="491"/>
                  </a:cubicBezTo>
                  <a:cubicBezTo>
                    <a:pt x="235" y="595"/>
                    <a:pt x="338" y="636"/>
                    <a:pt x="447" y="636"/>
                  </a:cubicBezTo>
                  <a:cubicBezTo>
                    <a:pt x="764" y="636"/>
                    <a:pt x="1137" y="283"/>
                    <a:pt x="835" y="73"/>
                  </a:cubicBezTo>
                  <a:lnTo>
                    <a:pt x="789" y="50"/>
                  </a:lnTo>
                  <a:cubicBezTo>
                    <a:pt x="728" y="16"/>
                    <a:pt x="655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15"/>
            <p:cNvSpPr/>
            <p:nvPr/>
          </p:nvSpPr>
          <p:spPr>
            <a:xfrm>
              <a:off x="519360" y="423541"/>
              <a:ext cx="37203" cy="26118"/>
            </a:xfrm>
            <a:custGeom>
              <a:rect b="b" l="l" r="r" t="t"/>
              <a:pathLst>
                <a:path extrusionOk="0" h="761" w="1084">
                  <a:moveTo>
                    <a:pt x="656" y="1"/>
                  </a:moveTo>
                  <a:cubicBezTo>
                    <a:pt x="645" y="1"/>
                    <a:pt x="633" y="1"/>
                    <a:pt x="621" y="2"/>
                  </a:cubicBezTo>
                  <a:cubicBezTo>
                    <a:pt x="610" y="2"/>
                    <a:pt x="587" y="2"/>
                    <a:pt x="576" y="14"/>
                  </a:cubicBezTo>
                  <a:cubicBezTo>
                    <a:pt x="271" y="81"/>
                    <a:pt x="1" y="623"/>
                    <a:pt x="396" y="747"/>
                  </a:cubicBezTo>
                  <a:cubicBezTo>
                    <a:pt x="427" y="756"/>
                    <a:pt x="458" y="761"/>
                    <a:pt x="487" y="761"/>
                  </a:cubicBezTo>
                  <a:cubicBezTo>
                    <a:pt x="881" y="761"/>
                    <a:pt x="1084" y="1"/>
                    <a:pt x="65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15"/>
            <p:cNvSpPr/>
            <p:nvPr/>
          </p:nvSpPr>
          <p:spPr>
            <a:xfrm>
              <a:off x="1146180" y="179766"/>
              <a:ext cx="29996" cy="28417"/>
            </a:xfrm>
            <a:custGeom>
              <a:rect b="b" l="l" r="r" t="t"/>
              <a:pathLst>
                <a:path extrusionOk="0" h="828" w="874">
                  <a:moveTo>
                    <a:pt x="499" y="0"/>
                  </a:moveTo>
                  <a:cubicBezTo>
                    <a:pt x="459" y="0"/>
                    <a:pt x="415" y="10"/>
                    <a:pt x="367" y="30"/>
                  </a:cubicBezTo>
                  <a:cubicBezTo>
                    <a:pt x="0" y="190"/>
                    <a:pt x="221" y="827"/>
                    <a:pt x="507" y="827"/>
                  </a:cubicBezTo>
                  <a:cubicBezTo>
                    <a:pt x="564" y="827"/>
                    <a:pt x="624" y="801"/>
                    <a:pt x="683" y="741"/>
                  </a:cubicBezTo>
                  <a:cubicBezTo>
                    <a:pt x="694" y="730"/>
                    <a:pt x="705" y="718"/>
                    <a:pt x="705" y="696"/>
                  </a:cubicBezTo>
                  <a:cubicBezTo>
                    <a:pt x="874" y="488"/>
                    <a:pt x="790" y="0"/>
                    <a:pt x="4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15"/>
            <p:cNvSpPr/>
            <p:nvPr/>
          </p:nvSpPr>
          <p:spPr>
            <a:xfrm>
              <a:off x="649981" y="638075"/>
              <a:ext cx="30133" cy="26564"/>
            </a:xfrm>
            <a:custGeom>
              <a:rect b="b" l="l" r="r" t="t"/>
              <a:pathLst>
                <a:path extrusionOk="0" h="774" w="878">
                  <a:moveTo>
                    <a:pt x="435" y="0"/>
                  </a:moveTo>
                  <a:cubicBezTo>
                    <a:pt x="362" y="0"/>
                    <a:pt x="288" y="34"/>
                    <a:pt x="223" y="116"/>
                  </a:cubicBezTo>
                  <a:cubicBezTo>
                    <a:pt x="1" y="387"/>
                    <a:pt x="361" y="773"/>
                    <a:pt x="621" y="773"/>
                  </a:cubicBezTo>
                  <a:cubicBezTo>
                    <a:pt x="717" y="773"/>
                    <a:pt x="799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8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15"/>
            <p:cNvSpPr/>
            <p:nvPr/>
          </p:nvSpPr>
          <p:spPr>
            <a:xfrm>
              <a:off x="887442" y="599019"/>
              <a:ext cx="40292" cy="22548"/>
            </a:xfrm>
            <a:custGeom>
              <a:rect b="b" l="l" r="r" t="t"/>
              <a:pathLst>
                <a:path extrusionOk="0" h="657" w="1174">
                  <a:moveTo>
                    <a:pt x="639" y="0"/>
                  </a:moveTo>
                  <a:cubicBezTo>
                    <a:pt x="350" y="0"/>
                    <a:pt x="0" y="271"/>
                    <a:pt x="233" y="543"/>
                  </a:cubicBezTo>
                  <a:cubicBezTo>
                    <a:pt x="298" y="623"/>
                    <a:pt x="384" y="656"/>
                    <a:pt x="474" y="656"/>
                  </a:cubicBezTo>
                  <a:cubicBezTo>
                    <a:pt x="799" y="656"/>
                    <a:pt x="1173" y="223"/>
                    <a:pt x="819" y="46"/>
                  </a:cubicBezTo>
                  <a:cubicBezTo>
                    <a:pt x="808" y="35"/>
                    <a:pt x="785" y="24"/>
                    <a:pt x="774" y="24"/>
                  </a:cubicBezTo>
                  <a:cubicBezTo>
                    <a:pt x="733" y="8"/>
                    <a:pt x="687" y="0"/>
                    <a:pt x="6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15"/>
            <p:cNvSpPr/>
            <p:nvPr/>
          </p:nvSpPr>
          <p:spPr>
            <a:xfrm>
              <a:off x="528729" y="359397"/>
              <a:ext cx="40669" cy="22926"/>
            </a:xfrm>
            <a:custGeom>
              <a:rect b="b" l="l" r="r" t="t"/>
              <a:pathLst>
                <a:path extrusionOk="0" h="668" w="1185">
                  <a:moveTo>
                    <a:pt x="711" y="1"/>
                  </a:moveTo>
                  <a:cubicBezTo>
                    <a:pt x="382" y="1"/>
                    <a:pt x="0" y="467"/>
                    <a:pt x="371" y="630"/>
                  </a:cubicBezTo>
                  <a:cubicBezTo>
                    <a:pt x="382" y="641"/>
                    <a:pt x="405" y="641"/>
                    <a:pt x="416" y="653"/>
                  </a:cubicBezTo>
                  <a:cubicBezTo>
                    <a:pt x="451" y="663"/>
                    <a:pt x="488" y="668"/>
                    <a:pt x="527" y="668"/>
                  </a:cubicBezTo>
                  <a:cubicBezTo>
                    <a:pt x="824" y="668"/>
                    <a:pt x="1185" y="379"/>
                    <a:pt x="935" y="100"/>
                  </a:cubicBezTo>
                  <a:cubicBezTo>
                    <a:pt x="872" y="30"/>
                    <a:pt x="793" y="1"/>
                    <a:pt x="71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15"/>
            <p:cNvSpPr/>
            <p:nvPr/>
          </p:nvSpPr>
          <p:spPr>
            <a:xfrm>
              <a:off x="1134511" y="282280"/>
              <a:ext cx="36585" cy="21072"/>
            </a:xfrm>
            <a:custGeom>
              <a:rect b="b" l="l" r="r" t="t"/>
              <a:pathLst>
                <a:path extrusionOk="0" h="614" w="1066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3" y="614"/>
                  </a:cubicBezTo>
                  <a:cubicBezTo>
                    <a:pt x="736" y="614"/>
                    <a:pt x="1066" y="366"/>
                    <a:pt x="831" y="124"/>
                  </a:cubicBezTo>
                  <a:lnTo>
                    <a:pt x="786" y="90"/>
                  </a:lnTo>
                  <a:cubicBezTo>
                    <a:pt x="712" y="30"/>
                    <a:pt x="603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15"/>
            <p:cNvSpPr/>
            <p:nvPr/>
          </p:nvSpPr>
          <p:spPr>
            <a:xfrm>
              <a:off x="1169792" y="230594"/>
              <a:ext cx="29961" cy="22342"/>
            </a:xfrm>
            <a:custGeom>
              <a:rect b="b" l="l" r="r" t="t"/>
              <a:pathLst>
                <a:path extrusionOk="0" h="651" w="873">
                  <a:moveTo>
                    <a:pt x="310" y="1"/>
                  </a:moveTo>
                  <a:cubicBezTo>
                    <a:pt x="153" y="1"/>
                    <a:pt x="17" y="80"/>
                    <a:pt x="6" y="276"/>
                  </a:cubicBezTo>
                  <a:cubicBezTo>
                    <a:pt x="0" y="524"/>
                    <a:pt x="251" y="651"/>
                    <a:pt x="474" y="651"/>
                  </a:cubicBezTo>
                  <a:cubicBezTo>
                    <a:pt x="686" y="651"/>
                    <a:pt x="873" y="535"/>
                    <a:pt x="785" y="298"/>
                  </a:cubicBezTo>
                  <a:cubicBezTo>
                    <a:pt x="785" y="287"/>
                    <a:pt x="773" y="276"/>
                    <a:pt x="762" y="253"/>
                  </a:cubicBezTo>
                  <a:cubicBezTo>
                    <a:pt x="690" y="103"/>
                    <a:pt x="487" y="1"/>
                    <a:pt x="31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15"/>
            <p:cNvSpPr/>
            <p:nvPr/>
          </p:nvSpPr>
          <p:spPr>
            <a:xfrm>
              <a:off x="669818" y="587282"/>
              <a:ext cx="28623" cy="28074"/>
            </a:xfrm>
            <a:custGeom>
              <a:rect b="b" l="l" r="r" t="t"/>
              <a:pathLst>
                <a:path extrusionOk="0" h="818" w="834">
                  <a:moveTo>
                    <a:pt x="409" y="0"/>
                  </a:moveTo>
                  <a:cubicBezTo>
                    <a:pt x="361" y="0"/>
                    <a:pt x="309" y="19"/>
                    <a:pt x="254" y="61"/>
                  </a:cubicBezTo>
                  <a:cubicBezTo>
                    <a:pt x="232" y="61"/>
                    <a:pt x="221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5" y="0"/>
                    <a:pt x="4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15"/>
            <p:cNvSpPr/>
            <p:nvPr/>
          </p:nvSpPr>
          <p:spPr>
            <a:xfrm>
              <a:off x="1098029" y="170362"/>
              <a:ext cx="34938" cy="21141"/>
            </a:xfrm>
            <a:custGeom>
              <a:rect b="b" l="l" r="r" t="t"/>
              <a:pathLst>
                <a:path extrusionOk="0" h="616" w="1018">
                  <a:moveTo>
                    <a:pt x="583" y="0"/>
                  </a:moveTo>
                  <a:cubicBezTo>
                    <a:pt x="302" y="0"/>
                    <a:pt x="0" y="211"/>
                    <a:pt x="201" y="462"/>
                  </a:cubicBezTo>
                  <a:cubicBezTo>
                    <a:pt x="213" y="473"/>
                    <a:pt x="224" y="485"/>
                    <a:pt x="235" y="496"/>
                  </a:cubicBezTo>
                  <a:cubicBezTo>
                    <a:pt x="318" y="575"/>
                    <a:pt x="451" y="615"/>
                    <a:pt x="580" y="615"/>
                  </a:cubicBezTo>
                  <a:cubicBezTo>
                    <a:pt x="804" y="615"/>
                    <a:pt x="1018" y="494"/>
                    <a:pt x="946" y="236"/>
                  </a:cubicBezTo>
                  <a:cubicBezTo>
                    <a:pt x="897" y="68"/>
                    <a:pt x="744" y="0"/>
                    <a:pt x="5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15"/>
            <p:cNvSpPr/>
            <p:nvPr/>
          </p:nvSpPr>
          <p:spPr>
            <a:xfrm>
              <a:off x="1046789" y="483841"/>
              <a:ext cx="29172" cy="28005"/>
            </a:xfrm>
            <a:custGeom>
              <a:rect b="b" l="l" r="r" t="t"/>
              <a:pathLst>
                <a:path extrusionOk="0" h="816" w="850">
                  <a:moveTo>
                    <a:pt x="501" y="0"/>
                  </a:moveTo>
                  <a:cubicBezTo>
                    <a:pt x="469" y="0"/>
                    <a:pt x="434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4" y="728"/>
                    <a:pt x="645" y="716"/>
                  </a:cubicBezTo>
                  <a:cubicBezTo>
                    <a:pt x="850" y="512"/>
                    <a:pt x="813" y="0"/>
                    <a:pt x="5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15"/>
            <p:cNvSpPr/>
            <p:nvPr/>
          </p:nvSpPr>
          <p:spPr>
            <a:xfrm>
              <a:off x="964387" y="477321"/>
              <a:ext cx="35830" cy="21107"/>
            </a:xfrm>
            <a:custGeom>
              <a:rect b="b" l="l" r="r" t="t"/>
              <a:pathLst>
                <a:path extrusionOk="0" h="615" w="1044">
                  <a:moveTo>
                    <a:pt x="461" y="0"/>
                  </a:moveTo>
                  <a:cubicBezTo>
                    <a:pt x="227" y="0"/>
                    <a:pt x="1" y="128"/>
                    <a:pt x="89" y="387"/>
                  </a:cubicBezTo>
                  <a:cubicBezTo>
                    <a:pt x="141" y="549"/>
                    <a:pt x="287" y="614"/>
                    <a:pt x="441" y="614"/>
                  </a:cubicBezTo>
                  <a:cubicBezTo>
                    <a:pt x="729" y="614"/>
                    <a:pt x="1043" y="389"/>
                    <a:pt x="823" y="139"/>
                  </a:cubicBezTo>
                  <a:lnTo>
                    <a:pt x="789" y="105"/>
                  </a:lnTo>
                  <a:cubicBezTo>
                    <a:pt x="708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15"/>
            <p:cNvSpPr/>
            <p:nvPr/>
          </p:nvSpPr>
          <p:spPr>
            <a:xfrm>
              <a:off x="1068514" y="120084"/>
              <a:ext cx="31986" cy="27456"/>
            </a:xfrm>
            <a:custGeom>
              <a:rect b="b" l="l" r="r" t="t"/>
              <a:pathLst>
                <a:path extrusionOk="0" h="800" w="932">
                  <a:moveTo>
                    <a:pt x="578" y="0"/>
                  </a:moveTo>
                  <a:cubicBezTo>
                    <a:pt x="547" y="0"/>
                    <a:pt x="512" y="7"/>
                    <a:pt x="475" y="20"/>
                  </a:cubicBezTo>
                  <a:cubicBezTo>
                    <a:pt x="452" y="20"/>
                    <a:pt x="441" y="31"/>
                    <a:pt x="429" y="43"/>
                  </a:cubicBezTo>
                  <a:cubicBezTo>
                    <a:pt x="147" y="178"/>
                    <a:pt x="1" y="765"/>
                    <a:pt x="429" y="799"/>
                  </a:cubicBezTo>
                  <a:cubicBezTo>
                    <a:pt x="437" y="799"/>
                    <a:pt x="445" y="800"/>
                    <a:pt x="453" y="800"/>
                  </a:cubicBezTo>
                  <a:cubicBezTo>
                    <a:pt x="868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15"/>
            <p:cNvSpPr/>
            <p:nvPr/>
          </p:nvSpPr>
          <p:spPr>
            <a:xfrm>
              <a:off x="1148685" y="343850"/>
              <a:ext cx="31403" cy="27525"/>
            </a:xfrm>
            <a:custGeom>
              <a:rect b="b" l="l" r="r" t="t"/>
              <a:pathLst>
                <a:path extrusionOk="0" h="802" w="915">
                  <a:moveTo>
                    <a:pt x="561" y="0"/>
                  </a:moveTo>
                  <a:cubicBezTo>
                    <a:pt x="528" y="0"/>
                    <a:pt x="492" y="7"/>
                    <a:pt x="452" y="22"/>
                  </a:cubicBezTo>
                  <a:lnTo>
                    <a:pt x="407" y="45"/>
                  </a:lnTo>
                  <a:cubicBezTo>
                    <a:pt x="125" y="192"/>
                    <a:pt x="0" y="778"/>
                    <a:pt x="429" y="801"/>
                  </a:cubicBezTo>
                  <a:cubicBezTo>
                    <a:pt x="435" y="801"/>
                    <a:pt x="440" y="801"/>
                    <a:pt x="445" y="801"/>
                  </a:cubicBezTo>
                  <a:cubicBezTo>
                    <a:pt x="865" y="801"/>
                    <a:pt x="914" y="0"/>
                    <a:pt x="5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15"/>
            <p:cNvSpPr/>
            <p:nvPr/>
          </p:nvSpPr>
          <p:spPr>
            <a:xfrm>
              <a:off x="532058" y="521181"/>
              <a:ext cx="29927" cy="27628"/>
            </a:xfrm>
            <a:custGeom>
              <a:rect b="b" l="l" r="r" t="t"/>
              <a:pathLst>
                <a:path extrusionOk="0" h="805" w="872">
                  <a:moveTo>
                    <a:pt x="443" y="1"/>
                  </a:moveTo>
                  <a:cubicBezTo>
                    <a:pt x="12" y="1"/>
                    <a:pt x="1" y="805"/>
                    <a:pt x="343" y="805"/>
                  </a:cubicBezTo>
                  <a:cubicBezTo>
                    <a:pt x="377" y="805"/>
                    <a:pt x="414" y="797"/>
                    <a:pt x="454" y="779"/>
                  </a:cubicBezTo>
                  <a:cubicBezTo>
                    <a:pt x="477" y="768"/>
                    <a:pt x="488" y="757"/>
                    <a:pt x="499" y="757"/>
                  </a:cubicBezTo>
                  <a:cubicBezTo>
                    <a:pt x="770" y="599"/>
                    <a:pt x="872" y="1"/>
                    <a:pt x="44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15"/>
            <p:cNvSpPr/>
            <p:nvPr/>
          </p:nvSpPr>
          <p:spPr>
            <a:xfrm>
              <a:off x="1120680" y="134086"/>
              <a:ext cx="34938" cy="21175"/>
            </a:xfrm>
            <a:custGeom>
              <a:rect b="b" l="l" r="r" t="t"/>
              <a:pathLst>
                <a:path extrusionOk="0" h="617" w="1018">
                  <a:moveTo>
                    <a:pt x="438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17" y="548"/>
                    <a:pt x="270" y="616"/>
                    <a:pt x="431" y="616"/>
                  </a:cubicBezTo>
                  <a:cubicBezTo>
                    <a:pt x="712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83" y="120"/>
                  </a:cubicBezTo>
                  <a:cubicBezTo>
                    <a:pt x="700" y="41"/>
                    <a:pt x="567" y="1"/>
                    <a:pt x="43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15"/>
            <p:cNvSpPr/>
            <p:nvPr/>
          </p:nvSpPr>
          <p:spPr>
            <a:xfrm>
              <a:off x="1068720" y="427659"/>
              <a:ext cx="30236" cy="22033"/>
            </a:xfrm>
            <a:custGeom>
              <a:rect b="b" l="l" r="r" t="t"/>
              <a:pathLst>
                <a:path extrusionOk="0" h="642" w="881">
                  <a:moveTo>
                    <a:pt x="418" y="1"/>
                  </a:moveTo>
                  <a:cubicBezTo>
                    <a:pt x="198" y="1"/>
                    <a:pt x="0" y="119"/>
                    <a:pt x="96" y="356"/>
                  </a:cubicBezTo>
                  <a:cubicBezTo>
                    <a:pt x="96" y="367"/>
                    <a:pt x="107" y="379"/>
                    <a:pt x="119" y="401"/>
                  </a:cubicBezTo>
                  <a:cubicBezTo>
                    <a:pt x="196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80" y="119"/>
                    <a:pt x="638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15"/>
            <p:cNvSpPr/>
            <p:nvPr/>
          </p:nvSpPr>
          <p:spPr>
            <a:xfrm>
              <a:off x="612435" y="58308"/>
              <a:ext cx="288082" cy="233513"/>
            </a:xfrm>
            <a:custGeom>
              <a:rect b="b" l="l" r="r" t="t"/>
              <a:pathLst>
                <a:path extrusionOk="0" h="6804" w="8394">
                  <a:moveTo>
                    <a:pt x="5934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10" y="6803"/>
                  </a:cubicBezTo>
                  <a:cubicBezTo>
                    <a:pt x="5641" y="6803"/>
                    <a:pt x="5930" y="6750"/>
                    <a:pt x="6147" y="6638"/>
                  </a:cubicBezTo>
                  <a:lnTo>
                    <a:pt x="8042" y="2723"/>
                  </a:lnTo>
                  <a:cubicBezTo>
                    <a:pt x="8393" y="749"/>
                    <a:pt x="7332" y="1"/>
                    <a:pt x="5934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15"/>
            <p:cNvSpPr/>
            <p:nvPr/>
          </p:nvSpPr>
          <p:spPr>
            <a:xfrm>
              <a:off x="637489" y="50826"/>
              <a:ext cx="259494" cy="242574"/>
            </a:xfrm>
            <a:custGeom>
              <a:rect b="b" l="l" r="r" t="t"/>
              <a:pathLst>
                <a:path extrusionOk="0" h="7068" w="7561">
                  <a:moveTo>
                    <a:pt x="5139" y="0"/>
                  </a:moveTo>
                  <a:cubicBezTo>
                    <a:pt x="5062" y="0"/>
                    <a:pt x="4986" y="2"/>
                    <a:pt x="4909" y="7"/>
                  </a:cubicBezTo>
                  <a:cubicBezTo>
                    <a:pt x="4142" y="63"/>
                    <a:pt x="3397" y="255"/>
                    <a:pt x="2708" y="582"/>
                  </a:cubicBezTo>
                  <a:cubicBezTo>
                    <a:pt x="2020" y="898"/>
                    <a:pt x="1388" y="1338"/>
                    <a:pt x="869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52" y="2410"/>
                    <a:pt x="395" y="2501"/>
                    <a:pt x="361" y="2580"/>
                  </a:cubicBezTo>
                  <a:cubicBezTo>
                    <a:pt x="305" y="2670"/>
                    <a:pt x="271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79" y="4408"/>
                    <a:pt x="226" y="4791"/>
                    <a:pt x="452" y="5107"/>
                  </a:cubicBezTo>
                  <a:cubicBezTo>
                    <a:pt x="677" y="5423"/>
                    <a:pt x="948" y="5694"/>
                    <a:pt x="1253" y="5931"/>
                  </a:cubicBezTo>
                  <a:cubicBezTo>
                    <a:pt x="1840" y="6382"/>
                    <a:pt x="2528" y="6710"/>
                    <a:pt x="3250" y="6902"/>
                  </a:cubicBezTo>
                  <a:cubicBezTo>
                    <a:pt x="3600" y="6992"/>
                    <a:pt x="3972" y="7048"/>
                    <a:pt x="4345" y="7060"/>
                  </a:cubicBezTo>
                  <a:cubicBezTo>
                    <a:pt x="4400" y="7065"/>
                    <a:pt x="4456" y="7067"/>
                    <a:pt x="4512" y="7067"/>
                  </a:cubicBezTo>
                  <a:cubicBezTo>
                    <a:pt x="4819" y="7067"/>
                    <a:pt x="5130" y="6990"/>
                    <a:pt x="5417" y="6856"/>
                  </a:cubicBezTo>
                  <a:lnTo>
                    <a:pt x="5417" y="6856"/>
                  </a:lnTo>
                  <a:cubicBezTo>
                    <a:pt x="5176" y="6942"/>
                    <a:pt x="4930" y="6984"/>
                    <a:pt x="4683" y="6984"/>
                  </a:cubicBezTo>
                  <a:cubicBezTo>
                    <a:pt x="4570" y="6984"/>
                    <a:pt x="4458" y="6976"/>
                    <a:pt x="4345" y="6958"/>
                  </a:cubicBezTo>
                  <a:cubicBezTo>
                    <a:pt x="3984" y="6913"/>
                    <a:pt x="3634" y="6834"/>
                    <a:pt x="3295" y="6710"/>
                  </a:cubicBezTo>
                  <a:cubicBezTo>
                    <a:pt x="2618" y="6484"/>
                    <a:pt x="1998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85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80" y="2580"/>
                  </a:cubicBezTo>
                  <a:cubicBezTo>
                    <a:pt x="971" y="2433"/>
                    <a:pt x="1084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40" y="445"/>
                    <a:pt x="5244" y="445"/>
                  </a:cubicBezTo>
                  <a:cubicBezTo>
                    <a:pt x="5826" y="445"/>
                    <a:pt x="6409" y="589"/>
                    <a:pt x="6782" y="1000"/>
                  </a:cubicBezTo>
                  <a:cubicBezTo>
                    <a:pt x="6996" y="1248"/>
                    <a:pt x="7132" y="1553"/>
                    <a:pt x="7177" y="1880"/>
                  </a:cubicBezTo>
                  <a:cubicBezTo>
                    <a:pt x="7222" y="2219"/>
                    <a:pt x="7211" y="2568"/>
                    <a:pt x="7166" y="2918"/>
                  </a:cubicBezTo>
                  <a:lnTo>
                    <a:pt x="7166" y="2862"/>
                  </a:lnTo>
                  <a:cubicBezTo>
                    <a:pt x="6872" y="3528"/>
                    <a:pt x="6568" y="4182"/>
                    <a:pt x="6274" y="4848"/>
                  </a:cubicBezTo>
                  <a:cubicBezTo>
                    <a:pt x="5981" y="5514"/>
                    <a:pt x="5699" y="6179"/>
                    <a:pt x="5417" y="6856"/>
                  </a:cubicBezTo>
                  <a:cubicBezTo>
                    <a:pt x="5766" y="6224"/>
                    <a:pt x="6105" y="5570"/>
                    <a:pt x="6455" y="4938"/>
                  </a:cubicBezTo>
                  <a:cubicBezTo>
                    <a:pt x="6793" y="4295"/>
                    <a:pt x="7121" y="3652"/>
                    <a:pt x="7459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38" y="1824"/>
                  </a:cubicBezTo>
                  <a:cubicBezTo>
                    <a:pt x="7504" y="1417"/>
                    <a:pt x="7346" y="1034"/>
                    <a:pt x="7087" y="718"/>
                  </a:cubicBezTo>
                  <a:cubicBezTo>
                    <a:pt x="6805" y="424"/>
                    <a:pt x="6455" y="210"/>
                    <a:pt x="6060" y="108"/>
                  </a:cubicBezTo>
                  <a:cubicBezTo>
                    <a:pt x="5753" y="36"/>
                    <a:pt x="5446" y="0"/>
                    <a:pt x="51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15"/>
            <p:cNvSpPr/>
            <p:nvPr/>
          </p:nvSpPr>
          <p:spPr>
            <a:xfrm>
              <a:off x="521316" y="170774"/>
              <a:ext cx="321441" cy="242471"/>
            </a:xfrm>
            <a:custGeom>
              <a:rect b="b" l="l" r="r" t="t"/>
              <a:pathLst>
                <a:path extrusionOk="0" h="7065" w="9366">
                  <a:moveTo>
                    <a:pt x="5852" y="1"/>
                  </a:moveTo>
                  <a:cubicBezTo>
                    <a:pt x="5698" y="1"/>
                    <a:pt x="5537" y="17"/>
                    <a:pt x="5371" y="55"/>
                  </a:cubicBezTo>
                  <a:cubicBezTo>
                    <a:pt x="4186" y="326"/>
                    <a:pt x="3047" y="1003"/>
                    <a:pt x="2144" y="1770"/>
                  </a:cubicBezTo>
                  <a:cubicBezTo>
                    <a:pt x="1004" y="2763"/>
                    <a:pt x="0" y="4738"/>
                    <a:pt x="1106" y="6149"/>
                  </a:cubicBezTo>
                  <a:cubicBezTo>
                    <a:pt x="1648" y="6820"/>
                    <a:pt x="2449" y="7064"/>
                    <a:pt x="3282" y="7064"/>
                  </a:cubicBezTo>
                  <a:cubicBezTo>
                    <a:pt x="4129" y="7064"/>
                    <a:pt x="5010" y="6811"/>
                    <a:pt x="5687" y="6498"/>
                  </a:cubicBezTo>
                  <a:cubicBezTo>
                    <a:pt x="7459" y="5720"/>
                    <a:pt x="9366" y="3869"/>
                    <a:pt x="8237" y="1759"/>
                  </a:cubicBezTo>
                  <a:lnTo>
                    <a:pt x="7662" y="755"/>
                  </a:lnTo>
                  <a:cubicBezTo>
                    <a:pt x="7662" y="755"/>
                    <a:pt x="6900" y="1"/>
                    <a:pt x="585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15"/>
            <p:cNvSpPr/>
            <p:nvPr/>
          </p:nvSpPr>
          <p:spPr>
            <a:xfrm>
              <a:off x="533293" y="168338"/>
              <a:ext cx="287396" cy="252630"/>
            </a:xfrm>
            <a:custGeom>
              <a:rect b="b" l="l" r="r" t="t"/>
              <a:pathLst>
                <a:path extrusionOk="0" h="7361" w="8374">
                  <a:moveTo>
                    <a:pt x="5423" y="1"/>
                  </a:moveTo>
                  <a:cubicBezTo>
                    <a:pt x="5399" y="1"/>
                    <a:pt x="5374" y="1"/>
                    <a:pt x="5350" y="2"/>
                  </a:cubicBezTo>
                  <a:cubicBezTo>
                    <a:pt x="5225" y="13"/>
                    <a:pt x="5124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20" y="273"/>
                    <a:pt x="3883" y="374"/>
                  </a:cubicBezTo>
                  <a:cubicBezTo>
                    <a:pt x="3634" y="499"/>
                    <a:pt x="3341" y="589"/>
                    <a:pt x="3093" y="747"/>
                  </a:cubicBezTo>
                  <a:cubicBezTo>
                    <a:pt x="2833" y="905"/>
                    <a:pt x="2551" y="1040"/>
                    <a:pt x="2303" y="1232"/>
                  </a:cubicBezTo>
                  <a:cubicBezTo>
                    <a:pt x="2043" y="1435"/>
                    <a:pt x="1772" y="1604"/>
                    <a:pt x="1513" y="1830"/>
                  </a:cubicBezTo>
                  <a:cubicBezTo>
                    <a:pt x="1265" y="2078"/>
                    <a:pt x="1028" y="2338"/>
                    <a:pt x="825" y="2620"/>
                  </a:cubicBezTo>
                  <a:cubicBezTo>
                    <a:pt x="430" y="3207"/>
                    <a:pt x="102" y="3895"/>
                    <a:pt x="57" y="4685"/>
                  </a:cubicBezTo>
                  <a:cubicBezTo>
                    <a:pt x="1" y="5497"/>
                    <a:pt x="351" y="6276"/>
                    <a:pt x="994" y="6784"/>
                  </a:cubicBezTo>
                  <a:cubicBezTo>
                    <a:pt x="1553" y="7208"/>
                    <a:pt x="2237" y="7361"/>
                    <a:pt x="2888" y="7361"/>
                  </a:cubicBezTo>
                  <a:cubicBezTo>
                    <a:pt x="2999" y="7361"/>
                    <a:pt x="3109" y="7356"/>
                    <a:pt x="3217" y="7348"/>
                  </a:cubicBezTo>
                  <a:cubicBezTo>
                    <a:pt x="3939" y="7292"/>
                    <a:pt x="4650" y="7111"/>
                    <a:pt x="5316" y="6806"/>
                  </a:cubicBezTo>
                  <a:cubicBezTo>
                    <a:pt x="5474" y="6739"/>
                    <a:pt x="5620" y="6682"/>
                    <a:pt x="5778" y="6592"/>
                  </a:cubicBezTo>
                  <a:cubicBezTo>
                    <a:pt x="5925" y="6502"/>
                    <a:pt x="6083" y="6423"/>
                    <a:pt x="6230" y="6332"/>
                  </a:cubicBezTo>
                  <a:cubicBezTo>
                    <a:pt x="6501" y="6152"/>
                    <a:pt x="6771" y="5949"/>
                    <a:pt x="7008" y="5723"/>
                  </a:cubicBezTo>
                  <a:cubicBezTo>
                    <a:pt x="7471" y="5328"/>
                    <a:pt x="7843" y="4832"/>
                    <a:pt x="8103" y="4279"/>
                  </a:cubicBezTo>
                  <a:cubicBezTo>
                    <a:pt x="8317" y="3793"/>
                    <a:pt x="8374" y="3263"/>
                    <a:pt x="8283" y="2755"/>
                  </a:cubicBezTo>
                  <a:cubicBezTo>
                    <a:pt x="8216" y="2372"/>
                    <a:pt x="8058" y="1999"/>
                    <a:pt x="7843" y="1672"/>
                  </a:cubicBezTo>
                  <a:lnTo>
                    <a:pt x="7313" y="826"/>
                  </a:lnTo>
                  <a:lnTo>
                    <a:pt x="7313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94" y="5464"/>
                  </a:cubicBezTo>
                  <a:cubicBezTo>
                    <a:pt x="6546" y="5655"/>
                    <a:pt x="6297" y="5836"/>
                    <a:pt x="6027" y="5994"/>
                  </a:cubicBezTo>
                  <a:cubicBezTo>
                    <a:pt x="5880" y="6073"/>
                    <a:pt x="5744" y="6152"/>
                    <a:pt x="5598" y="6220"/>
                  </a:cubicBezTo>
                  <a:cubicBezTo>
                    <a:pt x="5451" y="6287"/>
                    <a:pt x="5282" y="6366"/>
                    <a:pt x="5146" y="6423"/>
                  </a:cubicBezTo>
                  <a:cubicBezTo>
                    <a:pt x="4526" y="6694"/>
                    <a:pt x="3860" y="6863"/>
                    <a:pt x="3183" y="6897"/>
                  </a:cubicBezTo>
                  <a:cubicBezTo>
                    <a:pt x="3105" y="6902"/>
                    <a:pt x="3026" y="6905"/>
                    <a:pt x="2947" y="6905"/>
                  </a:cubicBezTo>
                  <a:cubicBezTo>
                    <a:pt x="2347" y="6905"/>
                    <a:pt x="1748" y="6749"/>
                    <a:pt x="1299" y="6400"/>
                  </a:cubicBezTo>
                  <a:cubicBezTo>
                    <a:pt x="757" y="6005"/>
                    <a:pt x="463" y="5362"/>
                    <a:pt x="497" y="4696"/>
                  </a:cubicBezTo>
                  <a:cubicBezTo>
                    <a:pt x="520" y="4042"/>
                    <a:pt x="813" y="3399"/>
                    <a:pt x="1174" y="2857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898"/>
                    <a:pt x="2269" y="1717"/>
                    <a:pt x="2506" y="1514"/>
                  </a:cubicBezTo>
                  <a:cubicBezTo>
                    <a:pt x="2743" y="1322"/>
                    <a:pt x="3002" y="1187"/>
                    <a:pt x="3239" y="1018"/>
                  </a:cubicBezTo>
                  <a:cubicBezTo>
                    <a:pt x="3476" y="882"/>
                    <a:pt x="3725" y="747"/>
                    <a:pt x="3973" y="634"/>
                  </a:cubicBezTo>
                  <a:cubicBezTo>
                    <a:pt x="4210" y="521"/>
                    <a:pt x="4447" y="420"/>
                    <a:pt x="4695" y="352"/>
                  </a:cubicBezTo>
                  <a:lnTo>
                    <a:pt x="5045" y="228"/>
                  </a:lnTo>
                  <a:lnTo>
                    <a:pt x="5361" y="183"/>
                  </a:lnTo>
                  <a:cubicBezTo>
                    <a:pt x="5446" y="172"/>
                    <a:pt x="5531" y="167"/>
                    <a:pt x="5615" y="167"/>
                  </a:cubicBezTo>
                  <a:cubicBezTo>
                    <a:pt x="5902" y="167"/>
                    <a:pt x="6185" y="225"/>
                    <a:pt x="6455" y="329"/>
                  </a:cubicBezTo>
                  <a:cubicBezTo>
                    <a:pt x="6681" y="420"/>
                    <a:pt x="6895" y="532"/>
                    <a:pt x="7099" y="668"/>
                  </a:cubicBezTo>
                  <a:cubicBezTo>
                    <a:pt x="7234" y="758"/>
                    <a:pt x="7313" y="826"/>
                    <a:pt x="7313" y="826"/>
                  </a:cubicBezTo>
                  <a:cubicBezTo>
                    <a:pt x="7245" y="758"/>
                    <a:pt x="7189" y="702"/>
                    <a:pt x="7121" y="645"/>
                  </a:cubicBezTo>
                  <a:cubicBezTo>
                    <a:pt x="6929" y="487"/>
                    <a:pt x="6715" y="352"/>
                    <a:pt x="6489" y="250"/>
                  </a:cubicBezTo>
                  <a:cubicBezTo>
                    <a:pt x="6151" y="81"/>
                    <a:pt x="5792" y="1"/>
                    <a:pt x="5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15"/>
            <p:cNvSpPr/>
            <p:nvPr/>
          </p:nvSpPr>
          <p:spPr>
            <a:xfrm>
              <a:off x="739351" y="60367"/>
              <a:ext cx="375667" cy="224384"/>
            </a:xfrm>
            <a:custGeom>
              <a:rect b="b" l="l" r="r" t="t"/>
              <a:pathLst>
                <a:path extrusionOk="0" h="6538" w="10946">
                  <a:moveTo>
                    <a:pt x="5555" y="0"/>
                  </a:moveTo>
                  <a:cubicBezTo>
                    <a:pt x="5452" y="0"/>
                    <a:pt x="5353" y="4"/>
                    <a:pt x="5258" y="11"/>
                  </a:cubicBezTo>
                  <a:cubicBezTo>
                    <a:pt x="2900" y="203"/>
                    <a:pt x="0" y="3159"/>
                    <a:pt x="2088" y="5348"/>
                  </a:cubicBezTo>
                  <a:cubicBezTo>
                    <a:pt x="2876" y="6168"/>
                    <a:pt x="4429" y="6537"/>
                    <a:pt x="5923" y="6537"/>
                  </a:cubicBezTo>
                  <a:cubicBezTo>
                    <a:pt x="7122" y="6537"/>
                    <a:pt x="8284" y="6300"/>
                    <a:pt x="8982" y="5867"/>
                  </a:cubicBezTo>
                  <a:lnTo>
                    <a:pt x="9930" y="5089"/>
                  </a:lnTo>
                  <a:cubicBezTo>
                    <a:pt x="10946" y="4886"/>
                    <a:pt x="10088" y="2132"/>
                    <a:pt x="9693" y="1625"/>
                  </a:cubicBezTo>
                  <a:cubicBezTo>
                    <a:pt x="8834" y="608"/>
                    <a:pt x="6894" y="0"/>
                    <a:pt x="555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15"/>
            <p:cNvSpPr/>
            <p:nvPr/>
          </p:nvSpPr>
          <p:spPr>
            <a:xfrm>
              <a:off x="771474" y="53366"/>
              <a:ext cx="326898" cy="236259"/>
            </a:xfrm>
            <a:custGeom>
              <a:rect b="b" l="l" r="r" t="t"/>
              <a:pathLst>
                <a:path extrusionOk="0" h="6884" w="9525">
                  <a:moveTo>
                    <a:pt x="4300" y="1"/>
                  </a:moveTo>
                  <a:lnTo>
                    <a:pt x="4119" y="23"/>
                  </a:lnTo>
                  <a:cubicBezTo>
                    <a:pt x="3860" y="57"/>
                    <a:pt x="3600" y="113"/>
                    <a:pt x="3363" y="192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34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497" y="2652"/>
                  </a:cubicBezTo>
                  <a:cubicBezTo>
                    <a:pt x="1" y="3634"/>
                    <a:pt x="170" y="4830"/>
                    <a:pt x="948" y="5620"/>
                  </a:cubicBezTo>
                  <a:cubicBezTo>
                    <a:pt x="1310" y="5993"/>
                    <a:pt x="1750" y="6286"/>
                    <a:pt x="2246" y="6466"/>
                  </a:cubicBezTo>
                  <a:cubicBezTo>
                    <a:pt x="2720" y="6647"/>
                    <a:pt x="3217" y="6760"/>
                    <a:pt x="3713" y="6816"/>
                  </a:cubicBezTo>
                  <a:cubicBezTo>
                    <a:pt x="4059" y="6863"/>
                    <a:pt x="4411" y="6883"/>
                    <a:pt x="4760" y="6883"/>
                  </a:cubicBezTo>
                  <a:cubicBezTo>
                    <a:pt x="4912" y="6883"/>
                    <a:pt x="5064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80" y="6117"/>
                  </a:cubicBezTo>
                  <a:lnTo>
                    <a:pt x="8994" y="5293"/>
                  </a:lnTo>
                  <a:lnTo>
                    <a:pt x="8012" y="6026"/>
                  </a:lnTo>
                  <a:cubicBezTo>
                    <a:pt x="7584" y="6252"/>
                    <a:pt x="7121" y="6399"/>
                    <a:pt x="6647" y="6466"/>
                  </a:cubicBezTo>
                  <a:cubicBezTo>
                    <a:pt x="6162" y="6545"/>
                    <a:pt x="5677" y="6591"/>
                    <a:pt x="5191" y="6591"/>
                  </a:cubicBezTo>
                  <a:cubicBezTo>
                    <a:pt x="5161" y="6591"/>
                    <a:pt x="5131" y="6591"/>
                    <a:pt x="5101" y="6591"/>
                  </a:cubicBezTo>
                  <a:cubicBezTo>
                    <a:pt x="4173" y="6591"/>
                    <a:pt x="3256" y="6422"/>
                    <a:pt x="2382" y="6094"/>
                  </a:cubicBezTo>
                  <a:cubicBezTo>
                    <a:pt x="1953" y="5925"/>
                    <a:pt x="1569" y="5665"/>
                    <a:pt x="1253" y="5338"/>
                  </a:cubicBezTo>
                  <a:cubicBezTo>
                    <a:pt x="948" y="4999"/>
                    <a:pt x="745" y="4593"/>
                    <a:pt x="678" y="4142"/>
                  </a:cubicBezTo>
                  <a:cubicBezTo>
                    <a:pt x="621" y="3702"/>
                    <a:pt x="712" y="3250"/>
                    <a:pt x="915" y="2844"/>
                  </a:cubicBezTo>
                  <a:cubicBezTo>
                    <a:pt x="1118" y="2427"/>
                    <a:pt x="1389" y="2054"/>
                    <a:pt x="1727" y="1738"/>
                  </a:cubicBezTo>
                  <a:cubicBezTo>
                    <a:pt x="2054" y="1400"/>
                    <a:pt x="2438" y="1118"/>
                    <a:pt x="2856" y="903"/>
                  </a:cubicBezTo>
                  <a:cubicBezTo>
                    <a:pt x="3059" y="791"/>
                    <a:pt x="3273" y="700"/>
                    <a:pt x="3499" y="610"/>
                  </a:cubicBezTo>
                  <a:cubicBezTo>
                    <a:pt x="3713" y="542"/>
                    <a:pt x="3939" y="486"/>
                    <a:pt x="4164" y="452"/>
                  </a:cubicBezTo>
                  <a:lnTo>
                    <a:pt x="4356" y="418"/>
                  </a:lnTo>
                  <a:lnTo>
                    <a:pt x="4864" y="418"/>
                  </a:lnTo>
                  <a:cubicBezTo>
                    <a:pt x="5090" y="452"/>
                    <a:pt x="5338" y="452"/>
                    <a:pt x="5564" y="508"/>
                  </a:cubicBezTo>
                  <a:cubicBezTo>
                    <a:pt x="5801" y="542"/>
                    <a:pt x="6038" y="587"/>
                    <a:pt x="6275" y="655"/>
                  </a:cubicBezTo>
                  <a:cubicBezTo>
                    <a:pt x="6500" y="712"/>
                    <a:pt x="6726" y="779"/>
                    <a:pt x="6952" y="869"/>
                  </a:cubicBezTo>
                  <a:cubicBezTo>
                    <a:pt x="7392" y="1027"/>
                    <a:pt x="7809" y="1242"/>
                    <a:pt x="8204" y="1513"/>
                  </a:cubicBezTo>
                  <a:cubicBezTo>
                    <a:pt x="8294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33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97" y="3081"/>
                    <a:pt x="9321" y="3555"/>
                    <a:pt x="9389" y="4029"/>
                  </a:cubicBezTo>
                  <a:cubicBezTo>
                    <a:pt x="9434" y="4266"/>
                    <a:pt x="9434" y="4514"/>
                    <a:pt x="9400" y="4751"/>
                  </a:cubicBezTo>
                  <a:cubicBezTo>
                    <a:pt x="9378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14"/>
                    <a:pt x="9524" y="4266"/>
                    <a:pt x="9502" y="4018"/>
                  </a:cubicBezTo>
                  <a:cubicBezTo>
                    <a:pt x="9468" y="3521"/>
                    <a:pt x="9378" y="3036"/>
                    <a:pt x="9220" y="2562"/>
                  </a:cubicBezTo>
                  <a:cubicBezTo>
                    <a:pt x="9152" y="2314"/>
                    <a:pt x="9051" y="2077"/>
                    <a:pt x="8926" y="1851"/>
                  </a:cubicBezTo>
                  <a:lnTo>
                    <a:pt x="8870" y="1761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47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39"/>
                    <a:pt x="6376" y="271"/>
                  </a:cubicBezTo>
                  <a:cubicBezTo>
                    <a:pt x="6139" y="204"/>
                    <a:pt x="5891" y="136"/>
                    <a:pt x="5643" y="91"/>
                  </a:cubicBezTo>
                  <a:cubicBezTo>
                    <a:pt x="5406" y="46"/>
                    <a:pt x="5146" y="34"/>
                    <a:pt x="489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15"/>
            <p:cNvSpPr/>
            <p:nvPr/>
          </p:nvSpPr>
          <p:spPr>
            <a:xfrm>
              <a:off x="544139" y="187728"/>
              <a:ext cx="335238" cy="369695"/>
            </a:xfrm>
            <a:custGeom>
              <a:rect b="b" l="l" r="r" t="t"/>
              <a:pathLst>
                <a:path extrusionOk="0" h="10772" w="9768">
                  <a:moveTo>
                    <a:pt x="6867" y="1"/>
                  </a:moveTo>
                  <a:cubicBezTo>
                    <a:pt x="6861" y="1"/>
                    <a:pt x="6856" y="1"/>
                    <a:pt x="6850" y="1"/>
                  </a:cubicBezTo>
                  <a:cubicBezTo>
                    <a:pt x="5282" y="80"/>
                    <a:pt x="3431" y="1130"/>
                    <a:pt x="2291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33" y="8871"/>
                    <a:pt x="1829" y="9852"/>
                  </a:cubicBezTo>
                  <a:cubicBezTo>
                    <a:pt x="2580" y="10454"/>
                    <a:pt x="3822" y="10771"/>
                    <a:pt x="5096" y="10771"/>
                  </a:cubicBezTo>
                  <a:cubicBezTo>
                    <a:pt x="7380" y="10771"/>
                    <a:pt x="9767" y="9752"/>
                    <a:pt x="9615" y="7528"/>
                  </a:cubicBezTo>
                  <a:lnTo>
                    <a:pt x="9118" y="6806"/>
                  </a:lnTo>
                  <a:cubicBezTo>
                    <a:pt x="8883" y="5683"/>
                    <a:pt x="7999" y="1"/>
                    <a:pt x="686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15"/>
            <p:cNvSpPr/>
            <p:nvPr/>
          </p:nvSpPr>
          <p:spPr>
            <a:xfrm>
              <a:off x="542594" y="181928"/>
              <a:ext cx="335032" cy="381673"/>
            </a:xfrm>
            <a:custGeom>
              <a:rect b="b" l="l" r="r" t="t"/>
              <a:pathLst>
                <a:path extrusionOk="0" h="11121" w="9762">
                  <a:moveTo>
                    <a:pt x="6868" y="1"/>
                  </a:moveTo>
                  <a:cubicBezTo>
                    <a:pt x="6832" y="1"/>
                    <a:pt x="6796" y="4"/>
                    <a:pt x="6760" y="12"/>
                  </a:cubicBezTo>
                  <a:lnTo>
                    <a:pt x="6523" y="35"/>
                  </a:lnTo>
                  <a:cubicBezTo>
                    <a:pt x="6354" y="46"/>
                    <a:pt x="6196" y="80"/>
                    <a:pt x="6026" y="125"/>
                  </a:cubicBezTo>
                  <a:cubicBezTo>
                    <a:pt x="5868" y="159"/>
                    <a:pt x="5699" y="193"/>
                    <a:pt x="5541" y="249"/>
                  </a:cubicBezTo>
                  <a:cubicBezTo>
                    <a:pt x="5225" y="351"/>
                    <a:pt x="4921" y="475"/>
                    <a:pt x="4627" y="622"/>
                  </a:cubicBezTo>
                  <a:cubicBezTo>
                    <a:pt x="4322" y="768"/>
                    <a:pt x="4040" y="926"/>
                    <a:pt x="3758" y="1096"/>
                  </a:cubicBezTo>
                  <a:cubicBezTo>
                    <a:pt x="3476" y="1276"/>
                    <a:pt x="3217" y="1479"/>
                    <a:pt x="2968" y="1694"/>
                  </a:cubicBezTo>
                  <a:cubicBezTo>
                    <a:pt x="2449" y="2089"/>
                    <a:pt x="2009" y="2630"/>
                    <a:pt x="1614" y="3115"/>
                  </a:cubicBezTo>
                  <a:cubicBezTo>
                    <a:pt x="1400" y="3375"/>
                    <a:pt x="1208" y="3646"/>
                    <a:pt x="1050" y="3928"/>
                  </a:cubicBezTo>
                  <a:cubicBezTo>
                    <a:pt x="870" y="4210"/>
                    <a:pt x="712" y="4503"/>
                    <a:pt x="587" y="4819"/>
                  </a:cubicBezTo>
                  <a:cubicBezTo>
                    <a:pt x="452" y="5113"/>
                    <a:pt x="339" y="5429"/>
                    <a:pt x="260" y="5745"/>
                  </a:cubicBezTo>
                  <a:lnTo>
                    <a:pt x="125" y="6230"/>
                  </a:lnTo>
                  <a:cubicBezTo>
                    <a:pt x="80" y="6433"/>
                    <a:pt x="80" y="6557"/>
                    <a:pt x="57" y="6726"/>
                  </a:cubicBezTo>
                  <a:cubicBezTo>
                    <a:pt x="1" y="7415"/>
                    <a:pt x="159" y="8103"/>
                    <a:pt x="497" y="8712"/>
                  </a:cubicBezTo>
                  <a:cubicBezTo>
                    <a:pt x="824" y="9299"/>
                    <a:pt x="1276" y="9818"/>
                    <a:pt x="1806" y="10236"/>
                  </a:cubicBezTo>
                  <a:cubicBezTo>
                    <a:pt x="2359" y="10619"/>
                    <a:pt x="2991" y="10879"/>
                    <a:pt x="3657" y="10992"/>
                  </a:cubicBezTo>
                  <a:cubicBezTo>
                    <a:pt x="4105" y="11078"/>
                    <a:pt x="4559" y="11120"/>
                    <a:pt x="5012" y="11120"/>
                  </a:cubicBezTo>
                  <a:cubicBezTo>
                    <a:pt x="5870" y="11120"/>
                    <a:pt x="6726" y="10967"/>
                    <a:pt x="7538" y="10664"/>
                  </a:cubicBezTo>
                  <a:cubicBezTo>
                    <a:pt x="8170" y="10439"/>
                    <a:pt x="8723" y="10055"/>
                    <a:pt x="9152" y="9547"/>
                  </a:cubicBezTo>
                  <a:cubicBezTo>
                    <a:pt x="9570" y="9028"/>
                    <a:pt x="9761" y="8363"/>
                    <a:pt x="9682" y="7697"/>
                  </a:cubicBezTo>
                  <a:lnTo>
                    <a:pt x="9682" y="7685"/>
                  </a:lnTo>
                  <a:lnTo>
                    <a:pt x="9163" y="6975"/>
                  </a:lnTo>
                  <a:lnTo>
                    <a:pt x="9626" y="7708"/>
                  </a:lnTo>
                  <a:lnTo>
                    <a:pt x="9626" y="7697"/>
                  </a:lnTo>
                  <a:lnTo>
                    <a:pt x="9626" y="7697"/>
                  </a:lnTo>
                  <a:cubicBezTo>
                    <a:pt x="9649" y="8329"/>
                    <a:pt x="9434" y="8949"/>
                    <a:pt x="9017" y="9423"/>
                  </a:cubicBezTo>
                  <a:cubicBezTo>
                    <a:pt x="8577" y="9875"/>
                    <a:pt x="8046" y="10213"/>
                    <a:pt x="7448" y="10405"/>
                  </a:cubicBezTo>
                  <a:cubicBezTo>
                    <a:pt x="6727" y="10641"/>
                    <a:pt x="5978" y="10760"/>
                    <a:pt x="5229" y="10760"/>
                  </a:cubicBezTo>
                  <a:cubicBezTo>
                    <a:pt x="4724" y="10760"/>
                    <a:pt x="4220" y="10706"/>
                    <a:pt x="3724" y="10597"/>
                  </a:cubicBezTo>
                  <a:cubicBezTo>
                    <a:pt x="3126" y="10461"/>
                    <a:pt x="2528" y="10270"/>
                    <a:pt x="2043" y="9897"/>
                  </a:cubicBezTo>
                  <a:cubicBezTo>
                    <a:pt x="1569" y="9513"/>
                    <a:pt x="1174" y="9040"/>
                    <a:pt x="881" y="8509"/>
                  </a:cubicBezTo>
                  <a:cubicBezTo>
                    <a:pt x="587" y="7979"/>
                    <a:pt x="463" y="7381"/>
                    <a:pt x="508" y="6783"/>
                  </a:cubicBezTo>
                  <a:cubicBezTo>
                    <a:pt x="531" y="6636"/>
                    <a:pt x="554" y="6433"/>
                    <a:pt x="576" y="6331"/>
                  </a:cubicBezTo>
                  <a:lnTo>
                    <a:pt x="712" y="5880"/>
                  </a:lnTo>
                  <a:cubicBezTo>
                    <a:pt x="779" y="5575"/>
                    <a:pt x="881" y="5282"/>
                    <a:pt x="1016" y="5000"/>
                  </a:cubicBezTo>
                  <a:cubicBezTo>
                    <a:pt x="1129" y="4706"/>
                    <a:pt x="1264" y="4436"/>
                    <a:pt x="1434" y="4165"/>
                  </a:cubicBezTo>
                  <a:cubicBezTo>
                    <a:pt x="1592" y="3894"/>
                    <a:pt x="1772" y="3646"/>
                    <a:pt x="1964" y="3397"/>
                  </a:cubicBezTo>
                  <a:cubicBezTo>
                    <a:pt x="2370" y="2890"/>
                    <a:pt x="2743" y="2416"/>
                    <a:pt x="3239" y="2021"/>
                  </a:cubicBezTo>
                  <a:cubicBezTo>
                    <a:pt x="3476" y="1818"/>
                    <a:pt x="3724" y="1626"/>
                    <a:pt x="3984" y="1457"/>
                  </a:cubicBezTo>
                  <a:cubicBezTo>
                    <a:pt x="4255" y="1287"/>
                    <a:pt x="4526" y="1129"/>
                    <a:pt x="4796" y="983"/>
                  </a:cubicBezTo>
                  <a:cubicBezTo>
                    <a:pt x="5079" y="847"/>
                    <a:pt x="5372" y="723"/>
                    <a:pt x="5665" y="622"/>
                  </a:cubicBezTo>
                  <a:cubicBezTo>
                    <a:pt x="5812" y="565"/>
                    <a:pt x="5959" y="531"/>
                    <a:pt x="6105" y="497"/>
                  </a:cubicBezTo>
                  <a:lnTo>
                    <a:pt x="6320" y="430"/>
                  </a:lnTo>
                  <a:lnTo>
                    <a:pt x="6557" y="396"/>
                  </a:lnTo>
                  <a:cubicBezTo>
                    <a:pt x="6679" y="387"/>
                    <a:pt x="6828" y="351"/>
                    <a:pt x="6911" y="351"/>
                  </a:cubicBezTo>
                  <a:cubicBezTo>
                    <a:pt x="6935" y="351"/>
                    <a:pt x="6953" y="354"/>
                    <a:pt x="6963" y="362"/>
                  </a:cubicBezTo>
                  <a:cubicBezTo>
                    <a:pt x="7076" y="407"/>
                    <a:pt x="7177" y="497"/>
                    <a:pt x="7245" y="599"/>
                  </a:cubicBezTo>
                  <a:cubicBezTo>
                    <a:pt x="7426" y="847"/>
                    <a:pt x="7572" y="1118"/>
                    <a:pt x="7685" y="1411"/>
                  </a:cubicBezTo>
                  <a:cubicBezTo>
                    <a:pt x="7911" y="1998"/>
                    <a:pt x="8114" y="2608"/>
                    <a:pt x="8272" y="3228"/>
                  </a:cubicBezTo>
                  <a:cubicBezTo>
                    <a:pt x="8622" y="4458"/>
                    <a:pt x="8881" y="5722"/>
                    <a:pt x="9163" y="6975"/>
                  </a:cubicBezTo>
                  <a:cubicBezTo>
                    <a:pt x="8972" y="5699"/>
                    <a:pt x="8768" y="4436"/>
                    <a:pt x="8486" y="3172"/>
                  </a:cubicBezTo>
                  <a:cubicBezTo>
                    <a:pt x="8351" y="2540"/>
                    <a:pt x="8170" y="1908"/>
                    <a:pt x="7956" y="1299"/>
                  </a:cubicBezTo>
                  <a:cubicBezTo>
                    <a:pt x="7843" y="983"/>
                    <a:pt x="7696" y="678"/>
                    <a:pt x="7516" y="396"/>
                  </a:cubicBezTo>
                  <a:cubicBezTo>
                    <a:pt x="7403" y="238"/>
                    <a:pt x="7256" y="103"/>
                    <a:pt x="7065" y="35"/>
                  </a:cubicBezTo>
                  <a:cubicBezTo>
                    <a:pt x="6999" y="13"/>
                    <a:pt x="6933" y="1"/>
                    <a:pt x="68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15"/>
            <p:cNvSpPr/>
            <p:nvPr/>
          </p:nvSpPr>
          <p:spPr>
            <a:xfrm>
              <a:off x="616554" y="196377"/>
              <a:ext cx="328442" cy="404152"/>
            </a:xfrm>
            <a:custGeom>
              <a:rect b="b" l="l" r="r" t="t"/>
              <a:pathLst>
                <a:path extrusionOk="0" h="11776" w="9570">
                  <a:moveTo>
                    <a:pt x="4839" y="0"/>
                  </a:moveTo>
                  <a:cubicBezTo>
                    <a:pt x="4386" y="0"/>
                    <a:pt x="3910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2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62" y="9702"/>
                  </a:cubicBezTo>
                  <a:cubicBezTo>
                    <a:pt x="9435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55" y="2503"/>
                    <a:pt x="6749" y="1273"/>
                  </a:cubicBezTo>
                  <a:cubicBezTo>
                    <a:pt x="6074" y="485"/>
                    <a:pt x="5480" y="0"/>
                    <a:pt x="483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15"/>
            <p:cNvSpPr/>
            <p:nvPr/>
          </p:nvSpPr>
          <p:spPr>
            <a:xfrm>
              <a:off x="620844" y="191195"/>
              <a:ext cx="323775" cy="412698"/>
            </a:xfrm>
            <a:custGeom>
              <a:rect b="b" l="l" r="r" t="t"/>
              <a:pathLst>
                <a:path extrusionOk="0" h="12025" w="9434">
                  <a:moveTo>
                    <a:pt x="9434" y="7889"/>
                  </a:moveTo>
                  <a:cubicBezTo>
                    <a:pt x="9434" y="7889"/>
                    <a:pt x="9423" y="8010"/>
                    <a:pt x="9422" y="8262"/>
                  </a:cubicBezTo>
                  <a:lnTo>
                    <a:pt x="9422" y="8262"/>
                  </a:lnTo>
                  <a:cubicBezTo>
                    <a:pt x="9434" y="8025"/>
                    <a:pt x="9434" y="7890"/>
                    <a:pt x="9434" y="7889"/>
                  </a:cubicBezTo>
                  <a:close/>
                  <a:moveTo>
                    <a:pt x="9422" y="8262"/>
                  </a:moveTo>
                  <a:cubicBezTo>
                    <a:pt x="9422" y="8262"/>
                    <a:pt x="9422" y="8262"/>
                    <a:pt x="9422" y="8262"/>
                  </a:cubicBezTo>
                  <a:cubicBezTo>
                    <a:pt x="9422" y="8266"/>
                    <a:pt x="9422" y="8270"/>
                    <a:pt x="9422" y="8274"/>
                  </a:cubicBezTo>
                  <a:lnTo>
                    <a:pt x="9422" y="8274"/>
                  </a:lnTo>
                  <a:cubicBezTo>
                    <a:pt x="9422" y="8273"/>
                    <a:pt x="9422" y="8273"/>
                    <a:pt x="9422" y="8273"/>
                  </a:cubicBezTo>
                  <a:cubicBezTo>
                    <a:pt x="9422" y="8269"/>
                    <a:pt x="9422" y="8265"/>
                    <a:pt x="9422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7" y="1"/>
                    <a:pt x="4615" y="2"/>
                  </a:cubicBezTo>
                  <a:cubicBezTo>
                    <a:pt x="4356" y="24"/>
                    <a:pt x="4096" y="92"/>
                    <a:pt x="3871" y="227"/>
                  </a:cubicBezTo>
                  <a:cubicBezTo>
                    <a:pt x="3430" y="476"/>
                    <a:pt x="3058" y="848"/>
                    <a:pt x="2731" y="1198"/>
                  </a:cubicBezTo>
                  <a:cubicBezTo>
                    <a:pt x="2562" y="1378"/>
                    <a:pt x="2381" y="1536"/>
                    <a:pt x="2212" y="1740"/>
                  </a:cubicBezTo>
                  <a:cubicBezTo>
                    <a:pt x="2054" y="1931"/>
                    <a:pt x="1907" y="2146"/>
                    <a:pt x="1760" y="2360"/>
                  </a:cubicBezTo>
                  <a:cubicBezTo>
                    <a:pt x="1128" y="3184"/>
                    <a:pt x="711" y="4154"/>
                    <a:pt x="384" y="5147"/>
                  </a:cubicBezTo>
                  <a:cubicBezTo>
                    <a:pt x="90" y="6152"/>
                    <a:pt x="0" y="7201"/>
                    <a:pt x="102" y="8250"/>
                  </a:cubicBezTo>
                  <a:cubicBezTo>
                    <a:pt x="158" y="8770"/>
                    <a:pt x="305" y="9266"/>
                    <a:pt x="519" y="9740"/>
                  </a:cubicBezTo>
                  <a:cubicBezTo>
                    <a:pt x="745" y="10203"/>
                    <a:pt x="1061" y="10609"/>
                    <a:pt x="1444" y="10959"/>
                  </a:cubicBezTo>
                  <a:cubicBezTo>
                    <a:pt x="1817" y="11263"/>
                    <a:pt x="2234" y="11523"/>
                    <a:pt x="2697" y="11703"/>
                  </a:cubicBezTo>
                  <a:cubicBezTo>
                    <a:pt x="2911" y="11794"/>
                    <a:pt x="3137" y="11850"/>
                    <a:pt x="3363" y="11918"/>
                  </a:cubicBezTo>
                  <a:cubicBezTo>
                    <a:pt x="3577" y="11974"/>
                    <a:pt x="3803" y="12008"/>
                    <a:pt x="4040" y="12019"/>
                  </a:cubicBezTo>
                  <a:cubicBezTo>
                    <a:pt x="4118" y="12023"/>
                    <a:pt x="4197" y="12024"/>
                    <a:pt x="4275" y="12024"/>
                  </a:cubicBezTo>
                  <a:cubicBezTo>
                    <a:pt x="5031" y="12024"/>
                    <a:pt x="5783" y="11877"/>
                    <a:pt x="6488" y="11591"/>
                  </a:cubicBezTo>
                  <a:cubicBezTo>
                    <a:pt x="7154" y="11365"/>
                    <a:pt x="7764" y="11015"/>
                    <a:pt x="8317" y="10575"/>
                  </a:cubicBezTo>
                  <a:cubicBezTo>
                    <a:pt x="8734" y="10237"/>
                    <a:pt x="9050" y="9785"/>
                    <a:pt x="9231" y="9277"/>
                  </a:cubicBezTo>
                  <a:cubicBezTo>
                    <a:pt x="9298" y="9086"/>
                    <a:pt x="9343" y="8894"/>
                    <a:pt x="9377" y="8702"/>
                  </a:cubicBezTo>
                  <a:cubicBezTo>
                    <a:pt x="9399" y="8559"/>
                    <a:pt x="9421" y="8416"/>
                    <a:pt x="9422" y="8274"/>
                  </a:cubicBezTo>
                  <a:lnTo>
                    <a:pt x="9422" y="8274"/>
                  </a:lnTo>
                  <a:cubicBezTo>
                    <a:pt x="9411" y="8420"/>
                    <a:pt x="9400" y="8567"/>
                    <a:pt x="9366" y="8702"/>
                  </a:cubicBezTo>
                  <a:cubicBezTo>
                    <a:pt x="9332" y="8894"/>
                    <a:pt x="9287" y="9086"/>
                    <a:pt x="9208" y="9266"/>
                  </a:cubicBezTo>
                  <a:cubicBezTo>
                    <a:pt x="9027" y="9774"/>
                    <a:pt x="8700" y="10214"/>
                    <a:pt x="8283" y="10541"/>
                  </a:cubicBezTo>
                  <a:cubicBezTo>
                    <a:pt x="7730" y="10970"/>
                    <a:pt x="7109" y="11286"/>
                    <a:pt x="6443" y="11489"/>
                  </a:cubicBezTo>
                  <a:cubicBezTo>
                    <a:pt x="5812" y="11712"/>
                    <a:pt x="5150" y="11820"/>
                    <a:pt x="4490" y="11820"/>
                  </a:cubicBezTo>
                  <a:cubicBezTo>
                    <a:pt x="4347" y="11820"/>
                    <a:pt x="4205" y="11815"/>
                    <a:pt x="4062" y="11805"/>
                  </a:cubicBezTo>
                  <a:cubicBezTo>
                    <a:pt x="3837" y="11782"/>
                    <a:pt x="3622" y="11737"/>
                    <a:pt x="3419" y="11681"/>
                  </a:cubicBezTo>
                  <a:cubicBezTo>
                    <a:pt x="3216" y="11602"/>
                    <a:pt x="3002" y="11545"/>
                    <a:pt x="2799" y="11444"/>
                  </a:cubicBezTo>
                  <a:cubicBezTo>
                    <a:pt x="2381" y="11263"/>
                    <a:pt x="1997" y="11015"/>
                    <a:pt x="1670" y="10710"/>
                  </a:cubicBezTo>
                  <a:cubicBezTo>
                    <a:pt x="1004" y="10067"/>
                    <a:pt x="621" y="9165"/>
                    <a:pt x="530" y="8205"/>
                  </a:cubicBezTo>
                  <a:cubicBezTo>
                    <a:pt x="451" y="7224"/>
                    <a:pt x="553" y="6231"/>
                    <a:pt x="846" y="5283"/>
                  </a:cubicBezTo>
                  <a:cubicBezTo>
                    <a:pt x="1140" y="4335"/>
                    <a:pt x="1512" y="3398"/>
                    <a:pt x="2099" y="2620"/>
                  </a:cubicBezTo>
                  <a:cubicBezTo>
                    <a:pt x="2234" y="2428"/>
                    <a:pt x="2347" y="2213"/>
                    <a:pt x="2516" y="2022"/>
                  </a:cubicBezTo>
                  <a:cubicBezTo>
                    <a:pt x="2686" y="1841"/>
                    <a:pt x="2855" y="1661"/>
                    <a:pt x="3013" y="1480"/>
                  </a:cubicBezTo>
                  <a:cubicBezTo>
                    <a:pt x="3351" y="1108"/>
                    <a:pt x="3656" y="758"/>
                    <a:pt x="4040" y="521"/>
                  </a:cubicBezTo>
                  <a:cubicBezTo>
                    <a:pt x="4245" y="382"/>
                    <a:pt x="4490" y="309"/>
                    <a:pt x="4736" y="309"/>
                  </a:cubicBezTo>
                  <a:cubicBezTo>
                    <a:pt x="4910" y="309"/>
                    <a:pt x="5084" y="345"/>
                    <a:pt x="5247" y="419"/>
                  </a:cubicBezTo>
                  <a:cubicBezTo>
                    <a:pt x="5642" y="589"/>
                    <a:pt x="5969" y="893"/>
                    <a:pt x="6274" y="1198"/>
                  </a:cubicBezTo>
                  <a:cubicBezTo>
                    <a:pt x="6838" y="1785"/>
                    <a:pt x="7335" y="2439"/>
                    <a:pt x="7764" y="3139"/>
                  </a:cubicBezTo>
                  <a:cubicBezTo>
                    <a:pt x="7955" y="3443"/>
                    <a:pt x="8136" y="3759"/>
                    <a:pt x="8283" y="4098"/>
                  </a:cubicBezTo>
                  <a:cubicBezTo>
                    <a:pt x="8441" y="4391"/>
                    <a:pt x="8576" y="4685"/>
                    <a:pt x="8689" y="5001"/>
                  </a:cubicBezTo>
                  <a:lnTo>
                    <a:pt x="9016" y="5802"/>
                  </a:lnTo>
                  <a:cubicBezTo>
                    <a:pt x="9106" y="6061"/>
                    <a:pt x="9185" y="6287"/>
                    <a:pt x="9231" y="6513"/>
                  </a:cubicBezTo>
                  <a:cubicBezTo>
                    <a:pt x="9287" y="6705"/>
                    <a:pt x="9321" y="6896"/>
                    <a:pt x="9355" y="7088"/>
                  </a:cubicBezTo>
                  <a:cubicBezTo>
                    <a:pt x="9377" y="7235"/>
                    <a:pt x="9400" y="7382"/>
                    <a:pt x="9411" y="7528"/>
                  </a:cubicBezTo>
                  <a:cubicBezTo>
                    <a:pt x="9422" y="7765"/>
                    <a:pt x="9434" y="7889"/>
                    <a:pt x="9434" y="7889"/>
                  </a:cubicBezTo>
                  <a:cubicBezTo>
                    <a:pt x="9434" y="7889"/>
                    <a:pt x="9422" y="7765"/>
                    <a:pt x="9411" y="7517"/>
                  </a:cubicBezTo>
                  <a:cubicBezTo>
                    <a:pt x="9411" y="7370"/>
                    <a:pt x="9389" y="7224"/>
                    <a:pt x="9366" y="7077"/>
                  </a:cubicBezTo>
                  <a:cubicBezTo>
                    <a:pt x="9343" y="6885"/>
                    <a:pt x="9310" y="6682"/>
                    <a:pt x="9253" y="6490"/>
                  </a:cubicBezTo>
                  <a:cubicBezTo>
                    <a:pt x="9208" y="6276"/>
                    <a:pt x="9129" y="6050"/>
                    <a:pt x="9050" y="5791"/>
                  </a:cubicBezTo>
                  <a:lnTo>
                    <a:pt x="8745" y="4978"/>
                  </a:lnTo>
                  <a:cubicBezTo>
                    <a:pt x="8621" y="4662"/>
                    <a:pt x="8497" y="4357"/>
                    <a:pt x="8350" y="4064"/>
                  </a:cubicBezTo>
                  <a:cubicBezTo>
                    <a:pt x="8204" y="3726"/>
                    <a:pt x="8034" y="3398"/>
                    <a:pt x="7854" y="3082"/>
                  </a:cubicBezTo>
                  <a:cubicBezTo>
                    <a:pt x="7448" y="2349"/>
                    <a:pt x="6974" y="1672"/>
                    <a:pt x="6432" y="1051"/>
                  </a:cubicBezTo>
                  <a:cubicBezTo>
                    <a:pt x="6127" y="724"/>
                    <a:pt x="5800" y="374"/>
                    <a:pt x="5360" y="160"/>
                  </a:cubicBezTo>
                  <a:cubicBezTo>
                    <a:pt x="5153" y="56"/>
                    <a:pt x="4918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15"/>
            <p:cNvSpPr/>
            <p:nvPr/>
          </p:nvSpPr>
          <p:spPr>
            <a:xfrm>
              <a:off x="779231" y="145377"/>
              <a:ext cx="384967" cy="318490"/>
            </a:xfrm>
            <a:custGeom>
              <a:rect b="b" l="l" r="r" t="t"/>
              <a:pathLst>
                <a:path extrusionOk="0" h="9280" w="11217">
                  <a:moveTo>
                    <a:pt x="4959" y="1"/>
                  </a:moveTo>
                  <a:cubicBezTo>
                    <a:pt x="3579" y="1"/>
                    <a:pt x="1996" y="340"/>
                    <a:pt x="0" y="1235"/>
                  </a:cubicBezTo>
                  <a:cubicBezTo>
                    <a:pt x="711" y="3323"/>
                    <a:pt x="1625" y="5489"/>
                    <a:pt x="2866" y="7227"/>
                  </a:cubicBezTo>
                  <a:cubicBezTo>
                    <a:pt x="3510" y="8141"/>
                    <a:pt x="4017" y="8829"/>
                    <a:pt x="5089" y="9224"/>
                  </a:cubicBezTo>
                  <a:cubicBezTo>
                    <a:pt x="5202" y="9267"/>
                    <a:pt x="5436" y="9280"/>
                    <a:pt x="5694" y="9280"/>
                  </a:cubicBezTo>
                  <a:cubicBezTo>
                    <a:pt x="6058" y="9280"/>
                    <a:pt x="6468" y="9254"/>
                    <a:pt x="6647" y="9247"/>
                  </a:cubicBezTo>
                  <a:cubicBezTo>
                    <a:pt x="7662" y="9168"/>
                    <a:pt x="8779" y="8547"/>
                    <a:pt x="9377" y="7882"/>
                  </a:cubicBezTo>
                  <a:cubicBezTo>
                    <a:pt x="11217" y="5692"/>
                    <a:pt x="11149" y="1664"/>
                    <a:pt x="8001" y="547"/>
                  </a:cubicBezTo>
                  <a:cubicBezTo>
                    <a:pt x="7046" y="220"/>
                    <a:pt x="6068" y="1"/>
                    <a:pt x="4959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15"/>
            <p:cNvSpPr/>
            <p:nvPr/>
          </p:nvSpPr>
          <p:spPr>
            <a:xfrm>
              <a:off x="770719" y="137415"/>
              <a:ext cx="377623" cy="326623"/>
            </a:xfrm>
            <a:custGeom>
              <a:rect b="b" l="l" r="r" t="t"/>
              <a:pathLst>
                <a:path extrusionOk="0" h="9517" w="11003">
                  <a:moveTo>
                    <a:pt x="5078" y="0"/>
                  </a:moveTo>
                  <a:cubicBezTo>
                    <a:pt x="4649" y="12"/>
                    <a:pt x="4220" y="45"/>
                    <a:pt x="3792" y="124"/>
                  </a:cubicBezTo>
                  <a:cubicBezTo>
                    <a:pt x="3374" y="192"/>
                    <a:pt x="2956" y="282"/>
                    <a:pt x="2550" y="407"/>
                  </a:cubicBezTo>
                  <a:cubicBezTo>
                    <a:pt x="1727" y="632"/>
                    <a:pt x="937" y="937"/>
                    <a:pt x="169" y="1298"/>
                  </a:cubicBezTo>
                  <a:lnTo>
                    <a:pt x="0" y="1377"/>
                  </a:lnTo>
                  <a:lnTo>
                    <a:pt x="56" y="1535"/>
                  </a:lnTo>
                  <a:cubicBezTo>
                    <a:pt x="384" y="2415"/>
                    <a:pt x="745" y="3295"/>
                    <a:pt x="1140" y="4153"/>
                  </a:cubicBezTo>
                  <a:cubicBezTo>
                    <a:pt x="1332" y="4582"/>
                    <a:pt x="1546" y="5010"/>
                    <a:pt x="1772" y="5417"/>
                  </a:cubicBezTo>
                  <a:cubicBezTo>
                    <a:pt x="1997" y="5834"/>
                    <a:pt x="2234" y="6240"/>
                    <a:pt x="2494" y="6647"/>
                  </a:cubicBezTo>
                  <a:cubicBezTo>
                    <a:pt x="2607" y="6850"/>
                    <a:pt x="2753" y="7030"/>
                    <a:pt x="2889" y="7222"/>
                  </a:cubicBezTo>
                  <a:cubicBezTo>
                    <a:pt x="3024" y="7414"/>
                    <a:pt x="3160" y="7606"/>
                    <a:pt x="3306" y="7798"/>
                  </a:cubicBezTo>
                  <a:cubicBezTo>
                    <a:pt x="3577" y="8181"/>
                    <a:pt x="3893" y="8531"/>
                    <a:pt x="4243" y="8847"/>
                  </a:cubicBezTo>
                  <a:cubicBezTo>
                    <a:pt x="4423" y="9005"/>
                    <a:pt x="4627" y="9129"/>
                    <a:pt x="4830" y="9242"/>
                  </a:cubicBezTo>
                  <a:cubicBezTo>
                    <a:pt x="4931" y="9298"/>
                    <a:pt x="5044" y="9355"/>
                    <a:pt x="5146" y="9400"/>
                  </a:cubicBezTo>
                  <a:cubicBezTo>
                    <a:pt x="5258" y="9445"/>
                    <a:pt x="5371" y="9479"/>
                    <a:pt x="5484" y="9502"/>
                  </a:cubicBezTo>
                  <a:cubicBezTo>
                    <a:pt x="5680" y="9511"/>
                    <a:pt x="5877" y="9516"/>
                    <a:pt x="6072" y="9516"/>
                  </a:cubicBezTo>
                  <a:cubicBezTo>
                    <a:pt x="6349" y="9516"/>
                    <a:pt x="6624" y="9505"/>
                    <a:pt x="6895" y="9479"/>
                  </a:cubicBezTo>
                  <a:lnTo>
                    <a:pt x="6895" y="9479"/>
                  </a:lnTo>
                  <a:cubicBezTo>
                    <a:pt x="6663" y="9496"/>
                    <a:pt x="6429" y="9504"/>
                    <a:pt x="6194" y="9504"/>
                  </a:cubicBezTo>
                  <a:cubicBezTo>
                    <a:pt x="5958" y="9504"/>
                    <a:pt x="5721" y="9496"/>
                    <a:pt x="5484" y="9479"/>
                  </a:cubicBezTo>
                  <a:cubicBezTo>
                    <a:pt x="5371" y="9456"/>
                    <a:pt x="5258" y="9423"/>
                    <a:pt x="5157" y="9366"/>
                  </a:cubicBezTo>
                  <a:cubicBezTo>
                    <a:pt x="5044" y="9321"/>
                    <a:pt x="4943" y="9276"/>
                    <a:pt x="4841" y="9208"/>
                  </a:cubicBezTo>
                  <a:cubicBezTo>
                    <a:pt x="4638" y="9095"/>
                    <a:pt x="4446" y="8960"/>
                    <a:pt x="4277" y="8813"/>
                  </a:cubicBezTo>
                  <a:cubicBezTo>
                    <a:pt x="3927" y="8497"/>
                    <a:pt x="3622" y="8136"/>
                    <a:pt x="3363" y="7752"/>
                  </a:cubicBezTo>
                  <a:cubicBezTo>
                    <a:pt x="3227" y="7549"/>
                    <a:pt x="3103" y="7358"/>
                    <a:pt x="2979" y="7166"/>
                  </a:cubicBezTo>
                  <a:cubicBezTo>
                    <a:pt x="2855" y="6963"/>
                    <a:pt x="2720" y="6771"/>
                    <a:pt x="2607" y="6568"/>
                  </a:cubicBezTo>
                  <a:cubicBezTo>
                    <a:pt x="2370" y="6161"/>
                    <a:pt x="2144" y="5744"/>
                    <a:pt x="1952" y="5326"/>
                  </a:cubicBezTo>
                  <a:cubicBezTo>
                    <a:pt x="1760" y="4898"/>
                    <a:pt x="1557" y="4480"/>
                    <a:pt x="1388" y="4040"/>
                  </a:cubicBezTo>
                  <a:cubicBezTo>
                    <a:pt x="1050" y="3238"/>
                    <a:pt x="752" y="2416"/>
                    <a:pt x="484" y="1583"/>
                  </a:cubicBezTo>
                  <a:lnTo>
                    <a:pt x="484" y="1583"/>
                  </a:lnTo>
                  <a:cubicBezTo>
                    <a:pt x="815" y="1447"/>
                    <a:pt x="1147" y="1313"/>
                    <a:pt x="1478" y="1196"/>
                  </a:cubicBezTo>
                  <a:cubicBezTo>
                    <a:pt x="1873" y="1050"/>
                    <a:pt x="2268" y="926"/>
                    <a:pt x="2663" y="824"/>
                  </a:cubicBezTo>
                  <a:cubicBezTo>
                    <a:pt x="3058" y="722"/>
                    <a:pt x="3464" y="632"/>
                    <a:pt x="3871" y="576"/>
                  </a:cubicBezTo>
                  <a:cubicBezTo>
                    <a:pt x="4265" y="519"/>
                    <a:pt x="4672" y="485"/>
                    <a:pt x="5089" y="474"/>
                  </a:cubicBezTo>
                  <a:cubicBezTo>
                    <a:pt x="5163" y="472"/>
                    <a:pt x="5238" y="471"/>
                    <a:pt x="5312" y="471"/>
                  </a:cubicBezTo>
                  <a:cubicBezTo>
                    <a:pt x="6052" y="471"/>
                    <a:pt x="6798" y="573"/>
                    <a:pt x="7515" y="768"/>
                  </a:cubicBezTo>
                  <a:cubicBezTo>
                    <a:pt x="7899" y="869"/>
                    <a:pt x="8283" y="1005"/>
                    <a:pt x="8655" y="1174"/>
                  </a:cubicBezTo>
                  <a:cubicBezTo>
                    <a:pt x="9016" y="1343"/>
                    <a:pt x="9343" y="1569"/>
                    <a:pt x="9625" y="1851"/>
                  </a:cubicBezTo>
                  <a:cubicBezTo>
                    <a:pt x="10201" y="2438"/>
                    <a:pt x="10562" y="3182"/>
                    <a:pt x="10686" y="3995"/>
                  </a:cubicBezTo>
                  <a:cubicBezTo>
                    <a:pt x="10810" y="4807"/>
                    <a:pt x="10743" y="5642"/>
                    <a:pt x="10494" y="6432"/>
                  </a:cubicBezTo>
                  <a:cubicBezTo>
                    <a:pt x="10370" y="6827"/>
                    <a:pt x="10201" y="7211"/>
                    <a:pt x="9987" y="7561"/>
                  </a:cubicBezTo>
                  <a:cubicBezTo>
                    <a:pt x="9772" y="7922"/>
                    <a:pt x="9501" y="8238"/>
                    <a:pt x="9174" y="8497"/>
                  </a:cubicBezTo>
                  <a:cubicBezTo>
                    <a:pt x="8847" y="8768"/>
                    <a:pt x="8486" y="8982"/>
                    <a:pt x="8113" y="9152"/>
                  </a:cubicBezTo>
                  <a:cubicBezTo>
                    <a:pt x="7730" y="9321"/>
                    <a:pt x="7312" y="9434"/>
                    <a:pt x="6895" y="9479"/>
                  </a:cubicBezTo>
                  <a:cubicBezTo>
                    <a:pt x="7312" y="9445"/>
                    <a:pt x="7730" y="9344"/>
                    <a:pt x="8113" y="9174"/>
                  </a:cubicBezTo>
                  <a:cubicBezTo>
                    <a:pt x="8497" y="9005"/>
                    <a:pt x="8869" y="8802"/>
                    <a:pt x="9197" y="8542"/>
                  </a:cubicBezTo>
                  <a:cubicBezTo>
                    <a:pt x="9535" y="8283"/>
                    <a:pt x="9817" y="7956"/>
                    <a:pt x="10032" y="7595"/>
                  </a:cubicBezTo>
                  <a:cubicBezTo>
                    <a:pt x="10269" y="7245"/>
                    <a:pt x="10449" y="6861"/>
                    <a:pt x="10596" y="6466"/>
                  </a:cubicBezTo>
                  <a:cubicBezTo>
                    <a:pt x="10901" y="5665"/>
                    <a:pt x="11002" y="4807"/>
                    <a:pt x="10912" y="3961"/>
                  </a:cubicBezTo>
                  <a:cubicBezTo>
                    <a:pt x="10822" y="3092"/>
                    <a:pt x="10460" y="2268"/>
                    <a:pt x="9874" y="1614"/>
                  </a:cubicBezTo>
                  <a:cubicBezTo>
                    <a:pt x="9569" y="1287"/>
                    <a:pt x="9219" y="1016"/>
                    <a:pt x="8836" y="813"/>
                  </a:cubicBezTo>
                  <a:cubicBezTo>
                    <a:pt x="8441" y="621"/>
                    <a:pt x="8034" y="474"/>
                    <a:pt x="7617" y="361"/>
                  </a:cubicBezTo>
                  <a:cubicBezTo>
                    <a:pt x="6793" y="124"/>
                    <a:pt x="5936" y="0"/>
                    <a:pt x="50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15"/>
            <p:cNvSpPr/>
            <p:nvPr/>
          </p:nvSpPr>
          <p:spPr>
            <a:xfrm>
              <a:off x="712238" y="119191"/>
              <a:ext cx="61227" cy="59682"/>
            </a:xfrm>
            <a:custGeom>
              <a:rect b="b" l="l" r="r" t="t"/>
              <a:pathLst>
                <a:path extrusionOk="0" h="1739" w="1784">
                  <a:moveTo>
                    <a:pt x="0" y="1"/>
                  </a:moveTo>
                  <a:lnTo>
                    <a:pt x="0" y="1"/>
                  </a:lnTo>
                  <a:cubicBezTo>
                    <a:pt x="57" y="125"/>
                    <a:pt x="136" y="238"/>
                    <a:pt x="215" y="351"/>
                  </a:cubicBezTo>
                  <a:cubicBezTo>
                    <a:pt x="294" y="452"/>
                    <a:pt x="372" y="565"/>
                    <a:pt x="451" y="678"/>
                  </a:cubicBezTo>
                  <a:cubicBezTo>
                    <a:pt x="542" y="791"/>
                    <a:pt x="632" y="904"/>
                    <a:pt x="734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23" y="1637"/>
                    <a:pt x="1648" y="1694"/>
                    <a:pt x="1783" y="1739"/>
                  </a:cubicBezTo>
                  <a:cubicBezTo>
                    <a:pt x="1727" y="1615"/>
                    <a:pt x="1670" y="1490"/>
                    <a:pt x="1602" y="1366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58" y="464"/>
                    <a:pt x="609" y="227"/>
                    <a:pt x="384" y="136"/>
                  </a:cubicBezTo>
                  <a:cubicBezTo>
                    <a:pt x="260" y="80"/>
                    <a:pt x="136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15"/>
            <p:cNvSpPr/>
            <p:nvPr/>
          </p:nvSpPr>
          <p:spPr>
            <a:xfrm>
              <a:off x="742062" y="109513"/>
              <a:ext cx="30613" cy="57761"/>
            </a:xfrm>
            <a:custGeom>
              <a:rect b="b" l="l" r="r" t="t"/>
              <a:pathLst>
                <a:path extrusionOk="0" h="1683" w="892">
                  <a:moveTo>
                    <a:pt x="0" y="1"/>
                  </a:moveTo>
                  <a:cubicBezTo>
                    <a:pt x="0" y="114"/>
                    <a:pt x="11" y="215"/>
                    <a:pt x="45" y="328"/>
                  </a:cubicBezTo>
                  <a:cubicBezTo>
                    <a:pt x="68" y="418"/>
                    <a:pt x="102" y="520"/>
                    <a:pt x="124" y="621"/>
                  </a:cubicBezTo>
                  <a:cubicBezTo>
                    <a:pt x="158" y="734"/>
                    <a:pt x="203" y="836"/>
                    <a:pt x="248" y="937"/>
                  </a:cubicBezTo>
                  <a:cubicBezTo>
                    <a:pt x="339" y="1141"/>
                    <a:pt x="474" y="1321"/>
                    <a:pt x="632" y="1490"/>
                  </a:cubicBezTo>
                  <a:cubicBezTo>
                    <a:pt x="700" y="1558"/>
                    <a:pt x="790" y="1626"/>
                    <a:pt x="880" y="1682"/>
                  </a:cubicBezTo>
                  <a:cubicBezTo>
                    <a:pt x="891" y="1569"/>
                    <a:pt x="891" y="1468"/>
                    <a:pt x="869" y="1355"/>
                  </a:cubicBezTo>
                  <a:cubicBezTo>
                    <a:pt x="835" y="1141"/>
                    <a:pt x="767" y="926"/>
                    <a:pt x="688" y="734"/>
                  </a:cubicBezTo>
                  <a:cubicBezTo>
                    <a:pt x="587" y="520"/>
                    <a:pt x="451" y="339"/>
                    <a:pt x="282" y="181"/>
                  </a:cubicBezTo>
                  <a:cubicBezTo>
                    <a:pt x="192" y="114"/>
                    <a:pt x="102" y="46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15"/>
            <p:cNvSpPr/>
            <p:nvPr/>
          </p:nvSpPr>
          <p:spPr>
            <a:xfrm>
              <a:off x="768385" y="103713"/>
              <a:ext cx="17469" cy="63938"/>
            </a:xfrm>
            <a:custGeom>
              <a:rect b="b" l="l" r="r" t="t"/>
              <a:pathLst>
                <a:path extrusionOk="0" h="1863" w="509">
                  <a:moveTo>
                    <a:pt x="91" y="1"/>
                  </a:moveTo>
                  <a:cubicBezTo>
                    <a:pt x="45" y="102"/>
                    <a:pt x="23" y="204"/>
                    <a:pt x="23" y="317"/>
                  </a:cubicBezTo>
                  <a:cubicBezTo>
                    <a:pt x="12" y="407"/>
                    <a:pt x="0" y="520"/>
                    <a:pt x="0" y="621"/>
                  </a:cubicBezTo>
                  <a:cubicBezTo>
                    <a:pt x="0" y="734"/>
                    <a:pt x="0" y="836"/>
                    <a:pt x="12" y="948"/>
                  </a:cubicBezTo>
                  <a:cubicBezTo>
                    <a:pt x="34" y="1163"/>
                    <a:pt x="79" y="1377"/>
                    <a:pt x="170" y="1580"/>
                  </a:cubicBezTo>
                  <a:cubicBezTo>
                    <a:pt x="203" y="1682"/>
                    <a:pt x="260" y="1772"/>
                    <a:pt x="316" y="1862"/>
                  </a:cubicBezTo>
                  <a:cubicBezTo>
                    <a:pt x="373" y="1772"/>
                    <a:pt x="418" y="1671"/>
                    <a:pt x="440" y="1558"/>
                  </a:cubicBezTo>
                  <a:cubicBezTo>
                    <a:pt x="497" y="1343"/>
                    <a:pt x="508" y="1118"/>
                    <a:pt x="486" y="903"/>
                  </a:cubicBezTo>
                  <a:cubicBezTo>
                    <a:pt x="463" y="666"/>
                    <a:pt x="395" y="452"/>
                    <a:pt x="282" y="249"/>
                  </a:cubicBezTo>
                  <a:cubicBezTo>
                    <a:pt x="226" y="159"/>
                    <a:pt x="158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15"/>
            <p:cNvSpPr/>
            <p:nvPr/>
          </p:nvSpPr>
          <p:spPr>
            <a:xfrm>
              <a:off x="791243" y="100247"/>
              <a:ext cx="97229" cy="76705"/>
            </a:xfrm>
            <a:custGeom>
              <a:rect b="b" l="l" r="r" t="t"/>
              <a:pathLst>
                <a:path extrusionOk="0" h="2235" w="2833">
                  <a:moveTo>
                    <a:pt x="2471" y="0"/>
                  </a:moveTo>
                  <a:cubicBezTo>
                    <a:pt x="2392" y="0"/>
                    <a:pt x="2302" y="11"/>
                    <a:pt x="2223" y="34"/>
                  </a:cubicBezTo>
                  <a:cubicBezTo>
                    <a:pt x="2133" y="56"/>
                    <a:pt x="2043" y="90"/>
                    <a:pt x="1941" y="124"/>
                  </a:cubicBezTo>
                  <a:cubicBezTo>
                    <a:pt x="1828" y="158"/>
                    <a:pt x="1727" y="203"/>
                    <a:pt x="1636" y="271"/>
                  </a:cubicBezTo>
                  <a:cubicBezTo>
                    <a:pt x="1535" y="327"/>
                    <a:pt x="1433" y="395"/>
                    <a:pt x="1343" y="463"/>
                  </a:cubicBezTo>
                  <a:lnTo>
                    <a:pt x="1072" y="700"/>
                  </a:lnTo>
                  <a:cubicBezTo>
                    <a:pt x="767" y="1004"/>
                    <a:pt x="508" y="1354"/>
                    <a:pt x="293" y="1726"/>
                  </a:cubicBezTo>
                  <a:lnTo>
                    <a:pt x="79" y="2099"/>
                  </a:lnTo>
                  <a:cubicBezTo>
                    <a:pt x="23" y="2178"/>
                    <a:pt x="0" y="2234"/>
                    <a:pt x="0" y="2234"/>
                  </a:cubicBezTo>
                  <a:cubicBezTo>
                    <a:pt x="181" y="2144"/>
                    <a:pt x="339" y="2042"/>
                    <a:pt x="497" y="1907"/>
                  </a:cubicBezTo>
                  <a:cubicBezTo>
                    <a:pt x="632" y="1794"/>
                    <a:pt x="779" y="1659"/>
                    <a:pt x="937" y="1512"/>
                  </a:cubicBezTo>
                  <a:lnTo>
                    <a:pt x="1162" y="1275"/>
                  </a:lnTo>
                  <a:cubicBezTo>
                    <a:pt x="1241" y="1196"/>
                    <a:pt x="1320" y="1117"/>
                    <a:pt x="1399" y="1049"/>
                  </a:cubicBezTo>
                  <a:cubicBezTo>
                    <a:pt x="1557" y="891"/>
                    <a:pt x="1715" y="756"/>
                    <a:pt x="1873" y="621"/>
                  </a:cubicBezTo>
                  <a:cubicBezTo>
                    <a:pt x="1952" y="553"/>
                    <a:pt x="2031" y="497"/>
                    <a:pt x="2110" y="440"/>
                  </a:cubicBezTo>
                  <a:cubicBezTo>
                    <a:pt x="2189" y="395"/>
                    <a:pt x="2257" y="339"/>
                    <a:pt x="2325" y="293"/>
                  </a:cubicBezTo>
                  <a:cubicBezTo>
                    <a:pt x="2392" y="248"/>
                    <a:pt x="2460" y="214"/>
                    <a:pt x="2528" y="181"/>
                  </a:cubicBezTo>
                  <a:lnTo>
                    <a:pt x="2686" y="90"/>
                  </a:lnTo>
                  <a:cubicBezTo>
                    <a:pt x="2776" y="34"/>
                    <a:pt x="2832" y="0"/>
                    <a:pt x="283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15"/>
            <p:cNvSpPr/>
            <p:nvPr/>
          </p:nvSpPr>
          <p:spPr>
            <a:xfrm>
              <a:off x="835378" y="124648"/>
              <a:ext cx="72072" cy="21587"/>
            </a:xfrm>
            <a:custGeom>
              <a:rect b="b" l="l" r="r" t="t"/>
              <a:pathLst>
                <a:path extrusionOk="0" h="629" w="2100">
                  <a:moveTo>
                    <a:pt x="1503" y="0"/>
                  </a:moveTo>
                  <a:cubicBezTo>
                    <a:pt x="1327" y="0"/>
                    <a:pt x="1152" y="18"/>
                    <a:pt x="982" y="56"/>
                  </a:cubicBezTo>
                  <a:cubicBezTo>
                    <a:pt x="847" y="90"/>
                    <a:pt x="711" y="135"/>
                    <a:pt x="587" y="203"/>
                  </a:cubicBezTo>
                  <a:cubicBezTo>
                    <a:pt x="463" y="237"/>
                    <a:pt x="362" y="293"/>
                    <a:pt x="271" y="372"/>
                  </a:cubicBezTo>
                  <a:cubicBezTo>
                    <a:pt x="170" y="440"/>
                    <a:pt x="79" y="530"/>
                    <a:pt x="0" y="621"/>
                  </a:cubicBezTo>
                  <a:cubicBezTo>
                    <a:pt x="63" y="626"/>
                    <a:pt x="125" y="629"/>
                    <a:pt x="187" y="629"/>
                  </a:cubicBezTo>
                  <a:cubicBezTo>
                    <a:pt x="249" y="629"/>
                    <a:pt x="311" y="626"/>
                    <a:pt x="373" y="621"/>
                  </a:cubicBezTo>
                  <a:cubicBezTo>
                    <a:pt x="474" y="609"/>
                    <a:pt x="587" y="598"/>
                    <a:pt x="711" y="587"/>
                  </a:cubicBezTo>
                  <a:cubicBezTo>
                    <a:pt x="836" y="587"/>
                    <a:pt x="948" y="553"/>
                    <a:pt x="1084" y="530"/>
                  </a:cubicBezTo>
                  <a:cubicBezTo>
                    <a:pt x="1332" y="474"/>
                    <a:pt x="1569" y="395"/>
                    <a:pt x="1795" y="282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7" y="56"/>
                    <a:pt x="1874" y="22"/>
                    <a:pt x="1750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15"/>
            <p:cNvSpPr/>
            <p:nvPr/>
          </p:nvSpPr>
          <p:spPr>
            <a:xfrm>
              <a:off x="785820" y="191641"/>
              <a:ext cx="109618" cy="75538"/>
            </a:xfrm>
            <a:custGeom>
              <a:rect b="b" l="l" r="r" t="t"/>
              <a:pathLst>
                <a:path extrusionOk="0" h="2201" w="3194">
                  <a:moveTo>
                    <a:pt x="0" y="0"/>
                  </a:moveTo>
                  <a:cubicBezTo>
                    <a:pt x="0" y="0"/>
                    <a:pt x="57" y="34"/>
                    <a:pt x="147" y="90"/>
                  </a:cubicBezTo>
                  <a:cubicBezTo>
                    <a:pt x="203" y="124"/>
                    <a:pt x="271" y="147"/>
                    <a:pt x="327" y="192"/>
                  </a:cubicBezTo>
                  <a:cubicBezTo>
                    <a:pt x="384" y="237"/>
                    <a:pt x="451" y="293"/>
                    <a:pt x="519" y="339"/>
                  </a:cubicBezTo>
                  <a:cubicBezTo>
                    <a:pt x="655" y="429"/>
                    <a:pt x="813" y="587"/>
                    <a:pt x="993" y="711"/>
                  </a:cubicBezTo>
                  <a:cubicBezTo>
                    <a:pt x="1083" y="779"/>
                    <a:pt x="1162" y="846"/>
                    <a:pt x="1264" y="925"/>
                  </a:cubicBezTo>
                  <a:cubicBezTo>
                    <a:pt x="1354" y="1004"/>
                    <a:pt x="1444" y="1072"/>
                    <a:pt x="1546" y="1151"/>
                  </a:cubicBezTo>
                  <a:cubicBezTo>
                    <a:pt x="1896" y="1422"/>
                    <a:pt x="2257" y="1681"/>
                    <a:pt x="2641" y="1918"/>
                  </a:cubicBezTo>
                  <a:cubicBezTo>
                    <a:pt x="2821" y="2020"/>
                    <a:pt x="3002" y="2110"/>
                    <a:pt x="3194" y="2200"/>
                  </a:cubicBezTo>
                  <a:cubicBezTo>
                    <a:pt x="3081" y="2020"/>
                    <a:pt x="2957" y="1851"/>
                    <a:pt x="2821" y="1693"/>
                  </a:cubicBezTo>
                  <a:cubicBezTo>
                    <a:pt x="2686" y="1535"/>
                    <a:pt x="2539" y="1377"/>
                    <a:pt x="2381" y="1241"/>
                  </a:cubicBezTo>
                  <a:cubicBezTo>
                    <a:pt x="2212" y="1072"/>
                    <a:pt x="2020" y="914"/>
                    <a:pt x="1839" y="756"/>
                  </a:cubicBezTo>
                  <a:cubicBezTo>
                    <a:pt x="1636" y="609"/>
                    <a:pt x="1433" y="474"/>
                    <a:pt x="1230" y="350"/>
                  </a:cubicBezTo>
                  <a:cubicBezTo>
                    <a:pt x="1038" y="248"/>
                    <a:pt x="835" y="147"/>
                    <a:pt x="632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15"/>
            <p:cNvSpPr/>
            <p:nvPr/>
          </p:nvSpPr>
          <p:spPr>
            <a:xfrm>
              <a:off x="812521" y="189307"/>
              <a:ext cx="47293" cy="20146"/>
            </a:xfrm>
            <a:custGeom>
              <a:rect b="b" l="l" r="r" t="t"/>
              <a:pathLst>
                <a:path extrusionOk="0" h="587" w="1378">
                  <a:moveTo>
                    <a:pt x="260" y="0"/>
                  </a:moveTo>
                  <a:cubicBezTo>
                    <a:pt x="181" y="12"/>
                    <a:pt x="91" y="23"/>
                    <a:pt x="1" y="57"/>
                  </a:cubicBezTo>
                  <a:cubicBezTo>
                    <a:pt x="46" y="136"/>
                    <a:pt x="102" y="203"/>
                    <a:pt x="170" y="260"/>
                  </a:cubicBezTo>
                  <a:cubicBezTo>
                    <a:pt x="294" y="384"/>
                    <a:pt x="441" y="474"/>
                    <a:pt x="599" y="531"/>
                  </a:cubicBezTo>
                  <a:cubicBezTo>
                    <a:pt x="714" y="569"/>
                    <a:pt x="835" y="587"/>
                    <a:pt x="954" y="587"/>
                  </a:cubicBezTo>
                  <a:cubicBezTo>
                    <a:pt x="1010" y="587"/>
                    <a:pt x="1064" y="583"/>
                    <a:pt x="1118" y="576"/>
                  </a:cubicBezTo>
                  <a:cubicBezTo>
                    <a:pt x="1208" y="576"/>
                    <a:pt x="1298" y="542"/>
                    <a:pt x="1377" y="508"/>
                  </a:cubicBezTo>
                  <a:cubicBezTo>
                    <a:pt x="1321" y="440"/>
                    <a:pt x="1265" y="373"/>
                    <a:pt x="1197" y="316"/>
                  </a:cubicBezTo>
                  <a:cubicBezTo>
                    <a:pt x="1061" y="215"/>
                    <a:pt x="926" y="136"/>
                    <a:pt x="768" y="79"/>
                  </a:cubicBezTo>
                  <a:cubicBezTo>
                    <a:pt x="599" y="23"/>
                    <a:pt x="430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15"/>
            <p:cNvSpPr/>
            <p:nvPr/>
          </p:nvSpPr>
          <p:spPr>
            <a:xfrm>
              <a:off x="1037145" y="202486"/>
              <a:ext cx="80583" cy="72827"/>
            </a:xfrm>
            <a:custGeom>
              <a:rect b="b" l="l" r="r" t="t"/>
              <a:pathLst>
                <a:path extrusionOk="0" h="2122" w="2348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3" y="45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8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99" y="1862"/>
                    <a:pt x="2167" y="1963"/>
                    <a:pt x="2235" y="2020"/>
                  </a:cubicBezTo>
                  <a:cubicBezTo>
                    <a:pt x="2303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25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27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6" y="68"/>
                    <a:pt x="271" y="34"/>
                    <a:pt x="147" y="23"/>
                  </a:cubicBezTo>
                  <a:cubicBezTo>
                    <a:pt x="57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15"/>
            <p:cNvSpPr/>
            <p:nvPr/>
          </p:nvSpPr>
          <p:spPr>
            <a:xfrm>
              <a:off x="1062336" y="200907"/>
              <a:ext cx="57349" cy="41870"/>
            </a:xfrm>
            <a:custGeom>
              <a:rect b="b" l="l" r="r" t="t"/>
              <a:pathLst>
                <a:path extrusionOk="0" h="1220" w="1671">
                  <a:moveTo>
                    <a:pt x="0" y="1"/>
                  </a:moveTo>
                  <a:cubicBezTo>
                    <a:pt x="56" y="102"/>
                    <a:pt x="124" y="193"/>
                    <a:pt x="203" y="283"/>
                  </a:cubicBezTo>
                  <a:cubicBezTo>
                    <a:pt x="271" y="373"/>
                    <a:pt x="361" y="452"/>
                    <a:pt x="440" y="520"/>
                  </a:cubicBezTo>
                  <a:cubicBezTo>
                    <a:pt x="497" y="565"/>
                    <a:pt x="542" y="599"/>
                    <a:pt x="587" y="644"/>
                  </a:cubicBezTo>
                  <a:cubicBezTo>
                    <a:pt x="643" y="667"/>
                    <a:pt x="700" y="712"/>
                    <a:pt x="745" y="757"/>
                  </a:cubicBezTo>
                  <a:cubicBezTo>
                    <a:pt x="925" y="904"/>
                    <a:pt x="1117" y="1028"/>
                    <a:pt x="1332" y="1118"/>
                  </a:cubicBezTo>
                  <a:cubicBezTo>
                    <a:pt x="1433" y="1163"/>
                    <a:pt x="1546" y="1197"/>
                    <a:pt x="1670" y="1220"/>
                  </a:cubicBezTo>
                  <a:cubicBezTo>
                    <a:pt x="1625" y="1107"/>
                    <a:pt x="1580" y="1005"/>
                    <a:pt x="1512" y="915"/>
                  </a:cubicBezTo>
                  <a:cubicBezTo>
                    <a:pt x="1377" y="700"/>
                    <a:pt x="1196" y="509"/>
                    <a:pt x="1004" y="351"/>
                  </a:cubicBezTo>
                  <a:cubicBezTo>
                    <a:pt x="903" y="272"/>
                    <a:pt x="790" y="215"/>
                    <a:pt x="666" y="170"/>
                  </a:cubicBezTo>
                  <a:cubicBezTo>
                    <a:pt x="564" y="125"/>
                    <a:pt x="463" y="80"/>
                    <a:pt x="350" y="57"/>
                  </a:cubicBezTo>
                  <a:cubicBezTo>
                    <a:pt x="237" y="23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15"/>
            <p:cNvSpPr/>
            <p:nvPr/>
          </p:nvSpPr>
          <p:spPr>
            <a:xfrm>
              <a:off x="673868" y="476668"/>
              <a:ext cx="51549" cy="95684"/>
            </a:xfrm>
            <a:custGeom>
              <a:rect b="b" l="l" r="r" t="t"/>
              <a:pathLst>
                <a:path extrusionOk="0" h="2788" w="1502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57" y="700"/>
                    <a:pt x="91" y="869"/>
                    <a:pt x="159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904" y="2336"/>
                  </a:cubicBezTo>
                  <a:cubicBezTo>
                    <a:pt x="960" y="2392"/>
                    <a:pt x="1028" y="2449"/>
                    <a:pt x="1084" y="2494"/>
                  </a:cubicBezTo>
                  <a:cubicBezTo>
                    <a:pt x="1220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5" y="2099"/>
                  </a:cubicBezTo>
                  <a:cubicBezTo>
                    <a:pt x="1129" y="2020"/>
                    <a:pt x="1096" y="1941"/>
                    <a:pt x="1062" y="1862"/>
                  </a:cubicBezTo>
                  <a:cubicBezTo>
                    <a:pt x="983" y="1704"/>
                    <a:pt x="892" y="1546"/>
                    <a:pt x="802" y="1377"/>
                  </a:cubicBezTo>
                  <a:cubicBezTo>
                    <a:pt x="723" y="1196"/>
                    <a:pt x="633" y="1027"/>
                    <a:pt x="543" y="869"/>
                  </a:cubicBezTo>
                  <a:cubicBezTo>
                    <a:pt x="509" y="790"/>
                    <a:pt x="452" y="711"/>
                    <a:pt x="407" y="643"/>
                  </a:cubicBezTo>
                  <a:cubicBezTo>
                    <a:pt x="373" y="564"/>
                    <a:pt x="340" y="497"/>
                    <a:pt x="294" y="429"/>
                  </a:cubicBezTo>
                  <a:cubicBezTo>
                    <a:pt x="215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15"/>
            <p:cNvSpPr/>
            <p:nvPr/>
          </p:nvSpPr>
          <p:spPr>
            <a:xfrm>
              <a:off x="650256" y="483258"/>
              <a:ext cx="26770" cy="55392"/>
            </a:xfrm>
            <a:custGeom>
              <a:rect b="b" l="l" r="r" t="t"/>
              <a:pathLst>
                <a:path extrusionOk="0" h="1614" w="780">
                  <a:moveTo>
                    <a:pt x="46" y="0"/>
                  </a:moveTo>
                  <a:cubicBezTo>
                    <a:pt x="12" y="90"/>
                    <a:pt x="1" y="203"/>
                    <a:pt x="1" y="305"/>
                  </a:cubicBezTo>
                  <a:cubicBezTo>
                    <a:pt x="1" y="519"/>
                    <a:pt x="57" y="733"/>
                    <a:pt x="147" y="925"/>
                  </a:cubicBezTo>
                  <a:cubicBezTo>
                    <a:pt x="249" y="1117"/>
                    <a:pt x="373" y="1286"/>
                    <a:pt x="520" y="1433"/>
                  </a:cubicBezTo>
                  <a:cubicBezTo>
                    <a:pt x="587" y="1501"/>
                    <a:pt x="678" y="1569"/>
                    <a:pt x="768" y="1614"/>
                  </a:cubicBezTo>
                  <a:cubicBezTo>
                    <a:pt x="779" y="1512"/>
                    <a:pt x="779" y="1411"/>
                    <a:pt x="768" y="1309"/>
                  </a:cubicBezTo>
                  <a:cubicBezTo>
                    <a:pt x="734" y="1106"/>
                    <a:pt x="678" y="903"/>
                    <a:pt x="587" y="722"/>
                  </a:cubicBezTo>
                  <a:cubicBezTo>
                    <a:pt x="542" y="621"/>
                    <a:pt x="486" y="542"/>
                    <a:pt x="429" y="451"/>
                  </a:cubicBezTo>
                  <a:cubicBezTo>
                    <a:pt x="373" y="372"/>
                    <a:pt x="305" y="293"/>
                    <a:pt x="260" y="226"/>
                  </a:cubicBezTo>
                  <a:cubicBezTo>
                    <a:pt x="192" y="135"/>
                    <a:pt x="125" y="68"/>
                    <a:pt x="4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15"/>
            <p:cNvSpPr/>
            <p:nvPr/>
          </p:nvSpPr>
          <p:spPr>
            <a:xfrm>
              <a:off x="725005" y="210585"/>
              <a:ext cx="41459" cy="74028"/>
            </a:xfrm>
            <a:custGeom>
              <a:rect b="b" l="l" r="r" t="t"/>
              <a:pathLst>
                <a:path extrusionOk="0" h="2157" w="1208">
                  <a:moveTo>
                    <a:pt x="1208" y="1"/>
                  </a:moveTo>
                  <a:cubicBezTo>
                    <a:pt x="1174" y="12"/>
                    <a:pt x="1140" y="24"/>
                    <a:pt x="1095" y="35"/>
                  </a:cubicBezTo>
                  <a:cubicBezTo>
                    <a:pt x="1005" y="69"/>
                    <a:pt x="903" y="114"/>
                    <a:pt x="813" y="182"/>
                  </a:cubicBezTo>
                  <a:cubicBezTo>
                    <a:pt x="700" y="261"/>
                    <a:pt x="587" y="351"/>
                    <a:pt x="497" y="475"/>
                  </a:cubicBezTo>
                  <a:cubicBezTo>
                    <a:pt x="395" y="599"/>
                    <a:pt x="305" y="734"/>
                    <a:pt x="237" y="881"/>
                  </a:cubicBezTo>
                  <a:cubicBezTo>
                    <a:pt x="113" y="1152"/>
                    <a:pt x="34" y="1445"/>
                    <a:pt x="12" y="1739"/>
                  </a:cubicBezTo>
                  <a:cubicBezTo>
                    <a:pt x="0" y="1874"/>
                    <a:pt x="0" y="2021"/>
                    <a:pt x="23" y="2156"/>
                  </a:cubicBezTo>
                  <a:cubicBezTo>
                    <a:pt x="113" y="2055"/>
                    <a:pt x="204" y="1942"/>
                    <a:pt x="271" y="1829"/>
                  </a:cubicBezTo>
                  <a:cubicBezTo>
                    <a:pt x="339" y="1727"/>
                    <a:pt x="407" y="1603"/>
                    <a:pt x="474" y="1479"/>
                  </a:cubicBezTo>
                  <a:cubicBezTo>
                    <a:pt x="542" y="1355"/>
                    <a:pt x="610" y="1220"/>
                    <a:pt x="666" y="1084"/>
                  </a:cubicBezTo>
                  <a:cubicBezTo>
                    <a:pt x="734" y="949"/>
                    <a:pt x="802" y="825"/>
                    <a:pt x="858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2" y="249"/>
                    <a:pt x="1129" y="170"/>
                    <a:pt x="1163" y="114"/>
                  </a:cubicBezTo>
                  <a:cubicBezTo>
                    <a:pt x="1197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15"/>
            <p:cNvSpPr/>
            <p:nvPr/>
          </p:nvSpPr>
          <p:spPr>
            <a:xfrm>
              <a:off x="764130" y="210997"/>
              <a:ext cx="17846" cy="71660"/>
            </a:xfrm>
            <a:custGeom>
              <a:rect b="b" l="l" r="r" t="t"/>
              <a:pathLst>
                <a:path extrusionOk="0" h="2088" w="520">
                  <a:moveTo>
                    <a:pt x="260" y="0"/>
                  </a:moveTo>
                  <a:cubicBezTo>
                    <a:pt x="192" y="102"/>
                    <a:pt x="136" y="203"/>
                    <a:pt x="102" y="316"/>
                  </a:cubicBezTo>
                  <a:cubicBezTo>
                    <a:pt x="23" y="553"/>
                    <a:pt x="0" y="813"/>
                    <a:pt x="23" y="1072"/>
                  </a:cubicBezTo>
                  <a:cubicBezTo>
                    <a:pt x="45" y="1309"/>
                    <a:pt x="90" y="1546"/>
                    <a:pt x="181" y="1772"/>
                  </a:cubicBezTo>
                  <a:cubicBezTo>
                    <a:pt x="226" y="1885"/>
                    <a:pt x="271" y="1998"/>
                    <a:pt x="339" y="2088"/>
                  </a:cubicBezTo>
                  <a:cubicBezTo>
                    <a:pt x="395" y="1986"/>
                    <a:pt x="429" y="1873"/>
                    <a:pt x="452" y="1761"/>
                  </a:cubicBezTo>
                  <a:cubicBezTo>
                    <a:pt x="508" y="1512"/>
                    <a:pt x="519" y="1275"/>
                    <a:pt x="497" y="1027"/>
                  </a:cubicBezTo>
                  <a:cubicBezTo>
                    <a:pt x="485" y="903"/>
                    <a:pt x="474" y="790"/>
                    <a:pt x="452" y="666"/>
                  </a:cubicBezTo>
                  <a:cubicBezTo>
                    <a:pt x="429" y="553"/>
                    <a:pt x="395" y="440"/>
                    <a:pt x="373" y="339"/>
                  </a:cubicBezTo>
                  <a:cubicBezTo>
                    <a:pt x="350" y="226"/>
                    <a:pt x="305" y="113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15"/>
            <p:cNvSpPr/>
            <p:nvPr/>
          </p:nvSpPr>
          <p:spPr>
            <a:xfrm>
              <a:off x="653345" y="189685"/>
              <a:ext cx="100352" cy="86006"/>
            </a:xfrm>
            <a:custGeom>
              <a:rect b="b" l="l" r="r" t="t"/>
              <a:pathLst>
                <a:path extrusionOk="0" h="2506" w="2924">
                  <a:moveTo>
                    <a:pt x="2924" y="1"/>
                  </a:moveTo>
                  <a:cubicBezTo>
                    <a:pt x="2709" y="34"/>
                    <a:pt x="2506" y="91"/>
                    <a:pt x="2314" y="181"/>
                  </a:cubicBezTo>
                  <a:cubicBezTo>
                    <a:pt x="2122" y="260"/>
                    <a:pt x="1931" y="350"/>
                    <a:pt x="1739" y="463"/>
                  </a:cubicBezTo>
                  <a:cubicBezTo>
                    <a:pt x="1637" y="520"/>
                    <a:pt x="1536" y="587"/>
                    <a:pt x="1434" y="655"/>
                  </a:cubicBezTo>
                  <a:cubicBezTo>
                    <a:pt x="1332" y="723"/>
                    <a:pt x="1242" y="802"/>
                    <a:pt x="1141" y="870"/>
                  </a:cubicBezTo>
                  <a:cubicBezTo>
                    <a:pt x="1039" y="949"/>
                    <a:pt x="949" y="1039"/>
                    <a:pt x="859" y="1118"/>
                  </a:cubicBezTo>
                  <a:cubicBezTo>
                    <a:pt x="768" y="1208"/>
                    <a:pt x="678" y="1287"/>
                    <a:pt x="599" y="1377"/>
                  </a:cubicBezTo>
                  <a:cubicBezTo>
                    <a:pt x="531" y="1468"/>
                    <a:pt x="452" y="1569"/>
                    <a:pt x="385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36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25" y="2382"/>
                  </a:cubicBezTo>
                  <a:cubicBezTo>
                    <a:pt x="159" y="2348"/>
                    <a:pt x="204" y="2291"/>
                    <a:pt x="260" y="2235"/>
                  </a:cubicBezTo>
                  <a:cubicBezTo>
                    <a:pt x="306" y="2190"/>
                    <a:pt x="373" y="2133"/>
                    <a:pt x="441" y="2077"/>
                  </a:cubicBezTo>
                  <a:cubicBezTo>
                    <a:pt x="509" y="2021"/>
                    <a:pt x="565" y="1953"/>
                    <a:pt x="655" y="1896"/>
                  </a:cubicBezTo>
                  <a:cubicBezTo>
                    <a:pt x="734" y="1829"/>
                    <a:pt x="825" y="1761"/>
                    <a:pt x="892" y="1682"/>
                  </a:cubicBezTo>
                  <a:cubicBezTo>
                    <a:pt x="971" y="1614"/>
                    <a:pt x="1073" y="1547"/>
                    <a:pt x="1163" y="1468"/>
                  </a:cubicBezTo>
                  <a:cubicBezTo>
                    <a:pt x="1253" y="1400"/>
                    <a:pt x="1344" y="1321"/>
                    <a:pt x="1434" y="1253"/>
                  </a:cubicBezTo>
                  <a:cubicBezTo>
                    <a:pt x="1806" y="949"/>
                    <a:pt x="2179" y="655"/>
                    <a:pt x="2461" y="418"/>
                  </a:cubicBezTo>
                  <a:cubicBezTo>
                    <a:pt x="2596" y="294"/>
                    <a:pt x="2720" y="192"/>
                    <a:pt x="2799" y="125"/>
                  </a:cubicBezTo>
                  <a:cubicBezTo>
                    <a:pt x="2878" y="46"/>
                    <a:pt x="2924" y="1"/>
                    <a:pt x="292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15"/>
            <p:cNvSpPr/>
            <p:nvPr/>
          </p:nvSpPr>
          <p:spPr>
            <a:xfrm>
              <a:off x="644456" y="183232"/>
              <a:ext cx="122008" cy="33977"/>
            </a:xfrm>
            <a:custGeom>
              <a:rect b="b" l="l" r="r" t="t"/>
              <a:pathLst>
                <a:path extrusionOk="0" h="990" w="3555">
                  <a:moveTo>
                    <a:pt x="2615" y="1"/>
                  </a:moveTo>
                  <a:cubicBezTo>
                    <a:pt x="2529" y="1"/>
                    <a:pt x="2443" y="3"/>
                    <a:pt x="2359" y="8"/>
                  </a:cubicBezTo>
                  <a:cubicBezTo>
                    <a:pt x="2246" y="8"/>
                    <a:pt x="2133" y="19"/>
                    <a:pt x="2020" y="42"/>
                  </a:cubicBezTo>
                  <a:lnTo>
                    <a:pt x="1682" y="121"/>
                  </a:lnTo>
                  <a:cubicBezTo>
                    <a:pt x="1456" y="166"/>
                    <a:pt x="1230" y="234"/>
                    <a:pt x="1016" y="324"/>
                  </a:cubicBezTo>
                  <a:cubicBezTo>
                    <a:pt x="824" y="403"/>
                    <a:pt x="644" y="493"/>
                    <a:pt x="474" y="606"/>
                  </a:cubicBezTo>
                  <a:cubicBezTo>
                    <a:pt x="339" y="674"/>
                    <a:pt x="226" y="764"/>
                    <a:pt x="125" y="866"/>
                  </a:cubicBezTo>
                  <a:cubicBezTo>
                    <a:pt x="46" y="945"/>
                    <a:pt x="0" y="990"/>
                    <a:pt x="0" y="990"/>
                  </a:cubicBezTo>
                  <a:cubicBezTo>
                    <a:pt x="0" y="990"/>
                    <a:pt x="57" y="967"/>
                    <a:pt x="158" y="945"/>
                  </a:cubicBezTo>
                  <a:cubicBezTo>
                    <a:pt x="260" y="922"/>
                    <a:pt x="407" y="888"/>
                    <a:pt x="565" y="843"/>
                  </a:cubicBezTo>
                  <a:cubicBezTo>
                    <a:pt x="734" y="798"/>
                    <a:pt x="926" y="764"/>
                    <a:pt x="1129" y="719"/>
                  </a:cubicBezTo>
                  <a:cubicBezTo>
                    <a:pt x="1230" y="685"/>
                    <a:pt x="1343" y="674"/>
                    <a:pt x="1445" y="651"/>
                  </a:cubicBezTo>
                  <a:cubicBezTo>
                    <a:pt x="1558" y="617"/>
                    <a:pt x="1659" y="595"/>
                    <a:pt x="1772" y="572"/>
                  </a:cubicBezTo>
                  <a:lnTo>
                    <a:pt x="2991" y="301"/>
                  </a:lnTo>
                  <a:lnTo>
                    <a:pt x="3397" y="200"/>
                  </a:lnTo>
                  <a:cubicBezTo>
                    <a:pt x="3498" y="177"/>
                    <a:pt x="3555" y="155"/>
                    <a:pt x="3555" y="155"/>
                  </a:cubicBezTo>
                  <a:cubicBezTo>
                    <a:pt x="3555" y="155"/>
                    <a:pt x="3498" y="132"/>
                    <a:pt x="3397" y="110"/>
                  </a:cubicBezTo>
                  <a:cubicBezTo>
                    <a:pt x="3262" y="65"/>
                    <a:pt x="3115" y="31"/>
                    <a:pt x="2979" y="19"/>
                  </a:cubicBezTo>
                  <a:cubicBezTo>
                    <a:pt x="2860" y="6"/>
                    <a:pt x="2738" y="1"/>
                    <a:pt x="261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15"/>
            <p:cNvSpPr/>
            <p:nvPr/>
          </p:nvSpPr>
          <p:spPr>
            <a:xfrm>
              <a:off x="567373" y="389530"/>
              <a:ext cx="17846" cy="52304"/>
            </a:xfrm>
            <a:custGeom>
              <a:rect b="b" l="l" r="r" t="t"/>
              <a:pathLst>
                <a:path extrusionOk="0" h="1524" w="520">
                  <a:moveTo>
                    <a:pt x="430" y="0"/>
                  </a:moveTo>
                  <a:cubicBezTo>
                    <a:pt x="351" y="57"/>
                    <a:pt x="283" y="124"/>
                    <a:pt x="238" y="192"/>
                  </a:cubicBezTo>
                  <a:cubicBezTo>
                    <a:pt x="125" y="350"/>
                    <a:pt x="46" y="531"/>
                    <a:pt x="23" y="722"/>
                  </a:cubicBezTo>
                  <a:cubicBezTo>
                    <a:pt x="12" y="813"/>
                    <a:pt x="1" y="926"/>
                    <a:pt x="12" y="1027"/>
                  </a:cubicBezTo>
                  <a:cubicBezTo>
                    <a:pt x="12" y="1106"/>
                    <a:pt x="35" y="1196"/>
                    <a:pt x="69" y="1287"/>
                  </a:cubicBezTo>
                  <a:cubicBezTo>
                    <a:pt x="102" y="1366"/>
                    <a:pt x="148" y="1445"/>
                    <a:pt x="204" y="1524"/>
                  </a:cubicBezTo>
                  <a:cubicBezTo>
                    <a:pt x="260" y="1445"/>
                    <a:pt x="317" y="1366"/>
                    <a:pt x="351" y="1287"/>
                  </a:cubicBezTo>
                  <a:cubicBezTo>
                    <a:pt x="373" y="1208"/>
                    <a:pt x="418" y="1129"/>
                    <a:pt x="441" y="1050"/>
                  </a:cubicBezTo>
                  <a:cubicBezTo>
                    <a:pt x="463" y="959"/>
                    <a:pt x="486" y="880"/>
                    <a:pt x="497" y="790"/>
                  </a:cubicBezTo>
                  <a:cubicBezTo>
                    <a:pt x="520" y="621"/>
                    <a:pt x="520" y="440"/>
                    <a:pt x="497" y="271"/>
                  </a:cubicBezTo>
                  <a:cubicBezTo>
                    <a:pt x="486" y="181"/>
                    <a:pt x="463" y="91"/>
                    <a:pt x="43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15"/>
            <p:cNvSpPr/>
            <p:nvPr/>
          </p:nvSpPr>
          <p:spPr>
            <a:xfrm>
              <a:off x="903160" y="386407"/>
              <a:ext cx="58516" cy="40463"/>
            </a:xfrm>
            <a:custGeom>
              <a:rect b="b" l="l" r="r" t="t"/>
              <a:pathLst>
                <a:path extrusionOk="0" h="1179" w="1705">
                  <a:moveTo>
                    <a:pt x="0" y="1"/>
                  </a:moveTo>
                  <a:lnTo>
                    <a:pt x="0" y="1"/>
                  </a:lnTo>
                  <a:cubicBezTo>
                    <a:pt x="34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50" y="610"/>
                  </a:cubicBezTo>
                  <a:cubicBezTo>
                    <a:pt x="440" y="701"/>
                    <a:pt x="553" y="791"/>
                    <a:pt x="666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26" y="1179"/>
                    <a:pt x="1611" y="1179"/>
                  </a:cubicBezTo>
                  <a:cubicBezTo>
                    <a:pt x="1643" y="1179"/>
                    <a:pt x="1674" y="1178"/>
                    <a:pt x="1704" y="1175"/>
                  </a:cubicBezTo>
                  <a:cubicBezTo>
                    <a:pt x="1636" y="1084"/>
                    <a:pt x="1569" y="994"/>
                    <a:pt x="1478" y="915"/>
                  </a:cubicBezTo>
                  <a:cubicBezTo>
                    <a:pt x="1309" y="746"/>
                    <a:pt x="1129" y="599"/>
                    <a:pt x="926" y="475"/>
                  </a:cubicBezTo>
                  <a:cubicBezTo>
                    <a:pt x="824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26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15"/>
            <p:cNvSpPr/>
            <p:nvPr/>
          </p:nvSpPr>
          <p:spPr>
            <a:xfrm>
              <a:off x="891526" y="355038"/>
              <a:ext cx="44582" cy="34903"/>
            </a:xfrm>
            <a:custGeom>
              <a:rect b="b" l="l" r="r" t="t"/>
              <a:pathLst>
                <a:path extrusionOk="0" h="1017" w="1299">
                  <a:moveTo>
                    <a:pt x="1" y="1"/>
                  </a:moveTo>
                  <a:cubicBezTo>
                    <a:pt x="12" y="103"/>
                    <a:pt x="46" y="193"/>
                    <a:pt x="91" y="283"/>
                  </a:cubicBezTo>
                  <a:cubicBezTo>
                    <a:pt x="181" y="464"/>
                    <a:pt x="317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107" y="1017"/>
                    <a:pt x="1197" y="1017"/>
                    <a:pt x="1298" y="1017"/>
                  </a:cubicBezTo>
                  <a:cubicBezTo>
                    <a:pt x="1265" y="926"/>
                    <a:pt x="1219" y="836"/>
                    <a:pt x="1163" y="757"/>
                  </a:cubicBezTo>
                  <a:cubicBezTo>
                    <a:pt x="1050" y="599"/>
                    <a:pt x="915" y="464"/>
                    <a:pt x="757" y="362"/>
                  </a:cubicBezTo>
                  <a:cubicBezTo>
                    <a:pt x="689" y="306"/>
                    <a:pt x="610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3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15"/>
            <p:cNvSpPr/>
            <p:nvPr/>
          </p:nvSpPr>
          <p:spPr>
            <a:xfrm>
              <a:off x="1002688" y="96369"/>
              <a:ext cx="52304" cy="27147"/>
            </a:xfrm>
            <a:custGeom>
              <a:rect b="b" l="l" r="r" t="t"/>
              <a:pathLst>
                <a:path extrusionOk="0" h="791" w="1524">
                  <a:moveTo>
                    <a:pt x="282" y="0"/>
                  </a:moveTo>
                  <a:cubicBezTo>
                    <a:pt x="192" y="11"/>
                    <a:pt x="91" y="34"/>
                    <a:pt x="0" y="68"/>
                  </a:cubicBezTo>
                  <a:cubicBezTo>
                    <a:pt x="57" y="147"/>
                    <a:pt x="136" y="215"/>
                    <a:pt x="215" y="271"/>
                  </a:cubicBezTo>
                  <a:lnTo>
                    <a:pt x="440" y="429"/>
                  </a:lnTo>
                  <a:cubicBezTo>
                    <a:pt x="519" y="485"/>
                    <a:pt x="598" y="531"/>
                    <a:pt x="689" y="576"/>
                  </a:cubicBezTo>
                  <a:cubicBezTo>
                    <a:pt x="858" y="655"/>
                    <a:pt x="1038" y="722"/>
                    <a:pt x="1219" y="756"/>
                  </a:cubicBezTo>
                  <a:cubicBezTo>
                    <a:pt x="1321" y="779"/>
                    <a:pt x="1422" y="790"/>
                    <a:pt x="1524" y="790"/>
                  </a:cubicBezTo>
                  <a:cubicBezTo>
                    <a:pt x="1490" y="700"/>
                    <a:pt x="1433" y="610"/>
                    <a:pt x="1377" y="531"/>
                  </a:cubicBezTo>
                  <a:cubicBezTo>
                    <a:pt x="1321" y="452"/>
                    <a:pt x="1253" y="373"/>
                    <a:pt x="1174" y="316"/>
                  </a:cubicBezTo>
                  <a:cubicBezTo>
                    <a:pt x="1084" y="248"/>
                    <a:pt x="993" y="192"/>
                    <a:pt x="892" y="136"/>
                  </a:cubicBezTo>
                  <a:cubicBezTo>
                    <a:pt x="711" y="45"/>
                    <a:pt x="497" y="0"/>
                    <a:pt x="28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15"/>
            <p:cNvSpPr/>
            <p:nvPr/>
          </p:nvSpPr>
          <p:spPr>
            <a:xfrm>
              <a:off x="1587089" y="782597"/>
              <a:ext cx="20146" cy="64316"/>
            </a:xfrm>
            <a:custGeom>
              <a:rect b="b" l="l" r="r" t="t"/>
              <a:pathLst>
                <a:path extrusionOk="0" h="1874" w="587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74"/>
                    <a:pt x="294" y="1874"/>
                  </a:cubicBezTo>
                  <a:cubicBezTo>
                    <a:pt x="463" y="1874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15"/>
            <p:cNvSpPr/>
            <p:nvPr/>
          </p:nvSpPr>
          <p:spPr>
            <a:xfrm>
              <a:off x="1546420" y="707848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294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15"/>
            <p:cNvSpPr/>
            <p:nvPr/>
          </p:nvSpPr>
          <p:spPr>
            <a:xfrm>
              <a:off x="1530152" y="806998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294" y="1"/>
                  </a:moveTo>
                  <a:cubicBezTo>
                    <a:pt x="136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15"/>
            <p:cNvSpPr/>
            <p:nvPr/>
          </p:nvSpPr>
          <p:spPr>
            <a:xfrm>
              <a:off x="1493361" y="741173"/>
              <a:ext cx="20180" cy="64693"/>
            </a:xfrm>
            <a:custGeom>
              <a:rect b="b" l="l" r="r" t="t"/>
              <a:pathLst>
                <a:path extrusionOk="0" h="1885" w="588">
                  <a:moveTo>
                    <a:pt x="294" y="0"/>
                  </a:moveTo>
                  <a:cubicBezTo>
                    <a:pt x="124" y="0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15"/>
            <p:cNvSpPr/>
            <p:nvPr/>
          </p:nvSpPr>
          <p:spPr>
            <a:xfrm>
              <a:off x="1475172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15"/>
            <p:cNvSpPr/>
            <p:nvPr/>
          </p:nvSpPr>
          <p:spPr>
            <a:xfrm>
              <a:off x="1503417" y="651323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37"/>
                  </a:cubicBezTo>
                  <a:cubicBezTo>
                    <a:pt x="599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15"/>
            <p:cNvSpPr/>
            <p:nvPr/>
          </p:nvSpPr>
          <p:spPr>
            <a:xfrm>
              <a:off x="1674228" y="807376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15"/>
            <p:cNvSpPr/>
            <p:nvPr/>
          </p:nvSpPr>
          <p:spPr>
            <a:xfrm>
              <a:off x="1633558" y="732661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15"/>
            <p:cNvSpPr/>
            <p:nvPr/>
          </p:nvSpPr>
          <p:spPr>
            <a:xfrm>
              <a:off x="1623468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15"/>
            <p:cNvSpPr/>
            <p:nvPr/>
          </p:nvSpPr>
          <p:spPr>
            <a:xfrm>
              <a:off x="-291588" y="279500"/>
              <a:ext cx="512020" cy="355418"/>
            </a:xfrm>
            <a:custGeom>
              <a:rect b="b" l="l" r="r" t="t"/>
              <a:pathLst>
                <a:path extrusionOk="0" h="10356" w="14919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9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15"/>
            <p:cNvSpPr/>
            <p:nvPr/>
          </p:nvSpPr>
          <p:spPr>
            <a:xfrm>
              <a:off x="-273398" y="221053"/>
              <a:ext cx="594525" cy="408236"/>
            </a:xfrm>
            <a:custGeom>
              <a:rect b="b" l="l" r="r" t="t"/>
              <a:pathLst>
                <a:path extrusionOk="0" h="11895" w="17323">
                  <a:moveTo>
                    <a:pt x="17322" y="1"/>
                  </a:moveTo>
                  <a:cubicBezTo>
                    <a:pt x="17322" y="1"/>
                    <a:pt x="16182" y="655"/>
                    <a:pt x="14501" y="1671"/>
                  </a:cubicBezTo>
                  <a:cubicBezTo>
                    <a:pt x="13734" y="2145"/>
                    <a:pt x="12831" y="2686"/>
                    <a:pt x="11883" y="3284"/>
                  </a:cubicBezTo>
                  <a:cubicBezTo>
                    <a:pt x="11477" y="3126"/>
                    <a:pt x="11059" y="2968"/>
                    <a:pt x="10631" y="2822"/>
                  </a:cubicBezTo>
                  <a:cubicBezTo>
                    <a:pt x="10394" y="2743"/>
                    <a:pt x="10157" y="2675"/>
                    <a:pt x="9908" y="2607"/>
                  </a:cubicBezTo>
                  <a:cubicBezTo>
                    <a:pt x="9660" y="2551"/>
                    <a:pt x="9412" y="2506"/>
                    <a:pt x="9164" y="2461"/>
                  </a:cubicBezTo>
                  <a:lnTo>
                    <a:pt x="9164" y="2461"/>
                  </a:lnTo>
                  <a:cubicBezTo>
                    <a:pt x="9401" y="2562"/>
                    <a:pt x="9638" y="2652"/>
                    <a:pt x="9874" y="2743"/>
                  </a:cubicBezTo>
                  <a:cubicBezTo>
                    <a:pt x="10111" y="2833"/>
                    <a:pt x="10326" y="2946"/>
                    <a:pt x="10563" y="3036"/>
                  </a:cubicBezTo>
                  <a:cubicBezTo>
                    <a:pt x="10901" y="3183"/>
                    <a:pt x="11251" y="3329"/>
                    <a:pt x="11601" y="3465"/>
                  </a:cubicBezTo>
                  <a:cubicBezTo>
                    <a:pt x="11003" y="3837"/>
                    <a:pt x="10382" y="4232"/>
                    <a:pt x="9762" y="4638"/>
                  </a:cubicBezTo>
                  <a:cubicBezTo>
                    <a:pt x="9750" y="4605"/>
                    <a:pt x="9717" y="4571"/>
                    <a:pt x="9683" y="4559"/>
                  </a:cubicBezTo>
                  <a:lnTo>
                    <a:pt x="8994" y="4356"/>
                  </a:lnTo>
                  <a:cubicBezTo>
                    <a:pt x="8757" y="4311"/>
                    <a:pt x="8532" y="4266"/>
                    <a:pt x="8295" y="4221"/>
                  </a:cubicBezTo>
                  <a:cubicBezTo>
                    <a:pt x="8069" y="4176"/>
                    <a:pt x="7832" y="4142"/>
                    <a:pt x="7606" y="4108"/>
                  </a:cubicBezTo>
                  <a:cubicBezTo>
                    <a:pt x="7369" y="4063"/>
                    <a:pt x="7144" y="4007"/>
                    <a:pt x="6907" y="3973"/>
                  </a:cubicBezTo>
                  <a:lnTo>
                    <a:pt x="6907" y="3973"/>
                  </a:lnTo>
                  <a:cubicBezTo>
                    <a:pt x="7121" y="4063"/>
                    <a:pt x="7347" y="4153"/>
                    <a:pt x="7573" y="4243"/>
                  </a:cubicBezTo>
                  <a:cubicBezTo>
                    <a:pt x="7787" y="4334"/>
                    <a:pt x="8024" y="4379"/>
                    <a:pt x="8250" y="4447"/>
                  </a:cubicBezTo>
                  <a:cubicBezTo>
                    <a:pt x="8475" y="4503"/>
                    <a:pt x="8701" y="4559"/>
                    <a:pt x="8927" y="4616"/>
                  </a:cubicBezTo>
                  <a:cubicBezTo>
                    <a:pt x="9118" y="4672"/>
                    <a:pt x="9299" y="4740"/>
                    <a:pt x="9480" y="4785"/>
                  </a:cubicBezTo>
                  <a:cubicBezTo>
                    <a:pt x="9480" y="4796"/>
                    <a:pt x="9480" y="4808"/>
                    <a:pt x="9480" y="4819"/>
                  </a:cubicBezTo>
                  <a:cubicBezTo>
                    <a:pt x="9118" y="5056"/>
                    <a:pt x="8757" y="5282"/>
                    <a:pt x="8385" y="5519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5" y="5620"/>
                    <a:pt x="6805" y="5575"/>
                    <a:pt x="6546" y="5519"/>
                  </a:cubicBezTo>
                  <a:cubicBezTo>
                    <a:pt x="6027" y="5440"/>
                    <a:pt x="5508" y="5349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85" y="5451"/>
                    <a:pt x="5733" y="5541"/>
                  </a:cubicBezTo>
                  <a:lnTo>
                    <a:pt x="6501" y="5744"/>
                  </a:lnTo>
                  <a:cubicBezTo>
                    <a:pt x="6749" y="5812"/>
                    <a:pt x="6997" y="5880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31"/>
                    <a:pt x="5891" y="7234"/>
                  </a:cubicBezTo>
                  <a:cubicBezTo>
                    <a:pt x="5790" y="7189"/>
                    <a:pt x="5688" y="7144"/>
                    <a:pt x="5586" y="7110"/>
                  </a:cubicBezTo>
                  <a:cubicBezTo>
                    <a:pt x="5372" y="7031"/>
                    <a:pt x="5158" y="6963"/>
                    <a:pt x="4932" y="6895"/>
                  </a:cubicBezTo>
                  <a:cubicBezTo>
                    <a:pt x="4718" y="6828"/>
                    <a:pt x="4481" y="6805"/>
                    <a:pt x="4255" y="6760"/>
                  </a:cubicBezTo>
                  <a:cubicBezTo>
                    <a:pt x="4029" y="6749"/>
                    <a:pt x="3804" y="6737"/>
                    <a:pt x="3567" y="6737"/>
                  </a:cubicBezTo>
                  <a:cubicBezTo>
                    <a:pt x="3792" y="6805"/>
                    <a:pt x="4018" y="6850"/>
                    <a:pt x="4232" y="6907"/>
                  </a:cubicBezTo>
                  <a:cubicBezTo>
                    <a:pt x="4447" y="6963"/>
                    <a:pt x="4650" y="7053"/>
                    <a:pt x="4864" y="7121"/>
                  </a:cubicBezTo>
                  <a:cubicBezTo>
                    <a:pt x="5079" y="7189"/>
                    <a:pt x="5282" y="7279"/>
                    <a:pt x="5485" y="7358"/>
                  </a:cubicBezTo>
                  <a:lnTo>
                    <a:pt x="5632" y="7414"/>
                  </a:lnTo>
                  <a:cubicBezTo>
                    <a:pt x="5485" y="7516"/>
                    <a:pt x="5350" y="7617"/>
                    <a:pt x="5214" y="7719"/>
                  </a:cubicBezTo>
                  <a:cubicBezTo>
                    <a:pt x="4774" y="8024"/>
                    <a:pt x="4379" y="8317"/>
                    <a:pt x="3984" y="8588"/>
                  </a:cubicBezTo>
                  <a:cubicBezTo>
                    <a:pt x="3984" y="8588"/>
                    <a:pt x="3984" y="8577"/>
                    <a:pt x="3995" y="8565"/>
                  </a:cubicBezTo>
                  <a:lnTo>
                    <a:pt x="3995" y="8554"/>
                  </a:lnTo>
                  <a:cubicBezTo>
                    <a:pt x="4007" y="8475"/>
                    <a:pt x="3950" y="8407"/>
                    <a:pt x="3871" y="8407"/>
                  </a:cubicBezTo>
                  <a:lnTo>
                    <a:pt x="3860" y="8407"/>
                  </a:lnTo>
                  <a:cubicBezTo>
                    <a:pt x="3499" y="8396"/>
                    <a:pt x="3149" y="8385"/>
                    <a:pt x="2788" y="8385"/>
                  </a:cubicBezTo>
                  <a:cubicBezTo>
                    <a:pt x="2427" y="8351"/>
                    <a:pt x="2077" y="8340"/>
                    <a:pt x="1705" y="8340"/>
                  </a:cubicBezTo>
                  <a:cubicBezTo>
                    <a:pt x="2055" y="8441"/>
                    <a:pt x="2416" y="8531"/>
                    <a:pt x="2765" y="8599"/>
                  </a:cubicBezTo>
                  <a:cubicBezTo>
                    <a:pt x="3070" y="8644"/>
                    <a:pt x="3386" y="8656"/>
                    <a:pt x="3691" y="8678"/>
                  </a:cubicBezTo>
                  <a:cubicBezTo>
                    <a:pt x="3679" y="8735"/>
                    <a:pt x="3668" y="8780"/>
                    <a:pt x="3657" y="8836"/>
                  </a:cubicBezTo>
                  <a:cubicBezTo>
                    <a:pt x="3251" y="9163"/>
                    <a:pt x="2856" y="9468"/>
                    <a:pt x="2495" y="9750"/>
                  </a:cubicBezTo>
                  <a:cubicBezTo>
                    <a:pt x="2111" y="10066"/>
                    <a:pt x="1750" y="10337"/>
                    <a:pt x="1456" y="10596"/>
                  </a:cubicBezTo>
                  <a:cubicBezTo>
                    <a:pt x="1163" y="10867"/>
                    <a:pt x="892" y="11104"/>
                    <a:pt x="678" y="11296"/>
                  </a:cubicBezTo>
                  <a:lnTo>
                    <a:pt x="1" y="11894"/>
                  </a:lnTo>
                  <a:lnTo>
                    <a:pt x="700" y="11330"/>
                  </a:lnTo>
                  <a:lnTo>
                    <a:pt x="1513" y="10687"/>
                  </a:lnTo>
                  <a:cubicBezTo>
                    <a:pt x="1818" y="10427"/>
                    <a:pt x="2190" y="10168"/>
                    <a:pt x="2585" y="9874"/>
                  </a:cubicBezTo>
                  <a:lnTo>
                    <a:pt x="3600" y="9118"/>
                  </a:lnTo>
                  <a:lnTo>
                    <a:pt x="3600" y="9118"/>
                  </a:lnTo>
                  <a:cubicBezTo>
                    <a:pt x="3510" y="9637"/>
                    <a:pt x="3442" y="10168"/>
                    <a:pt x="3409" y="10698"/>
                  </a:cubicBezTo>
                  <a:cubicBezTo>
                    <a:pt x="3623" y="10100"/>
                    <a:pt x="3792" y="9502"/>
                    <a:pt x="3916" y="8893"/>
                  </a:cubicBezTo>
                  <a:cubicBezTo>
                    <a:pt x="4368" y="8577"/>
                    <a:pt x="4842" y="8249"/>
                    <a:pt x="5327" y="7911"/>
                  </a:cubicBezTo>
                  <a:cubicBezTo>
                    <a:pt x="5508" y="7787"/>
                    <a:pt x="5688" y="7663"/>
                    <a:pt x="5869" y="7538"/>
                  </a:cubicBezTo>
                  <a:lnTo>
                    <a:pt x="5970" y="7584"/>
                  </a:lnTo>
                  <a:cubicBezTo>
                    <a:pt x="5756" y="8261"/>
                    <a:pt x="5586" y="8960"/>
                    <a:pt x="5451" y="9660"/>
                  </a:cubicBezTo>
                  <a:cubicBezTo>
                    <a:pt x="5767" y="8972"/>
                    <a:pt x="6038" y="8261"/>
                    <a:pt x="6264" y="7550"/>
                  </a:cubicBezTo>
                  <a:cubicBezTo>
                    <a:pt x="6275" y="7482"/>
                    <a:pt x="6252" y="7414"/>
                    <a:pt x="6196" y="7392"/>
                  </a:cubicBezTo>
                  <a:lnTo>
                    <a:pt x="6139" y="7358"/>
                  </a:lnTo>
                  <a:cubicBezTo>
                    <a:pt x="6388" y="7189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809" y="6354"/>
                    <a:pt x="7776" y="6512"/>
                    <a:pt x="7730" y="6658"/>
                  </a:cubicBezTo>
                  <a:cubicBezTo>
                    <a:pt x="7674" y="6873"/>
                    <a:pt x="7618" y="7087"/>
                    <a:pt x="7573" y="7302"/>
                  </a:cubicBezTo>
                  <a:cubicBezTo>
                    <a:pt x="7527" y="7516"/>
                    <a:pt x="7494" y="7742"/>
                    <a:pt x="7471" y="7967"/>
                  </a:cubicBezTo>
                  <a:cubicBezTo>
                    <a:pt x="7471" y="8080"/>
                    <a:pt x="7471" y="8193"/>
                    <a:pt x="7460" y="8306"/>
                  </a:cubicBezTo>
                  <a:cubicBezTo>
                    <a:pt x="7448" y="8419"/>
                    <a:pt x="7482" y="8531"/>
                    <a:pt x="7494" y="8633"/>
                  </a:cubicBezTo>
                  <a:lnTo>
                    <a:pt x="7527" y="8306"/>
                  </a:lnTo>
                  <a:cubicBezTo>
                    <a:pt x="7550" y="8193"/>
                    <a:pt x="7561" y="8091"/>
                    <a:pt x="7584" y="7990"/>
                  </a:cubicBezTo>
                  <a:cubicBezTo>
                    <a:pt x="7618" y="7888"/>
                    <a:pt x="7640" y="7775"/>
                    <a:pt x="7674" y="7674"/>
                  </a:cubicBezTo>
                  <a:lnTo>
                    <a:pt x="7764" y="7358"/>
                  </a:lnTo>
                  <a:cubicBezTo>
                    <a:pt x="7843" y="7155"/>
                    <a:pt x="7911" y="6940"/>
                    <a:pt x="7979" y="6726"/>
                  </a:cubicBezTo>
                  <a:cubicBezTo>
                    <a:pt x="8046" y="6523"/>
                    <a:pt x="8103" y="6308"/>
                    <a:pt x="8159" y="6083"/>
                  </a:cubicBezTo>
                  <a:cubicBezTo>
                    <a:pt x="8159" y="6060"/>
                    <a:pt x="8159" y="6026"/>
                    <a:pt x="8148" y="6004"/>
                  </a:cubicBezTo>
                  <a:lnTo>
                    <a:pt x="8532" y="5756"/>
                  </a:lnTo>
                  <a:lnTo>
                    <a:pt x="9423" y="5169"/>
                  </a:lnTo>
                  <a:lnTo>
                    <a:pt x="9423" y="5169"/>
                  </a:lnTo>
                  <a:cubicBezTo>
                    <a:pt x="9333" y="5846"/>
                    <a:pt x="9254" y="6534"/>
                    <a:pt x="9231" y="7234"/>
                  </a:cubicBezTo>
                  <a:cubicBezTo>
                    <a:pt x="9434" y="6489"/>
                    <a:pt x="9592" y="5733"/>
                    <a:pt x="9717" y="4977"/>
                  </a:cubicBezTo>
                  <a:cubicBezTo>
                    <a:pt x="10405" y="4514"/>
                    <a:pt x="11093" y="4063"/>
                    <a:pt x="11759" y="3645"/>
                  </a:cubicBezTo>
                  <a:lnTo>
                    <a:pt x="11782" y="3623"/>
                  </a:lnTo>
                  <a:lnTo>
                    <a:pt x="11782" y="3623"/>
                  </a:lnTo>
                  <a:cubicBezTo>
                    <a:pt x="11646" y="3950"/>
                    <a:pt x="11511" y="4289"/>
                    <a:pt x="11398" y="4605"/>
                  </a:cubicBezTo>
                  <a:cubicBezTo>
                    <a:pt x="11274" y="5022"/>
                    <a:pt x="11161" y="5440"/>
                    <a:pt x="11071" y="5857"/>
                  </a:cubicBezTo>
                  <a:cubicBezTo>
                    <a:pt x="11262" y="5473"/>
                    <a:pt x="11432" y="5079"/>
                    <a:pt x="11590" y="4684"/>
                  </a:cubicBezTo>
                  <a:cubicBezTo>
                    <a:pt x="11782" y="4300"/>
                    <a:pt x="11951" y="3916"/>
                    <a:pt x="12109" y="3521"/>
                  </a:cubicBezTo>
                  <a:cubicBezTo>
                    <a:pt x="12131" y="3487"/>
                    <a:pt x="12131" y="3442"/>
                    <a:pt x="12109" y="3408"/>
                  </a:cubicBezTo>
                  <a:cubicBezTo>
                    <a:pt x="13012" y="2833"/>
                    <a:pt x="13847" y="2280"/>
                    <a:pt x="14580" y="1806"/>
                  </a:cubicBez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15"/>
            <p:cNvSpPr/>
            <p:nvPr/>
          </p:nvSpPr>
          <p:spPr>
            <a:xfrm>
              <a:off x="8421299" y="4016708"/>
              <a:ext cx="114286" cy="114663"/>
            </a:xfrm>
            <a:custGeom>
              <a:rect b="b" l="l" r="r" t="t"/>
              <a:pathLst>
                <a:path extrusionOk="0" h="3341" w="3330">
                  <a:moveTo>
                    <a:pt x="305" y="1"/>
                  </a:moveTo>
                  <a:cubicBezTo>
                    <a:pt x="215" y="125"/>
                    <a:pt x="147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29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15"/>
            <p:cNvSpPr/>
            <p:nvPr/>
          </p:nvSpPr>
          <p:spPr>
            <a:xfrm>
              <a:off x="7884912" y="3848265"/>
              <a:ext cx="566246" cy="188623"/>
            </a:xfrm>
            <a:custGeom>
              <a:rect b="b" l="l" r="r" t="t"/>
              <a:pathLst>
                <a:path extrusionOk="0" h="5496" w="16499">
                  <a:moveTo>
                    <a:pt x="5101" y="1"/>
                  </a:moveTo>
                  <a:cubicBezTo>
                    <a:pt x="4898" y="1"/>
                    <a:pt x="4695" y="4"/>
                    <a:pt x="4492" y="11"/>
                  </a:cubicBezTo>
                  <a:cubicBezTo>
                    <a:pt x="2833" y="79"/>
                    <a:pt x="599" y="677"/>
                    <a:pt x="1" y="2505"/>
                  </a:cubicBezTo>
                  <a:cubicBezTo>
                    <a:pt x="568" y="1938"/>
                    <a:pt x="1346" y="1624"/>
                    <a:pt x="2152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6" y="1693"/>
                    <a:pt x="5034" y="2415"/>
                    <a:pt x="6388" y="2708"/>
                  </a:cubicBezTo>
                  <a:cubicBezTo>
                    <a:pt x="7708" y="3013"/>
                    <a:pt x="8961" y="3555"/>
                    <a:pt x="10281" y="3859"/>
                  </a:cubicBezTo>
                  <a:cubicBezTo>
                    <a:pt x="11477" y="4119"/>
                    <a:pt x="12797" y="4412"/>
                    <a:pt x="13993" y="4875"/>
                  </a:cubicBezTo>
                  <a:cubicBezTo>
                    <a:pt x="14716" y="5134"/>
                    <a:pt x="15596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76" y="5428"/>
                    <a:pt x="16476" y="5394"/>
                  </a:cubicBezTo>
                  <a:cubicBezTo>
                    <a:pt x="15528" y="2776"/>
                    <a:pt x="12910" y="1230"/>
                    <a:pt x="10371" y="643"/>
                  </a:cubicBezTo>
                  <a:cubicBezTo>
                    <a:pt x="8650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15"/>
            <p:cNvSpPr/>
            <p:nvPr/>
          </p:nvSpPr>
          <p:spPr>
            <a:xfrm>
              <a:off x="7937971" y="3881933"/>
              <a:ext cx="510476" cy="149532"/>
            </a:xfrm>
            <a:custGeom>
              <a:rect b="b" l="l" r="r" t="t"/>
              <a:pathLst>
                <a:path extrusionOk="0" h="4357" w="14874">
                  <a:moveTo>
                    <a:pt x="2427" y="1"/>
                  </a:moveTo>
                  <a:cubicBezTo>
                    <a:pt x="2055" y="35"/>
                    <a:pt x="1716" y="68"/>
                    <a:pt x="1411" y="102"/>
                  </a:cubicBezTo>
                  <a:cubicBezTo>
                    <a:pt x="1152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4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69" y="351"/>
                    <a:pt x="4921" y="418"/>
                  </a:cubicBezTo>
                  <a:cubicBezTo>
                    <a:pt x="5372" y="520"/>
                    <a:pt x="5835" y="599"/>
                    <a:pt x="6297" y="734"/>
                  </a:cubicBezTo>
                  <a:cubicBezTo>
                    <a:pt x="6771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68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3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3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63" y="3792"/>
                    <a:pt x="13948" y="3646"/>
                    <a:pt x="13700" y="3476"/>
                  </a:cubicBezTo>
                  <a:cubicBezTo>
                    <a:pt x="13429" y="3273"/>
                    <a:pt x="13136" y="3104"/>
                    <a:pt x="12842" y="2946"/>
                  </a:cubicBezTo>
                  <a:lnTo>
                    <a:pt x="11770" y="2393"/>
                  </a:lnTo>
                  <a:cubicBezTo>
                    <a:pt x="11364" y="2201"/>
                    <a:pt x="10958" y="2021"/>
                    <a:pt x="10540" y="1874"/>
                  </a:cubicBezTo>
                  <a:cubicBezTo>
                    <a:pt x="9671" y="1535"/>
                    <a:pt x="8746" y="1197"/>
                    <a:pt x="7798" y="892"/>
                  </a:cubicBezTo>
                  <a:cubicBezTo>
                    <a:pt x="7324" y="734"/>
                    <a:pt x="6862" y="610"/>
                    <a:pt x="6376" y="486"/>
                  </a:cubicBezTo>
                  <a:cubicBezTo>
                    <a:pt x="5891" y="362"/>
                    <a:pt x="5417" y="283"/>
                    <a:pt x="4966" y="181"/>
                  </a:cubicBezTo>
                  <a:cubicBezTo>
                    <a:pt x="4503" y="114"/>
                    <a:pt x="4052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15"/>
            <p:cNvSpPr/>
            <p:nvPr/>
          </p:nvSpPr>
          <p:spPr>
            <a:xfrm>
              <a:off x="8103359" y="3856777"/>
              <a:ext cx="48837" cy="43792"/>
            </a:xfrm>
            <a:custGeom>
              <a:rect b="b" l="l" r="r" t="t"/>
              <a:pathLst>
                <a:path extrusionOk="0" h="1276" w="1423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26"/>
                  </a:cubicBezTo>
                  <a:cubicBezTo>
                    <a:pt x="361" y="361"/>
                    <a:pt x="553" y="486"/>
                    <a:pt x="745" y="643"/>
                  </a:cubicBezTo>
                  <a:cubicBezTo>
                    <a:pt x="824" y="711"/>
                    <a:pt x="903" y="790"/>
                    <a:pt x="982" y="869"/>
                  </a:cubicBezTo>
                  <a:cubicBezTo>
                    <a:pt x="1061" y="937"/>
                    <a:pt x="1129" y="1005"/>
                    <a:pt x="1185" y="1061"/>
                  </a:cubicBezTo>
                  <a:cubicBezTo>
                    <a:pt x="1219" y="1084"/>
                    <a:pt x="1241" y="1106"/>
                    <a:pt x="1264" y="1140"/>
                  </a:cubicBezTo>
                  <a:cubicBezTo>
                    <a:pt x="1287" y="1163"/>
                    <a:pt x="1309" y="1185"/>
                    <a:pt x="1332" y="1208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42"/>
                    <a:pt x="1422" y="1219"/>
                    <a:pt x="1422" y="1185"/>
                  </a:cubicBezTo>
                  <a:cubicBezTo>
                    <a:pt x="1422" y="1106"/>
                    <a:pt x="1399" y="1027"/>
                    <a:pt x="1366" y="948"/>
                  </a:cubicBezTo>
                  <a:cubicBezTo>
                    <a:pt x="1320" y="847"/>
                    <a:pt x="1264" y="745"/>
                    <a:pt x="1174" y="666"/>
                  </a:cubicBezTo>
                  <a:cubicBezTo>
                    <a:pt x="1084" y="587"/>
                    <a:pt x="971" y="519"/>
                    <a:pt x="869" y="463"/>
                  </a:cubicBezTo>
                  <a:cubicBezTo>
                    <a:pt x="643" y="339"/>
                    <a:pt x="429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15"/>
            <p:cNvSpPr/>
            <p:nvPr/>
          </p:nvSpPr>
          <p:spPr>
            <a:xfrm>
              <a:off x="8040622" y="3896279"/>
              <a:ext cx="83295" cy="12801"/>
            </a:xfrm>
            <a:custGeom>
              <a:rect b="b" l="l" r="r" t="t"/>
              <a:pathLst>
                <a:path extrusionOk="0" h="373" w="2427">
                  <a:moveTo>
                    <a:pt x="2302" y="0"/>
                  </a:moveTo>
                  <a:cubicBezTo>
                    <a:pt x="2234" y="0"/>
                    <a:pt x="2133" y="0"/>
                    <a:pt x="2020" y="23"/>
                  </a:cubicBezTo>
                  <a:cubicBezTo>
                    <a:pt x="1907" y="34"/>
                    <a:pt x="1772" y="34"/>
                    <a:pt x="1636" y="68"/>
                  </a:cubicBezTo>
                  <a:cubicBezTo>
                    <a:pt x="1501" y="102"/>
                    <a:pt x="1354" y="124"/>
                    <a:pt x="1208" y="147"/>
                  </a:cubicBezTo>
                  <a:cubicBezTo>
                    <a:pt x="1033" y="169"/>
                    <a:pt x="853" y="181"/>
                    <a:pt x="675" y="181"/>
                  </a:cubicBezTo>
                  <a:cubicBezTo>
                    <a:pt x="577" y="181"/>
                    <a:pt x="480" y="178"/>
                    <a:pt x="384" y="170"/>
                  </a:cubicBezTo>
                  <a:cubicBezTo>
                    <a:pt x="282" y="170"/>
                    <a:pt x="192" y="158"/>
                    <a:pt x="102" y="136"/>
                  </a:cubicBezTo>
                  <a:cubicBezTo>
                    <a:pt x="34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81" y="215"/>
                    <a:pt x="271" y="249"/>
                    <a:pt x="361" y="271"/>
                  </a:cubicBezTo>
                  <a:cubicBezTo>
                    <a:pt x="643" y="339"/>
                    <a:pt x="937" y="373"/>
                    <a:pt x="1230" y="373"/>
                  </a:cubicBezTo>
                  <a:cubicBezTo>
                    <a:pt x="1377" y="373"/>
                    <a:pt x="1535" y="373"/>
                    <a:pt x="1693" y="350"/>
                  </a:cubicBezTo>
                  <a:cubicBezTo>
                    <a:pt x="1828" y="328"/>
                    <a:pt x="1952" y="294"/>
                    <a:pt x="2076" y="237"/>
                  </a:cubicBezTo>
                  <a:cubicBezTo>
                    <a:pt x="2201" y="181"/>
                    <a:pt x="2325" y="113"/>
                    <a:pt x="2426" y="23"/>
                  </a:cubicBezTo>
                  <a:lnTo>
                    <a:pt x="2415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15"/>
            <p:cNvSpPr/>
            <p:nvPr/>
          </p:nvSpPr>
          <p:spPr>
            <a:xfrm>
              <a:off x="8010798" y="3864121"/>
              <a:ext cx="23269" cy="21347"/>
            </a:xfrm>
            <a:custGeom>
              <a:rect b="b" l="l" r="r" t="t"/>
              <a:pathLst>
                <a:path extrusionOk="0" h="622" w="678">
                  <a:moveTo>
                    <a:pt x="0" y="1"/>
                  </a:moveTo>
                  <a:lnTo>
                    <a:pt x="0" y="1"/>
                  </a:lnTo>
                  <a:cubicBezTo>
                    <a:pt x="102" y="80"/>
                    <a:pt x="203" y="181"/>
                    <a:pt x="294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07" y="508"/>
                    <a:pt x="407" y="565"/>
                    <a:pt x="407" y="576"/>
                  </a:cubicBezTo>
                  <a:lnTo>
                    <a:pt x="407" y="621"/>
                  </a:lnTo>
                  <a:lnTo>
                    <a:pt x="677" y="565"/>
                  </a:lnTo>
                  <a:lnTo>
                    <a:pt x="666" y="531"/>
                  </a:lnTo>
                  <a:cubicBezTo>
                    <a:pt x="655" y="497"/>
                    <a:pt x="644" y="463"/>
                    <a:pt x="632" y="429"/>
                  </a:cubicBezTo>
                  <a:cubicBezTo>
                    <a:pt x="565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15"/>
            <p:cNvSpPr/>
            <p:nvPr/>
          </p:nvSpPr>
          <p:spPr>
            <a:xfrm>
              <a:off x="8160673" y="3919136"/>
              <a:ext cx="63149" cy="27181"/>
            </a:xfrm>
            <a:custGeom>
              <a:rect b="b" l="l" r="r" t="t"/>
              <a:pathLst>
                <a:path extrusionOk="0" h="792" w="184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19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21" y="666"/>
                    <a:pt x="316" y="745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196" y="609"/>
                    <a:pt x="1309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70" y="350"/>
                    <a:pt x="1727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15"/>
            <p:cNvSpPr/>
            <p:nvPr/>
          </p:nvSpPr>
          <p:spPr>
            <a:xfrm>
              <a:off x="8207143" y="3922980"/>
              <a:ext cx="25980" cy="26392"/>
            </a:xfrm>
            <a:custGeom>
              <a:rect b="b" l="l" r="r" t="t"/>
              <a:pathLst>
                <a:path extrusionOk="0" h="769" w="757">
                  <a:moveTo>
                    <a:pt x="497" y="1"/>
                  </a:moveTo>
                  <a:cubicBezTo>
                    <a:pt x="497" y="1"/>
                    <a:pt x="486" y="57"/>
                    <a:pt x="452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13" y="667"/>
                  </a:cubicBezTo>
                  <a:lnTo>
                    <a:pt x="0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29" y="520"/>
                  </a:cubicBezTo>
                  <a:cubicBezTo>
                    <a:pt x="519" y="441"/>
                    <a:pt x="598" y="339"/>
                    <a:pt x="677" y="238"/>
                  </a:cubicBezTo>
                  <a:lnTo>
                    <a:pt x="756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15"/>
            <p:cNvSpPr/>
            <p:nvPr/>
          </p:nvSpPr>
          <p:spPr>
            <a:xfrm>
              <a:off x="8241600" y="3898990"/>
              <a:ext cx="13591" cy="32570"/>
            </a:xfrm>
            <a:custGeom>
              <a:rect b="b" l="l" r="r" t="t"/>
              <a:pathLst>
                <a:path extrusionOk="0" h="949" w="396">
                  <a:moveTo>
                    <a:pt x="1" y="0"/>
                  </a:moveTo>
                  <a:lnTo>
                    <a:pt x="1" y="0"/>
                  </a:lnTo>
                  <a:cubicBezTo>
                    <a:pt x="57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02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15"/>
            <p:cNvSpPr/>
            <p:nvPr/>
          </p:nvSpPr>
          <p:spPr>
            <a:xfrm>
              <a:off x="8241977" y="3880389"/>
              <a:ext cx="31025" cy="58893"/>
            </a:xfrm>
            <a:custGeom>
              <a:rect b="b" l="l" r="r" t="t"/>
              <a:pathLst>
                <a:path extrusionOk="0" h="1716" w="904">
                  <a:moveTo>
                    <a:pt x="1" y="1"/>
                  </a:moveTo>
                  <a:cubicBezTo>
                    <a:pt x="1" y="1"/>
                    <a:pt x="80" y="91"/>
                    <a:pt x="204" y="226"/>
                  </a:cubicBezTo>
                  <a:cubicBezTo>
                    <a:pt x="261" y="305"/>
                    <a:pt x="328" y="384"/>
                    <a:pt x="385" y="475"/>
                  </a:cubicBezTo>
                  <a:cubicBezTo>
                    <a:pt x="441" y="576"/>
                    <a:pt x="497" y="678"/>
                    <a:pt x="554" y="791"/>
                  </a:cubicBezTo>
                  <a:cubicBezTo>
                    <a:pt x="588" y="892"/>
                    <a:pt x="622" y="994"/>
                    <a:pt x="644" y="1106"/>
                  </a:cubicBezTo>
                  <a:cubicBezTo>
                    <a:pt x="655" y="1208"/>
                    <a:pt x="655" y="1298"/>
                    <a:pt x="655" y="1389"/>
                  </a:cubicBezTo>
                  <a:cubicBezTo>
                    <a:pt x="644" y="1468"/>
                    <a:pt x="633" y="1535"/>
                    <a:pt x="622" y="1603"/>
                  </a:cubicBezTo>
                  <a:cubicBezTo>
                    <a:pt x="599" y="1659"/>
                    <a:pt x="599" y="1693"/>
                    <a:pt x="599" y="1693"/>
                  </a:cubicBezTo>
                  <a:lnTo>
                    <a:pt x="892" y="1716"/>
                  </a:lnTo>
                  <a:cubicBezTo>
                    <a:pt x="892" y="1693"/>
                    <a:pt x="892" y="1659"/>
                    <a:pt x="892" y="1637"/>
                  </a:cubicBezTo>
                  <a:cubicBezTo>
                    <a:pt x="904" y="1558"/>
                    <a:pt x="904" y="1479"/>
                    <a:pt x="892" y="1411"/>
                  </a:cubicBezTo>
                  <a:cubicBezTo>
                    <a:pt x="892" y="1287"/>
                    <a:pt x="870" y="1174"/>
                    <a:pt x="836" y="1073"/>
                  </a:cubicBezTo>
                  <a:cubicBezTo>
                    <a:pt x="791" y="948"/>
                    <a:pt x="734" y="836"/>
                    <a:pt x="678" y="723"/>
                  </a:cubicBezTo>
                  <a:cubicBezTo>
                    <a:pt x="610" y="621"/>
                    <a:pt x="531" y="520"/>
                    <a:pt x="452" y="429"/>
                  </a:cubicBezTo>
                  <a:cubicBezTo>
                    <a:pt x="385" y="350"/>
                    <a:pt x="306" y="271"/>
                    <a:pt x="238" y="192"/>
                  </a:cubicBezTo>
                  <a:cubicBezTo>
                    <a:pt x="91" y="6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15"/>
            <p:cNvSpPr/>
            <p:nvPr/>
          </p:nvSpPr>
          <p:spPr>
            <a:xfrm>
              <a:off x="8184663" y="3893156"/>
              <a:ext cx="19803" cy="22891"/>
            </a:xfrm>
            <a:custGeom>
              <a:rect b="b" l="l" r="r" t="t"/>
              <a:pathLst>
                <a:path extrusionOk="0" h="667" w="577">
                  <a:moveTo>
                    <a:pt x="1" y="1"/>
                  </a:moveTo>
                  <a:lnTo>
                    <a:pt x="1" y="1"/>
                  </a:lnTo>
                  <a:cubicBezTo>
                    <a:pt x="91" y="103"/>
                    <a:pt x="170" y="204"/>
                    <a:pt x="238" y="317"/>
                  </a:cubicBezTo>
                  <a:cubicBezTo>
                    <a:pt x="249" y="351"/>
                    <a:pt x="272" y="396"/>
                    <a:pt x="283" y="430"/>
                  </a:cubicBezTo>
                  <a:cubicBezTo>
                    <a:pt x="294" y="464"/>
                    <a:pt x="294" y="509"/>
                    <a:pt x="294" y="543"/>
                  </a:cubicBezTo>
                  <a:lnTo>
                    <a:pt x="294" y="667"/>
                  </a:lnTo>
                  <a:lnTo>
                    <a:pt x="576" y="622"/>
                  </a:lnTo>
                  <a:cubicBezTo>
                    <a:pt x="576" y="622"/>
                    <a:pt x="554" y="565"/>
                    <a:pt x="520" y="497"/>
                  </a:cubicBezTo>
                  <a:cubicBezTo>
                    <a:pt x="509" y="452"/>
                    <a:pt x="486" y="407"/>
                    <a:pt x="464" y="373"/>
                  </a:cubicBezTo>
                  <a:cubicBezTo>
                    <a:pt x="430" y="328"/>
                    <a:pt x="385" y="272"/>
                    <a:pt x="351" y="227"/>
                  </a:cubicBezTo>
                  <a:cubicBezTo>
                    <a:pt x="238" y="136"/>
                    <a:pt x="125" y="69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15"/>
            <p:cNvSpPr/>
            <p:nvPr/>
          </p:nvSpPr>
          <p:spPr>
            <a:xfrm>
              <a:off x="8301248" y="3927647"/>
              <a:ext cx="15135" cy="31300"/>
            </a:xfrm>
            <a:custGeom>
              <a:rect b="b" l="l" r="r" t="t"/>
              <a:pathLst>
                <a:path extrusionOk="0" h="912" w="441">
                  <a:moveTo>
                    <a:pt x="183" y="745"/>
                  </a:moveTo>
                  <a:lnTo>
                    <a:pt x="183" y="745"/>
                  </a:lnTo>
                  <a:cubicBezTo>
                    <a:pt x="181" y="751"/>
                    <a:pt x="182" y="754"/>
                    <a:pt x="182" y="754"/>
                  </a:cubicBezTo>
                  <a:cubicBezTo>
                    <a:pt x="184" y="754"/>
                    <a:pt x="186" y="747"/>
                    <a:pt x="183" y="745"/>
                  </a:cubicBezTo>
                  <a:close/>
                  <a:moveTo>
                    <a:pt x="0" y="0"/>
                  </a:moveTo>
                  <a:lnTo>
                    <a:pt x="79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92" y="689"/>
                  </a:cubicBezTo>
                  <a:cubicBezTo>
                    <a:pt x="181" y="711"/>
                    <a:pt x="181" y="722"/>
                    <a:pt x="181" y="745"/>
                  </a:cubicBezTo>
                  <a:cubicBezTo>
                    <a:pt x="182" y="745"/>
                    <a:pt x="182" y="745"/>
                    <a:pt x="183" y="745"/>
                  </a:cubicBezTo>
                  <a:lnTo>
                    <a:pt x="183" y="745"/>
                  </a:lnTo>
                  <a:cubicBezTo>
                    <a:pt x="184" y="739"/>
                    <a:pt x="187" y="728"/>
                    <a:pt x="192" y="711"/>
                  </a:cubicBezTo>
                  <a:cubicBezTo>
                    <a:pt x="204" y="677"/>
                    <a:pt x="249" y="643"/>
                    <a:pt x="283" y="643"/>
                  </a:cubicBezTo>
                  <a:cubicBezTo>
                    <a:pt x="313" y="643"/>
                    <a:pt x="335" y="653"/>
                    <a:pt x="355" y="663"/>
                  </a:cubicBezTo>
                  <a:lnTo>
                    <a:pt x="355" y="663"/>
                  </a:lnTo>
                  <a:lnTo>
                    <a:pt x="237" y="869"/>
                  </a:lnTo>
                  <a:cubicBezTo>
                    <a:pt x="237" y="880"/>
                    <a:pt x="237" y="880"/>
                    <a:pt x="237" y="880"/>
                  </a:cubicBezTo>
                  <a:cubicBezTo>
                    <a:pt x="249" y="892"/>
                    <a:pt x="237" y="903"/>
                    <a:pt x="260" y="903"/>
                  </a:cubicBezTo>
                  <a:cubicBezTo>
                    <a:pt x="271" y="909"/>
                    <a:pt x="283" y="911"/>
                    <a:pt x="294" y="911"/>
                  </a:cubicBezTo>
                  <a:cubicBezTo>
                    <a:pt x="305" y="911"/>
                    <a:pt x="316" y="909"/>
                    <a:pt x="328" y="903"/>
                  </a:cubicBezTo>
                  <a:cubicBezTo>
                    <a:pt x="384" y="892"/>
                    <a:pt x="418" y="858"/>
                    <a:pt x="429" y="824"/>
                  </a:cubicBezTo>
                  <a:cubicBezTo>
                    <a:pt x="441" y="745"/>
                    <a:pt x="441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5" y="564"/>
                    <a:pt x="362" y="452"/>
                    <a:pt x="316" y="350"/>
                  </a:cubicBezTo>
                  <a:cubicBezTo>
                    <a:pt x="260" y="249"/>
                    <a:pt x="192" y="158"/>
                    <a:pt x="113" y="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15"/>
            <p:cNvSpPr/>
            <p:nvPr/>
          </p:nvSpPr>
          <p:spPr>
            <a:xfrm>
              <a:off x="8302415" y="3959393"/>
              <a:ext cx="31780" cy="10879"/>
            </a:xfrm>
            <a:custGeom>
              <a:rect b="b" l="l" r="r" t="t"/>
              <a:pathLst>
                <a:path extrusionOk="0" h="317" w="926">
                  <a:moveTo>
                    <a:pt x="802" y="1"/>
                  </a:moveTo>
                  <a:lnTo>
                    <a:pt x="689" y="80"/>
                  </a:lnTo>
                  <a:cubicBezTo>
                    <a:pt x="610" y="125"/>
                    <a:pt x="519" y="159"/>
                    <a:pt x="429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40" y="317"/>
                  </a:cubicBezTo>
                  <a:cubicBezTo>
                    <a:pt x="553" y="317"/>
                    <a:pt x="666" y="317"/>
                    <a:pt x="779" y="283"/>
                  </a:cubicBezTo>
                  <a:lnTo>
                    <a:pt x="926" y="249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15"/>
            <p:cNvSpPr/>
            <p:nvPr/>
          </p:nvSpPr>
          <p:spPr>
            <a:xfrm>
              <a:off x="8354307" y="3958227"/>
              <a:ext cx="9713" cy="18258"/>
            </a:xfrm>
            <a:custGeom>
              <a:rect b="b" l="l" r="r" t="t"/>
              <a:pathLst>
                <a:path extrusionOk="0" h="532" w="283">
                  <a:moveTo>
                    <a:pt x="46" y="1"/>
                  </a:moveTo>
                  <a:lnTo>
                    <a:pt x="46" y="1"/>
                  </a:ln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0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15"/>
            <p:cNvSpPr/>
            <p:nvPr/>
          </p:nvSpPr>
          <p:spPr>
            <a:xfrm>
              <a:off x="8410454" y="4103469"/>
              <a:ext cx="192913" cy="134843"/>
            </a:xfrm>
            <a:custGeom>
              <a:rect b="b" l="l" r="r" t="t"/>
              <a:pathLst>
                <a:path extrusionOk="0" h="3929" w="5621">
                  <a:moveTo>
                    <a:pt x="3590" y="86"/>
                  </a:moveTo>
                  <a:cubicBezTo>
                    <a:pt x="3425" y="86"/>
                    <a:pt x="3265" y="128"/>
                    <a:pt x="3104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7" y="1239"/>
                  </a:cubicBezTo>
                  <a:cubicBezTo>
                    <a:pt x="2006" y="1239"/>
                    <a:pt x="1935" y="1235"/>
                    <a:pt x="1864" y="1235"/>
                  </a:cubicBezTo>
                  <a:cubicBezTo>
                    <a:pt x="1741" y="1235"/>
                    <a:pt x="1619" y="1246"/>
                    <a:pt x="1501" y="1309"/>
                  </a:cubicBezTo>
                  <a:cubicBezTo>
                    <a:pt x="1163" y="1467"/>
                    <a:pt x="1095" y="1840"/>
                    <a:pt x="745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21" y="3893"/>
                  </a:lnTo>
                  <a:cubicBezTo>
                    <a:pt x="626" y="3918"/>
                    <a:pt x="632" y="3929"/>
                    <a:pt x="638" y="3929"/>
                  </a:cubicBezTo>
                  <a:cubicBezTo>
                    <a:pt x="675" y="3929"/>
                    <a:pt x="736" y="3563"/>
                    <a:pt x="813" y="3476"/>
                  </a:cubicBezTo>
                  <a:cubicBezTo>
                    <a:pt x="1039" y="3273"/>
                    <a:pt x="1411" y="3374"/>
                    <a:pt x="1659" y="3216"/>
                  </a:cubicBezTo>
                  <a:cubicBezTo>
                    <a:pt x="1964" y="3013"/>
                    <a:pt x="2461" y="2900"/>
                    <a:pt x="2675" y="2573"/>
                  </a:cubicBezTo>
                  <a:cubicBezTo>
                    <a:pt x="2743" y="2472"/>
                    <a:pt x="2731" y="2246"/>
                    <a:pt x="2822" y="2167"/>
                  </a:cubicBezTo>
                  <a:cubicBezTo>
                    <a:pt x="2867" y="2128"/>
                    <a:pt x="2929" y="2116"/>
                    <a:pt x="2999" y="2116"/>
                  </a:cubicBezTo>
                  <a:cubicBezTo>
                    <a:pt x="3105" y="2116"/>
                    <a:pt x="3230" y="2143"/>
                    <a:pt x="3346" y="2143"/>
                  </a:cubicBezTo>
                  <a:cubicBezTo>
                    <a:pt x="3418" y="2143"/>
                    <a:pt x="3486" y="2133"/>
                    <a:pt x="3544" y="2099"/>
                  </a:cubicBezTo>
                  <a:cubicBezTo>
                    <a:pt x="3928" y="1896"/>
                    <a:pt x="3826" y="1501"/>
                    <a:pt x="4052" y="1275"/>
                  </a:cubicBezTo>
                  <a:cubicBezTo>
                    <a:pt x="4242" y="1060"/>
                    <a:pt x="4550" y="1039"/>
                    <a:pt x="4867" y="1039"/>
                  </a:cubicBezTo>
                  <a:cubicBezTo>
                    <a:pt x="4944" y="1039"/>
                    <a:pt x="5021" y="1041"/>
                    <a:pt x="5097" y="1041"/>
                  </a:cubicBezTo>
                  <a:cubicBezTo>
                    <a:pt x="5285" y="1041"/>
                    <a:pt x="5467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0" y="86"/>
                    <a:pt x="3590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15"/>
            <p:cNvSpPr/>
            <p:nvPr/>
          </p:nvSpPr>
          <p:spPr>
            <a:xfrm>
              <a:off x="7545281" y="3999857"/>
              <a:ext cx="962024" cy="845302"/>
            </a:xfrm>
            <a:custGeom>
              <a:rect b="b" l="l" r="r" t="t"/>
              <a:pathLst>
                <a:path extrusionOk="0" h="24630" w="28031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1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3" y="24143"/>
                  </a:cubicBezTo>
                  <a:cubicBezTo>
                    <a:pt x="17660" y="23432"/>
                    <a:pt x="20177" y="22699"/>
                    <a:pt x="22885" y="20871"/>
                  </a:cubicBezTo>
                  <a:cubicBezTo>
                    <a:pt x="25266" y="19156"/>
                    <a:pt x="27591" y="16402"/>
                    <a:pt x="27782" y="13186"/>
                  </a:cubicBezTo>
                  <a:cubicBezTo>
                    <a:pt x="28031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15"/>
            <p:cNvSpPr/>
            <p:nvPr/>
          </p:nvSpPr>
          <p:spPr>
            <a:xfrm>
              <a:off x="8405821" y="4132126"/>
              <a:ext cx="106529" cy="127053"/>
            </a:xfrm>
            <a:custGeom>
              <a:rect b="b" l="l" r="r" t="t"/>
              <a:pathLst>
                <a:path extrusionOk="0" h="3702" w="3104">
                  <a:moveTo>
                    <a:pt x="0" y="0"/>
                  </a:moveTo>
                  <a:lnTo>
                    <a:pt x="474" y="959"/>
                  </a:lnTo>
                  <a:cubicBezTo>
                    <a:pt x="643" y="1275"/>
                    <a:pt x="835" y="1580"/>
                    <a:pt x="1050" y="1873"/>
                  </a:cubicBezTo>
                  <a:cubicBezTo>
                    <a:pt x="1253" y="2144"/>
                    <a:pt x="1433" y="2449"/>
                    <a:pt x="1557" y="2765"/>
                  </a:cubicBezTo>
                  <a:cubicBezTo>
                    <a:pt x="1557" y="2686"/>
                    <a:pt x="1569" y="2596"/>
                    <a:pt x="1557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5"/>
                    <a:pt x="1461" y="2115"/>
                    <a:pt x="1440" y="2055"/>
                  </a:cubicBezTo>
                  <a:lnTo>
                    <a:pt x="1440" y="2055"/>
                  </a:lnTo>
                  <a:cubicBezTo>
                    <a:pt x="1537" y="2182"/>
                    <a:pt x="1630" y="2307"/>
                    <a:pt x="1749" y="2426"/>
                  </a:cubicBezTo>
                  <a:cubicBezTo>
                    <a:pt x="1896" y="2584"/>
                    <a:pt x="2054" y="2754"/>
                    <a:pt x="2223" y="2900"/>
                  </a:cubicBezTo>
                  <a:lnTo>
                    <a:pt x="3103" y="3702"/>
                  </a:lnTo>
                  <a:lnTo>
                    <a:pt x="2641" y="2630"/>
                  </a:lnTo>
                  <a:cubicBezTo>
                    <a:pt x="2539" y="2426"/>
                    <a:pt x="2460" y="2212"/>
                    <a:pt x="2359" y="2009"/>
                  </a:cubicBezTo>
                  <a:cubicBezTo>
                    <a:pt x="2234" y="1828"/>
                    <a:pt x="2110" y="1648"/>
                    <a:pt x="1986" y="1467"/>
                  </a:cubicBezTo>
                  <a:cubicBezTo>
                    <a:pt x="1715" y="1140"/>
                    <a:pt x="1411" y="835"/>
                    <a:pt x="1095" y="542"/>
                  </a:cubicBezTo>
                  <a:lnTo>
                    <a:pt x="1095" y="542"/>
                  </a:lnTo>
                  <a:cubicBezTo>
                    <a:pt x="1206" y="764"/>
                    <a:pt x="1321" y="987"/>
                    <a:pt x="1438" y="1203"/>
                  </a:cubicBezTo>
                  <a:lnTo>
                    <a:pt x="1438" y="1203"/>
                  </a:lnTo>
                  <a:lnTo>
                    <a:pt x="1354" y="1106"/>
                  </a:lnTo>
                  <a:lnTo>
                    <a:pt x="824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15"/>
            <p:cNvSpPr/>
            <p:nvPr/>
          </p:nvSpPr>
          <p:spPr>
            <a:xfrm>
              <a:off x="8458468" y="4141015"/>
              <a:ext cx="40326" cy="65105"/>
            </a:xfrm>
            <a:custGeom>
              <a:rect b="b" l="l" r="r" t="t"/>
              <a:pathLst>
                <a:path extrusionOk="0" h="1897" w="1175">
                  <a:moveTo>
                    <a:pt x="1" y="1"/>
                  </a:moveTo>
                  <a:cubicBezTo>
                    <a:pt x="12" y="125"/>
                    <a:pt x="46" y="249"/>
                    <a:pt x="102" y="373"/>
                  </a:cubicBezTo>
                  <a:cubicBezTo>
                    <a:pt x="136" y="486"/>
                    <a:pt x="193" y="588"/>
                    <a:pt x="249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43" y="1197"/>
                  </a:lnTo>
                  <a:cubicBezTo>
                    <a:pt x="576" y="1253"/>
                    <a:pt x="610" y="1287"/>
                    <a:pt x="644" y="1355"/>
                  </a:cubicBezTo>
                  <a:cubicBezTo>
                    <a:pt x="712" y="1457"/>
                    <a:pt x="779" y="1558"/>
                    <a:pt x="858" y="1648"/>
                  </a:cubicBezTo>
                  <a:cubicBezTo>
                    <a:pt x="937" y="1761"/>
                    <a:pt x="1050" y="1840"/>
                    <a:pt x="1174" y="1897"/>
                  </a:cubicBezTo>
                  <a:cubicBezTo>
                    <a:pt x="1174" y="1885"/>
                    <a:pt x="1152" y="1739"/>
                    <a:pt x="1152" y="1524"/>
                  </a:cubicBezTo>
                  <a:cubicBezTo>
                    <a:pt x="1141" y="1400"/>
                    <a:pt x="1129" y="1276"/>
                    <a:pt x="1095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15" y="746"/>
                  </a:lnTo>
                  <a:cubicBezTo>
                    <a:pt x="768" y="509"/>
                    <a:pt x="576" y="317"/>
                    <a:pt x="339" y="170"/>
                  </a:cubicBezTo>
                  <a:cubicBezTo>
                    <a:pt x="238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15"/>
            <p:cNvSpPr/>
            <p:nvPr/>
          </p:nvSpPr>
          <p:spPr>
            <a:xfrm>
              <a:off x="8482869" y="4132126"/>
              <a:ext cx="32570" cy="60815"/>
            </a:xfrm>
            <a:custGeom>
              <a:rect b="b" l="l" r="r" t="t"/>
              <a:pathLst>
                <a:path extrusionOk="0" h="1772" w="949">
                  <a:moveTo>
                    <a:pt x="23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75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49" y="1546"/>
                    <a:pt x="937" y="1433"/>
                  </a:cubicBezTo>
                  <a:cubicBezTo>
                    <a:pt x="915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5" y="192"/>
                  </a:cubicBezTo>
                  <a:cubicBezTo>
                    <a:pt x="226" y="113"/>
                    <a:pt x="125" y="45"/>
                    <a:pt x="23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15"/>
            <p:cNvSpPr/>
            <p:nvPr/>
          </p:nvSpPr>
          <p:spPr>
            <a:xfrm>
              <a:off x="8491003" y="4087201"/>
              <a:ext cx="67439" cy="134020"/>
            </a:xfrm>
            <a:custGeom>
              <a:rect b="b" l="l" r="r" t="t"/>
              <a:pathLst>
                <a:path extrusionOk="0" h="3905" w="1965">
                  <a:moveTo>
                    <a:pt x="1" y="0"/>
                  </a:moveTo>
                  <a:lnTo>
                    <a:pt x="238" y="655"/>
                  </a:lnTo>
                  <a:cubicBezTo>
                    <a:pt x="271" y="770"/>
                    <a:pt x="317" y="880"/>
                    <a:pt x="370" y="989"/>
                  </a:cubicBezTo>
                  <a:lnTo>
                    <a:pt x="370" y="989"/>
                  </a:lnTo>
                  <a:lnTo>
                    <a:pt x="362" y="982"/>
                  </a:lnTo>
                  <a:lnTo>
                    <a:pt x="170" y="779"/>
                  </a:lnTo>
                  <a:lnTo>
                    <a:pt x="170" y="779"/>
                  </a:lnTo>
                  <a:cubicBezTo>
                    <a:pt x="204" y="869"/>
                    <a:pt x="204" y="948"/>
                    <a:pt x="260" y="1027"/>
                  </a:cubicBezTo>
                  <a:cubicBezTo>
                    <a:pt x="305" y="1117"/>
                    <a:pt x="351" y="1196"/>
                    <a:pt x="407" y="1275"/>
                  </a:cubicBezTo>
                  <a:cubicBezTo>
                    <a:pt x="520" y="1433"/>
                    <a:pt x="633" y="1569"/>
                    <a:pt x="723" y="1716"/>
                  </a:cubicBezTo>
                  <a:cubicBezTo>
                    <a:pt x="802" y="1874"/>
                    <a:pt x="892" y="2032"/>
                    <a:pt x="971" y="2189"/>
                  </a:cubicBezTo>
                  <a:cubicBezTo>
                    <a:pt x="1061" y="2359"/>
                    <a:pt x="1152" y="2517"/>
                    <a:pt x="1242" y="2675"/>
                  </a:cubicBezTo>
                  <a:lnTo>
                    <a:pt x="1964" y="3905"/>
                  </a:lnTo>
                  <a:lnTo>
                    <a:pt x="1693" y="2494"/>
                  </a:lnTo>
                  <a:lnTo>
                    <a:pt x="1637" y="2178"/>
                  </a:lnTo>
                  <a:cubicBezTo>
                    <a:pt x="1603" y="2088"/>
                    <a:pt x="1569" y="1998"/>
                    <a:pt x="1524" y="1896"/>
                  </a:cubicBezTo>
                  <a:cubicBezTo>
                    <a:pt x="1445" y="1727"/>
                    <a:pt x="1355" y="1546"/>
                    <a:pt x="1242" y="1388"/>
                  </a:cubicBezTo>
                  <a:lnTo>
                    <a:pt x="1221" y="1355"/>
                  </a:lnTo>
                  <a:lnTo>
                    <a:pt x="1221" y="1355"/>
                  </a:lnTo>
                  <a:cubicBezTo>
                    <a:pt x="1346" y="1440"/>
                    <a:pt x="1479" y="1533"/>
                    <a:pt x="1603" y="1637"/>
                  </a:cubicBezTo>
                  <a:cubicBezTo>
                    <a:pt x="1660" y="1682"/>
                    <a:pt x="1727" y="1738"/>
                    <a:pt x="1795" y="1795"/>
                  </a:cubicBezTo>
                  <a:cubicBezTo>
                    <a:pt x="1840" y="1862"/>
                    <a:pt x="1919" y="1919"/>
                    <a:pt x="1896" y="2009"/>
                  </a:cubicBezTo>
                  <a:cubicBezTo>
                    <a:pt x="1953" y="1930"/>
                    <a:pt x="1908" y="1817"/>
                    <a:pt x="1874" y="1738"/>
                  </a:cubicBezTo>
                  <a:cubicBezTo>
                    <a:pt x="1840" y="1659"/>
                    <a:pt x="1784" y="1580"/>
                    <a:pt x="1739" y="1501"/>
                  </a:cubicBezTo>
                  <a:cubicBezTo>
                    <a:pt x="1637" y="1354"/>
                    <a:pt x="1524" y="1219"/>
                    <a:pt x="1400" y="1084"/>
                  </a:cubicBezTo>
                  <a:cubicBezTo>
                    <a:pt x="1276" y="948"/>
                    <a:pt x="1152" y="824"/>
                    <a:pt x="1028" y="700"/>
                  </a:cubicBezTo>
                  <a:cubicBezTo>
                    <a:pt x="892" y="576"/>
                    <a:pt x="745" y="452"/>
                    <a:pt x="576" y="3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15"/>
            <p:cNvSpPr/>
            <p:nvPr/>
          </p:nvSpPr>
          <p:spPr>
            <a:xfrm>
              <a:off x="8545229" y="4102679"/>
              <a:ext cx="26358" cy="48460"/>
            </a:xfrm>
            <a:custGeom>
              <a:rect b="b" l="l" r="r" t="t"/>
              <a:pathLst>
                <a:path extrusionOk="0" h="1412" w="768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28" y="1107"/>
                    <a:pt x="452" y="1219"/>
                  </a:cubicBezTo>
                  <a:cubicBezTo>
                    <a:pt x="565" y="1321"/>
                    <a:pt x="655" y="1411"/>
                    <a:pt x="655" y="1411"/>
                  </a:cubicBezTo>
                  <a:cubicBezTo>
                    <a:pt x="723" y="1321"/>
                    <a:pt x="757" y="1231"/>
                    <a:pt x="757" y="1129"/>
                  </a:cubicBezTo>
                  <a:cubicBezTo>
                    <a:pt x="768" y="926"/>
                    <a:pt x="723" y="734"/>
                    <a:pt x="632" y="565"/>
                  </a:cubicBezTo>
                  <a:cubicBezTo>
                    <a:pt x="553" y="407"/>
                    <a:pt x="429" y="272"/>
                    <a:pt x="283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15"/>
            <p:cNvSpPr/>
            <p:nvPr/>
          </p:nvSpPr>
          <p:spPr>
            <a:xfrm>
              <a:off x="8571552" y="4106935"/>
              <a:ext cx="23269" cy="39159"/>
            </a:xfrm>
            <a:custGeom>
              <a:rect b="b" l="l" r="r" t="t"/>
              <a:pathLst>
                <a:path extrusionOk="0" h="1141" w="678">
                  <a:moveTo>
                    <a:pt x="35" y="1"/>
                  </a:moveTo>
                  <a:cubicBezTo>
                    <a:pt x="1" y="80"/>
                    <a:pt x="1" y="159"/>
                    <a:pt x="1" y="249"/>
                  </a:cubicBezTo>
                  <a:cubicBezTo>
                    <a:pt x="1" y="396"/>
                    <a:pt x="35" y="531"/>
                    <a:pt x="91" y="667"/>
                  </a:cubicBezTo>
                  <a:cubicBezTo>
                    <a:pt x="148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31" y="1141"/>
                  </a:cubicBezTo>
                  <a:cubicBezTo>
                    <a:pt x="588" y="1073"/>
                    <a:pt x="621" y="994"/>
                    <a:pt x="644" y="904"/>
                  </a:cubicBezTo>
                  <a:cubicBezTo>
                    <a:pt x="678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15"/>
            <p:cNvSpPr/>
            <p:nvPr/>
          </p:nvSpPr>
          <p:spPr>
            <a:xfrm>
              <a:off x="7703668" y="4204919"/>
              <a:ext cx="16302" cy="24813"/>
            </a:xfrm>
            <a:custGeom>
              <a:rect b="b" l="l" r="r" t="t"/>
              <a:pathLst>
                <a:path extrusionOk="0" h="723" w="475">
                  <a:moveTo>
                    <a:pt x="238" y="1"/>
                  </a:moveTo>
                  <a:cubicBezTo>
                    <a:pt x="102" y="1"/>
                    <a:pt x="1" y="159"/>
                    <a:pt x="1" y="362"/>
                  </a:cubicBezTo>
                  <a:cubicBezTo>
                    <a:pt x="1" y="554"/>
                    <a:pt x="102" y="723"/>
                    <a:pt x="238" y="723"/>
                  </a:cubicBezTo>
                  <a:cubicBezTo>
                    <a:pt x="373" y="723"/>
                    <a:pt x="475" y="554"/>
                    <a:pt x="475" y="362"/>
                  </a:cubicBezTo>
                  <a:cubicBezTo>
                    <a:pt x="475" y="159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15"/>
            <p:cNvSpPr/>
            <p:nvPr/>
          </p:nvSpPr>
          <p:spPr>
            <a:xfrm>
              <a:off x="7716469" y="4187862"/>
              <a:ext cx="23715" cy="19425"/>
            </a:xfrm>
            <a:custGeom>
              <a:rect b="b" l="l" r="r" t="t"/>
              <a:pathLst>
                <a:path extrusionOk="0" h="566" w="691">
                  <a:moveTo>
                    <a:pt x="404" y="0"/>
                  </a:moveTo>
                  <a:cubicBezTo>
                    <a:pt x="397" y="0"/>
                    <a:pt x="391" y="1"/>
                    <a:pt x="384" y="1"/>
                  </a:cubicBezTo>
                  <a:cubicBezTo>
                    <a:pt x="124" y="1"/>
                    <a:pt x="0" y="328"/>
                    <a:pt x="203" y="498"/>
                  </a:cubicBezTo>
                  <a:cubicBezTo>
                    <a:pt x="257" y="545"/>
                    <a:pt x="320" y="566"/>
                    <a:pt x="381" y="566"/>
                  </a:cubicBezTo>
                  <a:cubicBezTo>
                    <a:pt x="539" y="566"/>
                    <a:pt x="690" y="428"/>
                    <a:pt x="666" y="249"/>
                  </a:cubicBezTo>
                  <a:cubicBezTo>
                    <a:pt x="655" y="110"/>
                    <a:pt x="542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15"/>
            <p:cNvSpPr/>
            <p:nvPr/>
          </p:nvSpPr>
          <p:spPr>
            <a:xfrm>
              <a:off x="7751304" y="4158449"/>
              <a:ext cx="31025" cy="29481"/>
            </a:xfrm>
            <a:custGeom>
              <a:rect b="b" l="l" r="r" t="t"/>
              <a:pathLst>
                <a:path extrusionOk="0" h="859" w="904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01" y="858"/>
                    <a:pt x="904" y="666"/>
                    <a:pt x="904" y="429"/>
                  </a:cubicBezTo>
                  <a:cubicBezTo>
                    <a:pt x="904" y="192"/>
                    <a:pt x="701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15"/>
            <p:cNvSpPr/>
            <p:nvPr/>
          </p:nvSpPr>
          <p:spPr>
            <a:xfrm>
              <a:off x="7751304" y="4204919"/>
              <a:ext cx="31025" cy="24813"/>
            </a:xfrm>
            <a:custGeom>
              <a:rect b="b" l="l" r="r" t="t"/>
              <a:pathLst>
                <a:path extrusionOk="0" h="723" w="904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01" y="723"/>
                    <a:pt x="904" y="554"/>
                    <a:pt x="904" y="362"/>
                  </a:cubicBezTo>
                  <a:cubicBezTo>
                    <a:pt x="904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15"/>
            <p:cNvSpPr/>
            <p:nvPr/>
          </p:nvSpPr>
          <p:spPr>
            <a:xfrm>
              <a:off x="7800897" y="4173173"/>
              <a:ext cx="9713" cy="14758"/>
            </a:xfrm>
            <a:custGeom>
              <a:rect b="b" l="l" r="r" t="t"/>
              <a:pathLst>
                <a:path extrusionOk="0" h="430" w="283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15" y="429"/>
                    <a:pt x="282" y="328"/>
                    <a:pt x="282" y="215"/>
                  </a:cubicBezTo>
                  <a:cubicBezTo>
                    <a:pt x="282" y="91"/>
                    <a:pt x="215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15"/>
            <p:cNvSpPr/>
            <p:nvPr/>
          </p:nvSpPr>
          <p:spPr>
            <a:xfrm>
              <a:off x="7826843" y="4127081"/>
              <a:ext cx="21725" cy="31403"/>
            </a:xfrm>
            <a:custGeom>
              <a:rect b="b" l="l" r="r" t="t"/>
              <a:pathLst>
                <a:path extrusionOk="0" h="915" w="633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15"/>
            <p:cNvSpPr/>
            <p:nvPr/>
          </p:nvSpPr>
          <p:spPr>
            <a:xfrm>
              <a:off x="7860133" y="4106558"/>
              <a:ext cx="36825" cy="43037"/>
            </a:xfrm>
            <a:custGeom>
              <a:rect b="b" l="l" r="r" t="t"/>
              <a:pathLst>
                <a:path extrusionOk="0" h="1254" w="1073">
                  <a:moveTo>
                    <a:pt x="531" y="1"/>
                  </a:moveTo>
                  <a:cubicBezTo>
                    <a:pt x="238" y="1"/>
                    <a:pt x="1" y="283"/>
                    <a:pt x="1" y="621"/>
                  </a:cubicBezTo>
                  <a:cubicBezTo>
                    <a:pt x="1" y="971"/>
                    <a:pt x="238" y="1253"/>
                    <a:pt x="531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15"/>
            <p:cNvSpPr/>
            <p:nvPr/>
          </p:nvSpPr>
          <p:spPr>
            <a:xfrm>
              <a:off x="7851999" y="4180517"/>
              <a:ext cx="26392" cy="22720"/>
            </a:xfrm>
            <a:custGeom>
              <a:rect b="b" l="l" r="r" t="t"/>
              <a:pathLst>
                <a:path extrusionOk="0" h="662" w="769">
                  <a:moveTo>
                    <a:pt x="441" y="1"/>
                  </a:moveTo>
                  <a:cubicBezTo>
                    <a:pt x="147" y="1"/>
                    <a:pt x="1" y="351"/>
                    <a:pt x="193" y="554"/>
                  </a:cubicBezTo>
                  <a:cubicBezTo>
                    <a:pt x="263" y="628"/>
                    <a:pt x="351" y="662"/>
                    <a:pt x="437" y="662"/>
                  </a:cubicBezTo>
                  <a:cubicBezTo>
                    <a:pt x="599" y="662"/>
                    <a:pt x="753" y="542"/>
                    <a:pt x="768" y="351"/>
                  </a:cubicBezTo>
                  <a:cubicBezTo>
                    <a:pt x="768" y="159"/>
                    <a:pt x="621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15"/>
            <p:cNvSpPr/>
            <p:nvPr/>
          </p:nvSpPr>
          <p:spPr>
            <a:xfrm>
              <a:off x="7785384" y="4118947"/>
              <a:ext cx="25603" cy="21793"/>
            </a:xfrm>
            <a:custGeom>
              <a:rect b="b" l="l" r="r" t="t"/>
              <a:pathLst>
                <a:path extrusionOk="0" h="635" w="746">
                  <a:moveTo>
                    <a:pt x="418" y="1"/>
                  </a:moveTo>
                  <a:cubicBezTo>
                    <a:pt x="148" y="1"/>
                    <a:pt x="1" y="328"/>
                    <a:pt x="181" y="531"/>
                  </a:cubicBezTo>
                  <a:cubicBezTo>
                    <a:pt x="249" y="603"/>
                    <a:pt x="335" y="635"/>
                    <a:pt x="419" y="635"/>
                  </a:cubicBezTo>
                  <a:cubicBezTo>
                    <a:pt x="573" y="635"/>
                    <a:pt x="720" y="526"/>
                    <a:pt x="734" y="350"/>
                  </a:cubicBezTo>
                  <a:cubicBezTo>
                    <a:pt x="746" y="170"/>
                    <a:pt x="599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15"/>
            <p:cNvSpPr/>
            <p:nvPr/>
          </p:nvSpPr>
          <p:spPr>
            <a:xfrm>
              <a:off x="7678889" y="4267656"/>
              <a:ext cx="16302" cy="11257"/>
            </a:xfrm>
            <a:custGeom>
              <a:rect b="b" l="l" r="r" t="t"/>
              <a:pathLst>
                <a:path extrusionOk="0" h="328" w="475">
                  <a:moveTo>
                    <a:pt x="238" y="1"/>
                  </a:moveTo>
                  <a:cubicBezTo>
                    <a:pt x="102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15"/>
            <p:cNvSpPr/>
            <p:nvPr/>
          </p:nvSpPr>
          <p:spPr>
            <a:xfrm>
              <a:off x="7708336" y="4253310"/>
              <a:ext cx="22445" cy="18121"/>
            </a:xfrm>
            <a:custGeom>
              <a:rect b="b" l="l" r="r" t="t"/>
              <a:pathLst>
                <a:path extrusionOk="0" h="528" w="654">
                  <a:moveTo>
                    <a:pt x="384" y="0"/>
                  </a:moveTo>
                  <a:cubicBezTo>
                    <a:pt x="377" y="0"/>
                    <a:pt x="369" y="1"/>
                    <a:pt x="361" y="1"/>
                  </a:cubicBezTo>
                  <a:cubicBezTo>
                    <a:pt x="113" y="1"/>
                    <a:pt x="0" y="306"/>
                    <a:pt x="192" y="464"/>
                  </a:cubicBezTo>
                  <a:cubicBezTo>
                    <a:pt x="245" y="508"/>
                    <a:pt x="306" y="527"/>
                    <a:pt x="364" y="527"/>
                  </a:cubicBezTo>
                  <a:cubicBezTo>
                    <a:pt x="515" y="527"/>
                    <a:pt x="654" y="395"/>
                    <a:pt x="621" y="216"/>
                  </a:cubicBezTo>
                  <a:cubicBezTo>
                    <a:pt x="610" y="88"/>
                    <a:pt x="509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15"/>
            <p:cNvSpPr/>
            <p:nvPr/>
          </p:nvSpPr>
          <p:spPr>
            <a:xfrm>
              <a:off x="7695157" y="4309492"/>
              <a:ext cx="16680" cy="12424"/>
            </a:xfrm>
            <a:custGeom>
              <a:rect b="b" l="l" r="r" t="t"/>
              <a:pathLst>
                <a:path extrusionOk="0" h="362" w="486">
                  <a:moveTo>
                    <a:pt x="238" y="0"/>
                  </a:moveTo>
                  <a:cubicBezTo>
                    <a:pt x="102" y="0"/>
                    <a:pt x="1" y="79"/>
                    <a:pt x="1" y="181"/>
                  </a:cubicBezTo>
                  <a:cubicBezTo>
                    <a:pt x="1" y="283"/>
                    <a:pt x="102" y="362"/>
                    <a:pt x="238" y="362"/>
                  </a:cubicBezTo>
                  <a:cubicBezTo>
                    <a:pt x="373" y="362"/>
                    <a:pt x="486" y="283"/>
                    <a:pt x="486" y="181"/>
                  </a:cubicBezTo>
                  <a:cubicBezTo>
                    <a:pt x="486" y="79"/>
                    <a:pt x="37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15"/>
            <p:cNvSpPr/>
            <p:nvPr/>
          </p:nvSpPr>
          <p:spPr>
            <a:xfrm>
              <a:off x="7667666" y="4348994"/>
              <a:ext cx="11257" cy="9678"/>
            </a:xfrm>
            <a:custGeom>
              <a:rect b="b" l="l" r="r" t="t"/>
              <a:pathLst>
                <a:path extrusionOk="0" h="282" w="328">
                  <a:moveTo>
                    <a:pt x="192" y="0"/>
                  </a:moveTo>
                  <a:cubicBezTo>
                    <a:pt x="57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15"/>
            <p:cNvSpPr/>
            <p:nvPr/>
          </p:nvSpPr>
          <p:spPr>
            <a:xfrm>
              <a:off x="7748215" y="4278913"/>
              <a:ext cx="22891" cy="19356"/>
            </a:xfrm>
            <a:custGeom>
              <a:rect b="b" l="l" r="r" t="t"/>
              <a:pathLst>
                <a:path extrusionOk="0" h="564" w="667">
                  <a:moveTo>
                    <a:pt x="384" y="0"/>
                  </a:moveTo>
                  <a:cubicBezTo>
                    <a:pt x="125" y="0"/>
                    <a:pt x="1" y="305"/>
                    <a:pt x="181" y="485"/>
                  </a:cubicBezTo>
                  <a:cubicBezTo>
                    <a:pt x="238" y="539"/>
                    <a:pt x="308" y="563"/>
                    <a:pt x="377" y="563"/>
                  </a:cubicBezTo>
                  <a:cubicBezTo>
                    <a:pt x="524" y="563"/>
                    <a:pt x="666" y="452"/>
                    <a:pt x="666" y="282"/>
                  </a:cubicBezTo>
                  <a:cubicBezTo>
                    <a:pt x="666" y="124"/>
                    <a:pt x="542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15"/>
            <p:cNvSpPr/>
            <p:nvPr/>
          </p:nvSpPr>
          <p:spPr>
            <a:xfrm>
              <a:off x="7645599" y="4303692"/>
              <a:ext cx="8546" cy="5834"/>
            </a:xfrm>
            <a:custGeom>
              <a:rect b="b" l="l" r="r" t="t"/>
              <a:pathLst>
                <a:path extrusionOk="0" h="170" w="249">
                  <a:moveTo>
                    <a:pt x="124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4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15"/>
            <p:cNvSpPr/>
            <p:nvPr/>
          </p:nvSpPr>
          <p:spPr>
            <a:xfrm>
              <a:off x="7821798" y="4238621"/>
              <a:ext cx="34114" cy="29172"/>
            </a:xfrm>
            <a:custGeom>
              <a:rect b="b" l="l" r="r" t="t"/>
              <a:pathLst>
                <a:path extrusionOk="0" h="850" w="994">
                  <a:moveTo>
                    <a:pt x="565" y="0"/>
                  </a:moveTo>
                  <a:cubicBezTo>
                    <a:pt x="192" y="0"/>
                    <a:pt x="1" y="452"/>
                    <a:pt x="271" y="723"/>
                  </a:cubicBezTo>
                  <a:cubicBezTo>
                    <a:pt x="355" y="810"/>
                    <a:pt x="460" y="849"/>
                    <a:pt x="564" y="849"/>
                  </a:cubicBezTo>
                  <a:cubicBezTo>
                    <a:pt x="782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15"/>
            <p:cNvSpPr/>
            <p:nvPr/>
          </p:nvSpPr>
          <p:spPr>
            <a:xfrm>
              <a:off x="7792763" y="4229320"/>
              <a:ext cx="18224" cy="15547"/>
            </a:xfrm>
            <a:custGeom>
              <a:rect b="b" l="l" r="r" t="t"/>
              <a:pathLst>
                <a:path extrusionOk="0" h="453" w="531">
                  <a:moveTo>
                    <a:pt x="294" y="1"/>
                  </a:moveTo>
                  <a:cubicBezTo>
                    <a:pt x="102" y="1"/>
                    <a:pt x="0" y="226"/>
                    <a:pt x="124" y="373"/>
                  </a:cubicBezTo>
                  <a:cubicBezTo>
                    <a:pt x="171" y="428"/>
                    <a:pt x="234" y="453"/>
                    <a:pt x="295" y="453"/>
                  </a:cubicBezTo>
                  <a:cubicBezTo>
                    <a:pt x="398" y="453"/>
                    <a:pt x="498" y="384"/>
                    <a:pt x="519" y="271"/>
                  </a:cubicBezTo>
                  <a:cubicBezTo>
                    <a:pt x="531" y="136"/>
                    <a:pt x="429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15"/>
            <p:cNvSpPr/>
            <p:nvPr/>
          </p:nvSpPr>
          <p:spPr>
            <a:xfrm>
              <a:off x="7907769" y="4216931"/>
              <a:ext cx="12424" cy="7001"/>
            </a:xfrm>
            <a:custGeom>
              <a:rect b="b" l="l" r="r" t="t"/>
              <a:pathLst>
                <a:path extrusionOk="0" h="204" w="362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72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15"/>
            <p:cNvSpPr/>
            <p:nvPr/>
          </p:nvSpPr>
          <p:spPr>
            <a:xfrm>
              <a:off x="7937971" y="4164249"/>
              <a:ext cx="14003" cy="23681"/>
            </a:xfrm>
            <a:custGeom>
              <a:rect b="b" l="l" r="r" t="t"/>
              <a:pathLst>
                <a:path extrusionOk="0" h="690" w="408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15"/>
            <p:cNvSpPr/>
            <p:nvPr/>
          </p:nvSpPr>
          <p:spPr>
            <a:xfrm>
              <a:off x="7937971" y="4065133"/>
              <a:ext cx="14003" cy="21313"/>
            </a:xfrm>
            <a:custGeom>
              <a:rect b="b" l="l" r="r" t="t"/>
              <a:pathLst>
                <a:path extrusionOk="0" h="621" w="408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15"/>
            <p:cNvSpPr/>
            <p:nvPr/>
          </p:nvSpPr>
          <p:spPr>
            <a:xfrm>
              <a:off x="7692445" y="4459367"/>
              <a:ext cx="669652" cy="622222"/>
            </a:xfrm>
            <a:custGeom>
              <a:rect b="b" l="l" r="r" t="t"/>
              <a:pathLst>
                <a:path extrusionOk="0" h="18130" w="19512">
                  <a:moveTo>
                    <a:pt x="14896" y="0"/>
                  </a:moveTo>
                  <a:lnTo>
                    <a:pt x="14896" y="0"/>
                  </a:lnTo>
                  <a:cubicBezTo>
                    <a:pt x="13451" y="1591"/>
                    <a:pt x="1411" y="14941"/>
                    <a:pt x="1" y="16419"/>
                  </a:cubicBezTo>
                  <a:cubicBezTo>
                    <a:pt x="88" y="16397"/>
                    <a:pt x="147" y="16385"/>
                    <a:pt x="166" y="16385"/>
                  </a:cubicBezTo>
                  <a:cubicBezTo>
                    <a:pt x="176" y="16385"/>
                    <a:pt x="175" y="16388"/>
                    <a:pt x="159" y="16396"/>
                  </a:cubicBezTo>
                  <a:cubicBezTo>
                    <a:pt x="11" y="16477"/>
                    <a:pt x="2909" y="18129"/>
                    <a:pt x="6585" y="18129"/>
                  </a:cubicBezTo>
                  <a:cubicBezTo>
                    <a:pt x="9068" y="18129"/>
                    <a:pt x="11906" y="17375"/>
                    <a:pt x="14399" y="14873"/>
                  </a:cubicBezTo>
                  <a:cubicBezTo>
                    <a:pt x="19511" y="9739"/>
                    <a:pt x="16205" y="2415"/>
                    <a:pt x="1489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15"/>
            <p:cNvSpPr/>
            <p:nvPr/>
          </p:nvSpPr>
          <p:spPr>
            <a:xfrm>
              <a:off x="7689357" y="4453945"/>
              <a:ext cx="784658" cy="756378"/>
            </a:xfrm>
            <a:custGeom>
              <a:rect b="b" l="l" r="r" t="t"/>
              <a:pathLst>
                <a:path extrusionOk="0" h="22039" w="22863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06" y="21237"/>
                    <a:pt x="0" y="16690"/>
                    <a:pt x="249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23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15"/>
            <p:cNvSpPr/>
            <p:nvPr/>
          </p:nvSpPr>
          <p:spPr>
            <a:xfrm>
              <a:off x="7972840" y="4613498"/>
              <a:ext cx="125886" cy="146409"/>
            </a:xfrm>
            <a:custGeom>
              <a:rect b="b" l="l" r="r" t="t"/>
              <a:pathLst>
                <a:path extrusionOk="0" h="4266" w="3668">
                  <a:moveTo>
                    <a:pt x="3668" y="1"/>
                  </a:moveTo>
                  <a:cubicBezTo>
                    <a:pt x="3420" y="170"/>
                    <a:pt x="3183" y="350"/>
                    <a:pt x="2957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5" y="1411"/>
                    <a:pt x="1817" y="1682"/>
                    <a:pt x="1603" y="1953"/>
                  </a:cubicBezTo>
                  <a:cubicBezTo>
                    <a:pt x="1400" y="2223"/>
                    <a:pt x="1174" y="2494"/>
                    <a:pt x="993" y="2765"/>
                  </a:cubicBezTo>
                  <a:cubicBezTo>
                    <a:pt x="802" y="3036"/>
                    <a:pt x="610" y="3284"/>
                    <a:pt x="474" y="3510"/>
                  </a:cubicBezTo>
                  <a:cubicBezTo>
                    <a:pt x="294" y="3747"/>
                    <a:pt x="147" y="4006"/>
                    <a:pt x="0" y="4266"/>
                  </a:cubicBezTo>
                  <a:cubicBezTo>
                    <a:pt x="249" y="4097"/>
                    <a:pt x="486" y="3916"/>
                    <a:pt x="700" y="3713"/>
                  </a:cubicBezTo>
                  <a:cubicBezTo>
                    <a:pt x="937" y="3521"/>
                    <a:pt x="1151" y="3318"/>
                    <a:pt x="1355" y="3092"/>
                  </a:cubicBezTo>
                  <a:cubicBezTo>
                    <a:pt x="1580" y="2844"/>
                    <a:pt x="1817" y="2573"/>
                    <a:pt x="2043" y="2302"/>
                  </a:cubicBezTo>
                  <a:cubicBezTo>
                    <a:pt x="2257" y="2020"/>
                    <a:pt x="2472" y="1750"/>
                    <a:pt x="2664" y="1479"/>
                  </a:cubicBezTo>
                  <a:cubicBezTo>
                    <a:pt x="2765" y="1355"/>
                    <a:pt x="2844" y="1208"/>
                    <a:pt x="2934" y="1095"/>
                  </a:cubicBezTo>
                  <a:cubicBezTo>
                    <a:pt x="3025" y="982"/>
                    <a:pt x="3115" y="858"/>
                    <a:pt x="3183" y="757"/>
                  </a:cubicBezTo>
                  <a:cubicBezTo>
                    <a:pt x="3363" y="520"/>
                    <a:pt x="3521" y="260"/>
                    <a:pt x="3668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15"/>
            <p:cNvSpPr/>
            <p:nvPr/>
          </p:nvSpPr>
          <p:spPr>
            <a:xfrm>
              <a:off x="8099103" y="4592975"/>
              <a:ext cx="42248" cy="53848"/>
            </a:xfrm>
            <a:custGeom>
              <a:rect b="b" l="l" r="r" t="t"/>
              <a:pathLst>
                <a:path extrusionOk="0" h="1569" w="1231">
                  <a:moveTo>
                    <a:pt x="1230" y="0"/>
                  </a:moveTo>
                  <a:lnTo>
                    <a:pt x="1230" y="0"/>
                  </a:ln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50" y="745"/>
                    <a:pt x="293" y="835"/>
                    <a:pt x="248" y="937"/>
                  </a:cubicBezTo>
                  <a:cubicBezTo>
                    <a:pt x="192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4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15"/>
            <p:cNvSpPr/>
            <p:nvPr/>
          </p:nvSpPr>
          <p:spPr>
            <a:xfrm>
              <a:off x="6636728" y="3868789"/>
              <a:ext cx="435727" cy="438816"/>
            </a:xfrm>
            <a:custGeom>
              <a:rect b="b" l="l" r="r" t="t"/>
              <a:pathLst>
                <a:path extrusionOk="0" h="12786" w="12696">
                  <a:moveTo>
                    <a:pt x="1" y="0"/>
                  </a:moveTo>
                  <a:lnTo>
                    <a:pt x="1" y="0"/>
                  </a:lnTo>
                  <a:cubicBezTo>
                    <a:pt x="472" y="5187"/>
                    <a:pt x="5881" y="12786"/>
                    <a:pt x="12592" y="12786"/>
                  </a:cubicBezTo>
                  <a:cubicBezTo>
                    <a:pt x="12626" y="12786"/>
                    <a:pt x="12661" y="12785"/>
                    <a:pt x="12696" y="12785"/>
                  </a:cubicBezTo>
                  <a:cubicBezTo>
                    <a:pt x="12549" y="5462"/>
                    <a:pt x="7133" y="587"/>
                    <a:pt x="1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15"/>
            <p:cNvSpPr/>
            <p:nvPr/>
          </p:nvSpPr>
          <p:spPr>
            <a:xfrm>
              <a:off x="6643317" y="3885811"/>
              <a:ext cx="512020" cy="508519"/>
            </a:xfrm>
            <a:custGeom>
              <a:rect b="b" l="l" r="r" t="t"/>
              <a:pathLst>
                <a:path extrusionOk="0" h="14817" w="14919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63" y="1016"/>
                    <a:pt x="1468" y="1276"/>
                  </a:cubicBezTo>
                  <a:cubicBezTo>
                    <a:pt x="1772" y="1535"/>
                    <a:pt x="2100" y="1840"/>
                    <a:pt x="2461" y="2178"/>
                  </a:cubicBezTo>
                  <a:lnTo>
                    <a:pt x="3386" y="3036"/>
                  </a:lnTo>
                  <a:cubicBezTo>
                    <a:pt x="2867" y="3036"/>
                    <a:pt x="2337" y="3070"/>
                    <a:pt x="1806" y="3138"/>
                  </a:cubicBezTo>
                  <a:cubicBezTo>
                    <a:pt x="2427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09" y="4503"/>
                  </a:cubicBezTo>
                  <a:cubicBezTo>
                    <a:pt x="5067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49" y="5067"/>
                  </a:cubicBezTo>
                  <a:cubicBezTo>
                    <a:pt x="4711" y="4996"/>
                    <a:pt x="4073" y="4953"/>
                    <a:pt x="3434" y="4953"/>
                  </a:cubicBezTo>
                  <a:cubicBezTo>
                    <a:pt x="3362" y="4953"/>
                    <a:pt x="3289" y="4953"/>
                    <a:pt x="3217" y="4954"/>
                  </a:cubicBezTo>
                  <a:cubicBezTo>
                    <a:pt x="3950" y="5135"/>
                    <a:pt x="4695" y="5270"/>
                    <a:pt x="5440" y="5361"/>
                  </a:cubicBezTo>
                  <a:cubicBezTo>
                    <a:pt x="5507" y="5361"/>
                    <a:pt x="5575" y="5315"/>
                    <a:pt x="5586" y="5259"/>
                  </a:cubicBezTo>
                  <a:cubicBezTo>
                    <a:pt x="5586" y="5236"/>
                    <a:pt x="5598" y="5214"/>
                    <a:pt x="5609" y="5191"/>
                  </a:cubicBezTo>
                  <a:cubicBezTo>
                    <a:pt x="5823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3" y="6658"/>
                  </a:cubicBezTo>
                  <a:cubicBezTo>
                    <a:pt x="6895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711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6" y="6749"/>
                  </a:cubicBezTo>
                  <a:lnTo>
                    <a:pt x="5914" y="6794"/>
                  </a:lnTo>
                  <a:cubicBezTo>
                    <a:pt x="6128" y="6828"/>
                    <a:pt x="6342" y="6850"/>
                    <a:pt x="6568" y="6884"/>
                  </a:cubicBezTo>
                  <a:cubicBezTo>
                    <a:pt x="6794" y="6906"/>
                    <a:pt x="7020" y="6929"/>
                    <a:pt x="7234" y="6940"/>
                  </a:cubicBezTo>
                  <a:cubicBezTo>
                    <a:pt x="7268" y="6940"/>
                    <a:pt x="7290" y="6929"/>
                    <a:pt x="7302" y="6918"/>
                  </a:cubicBezTo>
                  <a:lnTo>
                    <a:pt x="7629" y="7234"/>
                  </a:lnTo>
                  <a:cubicBezTo>
                    <a:pt x="7877" y="7493"/>
                    <a:pt x="8125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84" y="8271"/>
                    <a:pt x="7922" y="8271"/>
                  </a:cubicBezTo>
                  <a:cubicBezTo>
                    <a:pt x="8156" y="8271"/>
                    <a:pt x="8390" y="8267"/>
                    <a:pt x="8622" y="8261"/>
                  </a:cubicBezTo>
                  <a:cubicBezTo>
                    <a:pt x="9197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7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8" y="14817"/>
                    <a:pt x="14918" y="14817"/>
                  </a:cubicBezTo>
                  <a:cubicBezTo>
                    <a:pt x="14918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lnTo>
                    <a:pt x="10980" y="7245"/>
                  </a:ln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1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2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4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4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cubicBezTo>
                    <a:pt x="6907" y="6150"/>
                    <a:pt x="6670" y="5902"/>
                    <a:pt x="6433" y="5677"/>
                  </a:cubicBezTo>
                  <a:cubicBezTo>
                    <a:pt x="6173" y="5406"/>
                    <a:pt x="5925" y="5157"/>
                    <a:pt x="5665" y="4909"/>
                  </a:cubicBezTo>
                  <a:cubicBezTo>
                    <a:pt x="5688" y="4808"/>
                    <a:pt x="5711" y="4706"/>
                    <a:pt x="5733" y="4593"/>
                  </a:cubicBezTo>
                  <a:cubicBezTo>
                    <a:pt x="5767" y="4368"/>
                    <a:pt x="5801" y="4142"/>
                    <a:pt x="5823" y="3916"/>
                  </a:cubicBezTo>
                  <a:cubicBezTo>
                    <a:pt x="5846" y="3691"/>
                    <a:pt x="5835" y="3454"/>
                    <a:pt x="5823" y="3228"/>
                  </a:cubicBezTo>
                  <a:cubicBezTo>
                    <a:pt x="5790" y="3002"/>
                    <a:pt x="5767" y="2765"/>
                    <a:pt x="5722" y="2551"/>
                  </a:cubicBezTo>
                  <a:cubicBezTo>
                    <a:pt x="5699" y="2776"/>
                    <a:pt x="5688" y="3002"/>
                    <a:pt x="5677" y="3228"/>
                  </a:cubicBezTo>
                  <a:cubicBezTo>
                    <a:pt x="5665" y="3442"/>
                    <a:pt x="5609" y="3668"/>
                    <a:pt x="5586" y="3882"/>
                  </a:cubicBezTo>
                  <a:cubicBezTo>
                    <a:pt x="5564" y="4108"/>
                    <a:pt x="5496" y="4322"/>
                    <a:pt x="5462" y="4548"/>
                  </a:cubicBezTo>
                  <a:lnTo>
                    <a:pt x="5428" y="4684"/>
                  </a:lnTo>
                  <a:cubicBezTo>
                    <a:pt x="5304" y="4571"/>
                    <a:pt x="5180" y="4447"/>
                    <a:pt x="5067" y="4334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94" y="1389"/>
                    <a:pt x="3815" y="1027"/>
                  </a:cubicBezTo>
                  <a:cubicBezTo>
                    <a:pt x="3781" y="1377"/>
                    <a:pt x="3758" y="1750"/>
                    <a:pt x="3758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12" y="2359"/>
                    <a:pt x="2574" y="2054"/>
                  </a:cubicBezTo>
                  <a:cubicBezTo>
                    <a:pt x="2201" y="1738"/>
                    <a:pt x="1863" y="1434"/>
                    <a:pt x="1535" y="1197"/>
                  </a:cubicBezTo>
                  <a:cubicBezTo>
                    <a:pt x="1219" y="948"/>
                    <a:pt x="949" y="734"/>
                    <a:pt x="712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15"/>
            <p:cNvSpPr/>
            <p:nvPr/>
          </p:nvSpPr>
          <p:spPr>
            <a:xfrm>
              <a:off x="6479886" y="4102679"/>
              <a:ext cx="550356" cy="284684"/>
            </a:xfrm>
            <a:custGeom>
              <a:rect b="b" l="l" r="r" t="t"/>
              <a:pathLst>
                <a:path extrusionOk="0" h="8295" w="16036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39" y="3499"/>
                    <a:pt x="384" y="4650"/>
                  </a:cubicBezTo>
                  <a:lnTo>
                    <a:pt x="1" y="4830"/>
                  </a:lnTo>
                  <a:lnTo>
                    <a:pt x="621" y="4954"/>
                  </a:lnTo>
                  <a:cubicBezTo>
                    <a:pt x="3206" y="5609"/>
                    <a:pt x="5372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8" y="8294"/>
                    <a:pt x="14146" y="5899"/>
                    <a:pt x="16036" y="3781"/>
                  </a:cubicBezTo>
                  <a:cubicBezTo>
                    <a:pt x="13862" y="2228"/>
                    <a:pt x="12160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15"/>
            <p:cNvSpPr/>
            <p:nvPr/>
          </p:nvSpPr>
          <p:spPr>
            <a:xfrm>
              <a:off x="6592970" y="4195240"/>
              <a:ext cx="429515" cy="137143"/>
            </a:xfrm>
            <a:custGeom>
              <a:rect b="b" l="l" r="r" t="t"/>
              <a:pathLst>
                <a:path extrusionOk="0" h="3996" w="12515">
                  <a:moveTo>
                    <a:pt x="2348" y="1"/>
                  </a:moveTo>
                  <a:cubicBezTo>
                    <a:pt x="2856" y="328"/>
                    <a:pt x="3386" y="610"/>
                    <a:pt x="3883" y="926"/>
                  </a:cubicBezTo>
                  <a:cubicBezTo>
                    <a:pt x="4007" y="1016"/>
                    <a:pt x="4131" y="1095"/>
                    <a:pt x="4255" y="1174"/>
                  </a:cubicBezTo>
                  <a:cubicBezTo>
                    <a:pt x="4368" y="1264"/>
                    <a:pt x="4481" y="1355"/>
                    <a:pt x="4593" y="1445"/>
                  </a:cubicBezTo>
                  <a:cubicBezTo>
                    <a:pt x="4706" y="1535"/>
                    <a:pt x="4819" y="1637"/>
                    <a:pt x="4921" y="1738"/>
                  </a:cubicBezTo>
                  <a:cubicBezTo>
                    <a:pt x="4943" y="1750"/>
                    <a:pt x="4955" y="1772"/>
                    <a:pt x="4977" y="1795"/>
                  </a:cubicBezTo>
                  <a:cubicBezTo>
                    <a:pt x="4627" y="1817"/>
                    <a:pt x="4278" y="1851"/>
                    <a:pt x="3950" y="1885"/>
                  </a:cubicBezTo>
                  <a:cubicBezTo>
                    <a:pt x="3217" y="1964"/>
                    <a:pt x="2528" y="2043"/>
                    <a:pt x="1953" y="2111"/>
                  </a:cubicBezTo>
                  <a:cubicBezTo>
                    <a:pt x="1366" y="2167"/>
                    <a:pt x="870" y="2246"/>
                    <a:pt x="542" y="2280"/>
                  </a:cubicBez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89" y="2336"/>
                    <a:pt x="1976" y="2303"/>
                  </a:cubicBezTo>
                  <a:cubicBezTo>
                    <a:pt x="2551" y="2269"/>
                    <a:pt x="3239" y="2246"/>
                    <a:pt x="3984" y="2190"/>
                  </a:cubicBezTo>
                  <a:lnTo>
                    <a:pt x="4909" y="2133"/>
                  </a:lnTo>
                  <a:lnTo>
                    <a:pt x="4695" y="2325"/>
                  </a:lnTo>
                  <a:lnTo>
                    <a:pt x="4424" y="2573"/>
                  </a:lnTo>
                  <a:cubicBezTo>
                    <a:pt x="4334" y="2664"/>
                    <a:pt x="4244" y="2754"/>
                    <a:pt x="4153" y="2833"/>
                  </a:cubicBezTo>
                  <a:lnTo>
                    <a:pt x="3871" y="3070"/>
                  </a:lnTo>
                  <a:cubicBezTo>
                    <a:pt x="3781" y="3149"/>
                    <a:pt x="3691" y="3239"/>
                    <a:pt x="3589" y="3318"/>
                  </a:cubicBezTo>
                  <a:cubicBezTo>
                    <a:pt x="3386" y="3476"/>
                    <a:pt x="3183" y="3612"/>
                    <a:pt x="2991" y="3781"/>
                  </a:cubicBezTo>
                  <a:cubicBezTo>
                    <a:pt x="3228" y="3679"/>
                    <a:pt x="3443" y="3555"/>
                    <a:pt x="3668" y="3454"/>
                  </a:cubicBezTo>
                  <a:cubicBezTo>
                    <a:pt x="3781" y="3397"/>
                    <a:pt x="3883" y="3307"/>
                    <a:pt x="3995" y="3250"/>
                  </a:cubicBezTo>
                  <a:cubicBezTo>
                    <a:pt x="4097" y="3183"/>
                    <a:pt x="4199" y="3104"/>
                    <a:pt x="4311" y="3036"/>
                  </a:cubicBezTo>
                  <a:cubicBezTo>
                    <a:pt x="4413" y="2957"/>
                    <a:pt x="4515" y="2878"/>
                    <a:pt x="4616" y="2799"/>
                  </a:cubicBezTo>
                  <a:lnTo>
                    <a:pt x="4909" y="2562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85"/>
                  </a:lnTo>
                  <a:lnTo>
                    <a:pt x="7527" y="1885"/>
                  </a:lnTo>
                  <a:cubicBezTo>
                    <a:pt x="7516" y="1896"/>
                    <a:pt x="7505" y="1919"/>
                    <a:pt x="7494" y="1930"/>
                  </a:cubicBezTo>
                  <a:cubicBezTo>
                    <a:pt x="7392" y="2043"/>
                    <a:pt x="7290" y="2156"/>
                    <a:pt x="7189" y="2269"/>
                  </a:cubicBezTo>
                  <a:cubicBezTo>
                    <a:pt x="7087" y="2382"/>
                    <a:pt x="6974" y="2472"/>
                    <a:pt x="6862" y="2573"/>
                  </a:cubicBezTo>
                  <a:cubicBezTo>
                    <a:pt x="6749" y="2664"/>
                    <a:pt x="6613" y="2754"/>
                    <a:pt x="6489" y="2856"/>
                  </a:cubicBezTo>
                  <a:lnTo>
                    <a:pt x="5722" y="3386"/>
                  </a:lnTo>
                  <a:cubicBezTo>
                    <a:pt x="5462" y="3578"/>
                    <a:pt x="5225" y="3781"/>
                    <a:pt x="5000" y="3995"/>
                  </a:cubicBezTo>
                  <a:cubicBezTo>
                    <a:pt x="5135" y="3916"/>
                    <a:pt x="5271" y="3837"/>
                    <a:pt x="5406" y="3758"/>
                  </a:cubicBezTo>
                  <a:cubicBezTo>
                    <a:pt x="5541" y="3679"/>
                    <a:pt x="5688" y="3623"/>
                    <a:pt x="5812" y="3533"/>
                  </a:cubicBezTo>
                  <a:cubicBezTo>
                    <a:pt x="6083" y="3397"/>
                    <a:pt x="6365" y="3239"/>
                    <a:pt x="6636" y="3081"/>
                  </a:cubicBezTo>
                  <a:cubicBezTo>
                    <a:pt x="6771" y="2991"/>
                    <a:pt x="6895" y="2901"/>
                    <a:pt x="7031" y="2810"/>
                  </a:cubicBezTo>
                  <a:cubicBezTo>
                    <a:pt x="7166" y="2720"/>
                    <a:pt x="7290" y="2607"/>
                    <a:pt x="7403" y="2506"/>
                  </a:cubicBezTo>
                  <a:cubicBezTo>
                    <a:pt x="7527" y="2393"/>
                    <a:pt x="7629" y="2269"/>
                    <a:pt x="7742" y="2145"/>
                  </a:cubicBezTo>
                  <a:cubicBezTo>
                    <a:pt x="7821" y="2043"/>
                    <a:pt x="7900" y="1930"/>
                    <a:pt x="7979" y="1829"/>
                  </a:cubicBezTo>
                  <a:lnTo>
                    <a:pt x="8566" y="1750"/>
                  </a:lnTo>
                  <a:cubicBezTo>
                    <a:pt x="9254" y="1671"/>
                    <a:pt x="9908" y="1569"/>
                    <a:pt x="10473" y="1490"/>
                  </a:cubicBezTo>
                  <a:lnTo>
                    <a:pt x="10473" y="1490"/>
                  </a:lnTo>
                  <a:cubicBezTo>
                    <a:pt x="10078" y="1817"/>
                    <a:pt x="9683" y="2145"/>
                    <a:pt x="9288" y="2494"/>
                  </a:cubicBezTo>
                  <a:cubicBezTo>
                    <a:pt x="9039" y="2698"/>
                    <a:pt x="8791" y="2901"/>
                    <a:pt x="8532" y="3104"/>
                  </a:cubicBezTo>
                  <a:cubicBezTo>
                    <a:pt x="8283" y="3318"/>
                    <a:pt x="8046" y="3533"/>
                    <a:pt x="7809" y="3758"/>
                  </a:cubicBezTo>
                  <a:cubicBezTo>
                    <a:pt x="8092" y="3600"/>
                    <a:pt x="8374" y="3431"/>
                    <a:pt x="8656" y="3262"/>
                  </a:cubicBezTo>
                  <a:cubicBezTo>
                    <a:pt x="8938" y="3092"/>
                    <a:pt x="9197" y="2912"/>
                    <a:pt x="9468" y="2731"/>
                  </a:cubicBezTo>
                  <a:cubicBezTo>
                    <a:pt x="9987" y="2325"/>
                    <a:pt x="10506" y="1919"/>
                    <a:pt x="11003" y="1490"/>
                  </a:cubicBezTo>
                  <a:lnTo>
                    <a:pt x="11014" y="1490"/>
                  </a:lnTo>
                  <a:lnTo>
                    <a:pt x="11025" y="1468"/>
                  </a:lnTo>
                  <a:cubicBezTo>
                    <a:pt x="11037" y="1456"/>
                    <a:pt x="11048" y="1422"/>
                    <a:pt x="11059" y="1400"/>
                  </a:cubicBezTo>
                  <a:cubicBezTo>
                    <a:pt x="11420" y="1343"/>
                    <a:pt x="11736" y="1287"/>
                    <a:pt x="11985" y="1264"/>
                  </a:cubicBezTo>
                  <a:lnTo>
                    <a:pt x="12515" y="1163"/>
                  </a:lnTo>
                  <a:lnTo>
                    <a:pt x="12515" y="1163"/>
                  </a:lnTo>
                  <a:lnTo>
                    <a:pt x="11973" y="1185"/>
                  </a:lnTo>
                  <a:cubicBezTo>
                    <a:pt x="11714" y="1208"/>
                    <a:pt x="11387" y="1219"/>
                    <a:pt x="11003" y="1242"/>
                  </a:cubicBezTo>
                  <a:cubicBezTo>
                    <a:pt x="10901" y="1163"/>
                    <a:pt x="10800" y="1061"/>
                    <a:pt x="10698" y="982"/>
                  </a:cubicBezTo>
                  <a:cubicBezTo>
                    <a:pt x="10597" y="903"/>
                    <a:pt x="10473" y="847"/>
                    <a:pt x="10348" y="779"/>
                  </a:cubicBezTo>
                  <a:cubicBezTo>
                    <a:pt x="10236" y="723"/>
                    <a:pt x="10111" y="678"/>
                    <a:pt x="9987" y="633"/>
                  </a:cubicBezTo>
                  <a:lnTo>
                    <a:pt x="9626" y="508"/>
                  </a:lnTo>
                  <a:cubicBezTo>
                    <a:pt x="9378" y="441"/>
                    <a:pt x="9130" y="384"/>
                    <a:pt x="8881" y="350"/>
                  </a:cubicBezTo>
                  <a:cubicBezTo>
                    <a:pt x="8622" y="305"/>
                    <a:pt x="8374" y="271"/>
                    <a:pt x="8125" y="238"/>
                  </a:cubicBezTo>
                  <a:lnTo>
                    <a:pt x="8125" y="238"/>
                  </a:lnTo>
                  <a:cubicBezTo>
                    <a:pt x="8362" y="328"/>
                    <a:pt x="8599" y="407"/>
                    <a:pt x="8836" y="486"/>
                  </a:cubicBezTo>
                  <a:cubicBezTo>
                    <a:pt x="8960" y="542"/>
                    <a:pt x="9073" y="576"/>
                    <a:pt x="9197" y="610"/>
                  </a:cubicBezTo>
                  <a:lnTo>
                    <a:pt x="9547" y="745"/>
                  </a:lnTo>
                  <a:lnTo>
                    <a:pt x="9886" y="881"/>
                  </a:lnTo>
                  <a:lnTo>
                    <a:pt x="10202" y="1050"/>
                  </a:lnTo>
                  <a:cubicBezTo>
                    <a:pt x="10303" y="1118"/>
                    <a:pt x="10405" y="1185"/>
                    <a:pt x="10506" y="1253"/>
                  </a:cubicBezTo>
                  <a:lnTo>
                    <a:pt x="10529" y="1276"/>
                  </a:lnTo>
                  <a:cubicBezTo>
                    <a:pt x="9942" y="1321"/>
                    <a:pt x="9265" y="1366"/>
                    <a:pt x="8532" y="1445"/>
                  </a:cubicBezTo>
                  <a:cubicBezTo>
                    <a:pt x="8351" y="1456"/>
                    <a:pt x="8148" y="1479"/>
                    <a:pt x="7956" y="1501"/>
                  </a:cubicBezTo>
                  <a:cubicBezTo>
                    <a:pt x="7719" y="1377"/>
                    <a:pt x="7471" y="1242"/>
                    <a:pt x="7223" y="1118"/>
                  </a:cubicBezTo>
                  <a:cubicBezTo>
                    <a:pt x="6963" y="994"/>
                    <a:pt x="6726" y="870"/>
                    <a:pt x="6467" y="745"/>
                  </a:cubicBezTo>
                  <a:cubicBezTo>
                    <a:pt x="6218" y="633"/>
                    <a:pt x="5959" y="520"/>
                    <a:pt x="5688" y="418"/>
                  </a:cubicBezTo>
                  <a:cubicBezTo>
                    <a:pt x="5564" y="362"/>
                    <a:pt x="5417" y="328"/>
                    <a:pt x="5282" y="283"/>
                  </a:cubicBezTo>
                  <a:cubicBezTo>
                    <a:pt x="5146" y="238"/>
                    <a:pt x="5011" y="215"/>
                    <a:pt x="4876" y="192"/>
                  </a:cubicBezTo>
                  <a:lnTo>
                    <a:pt x="4876" y="192"/>
                  </a:lnTo>
                  <a:cubicBezTo>
                    <a:pt x="5000" y="260"/>
                    <a:pt x="5135" y="294"/>
                    <a:pt x="5248" y="362"/>
                  </a:cubicBezTo>
                  <a:cubicBezTo>
                    <a:pt x="5372" y="441"/>
                    <a:pt x="5508" y="486"/>
                    <a:pt x="5620" y="565"/>
                  </a:cubicBezTo>
                  <a:cubicBezTo>
                    <a:pt x="5857" y="700"/>
                    <a:pt x="6106" y="847"/>
                    <a:pt x="6343" y="982"/>
                  </a:cubicBezTo>
                  <a:cubicBezTo>
                    <a:pt x="6681" y="1174"/>
                    <a:pt x="7008" y="1366"/>
                    <a:pt x="7347" y="1558"/>
                  </a:cubicBezTo>
                  <a:lnTo>
                    <a:pt x="6241" y="1671"/>
                  </a:lnTo>
                  <a:lnTo>
                    <a:pt x="5406" y="1750"/>
                  </a:lnTo>
                  <a:lnTo>
                    <a:pt x="5158" y="1490"/>
                  </a:lnTo>
                  <a:cubicBezTo>
                    <a:pt x="5034" y="1377"/>
                    <a:pt x="4921" y="1287"/>
                    <a:pt x="4797" y="1185"/>
                  </a:cubicBezTo>
                  <a:cubicBezTo>
                    <a:pt x="4548" y="994"/>
                    <a:pt x="4300" y="824"/>
                    <a:pt x="4029" y="678"/>
                  </a:cubicBezTo>
                  <a:cubicBezTo>
                    <a:pt x="3758" y="542"/>
                    <a:pt x="3476" y="418"/>
                    <a:pt x="3194" y="305"/>
                  </a:cubicBezTo>
                  <a:cubicBezTo>
                    <a:pt x="2912" y="204"/>
                    <a:pt x="2630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15"/>
            <p:cNvSpPr/>
            <p:nvPr/>
          </p:nvSpPr>
          <p:spPr>
            <a:xfrm>
              <a:off x="6986449" y="4268445"/>
              <a:ext cx="193290" cy="208906"/>
            </a:xfrm>
            <a:custGeom>
              <a:rect b="b" l="l" r="r" t="t"/>
              <a:pathLst>
                <a:path extrusionOk="0" h="6087" w="5632">
                  <a:moveTo>
                    <a:pt x="1389" y="0"/>
                  </a:moveTo>
                  <a:cubicBezTo>
                    <a:pt x="1242" y="102"/>
                    <a:pt x="1106" y="215"/>
                    <a:pt x="994" y="350"/>
                  </a:cubicBezTo>
                  <a:lnTo>
                    <a:pt x="283" y="1038"/>
                  </a:lnTo>
                  <a:cubicBezTo>
                    <a:pt x="170" y="2189"/>
                    <a:pt x="1" y="3352"/>
                    <a:pt x="700" y="4367"/>
                  </a:cubicBezTo>
                  <a:cubicBezTo>
                    <a:pt x="1061" y="4875"/>
                    <a:pt x="1524" y="5315"/>
                    <a:pt x="2066" y="5631"/>
                  </a:cubicBezTo>
                  <a:cubicBezTo>
                    <a:pt x="2557" y="5938"/>
                    <a:pt x="3075" y="6087"/>
                    <a:pt x="3585" y="6087"/>
                  </a:cubicBezTo>
                  <a:cubicBezTo>
                    <a:pt x="4070" y="6087"/>
                    <a:pt x="4548" y="5952"/>
                    <a:pt x="4988" y="5688"/>
                  </a:cubicBezTo>
                  <a:cubicBezTo>
                    <a:pt x="5631" y="4807"/>
                    <a:pt x="5394" y="3284"/>
                    <a:pt x="4954" y="2381"/>
                  </a:cubicBezTo>
                  <a:cubicBezTo>
                    <a:pt x="4661" y="1828"/>
                    <a:pt x="4255" y="1332"/>
                    <a:pt x="3758" y="948"/>
                  </a:cubicBezTo>
                  <a:cubicBezTo>
                    <a:pt x="3081" y="395"/>
                    <a:pt x="2257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15"/>
            <p:cNvSpPr/>
            <p:nvPr/>
          </p:nvSpPr>
          <p:spPr>
            <a:xfrm>
              <a:off x="6998461" y="4266454"/>
              <a:ext cx="158799" cy="157357"/>
            </a:xfrm>
            <a:custGeom>
              <a:rect b="b" l="l" r="r" t="t"/>
              <a:pathLst>
                <a:path extrusionOk="0" h="4585" w="4627">
                  <a:moveTo>
                    <a:pt x="1399" y="0"/>
                  </a:moveTo>
                  <a:cubicBezTo>
                    <a:pt x="870" y="0"/>
                    <a:pt x="394" y="191"/>
                    <a:pt x="170" y="735"/>
                  </a:cubicBezTo>
                  <a:cubicBezTo>
                    <a:pt x="57" y="995"/>
                    <a:pt x="0" y="1288"/>
                    <a:pt x="12" y="1582"/>
                  </a:cubicBezTo>
                  <a:cubicBezTo>
                    <a:pt x="23" y="1830"/>
                    <a:pt x="158" y="2010"/>
                    <a:pt x="215" y="2247"/>
                  </a:cubicBezTo>
                  <a:cubicBezTo>
                    <a:pt x="350" y="2834"/>
                    <a:pt x="170" y="3455"/>
                    <a:pt x="486" y="4008"/>
                  </a:cubicBezTo>
                  <a:cubicBezTo>
                    <a:pt x="581" y="4185"/>
                    <a:pt x="899" y="4399"/>
                    <a:pt x="1118" y="4399"/>
                  </a:cubicBezTo>
                  <a:cubicBezTo>
                    <a:pt x="1262" y="4399"/>
                    <a:pt x="1363" y="4307"/>
                    <a:pt x="1332" y="4053"/>
                  </a:cubicBezTo>
                  <a:lnTo>
                    <a:pt x="1332" y="4053"/>
                  </a:lnTo>
                  <a:cubicBezTo>
                    <a:pt x="1434" y="4285"/>
                    <a:pt x="1680" y="4585"/>
                    <a:pt x="1940" y="4585"/>
                  </a:cubicBezTo>
                  <a:cubicBezTo>
                    <a:pt x="1997" y="4585"/>
                    <a:pt x="2054" y="4570"/>
                    <a:pt x="2111" y="4538"/>
                  </a:cubicBezTo>
                  <a:cubicBezTo>
                    <a:pt x="2393" y="4380"/>
                    <a:pt x="2460" y="3850"/>
                    <a:pt x="2302" y="3602"/>
                  </a:cubicBezTo>
                  <a:lnTo>
                    <a:pt x="2302" y="3602"/>
                  </a:lnTo>
                  <a:cubicBezTo>
                    <a:pt x="2421" y="3666"/>
                    <a:pt x="2548" y="3695"/>
                    <a:pt x="2665" y="3695"/>
                  </a:cubicBezTo>
                  <a:cubicBezTo>
                    <a:pt x="3060" y="3695"/>
                    <a:pt x="3357" y="3367"/>
                    <a:pt x="2957" y="2958"/>
                  </a:cubicBezTo>
                  <a:lnTo>
                    <a:pt x="2957" y="2958"/>
                  </a:lnTo>
                  <a:cubicBezTo>
                    <a:pt x="3094" y="3034"/>
                    <a:pt x="3310" y="3126"/>
                    <a:pt x="3502" y="3126"/>
                  </a:cubicBezTo>
                  <a:cubicBezTo>
                    <a:pt x="3625" y="3126"/>
                    <a:pt x="3739" y="3087"/>
                    <a:pt x="3814" y="2981"/>
                  </a:cubicBezTo>
                  <a:cubicBezTo>
                    <a:pt x="3984" y="2755"/>
                    <a:pt x="3747" y="2507"/>
                    <a:pt x="3623" y="2315"/>
                  </a:cubicBezTo>
                  <a:cubicBezTo>
                    <a:pt x="4627" y="1762"/>
                    <a:pt x="3792" y="871"/>
                    <a:pt x="3115" y="487"/>
                  </a:cubicBezTo>
                  <a:cubicBezTo>
                    <a:pt x="2618" y="205"/>
                    <a:pt x="2065" y="36"/>
                    <a:pt x="1490" y="2"/>
                  </a:cubicBezTo>
                  <a:cubicBezTo>
                    <a:pt x="1459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15"/>
            <p:cNvSpPr/>
            <p:nvPr/>
          </p:nvSpPr>
          <p:spPr>
            <a:xfrm>
              <a:off x="7034085" y="4262782"/>
              <a:ext cx="177023" cy="201252"/>
            </a:xfrm>
            <a:custGeom>
              <a:rect b="b" l="l" r="r" t="t"/>
              <a:pathLst>
                <a:path extrusionOk="0" h="5864" w="5158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80" y="120"/>
                    <a:pt x="68" y="120"/>
                    <a:pt x="46" y="131"/>
                  </a:cubicBezTo>
                  <a:cubicBezTo>
                    <a:pt x="34" y="143"/>
                    <a:pt x="12" y="154"/>
                    <a:pt x="1" y="165"/>
                  </a:cubicBezTo>
                  <a:cubicBezTo>
                    <a:pt x="869" y="233"/>
                    <a:pt x="1693" y="560"/>
                    <a:pt x="2370" y="1113"/>
                  </a:cubicBezTo>
                  <a:cubicBezTo>
                    <a:pt x="2867" y="1497"/>
                    <a:pt x="3273" y="1993"/>
                    <a:pt x="3566" y="2546"/>
                  </a:cubicBezTo>
                  <a:cubicBezTo>
                    <a:pt x="4006" y="3449"/>
                    <a:pt x="4243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7" y="4431"/>
                    <a:pt x="4582" y="2749"/>
                    <a:pt x="3905" y="1802"/>
                  </a:cubicBezTo>
                  <a:cubicBezTo>
                    <a:pt x="3386" y="1158"/>
                    <a:pt x="2720" y="651"/>
                    <a:pt x="1941" y="357"/>
                  </a:cubicBezTo>
                  <a:cubicBezTo>
                    <a:pt x="1625" y="199"/>
                    <a:pt x="1287" y="86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15"/>
            <p:cNvSpPr/>
            <p:nvPr/>
          </p:nvSpPr>
          <p:spPr>
            <a:xfrm>
              <a:off x="7034874" y="4273078"/>
              <a:ext cx="94140" cy="84084"/>
            </a:xfrm>
            <a:custGeom>
              <a:rect b="b" l="l" r="r" t="t"/>
              <a:pathLst>
                <a:path extrusionOk="0" h="2450" w="2743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26" y="35"/>
                    <a:pt x="293" y="57"/>
                    <a:pt x="350" y="68"/>
                  </a:cubicBezTo>
                  <a:cubicBezTo>
                    <a:pt x="418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490" y="870"/>
                    <a:pt x="1569" y="960"/>
                  </a:cubicBezTo>
                  <a:cubicBezTo>
                    <a:pt x="1648" y="1050"/>
                    <a:pt x="1738" y="1129"/>
                    <a:pt x="1806" y="1219"/>
                  </a:cubicBezTo>
                  <a:cubicBezTo>
                    <a:pt x="1885" y="1298"/>
                    <a:pt x="1964" y="1389"/>
                    <a:pt x="2031" y="1479"/>
                  </a:cubicBezTo>
                  <a:cubicBezTo>
                    <a:pt x="2167" y="1648"/>
                    <a:pt x="2291" y="1817"/>
                    <a:pt x="2404" y="1953"/>
                  </a:cubicBezTo>
                  <a:cubicBezTo>
                    <a:pt x="2449" y="2032"/>
                    <a:pt x="2505" y="2088"/>
                    <a:pt x="2539" y="2156"/>
                  </a:cubicBezTo>
                  <a:cubicBezTo>
                    <a:pt x="2584" y="2212"/>
                    <a:pt x="2618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63" y="2258"/>
                    <a:pt x="2584" y="2077"/>
                    <a:pt x="2483" y="1908"/>
                  </a:cubicBezTo>
                  <a:cubicBezTo>
                    <a:pt x="2437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76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02" y="768"/>
                    <a:pt x="1523" y="678"/>
                    <a:pt x="1433" y="599"/>
                  </a:cubicBezTo>
                  <a:cubicBezTo>
                    <a:pt x="1343" y="520"/>
                    <a:pt x="1241" y="452"/>
                    <a:pt x="1151" y="384"/>
                  </a:cubicBezTo>
                  <a:cubicBezTo>
                    <a:pt x="1050" y="317"/>
                    <a:pt x="948" y="272"/>
                    <a:pt x="869" y="215"/>
                  </a:cubicBezTo>
                  <a:cubicBezTo>
                    <a:pt x="779" y="170"/>
                    <a:pt x="688" y="125"/>
                    <a:pt x="598" y="91"/>
                  </a:cubicBezTo>
                  <a:cubicBezTo>
                    <a:pt x="519" y="57"/>
                    <a:pt x="440" y="35"/>
                    <a:pt x="350" y="23"/>
                  </a:cubicBezTo>
                  <a:cubicBezTo>
                    <a:pt x="293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15"/>
            <p:cNvSpPr/>
            <p:nvPr/>
          </p:nvSpPr>
          <p:spPr>
            <a:xfrm>
              <a:off x="7058109" y="4290135"/>
              <a:ext cx="41459" cy="56182"/>
            </a:xfrm>
            <a:custGeom>
              <a:rect b="b" l="l" r="r" t="t"/>
              <a:pathLst>
                <a:path extrusionOk="0" h="1637" w="1208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60" y="327"/>
                    <a:pt x="339" y="406"/>
                    <a:pt x="418" y="497"/>
                  </a:cubicBezTo>
                  <a:cubicBezTo>
                    <a:pt x="497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80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4" y="1264"/>
                    <a:pt x="1027" y="1309"/>
                    <a:pt x="1061" y="1354"/>
                  </a:cubicBezTo>
                  <a:cubicBezTo>
                    <a:pt x="1083" y="1388"/>
                    <a:pt x="1106" y="1422"/>
                    <a:pt x="1117" y="1467"/>
                  </a:cubicBezTo>
                  <a:cubicBezTo>
                    <a:pt x="1140" y="1501"/>
                    <a:pt x="1151" y="1535"/>
                    <a:pt x="1162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196" y="1546"/>
                  </a:cubicBezTo>
                  <a:cubicBezTo>
                    <a:pt x="1185" y="1512"/>
                    <a:pt x="1196" y="1478"/>
                    <a:pt x="1185" y="1445"/>
                  </a:cubicBezTo>
                  <a:cubicBezTo>
                    <a:pt x="1185" y="1388"/>
                    <a:pt x="1174" y="1343"/>
                    <a:pt x="1162" y="1298"/>
                  </a:cubicBezTo>
                  <a:cubicBezTo>
                    <a:pt x="1151" y="1253"/>
                    <a:pt x="1140" y="1185"/>
                    <a:pt x="1129" y="1129"/>
                  </a:cubicBezTo>
                  <a:cubicBezTo>
                    <a:pt x="1106" y="1072"/>
                    <a:pt x="1106" y="1005"/>
                    <a:pt x="1072" y="948"/>
                  </a:cubicBezTo>
                  <a:cubicBezTo>
                    <a:pt x="1038" y="892"/>
                    <a:pt x="1083" y="790"/>
                    <a:pt x="1038" y="734"/>
                  </a:cubicBezTo>
                  <a:cubicBezTo>
                    <a:pt x="1004" y="677"/>
                    <a:pt x="959" y="632"/>
                    <a:pt x="925" y="576"/>
                  </a:cubicBezTo>
                  <a:cubicBezTo>
                    <a:pt x="880" y="519"/>
                    <a:pt x="767" y="531"/>
                    <a:pt x="722" y="474"/>
                  </a:cubicBezTo>
                  <a:cubicBezTo>
                    <a:pt x="688" y="429"/>
                    <a:pt x="564" y="440"/>
                    <a:pt x="519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0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15"/>
            <p:cNvSpPr/>
            <p:nvPr/>
          </p:nvSpPr>
          <p:spPr>
            <a:xfrm>
              <a:off x="7054608" y="4292057"/>
              <a:ext cx="29858" cy="51171"/>
            </a:xfrm>
            <a:custGeom>
              <a:rect b="b" l="l" r="r" t="t"/>
              <a:pathLst>
                <a:path extrusionOk="0" h="1491" w="870">
                  <a:moveTo>
                    <a:pt x="1" y="1"/>
                  </a:moveTo>
                  <a:lnTo>
                    <a:pt x="46" y="68"/>
                  </a:lnTo>
                  <a:cubicBezTo>
                    <a:pt x="68" y="114"/>
                    <a:pt x="113" y="159"/>
                    <a:pt x="159" y="226"/>
                  </a:cubicBezTo>
                  <a:cubicBezTo>
                    <a:pt x="181" y="260"/>
                    <a:pt x="215" y="294"/>
                    <a:pt x="238" y="328"/>
                  </a:cubicBezTo>
                  <a:cubicBezTo>
                    <a:pt x="271" y="373"/>
                    <a:pt x="294" y="418"/>
                    <a:pt x="317" y="452"/>
                  </a:cubicBezTo>
                  <a:cubicBezTo>
                    <a:pt x="384" y="531"/>
                    <a:pt x="441" y="621"/>
                    <a:pt x="486" y="712"/>
                  </a:cubicBezTo>
                  <a:cubicBezTo>
                    <a:pt x="542" y="802"/>
                    <a:pt x="599" y="892"/>
                    <a:pt x="644" y="994"/>
                  </a:cubicBezTo>
                  <a:cubicBezTo>
                    <a:pt x="655" y="1028"/>
                    <a:pt x="689" y="1073"/>
                    <a:pt x="700" y="1118"/>
                  </a:cubicBezTo>
                  <a:cubicBezTo>
                    <a:pt x="723" y="1152"/>
                    <a:pt x="745" y="1197"/>
                    <a:pt x="757" y="1231"/>
                  </a:cubicBezTo>
                  <a:cubicBezTo>
                    <a:pt x="790" y="1310"/>
                    <a:pt x="813" y="1366"/>
                    <a:pt x="836" y="1411"/>
                  </a:cubicBezTo>
                  <a:cubicBezTo>
                    <a:pt x="858" y="1456"/>
                    <a:pt x="869" y="1490"/>
                    <a:pt x="869" y="1490"/>
                  </a:cubicBezTo>
                  <a:cubicBezTo>
                    <a:pt x="869" y="1456"/>
                    <a:pt x="869" y="1422"/>
                    <a:pt x="869" y="1400"/>
                  </a:cubicBezTo>
                  <a:cubicBezTo>
                    <a:pt x="869" y="1332"/>
                    <a:pt x="858" y="1264"/>
                    <a:pt x="847" y="1197"/>
                  </a:cubicBezTo>
                  <a:cubicBezTo>
                    <a:pt x="836" y="1152"/>
                    <a:pt x="836" y="1107"/>
                    <a:pt x="824" y="1061"/>
                  </a:cubicBezTo>
                  <a:cubicBezTo>
                    <a:pt x="802" y="1016"/>
                    <a:pt x="790" y="971"/>
                    <a:pt x="768" y="926"/>
                  </a:cubicBezTo>
                  <a:cubicBezTo>
                    <a:pt x="757" y="870"/>
                    <a:pt x="734" y="824"/>
                    <a:pt x="712" y="768"/>
                  </a:cubicBezTo>
                  <a:cubicBezTo>
                    <a:pt x="678" y="723"/>
                    <a:pt x="666" y="678"/>
                    <a:pt x="633" y="633"/>
                  </a:cubicBezTo>
                  <a:cubicBezTo>
                    <a:pt x="599" y="587"/>
                    <a:pt x="565" y="542"/>
                    <a:pt x="531" y="486"/>
                  </a:cubicBezTo>
                  <a:cubicBezTo>
                    <a:pt x="508" y="441"/>
                    <a:pt x="475" y="407"/>
                    <a:pt x="429" y="362"/>
                  </a:cubicBezTo>
                  <a:cubicBezTo>
                    <a:pt x="373" y="294"/>
                    <a:pt x="305" y="226"/>
                    <a:pt x="226" y="159"/>
                  </a:cubicBezTo>
                  <a:cubicBezTo>
                    <a:pt x="181" y="114"/>
                    <a:pt x="125" y="80"/>
                    <a:pt x="68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15"/>
            <p:cNvSpPr/>
            <p:nvPr/>
          </p:nvSpPr>
          <p:spPr>
            <a:xfrm>
              <a:off x="6826895" y="4259007"/>
              <a:ext cx="225826" cy="191712"/>
            </a:xfrm>
            <a:custGeom>
              <a:rect b="b" l="l" r="r" t="t"/>
              <a:pathLst>
                <a:path extrusionOk="0" h="5586" w="6580">
                  <a:moveTo>
                    <a:pt x="5856" y="1"/>
                  </a:moveTo>
                  <a:cubicBezTo>
                    <a:pt x="5482" y="1"/>
                    <a:pt x="5111" y="31"/>
                    <a:pt x="4751" y="95"/>
                  </a:cubicBezTo>
                  <a:cubicBezTo>
                    <a:pt x="3059" y="377"/>
                    <a:pt x="1129" y="1054"/>
                    <a:pt x="395" y="2747"/>
                  </a:cubicBezTo>
                  <a:cubicBezTo>
                    <a:pt x="0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0" y="5568"/>
                    <a:pt x="1411" y="5579"/>
                  </a:cubicBezTo>
                  <a:cubicBezTo>
                    <a:pt x="1478" y="5583"/>
                    <a:pt x="1545" y="5585"/>
                    <a:pt x="1611" y="5585"/>
                  </a:cubicBezTo>
                  <a:cubicBezTo>
                    <a:pt x="2604" y="5585"/>
                    <a:pt x="3506" y="5122"/>
                    <a:pt x="4288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42" y="50"/>
                    <a:pt x="6331" y="38"/>
                    <a:pt x="6320" y="16"/>
                  </a:cubicBezTo>
                  <a:cubicBezTo>
                    <a:pt x="6165" y="6"/>
                    <a:pt x="6010" y="1"/>
                    <a:pt x="585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15"/>
            <p:cNvSpPr/>
            <p:nvPr/>
          </p:nvSpPr>
          <p:spPr>
            <a:xfrm>
              <a:off x="6917122" y="4254511"/>
              <a:ext cx="134431" cy="135564"/>
            </a:xfrm>
            <a:custGeom>
              <a:rect b="b" l="l" r="r" t="t"/>
              <a:pathLst>
                <a:path extrusionOk="0" h="3950" w="3917">
                  <a:moveTo>
                    <a:pt x="3205" y="0"/>
                  </a:moveTo>
                  <a:cubicBezTo>
                    <a:pt x="2574" y="147"/>
                    <a:pt x="1919" y="169"/>
                    <a:pt x="1298" y="271"/>
                  </a:cubicBezTo>
                  <a:cubicBezTo>
                    <a:pt x="949" y="361"/>
                    <a:pt x="407" y="418"/>
                    <a:pt x="226" y="767"/>
                  </a:cubicBezTo>
                  <a:cubicBezTo>
                    <a:pt x="1" y="1185"/>
                    <a:pt x="317" y="1760"/>
                    <a:pt x="768" y="1828"/>
                  </a:cubicBezTo>
                  <a:cubicBezTo>
                    <a:pt x="565" y="1918"/>
                    <a:pt x="226" y="2144"/>
                    <a:pt x="272" y="2392"/>
                  </a:cubicBezTo>
                  <a:cubicBezTo>
                    <a:pt x="328" y="2731"/>
                    <a:pt x="757" y="2765"/>
                    <a:pt x="982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5" y="3583"/>
                    <a:pt x="1033" y="3583"/>
                  </a:cubicBezTo>
                  <a:cubicBezTo>
                    <a:pt x="1129" y="3583"/>
                    <a:pt x="1227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7" y="3943"/>
                    <a:pt x="1650" y="3950"/>
                    <a:pt x="1706" y="3950"/>
                  </a:cubicBezTo>
                  <a:cubicBezTo>
                    <a:pt x="2174" y="3950"/>
                    <a:pt x="2798" y="3442"/>
                    <a:pt x="3070" y="3160"/>
                  </a:cubicBezTo>
                  <a:cubicBezTo>
                    <a:pt x="3736" y="2471"/>
                    <a:pt x="3724" y="1185"/>
                    <a:pt x="3916" y="350"/>
                  </a:cubicBezTo>
                  <a:lnTo>
                    <a:pt x="3205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15"/>
            <p:cNvSpPr/>
            <p:nvPr/>
          </p:nvSpPr>
          <p:spPr>
            <a:xfrm>
              <a:off x="6856719" y="4261478"/>
              <a:ext cx="205268" cy="206812"/>
            </a:xfrm>
            <a:custGeom>
              <a:rect b="b" l="l" r="r" t="t"/>
              <a:pathLst>
                <a:path extrusionOk="0" h="6026" w="5981">
                  <a:moveTo>
                    <a:pt x="5484" y="0"/>
                  </a:moveTo>
                  <a:lnTo>
                    <a:pt x="5484" y="0"/>
                  </a:lnTo>
                  <a:cubicBezTo>
                    <a:pt x="5710" y="971"/>
                    <a:pt x="5180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0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1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1" y="6025"/>
                    <a:pt x="1588" y="6025"/>
                  </a:cubicBezTo>
                  <a:cubicBezTo>
                    <a:pt x="1700" y="6025"/>
                    <a:pt x="1811" y="6015"/>
                    <a:pt x="1919" y="5992"/>
                  </a:cubicBezTo>
                  <a:cubicBezTo>
                    <a:pt x="2912" y="5823"/>
                    <a:pt x="3442" y="5552"/>
                    <a:pt x="4255" y="4943"/>
                  </a:cubicBezTo>
                  <a:cubicBezTo>
                    <a:pt x="4807" y="4536"/>
                    <a:pt x="5417" y="3543"/>
                    <a:pt x="5620" y="2855"/>
                  </a:cubicBezTo>
                  <a:cubicBezTo>
                    <a:pt x="5834" y="2110"/>
                    <a:pt x="5981" y="598"/>
                    <a:pt x="5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15"/>
            <p:cNvSpPr/>
            <p:nvPr/>
          </p:nvSpPr>
          <p:spPr>
            <a:xfrm>
              <a:off x="7007350" y="4245210"/>
              <a:ext cx="35693" cy="101107"/>
            </a:xfrm>
            <a:custGeom>
              <a:rect b="b" l="l" r="r" t="t"/>
              <a:pathLst>
                <a:path extrusionOk="0" h="2946" w="1040">
                  <a:moveTo>
                    <a:pt x="1028" y="0"/>
                  </a:moveTo>
                  <a:cubicBezTo>
                    <a:pt x="1028" y="0"/>
                    <a:pt x="1028" y="57"/>
                    <a:pt x="1005" y="136"/>
                  </a:cubicBezTo>
                  <a:cubicBezTo>
                    <a:pt x="994" y="226"/>
                    <a:pt x="960" y="350"/>
                    <a:pt x="938" y="497"/>
                  </a:cubicBezTo>
                  <a:cubicBezTo>
                    <a:pt x="915" y="643"/>
                    <a:pt x="870" y="813"/>
                    <a:pt x="825" y="993"/>
                  </a:cubicBezTo>
                  <a:cubicBezTo>
                    <a:pt x="802" y="1084"/>
                    <a:pt x="780" y="1163"/>
                    <a:pt x="757" y="1264"/>
                  </a:cubicBezTo>
                  <a:cubicBezTo>
                    <a:pt x="734" y="1354"/>
                    <a:pt x="712" y="1445"/>
                    <a:pt x="678" y="1546"/>
                  </a:cubicBezTo>
                  <a:cubicBezTo>
                    <a:pt x="644" y="1636"/>
                    <a:pt x="622" y="1738"/>
                    <a:pt x="588" y="1828"/>
                  </a:cubicBezTo>
                  <a:cubicBezTo>
                    <a:pt x="554" y="1919"/>
                    <a:pt x="520" y="2009"/>
                    <a:pt x="486" y="2088"/>
                  </a:cubicBezTo>
                  <a:cubicBezTo>
                    <a:pt x="464" y="2178"/>
                    <a:pt x="430" y="2268"/>
                    <a:pt x="385" y="2336"/>
                  </a:cubicBezTo>
                  <a:cubicBezTo>
                    <a:pt x="351" y="2404"/>
                    <a:pt x="317" y="2483"/>
                    <a:pt x="283" y="2551"/>
                  </a:cubicBezTo>
                  <a:cubicBezTo>
                    <a:pt x="249" y="2607"/>
                    <a:pt x="215" y="2663"/>
                    <a:pt x="181" y="2720"/>
                  </a:cubicBezTo>
                  <a:cubicBezTo>
                    <a:pt x="148" y="2765"/>
                    <a:pt x="114" y="2799"/>
                    <a:pt x="80" y="2844"/>
                  </a:cubicBezTo>
                  <a:lnTo>
                    <a:pt x="1" y="2945"/>
                  </a:lnTo>
                  <a:cubicBezTo>
                    <a:pt x="1" y="2945"/>
                    <a:pt x="46" y="2923"/>
                    <a:pt x="91" y="2855"/>
                  </a:cubicBezTo>
                  <a:cubicBezTo>
                    <a:pt x="125" y="2821"/>
                    <a:pt x="170" y="2787"/>
                    <a:pt x="204" y="2742"/>
                  </a:cubicBezTo>
                  <a:cubicBezTo>
                    <a:pt x="249" y="2697"/>
                    <a:pt x="306" y="2641"/>
                    <a:pt x="339" y="2584"/>
                  </a:cubicBezTo>
                  <a:cubicBezTo>
                    <a:pt x="396" y="2517"/>
                    <a:pt x="441" y="2449"/>
                    <a:pt x="486" y="2381"/>
                  </a:cubicBezTo>
                  <a:cubicBezTo>
                    <a:pt x="531" y="2302"/>
                    <a:pt x="576" y="2223"/>
                    <a:pt x="610" y="2133"/>
                  </a:cubicBezTo>
                  <a:cubicBezTo>
                    <a:pt x="655" y="2054"/>
                    <a:pt x="689" y="1952"/>
                    <a:pt x="734" y="1873"/>
                  </a:cubicBezTo>
                  <a:cubicBezTo>
                    <a:pt x="768" y="1783"/>
                    <a:pt x="791" y="1682"/>
                    <a:pt x="825" y="1591"/>
                  </a:cubicBezTo>
                  <a:cubicBezTo>
                    <a:pt x="881" y="1400"/>
                    <a:pt x="926" y="1208"/>
                    <a:pt x="971" y="1016"/>
                  </a:cubicBezTo>
                  <a:cubicBezTo>
                    <a:pt x="994" y="847"/>
                    <a:pt x="1017" y="677"/>
                    <a:pt x="1028" y="497"/>
                  </a:cubicBezTo>
                  <a:cubicBezTo>
                    <a:pt x="1039" y="339"/>
                    <a:pt x="1039" y="170"/>
                    <a:pt x="102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15"/>
            <p:cNvSpPr/>
            <p:nvPr/>
          </p:nvSpPr>
          <p:spPr>
            <a:xfrm>
              <a:off x="7000383" y="4255644"/>
              <a:ext cx="39537" cy="71317"/>
            </a:xfrm>
            <a:custGeom>
              <a:rect b="b" l="l" r="r" t="t"/>
              <a:pathLst>
                <a:path extrusionOk="0" h="2078" w="1152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15" y="497"/>
                  </a:cubicBezTo>
                  <a:cubicBezTo>
                    <a:pt x="892" y="565"/>
                    <a:pt x="858" y="622"/>
                    <a:pt x="825" y="678"/>
                  </a:cubicBezTo>
                  <a:cubicBezTo>
                    <a:pt x="757" y="802"/>
                    <a:pt x="689" y="938"/>
                    <a:pt x="621" y="1062"/>
                  </a:cubicBezTo>
                  <a:cubicBezTo>
                    <a:pt x="542" y="1186"/>
                    <a:pt x="463" y="1310"/>
                    <a:pt x="396" y="1434"/>
                  </a:cubicBezTo>
                  <a:cubicBezTo>
                    <a:pt x="317" y="1547"/>
                    <a:pt x="249" y="1660"/>
                    <a:pt x="193" y="1761"/>
                  </a:cubicBezTo>
                  <a:cubicBezTo>
                    <a:pt x="136" y="1852"/>
                    <a:pt x="80" y="1931"/>
                    <a:pt x="46" y="1987"/>
                  </a:cubicBezTo>
                  <a:cubicBezTo>
                    <a:pt x="12" y="2043"/>
                    <a:pt x="1" y="2077"/>
                    <a:pt x="1" y="2077"/>
                  </a:cubicBezTo>
                  <a:cubicBezTo>
                    <a:pt x="1" y="2077"/>
                    <a:pt x="23" y="2055"/>
                    <a:pt x="69" y="2010"/>
                  </a:cubicBezTo>
                  <a:cubicBezTo>
                    <a:pt x="125" y="1964"/>
                    <a:pt x="193" y="1897"/>
                    <a:pt x="260" y="1818"/>
                  </a:cubicBezTo>
                  <a:cubicBezTo>
                    <a:pt x="351" y="1716"/>
                    <a:pt x="441" y="1615"/>
                    <a:pt x="509" y="1513"/>
                  </a:cubicBezTo>
                  <a:cubicBezTo>
                    <a:pt x="599" y="1400"/>
                    <a:pt x="678" y="1276"/>
                    <a:pt x="757" y="1141"/>
                  </a:cubicBezTo>
                  <a:cubicBezTo>
                    <a:pt x="791" y="1084"/>
                    <a:pt x="825" y="994"/>
                    <a:pt x="870" y="938"/>
                  </a:cubicBezTo>
                  <a:cubicBezTo>
                    <a:pt x="904" y="881"/>
                    <a:pt x="937" y="802"/>
                    <a:pt x="960" y="746"/>
                  </a:cubicBezTo>
                  <a:cubicBezTo>
                    <a:pt x="983" y="678"/>
                    <a:pt x="1016" y="610"/>
                    <a:pt x="1028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15"/>
            <p:cNvSpPr/>
            <p:nvPr/>
          </p:nvSpPr>
          <p:spPr>
            <a:xfrm>
              <a:off x="6997671" y="4249844"/>
              <a:ext cx="44959" cy="55804"/>
            </a:xfrm>
            <a:custGeom>
              <a:rect b="b" l="l" r="r" t="t"/>
              <a:pathLst>
                <a:path extrusionOk="0" h="1626" w="1310">
                  <a:moveTo>
                    <a:pt x="1310" y="1"/>
                  </a:moveTo>
                  <a:cubicBezTo>
                    <a:pt x="1310" y="1"/>
                    <a:pt x="1219" y="91"/>
                    <a:pt x="1095" y="238"/>
                  </a:cubicBezTo>
                  <a:lnTo>
                    <a:pt x="994" y="362"/>
                  </a:lnTo>
                  <a:cubicBezTo>
                    <a:pt x="971" y="418"/>
                    <a:pt x="926" y="452"/>
                    <a:pt x="881" y="508"/>
                  </a:cubicBezTo>
                  <a:cubicBezTo>
                    <a:pt x="802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07" y="1095"/>
                  </a:cubicBezTo>
                  <a:cubicBezTo>
                    <a:pt x="373" y="1152"/>
                    <a:pt x="339" y="1197"/>
                    <a:pt x="305" y="1242"/>
                  </a:cubicBezTo>
                  <a:cubicBezTo>
                    <a:pt x="260" y="1287"/>
                    <a:pt x="227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60" y="1423"/>
                  </a:cubicBezTo>
                  <a:cubicBezTo>
                    <a:pt x="305" y="1389"/>
                    <a:pt x="339" y="1355"/>
                    <a:pt x="384" y="1321"/>
                  </a:cubicBezTo>
                  <a:cubicBezTo>
                    <a:pt x="430" y="1287"/>
                    <a:pt x="475" y="1242"/>
                    <a:pt x="520" y="1197"/>
                  </a:cubicBezTo>
                  <a:cubicBezTo>
                    <a:pt x="599" y="1107"/>
                    <a:pt x="689" y="1005"/>
                    <a:pt x="779" y="903"/>
                  </a:cubicBezTo>
                  <a:cubicBezTo>
                    <a:pt x="858" y="802"/>
                    <a:pt x="937" y="689"/>
                    <a:pt x="1005" y="587"/>
                  </a:cubicBezTo>
                  <a:cubicBezTo>
                    <a:pt x="1062" y="497"/>
                    <a:pt x="1118" y="396"/>
                    <a:pt x="1174" y="294"/>
                  </a:cubicBezTo>
                  <a:cubicBezTo>
                    <a:pt x="1231" y="193"/>
                    <a:pt x="1276" y="102"/>
                    <a:pt x="131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15"/>
            <p:cNvSpPr/>
            <p:nvPr/>
          </p:nvSpPr>
          <p:spPr>
            <a:xfrm>
              <a:off x="6841618" y="4118364"/>
              <a:ext cx="205680" cy="157563"/>
            </a:xfrm>
            <a:custGeom>
              <a:rect b="b" l="l" r="r" t="t"/>
              <a:pathLst>
                <a:path extrusionOk="0" h="4591" w="5993">
                  <a:moveTo>
                    <a:pt x="1488" y="1"/>
                  </a:moveTo>
                  <a:cubicBezTo>
                    <a:pt x="1392" y="1"/>
                    <a:pt x="1294" y="6"/>
                    <a:pt x="1196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0" y="1169"/>
                  </a:cubicBezTo>
                  <a:cubicBezTo>
                    <a:pt x="45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1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23" y="3832"/>
                    <a:pt x="5823" y="3832"/>
                  </a:cubicBezTo>
                  <a:cubicBezTo>
                    <a:pt x="5631" y="3380"/>
                    <a:pt x="5383" y="2940"/>
                    <a:pt x="5112" y="2523"/>
                  </a:cubicBezTo>
                  <a:cubicBezTo>
                    <a:pt x="4338" y="1366"/>
                    <a:pt x="3005" y="1"/>
                    <a:pt x="1488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15"/>
            <p:cNvSpPr/>
            <p:nvPr/>
          </p:nvSpPr>
          <p:spPr>
            <a:xfrm>
              <a:off x="6920623" y="4171319"/>
              <a:ext cx="135564" cy="111403"/>
            </a:xfrm>
            <a:custGeom>
              <a:rect b="b" l="l" r="r" t="t"/>
              <a:pathLst>
                <a:path extrusionOk="0" h="3246" w="3950">
                  <a:moveTo>
                    <a:pt x="1809" y="1"/>
                  </a:moveTo>
                  <a:cubicBezTo>
                    <a:pt x="1505" y="1"/>
                    <a:pt x="1072" y="216"/>
                    <a:pt x="1366" y="540"/>
                  </a:cubicBezTo>
                  <a:cubicBezTo>
                    <a:pt x="1329" y="533"/>
                    <a:pt x="1283" y="530"/>
                    <a:pt x="1233" y="530"/>
                  </a:cubicBezTo>
                  <a:cubicBezTo>
                    <a:pt x="933" y="530"/>
                    <a:pt x="476" y="654"/>
                    <a:pt x="756" y="1002"/>
                  </a:cubicBezTo>
                  <a:cubicBezTo>
                    <a:pt x="192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0" y="3011"/>
                  </a:cubicBezTo>
                  <a:cubicBezTo>
                    <a:pt x="1199" y="3181"/>
                    <a:pt x="1534" y="3246"/>
                    <a:pt x="1875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0" y="2786"/>
                    <a:pt x="3362" y="1577"/>
                    <a:pt x="3295" y="1454"/>
                  </a:cubicBezTo>
                  <a:cubicBezTo>
                    <a:pt x="2934" y="833"/>
                    <a:pt x="2708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15"/>
            <p:cNvSpPr/>
            <p:nvPr/>
          </p:nvSpPr>
          <p:spPr>
            <a:xfrm>
              <a:off x="6817217" y="4138304"/>
              <a:ext cx="230459" cy="157083"/>
            </a:xfrm>
            <a:custGeom>
              <a:rect b="b" l="l" r="r" t="t"/>
              <a:pathLst>
                <a:path extrusionOk="0" h="4577" w="6715">
                  <a:moveTo>
                    <a:pt x="813" y="1"/>
                  </a:moveTo>
                  <a:lnTo>
                    <a:pt x="813" y="1"/>
                  </a:lnTo>
                  <a:cubicBezTo>
                    <a:pt x="565" y="272"/>
                    <a:pt x="384" y="588"/>
                    <a:pt x="316" y="949"/>
                  </a:cubicBezTo>
                  <a:cubicBezTo>
                    <a:pt x="0" y="2438"/>
                    <a:pt x="1400" y="4063"/>
                    <a:pt x="2788" y="4379"/>
                  </a:cubicBezTo>
                  <a:cubicBezTo>
                    <a:pt x="3267" y="4500"/>
                    <a:pt x="3767" y="4576"/>
                    <a:pt x="4261" y="4576"/>
                  </a:cubicBezTo>
                  <a:cubicBezTo>
                    <a:pt x="5153" y="4576"/>
                    <a:pt x="6025" y="4328"/>
                    <a:pt x="6714" y="3646"/>
                  </a:cubicBezTo>
                  <a:cubicBezTo>
                    <a:pt x="6703" y="3634"/>
                    <a:pt x="6703" y="3623"/>
                    <a:pt x="6703" y="3612"/>
                  </a:cubicBezTo>
                  <a:cubicBezTo>
                    <a:pt x="6286" y="3804"/>
                    <a:pt x="5846" y="3928"/>
                    <a:pt x="5394" y="3973"/>
                  </a:cubicBezTo>
                  <a:cubicBezTo>
                    <a:pt x="5202" y="3990"/>
                    <a:pt x="5008" y="3998"/>
                    <a:pt x="4812" y="3998"/>
                  </a:cubicBezTo>
                  <a:cubicBezTo>
                    <a:pt x="4616" y="3998"/>
                    <a:pt x="4418" y="3990"/>
                    <a:pt x="4221" y="3973"/>
                  </a:cubicBezTo>
                  <a:cubicBezTo>
                    <a:pt x="3273" y="3871"/>
                    <a:pt x="2336" y="3499"/>
                    <a:pt x="1693" y="2765"/>
                  </a:cubicBezTo>
                  <a:cubicBezTo>
                    <a:pt x="1129" y="2134"/>
                    <a:pt x="768" y="1434"/>
                    <a:pt x="711" y="576"/>
                  </a:cubicBezTo>
                  <a:cubicBezTo>
                    <a:pt x="711" y="385"/>
                    <a:pt x="734" y="181"/>
                    <a:pt x="8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15"/>
            <p:cNvSpPr/>
            <p:nvPr/>
          </p:nvSpPr>
          <p:spPr>
            <a:xfrm>
              <a:off x="6934934" y="4256055"/>
              <a:ext cx="114286" cy="15890"/>
            </a:xfrm>
            <a:custGeom>
              <a:rect b="b" l="l" r="r" t="t"/>
              <a:pathLst>
                <a:path extrusionOk="0" h="463" w="333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63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53" y="440"/>
                    <a:pt x="2743" y="418"/>
                    <a:pt x="2833" y="406"/>
                  </a:cubicBezTo>
                  <a:cubicBezTo>
                    <a:pt x="2901" y="384"/>
                    <a:pt x="2969" y="361"/>
                    <a:pt x="3048" y="339"/>
                  </a:cubicBezTo>
                  <a:cubicBezTo>
                    <a:pt x="3093" y="327"/>
                    <a:pt x="3149" y="305"/>
                    <a:pt x="3205" y="282"/>
                  </a:cubicBezTo>
                  <a:cubicBezTo>
                    <a:pt x="3284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83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78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2" y="282"/>
                    <a:pt x="1671" y="271"/>
                  </a:cubicBezTo>
                  <a:cubicBezTo>
                    <a:pt x="1456" y="248"/>
                    <a:pt x="1253" y="215"/>
                    <a:pt x="1050" y="181"/>
                  </a:cubicBezTo>
                  <a:lnTo>
                    <a:pt x="520" y="91"/>
                  </a:lnTo>
                  <a:lnTo>
                    <a:pt x="147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15"/>
            <p:cNvSpPr/>
            <p:nvPr/>
          </p:nvSpPr>
          <p:spPr>
            <a:xfrm>
              <a:off x="6935346" y="4234365"/>
              <a:ext cx="107696" cy="29858"/>
            </a:xfrm>
            <a:custGeom>
              <a:rect b="b" l="l" r="r" t="t"/>
              <a:pathLst>
                <a:path extrusionOk="0" h="870" w="3138">
                  <a:moveTo>
                    <a:pt x="0" y="0"/>
                  </a:moveTo>
                  <a:cubicBezTo>
                    <a:pt x="0" y="0"/>
                    <a:pt x="169" y="124"/>
                    <a:pt x="440" y="260"/>
                  </a:cubicBezTo>
                  <a:cubicBezTo>
                    <a:pt x="587" y="328"/>
                    <a:pt x="756" y="418"/>
                    <a:pt x="925" y="486"/>
                  </a:cubicBezTo>
                  <a:cubicBezTo>
                    <a:pt x="1095" y="553"/>
                    <a:pt x="1286" y="632"/>
                    <a:pt x="1490" y="700"/>
                  </a:cubicBezTo>
                  <a:cubicBezTo>
                    <a:pt x="1591" y="723"/>
                    <a:pt x="1693" y="756"/>
                    <a:pt x="1794" y="779"/>
                  </a:cubicBezTo>
                  <a:cubicBezTo>
                    <a:pt x="1885" y="802"/>
                    <a:pt x="1986" y="824"/>
                    <a:pt x="2088" y="835"/>
                  </a:cubicBezTo>
                  <a:cubicBezTo>
                    <a:pt x="2189" y="858"/>
                    <a:pt x="2279" y="858"/>
                    <a:pt x="2370" y="869"/>
                  </a:cubicBezTo>
                  <a:lnTo>
                    <a:pt x="2618" y="869"/>
                  </a:lnTo>
                  <a:cubicBezTo>
                    <a:pt x="2697" y="869"/>
                    <a:pt x="2765" y="858"/>
                    <a:pt x="2844" y="847"/>
                  </a:cubicBezTo>
                  <a:cubicBezTo>
                    <a:pt x="2889" y="835"/>
                    <a:pt x="2945" y="824"/>
                    <a:pt x="3002" y="813"/>
                  </a:cubicBezTo>
                  <a:cubicBezTo>
                    <a:pt x="3092" y="790"/>
                    <a:pt x="3137" y="768"/>
                    <a:pt x="3137" y="768"/>
                  </a:cubicBezTo>
                  <a:lnTo>
                    <a:pt x="3137" y="768"/>
                  </a:lnTo>
                  <a:cubicBezTo>
                    <a:pt x="3137" y="768"/>
                    <a:pt x="3081" y="768"/>
                    <a:pt x="2990" y="790"/>
                  </a:cubicBezTo>
                  <a:lnTo>
                    <a:pt x="2832" y="790"/>
                  </a:lnTo>
                  <a:cubicBezTo>
                    <a:pt x="2765" y="790"/>
                    <a:pt x="2697" y="779"/>
                    <a:pt x="2618" y="779"/>
                  </a:cubicBezTo>
                  <a:cubicBezTo>
                    <a:pt x="2550" y="779"/>
                    <a:pt x="2471" y="756"/>
                    <a:pt x="2381" y="745"/>
                  </a:cubicBezTo>
                  <a:cubicBezTo>
                    <a:pt x="2302" y="734"/>
                    <a:pt x="2212" y="711"/>
                    <a:pt x="2110" y="700"/>
                  </a:cubicBezTo>
                  <a:cubicBezTo>
                    <a:pt x="2020" y="677"/>
                    <a:pt x="1930" y="655"/>
                    <a:pt x="1828" y="621"/>
                  </a:cubicBezTo>
                  <a:cubicBezTo>
                    <a:pt x="1738" y="598"/>
                    <a:pt x="1636" y="576"/>
                    <a:pt x="1546" y="542"/>
                  </a:cubicBezTo>
                  <a:cubicBezTo>
                    <a:pt x="1354" y="486"/>
                    <a:pt x="1162" y="418"/>
                    <a:pt x="982" y="350"/>
                  </a:cubicBezTo>
                  <a:cubicBezTo>
                    <a:pt x="801" y="282"/>
                    <a:pt x="621" y="226"/>
                    <a:pt x="485" y="170"/>
                  </a:cubicBezTo>
                  <a:cubicBezTo>
                    <a:pt x="339" y="124"/>
                    <a:pt x="214" y="79"/>
                    <a:pt x="124" y="45"/>
                  </a:cubicBezTo>
                  <a:cubicBezTo>
                    <a:pt x="45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15"/>
            <p:cNvSpPr/>
            <p:nvPr/>
          </p:nvSpPr>
          <p:spPr>
            <a:xfrm>
              <a:off x="6976393" y="4232031"/>
              <a:ext cx="63526" cy="27936"/>
            </a:xfrm>
            <a:custGeom>
              <a:rect b="b" l="l" r="r" t="t"/>
              <a:pathLst>
                <a:path extrusionOk="0" h="814" w="1851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34" y="57"/>
                    <a:pt x="57" y="80"/>
                  </a:cubicBezTo>
                  <a:cubicBezTo>
                    <a:pt x="113" y="136"/>
                    <a:pt x="169" y="192"/>
                    <a:pt x="226" y="249"/>
                  </a:cubicBezTo>
                  <a:cubicBezTo>
                    <a:pt x="271" y="271"/>
                    <a:pt x="294" y="328"/>
                    <a:pt x="339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3" y="753"/>
                    <a:pt x="1525" y="754"/>
                    <a:pt x="1535" y="757"/>
                  </a:cubicBezTo>
                  <a:cubicBezTo>
                    <a:pt x="1636" y="779"/>
                    <a:pt x="1738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388" y="587"/>
                    <a:pt x="1162" y="497"/>
                    <a:pt x="925" y="407"/>
                  </a:cubicBezTo>
                  <a:cubicBezTo>
                    <a:pt x="813" y="362"/>
                    <a:pt x="689" y="317"/>
                    <a:pt x="587" y="260"/>
                  </a:cubicBezTo>
                  <a:cubicBezTo>
                    <a:pt x="531" y="238"/>
                    <a:pt x="485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79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15"/>
            <p:cNvSpPr/>
            <p:nvPr/>
          </p:nvSpPr>
          <p:spPr>
            <a:xfrm>
              <a:off x="6989160" y="4218098"/>
              <a:ext cx="36825" cy="33325"/>
            </a:xfrm>
            <a:custGeom>
              <a:rect b="b" l="l" r="r" t="t"/>
              <a:pathLst>
                <a:path extrusionOk="0" h="971" w="1073">
                  <a:moveTo>
                    <a:pt x="1" y="0"/>
                  </a:moveTo>
                  <a:lnTo>
                    <a:pt x="1" y="0"/>
                  </a:lnTo>
                  <a:cubicBezTo>
                    <a:pt x="34" y="68"/>
                    <a:pt x="80" y="136"/>
                    <a:pt x="125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17" y="452"/>
                    <a:pt x="384" y="519"/>
                    <a:pt x="452" y="587"/>
                  </a:cubicBezTo>
                  <a:cubicBezTo>
                    <a:pt x="576" y="700"/>
                    <a:pt x="711" y="790"/>
                    <a:pt x="869" y="881"/>
                  </a:cubicBezTo>
                  <a:cubicBezTo>
                    <a:pt x="937" y="914"/>
                    <a:pt x="1005" y="948"/>
                    <a:pt x="1073" y="971"/>
                  </a:cubicBezTo>
                  <a:cubicBezTo>
                    <a:pt x="1027" y="914"/>
                    <a:pt x="982" y="858"/>
                    <a:pt x="926" y="802"/>
                  </a:cubicBezTo>
                  <a:cubicBezTo>
                    <a:pt x="881" y="756"/>
                    <a:pt x="824" y="700"/>
                    <a:pt x="757" y="644"/>
                  </a:cubicBezTo>
                  <a:cubicBezTo>
                    <a:pt x="700" y="587"/>
                    <a:pt x="632" y="531"/>
                    <a:pt x="565" y="463"/>
                  </a:cubicBezTo>
                  <a:cubicBezTo>
                    <a:pt x="508" y="407"/>
                    <a:pt x="441" y="350"/>
                    <a:pt x="373" y="294"/>
                  </a:cubicBezTo>
                  <a:cubicBezTo>
                    <a:pt x="339" y="271"/>
                    <a:pt x="305" y="237"/>
                    <a:pt x="271" y="215"/>
                  </a:cubicBezTo>
                  <a:cubicBezTo>
                    <a:pt x="249" y="192"/>
                    <a:pt x="215" y="170"/>
                    <a:pt x="192" y="147"/>
                  </a:cubicBezTo>
                  <a:cubicBezTo>
                    <a:pt x="136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15"/>
            <p:cNvSpPr/>
            <p:nvPr/>
          </p:nvSpPr>
          <p:spPr>
            <a:xfrm>
              <a:off x="6984115" y="4025631"/>
              <a:ext cx="151077" cy="242848"/>
            </a:xfrm>
            <a:custGeom>
              <a:rect b="b" l="l" r="r" t="t"/>
              <a:pathLst>
                <a:path extrusionOk="0" h="7076" w="4402">
                  <a:moveTo>
                    <a:pt x="1592" y="0"/>
                  </a:moveTo>
                  <a:cubicBezTo>
                    <a:pt x="1084" y="452"/>
                    <a:pt x="678" y="1004"/>
                    <a:pt x="418" y="1636"/>
                  </a:cubicBezTo>
                  <a:cubicBezTo>
                    <a:pt x="1" y="2708"/>
                    <a:pt x="114" y="3927"/>
                    <a:pt x="700" y="4920"/>
                  </a:cubicBezTo>
                  <a:cubicBezTo>
                    <a:pt x="870" y="5202"/>
                    <a:pt x="1727" y="6342"/>
                    <a:pt x="1863" y="7075"/>
                  </a:cubicBezTo>
                  <a:lnTo>
                    <a:pt x="2901" y="5879"/>
                  </a:lnTo>
                  <a:cubicBezTo>
                    <a:pt x="3939" y="4570"/>
                    <a:pt x="4402" y="3306"/>
                    <a:pt x="3894" y="1625"/>
                  </a:cubicBezTo>
                  <a:cubicBezTo>
                    <a:pt x="3555" y="531"/>
                    <a:pt x="2709" y="11"/>
                    <a:pt x="159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15"/>
            <p:cNvSpPr/>
            <p:nvPr/>
          </p:nvSpPr>
          <p:spPr>
            <a:xfrm>
              <a:off x="7003060" y="4127355"/>
              <a:ext cx="104642" cy="141124"/>
            </a:xfrm>
            <a:custGeom>
              <a:rect b="b" l="l" r="r" t="t"/>
              <a:pathLst>
                <a:path extrusionOk="0" h="4112" w="3049">
                  <a:moveTo>
                    <a:pt x="1949" y="0"/>
                  </a:moveTo>
                  <a:cubicBezTo>
                    <a:pt x="1795" y="0"/>
                    <a:pt x="1605" y="108"/>
                    <a:pt x="1424" y="331"/>
                  </a:cubicBezTo>
                  <a:cubicBezTo>
                    <a:pt x="1311" y="174"/>
                    <a:pt x="1181" y="109"/>
                    <a:pt x="1052" y="109"/>
                  </a:cubicBezTo>
                  <a:cubicBezTo>
                    <a:pt x="634" y="109"/>
                    <a:pt x="229" y="781"/>
                    <a:pt x="487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1" y="1109"/>
                    <a:pt x="5" y="1713"/>
                    <a:pt x="81" y="1922"/>
                  </a:cubicBezTo>
                  <a:cubicBezTo>
                    <a:pt x="374" y="2735"/>
                    <a:pt x="1390" y="3197"/>
                    <a:pt x="1311" y="4111"/>
                  </a:cubicBezTo>
                  <a:lnTo>
                    <a:pt x="1582" y="3683"/>
                  </a:lnTo>
                  <a:cubicBezTo>
                    <a:pt x="2067" y="3107"/>
                    <a:pt x="2597" y="2836"/>
                    <a:pt x="2879" y="2159"/>
                  </a:cubicBezTo>
                  <a:cubicBezTo>
                    <a:pt x="3049" y="1821"/>
                    <a:pt x="3015" y="1200"/>
                    <a:pt x="2981" y="816"/>
                  </a:cubicBezTo>
                  <a:cubicBezTo>
                    <a:pt x="2969" y="536"/>
                    <a:pt x="2856" y="426"/>
                    <a:pt x="2704" y="426"/>
                  </a:cubicBezTo>
                  <a:cubicBezTo>
                    <a:pt x="2569" y="426"/>
                    <a:pt x="2402" y="514"/>
                    <a:pt x="2247" y="647"/>
                  </a:cubicBezTo>
                  <a:cubicBezTo>
                    <a:pt x="2314" y="222"/>
                    <a:pt x="2169" y="0"/>
                    <a:pt x="194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15"/>
            <p:cNvSpPr/>
            <p:nvPr/>
          </p:nvSpPr>
          <p:spPr>
            <a:xfrm>
              <a:off x="6960880" y="4025631"/>
              <a:ext cx="86795" cy="244393"/>
            </a:xfrm>
            <a:custGeom>
              <a:rect b="b" l="l" r="r" t="t"/>
              <a:pathLst>
                <a:path extrusionOk="0" h="7121" w="2529">
                  <a:moveTo>
                    <a:pt x="2213" y="0"/>
                  </a:moveTo>
                  <a:cubicBezTo>
                    <a:pt x="892" y="0"/>
                    <a:pt x="1" y="1828"/>
                    <a:pt x="80" y="2957"/>
                  </a:cubicBezTo>
                  <a:cubicBezTo>
                    <a:pt x="136" y="3826"/>
                    <a:pt x="599" y="4469"/>
                    <a:pt x="1073" y="5157"/>
                  </a:cubicBezTo>
                  <a:cubicBezTo>
                    <a:pt x="1344" y="5563"/>
                    <a:pt x="1637" y="5958"/>
                    <a:pt x="1953" y="6331"/>
                  </a:cubicBezTo>
                  <a:cubicBezTo>
                    <a:pt x="2167" y="6568"/>
                    <a:pt x="2348" y="6827"/>
                    <a:pt x="2495" y="7120"/>
                  </a:cubicBezTo>
                  <a:lnTo>
                    <a:pt x="2528" y="7075"/>
                  </a:lnTo>
                  <a:cubicBezTo>
                    <a:pt x="2404" y="6342"/>
                    <a:pt x="1547" y="5202"/>
                    <a:pt x="1377" y="4920"/>
                  </a:cubicBezTo>
                  <a:cubicBezTo>
                    <a:pt x="791" y="3927"/>
                    <a:pt x="689" y="2720"/>
                    <a:pt x="1095" y="1636"/>
                  </a:cubicBezTo>
                  <a:cubicBezTo>
                    <a:pt x="1355" y="1004"/>
                    <a:pt x="1761" y="452"/>
                    <a:pt x="2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15"/>
            <p:cNvSpPr/>
            <p:nvPr/>
          </p:nvSpPr>
          <p:spPr>
            <a:xfrm>
              <a:off x="7020529" y="4119393"/>
              <a:ext cx="24985" cy="139511"/>
            </a:xfrm>
            <a:custGeom>
              <a:rect b="b" l="l" r="r" t="t"/>
              <a:pathLst>
                <a:path extrusionOk="0" h="4065" w="728">
                  <a:moveTo>
                    <a:pt x="390" y="0"/>
                  </a:moveTo>
                  <a:cubicBezTo>
                    <a:pt x="373" y="0"/>
                    <a:pt x="358" y="3"/>
                    <a:pt x="350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47" y="157"/>
                    <a:pt x="125" y="225"/>
                    <a:pt x="102" y="292"/>
                  </a:cubicBezTo>
                  <a:cubicBezTo>
                    <a:pt x="68" y="383"/>
                    <a:pt x="46" y="484"/>
                    <a:pt x="34" y="574"/>
                  </a:cubicBezTo>
                  <a:cubicBezTo>
                    <a:pt x="1" y="811"/>
                    <a:pt x="1" y="1048"/>
                    <a:pt x="23" y="1285"/>
                  </a:cubicBezTo>
                  <a:cubicBezTo>
                    <a:pt x="34" y="1409"/>
                    <a:pt x="46" y="1545"/>
                    <a:pt x="68" y="1680"/>
                  </a:cubicBezTo>
                  <a:cubicBezTo>
                    <a:pt x="80" y="1816"/>
                    <a:pt x="113" y="1951"/>
                    <a:pt x="147" y="2075"/>
                  </a:cubicBezTo>
                  <a:cubicBezTo>
                    <a:pt x="226" y="2346"/>
                    <a:pt x="317" y="2594"/>
                    <a:pt x="407" y="2843"/>
                  </a:cubicBezTo>
                  <a:cubicBezTo>
                    <a:pt x="452" y="2955"/>
                    <a:pt x="486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5" y="4009"/>
                    <a:pt x="664" y="4009"/>
                    <a:pt x="663" y="4009"/>
                  </a:cubicBezTo>
                  <a:cubicBezTo>
                    <a:pt x="658" y="4009"/>
                    <a:pt x="651" y="4010"/>
                    <a:pt x="645" y="4011"/>
                  </a:cubicBezTo>
                  <a:lnTo>
                    <a:pt x="645" y="4011"/>
                  </a:lnTo>
                  <a:cubicBezTo>
                    <a:pt x="631" y="4003"/>
                    <a:pt x="621" y="3997"/>
                    <a:pt x="621" y="3994"/>
                  </a:cubicBezTo>
                  <a:cubicBezTo>
                    <a:pt x="587" y="3982"/>
                    <a:pt x="554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5"/>
                    <a:pt x="621" y="4016"/>
                  </a:cubicBezTo>
                  <a:cubicBezTo>
                    <a:pt x="621" y="4016"/>
                    <a:pt x="633" y="4013"/>
                    <a:pt x="645" y="4011"/>
                  </a:cubicBezTo>
                  <a:lnTo>
                    <a:pt x="645" y="4011"/>
                  </a:lnTo>
                  <a:cubicBezTo>
                    <a:pt x="652" y="4014"/>
                    <a:pt x="659" y="4018"/>
                    <a:pt x="666" y="4021"/>
                  </a:cubicBezTo>
                  <a:lnTo>
                    <a:pt x="666" y="4021"/>
                  </a:lnTo>
                  <a:lnTo>
                    <a:pt x="666" y="4027"/>
                  </a:lnTo>
                  <a:cubicBezTo>
                    <a:pt x="668" y="4026"/>
                    <a:pt x="669" y="4024"/>
                    <a:pt x="670" y="4023"/>
                  </a:cubicBezTo>
                  <a:lnTo>
                    <a:pt x="670" y="4023"/>
                  </a:lnTo>
                  <a:cubicBezTo>
                    <a:pt x="677" y="4026"/>
                    <a:pt x="683" y="4029"/>
                    <a:pt x="689" y="4032"/>
                  </a:cubicBezTo>
                  <a:lnTo>
                    <a:pt x="689" y="4032"/>
                  </a:lnTo>
                  <a:cubicBezTo>
                    <a:pt x="689" y="4008"/>
                    <a:pt x="689" y="3989"/>
                    <a:pt x="689" y="3971"/>
                  </a:cubicBezTo>
                  <a:cubicBezTo>
                    <a:pt x="711" y="3903"/>
                    <a:pt x="711" y="3824"/>
                    <a:pt x="711" y="3757"/>
                  </a:cubicBezTo>
                  <a:cubicBezTo>
                    <a:pt x="711" y="3655"/>
                    <a:pt x="711" y="3565"/>
                    <a:pt x="700" y="3474"/>
                  </a:cubicBezTo>
                  <a:cubicBezTo>
                    <a:pt x="666" y="3237"/>
                    <a:pt x="610" y="3012"/>
                    <a:pt x="542" y="2786"/>
                  </a:cubicBezTo>
                  <a:cubicBezTo>
                    <a:pt x="475" y="2538"/>
                    <a:pt x="384" y="2290"/>
                    <a:pt x="305" y="2030"/>
                  </a:cubicBezTo>
                  <a:cubicBezTo>
                    <a:pt x="271" y="1906"/>
                    <a:pt x="238" y="1782"/>
                    <a:pt x="226" y="1646"/>
                  </a:cubicBezTo>
                  <a:cubicBezTo>
                    <a:pt x="204" y="1522"/>
                    <a:pt x="181" y="1398"/>
                    <a:pt x="170" y="1274"/>
                  </a:cubicBezTo>
                  <a:cubicBezTo>
                    <a:pt x="147" y="1048"/>
                    <a:pt x="136" y="823"/>
                    <a:pt x="147" y="597"/>
                  </a:cubicBezTo>
                  <a:cubicBezTo>
                    <a:pt x="159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  <a:moveTo>
                    <a:pt x="689" y="4032"/>
                  </a:moveTo>
                  <a:cubicBezTo>
                    <a:pt x="689" y="4038"/>
                    <a:pt x="689" y="4044"/>
                    <a:pt x="689" y="4050"/>
                  </a:cubicBezTo>
                  <a:cubicBezTo>
                    <a:pt x="689" y="4054"/>
                    <a:pt x="693" y="4055"/>
                    <a:pt x="698" y="4055"/>
                  </a:cubicBezTo>
                  <a:cubicBezTo>
                    <a:pt x="708" y="4055"/>
                    <a:pt x="723" y="4050"/>
                    <a:pt x="723" y="4050"/>
                  </a:cubicBezTo>
                  <a:cubicBezTo>
                    <a:pt x="728" y="4050"/>
                    <a:pt x="710" y="4042"/>
                    <a:pt x="689" y="4032"/>
                  </a:cubicBezTo>
                  <a:close/>
                  <a:moveTo>
                    <a:pt x="666" y="4027"/>
                  </a:moveTo>
                  <a:lnTo>
                    <a:pt x="666" y="4050"/>
                  </a:lnTo>
                  <a:cubicBezTo>
                    <a:pt x="666" y="4061"/>
                    <a:pt x="666" y="4064"/>
                    <a:pt x="668" y="4064"/>
                  </a:cubicBezTo>
                  <a:cubicBezTo>
                    <a:pt x="669" y="4064"/>
                    <a:pt x="672" y="4061"/>
                    <a:pt x="678" y="4061"/>
                  </a:cubicBezTo>
                  <a:cubicBezTo>
                    <a:pt x="689" y="4050"/>
                    <a:pt x="666" y="4027"/>
                    <a:pt x="666" y="4027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15"/>
            <p:cNvSpPr/>
            <p:nvPr/>
          </p:nvSpPr>
          <p:spPr>
            <a:xfrm>
              <a:off x="7045719" y="4171251"/>
              <a:ext cx="9301" cy="80172"/>
            </a:xfrm>
            <a:custGeom>
              <a:rect b="b" l="l" r="r" t="t"/>
              <a:pathLst>
                <a:path extrusionOk="0" h="2336" w="271">
                  <a:moveTo>
                    <a:pt x="271" y="0"/>
                  </a:moveTo>
                  <a:cubicBezTo>
                    <a:pt x="267" y="7"/>
                    <a:pt x="264" y="16"/>
                    <a:pt x="260" y="25"/>
                  </a:cubicBezTo>
                  <a:lnTo>
                    <a:pt x="260" y="25"/>
                  </a:lnTo>
                  <a:cubicBezTo>
                    <a:pt x="267" y="8"/>
                    <a:pt x="271" y="0"/>
                    <a:pt x="271" y="0"/>
                  </a:cubicBezTo>
                  <a:close/>
                  <a:moveTo>
                    <a:pt x="260" y="25"/>
                  </a:moveTo>
                  <a:cubicBezTo>
                    <a:pt x="255" y="39"/>
                    <a:pt x="247" y="60"/>
                    <a:pt x="237" y="90"/>
                  </a:cubicBezTo>
                  <a:cubicBezTo>
                    <a:pt x="214" y="124"/>
                    <a:pt x="192" y="158"/>
                    <a:pt x="169" y="192"/>
                  </a:cubicBezTo>
                  <a:cubicBezTo>
                    <a:pt x="147" y="237"/>
                    <a:pt x="124" y="282"/>
                    <a:pt x="102" y="327"/>
                  </a:cubicBezTo>
                  <a:cubicBezTo>
                    <a:pt x="68" y="451"/>
                    <a:pt x="45" y="576"/>
                    <a:pt x="34" y="711"/>
                  </a:cubicBezTo>
                  <a:cubicBezTo>
                    <a:pt x="23" y="779"/>
                    <a:pt x="11" y="846"/>
                    <a:pt x="11" y="925"/>
                  </a:cubicBezTo>
                  <a:lnTo>
                    <a:pt x="11" y="1151"/>
                  </a:lnTo>
                  <a:cubicBezTo>
                    <a:pt x="11" y="1298"/>
                    <a:pt x="0" y="1444"/>
                    <a:pt x="11" y="1580"/>
                  </a:cubicBezTo>
                  <a:cubicBezTo>
                    <a:pt x="11" y="1726"/>
                    <a:pt x="23" y="1851"/>
                    <a:pt x="23" y="1963"/>
                  </a:cubicBezTo>
                  <a:lnTo>
                    <a:pt x="23" y="2234"/>
                  </a:lnTo>
                  <a:lnTo>
                    <a:pt x="23" y="2336"/>
                  </a:lnTo>
                  <a:cubicBezTo>
                    <a:pt x="23" y="2336"/>
                    <a:pt x="34" y="2302"/>
                    <a:pt x="68" y="2234"/>
                  </a:cubicBezTo>
                  <a:cubicBezTo>
                    <a:pt x="90" y="2144"/>
                    <a:pt x="102" y="2054"/>
                    <a:pt x="124" y="1963"/>
                  </a:cubicBezTo>
                  <a:cubicBezTo>
                    <a:pt x="135" y="1851"/>
                    <a:pt x="147" y="1715"/>
                    <a:pt x="158" y="1580"/>
                  </a:cubicBezTo>
                  <a:cubicBezTo>
                    <a:pt x="169" y="1444"/>
                    <a:pt x="158" y="1286"/>
                    <a:pt x="169" y="1140"/>
                  </a:cubicBezTo>
                  <a:cubicBezTo>
                    <a:pt x="169" y="1004"/>
                    <a:pt x="169" y="858"/>
                    <a:pt x="181" y="722"/>
                  </a:cubicBezTo>
                  <a:cubicBezTo>
                    <a:pt x="169" y="654"/>
                    <a:pt x="181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14" y="248"/>
                    <a:pt x="226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8" y="67"/>
                    <a:pt x="253" y="45"/>
                    <a:pt x="260" y="25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15"/>
            <p:cNvSpPr/>
            <p:nvPr/>
          </p:nvSpPr>
          <p:spPr>
            <a:xfrm>
              <a:off x="7049186" y="4170839"/>
              <a:ext cx="19803" cy="77872"/>
            </a:xfrm>
            <a:custGeom>
              <a:rect b="b" l="l" r="r" t="t"/>
              <a:pathLst>
                <a:path extrusionOk="0" h="2269" w="577">
                  <a:moveTo>
                    <a:pt x="576" y="1"/>
                  </a:moveTo>
                  <a:cubicBezTo>
                    <a:pt x="576" y="1"/>
                    <a:pt x="508" y="125"/>
                    <a:pt x="418" y="328"/>
                  </a:cubicBezTo>
                  <a:cubicBezTo>
                    <a:pt x="317" y="576"/>
                    <a:pt x="226" y="836"/>
                    <a:pt x="159" y="1095"/>
                  </a:cubicBezTo>
                  <a:cubicBezTo>
                    <a:pt x="125" y="1242"/>
                    <a:pt x="102" y="1377"/>
                    <a:pt x="68" y="1524"/>
                  </a:cubicBezTo>
                  <a:cubicBezTo>
                    <a:pt x="46" y="1648"/>
                    <a:pt x="34" y="1772"/>
                    <a:pt x="23" y="1896"/>
                  </a:cubicBezTo>
                  <a:cubicBezTo>
                    <a:pt x="1" y="2111"/>
                    <a:pt x="1" y="2269"/>
                    <a:pt x="1" y="2269"/>
                  </a:cubicBezTo>
                  <a:cubicBezTo>
                    <a:pt x="1" y="2269"/>
                    <a:pt x="57" y="2122"/>
                    <a:pt x="113" y="1919"/>
                  </a:cubicBezTo>
                  <a:cubicBezTo>
                    <a:pt x="125" y="1874"/>
                    <a:pt x="147" y="1817"/>
                    <a:pt x="159" y="1750"/>
                  </a:cubicBezTo>
                  <a:cubicBezTo>
                    <a:pt x="170" y="1693"/>
                    <a:pt x="192" y="1626"/>
                    <a:pt x="215" y="1558"/>
                  </a:cubicBezTo>
                  <a:cubicBezTo>
                    <a:pt x="249" y="1434"/>
                    <a:pt x="283" y="1298"/>
                    <a:pt x="317" y="1152"/>
                  </a:cubicBezTo>
                  <a:cubicBezTo>
                    <a:pt x="362" y="994"/>
                    <a:pt x="396" y="858"/>
                    <a:pt x="418" y="723"/>
                  </a:cubicBezTo>
                  <a:cubicBezTo>
                    <a:pt x="452" y="588"/>
                    <a:pt x="486" y="463"/>
                    <a:pt x="508" y="362"/>
                  </a:cubicBezTo>
                  <a:cubicBezTo>
                    <a:pt x="554" y="136"/>
                    <a:pt x="576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15"/>
            <p:cNvSpPr/>
            <p:nvPr/>
          </p:nvSpPr>
          <p:spPr>
            <a:xfrm>
              <a:off x="7043386" y="4181409"/>
              <a:ext cx="237803" cy="136868"/>
            </a:xfrm>
            <a:custGeom>
              <a:rect b="b" l="l" r="r" t="t"/>
              <a:pathLst>
                <a:path extrusionOk="0" h="3988" w="6929">
                  <a:moveTo>
                    <a:pt x="4383" y="1"/>
                  </a:moveTo>
                  <a:cubicBezTo>
                    <a:pt x="4312" y="1"/>
                    <a:pt x="4239" y="3"/>
                    <a:pt x="4164" y="9"/>
                  </a:cubicBezTo>
                  <a:cubicBezTo>
                    <a:pt x="3239" y="88"/>
                    <a:pt x="2754" y="189"/>
                    <a:pt x="1998" y="674"/>
                  </a:cubicBezTo>
                  <a:cubicBezTo>
                    <a:pt x="1546" y="968"/>
                    <a:pt x="486" y="1611"/>
                    <a:pt x="79" y="2243"/>
                  </a:cubicBezTo>
                  <a:cubicBezTo>
                    <a:pt x="45" y="2322"/>
                    <a:pt x="23" y="2412"/>
                    <a:pt x="0" y="2491"/>
                  </a:cubicBezTo>
                  <a:cubicBezTo>
                    <a:pt x="1039" y="2548"/>
                    <a:pt x="1275" y="2717"/>
                    <a:pt x="2156" y="3112"/>
                  </a:cubicBezTo>
                  <a:cubicBezTo>
                    <a:pt x="2449" y="3247"/>
                    <a:pt x="2979" y="3699"/>
                    <a:pt x="3261" y="3800"/>
                  </a:cubicBezTo>
                  <a:cubicBezTo>
                    <a:pt x="3544" y="3913"/>
                    <a:pt x="3713" y="3924"/>
                    <a:pt x="4006" y="3969"/>
                  </a:cubicBezTo>
                  <a:cubicBezTo>
                    <a:pt x="4088" y="3982"/>
                    <a:pt x="4169" y="3988"/>
                    <a:pt x="4251" y="3988"/>
                  </a:cubicBezTo>
                  <a:cubicBezTo>
                    <a:pt x="5212" y="3988"/>
                    <a:pt x="6122" y="3163"/>
                    <a:pt x="6590" y="2435"/>
                  </a:cubicBezTo>
                  <a:cubicBezTo>
                    <a:pt x="6726" y="2243"/>
                    <a:pt x="6839" y="2040"/>
                    <a:pt x="6929" y="1814"/>
                  </a:cubicBezTo>
                  <a:cubicBezTo>
                    <a:pt x="6363" y="832"/>
                    <a:pt x="5645" y="1"/>
                    <a:pt x="438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15"/>
            <p:cNvSpPr/>
            <p:nvPr/>
          </p:nvSpPr>
          <p:spPr>
            <a:xfrm>
              <a:off x="7029829" y="4276956"/>
              <a:ext cx="3912" cy="3123"/>
            </a:xfrm>
            <a:custGeom>
              <a:rect b="b" l="l" r="r" t="t"/>
              <a:pathLst>
                <a:path extrusionOk="0" h="91" w="114">
                  <a:moveTo>
                    <a:pt x="113" y="1"/>
                  </a:moveTo>
                  <a:lnTo>
                    <a:pt x="0" y="68"/>
                  </a:lnTo>
                  <a:lnTo>
                    <a:pt x="113" y="91"/>
                  </a:lnTo>
                  <a:cubicBezTo>
                    <a:pt x="113" y="57"/>
                    <a:pt x="113" y="23"/>
                    <a:pt x="113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15"/>
            <p:cNvSpPr/>
            <p:nvPr/>
          </p:nvSpPr>
          <p:spPr>
            <a:xfrm>
              <a:off x="7043763" y="4192220"/>
              <a:ext cx="148743" cy="107147"/>
            </a:xfrm>
            <a:custGeom>
              <a:rect b="b" l="l" r="r" t="t"/>
              <a:pathLst>
                <a:path extrusionOk="0" h="3122" w="4334">
                  <a:moveTo>
                    <a:pt x="2968" y="1"/>
                  </a:moveTo>
                  <a:cubicBezTo>
                    <a:pt x="2847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86" y="1296"/>
                    <a:pt x="68" y="1928"/>
                  </a:cubicBezTo>
                  <a:cubicBezTo>
                    <a:pt x="34" y="2007"/>
                    <a:pt x="12" y="2097"/>
                    <a:pt x="1" y="2176"/>
                  </a:cubicBezTo>
                  <a:cubicBezTo>
                    <a:pt x="1028" y="2233"/>
                    <a:pt x="1264" y="2402"/>
                    <a:pt x="2145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1" y="3122"/>
                  </a:cubicBezTo>
                  <a:cubicBezTo>
                    <a:pt x="2934" y="3122"/>
                    <a:pt x="3028" y="3105"/>
                    <a:pt x="3115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1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5" y="2467"/>
                    <a:pt x="4069" y="2430"/>
                    <a:pt x="4165" y="2278"/>
                  </a:cubicBezTo>
                  <a:cubicBezTo>
                    <a:pt x="4334" y="1984"/>
                    <a:pt x="3882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1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15"/>
            <p:cNvSpPr/>
            <p:nvPr/>
          </p:nvSpPr>
          <p:spPr>
            <a:xfrm>
              <a:off x="7046097" y="4147467"/>
              <a:ext cx="250193" cy="110922"/>
            </a:xfrm>
            <a:custGeom>
              <a:rect b="b" l="l" r="r" t="t"/>
              <a:pathLst>
                <a:path extrusionOk="0" h="3232" w="7290">
                  <a:moveTo>
                    <a:pt x="4149" y="1"/>
                  </a:moveTo>
                  <a:cubicBezTo>
                    <a:pt x="3229" y="1"/>
                    <a:pt x="2442" y="445"/>
                    <a:pt x="1490" y="1269"/>
                  </a:cubicBezTo>
                  <a:cubicBezTo>
                    <a:pt x="1377" y="1359"/>
                    <a:pt x="373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60" y="1077"/>
                    <a:pt x="4085" y="998"/>
                  </a:cubicBezTo>
                  <a:cubicBezTo>
                    <a:pt x="4160" y="992"/>
                    <a:pt x="4233" y="990"/>
                    <a:pt x="4304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290" y="1675"/>
                    <a:pt x="6737" y="693"/>
                    <a:pt x="5372" y="230"/>
                  </a:cubicBezTo>
                  <a:cubicBezTo>
                    <a:pt x="4928" y="76"/>
                    <a:pt x="4527" y="1"/>
                    <a:pt x="4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15"/>
            <p:cNvSpPr/>
            <p:nvPr/>
          </p:nvSpPr>
          <p:spPr>
            <a:xfrm>
              <a:off x="7058864" y="4217789"/>
              <a:ext cx="110407" cy="38679"/>
            </a:xfrm>
            <a:custGeom>
              <a:rect b="b" l="l" r="r" t="t"/>
              <a:pathLst>
                <a:path extrusionOk="0" h="1127" w="3217">
                  <a:moveTo>
                    <a:pt x="2782" y="1"/>
                  </a:moveTo>
                  <a:cubicBezTo>
                    <a:pt x="2746" y="1"/>
                    <a:pt x="2709" y="4"/>
                    <a:pt x="2675" y="9"/>
                  </a:cubicBezTo>
                  <a:lnTo>
                    <a:pt x="2404" y="32"/>
                  </a:lnTo>
                  <a:cubicBezTo>
                    <a:pt x="2303" y="32"/>
                    <a:pt x="2212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95" y="404"/>
                    <a:pt x="994" y="461"/>
                    <a:pt x="903" y="506"/>
                  </a:cubicBezTo>
                  <a:cubicBezTo>
                    <a:pt x="813" y="551"/>
                    <a:pt x="734" y="596"/>
                    <a:pt x="655" y="641"/>
                  </a:cubicBezTo>
                  <a:cubicBezTo>
                    <a:pt x="576" y="686"/>
                    <a:pt x="497" y="743"/>
                    <a:pt x="430" y="788"/>
                  </a:cubicBezTo>
                  <a:cubicBezTo>
                    <a:pt x="362" y="822"/>
                    <a:pt x="305" y="867"/>
                    <a:pt x="249" y="912"/>
                  </a:cubicBezTo>
                  <a:lnTo>
                    <a:pt x="114" y="1025"/>
                  </a:lnTo>
                  <a:cubicBezTo>
                    <a:pt x="35" y="1081"/>
                    <a:pt x="1" y="1127"/>
                    <a:pt x="1" y="1127"/>
                  </a:cubicBezTo>
                  <a:lnTo>
                    <a:pt x="136" y="1059"/>
                  </a:lnTo>
                  <a:cubicBezTo>
                    <a:pt x="215" y="1014"/>
                    <a:pt x="339" y="935"/>
                    <a:pt x="475" y="867"/>
                  </a:cubicBezTo>
                  <a:cubicBezTo>
                    <a:pt x="554" y="833"/>
                    <a:pt x="621" y="788"/>
                    <a:pt x="712" y="754"/>
                  </a:cubicBezTo>
                  <a:cubicBezTo>
                    <a:pt x="791" y="709"/>
                    <a:pt x="881" y="675"/>
                    <a:pt x="971" y="630"/>
                  </a:cubicBezTo>
                  <a:cubicBezTo>
                    <a:pt x="1061" y="585"/>
                    <a:pt x="1152" y="540"/>
                    <a:pt x="1253" y="506"/>
                  </a:cubicBezTo>
                  <a:cubicBezTo>
                    <a:pt x="1344" y="472"/>
                    <a:pt x="1445" y="427"/>
                    <a:pt x="1547" y="393"/>
                  </a:cubicBezTo>
                  <a:lnTo>
                    <a:pt x="1840" y="292"/>
                  </a:lnTo>
                  <a:cubicBezTo>
                    <a:pt x="1942" y="258"/>
                    <a:pt x="2043" y="235"/>
                    <a:pt x="2145" y="213"/>
                  </a:cubicBezTo>
                  <a:cubicBezTo>
                    <a:pt x="2246" y="190"/>
                    <a:pt x="2337" y="156"/>
                    <a:pt x="2427" y="145"/>
                  </a:cubicBezTo>
                  <a:lnTo>
                    <a:pt x="2675" y="100"/>
                  </a:lnTo>
                  <a:cubicBezTo>
                    <a:pt x="2833" y="66"/>
                    <a:pt x="2968" y="66"/>
                    <a:pt x="3059" y="43"/>
                  </a:cubicBezTo>
                  <a:lnTo>
                    <a:pt x="3217" y="32"/>
                  </a:lnTo>
                  <a:cubicBezTo>
                    <a:pt x="3217" y="32"/>
                    <a:pt x="3160" y="21"/>
                    <a:pt x="3059" y="21"/>
                  </a:cubicBezTo>
                  <a:cubicBezTo>
                    <a:pt x="3014" y="9"/>
                    <a:pt x="2957" y="9"/>
                    <a:pt x="2889" y="9"/>
                  </a:cubicBezTo>
                  <a:cubicBezTo>
                    <a:pt x="2856" y="4"/>
                    <a:pt x="2819" y="1"/>
                    <a:pt x="278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15"/>
            <p:cNvSpPr/>
            <p:nvPr/>
          </p:nvSpPr>
          <p:spPr>
            <a:xfrm>
              <a:off x="7047264" y="4238998"/>
              <a:ext cx="149498" cy="23269"/>
            </a:xfrm>
            <a:custGeom>
              <a:rect b="b" l="l" r="r" t="t"/>
              <a:pathLst>
                <a:path extrusionOk="0" h="678" w="4356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15" y="91"/>
                  </a:cubicBezTo>
                  <a:cubicBezTo>
                    <a:pt x="1580" y="114"/>
                    <a:pt x="1456" y="159"/>
                    <a:pt x="1320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35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15" y="565"/>
                    <a:pt x="169" y="599"/>
                  </a:cubicBezTo>
                  <a:cubicBezTo>
                    <a:pt x="57" y="644"/>
                    <a:pt x="0" y="678"/>
                    <a:pt x="0" y="678"/>
                  </a:cubicBezTo>
                  <a:cubicBezTo>
                    <a:pt x="0" y="678"/>
                    <a:pt x="68" y="667"/>
                    <a:pt x="181" y="633"/>
                  </a:cubicBezTo>
                  <a:cubicBezTo>
                    <a:pt x="294" y="588"/>
                    <a:pt x="463" y="542"/>
                    <a:pt x="666" y="486"/>
                  </a:cubicBezTo>
                  <a:cubicBezTo>
                    <a:pt x="858" y="430"/>
                    <a:pt x="1095" y="384"/>
                    <a:pt x="1354" y="328"/>
                  </a:cubicBezTo>
                  <a:cubicBezTo>
                    <a:pt x="1478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5" y="204"/>
                  </a:cubicBezTo>
                  <a:cubicBezTo>
                    <a:pt x="2291" y="193"/>
                    <a:pt x="2426" y="170"/>
                    <a:pt x="2562" y="159"/>
                  </a:cubicBezTo>
                  <a:cubicBezTo>
                    <a:pt x="2697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69" y="181"/>
                    <a:pt x="3871" y="193"/>
                    <a:pt x="3950" y="204"/>
                  </a:cubicBezTo>
                  <a:cubicBezTo>
                    <a:pt x="4040" y="215"/>
                    <a:pt x="4108" y="226"/>
                    <a:pt x="4164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0" y="91"/>
                    <a:pt x="3679" y="80"/>
                  </a:cubicBezTo>
                  <a:cubicBezTo>
                    <a:pt x="3577" y="46"/>
                    <a:pt x="3464" y="35"/>
                    <a:pt x="3340" y="23"/>
                  </a:cubicBezTo>
                  <a:cubicBezTo>
                    <a:pt x="3227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15"/>
            <p:cNvSpPr/>
            <p:nvPr/>
          </p:nvSpPr>
          <p:spPr>
            <a:xfrm>
              <a:off x="7047641" y="4254511"/>
              <a:ext cx="106529" cy="8923"/>
            </a:xfrm>
            <a:custGeom>
              <a:rect b="b" l="l" r="r" t="t"/>
              <a:pathLst>
                <a:path extrusionOk="0" h="260" w="3104">
                  <a:moveTo>
                    <a:pt x="1546" y="0"/>
                  </a:moveTo>
                  <a:lnTo>
                    <a:pt x="1253" y="23"/>
                  </a:lnTo>
                  <a:cubicBezTo>
                    <a:pt x="1163" y="23"/>
                    <a:pt x="1061" y="34"/>
                    <a:pt x="971" y="45"/>
                  </a:cubicBezTo>
                  <a:cubicBezTo>
                    <a:pt x="790" y="68"/>
                    <a:pt x="621" y="102"/>
                    <a:pt x="474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79" y="237"/>
                    <a:pt x="34" y="248"/>
                    <a:pt x="0" y="260"/>
                  </a:cubicBezTo>
                  <a:lnTo>
                    <a:pt x="125" y="248"/>
                  </a:lnTo>
                  <a:lnTo>
                    <a:pt x="283" y="237"/>
                  </a:lnTo>
                  <a:cubicBezTo>
                    <a:pt x="339" y="226"/>
                    <a:pt x="407" y="226"/>
                    <a:pt x="474" y="215"/>
                  </a:cubicBezTo>
                  <a:cubicBezTo>
                    <a:pt x="553" y="215"/>
                    <a:pt x="632" y="203"/>
                    <a:pt x="711" y="203"/>
                  </a:cubicBezTo>
                  <a:cubicBezTo>
                    <a:pt x="802" y="192"/>
                    <a:pt x="892" y="192"/>
                    <a:pt x="982" y="192"/>
                  </a:cubicBezTo>
                  <a:cubicBezTo>
                    <a:pt x="1163" y="169"/>
                    <a:pt x="1355" y="169"/>
                    <a:pt x="1546" y="158"/>
                  </a:cubicBezTo>
                  <a:lnTo>
                    <a:pt x="1829" y="158"/>
                  </a:lnTo>
                  <a:cubicBezTo>
                    <a:pt x="1879" y="152"/>
                    <a:pt x="1927" y="150"/>
                    <a:pt x="1974" y="150"/>
                  </a:cubicBezTo>
                  <a:cubicBezTo>
                    <a:pt x="2020" y="150"/>
                    <a:pt x="2065" y="152"/>
                    <a:pt x="2111" y="158"/>
                  </a:cubicBezTo>
                  <a:lnTo>
                    <a:pt x="2381" y="158"/>
                  </a:lnTo>
                  <a:lnTo>
                    <a:pt x="2607" y="169"/>
                  </a:lnTo>
                  <a:cubicBezTo>
                    <a:pt x="2647" y="175"/>
                    <a:pt x="2683" y="175"/>
                    <a:pt x="2717" y="175"/>
                  </a:cubicBezTo>
                  <a:cubicBezTo>
                    <a:pt x="2751" y="175"/>
                    <a:pt x="2782" y="175"/>
                    <a:pt x="2810" y="181"/>
                  </a:cubicBezTo>
                  <a:lnTo>
                    <a:pt x="2968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7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02" y="23"/>
                    <a:pt x="2212" y="23"/>
                    <a:pt x="2122" y="11"/>
                  </a:cubicBezTo>
                  <a:cubicBezTo>
                    <a:pt x="2032" y="0"/>
                    <a:pt x="1941" y="0"/>
                    <a:pt x="184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15"/>
            <p:cNvSpPr/>
            <p:nvPr/>
          </p:nvSpPr>
          <p:spPr>
            <a:xfrm>
              <a:off x="7047641" y="4262096"/>
              <a:ext cx="85628" cy="14140"/>
            </a:xfrm>
            <a:custGeom>
              <a:rect b="b" l="l" r="r" t="t"/>
              <a:pathLst>
                <a:path extrusionOk="0" h="412" w="2495">
                  <a:moveTo>
                    <a:pt x="311" y="0"/>
                  </a:moveTo>
                  <a:cubicBezTo>
                    <a:pt x="245" y="0"/>
                    <a:pt x="176" y="11"/>
                    <a:pt x="102" y="27"/>
                  </a:cubicBezTo>
                  <a:lnTo>
                    <a:pt x="0" y="39"/>
                  </a:lnTo>
                  <a:lnTo>
                    <a:pt x="102" y="50"/>
                  </a:lnTo>
                  <a:lnTo>
                    <a:pt x="226" y="61"/>
                  </a:lnTo>
                  <a:cubicBezTo>
                    <a:pt x="283" y="72"/>
                    <a:pt x="328" y="84"/>
                    <a:pt x="395" y="95"/>
                  </a:cubicBezTo>
                  <a:cubicBezTo>
                    <a:pt x="497" y="106"/>
                    <a:pt x="644" y="129"/>
                    <a:pt x="779" y="151"/>
                  </a:cubicBezTo>
                  <a:lnTo>
                    <a:pt x="1242" y="230"/>
                  </a:lnTo>
                  <a:lnTo>
                    <a:pt x="1704" y="298"/>
                  </a:lnTo>
                  <a:cubicBezTo>
                    <a:pt x="1851" y="321"/>
                    <a:pt x="1987" y="343"/>
                    <a:pt x="2099" y="366"/>
                  </a:cubicBezTo>
                  <a:cubicBezTo>
                    <a:pt x="2212" y="377"/>
                    <a:pt x="2314" y="388"/>
                    <a:pt x="2381" y="400"/>
                  </a:cubicBezTo>
                  <a:cubicBezTo>
                    <a:pt x="2415" y="411"/>
                    <a:pt x="2460" y="411"/>
                    <a:pt x="2494" y="411"/>
                  </a:cubicBezTo>
                  <a:lnTo>
                    <a:pt x="2393" y="366"/>
                  </a:lnTo>
                  <a:cubicBezTo>
                    <a:pt x="2302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23" y="5"/>
                    <a:pt x="655" y="5"/>
                    <a:pt x="587" y="5"/>
                  </a:cubicBezTo>
                  <a:lnTo>
                    <a:pt x="384" y="5"/>
                  </a:lnTo>
                  <a:cubicBezTo>
                    <a:pt x="360" y="2"/>
                    <a:pt x="336" y="0"/>
                    <a:pt x="3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15"/>
            <p:cNvSpPr/>
            <p:nvPr/>
          </p:nvSpPr>
          <p:spPr>
            <a:xfrm>
              <a:off x="2141666" y="5012777"/>
              <a:ext cx="24024" cy="64693"/>
            </a:xfrm>
            <a:custGeom>
              <a:rect b="b" l="l" r="r" t="t"/>
              <a:pathLst>
                <a:path extrusionOk="0" h="1885" w="70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15"/>
            <p:cNvSpPr/>
            <p:nvPr/>
          </p:nvSpPr>
          <p:spPr>
            <a:xfrm>
              <a:off x="2189302" y="5087526"/>
              <a:ext cx="24024" cy="64693"/>
            </a:xfrm>
            <a:custGeom>
              <a:rect b="b" l="l" r="r" t="t"/>
              <a:pathLst>
                <a:path extrusionOk="0" h="1885" w="70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15"/>
            <p:cNvSpPr/>
            <p:nvPr/>
          </p:nvSpPr>
          <p:spPr>
            <a:xfrm>
              <a:off x="2208281" y="4988376"/>
              <a:ext cx="24024" cy="64728"/>
            </a:xfrm>
            <a:custGeom>
              <a:rect b="b" l="l" r="r" t="t"/>
              <a:pathLst>
                <a:path extrusionOk="0" h="1886" w="700">
                  <a:moveTo>
                    <a:pt x="350" y="1"/>
                  </a:moveTo>
                  <a:cubicBezTo>
                    <a:pt x="147" y="1"/>
                    <a:pt x="0" y="429"/>
                    <a:pt x="0" y="948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15"/>
            <p:cNvSpPr/>
            <p:nvPr/>
          </p:nvSpPr>
          <p:spPr>
            <a:xfrm>
              <a:off x="2251250" y="5054201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7"/>
                    <a:pt x="159" y="1885"/>
                    <a:pt x="350" y="1885"/>
                  </a:cubicBezTo>
                  <a:cubicBezTo>
                    <a:pt x="542" y="1885"/>
                    <a:pt x="700" y="1457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15"/>
            <p:cNvSpPr/>
            <p:nvPr/>
          </p:nvSpPr>
          <p:spPr>
            <a:xfrm>
              <a:off x="2272562" y="4955840"/>
              <a:ext cx="23646" cy="65105"/>
            </a:xfrm>
            <a:custGeom>
              <a:rect b="b" l="l" r="r" t="t"/>
              <a:pathLst>
                <a:path extrusionOk="0" h="1897" w="689">
                  <a:moveTo>
                    <a:pt x="339" y="1"/>
                  </a:moveTo>
                  <a:cubicBezTo>
                    <a:pt x="147" y="1"/>
                    <a:pt x="0" y="430"/>
                    <a:pt x="0" y="949"/>
                  </a:cubicBezTo>
                  <a:cubicBezTo>
                    <a:pt x="0" y="1468"/>
                    <a:pt x="147" y="1896"/>
                    <a:pt x="339" y="1896"/>
                  </a:cubicBezTo>
                  <a:cubicBezTo>
                    <a:pt x="542" y="1896"/>
                    <a:pt x="689" y="1468"/>
                    <a:pt x="689" y="949"/>
                  </a:cubicBezTo>
                  <a:cubicBezTo>
                    <a:pt x="689" y="430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15"/>
            <p:cNvSpPr/>
            <p:nvPr/>
          </p:nvSpPr>
          <p:spPr>
            <a:xfrm>
              <a:off x="2039015" y="4987621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59" y="0"/>
                    <a:pt x="1" y="429"/>
                    <a:pt x="1" y="948"/>
                  </a:cubicBezTo>
                  <a:cubicBezTo>
                    <a:pt x="1" y="1467"/>
                    <a:pt x="159" y="1884"/>
                    <a:pt x="351" y="1884"/>
                  </a:cubicBezTo>
                  <a:cubicBezTo>
                    <a:pt x="554" y="1884"/>
                    <a:pt x="700" y="1467"/>
                    <a:pt x="700" y="948"/>
                  </a:cubicBezTo>
                  <a:cubicBezTo>
                    <a:pt x="700" y="429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15"/>
            <p:cNvSpPr/>
            <p:nvPr/>
          </p:nvSpPr>
          <p:spPr>
            <a:xfrm>
              <a:off x="2086651" y="5062335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54" y="1885"/>
                    <a:pt x="700" y="1468"/>
                    <a:pt x="700" y="949"/>
                  </a:cubicBezTo>
                  <a:cubicBezTo>
                    <a:pt x="700" y="430"/>
                    <a:pt x="554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15"/>
            <p:cNvSpPr/>
            <p:nvPr/>
          </p:nvSpPr>
          <p:spPr>
            <a:xfrm>
              <a:off x="2098663" y="4955840"/>
              <a:ext cx="24058" cy="65105"/>
            </a:xfrm>
            <a:custGeom>
              <a:rect b="b" l="l" r="r" t="t"/>
              <a:pathLst>
                <a:path extrusionOk="0" h="1897" w="701">
                  <a:moveTo>
                    <a:pt x="350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96"/>
                    <a:pt x="350" y="1896"/>
                  </a:cubicBezTo>
                  <a:cubicBezTo>
                    <a:pt x="542" y="1896"/>
                    <a:pt x="700" y="1468"/>
                    <a:pt x="700" y="949"/>
                  </a:cubicBezTo>
                  <a:cubicBezTo>
                    <a:pt x="700" y="430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15"/>
            <p:cNvSpPr/>
            <p:nvPr/>
          </p:nvSpPr>
          <p:spPr>
            <a:xfrm>
              <a:off x="5804880" y="3940792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0" y="1"/>
                  </a:moveTo>
                  <a:cubicBezTo>
                    <a:pt x="158" y="1"/>
                    <a:pt x="0" y="418"/>
                    <a:pt x="0" y="949"/>
                  </a:cubicBezTo>
                  <a:cubicBezTo>
                    <a:pt x="0" y="1468"/>
                    <a:pt x="158" y="1885"/>
                    <a:pt x="350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53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15"/>
            <p:cNvSpPr/>
            <p:nvPr/>
          </p:nvSpPr>
          <p:spPr>
            <a:xfrm>
              <a:off x="5757244" y="3866077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0" y="0"/>
                  </a:moveTo>
                  <a:cubicBezTo>
                    <a:pt x="158" y="0"/>
                    <a:pt x="1" y="418"/>
                    <a:pt x="1" y="948"/>
                  </a:cubicBezTo>
                  <a:cubicBezTo>
                    <a:pt x="1" y="1467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48"/>
                  </a:cubicBezTo>
                  <a:cubicBezTo>
                    <a:pt x="700" y="429"/>
                    <a:pt x="553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15"/>
            <p:cNvSpPr/>
            <p:nvPr/>
          </p:nvSpPr>
          <p:spPr>
            <a:xfrm>
              <a:off x="5738642" y="3965193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0" y="1468"/>
                    <a:pt x="700" y="949"/>
                  </a:cubicBezTo>
                  <a:cubicBezTo>
                    <a:pt x="700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15"/>
            <p:cNvSpPr/>
            <p:nvPr/>
          </p:nvSpPr>
          <p:spPr>
            <a:xfrm>
              <a:off x="5695296" y="3899745"/>
              <a:ext cx="24024" cy="64728"/>
            </a:xfrm>
            <a:custGeom>
              <a:rect b="b" l="l" r="r" t="t"/>
              <a:pathLst>
                <a:path extrusionOk="0" h="1886" w="70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15"/>
            <p:cNvSpPr/>
            <p:nvPr/>
          </p:nvSpPr>
          <p:spPr>
            <a:xfrm>
              <a:off x="5674361" y="3997729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15"/>
            <p:cNvSpPr/>
            <p:nvPr/>
          </p:nvSpPr>
          <p:spPr>
            <a:xfrm>
              <a:off x="5707274" y="3809518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15"/>
            <p:cNvSpPr/>
            <p:nvPr/>
          </p:nvSpPr>
          <p:spPr>
            <a:xfrm>
              <a:off x="5907497" y="3965983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47" y="0"/>
                    <a:pt x="1" y="418"/>
                    <a:pt x="1" y="937"/>
                  </a:cubicBezTo>
                  <a:cubicBezTo>
                    <a:pt x="1" y="1467"/>
                    <a:pt x="147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15"/>
            <p:cNvSpPr/>
            <p:nvPr/>
          </p:nvSpPr>
          <p:spPr>
            <a:xfrm>
              <a:off x="5859860" y="3891234"/>
              <a:ext cx="23681" cy="64728"/>
            </a:xfrm>
            <a:custGeom>
              <a:rect b="b" l="l" r="r" t="t"/>
              <a:pathLst>
                <a:path extrusionOk="0" h="1886" w="690">
                  <a:moveTo>
                    <a:pt x="351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689" y="1456"/>
                    <a:pt x="689" y="937"/>
                  </a:cubicBezTo>
                  <a:cubicBezTo>
                    <a:pt x="689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15"/>
            <p:cNvSpPr/>
            <p:nvPr/>
          </p:nvSpPr>
          <p:spPr>
            <a:xfrm>
              <a:off x="5847883" y="3997729"/>
              <a:ext cx="24024" cy="64728"/>
            </a:xfrm>
            <a:custGeom>
              <a:rect b="b" l="l" r="r" t="t"/>
              <a:pathLst>
                <a:path extrusionOk="0" h="1886" w="70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15"/>
            <p:cNvSpPr/>
            <p:nvPr/>
          </p:nvSpPr>
          <p:spPr>
            <a:xfrm>
              <a:off x="1670727" y="2575680"/>
              <a:ext cx="22102" cy="18842"/>
            </a:xfrm>
            <a:custGeom>
              <a:rect b="b" l="l" r="r" t="t"/>
              <a:pathLst>
                <a:path extrusionOk="0" h="549" w="644">
                  <a:moveTo>
                    <a:pt x="373" y="0"/>
                  </a:moveTo>
                  <a:cubicBezTo>
                    <a:pt x="125" y="0"/>
                    <a:pt x="1" y="294"/>
                    <a:pt x="181" y="463"/>
                  </a:cubicBezTo>
                  <a:cubicBezTo>
                    <a:pt x="237" y="522"/>
                    <a:pt x="306" y="549"/>
                    <a:pt x="373" y="549"/>
                  </a:cubicBezTo>
                  <a:cubicBezTo>
                    <a:pt x="511" y="549"/>
                    <a:pt x="644" y="438"/>
                    <a:pt x="644" y="271"/>
                  </a:cubicBezTo>
                  <a:cubicBezTo>
                    <a:pt x="644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15"/>
            <p:cNvSpPr/>
            <p:nvPr/>
          </p:nvSpPr>
          <p:spPr>
            <a:xfrm>
              <a:off x="950831" y="4456416"/>
              <a:ext cx="225002" cy="101724"/>
            </a:xfrm>
            <a:custGeom>
              <a:rect b="b" l="l" r="r" t="t"/>
              <a:pathLst>
                <a:path extrusionOk="0" h="2964" w="6556">
                  <a:moveTo>
                    <a:pt x="247" y="1384"/>
                  </a:moveTo>
                  <a:cubicBezTo>
                    <a:pt x="247" y="1385"/>
                    <a:pt x="246" y="1386"/>
                    <a:pt x="246" y="1387"/>
                  </a:cubicBezTo>
                  <a:lnTo>
                    <a:pt x="246" y="1387"/>
                  </a:lnTo>
                  <a:cubicBezTo>
                    <a:pt x="246" y="1386"/>
                    <a:pt x="247" y="1385"/>
                    <a:pt x="247" y="1384"/>
                  </a:cubicBezTo>
                  <a:close/>
                  <a:moveTo>
                    <a:pt x="4143" y="0"/>
                  </a:moveTo>
                  <a:cubicBezTo>
                    <a:pt x="3633" y="0"/>
                    <a:pt x="2999" y="150"/>
                    <a:pt x="2640" y="222"/>
                  </a:cubicBezTo>
                  <a:cubicBezTo>
                    <a:pt x="2200" y="346"/>
                    <a:pt x="1692" y="718"/>
                    <a:pt x="1319" y="899"/>
                  </a:cubicBezTo>
                  <a:cubicBezTo>
                    <a:pt x="1319" y="899"/>
                    <a:pt x="317" y="1390"/>
                    <a:pt x="249" y="1390"/>
                  </a:cubicBezTo>
                  <a:cubicBezTo>
                    <a:pt x="246" y="1390"/>
                    <a:pt x="245" y="1389"/>
                    <a:pt x="246" y="1387"/>
                  </a:cubicBezTo>
                  <a:lnTo>
                    <a:pt x="246" y="1387"/>
                  </a:lnTo>
                  <a:cubicBezTo>
                    <a:pt x="1" y="1759"/>
                    <a:pt x="304" y="2322"/>
                    <a:pt x="360" y="2693"/>
                  </a:cubicBezTo>
                  <a:lnTo>
                    <a:pt x="1861" y="2964"/>
                  </a:lnTo>
                  <a:cubicBezTo>
                    <a:pt x="2549" y="2783"/>
                    <a:pt x="6555" y="1644"/>
                    <a:pt x="4818" y="188"/>
                  </a:cubicBezTo>
                  <a:cubicBezTo>
                    <a:pt x="4682" y="49"/>
                    <a:pt x="4433" y="0"/>
                    <a:pt x="414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15"/>
            <p:cNvSpPr/>
            <p:nvPr/>
          </p:nvSpPr>
          <p:spPr>
            <a:xfrm>
              <a:off x="889604" y="4476870"/>
              <a:ext cx="983302" cy="710973"/>
            </a:xfrm>
            <a:custGeom>
              <a:rect b="b" l="l" r="r" t="t"/>
              <a:pathLst>
                <a:path extrusionOk="0" h="20716" w="28651">
                  <a:moveTo>
                    <a:pt x="7812" y="0"/>
                  </a:moveTo>
                  <a:cubicBezTo>
                    <a:pt x="7316" y="0"/>
                    <a:pt x="6821" y="55"/>
                    <a:pt x="6331" y="156"/>
                  </a:cubicBezTo>
                  <a:cubicBezTo>
                    <a:pt x="5552" y="314"/>
                    <a:pt x="4852" y="653"/>
                    <a:pt x="4130" y="946"/>
                  </a:cubicBezTo>
                  <a:lnTo>
                    <a:pt x="1952" y="1770"/>
                  </a:lnTo>
                  <a:cubicBezTo>
                    <a:pt x="1242" y="2052"/>
                    <a:pt x="508" y="2390"/>
                    <a:pt x="0" y="3000"/>
                  </a:cubicBezTo>
                  <a:cubicBezTo>
                    <a:pt x="519" y="2402"/>
                    <a:pt x="1253" y="2074"/>
                    <a:pt x="1964" y="1792"/>
                  </a:cubicBezTo>
                  <a:lnTo>
                    <a:pt x="4153" y="1003"/>
                  </a:lnTo>
                  <a:cubicBezTo>
                    <a:pt x="4875" y="720"/>
                    <a:pt x="5586" y="393"/>
                    <a:pt x="6342" y="246"/>
                  </a:cubicBezTo>
                  <a:cubicBezTo>
                    <a:pt x="6801" y="157"/>
                    <a:pt x="7269" y="114"/>
                    <a:pt x="7738" y="114"/>
                  </a:cubicBezTo>
                  <a:cubicBezTo>
                    <a:pt x="8040" y="114"/>
                    <a:pt x="8343" y="132"/>
                    <a:pt x="8644" y="167"/>
                  </a:cubicBezTo>
                  <a:cubicBezTo>
                    <a:pt x="9400" y="280"/>
                    <a:pt x="10134" y="551"/>
                    <a:pt x="10777" y="957"/>
                  </a:cubicBezTo>
                  <a:cubicBezTo>
                    <a:pt x="11442" y="1375"/>
                    <a:pt x="11939" y="1950"/>
                    <a:pt x="12402" y="2571"/>
                  </a:cubicBezTo>
                  <a:cubicBezTo>
                    <a:pt x="13271" y="3835"/>
                    <a:pt x="13823" y="5302"/>
                    <a:pt x="14568" y="6678"/>
                  </a:cubicBezTo>
                  <a:cubicBezTo>
                    <a:pt x="14737" y="7017"/>
                    <a:pt x="14941" y="7355"/>
                    <a:pt x="15132" y="7705"/>
                  </a:cubicBezTo>
                  <a:cubicBezTo>
                    <a:pt x="15336" y="8033"/>
                    <a:pt x="15539" y="8371"/>
                    <a:pt x="15764" y="8687"/>
                  </a:cubicBezTo>
                  <a:cubicBezTo>
                    <a:pt x="16227" y="9330"/>
                    <a:pt x="16791" y="9883"/>
                    <a:pt x="17322" y="10447"/>
                  </a:cubicBezTo>
                  <a:cubicBezTo>
                    <a:pt x="18394" y="11576"/>
                    <a:pt x="19545" y="12636"/>
                    <a:pt x="20696" y="13675"/>
                  </a:cubicBezTo>
                  <a:lnTo>
                    <a:pt x="24171" y="16778"/>
                  </a:lnTo>
                  <a:cubicBezTo>
                    <a:pt x="24747" y="17297"/>
                    <a:pt x="25311" y="17827"/>
                    <a:pt x="25875" y="18346"/>
                  </a:cubicBezTo>
                  <a:cubicBezTo>
                    <a:pt x="26450" y="18877"/>
                    <a:pt x="26981" y="19441"/>
                    <a:pt x="27534" y="19982"/>
                  </a:cubicBezTo>
                  <a:cubicBezTo>
                    <a:pt x="27759" y="20219"/>
                    <a:pt x="27985" y="20468"/>
                    <a:pt x="28211" y="20716"/>
                  </a:cubicBezTo>
                  <a:lnTo>
                    <a:pt x="28651" y="20716"/>
                  </a:lnTo>
                  <a:cubicBezTo>
                    <a:pt x="28358" y="20389"/>
                    <a:pt x="28064" y="20073"/>
                    <a:pt x="27759" y="19757"/>
                  </a:cubicBezTo>
                  <a:cubicBezTo>
                    <a:pt x="27195" y="19215"/>
                    <a:pt x="26665" y="18651"/>
                    <a:pt x="26089" y="18121"/>
                  </a:cubicBezTo>
                  <a:cubicBezTo>
                    <a:pt x="25525" y="17590"/>
                    <a:pt x="24950" y="17060"/>
                    <a:pt x="24363" y="16552"/>
                  </a:cubicBezTo>
                  <a:lnTo>
                    <a:pt x="20876" y="13471"/>
                  </a:lnTo>
                  <a:cubicBezTo>
                    <a:pt x="19725" y="12433"/>
                    <a:pt x="18585" y="11384"/>
                    <a:pt x="17513" y="10267"/>
                  </a:cubicBezTo>
                  <a:cubicBezTo>
                    <a:pt x="16972" y="9703"/>
                    <a:pt x="16419" y="9161"/>
                    <a:pt x="15967" y="8552"/>
                  </a:cubicBezTo>
                  <a:cubicBezTo>
                    <a:pt x="15753" y="8236"/>
                    <a:pt x="15550" y="7908"/>
                    <a:pt x="15347" y="7581"/>
                  </a:cubicBezTo>
                  <a:cubicBezTo>
                    <a:pt x="15132" y="7254"/>
                    <a:pt x="14963" y="6915"/>
                    <a:pt x="14783" y="6566"/>
                  </a:cubicBezTo>
                  <a:cubicBezTo>
                    <a:pt x="14027" y="5223"/>
                    <a:pt x="13451" y="3767"/>
                    <a:pt x="12560" y="2469"/>
                  </a:cubicBezTo>
                  <a:cubicBezTo>
                    <a:pt x="12086" y="1849"/>
                    <a:pt x="11533" y="1239"/>
                    <a:pt x="10867" y="845"/>
                  </a:cubicBezTo>
                  <a:cubicBezTo>
                    <a:pt x="10190" y="427"/>
                    <a:pt x="9445" y="156"/>
                    <a:pt x="8655" y="55"/>
                  </a:cubicBezTo>
                  <a:cubicBezTo>
                    <a:pt x="8374" y="18"/>
                    <a:pt x="8093" y="0"/>
                    <a:pt x="7812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15"/>
            <p:cNvSpPr/>
            <p:nvPr/>
          </p:nvSpPr>
          <p:spPr>
            <a:xfrm>
              <a:off x="799376" y="4579796"/>
              <a:ext cx="90639" cy="607670"/>
            </a:xfrm>
            <a:custGeom>
              <a:rect b="b" l="l" r="r" t="t"/>
              <a:pathLst>
                <a:path extrusionOk="0" h="17706" w="2641">
                  <a:moveTo>
                    <a:pt x="2641" y="1"/>
                  </a:move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43" y="17706"/>
                  </a:lnTo>
                  <a:cubicBezTo>
                    <a:pt x="666" y="17593"/>
                    <a:pt x="688" y="17480"/>
                    <a:pt x="711" y="17367"/>
                  </a:cubicBezTo>
                  <a:cubicBezTo>
                    <a:pt x="959" y="15923"/>
                    <a:pt x="1151" y="14467"/>
                    <a:pt x="1309" y="13011"/>
                  </a:cubicBezTo>
                  <a:cubicBezTo>
                    <a:pt x="1456" y="11556"/>
                    <a:pt x="1569" y="10089"/>
                    <a:pt x="1648" y="8622"/>
                  </a:cubicBezTo>
                  <a:cubicBezTo>
                    <a:pt x="1727" y="7155"/>
                    <a:pt x="1783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41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15"/>
            <p:cNvSpPr/>
            <p:nvPr/>
          </p:nvSpPr>
          <p:spPr>
            <a:xfrm>
              <a:off x="817566" y="4478449"/>
              <a:ext cx="1048373" cy="709017"/>
            </a:xfrm>
            <a:custGeom>
              <a:rect b="b" l="l" r="r" t="t"/>
              <a:pathLst>
                <a:path extrusionOk="0" h="20659" w="30547">
                  <a:moveTo>
                    <a:pt x="9853" y="1"/>
                  </a:moveTo>
                  <a:cubicBezTo>
                    <a:pt x="8897" y="1"/>
                    <a:pt x="7936" y="208"/>
                    <a:pt x="7076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0" y="20659"/>
                  </a:cubicBezTo>
                  <a:lnTo>
                    <a:pt x="30547" y="20659"/>
                  </a:lnTo>
                  <a:cubicBezTo>
                    <a:pt x="26868" y="16653"/>
                    <a:pt x="22072" y="13245"/>
                    <a:pt x="18484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5" y="765"/>
                  </a:cubicBezTo>
                  <a:cubicBezTo>
                    <a:pt x="11898" y="239"/>
                    <a:pt x="10878" y="1"/>
                    <a:pt x="9853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15"/>
            <p:cNvSpPr/>
            <p:nvPr/>
          </p:nvSpPr>
          <p:spPr>
            <a:xfrm>
              <a:off x="851268" y="4548050"/>
              <a:ext cx="257949" cy="639793"/>
            </a:xfrm>
            <a:custGeom>
              <a:rect b="b" l="l" r="r" t="t"/>
              <a:pathLst>
                <a:path extrusionOk="0" h="18642" w="7516">
                  <a:moveTo>
                    <a:pt x="5067" y="0"/>
                  </a:moveTo>
                  <a:cubicBezTo>
                    <a:pt x="4807" y="102"/>
                    <a:pt x="4548" y="192"/>
                    <a:pt x="4311" y="283"/>
                  </a:cubicBezTo>
                  <a:cubicBezTo>
                    <a:pt x="1907" y="1151"/>
                    <a:pt x="1264" y="1377"/>
                    <a:pt x="1241" y="4277"/>
                  </a:cubicBezTo>
                  <a:cubicBezTo>
                    <a:pt x="1208" y="6918"/>
                    <a:pt x="1027" y="13169"/>
                    <a:pt x="0" y="18642"/>
                  </a:cubicBezTo>
                  <a:lnTo>
                    <a:pt x="4649" y="18631"/>
                  </a:lnTo>
                  <a:cubicBezTo>
                    <a:pt x="4683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67" y="14568"/>
                  </a:cubicBezTo>
                  <a:cubicBezTo>
                    <a:pt x="5010" y="13485"/>
                    <a:pt x="4706" y="12921"/>
                    <a:pt x="5134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5" y="8136"/>
                    <a:pt x="6793" y="7708"/>
                    <a:pt x="6974" y="7324"/>
                  </a:cubicBezTo>
                  <a:cubicBezTo>
                    <a:pt x="7515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15"/>
            <p:cNvSpPr/>
            <p:nvPr/>
          </p:nvSpPr>
          <p:spPr>
            <a:xfrm>
              <a:off x="1111517" y="4511534"/>
              <a:ext cx="709120" cy="675932"/>
            </a:xfrm>
            <a:custGeom>
              <a:rect b="b" l="l" r="r" t="t"/>
              <a:pathLst>
                <a:path extrusionOk="0" h="19695" w="20662">
                  <a:moveTo>
                    <a:pt x="1316" y="0"/>
                  </a:moveTo>
                  <a:cubicBezTo>
                    <a:pt x="884" y="0"/>
                    <a:pt x="442" y="50"/>
                    <a:pt x="0" y="150"/>
                  </a:cubicBezTo>
                  <a:cubicBezTo>
                    <a:pt x="136" y="286"/>
                    <a:pt x="248" y="455"/>
                    <a:pt x="339" y="624"/>
                  </a:cubicBezTo>
                  <a:cubicBezTo>
                    <a:pt x="1185" y="2351"/>
                    <a:pt x="971" y="4461"/>
                    <a:pt x="2031" y="6041"/>
                  </a:cubicBezTo>
                  <a:cubicBezTo>
                    <a:pt x="3069" y="7587"/>
                    <a:pt x="4615" y="8738"/>
                    <a:pt x="5439" y="10430"/>
                  </a:cubicBezTo>
                  <a:cubicBezTo>
                    <a:pt x="6229" y="12055"/>
                    <a:pt x="7651" y="13364"/>
                    <a:pt x="8734" y="14797"/>
                  </a:cubicBezTo>
                  <a:cubicBezTo>
                    <a:pt x="9919" y="16332"/>
                    <a:pt x="11025" y="17912"/>
                    <a:pt x="12210" y="19435"/>
                  </a:cubicBezTo>
                  <a:cubicBezTo>
                    <a:pt x="12277" y="19525"/>
                    <a:pt x="12356" y="19616"/>
                    <a:pt x="12413" y="19695"/>
                  </a:cubicBezTo>
                  <a:lnTo>
                    <a:pt x="20662" y="19695"/>
                  </a:lnTo>
                  <a:cubicBezTo>
                    <a:pt x="19048" y="18013"/>
                    <a:pt x="17231" y="16411"/>
                    <a:pt x="15460" y="14854"/>
                  </a:cubicBezTo>
                  <a:cubicBezTo>
                    <a:pt x="13304" y="12958"/>
                    <a:pt x="11081" y="11006"/>
                    <a:pt x="9197" y="8896"/>
                  </a:cubicBezTo>
                  <a:cubicBezTo>
                    <a:pt x="8294" y="7880"/>
                    <a:pt x="7617" y="6582"/>
                    <a:pt x="7019" y="5420"/>
                  </a:cubicBezTo>
                  <a:cubicBezTo>
                    <a:pt x="6850" y="5082"/>
                    <a:pt x="6680" y="4732"/>
                    <a:pt x="6511" y="4382"/>
                  </a:cubicBezTo>
                  <a:cubicBezTo>
                    <a:pt x="5766" y="2859"/>
                    <a:pt x="5078" y="1426"/>
                    <a:pt x="3735" y="624"/>
                  </a:cubicBezTo>
                  <a:cubicBezTo>
                    <a:pt x="3031" y="208"/>
                    <a:pt x="2195" y="0"/>
                    <a:pt x="1316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15"/>
            <p:cNvSpPr/>
            <p:nvPr/>
          </p:nvSpPr>
          <p:spPr>
            <a:xfrm>
              <a:off x="1327801" y="5107741"/>
              <a:ext cx="41012" cy="29412"/>
            </a:xfrm>
            <a:custGeom>
              <a:rect b="b" l="l" r="r" t="t"/>
              <a:pathLst>
                <a:path extrusionOk="0" h="857" w="1195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7" y="706"/>
                    <a:pt x="330" y="856"/>
                    <a:pt x="617" y="856"/>
                  </a:cubicBezTo>
                  <a:cubicBezTo>
                    <a:pt x="920" y="856"/>
                    <a:pt x="1194" y="689"/>
                    <a:pt x="1055" y="370"/>
                  </a:cubicBezTo>
                  <a:cubicBezTo>
                    <a:pt x="1044" y="348"/>
                    <a:pt x="1033" y="325"/>
                    <a:pt x="1022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15"/>
            <p:cNvSpPr/>
            <p:nvPr/>
          </p:nvSpPr>
          <p:spPr>
            <a:xfrm>
              <a:off x="1242036" y="5165982"/>
              <a:ext cx="40292" cy="29412"/>
            </a:xfrm>
            <a:custGeom>
              <a:rect b="b" l="l" r="r" t="t"/>
              <a:pathLst>
                <a:path extrusionOk="0" h="857" w="1174">
                  <a:moveTo>
                    <a:pt x="555" y="1"/>
                  </a:moveTo>
                  <a:cubicBezTo>
                    <a:pt x="263" y="1"/>
                    <a:pt x="0" y="159"/>
                    <a:pt x="124" y="468"/>
                  </a:cubicBezTo>
                  <a:cubicBezTo>
                    <a:pt x="135" y="490"/>
                    <a:pt x="147" y="513"/>
                    <a:pt x="158" y="535"/>
                  </a:cubicBezTo>
                  <a:cubicBezTo>
                    <a:pt x="259" y="726"/>
                    <a:pt x="530" y="857"/>
                    <a:pt x="765" y="857"/>
                  </a:cubicBezTo>
                  <a:cubicBezTo>
                    <a:pt x="975" y="857"/>
                    <a:pt x="1157" y="752"/>
                    <a:pt x="1162" y="490"/>
                  </a:cubicBezTo>
                  <a:cubicBezTo>
                    <a:pt x="1174" y="162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15"/>
            <p:cNvSpPr/>
            <p:nvPr/>
          </p:nvSpPr>
          <p:spPr>
            <a:xfrm>
              <a:off x="1416278" y="5074038"/>
              <a:ext cx="43552" cy="28726"/>
            </a:xfrm>
            <a:custGeom>
              <a:rect b="b" l="l" r="r" t="t"/>
              <a:pathLst>
                <a:path extrusionOk="0" h="837" w="1269">
                  <a:moveTo>
                    <a:pt x="676" y="1"/>
                  </a:moveTo>
                  <a:cubicBezTo>
                    <a:pt x="336" y="1"/>
                    <a:pt x="0" y="207"/>
                    <a:pt x="193" y="540"/>
                  </a:cubicBezTo>
                  <a:cubicBezTo>
                    <a:pt x="204" y="563"/>
                    <a:pt x="226" y="574"/>
                    <a:pt x="238" y="596"/>
                  </a:cubicBezTo>
                  <a:cubicBezTo>
                    <a:pt x="349" y="749"/>
                    <a:pt x="575" y="837"/>
                    <a:pt x="783" y="837"/>
                  </a:cubicBezTo>
                  <a:cubicBezTo>
                    <a:pt x="1038" y="837"/>
                    <a:pt x="1268" y="704"/>
                    <a:pt x="1231" y="393"/>
                  </a:cubicBezTo>
                  <a:cubicBezTo>
                    <a:pt x="1197" y="120"/>
                    <a:pt x="935" y="1"/>
                    <a:pt x="67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15"/>
            <p:cNvSpPr/>
            <p:nvPr/>
          </p:nvSpPr>
          <p:spPr>
            <a:xfrm>
              <a:off x="1096725" y="5133412"/>
              <a:ext cx="40498" cy="38267"/>
            </a:xfrm>
            <a:custGeom>
              <a:rect b="b" l="l" r="r" t="t"/>
              <a:pathLst>
                <a:path extrusionOk="0" h="1115" w="1180">
                  <a:moveTo>
                    <a:pt x="672" y="1"/>
                  </a:moveTo>
                  <a:cubicBezTo>
                    <a:pt x="619" y="1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88"/>
                    <a:pt x="939" y="965"/>
                    <a:pt x="961" y="943"/>
                  </a:cubicBezTo>
                  <a:cubicBezTo>
                    <a:pt x="1180" y="655"/>
                    <a:pt x="1058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15"/>
            <p:cNvSpPr/>
            <p:nvPr/>
          </p:nvSpPr>
          <p:spPr>
            <a:xfrm>
              <a:off x="1043701" y="5136947"/>
              <a:ext cx="50931" cy="29069"/>
            </a:xfrm>
            <a:custGeom>
              <a:rect b="b" l="l" r="r" t="t"/>
              <a:pathLst>
                <a:path extrusionOk="0" h="847" w="1484">
                  <a:moveTo>
                    <a:pt x="719" y="1"/>
                  </a:moveTo>
                  <a:cubicBezTo>
                    <a:pt x="373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2" y="847"/>
                  </a:cubicBezTo>
                  <a:cubicBezTo>
                    <a:pt x="1012" y="847"/>
                    <a:pt x="1483" y="457"/>
                    <a:pt x="1119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15"/>
            <p:cNvSpPr/>
            <p:nvPr/>
          </p:nvSpPr>
          <p:spPr>
            <a:xfrm>
              <a:off x="1142508" y="5052417"/>
              <a:ext cx="51514" cy="34389"/>
            </a:xfrm>
            <a:custGeom>
              <a:rect b="b" l="l" r="r" t="t"/>
              <a:pathLst>
                <a:path extrusionOk="0" h="1002" w="1501">
                  <a:moveTo>
                    <a:pt x="818" y="0"/>
                  </a:moveTo>
                  <a:cubicBezTo>
                    <a:pt x="312" y="0"/>
                    <a:pt x="1" y="1001"/>
                    <a:pt x="582" y="1001"/>
                  </a:cubicBezTo>
                  <a:cubicBezTo>
                    <a:pt x="591" y="1001"/>
                    <a:pt x="600" y="1001"/>
                    <a:pt x="609" y="1001"/>
                  </a:cubicBezTo>
                  <a:cubicBezTo>
                    <a:pt x="632" y="1001"/>
                    <a:pt x="654" y="1001"/>
                    <a:pt x="677" y="989"/>
                  </a:cubicBezTo>
                  <a:cubicBezTo>
                    <a:pt x="1094" y="933"/>
                    <a:pt x="1501" y="222"/>
                    <a:pt x="970" y="30"/>
                  </a:cubicBezTo>
                  <a:cubicBezTo>
                    <a:pt x="918" y="10"/>
                    <a:pt x="867" y="0"/>
                    <a:pt x="8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15"/>
            <p:cNvSpPr/>
            <p:nvPr/>
          </p:nvSpPr>
          <p:spPr>
            <a:xfrm>
              <a:off x="1264790" y="5099435"/>
              <a:ext cx="50828" cy="34629"/>
            </a:xfrm>
            <a:custGeom>
              <a:rect b="b" l="l" r="r" t="t"/>
              <a:pathLst>
                <a:path extrusionOk="0" h="1009" w="1481">
                  <a:moveTo>
                    <a:pt x="809" y="1"/>
                  </a:moveTo>
                  <a:cubicBezTo>
                    <a:pt x="294" y="1"/>
                    <a:pt x="0" y="1009"/>
                    <a:pt x="577" y="1009"/>
                  </a:cubicBezTo>
                  <a:cubicBezTo>
                    <a:pt x="588" y="1009"/>
                    <a:pt x="600" y="1008"/>
                    <a:pt x="612" y="1007"/>
                  </a:cubicBezTo>
                  <a:cubicBezTo>
                    <a:pt x="635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1" y="26"/>
                  </a:cubicBezTo>
                  <a:cubicBezTo>
                    <a:pt x="902" y="9"/>
                    <a:pt x="855" y="1"/>
                    <a:pt x="80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15"/>
            <p:cNvSpPr/>
            <p:nvPr/>
          </p:nvSpPr>
          <p:spPr>
            <a:xfrm>
              <a:off x="1173464" y="5131147"/>
              <a:ext cx="38953" cy="32741"/>
            </a:xfrm>
            <a:custGeom>
              <a:rect b="b" l="l" r="r" t="t"/>
              <a:pathLst>
                <a:path extrusionOk="0" h="954" w="1135">
                  <a:moveTo>
                    <a:pt x="476" y="0"/>
                  </a:moveTo>
                  <a:cubicBezTo>
                    <a:pt x="333" y="0"/>
                    <a:pt x="203" y="75"/>
                    <a:pt x="136" y="264"/>
                  </a:cubicBezTo>
                  <a:cubicBezTo>
                    <a:pt x="0" y="649"/>
                    <a:pt x="447" y="954"/>
                    <a:pt x="783" y="954"/>
                  </a:cubicBezTo>
                  <a:cubicBezTo>
                    <a:pt x="977" y="954"/>
                    <a:pt x="1134" y="851"/>
                    <a:pt x="1118" y="602"/>
                  </a:cubicBezTo>
                  <a:cubicBezTo>
                    <a:pt x="1118" y="580"/>
                    <a:pt x="1118" y="557"/>
                    <a:pt x="1106" y="535"/>
                  </a:cubicBezTo>
                  <a:cubicBezTo>
                    <a:pt x="1062" y="263"/>
                    <a:pt x="745" y="0"/>
                    <a:pt x="47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15"/>
            <p:cNvSpPr/>
            <p:nvPr/>
          </p:nvSpPr>
          <p:spPr>
            <a:xfrm>
              <a:off x="1165399" y="4972348"/>
              <a:ext cx="38988" cy="32810"/>
            </a:xfrm>
            <a:custGeom>
              <a:rect b="b" l="l" r="r" t="t"/>
              <a:pathLst>
                <a:path extrusionOk="0" h="956" w="1136">
                  <a:moveTo>
                    <a:pt x="483" y="1"/>
                  </a:moveTo>
                  <a:cubicBezTo>
                    <a:pt x="342" y="1"/>
                    <a:pt x="214" y="73"/>
                    <a:pt x="145" y="253"/>
                  </a:cubicBezTo>
                  <a:cubicBezTo>
                    <a:pt x="0" y="637"/>
                    <a:pt x="455" y="956"/>
                    <a:pt x="794" y="956"/>
                  </a:cubicBezTo>
                  <a:cubicBezTo>
                    <a:pt x="983" y="956"/>
                    <a:pt x="1135" y="857"/>
                    <a:pt x="1127" y="614"/>
                  </a:cubicBezTo>
                  <a:cubicBezTo>
                    <a:pt x="1127" y="592"/>
                    <a:pt x="1116" y="569"/>
                    <a:pt x="1116" y="547"/>
                  </a:cubicBezTo>
                  <a:cubicBezTo>
                    <a:pt x="1079" y="271"/>
                    <a:pt x="757" y="1"/>
                    <a:pt x="4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15"/>
            <p:cNvSpPr/>
            <p:nvPr/>
          </p:nvSpPr>
          <p:spPr>
            <a:xfrm>
              <a:off x="1222473" y="5071739"/>
              <a:ext cx="40841" cy="29206"/>
            </a:xfrm>
            <a:custGeom>
              <a:rect b="b" l="l" r="r" t="t"/>
              <a:pathLst>
                <a:path extrusionOk="0" h="851" w="119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3"/>
                    <a:pt x="318" y="850"/>
                    <a:pt x="603" y="850"/>
                  </a:cubicBezTo>
                  <a:cubicBezTo>
                    <a:pt x="909" y="850"/>
                    <a:pt x="1190" y="680"/>
                    <a:pt x="1044" y="359"/>
                  </a:cubicBezTo>
                  <a:cubicBezTo>
                    <a:pt x="1033" y="347"/>
                    <a:pt x="1033" y="325"/>
                    <a:pt x="1010" y="302"/>
                  </a:cubicBezTo>
                  <a:cubicBezTo>
                    <a:pt x="901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15"/>
            <p:cNvSpPr/>
            <p:nvPr/>
          </p:nvSpPr>
          <p:spPr>
            <a:xfrm>
              <a:off x="1175970" y="4994862"/>
              <a:ext cx="40326" cy="29652"/>
            </a:xfrm>
            <a:custGeom>
              <a:rect b="b" l="l" r="r" t="t"/>
              <a:pathLst>
                <a:path extrusionOk="0" h="864" w="1175">
                  <a:moveTo>
                    <a:pt x="557" y="1"/>
                  </a:moveTo>
                  <a:cubicBezTo>
                    <a:pt x="263" y="1"/>
                    <a:pt x="1" y="161"/>
                    <a:pt x="131" y="477"/>
                  </a:cubicBezTo>
                  <a:cubicBezTo>
                    <a:pt x="142" y="489"/>
                    <a:pt x="153" y="511"/>
                    <a:pt x="165" y="534"/>
                  </a:cubicBezTo>
                  <a:cubicBezTo>
                    <a:pt x="266" y="730"/>
                    <a:pt x="536" y="863"/>
                    <a:pt x="770" y="863"/>
                  </a:cubicBezTo>
                  <a:cubicBezTo>
                    <a:pt x="981" y="863"/>
                    <a:pt x="1164" y="756"/>
                    <a:pt x="1169" y="489"/>
                  </a:cubicBezTo>
                  <a:cubicBezTo>
                    <a:pt x="1175" y="161"/>
                    <a:pt x="850" y="1"/>
                    <a:pt x="55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15"/>
            <p:cNvSpPr/>
            <p:nvPr/>
          </p:nvSpPr>
          <p:spPr>
            <a:xfrm>
              <a:off x="1316167" y="4991945"/>
              <a:ext cx="41047" cy="29241"/>
            </a:xfrm>
            <a:custGeom>
              <a:rect b="b" l="l" r="r" t="t"/>
              <a:pathLst>
                <a:path extrusionOk="0" h="852" w="1196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5"/>
                    <a:pt x="322" y="852"/>
                    <a:pt x="609" y="852"/>
                  </a:cubicBezTo>
                  <a:cubicBezTo>
                    <a:pt x="915" y="852"/>
                    <a:pt x="1196" y="685"/>
                    <a:pt x="1056" y="371"/>
                  </a:cubicBezTo>
                  <a:cubicBezTo>
                    <a:pt x="1045" y="348"/>
                    <a:pt x="1033" y="325"/>
                    <a:pt x="1022" y="303"/>
                  </a:cubicBezTo>
                  <a:cubicBezTo>
                    <a:pt x="914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15"/>
            <p:cNvSpPr/>
            <p:nvPr/>
          </p:nvSpPr>
          <p:spPr>
            <a:xfrm>
              <a:off x="1197488" y="4913730"/>
              <a:ext cx="40909" cy="37134"/>
            </a:xfrm>
            <a:custGeom>
              <a:rect b="b" l="l" r="r" t="t"/>
              <a:pathLst>
                <a:path extrusionOk="0" h="1082" w="1192">
                  <a:moveTo>
                    <a:pt x="723" y="0"/>
                  </a:moveTo>
                  <a:cubicBezTo>
                    <a:pt x="679" y="0"/>
                    <a:pt x="630" y="10"/>
                    <a:pt x="576" y="32"/>
                  </a:cubicBezTo>
                  <a:cubicBezTo>
                    <a:pt x="553" y="43"/>
                    <a:pt x="531" y="54"/>
                    <a:pt x="508" y="65"/>
                  </a:cubicBezTo>
                  <a:cubicBezTo>
                    <a:pt x="147" y="269"/>
                    <a:pt x="0" y="1070"/>
                    <a:pt x="564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191" y="0"/>
                    <a:pt x="72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15"/>
            <p:cNvSpPr/>
            <p:nvPr/>
          </p:nvSpPr>
          <p:spPr>
            <a:xfrm>
              <a:off x="1378423" y="5111379"/>
              <a:ext cx="38953" cy="32913"/>
            </a:xfrm>
            <a:custGeom>
              <a:rect b="b" l="l" r="r" t="t"/>
              <a:pathLst>
                <a:path extrusionOk="0" h="959" w="1135">
                  <a:moveTo>
                    <a:pt x="480" y="1"/>
                  </a:moveTo>
                  <a:cubicBezTo>
                    <a:pt x="340" y="1"/>
                    <a:pt x="214" y="73"/>
                    <a:pt x="145" y="253"/>
                  </a:cubicBezTo>
                  <a:cubicBezTo>
                    <a:pt x="0" y="643"/>
                    <a:pt x="451" y="959"/>
                    <a:pt x="789" y="959"/>
                  </a:cubicBezTo>
                  <a:cubicBezTo>
                    <a:pt x="980" y="959"/>
                    <a:pt x="1135" y="858"/>
                    <a:pt x="1126" y="614"/>
                  </a:cubicBezTo>
                  <a:cubicBezTo>
                    <a:pt x="1126" y="592"/>
                    <a:pt x="1115" y="569"/>
                    <a:pt x="1115" y="547"/>
                  </a:cubicBezTo>
                  <a:cubicBezTo>
                    <a:pt x="1070" y="271"/>
                    <a:pt x="751" y="1"/>
                    <a:pt x="48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15"/>
            <p:cNvSpPr/>
            <p:nvPr/>
          </p:nvSpPr>
          <p:spPr>
            <a:xfrm>
              <a:off x="1356184" y="5091370"/>
              <a:ext cx="41150" cy="37134"/>
            </a:xfrm>
            <a:custGeom>
              <a:rect b="b" l="l" r="r" t="t"/>
              <a:pathLst>
                <a:path extrusionOk="0" h="1082" w="1199">
                  <a:moveTo>
                    <a:pt x="618" y="1"/>
                  </a:moveTo>
                  <a:cubicBezTo>
                    <a:pt x="46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35" y="1039"/>
                    <a:pt x="657" y="1028"/>
                    <a:pt x="680" y="1017"/>
                  </a:cubicBezTo>
                  <a:cubicBezTo>
                    <a:pt x="1052" y="814"/>
                    <a:pt x="1199" y="24"/>
                    <a:pt x="635" y="1"/>
                  </a:cubicBezTo>
                  <a:cubicBezTo>
                    <a:pt x="629" y="1"/>
                    <a:pt x="624" y="1"/>
                    <a:pt x="6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15"/>
            <p:cNvSpPr/>
            <p:nvPr/>
          </p:nvSpPr>
          <p:spPr>
            <a:xfrm>
              <a:off x="1178304" y="5074828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4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15"/>
            <p:cNvSpPr/>
            <p:nvPr/>
          </p:nvSpPr>
          <p:spPr>
            <a:xfrm>
              <a:off x="1374854" y="5149645"/>
              <a:ext cx="47979" cy="35590"/>
            </a:xfrm>
            <a:custGeom>
              <a:rect b="b" l="l" r="r" t="t"/>
              <a:pathLst>
                <a:path extrusionOk="0" h="1037" w="1398">
                  <a:moveTo>
                    <a:pt x="869" y="0"/>
                  </a:moveTo>
                  <a:cubicBezTo>
                    <a:pt x="845" y="0"/>
                    <a:pt x="818" y="2"/>
                    <a:pt x="790" y="7"/>
                  </a:cubicBezTo>
                  <a:lnTo>
                    <a:pt x="723" y="30"/>
                  </a:lnTo>
                  <a:cubicBezTo>
                    <a:pt x="316" y="142"/>
                    <a:pt x="0" y="887"/>
                    <a:pt x="553" y="1023"/>
                  </a:cubicBezTo>
                  <a:cubicBezTo>
                    <a:pt x="589" y="1032"/>
                    <a:pt x="624" y="1036"/>
                    <a:pt x="658" y="1036"/>
                  </a:cubicBezTo>
                  <a:cubicBezTo>
                    <a:pt x="1179" y="1036"/>
                    <a:pt x="1398" y="0"/>
                    <a:pt x="86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15"/>
            <p:cNvSpPr/>
            <p:nvPr/>
          </p:nvSpPr>
          <p:spPr>
            <a:xfrm>
              <a:off x="1217600" y="4998397"/>
              <a:ext cx="42660" cy="36619"/>
            </a:xfrm>
            <a:custGeom>
              <a:rect b="b" l="l" r="r" t="t"/>
              <a:pathLst>
                <a:path extrusionOk="0" h="1067" w="1243">
                  <a:moveTo>
                    <a:pt x="646" y="1"/>
                  </a:moveTo>
                  <a:cubicBezTo>
                    <a:pt x="83" y="1"/>
                    <a:pt x="0" y="1066"/>
                    <a:pt x="481" y="1066"/>
                  </a:cubicBezTo>
                  <a:cubicBezTo>
                    <a:pt x="524" y="1066"/>
                    <a:pt x="571" y="1058"/>
                    <a:pt x="622" y="1040"/>
                  </a:cubicBezTo>
                  <a:cubicBezTo>
                    <a:pt x="644" y="1029"/>
                    <a:pt x="655" y="1018"/>
                    <a:pt x="678" y="1018"/>
                  </a:cubicBezTo>
                  <a:cubicBezTo>
                    <a:pt x="1062" y="826"/>
                    <a:pt x="1242" y="36"/>
                    <a:pt x="678" y="2"/>
                  </a:cubicBezTo>
                  <a:cubicBezTo>
                    <a:pt x="667" y="1"/>
                    <a:pt x="656" y="1"/>
                    <a:pt x="64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15"/>
            <p:cNvSpPr/>
            <p:nvPr/>
          </p:nvSpPr>
          <p:spPr>
            <a:xfrm>
              <a:off x="1133585" y="4955154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726" y="1"/>
                  </a:moveTo>
                  <a:cubicBezTo>
                    <a:pt x="681" y="1"/>
                    <a:pt x="631" y="10"/>
                    <a:pt x="576" y="32"/>
                  </a:cubicBezTo>
                  <a:cubicBezTo>
                    <a:pt x="553" y="43"/>
                    <a:pt x="542" y="55"/>
                    <a:pt x="519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15"/>
            <p:cNvSpPr/>
            <p:nvPr/>
          </p:nvSpPr>
          <p:spPr>
            <a:xfrm>
              <a:off x="1141375" y="5163270"/>
              <a:ext cx="40841" cy="29344"/>
            </a:xfrm>
            <a:custGeom>
              <a:rect b="b" l="l" r="r" t="t"/>
              <a:pathLst>
                <a:path extrusionOk="0" h="855" w="1190">
                  <a:moveTo>
                    <a:pt x="582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57" y="535"/>
                    <a:pt x="180" y="547"/>
                  </a:cubicBezTo>
                  <a:cubicBezTo>
                    <a:pt x="289" y="732"/>
                    <a:pt x="553" y="854"/>
                    <a:pt x="783" y="854"/>
                  </a:cubicBezTo>
                  <a:cubicBezTo>
                    <a:pt x="1001" y="854"/>
                    <a:pt x="1189" y="743"/>
                    <a:pt x="1184" y="468"/>
                  </a:cubicBezTo>
                  <a:cubicBezTo>
                    <a:pt x="1178" y="151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15"/>
            <p:cNvSpPr/>
            <p:nvPr/>
          </p:nvSpPr>
          <p:spPr>
            <a:xfrm>
              <a:off x="1206274" y="4934047"/>
              <a:ext cx="51205" cy="28966"/>
            </a:xfrm>
            <a:custGeom>
              <a:rect b="b" l="l" r="r" t="t"/>
              <a:pathLst>
                <a:path extrusionOk="0" h="844" w="1492">
                  <a:moveTo>
                    <a:pt x="742" y="1"/>
                  </a:moveTo>
                  <a:cubicBezTo>
                    <a:pt x="386" y="1"/>
                    <a:pt x="1" y="240"/>
                    <a:pt x="196" y="613"/>
                  </a:cubicBezTo>
                  <a:cubicBezTo>
                    <a:pt x="283" y="778"/>
                    <a:pt x="438" y="844"/>
                    <a:pt x="604" y="844"/>
                  </a:cubicBezTo>
                  <a:cubicBezTo>
                    <a:pt x="1017" y="844"/>
                    <a:pt x="1491" y="434"/>
                    <a:pt x="1121" y="128"/>
                  </a:cubicBezTo>
                  <a:cubicBezTo>
                    <a:pt x="1098" y="117"/>
                    <a:pt x="1076" y="94"/>
                    <a:pt x="1064" y="83"/>
                  </a:cubicBezTo>
                  <a:cubicBezTo>
                    <a:pt x="975" y="27"/>
                    <a:pt x="860" y="1"/>
                    <a:pt x="74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15"/>
            <p:cNvSpPr/>
            <p:nvPr/>
          </p:nvSpPr>
          <p:spPr>
            <a:xfrm>
              <a:off x="1157986" y="4829955"/>
              <a:ext cx="50828" cy="34595"/>
            </a:xfrm>
            <a:custGeom>
              <a:rect b="b" l="l" r="r" t="t"/>
              <a:pathLst>
                <a:path extrusionOk="0" h="1008" w="1481">
                  <a:moveTo>
                    <a:pt x="904" y="0"/>
                  </a:moveTo>
                  <a:cubicBezTo>
                    <a:pt x="893" y="0"/>
                    <a:pt x="881" y="1"/>
                    <a:pt x="869" y="1"/>
                  </a:cubicBezTo>
                  <a:lnTo>
                    <a:pt x="801" y="13"/>
                  </a:lnTo>
                  <a:cubicBezTo>
                    <a:pt x="384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15"/>
            <p:cNvSpPr/>
            <p:nvPr/>
          </p:nvSpPr>
          <p:spPr>
            <a:xfrm>
              <a:off x="1209397" y="4847767"/>
              <a:ext cx="42728" cy="36688"/>
            </a:xfrm>
            <a:custGeom>
              <a:rect b="b" l="l" r="r" t="t"/>
              <a:pathLst>
                <a:path extrusionOk="0" h="1069" w="1245">
                  <a:moveTo>
                    <a:pt x="656" y="1"/>
                  </a:moveTo>
                  <a:cubicBezTo>
                    <a:pt x="88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35" y="1028"/>
                    <a:pt x="658" y="1028"/>
                    <a:pt x="680" y="1017"/>
                  </a:cubicBezTo>
                  <a:cubicBezTo>
                    <a:pt x="1064" y="825"/>
                    <a:pt x="1244" y="35"/>
                    <a:pt x="680" y="1"/>
                  </a:cubicBezTo>
                  <a:cubicBezTo>
                    <a:pt x="672" y="1"/>
                    <a:pt x="664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15"/>
            <p:cNvSpPr/>
            <p:nvPr/>
          </p:nvSpPr>
          <p:spPr>
            <a:xfrm>
              <a:off x="1312632" y="5144703"/>
              <a:ext cx="39605" cy="38164"/>
            </a:xfrm>
            <a:custGeom>
              <a:rect b="b" l="l" r="r" t="t"/>
              <a:pathLst>
                <a:path extrusionOk="0" h="1112" w="1154">
                  <a:moveTo>
                    <a:pt x="665" y="1"/>
                  </a:moveTo>
                  <a:cubicBezTo>
                    <a:pt x="619" y="1"/>
                    <a:pt x="570" y="9"/>
                    <a:pt x="516" y="27"/>
                  </a:cubicBezTo>
                  <a:cubicBezTo>
                    <a:pt x="1" y="199"/>
                    <a:pt x="243" y="1111"/>
                    <a:pt x="630" y="1111"/>
                  </a:cubicBezTo>
                  <a:cubicBezTo>
                    <a:pt x="701" y="1111"/>
                    <a:pt x="777" y="1080"/>
                    <a:pt x="854" y="1009"/>
                  </a:cubicBezTo>
                  <a:cubicBezTo>
                    <a:pt x="877" y="997"/>
                    <a:pt x="888" y="975"/>
                    <a:pt x="899" y="964"/>
                  </a:cubicBezTo>
                  <a:cubicBezTo>
                    <a:pt x="1153" y="679"/>
                    <a:pt x="1078" y="1"/>
                    <a:pt x="66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15"/>
            <p:cNvSpPr/>
            <p:nvPr/>
          </p:nvSpPr>
          <p:spPr>
            <a:xfrm>
              <a:off x="1313593" y="5058594"/>
              <a:ext cx="40772" cy="38061"/>
            </a:xfrm>
            <a:custGeom>
              <a:rect b="b" l="l" r="r" t="t"/>
              <a:pathLst>
                <a:path extrusionOk="0" h="1109" w="1188">
                  <a:moveTo>
                    <a:pt x="511" y="1"/>
                  </a:moveTo>
                  <a:cubicBezTo>
                    <a:pt x="433" y="1"/>
                    <a:pt x="352" y="37"/>
                    <a:pt x="273" y="121"/>
                  </a:cubicBezTo>
                  <a:cubicBezTo>
                    <a:pt x="251" y="132"/>
                    <a:pt x="239" y="155"/>
                    <a:pt x="228" y="166"/>
                  </a:cubicBezTo>
                  <a:cubicBezTo>
                    <a:pt x="0" y="464"/>
                    <a:pt x="129" y="1109"/>
                    <a:pt x="515" y="1109"/>
                  </a:cubicBezTo>
                  <a:cubicBezTo>
                    <a:pt x="569" y="1109"/>
                    <a:pt x="628" y="1096"/>
                    <a:pt x="691" y="1069"/>
                  </a:cubicBezTo>
                  <a:cubicBezTo>
                    <a:pt x="1187" y="854"/>
                    <a:pt x="891" y="1"/>
                    <a:pt x="5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15"/>
            <p:cNvSpPr/>
            <p:nvPr/>
          </p:nvSpPr>
          <p:spPr>
            <a:xfrm>
              <a:off x="1415112" y="5153661"/>
              <a:ext cx="40429" cy="38164"/>
            </a:xfrm>
            <a:custGeom>
              <a:rect b="b" l="l" r="r" t="t"/>
              <a:pathLst>
                <a:path extrusionOk="0" h="1112" w="1178">
                  <a:moveTo>
                    <a:pt x="661" y="1"/>
                  </a:moveTo>
                  <a:cubicBezTo>
                    <a:pt x="604" y="1"/>
                    <a:pt x="542" y="15"/>
                    <a:pt x="475" y="48"/>
                  </a:cubicBezTo>
                  <a:cubicBezTo>
                    <a:pt x="0" y="281"/>
                    <a:pt x="316" y="1111"/>
                    <a:pt x="688" y="1111"/>
                  </a:cubicBezTo>
                  <a:cubicBezTo>
                    <a:pt x="767" y="1111"/>
                    <a:pt x="849" y="1074"/>
                    <a:pt x="926" y="985"/>
                  </a:cubicBezTo>
                  <a:cubicBezTo>
                    <a:pt x="949" y="973"/>
                    <a:pt x="960" y="951"/>
                    <a:pt x="971" y="928"/>
                  </a:cubicBezTo>
                  <a:cubicBezTo>
                    <a:pt x="1177" y="634"/>
                    <a:pt x="1034" y="1"/>
                    <a:pt x="6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15"/>
            <p:cNvSpPr/>
            <p:nvPr/>
          </p:nvSpPr>
          <p:spPr>
            <a:xfrm>
              <a:off x="1128574" y="4730907"/>
              <a:ext cx="51411" cy="28932"/>
            </a:xfrm>
            <a:custGeom>
              <a:rect b="b" l="l" r="r" t="t"/>
              <a:pathLst>
                <a:path extrusionOk="0" h="843" w="1498">
                  <a:moveTo>
                    <a:pt x="734" y="0"/>
                  </a:moveTo>
                  <a:cubicBezTo>
                    <a:pt x="382" y="0"/>
                    <a:pt x="1" y="241"/>
                    <a:pt x="203" y="619"/>
                  </a:cubicBezTo>
                  <a:cubicBezTo>
                    <a:pt x="289" y="779"/>
                    <a:pt x="442" y="843"/>
                    <a:pt x="604" y="843"/>
                  </a:cubicBezTo>
                  <a:cubicBezTo>
                    <a:pt x="1018" y="843"/>
                    <a:pt x="1497" y="430"/>
                    <a:pt x="1117" y="123"/>
                  </a:cubicBezTo>
                  <a:lnTo>
                    <a:pt x="1060" y="89"/>
                  </a:lnTo>
                  <a:cubicBezTo>
                    <a:pt x="971" y="28"/>
                    <a:pt x="854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15"/>
            <p:cNvSpPr/>
            <p:nvPr/>
          </p:nvSpPr>
          <p:spPr>
            <a:xfrm>
              <a:off x="1159187" y="4897153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cubicBezTo>
                    <a:pt x="507" y="52"/>
                    <a:pt x="496" y="63"/>
                    <a:pt x="473" y="75"/>
                  </a:cubicBezTo>
                  <a:cubicBezTo>
                    <a:pt x="114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15"/>
            <p:cNvSpPr/>
            <p:nvPr/>
          </p:nvSpPr>
          <p:spPr>
            <a:xfrm>
              <a:off x="1117351" y="5105853"/>
              <a:ext cx="40841" cy="29206"/>
            </a:xfrm>
            <a:custGeom>
              <a:rect b="b" l="l" r="r" t="t"/>
              <a:pathLst>
                <a:path extrusionOk="0" h="851" w="1190">
                  <a:moveTo>
                    <a:pt x="583" y="0"/>
                  </a:moveTo>
                  <a:cubicBezTo>
                    <a:pt x="278" y="0"/>
                    <a:pt x="1" y="168"/>
                    <a:pt x="146" y="482"/>
                  </a:cubicBezTo>
                  <a:cubicBezTo>
                    <a:pt x="157" y="504"/>
                    <a:pt x="169" y="527"/>
                    <a:pt x="180" y="538"/>
                  </a:cubicBezTo>
                  <a:cubicBezTo>
                    <a:pt x="289" y="728"/>
                    <a:pt x="550" y="850"/>
                    <a:pt x="779" y="850"/>
                  </a:cubicBezTo>
                  <a:cubicBezTo>
                    <a:pt x="999" y="850"/>
                    <a:pt x="1190" y="736"/>
                    <a:pt x="1184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15"/>
            <p:cNvSpPr/>
            <p:nvPr/>
          </p:nvSpPr>
          <p:spPr>
            <a:xfrm>
              <a:off x="1226729" y="5137359"/>
              <a:ext cx="40498" cy="29378"/>
            </a:xfrm>
            <a:custGeom>
              <a:rect b="b" l="l" r="r" t="t"/>
              <a:pathLst>
                <a:path extrusionOk="0" h="856" w="1180">
                  <a:moveTo>
                    <a:pt x="409" y="0"/>
                  </a:moveTo>
                  <a:cubicBezTo>
                    <a:pt x="195" y="0"/>
                    <a:pt x="11" y="108"/>
                    <a:pt x="6" y="376"/>
                  </a:cubicBezTo>
                  <a:cubicBezTo>
                    <a:pt x="0" y="698"/>
                    <a:pt x="325" y="856"/>
                    <a:pt x="619" y="856"/>
                  </a:cubicBezTo>
                  <a:cubicBezTo>
                    <a:pt x="914" y="856"/>
                    <a:pt x="1179" y="698"/>
                    <a:pt x="1055" y="388"/>
                  </a:cubicBezTo>
                  <a:cubicBezTo>
                    <a:pt x="1044" y="365"/>
                    <a:pt x="1033" y="342"/>
                    <a:pt x="1021" y="320"/>
                  </a:cubicBezTo>
                  <a:cubicBezTo>
                    <a:pt x="915" y="131"/>
                    <a:pt x="644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15"/>
            <p:cNvSpPr/>
            <p:nvPr/>
          </p:nvSpPr>
          <p:spPr>
            <a:xfrm>
              <a:off x="1135953" y="5023107"/>
              <a:ext cx="43586" cy="28726"/>
            </a:xfrm>
            <a:custGeom>
              <a:rect b="b" l="l" r="r" t="t"/>
              <a:pathLst>
                <a:path extrusionOk="0" h="837" w="1270">
                  <a:moveTo>
                    <a:pt x="488" y="1"/>
                  </a:moveTo>
                  <a:cubicBezTo>
                    <a:pt x="231" y="1"/>
                    <a:pt x="1" y="133"/>
                    <a:pt x="44" y="444"/>
                  </a:cubicBezTo>
                  <a:cubicBezTo>
                    <a:pt x="78" y="717"/>
                    <a:pt x="340" y="837"/>
                    <a:pt x="598" y="837"/>
                  </a:cubicBezTo>
                  <a:cubicBezTo>
                    <a:pt x="937" y="837"/>
                    <a:pt x="1270" y="631"/>
                    <a:pt x="1071" y="298"/>
                  </a:cubicBezTo>
                  <a:cubicBezTo>
                    <a:pt x="1060" y="286"/>
                    <a:pt x="1048" y="264"/>
                    <a:pt x="1037" y="241"/>
                  </a:cubicBezTo>
                  <a:cubicBezTo>
                    <a:pt x="926" y="89"/>
                    <a:pt x="698" y="1"/>
                    <a:pt x="488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15"/>
            <p:cNvSpPr/>
            <p:nvPr/>
          </p:nvSpPr>
          <p:spPr>
            <a:xfrm>
              <a:off x="1109801" y="4984875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7"/>
                  </a:cubicBezTo>
                  <a:cubicBezTo>
                    <a:pt x="1054" y="813"/>
                    <a:pt x="1201" y="12"/>
                    <a:pt x="637" y="1"/>
                  </a:cubicBezTo>
                  <a:cubicBezTo>
                    <a:pt x="634" y="1"/>
                    <a:pt x="631" y="1"/>
                    <a:pt x="62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15"/>
            <p:cNvSpPr/>
            <p:nvPr/>
          </p:nvSpPr>
          <p:spPr>
            <a:xfrm>
              <a:off x="1243923" y="4950692"/>
              <a:ext cx="38713" cy="32844"/>
            </a:xfrm>
            <a:custGeom>
              <a:rect b="b" l="l" r="r" t="t"/>
              <a:pathLst>
                <a:path extrusionOk="0" h="957" w="1128">
                  <a:moveTo>
                    <a:pt x="338" y="1"/>
                  </a:moveTo>
                  <a:cubicBezTo>
                    <a:pt x="150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7" y="686"/>
                    <a:pt x="377" y="956"/>
                    <a:pt x="648" y="956"/>
                  </a:cubicBezTo>
                  <a:cubicBezTo>
                    <a:pt x="787" y="956"/>
                    <a:pt x="914" y="884"/>
                    <a:pt x="983" y="704"/>
                  </a:cubicBezTo>
                  <a:cubicBezTo>
                    <a:pt x="1128" y="320"/>
                    <a:pt x="673" y="1"/>
                    <a:pt x="33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15"/>
            <p:cNvSpPr/>
            <p:nvPr/>
          </p:nvSpPr>
          <p:spPr>
            <a:xfrm>
              <a:off x="1288093" y="5013258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4" y="43"/>
                    <a:pt x="542" y="54"/>
                    <a:pt x="520" y="65"/>
                  </a:cubicBezTo>
                  <a:cubicBezTo>
                    <a:pt x="147" y="269"/>
                    <a:pt x="1" y="1058"/>
                    <a:pt x="565" y="1081"/>
                  </a:cubicBezTo>
                  <a:cubicBezTo>
                    <a:pt x="568" y="1081"/>
                    <a:pt x="570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15"/>
            <p:cNvSpPr/>
            <p:nvPr/>
          </p:nvSpPr>
          <p:spPr>
            <a:xfrm>
              <a:off x="1261221" y="5014390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551" y="0"/>
                  </a:moveTo>
                  <a:cubicBezTo>
                    <a:pt x="260" y="0"/>
                    <a:pt x="0" y="158"/>
                    <a:pt x="129" y="473"/>
                  </a:cubicBezTo>
                  <a:cubicBezTo>
                    <a:pt x="141" y="484"/>
                    <a:pt x="152" y="506"/>
                    <a:pt x="163" y="529"/>
                  </a:cubicBezTo>
                  <a:cubicBezTo>
                    <a:pt x="264" y="725"/>
                    <a:pt x="534" y="859"/>
                    <a:pt x="769" y="859"/>
                  </a:cubicBezTo>
                  <a:cubicBezTo>
                    <a:pt x="980" y="859"/>
                    <a:pt x="1162" y="751"/>
                    <a:pt x="1167" y="484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15"/>
            <p:cNvSpPr/>
            <p:nvPr/>
          </p:nvSpPr>
          <p:spPr>
            <a:xfrm>
              <a:off x="1273782" y="5054201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31" y="1"/>
                  </a:moveTo>
                  <a:cubicBezTo>
                    <a:pt x="685" y="1"/>
                    <a:pt x="633" y="11"/>
                    <a:pt x="576" y="35"/>
                  </a:cubicBezTo>
                  <a:cubicBezTo>
                    <a:pt x="553" y="46"/>
                    <a:pt x="531" y="46"/>
                    <a:pt x="508" y="69"/>
                  </a:cubicBezTo>
                  <a:cubicBezTo>
                    <a:pt x="147" y="260"/>
                    <a:pt x="0" y="1062"/>
                    <a:pt x="564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50" y="1073"/>
                    <a:pt x="1200" y="1"/>
                    <a:pt x="73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15"/>
            <p:cNvSpPr/>
            <p:nvPr/>
          </p:nvSpPr>
          <p:spPr>
            <a:xfrm>
              <a:off x="1053619" y="508234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41" y="490"/>
                    <a:pt x="152" y="512"/>
                    <a:pt x="164" y="535"/>
                  </a:cubicBezTo>
                  <a:cubicBezTo>
                    <a:pt x="265" y="726"/>
                    <a:pt x="538" y="861"/>
                    <a:pt x="774" y="861"/>
                  </a:cubicBezTo>
                  <a:cubicBezTo>
                    <a:pt x="983" y="861"/>
                    <a:pt x="1163" y="755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15"/>
            <p:cNvSpPr/>
            <p:nvPr/>
          </p:nvSpPr>
          <p:spPr>
            <a:xfrm>
              <a:off x="1120303" y="4923648"/>
              <a:ext cx="42728" cy="36619"/>
            </a:xfrm>
            <a:custGeom>
              <a:rect b="b" l="l" r="r" t="t"/>
              <a:pathLst>
                <a:path extrusionOk="0" h="1067" w="1245">
                  <a:moveTo>
                    <a:pt x="637" y="1"/>
                  </a:moveTo>
                  <a:cubicBezTo>
                    <a:pt x="74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6" y="1029"/>
                    <a:pt x="658" y="1018"/>
                    <a:pt x="681" y="1006"/>
                  </a:cubicBezTo>
                  <a:cubicBezTo>
                    <a:pt x="1053" y="826"/>
                    <a:pt x="1245" y="36"/>
                    <a:pt x="669" y="2"/>
                  </a:cubicBezTo>
                  <a:cubicBezTo>
                    <a:pt x="659" y="1"/>
                    <a:pt x="648" y="1"/>
                    <a:pt x="63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15"/>
            <p:cNvSpPr/>
            <p:nvPr/>
          </p:nvSpPr>
          <p:spPr>
            <a:xfrm>
              <a:off x="1090204" y="5061855"/>
              <a:ext cx="51446" cy="28726"/>
            </a:xfrm>
            <a:custGeom>
              <a:rect b="b" l="l" r="r" t="t"/>
              <a:pathLst>
                <a:path extrusionOk="0" h="837" w="1499">
                  <a:moveTo>
                    <a:pt x="744" y="0"/>
                  </a:moveTo>
                  <a:cubicBezTo>
                    <a:pt x="389" y="0"/>
                    <a:pt x="0" y="240"/>
                    <a:pt x="204" y="613"/>
                  </a:cubicBezTo>
                  <a:cubicBezTo>
                    <a:pt x="290" y="772"/>
                    <a:pt x="442" y="836"/>
                    <a:pt x="605" y="836"/>
                  </a:cubicBezTo>
                  <a:cubicBezTo>
                    <a:pt x="1019" y="836"/>
                    <a:pt x="1498" y="424"/>
                    <a:pt x="1118" y="116"/>
                  </a:cubicBezTo>
                  <a:cubicBezTo>
                    <a:pt x="1106" y="105"/>
                    <a:pt x="1084" y="94"/>
                    <a:pt x="1061" y="83"/>
                  </a:cubicBezTo>
                  <a:cubicBezTo>
                    <a:pt x="974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15"/>
            <p:cNvSpPr/>
            <p:nvPr/>
          </p:nvSpPr>
          <p:spPr>
            <a:xfrm>
              <a:off x="1274159" y="5155686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3" y="34"/>
                    <a:pt x="531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7" y="1072"/>
                    <a:pt x="570" y="1072"/>
                    <a:pt x="573" y="1072"/>
                  </a:cubicBezTo>
                  <a:cubicBezTo>
                    <a:pt x="1150" y="1072"/>
                    <a:pt x="1200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15"/>
            <p:cNvSpPr/>
            <p:nvPr/>
          </p:nvSpPr>
          <p:spPr>
            <a:xfrm>
              <a:off x="1051388" y="5005295"/>
              <a:ext cx="41253" cy="37821"/>
            </a:xfrm>
            <a:custGeom>
              <a:rect b="b" l="l" r="r" t="t"/>
              <a:pathLst>
                <a:path extrusionOk="0" h="1102" w="1202">
                  <a:moveTo>
                    <a:pt x="448" y="0"/>
                  </a:moveTo>
                  <a:cubicBezTo>
                    <a:pt x="352" y="0"/>
                    <a:pt x="259" y="51"/>
                    <a:pt x="184" y="173"/>
                  </a:cubicBezTo>
                  <a:cubicBezTo>
                    <a:pt x="172" y="185"/>
                    <a:pt x="161" y="207"/>
                    <a:pt x="150" y="230"/>
                  </a:cubicBezTo>
                  <a:cubicBezTo>
                    <a:pt x="1" y="546"/>
                    <a:pt x="213" y="1102"/>
                    <a:pt x="552" y="1102"/>
                  </a:cubicBezTo>
                  <a:cubicBezTo>
                    <a:pt x="624" y="1102"/>
                    <a:pt x="701" y="1077"/>
                    <a:pt x="782" y="1020"/>
                  </a:cubicBezTo>
                  <a:cubicBezTo>
                    <a:pt x="1201" y="725"/>
                    <a:pt x="809" y="0"/>
                    <a:pt x="4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15"/>
            <p:cNvSpPr/>
            <p:nvPr/>
          </p:nvSpPr>
          <p:spPr>
            <a:xfrm>
              <a:off x="1221924" y="5036183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15"/>
            <p:cNvSpPr/>
            <p:nvPr/>
          </p:nvSpPr>
          <p:spPr>
            <a:xfrm>
              <a:off x="1279204" y="4988067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726" y="1"/>
                  </a:moveTo>
                  <a:cubicBezTo>
                    <a:pt x="680" y="1"/>
                    <a:pt x="630" y="11"/>
                    <a:pt x="576" y="32"/>
                  </a:cubicBezTo>
                  <a:cubicBezTo>
                    <a:pt x="553" y="43"/>
                    <a:pt x="531" y="55"/>
                    <a:pt x="519" y="66"/>
                  </a:cubicBezTo>
                  <a:cubicBezTo>
                    <a:pt x="147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52" y="1082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15"/>
            <p:cNvSpPr/>
            <p:nvPr/>
          </p:nvSpPr>
          <p:spPr>
            <a:xfrm>
              <a:off x="1210942" y="4977462"/>
              <a:ext cx="50862" cy="35006"/>
            </a:xfrm>
            <a:custGeom>
              <a:rect b="b" l="l" r="r" t="t"/>
              <a:pathLst>
                <a:path extrusionOk="0" h="1020" w="1482">
                  <a:moveTo>
                    <a:pt x="811" y="0"/>
                  </a:moveTo>
                  <a:cubicBezTo>
                    <a:pt x="294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86" y="928"/>
                    <a:pt x="1481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15"/>
            <p:cNvSpPr/>
            <p:nvPr/>
          </p:nvSpPr>
          <p:spPr>
            <a:xfrm>
              <a:off x="1145425" y="4788153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1"/>
                  </a:moveTo>
                  <a:cubicBezTo>
                    <a:pt x="49" y="1"/>
                    <a:pt x="1" y="1081"/>
                    <a:pt x="476" y="1081"/>
                  </a:cubicBezTo>
                  <a:cubicBezTo>
                    <a:pt x="521" y="1081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15"/>
            <p:cNvSpPr/>
            <p:nvPr/>
          </p:nvSpPr>
          <p:spPr>
            <a:xfrm>
              <a:off x="1118106" y="4849894"/>
              <a:ext cx="43518" cy="28692"/>
            </a:xfrm>
            <a:custGeom>
              <a:rect b="b" l="l" r="r" t="t"/>
              <a:pathLst>
                <a:path extrusionOk="0" h="836" w="1268">
                  <a:moveTo>
                    <a:pt x="670" y="1"/>
                  </a:moveTo>
                  <a:cubicBezTo>
                    <a:pt x="332" y="1"/>
                    <a:pt x="1" y="206"/>
                    <a:pt x="192" y="537"/>
                  </a:cubicBezTo>
                  <a:cubicBezTo>
                    <a:pt x="214" y="560"/>
                    <a:pt x="226" y="571"/>
                    <a:pt x="237" y="594"/>
                  </a:cubicBezTo>
                  <a:cubicBezTo>
                    <a:pt x="349" y="747"/>
                    <a:pt x="576" y="835"/>
                    <a:pt x="786" y="835"/>
                  </a:cubicBezTo>
                  <a:cubicBezTo>
                    <a:pt x="1040" y="835"/>
                    <a:pt x="1267" y="705"/>
                    <a:pt x="1230" y="402"/>
                  </a:cubicBezTo>
                  <a:cubicBezTo>
                    <a:pt x="1196" y="122"/>
                    <a:pt x="931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15"/>
            <p:cNvSpPr/>
            <p:nvPr/>
          </p:nvSpPr>
          <p:spPr>
            <a:xfrm>
              <a:off x="1456193" y="5117385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555" y="1"/>
                  </a:moveTo>
                  <a:cubicBezTo>
                    <a:pt x="263" y="1"/>
                    <a:pt x="1" y="159"/>
                    <a:pt x="124" y="473"/>
                  </a:cubicBezTo>
                  <a:cubicBezTo>
                    <a:pt x="135" y="496"/>
                    <a:pt x="147" y="507"/>
                    <a:pt x="158" y="530"/>
                  </a:cubicBezTo>
                  <a:cubicBezTo>
                    <a:pt x="265" y="726"/>
                    <a:pt x="535" y="859"/>
                    <a:pt x="768" y="859"/>
                  </a:cubicBezTo>
                  <a:cubicBezTo>
                    <a:pt x="977" y="859"/>
                    <a:pt x="1157" y="751"/>
                    <a:pt x="1162" y="484"/>
                  </a:cubicBezTo>
                  <a:cubicBezTo>
                    <a:pt x="1174" y="161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15"/>
            <p:cNvSpPr/>
            <p:nvPr/>
          </p:nvSpPr>
          <p:spPr>
            <a:xfrm>
              <a:off x="1159496" y="4872820"/>
              <a:ext cx="38953" cy="32673"/>
            </a:xfrm>
            <a:custGeom>
              <a:rect b="b" l="l" r="r" t="t"/>
              <a:pathLst>
                <a:path extrusionOk="0" h="952" w="1135">
                  <a:moveTo>
                    <a:pt x="474" y="0"/>
                  </a:moveTo>
                  <a:cubicBezTo>
                    <a:pt x="329" y="0"/>
                    <a:pt x="200" y="75"/>
                    <a:pt x="137" y="264"/>
                  </a:cubicBezTo>
                  <a:cubicBezTo>
                    <a:pt x="1" y="644"/>
                    <a:pt x="452" y="951"/>
                    <a:pt x="787" y="951"/>
                  </a:cubicBezTo>
                  <a:cubicBezTo>
                    <a:pt x="980" y="951"/>
                    <a:pt x="1135" y="850"/>
                    <a:pt x="1119" y="603"/>
                  </a:cubicBezTo>
                  <a:cubicBezTo>
                    <a:pt x="1119" y="580"/>
                    <a:pt x="1119" y="547"/>
                    <a:pt x="1107" y="524"/>
                  </a:cubicBezTo>
                  <a:cubicBezTo>
                    <a:pt x="1063" y="260"/>
                    <a:pt x="742" y="0"/>
                    <a:pt x="4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15"/>
            <p:cNvSpPr/>
            <p:nvPr/>
          </p:nvSpPr>
          <p:spPr>
            <a:xfrm>
              <a:off x="1363151" y="5027844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647" y="0"/>
                  </a:moveTo>
                  <a:cubicBezTo>
                    <a:pt x="74" y="0"/>
                    <a:pt x="0" y="1066"/>
                    <a:pt x="474" y="1066"/>
                  </a:cubicBezTo>
                  <a:cubicBezTo>
                    <a:pt x="516" y="1066"/>
                    <a:pt x="562" y="1058"/>
                    <a:pt x="612" y="1040"/>
                  </a:cubicBezTo>
                  <a:cubicBezTo>
                    <a:pt x="635" y="1028"/>
                    <a:pt x="657" y="1017"/>
                    <a:pt x="680" y="1017"/>
                  </a:cubicBezTo>
                  <a:cubicBezTo>
                    <a:pt x="1064" y="825"/>
                    <a:pt x="1244" y="35"/>
                    <a:pt x="680" y="2"/>
                  </a:cubicBezTo>
                  <a:cubicBezTo>
                    <a:pt x="669" y="1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15"/>
            <p:cNvSpPr/>
            <p:nvPr/>
          </p:nvSpPr>
          <p:spPr>
            <a:xfrm>
              <a:off x="1175764" y="5036870"/>
              <a:ext cx="41562" cy="37821"/>
            </a:xfrm>
            <a:custGeom>
              <a:rect b="b" l="l" r="r" t="t"/>
              <a:pathLst>
                <a:path extrusionOk="0" h="1102" w="1211">
                  <a:moveTo>
                    <a:pt x="451" y="1"/>
                  </a:moveTo>
                  <a:cubicBezTo>
                    <a:pt x="358" y="1"/>
                    <a:pt x="267" y="50"/>
                    <a:pt x="193" y="167"/>
                  </a:cubicBezTo>
                  <a:cubicBezTo>
                    <a:pt x="182" y="190"/>
                    <a:pt x="171" y="201"/>
                    <a:pt x="159" y="224"/>
                  </a:cubicBezTo>
                  <a:cubicBezTo>
                    <a:pt x="0" y="542"/>
                    <a:pt x="214" y="1102"/>
                    <a:pt x="556" y="1102"/>
                  </a:cubicBezTo>
                  <a:cubicBezTo>
                    <a:pt x="626" y="1102"/>
                    <a:pt x="701" y="1079"/>
                    <a:pt x="780" y="1025"/>
                  </a:cubicBezTo>
                  <a:cubicBezTo>
                    <a:pt x="1211" y="738"/>
                    <a:pt x="813" y="1"/>
                    <a:pt x="4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15"/>
            <p:cNvSpPr/>
            <p:nvPr/>
          </p:nvSpPr>
          <p:spPr>
            <a:xfrm>
              <a:off x="1271242" y="4954605"/>
              <a:ext cx="40154" cy="30099"/>
            </a:xfrm>
            <a:custGeom>
              <a:rect b="b" l="l" r="r" t="t"/>
              <a:pathLst>
                <a:path extrusionOk="0" h="877" w="1170">
                  <a:moveTo>
                    <a:pt x="518" y="0"/>
                  </a:moveTo>
                  <a:cubicBezTo>
                    <a:pt x="241" y="0"/>
                    <a:pt x="1" y="148"/>
                    <a:pt x="108" y="454"/>
                  </a:cubicBezTo>
                  <a:cubicBezTo>
                    <a:pt x="119" y="477"/>
                    <a:pt x="131" y="499"/>
                    <a:pt x="142" y="522"/>
                  </a:cubicBezTo>
                  <a:cubicBezTo>
                    <a:pt x="241" y="727"/>
                    <a:pt x="525" y="877"/>
                    <a:pt x="765" y="877"/>
                  </a:cubicBezTo>
                  <a:cubicBezTo>
                    <a:pt x="962" y="877"/>
                    <a:pt x="1131" y="776"/>
                    <a:pt x="1146" y="522"/>
                  </a:cubicBezTo>
                  <a:cubicBezTo>
                    <a:pt x="1170" y="179"/>
                    <a:pt x="822" y="0"/>
                    <a:pt x="5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15"/>
            <p:cNvSpPr/>
            <p:nvPr/>
          </p:nvSpPr>
          <p:spPr>
            <a:xfrm>
              <a:off x="1249209" y="4877282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6"/>
                    <a:pt x="402" y="1098"/>
                    <a:pt x="765" y="1098"/>
                  </a:cubicBezTo>
                  <a:cubicBezTo>
                    <a:pt x="857" y="1098"/>
                    <a:pt x="948" y="1050"/>
                    <a:pt x="1021" y="936"/>
                  </a:cubicBezTo>
                  <a:cubicBezTo>
                    <a:pt x="1032" y="913"/>
                    <a:pt x="1043" y="890"/>
                    <a:pt x="1055" y="879"/>
                  </a:cubicBezTo>
                  <a:cubicBezTo>
                    <a:pt x="1205" y="561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15"/>
            <p:cNvSpPr/>
            <p:nvPr/>
          </p:nvSpPr>
          <p:spPr>
            <a:xfrm>
              <a:off x="1081933" y="4914794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1"/>
                    <a:pt x="475" y="1081"/>
                  </a:cubicBezTo>
                  <a:cubicBezTo>
                    <a:pt x="520" y="1081"/>
                    <a:pt x="570" y="1072"/>
                    <a:pt x="625" y="1050"/>
                  </a:cubicBezTo>
                  <a:cubicBezTo>
                    <a:pt x="648" y="1039"/>
                    <a:pt x="659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15"/>
            <p:cNvSpPr/>
            <p:nvPr/>
          </p:nvSpPr>
          <p:spPr>
            <a:xfrm>
              <a:off x="3214784" y="4016708"/>
              <a:ext cx="114286" cy="114663"/>
            </a:xfrm>
            <a:custGeom>
              <a:rect b="b" l="l" r="r" t="t"/>
              <a:pathLst>
                <a:path extrusionOk="0" h="3341" w="3330">
                  <a:moveTo>
                    <a:pt x="305" y="1"/>
                  </a:moveTo>
                  <a:cubicBezTo>
                    <a:pt x="215" y="125"/>
                    <a:pt x="159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30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15"/>
            <p:cNvSpPr/>
            <p:nvPr/>
          </p:nvSpPr>
          <p:spPr>
            <a:xfrm>
              <a:off x="2678808" y="3848265"/>
              <a:ext cx="566211" cy="188623"/>
            </a:xfrm>
            <a:custGeom>
              <a:rect b="b" l="l" r="r" t="t"/>
              <a:pathLst>
                <a:path extrusionOk="0" h="5496" w="16498">
                  <a:moveTo>
                    <a:pt x="5101" y="1"/>
                  </a:moveTo>
                  <a:cubicBezTo>
                    <a:pt x="4898" y="1"/>
                    <a:pt x="4694" y="4"/>
                    <a:pt x="4491" y="11"/>
                  </a:cubicBezTo>
                  <a:cubicBezTo>
                    <a:pt x="2833" y="79"/>
                    <a:pt x="598" y="677"/>
                    <a:pt x="0" y="2505"/>
                  </a:cubicBezTo>
                  <a:cubicBezTo>
                    <a:pt x="567" y="1938"/>
                    <a:pt x="1345" y="1624"/>
                    <a:pt x="2151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5" y="1693"/>
                    <a:pt x="5033" y="2415"/>
                    <a:pt x="6376" y="2708"/>
                  </a:cubicBezTo>
                  <a:cubicBezTo>
                    <a:pt x="7696" y="3013"/>
                    <a:pt x="8960" y="3555"/>
                    <a:pt x="10280" y="3859"/>
                  </a:cubicBezTo>
                  <a:cubicBezTo>
                    <a:pt x="11476" y="4119"/>
                    <a:pt x="12797" y="4412"/>
                    <a:pt x="13981" y="4875"/>
                  </a:cubicBezTo>
                  <a:cubicBezTo>
                    <a:pt x="14704" y="5134"/>
                    <a:pt x="15584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64" y="5428"/>
                    <a:pt x="16464" y="5394"/>
                  </a:cubicBezTo>
                  <a:cubicBezTo>
                    <a:pt x="15527" y="2776"/>
                    <a:pt x="12921" y="1230"/>
                    <a:pt x="10371" y="643"/>
                  </a:cubicBezTo>
                  <a:cubicBezTo>
                    <a:pt x="8649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15"/>
            <p:cNvSpPr/>
            <p:nvPr/>
          </p:nvSpPr>
          <p:spPr>
            <a:xfrm>
              <a:off x="2731455" y="3881933"/>
              <a:ext cx="510476" cy="149532"/>
            </a:xfrm>
            <a:custGeom>
              <a:rect b="b" l="l" r="r" t="t"/>
              <a:pathLst>
                <a:path extrusionOk="0" h="4357" w="14874">
                  <a:moveTo>
                    <a:pt x="2427" y="1"/>
                  </a:moveTo>
                  <a:cubicBezTo>
                    <a:pt x="2055" y="35"/>
                    <a:pt x="1716" y="68"/>
                    <a:pt x="1412" y="102"/>
                  </a:cubicBezTo>
                  <a:cubicBezTo>
                    <a:pt x="1163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5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70" y="351"/>
                    <a:pt x="4921" y="418"/>
                  </a:cubicBezTo>
                  <a:cubicBezTo>
                    <a:pt x="5372" y="520"/>
                    <a:pt x="5835" y="599"/>
                    <a:pt x="6298" y="734"/>
                  </a:cubicBezTo>
                  <a:cubicBezTo>
                    <a:pt x="6772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79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4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4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74" y="3792"/>
                    <a:pt x="13948" y="3646"/>
                    <a:pt x="13711" y="3476"/>
                  </a:cubicBezTo>
                  <a:cubicBezTo>
                    <a:pt x="13429" y="3273"/>
                    <a:pt x="13147" y="3104"/>
                    <a:pt x="12842" y="2946"/>
                  </a:cubicBezTo>
                  <a:lnTo>
                    <a:pt x="11770" y="2393"/>
                  </a:lnTo>
                  <a:cubicBezTo>
                    <a:pt x="11375" y="2201"/>
                    <a:pt x="10958" y="2021"/>
                    <a:pt x="10540" y="1874"/>
                  </a:cubicBezTo>
                  <a:cubicBezTo>
                    <a:pt x="9683" y="1535"/>
                    <a:pt x="8746" y="1197"/>
                    <a:pt x="7798" y="892"/>
                  </a:cubicBezTo>
                  <a:cubicBezTo>
                    <a:pt x="7336" y="734"/>
                    <a:pt x="6862" y="610"/>
                    <a:pt x="6377" y="486"/>
                  </a:cubicBezTo>
                  <a:cubicBezTo>
                    <a:pt x="5903" y="362"/>
                    <a:pt x="5429" y="283"/>
                    <a:pt x="4966" y="181"/>
                  </a:cubicBezTo>
                  <a:cubicBezTo>
                    <a:pt x="4503" y="114"/>
                    <a:pt x="4063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15"/>
            <p:cNvSpPr/>
            <p:nvPr/>
          </p:nvSpPr>
          <p:spPr>
            <a:xfrm>
              <a:off x="2896843" y="3856777"/>
              <a:ext cx="48837" cy="43792"/>
            </a:xfrm>
            <a:custGeom>
              <a:rect b="b" l="l" r="r" t="t"/>
              <a:pathLst>
                <a:path extrusionOk="0" h="1276" w="1423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37"/>
                  </a:cubicBezTo>
                  <a:cubicBezTo>
                    <a:pt x="361" y="361"/>
                    <a:pt x="553" y="497"/>
                    <a:pt x="734" y="643"/>
                  </a:cubicBezTo>
                  <a:cubicBezTo>
                    <a:pt x="824" y="722"/>
                    <a:pt x="903" y="790"/>
                    <a:pt x="982" y="880"/>
                  </a:cubicBezTo>
                  <a:cubicBezTo>
                    <a:pt x="1061" y="948"/>
                    <a:pt x="1129" y="1005"/>
                    <a:pt x="1185" y="1061"/>
                  </a:cubicBezTo>
                  <a:cubicBezTo>
                    <a:pt x="1219" y="1084"/>
                    <a:pt x="1242" y="1117"/>
                    <a:pt x="1264" y="1151"/>
                  </a:cubicBezTo>
                  <a:cubicBezTo>
                    <a:pt x="1287" y="1174"/>
                    <a:pt x="1309" y="1196"/>
                    <a:pt x="1321" y="1219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53"/>
                    <a:pt x="1422" y="1219"/>
                    <a:pt x="1422" y="1196"/>
                  </a:cubicBezTo>
                  <a:cubicBezTo>
                    <a:pt x="1422" y="1106"/>
                    <a:pt x="1411" y="1027"/>
                    <a:pt x="1377" y="948"/>
                  </a:cubicBezTo>
                  <a:cubicBezTo>
                    <a:pt x="1332" y="847"/>
                    <a:pt x="1264" y="745"/>
                    <a:pt x="1174" y="666"/>
                  </a:cubicBezTo>
                  <a:cubicBezTo>
                    <a:pt x="1084" y="587"/>
                    <a:pt x="982" y="519"/>
                    <a:pt x="869" y="463"/>
                  </a:cubicBezTo>
                  <a:cubicBezTo>
                    <a:pt x="655" y="339"/>
                    <a:pt x="440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15"/>
            <p:cNvSpPr/>
            <p:nvPr/>
          </p:nvSpPr>
          <p:spPr>
            <a:xfrm>
              <a:off x="2834106" y="3896279"/>
              <a:ext cx="83295" cy="12801"/>
            </a:xfrm>
            <a:custGeom>
              <a:rect b="b" l="l" r="r" t="t"/>
              <a:pathLst>
                <a:path extrusionOk="0" h="373" w="2427">
                  <a:moveTo>
                    <a:pt x="2314" y="0"/>
                  </a:moveTo>
                  <a:cubicBezTo>
                    <a:pt x="2235" y="0"/>
                    <a:pt x="2144" y="0"/>
                    <a:pt x="2031" y="23"/>
                  </a:cubicBezTo>
                  <a:cubicBezTo>
                    <a:pt x="1919" y="34"/>
                    <a:pt x="1783" y="34"/>
                    <a:pt x="1648" y="68"/>
                  </a:cubicBezTo>
                  <a:cubicBezTo>
                    <a:pt x="1512" y="102"/>
                    <a:pt x="1366" y="124"/>
                    <a:pt x="1208" y="147"/>
                  </a:cubicBezTo>
                  <a:cubicBezTo>
                    <a:pt x="1033" y="169"/>
                    <a:pt x="858" y="181"/>
                    <a:pt x="680" y="181"/>
                  </a:cubicBezTo>
                  <a:cubicBezTo>
                    <a:pt x="582" y="181"/>
                    <a:pt x="484" y="178"/>
                    <a:pt x="384" y="170"/>
                  </a:cubicBezTo>
                  <a:cubicBezTo>
                    <a:pt x="294" y="170"/>
                    <a:pt x="192" y="158"/>
                    <a:pt x="102" y="136"/>
                  </a:cubicBezTo>
                  <a:cubicBezTo>
                    <a:pt x="45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92" y="215"/>
                    <a:pt x="282" y="249"/>
                    <a:pt x="373" y="271"/>
                  </a:cubicBezTo>
                  <a:cubicBezTo>
                    <a:pt x="655" y="339"/>
                    <a:pt x="937" y="373"/>
                    <a:pt x="1230" y="373"/>
                  </a:cubicBezTo>
                  <a:cubicBezTo>
                    <a:pt x="1388" y="373"/>
                    <a:pt x="1546" y="373"/>
                    <a:pt x="1693" y="350"/>
                  </a:cubicBezTo>
                  <a:cubicBezTo>
                    <a:pt x="1828" y="328"/>
                    <a:pt x="1964" y="294"/>
                    <a:pt x="2088" y="237"/>
                  </a:cubicBezTo>
                  <a:cubicBezTo>
                    <a:pt x="2212" y="181"/>
                    <a:pt x="2325" y="113"/>
                    <a:pt x="2426" y="23"/>
                  </a:cubicBezTo>
                  <a:lnTo>
                    <a:pt x="2426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15"/>
            <p:cNvSpPr/>
            <p:nvPr/>
          </p:nvSpPr>
          <p:spPr>
            <a:xfrm>
              <a:off x="2804282" y="3864121"/>
              <a:ext cx="23646" cy="21347"/>
            </a:xfrm>
            <a:custGeom>
              <a:rect b="b" l="l" r="r" t="t"/>
              <a:pathLst>
                <a:path extrusionOk="0" h="622" w="689">
                  <a:moveTo>
                    <a:pt x="0" y="1"/>
                  </a:moveTo>
                  <a:lnTo>
                    <a:pt x="0" y="1"/>
                  </a:lnTo>
                  <a:cubicBezTo>
                    <a:pt x="113" y="80"/>
                    <a:pt x="215" y="181"/>
                    <a:pt x="305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18" y="508"/>
                    <a:pt x="418" y="565"/>
                    <a:pt x="418" y="576"/>
                  </a:cubicBezTo>
                  <a:lnTo>
                    <a:pt x="418" y="621"/>
                  </a:lnTo>
                  <a:lnTo>
                    <a:pt x="689" y="565"/>
                  </a:lnTo>
                  <a:lnTo>
                    <a:pt x="666" y="531"/>
                  </a:lnTo>
                  <a:cubicBezTo>
                    <a:pt x="666" y="497"/>
                    <a:pt x="644" y="463"/>
                    <a:pt x="632" y="429"/>
                  </a:cubicBezTo>
                  <a:cubicBezTo>
                    <a:pt x="576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15"/>
            <p:cNvSpPr/>
            <p:nvPr/>
          </p:nvSpPr>
          <p:spPr>
            <a:xfrm>
              <a:off x="2954158" y="3919136"/>
              <a:ext cx="63149" cy="27181"/>
            </a:xfrm>
            <a:custGeom>
              <a:rect b="b" l="l" r="r" t="t"/>
              <a:pathLst>
                <a:path extrusionOk="0" h="792" w="184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30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32" y="666"/>
                    <a:pt x="316" y="756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208" y="609"/>
                    <a:pt x="1321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82" y="350"/>
                    <a:pt x="1738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15"/>
            <p:cNvSpPr/>
            <p:nvPr/>
          </p:nvSpPr>
          <p:spPr>
            <a:xfrm>
              <a:off x="3000627" y="3922980"/>
              <a:ext cx="25980" cy="26392"/>
            </a:xfrm>
            <a:custGeom>
              <a:rect b="b" l="l" r="r" t="t"/>
              <a:pathLst>
                <a:path extrusionOk="0" h="769" w="757">
                  <a:moveTo>
                    <a:pt x="497" y="1"/>
                  </a:moveTo>
                  <a:cubicBezTo>
                    <a:pt x="497" y="1"/>
                    <a:pt x="486" y="57"/>
                    <a:pt x="463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25" y="667"/>
                  </a:cubicBezTo>
                  <a:lnTo>
                    <a:pt x="1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41" y="520"/>
                  </a:cubicBezTo>
                  <a:cubicBezTo>
                    <a:pt x="531" y="441"/>
                    <a:pt x="610" y="339"/>
                    <a:pt x="678" y="238"/>
                  </a:cubicBezTo>
                  <a:lnTo>
                    <a:pt x="757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15"/>
            <p:cNvSpPr/>
            <p:nvPr/>
          </p:nvSpPr>
          <p:spPr>
            <a:xfrm>
              <a:off x="3035084" y="3898990"/>
              <a:ext cx="13591" cy="32570"/>
            </a:xfrm>
            <a:custGeom>
              <a:rect b="b" l="l" r="r" t="t"/>
              <a:pathLst>
                <a:path extrusionOk="0" h="949" w="396">
                  <a:moveTo>
                    <a:pt x="1" y="0"/>
                  </a:moveTo>
                  <a:lnTo>
                    <a:pt x="1" y="0"/>
                  </a:lnTo>
                  <a:cubicBezTo>
                    <a:pt x="69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15"/>
            <p:cNvSpPr/>
            <p:nvPr/>
          </p:nvSpPr>
          <p:spPr>
            <a:xfrm>
              <a:off x="3035496" y="3880011"/>
              <a:ext cx="30613" cy="59271"/>
            </a:xfrm>
            <a:custGeom>
              <a:rect b="b" l="l" r="r" t="t"/>
              <a:pathLst>
                <a:path extrusionOk="0" h="1727" w="892">
                  <a:moveTo>
                    <a:pt x="0" y="0"/>
                  </a:moveTo>
                  <a:cubicBezTo>
                    <a:pt x="0" y="0"/>
                    <a:pt x="90" y="91"/>
                    <a:pt x="203" y="237"/>
                  </a:cubicBezTo>
                  <a:cubicBezTo>
                    <a:pt x="271" y="316"/>
                    <a:pt x="327" y="395"/>
                    <a:pt x="384" y="486"/>
                  </a:cubicBezTo>
                  <a:cubicBezTo>
                    <a:pt x="451" y="587"/>
                    <a:pt x="508" y="689"/>
                    <a:pt x="553" y="790"/>
                  </a:cubicBezTo>
                  <a:cubicBezTo>
                    <a:pt x="598" y="903"/>
                    <a:pt x="621" y="1005"/>
                    <a:pt x="643" y="1117"/>
                  </a:cubicBezTo>
                  <a:cubicBezTo>
                    <a:pt x="655" y="1219"/>
                    <a:pt x="666" y="1309"/>
                    <a:pt x="655" y="1400"/>
                  </a:cubicBezTo>
                  <a:cubicBezTo>
                    <a:pt x="655" y="1479"/>
                    <a:pt x="643" y="1546"/>
                    <a:pt x="621" y="1614"/>
                  </a:cubicBezTo>
                  <a:cubicBezTo>
                    <a:pt x="609" y="1670"/>
                    <a:pt x="609" y="1704"/>
                    <a:pt x="609" y="1704"/>
                  </a:cubicBezTo>
                  <a:lnTo>
                    <a:pt x="892" y="1727"/>
                  </a:lnTo>
                  <a:cubicBezTo>
                    <a:pt x="892" y="1704"/>
                    <a:pt x="892" y="1670"/>
                    <a:pt x="892" y="1648"/>
                  </a:cubicBezTo>
                  <a:cubicBezTo>
                    <a:pt x="892" y="1569"/>
                    <a:pt x="892" y="1490"/>
                    <a:pt x="892" y="1422"/>
                  </a:cubicBezTo>
                  <a:cubicBezTo>
                    <a:pt x="880" y="1298"/>
                    <a:pt x="858" y="1185"/>
                    <a:pt x="824" y="1072"/>
                  </a:cubicBezTo>
                  <a:cubicBezTo>
                    <a:pt x="790" y="959"/>
                    <a:pt x="745" y="835"/>
                    <a:pt x="677" y="734"/>
                  </a:cubicBezTo>
                  <a:cubicBezTo>
                    <a:pt x="553" y="542"/>
                    <a:pt x="406" y="361"/>
                    <a:pt x="237" y="203"/>
                  </a:cubicBezTo>
                  <a:cubicBezTo>
                    <a:pt x="102" y="7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15"/>
            <p:cNvSpPr/>
            <p:nvPr/>
          </p:nvSpPr>
          <p:spPr>
            <a:xfrm>
              <a:off x="2978182" y="3893156"/>
              <a:ext cx="19768" cy="22891"/>
            </a:xfrm>
            <a:custGeom>
              <a:rect b="b" l="l" r="r" t="t"/>
              <a:pathLst>
                <a:path extrusionOk="0" h="667" w="576">
                  <a:moveTo>
                    <a:pt x="0" y="1"/>
                  </a:moveTo>
                  <a:cubicBezTo>
                    <a:pt x="90" y="103"/>
                    <a:pt x="169" y="204"/>
                    <a:pt x="237" y="317"/>
                  </a:cubicBezTo>
                  <a:cubicBezTo>
                    <a:pt x="260" y="351"/>
                    <a:pt x="271" y="396"/>
                    <a:pt x="282" y="430"/>
                  </a:cubicBezTo>
                  <a:cubicBezTo>
                    <a:pt x="293" y="464"/>
                    <a:pt x="305" y="509"/>
                    <a:pt x="293" y="543"/>
                  </a:cubicBezTo>
                  <a:lnTo>
                    <a:pt x="293" y="667"/>
                  </a:lnTo>
                  <a:lnTo>
                    <a:pt x="576" y="622"/>
                  </a:lnTo>
                  <a:cubicBezTo>
                    <a:pt x="576" y="622"/>
                    <a:pt x="553" y="565"/>
                    <a:pt x="530" y="497"/>
                  </a:cubicBezTo>
                  <a:cubicBezTo>
                    <a:pt x="519" y="452"/>
                    <a:pt x="497" y="407"/>
                    <a:pt x="463" y="373"/>
                  </a:cubicBezTo>
                  <a:cubicBezTo>
                    <a:pt x="429" y="328"/>
                    <a:pt x="384" y="272"/>
                    <a:pt x="350" y="227"/>
                  </a:cubicBezTo>
                  <a:cubicBezTo>
                    <a:pt x="237" y="136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15"/>
            <p:cNvSpPr/>
            <p:nvPr/>
          </p:nvSpPr>
          <p:spPr>
            <a:xfrm>
              <a:off x="3094732" y="3927647"/>
              <a:ext cx="15135" cy="31300"/>
            </a:xfrm>
            <a:custGeom>
              <a:rect b="b" l="l" r="r" t="t"/>
              <a:pathLst>
                <a:path extrusionOk="0" h="912" w="441">
                  <a:moveTo>
                    <a:pt x="181" y="711"/>
                  </a:moveTo>
                  <a:cubicBezTo>
                    <a:pt x="175" y="745"/>
                    <a:pt x="175" y="754"/>
                    <a:pt x="177" y="754"/>
                  </a:cubicBezTo>
                  <a:cubicBezTo>
                    <a:pt x="178" y="754"/>
                    <a:pt x="181" y="745"/>
                    <a:pt x="181" y="745"/>
                  </a:cubicBezTo>
                  <a:cubicBezTo>
                    <a:pt x="181" y="731"/>
                    <a:pt x="181" y="722"/>
                    <a:pt x="181" y="711"/>
                  </a:cubicBezTo>
                  <a:close/>
                  <a:moveTo>
                    <a:pt x="1" y="0"/>
                  </a:moveTo>
                  <a:lnTo>
                    <a:pt x="91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81" y="689"/>
                  </a:cubicBezTo>
                  <a:cubicBezTo>
                    <a:pt x="181" y="697"/>
                    <a:pt x="181" y="704"/>
                    <a:pt x="181" y="711"/>
                  </a:cubicBezTo>
                  <a:cubicBezTo>
                    <a:pt x="204" y="677"/>
                    <a:pt x="238" y="643"/>
                    <a:pt x="283" y="643"/>
                  </a:cubicBezTo>
                  <a:cubicBezTo>
                    <a:pt x="303" y="643"/>
                    <a:pt x="333" y="653"/>
                    <a:pt x="355" y="663"/>
                  </a:cubicBezTo>
                  <a:lnTo>
                    <a:pt x="355" y="663"/>
                  </a:lnTo>
                  <a:lnTo>
                    <a:pt x="238" y="869"/>
                  </a:lnTo>
                  <a:cubicBezTo>
                    <a:pt x="238" y="880"/>
                    <a:pt x="238" y="880"/>
                    <a:pt x="238" y="880"/>
                  </a:cubicBezTo>
                  <a:cubicBezTo>
                    <a:pt x="238" y="892"/>
                    <a:pt x="226" y="892"/>
                    <a:pt x="249" y="903"/>
                  </a:cubicBezTo>
                  <a:cubicBezTo>
                    <a:pt x="260" y="909"/>
                    <a:pt x="274" y="911"/>
                    <a:pt x="288" y="911"/>
                  </a:cubicBezTo>
                  <a:cubicBezTo>
                    <a:pt x="302" y="911"/>
                    <a:pt x="317" y="909"/>
                    <a:pt x="328" y="903"/>
                  </a:cubicBezTo>
                  <a:cubicBezTo>
                    <a:pt x="373" y="892"/>
                    <a:pt x="407" y="858"/>
                    <a:pt x="429" y="824"/>
                  </a:cubicBezTo>
                  <a:cubicBezTo>
                    <a:pt x="441" y="745"/>
                    <a:pt x="429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6" y="564"/>
                    <a:pt x="350" y="452"/>
                    <a:pt x="305" y="350"/>
                  </a:cubicBezTo>
                  <a:cubicBezTo>
                    <a:pt x="260" y="249"/>
                    <a:pt x="192" y="158"/>
                    <a:pt x="125" y="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15"/>
            <p:cNvSpPr/>
            <p:nvPr/>
          </p:nvSpPr>
          <p:spPr>
            <a:xfrm>
              <a:off x="3095899" y="3959393"/>
              <a:ext cx="31780" cy="10879"/>
            </a:xfrm>
            <a:custGeom>
              <a:rect b="b" l="l" r="r" t="t"/>
              <a:pathLst>
                <a:path extrusionOk="0" h="317" w="926">
                  <a:moveTo>
                    <a:pt x="813" y="1"/>
                  </a:moveTo>
                  <a:lnTo>
                    <a:pt x="689" y="80"/>
                  </a:lnTo>
                  <a:cubicBezTo>
                    <a:pt x="610" y="125"/>
                    <a:pt x="531" y="159"/>
                    <a:pt x="441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52" y="317"/>
                  </a:cubicBezTo>
                  <a:cubicBezTo>
                    <a:pt x="565" y="317"/>
                    <a:pt x="677" y="317"/>
                    <a:pt x="790" y="283"/>
                  </a:cubicBezTo>
                  <a:lnTo>
                    <a:pt x="926" y="249"/>
                  </a:lnTo>
                  <a:lnTo>
                    <a:pt x="813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15"/>
            <p:cNvSpPr/>
            <p:nvPr/>
          </p:nvSpPr>
          <p:spPr>
            <a:xfrm>
              <a:off x="3147791" y="3958227"/>
              <a:ext cx="9713" cy="18258"/>
            </a:xfrm>
            <a:custGeom>
              <a:rect b="b" l="l" r="r" t="t"/>
              <a:pathLst>
                <a:path extrusionOk="0" h="532" w="283">
                  <a:moveTo>
                    <a:pt x="46" y="1"/>
                  </a:move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1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15"/>
            <p:cNvSpPr/>
            <p:nvPr/>
          </p:nvSpPr>
          <p:spPr>
            <a:xfrm>
              <a:off x="3203939" y="4103469"/>
              <a:ext cx="192913" cy="134843"/>
            </a:xfrm>
            <a:custGeom>
              <a:rect b="b" l="l" r="r" t="t"/>
              <a:pathLst>
                <a:path extrusionOk="0" h="3929" w="5621">
                  <a:moveTo>
                    <a:pt x="3596" y="86"/>
                  </a:moveTo>
                  <a:cubicBezTo>
                    <a:pt x="3434" y="86"/>
                    <a:pt x="3276" y="128"/>
                    <a:pt x="3115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8" y="1239"/>
                  </a:cubicBezTo>
                  <a:cubicBezTo>
                    <a:pt x="2007" y="1239"/>
                    <a:pt x="1937" y="1235"/>
                    <a:pt x="1867" y="1235"/>
                  </a:cubicBezTo>
                  <a:cubicBezTo>
                    <a:pt x="1746" y="1235"/>
                    <a:pt x="1626" y="1246"/>
                    <a:pt x="1513" y="1309"/>
                  </a:cubicBezTo>
                  <a:cubicBezTo>
                    <a:pt x="1163" y="1467"/>
                    <a:pt x="1095" y="1840"/>
                    <a:pt x="757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33" y="3893"/>
                  </a:lnTo>
                  <a:cubicBezTo>
                    <a:pt x="638" y="3918"/>
                    <a:pt x="643" y="3929"/>
                    <a:pt x="649" y="3929"/>
                  </a:cubicBezTo>
                  <a:cubicBezTo>
                    <a:pt x="684" y="3929"/>
                    <a:pt x="738" y="3563"/>
                    <a:pt x="824" y="3476"/>
                  </a:cubicBezTo>
                  <a:cubicBezTo>
                    <a:pt x="1039" y="3273"/>
                    <a:pt x="1411" y="3374"/>
                    <a:pt x="1671" y="3216"/>
                  </a:cubicBezTo>
                  <a:cubicBezTo>
                    <a:pt x="1975" y="3013"/>
                    <a:pt x="2472" y="2900"/>
                    <a:pt x="2675" y="2573"/>
                  </a:cubicBezTo>
                  <a:cubicBezTo>
                    <a:pt x="2743" y="2472"/>
                    <a:pt x="2731" y="2246"/>
                    <a:pt x="2833" y="2167"/>
                  </a:cubicBezTo>
                  <a:cubicBezTo>
                    <a:pt x="2879" y="2128"/>
                    <a:pt x="2939" y="2116"/>
                    <a:pt x="3008" y="2116"/>
                  </a:cubicBezTo>
                  <a:cubicBezTo>
                    <a:pt x="3113" y="2116"/>
                    <a:pt x="3236" y="2143"/>
                    <a:pt x="3352" y="2143"/>
                  </a:cubicBezTo>
                  <a:cubicBezTo>
                    <a:pt x="3424" y="2143"/>
                    <a:pt x="3494" y="2133"/>
                    <a:pt x="3555" y="2099"/>
                  </a:cubicBezTo>
                  <a:cubicBezTo>
                    <a:pt x="3928" y="1896"/>
                    <a:pt x="3837" y="1501"/>
                    <a:pt x="4052" y="1275"/>
                  </a:cubicBezTo>
                  <a:cubicBezTo>
                    <a:pt x="4242" y="1060"/>
                    <a:pt x="4553" y="1039"/>
                    <a:pt x="4872" y="1039"/>
                  </a:cubicBezTo>
                  <a:cubicBezTo>
                    <a:pt x="4949" y="1039"/>
                    <a:pt x="5026" y="1041"/>
                    <a:pt x="5102" y="1041"/>
                  </a:cubicBezTo>
                  <a:cubicBezTo>
                    <a:pt x="5290" y="1041"/>
                    <a:pt x="5470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3" y="86"/>
                    <a:pt x="3596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15"/>
            <p:cNvSpPr/>
            <p:nvPr/>
          </p:nvSpPr>
          <p:spPr>
            <a:xfrm>
              <a:off x="2338766" y="3999857"/>
              <a:ext cx="962436" cy="845302"/>
            </a:xfrm>
            <a:custGeom>
              <a:rect b="b" l="l" r="r" t="t"/>
              <a:pathLst>
                <a:path extrusionOk="0" h="24630" w="28043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2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4" y="24143"/>
                  </a:cubicBezTo>
                  <a:cubicBezTo>
                    <a:pt x="17661" y="23432"/>
                    <a:pt x="20177" y="22699"/>
                    <a:pt x="22885" y="20871"/>
                  </a:cubicBezTo>
                  <a:cubicBezTo>
                    <a:pt x="25266" y="19156"/>
                    <a:pt x="27602" y="16402"/>
                    <a:pt x="27783" y="13186"/>
                  </a:cubicBezTo>
                  <a:cubicBezTo>
                    <a:pt x="28042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15"/>
            <p:cNvSpPr/>
            <p:nvPr/>
          </p:nvSpPr>
          <p:spPr>
            <a:xfrm>
              <a:off x="3199305" y="4132126"/>
              <a:ext cx="106907" cy="127053"/>
            </a:xfrm>
            <a:custGeom>
              <a:rect b="b" l="l" r="r" t="t"/>
              <a:pathLst>
                <a:path extrusionOk="0" h="3702" w="3115">
                  <a:moveTo>
                    <a:pt x="0" y="0"/>
                  </a:moveTo>
                  <a:lnTo>
                    <a:pt x="474" y="959"/>
                  </a:lnTo>
                  <a:cubicBezTo>
                    <a:pt x="644" y="1275"/>
                    <a:pt x="835" y="1580"/>
                    <a:pt x="1050" y="1873"/>
                  </a:cubicBezTo>
                  <a:cubicBezTo>
                    <a:pt x="1264" y="2144"/>
                    <a:pt x="1433" y="2449"/>
                    <a:pt x="1558" y="2765"/>
                  </a:cubicBezTo>
                  <a:cubicBezTo>
                    <a:pt x="1558" y="2686"/>
                    <a:pt x="1569" y="2596"/>
                    <a:pt x="1558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6"/>
                    <a:pt x="1462" y="2117"/>
                    <a:pt x="1442" y="2058"/>
                  </a:cubicBezTo>
                  <a:lnTo>
                    <a:pt x="1442" y="2058"/>
                  </a:lnTo>
                  <a:cubicBezTo>
                    <a:pt x="1538" y="2184"/>
                    <a:pt x="1640" y="2305"/>
                    <a:pt x="1761" y="2426"/>
                  </a:cubicBezTo>
                  <a:cubicBezTo>
                    <a:pt x="1907" y="2596"/>
                    <a:pt x="2065" y="2765"/>
                    <a:pt x="2235" y="2900"/>
                  </a:cubicBezTo>
                  <a:lnTo>
                    <a:pt x="3115" y="3702"/>
                  </a:lnTo>
                  <a:lnTo>
                    <a:pt x="2652" y="2630"/>
                  </a:lnTo>
                  <a:cubicBezTo>
                    <a:pt x="2551" y="2426"/>
                    <a:pt x="2472" y="2212"/>
                    <a:pt x="2370" y="2009"/>
                  </a:cubicBezTo>
                  <a:cubicBezTo>
                    <a:pt x="2246" y="1828"/>
                    <a:pt x="2122" y="1648"/>
                    <a:pt x="1998" y="1467"/>
                  </a:cubicBezTo>
                  <a:cubicBezTo>
                    <a:pt x="1727" y="1140"/>
                    <a:pt x="1422" y="835"/>
                    <a:pt x="1117" y="542"/>
                  </a:cubicBezTo>
                  <a:lnTo>
                    <a:pt x="1117" y="542"/>
                  </a:lnTo>
                  <a:cubicBezTo>
                    <a:pt x="1228" y="777"/>
                    <a:pt x="1347" y="1012"/>
                    <a:pt x="1470" y="1240"/>
                  </a:cubicBezTo>
                  <a:lnTo>
                    <a:pt x="1470" y="1240"/>
                  </a:lnTo>
                  <a:lnTo>
                    <a:pt x="1354" y="1106"/>
                  </a:lnTo>
                  <a:lnTo>
                    <a:pt x="835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15"/>
            <p:cNvSpPr/>
            <p:nvPr/>
          </p:nvSpPr>
          <p:spPr>
            <a:xfrm>
              <a:off x="3251952" y="4141015"/>
              <a:ext cx="40326" cy="65105"/>
            </a:xfrm>
            <a:custGeom>
              <a:rect b="b" l="l" r="r" t="t"/>
              <a:pathLst>
                <a:path extrusionOk="0" h="1897" w="1175">
                  <a:moveTo>
                    <a:pt x="1" y="1"/>
                  </a:moveTo>
                  <a:lnTo>
                    <a:pt x="1" y="1"/>
                  </a:lnTo>
                  <a:cubicBezTo>
                    <a:pt x="12" y="125"/>
                    <a:pt x="46" y="249"/>
                    <a:pt x="103" y="373"/>
                  </a:cubicBezTo>
                  <a:cubicBezTo>
                    <a:pt x="148" y="486"/>
                    <a:pt x="193" y="599"/>
                    <a:pt x="260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54" y="1197"/>
                  </a:lnTo>
                  <a:cubicBezTo>
                    <a:pt x="588" y="1265"/>
                    <a:pt x="622" y="1287"/>
                    <a:pt x="655" y="1355"/>
                  </a:cubicBezTo>
                  <a:cubicBezTo>
                    <a:pt x="712" y="1457"/>
                    <a:pt x="780" y="1558"/>
                    <a:pt x="859" y="1660"/>
                  </a:cubicBezTo>
                  <a:cubicBezTo>
                    <a:pt x="938" y="1761"/>
                    <a:pt x="1050" y="1840"/>
                    <a:pt x="1175" y="1897"/>
                  </a:cubicBezTo>
                  <a:cubicBezTo>
                    <a:pt x="1175" y="1885"/>
                    <a:pt x="1152" y="1739"/>
                    <a:pt x="1152" y="1524"/>
                  </a:cubicBezTo>
                  <a:cubicBezTo>
                    <a:pt x="1152" y="1400"/>
                    <a:pt x="1129" y="1276"/>
                    <a:pt x="1107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26" y="746"/>
                  </a:lnTo>
                  <a:cubicBezTo>
                    <a:pt x="768" y="509"/>
                    <a:pt x="576" y="317"/>
                    <a:pt x="351" y="170"/>
                  </a:cubicBezTo>
                  <a:cubicBezTo>
                    <a:pt x="238" y="91"/>
                    <a:pt x="125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15"/>
            <p:cNvSpPr/>
            <p:nvPr/>
          </p:nvSpPr>
          <p:spPr>
            <a:xfrm>
              <a:off x="3276354" y="4132126"/>
              <a:ext cx="32192" cy="60815"/>
            </a:xfrm>
            <a:custGeom>
              <a:rect b="b" l="l" r="r" t="t"/>
              <a:pathLst>
                <a:path extrusionOk="0" h="1772" w="938">
                  <a:moveTo>
                    <a:pt x="12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64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37" y="1546"/>
                    <a:pt x="926" y="1433"/>
                  </a:cubicBezTo>
                  <a:cubicBezTo>
                    <a:pt x="904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6" y="192"/>
                  </a:cubicBezTo>
                  <a:cubicBezTo>
                    <a:pt x="215" y="113"/>
                    <a:pt x="125" y="45"/>
                    <a:pt x="12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15"/>
            <p:cNvSpPr/>
            <p:nvPr/>
          </p:nvSpPr>
          <p:spPr>
            <a:xfrm>
              <a:off x="3284899" y="4087201"/>
              <a:ext cx="67027" cy="134020"/>
            </a:xfrm>
            <a:custGeom>
              <a:rect b="b" l="l" r="r" t="t"/>
              <a:pathLst>
                <a:path extrusionOk="0" h="3905" w="1953">
                  <a:moveTo>
                    <a:pt x="0" y="0"/>
                  </a:moveTo>
                  <a:lnTo>
                    <a:pt x="226" y="655"/>
                  </a:lnTo>
                  <a:cubicBezTo>
                    <a:pt x="267" y="771"/>
                    <a:pt x="312" y="883"/>
                    <a:pt x="364" y="994"/>
                  </a:cubicBezTo>
                  <a:lnTo>
                    <a:pt x="364" y="994"/>
                  </a:lnTo>
                  <a:lnTo>
                    <a:pt x="350" y="982"/>
                  </a:lnTo>
                  <a:lnTo>
                    <a:pt x="158" y="779"/>
                  </a:lnTo>
                  <a:lnTo>
                    <a:pt x="158" y="779"/>
                  </a:lnTo>
                  <a:cubicBezTo>
                    <a:pt x="192" y="869"/>
                    <a:pt x="203" y="948"/>
                    <a:pt x="248" y="1027"/>
                  </a:cubicBezTo>
                  <a:cubicBezTo>
                    <a:pt x="294" y="1117"/>
                    <a:pt x="350" y="1196"/>
                    <a:pt x="406" y="1275"/>
                  </a:cubicBezTo>
                  <a:cubicBezTo>
                    <a:pt x="519" y="1433"/>
                    <a:pt x="621" y="1569"/>
                    <a:pt x="711" y="1716"/>
                  </a:cubicBezTo>
                  <a:cubicBezTo>
                    <a:pt x="790" y="1874"/>
                    <a:pt x="880" y="2032"/>
                    <a:pt x="959" y="2189"/>
                  </a:cubicBezTo>
                  <a:cubicBezTo>
                    <a:pt x="1050" y="2359"/>
                    <a:pt x="1140" y="2517"/>
                    <a:pt x="1230" y="2675"/>
                  </a:cubicBezTo>
                  <a:lnTo>
                    <a:pt x="1952" y="3905"/>
                  </a:lnTo>
                  <a:lnTo>
                    <a:pt x="1693" y="2494"/>
                  </a:lnTo>
                  <a:lnTo>
                    <a:pt x="1625" y="2178"/>
                  </a:lnTo>
                  <a:cubicBezTo>
                    <a:pt x="1591" y="2088"/>
                    <a:pt x="1557" y="1998"/>
                    <a:pt x="1523" y="1896"/>
                  </a:cubicBezTo>
                  <a:cubicBezTo>
                    <a:pt x="1433" y="1727"/>
                    <a:pt x="1343" y="1546"/>
                    <a:pt x="1241" y="1388"/>
                  </a:cubicBezTo>
                  <a:lnTo>
                    <a:pt x="1225" y="1364"/>
                  </a:lnTo>
                  <a:lnTo>
                    <a:pt x="1225" y="1364"/>
                  </a:lnTo>
                  <a:cubicBezTo>
                    <a:pt x="1352" y="1446"/>
                    <a:pt x="1472" y="1537"/>
                    <a:pt x="1591" y="1637"/>
                  </a:cubicBezTo>
                  <a:cubicBezTo>
                    <a:pt x="1659" y="1682"/>
                    <a:pt x="1727" y="1738"/>
                    <a:pt x="1783" y="1795"/>
                  </a:cubicBezTo>
                  <a:cubicBezTo>
                    <a:pt x="1828" y="1862"/>
                    <a:pt x="1907" y="1919"/>
                    <a:pt x="1896" y="2009"/>
                  </a:cubicBezTo>
                  <a:cubicBezTo>
                    <a:pt x="1952" y="1930"/>
                    <a:pt x="1896" y="1817"/>
                    <a:pt x="1862" y="1738"/>
                  </a:cubicBezTo>
                  <a:cubicBezTo>
                    <a:pt x="1828" y="1659"/>
                    <a:pt x="1783" y="1580"/>
                    <a:pt x="1727" y="1501"/>
                  </a:cubicBezTo>
                  <a:cubicBezTo>
                    <a:pt x="1625" y="1354"/>
                    <a:pt x="1512" y="1219"/>
                    <a:pt x="1388" y="1084"/>
                  </a:cubicBezTo>
                  <a:cubicBezTo>
                    <a:pt x="1275" y="948"/>
                    <a:pt x="1151" y="824"/>
                    <a:pt x="1016" y="700"/>
                  </a:cubicBezTo>
                  <a:cubicBezTo>
                    <a:pt x="880" y="576"/>
                    <a:pt x="734" y="452"/>
                    <a:pt x="576" y="35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15"/>
            <p:cNvSpPr/>
            <p:nvPr/>
          </p:nvSpPr>
          <p:spPr>
            <a:xfrm>
              <a:off x="3338713" y="4102679"/>
              <a:ext cx="26770" cy="48460"/>
            </a:xfrm>
            <a:custGeom>
              <a:rect b="b" l="l" r="r" t="t"/>
              <a:pathLst>
                <a:path extrusionOk="0" h="1412" w="780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39" y="1107"/>
                    <a:pt x="463" y="1219"/>
                  </a:cubicBezTo>
                  <a:cubicBezTo>
                    <a:pt x="576" y="1321"/>
                    <a:pt x="666" y="1411"/>
                    <a:pt x="666" y="1411"/>
                  </a:cubicBezTo>
                  <a:cubicBezTo>
                    <a:pt x="723" y="1321"/>
                    <a:pt x="757" y="1231"/>
                    <a:pt x="768" y="1129"/>
                  </a:cubicBezTo>
                  <a:cubicBezTo>
                    <a:pt x="779" y="926"/>
                    <a:pt x="734" y="734"/>
                    <a:pt x="644" y="565"/>
                  </a:cubicBezTo>
                  <a:cubicBezTo>
                    <a:pt x="554" y="407"/>
                    <a:pt x="429" y="272"/>
                    <a:pt x="294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15"/>
            <p:cNvSpPr/>
            <p:nvPr/>
          </p:nvSpPr>
          <p:spPr>
            <a:xfrm>
              <a:off x="3365037" y="4106935"/>
              <a:ext cx="23681" cy="39159"/>
            </a:xfrm>
            <a:custGeom>
              <a:rect b="b" l="l" r="r" t="t"/>
              <a:pathLst>
                <a:path extrusionOk="0" h="1141" w="690">
                  <a:moveTo>
                    <a:pt x="35" y="1"/>
                  </a:moveTo>
                  <a:cubicBezTo>
                    <a:pt x="12" y="80"/>
                    <a:pt x="1" y="159"/>
                    <a:pt x="1" y="249"/>
                  </a:cubicBezTo>
                  <a:cubicBezTo>
                    <a:pt x="1" y="396"/>
                    <a:pt x="35" y="531"/>
                    <a:pt x="103" y="667"/>
                  </a:cubicBezTo>
                  <a:cubicBezTo>
                    <a:pt x="159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43" y="1141"/>
                  </a:cubicBezTo>
                  <a:cubicBezTo>
                    <a:pt x="588" y="1073"/>
                    <a:pt x="633" y="994"/>
                    <a:pt x="644" y="904"/>
                  </a:cubicBezTo>
                  <a:cubicBezTo>
                    <a:pt x="689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5"/>
            <p:cNvSpPr/>
            <p:nvPr/>
          </p:nvSpPr>
          <p:spPr>
            <a:xfrm>
              <a:off x="2497564" y="4204919"/>
              <a:ext cx="15890" cy="24813"/>
            </a:xfrm>
            <a:custGeom>
              <a:rect b="b" l="l" r="r" t="t"/>
              <a:pathLst>
                <a:path extrusionOk="0" h="723" w="463">
                  <a:moveTo>
                    <a:pt x="226" y="1"/>
                  </a:moveTo>
                  <a:cubicBezTo>
                    <a:pt x="102" y="1"/>
                    <a:pt x="0" y="159"/>
                    <a:pt x="0" y="362"/>
                  </a:cubicBezTo>
                  <a:cubicBezTo>
                    <a:pt x="0" y="554"/>
                    <a:pt x="102" y="723"/>
                    <a:pt x="226" y="723"/>
                  </a:cubicBezTo>
                  <a:cubicBezTo>
                    <a:pt x="361" y="723"/>
                    <a:pt x="463" y="554"/>
                    <a:pt x="463" y="362"/>
                  </a:cubicBezTo>
                  <a:cubicBezTo>
                    <a:pt x="463" y="159"/>
                    <a:pt x="361" y="1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5"/>
            <p:cNvSpPr/>
            <p:nvPr/>
          </p:nvSpPr>
          <p:spPr>
            <a:xfrm>
              <a:off x="2510331" y="4187862"/>
              <a:ext cx="23338" cy="19425"/>
            </a:xfrm>
            <a:custGeom>
              <a:rect b="b" l="l" r="r" t="t"/>
              <a:pathLst>
                <a:path extrusionOk="0" h="566" w="680">
                  <a:moveTo>
                    <a:pt x="393" y="0"/>
                  </a:moveTo>
                  <a:cubicBezTo>
                    <a:pt x="387" y="0"/>
                    <a:pt x="380" y="1"/>
                    <a:pt x="373" y="1"/>
                  </a:cubicBezTo>
                  <a:cubicBezTo>
                    <a:pt x="114" y="1"/>
                    <a:pt x="1" y="328"/>
                    <a:pt x="193" y="498"/>
                  </a:cubicBezTo>
                  <a:cubicBezTo>
                    <a:pt x="246" y="545"/>
                    <a:pt x="309" y="566"/>
                    <a:pt x="370" y="566"/>
                  </a:cubicBezTo>
                  <a:cubicBezTo>
                    <a:pt x="528" y="566"/>
                    <a:pt x="680" y="428"/>
                    <a:pt x="655" y="249"/>
                  </a:cubicBezTo>
                  <a:cubicBezTo>
                    <a:pt x="644" y="110"/>
                    <a:pt x="531" y="0"/>
                    <a:pt x="3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15"/>
            <p:cNvSpPr/>
            <p:nvPr/>
          </p:nvSpPr>
          <p:spPr>
            <a:xfrm>
              <a:off x="2544789" y="4158449"/>
              <a:ext cx="31437" cy="29481"/>
            </a:xfrm>
            <a:custGeom>
              <a:rect b="b" l="l" r="r" t="t"/>
              <a:pathLst>
                <a:path extrusionOk="0" h="859" w="916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12" y="858"/>
                    <a:pt x="915" y="666"/>
                    <a:pt x="915" y="429"/>
                  </a:cubicBezTo>
                  <a:cubicBezTo>
                    <a:pt x="915" y="192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15"/>
            <p:cNvSpPr/>
            <p:nvPr/>
          </p:nvSpPr>
          <p:spPr>
            <a:xfrm>
              <a:off x="2544789" y="4204919"/>
              <a:ext cx="31437" cy="24813"/>
            </a:xfrm>
            <a:custGeom>
              <a:rect b="b" l="l" r="r" t="t"/>
              <a:pathLst>
                <a:path extrusionOk="0" h="723" w="916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12" y="723"/>
                    <a:pt x="915" y="554"/>
                    <a:pt x="915" y="362"/>
                  </a:cubicBezTo>
                  <a:cubicBezTo>
                    <a:pt x="915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15"/>
            <p:cNvSpPr/>
            <p:nvPr/>
          </p:nvSpPr>
          <p:spPr>
            <a:xfrm>
              <a:off x="2594381" y="4173173"/>
              <a:ext cx="9713" cy="14758"/>
            </a:xfrm>
            <a:custGeom>
              <a:rect b="b" l="l" r="r" t="t"/>
              <a:pathLst>
                <a:path extrusionOk="0" h="430" w="283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26" y="429"/>
                    <a:pt x="282" y="328"/>
                    <a:pt x="282" y="215"/>
                  </a:cubicBezTo>
                  <a:cubicBezTo>
                    <a:pt x="282" y="91"/>
                    <a:pt x="226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15"/>
            <p:cNvSpPr/>
            <p:nvPr/>
          </p:nvSpPr>
          <p:spPr>
            <a:xfrm>
              <a:off x="2620327" y="4127081"/>
              <a:ext cx="21725" cy="31403"/>
            </a:xfrm>
            <a:custGeom>
              <a:rect b="b" l="l" r="r" t="t"/>
              <a:pathLst>
                <a:path extrusionOk="0" h="915" w="633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15"/>
            <p:cNvSpPr/>
            <p:nvPr/>
          </p:nvSpPr>
          <p:spPr>
            <a:xfrm>
              <a:off x="2653617" y="4106558"/>
              <a:ext cx="36825" cy="43037"/>
            </a:xfrm>
            <a:custGeom>
              <a:rect b="b" l="l" r="r" t="t"/>
              <a:pathLst>
                <a:path extrusionOk="0" h="1254" w="1073">
                  <a:moveTo>
                    <a:pt x="542" y="1"/>
                  </a:moveTo>
                  <a:cubicBezTo>
                    <a:pt x="249" y="1"/>
                    <a:pt x="1" y="283"/>
                    <a:pt x="1" y="621"/>
                  </a:cubicBezTo>
                  <a:cubicBezTo>
                    <a:pt x="1" y="971"/>
                    <a:pt x="238" y="1253"/>
                    <a:pt x="542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15"/>
            <p:cNvSpPr/>
            <p:nvPr/>
          </p:nvSpPr>
          <p:spPr>
            <a:xfrm>
              <a:off x="2645484" y="4180517"/>
              <a:ext cx="26770" cy="22720"/>
            </a:xfrm>
            <a:custGeom>
              <a:rect b="b" l="l" r="r" t="t"/>
              <a:pathLst>
                <a:path extrusionOk="0" h="662" w="780">
                  <a:moveTo>
                    <a:pt x="441" y="1"/>
                  </a:moveTo>
                  <a:cubicBezTo>
                    <a:pt x="159" y="1"/>
                    <a:pt x="1" y="351"/>
                    <a:pt x="204" y="554"/>
                  </a:cubicBezTo>
                  <a:cubicBezTo>
                    <a:pt x="271" y="628"/>
                    <a:pt x="357" y="662"/>
                    <a:pt x="443" y="662"/>
                  </a:cubicBezTo>
                  <a:cubicBezTo>
                    <a:pt x="606" y="662"/>
                    <a:pt x="765" y="542"/>
                    <a:pt x="779" y="351"/>
                  </a:cubicBezTo>
                  <a:cubicBezTo>
                    <a:pt x="779" y="159"/>
                    <a:pt x="633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15"/>
            <p:cNvSpPr/>
            <p:nvPr/>
          </p:nvSpPr>
          <p:spPr>
            <a:xfrm>
              <a:off x="2578903" y="4118947"/>
              <a:ext cx="25568" cy="21793"/>
            </a:xfrm>
            <a:custGeom>
              <a:rect b="b" l="l" r="r" t="t"/>
              <a:pathLst>
                <a:path extrusionOk="0" h="635" w="745">
                  <a:moveTo>
                    <a:pt x="418" y="1"/>
                  </a:moveTo>
                  <a:cubicBezTo>
                    <a:pt x="147" y="1"/>
                    <a:pt x="0" y="328"/>
                    <a:pt x="192" y="531"/>
                  </a:cubicBezTo>
                  <a:cubicBezTo>
                    <a:pt x="255" y="603"/>
                    <a:pt x="339" y="635"/>
                    <a:pt x="421" y="635"/>
                  </a:cubicBezTo>
                  <a:cubicBezTo>
                    <a:pt x="572" y="635"/>
                    <a:pt x="719" y="526"/>
                    <a:pt x="733" y="350"/>
                  </a:cubicBezTo>
                  <a:cubicBezTo>
                    <a:pt x="745" y="170"/>
                    <a:pt x="598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15"/>
            <p:cNvSpPr/>
            <p:nvPr/>
          </p:nvSpPr>
          <p:spPr>
            <a:xfrm>
              <a:off x="2472373" y="4267656"/>
              <a:ext cx="16302" cy="11257"/>
            </a:xfrm>
            <a:custGeom>
              <a:rect b="b" l="l" r="r" t="t"/>
              <a:pathLst>
                <a:path extrusionOk="0" h="328" w="475">
                  <a:moveTo>
                    <a:pt x="238" y="1"/>
                  </a:moveTo>
                  <a:cubicBezTo>
                    <a:pt x="114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15"/>
            <p:cNvSpPr/>
            <p:nvPr/>
          </p:nvSpPr>
          <p:spPr>
            <a:xfrm>
              <a:off x="2502198" y="4253310"/>
              <a:ext cx="22068" cy="18121"/>
            </a:xfrm>
            <a:custGeom>
              <a:rect b="b" l="l" r="r" t="t"/>
              <a:pathLst>
                <a:path extrusionOk="0" h="528" w="643">
                  <a:moveTo>
                    <a:pt x="373" y="0"/>
                  </a:moveTo>
                  <a:cubicBezTo>
                    <a:pt x="366" y="0"/>
                    <a:pt x="358" y="1"/>
                    <a:pt x="351" y="1"/>
                  </a:cubicBezTo>
                  <a:cubicBezTo>
                    <a:pt x="102" y="1"/>
                    <a:pt x="1" y="306"/>
                    <a:pt x="181" y="464"/>
                  </a:cubicBezTo>
                  <a:cubicBezTo>
                    <a:pt x="235" y="508"/>
                    <a:pt x="295" y="527"/>
                    <a:pt x="353" y="527"/>
                  </a:cubicBezTo>
                  <a:cubicBezTo>
                    <a:pt x="504" y="527"/>
                    <a:pt x="643" y="395"/>
                    <a:pt x="610" y="216"/>
                  </a:cubicBezTo>
                  <a:cubicBezTo>
                    <a:pt x="599" y="88"/>
                    <a:pt x="498" y="0"/>
                    <a:pt x="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15"/>
            <p:cNvSpPr/>
            <p:nvPr/>
          </p:nvSpPr>
          <p:spPr>
            <a:xfrm>
              <a:off x="2488641" y="4309492"/>
              <a:ext cx="16680" cy="12424"/>
            </a:xfrm>
            <a:custGeom>
              <a:rect b="b" l="l" r="r" t="t"/>
              <a:pathLst>
                <a:path extrusionOk="0" h="362" w="486">
                  <a:moveTo>
                    <a:pt x="249" y="0"/>
                  </a:moveTo>
                  <a:cubicBezTo>
                    <a:pt x="114" y="0"/>
                    <a:pt x="1" y="79"/>
                    <a:pt x="1" y="181"/>
                  </a:cubicBezTo>
                  <a:cubicBezTo>
                    <a:pt x="1" y="283"/>
                    <a:pt x="114" y="362"/>
                    <a:pt x="249" y="362"/>
                  </a:cubicBezTo>
                  <a:cubicBezTo>
                    <a:pt x="384" y="362"/>
                    <a:pt x="486" y="283"/>
                    <a:pt x="486" y="181"/>
                  </a:cubicBezTo>
                  <a:cubicBezTo>
                    <a:pt x="486" y="79"/>
                    <a:pt x="384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15"/>
            <p:cNvSpPr/>
            <p:nvPr/>
          </p:nvSpPr>
          <p:spPr>
            <a:xfrm>
              <a:off x="2461151" y="4348994"/>
              <a:ext cx="11257" cy="9678"/>
            </a:xfrm>
            <a:custGeom>
              <a:rect b="b" l="l" r="r" t="t"/>
              <a:pathLst>
                <a:path extrusionOk="0" h="282" w="328">
                  <a:moveTo>
                    <a:pt x="192" y="0"/>
                  </a:moveTo>
                  <a:cubicBezTo>
                    <a:pt x="68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15"/>
            <p:cNvSpPr/>
            <p:nvPr/>
          </p:nvSpPr>
          <p:spPr>
            <a:xfrm>
              <a:off x="2542112" y="4278913"/>
              <a:ext cx="22480" cy="19356"/>
            </a:xfrm>
            <a:custGeom>
              <a:rect b="b" l="l" r="r" t="t"/>
              <a:pathLst>
                <a:path extrusionOk="0" h="564" w="655">
                  <a:moveTo>
                    <a:pt x="372" y="0"/>
                  </a:moveTo>
                  <a:cubicBezTo>
                    <a:pt x="124" y="0"/>
                    <a:pt x="0" y="305"/>
                    <a:pt x="169" y="485"/>
                  </a:cubicBezTo>
                  <a:cubicBezTo>
                    <a:pt x="227" y="539"/>
                    <a:pt x="296" y="563"/>
                    <a:pt x="365" y="563"/>
                  </a:cubicBezTo>
                  <a:cubicBezTo>
                    <a:pt x="513" y="563"/>
                    <a:pt x="654" y="452"/>
                    <a:pt x="654" y="282"/>
                  </a:cubicBezTo>
                  <a:cubicBezTo>
                    <a:pt x="654" y="124"/>
                    <a:pt x="530" y="0"/>
                    <a:pt x="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15"/>
            <p:cNvSpPr/>
            <p:nvPr/>
          </p:nvSpPr>
          <p:spPr>
            <a:xfrm>
              <a:off x="2439083" y="4303692"/>
              <a:ext cx="8546" cy="5834"/>
            </a:xfrm>
            <a:custGeom>
              <a:rect b="b" l="l" r="r" t="t"/>
              <a:pathLst>
                <a:path extrusionOk="0" h="170" w="249">
                  <a:moveTo>
                    <a:pt x="125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5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15"/>
            <p:cNvSpPr/>
            <p:nvPr/>
          </p:nvSpPr>
          <p:spPr>
            <a:xfrm>
              <a:off x="2615282" y="4238621"/>
              <a:ext cx="34114" cy="29172"/>
            </a:xfrm>
            <a:custGeom>
              <a:rect b="b" l="l" r="r" t="t"/>
              <a:pathLst>
                <a:path extrusionOk="0" h="850" w="994">
                  <a:moveTo>
                    <a:pt x="576" y="0"/>
                  </a:moveTo>
                  <a:cubicBezTo>
                    <a:pt x="193" y="0"/>
                    <a:pt x="1" y="452"/>
                    <a:pt x="272" y="723"/>
                  </a:cubicBezTo>
                  <a:cubicBezTo>
                    <a:pt x="359" y="810"/>
                    <a:pt x="466" y="849"/>
                    <a:pt x="569" y="849"/>
                  </a:cubicBezTo>
                  <a:cubicBezTo>
                    <a:pt x="787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15"/>
            <p:cNvSpPr/>
            <p:nvPr/>
          </p:nvSpPr>
          <p:spPr>
            <a:xfrm>
              <a:off x="2586625" y="4229320"/>
              <a:ext cx="17846" cy="15547"/>
            </a:xfrm>
            <a:custGeom>
              <a:rect b="b" l="l" r="r" t="t"/>
              <a:pathLst>
                <a:path extrusionOk="0" h="453" w="520">
                  <a:moveTo>
                    <a:pt x="294" y="1"/>
                  </a:moveTo>
                  <a:cubicBezTo>
                    <a:pt x="102" y="1"/>
                    <a:pt x="1" y="226"/>
                    <a:pt x="114" y="373"/>
                  </a:cubicBezTo>
                  <a:cubicBezTo>
                    <a:pt x="160" y="428"/>
                    <a:pt x="223" y="453"/>
                    <a:pt x="284" y="453"/>
                  </a:cubicBezTo>
                  <a:cubicBezTo>
                    <a:pt x="387" y="453"/>
                    <a:pt x="487" y="384"/>
                    <a:pt x="508" y="271"/>
                  </a:cubicBezTo>
                  <a:cubicBezTo>
                    <a:pt x="520" y="136"/>
                    <a:pt x="418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15"/>
            <p:cNvSpPr/>
            <p:nvPr/>
          </p:nvSpPr>
          <p:spPr>
            <a:xfrm>
              <a:off x="2701254" y="4216931"/>
              <a:ext cx="12424" cy="7001"/>
            </a:xfrm>
            <a:custGeom>
              <a:rect b="b" l="l" r="r" t="t"/>
              <a:pathLst>
                <a:path extrusionOk="0" h="204" w="362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83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15"/>
            <p:cNvSpPr/>
            <p:nvPr/>
          </p:nvSpPr>
          <p:spPr>
            <a:xfrm>
              <a:off x="2731455" y="4164249"/>
              <a:ext cx="14003" cy="23681"/>
            </a:xfrm>
            <a:custGeom>
              <a:rect b="b" l="l" r="r" t="t"/>
              <a:pathLst>
                <a:path extrusionOk="0" h="690" w="408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15"/>
            <p:cNvSpPr/>
            <p:nvPr/>
          </p:nvSpPr>
          <p:spPr>
            <a:xfrm>
              <a:off x="2731455" y="4065133"/>
              <a:ext cx="14003" cy="21313"/>
            </a:xfrm>
            <a:custGeom>
              <a:rect b="b" l="l" r="r" t="t"/>
              <a:pathLst>
                <a:path extrusionOk="0" h="621" w="408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15"/>
            <p:cNvSpPr/>
            <p:nvPr/>
          </p:nvSpPr>
          <p:spPr>
            <a:xfrm>
              <a:off x="2486273" y="4459367"/>
              <a:ext cx="669309" cy="622222"/>
            </a:xfrm>
            <a:custGeom>
              <a:rect b="b" l="l" r="r" t="t"/>
              <a:pathLst>
                <a:path extrusionOk="0" h="18130" w="19502">
                  <a:moveTo>
                    <a:pt x="14886" y="0"/>
                  </a:moveTo>
                  <a:lnTo>
                    <a:pt x="14886" y="0"/>
                  </a:lnTo>
                  <a:cubicBezTo>
                    <a:pt x="13453" y="1591"/>
                    <a:pt x="1401" y="14941"/>
                    <a:pt x="2" y="16419"/>
                  </a:cubicBezTo>
                  <a:cubicBezTo>
                    <a:pt x="90" y="16397"/>
                    <a:pt x="144" y="16385"/>
                    <a:pt x="160" y="16385"/>
                  </a:cubicBezTo>
                  <a:cubicBezTo>
                    <a:pt x="168" y="16385"/>
                    <a:pt x="165" y="16388"/>
                    <a:pt x="149" y="16396"/>
                  </a:cubicBezTo>
                  <a:cubicBezTo>
                    <a:pt x="1" y="16477"/>
                    <a:pt x="2903" y="18129"/>
                    <a:pt x="6582" y="18129"/>
                  </a:cubicBezTo>
                  <a:cubicBezTo>
                    <a:pt x="9068" y="18129"/>
                    <a:pt x="11907" y="17375"/>
                    <a:pt x="14401" y="14873"/>
                  </a:cubicBezTo>
                  <a:cubicBezTo>
                    <a:pt x="19501" y="9739"/>
                    <a:pt x="16195" y="2415"/>
                    <a:pt x="1488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15"/>
            <p:cNvSpPr/>
            <p:nvPr/>
          </p:nvSpPr>
          <p:spPr>
            <a:xfrm>
              <a:off x="2482841" y="4453945"/>
              <a:ext cx="784658" cy="756378"/>
            </a:xfrm>
            <a:custGeom>
              <a:rect b="b" l="l" r="r" t="t"/>
              <a:pathLst>
                <a:path extrusionOk="0" h="22039" w="22863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17" y="21237"/>
                    <a:pt x="1" y="16690"/>
                    <a:pt x="260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34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15"/>
            <p:cNvSpPr/>
            <p:nvPr/>
          </p:nvSpPr>
          <p:spPr>
            <a:xfrm>
              <a:off x="2766324" y="4613498"/>
              <a:ext cx="126298" cy="146409"/>
            </a:xfrm>
            <a:custGeom>
              <a:rect b="b" l="l" r="r" t="t"/>
              <a:pathLst>
                <a:path extrusionOk="0" h="4266" w="3680">
                  <a:moveTo>
                    <a:pt x="3679" y="1"/>
                  </a:moveTo>
                  <a:cubicBezTo>
                    <a:pt x="3431" y="170"/>
                    <a:pt x="3194" y="350"/>
                    <a:pt x="2968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6" y="1411"/>
                    <a:pt x="1817" y="1682"/>
                    <a:pt x="1603" y="1953"/>
                  </a:cubicBezTo>
                  <a:cubicBezTo>
                    <a:pt x="1389" y="2223"/>
                    <a:pt x="1174" y="2494"/>
                    <a:pt x="994" y="2765"/>
                  </a:cubicBezTo>
                  <a:cubicBezTo>
                    <a:pt x="802" y="3036"/>
                    <a:pt x="610" y="3284"/>
                    <a:pt x="463" y="3510"/>
                  </a:cubicBezTo>
                  <a:cubicBezTo>
                    <a:pt x="294" y="3747"/>
                    <a:pt x="136" y="4006"/>
                    <a:pt x="1" y="4266"/>
                  </a:cubicBezTo>
                  <a:cubicBezTo>
                    <a:pt x="249" y="4097"/>
                    <a:pt x="486" y="3916"/>
                    <a:pt x="711" y="3713"/>
                  </a:cubicBezTo>
                  <a:cubicBezTo>
                    <a:pt x="948" y="3521"/>
                    <a:pt x="1163" y="3318"/>
                    <a:pt x="1366" y="3092"/>
                  </a:cubicBezTo>
                  <a:cubicBezTo>
                    <a:pt x="1592" y="2844"/>
                    <a:pt x="1829" y="2573"/>
                    <a:pt x="2054" y="2302"/>
                  </a:cubicBezTo>
                  <a:cubicBezTo>
                    <a:pt x="2269" y="2020"/>
                    <a:pt x="2483" y="1750"/>
                    <a:pt x="2675" y="1479"/>
                  </a:cubicBezTo>
                  <a:cubicBezTo>
                    <a:pt x="2776" y="1355"/>
                    <a:pt x="2855" y="1208"/>
                    <a:pt x="2946" y="1095"/>
                  </a:cubicBezTo>
                  <a:cubicBezTo>
                    <a:pt x="3036" y="982"/>
                    <a:pt x="3126" y="858"/>
                    <a:pt x="3194" y="757"/>
                  </a:cubicBezTo>
                  <a:cubicBezTo>
                    <a:pt x="3375" y="520"/>
                    <a:pt x="3533" y="260"/>
                    <a:pt x="3679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15"/>
            <p:cNvSpPr/>
            <p:nvPr/>
          </p:nvSpPr>
          <p:spPr>
            <a:xfrm>
              <a:off x="2892588" y="4592975"/>
              <a:ext cx="42248" cy="53848"/>
            </a:xfrm>
            <a:custGeom>
              <a:rect b="b" l="l" r="r" t="t"/>
              <a:pathLst>
                <a:path extrusionOk="0" h="1569" w="1231">
                  <a:moveTo>
                    <a:pt x="1230" y="0"/>
                  </a:move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61" y="745"/>
                    <a:pt x="294" y="835"/>
                    <a:pt x="248" y="937"/>
                  </a:cubicBezTo>
                  <a:cubicBezTo>
                    <a:pt x="203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5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15"/>
            <p:cNvSpPr/>
            <p:nvPr/>
          </p:nvSpPr>
          <p:spPr>
            <a:xfrm>
              <a:off x="3651643" y="3855575"/>
              <a:ext cx="1687377" cy="1471298"/>
            </a:xfrm>
            <a:custGeom>
              <a:rect b="b" l="l" r="r" t="t"/>
              <a:pathLst>
                <a:path extrusionOk="0" h="42870" w="49166">
                  <a:moveTo>
                    <a:pt x="37814" y="1"/>
                  </a:moveTo>
                  <a:cubicBezTo>
                    <a:pt x="37810" y="1"/>
                    <a:pt x="37806" y="1"/>
                    <a:pt x="37802" y="1"/>
                  </a:cubicBezTo>
                  <a:cubicBezTo>
                    <a:pt x="36922" y="4177"/>
                    <a:pt x="36065" y="7844"/>
                    <a:pt x="36279" y="12143"/>
                  </a:cubicBezTo>
                  <a:cubicBezTo>
                    <a:pt x="36437" y="15393"/>
                    <a:pt x="35974" y="19184"/>
                    <a:pt x="36854" y="22276"/>
                  </a:cubicBezTo>
                  <a:cubicBezTo>
                    <a:pt x="36448" y="22073"/>
                    <a:pt x="36031" y="21870"/>
                    <a:pt x="35613" y="21678"/>
                  </a:cubicBezTo>
                  <a:cubicBezTo>
                    <a:pt x="35196" y="21475"/>
                    <a:pt x="34767" y="21295"/>
                    <a:pt x="34338" y="21114"/>
                  </a:cubicBezTo>
                  <a:cubicBezTo>
                    <a:pt x="36347" y="14061"/>
                    <a:pt x="31100" y="5745"/>
                    <a:pt x="27624" y="171"/>
                  </a:cubicBezTo>
                  <a:lnTo>
                    <a:pt x="27624" y="171"/>
                  </a:lnTo>
                  <a:cubicBezTo>
                    <a:pt x="28121" y="3545"/>
                    <a:pt x="29373" y="6952"/>
                    <a:pt x="29994" y="10383"/>
                  </a:cubicBezTo>
                  <a:cubicBezTo>
                    <a:pt x="30614" y="13621"/>
                    <a:pt x="31438" y="17650"/>
                    <a:pt x="33244" y="20640"/>
                  </a:cubicBezTo>
                  <a:lnTo>
                    <a:pt x="31946" y="20087"/>
                  </a:lnTo>
                  <a:cubicBezTo>
                    <a:pt x="31686" y="19986"/>
                    <a:pt x="31438" y="19873"/>
                    <a:pt x="31179" y="19771"/>
                  </a:cubicBezTo>
                  <a:cubicBezTo>
                    <a:pt x="31179" y="17119"/>
                    <a:pt x="29125" y="13305"/>
                    <a:pt x="27805" y="11286"/>
                  </a:cubicBezTo>
                  <a:cubicBezTo>
                    <a:pt x="25762" y="7957"/>
                    <a:pt x="22885" y="4086"/>
                    <a:pt x="19748" y="1796"/>
                  </a:cubicBezTo>
                  <a:lnTo>
                    <a:pt x="19748" y="1796"/>
                  </a:lnTo>
                  <a:cubicBezTo>
                    <a:pt x="21598" y="5711"/>
                    <a:pt x="23449" y="9638"/>
                    <a:pt x="25875" y="13136"/>
                  </a:cubicBezTo>
                  <a:cubicBezTo>
                    <a:pt x="27477" y="15461"/>
                    <a:pt x="29215" y="17481"/>
                    <a:pt x="30885" y="19647"/>
                  </a:cubicBezTo>
                  <a:cubicBezTo>
                    <a:pt x="30626" y="19546"/>
                    <a:pt x="30355" y="19444"/>
                    <a:pt x="30073" y="19331"/>
                  </a:cubicBezTo>
                  <a:lnTo>
                    <a:pt x="28211" y="18677"/>
                  </a:lnTo>
                  <a:cubicBezTo>
                    <a:pt x="27771" y="18530"/>
                    <a:pt x="27319" y="18406"/>
                    <a:pt x="26868" y="18304"/>
                  </a:cubicBezTo>
                  <a:cubicBezTo>
                    <a:pt x="25390" y="16172"/>
                    <a:pt x="24306" y="13712"/>
                    <a:pt x="22264" y="11839"/>
                  </a:cubicBezTo>
                  <a:cubicBezTo>
                    <a:pt x="19781" y="9616"/>
                    <a:pt x="15674" y="7246"/>
                    <a:pt x="12458" y="6445"/>
                  </a:cubicBezTo>
                  <a:lnTo>
                    <a:pt x="12458" y="6445"/>
                  </a:lnTo>
                  <a:cubicBezTo>
                    <a:pt x="15821" y="11410"/>
                    <a:pt x="21655" y="15021"/>
                    <a:pt x="26642" y="18248"/>
                  </a:cubicBezTo>
                  <a:cubicBezTo>
                    <a:pt x="26529" y="18225"/>
                    <a:pt x="26417" y="18191"/>
                    <a:pt x="26292" y="18169"/>
                  </a:cubicBezTo>
                  <a:lnTo>
                    <a:pt x="25345" y="17932"/>
                  </a:lnTo>
                  <a:cubicBezTo>
                    <a:pt x="25040" y="17864"/>
                    <a:pt x="24724" y="17808"/>
                    <a:pt x="24419" y="17751"/>
                  </a:cubicBezTo>
                  <a:cubicBezTo>
                    <a:pt x="23212" y="17503"/>
                    <a:pt x="22038" y="17311"/>
                    <a:pt x="20932" y="17131"/>
                  </a:cubicBezTo>
                  <a:cubicBezTo>
                    <a:pt x="18953" y="12433"/>
                    <a:pt x="13274" y="9422"/>
                    <a:pt x="8259" y="9422"/>
                  </a:cubicBezTo>
                  <a:cubicBezTo>
                    <a:pt x="8070" y="9422"/>
                    <a:pt x="7883" y="9426"/>
                    <a:pt x="7696" y="9435"/>
                  </a:cubicBezTo>
                  <a:cubicBezTo>
                    <a:pt x="11950" y="11929"/>
                    <a:pt x="17152" y="13791"/>
                    <a:pt x="20718" y="17097"/>
                  </a:cubicBezTo>
                  <a:cubicBezTo>
                    <a:pt x="19646" y="16916"/>
                    <a:pt x="18630" y="16725"/>
                    <a:pt x="17694" y="16555"/>
                  </a:cubicBezTo>
                  <a:cubicBezTo>
                    <a:pt x="17051" y="16442"/>
                    <a:pt x="16441" y="16341"/>
                    <a:pt x="15877" y="16273"/>
                  </a:cubicBezTo>
                  <a:cubicBezTo>
                    <a:pt x="14309" y="15122"/>
                    <a:pt x="13609" y="13147"/>
                    <a:pt x="11330" y="12504"/>
                  </a:cubicBezTo>
                  <a:cubicBezTo>
                    <a:pt x="10765" y="12373"/>
                    <a:pt x="10222" y="12316"/>
                    <a:pt x="9695" y="12316"/>
                  </a:cubicBezTo>
                  <a:cubicBezTo>
                    <a:pt x="7768" y="12316"/>
                    <a:pt x="6042" y="13077"/>
                    <a:pt x="4164" y="13768"/>
                  </a:cubicBezTo>
                  <a:cubicBezTo>
                    <a:pt x="6658" y="14310"/>
                    <a:pt x="9355" y="13960"/>
                    <a:pt x="11883" y="14592"/>
                  </a:cubicBezTo>
                  <a:cubicBezTo>
                    <a:pt x="13124" y="14998"/>
                    <a:pt x="14286" y="15675"/>
                    <a:pt x="15460" y="16228"/>
                  </a:cubicBezTo>
                  <a:cubicBezTo>
                    <a:pt x="15290" y="16205"/>
                    <a:pt x="15132" y="16183"/>
                    <a:pt x="14974" y="16172"/>
                  </a:cubicBezTo>
                  <a:cubicBezTo>
                    <a:pt x="14568" y="16126"/>
                    <a:pt x="14185" y="16104"/>
                    <a:pt x="13835" y="16093"/>
                  </a:cubicBezTo>
                  <a:cubicBezTo>
                    <a:pt x="13627" y="16085"/>
                    <a:pt x="13431" y="16077"/>
                    <a:pt x="13246" y="16077"/>
                  </a:cubicBezTo>
                  <a:cubicBezTo>
                    <a:pt x="13170" y="16077"/>
                    <a:pt x="13095" y="16078"/>
                    <a:pt x="13022" y="16081"/>
                  </a:cubicBezTo>
                  <a:cubicBezTo>
                    <a:pt x="12201" y="15678"/>
                    <a:pt x="11119" y="15487"/>
                    <a:pt x="9924" y="15487"/>
                  </a:cubicBezTo>
                  <a:cubicBezTo>
                    <a:pt x="6309" y="15487"/>
                    <a:pt x="1654" y="17230"/>
                    <a:pt x="0" y="20087"/>
                  </a:cubicBezTo>
                  <a:lnTo>
                    <a:pt x="0" y="20087"/>
                  </a:lnTo>
                  <a:cubicBezTo>
                    <a:pt x="4310" y="17887"/>
                    <a:pt x="9116" y="17898"/>
                    <a:pt x="13449" y="16319"/>
                  </a:cubicBezTo>
                  <a:lnTo>
                    <a:pt x="13449" y="16319"/>
                  </a:lnTo>
                  <a:cubicBezTo>
                    <a:pt x="13570" y="16330"/>
                    <a:pt x="13691" y="16341"/>
                    <a:pt x="13812" y="16363"/>
                  </a:cubicBezTo>
                  <a:cubicBezTo>
                    <a:pt x="14151" y="16397"/>
                    <a:pt x="14534" y="16454"/>
                    <a:pt x="14929" y="16533"/>
                  </a:cubicBezTo>
                  <a:cubicBezTo>
                    <a:pt x="15324" y="16612"/>
                    <a:pt x="15742" y="16679"/>
                    <a:pt x="16182" y="16781"/>
                  </a:cubicBezTo>
                  <a:lnTo>
                    <a:pt x="16283" y="16804"/>
                  </a:lnTo>
                  <a:cubicBezTo>
                    <a:pt x="15685" y="16796"/>
                    <a:pt x="15100" y="16734"/>
                    <a:pt x="14517" y="16734"/>
                  </a:cubicBezTo>
                  <a:cubicBezTo>
                    <a:pt x="14188" y="16734"/>
                    <a:pt x="13860" y="16754"/>
                    <a:pt x="13530" y="16815"/>
                  </a:cubicBezTo>
                  <a:cubicBezTo>
                    <a:pt x="12041" y="17041"/>
                    <a:pt x="10675" y="17864"/>
                    <a:pt x="9355" y="18553"/>
                  </a:cubicBezTo>
                  <a:cubicBezTo>
                    <a:pt x="6534" y="19997"/>
                    <a:pt x="3216" y="22051"/>
                    <a:pt x="1941" y="25131"/>
                  </a:cubicBezTo>
                  <a:cubicBezTo>
                    <a:pt x="5056" y="23360"/>
                    <a:pt x="7719" y="20922"/>
                    <a:pt x="11149" y="19455"/>
                  </a:cubicBezTo>
                  <a:cubicBezTo>
                    <a:pt x="13056" y="18665"/>
                    <a:pt x="15121" y="18011"/>
                    <a:pt x="16859" y="17063"/>
                  </a:cubicBezTo>
                  <a:lnTo>
                    <a:pt x="16938" y="16950"/>
                  </a:lnTo>
                  <a:lnTo>
                    <a:pt x="17581" y="17097"/>
                  </a:lnTo>
                  <a:cubicBezTo>
                    <a:pt x="18473" y="17311"/>
                    <a:pt x="19432" y="17548"/>
                    <a:pt x="20459" y="17763"/>
                  </a:cubicBezTo>
                  <a:cubicBezTo>
                    <a:pt x="18337" y="18654"/>
                    <a:pt x="15516" y="19444"/>
                    <a:pt x="13293" y="20437"/>
                  </a:cubicBezTo>
                  <a:cubicBezTo>
                    <a:pt x="9276" y="22321"/>
                    <a:pt x="7211" y="24951"/>
                    <a:pt x="4458" y="28268"/>
                  </a:cubicBezTo>
                  <a:cubicBezTo>
                    <a:pt x="7403" y="26045"/>
                    <a:pt x="10348" y="23811"/>
                    <a:pt x="13643" y="21983"/>
                  </a:cubicBezTo>
                  <a:cubicBezTo>
                    <a:pt x="15934" y="20843"/>
                    <a:pt x="19037" y="19704"/>
                    <a:pt x="20966" y="17864"/>
                  </a:cubicBezTo>
                  <a:cubicBezTo>
                    <a:pt x="22016" y="18079"/>
                    <a:pt x="23110" y="18316"/>
                    <a:pt x="24239" y="18564"/>
                  </a:cubicBezTo>
                  <a:cubicBezTo>
                    <a:pt x="24543" y="18632"/>
                    <a:pt x="24848" y="18699"/>
                    <a:pt x="25153" y="18767"/>
                  </a:cubicBezTo>
                  <a:cubicBezTo>
                    <a:pt x="25457" y="18846"/>
                    <a:pt x="25751" y="18936"/>
                    <a:pt x="26056" y="19015"/>
                  </a:cubicBezTo>
                  <a:cubicBezTo>
                    <a:pt x="26360" y="19094"/>
                    <a:pt x="26654" y="19184"/>
                    <a:pt x="26947" y="19263"/>
                  </a:cubicBezTo>
                  <a:cubicBezTo>
                    <a:pt x="19511" y="21171"/>
                    <a:pt x="11025" y="23732"/>
                    <a:pt x="8249" y="31789"/>
                  </a:cubicBezTo>
                  <a:cubicBezTo>
                    <a:pt x="11138" y="28855"/>
                    <a:pt x="15144" y="26350"/>
                    <a:pt x="18709" y="24104"/>
                  </a:cubicBezTo>
                  <a:cubicBezTo>
                    <a:pt x="21169" y="22525"/>
                    <a:pt x="25175" y="21385"/>
                    <a:pt x="27297" y="19354"/>
                  </a:cubicBezTo>
                  <a:cubicBezTo>
                    <a:pt x="27500" y="19410"/>
                    <a:pt x="27703" y="19467"/>
                    <a:pt x="27895" y="19546"/>
                  </a:cubicBezTo>
                  <a:cubicBezTo>
                    <a:pt x="28515" y="19771"/>
                    <a:pt x="29136" y="19997"/>
                    <a:pt x="29757" y="20211"/>
                  </a:cubicBezTo>
                  <a:cubicBezTo>
                    <a:pt x="29960" y="20290"/>
                    <a:pt x="30163" y="20381"/>
                    <a:pt x="30377" y="20471"/>
                  </a:cubicBezTo>
                  <a:cubicBezTo>
                    <a:pt x="27206" y="21599"/>
                    <a:pt x="24182" y="22367"/>
                    <a:pt x="21452" y="24465"/>
                  </a:cubicBezTo>
                  <a:cubicBezTo>
                    <a:pt x="19838" y="25684"/>
                    <a:pt x="18473" y="27208"/>
                    <a:pt x="17446" y="28957"/>
                  </a:cubicBezTo>
                  <a:cubicBezTo>
                    <a:pt x="16464" y="30559"/>
                    <a:pt x="14467" y="34226"/>
                    <a:pt x="14737" y="36111"/>
                  </a:cubicBezTo>
                  <a:cubicBezTo>
                    <a:pt x="17276" y="32466"/>
                    <a:pt x="19860" y="28697"/>
                    <a:pt x="23325" y="25865"/>
                  </a:cubicBezTo>
                  <a:cubicBezTo>
                    <a:pt x="25627" y="23913"/>
                    <a:pt x="28482" y="22434"/>
                    <a:pt x="30671" y="20584"/>
                  </a:cubicBezTo>
                  <a:cubicBezTo>
                    <a:pt x="30975" y="20708"/>
                    <a:pt x="31280" y="20843"/>
                    <a:pt x="31585" y="20967"/>
                  </a:cubicBezTo>
                  <a:cubicBezTo>
                    <a:pt x="32386" y="21295"/>
                    <a:pt x="33176" y="21622"/>
                    <a:pt x="33954" y="21960"/>
                  </a:cubicBezTo>
                  <a:cubicBezTo>
                    <a:pt x="31472" y="23755"/>
                    <a:pt x="28651" y="25064"/>
                    <a:pt x="26371" y="27366"/>
                  </a:cubicBezTo>
                  <a:cubicBezTo>
                    <a:pt x="23539" y="30175"/>
                    <a:pt x="20899" y="34689"/>
                    <a:pt x="21181" y="38875"/>
                  </a:cubicBezTo>
                  <a:cubicBezTo>
                    <a:pt x="23336" y="35061"/>
                    <a:pt x="26033" y="31563"/>
                    <a:pt x="28854" y="28133"/>
                  </a:cubicBezTo>
                  <a:cubicBezTo>
                    <a:pt x="29700" y="27072"/>
                    <a:pt x="30614" y="26068"/>
                    <a:pt x="31517" y="25041"/>
                  </a:cubicBezTo>
                  <a:cubicBezTo>
                    <a:pt x="31991" y="24499"/>
                    <a:pt x="32465" y="23958"/>
                    <a:pt x="32916" y="23393"/>
                  </a:cubicBezTo>
                  <a:cubicBezTo>
                    <a:pt x="33142" y="23111"/>
                    <a:pt x="33661" y="22096"/>
                    <a:pt x="34045" y="22062"/>
                  </a:cubicBezTo>
                  <a:cubicBezTo>
                    <a:pt x="34203" y="22062"/>
                    <a:pt x="34372" y="22107"/>
                    <a:pt x="34507" y="22186"/>
                  </a:cubicBezTo>
                  <a:lnTo>
                    <a:pt x="36572" y="23157"/>
                  </a:lnTo>
                  <a:cubicBezTo>
                    <a:pt x="36065" y="23879"/>
                    <a:pt x="28256" y="32962"/>
                    <a:pt x="30005" y="42870"/>
                  </a:cubicBezTo>
                  <a:cubicBezTo>
                    <a:pt x="31021" y="41132"/>
                    <a:pt x="37170" y="31225"/>
                    <a:pt x="36651" y="23190"/>
                  </a:cubicBezTo>
                  <a:lnTo>
                    <a:pt x="36651" y="23190"/>
                  </a:lnTo>
                  <a:cubicBezTo>
                    <a:pt x="37340" y="23506"/>
                    <a:pt x="38005" y="23845"/>
                    <a:pt x="38649" y="24195"/>
                  </a:cubicBezTo>
                  <a:cubicBezTo>
                    <a:pt x="38807" y="24274"/>
                    <a:pt x="38976" y="24364"/>
                    <a:pt x="39134" y="24454"/>
                  </a:cubicBezTo>
                  <a:cubicBezTo>
                    <a:pt x="37159" y="28866"/>
                    <a:pt x="36335" y="37126"/>
                    <a:pt x="39021" y="41132"/>
                  </a:cubicBezTo>
                  <a:cubicBezTo>
                    <a:pt x="40138" y="35964"/>
                    <a:pt x="41842" y="29667"/>
                    <a:pt x="39360" y="24578"/>
                  </a:cubicBezTo>
                  <a:lnTo>
                    <a:pt x="39360" y="24578"/>
                  </a:lnTo>
                  <a:cubicBezTo>
                    <a:pt x="39653" y="24748"/>
                    <a:pt x="39946" y="24917"/>
                    <a:pt x="40228" y="25086"/>
                  </a:cubicBezTo>
                  <a:cubicBezTo>
                    <a:pt x="40736" y="25379"/>
                    <a:pt x="41233" y="25673"/>
                    <a:pt x="41707" y="26011"/>
                  </a:cubicBezTo>
                  <a:lnTo>
                    <a:pt x="42406" y="26485"/>
                  </a:lnTo>
                  <a:cubicBezTo>
                    <a:pt x="42508" y="26564"/>
                    <a:pt x="42621" y="26643"/>
                    <a:pt x="42734" y="26711"/>
                  </a:cubicBezTo>
                  <a:lnTo>
                    <a:pt x="43072" y="26948"/>
                  </a:lnTo>
                  <a:lnTo>
                    <a:pt x="44347" y="27839"/>
                  </a:lnTo>
                  <a:cubicBezTo>
                    <a:pt x="45160" y="28426"/>
                    <a:pt x="45904" y="28945"/>
                    <a:pt x="46525" y="29453"/>
                  </a:cubicBezTo>
                  <a:cubicBezTo>
                    <a:pt x="46841" y="29701"/>
                    <a:pt x="47134" y="29938"/>
                    <a:pt x="47383" y="30187"/>
                  </a:cubicBezTo>
                  <a:cubicBezTo>
                    <a:pt x="47620" y="30390"/>
                    <a:pt x="47845" y="30615"/>
                    <a:pt x="48060" y="30852"/>
                  </a:cubicBezTo>
                  <a:cubicBezTo>
                    <a:pt x="48252" y="31078"/>
                    <a:pt x="48421" y="31270"/>
                    <a:pt x="48567" y="31428"/>
                  </a:cubicBezTo>
                  <a:cubicBezTo>
                    <a:pt x="48725" y="31597"/>
                    <a:pt x="48816" y="31778"/>
                    <a:pt x="48906" y="31902"/>
                  </a:cubicBezTo>
                  <a:lnTo>
                    <a:pt x="49166" y="32308"/>
                  </a:lnTo>
                  <a:lnTo>
                    <a:pt x="48962" y="31879"/>
                  </a:lnTo>
                  <a:cubicBezTo>
                    <a:pt x="48883" y="31744"/>
                    <a:pt x="48804" y="31563"/>
                    <a:pt x="48692" y="31371"/>
                  </a:cubicBezTo>
                  <a:cubicBezTo>
                    <a:pt x="48545" y="31191"/>
                    <a:pt x="48398" y="30976"/>
                    <a:pt x="48229" y="30739"/>
                  </a:cubicBezTo>
                  <a:cubicBezTo>
                    <a:pt x="48026" y="30480"/>
                    <a:pt x="47811" y="30232"/>
                    <a:pt x="47586" y="29995"/>
                  </a:cubicBezTo>
                  <a:cubicBezTo>
                    <a:pt x="47338" y="29713"/>
                    <a:pt x="47067" y="29442"/>
                    <a:pt x="46785" y="29182"/>
                  </a:cubicBezTo>
                  <a:cubicBezTo>
                    <a:pt x="46187" y="28607"/>
                    <a:pt x="45476" y="28020"/>
                    <a:pt x="44697" y="27399"/>
                  </a:cubicBezTo>
                  <a:lnTo>
                    <a:pt x="43467" y="26440"/>
                  </a:lnTo>
                  <a:cubicBezTo>
                    <a:pt x="43365" y="26350"/>
                    <a:pt x="43264" y="26271"/>
                    <a:pt x="43151" y="26192"/>
                  </a:cubicBezTo>
                  <a:cubicBezTo>
                    <a:pt x="43050" y="26102"/>
                    <a:pt x="42925" y="26011"/>
                    <a:pt x="42813" y="25932"/>
                  </a:cubicBezTo>
                  <a:lnTo>
                    <a:pt x="42135" y="25425"/>
                  </a:lnTo>
                  <a:cubicBezTo>
                    <a:pt x="41684" y="25075"/>
                    <a:pt x="41188" y="24748"/>
                    <a:pt x="40669" y="24420"/>
                  </a:cubicBezTo>
                  <a:cubicBezTo>
                    <a:pt x="40353" y="24195"/>
                    <a:pt x="40025" y="24003"/>
                    <a:pt x="39698" y="23811"/>
                  </a:cubicBezTo>
                  <a:cubicBezTo>
                    <a:pt x="43749" y="19929"/>
                    <a:pt x="46875" y="12662"/>
                    <a:pt x="46480" y="7167"/>
                  </a:cubicBezTo>
                  <a:lnTo>
                    <a:pt x="46480" y="7167"/>
                  </a:lnTo>
                  <a:cubicBezTo>
                    <a:pt x="44889" y="9943"/>
                    <a:pt x="42948" y="12640"/>
                    <a:pt x="41447" y="15686"/>
                  </a:cubicBezTo>
                  <a:cubicBezTo>
                    <a:pt x="40149" y="18316"/>
                    <a:pt x="39935" y="20843"/>
                    <a:pt x="39563" y="23732"/>
                  </a:cubicBezTo>
                  <a:lnTo>
                    <a:pt x="39077" y="23450"/>
                  </a:lnTo>
                  <a:cubicBezTo>
                    <a:pt x="38536" y="23123"/>
                    <a:pt x="37960" y="22841"/>
                    <a:pt x="37385" y="22536"/>
                  </a:cubicBezTo>
                  <a:cubicBezTo>
                    <a:pt x="37249" y="22468"/>
                    <a:pt x="37114" y="22389"/>
                    <a:pt x="36979" y="22333"/>
                  </a:cubicBezTo>
                  <a:cubicBezTo>
                    <a:pt x="38457" y="18237"/>
                    <a:pt x="40228" y="14705"/>
                    <a:pt x="39890" y="9999"/>
                  </a:cubicBezTo>
                  <a:cubicBezTo>
                    <a:pt x="39890" y="9157"/>
                    <a:pt x="38616" y="1"/>
                    <a:pt x="3781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15"/>
            <p:cNvSpPr/>
            <p:nvPr/>
          </p:nvSpPr>
          <p:spPr>
            <a:xfrm>
              <a:off x="5124829" y="4143349"/>
              <a:ext cx="493796" cy="779991"/>
            </a:xfrm>
            <a:custGeom>
              <a:rect b="b" l="l" r="r" t="t"/>
              <a:pathLst>
                <a:path extrusionOk="0" h="22727" w="14388">
                  <a:moveTo>
                    <a:pt x="10190" y="1"/>
                  </a:moveTo>
                  <a:lnTo>
                    <a:pt x="10190" y="1"/>
                  </a:lnTo>
                  <a:cubicBezTo>
                    <a:pt x="4751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15"/>
            <p:cNvSpPr/>
            <p:nvPr/>
          </p:nvSpPr>
          <p:spPr>
            <a:xfrm>
              <a:off x="5245258" y="4162705"/>
              <a:ext cx="265328" cy="911299"/>
            </a:xfrm>
            <a:custGeom>
              <a:rect b="b" l="l" r="r" t="t"/>
              <a:pathLst>
                <a:path extrusionOk="0" h="26553" w="7731">
                  <a:moveTo>
                    <a:pt x="6264" y="1"/>
                  </a:moveTo>
                  <a:lnTo>
                    <a:pt x="6072" y="1163"/>
                  </a:ln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8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34" y="4876"/>
                    <a:pt x="4695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48" y="8746"/>
                    <a:pt x="4481" y="9028"/>
                    <a:pt x="4424" y="9310"/>
                  </a:cubicBezTo>
                  <a:lnTo>
                    <a:pt x="4277" y="9355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62" y="7832"/>
                    <a:pt x="3612" y="8746"/>
                    <a:pt x="4029" y="9649"/>
                  </a:cubicBezTo>
                  <a:cubicBezTo>
                    <a:pt x="4056" y="9712"/>
                    <a:pt x="4119" y="9746"/>
                    <a:pt x="4189" y="9746"/>
                  </a:cubicBezTo>
                  <a:cubicBezTo>
                    <a:pt x="4207" y="9746"/>
                    <a:pt x="4225" y="9744"/>
                    <a:pt x="4244" y="9739"/>
                  </a:cubicBezTo>
                  <a:cubicBezTo>
                    <a:pt x="4266" y="9739"/>
                    <a:pt x="4300" y="9716"/>
                    <a:pt x="4323" y="9716"/>
                  </a:cubicBezTo>
                  <a:cubicBezTo>
                    <a:pt x="4232" y="10100"/>
                    <a:pt x="4142" y="10484"/>
                    <a:pt x="4041" y="10879"/>
                  </a:cubicBezTo>
                  <a:lnTo>
                    <a:pt x="3691" y="12312"/>
                  </a:lnTo>
                  <a:cubicBezTo>
                    <a:pt x="3600" y="12131"/>
                    <a:pt x="3499" y="11962"/>
                    <a:pt x="3409" y="11781"/>
                  </a:cubicBezTo>
                  <a:cubicBezTo>
                    <a:pt x="3284" y="11522"/>
                    <a:pt x="3149" y="11274"/>
                    <a:pt x="3002" y="11025"/>
                  </a:cubicBezTo>
                  <a:cubicBezTo>
                    <a:pt x="2856" y="10766"/>
                    <a:pt x="2698" y="10518"/>
                    <a:pt x="2528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56" y="9841"/>
                    <a:pt x="2032" y="9762"/>
                    <a:pt x="1930" y="9671"/>
                  </a:cubicBezTo>
                  <a:lnTo>
                    <a:pt x="1930" y="9671"/>
                  </a:lnTo>
                  <a:lnTo>
                    <a:pt x="2179" y="10021"/>
                  </a:lnTo>
                  <a:cubicBezTo>
                    <a:pt x="2258" y="10134"/>
                    <a:pt x="2325" y="10258"/>
                    <a:pt x="2404" y="10382"/>
                  </a:cubicBezTo>
                  <a:cubicBezTo>
                    <a:pt x="2472" y="10495"/>
                    <a:pt x="2528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15" y="11928"/>
                  </a:cubicBezTo>
                  <a:cubicBezTo>
                    <a:pt x="3239" y="12199"/>
                    <a:pt x="3375" y="12458"/>
                    <a:pt x="3510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88" y="13147"/>
                    <a:pt x="3442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30" y="13440"/>
                    <a:pt x="2438" y="14298"/>
                    <a:pt x="2980" y="15144"/>
                  </a:cubicBezTo>
                  <a:cubicBezTo>
                    <a:pt x="2720" y="16182"/>
                    <a:pt x="2449" y="17209"/>
                    <a:pt x="2190" y="18191"/>
                  </a:cubicBezTo>
                  <a:cubicBezTo>
                    <a:pt x="2190" y="18202"/>
                    <a:pt x="2190" y="18213"/>
                    <a:pt x="2167" y="18236"/>
                  </a:cubicBezTo>
                  <a:cubicBezTo>
                    <a:pt x="2009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1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cubicBezTo>
                    <a:pt x="1953" y="18665"/>
                    <a:pt x="1987" y="18699"/>
                    <a:pt x="2043" y="18721"/>
                  </a:cubicBezTo>
                  <a:cubicBezTo>
                    <a:pt x="1682" y="20064"/>
                    <a:pt x="1344" y="21317"/>
                    <a:pt x="1061" y="22411"/>
                  </a:cubicBezTo>
                  <a:cubicBezTo>
                    <a:pt x="407" y="24894"/>
                    <a:pt x="1" y="26552"/>
                    <a:pt x="1" y="26552"/>
                  </a:cubicBezTo>
                  <a:cubicBezTo>
                    <a:pt x="1" y="26552"/>
                    <a:pt x="520" y="24916"/>
                    <a:pt x="1253" y="22468"/>
                  </a:cubicBezTo>
                  <a:cubicBezTo>
                    <a:pt x="1592" y="21339"/>
                    <a:pt x="1987" y="20041"/>
                    <a:pt x="2382" y="18642"/>
                  </a:cubicBezTo>
                  <a:cubicBezTo>
                    <a:pt x="2912" y="18428"/>
                    <a:pt x="3442" y="18213"/>
                    <a:pt x="3984" y="17988"/>
                  </a:cubicBezTo>
                  <a:cubicBezTo>
                    <a:pt x="4277" y="17852"/>
                    <a:pt x="4571" y="17706"/>
                    <a:pt x="4864" y="17570"/>
                  </a:cubicBezTo>
                  <a:cubicBezTo>
                    <a:pt x="5146" y="17401"/>
                    <a:pt x="5428" y="17232"/>
                    <a:pt x="5711" y="17051"/>
                  </a:cubicBezTo>
                  <a:lnTo>
                    <a:pt x="5711" y="17051"/>
                  </a:lnTo>
                  <a:cubicBezTo>
                    <a:pt x="5406" y="17153"/>
                    <a:pt x="5101" y="17288"/>
                    <a:pt x="4797" y="17401"/>
                  </a:cubicBezTo>
                  <a:cubicBezTo>
                    <a:pt x="4492" y="17514"/>
                    <a:pt x="4187" y="17604"/>
                    <a:pt x="3883" y="17717"/>
                  </a:cubicBezTo>
                  <a:cubicBezTo>
                    <a:pt x="3420" y="17864"/>
                    <a:pt x="2957" y="18033"/>
                    <a:pt x="2506" y="18213"/>
                  </a:cubicBezTo>
                  <a:cubicBezTo>
                    <a:pt x="2754" y="17333"/>
                    <a:pt x="3002" y="16408"/>
                    <a:pt x="3251" y="15471"/>
                  </a:cubicBezTo>
                  <a:cubicBezTo>
                    <a:pt x="3273" y="15483"/>
                    <a:pt x="3296" y="15488"/>
                    <a:pt x="3318" y="15488"/>
                  </a:cubicBezTo>
                  <a:cubicBezTo>
                    <a:pt x="3341" y="15488"/>
                    <a:pt x="3363" y="15483"/>
                    <a:pt x="3386" y="15471"/>
                  </a:cubicBezTo>
                  <a:lnTo>
                    <a:pt x="4232" y="15065"/>
                  </a:lnTo>
                  <a:cubicBezTo>
                    <a:pt x="4503" y="14907"/>
                    <a:pt x="4763" y="14749"/>
                    <a:pt x="5022" y="14591"/>
                  </a:cubicBezTo>
                  <a:cubicBezTo>
                    <a:pt x="5282" y="14422"/>
                    <a:pt x="5541" y="14264"/>
                    <a:pt x="5801" y="14095"/>
                  </a:cubicBezTo>
                  <a:cubicBezTo>
                    <a:pt x="6049" y="13925"/>
                    <a:pt x="6320" y="13790"/>
                    <a:pt x="6579" y="13621"/>
                  </a:cubicBezTo>
                  <a:lnTo>
                    <a:pt x="6579" y="13621"/>
                  </a:lnTo>
                  <a:cubicBezTo>
                    <a:pt x="6286" y="13711"/>
                    <a:pt x="6004" y="13824"/>
                    <a:pt x="5711" y="13937"/>
                  </a:cubicBezTo>
                  <a:cubicBezTo>
                    <a:pt x="5417" y="14038"/>
                    <a:pt x="5158" y="14196"/>
                    <a:pt x="4876" y="14332"/>
                  </a:cubicBezTo>
                  <a:cubicBezTo>
                    <a:pt x="4605" y="14478"/>
                    <a:pt x="4334" y="14614"/>
                    <a:pt x="4074" y="14760"/>
                  </a:cubicBezTo>
                  <a:cubicBezTo>
                    <a:pt x="3849" y="14873"/>
                    <a:pt x="3612" y="14975"/>
                    <a:pt x="3386" y="15088"/>
                  </a:cubicBezTo>
                  <a:lnTo>
                    <a:pt x="3375" y="15054"/>
                  </a:lnTo>
                  <a:cubicBezTo>
                    <a:pt x="3510" y="14512"/>
                    <a:pt x="3657" y="13971"/>
                    <a:pt x="3804" y="13418"/>
                  </a:cubicBezTo>
                  <a:cubicBezTo>
                    <a:pt x="3871" y="13169"/>
                    <a:pt x="3928" y="12910"/>
                    <a:pt x="3984" y="12662"/>
                  </a:cubicBezTo>
                  <a:lnTo>
                    <a:pt x="4695" y="12334"/>
                  </a:lnTo>
                  <a:cubicBezTo>
                    <a:pt x="4988" y="12165"/>
                    <a:pt x="5293" y="11985"/>
                    <a:pt x="5586" y="11815"/>
                  </a:cubicBezTo>
                  <a:cubicBezTo>
                    <a:pt x="6162" y="11432"/>
                    <a:pt x="6737" y="11071"/>
                    <a:pt x="7290" y="10664"/>
                  </a:cubicBezTo>
                  <a:lnTo>
                    <a:pt x="7290" y="10664"/>
                  </a:lnTo>
                  <a:cubicBezTo>
                    <a:pt x="6974" y="10800"/>
                    <a:pt x="6670" y="10946"/>
                    <a:pt x="6354" y="11093"/>
                  </a:cubicBezTo>
                  <a:lnTo>
                    <a:pt x="5440" y="11556"/>
                  </a:lnTo>
                  <a:cubicBezTo>
                    <a:pt x="5135" y="11714"/>
                    <a:pt x="4830" y="11872"/>
                    <a:pt x="4526" y="12030"/>
                  </a:cubicBezTo>
                  <a:lnTo>
                    <a:pt x="4097" y="12233"/>
                  </a:lnTo>
                  <a:cubicBezTo>
                    <a:pt x="4199" y="11804"/>
                    <a:pt x="4300" y="11364"/>
                    <a:pt x="4402" y="10946"/>
                  </a:cubicBezTo>
                  <a:cubicBezTo>
                    <a:pt x="4514" y="10484"/>
                    <a:pt x="4616" y="10032"/>
                    <a:pt x="4718" y="9581"/>
                  </a:cubicBezTo>
                  <a:cubicBezTo>
                    <a:pt x="4853" y="9536"/>
                    <a:pt x="4988" y="9502"/>
                    <a:pt x="5113" y="9446"/>
                  </a:cubicBezTo>
                  <a:cubicBezTo>
                    <a:pt x="5395" y="9321"/>
                    <a:pt x="5665" y="9209"/>
                    <a:pt x="5936" y="9073"/>
                  </a:cubicBezTo>
                  <a:cubicBezTo>
                    <a:pt x="6185" y="8927"/>
                    <a:pt x="6444" y="8780"/>
                    <a:pt x="6692" y="8611"/>
                  </a:cubicBezTo>
                  <a:cubicBezTo>
                    <a:pt x="6929" y="8419"/>
                    <a:pt x="7166" y="8238"/>
                    <a:pt x="7381" y="8046"/>
                  </a:cubicBezTo>
                  <a:lnTo>
                    <a:pt x="7381" y="8046"/>
                  </a:lnTo>
                  <a:cubicBezTo>
                    <a:pt x="7110" y="8182"/>
                    <a:pt x="6862" y="8317"/>
                    <a:pt x="6602" y="8453"/>
                  </a:cubicBezTo>
                  <a:cubicBezTo>
                    <a:pt x="6343" y="8588"/>
                    <a:pt x="6060" y="8690"/>
                    <a:pt x="5801" y="8814"/>
                  </a:cubicBezTo>
                  <a:cubicBezTo>
                    <a:pt x="5541" y="8938"/>
                    <a:pt x="5259" y="9017"/>
                    <a:pt x="4988" y="9118"/>
                  </a:cubicBezTo>
                  <a:lnTo>
                    <a:pt x="4808" y="9186"/>
                  </a:lnTo>
                  <a:cubicBezTo>
                    <a:pt x="4853" y="8972"/>
                    <a:pt x="4898" y="8746"/>
                    <a:pt x="4943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16" y="6670"/>
                    <a:pt x="5327" y="6681"/>
                    <a:pt x="5327" y="6692"/>
                  </a:cubicBezTo>
                  <a:lnTo>
                    <a:pt x="5349" y="6715"/>
                  </a:lnTo>
                  <a:cubicBezTo>
                    <a:pt x="5382" y="6753"/>
                    <a:pt x="5428" y="6774"/>
                    <a:pt x="5477" y="6774"/>
                  </a:cubicBezTo>
                  <a:cubicBezTo>
                    <a:pt x="5514" y="6774"/>
                    <a:pt x="5552" y="6762"/>
                    <a:pt x="5586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0" y="4909"/>
                  </a:cubicBezTo>
                  <a:lnTo>
                    <a:pt x="7730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51" y="5812"/>
                    <a:pt x="5846" y="6072"/>
                    <a:pt x="5530" y="6320"/>
                  </a:cubicBezTo>
                  <a:cubicBezTo>
                    <a:pt x="5485" y="6263"/>
                    <a:pt x="5451" y="6196"/>
                    <a:pt x="5417" y="6139"/>
                  </a:cubicBezTo>
                  <a:cubicBezTo>
                    <a:pt x="5530" y="5474"/>
                    <a:pt x="5643" y="4830"/>
                    <a:pt x="5744" y="4244"/>
                  </a:cubicBezTo>
                  <a:cubicBezTo>
                    <a:pt x="5846" y="3612"/>
                    <a:pt x="5959" y="3025"/>
                    <a:pt x="6004" y="2506"/>
                  </a:cubicBezTo>
                  <a:cubicBezTo>
                    <a:pt x="6049" y="1987"/>
                    <a:pt x="6106" y="1547"/>
                    <a:pt x="6139" y="1163"/>
                  </a:cubicBezTo>
                  <a:cubicBezTo>
                    <a:pt x="6218" y="430"/>
                    <a:pt x="6263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15"/>
            <p:cNvSpPr/>
            <p:nvPr/>
          </p:nvSpPr>
          <p:spPr>
            <a:xfrm>
              <a:off x="4911050" y="4222731"/>
              <a:ext cx="478318" cy="584435"/>
            </a:xfrm>
            <a:custGeom>
              <a:rect b="b" l="l" r="r" t="t"/>
              <a:pathLst>
                <a:path extrusionOk="0" h="17029" w="13937">
                  <a:moveTo>
                    <a:pt x="1" y="1"/>
                  </a:moveTo>
                  <a:lnTo>
                    <a:pt x="283" y="768"/>
                  </a:lnTo>
                  <a:cubicBezTo>
                    <a:pt x="1321" y="4074"/>
                    <a:pt x="147" y="8069"/>
                    <a:pt x="1614" y="11093"/>
                  </a:cubicBezTo>
                  <a:cubicBezTo>
                    <a:pt x="3431" y="15223"/>
                    <a:pt x="8103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15"/>
            <p:cNvSpPr/>
            <p:nvPr/>
          </p:nvSpPr>
          <p:spPr>
            <a:xfrm>
              <a:off x="4978420" y="4352460"/>
              <a:ext cx="337366" cy="447739"/>
            </a:xfrm>
            <a:custGeom>
              <a:rect b="b" l="l" r="r" t="t"/>
              <a:pathLst>
                <a:path extrusionOk="0" h="13046" w="983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8" y="216"/>
                    <a:pt x="385" y="588"/>
                  </a:cubicBezTo>
                  <a:cubicBezTo>
                    <a:pt x="622" y="971"/>
                    <a:pt x="971" y="1502"/>
                    <a:pt x="1411" y="2134"/>
                  </a:cubicBezTo>
                  <a:cubicBezTo>
                    <a:pt x="1840" y="2766"/>
                    <a:pt x="2337" y="3510"/>
                    <a:pt x="2890" y="4289"/>
                  </a:cubicBezTo>
                  <a:lnTo>
                    <a:pt x="3589" y="5271"/>
                  </a:lnTo>
                  <a:cubicBezTo>
                    <a:pt x="3465" y="5237"/>
                    <a:pt x="3352" y="5203"/>
                    <a:pt x="3228" y="5169"/>
                  </a:cubicBezTo>
                  <a:lnTo>
                    <a:pt x="2766" y="5045"/>
                  </a:lnTo>
                  <a:cubicBezTo>
                    <a:pt x="2608" y="5000"/>
                    <a:pt x="2450" y="4966"/>
                    <a:pt x="2303" y="4910"/>
                  </a:cubicBezTo>
                  <a:lnTo>
                    <a:pt x="1840" y="4774"/>
                  </a:lnTo>
                  <a:cubicBezTo>
                    <a:pt x="1694" y="4718"/>
                    <a:pt x="1536" y="4673"/>
                    <a:pt x="1378" y="4628"/>
                  </a:cubicBezTo>
                  <a:cubicBezTo>
                    <a:pt x="1073" y="4515"/>
                    <a:pt x="780" y="4391"/>
                    <a:pt x="464" y="4289"/>
                  </a:cubicBezTo>
                  <a:lnTo>
                    <a:pt x="464" y="4289"/>
                  </a:lnTo>
                  <a:cubicBezTo>
                    <a:pt x="734" y="4470"/>
                    <a:pt x="1017" y="4639"/>
                    <a:pt x="1287" y="4808"/>
                  </a:cubicBezTo>
                  <a:cubicBezTo>
                    <a:pt x="1434" y="4887"/>
                    <a:pt x="1581" y="4966"/>
                    <a:pt x="1739" y="5022"/>
                  </a:cubicBezTo>
                  <a:cubicBezTo>
                    <a:pt x="1874" y="5101"/>
                    <a:pt x="2032" y="5169"/>
                    <a:pt x="2190" y="5237"/>
                  </a:cubicBezTo>
                  <a:cubicBezTo>
                    <a:pt x="2337" y="5305"/>
                    <a:pt x="2495" y="5350"/>
                    <a:pt x="2653" y="5417"/>
                  </a:cubicBezTo>
                  <a:lnTo>
                    <a:pt x="3115" y="5575"/>
                  </a:lnTo>
                  <a:cubicBezTo>
                    <a:pt x="3409" y="5677"/>
                    <a:pt x="3702" y="5756"/>
                    <a:pt x="3996" y="5846"/>
                  </a:cubicBezTo>
                  <a:lnTo>
                    <a:pt x="4639" y="6738"/>
                  </a:lnTo>
                  <a:cubicBezTo>
                    <a:pt x="4977" y="7166"/>
                    <a:pt x="5316" y="7595"/>
                    <a:pt x="5643" y="8013"/>
                  </a:cubicBezTo>
                  <a:lnTo>
                    <a:pt x="5564" y="8013"/>
                  </a:lnTo>
                  <a:cubicBezTo>
                    <a:pt x="5372" y="7979"/>
                    <a:pt x="5192" y="7934"/>
                    <a:pt x="5000" y="7900"/>
                  </a:cubicBezTo>
                  <a:cubicBezTo>
                    <a:pt x="4797" y="7866"/>
                    <a:pt x="4616" y="7798"/>
                    <a:pt x="4436" y="7742"/>
                  </a:cubicBezTo>
                  <a:cubicBezTo>
                    <a:pt x="4244" y="7686"/>
                    <a:pt x="4063" y="7595"/>
                    <a:pt x="3871" y="7528"/>
                  </a:cubicBezTo>
                  <a:lnTo>
                    <a:pt x="2754" y="7054"/>
                  </a:lnTo>
                  <a:cubicBezTo>
                    <a:pt x="2371" y="6896"/>
                    <a:pt x="1987" y="6771"/>
                    <a:pt x="1592" y="6670"/>
                  </a:cubicBezTo>
                  <a:lnTo>
                    <a:pt x="1592" y="6670"/>
                  </a:lnTo>
                  <a:cubicBezTo>
                    <a:pt x="1773" y="6760"/>
                    <a:pt x="1953" y="6862"/>
                    <a:pt x="2134" y="6952"/>
                  </a:cubicBezTo>
                  <a:cubicBezTo>
                    <a:pt x="2314" y="7054"/>
                    <a:pt x="2483" y="7166"/>
                    <a:pt x="2653" y="7257"/>
                  </a:cubicBezTo>
                  <a:cubicBezTo>
                    <a:pt x="3003" y="7460"/>
                    <a:pt x="3364" y="7663"/>
                    <a:pt x="3725" y="7855"/>
                  </a:cubicBezTo>
                  <a:cubicBezTo>
                    <a:pt x="3905" y="7945"/>
                    <a:pt x="4097" y="8035"/>
                    <a:pt x="4289" y="8114"/>
                  </a:cubicBezTo>
                  <a:cubicBezTo>
                    <a:pt x="4481" y="8205"/>
                    <a:pt x="4684" y="8261"/>
                    <a:pt x="4887" y="8329"/>
                  </a:cubicBezTo>
                  <a:cubicBezTo>
                    <a:pt x="5090" y="8363"/>
                    <a:pt x="5293" y="8419"/>
                    <a:pt x="5508" y="8453"/>
                  </a:cubicBezTo>
                  <a:cubicBezTo>
                    <a:pt x="5677" y="8464"/>
                    <a:pt x="5857" y="8475"/>
                    <a:pt x="6027" y="8487"/>
                  </a:cubicBezTo>
                  <a:cubicBezTo>
                    <a:pt x="6185" y="8690"/>
                    <a:pt x="6343" y="8893"/>
                    <a:pt x="6501" y="9096"/>
                  </a:cubicBezTo>
                  <a:cubicBezTo>
                    <a:pt x="7065" y="9796"/>
                    <a:pt x="7618" y="10450"/>
                    <a:pt x="8080" y="11026"/>
                  </a:cubicBezTo>
                  <a:cubicBezTo>
                    <a:pt x="7449" y="10800"/>
                    <a:pt x="6817" y="10597"/>
                    <a:pt x="6185" y="10405"/>
                  </a:cubicBezTo>
                  <a:cubicBezTo>
                    <a:pt x="5778" y="10258"/>
                    <a:pt x="5384" y="10123"/>
                    <a:pt x="4989" y="9976"/>
                  </a:cubicBezTo>
                  <a:cubicBezTo>
                    <a:pt x="4582" y="9841"/>
                    <a:pt x="4176" y="9717"/>
                    <a:pt x="3770" y="9615"/>
                  </a:cubicBezTo>
                  <a:lnTo>
                    <a:pt x="3770" y="9615"/>
                  </a:lnTo>
                  <a:cubicBezTo>
                    <a:pt x="4142" y="9818"/>
                    <a:pt x="4515" y="10010"/>
                    <a:pt x="4887" y="10202"/>
                  </a:cubicBezTo>
                  <a:cubicBezTo>
                    <a:pt x="5271" y="10394"/>
                    <a:pt x="5654" y="10563"/>
                    <a:pt x="6038" y="10744"/>
                  </a:cubicBezTo>
                  <a:cubicBezTo>
                    <a:pt x="6828" y="11048"/>
                    <a:pt x="7629" y="11342"/>
                    <a:pt x="8430" y="11601"/>
                  </a:cubicBezTo>
                  <a:lnTo>
                    <a:pt x="8475" y="11601"/>
                  </a:lnTo>
                  <a:cubicBezTo>
                    <a:pt x="8487" y="11605"/>
                    <a:pt x="8498" y="11606"/>
                    <a:pt x="8509" y="11606"/>
                  </a:cubicBezTo>
                  <a:cubicBezTo>
                    <a:pt x="8531" y="11606"/>
                    <a:pt x="8551" y="11601"/>
                    <a:pt x="8566" y="11601"/>
                  </a:cubicBezTo>
                  <a:cubicBezTo>
                    <a:pt x="8882" y="11962"/>
                    <a:pt x="9152" y="12278"/>
                    <a:pt x="9367" y="12515"/>
                  </a:cubicBezTo>
                  <a:cubicBezTo>
                    <a:pt x="9660" y="12854"/>
                    <a:pt x="9830" y="13045"/>
                    <a:pt x="9830" y="13045"/>
                  </a:cubicBezTo>
                  <a:lnTo>
                    <a:pt x="9435" y="12470"/>
                  </a:lnTo>
                  <a:cubicBezTo>
                    <a:pt x="9243" y="12199"/>
                    <a:pt x="9006" y="11838"/>
                    <a:pt x="8712" y="11432"/>
                  </a:cubicBezTo>
                  <a:cubicBezTo>
                    <a:pt x="8735" y="11263"/>
                    <a:pt x="8769" y="11093"/>
                    <a:pt x="8791" y="10924"/>
                  </a:cubicBezTo>
                  <a:cubicBezTo>
                    <a:pt x="8803" y="10755"/>
                    <a:pt x="8791" y="10574"/>
                    <a:pt x="8780" y="10405"/>
                  </a:cubicBezTo>
                  <a:cubicBezTo>
                    <a:pt x="8769" y="10236"/>
                    <a:pt x="8735" y="10066"/>
                    <a:pt x="8712" y="9897"/>
                  </a:cubicBezTo>
                  <a:lnTo>
                    <a:pt x="8588" y="9412"/>
                  </a:lnTo>
                  <a:cubicBezTo>
                    <a:pt x="8498" y="9096"/>
                    <a:pt x="8385" y="8780"/>
                    <a:pt x="8261" y="8475"/>
                  </a:cubicBezTo>
                  <a:cubicBezTo>
                    <a:pt x="8137" y="8171"/>
                    <a:pt x="8013" y="7866"/>
                    <a:pt x="7866" y="7573"/>
                  </a:cubicBezTo>
                  <a:lnTo>
                    <a:pt x="7866" y="7573"/>
                  </a:lnTo>
                  <a:cubicBezTo>
                    <a:pt x="7922" y="7889"/>
                    <a:pt x="8013" y="8205"/>
                    <a:pt x="8080" y="8532"/>
                  </a:cubicBezTo>
                  <a:cubicBezTo>
                    <a:pt x="8114" y="8690"/>
                    <a:pt x="8148" y="8848"/>
                    <a:pt x="8182" y="9006"/>
                  </a:cubicBezTo>
                  <a:lnTo>
                    <a:pt x="8272" y="9480"/>
                  </a:lnTo>
                  <a:lnTo>
                    <a:pt x="8340" y="9954"/>
                  </a:lnTo>
                  <a:lnTo>
                    <a:pt x="8374" y="10428"/>
                  </a:lnTo>
                  <a:cubicBezTo>
                    <a:pt x="8374" y="10574"/>
                    <a:pt x="8363" y="10732"/>
                    <a:pt x="8363" y="10879"/>
                  </a:cubicBezTo>
                  <a:cubicBezTo>
                    <a:pt x="8351" y="10901"/>
                    <a:pt x="8351" y="10924"/>
                    <a:pt x="8351" y="10935"/>
                  </a:cubicBezTo>
                  <a:cubicBezTo>
                    <a:pt x="7900" y="10326"/>
                    <a:pt x="7392" y="9593"/>
                    <a:pt x="6817" y="8836"/>
                  </a:cubicBezTo>
                  <a:cubicBezTo>
                    <a:pt x="6681" y="8645"/>
                    <a:pt x="6512" y="8442"/>
                    <a:pt x="6365" y="8238"/>
                  </a:cubicBezTo>
                  <a:cubicBezTo>
                    <a:pt x="6320" y="7889"/>
                    <a:pt x="6309" y="7539"/>
                    <a:pt x="6275" y="7166"/>
                  </a:cubicBezTo>
                  <a:cubicBezTo>
                    <a:pt x="6241" y="6794"/>
                    <a:pt x="6219" y="6444"/>
                    <a:pt x="6173" y="6083"/>
                  </a:cubicBezTo>
                  <a:cubicBezTo>
                    <a:pt x="6140" y="5711"/>
                    <a:pt x="6083" y="5350"/>
                    <a:pt x="6015" y="4989"/>
                  </a:cubicBezTo>
                  <a:cubicBezTo>
                    <a:pt x="5982" y="4808"/>
                    <a:pt x="5936" y="4639"/>
                    <a:pt x="5891" y="4458"/>
                  </a:cubicBezTo>
                  <a:cubicBezTo>
                    <a:pt x="5846" y="4278"/>
                    <a:pt x="5778" y="4108"/>
                    <a:pt x="5711" y="3939"/>
                  </a:cubicBezTo>
                  <a:lnTo>
                    <a:pt x="5711" y="3939"/>
                  </a:lnTo>
                  <a:cubicBezTo>
                    <a:pt x="5722" y="4120"/>
                    <a:pt x="5767" y="4289"/>
                    <a:pt x="5778" y="4481"/>
                  </a:cubicBezTo>
                  <a:cubicBezTo>
                    <a:pt x="5790" y="4661"/>
                    <a:pt x="5812" y="4831"/>
                    <a:pt x="5812" y="5022"/>
                  </a:cubicBezTo>
                  <a:cubicBezTo>
                    <a:pt x="5824" y="5384"/>
                    <a:pt x="5824" y="5745"/>
                    <a:pt x="5835" y="6106"/>
                  </a:cubicBezTo>
                  <a:cubicBezTo>
                    <a:pt x="5846" y="6602"/>
                    <a:pt x="5857" y="7099"/>
                    <a:pt x="5880" y="7607"/>
                  </a:cubicBezTo>
                  <a:cubicBezTo>
                    <a:pt x="5598" y="7223"/>
                    <a:pt x="5293" y="6839"/>
                    <a:pt x="5000" y="6456"/>
                  </a:cubicBezTo>
                  <a:cubicBezTo>
                    <a:pt x="4785" y="6162"/>
                    <a:pt x="4571" y="5869"/>
                    <a:pt x="4357" y="5575"/>
                  </a:cubicBezTo>
                  <a:lnTo>
                    <a:pt x="4470" y="5113"/>
                  </a:lnTo>
                  <a:cubicBezTo>
                    <a:pt x="4515" y="4921"/>
                    <a:pt x="4537" y="4718"/>
                    <a:pt x="4571" y="4515"/>
                  </a:cubicBezTo>
                  <a:cubicBezTo>
                    <a:pt x="4605" y="4120"/>
                    <a:pt x="4616" y="3725"/>
                    <a:pt x="4594" y="3319"/>
                  </a:cubicBezTo>
                  <a:cubicBezTo>
                    <a:pt x="4571" y="2924"/>
                    <a:pt x="4526" y="2540"/>
                    <a:pt x="4458" y="2145"/>
                  </a:cubicBezTo>
                  <a:cubicBezTo>
                    <a:pt x="4379" y="1761"/>
                    <a:pt x="4312" y="1378"/>
                    <a:pt x="4210" y="994"/>
                  </a:cubicBezTo>
                  <a:lnTo>
                    <a:pt x="4210" y="994"/>
                  </a:lnTo>
                  <a:cubicBezTo>
                    <a:pt x="4199" y="1784"/>
                    <a:pt x="4244" y="2563"/>
                    <a:pt x="4233" y="3330"/>
                  </a:cubicBezTo>
                  <a:cubicBezTo>
                    <a:pt x="4210" y="3522"/>
                    <a:pt x="4221" y="3713"/>
                    <a:pt x="4199" y="3894"/>
                  </a:cubicBezTo>
                  <a:cubicBezTo>
                    <a:pt x="4187" y="4086"/>
                    <a:pt x="4165" y="4278"/>
                    <a:pt x="4142" y="4458"/>
                  </a:cubicBezTo>
                  <a:cubicBezTo>
                    <a:pt x="4108" y="4650"/>
                    <a:pt x="4075" y="4842"/>
                    <a:pt x="4041" y="5022"/>
                  </a:cubicBezTo>
                  <a:cubicBezTo>
                    <a:pt x="4029" y="5056"/>
                    <a:pt x="4018" y="5090"/>
                    <a:pt x="4018" y="5113"/>
                  </a:cubicBezTo>
                  <a:cubicBezTo>
                    <a:pt x="3747" y="4752"/>
                    <a:pt x="3476" y="4391"/>
                    <a:pt x="3217" y="4052"/>
                  </a:cubicBezTo>
                  <a:cubicBezTo>
                    <a:pt x="2641" y="3285"/>
                    <a:pt x="2089" y="2585"/>
                    <a:pt x="1615" y="1987"/>
                  </a:cubicBezTo>
                  <a:cubicBezTo>
                    <a:pt x="1141" y="1378"/>
                    <a:pt x="734" y="881"/>
                    <a:pt x="452" y="54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15"/>
            <p:cNvSpPr/>
            <p:nvPr/>
          </p:nvSpPr>
          <p:spPr>
            <a:xfrm>
              <a:off x="5103928" y="4836578"/>
              <a:ext cx="228125" cy="287224"/>
            </a:xfrm>
            <a:custGeom>
              <a:rect b="b" l="l" r="r" t="t"/>
              <a:pathLst>
                <a:path extrusionOk="0" h="8369" w="6647">
                  <a:moveTo>
                    <a:pt x="3871" y="0"/>
                  </a:moveTo>
                  <a:cubicBezTo>
                    <a:pt x="2516" y="655"/>
                    <a:pt x="1128" y="1241"/>
                    <a:pt x="485" y="2720"/>
                  </a:cubicBezTo>
                  <a:cubicBezTo>
                    <a:pt x="158" y="3464"/>
                    <a:pt x="0" y="4277"/>
                    <a:pt x="0" y="5089"/>
                  </a:cubicBezTo>
                  <a:cubicBezTo>
                    <a:pt x="0" y="6545"/>
                    <a:pt x="722" y="7730"/>
                    <a:pt x="1918" y="8362"/>
                  </a:cubicBezTo>
                  <a:cubicBezTo>
                    <a:pt x="1977" y="8366"/>
                    <a:pt x="2035" y="8369"/>
                    <a:pt x="2093" y="8369"/>
                  </a:cubicBezTo>
                  <a:cubicBezTo>
                    <a:pt x="3463" y="8369"/>
                    <a:pt x="4881" y="7132"/>
                    <a:pt x="5552" y="6082"/>
                  </a:cubicBezTo>
                  <a:cubicBezTo>
                    <a:pt x="6567" y="4378"/>
                    <a:pt x="6646" y="2291"/>
                    <a:pt x="5778" y="519"/>
                  </a:cubicBezTo>
                  <a:cubicBezTo>
                    <a:pt x="5574" y="429"/>
                    <a:pt x="5349" y="361"/>
                    <a:pt x="5123" y="327"/>
                  </a:cubicBezTo>
                  <a:cubicBezTo>
                    <a:pt x="4694" y="215"/>
                    <a:pt x="4288" y="113"/>
                    <a:pt x="387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15"/>
            <p:cNvSpPr/>
            <p:nvPr/>
          </p:nvSpPr>
          <p:spPr>
            <a:xfrm>
              <a:off x="5133546" y="4836647"/>
              <a:ext cx="201767" cy="191677"/>
            </a:xfrm>
            <a:custGeom>
              <a:rect b="b" l="l" r="r" t="t"/>
              <a:pathLst>
                <a:path extrusionOk="0" h="5585" w="5879">
                  <a:moveTo>
                    <a:pt x="3840" y="0"/>
                  </a:moveTo>
                  <a:cubicBezTo>
                    <a:pt x="3757" y="0"/>
                    <a:pt x="3672" y="7"/>
                    <a:pt x="3583" y="21"/>
                  </a:cubicBezTo>
                  <a:cubicBezTo>
                    <a:pt x="3211" y="66"/>
                    <a:pt x="2850" y="213"/>
                    <a:pt x="2545" y="416"/>
                  </a:cubicBezTo>
                  <a:cubicBezTo>
                    <a:pt x="2263" y="608"/>
                    <a:pt x="2161" y="867"/>
                    <a:pt x="1924" y="1093"/>
                  </a:cubicBezTo>
                  <a:cubicBezTo>
                    <a:pt x="1371" y="1634"/>
                    <a:pt x="570" y="1860"/>
                    <a:pt x="175" y="2582"/>
                  </a:cubicBezTo>
                  <a:cubicBezTo>
                    <a:pt x="0" y="2895"/>
                    <a:pt x="13" y="3689"/>
                    <a:pt x="379" y="3689"/>
                  </a:cubicBezTo>
                  <a:cubicBezTo>
                    <a:pt x="462" y="3689"/>
                    <a:pt x="562" y="3648"/>
                    <a:pt x="683" y="3553"/>
                  </a:cubicBezTo>
                  <a:lnTo>
                    <a:pt x="683" y="3553"/>
                  </a:lnTo>
                  <a:cubicBezTo>
                    <a:pt x="469" y="3880"/>
                    <a:pt x="277" y="4512"/>
                    <a:pt x="694" y="4738"/>
                  </a:cubicBezTo>
                  <a:cubicBezTo>
                    <a:pt x="781" y="4789"/>
                    <a:pt x="884" y="4812"/>
                    <a:pt x="992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6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0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8" y="5052"/>
                    <a:pt x="4617" y="5110"/>
                    <a:pt x="4798" y="5110"/>
                  </a:cubicBezTo>
                  <a:cubicBezTo>
                    <a:pt x="5612" y="5110"/>
                    <a:pt x="5879" y="3934"/>
                    <a:pt x="5851" y="3113"/>
                  </a:cubicBezTo>
                  <a:cubicBezTo>
                    <a:pt x="5817" y="2368"/>
                    <a:pt x="5625" y="1646"/>
                    <a:pt x="5287" y="991"/>
                  </a:cubicBezTo>
                  <a:cubicBezTo>
                    <a:pt x="4966" y="420"/>
                    <a:pt x="4494" y="0"/>
                    <a:pt x="384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15"/>
            <p:cNvSpPr/>
            <p:nvPr/>
          </p:nvSpPr>
          <p:spPr>
            <a:xfrm>
              <a:off x="5169376" y="4854768"/>
              <a:ext cx="176611" cy="282831"/>
            </a:xfrm>
            <a:custGeom>
              <a:rect b="b" l="l" r="r" t="t"/>
              <a:pathLst>
                <a:path extrusionOk="0" h="8241" w="5146">
                  <a:moveTo>
                    <a:pt x="3871" y="1"/>
                  </a:moveTo>
                  <a:lnTo>
                    <a:pt x="3871" y="1"/>
                  </a:lnTo>
                  <a:cubicBezTo>
                    <a:pt x="4390" y="1005"/>
                    <a:pt x="4581" y="2145"/>
                    <a:pt x="4423" y="3262"/>
                  </a:cubicBezTo>
                  <a:cubicBezTo>
                    <a:pt x="4333" y="4074"/>
                    <a:pt x="4074" y="4853"/>
                    <a:pt x="3645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4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6" y="2269"/>
                  </a:cubicBezTo>
                  <a:cubicBezTo>
                    <a:pt x="4909" y="1829"/>
                    <a:pt x="4864" y="1332"/>
                    <a:pt x="4672" y="915"/>
                  </a:cubicBezTo>
                  <a:cubicBezTo>
                    <a:pt x="4514" y="587"/>
                    <a:pt x="4288" y="305"/>
                    <a:pt x="3995" y="68"/>
                  </a:cubicBezTo>
                  <a:cubicBezTo>
                    <a:pt x="3972" y="57"/>
                    <a:pt x="3961" y="46"/>
                    <a:pt x="3938" y="34"/>
                  </a:cubicBezTo>
                  <a:cubicBezTo>
                    <a:pt x="3916" y="23"/>
                    <a:pt x="3893" y="12"/>
                    <a:pt x="38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15"/>
            <p:cNvSpPr/>
            <p:nvPr/>
          </p:nvSpPr>
          <p:spPr>
            <a:xfrm>
              <a:off x="5268115" y="4858269"/>
              <a:ext cx="41870" cy="160755"/>
            </a:xfrm>
            <a:custGeom>
              <a:rect b="b" l="l" r="r" t="t"/>
              <a:pathLst>
                <a:path extrusionOk="0" h="4684" w="1220">
                  <a:moveTo>
                    <a:pt x="869" y="0"/>
                  </a:moveTo>
                  <a:cubicBezTo>
                    <a:pt x="869" y="0"/>
                    <a:pt x="892" y="79"/>
                    <a:pt x="948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7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7" y="1501"/>
                  </a:cubicBezTo>
                  <a:cubicBezTo>
                    <a:pt x="1016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60" y="1941"/>
                  </a:cubicBezTo>
                  <a:cubicBezTo>
                    <a:pt x="937" y="2088"/>
                    <a:pt x="903" y="2234"/>
                    <a:pt x="869" y="2381"/>
                  </a:cubicBezTo>
                  <a:cubicBezTo>
                    <a:pt x="824" y="2528"/>
                    <a:pt x="790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4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3" y="3825"/>
                    <a:pt x="599" y="3701"/>
                  </a:cubicBezTo>
                  <a:cubicBezTo>
                    <a:pt x="655" y="3577"/>
                    <a:pt x="723" y="3442"/>
                    <a:pt x="768" y="3306"/>
                  </a:cubicBezTo>
                  <a:cubicBezTo>
                    <a:pt x="824" y="3182"/>
                    <a:pt x="869" y="3024"/>
                    <a:pt x="926" y="2889"/>
                  </a:cubicBezTo>
                  <a:cubicBezTo>
                    <a:pt x="982" y="2742"/>
                    <a:pt x="1039" y="2595"/>
                    <a:pt x="1073" y="2437"/>
                  </a:cubicBezTo>
                  <a:cubicBezTo>
                    <a:pt x="1095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08" y="1523"/>
                  </a:cubicBezTo>
                  <a:cubicBezTo>
                    <a:pt x="1219" y="1388"/>
                    <a:pt x="1208" y="1241"/>
                    <a:pt x="1208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06" y="508"/>
                    <a:pt x="1073" y="406"/>
                  </a:cubicBezTo>
                  <a:cubicBezTo>
                    <a:pt x="1039" y="339"/>
                    <a:pt x="1016" y="260"/>
                    <a:pt x="971" y="192"/>
                  </a:cubicBezTo>
                  <a:cubicBezTo>
                    <a:pt x="903" y="68"/>
                    <a:pt x="869" y="0"/>
                    <a:pt x="869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15"/>
            <p:cNvSpPr/>
            <p:nvPr/>
          </p:nvSpPr>
          <p:spPr>
            <a:xfrm>
              <a:off x="5260359" y="4895815"/>
              <a:ext cx="34526" cy="84084"/>
            </a:xfrm>
            <a:custGeom>
              <a:rect b="b" l="l" r="r" t="t"/>
              <a:pathLst>
                <a:path extrusionOk="0" h="2450" w="1006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02" y="520"/>
                    <a:pt x="757" y="655"/>
                    <a:pt x="712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39" y="1851"/>
                    <a:pt x="306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59" y="2190"/>
                    <a:pt x="136" y="2235"/>
                  </a:cubicBezTo>
                  <a:cubicBezTo>
                    <a:pt x="102" y="2269"/>
                    <a:pt x="80" y="2314"/>
                    <a:pt x="57" y="2348"/>
                  </a:cubicBezTo>
                  <a:lnTo>
                    <a:pt x="1" y="2449"/>
                  </a:lnTo>
                  <a:cubicBezTo>
                    <a:pt x="1" y="2449"/>
                    <a:pt x="35" y="2415"/>
                    <a:pt x="102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49" y="2257"/>
                    <a:pt x="294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00" y="1761"/>
                    <a:pt x="847" y="1727"/>
                    <a:pt x="881" y="1648"/>
                  </a:cubicBezTo>
                  <a:cubicBezTo>
                    <a:pt x="915" y="1569"/>
                    <a:pt x="937" y="1490"/>
                    <a:pt x="971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71" y="1050"/>
                    <a:pt x="881" y="926"/>
                    <a:pt x="904" y="847"/>
                  </a:cubicBezTo>
                  <a:cubicBezTo>
                    <a:pt x="937" y="700"/>
                    <a:pt x="949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15"/>
            <p:cNvSpPr/>
            <p:nvPr/>
          </p:nvSpPr>
          <p:spPr>
            <a:xfrm>
              <a:off x="5253804" y="4893481"/>
              <a:ext cx="35658" cy="67439"/>
            </a:xfrm>
            <a:custGeom>
              <a:rect b="b" l="l" r="r" t="t"/>
              <a:pathLst>
                <a:path extrusionOk="0" h="1965" w="1039">
                  <a:moveTo>
                    <a:pt x="1038" y="1"/>
                  </a:moveTo>
                  <a:cubicBezTo>
                    <a:pt x="1038" y="1"/>
                    <a:pt x="1027" y="35"/>
                    <a:pt x="1004" y="91"/>
                  </a:cubicBezTo>
                  <a:cubicBezTo>
                    <a:pt x="970" y="148"/>
                    <a:pt x="948" y="227"/>
                    <a:pt x="903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84" y="1378"/>
                  </a:cubicBezTo>
                  <a:cubicBezTo>
                    <a:pt x="350" y="1423"/>
                    <a:pt x="327" y="1479"/>
                    <a:pt x="293" y="1524"/>
                  </a:cubicBezTo>
                  <a:cubicBezTo>
                    <a:pt x="260" y="1581"/>
                    <a:pt x="226" y="1626"/>
                    <a:pt x="192" y="1671"/>
                  </a:cubicBezTo>
                  <a:cubicBezTo>
                    <a:pt x="147" y="1761"/>
                    <a:pt x="90" y="1829"/>
                    <a:pt x="56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23" y="1942"/>
                    <a:pt x="56" y="1931"/>
                    <a:pt x="79" y="1908"/>
                  </a:cubicBezTo>
                  <a:cubicBezTo>
                    <a:pt x="147" y="1852"/>
                    <a:pt x="226" y="1806"/>
                    <a:pt x="282" y="1750"/>
                  </a:cubicBezTo>
                  <a:cubicBezTo>
                    <a:pt x="327" y="1705"/>
                    <a:pt x="372" y="1660"/>
                    <a:pt x="418" y="1615"/>
                  </a:cubicBezTo>
                  <a:cubicBezTo>
                    <a:pt x="463" y="1569"/>
                    <a:pt x="508" y="1524"/>
                    <a:pt x="542" y="1479"/>
                  </a:cubicBezTo>
                  <a:cubicBezTo>
                    <a:pt x="587" y="1423"/>
                    <a:pt x="632" y="1366"/>
                    <a:pt x="666" y="1299"/>
                  </a:cubicBezTo>
                  <a:cubicBezTo>
                    <a:pt x="700" y="1242"/>
                    <a:pt x="745" y="1186"/>
                    <a:pt x="779" y="1118"/>
                  </a:cubicBezTo>
                  <a:cubicBezTo>
                    <a:pt x="812" y="1050"/>
                    <a:pt x="835" y="983"/>
                    <a:pt x="869" y="915"/>
                  </a:cubicBezTo>
                  <a:cubicBezTo>
                    <a:pt x="891" y="859"/>
                    <a:pt x="914" y="791"/>
                    <a:pt x="937" y="723"/>
                  </a:cubicBezTo>
                  <a:cubicBezTo>
                    <a:pt x="982" y="599"/>
                    <a:pt x="1004" y="486"/>
                    <a:pt x="1016" y="362"/>
                  </a:cubicBezTo>
                  <a:cubicBezTo>
                    <a:pt x="1038" y="272"/>
                    <a:pt x="1038" y="182"/>
                    <a:pt x="1038" y="103"/>
                  </a:cubicBezTo>
                  <a:lnTo>
                    <a:pt x="103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15"/>
            <p:cNvSpPr/>
            <p:nvPr/>
          </p:nvSpPr>
          <p:spPr>
            <a:xfrm>
              <a:off x="4983465" y="4696347"/>
              <a:ext cx="335032" cy="203003"/>
            </a:xfrm>
            <a:custGeom>
              <a:rect b="b" l="l" r="r" t="t"/>
              <a:pathLst>
                <a:path extrusionOk="0" h="5915" w="9762">
                  <a:moveTo>
                    <a:pt x="3350" y="0"/>
                  </a:moveTo>
                  <a:cubicBezTo>
                    <a:pt x="3143" y="0"/>
                    <a:pt x="2933" y="15"/>
                    <a:pt x="2720" y="46"/>
                  </a:cubicBezTo>
                  <a:cubicBezTo>
                    <a:pt x="1422" y="238"/>
                    <a:pt x="260" y="1028"/>
                    <a:pt x="35" y="2258"/>
                  </a:cubicBezTo>
                  <a:cubicBezTo>
                    <a:pt x="23" y="2315"/>
                    <a:pt x="12" y="2371"/>
                    <a:pt x="1" y="2427"/>
                  </a:cubicBezTo>
                  <a:cubicBezTo>
                    <a:pt x="80" y="2653"/>
                    <a:pt x="170" y="2879"/>
                    <a:pt x="271" y="3093"/>
                  </a:cubicBezTo>
                  <a:cubicBezTo>
                    <a:pt x="926" y="4312"/>
                    <a:pt x="2122" y="5057"/>
                    <a:pt x="3375" y="5564"/>
                  </a:cubicBezTo>
                  <a:cubicBezTo>
                    <a:pt x="4142" y="5869"/>
                    <a:pt x="5124" y="5914"/>
                    <a:pt x="5936" y="5914"/>
                  </a:cubicBezTo>
                  <a:cubicBezTo>
                    <a:pt x="7234" y="5892"/>
                    <a:pt x="8802" y="5722"/>
                    <a:pt x="9728" y="4820"/>
                  </a:cubicBezTo>
                  <a:cubicBezTo>
                    <a:pt x="9739" y="4797"/>
                    <a:pt x="9750" y="4763"/>
                    <a:pt x="9761" y="4741"/>
                  </a:cubicBezTo>
                  <a:cubicBezTo>
                    <a:pt x="9446" y="4131"/>
                    <a:pt x="9051" y="3567"/>
                    <a:pt x="8611" y="3048"/>
                  </a:cubicBezTo>
                  <a:cubicBezTo>
                    <a:pt x="7275" y="1538"/>
                    <a:pt x="5454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15"/>
            <p:cNvSpPr/>
            <p:nvPr/>
          </p:nvSpPr>
          <p:spPr>
            <a:xfrm>
              <a:off x="5122118" y="4742747"/>
              <a:ext cx="194045" cy="164667"/>
            </a:xfrm>
            <a:custGeom>
              <a:rect b="b" l="l" r="r" t="t"/>
              <a:pathLst>
                <a:path extrusionOk="0" h="4798" w="5654">
                  <a:moveTo>
                    <a:pt x="2746" y="1"/>
                  </a:moveTo>
                  <a:cubicBezTo>
                    <a:pt x="2726" y="1"/>
                    <a:pt x="2706" y="2"/>
                    <a:pt x="2686" y="3"/>
                  </a:cubicBezTo>
                  <a:cubicBezTo>
                    <a:pt x="2065" y="15"/>
                    <a:pt x="1648" y="771"/>
                    <a:pt x="1885" y="1324"/>
                  </a:cubicBezTo>
                  <a:cubicBezTo>
                    <a:pt x="1719" y="1197"/>
                    <a:pt x="1436" y="1048"/>
                    <a:pt x="1197" y="1048"/>
                  </a:cubicBezTo>
                  <a:cubicBezTo>
                    <a:pt x="1095" y="1048"/>
                    <a:pt x="1000" y="1076"/>
                    <a:pt x="926" y="1143"/>
                  </a:cubicBezTo>
                  <a:cubicBezTo>
                    <a:pt x="587" y="1414"/>
                    <a:pt x="835" y="1910"/>
                    <a:pt x="892" y="2226"/>
                  </a:cubicBezTo>
                  <a:cubicBezTo>
                    <a:pt x="689" y="2283"/>
                    <a:pt x="181" y="2317"/>
                    <a:pt x="113" y="2576"/>
                  </a:cubicBezTo>
                  <a:cubicBezTo>
                    <a:pt x="23" y="2824"/>
                    <a:pt x="260" y="2937"/>
                    <a:pt x="497" y="2971"/>
                  </a:cubicBezTo>
                  <a:cubicBezTo>
                    <a:pt x="136" y="3005"/>
                    <a:pt x="0" y="3276"/>
                    <a:pt x="91" y="3581"/>
                  </a:cubicBezTo>
                  <a:cubicBezTo>
                    <a:pt x="249" y="4212"/>
                    <a:pt x="1411" y="4630"/>
                    <a:pt x="1964" y="4743"/>
                  </a:cubicBezTo>
                  <a:cubicBezTo>
                    <a:pt x="2127" y="4780"/>
                    <a:pt x="2294" y="4797"/>
                    <a:pt x="2463" y="4797"/>
                  </a:cubicBezTo>
                  <a:cubicBezTo>
                    <a:pt x="3563" y="4797"/>
                    <a:pt x="4744" y="4085"/>
                    <a:pt x="5654" y="3772"/>
                  </a:cubicBezTo>
                  <a:lnTo>
                    <a:pt x="5552" y="2768"/>
                  </a:lnTo>
                  <a:cubicBezTo>
                    <a:pt x="4965" y="2170"/>
                    <a:pt x="4503" y="1459"/>
                    <a:pt x="3961" y="850"/>
                  </a:cubicBezTo>
                  <a:cubicBezTo>
                    <a:pt x="3647" y="524"/>
                    <a:pt x="3238" y="1"/>
                    <a:pt x="27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15"/>
            <p:cNvSpPr/>
            <p:nvPr/>
          </p:nvSpPr>
          <p:spPr>
            <a:xfrm>
              <a:off x="4979999" y="4779641"/>
              <a:ext cx="336954" cy="159828"/>
            </a:xfrm>
            <a:custGeom>
              <a:rect b="b" l="l" r="r" t="t"/>
              <a:pathLst>
                <a:path extrusionOk="0" h="4657" w="9818">
                  <a:moveTo>
                    <a:pt x="102" y="0"/>
                  </a:moveTo>
                  <a:lnTo>
                    <a:pt x="102" y="0"/>
                  </a:lnTo>
                  <a:cubicBezTo>
                    <a:pt x="0" y="869"/>
                    <a:pt x="181" y="1896"/>
                    <a:pt x="767" y="2528"/>
                  </a:cubicBezTo>
                  <a:cubicBezTo>
                    <a:pt x="1636" y="3487"/>
                    <a:pt x="2291" y="3905"/>
                    <a:pt x="3509" y="4390"/>
                  </a:cubicBezTo>
                  <a:cubicBezTo>
                    <a:pt x="3953" y="4572"/>
                    <a:pt x="4597" y="4656"/>
                    <a:pt x="5237" y="4656"/>
                  </a:cubicBezTo>
                  <a:cubicBezTo>
                    <a:pt x="5786" y="4656"/>
                    <a:pt x="6332" y="4595"/>
                    <a:pt x="6748" y="4480"/>
                  </a:cubicBezTo>
                  <a:cubicBezTo>
                    <a:pt x="7718" y="4221"/>
                    <a:pt x="9501" y="3352"/>
                    <a:pt x="9817" y="2393"/>
                  </a:cubicBezTo>
                  <a:lnTo>
                    <a:pt x="9817" y="2393"/>
                  </a:lnTo>
                  <a:cubicBezTo>
                    <a:pt x="8903" y="3295"/>
                    <a:pt x="7335" y="3465"/>
                    <a:pt x="6037" y="3487"/>
                  </a:cubicBezTo>
                  <a:cubicBezTo>
                    <a:pt x="5225" y="3487"/>
                    <a:pt x="4243" y="3442"/>
                    <a:pt x="3476" y="3137"/>
                  </a:cubicBezTo>
                  <a:cubicBezTo>
                    <a:pt x="2234" y="2630"/>
                    <a:pt x="1027" y="1885"/>
                    <a:pt x="372" y="666"/>
                  </a:cubicBezTo>
                  <a:cubicBezTo>
                    <a:pt x="271" y="452"/>
                    <a:pt x="181" y="226"/>
                    <a:pt x="1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15"/>
            <p:cNvSpPr/>
            <p:nvPr/>
          </p:nvSpPr>
          <p:spPr>
            <a:xfrm>
              <a:off x="5197622" y="4848556"/>
              <a:ext cx="135976" cy="35281"/>
            </a:xfrm>
            <a:custGeom>
              <a:rect b="b" l="l" r="r" t="t"/>
              <a:pathLst>
                <a:path extrusionOk="0" h="1028" w="3962">
                  <a:moveTo>
                    <a:pt x="3962" y="1"/>
                  </a:moveTo>
                  <a:cubicBezTo>
                    <a:pt x="3905" y="12"/>
                    <a:pt x="3849" y="35"/>
                    <a:pt x="3792" y="57"/>
                  </a:cubicBezTo>
                  <a:cubicBezTo>
                    <a:pt x="3679" y="103"/>
                    <a:pt x="3533" y="159"/>
                    <a:pt x="3352" y="227"/>
                  </a:cubicBezTo>
                  <a:cubicBezTo>
                    <a:pt x="3172" y="294"/>
                    <a:pt x="2957" y="362"/>
                    <a:pt x="2732" y="441"/>
                  </a:cubicBezTo>
                  <a:cubicBezTo>
                    <a:pt x="2619" y="475"/>
                    <a:pt x="2495" y="509"/>
                    <a:pt x="2382" y="554"/>
                  </a:cubicBezTo>
                  <a:cubicBezTo>
                    <a:pt x="2258" y="588"/>
                    <a:pt x="2145" y="622"/>
                    <a:pt x="2009" y="655"/>
                  </a:cubicBezTo>
                  <a:cubicBezTo>
                    <a:pt x="1885" y="678"/>
                    <a:pt x="1772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63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4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57" y="881"/>
                    <a:pt x="170" y="926"/>
                  </a:cubicBezTo>
                  <a:cubicBezTo>
                    <a:pt x="238" y="949"/>
                    <a:pt x="294" y="960"/>
                    <a:pt x="362" y="971"/>
                  </a:cubicBezTo>
                  <a:cubicBezTo>
                    <a:pt x="452" y="994"/>
                    <a:pt x="542" y="1005"/>
                    <a:pt x="633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62" y="1017"/>
                    <a:pt x="1186" y="1017"/>
                    <a:pt x="1310" y="1005"/>
                  </a:cubicBezTo>
                  <a:cubicBezTo>
                    <a:pt x="1434" y="994"/>
                    <a:pt x="1558" y="971"/>
                    <a:pt x="1682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51" y="712"/>
                    <a:pt x="2799" y="622"/>
                  </a:cubicBezTo>
                  <a:cubicBezTo>
                    <a:pt x="3002" y="543"/>
                    <a:pt x="3206" y="441"/>
                    <a:pt x="3409" y="340"/>
                  </a:cubicBezTo>
                  <a:cubicBezTo>
                    <a:pt x="3600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15"/>
            <p:cNvSpPr/>
            <p:nvPr/>
          </p:nvSpPr>
          <p:spPr>
            <a:xfrm>
              <a:off x="5214301" y="4852057"/>
              <a:ext cx="106529" cy="12046"/>
            </a:xfrm>
            <a:custGeom>
              <a:rect b="b" l="l" r="r" t="t"/>
              <a:pathLst>
                <a:path extrusionOk="0" h="351" w="3104">
                  <a:moveTo>
                    <a:pt x="3103" y="1"/>
                  </a:moveTo>
                  <a:lnTo>
                    <a:pt x="3103" y="1"/>
                  </a:lnTo>
                  <a:cubicBezTo>
                    <a:pt x="3103" y="1"/>
                    <a:pt x="3058" y="12"/>
                    <a:pt x="2968" y="12"/>
                  </a:cubicBezTo>
                  <a:cubicBezTo>
                    <a:pt x="2878" y="23"/>
                    <a:pt x="2753" y="57"/>
                    <a:pt x="2618" y="68"/>
                  </a:cubicBezTo>
                  <a:cubicBezTo>
                    <a:pt x="2539" y="68"/>
                    <a:pt x="2471" y="80"/>
                    <a:pt x="2381" y="91"/>
                  </a:cubicBezTo>
                  <a:cubicBezTo>
                    <a:pt x="2302" y="102"/>
                    <a:pt x="2212" y="102"/>
                    <a:pt x="2121" y="102"/>
                  </a:cubicBezTo>
                  <a:cubicBezTo>
                    <a:pt x="1941" y="125"/>
                    <a:pt x="1749" y="136"/>
                    <a:pt x="1557" y="136"/>
                  </a:cubicBezTo>
                  <a:lnTo>
                    <a:pt x="0" y="136"/>
                  </a:lnTo>
                  <a:cubicBezTo>
                    <a:pt x="0" y="136"/>
                    <a:pt x="56" y="159"/>
                    <a:pt x="147" y="181"/>
                  </a:cubicBezTo>
                  <a:cubicBezTo>
                    <a:pt x="226" y="192"/>
                    <a:pt x="339" y="226"/>
                    <a:pt x="485" y="260"/>
                  </a:cubicBezTo>
                  <a:cubicBezTo>
                    <a:pt x="632" y="283"/>
                    <a:pt x="801" y="305"/>
                    <a:pt x="993" y="328"/>
                  </a:cubicBezTo>
                  <a:cubicBezTo>
                    <a:pt x="1174" y="350"/>
                    <a:pt x="1365" y="350"/>
                    <a:pt x="1569" y="350"/>
                  </a:cubicBezTo>
                  <a:cubicBezTo>
                    <a:pt x="1670" y="339"/>
                    <a:pt x="1760" y="339"/>
                    <a:pt x="1862" y="328"/>
                  </a:cubicBezTo>
                  <a:cubicBezTo>
                    <a:pt x="1952" y="328"/>
                    <a:pt x="2054" y="317"/>
                    <a:pt x="2144" y="294"/>
                  </a:cubicBezTo>
                  <a:cubicBezTo>
                    <a:pt x="2234" y="283"/>
                    <a:pt x="2325" y="271"/>
                    <a:pt x="2415" y="249"/>
                  </a:cubicBezTo>
                  <a:cubicBezTo>
                    <a:pt x="2494" y="226"/>
                    <a:pt x="2573" y="204"/>
                    <a:pt x="2641" y="181"/>
                  </a:cubicBezTo>
                  <a:cubicBezTo>
                    <a:pt x="2753" y="147"/>
                    <a:pt x="2866" y="113"/>
                    <a:pt x="2979" y="57"/>
                  </a:cubicBezTo>
                  <a:lnTo>
                    <a:pt x="3103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15"/>
            <p:cNvSpPr/>
            <p:nvPr/>
          </p:nvSpPr>
          <p:spPr>
            <a:xfrm>
              <a:off x="5236369" y="4839290"/>
              <a:ext cx="92184" cy="14346"/>
            </a:xfrm>
            <a:custGeom>
              <a:rect b="b" l="l" r="r" t="t"/>
              <a:pathLst>
                <a:path extrusionOk="0" h="418" w="2686">
                  <a:moveTo>
                    <a:pt x="0" y="0"/>
                  </a:moveTo>
                  <a:cubicBezTo>
                    <a:pt x="124" y="68"/>
                    <a:pt x="260" y="113"/>
                    <a:pt x="395" y="158"/>
                  </a:cubicBezTo>
                  <a:lnTo>
                    <a:pt x="587" y="237"/>
                  </a:lnTo>
                  <a:cubicBezTo>
                    <a:pt x="655" y="248"/>
                    <a:pt x="734" y="271"/>
                    <a:pt x="813" y="282"/>
                  </a:cubicBezTo>
                  <a:cubicBezTo>
                    <a:pt x="971" y="316"/>
                    <a:pt x="1140" y="361"/>
                    <a:pt x="1309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189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01" y="192"/>
                    <a:pt x="1343" y="169"/>
                  </a:cubicBezTo>
                  <a:cubicBezTo>
                    <a:pt x="1174" y="147"/>
                    <a:pt x="1005" y="113"/>
                    <a:pt x="847" y="102"/>
                  </a:cubicBezTo>
                  <a:cubicBezTo>
                    <a:pt x="768" y="90"/>
                    <a:pt x="689" y="90"/>
                    <a:pt x="621" y="79"/>
                  </a:cubicBezTo>
                  <a:cubicBezTo>
                    <a:pt x="553" y="68"/>
                    <a:pt x="485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15"/>
            <p:cNvSpPr/>
            <p:nvPr/>
          </p:nvSpPr>
          <p:spPr>
            <a:xfrm>
              <a:off x="5220479" y="4556973"/>
              <a:ext cx="189790" cy="307885"/>
            </a:xfrm>
            <a:custGeom>
              <a:rect b="b" l="l" r="r" t="t"/>
              <a:pathLst>
                <a:path extrusionOk="0" h="8971" w="5530">
                  <a:moveTo>
                    <a:pt x="2822" y="0"/>
                  </a:moveTo>
                  <a:cubicBezTo>
                    <a:pt x="2573" y="45"/>
                    <a:pt x="2336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45" y="6477"/>
                  </a:cubicBezTo>
                  <a:cubicBezTo>
                    <a:pt x="982" y="6929"/>
                    <a:pt x="1242" y="7357"/>
                    <a:pt x="1547" y="7775"/>
                  </a:cubicBezTo>
                  <a:cubicBezTo>
                    <a:pt x="1908" y="8237"/>
                    <a:pt x="2336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15" y="7448"/>
                    <a:pt x="4097" y="6872"/>
                  </a:cubicBezTo>
                  <a:cubicBezTo>
                    <a:pt x="4898" y="5123"/>
                    <a:pt x="5530" y="2516"/>
                    <a:pt x="4210" y="835"/>
                  </a:cubicBezTo>
                  <a:cubicBezTo>
                    <a:pt x="3860" y="395"/>
                    <a:pt x="3375" y="102"/>
                    <a:pt x="282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15"/>
            <p:cNvSpPr/>
            <p:nvPr/>
          </p:nvSpPr>
          <p:spPr>
            <a:xfrm>
              <a:off x="5237810" y="4705853"/>
              <a:ext cx="152724" cy="171806"/>
            </a:xfrm>
            <a:custGeom>
              <a:rect b="b" l="l" r="r" t="t"/>
              <a:pathLst>
                <a:path extrusionOk="0" h="5006" w="4450">
                  <a:moveTo>
                    <a:pt x="1600" y="0"/>
                  </a:moveTo>
                  <a:cubicBezTo>
                    <a:pt x="1237" y="0"/>
                    <a:pt x="944" y="328"/>
                    <a:pt x="1064" y="875"/>
                  </a:cubicBezTo>
                  <a:cubicBezTo>
                    <a:pt x="949" y="688"/>
                    <a:pt x="828" y="612"/>
                    <a:pt x="711" y="612"/>
                  </a:cubicBezTo>
                  <a:cubicBezTo>
                    <a:pt x="335" y="612"/>
                    <a:pt x="0" y="1394"/>
                    <a:pt x="26" y="1755"/>
                  </a:cubicBezTo>
                  <a:cubicBezTo>
                    <a:pt x="105" y="3188"/>
                    <a:pt x="1402" y="4114"/>
                    <a:pt x="2361" y="5005"/>
                  </a:cubicBezTo>
                  <a:lnTo>
                    <a:pt x="2361" y="5005"/>
                  </a:lnTo>
                  <a:cubicBezTo>
                    <a:pt x="2264" y="4910"/>
                    <a:pt x="3299" y="3549"/>
                    <a:pt x="3389" y="3380"/>
                  </a:cubicBezTo>
                  <a:cubicBezTo>
                    <a:pt x="3829" y="2557"/>
                    <a:pt x="4449" y="1857"/>
                    <a:pt x="4054" y="864"/>
                  </a:cubicBezTo>
                  <a:cubicBezTo>
                    <a:pt x="3958" y="627"/>
                    <a:pt x="3649" y="342"/>
                    <a:pt x="3399" y="342"/>
                  </a:cubicBezTo>
                  <a:cubicBezTo>
                    <a:pt x="3268" y="342"/>
                    <a:pt x="3154" y="421"/>
                    <a:pt x="3095" y="627"/>
                  </a:cubicBezTo>
                  <a:cubicBezTo>
                    <a:pt x="3000" y="405"/>
                    <a:pt x="2688" y="6"/>
                    <a:pt x="2433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4" y="84"/>
                    <a:pt x="1783" y="0"/>
                    <a:pt x="1600" y="0"/>
                  </a:cubicBezTo>
                  <a:close/>
                  <a:moveTo>
                    <a:pt x="2361" y="5005"/>
                  </a:moveTo>
                  <a:lnTo>
                    <a:pt x="2361" y="5005"/>
                  </a:lnTo>
                  <a:cubicBezTo>
                    <a:pt x="2361" y="5005"/>
                    <a:pt x="2362" y="5005"/>
                    <a:pt x="2362" y="5005"/>
                  </a:cubicBezTo>
                  <a:cubicBezTo>
                    <a:pt x="2362" y="5005"/>
                    <a:pt x="2361" y="5005"/>
                    <a:pt x="2361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15"/>
            <p:cNvSpPr/>
            <p:nvPr/>
          </p:nvSpPr>
          <p:spPr>
            <a:xfrm>
              <a:off x="5177510" y="4555257"/>
              <a:ext cx="140197" cy="310768"/>
            </a:xfrm>
            <a:custGeom>
              <a:rect b="b" l="l" r="r" t="t"/>
              <a:pathLst>
                <a:path extrusionOk="0" h="9055" w="4085">
                  <a:moveTo>
                    <a:pt x="3578" y="1"/>
                  </a:moveTo>
                  <a:cubicBezTo>
                    <a:pt x="3282" y="1"/>
                    <a:pt x="2988" y="51"/>
                    <a:pt x="2708" y="152"/>
                  </a:cubicBezTo>
                  <a:cubicBezTo>
                    <a:pt x="846" y="806"/>
                    <a:pt x="0" y="3458"/>
                    <a:pt x="587" y="5196"/>
                  </a:cubicBezTo>
                  <a:cubicBezTo>
                    <a:pt x="1117" y="6922"/>
                    <a:pt x="2167" y="8592"/>
                    <a:pt x="4051" y="9055"/>
                  </a:cubicBezTo>
                  <a:cubicBezTo>
                    <a:pt x="4062" y="9044"/>
                    <a:pt x="4074" y="9032"/>
                    <a:pt x="4085" y="9021"/>
                  </a:cubicBezTo>
                  <a:cubicBezTo>
                    <a:pt x="3588" y="8694"/>
                    <a:pt x="3160" y="8287"/>
                    <a:pt x="2799" y="7825"/>
                  </a:cubicBezTo>
                  <a:cubicBezTo>
                    <a:pt x="2494" y="7407"/>
                    <a:pt x="2234" y="6979"/>
                    <a:pt x="1997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17" y="17"/>
                    <a:pt x="3747" y="1"/>
                    <a:pt x="3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15"/>
            <p:cNvSpPr/>
            <p:nvPr/>
          </p:nvSpPr>
          <p:spPr>
            <a:xfrm>
              <a:off x="5248759" y="4736261"/>
              <a:ext cx="69361" cy="131720"/>
            </a:xfrm>
            <a:custGeom>
              <a:rect b="b" l="l" r="r" t="t"/>
              <a:pathLst>
                <a:path extrusionOk="0" h="3838" w="202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5" y="272"/>
                    <a:pt x="147" y="678"/>
                  </a:cubicBezTo>
                  <a:cubicBezTo>
                    <a:pt x="203" y="881"/>
                    <a:pt x="260" y="1106"/>
                    <a:pt x="339" y="1355"/>
                  </a:cubicBezTo>
                  <a:cubicBezTo>
                    <a:pt x="429" y="1603"/>
                    <a:pt x="531" y="1862"/>
                    <a:pt x="632" y="2111"/>
                  </a:cubicBezTo>
                  <a:cubicBezTo>
                    <a:pt x="700" y="2246"/>
                    <a:pt x="756" y="2370"/>
                    <a:pt x="824" y="2494"/>
                  </a:cubicBezTo>
                  <a:cubicBezTo>
                    <a:pt x="892" y="2607"/>
                    <a:pt x="948" y="2720"/>
                    <a:pt x="1027" y="2844"/>
                  </a:cubicBezTo>
                  <a:cubicBezTo>
                    <a:pt x="1106" y="2957"/>
                    <a:pt x="1163" y="3059"/>
                    <a:pt x="1242" y="3149"/>
                  </a:cubicBezTo>
                  <a:cubicBezTo>
                    <a:pt x="1332" y="3239"/>
                    <a:pt x="1388" y="3329"/>
                    <a:pt x="1467" y="3408"/>
                  </a:cubicBezTo>
                  <a:cubicBezTo>
                    <a:pt x="1535" y="3476"/>
                    <a:pt x="1603" y="3544"/>
                    <a:pt x="1682" y="3600"/>
                  </a:cubicBezTo>
                  <a:cubicBezTo>
                    <a:pt x="1738" y="3645"/>
                    <a:pt x="1795" y="3691"/>
                    <a:pt x="1862" y="3736"/>
                  </a:cubicBezTo>
                  <a:cubicBezTo>
                    <a:pt x="1964" y="3792"/>
                    <a:pt x="2020" y="3837"/>
                    <a:pt x="2020" y="3837"/>
                  </a:cubicBezTo>
                  <a:cubicBezTo>
                    <a:pt x="2020" y="3837"/>
                    <a:pt x="1975" y="3781"/>
                    <a:pt x="1885" y="3702"/>
                  </a:cubicBezTo>
                  <a:cubicBezTo>
                    <a:pt x="1828" y="3657"/>
                    <a:pt x="1795" y="3600"/>
                    <a:pt x="1738" y="3544"/>
                  </a:cubicBezTo>
                  <a:cubicBezTo>
                    <a:pt x="1670" y="3476"/>
                    <a:pt x="1614" y="3397"/>
                    <a:pt x="1558" y="3329"/>
                  </a:cubicBezTo>
                  <a:cubicBezTo>
                    <a:pt x="1501" y="3250"/>
                    <a:pt x="1433" y="3149"/>
                    <a:pt x="1377" y="3059"/>
                  </a:cubicBezTo>
                  <a:cubicBezTo>
                    <a:pt x="1309" y="2957"/>
                    <a:pt x="1253" y="2844"/>
                    <a:pt x="1185" y="2743"/>
                  </a:cubicBezTo>
                  <a:cubicBezTo>
                    <a:pt x="1129" y="2630"/>
                    <a:pt x="1072" y="2517"/>
                    <a:pt x="1005" y="2393"/>
                  </a:cubicBezTo>
                  <a:cubicBezTo>
                    <a:pt x="948" y="2280"/>
                    <a:pt x="892" y="2156"/>
                    <a:pt x="835" y="2032"/>
                  </a:cubicBezTo>
                  <a:cubicBezTo>
                    <a:pt x="723" y="1783"/>
                    <a:pt x="621" y="1513"/>
                    <a:pt x="519" y="1287"/>
                  </a:cubicBezTo>
                  <a:cubicBezTo>
                    <a:pt x="429" y="1061"/>
                    <a:pt x="339" y="824"/>
                    <a:pt x="260" y="633"/>
                  </a:cubicBezTo>
                  <a:cubicBezTo>
                    <a:pt x="181" y="441"/>
                    <a:pt x="124" y="294"/>
                    <a:pt x="79" y="170"/>
                  </a:cubicBezTo>
                  <a:cubicBezTo>
                    <a:pt x="34" y="5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15"/>
            <p:cNvSpPr/>
            <p:nvPr/>
          </p:nvSpPr>
          <p:spPr>
            <a:xfrm>
              <a:off x="5272371" y="4721949"/>
              <a:ext cx="44204" cy="137108"/>
            </a:xfrm>
            <a:custGeom>
              <a:rect b="b" l="l" r="r" t="t"/>
              <a:pathLst>
                <a:path extrusionOk="0" h="3995" w="1288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07" y="2641"/>
                    <a:pt x="463" y="2765"/>
                    <a:pt x="508" y="2889"/>
                  </a:cubicBezTo>
                  <a:cubicBezTo>
                    <a:pt x="554" y="3002"/>
                    <a:pt x="621" y="3115"/>
                    <a:pt x="666" y="3216"/>
                  </a:cubicBezTo>
                  <a:cubicBezTo>
                    <a:pt x="712" y="3318"/>
                    <a:pt x="779" y="3408"/>
                    <a:pt x="836" y="3498"/>
                  </a:cubicBezTo>
                  <a:cubicBezTo>
                    <a:pt x="892" y="3577"/>
                    <a:pt x="949" y="3656"/>
                    <a:pt x="1005" y="3724"/>
                  </a:cubicBezTo>
                  <a:cubicBezTo>
                    <a:pt x="1050" y="3780"/>
                    <a:pt x="1095" y="3825"/>
                    <a:pt x="1152" y="3871"/>
                  </a:cubicBezTo>
                  <a:cubicBezTo>
                    <a:pt x="1197" y="3916"/>
                    <a:pt x="1242" y="3961"/>
                    <a:pt x="1287" y="3995"/>
                  </a:cubicBezTo>
                  <a:cubicBezTo>
                    <a:pt x="1287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37" y="3442"/>
                  </a:cubicBezTo>
                  <a:cubicBezTo>
                    <a:pt x="892" y="3351"/>
                    <a:pt x="847" y="3250"/>
                    <a:pt x="813" y="3148"/>
                  </a:cubicBezTo>
                  <a:cubicBezTo>
                    <a:pt x="768" y="3047"/>
                    <a:pt x="723" y="2934"/>
                    <a:pt x="678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83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68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15"/>
            <p:cNvSpPr/>
            <p:nvPr/>
          </p:nvSpPr>
          <p:spPr>
            <a:xfrm>
              <a:off x="5289805" y="4766085"/>
              <a:ext cx="25603" cy="89095"/>
            </a:xfrm>
            <a:custGeom>
              <a:rect b="b" l="l" r="r" t="t"/>
              <a:pathLst>
                <a:path extrusionOk="0" h="2596" w="746">
                  <a:moveTo>
                    <a:pt x="395" y="0"/>
                  </a:moveTo>
                  <a:cubicBezTo>
                    <a:pt x="384" y="34"/>
                    <a:pt x="373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7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8" y="937"/>
                    <a:pt x="0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6" y="1829"/>
                  </a:cubicBezTo>
                  <a:cubicBezTo>
                    <a:pt x="350" y="1975"/>
                    <a:pt x="565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700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4" y="678"/>
                    <a:pt x="474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18" y="68"/>
                    <a:pt x="407" y="34"/>
                    <a:pt x="395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15"/>
            <p:cNvSpPr/>
            <p:nvPr/>
          </p:nvSpPr>
          <p:spPr>
            <a:xfrm>
              <a:off x="5313829" y="4770341"/>
              <a:ext cx="13179" cy="63561"/>
            </a:xfrm>
            <a:custGeom>
              <a:rect b="b" l="l" r="r" t="t"/>
              <a:pathLst>
                <a:path extrusionOk="0" h="1852" w="384">
                  <a:moveTo>
                    <a:pt x="384" y="1"/>
                  </a:moveTo>
                  <a:lnTo>
                    <a:pt x="384" y="1"/>
                  </a:lnTo>
                  <a:cubicBezTo>
                    <a:pt x="339" y="91"/>
                    <a:pt x="293" y="181"/>
                    <a:pt x="248" y="271"/>
                  </a:cubicBezTo>
                  <a:cubicBezTo>
                    <a:pt x="203" y="362"/>
                    <a:pt x="169" y="463"/>
                    <a:pt x="135" y="565"/>
                  </a:cubicBezTo>
                  <a:cubicBezTo>
                    <a:pt x="113" y="666"/>
                    <a:pt x="79" y="779"/>
                    <a:pt x="57" y="903"/>
                  </a:cubicBezTo>
                  <a:cubicBezTo>
                    <a:pt x="11" y="1118"/>
                    <a:pt x="0" y="1332"/>
                    <a:pt x="11" y="1558"/>
                  </a:cubicBezTo>
                  <a:cubicBezTo>
                    <a:pt x="11" y="1659"/>
                    <a:pt x="23" y="1761"/>
                    <a:pt x="45" y="1851"/>
                  </a:cubicBezTo>
                  <a:cubicBezTo>
                    <a:pt x="79" y="1761"/>
                    <a:pt x="113" y="1659"/>
                    <a:pt x="135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37" y="1061"/>
                    <a:pt x="271" y="937"/>
                  </a:cubicBezTo>
                  <a:cubicBezTo>
                    <a:pt x="293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72" y="350"/>
                    <a:pt x="372" y="305"/>
                  </a:cubicBezTo>
                  <a:cubicBezTo>
                    <a:pt x="384" y="204"/>
                    <a:pt x="384" y="102"/>
                    <a:pt x="38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15"/>
            <p:cNvSpPr/>
            <p:nvPr/>
          </p:nvSpPr>
          <p:spPr>
            <a:xfrm>
              <a:off x="5311495" y="4685913"/>
              <a:ext cx="288151" cy="198267"/>
            </a:xfrm>
            <a:custGeom>
              <a:rect b="b" l="l" r="r" t="t"/>
              <a:pathLst>
                <a:path extrusionOk="0" h="5777" w="8396">
                  <a:moveTo>
                    <a:pt x="5927" y="0"/>
                  </a:moveTo>
                  <a:cubicBezTo>
                    <a:pt x="5632" y="0"/>
                    <a:pt x="5337" y="23"/>
                    <a:pt x="5044" y="68"/>
                  </a:cubicBezTo>
                  <a:cubicBezTo>
                    <a:pt x="3577" y="305"/>
                    <a:pt x="2291" y="1332"/>
                    <a:pt x="1603" y="2607"/>
                  </a:cubicBezTo>
                  <a:cubicBezTo>
                    <a:pt x="1411" y="2991"/>
                    <a:pt x="723" y="4717"/>
                    <a:pt x="0" y="5361"/>
                  </a:cubicBezTo>
                  <a:lnTo>
                    <a:pt x="2043" y="5699"/>
                  </a:lnTo>
                  <a:cubicBezTo>
                    <a:pt x="2456" y="5749"/>
                    <a:pt x="2854" y="5777"/>
                    <a:pt x="3237" y="5777"/>
                  </a:cubicBezTo>
                  <a:cubicBezTo>
                    <a:pt x="4841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15"/>
            <p:cNvSpPr/>
            <p:nvPr/>
          </p:nvSpPr>
          <p:spPr>
            <a:xfrm>
              <a:off x="5311495" y="4755549"/>
              <a:ext cx="183612" cy="129798"/>
            </a:xfrm>
            <a:custGeom>
              <a:rect b="b" l="l" r="r" t="t"/>
              <a:pathLst>
                <a:path extrusionOk="0" h="3782" w="5350">
                  <a:moveTo>
                    <a:pt x="3515" y="0"/>
                  </a:moveTo>
                  <a:cubicBezTo>
                    <a:pt x="3175" y="0"/>
                    <a:pt x="2827" y="141"/>
                    <a:pt x="2686" y="432"/>
                  </a:cubicBezTo>
                  <a:cubicBezTo>
                    <a:pt x="2690" y="150"/>
                    <a:pt x="2567" y="51"/>
                    <a:pt x="2400" y="51"/>
                  </a:cubicBezTo>
                  <a:cubicBezTo>
                    <a:pt x="2125" y="51"/>
                    <a:pt x="1732" y="320"/>
                    <a:pt x="1591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73" y="3781"/>
                    <a:pt x="2814" y="3781"/>
                  </a:cubicBezTo>
                  <a:cubicBezTo>
                    <a:pt x="2946" y="3781"/>
                    <a:pt x="3084" y="3771"/>
                    <a:pt x="3228" y="3749"/>
                  </a:cubicBezTo>
                  <a:cubicBezTo>
                    <a:pt x="3713" y="3693"/>
                    <a:pt x="4379" y="3241"/>
                    <a:pt x="4774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38" y="1650"/>
                    <a:pt x="5157" y="1018"/>
                    <a:pt x="4255" y="906"/>
                  </a:cubicBezTo>
                  <a:cubicBezTo>
                    <a:pt x="4504" y="312"/>
                    <a:pt x="4020" y="0"/>
                    <a:pt x="351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15"/>
            <p:cNvSpPr/>
            <p:nvPr/>
          </p:nvSpPr>
          <p:spPr>
            <a:xfrm>
              <a:off x="5309162" y="4656570"/>
              <a:ext cx="264950" cy="212956"/>
            </a:xfrm>
            <a:custGeom>
              <a:rect b="b" l="l" r="r" t="t"/>
              <a:pathLst>
                <a:path extrusionOk="0" h="6205" w="7720">
                  <a:moveTo>
                    <a:pt x="5382" y="1"/>
                  </a:moveTo>
                  <a:cubicBezTo>
                    <a:pt x="4483" y="1"/>
                    <a:pt x="3555" y="277"/>
                    <a:pt x="2968" y="698"/>
                  </a:cubicBezTo>
                  <a:cubicBezTo>
                    <a:pt x="2032" y="1352"/>
                    <a:pt x="1637" y="2300"/>
                    <a:pt x="1197" y="3293"/>
                  </a:cubicBezTo>
                  <a:cubicBezTo>
                    <a:pt x="926" y="3869"/>
                    <a:pt x="689" y="4455"/>
                    <a:pt x="497" y="5065"/>
                  </a:cubicBezTo>
                  <a:cubicBezTo>
                    <a:pt x="328" y="5697"/>
                    <a:pt x="136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5" y="1149"/>
                    <a:pt x="5112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0" y="300"/>
                    <a:pt x="6316" y="1"/>
                    <a:pt x="5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15"/>
            <p:cNvSpPr/>
            <p:nvPr/>
          </p:nvSpPr>
          <p:spPr>
            <a:xfrm>
              <a:off x="5318840" y="4747484"/>
              <a:ext cx="149155" cy="112741"/>
            </a:xfrm>
            <a:custGeom>
              <a:rect b="b" l="l" r="r" t="t"/>
              <a:pathLst>
                <a:path extrusionOk="0" h="3285" w="4346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71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0" y="836"/>
                    <a:pt x="2235" y="949"/>
                  </a:cubicBezTo>
                  <a:cubicBezTo>
                    <a:pt x="2100" y="1062"/>
                    <a:pt x="1964" y="1186"/>
                    <a:pt x="1851" y="1310"/>
                  </a:cubicBezTo>
                  <a:cubicBezTo>
                    <a:pt x="1603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81" y="2472"/>
                  </a:cubicBezTo>
                  <a:cubicBezTo>
                    <a:pt x="791" y="2585"/>
                    <a:pt x="700" y="2686"/>
                    <a:pt x="599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2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2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1" y="3231"/>
                  </a:cubicBezTo>
                  <a:lnTo>
                    <a:pt x="71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5" y="3127"/>
                    <a:pt x="384" y="3081"/>
                  </a:cubicBezTo>
                  <a:cubicBezTo>
                    <a:pt x="486" y="3014"/>
                    <a:pt x="588" y="2946"/>
                    <a:pt x="678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2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30" y="892"/>
                    <a:pt x="2765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0" y="260"/>
                    <a:pt x="3713" y="227"/>
                    <a:pt x="3826" y="193"/>
                  </a:cubicBezTo>
                  <a:cubicBezTo>
                    <a:pt x="3858" y="181"/>
                    <a:pt x="3892" y="177"/>
                    <a:pt x="3925" y="177"/>
                  </a:cubicBezTo>
                  <a:cubicBezTo>
                    <a:pt x="3971" y="177"/>
                    <a:pt x="4017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1" y="3231"/>
                  </a:moveTo>
                  <a:cubicBezTo>
                    <a:pt x="62" y="3237"/>
                    <a:pt x="53" y="3243"/>
                    <a:pt x="46" y="3251"/>
                  </a:cubicBezTo>
                  <a:cubicBezTo>
                    <a:pt x="23" y="3262"/>
                    <a:pt x="57" y="3273"/>
                    <a:pt x="68" y="3285"/>
                  </a:cubicBezTo>
                  <a:cubicBezTo>
                    <a:pt x="77" y="3285"/>
                    <a:pt x="76" y="3261"/>
                    <a:pt x="71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15"/>
            <p:cNvSpPr/>
            <p:nvPr/>
          </p:nvSpPr>
          <p:spPr>
            <a:xfrm>
              <a:off x="5329685" y="4811010"/>
              <a:ext cx="94140" cy="45337"/>
            </a:xfrm>
            <a:custGeom>
              <a:rect b="b" l="l" r="r" t="t"/>
              <a:pathLst>
                <a:path extrusionOk="0" h="1321" w="2743">
                  <a:moveTo>
                    <a:pt x="2743" y="0"/>
                  </a:moveTo>
                  <a:cubicBezTo>
                    <a:pt x="2722" y="0"/>
                    <a:pt x="2702" y="5"/>
                    <a:pt x="2683" y="12"/>
                  </a:cubicBezTo>
                  <a:lnTo>
                    <a:pt x="2683" y="12"/>
                  </a:lnTo>
                  <a:cubicBezTo>
                    <a:pt x="2723" y="5"/>
                    <a:pt x="2743" y="0"/>
                    <a:pt x="2743" y="0"/>
                  </a:cubicBezTo>
                  <a:close/>
                  <a:moveTo>
                    <a:pt x="2683" y="12"/>
                  </a:moveTo>
                  <a:cubicBezTo>
                    <a:pt x="2663" y="15"/>
                    <a:pt x="2638" y="19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84" y="215"/>
                  </a:cubicBezTo>
                  <a:cubicBezTo>
                    <a:pt x="1705" y="260"/>
                    <a:pt x="1614" y="294"/>
                    <a:pt x="1535" y="339"/>
                  </a:cubicBezTo>
                  <a:lnTo>
                    <a:pt x="1276" y="486"/>
                  </a:lnTo>
                  <a:cubicBezTo>
                    <a:pt x="1118" y="587"/>
                    <a:pt x="960" y="689"/>
                    <a:pt x="802" y="790"/>
                  </a:cubicBezTo>
                  <a:cubicBezTo>
                    <a:pt x="655" y="892"/>
                    <a:pt x="520" y="982"/>
                    <a:pt x="396" y="1061"/>
                  </a:cubicBezTo>
                  <a:cubicBezTo>
                    <a:pt x="283" y="1140"/>
                    <a:pt x="170" y="1197"/>
                    <a:pt x="102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5" y="1039"/>
                    <a:pt x="903" y="960"/>
                  </a:cubicBezTo>
                  <a:cubicBezTo>
                    <a:pt x="1061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8" y="68"/>
                    <a:pt x="2585" y="57"/>
                    <a:pt x="2619" y="46"/>
                  </a:cubicBezTo>
                  <a:cubicBezTo>
                    <a:pt x="2637" y="33"/>
                    <a:pt x="2659" y="21"/>
                    <a:pt x="2683" y="12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15"/>
            <p:cNvSpPr/>
            <p:nvPr/>
          </p:nvSpPr>
          <p:spPr>
            <a:xfrm>
              <a:off x="5334353" y="4826900"/>
              <a:ext cx="99940" cy="30991"/>
            </a:xfrm>
            <a:custGeom>
              <a:rect b="b" l="l" r="r" t="t"/>
              <a:pathLst>
                <a:path extrusionOk="0" h="903" w="2912">
                  <a:moveTo>
                    <a:pt x="2911" y="0"/>
                  </a:moveTo>
                  <a:cubicBezTo>
                    <a:pt x="2753" y="0"/>
                    <a:pt x="2596" y="23"/>
                    <a:pt x="2438" y="45"/>
                  </a:cubicBezTo>
                  <a:cubicBezTo>
                    <a:pt x="2088" y="102"/>
                    <a:pt x="1738" y="181"/>
                    <a:pt x="1411" y="282"/>
                  </a:cubicBezTo>
                  <a:cubicBezTo>
                    <a:pt x="1219" y="339"/>
                    <a:pt x="1038" y="406"/>
                    <a:pt x="880" y="474"/>
                  </a:cubicBezTo>
                  <a:cubicBezTo>
                    <a:pt x="722" y="530"/>
                    <a:pt x="576" y="598"/>
                    <a:pt x="429" y="666"/>
                  </a:cubicBezTo>
                  <a:cubicBezTo>
                    <a:pt x="169" y="790"/>
                    <a:pt x="0" y="903"/>
                    <a:pt x="0" y="903"/>
                  </a:cubicBezTo>
                  <a:cubicBezTo>
                    <a:pt x="0" y="903"/>
                    <a:pt x="192" y="869"/>
                    <a:pt x="474" y="790"/>
                  </a:cubicBezTo>
                  <a:cubicBezTo>
                    <a:pt x="542" y="767"/>
                    <a:pt x="621" y="745"/>
                    <a:pt x="688" y="722"/>
                  </a:cubicBezTo>
                  <a:cubicBezTo>
                    <a:pt x="767" y="688"/>
                    <a:pt x="858" y="666"/>
                    <a:pt x="937" y="643"/>
                  </a:cubicBezTo>
                  <a:cubicBezTo>
                    <a:pt x="1106" y="598"/>
                    <a:pt x="1275" y="542"/>
                    <a:pt x="1467" y="485"/>
                  </a:cubicBezTo>
                  <a:cubicBezTo>
                    <a:pt x="1648" y="429"/>
                    <a:pt x="1828" y="372"/>
                    <a:pt x="1997" y="316"/>
                  </a:cubicBezTo>
                  <a:lnTo>
                    <a:pt x="2460" y="158"/>
                  </a:lnTo>
                  <a:cubicBezTo>
                    <a:pt x="2731" y="68"/>
                    <a:pt x="2911" y="0"/>
                    <a:pt x="29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15"/>
            <p:cNvSpPr/>
            <p:nvPr/>
          </p:nvSpPr>
          <p:spPr>
            <a:xfrm>
              <a:off x="5310329" y="4860980"/>
              <a:ext cx="227370" cy="252424"/>
            </a:xfrm>
            <a:custGeom>
              <a:rect b="b" l="l" r="r" t="t"/>
              <a:pathLst>
                <a:path extrusionOk="0" h="7355" w="6625">
                  <a:moveTo>
                    <a:pt x="328" y="0"/>
                  </a:moveTo>
                  <a:cubicBezTo>
                    <a:pt x="226" y="23"/>
                    <a:pt x="113" y="57"/>
                    <a:pt x="1" y="90"/>
                  </a:cubicBezTo>
                  <a:cubicBezTo>
                    <a:pt x="644" y="1264"/>
                    <a:pt x="621" y="1648"/>
                    <a:pt x="779" y="2889"/>
                  </a:cubicBezTo>
                  <a:cubicBezTo>
                    <a:pt x="836" y="3306"/>
                    <a:pt x="689" y="4187"/>
                    <a:pt x="768" y="4581"/>
                  </a:cubicBezTo>
                  <a:cubicBezTo>
                    <a:pt x="813" y="4965"/>
                    <a:pt x="937" y="5157"/>
                    <a:pt x="1095" y="5529"/>
                  </a:cubicBezTo>
                  <a:cubicBezTo>
                    <a:pt x="1614" y="6782"/>
                    <a:pt x="3318" y="7312"/>
                    <a:pt x="4537" y="7346"/>
                  </a:cubicBezTo>
                  <a:cubicBezTo>
                    <a:pt x="4618" y="7352"/>
                    <a:pt x="4700" y="7355"/>
                    <a:pt x="4782" y="7355"/>
                  </a:cubicBezTo>
                  <a:cubicBezTo>
                    <a:pt x="5005" y="7355"/>
                    <a:pt x="5228" y="7334"/>
                    <a:pt x="5451" y="7301"/>
                  </a:cubicBezTo>
                  <a:cubicBezTo>
                    <a:pt x="6196" y="5924"/>
                    <a:pt x="6624" y="4480"/>
                    <a:pt x="5575" y="3002"/>
                  </a:cubicBezTo>
                  <a:cubicBezTo>
                    <a:pt x="4864" y="2043"/>
                    <a:pt x="4424" y="1569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15"/>
            <p:cNvSpPr/>
            <p:nvPr/>
          </p:nvSpPr>
          <p:spPr>
            <a:xfrm>
              <a:off x="5287094" y="4857479"/>
              <a:ext cx="5457" cy="4668"/>
            </a:xfrm>
            <a:custGeom>
              <a:rect b="b" l="l" r="r" t="t"/>
              <a:pathLst>
                <a:path extrusionOk="0" h="136" w="159">
                  <a:moveTo>
                    <a:pt x="0" y="1"/>
                  </a:moveTo>
                  <a:lnTo>
                    <a:pt x="57" y="136"/>
                  </a:lnTo>
                  <a:cubicBezTo>
                    <a:pt x="91" y="113"/>
                    <a:pt x="125" y="102"/>
                    <a:pt x="158" y="80"/>
                  </a:cubicBezTo>
                  <a:cubicBezTo>
                    <a:pt x="113" y="57"/>
                    <a:pt x="57" y="23"/>
                    <a:pt x="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15"/>
            <p:cNvSpPr/>
            <p:nvPr/>
          </p:nvSpPr>
          <p:spPr>
            <a:xfrm>
              <a:off x="5310329" y="4860980"/>
              <a:ext cx="166967" cy="163844"/>
            </a:xfrm>
            <a:custGeom>
              <a:rect b="b" l="l" r="r" t="t"/>
              <a:pathLst>
                <a:path extrusionOk="0" h="4774" w="4865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2" y="1275"/>
                    <a:pt x="610" y="1659"/>
                    <a:pt x="768" y="2900"/>
                  </a:cubicBezTo>
                  <a:cubicBezTo>
                    <a:pt x="790" y="3126"/>
                    <a:pt x="790" y="3363"/>
                    <a:pt x="768" y="3600"/>
                  </a:cubicBezTo>
                  <a:cubicBezTo>
                    <a:pt x="858" y="3848"/>
                    <a:pt x="971" y="4062"/>
                    <a:pt x="1129" y="4153"/>
                  </a:cubicBezTo>
                  <a:cubicBezTo>
                    <a:pt x="1206" y="4195"/>
                    <a:pt x="1272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5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27" y="2201"/>
                    <a:pt x="4424" y="1828"/>
                    <a:pt x="4164" y="1512"/>
                  </a:cubicBezTo>
                  <a:cubicBezTo>
                    <a:pt x="3905" y="1343"/>
                    <a:pt x="3645" y="1185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15"/>
            <p:cNvSpPr/>
            <p:nvPr/>
          </p:nvSpPr>
          <p:spPr>
            <a:xfrm>
              <a:off x="5321551" y="4857548"/>
              <a:ext cx="253316" cy="253625"/>
            </a:xfrm>
            <a:custGeom>
              <a:rect b="b" l="l" r="r" t="t"/>
              <a:pathLst>
                <a:path extrusionOk="0" h="7390" w="7381">
                  <a:moveTo>
                    <a:pt x="958" y="0"/>
                  </a:moveTo>
                  <a:cubicBezTo>
                    <a:pt x="645" y="0"/>
                    <a:pt x="321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86" y="1669"/>
                    <a:pt x="4526" y="2143"/>
                    <a:pt x="5237" y="3102"/>
                  </a:cubicBezTo>
                  <a:cubicBezTo>
                    <a:pt x="6297" y="4580"/>
                    <a:pt x="5869" y="6024"/>
                    <a:pt x="5113" y="7390"/>
                  </a:cubicBezTo>
                  <a:cubicBezTo>
                    <a:pt x="6670" y="7108"/>
                    <a:pt x="7381" y="5821"/>
                    <a:pt x="6963" y="4004"/>
                  </a:cubicBezTo>
                  <a:cubicBezTo>
                    <a:pt x="6523" y="1962"/>
                    <a:pt x="5372" y="1116"/>
                    <a:pt x="3183" y="416"/>
                  </a:cubicBezTo>
                  <a:cubicBezTo>
                    <a:pt x="3042" y="363"/>
                    <a:pt x="2074" y="0"/>
                    <a:pt x="9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15"/>
            <p:cNvSpPr/>
            <p:nvPr/>
          </p:nvSpPr>
          <p:spPr>
            <a:xfrm>
              <a:off x="5332396" y="4873369"/>
              <a:ext cx="116208" cy="96439"/>
            </a:xfrm>
            <a:custGeom>
              <a:rect b="b" l="l" r="r" t="t"/>
              <a:pathLst>
                <a:path extrusionOk="0" h="2810" w="3386">
                  <a:moveTo>
                    <a:pt x="1" y="0"/>
                  </a:moveTo>
                  <a:cubicBezTo>
                    <a:pt x="1" y="0"/>
                    <a:pt x="68" y="34"/>
                    <a:pt x="170" y="102"/>
                  </a:cubicBezTo>
                  <a:cubicBezTo>
                    <a:pt x="283" y="169"/>
                    <a:pt x="441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1005" y="598"/>
                    <a:pt x="1095" y="666"/>
                    <a:pt x="1208" y="745"/>
                  </a:cubicBezTo>
                  <a:cubicBezTo>
                    <a:pt x="1321" y="813"/>
                    <a:pt x="1423" y="892"/>
                    <a:pt x="1535" y="971"/>
                  </a:cubicBezTo>
                  <a:cubicBezTo>
                    <a:pt x="1648" y="1050"/>
                    <a:pt x="1761" y="1129"/>
                    <a:pt x="1863" y="1219"/>
                  </a:cubicBezTo>
                  <a:cubicBezTo>
                    <a:pt x="1964" y="1309"/>
                    <a:pt x="2077" y="1399"/>
                    <a:pt x="2179" y="1490"/>
                  </a:cubicBezTo>
                  <a:cubicBezTo>
                    <a:pt x="2269" y="1569"/>
                    <a:pt x="2370" y="1659"/>
                    <a:pt x="2461" y="1761"/>
                  </a:cubicBezTo>
                  <a:cubicBezTo>
                    <a:pt x="2551" y="1851"/>
                    <a:pt x="2641" y="1930"/>
                    <a:pt x="2720" y="2020"/>
                  </a:cubicBezTo>
                  <a:cubicBezTo>
                    <a:pt x="2799" y="2110"/>
                    <a:pt x="2878" y="2189"/>
                    <a:pt x="2946" y="2268"/>
                  </a:cubicBezTo>
                  <a:cubicBezTo>
                    <a:pt x="3093" y="2415"/>
                    <a:pt x="3183" y="2562"/>
                    <a:pt x="3262" y="2663"/>
                  </a:cubicBezTo>
                  <a:lnTo>
                    <a:pt x="3386" y="2810"/>
                  </a:lnTo>
                  <a:cubicBezTo>
                    <a:pt x="3386" y="2810"/>
                    <a:pt x="3363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7" y="2189"/>
                  </a:cubicBezTo>
                  <a:cubicBezTo>
                    <a:pt x="2980" y="2099"/>
                    <a:pt x="2912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48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58" y="339"/>
                    <a:pt x="757" y="294"/>
                    <a:pt x="666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8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15"/>
            <p:cNvSpPr/>
            <p:nvPr/>
          </p:nvSpPr>
          <p:spPr>
            <a:xfrm>
              <a:off x="5317673" y="4864824"/>
              <a:ext cx="116619" cy="156122"/>
            </a:xfrm>
            <a:custGeom>
              <a:rect b="b" l="l" r="r" t="t"/>
              <a:pathLst>
                <a:path extrusionOk="0" h="4549" w="3398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9" y="69"/>
                    <a:pt x="193" y="170"/>
                  </a:cubicBezTo>
                  <a:cubicBezTo>
                    <a:pt x="317" y="272"/>
                    <a:pt x="486" y="430"/>
                    <a:pt x="678" y="610"/>
                  </a:cubicBezTo>
                  <a:cubicBezTo>
                    <a:pt x="870" y="791"/>
                    <a:pt x="1095" y="1017"/>
                    <a:pt x="1321" y="1265"/>
                  </a:cubicBezTo>
                  <a:cubicBezTo>
                    <a:pt x="1434" y="1389"/>
                    <a:pt x="1547" y="1524"/>
                    <a:pt x="1671" y="1660"/>
                  </a:cubicBezTo>
                  <a:cubicBezTo>
                    <a:pt x="1784" y="1784"/>
                    <a:pt x="1897" y="1931"/>
                    <a:pt x="2010" y="2066"/>
                  </a:cubicBezTo>
                  <a:cubicBezTo>
                    <a:pt x="2122" y="2213"/>
                    <a:pt x="2224" y="2348"/>
                    <a:pt x="2325" y="2495"/>
                  </a:cubicBezTo>
                  <a:cubicBezTo>
                    <a:pt x="2427" y="2630"/>
                    <a:pt x="2529" y="2777"/>
                    <a:pt x="2619" y="2912"/>
                  </a:cubicBezTo>
                  <a:cubicBezTo>
                    <a:pt x="2709" y="3059"/>
                    <a:pt x="2811" y="3183"/>
                    <a:pt x="2878" y="3318"/>
                  </a:cubicBezTo>
                  <a:cubicBezTo>
                    <a:pt x="2935" y="3465"/>
                    <a:pt x="3025" y="3589"/>
                    <a:pt x="3070" y="3713"/>
                  </a:cubicBezTo>
                  <a:cubicBezTo>
                    <a:pt x="3127" y="3815"/>
                    <a:pt x="3172" y="3928"/>
                    <a:pt x="3217" y="4041"/>
                  </a:cubicBezTo>
                  <a:cubicBezTo>
                    <a:pt x="3251" y="4142"/>
                    <a:pt x="3296" y="4232"/>
                    <a:pt x="3318" y="4311"/>
                  </a:cubicBezTo>
                  <a:cubicBezTo>
                    <a:pt x="3364" y="4458"/>
                    <a:pt x="3397" y="4548"/>
                    <a:pt x="3397" y="4548"/>
                  </a:cubicBezTo>
                  <a:cubicBezTo>
                    <a:pt x="3397" y="4548"/>
                    <a:pt x="3386" y="4458"/>
                    <a:pt x="3352" y="4300"/>
                  </a:cubicBezTo>
                  <a:cubicBezTo>
                    <a:pt x="3352" y="4221"/>
                    <a:pt x="3318" y="4131"/>
                    <a:pt x="3285" y="4018"/>
                  </a:cubicBezTo>
                  <a:cubicBezTo>
                    <a:pt x="3262" y="3894"/>
                    <a:pt x="3217" y="3781"/>
                    <a:pt x="3172" y="3657"/>
                  </a:cubicBezTo>
                  <a:cubicBezTo>
                    <a:pt x="3138" y="3533"/>
                    <a:pt x="3070" y="3397"/>
                    <a:pt x="3003" y="3251"/>
                  </a:cubicBezTo>
                  <a:cubicBezTo>
                    <a:pt x="2935" y="3115"/>
                    <a:pt x="2867" y="2957"/>
                    <a:pt x="2777" y="2811"/>
                  </a:cubicBezTo>
                  <a:cubicBezTo>
                    <a:pt x="2687" y="2664"/>
                    <a:pt x="2585" y="2517"/>
                    <a:pt x="2495" y="2371"/>
                  </a:cubicBezTo>
                  <a:cubicBezTo>
                    <a:pt x="2393" y="2213"/>
                    <a:pt x="2280" y="2055"/>
                    <a:pt x="2167" y="1919"/>
                  </a:cubicBezTo>
                  <a:cubicBezTo>
                    <a:pt x="2055" y="1795"/>
                    <a:pt x="1931" y="1637"/>
                    <a:pt x="1818" y="1513"/>
                  </a:cubicBezTo>
                  <a:cubicBezTo>
                    <a:pt x="1694" y="1378"/>
                    <a:pt x="1569" y="1253"/>
                    <a:pt x="1445" y="1129"/>
                  </a:cubicBezTo>
                  <a:cubicBezTo>
                    <a:pt x="1332" y="1005"/>
                    <a:pt x="1208" y="892"/>
                    <a:pt x="1084" y="791"/>
                  </a:cubicBezTo>
                  <a:cubicBezTo>
                    <a:pt x="971" y="689"/>
                    <a:pt x="859" y="588"/>
                    <a:pt x="746" y="509"/>
                  </a:cubicBezTo>
                  <a:cubicBezTo>
                    <a:pt x="655" y="430"/>
                    <a:pt x="554" y="351"/>
                    <a:pt x="452" y="283"/>
                  </a:cubicBezTo>
                  <a:cubicBezTo>
                    <a:pt x="351" y="227"/>
                    <a:pt x="283" y="170"/>
                    <a:pt x="204" y="125"/>
                  </a:cubicBezTo>
                  <a:cubicBezTo>
                    <a:pt x="69" y="4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15"/>
            <p:cNvSpPr/>
            <p:nvPr/>
          </p:nvSpPr>
          <p:spPr>
            <a:xfrm>
              <a:off x="5316541" y="4865991"/>
              <a:ext cx="74371" cy="116997"/>
            </a:xfrm>
            <a:custGeom>
              <a:rect b="b" l="l" r="r" t="t"/>
              <a:pathLst>
                <a:path extrusionOk="0" h="3409" w="2167">
                  <a:moveTo>
                    <a:pt x="0" y="1"/>
                  </a:moveTo>
                  <a:cubicBezTo>
                    <a:pt x="0" y="1"/>
                    <a:pt x="45" y="57"/>
                    <a:pt x="113" y="136"/>
                  </a:cubicBezTo>
                  <a:cubicBezTo>
                    <a:pt x="147" y="181"/>
                    <a:pt x="181" y="238"/>
                    <a:pt x="226" y="294"/>
                  </a:cubicBezTo>
                  <a:cubicBezTo>
                    <a:pt x="282" y="362"/>
                    <a:pt x="316" y="430"/>
                    <a:pt x="384" y="509"/>
                  </a:cubicBezTo>
                  <a:lnTo>
                    <a:pt x="553" y="757"/>
                  </a:lnTo>
                  <a:cubicBezTo>
                    <a:pt x="621" y="847"/>
                    <a:pt x="688" y="949"/>
                    <a:pt x="756" y="1039"/>
                  </a:cubicBezTo>
                  <a:cubicBezTo>
                    <a:pt x="892" y="1231"/>
                    <a:pt x="1038" y="1445"/>
                    <a:pt x="1174" y="1660"/>
                  </a:cubicBezTo>
                  <a:lnTo>
                    <a:pt x="1377" y="1976"/>
                  </a:lnTo>
                  <a:cubicBezTo>
                    <a:pt x="1444" y="2077"/>
                    <a:pt x="1512" y="2179"/>
                    <a:pt x="1580" y="2280"/>
                  </a:cubicBezTo>
                  <a:cubicBezTo>
                    <a:pt x="1636" y="2382"/>
                    <a:pt x="1704" y="2483"/>
                    <a:pt x="1749" y="2574"/>
                  </a:cubicBezTo>
                  <a:cubicBezTo>
                    <a:pt x="1806" y="2664"/>
                    <a:pt x="1851" y="2743"/>
                    <a:pt x="1896" y="2833"/>
                  </a:cubicBezTo>
                  <a:cubicBezTo>
                    <a:pt x="1941" y="2923"/>
                    <a:pt x="1986" y="3002"/>
                    <a:pt x="2020" y="3070"/>
                  </a:cubicBezTo>
                  <a:lnTo>
                    <a:pt x="2099" y="3251"/>
                  </a:lnTo>
                  <a:cubicBezTo>
                    <a:pt x="2144" y="3352"/>
                    <a:pt x="2167" y="3409"/>
                    <a:pt x="2167" y="3409"/>
                  </a:cubicBezTo>
                  <a:cubicBezTo>
                    <a:pt x="2167" y="3409"/>
                    <a:pt x="2155" y="3341"/>
                    <a:pt x="2133" y="3239"/>
                  </a:cubicBezTo>
                  <a:cubicBezTo>
                    <a:pt x="2122" y="3183"/>
                    <a:pt x="2110" y="3115"/>
                    <a:pt x="2088" y="3036"/>
                  </a:cubicBezTo>
                  <a:cubicBezTo>
                    <a:pt x="2065" y="2957"/>
                    <a:pt x="2043" y="2867"/>
                    <a:pt x="2009" y="2788"/>
                  </a:cubicBezTo>
                  <a:cubicBezTo>
                    <a:pt x="1975" y="2698"/>
                    <a:pt x="1941" y="2596"/>
                    <a:pt x="1896" y="2495"/>
                  </a:cubicBezTo>
                  <a:cubicBezTo>
                    <a:pt x="1839" y="2404"/>
                    <a:pt x="1794" y="2291"/>
                    <a:pt x="1738" y="2190"/>
                  </a:cubicBezTo>
                  <a:cubicBezTo>
                    <a:pt x="1681" y="2077"/>
                    <a:pt x="1614" y="1976"/>
                    <a:pt x="1557" y="1863"/>
                  </a:cubicBezTo>
                  <a:cubicBezTo>
                    <a:pt x="1490" y="1750"/>
                    <a:pt x="1433" y="1648"/>
                    <a:pt x="1354" y="1535"/>
                  </a:cubicBezTo>
                  <a:cubicBezTo>
                    <a:pt x="1275" y="1434"/>
                    <a:pt x="1207" y="1321"/>
                    <a:pt x="1128" y="1219"/>
                  </a:cubicBezTo>
                  <a:cubicBezTo>
                    <a:pt x="1061" y="1118"/>
                    <a:pt x="982" y="1028"/>
                    <a:pt x="903" y="926"/>
                  </a:cubicBezTo>
                  <a:cubicBezTo>
                    <a:pt x="767" y="757"/>
                    <a:pt x="621" y="588"/>
                    <a:pt x="474" y="430"/>
                  </a:cubicBezTo>
                  <a:cubicBezTo>
                    <a:pt x="361" y="317"/>
                    <a:pt x="248" y="215"/>
                    <a:pt x="135" y="114"/>
                  </a:cubicBezTo>
                  <a:cubicBezTo>
                    <a:pt x="57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15"/>
            <p:cNvSpPr/>
            <p:nvPr/>
          </p:nvSpPr>
          <p:spPr>
            <a:xfrm>
              <a:off x="5316541" y="4865991"/>
              <a:ext cx="44170" cy="103440"/>
            </a:xfrm>
            <a:custGeom>
              <a:rect b="b" l="l" r="r" t="t"/>
              <a:pathLst>
                <a:path extrusionOk="0" h="3014" w="1287">
                  <a:moveTo>
                    <a:pt x="0" y="1"/>
                  </a:moveTo>
                  <a:lnTo>
                    <a:pt x="79" y="102"/>
                  </a:lnTo>
                  <a:cubicBezTo>
                    <a:pt x="90" y="147"/>
                    <a:pt x="124" y="193"/>
                    <a:pt x="147" y="249"/>
                  </a:cubicBezTo>
                  <a:cubicBezTo>
                    <a:pt x="169" y="305"/>
                    <a:pt x="192" y="373"/>
                    <a:pt x="226" y="441"/>
                  </a:cubicBezTo>
                  <a:cubicBezTo>
                    <a:pt x="282" y="588"/>
                    <a:pt x="350" y="746"/>
                    <a:pt x="429" y="926"/>
                  </a:cubicBezTo>
                  <a:cubicBezTo>
                    <a:pt x="497" y="1118"/>
                    <a:pt x="564" y="1298"/>
                    <a:pt x="643" y="1490"/>
                  </a:cubicBezTo>
                  <a:cubicBezTo>
                    <a:pt x="734" y="1693"/>
                    <a:pt x="813" y="1885"/>
                    <a:pt x="880" y="2055"/>
                  </a:cubicBezTo>
                  <a:cubicBezTo>
                    <a:pt x="948" y="2224"/>
                    <a:pt x="1038" y="2393"/>
                    <a:pt x="1095" y="2540"/>
                  </a:cubicBezTo>
                  <a:cubicBezTo>
                    <a:pt x="1140" y="2675"/>
                    <a:pt x="1196" y="2799"/>
                    <a:pt x="1230" y="2878"/>
                  </a:cubicBezTo>
                  <a:cubicBezTo>
                    <a:pt x="1253" y="2923"/>
                    <a:pt x="1264" y="2969"/>
                    <a:pt x="1286" y="3014"/>
                  </a:cubicBezTo>
                  <a:cubicBezTo>
                    <a:pt x="1286" y="3014"/>
                    <a:pt x="1286" y="2957"/>
                    <a:pt x="1275" y="2867"/>
                  </a:cubicBezTo>
                  <a:cubicBezTo>
                    <a:pt x="1253" y="2743"/>
                    <a:pt x="1230" y="2619"/>
                    <a:pt x="1196" y="2506"/>
                  </a:cubicBezTo>
                  <a:cubicBezTo>
                    <a:pt x="1162" y="2348"/>
                    <a:pt x="1117" y="2167"/>
                    <a:pt x="1061" y="1987"/>
                  </a:cubicBezTo>
                  <a:cubicBezTo>
                    <a:pt x="993" y="1806"/>
                    <a:pt x="925" y="1614"/>
                    <a:pt x="846" y="1423"/>
                  </a:cubicBezTo>
                  <a:cubicBezTo>
                    <a:pt x="767" y="1242"/>
                    <a:pt x="688" y="1050"/>
                    <a:pt x="587" y="870"/>
                  </a:cubicBezTo>
                  <a:cubicBezTo>
                    <a:pt x="542" y="791"/>
                    <a:pt x="508" y="700"/>
                    <a:pt x="463" y="621"/>
                  </a:cubicBezTo>
                  <a:cubicBezTo>
                    <a:pt x="418" y="554"/>
                    <a:pt x="361" y="475"/>
                    <a:pt x="316" y="407"/>
                  </a:cubicBezTo>
                  <a:cubicBezTo>
                    <a:pt x="260" y="294"/>
                    <a:pt x="181" y="193"/>
                    <a:pt x="102" y="102"/>
                  </a:cubicBezTo>
                  <a:cubicBezTo>
                    <a:pt x="45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15"/>
            <p:cNvSpPr/>
            <p:nvPr/>
          </p:nvSpPr>
          <p:spPr>
            <a:xfrm>
              <a:off x="1430247" y="3868789"/>
              <a:ext cx="435692" cy="438816"/>
            </a:xfrm>
            <a:custGeom>
              <a:rect b="b" l="l" r="r" t="t"/>
              <a:pathLst>
                <a:path extrusionOk="0" h="12786" w="12695">
                  <a:moveTo>
                    <a:pt x="0" y="0"/>
                  </a:moveTo>
                  <a:lnTo>
                    <a:pt x="0" y="0"/>
                  </a:lnTo>
                  <a:cubicBezTo>
                    <a:pt x="483" y="5187"/>
                    <a:pt x="5891" y="12786"/>
                    <a:pt x="12591" y="12786"/>
                  </a:cubicBezTo>
                  <a:cubicBezTo>
                    <a:pt x="12626" y="12786"/>
                    <a:pt x="12660" y="12785"/>
                    <a:pt x="12695" y="12785"/>
                  </a:cubicBezTo>
                  <a:cubicBezTo>
                    <a:pt x="12559" y="5462"/>
                    <a:pt x="7132" y="587"/>
                    <a:pt x="0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15"/>
            <p:cNvSpPr/>
            <p:nvPr/>
          </p:nvSpPr>
          <p:spPr>
            <a:xfrm>
              <a:off x="1436802" y="3885811"/>
              <a:ext cx="512020" cy="508519"/>
            </a:xfrm>
            <a:custGeom>
              <a:rect b="b" l="l" r="r" t="t"/>
              <a:pathLst>
                <a:path extrusionOk="0" h="14817" w="14919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74" y="1016"/>
                    <a:pt x="1479" y="1276"/>
                  </a:cubicBezTo>
                  <a:cubicBezTo>
                    <a:pt x="1784" y="1535"/>
                    <a:pt x="2111" y="1840"/>
                    <a:pt x="2472" y="2178"/>
                  </a:cubicBezTo>
                  <a:lnTo>
                    <a:pt x="3397" y="3036"/>
                  </a:lnTo>
                  <a:cubicBezTo>
                    <a:pt x="2867" y="3036"/>
                    <a:pt x="2337" y="3070"/>
                    <a:pt x="1818" y="3138"/>
                  </a:cubicBezTo>
                  <a:cubicBezTo>
                    <a:pt x="2438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10" y="4503"/>
                  </a:cubicBezTo>
                  <a:cubicBezTo>
                    <a:pt x="5056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50" y="5067"/>
                  </a:cubicBezTo>
                  <a:cubicBezTo>
                    <a:pt x="4711" y="4996"/>
                    <a:pt x="4073" y="4953"/>
                    <a:pt x="3426" y="4953"/>
                  </a:cubicBezTo>
                  <a:cubicBezTo>
                    <a:pt x="3353" y="4953"/>
                    <a:pt x="3279" y="4953"/>
                    <a:pt x="3206" y="4954"/>
                  </a:cubicBezTo>
                  <a:cubicBezTo>
                    <a:pt x="3939" y="5135"/>
                    <a:pt x="4684" y="5270"/>
                    <a:pt x="5440" y="5361"/>
                  </a:cubicBezTo>
                  <a:cubicBezTo>
                    <a:pt x="5508" y="5361"/>
                    <a:pt x="5575" y="5315"/>
                    <a:pt x="5587" y="5259"/>
                  </a:cubicBezTo>
                  <a:cubicBezTo>
                    <a:pt x="5587" y="5236"/>
                    <a:pt x="5598" y="5214"/>
                    <a:pt x="5609" y="5191"/>
                  </a:cubicBezTo>
                  <a:cubicBezTo>
                    <a:pt x="5824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4" y="6658"/>
                  </a:cubicBezTo>
                  <a:cubicBezTo>
                    <a:pt x="6896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699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7" y="6749"/>
                  </a:cubicBezTo>
                  <a:lnTo>
                    <a:pt x="5914" y="6794"/>
                  </a:lnTo>
                  <a:cubicBezTo>
                    <a:pt x="6128" y="6828"/>
                    <a:pt x="6343" y="6850"/>
                    <a:pt x="6568" y="6884"/>
                  </a:cubicBezTo>
                  <a:cubicBezTo>
                    <a:pt x="6794" y="6906"/>
                    <a:pt x="7008" y="6929"/>
                    <a:pt x="7234" y="6940"/>
                  </a:cubicBezTo>
                  <a:cubicBezTo>
                    <a:pt x="7268" y="6940"/>
                    <a:pt x="7290" y="6929"/>
                    <a:pt x="7313" y="6918"/>
                  </a:cubicBezTo>
                  <a:lnTo>
                    <a:pt x="7629" y="7234"/>
                  </a:lnTo>
                  <a:cubicBezTo>
                    <a:pt x="7877" y="7493"/>
                    <a:pt x="8126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79" y="8271"/>
                    <a:pt x="7918" y="8271"/>
                  </a:cubicBezTo>
                  <a:cubicBezTo>
                    <a:pt x="8152" y="8271"/>
                    <a:pt x="8386" y="8267"/>
                    <a:pt x="8622" y="8261"/>
                  </a:cubicBezTo>
                  <a:cubicBezTo>
                    <a:pt x="9198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8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9" y="14817"/>
                    <a:pt x="14919" y="14817"/>
                  </a:cubicBezTo>
                  <a:cubicBezTo>
                    <a:pt x="14919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cubicBezTo>
                    <a:pt x="10980" y="7753"/>
                    <a:pt x="10992" y="7493"/>
                    <a:pt x="10980" y="7245"/>
                  </a:cubicBez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2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3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5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5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lnTo>
                    <a:pt x="6444" y="5654"/>
                  </a:lnTo>
                  <a:cubicBezTo>
                    <a:pt x="6185" y="5394"/>
                    <a:pt x="5925" y="5146"/>
                    <a:pt x="5666" y="4898"/>
                  </a:cubicBezTo>
                  <a:cubicBezTo>
                    <a:pt x="5688" y="4796"/>
                    <a:pt x="5722" y="4684"/>
                    <a:pt x="5745" y="4582"/>
                  </a:cubicBezTo>
                  <a:cubicBezTo>
                    <a:pt x="5767" y="4356"/>
                    <a:pt x="5801" y="4131"/>
                    <a:pt x="5824" y="3894"/>
                  </a:cubicBezTo>
                  <a:cubicBezTo>
                    <a:pt x="5846" y="3668"/>
                    <a:pt x="5835" y="3442"/>
                    <a:pt x="5824" y="3205"/>
                  </a:cubicBezTo>
                  <a:cubicBezTo>
                    <a:pt x="5790" y="2980"/>
                    <a:pt x="5767" y="2754"/>
                    <a:pt x="5733" y="2528"/>
                  </a:cubicBezTo>
                  <a:cubicBezTo>
                    <a:pt x="5699" y="2754"/>
                    <a:pt x="5699" y="2980"/>
                    <a:pt x="5677" y="3205"/>
                  </a:cubicBezTo>
                  <a:cubicBezTo>
                    <a:pt x="5666" y="3431"/>
                    <a:pt x="5620" y="3645"/>
                    <a:pt x="5598" y="3871"/>
                  </a:cubicBezTo>
                  <a:cubicBezTo>
                    <a:pt x="5564" y="4097"/>
                    <a:pt x="5508" y="4311"/>
                    <a:pt x="5474" y="4526"/>
                  </a:cubicBezTo>
                  <a:cubicBezTo>
                    <a:pt x="5462" y="4582"/>
                    <a:pt x="5451" y="4627"/>
                    <a:pt x="5440" y="4672"/>
                  </a:cubicBezTo>
                  <a:cubicBezTo>
                    <a:pt x="5316" y="4559"/>
                    <a:pt x="5192" y="4435"/>
                    <a:pt x="5067" y="4322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83" y="1389"/>
                    <a:pt x="3815" y="1027"/>
                  </a:cubicBezTo>
                  <a:cubicBezTo>
                    <a:pt x="3781" y="1377"/>
                    <a:pt x="3759" y="1750"/>
                    <a:pt x="3759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23" y="2359"/>
                    <a:pt x="2574" y="2054"/>
                  </a:cubicBezTo>
                  <a:cubicBezTo>
                    <a:pt x="2201" y="1738"/>
                    <a:pt x="1874" y="1434"/>
                    <a:pt x="1547" y="1197"/>
                  </a:cubicBezTo>
                  <a:cubicBezTo>
                    <a:pt x="1220" y="948"/>
                    <a:pt x="949" y="734"/>
                    <a:pt x="723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15"/>
            <p:cNvSpPr/>
            <p:nvPr/>
          </p:nvSpPr>
          <p:spPr>
            <a:xfrm>
              <a:off x="1273370" y="4102679"/>
              <a:ext cx="550356" cy="284684"/>
            </a:xfrm>
            <a:custGeom>
              <a:rect b="b" l="l" r="r" t="t"/>
              <a:pathLst>
                <a:path extrusionOk="0" h="8295" w="16036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40" y="3499"/>
                    <a:pt x="385" y="4650"/>
                  </a:cubicBezTo>
                  <a:lnTo>
                    <a:pt x="1" y="4830"/>
                  </a:lnTo>
                  <a:lnTo>
                    <a:pt x="622" y="4954"/>
                  </a:lnTo>
                  <a:cubicBezTo>
                    <a:pt x="3206" y="5609"/>
                    <a:pt x="5361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6" y="8294"/>
                    <a:pt x="14136" y="5899"/>
                    <a:pt x="16036" y="3781"/>
                  </a:cubicBezTo>
                  <a:cubicBezTo>
                    <a:pt x="13852" y="2228"/>
                    <a:pt x="12158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15"/>
            <p:cNvSpPr/>
            <p:nvPr/>
          </p:nvSpPr>
          <p:spPr>
            <a:xfrm>
              <a:off x="1386077" y="4195240"/>
              <a:ext cx="429927" cy="137143"/>
            </a:xfrm>
            <a:custGeom>
              <a:rect b="b" l="l" r="r" t="t"/>
              <a:pathLst>
                <a:path extrusionOk="0" h="3996" w="12527">
                  <a:moveTo>
                    <a:pt x="2348" y="1"/>
                  </a:moveTo>
                  <a:lnTo>
                    <a:pt x="2348" y="1"/>
                  </a:lnTo>
                  <a:cubicBezTo>
                    <a:pt x="2856" y="317"/>
                    <a:pt x="3386" y="610"/>
                    <a:pt x="3882" y="926"/>
                  </a:cubicBezTo>
                  <a:cubicBezTo>
                    <a:pt x="4007" y="1016"/>
                    <a:pt x="4131" y="1084"/>
                    <a:pt x="4255" y="1174"/>
                  </a:cubicBezTo>
                  <a:cubicBezTo>
                    <a:pt x="4368" y="1253"/>
                    <a:pt x="4480" y="1343"/>
                    <a:pt x="4593" y="1445"/>
                  </a:cubicBezTo>
                  <a:cubicBezTo>
                    <a:pt x="4706" y="1535"/>
                    <a:pt x="4819" y="1626"/>
                    <a:pt x="4921" y="1727"/>
                  </a:cubicBezTo>
                  <a:lnTo>
                    <a:pt x="4977" y="1784"/>
                  </a:lnTo>
                  <a:cubicBezTo>
                    <a:pt x="4627" y="1817"/>
                    <a:pt x="4289" y="1851"/>
                    <a:pt x="3950" y="1874"/>
                  </a:cubicBezTo>
                  <a:cubicBezTo>
                    <a:pt x="3217" y="1953"/>
                    <a:pt x="2540" y="2032"/>
                    <a:pt x="1953" y="2099"/>
                  </a:cubicBezTo>
                  <a:cubicBezTo>
                    <a:pt x="1366" y="2167"/>
                    <a:pt x="881" y="2235"/>
                    <a:pt x="542" y="2280"/>
                  </a:cubicBezTo>
                  <a:lnTo>
                    <a:pt x="1" y="2359"/>
                  </a:ln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77" y="2325"/>
                    <a:pt x="1975" y="2291"/>
                  </a:cubicBezTo>
                  <a:cubicBezTo>
                    <a:pt x="2562" y="2257"/>
                    <a:pt x="3250" y="2235"/>
                    <a:pt x="3984" y="2190"/>
                  </a:cubicBezTo>
                  <a:lnTo>
                    <a:pt x="4909" y="2122"/>
                  </a:lnTo>
                  <a:lnTo>
                    <a:pt x="4695" y="2314"/>
                  </a:lnTo>
                  <a:lnTo>
                    <a:pt x="4424" y="2573"/>
                  </a:lnTo>
                  <a:cubicBezTo>
                    <a:pt x="4334" y="2652"/>
                    <a:pt x="4244" y="2743"/>
                    <a:pt x="4153" y="2822"/>
                  </a:cubicBezTo>
                  <a:lnTo>
                    <a:pt x="3871" y="3070"/>
                  </a:lnTo>
                  <a:cubicBezTo>
                    <a:pt x="3781" y="3149"/>
                    <a:pt x="3691" y="3228"/>
                    <a:pt x="3589" y="3307"/>
                  </a:cubicBezTo>
                  <a:cubicBezTo>
                    <a:pt x="3386" y="3465"/>
                    <a:pt x="3183" y="3612"/>
                    <a:pt x="2991" y="3770"/>
                  </a:cubicBezTo>
                  <a:cubicBezTo>
                    <a:pt x="3228" y="3668"/>
                    <a:pt x="3442" y="3555"/>
                    <a:pt x="3668" y="3442"/>
                  </a:cubicBezTo>
                  <a:cubicBezTo>
                    <a:pt x="3781" y="3386"/>
                    <a:pt x="3882" y="3296"/>
                    <a:pt x="3995" y="3239"/>
                  </a:cubicBezTo>
                  <a:cubicBezTo>
                    <a:pt x="4097" y="3183"/>
                    <a:pt x="4210" y="3104"/>
                    <a:pt x="4311" y="3025"/>
                  </a:cubicBezTo>
                  <a:cubicBezTo>
                    <a:pt x="4413" y="2957"/>
                    <a:pt x="4514" y="2867"/>
                    <a:pt x="4616" y="2788"/>
                  </a:cubicBezTo>
                  <a:lnTo>
                    <a:pt x="4909" y="2551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74"/>
                  </a:lnTo>
                  <a:lnTo>
                    <a:pt x="7527" y="1874"/>
                  </a:lnTo>
                  <a:cubicBezTo>
                    <a:pt x="7516" y="1896"/>
                    <a:pt x="7505" y="1908"/>
                    <a:pt x="7493" y="1930"/>
                  </a:cubicBezTo>
                  <a:cubicBezTo>
                    <a:pt x="7392" y="2043"/>
                    <a:pt x="7290" y="2145"/>
                    <a:pt x="7189" y="2257"/>
                  </a:cubicBezTo>
                  <a:cubicBezTo>
                    <a:pt x="7098" y="2370"/>
                    <a:pt x="6974" y="2461"/>
                    <a:pt x="6861" y="2562"/>
                  </a:cubicBezTo>
                  <a:cubicBezTo>
                    <a:pt x="6749" y="2664"/>
                    <a:pt x="6624" y="2743"/>
                    <a:pt x="6489" y="2844"/>
                  </a:cubicBezTo>
                  <a:lnTo>
                    <a:pt x="5733" y="3386"/>
                  </a:lnTo>
                  <a:cubicBezTo>
                    <a:pt x="5485" y="3578"/>
                    <a:pt x="5248" y="3781"/>
                    <a:pt x="5011" y="3995"/>
                  </a:cubicBezTo>
                  <a:cubicBezTo>
                    <a:pt x="5158" y="3916"/>
                    <a:pt x="5282" y="3837"/>
                    <a:pt x="5417" y="3758"/>
                  </a:cubicBezTo>
                  <a:cubicBezTo>
                    <a:pt x="5552" y="3679"/>
                    <a:pt x="5699" y="3623"/>
                    <a:pt x="5835" y="3533"/>
                  </a:cubicBezTo>
                  <a:cubicBezTo>
                    <a:pt x="6105" y="3397"/>
                    <a:pt x="6376" y="3239"/>
                    <a:pt x="6647" y="3081"/>
                  </a:cubicBezTo>
                  <a:cubicBezTo>
                    <a:pt x="6794" y="2991"/>
                    <a:pt x="6918" y="2901"/>
                    <a:pt x="7053" y="2810"/>
                  </a:cubicBezTo>
                  <a:cubicBezTo>
                    <a:pt x="7177" y="2720"/>
                    <a:pt x="7302" y="2607"/>
                    <a:pt x="7426" y="2506"/>
                  </a:cubicBezTo>
                  <a:cubicBezTo>
                    <a:pt x="7550" y="2393"/>
                    <a:pt x="7651" y="2269"/>
                    <a:pt x="7764" y="2145"/>
                  </a:cubicBezTo>
                  <a:cubicBezTo>
                    <a:pt x="7843" y="2032"/>
                    <a:pt x="7922" y="1930"/>
                    <a:pt x="7990" y="1817"/>
                  </a:cubicBezTo>
                  <a:lnTo>
                    <a:pt x="8588" y="1750"/>
                  </a:lnTo>
                  <a:cubicBezTo>
                    <a:pt x="9276" y="1659"/>
                    <a:pt x="9931" y="1569"/>
                    <a:pt x="10484" y="1490"/>
                  </a:cubicBezTo>
                  <a:lnTo>
                    <a:pt x="10484" y="1490"/>
                  </a:lnTo>
                  <a:cubicBezTo>
                    <a:pt x="10089" y="1817"/>
                    <a:pt x="9705" y="2145"/>
                    <a:pt x="9310" y="2483"/>
                  </a:cubicBezTo>
                  <a:cubicBezTo>
                    <a:pt x="9062" y="2686"/>
                    <a:pt x="8802" y="2889"/>
                    <a:pt x="8554" y="3104"/>
                  </a:cubicBezTo>
                  <a:cubicBezTo>
                    <a:pt x="8306" y="3318"/>
                    <a:pt x="8058" y="3533"/>
                    <a:pt x="7821" y="3758"/>
                  </a:cubicBezTo>
                  <a:cubicBezTo>
                    <a:pt x="8103" y="3600"/>
                    <a:pt x="8385" y="3420"/>
                    <a:pt x="8667" y="3262"/>
                  </a:cubicBezTo>
                  <a:cubicBezTo>
                    <a:pt x="8949" y="3092"/>
                    <a:pt x="9220" y="2901"/>
                    <a:pt x="9491" y="2720"/>
                  </a:cubicBezTo>
                  <a:cubicBezTo>
                    <a:pt x="10010" y="2325"/>
                    <a:pt x="10518" y="1919"/>
                    <a:pt x="11025" y="1490"/>
                  </a:cubicBezTo>
                  <a:lnTo>
                    <a:pt x="11037" y="1468"/>
                  </a:lnTo>
                  <a:cubicBezTo>
                    <a:pt x="11048" y="1445"/>
                    <a:pt x="11059" y="1422"/>
                    <a:pt x="11070" y="1400"/>
                  </a:cubicBezTo>
                  <a:cubicBezTo>
                    <a:pt x="11432" y="1343"/>
                    <a:pt x="11748" y="1287"/>
                    <a:pt x="11996" y="1264"/>
                  </a:cubicBezTo>
                  <a:lnTo>
                    <a:pt x="12526" y="1163"/>
                  </a:lnTo>
                  <a:lnTo>
                    <a:pt x="11984" y="1185"/>
                  </a:lnTo>
                  <a:cubicBezTo>
                    <a:pt x="11736" y="1208"/>
                    <a:pt x="11398" y="1219"/>
                    <a:pt x="11014" y="1242"/>
                  </a:cubicBezTo>
                  <a:cubicBezTo>
                    <a:pt x="10912" y="1163"/>
                    <a:pt x="10811" y="1061"/>
                    <a:pt x="10709" y="982"/>
                  </a:cubicBezTo>
                  <a:cubicBezTo>
                    <a:pt x="10608" y="903"/>
                    <a:pt x="10484" y="847"/>
                    <a:pt x="10371" y="779"/>
                  </a:cubicBezTo>
                  <a:cubicBezTo>
                    <a:pt x="10247" y="723"/>
                    <a:pt x="10134" y="678"/>
                    <a:pt x="10010" y="633"/>
                  </a:cubicBezTo>
                  <a:lnTo>
                    <a:pt x="9637" y="508"/>
                  </a:lnTo>
                  <a:cubicBezTo>
                    <a:pt x="9389" y="441"/>
                    <a:pt x="9141" y="384"/>
                    <a:pt x="8893" y="350"/>
                  </a:cubicBezTo>
                  <a:cubicBezTo>
                    <a:pt x="8644" y="305"/>
                    <a:pt x="8396" y="271"/>
                    <a:pt x="8137" y="238"/>
                  </a:cubicBezTo>
                  <a:lnTo>
                    <a:pt x="8137" y="238"/>
                  </a:lnTo>
                  <a:cubicBezTo>
                    <a:pt x="8374" y="328"/>
                    <a:pt x="8622" y="407"/>
                    <a:pt x="8859" y="486"/>
                  </a:cubicBezTo>
                  <a:cubicBezTo>
                    <a:pt x="8972" y="542"/>
                    <a:pt x="9096" y="576"/>
                    <a:pt x="9209" y="610"/>
                  </a:cubicBezTo>
                  <a:lnTo>
                    <a:pt x="9558" y="745"/>
                  </a:lnTo>
                  <a:lnTo>
                    <a:pt x="9897" y="881"/>
                  </a:lnTo>
                  <a:lnTo>
                    <a:pt x="10213" y="1050"/>
                  </a:lnTo>
                  <a:cubicBezTo>
                    <a:pt x="10326" y="1118"/>
                    <a:pt x="10416" y="1185"/>
                    <a:pt x="10518" y="1253"/>
                  </a:cubicBezTo>
                  <a:cubicBezTo>
                    <a:pt x="10529" y="1253"/>
                    <a:pt x="10540" y="1264"/>
                    <a:pt x="10540" y="1276"/>
                  </a:cubicBezTo>
                  <a:cubicBezTo>
                    <a:pt x="9965" y="1321"/>
                    <a:pt x="9276" y="1366"/>
                    <a:pt x="8554" y="1445"/>
                  </a:cubicBezTo>
                  <a:cubicBezTo>
                    <a:pt x="8362" y="1456"/>
                    <a:pt x="8170" y="1479"/>
                    <a:pt x="7967" y="1501"/>
                  </a:cubicBezTo>
                  <a:cubicBezTo>
                    <a:pt x="7730" y="1377"/>
                    <a:pt x="7482" y="1242"/>
                    <a:pt x="7234" y="1118"/>
                  </a:cubicBezTo>
                  <a:cubicBezTo>
                    <a:pt x="6974" y="994"/>
                    <a:pt x="6737" y="870"/>
                    <a:pt x="6478" y="745"/>
                  </a:cubicBezTo>
                  <a:cubicBezTo>
                    <a:pt x="6230" y="633"/>
                    <a:pt x="5970" y="520"/>
                    <a:pt x="5699" y="418"/>
                  </a:cubicBezTo>
                  <a:cubicBezTo>
                    <a:pt x="5575" y="362"/>
                    <a:pt x="5428" y="328"/>
                    <a:pt x="5293" y="283"/>
                  </a:cubicBezTo>
                  <a:cubicBezTo>
                    <a:pt x="5158" y="238"/>
                    <a:pt x="5022" y="215"/>
                    <a:pt x="4887" y="192"/>
                  </a:cubicBezTo>
                  <a:lnTo>
                    <a:pt x="4887" y="192"/>
                  </a:lnTo>
                  <a:cubicBezTo>
                    <a:pt x="5011" y="260"/>
                    <a:pt x="5146" y="294"/>
                    <a:pt x="5270" y="362"/>
                  </a:cubicBezTo>
                  <a:cubicBezTo>
                    <a:pt x="5394" y="441"/>
                    <a:pt x="5519" y="486"/>
                    <a:pt x="5631" y="565"/>
                  </a:cubicBezTo>
                  <a:cubicBezTo>
                    <a:pt x="5880" y="700"/>
                    <a:pt x="6117" y="847"/>
                    <a:pt x="6354" y="982"/>
                  </a:cubicBezTo>
                  <a:cubicBezTo>
                    <a:pt x="6692" y="1174"/>
                    <a:pt x="7019" y="1366"/>
                    <a:pt x="7358" y="1558"/>
                  </a:cubicBezTo>
                  <a:lnTo>
                    <a:pt x="6252" y="1671"/>
                  </a:lnTo>
                  <a:lnTo>
                    <a:pt x="5417" y="1750"/>
                  </a:lnTo>
                  <a:lnTo>
                    <a:pt x="5158" y="1479"/>
                  </a:lnTo>
                  <a:cubicBezTo>
                    <a:pt x="5045" y="1377"/>
                    <a:pt x="4921" y="1276"/>
                    <a:pt x="4808" y="1174"/>
                  </a:cubicBezTo>
                  <a:cubicBezTo>
                    <a:pt x="4559" y="994"/>
                    <a:pt x="4300" y="824"/>
                    <a:pt x="4029" y="678"/>
                  </a:cubicBezTo>
                  <a:cubicBezTo>
                    <a:pt x="3758" y="531"/>
                    <a:pt x="3487" y="407"/>
                    <a:pt x="3205" y="294"/>
                  </a:cubicBezTo>
                  <a:cubicBezTo>
                    <a:pt x="2923" y="192"/>
                    <a:pt x="2641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15"/>
            <p:cNvSpPr/>
            <p:nvPr/>
          </p:nvSpPr>
          <p:spPr>
            <a:xfrm>
              <a:off x="1779933" y="4268445"/>
              <a:ext cx="193290" cy="209009"/>
            </a:xfrm>
            <a:custGeom>
              <a:rect b="b" l="l" r="r" t="t"/>
              <a:pathLst>
                <a:path extrusionOk="0" h="6090" w="5632">
                  <a:moveTo>
                    <a:pt x="1389" y="0"/>
                  </a:moveTo>
                  <a:cubicBezTo>
                    <a:pt x="1242" y="102"/>
                    <a:pt x="1118" y="215"/>
                    <a:pt x="994" y="350"/>
                  </a:cubicBezTo>
                  <a:lnTo>
                    <a:pt x="283" y="1050"/>
                  </a:lnTo>
                  <a:cubicBezTo>
                    <a:pt x="170" y="2189"/>
                    <a:pt x="1" y="3352"/>
                    <a:pt x="712" y="4367"/>
                  </a:cubicBezTo>
                  <a:cubicBezTo>
                    <a:pt x="1073" y="4875"/>
                    <a:pt x="1535" y="5315"/>
                    <a:pt x="2066" y="5642"/>
                  </a:cubicBezTo>
                  <a:cubicBezTo>
                    <a:pt x="2557" y="5943"/>
                    <a:pt x="3079" y="6090"/>
                    <a:pt x="3590" y="6090"/>
                  </a:cubicBezTo>
                  <a:cubicBezTo>
                    <a:pt x="4076" y="6090"/>
                    <a:pt x="4554" y="5957"/>
                    <a:pt x="4988" y="5699"/>
                  </a:cubicBezTo>
                  <a:cubicBezTo>
                    <a:pt x="5632" y="4807"/>
                    <a:pt x="5395" y="3284"/>
                    <a:pt x="4954" y="2381"/>
                  </a:cubicBezTo>
                  <a:cubicBezTo>
                    <a:pt x="4672" y="1828"/>
                    <a:pt x="4266" y="1332"/>
                    <a:pt x="3770" y="948"/>
                  </a:cubicBezTo>
                  <a:cubicBezTo>
                    <a:pt x="3093" y="395"/>
                    <a:pt x="2258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15"/>
            <p:cNvSpPr/>
            <p:nvPr/>
          </p:nvSpPr>
          <p:spPr>
            <a:xfrm>
              <a:off x="1792323" y="4266454"/>
              <a:ext cx="158833" cy="157357"/>
            </a:xfrm>
            <a:custGeom>
              <a:rect b="b" l="l" r="r" t="t"/>
              <a:pathLst>
                <a:path extrusionOk="0" h="4585" w="4628">
                  <a:moveTo>
                    <a:pt x="1399" y="0"/>
                  </a:moveTo>
                  <a:cubicBezTo>
                    <a:pt x="871" y="0"/>
                    <a:pt x="394" y="191"/>
                    <a:pt x="170" y="735"/>
                  </a:cubicBezTo>
                  <a:cubicBezTo>
                    <a:pt x="46" y="995"/>
                    <a:pt x="1" y="1288"/>
                    <a:pt x="1" y="1582"/>
                  </a:cubicBezTo>
                  <a:cubicBezTo>
                    <a:pt x="23" y="1830"/>
                    <a:pt x="159" y="2010"/>
                    <a:pt x="204" y="2247"/>
                  </a:cubicBezTo>
                  <a:cubicBezTo>
                    <a:pt x="339" y="2834"/>
                    <a:pt x="159" y="3455"/>
                    <a:pt x="475" y="4008"/>
                  </a:cubicBezTo>
                  <a:cubicBezTo>
                    <a:pt x="577" y="4185"/>
                    <a:pt x="894" y="4399"/>
                    <a:pt x="1111" y="4399"/>
                  </a:cubicBezTo>
                  <a:cubicBezTo>
                    <a:pt x="1253" y="4399"/>
                    <a:pt x="1352" y="4307"/>
                    <a:pt x="1321" y="4053"/>
                  </a:cubicBezTo>
                  <a:lnTo>
                    <a:pt x="1321" y="4053"/>
                  </a:lnTo>
                  <a:cubicBezTo>
                    <a:pt x="1423" y="4285"/>
                    <a:pt x="1669" y="4585"/>
                    <a:pt x="1929" y="4585"/>
                  </a:cubicBezTo>
                  <a:cubicBezTo>
                    <a:pt x="1986" y="4585"/>
                    <a:pt x="2043" y="4570"/>
                    <a:pt x="2100" y="4538"/>
                  </a:cubicBezTo>
                  <a:cubicBezTo>
                    <a:pt x="2382" y="4380"/>
                    <a:pt x="2449" y="3850"/>
                    <a:pt x="2291" y="3602"/>
                  </a:cubicBezTo>
                  <a:lnTo>
                    <a:pt x="2291" y="3602"/>
                  </a:lnTo>
                  <a:cubicBezTo>
                    <a:pt x="2411" y="3666"/>
                    <a:pt x="2537" y="3695"/>
                    <a:pt x="2654" y="3695"/>
                  </a:cubicBezTo>
                  <a:cubicBezTo>
                    <a:pt x="3050" y="3695"/>
                    <a:pt x="3349" y="3367"/>
                    <a:pt x="2957" y="2958"/>
                  </a:cubicBezTo>
                  <a:lnTo>
                    <a:pt x="2957" y="2958"/>
                  </a:lnTo>
                  <a:cubicBezTo>
                    <a:pt x="3087" y="3034"/>
                    <a:pt x="3301" y="3126"/>
                    <a:pt x="3491" y="3126"/>
                  </a:cubicBezTo>
                  <a:cubicBezTo>
                    <a:pt x="3615" y="3126"/>
                    <a:pt x="3728" y="3087"/>
                    <a:pt x="3804" y="2981"/>
                  </a:cubicBezTo>
                  <a:cubicBezTo>
                    <a:pt x="3973" y="2755"/>
                    <a:pt x="3736" y="2507"/>
                    <a:pt x="3612" y="2315"/>
                  </a:cubicBezTo>
                  <a:cubicBezTo>
                    <a:pt x="4627" y="1762"/>
                    <a:pt x="3781" y="871"/>
                    <a:pt x="3104" y="487"/>
                  </a:cubicBezTo>
                  <a:cubicBezTo>
                    <a:pt x="2607" y="205"/>
                    <a:pt x="2055" y="36"/>
                    <a:pt x="1490" y="2"/>
                  </a:cubicBezTo>
                  <a:cubicBezTo>
                    <a:pt x="1460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15"/>
            <p:cNvSpPr/>
            <p:nvPr/>
          </p:nvSpPr>
          <p:spPr>
            <a:xfrm>
              <a:off x="1827569" y="4262782"/>
              <a:ext cx="177023" cy="201252"/>
            </a:xfrm>
            <a:custGeom>
              <a:rect b="b" l="l" r="r" t="t"/>
              <a:pathLst>
                <a:path extrusionOk="0" h="5864" w="5158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91" y="120"/>
                    <a:pt x="68" y="120"/>
                    <a:pt x="57" y="131"/>
                  </a:cubicBezTo>
                  <a:cubicBezTo>
                    <a:pt x="34" y="143"/>
                    <a:pt x="23" y="154"/>
                    <a:pt x="1" y="165"/>
                  </a:cubicBezTo>
                  <a:cubicBezTo>
                    <a:pt x="870" y="233"/>
                    <a:pt x="1705" y="560"/>
                    <a:pt x="2382" y="1113"/>
                  </a:cubicBezTo>
                  <a:cubicBezTo>
                    <a:pt x="2878" y="1497"/>
                    <a:pt x="3284" y="1993"/>
                    <a:pt x="3566" y="2546"/>
                  </a:cubicBezTo>
                  <a:cubicBezTo>
                    <a:pt x="4007" y="3449"/>
                    <a:pt x="4244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8" y="4431"/>
                    <a:pt x="4582" y="2749"/>
                    <a:pt x="3905" y="1802"/>
                  </a:cubicBezTo>
                  <a:cubicBezTo>
                    <a:pt x="3397" y="1158"/>
                    <a:pt x="2720" y="651"/>
                    <a:pt x="1953" y="357"/>
                  </a:cubicBezTo>
                  <a:cubicBezTo>
                    <a:pt x="1626" y="199"/>
                    <a:pt x="1287" y="75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15"/>
            <p:cNvSpPr/>
            <p:nvPr/>
          </p:nvSpPr>
          <p:spPr>
            <a:xfrm>
              <a:off x="1828359" y="4273078"/>
              <a:ext cx="94140" cy="84084"/>
            </a:xfrm>
            <a:custGeom>
              <a:rect b="b" l="l" r="r" t="t"/>
              <a:pathLst>
                <a:path extrusionOk="0" h="2450" w="2743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37" y="35"/>
                    <a:pt x="294" y="57"/>
                    <a:pt x="350" y="68"/>
                  </a:cubicBezTo>
                  <a:cubicBezTo>
                    <a:pt x="429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501" y="870"/>
                    <a:pt x="1580" y="960"/>
                  </a:cubicBezTo>
                  <a:cubicBezTo>
                    <a:pt x="1659" y="1050"/>
                    <a:pt x="1738" y="1129"/>
                    <a:pt x="1817" y="1219"/>
                  </a:cubicBezTo>
                  <a:cubicBezTo>
                    <a:pt x="1896" y="1298"/>
                    <a:pt x="1964" y="1389"/>
                    <a:pt x="2031" y="1479"/>
                  </a:cubicBezTo>
                  <a:cubicBezTo>
                    <a:pt x="2178" y="1648"/>
                    <a:pt x="2302" y="1817"/>
                    <a:pt x="2404" y="1953"/>
                  </a:cubicBezTo>
                  <a:cubicBezTo>
                    <a:pt x="2460" y="2032"/>
                    <a:pt x="2505" y="2088"/>
                    <a:pt x="2550" y="2156"/>
                  </a:cubicBezTo>
                  <a:cubicBezTo>
                    <a:pt x="2584" y="2212"/>
                    <a:pt x="2629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75" y="2258"/>
                    <a:pt x="2584" y="2077"/>
                    <a:pt x="2483" y="1908"/>
                  </a:cubicBezTo>
                  <a:cubicBezTo>
                    <a:pt x="2438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88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14" y="768"/>
                    <a:pt x="1524" y="678"/>
                    <a:pt x="1433" y="599"/>
                  </a:cubicBezTo>
                  <a:cubicBezTo>
                    <a:pt x="1343" y="520"/>
                    <a:pt x="1253" y="452"/>
                    <a:pt x="1151" y="384"/>
                  </a:cubicBezTo>
                  <a:cubicBezTo>
                    <a:pt x="1061" y="317"/>
                    <a:pt x="959" y="272"/>
                    <a:pt x="869" y="215"/>
                  </a:cubicBezTo>
                  <a:cubicBezTo>
                    <a:pt x="779" y="170"/>
                    <a:pt x="689" y="125"/>
                    <a:pt x="598" y="91"/>
                  </a:cubicBezTo>
                  <a:cubicBezTo>
                    <a:pt x="519" y="57"/>
                    <a:pt x="440" y="35"/>
                    <a:pt x="361" y="23"/>
                  </a:cubicBezTo>
                  <a:cubicBezTo>
                    <a:pt x="294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15"/>
            <p:cNvSpPr/>
            <p:nvPr/>
          </p:nvSpPr>
          <p:spPr>
            <a:xfrm>
              <a:off x="1851593" y="4290135"/>
              <a:ext cx="41459" cy="56182"/>
            </a:xfrm>
            <a:custGeom>
              <a:rect b="b" l="l" r="r" t="t"/>
              <a:pathLst>
                <a:path extrusionOk="0" h="1637" w="1208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71" y="327"/>
                    <a:pt x="339" y="406"/>
                    <a:pt x="418" y="497"/>
                  </a:cubicBezTo>
                  <a:cubicBezTo>
                    <a:pt x="508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92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5" y="1264"/>
                    <a:pt x="1027" y="1309"/>
                    <a:pt x="1061" y="1354"/>
                  </a:cubicBezTo>
                  <a:cubicBezTo>
                    <a:pt x="1084" y="1388"/>
                    <a:pt x="1106" y="1422"/>
                    <a:pt x="1129" y="1467"/>
                  </a:cubicBezTo>
                  <a:cubicBezTo>
                    <a:pt x="1140" y="1501"/>
                    <a:pt x="1151" y="1535"/>
                    <a:pt x="1163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208" y="1546"/>
                  </a:cubicBezTo>
                  <a:cubicBezTo>
                    <a:pt x="1196" y="1512"/>
                    <a:pt x="1196" y="1478"/>
                    <a:pt x="1196" y="1445"/>
                  </a:cubicBezTo>
                  <a:cubicBezTo>
                    <a:pt x="1185" y="1388"/>
                    <a:pt x="1174" y="1343"/>
                    <a:pt x="1163" y="1298"/>
                  </a:cubicBezTo>
                  <a:cubicBezTo>
                    <a:pt x="1151" y="1253"/>
                    <a:pt x="1151" y="1185"/>
                    <a:pt x="1129" y="1129"/>
                  </a:cubicBezTo>
                  <a:cubicBezTo>
                    <a:pt x="1106" y="1072"/>
                    <a:pt x="1117" y="1005"/>
                    <a:pt x="1084" y="948"/>
                  </a:cubicBezTo>
                  <a:cubicBezTo>
                    <a:pt x="1050" y="892"/>
                    <a:pt x="1084" y="790"/>
                    <a:pt x="1050" y="734"/>
                  </a:cubicBezTo>
                  <a:cubicBezTo>
                    <a:pt x="1005" y="677"/>
                    <a:pt x="971" y="632"/>
                    <a:pt x="926" y="576"/>
                  </a:cubicBezTo>
                  <a:cubicBezTo>
                    <a:pt x="892" y="519"/>
                    <a:pt x="768" y="531"/>
                    <a:pt x="722" y="474"/>
                  </a:cubicBezTo>
                  <a:cubicBezTo>
                    <a:pt x="689" y="429"/>
                    <a:pt x="564" y="440"/>
                    <a:pt x="531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1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15"/>
            <p:cNvSpPr/>
            <p:nvPr/>
          </p:nvSpPr>
          <p:spPr>
            <a:xfrm>
              <a:off x="1848470" y="4292057"/>
              <a:ext cx="29858" cy="51171"/>
            </a:xfrm>
            <a:custGeom>
              <a:rect b="b" l="l" r="r" t="t"/>
              <a:pathLst>
                <a:path extrusionOk="0" h="1491" w="870">
                  <a:moveTo>
                    <a:pt x="1" y="1"/>
                  </a:moveTo>
                  <a:lnTo>
                    <a:pt x="35" y="68"/>
                  </a:lnTo>
                  <a:cubicBezTo>
                    <a:pt x="69" y="114"/>
                    <a:pt x="114" y="159"/>
                    <a:pt x="159" y="226"/>
                  </a:cubicBezTo>
                  <a:cubicBezTo>
                    <a:pt x="182" y="260"/>
                    <a:pt x="204" y="294"/>
                    <a:pt x="238" y="328"/>
                  </a:cubicBezTo>
                  <a:cubicBezTo>
                    <a:pt x="261" y="373"/>
                    <a:pt x="283" y="418"/>
                    <a:pt x="317" y="452"/>
                  </a:cubicBezTo>
                  <a:cubicBezTo>
                    <a:pt x="373" y="531"/>
                    <a:pt x="441" y="621"/>
                    <a:pt x="486" y="712"/>
                  </a:cubicBezTo>
                  <a:cubicBezTo>
                    <a:pt x="531" y="802"/>
                    <a:pt x="588" y="892"/>
                    <a:pt x="633" y="994"/>
                  </a:cubicBezTo>
                  <a:cubicBezTo>
                    <a:pt x="655" y="1028"/>
                    <a:pt x="678" y="1073"/>
                    <a:pt x="701" y="1118"/>
                  </a:cubicBezTo>
                  <a:cubicBezTo>
                    <a:pt x="712" y="1152"/>
                    <a:pt x="734" y="1197"/>
                    <a:pt x="757" y="1231"/>
                  </a:cubicBezTo>
                  <a:cubicBezTo>
                    <a:pt x="791" y="1310"/>
                    <a:pt x="802" y="1366"/>
                    <a:pt x="836" y="1411"/>
                  </a:cubicBezTo>
                  <a:lnTo>
                    <a:pt x="870" y="1490"/>
                  </a:lnTo>
                  <a:cubicBezTo>
                    <a:pt x="870" y="1456"/>
                    <a:pt x="870" y="1422"/>
                    <a:pt x="870" y="1400"/>
                  </a:cubicBezTo>
                  <a:cubicBezTo>
                    <a:pt x="859" y="1332"/>
                    <a:pt x="859" y="1264"/>
                    <a:pt x="847" y="1197"/>
                  </a:cubicBezTo>
                  <a:cubicBezTo>
                    <a:pt x="836" y="1152"/>
                    <a:pt x="825" y="1107"/>
                    <a:pt x="813" y="1061"/>
                  </a:cubicBezTo>
                  <a:cubicBezTo>
                    <a:pt x="802" y="1016"/>
                    <a:pt x="791" y="971"/>
                    <a:pt x="768" y="926"/>
                  </a:cubicBezTo>
                  <a:cubicBezTo>
                    <a:pt x="746" y="870"/>
                    <a:pt x="723" y="824"/>
                    <a:pt x="701" y="768"/>
                  </a:cubicBezTo>
                  <a:cubicBezTo>
                    <a:pt x="678" y="723"/>
                    <a:pt x="655" y="678"/>
                    <a:pt x="622" y="633"/>
                  </a:cubicBezTo>
                  <a:cubicBezTo>
                    <a:pt x="588" y="587"/>
                    <a:pt x="565" y="542"/>
                    <a:pt x="531" y="486"/>
                  </a:cubicBezTo>
                  <a:cubicBezTo>
                    <a:pt x="497" y="441"/>
                    <a:pt x="464" y="407"/>
                    <a:pt x="430" y="362"/>
                  </a:cubicBezTo>
                  <a:cubicBezTo>
                    <a:pt x="362" y="294"/>
                    <a:pt x="294" y="226"/>
                    <a:pt x="227" y="159"/>
                  </a:cubicBezTo>
                  <a:cubicBezTo>
                    <a:pt x="170" y="114"/>
                    <a:pt x="114" y="80"/>
                    <a:pt x="57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15"/>
            <p:cNvSpPr/>
            <p:nvPr/>
          </p:nvSpPr>
          <p:spPr>
            <a:xfrm>
              <a:off x="1620379" y="4259007"/>
              <a:ext cx="225826" cy="191712"/>
            </a:xfrm>
            <a:custGeom>
              <a:rect b="b" l="l" r="r" t="t"/>
              <a:pathLst>
                <a:path extrusionOk="0" h="5586" w="6580">
                  <a:moveTo>
                    <a:pt x="5859" y="1"/>
                  </a:moveTo>
                  <a:cubicBezTo>
                    <a:pt x="5487" y="1"/>
                    <a:pt x="5119" y="31"/>
                    <a:pt x="4751" y="95"/>
                  </a:cubicBezTo>
                  <a:cubicBezTo>
                    <a:pt x="3070" y="377"/>
                    <a:pt x="1129" y="1054"/>
                    <a:pt x="407" y="2747"/>
                  </a:cubicBezTo>
                  <a:cubicBezTo>
                    <a:pt x="1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1" y="5568"/>
                    <a:pt x="1422" y="5579"/>
                  </a:cubicBezTo>
                  <a:cubicBezTo>
                    <a:pt x="1489" y="5583"/>
                    <a:pt x="1555" y="5585"/>
                    <a:pt x="1621" y="5585"/>
                  </a:cubicBezTo>
                  <a:cubicBezTo>
                    <a:pt x="2604" y="5585"/>
                    <a:pt x="3506" y="5122"/>
                    <a:pt x="4289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54" y="50"/>
                    <a:pt x="6331" y="38"/>
                    <a:pt x="6320" y="16"/>
                  </a:cubicBezTo>
                  <a:cubicBezTo>
                    <a:pt x="6165" y="6"/>
                    <a:pt x="6012" y="1"/>
                    <a:pt x="5859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15"/>
            <p:cNvSpPr/>
            <p:nvPr/>
          </p:nvSpPr>
          <p:spPr>
            <a:xfrm>
              <a:off x="1710607" y="4254511"/>
              <a:ext cx="134431" cy="135564"/>
            </a:xfrm>
            <a:custGeom>
              <a:rect b="b" l="l" r="r" t="t"/>
              <a:pathLst>
                <a:path extrusionOk="0" h="3950" w="3917">
                  <a:moveTo>
                    <a:pt x="3217" y="0"/>
                  </a:moveTo>
                  <a:cubicBezTo>
                    <a:pt x="2585" y="147"/>
                    <a:pt x="1930" y="169"/>
                    <a:pt x="1310" y="271"/>
                  </a:cubicBezTo>
                  <a:cubicBezTo>
                    <a:pt x="960" y="361"/>
                    <a:pt x="418" y="418"/>
                    <a:pt x="238" y="767"/>
                  </a:cubicBezTo>
                  <a:cubicBezTo>
                    <a:pt x="1" y="1185"/>
                    <a:pt x="328" y="1760"/>
                    <a:pt x="779" y="1828"/>
                  </a:cubicBezTo>
                  <a:cubicBezTo>
                    <a:pt x="576" y="1918"/>
                    <a:pt x="238" y="2144"/>
                    <a:pt x="283" y="2392"/>
                  </a:cubicBezTo>
                  <a:cubicBezTo>
                    <a:pt x="328" y="2731"/>
                    <a:pt x="757" y="2765"/>
                    <a:pt x="983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6" y="3583"/>
                    <a:pt x="1036" y="3583"/>
                  </a:cubicBezTo>
                  <a:cubicBezTo>
                    <a:pt x="1134" y="3583"/>
                    <a:pt x="1235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8" y="3943"/>
                    <a:pt x="1653" y="3950"/>
                    <a:pt x="1709" y="3950"/>
                  </a:cubicBezTo>
                  <a:cubicBezTo>
                    <a:pt x="2183" y="3950"/>
                    <a:pt x="2798" y="3442"/>
                    <a:pt x="3070" y="3160"/>
                  </a:cubicBezTo>
                  <a:cubicBezTo>
                    <a:pt x="3747" y="2471"/>
                    <a:pt x="3736" y="1185"/>
                    <a:pt x="3916" y="350"/>
                  </a:cubicBezTo>
                  <a:lnTo>
                    <a:pt x="3217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15"/>
            <p:cNvSpPr/>
            <p:nvPr/>
          </p:nvSpPr>
          <p:spPr>
            <a:xfrm>
              <a:off x="1650204" y="4261478"/>
              <a:ext cx="205680" cy="206812"/>
            </a:xfrm>
            <a:custGeom>
              <a:rect b="b" l="l" r="r" t="t"/>
              <a:pathLst>
                <a:path extrusionOk="0" h="6026" w="5993">
                  <a:moveTo>
                    <a:pt x="5485" y="0"/>
                  </a:moveTo>
                  <a:lnTo>
                    <a:pt x="5485" y="0"/>
                  </a:lnTo>
                  <a:cubicBezTo>
                    <a:pt x="5710" y="971"/>
                    <a:pt x="5191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1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2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9" y="6025"/>
                    <a:pt x="1598" y="6025"/>
                  </a:cubicBezTo>
                  <a:cubicBezTo>
                    <a:pt x="1711" y="6025"/>
                    <a:pt x="1822" y="6015"/>
                    <a:pt x="1930" y="5992"/>
                  </a:cubicBezTo>
                  <a:cubicBezTo>
                    <a:pt x="2912" y="5823"/>
                    <a:pt x="3442" y="5552"/>
                    <a:pt x="4266" y="4943"/>
                  </a:cubicBezTo>
                  <a:cubicBezTo>
                    <a:pt x="4808" y="4536"/>
                    <a:pt x="5417" y="3543"/>
                    <a:pt x="5620" y="2855"/>
                  </a:cubicBezTo>
                  <a:cubicBezTo>
                    <a:pt x="5846" y="2110"/>
                    <a:pt x="5992" y="598"/>
                    <a:pt x="5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15"/>
            <p:cNvSpPr/>
            <p:nvPr/>
          </p:nvSpPr>
          <p:spPr>
            <a:xfrm>
              <a:off x="1800868" y="4245210"/>
              <a:ext cx="35658" cy="101107"/>
            </a:xfrm>
            <a:custGeom>
              <a:rect b="b" l="l" r="r" t="t"/>
              <a:pathLst>
                <a:path extrusionOk="0" h="2946" w="1039">
                  <a:moveTo>
                    <a:pt x="1027" y="0"/>
                  </a:moveTo>
                  <a:cubicBezTo>
                    <a:pt x="1027" y="0"/>
                    <a:pt x="1027" y="57"/>
                    <a:pt x="1004" y="136"/>
                  </a:cubicBezTo>
                  <a:cubicBezTo>
                    <a:pt x="993" y="226"/>
                    <a:pt x="970" y="350"/>
                    <a:pt x="937" y="497"/>
                  </a:cubicBezTo>
                  <a:cubicBezTo>
                    <a:pt x="914" y="643"/>
                    <a:pt x="869" y="813"/>
                    <a:pt x="835" y="993"/>
                  </a:cubicBezTo>
                  <a:cubicBezTo>
                    <a:pt x="812" y="1084"/>
                    <a:pt x="779" y="1163"/>
                    <a:pt x="756" y="1264"/>
                  </a:cubicBezTo>
                  <a:cubicBezTo>
                    <a:pt x="734" y="1354"/>
                    <a:pt x="711" y="1445"/>
                    <a:pt x="677" y="1546"/>
                  </a:cubicBezTo>
                  <a:cubicBezTo>
                    <a:pt x="655" y="1636"/>
                    <a:pt x="621" y="1738"/>
                    <a:pt x="587" y="1828"/>
                  </a:cubicBezTo>
                  <a:cubicBezTo>
                    <a:pt x="564" y="1919"/>
                    <a:pt x="530" y="2009"/>
                    <a:pt x="497" y="2088"/>
                  </a:cubicBezTo>
                  <a:cubicBezTo>
                    <a:pt x="463" y="2178"/>
                    <a:pt x="429" y="2268"/>
                    <a:pt x="395" y="2336"/>
                  </a:cubicBezTo>
                  <a:cubicBezTo>
                    <a:pt x="350" y="2404"/>
                    <a:pt x="316" y="2483"/>
                    <a:pt x="282" y="2551"/>
                  </a:cubicBezTo>
                  <a:cubicBezTo>
                    <a:pt x="248" y="2607"/>
                    <a:pt x="214" y="2663"/>
                    <a:pt x="181" y="2720"/>
                  </a:cubicBezTo>
                  <a:cubicBezTo>
                    <a:pt x="147" y="2765"/>
                    <a:pt x="124" y="2799"/>
                    <a:pt x="90" y="2844"/>
                  </a:cubicBezTo>
                  <a:lnTo>
                    <a:pt x="0" y="2945"/>
                  </a:lnTo>
                  <a:cubicBezTo>
                    <a:pt x="0" y="2945"/>
                    <a:pt x="45" y="2923"/>
                    <a:pt x="102" y="2855"/>
                  </a:cubicBezTo>
                  <a:cubicBezTo>
                    <a:pt x="147" y="2821"/>
                    <a:pt x="181" y="2787"/>
                    <a:pt x="214" y="2742"/>
                  </a:cubicBezTo>
                  <a:cubicBezTo>
                    <a:pt x="271" y="2697"/>
                    <a:pt x="316" y="2641"/>
                    <a:pt x="350" y="2584"/>
                  </a:cubicBezTo>
                  <a:cubicBezTo>
                    <a:pt x="406" y="2517"/>
                    <a:pt x="451" y="2449"/>
                    <a:pt x="497" y="2381"/>
                  </a:cubicBezTo>
                  <a:cubicBezTo>
                    <a:pt x="542" y="2302"/>
                    <a:pt x="587" y="2223"/>
                    <a:pt x="621" y="2133"/>
                  </a:cubicBezTo>
                  <a:cubicBezTo>
                    <a:pt x="666" y="2054"/>
                    <a:pt x="700" y="1952"/>
                    <a:pt x="734" y="1873"/>
                  </a:cubicBezTo>
                  <a:cubicBezTo>
                    <a:pt x="779" y="1783"/>
                    <a:pt x="801" y="1682"/>
                    <a:pt x="835" y="1591"/>
                  </a:cubicBezTo>
                  <a:cubicBezTo>
                    <a:pt x="891" y="1400"/>
                    <a:pt x="937" y="1208"/>
                    <a:pt x="970" y="1016"/>
                  </a:cubicBezTo>
                  <a:cubicBezTo>
                    <a:pt x="1004" y="847"/>
                    <a:pt x="1016" y="677"/>
                    <a:pt x="1027" y="497"/>
                  </a:cubicBezTo>
                  <a:cubicBezTo>
                    <a:pt x="1038" y="339"/>
                    <a:pt x="1038" y="170"/>
                    <a:pt x="1027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15"/>
            <p:cNvSpPr/>
            <p:nvPr/>
          </p:nvSpPr>
          <p:spPr>
            <a:xfrm>
              <a:off x="1793867" y="4255644"/>
              <a:ext cx="39537" cy="71317"/>
            </a:xfrm>
            <a:custGeom>
              <a:rect b="b" l="l" r="r" t="t"/>
              <a:pathLst>
                <a:path extrusionOk="0" h="2078" w="1152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26" y="497"/>
                  </a:cubicBezTo>
                  <a:cubicBezTo>
                    <a:pt x="892" y="565"/>
                    <a:pt x="859" y="622"/>
                    <a:pt x="836" y="678"/>
                  </a:cubicBezTo>
                  <a:cubicBezTo>
                    <a:pt x="768" y="802"/>
                    <a:pt x="701" y="938"/>
                    <a:pt x="622" y="1062"/>
                  </a:cubicBezTo>
                  <a:cubicBezTo>
                    <a:pt x="543" y="1186"/>
                    <a:pt x="475" y="1310"/>
                    <a:pt x="396" y="1434"/>
                  </a:cubicBezTo>
                  <a:cubicBezTo>
                    <a:pt x="328" y="1547"/>
                    <a:pt x="249" y="1660"/>
                    <a:pt x="193" y="1761"/>
                  </a:cubicBezTo>
                  <a:cubicBezTo>
                    <a:pt x="136" y="1852"/>
                    <a:pt x="91" y="1931"/>
                    <a:pt x="57" y="1987"/>
                  </a:cubicBezTo>
                  <a:cubicBezTo>
                    <a:pt x="23" y="2043"/>
                    <a:pt x="1" y="2077"/>
                    <a:pt x="1" y="2077"/>
                  </a:cubicBezTo>
                  <a:cubicBezTo>
                    <a:pt x="1" y="2077"/>
                    <a:pt x="35" y="2055"/>
                    <a:pt x="80" y="2010"/>
                  </a:cubicBezTo>
                  <a:cubicBezTo>
                    <a:pt x="148" y="1942"/>
                    <a:pt x="204" y="1885"/>
                    <a:pt x="272" y="1818"/>
                  </a:cubicBezTo>
                  <a:cubicBezTo>
                    <a:pt x="362" y="1716"/>
                    <a:pt x="441" y="1615"/>
                    <a:pt x="520" y="1513"/>
                  </a:cubicBezTo>
                  <a:cubicBezTo>
                    <a:pt x="599" y="1400"/>
                    <a:pt x="678" y="1276"/>
                    <a:pt x="768" y="1141"/>
                  </a:cubicBezTo>
                  <a:cubicBezTo>
                    <a:pt x="802" y="1084"/>
                    <a:pt x="836" y="994"/>
                    <a:pt x="870" y="938"/>
                  </a:cubicBezTo>
                  <a:cubicBezTo>
                    <a:pt x="904" y="881"/>
                    <a:pt x="938" y="802"/>
                    <a:pt x="960" y="746"/>
                  </a:cubicBezTo>
                  <a:cubicBezTo>
                    <a:pt x="983" y="678"/>
                    <a:pt x="1016" y="610"/>
                    <a:pt x="1039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15"/>
            <p:cNvSpPr/>
            <p:nvPr/>
          </p:nvSpPr>
          <p:spPr>
            <a:xfrm>
              <a:off x="1791156" y="4249844"/>
              <a:ext cx="45371" cy="55804"/>
            </a:xfrm>
            <a:custGeom>
              <a:rect b="b" l="l" r="r" t="t"/>
              <a:pathLst>
                <a:path extrusionOk="0" h="1626" w="1322">
                  <a:moveTo>
                    <a:pt x="1321" y="1"/>
                  </a:moveTo>
                  <a:cubicBezTo>
                    <a:pt x="1321" y="1"/>
                    <a:pt x="1220" y="91"/>
                    <a:pt x="1095" y="238"/>
                  </a:cubicBezTo>
                  <a:lnTo>
                    <a:pt x="1005" y="362"/>
                  </a:lnTo>
                  <a:cubicBezTo>
                    <a:pt x="971" y="418"/>
                    <a:pt x="926" y="452"/>
                    <a:pt x="892" y="508"/>
                  </a:cubicBezTo>
                  <a:cubicBezTo>
                    <a:pt x="813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18" y="1095"/>
                  </a:cubicBezTo>
                  <a:cubicBezTo>
                    <a:pt x="373" y="1152"/>
                    <a:pt x="339" y="1197"/>
                    <a:pt x="306" y="1242"/>
                  </a:cubicBezTo>
                  <a:cubicBezTo>
                    <a:pt x="272" y="1287"/>
                    <a:pt x="238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72" y="1423"/>
                  </a:cubicBezTo>
                  <a:cubicBezTo>
                    <a:pt x="306" y="1389"/>
                    <a:pt x="351" y="1355"/>
                    <a:pt x="396" y="1321"/>
                  </a:cubicBezTo>
                  <a:cubicBezTo>
                    <a:pt x="430" y="1276"/>
                    <a:pt x="475" y="1242"/>
                    <a:pt x="520" y="1197"/>
                  </a:cubicBezTo>
                  <a:cubicBezTo>
                    <a:pt x="599" y="1107"/>
                    <a:pt x="701" y="1005"/>
                    <a:pt x="780" y="903"/>
                  </a:cubicBezTo>
                  <a:cubicBezTo>
                    <a:pt x="859" y="802"/>
                    <a:pt x="938" y="689"/>
                    <a:pt x="1005" y="587"/>
                  </a:cubicBezTo>
                  <a:cubicBezTo>
                    <a:pt x="1073" y="497"/>
                    <a:pt x="1129" y="396"/>
                    <a:pt x="1174" y="294"/>
                  </a:cubicBezTo>
                  <a:cubicBezTo>
                    <a:pt x="1231" y="193"/>
                    <a:pt x="1276" y="102"/>
                    <a:pt x="132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15"/>
            <p:cNvSpPr/>
            <p:nvPr/>
          </p:nvSpPr>
          <p:spPr>
            <a:xfrm>
              <a:off x="1635103" y="4118364"/>
              <a:ext cx="205680" cy="157563"/>
            </a:xfrm>
            <a:custGeom>
              <a:rect b="b" l="l" r="r" t="t"/>
              <a:pathLst>
                <a:path extrusionOk="0" h="4591" w="5993">
                  <a:moveTo>
                    <a:pt x="1500" y="1"/>
                  </a:moveTo>
                  <a:cubicBezTo>
                    <a:pt x="1403" y="1"/>
                    <a:pt x="1306" y="6"/>
                    <a:pt x="1208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12" y="1169"/>
                  </a:cubicBezTo>
                  <a:cubicBezTo>
                    <a:pt x="57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2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34" y="3832"/>
                    <a:pt x="5834" y="3832"/>
                  </a:cubicBezTo>
                  <a:cubicBezTo>
                    <a:pt x="5631" y="3380"/>
                    <a:pt x="5394" y="2940"/>
                    <a:pt x="5112" y="2523"/>
                  </a:cubicBezTo>
                  <a:cubicBezTo>
                    <a:pt x="4348" y="1366"/>
                    <a:pt x="3016" y="1"/>
                    <a:pt x="1500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15"/>
            <p:cNvSpPr/>
            <p:nvPr/>
          </p:nvSpPr>
          <p:spPr>
            <a:xfrm>
              <a:off x="1714107" y="4171319"/>
              <a:ext cx="135564" cy="111403"/>
            </a:xfrm>
            <a:custGeom>
              <a:rect b="b" l="l" r="r" t="t"/>
              <a:pathLst>
                <a:path extrusionOk="0" h="3246" w="3950">
                  <a:moveTo>
                    <a:pt x="1809" y="1"/>
                  </a:moveTo>
                  <a:cubicBezTo>
                    <a:pt x="1505" y="1"/>
                    <a:pt x="1073" y="216"/>
                    <a:pt x="1377" y="540"/>
                  </a:cubicBezTo>
                  <a:cubicBezTo>
                    <a:pt x="1338" y="533"/>
                    <a:pt x="1291" y="530"/>
                    <a:pt x="1240" y="530"/>
                  </a:cubicBezTo>
                  <a:cubicBezTo>
                    <a:pt x="934" y="530"/>
                    <a:pt x="478" y="654"/>
                    <a:pt x="768" y="1002"/>
                  </a:cubicBezTo>
                  <a:cubicBezTo>
                    <a:pt x="203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1" y="3011"/>
                  </a:cubicBezTo>
                  <a:cubicBezTo>
                    <a:pt x="1199" y="3181"/>
                    <a:pt x="1534" y="3246"/>
                    <a:pt x="1876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1" y="2786"/>
                    <a:pt x="3374" y="1577"/>
                    <a:pt x="3295" y="1454"/>
                  </a:cubicBezTo>
                  <a:cubicBezTo>
                    <a:pt x="2934" y="833"/>
                    <a:pt x="2720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15"/>
            <p:cNvSpPr/>
            <p:nvPr/>
          </p:nvSpPr>
          <p:spPr>
            <a:xfrm>
              <a:off x="1611079" y="4138304"/>
              <a:ext cx="230081" cy="157083"/>
            </a:xfrm>
            <a:custGeom>
              <a:rect b="b" l="l" r="r" t="t"/>
              <a:pathLst>
                <a:path extrusionOk="0" h="4577" w="6704">
                  <a:moveTo>
                    <a:pt x="791" y="1"/>
                  </a:moveTo>
                  <a:cubicBezTo>
                    <a:pt x="542" y="272"/>
                    <a:pt x="373" y="588"/>
                    <a:pt x="305" y="949"/>
                  </a:cubicBezTo>
                  <a:cubicBezTo>
                    <a:pt x="1" y="2438"/>
                    <a:pt x="1389" y="4063"/>
                    <a:pt x="2777" y="4379"/>
                  </a:cubicBezTo>
                  <a:cubicBezTo>
                    <a:pt x="3256" y="4500"/>
                    <a:pt x="3756" y="4576"/>
                    <a:pt x="4250" y="4576"/>
                  </a:cubicBezTo>
                  <a:cubicBezTo>
                    <a:pt x="5142" y="4576"/>
                    <a:pt x="6014" y="4328"/>
                    <a:pt x="6704" y="3646"/>
                  </a:cubicBezTo>
                  <a:cubicBezTo>
                    <a:pt x="6692" y="3634"/>
                    <a:pt x="6692" y="3623"/>
                    <a:pt x="6681" y="3612"/>
                  </a:cubicBezTo>
                  <a:cubicBezTo>
                    <a:pt x="6275" y="3804"/>
                    <a:pt x="5835" y="3928"/>
                    <a:pt x="5383" y="3973"/>
                  </a:cubicBezTo>
                  <a:cubicBezTo>
                    <a:pt x="5186" y="3990"/>
                    <a:pt x="4991" y="3998"/>
                    <a:pt x="4797" y="3998"/>
                  </a:cubicBezTo>
                  <a:cubicBezTo>
                    <a:pt x="4602" y="3998"/>
                    <a:pt x="4407" y="3990"/>
                    <a:pt x="4210" y="3973"/>
                  </a:cubicBezTo>
                  <a:cubicBezTo>
                    <a:pt x="3262" y="3871"/>
                    <a:pt x="2325" y="3499"/>
                    <a:pt x="1682" y="2765"/>
                  </a:cubicBezTo>
                  <a:cubicBezTo>
                    <a:pt x="1118" y="2134"/>
                    <a:pt x="746" y="1434"/>
                    <a:pt x="700" y="576"/>
                  </a:cubicBezTo>
                  <a:cubicBezTo>
                    <a:pt x="700" y="385"/>
                    <a:pt x="723" y="181"/>
                    <a:pt x="7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15"/>
            <p:cNvSpPr/>
            <p:nvPr/>
          </p:nvSpPr>
          <p:spPr>
            <a:xfrm>
              <a:off x="1728419" y="4256055"/>
              <a:ext cx="114286" cy="15890"/>
            </a:xfrm>
            <a:custGeom>
              <a:rect b="b" l="l" r="r" t="t"/>
              <a:pathLst>
                <a:path extrusionOk="0" h="463" w="3330">
                  <a:moveTo>
                    <a:pt x="1" y="0"/>
                  </a:move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74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64" y="440"/>
                    <a:pt x="2743" y="418"/>
                    <a:pt x="2833" y="406"/>
                  </a:cubicBezTo>
                  <a:cubicBezTo>
                    <a:pt x="2901" y="384"/>
                    <a:pt x="2980" y="373"/>
                    <a:pt x="3048" y="339"/>
                  </a:cubicBezTo>
                  <a:cubicBezTo>
                    <a:pt x="3104" y="327"/>
                    <a:pt x="3149" y="305"/>
                    <a:pt x="3206" y="282"/>
                  </a:cubicBezTo>
                  <a:cubicBezTo>
                    <a:pt x="3285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94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90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3" y="282"/>
                    <a:pt x="1671" y="271"/>
                  </a:cubicBezTo>
                  <a:cubicBezTo>
                    <a:pt x="1457" y="248"/>
                    <a:pt x="1253" y="215"/>
                    <a:pt x="1062" y="181"/>
                  </a:cubicBezTo>
                  <a:lnTo>
                    <a:pt x="531" y="91"/>
                  </a:lnTo>
                  <a:lnTo>
                    <a:pt x="148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15"/>
            <p:cNvSpPr/>
            <p:nvPr/>
          </p:nvSpPr>
          <p:spPr>
            <a:xfrm>
              <a:off x="1728831" y="4234365"/>
              <a:ext cx="108074" cy="29858"/>
            </a:xfrm>
            <a:custGeom>
              <a:rect b="b" l="l" r="r" t="t"/>
              <a:pathLst>
                <a:path extrusionOk="0" h="870" w="3149">
                  <a:moveTo>
                    <a:pt x="0" y="0"/>
                  </a:moveTo>
                  <a:cubicBezTo>
                    <a:pt x="0" y="0"/>
                    <a:pt x="181" y="124"/>
                    <a:pt x="452" y="260"/>
                  </a:cubicBezTo>
                  <a:cubicBezTo>
                    <a:pt x="598" y="328"/>
                    <a:pt x="756" y="418"/>
                    <a:pt x="937" y="486"/>
                  </a:cubicBezTo>
                  <a:cubicBezTo>
                    <a:pt x="1106" y="553"/>
                    <a:pt x="1298" y="632"/>
                    <a:pt x="1501" y="700"/>
                  </a:cubicBezTo>
                  <a:cubicBezTo>
                    <a:pt x="1603" y="723"/>
                    <a:pt x="1704" y="756"/>
                    <a:pt x="1806" y="779"/>
                  </a:cubicBezTo>
                  <a:cubicBezTo>
                    <a:pt x="1896" y="802"/>
                    <a:pt x="1997" y="824"/>
                    <a:pt x="2099" y="835"/>
                  </a:cubicBezTo>
                  <a:cubicBezTo>
                    <a:pt x="2189" y="858"/>
                    <a:pt x="2291" y="858"/>
                    <a:pt x="2381" y="869"/>
                  </a:cubicBezTo>
                  <a:lnTo>
                    <a:pt x="2629" y="869"/>
                  </a:lnTo>
                  <a:cubicBezTo>
                    <a:pt x="2708" y="869"/>
                    <a:pt x="2776" y="858"/>
                    <a:pt x="2844" y="847"/>
                  </a:cubicBezTo>
                  <a:cubicBezTo>
                    <a:pt x="2900" y="835"/>
                    <a:pt x="2957" y="824"/>
                    <a:pt x="3013" y="813"/>
                  </a:cubicBezTo>
                  <a:cubicBezTo>
                    <a:pt x="3103" y="790"/>
                    <a:pt x="3148" y="768"/>
                    <a:pt x="3148" y="768"/>
                  </a:cubicBezTo>
                  <a:lnTo>
                    <a:pt x="3148" y="768"/>
                  </a:lnTo>
                  <a:cubicBezTo>
                    <a:pt x="3148" y="768"/>
                    <a:pt x="3092" y="768"/>
                    <a:pt x="3013" y="790"/>
                  </a:cubicBezTo>
                  <a:lnTo>
                    <a:pt x="2844" y="790"/>
                  </a:lnTo>
                  <a:cubicBezTo>
                    <a:pt x="2787" y="790"/>
                    <a:pt x="2720" y="779"/>
                    <a:pt x="2641" y="779"/>
                  </a:cubicBezTo>
                  <a:cubicBezTo>
                    <a:pt x="2573" y="779"/>
                    <a:pt x="2483" y="756"/>
                    <a:pt x="2404" y="745"/>
                  </a:cubicBezTo>
                  <a:cubicBezTo>
                    <a:pt x="2313" y="734"/>
                    <a:pt x="2223" y="711"/>
                    <a:pt x="2133" y="700"/>
                  </a:cubicBezTo>
                  <a:cubicBezTo>
                    <a:pt x="2043" y="677"/>
                    <a:pt x="1941" y="655"/>
                    <a:pt x="1851" y="621"/>
                  </a:cubicBezTo>
                  <a:cubicBezTo>
                    <a:pt x="1749" y="598"/>
                    <a:pt x="1659" y="576"/>
                    <a:pt x="1557" y="542"/>
                  </a:cubicBezTo>
                  <a:cubicBezTo>
                    <a:pt x="1366" y="486"/>
                    <a:pt x="1174" y="418"/>
                    <a:pt x="993" y="350"/>
                  </a:cubicBezTo>
                  <a:cubicBezTo>
                    <a:pt x="813" y="282"/>
                    <a:pt x="643" y="226"/>
                    <a:pt x="497" y="170"/>
                  </a:cubicBezTo>
                  <a:cubicBezTo>
                    <a:pt x="350" y="124"/>
                    <a:pt x="237" y="79"/>
                    <a:pt x="147" y="45"/>
                  </a:cubicBezTo>
                  <a:cubicBezTo>
                    <a:pt x="57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15"/>
            <p:cNvSpPr/>
            <p:nvPr/>
          </p:nvSpPr>
          <p:spPr>
            <a:xfrm>
              <a:off x="1769877" y="4232031"/>
              <a:ext cx="63526" cy="27936"/>
            </a:xfrm>
            <a:custGeom>
              <a:rect b="b" l="l" r="r" t="t"/>
              <a:pathLst>
                <a:path extrusionOk="0" h="814" w="1851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45" y="57"/>
                    <a:pt x="68" y="80"/>
                  </a:cubicBezTo>
                  <a:cubicBezTo>
                    <a:pt x="113" y="136"/>
                    <a:pt x="170" y="192"/>
                    <a:pt x="226" y="249"/>
                  </a:cubicBezTo>
                  <a:cubicBezTo>
                    <a:pt x="271" y="271"/>
                    <a:pt x="305" y="328"/>
                    <a:pt x="350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4" y="753"/>
                    <a:pt x="1525" y="754"/>
                    <a:pt x="1535" y="757"/>
                  </a:cubicBezTo>
                  <a:cubicBezTo>
                    <a:pt x="1637" y="779"/>
                    <a:pt x="1749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400" y="587"/>
                    <a:pt x="1163" y="497"/>
                    <a:pt x="926" y="407"/>
                  </a:cubicBezTo>
                  <a:cubicBezTo>
                    <a:pt x="813" y="362"/>
                    <a:pt x="700" y="317"/>
                    <a:pt x="587" y="260"/>
                  </a:cubicBezTo>
                  <a:cubicBezTo>
                    <a:pt x="542" y="238"/>
                    <a:pt x="486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91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15"/>
            <p:cNvSpPr/>
            <p:nvPr/>
          </p:nvSpPr>
          <p:spPr>
            <a:xfrm>
              <a:off x="1782644" y="4218098"/>
              <a:ext cx="37203" cy="33325"/>
            </a:xfrm>
            <a:custGeom>
              <a:rect b="b" l="l" r="r" t="t"/>
              <a:pathLst>
                <a:path extrusionOk="0" h="971" w="1084">
                  <a:moveTo>
                    <a:pt x="1" y="0"/>
                  </a:moveTo>
                  <a:lnTo>
                    <a:pt x="1" y="0"/>
                  </a:lnTo>
                  <a:cubicBezTo>
                    <a:pt x="35" y="68"/>
                    <a:pt x="68" y="136"/>
                    <a:pt x="114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28" y="452"/>
                    <a:pt x="384" y="519"/>
                    <a:pt x="452" y="587"/>
                  </a:cubicBezTo>
                  <a:cubicBezTo>
                    <a:pt x="576" y="700"/>
                    <a:pt x="723" y="790"/>
                    <a:pt x="870" y="881"/>
                  </a:cubicBezTo>
                  <a:cubicBezTo>
                    <a:pt x="937" y="914"/>
                    <a:pt x="1005" y="948"/>
                    <a:pt x="1084" y="971"/>
                  </a:cubicBezTo>
                  <a:cubicBezTo>
                    <a:pt x="1028" y="914"/>
                    <a:pt x="982" y="858"/>
                    <a:pt x="926" y="802"/>
                  </a:cubicBezTo>
                  <a:cubicBezTo>
                    <a:pt x="870" y="756"/>
                    <a:pt x="813" y="700"/>
                    <a:pt x="757" y="644"/>
                  </a:cubicBezTo>
                  <a:cubicBezTo>
                    <a:pt x="700" y="587"/>
                    <a:pt x="633" y="531"/>
                    <a:pt x="565" y="463"/>
                  </a:cubicBezTo>
                  <a:cubicBezTo>
                    <a:pt x="497" y="407"/>
                    <a:pt x="429" y="350"/>
                    <a:pt x="362" y="294"/>
                  </a:cubicBezTo>
                  <a:cubicBezTo>
                    <a:pt x="339" y="271"/>
                    <a:pt x="294" y="237"/>
                    <a:pt x="271" y="215"/>
                  </a:cubicBezTo>
                  <a:cubicBezTo>
                    <a:pt x="238" y="192"/>
                    <a:pt x="215" y="170"/>
                    <a:pt x="181" y="147"/>
                  </a:cubicBezTo>
                  <a:cubicBezTo>
                    <a:pt x="125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15"/>
            <p:cNvSpPr/>
            <p:nvPr/>
          </p:nvSpPr>
          <p:spPr>
            <a:xfrm>
              <a:off x="1778011" y="4025631"/>
              <a:ext cx="151077" cy="242848"/>
            </a:xfrm>
            <a:custGeom>
              <a:rect b="b" l="l" r="r" t="t"/>
              <a:pathLst>
                <a:path extrusionOk="0" h="7076" w="4402">
                  <a:moveTo>
                    <a:pt x="1591" y="0"/>
                  </a:moveTo>
                  <a:cubicBezTo>
                    <a:pt x="1072" y="452"/>
                    <a:pt x="666" y="1004"/>
                    <a:pt x="406" y="1636"/>
                  </a:cubicBezTo>
                  <a:cubicBezTo>
                    <a:pt x="0" y="2708"/>
                    <a:pt x="102" y="3927"/>
                    <a:pt x="689" y="4920"/>
                  </a:cubicBezTo>
                  <a:cubicBezTo>
                    <a:pt x="858" y="5202"/>
                    <a:pt x="1727" y="6342"/>
                    <a:pt x="1851" y="7075"/>
                  </a:cubicBezTo>
                  <a:lnTo>
                    <a:pt x="2900" y="5879"/>
                  </a:lnTo>
                  <a:cubicBezTo>
                    <a:pt x="3927" y="4570"/>
                    <a:pt x="4401" y="3306"/>
                    <a:pt x="3882" y="1625"/>
                  </a:cubicBezTo>
                  <a:cubicBezTo>
                    <a:pt x="3544" y="531"/>
                    <a:pt x="2697" y="11"/>
                    <a:pt x="159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15"/>
            <p:cNvSpPr/>
            <p:nvPr/>
          </p:nvSpPr>
          <p:spPr>
            <a:xfrm>
              <a:off x="1796956" y="4127355"/>
              <a:ext cx="104230" cy="141124"/>
            </a:xfrm>
            <a:custGeom>
              <a:rect b="b" l="l" r="r" t="t"/>
              <a:pathLst>
                <a:path extrusionOk="0" h="4112" w="3037">
                  <a:moveTo>
                    <a:pt x="1948" y="0"/>
                  </a:moveTo>
                  <a:cubicBezTo>
                    <a:pt x="1795" y="0"/>
                    <a:pt x="1604" y="108"/>
                    <a:pt x="1423" y="331"/>
                  </a:cubicBezTo>
                  <a:cubicBezTo>
                    <a:pt x="1311" y="174"/>
                    <a:pt x="1180" y="109"/>
                    <a:pt x="1051" y="109"/>
                  </a:cubicBezTo>
                  <a:cubicBezTo>
                    <a:pt x="634" y="109"/>
                    <a:pt x="228" y="781"/>
                    <a:pt x="486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0" y="1109"/>
                    <a:pt x="4" y="1713"/>
                    <a:pt x="80" y="1922"/>
                  </a:cubicBezTo>
                  <a:cubicBezTo>
                    <a:pt x="362" y="2735"/>
                    <a:pt x="1389" y="3197"/>
                    <a:pt x="1310" y="4111"/>
                  </a:cubicBezTo>
                  <a:lnTo>
                    <a:pt x="1581" y="3683"/>
                  </a:lnTo>
                  <a:cubicBezTo>
                    <a:pt x="2066" y="3107"/>
                    <a:pt x="2597" y="2836"/>
                    <a:pt x="2879" y="2159"/>
                  </a:cubicBezTo>
                  <a:cubicBezTo>
                    <a:pt x="3037" y="1821"/>
                    <a:pt x="3014" y="1200"/>
                    <a:pt x="2980" y="816"/>
                  </a:cubicBezTo>
                  <a:cubicBezTo>
                    <a:pt x="2962" y="536"/>
                    <a:pt x="2850" y="426"/>
                    <a:pt x="2700" y="426"/>
                  </a:cubicBezTo>
                  <a:cubicBezTo>
                    <a:pt x="2566" y="426"/>
                    <a:pt x="2401" y="514"/>
                    <a:pt x="2247" y="647"/>
                  </a:cubicBezTo>
                  <a:cubicBezTo>
                    <a:pt x="2313" y="222"/>
                    <a:pt x="2168" y="0"/>
                    <a:pt x="194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15"/>
            <p:cNvSpPr/>
            <p:nvPr/>
          </p:nvSpPr>
          <p:spPr>
            <a:xfrm>
              <a:off x="1754777" y="4025631"/>
              <a:ext cx="86761" cy="244393"/>
            </a:xfrm>
            <a:custGeom>
              <a:rect b="b" l="l" r="r" t="t"/>
              <a:pathLst>
                <a:path extrusionOk="0" h="7121" w="2528">
                  <a:moveTo>
                    <a:pt x="2201" y="0"/>
                  </a:moveTo>
                  <a:cubicBezTo>
                    <a:pt x="880" y="0"/>
                    <a:pt x="0" y="1828"/>
                    <a:pt x="79" y="2957"/>
                  </a:cubicBezTo>
                  <a:cubicBezTo>
                    <a:pt x="136" y="3826"/>
                    <a:pt x="598" y="4469"/>
                    <a:pt x="1061" y="5157"/>
                  </a:cubicBezTo>
                  <a:cubicBezTo>
                    <a:pt x="1332" y="5563"/>
                    <a:pt x="1625" y="5958"/>
                    <a:pt x="1952" y="6331"/>
                  </a:cubicBezTo>
                  <a:cubicBezTo>
                    <a:pt x="2167" y="6568"/>
                    <a:pt x="2347" y="6827"/>
                    <a:pt x="2483" y="7120"/>
                  </a:cubicBezTo>
                  <a:lnTo>
                    <a:pt x="2528" y="7075"/>
                  </a:lnTo>
                  <a:cubicBezTo>
                    <a:pt x="2392" y="6342"/>
                    <a:pt x="1535" y="5202"/>
                    <a:pt x="1366" y="4920"/>
                  </a:cubicBezTo>
                  <a:cubicBezTo>
                    <a:pt x="779" y="3927"/>
                    <a:pt x="666" y="2708"/>
                    <a:pt x="1083" y="1636"/>
                  </a:cubicBezTo>
                  <a:cubicBezTo>
                    <a:pt x="1343" y="1004"/>
                    <a:pt x="1749" y="452"/>
                    <a:pt x="2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15"/>
            <p:cNvSpPr/>
            <p:nvPr/>
          </p:nvSpPr>
          <p:spPr>
            <a:xfrm>
              <a:off x="1814013" y="4119393"/>
              <a:ext cx="24985" cy="139511"/>
            </a:xfrm>
            <a:custGeom>
              <a:rect b="b" l="l" r="r" t="t"/>
              <a:pathLst>
                <a:path extrusionOk="0" h="4065" w="728">
                  <a:moveTo>
                    <a:pt x="631" y="4016"/>
                  </a:moveTo>
                  <a:cubicBezTo>
                    <a:pt x="632" y="4016"/>
                    <a:pt x="632" y="4016"/>
                    <a:pt x="633" y="4016"/>
                  </a:cubicBezTo>
                  <a:cubicBezTo>
                    <a:pt x="632" y="4016"/>
                    <a:pt x="632" y="4016"/>
                    <a:pt x="631" y="4016"/>
                  </a:cubicBezTo>
                  <a:close/>
                  <a:moveTo>
                    <a:pt x="689" y="4033"/>
                  </a:moveTo>
                  <a:cubicBezTo>
                    <a:pt x="689" y="4039"/>
                    <a:pt x="689" y="4044"/>
                    <a:pt x="689" y="4050"/>
                  </a:cubicBezTo>
                  <a:cubicBezTo>
                    <a:pt x="689" y="4054"/>
                    <a:pt x="692" y="4055"/>
                    <a:pt x="695" y="4055"/>
                  </a:cubicBezTo>
                  <a:cubicBezTo>
                    <a:pt x="703" y="4055"/>
                    <a:pt x="715" y="4050"/>
                    <a:pt x="723" y="4050"/>
                  </a:cubicBezTo>
                  <a:cubicBezTo>
                    <a:pt x="727" y="4050"/>
                    <a:pt x="710" y="4043"/>
                    <a:pt x="689" y="4033"/>
                  </a:cubicBezTo>
                  <a:close/>
                  <a:moveTo>
                    <a:pt x="390" y="0"/>
                  </a:moveTo>
                  <a:cubicBezTo>
                    <a:pt x="373" y="0"/>
                    <a:pt x="358" y="3"/>
                    <a:pt x="351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59" y="157"/>
                    <a:pt x="125" y="225"/>
                    <a:pt x="102" y="292"/>
                  </a:cubicBezTo>
                  <a:cubicBezTo>
                    <a:pt x="80" y="383"/>
                    <a:pt x="57" y="484"/>
                    <a:pt x="46" y="574"/>
                  </a:cubicBezTo>
                  <a:cubicBezTo>
                    <a:pt x="12" y="811"/>
                    <a:pt x="1" y="1048"/>
                    <a:pt x="23" y="1285"/>
                  </a:cubicBezTo>
                  <a:cubicBezTo>
                    <a:pt x="35" y="1409"/>
                    <a:pt x="46" y="1545"/>
                    <a:pt x="68" y="1680"/>
                  </a:cubicBezTo>
                  <a:cubicBezTo>
                    <a:pt x="91" y="1816"/>
                    <a:pt x="114" y="1951"/>
                    <a:pt x="159" y="2075"/>
                  </a:cubicBezTo>
                  <a:cubicBezTo>
                    <a:pt x="226" y="2346"/>
                    <a:pt x="328" y="2594"/>
                    <a:pt x="407" y="2843"/>
                  </a:cubicBezTo>
                  <a:cubicBezTo>
                    <a:pt x="452" y="2955"/>
                    <a:pt x="497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6" y="4009"/>
                    <a:pt x="666" y="4009"/>
                    <a:pt x="666" y="4009"/>
                  </a:cubicBezTo>
                  <a:cubicBezTo>
                    <a:pt x="658" y="4009"/>
                    <a:pt x="649" y="4010"/>
                    <a:pt x="643" y="4012"/>
                  </a:cubicBezTo>
                  <a:lnTo>
                    <a:pt x="643" y="4012"/>
                  </a:lnTo>
                  <a:cubicBezTo>
                    <a:pt x="628" y="4004"/>
                    <a:pt x="618" y="3997"/>
                    <a:pt x="621" y="3994"/>
                  </a:cubicBezTo>
                  <a:cubicBezTo>
                    <a:pt x="587" y="3982"/>
                    <a:pt x="542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4"/>
                    <a:pt x="631" y="4016"/>
                  </a:cubicBezTo>
                  <a:lnTo>
                    <a:pt x="631" y="4016"/>
                  </a:lnTo>
                  <a:cubicBezTo>
                    <a:pt x="631" y="4015"/>
                    <a:pt x="636" y="4013"/>
                    <a:pt x="643" y="4012"/>
                  </a:cubicBezTo>
                  <a:lnTo>
                    <a:pt x="643" y="4012"/>
                  </a:lnTo>
                  <a:cubicBezTo>
                    <a:pt x="650" y="4016"/>
                    <a:pt x="658" y="4020"/>
                    <a:pt x="666" y="4023"/>
                  </a:cubicBezTo>
                  <a:lnTo>
                    <a:pt x="666" y="4023"/>
                  </a:lnTo>
                  <a:lnTo>
                    <a:pt x="666" y="4050"/>
                  </a:lnTo>
                  <a:cubicBezTo>
                    <a:pt x="666" y="4061"/>
                    <a:pt x="669" y="4064"/>
                    <a:pt x="674" y="4064"/>
                  </a:cubicBezTo>
                  <a:cubicBezTo>
                    <a:pt x="678" y="4064"/>
                    <a:pt x="683" y="4061"/>
                    <a:pt x="689" y="4061"/>
                  </a:cubicBezTo>
                  <a:cubicBezTo>
                    <a:pt x="689" y="4052"/>
                    <a:pt x="681" y="4034"/>
                    <a:pt x="678" y="4029"/>
                  </a:cubicBezTo>
                  <a:lnTo>
                    <a:pt x="678" y="4029"/>
                  </a:lnTo>
                  <a:cubicBezTo>
                    <a:pt x="682" y="4030"/>
                    <a:pt x="686" y="4032"/>
                    <a:pt x="689" y="4033"/>
                  </a:cubicBezTo>
                  <a:lnTo>
                    <a:pt x="689" y="4033"/>
                  </a:lnTo>
                  <a:cubicBezTo>
                    <a:pt x="689" y="4008"/>
                    <a:pt x="691" y="3990"/>
                    <a:pt x="700" y="3971"/>
                  </a:cubicBezTo>
                  <a:cubicBezTo>
                    <a:pt x="712" y="3903"/>
                    <a:pt x="712" y="3824"/>
                    <a:pt x="723" y="3757"/>
                  </a:cubicBezTo>
                  <a:cubicBezTo>
                    <a:pt x="723" y="3655"/>
                    <a:pt x="712" y="3565"/>
                    <a:pt x="700" y="3474"/>
                  </a:cubicBezTo>
                  <a:cubicBezTo>
                    <a:pt x="666" y="3237"/>
                    <a:pt x="621" y="3012"/>
                    <a:pt x="554" y="2786"/>
                  </a:cubicBezTo>
                  <a:cubicBezTo>
                    <a:pt x="475" y="2538"/>
                    <a:pt x="384" y="2290"/>
                    <a:pt x="317" y="2030"/>
                  </a:cubicBezTo>
                  <a:cubicBezTo>
                    <a:pt x="272" y="1906"/>
                    <a:pt x="249" y="1782"/>
                    <a:pt x="226" y="1646"/>
                  </a:cubicBezTo>
                  <a:cubicBezTo>
                    <a:pt x="204" y="1522"/>
                    <a:pt x="193" y="1398"/>
                    <a:pt x="181" y="1274"/>
                  </a:cubicBezTo>
                  <a:cubicBezTo>
                    <a:pt x="147" y="1048"/>
                    <a:pt x="136" y="823"/>
                    <a:pt x="159" y="597"/>
                  </a:cubicBezTo>
                  <a:cubicBezTo>
                    <a:pt x="170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15"/>
            <p:cNvSpPr/>
            <p:nvPr/>
          </p:nvSpPr>
          <p:spPr>
            <a:xfrm>
              <a:off x="1839204" y="4171251"/>
              <a:ext cx="9301" cy="80172"/>
            </a:xfrm>
            <a:custGeom>
              <a:rect b="b" l="l" r="r" t="t"/>
              <a:pathLst>
                <a:path extrusionOk="0" h="2336" w="271">
                  <a:moveTo>
                    <a:pt x="271" y="0"/>
                  </a:moveTo>
                  <a:lnTo>
                    <a:pt x="271" y="0"/>
                  </a:lnTo>
                  <a:cubicBezTo>
                    <a:pt x="257" y="14"/>
                    <a:pt x="247" y="33"/>
                    <a:pt x="245" y="53"/>
                  </a:cubicBezTo>
                  <a:lnTo>
                    <a:pt x="245" y="53"/>
                  </a:lnTo>
                  <a:cubicBezTo>
                    <a:pt x="264" y="14"/>
                    <a:pt x="271" y="0"/>
                    <a:pt x="271" y="0"/>
                  </a:cubicBezTo>
                  <a:close/>
                  <a:moveTo>
                    <a:pt x="245" y="53"/>
                  </a:moveTo>
                  <a:cubicBezTo>
                    <a:pt x="239" y="63"/>
                    <a:pt x="233" y="76"/>
                    <a:pt x="226" y="90"/>
                  </a:cubicBezTo>
                  <a:cubicBezTo>
                    <a:pt x="203" y="124"/>
                    <a:pt x="181" y="158"/>
                    <a:pt x="169" y="192"/>
                  </a:cubicBezTo>
                  <a:cubicBezTo>
                    <a:pt x="136" y="237"/>
                    <a:pt x="113" y="282"/>
                    <a:pt x="102" y="327"/>
                  </a:cubicBezTo>
                  <a:cubicBezTo>
                    <a:pt x="68" y="451"/>
                    <a:pt x="34" y="576"/>
                    <a:pt x="23" y="711"/>
                  </a:cubicBezTo>
                  <a:cubicBezTo>
                    <a:pt x="23" y="779"/>
                    <a:pt x="0" y="846"/>
                    <a:pt x="0" y="925"/>
                  </a:cubicBezTo>
                  <a:lnTo>
                    <a:pt x="0" y="1151"/>
                  </a:lnTo>
                  <a:cubicBezTo>
                    <a:pt x="0" y="1298"/>
                    <a:pt x="0" y="1444"/>
                    <a:pt x="0" y="1580"/>
                  </a:cubicBezTo>
                  <a:cubicBezTo>
                    <a:pt x="11" y="1726"/>
                    <a:pt x="11" y="1851"/>
                    <a:pt x="23" y="1963"/>
                  </a:cubicBezTo>
                  <a:cubicBezTo>
                    <a:pt x="23" y="2076"/>
                    <a:pt x="23" y="2167"/>
                    <a:pt x="23" y="2234"/>
                  </a:cubicBezTo>
                  <a:lnTo>
                    <a:pt x="23" y="2336"/>
                  </a:lnTo>
                  <a:cubicBezTo>
                    <a:pt x="23" y="2336"/>
                    <a:pt x="34" y="2302"/>
                    <a:pt x="57" y="2234"/>
                  </a:cubicBezTo>
                  <a:cubicBezTo>
                    <a:pt x="79" y="2144"/>
                    <a:pt x="102" y="2054"/>
                    <a:pt x="113" y="1963"/>
                  </a:cubicBezTo>
                  <a:cubicBezTo>
                    <a:pt x="124" y="1851"/>
                    <a:pt x="147" y="1715"/>
                    <a:pt x="158" y="1580"/>
                  </a:cubicBezTo>
                  <a:cubicBezTo>
                    <a:pt x="158" y="1444"/>
                    <a:pt x="158" y="1286"/>
                    <a:pt x="158" y="1140"/>
                  </a:cubicBezTo>
                  <a:cubicBezTo>
                    <a:pt x="169" y="1004"/>
                    <a:pt x="158" y="858"/>
                    <a:pt x="169" y="722"/>
                  </a:cubicBezTo>
                  <a:cubicBezTo>
                    <a:pt x="169" y="654"/>
                    <a:pt x="169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03" y="248"/>
                    <a:pt x="215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4" y="78"/>
                    <a:pt x="243" y="65"/>
                    <a:pt x="245" y="5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15"/>
            <p:cNvSpPr/>
            <p:nvPr/>
          </p:nvSpPr>
          <p:spPr>
            <a:xfrm>
              <a:off x="1843082" y="4170839"/>
              <a:ext cx="19768" cy="77872"/>
            </a:xfrm>
            <a:custGeom>
              <a:rect b="b" l="l" r="r" t="t"/>
              <a:pathLst>
                <a:path extrusionOk="0" h="2269" w="576">
                  <a:moveTo>
                    <a:pt x="576" y="1"/>
                  </a:moveTo>
                  <a:lnTo>
                    <a:pt x="576" y="1"/>
                  </a:lnTo>
                  <a:cubicBezTo>
                    <a:pt x="575" y="1"/>
                    <a:pt x="496" y="125"/>
                    <a:pt x="406" y="328"/>
                  </a:cubicBezTo>
                  <a:cubicBezTo>
                    <a:pt x="305" y="576"/>
                    <a:pt x="214" y="836"/>
                    <a:pt x="147" y="1095"/>
                  </a:cubicBezTo>
                  <a:cubicBezTo>
                    <a:pt x="124" y="1242"/>
                    <a:pt x="90" y="1377"/>
                    <a:pt x="68" y="1524"/>
                  </a:cubicBezTo>
                  <a:cubicBezTo>
                    <a:pt x="34" y="1648"/>
                    <a:pt x="23" y="1772"/>
                    <a:pt x="11" y="1896"/>
                  </a:cubicBezTo>
                  <a:cubicBezTo>
                    <a:pt x="0" y="2111"/>
                    <a:pt x="0" y="2269"/>
                    <a:pt x="0" y="2269"/>
                  </a:cubicBezTo>
                  <a:cubicBezTo>
                    <a:pt x="0" y="2269"/>
                    <a:pt x="45" y="2122"/>
                    <a:pt x="102" y="1919"/>
                  </a:cubicBezTo>
                  <a:cubicBezTo>
                    <a:pt x="124" y="1874"/>
                    <a:pt x="135" y="1817"/>
                    <a:pt x="147" y="1750"/>
                  </a:cubicBezTo>
                  <a:cubicBezTo>
                    <a:pt x="169" y="1693"/>
                    <a:pt x="192" y="1626"/>
                    <a:pt x="203" y="1558"/>
                  </a:cubicBezTo>
                  <a:cubicBezTo>
                    <a:pt x="237" y="1434"/>
                    <a:pt x="271" y="1298"/>
                    <a:pt x="305" y="1152"/>
                  </a:cubicBezTo>
                  <a:cubicBezTo>
                    <a:pt x="350" y="994"/>
                    <a:pt x="384" y="858"/>
                    <a:pt x="418" y="723"/>
                  </a:cubicBezTo>
                  <a:cubicBezTo>
                    <a:pt x="451" y="588"/>
                    <a:pt x="474" y="463"/>
                    <a:pt x="497" y="362"/>
                  </a:cubicBezTo>
                  <a:cubicBezTo>
                    <a:pt x="553" y="136"/>
                    <a:pt x="575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15"/>
            <p:cNvSpPr/>
            <p:nvPr/>
          </p:nvSpPr>
          <p:spPr>
            <a:xfrm>
              <a:off x="1837248" y="4181409"/>
              <a:ext cx="237426" cy="136868"/>
            </a:xfrm>
            <a:custGeom>
              <a:rect b="b" l="l" r="r" t="t"/>
              <a:pathLst>
                <a:path extrusionOk="0" h="3988" w="6918">
                  <a:moveTo>
                    <a:pt x="4373" y="1"/>
                  </a:moveTo>
                  <a:cubicBezTo>
                    <a:pt x="4301" y="1"/>
                    <a:pt x="4228" y="3"/>
                    <a:pt x="4153" y="9"/>
                  </a:cubicBezTo>
                  <a:cubicBezTo>
                    <a:pt x="3239" y="88"/>
                    <a:pt x="2754" y="189"/>
                    <a:pt x="1987" y="674"/>
                  </a:cubicBezTo>
                  <a:cubicBezTo>
                    <a:pt x="1547" y="968"/>
                    <a:pt x="475" y="1611"/>
                    <a:pt x="68" y="2243"/>
                  </a:cubicBezTo>
                  <a:cubicBezTo>
                    <a:pt x="46" y="2322"/>
                    <a:pt x="12" y="2412"/>
                    <a:pt x="1" y="2491"/>
                  </a:cubicBezTo>
                  <a:cubicBezTo>
                    <a:pt x="1028" y="2548"/>
                    <a:pt x="1265" y="2717"/>
                    <a:pt x="2156" y="3112"/>
                  </a:cubicBezTo>
                  <a:cubicBezTo>
                    <a:pt x="2449" y="3247"/>
                    <a:pt x="2968" y="3699"/>
                    <a:pt x="3251" y="3800"/>
                  </a:cubicBezTo>
                  <a:cubicBezTo>
                    <a:pt x="3544" y="3913"/>
                    <a:pt x="3702" y="3924"/>
                    <a:pt x="4007" y="3969"/>
                  </a:cubicBezTo>
                  <a:cubicBezTo>
                    <a:pt x="4087" y="3982"/>
                    <a:pt x="4168" y="3988"/>
                    <a:pt x="4249" y="3988"/>
                  </a:cubicBezTo>
                  <a:cubicBezTo>
                    <a:pt x="5202" y="3988"/>
                    <a:pt x="6112" y="3163"/>
                    <a:pt x="6591" y="2435"/>
                  </a:cubicBezTo>
                  <a:cubicBezTo>
                    <a:pt x="6726" y="2243"/>
                    <a:pt x="6839" y="2040"/>
                    <a:pt x="6918" y="1814"/>
                  </a:cubicBezTo>
                  <a:cubicBezTo>
                    <a:pt x="6352" y="832"/>
                    <a:pt x="5634" y="1"/>
                    <a:pt x="437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15"/>
            <p:cNvSpPr/>
            <p:nvPr/>
          </p:nvSpPr>
          <p:spPr>
            <a:xfrm>
              <a:off x="1823691" y="4276956"/>
              <a:ext cx="3912" cy="3123"/>
            </a:xfrm>
            <a:custGeom>
              <a:rect b="b" l="l" r="r" t="t"/>
              <a:pathLst>
                <a:path extrusionOk="0" h="91" w="114">
                  <a:moveTo>
                    <a:pt x="114" y="1"/>
                  </a:moveTo>
                  <a:lnTo>
                    <a:pt x="1" y="68"/>
                  </a:lnTo>
                  <a:lnTo>
                    <a:pt x="114" y="91"/>
                  </a:lnTo>
                  <a:cubicBezTo>
                    <a:pt x="114" y="57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15"/>
            <p:cNvSpPr/>
            <p:nvPr/>
          </p:nvSpPr>
          <p:spPr>
            <a:xfrm>
              <a:off x="1837248" y="4192220"/>
              <a:ext cx="148743" cy="107147"/>
            </a:xfrm>
            <a:custGeom>
              <a:rect b="b" l="l" r="r" t="t"/>
              <a:pathLst>
                <a:path extrusionOk="0" h="3122" w="4334">
                  <a:moveTo>
                    <a:pt x="2968" y="1"/>
                  </a:moveTo>
                  <a:cubicBezTo>
                    <a:pt x="2848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75" y="1296"/>
                    <a:pt x="68" y="1928"/>
                  </a:cubicBezTo>
                  <a:cubicBezTo>
                    <a:pt x="46" y="2007"/>
                    <a:pt x="12" y="2097"/>
                    <a:pt x="1" y="2176"/>
                  </a:cubicBezTo>
                  <a:cubicBezTo>
                    <a:pt x="1028" y="2233"/>
                    <a:pt x="1265" y="2402"/>
                    <a:pt x="2156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2" y="3122"/>
                  </a:cubicBezTo>
                  <a:cubicBezTo>
                    <a:pt x="2937" y="3122"/>
                    <a:pt x="3033" y="3105"/>
                    <a:pt x="3126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2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6" y="2467"/>
                    <a:pt x="4069" y="2430"/>
                    <a:pt x="4165" y="2278"/>
                  </a:cubicBezTo>
                  <a:cubicBezTo>
                    <a:pt x="4334" y="1984"/>
                    <a:pt x="3883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2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15"/>
            <p:cNvSpPr/>
            <p:nvPr/>
          </p:nvSpPr>
          <p:spPr>
            <a:xfrm>
              <a:off x="1839581" y="4147467"/>
              <a:ext cx="250605" cy="110922"/>
            </a:xfrm>
            <a:custGeom>
              <a:rect b="b" l="l" r="r" t="t"/>
              <a:pathLst>
                <a:path extrusionOk="0" h="3232" w="7302">
                  <a:moveTo>
                    <a:pt x="4154" y="1"/>
                  </a:moveTo>
                  <a:cubicBezTo>
                    <a:pt x="3236" y="1"/>
                    <a:pt x="2445" y="445"/>
                    <a:pt x="1501" y="1269"/>
                  </a:cubicBezTo>
                  <a:cubicBezTo>
                    <a:pt x="1377" y="1359"/>
                    <a:pt x="384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71" y="1077"/>
                    <a:pt x="4085" y="998"/>
                  </a:cubicBezTo>
                  <a:cubicBezTo>
                    <a:pt x="4160" y="992"/>
                    <a:pt x="4233" y="990"/>
                    <a:pt x="4305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301" y="1675"/>
                    <a:pt x="6737" y="693"/>
                    <a:pt x="5372" y="230"/>
                  </a:cubicBezTo>
                  <a:cubicBezTo>
                    <a:pt x="4931" y="76"/>
                    <a:pt x="4532" y="1"/>
                    <a:pt x="4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15"/>
            <p:cNvSpPr/>
            <p:nvPr/>
          </p:nvSpPr>
          <p:spPr>
            <a:xfrm>
              <a:off x="1852348" y="4217789"/>
              <a:ext cx="110030" cy="38679"/>
            </a:xfrm>
            <a:custGeom>
              <a:rect b="b" l="l" r="r" t="t"/>
              <a:pathLst>
                <a:path extrusionOk="0" h="1127" w="3206">
                  <a:moveTo>
                    <a:pt x="2777" y="1"/>
                  </a:moveTo>
                  <a:cubicBezTo>
                    <a:pt x="2740" y="1"/>
                    <a:pt x="2703" y="4"/>
                    <a:pt x="2664" y="9"/>
                  </a:cubicBezTo>
                  <a:lnTo>
                    <a:pt x="2404" y="32"/>
                  </a:lnTo>
                  <a:cubicBezTo>
                    <a:pt x="2303" y="32"/>
                    <a:pt x="2201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84" y="404"/>
                    <a:pt x="994" y="461"/>
                    <a:pt x="904" y="506"/>
                  </a:cubicBezTo>
                  <a:cubicBezTo>
                    <a:pt x="813" y="551"/>
                    <a:pt x="723" y="596"/>
                    <a:pt x="644" y="641"/>
                  </a:cubicBezTo>
                  <a:lnTo>
                    <a:pt x="430" y="788"/>
                  </a:lnTo>
                  <a:cubicBezTo>
                    <a:pt x="362" y="822"/>
                    <a:pt x="306" y="867"/>
                    <a:pt x="249" y="912"/>
                  </a:cubicBezTo>
                  <a:lnTo>
                    <a:pt x="114" y="1025"/>
                  </a:lnTo>
                  <a:cubicBezTo>
                    <a:pt x="46" y="1081"/>
                    <a:pt x="1" y="1127"/>
                    <a:pt x="1" y="1127"/>
                  </a:cubicBezTo>
                  <a:lnTo>
                    <a:pt x="125" y="1059"/>
                  </a:lnTo>
                  <a:cubicBezTo>
                    <a:pt x="215" y="1014"/>
                    <a:pt x="328" y="935"/>
                    <a:pt x="475" y="867"/>
                  </a:cubicBezTo>
                  <a:cubicBezTo>
                    <a:pt x="542" y="833"/>
                    <a:pt x="621" y="788"/>
                    <a:pt x="700" y="754"/>
                  </a:cubicBezTo>
                  <a:cubicBezTo>
                    <a:pt x="791" y="709"/>
                    <a:pt x="881" y="675"/>
                    <a:pt x="960" y="630"/>
                  </a:cubicBezTo>
                  <a:cubicBezTo>
                    <a:pt x="1062" y="585"/>
                    <a:pt x="1152" y="540"/>
                    <a:pt x="1242" y="506"/>
                  </a:cubicBezTo>
                  <a:cubicBezTo>
                    <a:pt x="1344" y="472"/>
                    <a:pt x="1445" y="427"/>
                    <a:pt x="1535" y="393"/>
                  </a:cubicBezTo>
                  <a:lnTo>
                    <a:pt x="1840" y="292"/>
                  </a:lnTo>
                  <a:cubicBezTo>
                    <a:pt x="1942" y="258"/>
                    <a:pt x="2032" y="235"/>
                    <a:pt x="2134" y="213"/>
                  </a:cubicBezTo>
                  <a:cubicBezTo>
                    <a:pt x="2235" y="190"/>
                    <a:pt x="2325" y="156"/>
                    <a:pt x="2416" y="145"/>
                  </a:cubicBezTo>
                  <a:lnTo>
                    <a:pt x="2675" y="100"/>
                  </a:lnTo>
                  <a:cubicBezTo>
                    <a:pt x="2833" y="66"/>
                    <a:pt x="2969" y="66"/>
                    <a:pt x="3059" y="43"/>
                  </a:cubicBezTo>
                  <a:lnTo>
                    <a:pt x="3206" y="32"/>
                  </a:lnTo>
                  <a:cubicBezTo>
                    <a:pt x="3206" y="32"/>
                    <a:pt x="3149" y="21"/>
                    <a:pt x="3059" y="21"/>
                  </a:cubicBezTo>
                  <a:cubicBezTo>
                    <a:pt x="3014" y="9"/>
                    <a:pt x="2957" y="9"/>
                    <a:pt x="2890" y="9"/>
                  </a:cubicBezTo>
                  <a:cubicBezTo>
                    <a:pt x="2850" y="4"/>
                    <a:pt x="2813" y="1"/>
                    <a:pt x="2777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15"/>
            <p:cNvSpPr/>
            <p:nvPr/>
          </p:nvSpPr>
          <p:spPr>
            <a:xfrm>
              <a:off x="1840748" y="4238998"/>
              <a:ext cx="149532" cy="23269"/>
            </a:xfrm>
            <a:custGeom>
              <a:rect b="b" l="l" r="r" t="t"/>
              <a:pathLst>
                <a:path extrusionOk="0" h="678" w="4357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27" y="91"/>
                  </a:cubicBezTo>
                  <a:cubicBezTo>
                    <a:pt x="1580" y="114"/>
                    <a:pt x="1456" y="159"/>
                    <a:pt x="1321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47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26" y="565"/>
                    <a:pt x="170" y="599"/>
                  </a:cubicBezTo>
                  <a:cubicBezTo>
                    <a:pt x="57" y="644"/>
                    <a:pt x="0" y="678"/>
                    <a:pt x="0" y="678"/>
                  </a:cubicBezTo>
                  <a:lnTo>
                    <a:pt x="181" y="633"/>
                  </a:lnTo>
                  <a:cubicBezTo>
                    <a:pt x="294" y="588"/>
                    <a:pt x="463" y="542"/>
                    <a:pt x="666" y="486"/>
                  </a:cubicBezTo>
                  <a:cubicBezTo>
                    <a:pt x="869" y="430"/>
                    <a:pt x="1106" y="384"/>
                    <a:pt x="1354" y="328"/>
                  </a:cubicBezTo>
                  <a:cubicBezTo>
                    <a:pt x="1490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6" y="204"/>
                  </a:cubicBezTo>
                  <a:cubicBezTo>
                    <a:pt x="2291" y="193"/>
                    <a:pt x="2438" y="170"/>
                    <a:pt x="2573" y="159"/>
                  </a:cubicBezTo>
                  <a:cubicBezTo>
                    <a:pt x="2709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81" y="181"/>
                    <a:pt x="3882" y="193"/>
                    <a:pt x="3950" y="204"/>
                  </a:cubicBezTo>
                  <a:cubicBezTo>
                    <a:pt x="4029" y="215"/>
                    <a:pt x="4108" y="226"/>
                    <a:pt x="4175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1" y="91"/>
                    <a:pt x="3679" y="80"/>
                  </a:cubicBezTo>
                  <a:cubicBezTo>
                    <a:pt x="3577" y="46"/>
                    <a:pt x="3465" y="35"/>
                    <a:pt x="3352" y="23"/>
                  </a:cubicBezTo>
                  <a:cubicBezTo>
                    <a:pt x="3228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15"/>
            <p:cNvSpPr/>
            <p:nvPr/>
          </p:nvSpPr>
          <p:spPr>
            <a:xfrm>
              <a:off x="1841126" y="4254511"/>
              <a:ext cx="106529" cy="8923"/>
            </a:xfrm>
            <a:custGeom>
              <a:rect b="b" l="l" r="r" t="t"/>
              <a:pathLst>
                <a:path extrusionOk="0" h="260" w="3104">
                  <a:moveTo>
                    <a:pt x="1558" y="0"/>
                  </a:moveTo>
                  <a:lnTo>
                    <a:pt x="1253" y="23"/>
                  </a:lnTo>
                  <a:cubicBezTo>
                    <a:pt x="1163" y="23"/>
                    <a:pt x="1073" y="34"/>
                    <a:pt x="971" y="45"/>
                  </a:cubicBezTo>
                  <a:cubicBezTo>
                    <a:pt x="790" y="68"/>
                    <a:pt x="621" y="102"/>
                    <a:pt x="475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80" y="237"/>
                    <a:pt x="46" y="248"/>
                    <a:pt x="1" y="260"/>
                  </a:cubicBezTo>
                  <a:lnTo>
                    <a:pt x="136" y="248"/>
                  </a:lnTo>
                  <a:lnTo>
                    <a:pt x="294" y="237"/>
                  </a:lnTo>
                  <a:cubicBezTo>
                    <a:pt x="350" y="226"/>
                    <a:pt x="418" y="226"/>
                    <a:pt x="486" y="215"/>
                  </a:cubicBezTo>
                  <a:cubicBezTo>
                    <a:pt x="565" y="215"/>
                    <a:pt x="644" y="203"/>
                    <a:pt x="723" y="203"/>
                  </a:cubicBezTo>
                  <a:cubicBezTo>
                    <a:pt x="813" y="192"/>
                    <a:pt x="903" y="192"/>
                    <a:pt x="994" y="192"/>
                  </a:cubicBezTo>
                  <a:cubicBezTo>
                    <a:pt x="1174" y="169"/>
                    <a:pt x="1366" y="169"/>
                    <a:pt x="1558" y="158"/>
                  </a:cubicBezTo>
                  <a:lnTo>
                    <a:pt x="1851" y="158"/>
                  </a:lnTo>
                  <a:cubicBezTo>
                    <a:pt x="1896" y="152"/>
                    <a:pt x="1944" y="150"/>
                    <a:pt x="1992" y="150"/>
                  </a:cubicBezTo>
                  <a:cubicBezTo>
                    <a:pt x="2040" y="150"/>
                    <a:pt x="2088" y="152"/>
                    <a:pt x="2133" y="158"/>
                  </a:cubicBezTo>
                  <a:lnTo>
                    <a:pt x="2393" y="158"/>
                  </a:lnTo>
                  <a:lnTo>
                    <a:pt x="2619" y="169"/>
                  </a:lnTo>
                  <a:cubicBezTo>
                    <a:pt x="2658" y="175"/>
                    <a:pt x="2695" y="175"/>
                    <a:pt x="2729" y="175"/>
                  </a:cubicBezTo>
                  <a:cubicBezTo>
                    <a:pt x="2762" y="175"/>
                    <a:pt x="2793" y="175"/>
                    <a:pt x="2822" y="181"/>
                  </a:cubicBezTo>
                  <a:lnTo>
                    <a:pt x="2980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8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14" y="23"/>
                    <a:pt x="2224" y="23"/>
                    <a:pt x="2133" y="11"/>
                  </a:cubicBezTo>
                  <a:cubicBezTo>
                    <a:pt x="2043" y="0"/>
                    <a:pt x="1941" y="0"/>
                    <a:pt x="185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15"/>
            <p:cNvSpPr/>
            <p:nvPr/>
          </p:nvSpPr>
          <p:spPr>
            <a:xfrm>
              <a:off x="1841126" y="4262096"/>
              <a:ext cx="85628" cy="14140"/>
            </a:xfrm>
            <a:custGeom>
              <a:rect b="b" l="l" r="r" t="t"/>
              <a:pathLst>
                <a:path extrusionOk="0" h="412" w="2495">
                  <a:moveTo>
                    <a:pt x="316" y="0"/>
                  </a:moveTo>
                  <a:cubicBezTo>
                    <a:pt x="246" y="0"/>
                    <a:pt x="180" y="11"/>
                    <a:pt x="113" y="27"/>
                  </a:cubicBezTo>
                  <a:lnTo>
                    <a:pt x="1" y="39"/>
                  </a:lnTo>
                  <a:lnTo>
                    <a:pt x="102" y="50"/>
                  </a:lnTo>
                  <a:lnTo>
                    <a:pt x="238" y="61"/>
                  </a:lnTo>
                  <a:cubicBezTo>
                    <a:pt x="283" y="72"/>
                    <a:pt x="339" y="84"/>
                    <a:pt x="396" y="95"/>
                  </a:cubicBezTo>
                  <a:cubicBezTo>
                    <a:pt x="508" y="106"/>
                    <a:pt x="644" y="129"/>
                    <a:pt x="790" y="151"/>
                  </a:cubicBezTo>
                  <a:lnTo>
                    <a:pt x="1242" y="230"/>
                  </a:lnTo>
                  <a:cubicBezTo>
                    <a:pt x="1400" y="253"/>
                    <a:pt x="1558" y="287"/>
                    <a:pt x="1705" y="298"/>
                  </a:cubicBezTo>
                  <a:cubicBezTo>
                    <a:pt x="1851" y="321"/>
                    <a:pt x="1987" y="343"/>
                    <a:pt x="2099" y="366"/>
                  </a:cubicBezTo>
                  <a:cubicBezTo>
                    <a:pt x="2224" y="377"/>
                    <a:pt x="2314" y="388"/>
                    <a:pt x="2382" y="400"/>
                  </a:cubicBezTo>
                  <a:cubicBezTo>
                    <a:pt x="2427" y="411"/>
                    <a:pt x="2461" y="411"/>
                    <a:pt x="2494" y="411"/>
                  </a:cubicBezTo>
                  <a:lnTo>
                    <a:pt x="2393" y="366"/>
                  </a:lnTo>
                  <a:cubicBezTo>
                    <a:pt x="2303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34" y="5"/>
                    <a:pt x="655" y="5"/>
                    <a:pt x="587" y="5"/>
                  </a:cubicBezTo>
                  <a:lnTo>
                    <a:pt x="396" y="5"/>
                  </a:lnTo>
                  <a:cubicBezTo>
                    <a:pt x="368" y="2"/>
                    <a:pt x="342" y="0"/>
                    <a:pt x="31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15"/>
            <p:cNvSpPr/>
            <p:nvPr/>
          </p:nvSpPr>
          <p:spPr>
            <a:xfrm>
              <a:off x="598742" y="3940792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15"/>
            <p:cNvSpPr/>
            <p:nvPr/>
          </p:nvSpPr>
          <p:spPr>
            <a:xfrm>
              <a:off x="551106" y="3866077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59" y="0"/>
                    <a:pt x="1" y="418"/>
                    <a:pt x="1" y="948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48"/>
                  </a:cubicBezTo>
                  <a:cubicBezTo>
                    <a:pt x="701" y="429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15"/>
            <p:cNvSpPr/>
            <p:nvPr/>
          </p:nvSpPr>
          <p:spPr>
            <a:xfrm>
              <a:off x="532127" y="3965193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9"/>
                  </a:cubicBezTo>
                  <a:cubicBezTo>
                    <a:pt x="701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15"/>
            <p:cNvSpPr/>
            <p:nvPr/>
          </p:nvSpPr>
          <p:spPr>
            <a:xfrm>
              <a:off x="489158" y="3899745"/>
              <a:ext cx="23646" cy="64728"/>
            </a:xfrm>
            <a:custGeom>
              <a:rect b="b" l="l" r="r" t="t"/>
              <a:pathLst>
                <a:path extrusionOk="0" h="1886" w="689">
                  <a:moveTo>
                    <a:pt x="339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47" y="1885"/>
                    <a:pt x="339" y="1885"/>
                  </a:cubicBezTo>
                  <a:cubicBezTo>
                    <a:pt x="531" y="1885"/>
                    <a:pt x="689" y="1456"/>
                    <a:pt x="689" y="937"/>
                  </a:cubicBezTo>
                  <a:cubicBezTo>
                    <a:pt x="689" y="418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15"/>
            <p:cNvSpPr/>
            <p:nvPr/>
          </p:nvSpPr>
          <p:spPr>
            <a:xfrm>
              <a:off x="467845" y="3997729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15"/>
            <p:cNvSpPr/>
            <p:nvPr/>
          </p:nvSpPr>
          <p:spPr>
            <a:xfrm>
              <a:off x="500758" y="3809518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8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15"/>
            <p:cNvSpPr/>
            <p:nvPr/>
          </p:nvSpPr>
          <p:spPr>
            <a:xfrm>
              <a:off x="700981" y="3965983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59" y="0"/>
                    <a:pt x="1" y="418"/>
                    <a:pt x="1" y="937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0" y="1456"/>
                    <a:pt x="700" y="937"/>
                  </a:cubicBezTo>
                  <a:cubicBezTo>
                    <a:pt x="700" y="418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15"/>
            <p:cNvSpPr/>
            <p:nvPr/>
          </p:nvSpPr>
          <p:spPr>
            <a:xfrm>
              <a:off x="653345" y="3891234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37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15"/>
            <p:cNvSpPr/>
            <p:nvPr/>
          </p:nvSpPr>
          <p:spPr>
            <a:xfrm>
              <a:off x="641367" y="3997729"/>
              <a:ext cx="23646" cy="64728"/>
            </a:xfrm>
            <a:custGeom>
              <a:rect b="b" l="l" r="r" t="t"/>
              <a:pathLst>
                <a:path extrusionOk="0" h="1886" w="689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688" y="1456"/>
                    <a:pt x="688" y="937"/>
                  </a:cubicBezTo>
                  <a:cubicBezTo>
                    <a:pt x="688" y="418"/>
                    <a:pt x="530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15"/>
            <p:cNvSpPr/>
            <p:nvPr/>
          </p:nvSpPr>
          <p:spPr>
            <a:xfrm>
              <a:off x="-81687" y="4143349"/>
              <a:ext cx="493796" cy="779991"/>
            </a:xfrm>
            <a:custGeom>
              <a:rect b="b" l="l" r="r" t="t"/>
              <a:pathLst>
                <a:path extrusionOk="0" h="22727" w="14388">
                  <a:moveTo>
                    <a:pt x="10190" y="1"/>
                  </a:moveTo>
                  <a:cubicBezTo>
                    <a:pt x="4762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15"/>
            <p:cNvSpPr/>
            <p:nvPr/>
          </p:nvSpPr>
          <p:spPr>
            <a:xfrm>
              <a:off x="38742" y="4162705"/>
              <a:ext cx="265328" cy="911676"/>
            </a:xfrm>
            <a:custGeom>
              <a:rect b="b" l="l" r="r" t="t"/>
              <a:pathLst>
                <a:path extrusionOk="0" h="26564" w="7731">
                  <a:moveTo>
                    <a:pt x="6264" y="1"/>
                  </a:moveTo>
                  <a:cubicBezTo>
                    <a:pt x="6264" y="1"/>
                    <a:pt x="6196" y="430"/>
                    <a:pt x="6072" y="1163"/>
                  </a:cubicBez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9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45" y="4876"/>
                    <a:pt x="4706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60" y="8746"/>
                    <a:pt x="4492" y="9017"/>
                    <a:pt x="4424" y="9299"/>
                  </a:cubicBezTo>
                  <a:lnTo>
                    <a:pt x="4289" y="9344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73" y="7832"/>
                    <a:pt x="3623" y="8746"/>
                    <a:pt x="4029" y="9637"/>
                  </a:cubicBezTo>
                  <a:cubicBezTo>
                    <a:pt x="4067" y="9703"/>
                    <a:pt x="4135" y="9745"/>
                    <a:pt x="4202" y="9745"/>
                  </a:cubicBezTo>
                  <a:cubicBezTo>
                    <a:pt x="4216" y="9745"/>
                    <a:pt x="4230" y="9743"/>
                    <a:pt x="4244" y="9739"/>
                  </a:cubicBezTo>
                  <a:cubicBezTo>
                    <a:pt x="4278" y="9739"/>
                    <a:pt x="4300" y="9716"/>
                    <a:pt x="4334" y="9705"/>
                  </a:cubicBezTo>
                  <a:lnTo>
                    <a:pt x="4334" y="9705"/>
                  </a:lnTo>
                  <a:cubicBezTo>
                    <a:pt x="4244" y="10089"/>
                    <a:pt x="4153" y="10484"/>
                    <a:pt x="4052" y="10867"/>
                  </a:cubicBezTo>
                  <a:lnTo>
                    <a:pt x="3691" y="12312"/>
                  </a:lnTo>
                  <a:cubicBezTo>
                    <a:pt x="3601" y="12131"/>
                    <a:pt x="3499" y="11962"/>
                    <a:pt x="3409" y="11781"/>
                  </a:cubicBezTo>
                  <a:cubicBezTo>
                    <a:pt x="3285" y="11522"/>
                    <a:pt x="3149" y="11274"/>
                    <a:pt x="3002" y="11025"/>
                  </a:cubicBezTo>
                  <a:cubicBezTo>
                    <a:pt x="2856" y="10766"/>
                    <a:pt x="2709" y="10518"/>
                    <a:pt x="2529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67" y="9841"/>
                    <a:pt x="2043" y="9762"/>
                    <a:pt x="1930" y="9671"/>
                  </a:cubicBezTo>
                  <a:lnTo>
                    <a:pt x="1930" y="9671"/>
                  </a:lnTo>
                  <a:lnTo>
                    <a:pt x="2190" y="10021"/>
                  </a:lnTo>
                  <a:cubicBezTo>
                    <a:pt x="2258" y="10134"/>
                    <a:pt x="2337" y="10258"/>
                    <a:pt x="2404" y="10382"/>
                  </a:cubicBezTo>
                  <a:cubicBezTo>
                    <a:pt x="2472" y="10495"/>
                    <a:pt x="2540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27" y="11928"/>
                  </a:cubicBezTo>
                  <a:cubicBezTo>
                    <a:pt x="3239" y="12199"/>
                    <a:pt x="3375" y="12458"/>
                    <a:pt x="3522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99" y="13147"/>
                    <a:pt x="3454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42" y="13440"/>
                    <a:pt x="2438" y="14298"/>
                    <a:pt x="2991" y="15144"/>
                  </a:cubicBezTo>
                  <a:cubicBezTo>
                    <a:pt x="2720" y="16182"/>
                    <a:pt x="2461" y="17209"/>
                    <a:pt x="2190" y="18191"/>
                  </a:cubicBezTo>
                  <a:cubicBezTo>
                    <a:pt x="2190" y="18202"/>
                    <a:pt x="2190" y="18213"/>
                    <a:pt x="2179" y="18236"/>
                  </a:cubicBezTo>
                  <a:cubicBezTo>
                    <a:pt x="2021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2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lnTo>
                    <a:pt x="1942" y="18631"/>
                  </a:lnTo>
                  <a:cubicBezTo>
                    <a:pt x="1964" y="18676"/>
                    <a:pt x="1998" y="18710"/>
                    <a:pt x="2043" y="18732"/>
                  </a:cubicBezTo>
                  <a:cubicBezTo>
                    <a:pt x="1682" y="20075"/>
                    <a:pt x="1355" y="21328"/>
                    <a:pt x="1062" y="22422"/>
                  </a:cubicBezTo>
                  <a:cubicBezTo>
                    <a:pt x="418" y="24905"/>
                    <a:pt x="1" y="26564"/>
                    <a:pt x="1" y="26564"/>
                  </a:cubicBezTo>
                  <a:cubicBezTo>
                    <a:pt x="1" y="26564"/>
                    <a:pt x="531" y="24927"/>
                    <a:pt x="1265" y="22479"/>
                  </a:cubicBezTo>
                  <a:cubicBezTo>
                    <a:pt x="1592" y="21350"/>
                    <a:pt x="1987" y="20053"/>
                    <a:pt x="2382" y="18653"/>
                  </a:cubicBezTo>
                  <a:cubicBezTo>
                    <a:pt x="2912" y="18439"/>
                    <a:pt x="3454" y="18225"/>
                    <a:pt x="3984" y="17999"/>
                  </a:cubicBezTo>
                  <a:cubicBezTo>
                    <a:pt x="4278" y="17864"/>
                    <a:pt x="4582" y="17717"/>
                    <a:pt x="4876" y="17581"/>
                  </a:cubicBezTo>
                  <a:cubicBezTo>
                    <a:pt x="5158" y="17412"/>
                    <a:pt x="5440" y="17243"/>
                    <a:pt x="5722" y="17062"/>
                  </a:cubicBezTo>
                  <a:lnTo>
                    <a:pt x="5722" y="17062"/>
                  </a:lnTo>
                  <a:cubicBezTo>
                    <a:pt x="5406" y="17164"/>
                    <a:pt x="5101" y="17288"/>
                    <a:pt x="4797" y="17412"/>
                  </a:cubicBezTo>
                  <a:cubicBezTo>
                    <a:pt x="4503" y="17525"/>
                    <a:pt x="4187" y="17615"/>
                    <a:pt x="3883" y="17728"/>
                  </a:cubicBezTo>
                  <a:cubicBezTo>
                    <a:pt x="3420" y="17875"/>
                    <a:pt x="2957" y="18044"/>
                    <a:pt x="2506" y="18225"/>
                  </a:cubicBezTo>
                  <a:cubicBezTo>
                    <a:pt x="2754" y="17345"/>
                    <a:pt x="3002" y="16419"/>
                    <a:pt x="3251" y="15483"/>
                  </a:cubicBezTo>
                  <a:cubicBezTo>
                    <a:pt x="3273" y="15494"/>
                    <a:pt x="3299" y="15500"/>
                    <a:pt x="3324" y="15500"/>
                  </a:cubicBezTo>
                  <a:cubicBezTo>
                    <a:pt x="3349" y="15500"/>
                    <a:pt x="3375" y="15494"/>
                    <a:pt x="3397" y="15483"/>
                  </a:cubicBezTo>
                  <a:lnTo>
                    <a:pt x="4244" y="15076"/>
                  </a:lnTo>
                  <a:cubicBezTo>
                    <a:pt x="4503" y="14918"/>
                    <a:pt x="4774" y="14760"/>
                    <a:pt x="5034" y="14602"/>
                  </a:cubicBezTo>
                  <a:cubicBezTo>
                    <a:pt x="5293" y="14433"/>
                    <a:pt x="5541" y="14275"/>
                    <a:pt x="5801" y="14106"/>
                  </a:cubicBezTo>
                  <a:cubicBezTo>
                    <a:pt x="6049" y="13937"/>
                    <a:pt x="6331" y="13801"/>
                    <a:pt x="6580" y="13632"/>
                  </a:cubicBezTo>
                  <a:lnTo>
                    <a:pt x="6580" y="13632"/>
                  </a:lnTo>
                  <a:cubicBezTo>
                    <a:pt x="6297" y="13722"/>
                    <a:pt x="6004" y="13835"/>
                    <a:pt x="5711" y="13948"/>
                  </a:cubicBezTo>
                  <a:cubicBezTo>
                    <a:pt x="5417" y="14050"/>
                    <a:pt x="5158" y="14208"/>
                    <a:pt x="4887" y="14343"/>
                  </a:cubicBezTo>
                  <a:cubicBezTo>
                    <a:pt x="4616" y="14490"/>
                    <a:pt x="4345" y="14625"/>
                    <a:pt x="4074" y="14772"/>
                  </a:cubicBezTo>
                  <a:cubicBezTo>
                    <a:pt x="3849" y="14885"/>
                    <a:pt x="3623" y="14986"/>
                    <a:pt x="3397" y="15099"/>
                  </a:cubicBezTo>
                  <a:lnTo>
                    <a:pt x="3375" y="15065"/>
                  </a:lnTo>
                  <a:cubicBezTo>
                    <a:pt x="3510" y="14523"/>
                    <a:pt x="3657" y="13982"/>
                    <a:pt x="3815" y="13429"/>
                  </a:cubicBezTo>
                  <a:cubicBezTo>
                    <a:pt x="3871" y="13181"/>
                    <a:pt x="3928" y="12921"/>
                    <a:pt x="3995" y="12673"/>
                  </a:cubicBezTo>
                  <a:lnTo>
                    <a:pt x="4695" y="12346"/>
                  </a:lnTo>
                  <a:cubicBezTo>
                    <a:pt x="5000" y="12176"/>
                    <a:pt x="5293" y="11996"/>
                    <a:pt x="5587" y="11827"/>
                  </a:cubicBezTo>
                  <a:cubicBezTo>
                    <a:pt x="6162" y="11443"/>
                    <a:pt x="6738" y="11082"/>
                    <a:pt x="7302" y="10676"/>
                  </a:cubicBezTo>
                  <a:lnTo>
                    <a:pt x="7302" y="10676"/>
                  </a:lnTo>
                  <a:cubicBezTo>
                    <a:pt x="6986" y="10811"/>
                    <a:pt x="6670" y="10958"/>
                    <a:pt x="6354" y="11104"/>
                  </a:cubicBezTo>
                  <a:lnTo>
                    <a:pt x="5429" y="11556"/>
                  </a:lnTo>
                  <a:cubicBezTo>
                    <a:pt x="5124" y="11714"/>
                    <a:pt x="4819" y="11872"/>
                    <a:pt x="4515" y="12030"/>
                  </a:cubicBezTo>
                  <a:lnTo>
                    <a:pt x="4074" y="12233"/>
                  </a:lnTo>
                  <a:cubicBezTo>
                    <a:pt x="4176" y="11804"/>
                    <a:pt x="4289" y="11364"/>
                    <a:pt x="4390" y="10946"/>
                  </a:cubicBezTo>
                  <a:cubicBezTo>
                    <a:pt x="4503" y="10484"/>
                    <a:pt x="4605" y="10032"/>
                    <a:pt x="4706" y="9581"/>
                  </a:cubicBezTo>
                  <a:cubicBezTo>
                    <a:pt x="4842" y="9536"/>
                    <a:pt x="4977" y="9502"/>
                    <a:pt x="5101" y="9446"/>
                  </a:cubicBezTo>
                  <a:cubicBezTo>
                    <a:pt x="5372" y="9321"/>
                    <a:pt x="5643" y="9209"/>
                    <a:pt x="5914" y="9073"/>
                  </a:cubicBezTo>
                  <a:cubicBezTo>
                    <a:pt x="6173" y="8927"/>
                    <a:pt x="6433" y="8780"/>
                    <a:pt x="6681" y="8611"/>
                  </a:cubicBezTo>
                  <a:cubicBezTo>
                    <a:pt x="6918" y="8419"/>
                    <a:pt x="7144" y="8238"/>
                    <a:pt x="7369" y="8046"/>
                  </a:cubicBezTo>
                  <a:lnTo>
                    <a:pt x="7369" y="8046"/>
                  </a:lnTo>
                  <a:cubicBezTo>
                    <a:pt x="7099" y="8182"/>
                    <a:pt x="6839" y="8317"/>
                    <a:pt x="6591" y="8453"/>
                  </a:cubicBezTo>
                  <a:cubicBezTo>
                    <a:pt x="6331" y="8588"/>
                    <a:pt x="6049" y="8690"/>
                    <a:pt x="5790" y="8814"/>
                  </a:cubicBezTo>
                  <a:cubicBezTo>
                    <a:pt x="5530" y="8938"/>
                    <a:pt x="5248" y="9017"/>
                    <a:pt x="4977" y="9118"/>
                  </a:cubicBezTo>
                  <a:lnTo>
                    <a:pt x="4797" y="9186"/>
                  </a:lnTo>
                  <a:cubicBezTo>
                    <a:pt x="4842" y="8972"/>
                    <a:pt x="4887" y="8746"/>
                    <a:pt x="4932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27" y="6670"/>
                    <a:pt x="5327" y="6681"/>
                    <a:pt x="5327" y="6692"/>
                  </a:cubicBezTo>
                  <a:lnTo>
                    <a:pt x="5350" y="6715"/>
                  </a:lnTo>
                  <a:cubicBezTo>
                    <a:pt x="5382" y="6753"/>
                    <a:pt x="5432" y="6774"/>
                    <a:pt x="5482" y="6774"/>
                  </a:cubicBezTo>
                  <a:cubicBezTo>
                    <a:pt x="5520" y="6774"/>
                    <a:pt x="5557" y="6762"/>
                    <a:pt x="5587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1" y="4909"/>
                  </a:cubicBezTo>
                  <a:lnTo>
                    <a:pt x="7731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62" y="5812"/>
                    <a:pt x="5846" y="6072"/>
                    <a:pt x="5530" y="6320"/>
                  </a:cubicBezTo>
                  <a:cubicBezTo>
                    <a:pt x="5496" y="6263"/>
                    <a:pt x="5462" y="6196"/>
                    <a:pt x="5417" y="6139"/>
                  </a:cubicBezTo>
                  <a:cubicBezTo>
                    <a:pt x="5530" y="5474"/>
                    <a:pt x="5643" y="4830"/>
                    <a:pt x="5745" y="4244"/>
                  </a:cubicBezTo>
                  <a:cubicBezTo>
                    <a:pt x="5846" y="3612"/>
                    <a:pt x="5959" y="3025"/>
                    <a:pt x="6004" y="2506"/>
                  </a:cubicBezTo>
                  <a:lnTo>
                    <a:pt x="6139" y="1163"/>
                  </a:lnTo>
                  <a:cubicBezTo>
                    <a:pt x="6218" y="430"/>
                    <a:pt x="6264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15"/>
            <p:cNvSpPr/>
            <p:nvPr/>
          </p:nvSpPr>
          <p:spPr>
            <a:xfrm>
              <a:off x="-295466" y="4222731"/>
              <a:ext cx="478318" cy="584435"/>
            </a:xfrm>
            <a:custGeom>
              <a:rect b="b" l="l" r="r" t="t"/>
              <a:pathLst>
                <a:path extrusionOk="0" h="17029" w="13937">
                  <a:moveTo>
                    <a:pt x="1" y="1"/>
                  </a:moveTo>
                  <a:lnTo>
                    <a:pt x="271" y="768"/>
                  </a:lnTo>
                  <a:cubicBezTo>
                    <a:pt x="1310" y="4074"/>
                    <a:pt x="147" y="8069"/>
                    <a:pt x="1614" y="11093"/>
                  </a:cubicBezTo>
                  <a:cubicBezTo>
                    <a:pt x="3431" y="15223"/>
                    <a:pt x="8091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15"/>
            <p:cNvSpPr/>
            <p:nvPr/>
          </p:nvSpPr>
          <p:spPr>
            <a:xfrm>
              <a:off x="-228061" y="4352083"/>
              <a:ext cx="337331" cy="448116"/>
            </a:xfrm>
            <a:custGeom>
              <a:rect b="b" l="l" r="r" t="t"/>
              <a:pathLst>
                <a:path extrusionOk="0" h="13057" w="9829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35" y="226"/>
                    <a:pt x="372" y="599"/>
                  </a:cubicBezTo>
                  <a:cubicBezTo>
                    <a:pt x="609" y="982"/>
                    <a:pt x="959" y="1513"/>
                    <a:pt x="1399" y="2145"/>
                  </a:cubicBezTo>
                  <a:cubicBezTo>
                    <a:pt x="1839" y="2777"/>
                    <a:pt x="2336" y="3521"/>
                    <a:pt x="2889" y="4300"/>
                  </a:cubicBezTo>
                  <a:cubicBezTo>
                    <a:pt x="3115" y="4616"/>
                    <a:pt x="3351" y="4943"/>
                    <a:pt x="3588" y="5282"/>
                  </a:cubicBezTo>
                  <a:cubicBezTo>
                    <a:pt x="3464" y="5248"/>
                    <a:pt x="3340" y="5214"/>
                    <a:pt x="3227" y="5180"/>
                  </a:cubicBezTo>
                  <a:lnTo>
                    <a:pt x="2765" y="5045"/>
                  </a:lnTo>
                  <a:cubicBezTo>
                    <a:pt x="2607" y="5011"/>
                    <a:pt x="2449" y="4977"/>
                    <a:pt x="2291" y="4921"/>
                  </a:cubicBezTo>
                  <a:lnTo>
                    <a:pt x="1839" y="4774"/>
                  </a:lnTo>
                  <a:cubicBezTo>
                    <a:pt x="1681" y="4729"/>
                    <a:pt x="1523" y="4684"/>
                    <a:pt x="1377" y="4639"/>
                  </a:cubicBezTo>
                  <a:cubicBezTo>
                    <a:pt x="1072" y="4526"/>
                    <a:pt x="767" y="4402"/>
                    <a:pt x="451" y="4289"/>
                  </a:cubicBezTo>
                  <a:lnTo>
                    <a:pt x="451" y="4289"/>
                  </a:lnTo>
                  <a:cubicBezTo>
                    <a:pt x="722" y="4481"/>
                    <a:pt x="1004" y="4639"/>
                    <a:pt x="1286" y="4819"/>
                  </a:cubicBezTo>
                  <a:cubicBezTo>
                    <a:pt x="1433" y="4898"/>
                    <a:pt x="1580" y="4977"/>
                    <a:pt x="1727" y="5033"/>
                  </a:cubicBezTo>
                  <a:cubicBezTo>
                    <a:pt x="1873" y="5112"/>
                    <a:pt x="2031" y="5180"/>
                    <a:pt x="2178" y="5248"/>
                  </a:cubicBezTo>
                  <a:cubicBezTo>
                    <a:pt x="2325" y="5316"/>
                    <a:pt x="2483" y="5361"/>
                    <a:pt x="2641" y="5417"/>
                  </a:cubicBezTo>
                  <a:lnTo>
                    <a:pt x="3103" y="5586"/>
                  </a:lnTo>
                  <a:cubicBezTo>
                    <a:pt x="3397" y="5688"/>
                    <a:pt x="3690" y="5767"/>
                    <a:pt x="3983" y="5846"/>
                  </a:cubicBezTo>
                  <a:lnTo>
                    <a:pt x="4638" y="6749"/>
                  </a:lnTo>
                  <a:cubicBezTo>
                    <a:pt x="4965" y="7166"/>
                    <a:pt x="5304" y="7606"/>
                    <a:pt x="5631" y="8012"/>
                  </a:cubicBezTo>
                  <a:lnTo>
                    <a:pt x="5563" y="8012"/>
                  </a:lnTo>
                  <a:cubicBezTo>
                    <a:pt x="5360" y="7990"/>
                    <a:pt x="5180" y="7945"/>
                    <a:pt x="4999" y="7911"/>
                  </a:cubicBezTo>
                  <a:cubicBezTo>
                    <a:pt x="4807" y="7877"/>
                    <a:pt x="4615" y="7809"/>
                    <a:pt x="4435" y="7753"/>
                  </a:cubicBezTo>
                  <a:cubicBezTo>
                    <a:pt x="4243" y="7685"/>
                    <a:pt x="4062" y="7606"/>
                    <a:pt x="3871" y="7539"/>
                  </a:cubicBezTo>
                  <a:lnTo>
                    <a:pt x="2765" y="7053"/>
                  </a:lnTo>
                  <a:cubicBezTo>
                    <a:pt x="2381" y="6907"/>
                    <a:pt x="1986" y="6771"/>
                    <a:pt x="1602" y="6670"/>
                  </a:cubicBezTo>
                  <a:lnTo>
                    <a:pt x="1602" y="6670"/>
                  </a:lnTo>
                  <a:cubicBezTo>
                    <a:pt x="1772" y="6771"/>
                    <a:pt x="1952" y="6861"/>
                    <a:pt x="2133" y="6963"/>
                  </a:cubicBezTo>
                  <a:cubicBezTo>
                    <a:pt x="2313" y="7053"/>
                    <a:pt x="2483" y="7166"/>
                    <a:pt x="2663" y="7256"/>
                  </a:cubicBezTo>
                  <a:cubicBezTo>
                    <a:pt x="3013" y="7460"/>
                    <a:pt x="3363" y="7663"/>
                    <a:pt x="3724" y="7854"/>
                  </a:cubicBezTo>
                  <a:cubicBezTo>
                    <a:pt x="3904" y="7956"/>
                    <a:pt x="4108" y="8035"/>
                    <a:pt x="4288" y="8114"/>
                  </a:cubicBezTo>
                  <a:cubicBezTo>
                    <a:pt x="4480" y="8204"/>
                    <a:pt x="4694" y="8261"/>
                    <a:pt x="4886" y="8328"/>
                  </a:cubicBezTo>
                  <a:cubicBezTo>
                    <a:pt x="5101" y="8362"/>
                    <a:pt x="5304" y="8419"/>
                    <a:pt x="5518" y="8453"/>
                  </a:cubicBezTo>
                  <a:cubicBezTo>
                    <a:pt x="5687" y="8464"/>
                    <a:pt x="5857" y="8486"/>
                    <a:pt x="6026" y="8486"/>
                  </a:cubicBezTo>
                  <a:cubicBezTo>
                    <a:pt x="6184" y="8690"/>
                    <a:pt x="6353" y="8904"/>
                    <a:pt x="6511" y="9096"/>
                  </a:cubicBezTo>
                  <a:cubicBezTo>
                    <a:pt x="7075" y="9807"/>
                    <a:pt x="7628" y="10450"/>
                    <a:pt x="8091" y="11025"/>
                  </a:cubicBezTo>
                  <a:cubicBezTo>
                    <a:pt x="7459" y="10811"/>
                    <a:pt x="6816" y="10597"/>
                    <a:pt x="6184" y="10405"/>
                  </a:cubicBezTo>
                  <a:cubicBezTo>
                    <a:pt x="5789" y="10258"/>
                    <a:pt x="5394" y="10123"/>
                    <a:pt x="4988" y="9976"/>
                  </a:cubicBezTo>
                  <a:cubicBezTo>
                    <a:pt x="4593" y="9840"/>
                    <a:pt x="4187" y="9716"/>
                    <a:pt x="3769" y="9615"/>
                  </a:cubicBezTo>
                  <a:lnTo>
                    <a:pt x="3769" y="9615"/>
                  </a:lnTo>
                  <a:cubicBezTo>
                    <a:pt x="4141" y="9818"/>
                    <a:pt x="4525" y="10010"/>
                    <a:pt x="4897" y="10202"/>
                  </a:cubicBezTo>
                  <a:cubicBezTo>
                    <a:pt x="5281" y="10393"/>
                    <a:pt x="5665" y="10574"/>
                    <a:pt x="6048" y="10743"/>
                  </a:cubicBezTo>
                  <a:cubicBezTo>
                    <a:pt x="6838" y="11048"/>
                    <a:pt x="7639" y="11341"/>
                    <a:pt x="8441" y="11612"/>
                  </a:cubicBezTo>
                  <a:lnTo>
                    <a:pt x="8486" y="11612"/>
                  </a:lnTo>
                  <a:cubicBezTo>
                    <a:pt x="8520" y="11612"/>
                    <a:pt x="8553" y="11612"/>
                    <a:pt x="8576" y="11601"/>
                  </a:cubicBezTo>
                  <a:cubicBezTo>
                    <a:pt x="8892" y="11962"/>
                    <a:pt x="9174" y="12278"/>
                    <a:pt x="9377" y="12515"/>
                  </a:cubicBezTo>
                  <a:cubicBezTo>
                    <a:pt x="9659" y="12865"/>
                    <a:pt x="9829" y="13056"/>
                    <a:pt x="9829" y="13056"/>
                  </a:cubicBezTo>
                  <a:lnTo>
                    <a:pt x="9434" y="12481"/>
                  </a:lnTo>
                  <a:cubicBezTo>
                    <a:pt x="9242" y="12210"/>
                    <a:pt x="9005" y="11849"/>
                    <a:pt x="8711" y="11443"/>
                  </a:cubicBezTo>
                  <a:cubicBezTo>
                    <a:pt x="8734" y="11274"/>
                    <a:pt x="8779" y="11104"/>
                    <a:pt x="8790" y="10935"/>
                  </a:cubicBezTo>
                  <a:cubicBezTo>
                    <a:pt x="8813" y="10766"/>
                    <a:pt x="8790" y="10585"/>
                    <a:pt x="8779" y="10416"/>
                  </a:cubicBezTo>
                  <a:cubicBezTo>
                    <a:pt x="8768" y="10247"/>
                    <a:pt x="8745" y="10077"/>
                    <a:pt x="8711" y="9908"/>
                  </a:cubicBezTo>
                  <a:lnTo>
                    <a:pt x="8587" y="9423"/>
                  </a:lnTo>
                  <a:cubicBezTo>
                    <a:pt x="8497" y="9096"/>
                    <a:pt x="8384" y="8791"/>
                    <a:pt x="8260" y="8486"/>
                  </a:cubicBezTo>
                  <a:cubicBezTo>
                    <a:pt x="8125" y="8182"/>
                    <a:pt x="8012" y="7877"/>
                    <a:pt x="7865" y="7584"/>
                  </a:cubicBezTo>
                  <a:lnTo>
                    <a:pt x="7865" y="7584"/>
                  </a:lnTo>
                  <a:cubicBezTo>
                    <a:pt x="7922" y="7900"/>
                    <a:pt x="8001" y="8216"/>
                    <a:pt x="8068" y="8543"/>
                  </a:cubicBezTo>
                  <a:cubicBezTo>
                    <a:pt x="8102" y="8701"/>
                    <a:pt x="8147" y="8859"/>
                    <a:pt x="8181" y="9017"/>
                  </a:cubicBezTo>
                  <a:lnTo>
                    <a:pt x="8271" y="9491"/>
                  </a:lnTo>
                  <a:lnTo>
                    <a:pt x="8339" y="9965"/>
                  </a:lnTo>
                  <a:lnTo>
                    <a:pt x="8373" y="10439"/>
                  </a:lnTo>
                  <a:cubicBezTo>
                    <a:pt x="8373" y="10585"/>
                    <a:pt x="8362" y="10743"/>
                    <a:pt x="8362" y="10890"/>
                  </a:cubicBezTo>
                  <a:cubicBezTo>
                    <a:pt x="8350" y="10912"/>
                    <a:pt x="8350" y="10924"/>
                    <a:pt x="8350" y="10946"/>
                  </a:cubicBezTo>
                  <a:cubicBezTo>
                    <a:pt x="7899" y="10337"/>
                    <a:pt x="7380" y="9604"/>
                    <a:pt x="6816" y="8847"/>
                  </a:cubicBezTo>
                  <a:cubicBezTo>
                    <a:pt x="6669" y="8656"/>
                    <a:pt x="6511" y="8453"/>
                    <a:pt x="6364" y="8249"/>
                  </a:cubicBezTo>
                  <a:cubicBezTo>
                    <a:pt x="6319" y="7900"/>
                    <a:pt x="6308" y="7550"/>
                    <a:pt x="6274" y="7177"/>
                  </a:cubicBezTo>
                  <a:cubicBezTo>
                    <a:pt x="6240" y="6805"/>
                    <a:pt x="6218" y="6455"/>
                    <a:pt x="6173" y="6094"/>
                  </a:cubicBezTo>
                  <a:cubicBezTo>
                    <a:pt x="6139" y="5722"/>
                    <a:pt x="6082" y="5361"/>
                    <a:pt x="6015" y="5000"/>
                  </a:cubicBezTo>
                  <a:cubicBezTo>
                    <a:pt x="5981" y="4819"/>
                    <a:pt x="5924" y="4650"/>
                    <a:pt x="5890" y="4469"/>
                  </a:cubicBezTo>
                  <a:cubicBezTo>
                    <a:pt x="5845" y="4289"/>
                    <a:pt x="5778" y="4119"/>
                    <a:pt x="5699" y="3950"/>
                  </a:cubicBezTo>
                  <a:lnTo>
                    <a:pt x="5699" y="3950"/>
                  </a:lnTo>
                  <a:cubicBezTo>
                    <a:pt x="5721" y="4131"/>
                    <a:pt x="5766" y="4300"/>
                    <a:pt x="5778" y="4492"/>
                  </a:cubicBezTo>
                  <a:cubicBezTo>
                    <a:pt x="5778" y="4672"/>
                    <a:pt x="5800" y="4842"/>
                    <a:pt x="5800" y="5033"/>
                  </a:cubicBezTo>
                  <a:cubicBezTo>
                    <a:pt x="5823" y="5383"/>
                    <a:pt x="5823" y="5756"/>
                    <a:pt x="5834" y="6117"/>
                  </a:cubicBezTo>
                  <a:cubicBezTo>
                    <a:pt x="5845" y="6613"/>
                    <a:pt x="5857" y="7110"/>
                    <a:pt x="5879" y="7618"/>
                  </a:cubicBezTo>
                  <a:cubicBezTo>
                    <a:pt x="5597" y="7234"/>
                    <a:pt x="5292" y="6850"/>
                    <a:pt x="4999" y="6467"/>
                  </a:cubicBezTo>
                  <a:cubicBezTo>
                    <a:pt x="4773" y="6173"/>
                    <a:pt x="4559" y="5880"/>
                    <a:pt x="4344" y="5586"/>
                  </a:cubicBezTo>
                  <a:lnTo>
                    <a:pt x="4469" y="5124"/>
                  </a:lnTo>
                  <a:cubicBezTo>
                    <a:pt x="4514" y="4932"/>
                    <a:pt x="4525" y="4729"/>
                    <a:pt x="4559" y="4526"/>
                  </a:cubicBezTo>
                  <a:cubicBezTo>
                    <a:pt x="4604" y="4131"/>
                    <a:pt x="4615" y="3736"/>
                    <a:pt x="4593" y="3330"/>
                  </a:cubicBezTo>
                  <a:cubicBezTo>
                    <a:pt x="4559" y="2935"/>
                    <a:pt x="4514" y="2540"/>
                    <a:pt x="4446" y="2156"/>
                  </a:cubicBezTo>
                  <a:cubicBezTo>
                    <a:pt x="4367" y="1772"/>
                    <a:pt x="4299" y="1389"/>
                    <a:pt x="4198" y="1005"/>
                  </a:cubicBezTo>
                  <a:lnTo>
                    <a:pt x="4198" y="1005"/>
                  </a:lnTo>
                  <a:cubicBezTo>
                    <a:pt x="4187" y="1795"/>
                    <a:pt x="4243" y="2574"/>
                    <a:pt x="4220" y="3341"/>
                  </a:cubicBezTo>
                  <a:cubicBezTo>
                    <a:pt x="4209" y="3533"/>
                    <a:pt x="4209" y="3724"/>
                    <a:pt x="4198" y="3905"/>
                  </a:cubicBezTo>
                  <a:cubicBezTo>
                    <a:pt x="4175" y="4097"/>
                    <a:pt x="4153" y="4289"/>
                    <a:pt x="4130" y="4469"/>
                  </a:cubicBezTo>
                  <a:cubicBezTo>
                    <a:pt x="4108" y="4661"/>
                    <a:pt x="4074" y="4842"/>
                    <a:pt x="4029" y="5033"/>
                  </a:cubicBezTo>
                  <a:cubicBezTo>
                    <a:pt x="4029" y="5067"/>
                    <a:pt x="4017" y="5101"/>
                    <a:pt x="4006" y="5124"/>
                  </a:cubicBezTo>
                  <a:cubicBezTo>
                    <a:pt x="3735" y="4763"/>
                    <a:pt x="3464" y="4402"/>
                    <a:pt x="3205" y="4063"/>
                  </a:cubicBezTo>
                  <a:cubicBezTo>
                    <a:pt x="2629" y="3296"/>
                    <a:pt x="2076" y="2596"/>
                    <a:pt x="1602" y="1998"/>
                  </a:cubicBezTo>
                  <a:cubicBezTo>
                    <a:pt x="1128" y="1389"/>
                    <a:pt x="722" y="892"/>
                    <a:pt x="451" y="54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15"/>
            <p:cNvSpPr/>
            <p:nvPr/>
          </p:nvSpPr>
          <p:spPr>
            <a:xfrm>
              <a:off x="-102999" y="4836578"/>
              <a:ext cx="228537" cy="287224"/>
            </a:xfrm>
            <a:custGeom>
              <a:rect b="b" l="l" r="r" t="t"/>
              <a:pathLst>
                <a:path extrusionOk="0" h="8369" w="6659">
                  <a:moveTo>
                    <a:pt x="3883" y="0"/>
                  </a:moveTo>
                  <a:cubicBezTo>
                    <a:pt x="2529" y="655"/>
                    <a:pt x="1141" y="1241"/>
                    <a:pt x="497" y="2720"/>
                  </a:cubicBezTo>
                  <a:cubicBezTo>
                    <a:pt x="170" y="3464"/>
                    <a:pt x="1" y="4266"/>
                    <a:pt x="1" y="5089"/>
                  </a:cubicBezTo>
                  <a:cubicBezTo>
                    <a:pt x="1" y="6545"/>
                    <a:pt x="734" y="7730"/>
                    <a:pt x="1919" y="8362"/>
                  </a:cubicBezTo>
                  <a:cubicBezTo>
                    <a:pt x="1978" y="8366"/>
                    <a:pt x="2037" y="8369"/>
                    <a:pt x="2096" y="8369"/>
                  </a:cubicBezTo>
                  <a:cubicBezTo>
                    <a:pt x="3476" y="8369"/>
                    <a:pt x="4904" y="7132"/>
                    <a:pt x="5575" y="6082"/>
                  </a:cubicBezTo>
                  <a:cubicBezTo>
                    <a:pt x="6580" y="4378"/>
                    <a:pt x="6659" y="2291"/>
                    <a:pt x="5801" y="519"/>
                  </a:cubicBezTo>
                  <a:cubicBezTo>
                    <a:pt x="5587" y="429"/>
                    <a:pt x="5361" y="361"/>
                    <a:pt x="5135" y="327"/>
                  </a:cubicBezTo>
                  <a:cubicBezTo>
                    <a:pt x="4718" y="215"/>
                    <a:pt x="4311" y="113"/>
                    <a:pt x="388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15"/>
            <p:cNvSpPr/>
            <p:nvPr/>
          </p:nvSpPr>
          <p:spPr>
            <a:xfrm>
              <a:off x="-72592" y="4836647"/>
              <a:ext cx="201458" cy="191677"/>
            </a:xfrm>
            <a:custGeom>
              <a:rect b="b" l="l" r="r" t="t"/>
              <a:pathLst>
                <a:path extrusionOk="0" h="5585" w="5870">
                  <a:moveTo>
                    <a:pt x="3845" y="0"/>
                  </a:moveTo>
                  <a:cubicBezTo>
                    <a:pt x="3764" y="0"/>
                    <a:pt x="3681" y="7"/>
                    <a:pt x="3595" y="21"/>
                  </a:cubicBezTo>
                  <a:cubicBezTo>
                    <a:pt x="3222" y="66"/>
                    <a:pt x="2861" y="213"/>
                    <a:pt x="2545" y="416"/>
                  </a:cubicBezTo>
                  <a:cubicBezTo>
                    <a:pt x="2274" y="608"/>
                    <a:pt x="2173" y="867"/>
                    <a:pt x="1936" y="1093"/>
                  </a:cubicBezTo>
                  <a:cubicBezTo>
                    <a:pt x="1383" y="1634"/>
                    <a:pt x="571" y="1860"/>
                    <a:pt x="176" y="2582"/>
                  </a:cubicBezTo>
                  <a:cubicBezTo>
                    <a:pt x="1" y="2895"/>
                    <a:pt x="21" y="3689"/>
                    <a:pt x="390" y="3689"/>
                  </a:cubicBezTo>
                  <a:cubicBezTo>
                    <a:pt x="473" y="3689"/>
                    <a:pt x="574" y="3648"/>
                    <a:pt x="695" y="3553"/>
                  </a:cubicBezTo>
                  <a:lnTo>
                    <a:pt x="695" y="3553"/>
                  </a:lnTo>
                  <a:cubicBezTo>
                    <a:pt x="469" y="3880"/>
                    <a:pt x="277" y="4512"/>
                    <a:pt x="695" y="4738"/>
                  </a:cubicBezTo>
                  <a:cubicBezTo>
                    <a:pt x="782" y="4789"/>
                    <a:pt x="884" y="4812"/>
                    <a:pt x="993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7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1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7" y="5052"/>
                    <a:pt x="4613" y="5110"/>
                    <a:pt x="4793" y="5110"/>
                  </a:cubicBezTo>
                  <a:cubicBezTo>
                    <a:pt x="5602" y="5110"/>
                    <a:pt x="5870" y="3934"/>
                    <a:pt x="5852" y="3113"/>
                  </a:cubicBezTo>
                  <a:cubicBezTo>
                    <a:pt x="5818" y="2368"/>
                    <a:pt x="5626" y="1646"/>
                    <a:pt x="5287" y="991"/>
                  </a:cubicBezTo>
                  <a:cubicBezTo>
                    <a:pt x="4957" y="420"/>
                    <a:pt x="4484" y="0"/>
                    <a:pt x="384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15"/>
            <p:cNvSpPr/>
            <p:nvPr/>
          </p:nvSpPr>
          <p:spPr>
            <a:xfrm>
              <a:off x="-37139" y="4854768"/>
              <a:ext cx="176611" cy="282831"/>
            </a:xfrm>
            <a:custGeom>
              <a:rect b="b" l="l" r="r" t="t"/>
              <a:pathLst>
                <a:path extrusionOk="0" h="8241" w="5146">
                  <a:moveTo>
                    <a:pt x="3882" y="1"/>
                  </a:moveTo>
                  <a:cubicBezTo>
                    <a:pt x="4390" y="1005"/>
                    <a:pt x="4582" y="2145"/>
                    <a:pt x="4435" y="3262"/>
                  </a:cubicBezTo>
                  <a:cubicBezTo>
                    <a:pt x="4345" y="4074"/>
                    <a:pt x="4074" y="4853"/>
                    <a:pt x="3656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5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7" y="2269"/>
                  </a:cubicBezTo>
                  <a:cubicBezTo>
                    <a:pt x="4909" y="1829"/>
                    <a:pt x="4864" y="1332"/>
                    <a:pt x="4683" y="915"/>
                  </a:cubicBezTo>
                  <a:cubicBezTo>
                    <a:pt x="4514" y="587"/>
                    <a:pt x="4288" y="305"/>
                    <a:pt x="4006" y="68"/>
                  </a:cubicBezTo>
                  <a:cubicBezTo>
                    <a:pt x="3984" y="57"/>
                    <a:pt x="3961" y="46"/>
                    <a:pt x="3938" y="34"/>
                  </a:cubicBezTo>
                  <a:cubicBezTo>
                    <a:pt x="3916" y="12"/>
                    <a:pt x="3893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15"/>
            <p:cNvSpPr/>
            <p:nvPr/>
          </p:nvSpPr>
          <p:spPr>
            <a:xfrm>
              <a:off x="61599" y="4858269"/>
              <a:ext cx="42248" cy="160755"/>
            </a:xfrm>
            <a:custGeom>
              <a:rect b="b" l="l" r="r" t="t"/>
              <a:pathLst>
                <a:path extrusionOk="0" h="4684" w="1231">
                  <a:moveTo>
                    <a:pt x="870" y="0"/>
                  </a:moveTo>
                  <a:cubicBezTo>
                    <a:pt x="870" y="0"/>
                    <a:pt x="892" y="79"/>
                    <a:pt x="949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8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8" y="1501"/>
                  </a:cubicBezTo>
                  <a:cubicBezTo>
                    <a:pt x="1028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71" y="1941"/>
                  </a:cubicBezTo>
                  <a:cubicBezTo>
                    <a:pt x="937" y="2088"/>
                    <a:pt x="903" y="2234"/>
                    <a:pt x="870" y="2381"/>
                  </a:cubicBezTo>
                  <a:cubicBezTo>
                    <a:pt x="824" y="2528"/>
                    <a:pt x="791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5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4" y="3825"/>
                    <a:pt x="599" y="3701"/>
                  </a:cubicBezTo>
                  <a:cubicBezTo>
                    <a:pt x="655" y="3577"/>
                    <a:pt x="723" y="3442"/>
                    <a:pt x="779" y="3306"/>
                  </a:cubicBezTo>
                  <a:cubicBezTo>
                    <a:pt x="824" y="3182"/>
                    <a:pt x="870" y="3024"/>
                    <a:pt x="926" y="2889"/>
                  </a:cubicBezTo>
                  <a:cubicBezTo>
                    <a:pt x="994" y="2742"/>
                    <a:pt x="1039" y="2595"/>
                    <a:pt x="1073" y="2437"/>
                  </a:cubicBezTo>
                  <a:cubicBezTo>
                    <a:pt x="1107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19" y="1523"/>
                  </a:cubicBezTo>
                  <a:cubicBezTo>
                    <a:pt x="1231" y="1388"/>
                    <a:pt x="1219" y="1241"/>
                    <a:pt x="1219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18" y="508"/>
                    <a:pt x="1073" y="406"/>
                  </a:cubicBezTo>
                  <a:cubicBezTo>
                    <a:pt x="1050" y="339"/>
                    <a:pt x="1016" y="260"/>
                    <a:pt x="982" y="192"/>
                  </a:cubicBezTo>
                  <a:cubicBezTo>
                    <a:pt x="903" y="68"/>
                    <a:pt x="870" y="0"/>
                    <a:pt x="8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15"/>
            <p:cNvSpPr/>
            <p:nvPr/>
          </p:nvSpPr>
          <p:spPr>
            <a:xfrm>
              <a:off x="53843" y="4895815"/>
              <a:ext cx="34526" cy="84084"/>
            </a:xfrm>
            <a:custGeom>
              <a:rect b="b" l="l" r="r" t="t"/>
              <a:pathLst>
                <a:path extrusionOk="0" h="2450" w="1006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13" y="520"/>
                    <a:pt x="757" y="655"/>
                    <a:pt x="723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51" y="1851"/>
                    <a:pt x="317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70" y="2190"/>
                    <a:pt x="136" y="2235"/>
                  </a:cubicBezTo>
                  <a:cubicBezTo>
                    <a:pt x="103" y="2269"/>
                    <a:pt x="80" y="2314"/>
                    <a:pt x="69" y="2348"/>
                  </a:cubicBezTo>
                  <a:lnTo>
                    <a:pt x="1" y="2449"/>
                  </a:lnTo>
                  <a:cubicBezTo>
                    <a:pt x="1" y="2449"/>
                    <a:pt x="46" y="2415"/>
                    <a:pt x="103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61" y="2257"/>
                    <a:pt x="306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12" y="1761"/>
                    <a:pt x="847" y="1727"/>
                    <a:pt x="881" y="1648"/>
                  </a:cubicBezTo>
                  <a:cubicBezTo>
                    <a:pt x="915" y="1569"/>
                    <a:pt x="949" y="1490"/>
                    <a:pt x="983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83" y="1050"/>
                    <a:pt x="892" y="926"/>
                    <a:pt x="904" y="847"/>
                  </a:cubicBezTo>
                  <a:cubicBezTo>
                    <a:pt x="938" y="700"/>
                    <a:pt x="960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15"/>
            <p:cNvSpPr/>
            <p:nvPr/>
          </p:nvSpPr>
          <p:spPr>
            <a:xfrm>
              <a:off x="47288" y="4893481"/>
              <a:ext cx="36036" cy="67439"/>
            </a:xfrm>
            <a:custGeom>
              <a:rect b="b" l="l" r="r" t="t"/>
              <a:pathLst>
                <a:path extrusionOk="0" h="1965" w="1050">
                  <a:moveTo>
                    <a:pt x="1050" y="1"/>
                  </a:moveTo>
                  <a:cubicBezTo>
                    <a:pt x="1050" y="1"/>
                    <a:pt x="1027" y="35"/>
                    <a:pt x="1004" y="91"/>
                  </a:cubicBezTo>
                  <a:cubicBezTo>
                    <a:pt x="982" y="148"/>
                    <a:pt x="948" y="227"/>
                    <a:pt x="914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95" y="1378"/>
                  </a:cubicBezTo>
                  <a:cubicBezTo>
                    <a:pt x="350" y="1423"/>
                    <a:pt x="327" y="1479"/>
                    <a:pt x="294" y="1524"/>
                  </a:cubicBezTo>
                  <a:cubicBezTo>
                    <a:pt x="260" y="1581"/>
                    <a:pt x="226" y="1626"/>
                    <a:pt x="203" y="1671"/>
                  </a:cubicBezTo>
                  <a:cubicBezTo>
                    <a:pt x="147" y="1761"/>
                    <a:pt x="90" y="1829"/>
                    <a:pt x="57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34" y="1942"/>
                    <a:pt x="57" y="1931"/>
                    <a:pt x="79" y="1908"/>
                  </a:cubicBezTo>
                  <a:cubicBezTo>
                    <a:pt x="158" y="1863"/>
                    <a:pt x="226" y="1806"/>
                    <a:pt x="282" y="1750"/>
                  </a:cubicBezTo>
                  <a:cubicBezTo>
                    <a:pt x="327" y="1705"/>
                    <a:pt x="373" y="1671"/>
                    <a:pt x="418" y="1626"/>
                  </a:cubicBezTo>
                  <a:cubicBezTo>
                    <a:pt x="463" y="1581"/>
                    <a:pt x="508" y="1536"/>
                    <a:pt x="542" y="1479"/>
                  </a:cubicBezTo>
                  <a:cubicBezTo>
                    <a:pt x="587" y="1423"/>
                    <a:pt x="632" y="1366"/>
                    <a:pt x="666" y="1310"/>
                  </a:cubicBezTo>
                  <a:cubicBezTo>
                    <a:pt x="711" y="1242"/>
                    <a:pt x="745" y="1186"/>
                    <a:pt x="779" y="1118"/>
                  </a:cubicBezTo>
                  <a:cubicBezTo>
                    <a:pt x="813" y="1050"/>
                    <a:pt x="835" y="994"/>
                    <a:pt x="869" y="926"/>
                  </a:cubicBezTo>
                  <a:cubicBezTo>
                    <a:pt x="937" y="746"/>
                    <a:pt x="993" y="554"/>
                    <a:pt x="1027" y="362"/>
                  </a:cubicBezTo>
                  <a:cubicBezTo>
                    <a:pt x="1038" y="272"/>
                    <a:pt x="1038" y="182"/>
                    <a:pt x="1050" y="103"/>
                  </a:cubicBezTo>
                  <a:lnTo>
                    <a:pt x="105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15"/>
            <p:cNvSpPr/>
            <p:nvPr/>
          </p:nvSpPr>
          <p:spPr>
            <a:xfrm>
              <a:off x="-222639" y="4696347"/>
              <a:ext cx="334620" cy="203003"/>
            </a:xfrm>
            <a:custGeom>
              <a:rect b="b" l="l" r="r" t="t"/>
              <a:pathLst>
                <a:path extrusionOk="0" h="5915" w="9750">
                  <a:moveTo>
                    <a:pt x="3350" y="0"/>
                  </a:moveTo>
                  <a:cubicBezTo>
                    <a:pt x="3142" y="0"/>
                    <a:pt x="2932" y="15"/>
                    <a:pt x="2720" y="46"/>
                  </a:cubicBezTo>
                  <a:cubicBezTo>
                    <a:pt x="1422" y="238"/>
                    <a:pt x="260" y="1028"/>
                    <a:pt x="23" y="2258"/>
                  </a:cubicBezTo>
                  <a:cubicBezTo>
                    <a:pt x="11" y="2315"/>
                    <a:pt x="11" y="2371"/>
                    <a:pt x="0" y="2427"/>
                  </a:cubicBezTo>
                  <a:cubicBezTo>
                    <a:pt x="79" y="2653"/>
                    <a:pt x="169" y="2879"/>
                    <a:pt x="271" y="3093"/>
                  </a:cubicBezTo>
                  <a:cubicBezTo>
                    <a:pt x="914" y="4312"/>
                    <a:pt x="2121" y="5057"/>
                    <a:pt x="3374" y="5564"/>
                  </a:cubicBezTo>
                  <a:cubicBezTo>
                    <a:pt x="4141" y="5869"/>
                    <a:pt x="5123" y="5914"/>
                    <a:pt x="5936" y="5914"/>
                  </a:cubicBezTo>
                  <a:cubicBezTo>
                    <a:pt x="7222" y="5892"/>
                    <a:pt x="8802" y="5722"/>
                    <a:pt x="9727" y="4820"/>
                  </a:cubicBezTo>
                  <a:cubicBezTo>
                    <a:pt x="9738" y="4797"/>
                    <a:pt x="9750" y="4763"/>
                    <a:pt x="9750" y="4741"/>
                  </a:cubicBezTo>
                  <a:cubicBezTo>
                    <a:pt x="9434" y="4131"/>
                    <a:pt x="9050" y="3567"/>
                    <a:pt x="8599" y="3048"/>
                  </a:cubicBezTo>
                  <a:cubicBezTo>
                    <a:pt x="7274" y="1538"/>
                    <a:pt x="5453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15"/>
            <p:cNvSpPr/>
            <p:nvPr/>
          </p:nvSpPr>
          <p:spPr>
            <a:xfrm>
              <a:off x="-84020" y="4742747"/>
              <a:ext cx="193668" cy="164667"/>
            </a:xfrm>
            <a:custGeom>
              <a:rect b="b" l="l" r="r" t="t"/>
              <a:pathLst>
                <a:path extrusionOk="0" h="4798" w="5643">
                  <a:moveTo>
                    <a:pt x="2735" y="1"/>
                  </a:moveTo>
                  <a:cubicBezTo>
                    <a:pt x="2715" y="1"/>
                    <a:pt x="2695" y="2"/>
                    <a:pt x="2675" y="3"/>
                  </a:cubicBezTo>
                  <a:cubicBezTo>
                    <a:pt x="2066" y="15"/>
                    <a:pt x="1637" y="771"/>
                    <a:pt x="1874" y="1324"/>
                  </a:cubicBezTo>
                  <a:cubicBezTo>
                    <a:pt x="1708" y="1197"/>
                    <a:pt x="1425" y="1048"/>
                    <a:pt x="1186" y="1048"/>
                  </a:cubicBezTo>
                  <a:cubicBezTo>
                    <a:pt x="1084" y="1048"/>
                    <a:pt x="989" y="1076"/>
                    <a:pt x="915" y="1143"/>
                  </a:cubicBezTo>
                  <a:cubicBezTo>
                    <a:pt x="576" y="1414"/>
                    <a:pt x="825" y="1910"/>
                    <a:pt x="881" y="2226"/>
                  </a:cubicBezTo>
                  <a:cubicBezTo>
                    <a:pt x="689" y="2283"/>
                    <a:pt x="170" y="2317"/>
                    <a:pt x="102" y="2576"/>
                  </a:cubicBezTo>
                  <a:cubicBezTo>
                    <a:pt x="12" y="2824"/>
                    <a:pt x="249" y="2937"/>
                    <a:pt x="497" y="2971"/>
                  </a:cubicBezTo>
                  <a:cubicBezTo>
                    <a:pt x="136" y="3005"/>
                    <a:pt x="1" y="3276"/>
                    <a:pt x="80" y="3581"/>
                  </a:cubicBezTo>
                  <a:cubicBezTo>
                    <a:pt x="238" y="4212"/>
                    <a:pt x="1400" y="4630"/>
                    <a:pt x="1953" y="4743"/>
                  </a:cubicBezTo>
                  <a:cubicBezTo>
                    <a:pt x="2117" y="4780"/>
                    <a:pt x="2283" y="4797"/>
                    <a:pt x="2452" y="4797"/>
                  </a:cubicBezTo>
                  <a:cubicBezTo>
                    <a:pt x="3552" y="4797"/>
                    <a:pt x="4733" y="4085"/>
                    <a:pt x="5643" y="3772"/>
                  </a:cubicBezTo>
                  <a:lnTo>
                    <a:pt x="5541" y="2768"/>
                  </a:lnTo>
                  <a:cubicBezTo>
                    <a:pt x="4955" y="2170"/>
                    <a:pt x="4492" y="1459"/>
                    <a:pt x="3950" y="850"/>
                  </a:cubicBezTo>
                  <a:cubicBezTo>
                    <a:pt x="3636" y="524"/>
                    <a:pt x="3227" y="1"/>
                    <a:pt x="2735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15"/>
            <p:cNvSpPr/>
            <p:nvPr/>
          </p:nvSpPr>
          <p:spPr>
            <a:xfrm>
              <a:off x="-226139" y="4779641"/>
              <a:ext cx="336954" cy="159828"/>
            </a:xfrm>
            <a:custGeom>
              <a:rect b="b" l="l" r="r" t="t"/>
              <a:pathLst>
                <a:path extrusionOk="0" h="4657" w="9818">
                  <a:moveTo>
                    <a:pt x="91" y="0"/>
                  </a:moveTo>
                  <a:lnTo>
                    <a:pt x="91" y="0"/>
                  </a:lnTo>
                  <a:cubicBezTo>
                    <a:pt x="0" y="869"/>
                    <a:pt x="181" y="1896"/>
                    <a:pt x="768" y="2528"/>
                  </a:cubicBezTo>
                  <a:cubicBezTo>
                    <a:pt x="1625" y="3487"/>
                    <a:pt x="2291" y="3905"/>
                    <a:pt x="3510" y="4390"/>
                  </a:cubicBezTo>
                  <a:cubicBezTo>
                    <a:pt x="3948" y="4572"/>
                    <a:pt x="4592" y="4656"/>
                    <a:pt x="5234" y="4656"/>
                  </a:cubicBezTo>
                  <a:cubicBezTo>
                    <a:pt x="5783" y="4656"/>
                    <a:pt x="6332" y="4595"/>
                    <a:pt x="6748" y="4480"/>
                  </a:cubicBezTo>
                  <a:cubicBezTo>
                    <a:pt x="7719" y="4221"/>
                    <a:pt x="9491" y="3352"/>
                    <a:pt x="9818" y="2393"/>
                  </a:cubicBezTo>
                  <a:lnTo>
                    <a:pt x="9818" y="2393"/>
                  </a:lnTo>
                  <a:cubicBezTo>
                    <a:pt x="8892" y="3295"/>
                    <a:pt x="7324" y="3465"/>
                    <a:pt x="6026" y="3487"/>
                  </a:cubicBezTo>
                  <a:cubicBezTo>
                    <a:pt x="5214" y="3487"/>
                    <a:pt x="4232" y="3442"/>
                    <a:pt x="3465" y="3137"/>
                  </a:cubicBezTo>
                  <a:cubicBezTo>
                    <a:pt x="2223" y="2630"/>
                    <a:pt x="1016" y="1885"/>
                    <a:pt x="362" y="666"/>
                  </a:cubicBezTo>
                  <a:cubicBezTo>
                    <a:pt x="260" y="452"/>
                    <a:pt x="170" y="226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15"/>
            <p:cNvSpPr/>
            <p:nvPr/>
          </p:nvSpPr>
          <p:spPr>
            <a:xfrm>
              <a:off x="-8894" y="4848556"/>
              <a:ext cx="135976" cy="35281"/>
            </a:xfrm>
            <a:custGeom>
              <a:rect b="b" l="l" r="r" t="t"/>
              <a:pathLst>
                <a:path extrusionOk="0" h="1028" w="3962">
                  <a:moveTo>
                    <a:pt x="3962" y="1"/>
                  </a:moveTo>
                  <a:lnTo>
                    <a:pt x="3962" y="1"/>
                  </a:lnTo>
                  <a:cubicBezTo>
                    <a:pt x="3905" y="12"/>
                    <a:pt x="3849" y="35"/>
                    <a:pt x="3792" y="57"/>
                  </a:cubicBezTo>
                  <a:cubicBezTo>
                    <a:pt x="3691" y="103"/>
                    <a:pt x="3533" y="159"/>
                    <a:pt x="3352" y="227"/>
                  </a:cubicBezTo>
                  <a:cubicBezTo>
                    <a:pt x="3172" y="294"/>
                    <a:pt x="2969" y="362"/>
                    <a:pt x="2732" y="441"/>
                  </a:cubicBezTo>
                  <a:cubicBezTo>
                    <a:pt x="2619" y="475"/>
                    <a:pt x="2506" y="509"/>
                    <a:pt x="2382" y="554"/>
                  </a:cubicBezTo>
                  <a:cubicBezTo>
                    <a:pt x="2269" y="588"/>
                    <a:pt x="2145" y="622"/>
                    <a:pt x="2021" y="655"/>
                  </a:cubicBezTo>
                  <a:cubicBezTo>
                    <a:pt x="1885" y="678"/>
                    <a:pt x="1773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74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5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69" y="881"/>
                    <a:pt x="170" y="926"/>
                  </a:cubicBezTo>
                  <a:cubicBezTo>
                    <a:pt x="238" y="949"/>
                    <a:pt x="306" y="960"/>
                    <a:pt x="373" y="971"/>
                  </a:cubicBezTo>
                  <a:cubicBezTo>
                    <a:pt x="452" y="994"/>
                    <a:pt x="543" y="1005"/>
                    <a:pt x="644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73" y="1017"/>
                    <a:pt x="1197" y="1017"/>
                    <a:pt x="1310" y="1005"/>
                  </a:cubicBezTo>
                  <a:cubicBezTo>
                    <a:pt x="1434" y="994"/>
                    <a:pt x="1558" y="971"/>
                    <a:pt x="1694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62" y="712"/>
                    <a:pt x="2799" y="622"/>
                  </a:cubicBezTo>
                  <a:cubicBezTo>
                    <a:pt x="3025" y="531"/>
                    <a:pt x="3228" y="430"/>
                    <a:pt x="3409" y="340"/>
                  </a:cubicBezTo>
                  <a:cubicBezTo>
                    <a:pt x="3601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15"/>
            <p:cNvSpPr/>
            <p:nvPr/>
          </p:nvSpPr>
          <p:spPr>
            <a:xfrm>
              <a:off x="8163" y="4852057"/>
              <a:ext cx="106152" cy="12046"/>
            </a:xfrm>
            <a:custGeom>
              <a:rect b="b" l="l" r="r" t="t"/>
              <a:pathLst>
                <a:path extrusionOk="0" h="351" w="3093">
                  <a:moveTo>
                    <a:pt x="3092" y="1"/>
                  </a:moveTo>
                  <a:lnTo>
                    <a:pt x="3092" y="1"/>
                  </a:lnTo>
                  <a:cubicBezTo>
                    <a:pt x="3092" y="1"/>
                    <a:pt x="3047" y="12"/>
                    <a:pt x="2957" y="12"/>
                  </a:cubicBezTo>
                  <a:cubicBezTo>
                    <a:pt x="2878" y="23"/>
                    <a:pt x="2754" y="57"/>
                    <a:pt x="2607" y="68"/>
                  </a:cubicBezTo>
                  <a:cubicBezTo>
                    <a:pt x="2539" y="68"/>
                    <a:pt x="2460" y="80"/>
                    <a:pt x="2381" y="91"/>
                  </a:cubicBezTo>
                  <a:cubicBezTo>
                    <a:pt x="2302" y="102"/>
                    <a:pt x="2212" y="102"/>
                    <a:pt x="2122" y="102"/>
                  </a:cubicBezTo>
                  <a:cubicBezTo>
                    <a:pt x="1941" y="125"/>
                    <a:pt x="1749" y="136"/>
                    <a:pt x="1558" y="136"/>
                  </a:cubicBezTo>
                  <a:lnTo>
                    <a:pt x="0" y="136"/>
                  </a:lnTo>
                  <a:cubicBezTo>
                    <a:pt x="0" y="136"/>
                    <a:pt x="57" y="159"/>
                    <a:pt x="136" y="181"/>
                  </a:cubicBezTo>
                  <a:cubicBezTo>
                    <a:pt x="215" y="192"/>
                    <a:pt x="339" y="226"/>
                    <a:pt x="486" y="260"/>
                  </a:cubicBezTo>
                  <a:cubicBezTo>
                    <a:pt x="632" y="283"/>
                    <a:pt x="802" y="305"/>
                    <a:pt x="982" y="328"/>
                  </a:cubicBezTo>
                  <a:cubicBezTo>
                    <a:pt x="1163" y="350"/>
                    <a:pt x="1366" y="350"/>
                    <a:pt x="1558" y="350"/>
                  </a:cubicBezTo>
                  <a:cubicBezTo>
                    <a:pt x="1659" y="339"/>
                    <a:pt x="1761" y="339"/>
                    <a:pt x="1851" y="328"/>
                  </a:cubicBezTo>
                  <a:cubicBezTo>
                    <a:pt x="1953" y="328"/>
                    <a:pt x="2043" y="317"/>
                    <a:pt x="2133" y="294"/>
                  </a:cubicBezTo>
                  <a:cubicBezTo>
                    <a:pt x="2235" y="283"/>
                    <a:pt x="2314" y="271"/>
                    <a:pt x="2404" y="249"/>
                  </a:cubicBezTo>
                  <a:cubicBezTo>
                    <a:pt x="2483" y="226"/>
                    <a:pt x="2562" y="204"/>
                    <a:pt x="2641" y="181"/>
                  </a:cubicBezTo>
                  <a:cubicBezTo>
                    <a:pt x="2754" y="147"/>
                    <a:pt x="2867" y="113"/>
                    <a:pt x="2968" y="57"/>
                  </a:cubicBezTo>
                  <a:lnTo>
                    <a:pt x="309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15"/>
            <p:cNvSpPr/>
            <p:nvPr/>
          </p:nvSpPr>
          <p:spPr>
            <a:xfrm>
              <a:off x="29853" y="4839290"/>
              <a:ext cx="92184" cy="14346"/>
            </a:xfrm>
            <a:custGeom>
              <a:rect b="b" l="l" r="r" t="t"/>
              <a:pathLst>
                <a:path extrusionOk="0" h="418" w="2686">
                  <a:moveTo>
                    <a:pt x="0" y="0"/>
                  </a:moveTo>
                  <a:lnTo>
                    <a:pt x="0" y="0"/>
                  </a:lnTo>
                  <a:cubicBezTo>
                    <a:pt x="124" y="68"/>
                    <a:pt x="260" y="113"/>
                    <a:pt x="395" y="158"/>
                  </a:cubicBezTo>
                  <a:lnTo>
                    <a:pt x="598" y="237"/>
                  </a:lnTo>
                  <a:cubicBezTo>
                    <a:pt x="666" y="248"/>
                    <a:pt x="745" y="271"/>
                    <a:pt x="824" y="282"/>
                  </a:cubicBezTo>
                  <a:cubicBezTo>
                    <a:pt x="971" y="316"/>
                    <a:pt x="1151" y="361"/>
                    <a:pt x="1321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201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12" y="192"/>
                    <a:pt x="1343" y="169"/>
                  </a:cubicBezTo>
                  <a:cubicBezTo>
                    <a:pt x="1174" y="147"/>
                    <a:pt x="1016" y="113"/>
                    <a:pt x="858" y="102"/>
                  </a:cubicBezTo>
                  <a:cubicBezTo>
                    <a:pt x="779" y="90"/>
                    <a:pt x="700" y="90"/>
                    <a:pt x="621" y="79"/>
                  </a:cubicBezTo>
                  <a:cubicBezTo>
                    <a:pt x="553" y="68"/>
                    <a:pt x="486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15"/>
            <p:cNvSpPr/>
            <p:nvPr/>
          </p:nvSpPr>
          <p:spPr>
            <a:xfrm>
              <a:off x="13963" y="4556973"/>
              <a:ext cx="189790" cy="307885"/>
            </a:xfrm>
            <a:custGeom>
              <a:rect b="b" l="l" r="r" t="t"/>
              <a:pathLst>
                <a:path extrusionOk="0" h="8971" w="5530">
                  <a:moveTo>
                    <a:pt x="2833" y="0"/>
                  </a:moveTo>
                  <a:cubicBezTo>
                    <a:pt x="2585" y="45"/>
                    <a:pt x="2348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57" y="6477"/>
                  </a:cubicBezTo>
                  <a:cubicBezTo>
                    <a:pt x="982" y="6929"/>
                    <a:pt x="1253" y="7357"/>
                    <a:pt x="1558" y="7775"/>
                  </a:cubicBezTo>
                  <a:cubicBezTo>
                    <a:pt x="1908" y="8237"/>
                    <a:pt x="2348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26" y="7448"/>
                    <a:pt x="4097" y="6872"/>
                  </a:cubicBezTo>
                  <a:cubicBezTo>
                    <a:pt x="4909" y="5123"/>
                    <a:pt x="5530" y="2516"/>
                    <a:pt x="4221" y="835"/>
                  </a:cubicBezTo>
                  <a:cubicBezTo>
                    <a:pt x="3871" y="395"/>
                    <a:pt x="3375" y="102"/>
                    <a:pt x="283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15"/>
            <p:cNvSpPr/>
            <p:nvPr/>
          </p:nvSpPr>
          <p:spPr>
            <a:xfrm>
              <a:off x="31672" y="4705853"/>
              <a:ext cx="152346" cy="171806"/>
            </a:xfrm>
            <a:custGeom>
              <a:rect b="b" l="l" r="r" t="t"/>
              <a:pathLst>
                <a:path extrusionOk="0" h="5006" w="4439">
                  <a:moveTo>
                    <a:pt x="1597" y="0"/>
                  </a:moveTo>
                  <a:cubicBezTo>
                    <a:pt x="1231" y="0"/>
                    <a:pt x="933" y="328"/>
                    <a:pt x="1053" y="875"/>
                  </a:cubicBezTo>
                  <a:cubicBezTo>
                    <a:pt x="938" y="688"/>
                    <a:pt x="818" y="612"/>
                    <a:pt x="702" y="612"/>
                  </a:cubicBezTo>
                  <a:cubicBezTo>
                    <a:pt x="329" y="612"/>
                    <a:pt x="1" y="1394"/>
                    <a:pt x="26" y="1755"/>
                  </a:cubicBezTo>
                  <a:cubicBezTo>
                    <a:pt x="105" y="3188"/>
                    <a:pt x="1391" y="4114"/>
                    <a:pt x="2362" y="5005"/>
                  </a:cubicBezTo>
                  <a:lnTo>
                    <a:pt x="2362" y="5005"/>
                  </a:lnTo>
                  <a:cubicBezTo>
                    <a:pt x="2263" y="4912"/>
                    <a:pt x="3288" y="3549"/>
                    <a:pt x="3389" y="3380"/>
                  </a:cubicBezTo>
                  <a:cubicBezTo>
                    <a:pt x="3829" y="2557"/>
                    <a:pt x="4438" y="1857"/>
                    <a:pt x="4044" y="864"/>
                  </a:cubicBezTo>
                  <a:cubicBezTo>
                    <a:pt x="3947" y="627"/>
                    <a:pt x="3643" y="342"/>
                    <a:pt x="3393" y="342"/>
                  </a:cubicBezTo>
                  <a:cubicBezTo>
                    <a:pt x="3262" y="342"/>
                    <a:pt x="3147" y="421"/>
                    <a:pt x="3084" y="627"/>
                  </a:cubicBezTo>
                  <a:cubicBezTo>
                    <a:pt x="2989" y="405"/>
                    <a:pt x="2683" y="6"/>
                    <a:pt x="2431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5" y="84"/>
                    <a:pt x="1782" y="0"/>
                    <a:pt x="1597" y="0"/>
                  </a:cubicBezTo>
                  <a:close/>
                  <a:moveTo>
                    <a:pt x="2362" y="5005"/>
                  </a:moveTo>
                  <a:lnTo>
                    <a:pt x="2362" y="5005"/>
                  </a:lnTo>
                  <a:cubicBezTo>
                    <a:pt x="2362" y="5005"/>
                    <a:pt x="2362" y="5005"/>
                    <a:pt x="2362" y="5005"/>
                  </a:cubicBezTo>
                  <a:cubicBezTo>
                    <a:pt x="2362" y="5005"/>
                    <a:pt x="2362" y="5005"/>
                    <a:pt x="2362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15"/>
            <p:cNvSpPr/>
            <p:nvPr/>
          </p:nvSpPr>
          <p:spPr>
            <a:xfrm>
              <a:off x="-29005" y="4555257"/>
              <a:ext cx="140232" cy="310768"/>
            </a:xfrm>
            <a:custGeom>
              <a:rect b="b" l="l" r="r" t="t"/>
              <a:pathLst>
                <a:path extrusionOk="0" h="9055" w="4086">
                  <a:moveTo>
                    <a:pt x="3583" y="1"/>
                  </a:moveTo>
                  <a:cubicBezTo>
                    <a:pt x="3287" y="1"/>
                    <a:pt x="2988" y="51"/>
                    <a:pt x="2708" y="152"/>
                  </a:cubicBezTo>
                  <a:cubicBezTo>
                    <a:pt x="858" y="806"/>
                    <a:pt x="0" y="3458"/>
                    <a:pt x="587" y="5196"/>
                  </a:cubicBezTo>
                  <a:cubicBezTo>
                    <a:pt x="1129" y="6922"/>
                    <a:pt x="2167" y="8592"/>
                    <a:pt x="4062" y="9055"/>
                  </a:cubicBezTo>
                  <a:cubicBezTo>
                    <a:pt x="4074" y="9044"/>
                    <a:pt x="4074" y="9032"/>
                    <a:pt x="4085" y="9021"/>
                  </a:cubicBezTo>
                  <a:cubicBezTo>
                    <a:pt x="3600" y="8694"/>
                    <a:pt x="3160" y="8287"/>
                    <a:pt x="2810" y="7825"/>
                  </a:cubicBezTo>
                  <a:cubicBezTo>
                    <a:pt x="2505" y="7407"/>
                    <a:pt x="2234" y="6979"/>
                    <a:pt x="2009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21" y="17"/>
                    <a:pt x="3752" y="1"/>
                    <a:pt x="3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15"/>
            <p:cNvSpPr/>
            <p:nvPr/>
          </p:nvSpPr>
          <p:spPr>
            <a:xfrm>
              <a:off x="42620" y="4736261"/>
              <a:ext cx="68983" cy="131720"/>
            </a:xfrm>
            <a:custGeom>
              <a:rect b="b" l="l" r="r" t="t"/>
              <a:pathLst>
                <a:path extrusionOk="0" h="3838" w="2010">
                  <a:moveTo>
                    <a:pt x="1" y="1"/>
                  </a:moveTo>
                  <a:cubicBezTo>
                    <a:pt x="1" y="1"/>
                    <a:pt x="46" y="271"/>
                    <a:pt x="136" y="678"/>
                  </a:cubicBezTo>
                  <a:cubicBezTo>
                    <a:pt x="193" y="881"/>
                    <a:pt x="249" y="1106"/>
                    <a:pt x="339" y="1355"/>
                  </a:cubicBezTo>
                  <a:cubicBezTo>
                    <a:pt x="418" y="1603"/>
                    <a:pt x="520" y="1862"/>
                    <a:pt x="633" y="2111"/>
                  </a:cubicBezTo>
                  <a:cubicBezTo>
                    <a:pt x="689" y="2246"/>
                    <a:pt x="757" y="2370"/>
                    <a:pt x="813" y="2494"/>
                  </a:cubicBezTo>
                  <a:cubicBezTo>
                    <a:pt x="881" y="2607"/>
                    <a:pt x="949" y="2720"/>
                    <a:pt x="1016" y="2844"/>
                  </a:cubicBezTo>
                  <a:cubicBezTo>
                    <a:pt x="1095" y="2957"/>
                    <a:pt x="1152" y="3059"/>
                    <a:pt x="1231" y="3149"/>
                  </a:cubicBezTo>
                  <a:cubicBezTo>
                    <a:pt x="1321" y="3239"/>
                    <a:pt x="1389" y="3329"/>
                    <a:pt x="1456" y="3408"/>
                  </a:cubicBezTo>
                  <a:cubicBezTo>
                    <a:pt x="1524" y="3476"/>
                    <a:pt x="1603" y="3544"/>
                    <a:pt x="1671" y="3600"/>
                  </a:cubicBezTo>
                  <a:cubicBezTo>
                    <a:pt x="1727" y="3645"/>
                    <a:pt x="1784" y="3691"/>
                    <a:pt x="1851" y="3736"/>
                  </a:cubicBezTo>
                  <a:cubicBezTo>
                    <a:pt x="1953" y="3792"/>
                    <a:pt x="2009" y="3837"/>
                    <a:pt x="2009" y="3837"/>
                  </a:cubicBezTo>
                  <a:cubicBezTo>
                    <a:pt x="2009" y="3837"/>
                    <a:pt x="1964" y="3781"/>
                    <a:pt x="1863" y="3702"/>
                  </a:cubicBezTo>
                  <a:cubicBezTo>
                    <a:pt x="1817" y="3645"/>
                    <a:pt x="1772" y="3600"/>
                    <a:pt x="1727" y="3544"/>
                  </a:cubicBezTo>
                  <a:cubicBezTo>
                    <a:pt x="1671" y="3476"/>
                    <a:pt x="1603" y="3397"/>
                    <a:pt x="1558" y="3329"/>
                  </a:cubicBezTo>
                  <a:cubicBezTo>
                    <a:pt x="1490" y="3250"/>
                    <a:pt x="1434" y="3149"/>
                    <a:pt x="1366" y="3059"/>
                  </a:cubicBezTo>
                  <a:cubicBezTo>
                    <a:pt x="1310" y="2957"/>
                    <a:pt x="1242" y="2844"/>
                    <a:pt x="1174" y="2743"/>
                  </a:cubicBezTo>
                  <a:cubicBezTo>
                    <a:pt x="1118" y="2630"/>
                    <a:pt x="1061" y="2517"/>
                    <a:pt x="994" y="2393"/>
                  </a:cubicBezTo>
                  <a:cubicBezTo>
                    <a:pt x="937" y="2280"/>
                    <a:pt x="881" y="2156"/>
                    <a:pt x="824" y="2032"/>
                  </a:cubicBezTo>
                  <a:cubicBezTo>
                    <a:pt x="712" y="1783"/>
                    <a:pt x="610" y="1513"/>
                    <a:pt x="509" y="1287"/>
                  </a:cubicBezTo>
                  <a:cubicBezTo>
                    <a:pt x="418" y="1061"/>
                    <a:pt x="328" y="824"/>
                    <a:pt x="260" y="633"/>
                  </a:cubicBezTo>
                  <a:cubicBezTo>
                    <a:pt x="181" y="441"/>
                    <a:pt x="114" y="294"/>
                    <a:pt x="68" y="170"/>
                  </a:cubicBezTo>
                  <a:cubicBezTo>
                    <a:pt x="23" y="5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15"/>
            <p:cNvSpPr/>
            <p:nvPr/>
          </p:nvSpPr>
          <p:spPr>
            <a:xfrm>
              <a:off x="65855" y="4721949"/>
              <a:ext cx="44582" cy="137108"/>
            </a:xfrm>
            <a:custGeom>
              <a:rect b="b" l="l" r="r" t="t"/>
              <a:pathLst>
                <a:path extrusionOk="0" h="3995" w="1299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18" y="2641"/>
                    <a:pt x="463" y="2765"/>
                    <a:pt x="509" y="2889"/>
                  </a:cubicBezTo>
                  <a:cubicBezTo>
                    <a:pt x="554" y="3002"/>
                    <a:pt x="621" y="3115"/>
                    <a:pt x="667" y="3216"/>
                  </a:cubicBezTo>
                  <a:cubicBezTo>
                    <a:pt x="723" y="3318"/>
                    <a:pt x="779" y="3408"/>
                    <a:pt x="847" y="3498"/>
                  </a:cubicBezTo>
                  <a:cubicBezTo>
                    <a:pt x="892" y="3577"/>
                    <a:pt x="949" y="3656"/>
                    <a:pt x="1016" y="3724"/>
                  </a:cubicBezTo>
                  <a:cubicBezTo>
                    <a:pt x="1050" y="3780"/>
                    <a:pt x="1107" y="3825"/>
                    <a:pt x="1152" y="3871"/>
                  </a:cubicBezTo>
                  <a:cubicBezTo>
                    <a:pt x="1197" y="3916"/>
                    <a:pt x="1242" y="3961"/>
                    <a:pt x="1298" y="3995"/>
                  </a:cubicBezTo>
                  <a:cubicBezTo>
                    <a:pt x="1298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49" y="3442"/>
                  </a:cubicBezTo>
                  <a:cubicBezTo>
                    <a:pt x="892" y="3351"/>
                    <a:pt x="858" y="3250"/>
                    <a:pt x="813" y="3148"/>
                  </a:cubicBezTo>
                  <a:cubicBezTo>
                    <a:pt x="768" y="3047"/>
                    <a:pt x="723" y="2934"/>
                    <a:pt x="689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94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80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15"/>
            <p:cNvSpPr/>
            <p:nvPr/>
          </p:nvSpPr>
          <p:spPr>
            <a:xfrm>
              <a:off x="83290" y="4766085"/>
              <a:ext cx="25603" cy="89095"/>
            </a:xfrm>
            <a:custGeom>
              <a:rect b="b" l="l" r="r" t="t"/>
              <a:pathLst>
                <a:path extrusionOk="0" h="2596" w="746">
                  <a:moveTo>
                    <a:pt x="396" y="0"/>
                  </a:moveTo>
                  <a:cubicBezTo>
                    <a:pt x="384" y="34"/>
                    <a:pt x="362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8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9" y="937"/>
                    <a:pt x="1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7" y="1829"/>
                  </a:cubicBezTo>
                  <a:cubicBezTo>
                    <a:pt x="350" y="1975"/>
                    <a:pt x="553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689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5" y="678"/>
                    <a:pt x="475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07" y="68"/>
                    <a:pt x="407" y="34"/>
                    <a:pt x="39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15"/>
            <p:cNvSpPr/>
            <p:nvPr/>
          </p:nvSpPr>
          <p:spPr>
            <a:xfrm>
              <a:off x="107314" y="4770341"/>
              <a:ext cx="13591" cy="63561"/>
            </a:xfrm>
            <a:custGeom>
              <a:rect b="b" l="l" r="r" t="t"/>
              <a:pathLst>
                <a:path extrusionOk="0" h="1852" w="396">
                  <a:moveTo>
                    <a:pt x="395" y="1"/>
                  </a:moveTo>
                  <a:lnTo>
                    <a:pt x="395" y="1"/>
                  </a:lnTo>
                  <a:cubicBezTo>
                    <a:pt x="339" y="91"/>
                    <a:pt x="294" y="181"/>
                    <a:pt x="248" y="271"/>
                  </a:cubicBezTo>
                  <a:cubicBezTo>
                    <a:pt x="203" y="362"/>
                    <a:pt x="169" y="463"/>
                    <a:pt x="136" y="565"/>
                  </a:cubicBezTo>
                  <a:cubicBezTo>
                    <a:pt x="113" y="666"/>
                    <a:pt x="90" y="779"/>
                    <a:pt x="57" y="903"/>
                  </a:cubicBezTo>
                  <a:cubicBezTo>
                    <a:pt x="23" y="1118"/>
                    <a:pt x="0" y="1332"/>
                    <a:pt x="11" y="1558"/>
                  </a:cubicBezTo>
                  <a:cubicBezTo>
                    <a:pt x="23" y="1659"/>
                    <a:pt x="34" y="1761"/>
                    <a:pt x="57" y="1851"/>
                  </a:cubicBezTo>
                  <a:cubicBezTo>
                    <a:pt x="90" y="1761"/>
                    <a:pt x="113" y="1659"/>
                    <a:pt x="136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48" y="1061"/>
                    <a:pt x="271" y="937"/>
                  </a:cubicBezTo>
                  <a:cubicBezTo>
                    <a:pt x="294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61" y="350"/>
                    <a:pt x="373" y="305"/>
                  </a:cubicBezTo>
                  <a:cubicBezTo>
                    <a:pt x="384" y="204"/>
                    <a:pt x="395" y="102"/>
                    <a:pt x="395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15"/>
            <p:cNvSpPr/>
            <p:nvPr/>
          </p:nvSpPr>
          <p:spPr>
            <a:xfrm>
              <a:off x="104980" y="4685913"/>
              <a:ext cx="288151" cy="198267"/>
            </a:xfrm>
            <a:custGeom>
              <a:rect b="b" l="l" r="r" t="t"/>
              <a:pathLst>
                <a:path extrusionOk="0" h="5777" w="8396">
                  <a:moveTo>
                    <a:pt x="5927" y="0"/>
                  </a:moveTo>
                  <a:cubicBezTo>
                    <a:pt x="5632" y="0"/>
                    <a:pt x="5337" y="23"/>
                    <a:pt x="5045" y="68"/>
                  </a:cubicBezTo>
                  <a:cubicBezTo>
                    <a:pt x="3589" y="305"/>
                    <a:pt x="2291" y="1332"/>
                    <a:pt x="1603" y="2607"/>
                  </a:cubicBezTo>
                  <a:cubicBezTo>
                    <a:pt x="1411" y="2991"/>
                    <a:pt x="734" y="4717"/>
                    <a:pt x="0" y="5361"/>
                  </a:cubicBezTo>
                  <a:lnTo>
                    <a:pt x="2043" y="5699"/>
                  </a:lnTo>
                  <a:cubicBezTo>
                    <a:pt x="2458" y="5749"/>
                    <a:pt x="2857" y="5777"/>
                    <a:pt x="3241" y="5777"/>
                  </a:cubicBezTo>
                  <a:cubicBezTo>
                    <a:pt x="4848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15"/>
            <p:cNvSpPr/>
            <p:nvPr/>
          </p:nvSpPr>
          <p:spPr>
            <a:xfrm>
              <a:off x="104980" y="4755549"/>
              <a:ext cx="183612" cy="129798"/>
            </a:xfrm>
            <a:custGeom>
              <a:rect b="b" l="l" r="r" t="t"/>
              <a:pathLst>
                <a:path extrusionOk="0" h="3782" w="5350">
                  <a:moveTo>
                    <a:pt x="3526" y="0"/>
                  </a:moveTo>
                  <a:cubicBezTo>
                    <a:pt x="3187" y="0"/>
                    <a:pt x="2838" y="141"/>
                    <a:pt x="2697" y="432"/>
                  </a:cubicBezTo>
                  <a:cubicBezTo>
                    <a:pt x="2702" y="150"/>
                    <a:pt x="2577" y="51"/>
                    <a:pt x="2408" y="51"/>
                  </a:cubicBezTo>
                  <a:cubicBezTo>
                    <a:pt x="2130" y="51"/>
                    <a:pt x="1732" y="320"/>
                    <a:pt x="1592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82" y="3781"/>
                    <a:pt x="2817" y="3781"/>
                  </a:cubicBezTo>
                  <a:cubicBezTo>
                    <a:pt x="2949" y="3781"/>
                    <a:pt x="3085" y="3771"/>
                    <a:pt x="3228" y="3749"/>
                  </a:cubicBezTo>
                  <a:cubicBezTo>
                    <a:pt x="3713" y="3693"/>
                    <a:pt x="4379" y="3241"/>
                    <a:pt x="4785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49" y="1650"/>
                    <a:pt x="5157" y="1018"/>
                    <a:pt x="4266" y="906"/>
                  </a:cubicBezTo>
                  <a:cubicBezTo>
                    <a:pt x="4516" y="312"/>
                    <a:pt x="4031" y="0"/>
                    <a:pt x="352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15"/>
            <p:cNvSpPr/>
            <p:nvPr/>
          </p:nvSpPr>
          <p:spPr>
            <a:xfrm>
              <a:off x="102646" y="4656570"/>
              <a:ext cx="264950" cy="212956"/>
            </a:xfrm>
            <a:custGeom>
              <a:rect b="b" l="l" r="r" t="t"/>
              <a:pathLst>
                <a:path extrusionOk="0" h="6205" w="7720">
                  <a:moveTo>
                    <a:pt x="5386" y="1"/>
                  </a:moveTo>
                  <a:cubicBezTo>
                    <a:pt x="4486" y="1"/>
                    <a:pt x="3555" y="277"/>
                    <a:pt x="2969" y="698"/>
                  </a:cubicBezTo>
                  <a:cubicBezTo>
                    <a:pt x="2032" y="1352"/>
                    <a:pt x="1648" y="2300"/>
                    <a:pt x="1208" y="3293"/>
                  </a:cubicBezTo>
                  <a:cubicBezTo>
                    <a:pt x="926" y="3869"/>
                    <a:pt x="700" y="4455"/>
                    <a:pt x="509" y="5065"/>
                  </a:cubicBezTo>
                  <a:cubicBezTo>
                    <a:pt x="328" y="5697"/>
                    <a:pt x="147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6" y="1149"/>
                    <a:pt x="5113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5" y="300"/>
                    <a:pt x="6322" y="1"/>
                    <a:pt x="53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15"/>
            <p:cNvSpPr/>
            <p:nvPr/>
          </p:nvSpPr>
          <p:spPr>
            <a:xfrm>
              <a:off x="112324" y="4747484"/>
              <a:ext cx="149155" cy="112741"/>
            </a:xfrm>
            <a:custGeom>
              <a:rect b="b" l="l" r="r" t="t"/>
              <a:pathLst>
                <a:path extrusionOk="0" h="3285" w="4346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83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1" y="836"/>
                    <a:pt x="2235" y="949"/>
                  </a:cubicBezTo>
                  <a:cubicBezTo>
                    <a:pt x="2100" y="1062"/>
                    <a:pt x="1976" y="1186"/>
                    <a:pt x="1851" y="1310"/>
                  </a:cubicBezTo>
                  <a:cubicBezTo>
                    <a:pt x="1615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92" y="2472"/>
                  </a:cubicBezTo>
                  <a:cubicBezTo>
                    <a:pt x="791" y="2585"/>
                    <a:pt x="701" y="2686"/>
                    <a:pt x="610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3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2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3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2" y="3231"/>
                  </a:cubicBezTo>
                  <a:lnTo>
                    <a:pt x="72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6" y="3127"/>
                    <a:pt x="385" y="3081"/>
                  </a:cubicBezTo>
                  <a:cubicBezTo>
                    <a:pt x="486" y="3014"/>
                    <a:pt x="588" y="2946"/>
                    <a:pt x="689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3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41" y="892"/>
                    <a:pt x="2766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1" y="260"/>
                    <a:pt x="3713" y="227"/>
                    <a:pt x="3826" y="193"/>
                  </a:cubicBezTo>
                  <a:cubicBezTo>
                    <a:pt x="3862" y="181"/>
                    <a:pt x="3897" y="177"/>
                    <a:pt x="3930" y="177"/>
                  </a:cubicBezTo>
                  <a:cubicBezTo>
                    <a:pt x="3976" y="177"/>
                    <a:pt x="4019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2" y="3231"/>
                  </a:moveTo>
                  <a:lnTo>
                    <a:pt x="72" y="3231"/>
                  </a:lnTo>
                  <a:cubicBezTo>
                    <a:pt x="62" y="3237"/>
                    <a:pt x="54" y="3243"/>
                    <a:pt x="46" y="3251"/>
                  </a:cubicBezTo>
                  <a:cubicBezTo>
                    <a:pt x="23" y="3262"/>
                    <a:pt x="57" y="3273"/>
                    <a:pt x="69" y="3285"/>
                  </a:cubicBezTo>
                  <a:cubicBezTo>
                    <a:pt x="77" y="3285"/>
                    <a:pt x="76" y="3261"/>
                    <a:pt x="72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15"/>
            <p:cNvSpPr/>
            <p:nvPr/>
          </p:nvSpPr>
          <p:spPr>
            <a:xfrm>
              <a:off x="123169" y="4811010"/>
              <a:ext cx="94140" cy="45337"/>
            </a:xfrm>
            <a:custGeom>
              <a:rect b="b" l="l" r="r" t="t"/>
              <a:pathLst>
                <a:path extrusionOk="0" h="1321" w="2743">
                  <a:moveTo>
                    <a:pt x="2743" y="0"/>
                  </a:moveTo>
                  <a:lnTo>
                    <a:pt x="2743" y="0"/>
                  </a:lnTo>
                  <a:cubicBezTo>
                    <a:pt x="2743" y="1"/>
                    <a:pt x="2697" y="12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95" y="215"/>
                  </a:cubicBezTo>
                  <a:cubicBezTo>
                    <a:pt x="1705" y="260"/>
                    <a:pt x="1626" y="294"/>
                    <a:pt x="1535" y="339"/>
                  </a:cubicBezTo>
                  <a:cubicBezTo>
                    <a:pt x="1457" y="384"/>
                    <a:pt x="1378" y="441"/>
                    <a:pt x="1287" y="486"/>
                  </a:cubicBezTo>
                  <a:cubicBezTo>
                    <a:pt x="1118" y="587"/>
                    <a:pt x="960" y="689"/>
                    <a:pt x="813" y="790"/>
                  </a:cubicBezTo>
                  <a:cubicBezTo>
                    <a:pt x="655" y="892"/>
                    <a:pt x="520" y="982"/>
                    <a:pt x="407" y="1061"/>
                  </a:cubicBezTo>
                  <a:cubicBezTo>
                    <a:pt x="283" y="1140"/>
                    <a:pt x="181" y="1197"/>
                    <a:pt x="114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6" y="1039"/>
                    <a:pt x="904" y="960"/>
                  </a:cubicBezTo>
                  <a:cubicBezTo>
                    <a:pt x="1062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9" y="68"/>
                    <a:pt x="2585" y="57"/>
                    <a:pt x="2619" y="46"/>
                  </a:cubicBezTo>
                  <a:cubicBezTo>
                    <a:pt x="2653" y="23"/>
                    <a:pt x="2698" y="12"/>
                    <a:pt x="2743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15"/>
            <p:cNvSpPr/>
            <p:nvPr/>
          </p:nvSpPr>
          <p:spPr>
            <a:xfrm>
              <a:off x="128215" y="4826900"/>
              <a:ext cx="99562" cy="30991"/>
            </a:xfrm>
            <a:custGeom>
              <a:rect b="b" l="l" r="r" t="t"/>
              <a:pathLst>
                <a:path extrusionOk="0" h="903" w="2901">
                  <a:moveTo>
                    <a:pt x="2901" y="0"/>
                  </a:moveTo>
                  <a:cubicBezTo>
                    <a:pt x="2743" y="0"/>
                    <a:pt x="2585" y="23"/>
                    <a:pt x="2427" y="45"/>
                  </a:cubicBezTo>
                  <a:cubicBezTo>
                    <a:pt x="2077" y="102"/>
                    <a:pt x="1738" y="181"/>
                    <a:pt x="1400" y="282"/>
                  </a:cubicBezTo>
                  <a:cubicBezTo>
                    <a:pt x="1219" y="339"/>
                    <a:pt x="1039" y="406"/>
                    <a:pt x="869" y="474"/>
                  </a:cubicBezTo>
                  <a:cubicBezTo>
                    <a:pt x="711" y="530"/>
                    <a:pt x="565" y="598"/>
                    <a:pt x="418" y="666"/>
                  </a:cubicBezTo>
                  <a:cubicBezTo>
                    <a:pt x="159" y="790"/>
                    <a:pt x="1" y="903"/>
                    <a:pt x="1" y="903"/>
                  </a:cubicBezTo>
                  <a:cubicBezTo>
                    <a:pt x="1" y="903"/>
                    <a:pt x="181" y="869"/>
                    <a:pt x="463" y="790"/>
                  </a:cubicBezTo>
                  <a:cubicBezTo>
                    <a:pt x="531" y="767"/>
                    <a:pt x="610" y="745"/>
                    <a:pt x="689" y="722"/>
                  </a:cubicBezTo>
                  <a:cubicBezTo>
                    <a:pt x="768" y="688"/>
                    <a:pt x="847" y="666"/>
                    <a:pt x="937" y="643"/>
                  </a:cubicBezTo>
                  <a:cubicBezTo>
                    <a:pt x="1106" y="598"/>
                    <a:pt x="1276" y="542"/>
                    <a:pt x="1456" y="485"/>
                  </a:cubicBezTo>
                  <a:cubicBezTo>
                    <a:pt x="1648" y="429"/>
                    <a:pt x="1829" y="372"/>
                    <a:pt x="1998" y="316"/>
                  </a:cubicBezTo>
                  <a:lnTo>
                    <a:pt x="2460" y="158"/>
                  </a:lnTo>
                  <a:cubicBezTo>
                    <a:pt x="2731" y="68"/>
                    <a:pt x="2901" y="0"/>
                    <a:pt x="290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15"/>
            <p:cNvSpPr/>
            <p:nvPr/>
          </p:nvSpPr>
          <p:spPr>
            <a:xfrm>
              <a:off x="103813" y="4860980"/>
              <a:ext cx="227748" cy="252424"/>
            </a:xfrm>
            <a:custGeom>
              <a:rect b="b" l="l" r="r" t="t"/>
              <a:pathLst>
                <a:path extrusionOk="0" h="7355" w="6636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3" y="1264"/>
                    <a:pt x="610" y="1648"/>
                    <a:pt x="779" y="2889"/>
                  </a:cubicBezTo>
                  <a:cubicBezTo>
                    <a:pt x="836" y="3306"/>
                    <a:pt x="689" y="4187"/>
                    <a:pt x="757" y="4581"/>
                  </a:cubicBezTo>
                  <a:cubicBezTo>
                    <a:pt x="802" y="4965"/>
                    <a:pt x="937" y="5157"/>
                    <a:pt x="1084" y="5529"/>
                  </a:cubicBezTo>
                  <a:cubicBezTo>
                    <a:pt x="1614" y="6782"/>
                    <a:pt x="3307" y="7312"/>
                    <a:pt x="4526" y="7346"/>
                  </a:cubicBezTo>
                  <a:cubicBezTo>
                    <a:pt x="4607" y="7352"/>
                    <a:pt x="4690" y="7355"/>
                    <a:pt x="4772" y="7355"/>
                  </a:cubicBezTo>
                  <a:cubicBezTo>
                    <a:pt x="4998" y="7355"/>
                    <a:pt x="5225" y="7334"/>
                    <a:pt x="5440" y="7301"/>
                  </a:cubicBezTo>
                  <a:cubicBezTo>
                    <a:pt x="6196" y="5924"/>
                    <a:pt x="6636" y="4480"/>
                    <a:pt x="5564" y="3002"/>
                  </a:cubicBezTo>
                  <a:cubicBezTo>
                    <a:pt x="4864" y="2043"/>
                    <a:pt x="4424" y="1569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15"/>
            <p:cNvSpPr/>
            <p:nvPr/>
          </p:nvSpPr>
          <p:spPr>
            <a:xfrm>
              <a:off x="80956" y="4857479"/>
              <a:ext cx="5457" cy="4668"/>
            </a:xfrm>
            <a:custGeom>
              <a:rect b="b" l="l" r="r" t="t"/>
              <a:pathLst>
                <a:path extrusionOk="0" h="136" w="159">
                  <a:moveTo>
                    <a:pt x="1" y="1"/>
                  </a:moveTo>
                  <a:lnTo>
                    <a:pt x="46" y="136"/>
                  </a:lnTo>
                  <a:cubicBezTo>
                    <a:pt x="80" y="113"/>
                    <a:pt x="114" y="102"/>
                    <a:pt x="159" y="80"/>
                  </a:cubicBezTo>
                  <a:cubicBezTo>
                    <a:pt x="102" y="57"/>
                    <a:pt x="57" y="23"/>
                    <a:pt x="1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15"/>
            <p:cNvSpPr/>
            <p:nvPr/>
          </p:nvSpPr>
          <p:spPr>
            <a:xfrm>
              <a:off x="103813" y="4860980"/>
              <a:ext cx="166967" cy="163844"/>
            </a:xfrm>
            <a:custGeom>
              <a:rect b="b" l="l" r="r" t="t"/>
              <a:pathLst>
                <a:path extrusionOk="0" h="4774" w="4865">
                  <a:moveTo>
                    <a:pt x="328" y="0"/>
                  </a:moveTo>
                  <a:cubicBezTo>
                    <a:pt x="215" y="23"/>
                    <a:pt x="113" y="57"/>
                    <a:pt x="1" y="90"/>
                  </a:cubicBezTo>
                  <a:cubicBezTo>
                    <a:pt x="633" y="1275"/>
                    <a:pt x="610" y="1659"/>
                    <a:pt x="779" y="2900"/>
                  </a:cubicBezTo>
                  <a:cubicBezTo>
                    <a:pt x="791" y="3126"/>
                    <a:pt x="791" y="3363"/>
                    <a:pt x="779" y="3600"/>
                  </a:cubicBezTo>
                  <a:cubicBezTo>
                    <a:pt x="858" y="3848"/>
                    <a:pt x="982" y="4062"/>
                    <a:pt x="1129" y="4153"/>
                  </a:cubicBezTo>
                  <a:cubicBezTo>
                    <a:pt x="1206" y="4195"/>
                    <a:pt x="1273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6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38" y="2201"/>
                    <a:pt x="4435" y="1828"/>
                    <a:pt x="4165" y="1512"/>
                  </a:cubicBezTo>
                  <a:cubicBezTo>
                    <a:pt x="3916" y="1343"/>
                    <a:pt x="3645" y="1185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15"/>
            <p:cNvSpPr/>
            <p:nvPr/>
          </p:nvSpPr>
          <p:spPr>
            <a:xfrm>
              <a:off x="115036" y="4857548"/>
              <a:ext cx="253316" cy="253625"/>
            </a:xfrm>
            <a:custGeom>
              <a:rect b="b" l="l" r="r" t="t"/>
              <a:pathLst>
                <a:path extrusionOk="0" h="7390" w="7381">
                  <a:moveTo>
                    <a:pt x="962" y="0"/>
                  </a:moveTo>
                  <a:cubicBezTo>
                    <a:pt x="649" y="0"/>
                    <a:pt x="324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97" y="1669"/>
                    <a:pt x="4537" y="2143"/>
                    <a:pt x="5237" y="3102"/>
                  </a:cubicBezTo>
                  <a:cubicBezTo>
                    <a:pt x="6309" y="4580"/>
                    <a:pt x="5869" y="6024"/>
                    <a:pt x="5124" y="7390"/>
                  </a:cubicBezTo>
                  <a:cubicBezTo>
                    <a:pt x="6681" y="7108"/>
                    <a:pt x="7381" y="5821"/>
                    <a:pt x="6975" y="4004"/>
                  </a:cubicBezTo>
                  <a:cubicBezTo>
                    <a:pt x="6523" y="1962"/>
                    <a:pt x="5372" y="1116"/>
                    <a:pt x="3194" y="416"/>
                  </a:cubicBezTo>
                  <a:cubicBezTo>
                    <a:pt x="3044" y="363"/>
                    <a:pt x="2081" y="0"/>
                    <a:pt x="9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15"/>
            <p:cNvSpPr/>
            <p:nvPr/>
          </p:nvSpPr>
          <p:spPr>
            <a:xfrm>
              <a:off x="125881" y="4873369"/>
              <a:ext cx="116619" cy="96439"/>
            </a:xfrm>
            <a:custGeom>
              <a:rect b="b" l="l" r="r" t="t"/>
              <a:pathLst>
                <a:path extrusionOk="0" h="2810" w="3398">
                  <a:moveTo>
                    <a:pt x="1" y="0"/>
                  </a:moveTo>
                  <a:cubicBezTo>
                    <a:pt x="1" y="0"/>
                    <a:pt x="69" y="34"/>
                    <a:pt x="170" y="102"/>
                  </a:cubicBezTo>
                  <a:cubicBezTo>
                    <a:pt x="272" y="169"/>
                    <a:pt x="430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994" y="598"/>
                    <a:pt x="1095" y="666"/>
                    <a:pt x="1208" y="745"/>
                  </a:cubicBezTo>
                  <a:cubicBezTo>
                    <a:pt x="1310" y="813"/>
                    <a:pt x="1423" y="892"/>
                    <a:pt x="1535" y="971"/>
                  </a:cubicBezTo>
                  <a:cubicBezTo>
                    <a:pt x="1637" y="1050"/>
                    <a:pt x="1750" y="1129"/>
                    <a:pt x="1863" y="1219"/>
                  </a:cubicBezTo>
                  <a:cubicBezTo>
                    <a:pt x="1964" y="1309"/>
                    <a:pt x="2066" y="1399"/>
                    <a:pt x="2179" y="1490"/>
                  </a:cubicBezTo>
                  <a:cubicBezTo>
                    <a:pt x="2280" y="1569"/>
                    <a:pt x="2371" y="1659"/>
                    <a:pt x="2461" y="1761"/>
                  </a:cubicBezTo>
                  <a:cubicBezTo>
                    <a:pt x="2551" y="1851"/>
                    <a:pt x="2641" y="1930"/>
                    <a:pt x="2732" y="2020"/>
                  </a:cubicBezTo>
                  <a:cubicBezTo>
                    <a:pt x="2811" y="2110"/>
                    <a:pt x="2878" y="2189"/>
                    <a:pt x="2946" y="2268"/>
                  </a:cubicBezTo>
                  <a:cubicBezTo>
                    <a:pt x="3093" y="2415"/>
                    <a:pt x="3194" y="2562"/>
                    <a:pt x="3273" y="2663"/>
                  </a:cubicBezTo>
                  <a:lnTo>
                    <a:pt x="3397" y="2810"/>
                  </a:lnTo>
                  <a:cubicBezTo>
                    <a:pt x="3397" y="2810"/>
                    <a:pt x="3364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8" y="2189"/>
                  </a:cubicBezTo>
                  <a:cubicBezTo>
                    <a:pt x="2991" y="2099"/>
                    <a:pt x="2923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60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70" y="339"/>
                    <a:pt x="757" y="294"/>
                    <a:pt x="667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9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15"/>
            <p:cNvSpPr/>
            <p:nvPr/>
          </p:nvSpPr>
          <p:spPr>
            <a:xfrm>
              <a:off x="111192" y="4864824"/>
              <a:ext cx="116585" cy="156122"/>
            </a:xfrm>
            <a:custGeom>
              <a:rect b="b" l="l" r="r" t="t"/>
              <a:pathLst>
                <a:path extrusionOk="0" h="4549" w="3397">
                  <a:moveTo>
                    <a:pt x="0" y="1"/>
                  </a:moveTo>
                  <a:cubicBezTo>
                    <a:pt x="0" y="1"/>
                    <a:pt x="68" y="69"/>
                    <a:pt x="192" y="170"/>
                  </a:cubicBezTo>
                  <a:cubicBezTo>
                    <a:pt x="316" y="272"/>
                    <a:pt x="474" y="430"/>
                    <a:pt x="677" y="610"/>
                  </a:cubicBezTo>
                  <a:cubicBezTo>
                    <a:pt x="869" y="791"/>
                    <a:pt x="1083" y="1017"/>
                    <a:pt x="1320" y="1265"/>
                  </a:cubicBezTo>
                  <a:cubicBezTo>
                    <a:pt x="1433" y="1389"/>
                    <a:pt x="1546" y="1524"/>
                    <a:pt x="1659" y="1660"/>
                  </a:cubicBezTo>
                  <a:cubicBezTo>
                    <a:pt x="1783" y="1784"/>
                    <a:pt x="1896" y="1931"/>
                    <a:pt x="2009" y="2066"/>
                  </a:cubicBezTo>
                  <a:cubicBezTo>
                    <a:pt x="2110" y="2213"/>
                    <a:pt x="2223" y="2348"/>
                    <a:pt x="2325" y="2495"/>
                  </a:cubicBezTo>
                  <a:cubicBezTo>
                    <a:pt x="2426" y="2630"/>
                    <a:pt x="2528" y="2777"/>
                    <a:pt x="2618" y="2912"/>
                  </a:cubicBezTo>
                  <a:cubicBezTo>
                    <a:pt x="2708" y="3059"/>
                    <a:pt x="2810" y="3183"/>
                    <a:pt x="2878" y="3318"/>
                  </a:cubicBezTo>
                  <a:cubicBezTo>
                    <a:pt x="2934" y="3465"/>
                    <a:pt x="3013" y="3589"/>
                    <a:pt x="3069" y="3713"/>
                  </a:cubicBezTo>
                  <a:cubicBezTo>
                    <a:pt x="3126" y="3815"/>
                    <a:pt x="3171" y="3928"/>
                    <a:pt x="3216" y="4041"/>
                  </a:cubicBezTo>
                  <a:cubicBezTo>
                    <a:pt x="3261" y="4142"/>
                    <a:pt x="3295" y="4232"/>
                    <a:pt x="3318" y="4311"/>
                  </a:cubicBezTo>
                  <a:cubicBezTo>
                    <a:pt x="3374" y="4458"/>
                    <a:pt x="3397" y="4548"/>
                    <a:pt x="3397" y="4548"/>
                  </a:cubicBezTo>
                  <a:cubicBezTo>
                    <a:pt x="3397" y="4548"/>
                    <a:pt x="3385" y="4458"/>
                    <a:pt x="3363" y="4300"/>
                  </a:cubicBezTo>
                  <a:cubicBezTo>
                    <a:pt x="3351" y="4221"/>
                    <a:pt x="3318" y="4131"/>
                    <a:pt x="3295" y="4018"/>
                  </a:cubicBezTo>
                  <a:cubicBezTo>
                    <a:pt x="3261" y="3894"/>
                    <a:pt x="3227" y="3781"/>
                    <a:pt x="3182" y="3657"/>
                  </a:cubicBezTo>
                  <a:cubicBezTo>
                    <a:pt x="3137" y="3533"/>
                    <a:pt x="3081" y="3397"/>
                    <a:pt x="3013" y="3251"/>
                  </a:cubicBezTo>
                  <a:cubicBezTo>
                    <a:pt x="2934" y="3115"/>
                    <a:pt x="2866" y="2957"/>
                    <a:pt x="2776" y="2811"/>
                  </a:cubicBezTo>
                  <a:cubicBezTo>
                    <a:pt x="2686" y="2664"/>
                    <a:pt x="2595" y="2517"/>
                    <a:pt x="2494" y="2371"/>
                  </a:cubicBezTo>
                  <a:cubicBezTo>
                    <a:pt x="2392" y="2213"/>
                    <a:pt x="2291" y="2055"/>
                    <a:pt x="2178" y="1919"/>
                  </a:cubicBezTo>
                  <a:cubicBezTo>
                    <a:pt x="2054" y="1795"/>
                    <a:pt x="1941" y="1637"/>
                    <a:pt x="1817" y="1513"/>
                  </a:cubicBezTo>
                  <a:cubicBezTo>
                    <a:pt x="1704" y="1378"/>
                    <a:pt x="1569" y="1253"/>
                    <a:pt x="1456" y="1129"/>
                  </a:cubicBezTo>
                  <a:cubicBezTo>
                    <a:pt x="1332" y="1005"/>
                    <a:pt x="1219" y="892"/>
                    <a:pt x="1095" y="791"/>
                  </a:cubicBezTo>
                  <a:cubicBezTo>
                    <a:pt x="970" y="689"/>
                    <a:pt x="858" y="588"/>
                    <a:pt x="756" y="509"/>
                  </a:cubicBezTo>
                  <a:cubicBezTo>
                    <a:pt x="655" y="430"/>
                    <a:pt x="553" y="351"/>
                    <a:pt x="451" y="283"/>
                  </a:cubicBezTo>
                  <a:cubicBezTo>
                    <a:pt x="372" y="227"/>
                    <a:pt x="293" y="170"/>
                    <a:pt x="214" y="125"/>
                  </a:cubicBezTo>
                  <a:cubicBezTo>
                    <a:pt x="79" y="4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15"/>
            <p:cNvSpPr/>
            <p:nvPr/>
          </p:nvSpPr>
          <p:spPr>
            <a:xfrm>
              <a:off x="110402" y="4865991"/>
              <a:ext cx="74406" cy="116997"/>
            </a:xfrm>
            <a:custGeom>
              <a:rect b="b" l="l" r="r" t="t"/>
              <a:pathLst>
                <a:path extrusionOk="0" h="3409" w="2168">
                  <a:moveTo>
                    <a:pt x="0" y="1"/>
                  </a:moveTo>
                  <a:cubicBezTo>
                    <a:pt x="0" y="1"/>
                    <a:pt x="34" y="57"/>
                    <a:pt x="102" y="136"/>
                  </a:cubicBezTo>
                  <a:cubicBezTo>
                    <a:pt x="136" y="181"/>
                    <a:pt x="170" y="238"/>
                    <a:pt x="226" y="294"/>
                  </a:cubicBezTo>
                  <a:cubicBezTo>
                    <a:pt x="271" y="362"/>
                    <a:pt x="316" y="430"/>
                    <a:pt x="373" y="509"/>
                  </a:cubicBezTo>
                  <a:lnTo>
                    <a:pt x="553" y="757"/>
                  </a:lnTo>
                  <a:cubicBezTo>
                    <a:pt x="610" y="847"/>
                    <a:pt x="678" y="949"/>
                    <a:pt x="745" y="1039"/>
                  </a:cubicBezTo>
                  <a:cubicBezTo>
                    <a:pt x="881" y="1231"/>
                    <a:pt x="1027" y="1445"/>
                    <a:pt x="1163" y="1660"/>
                  </a:cubicBezTo>
                  <a:cubicBezTo>
                    <a:pt x="1230" y="1761"/>
                    <a:pt x="1298" y="1863"/>
                    <a:pt x="1377" y="1976"/>
                  </a:cubicBezTo>
                  <a:cubicBezTo>
                    <a:pt x="1445" y="2077"/>
                    <a:pt x="1501" y="2179"/>
                    <a:pt x="1569" y="2280"/>
                  </a:cubicBezTo>
                  <a:cubicBezTo>
                    <a:pt x="1625" y="2382"/>
                    <a:pt x="1693" y="2483"/>
                    <a:pt x="1750" y="2574"/>
                  </a:cubicBezTo>
                  <a:cubicBezTo>
                    <a:pt x="1795" y="2664"/>
                    <a:pt x="1840" y="2743"/>
                    <a:pt x="1885" y="2833"/>
                  </a:cubicBezTo>
                  <a:cubicBezTo>
                    <a:pt x="1930" y="2923"/>
                    <a:pt x="1986" y="3002"/>
                    <a:pt x="2009" y="3070"/>
                  </a:cubicBezTo>
                  <a:lnTo>
                    <a:pt x="2088" y="3251"/>
                  </a:lnTo>
                  <a:cubicBezTo>
                    <a:pt x="2133" y="3352"/>
                    <a:pt x="2167" y="3409"/>
                    <a:pt x="2167" y="3409"/>
                  </a:cubicBezTo>
                  <a:cubicBezTo>
                    <a:pt x="2167" y="3409"/>
                    <a:pt x="2156" y="3341"/>
                    <a:pt x="2122" y="3239"/>
                  </a:cubicBezTo>
                  <a:cubicBezTo>
                    <a:pt x="2111" y="3183"/>
                    <a:pt x="2099" y="3115"/>
                    <a:pt x="2077" y="3036"/>
                  </a:cubicBezTo>
                  <a:cubicBezTo>
                    <a:pt x="2065" y="2957"/>
                    <a:pt x="2032" y="2867"/>
                    <a:pt x="1998" y="2788"/>
                  </a:cubicBezTo>
                  <a:cubicBezTo>
                    <a:pt x="1964" y="2698"/>
                    <a:pt x="1930" y="2596"/>
                    <a:pt x="1885" y="2495"/>
                  </a:cubicBezTo>
                  <a:cubicBezTo>
                    <a:pt x="1829" y="2404"/>
                    <a:pt x="1783" y="2291"/>
                    <a:pt x="1727" y="2190"/>
                  </a:cubicBezTo>
                  <a:cubicBezTo>
                    <a:pt x="1671" y="2077"/>
                    <a:pt x="1603" y="1976"/>
                    <a:pt x="1546" y="1863"/>
                  </a:cubicBezTo>
                  <a:cubicBezTo>
                    <a:pt x="1479" y="1750"/>
                    <a:pt x="1411" y="1648"/>
                    <a:pt x="1343" y="1535"/>
                  </a:cubicBezTo>
                  <a:cubicBezTo>
                    <a:pt x="1264" y="1434"/>
                    <a:pt x="1197" y="1321"/>
                    <a:pt x="1118" y="1219"/>
                  </a:cubicBezTo>
                  <a:cubicBezTo>
                    <a:pt x="1050" y="1118"/>
                    <a:pt x="971" y="1028"/>
                    <a:pt x="892" y="926"/>
                  </a:cubicBezTo>
                  <a:cubicBezTo>
                    <a:pt x="757" y="757"/>
                    <a:pt x="621" y="588"/>
                    <a:pt x="463" y="430"/>
                  </a:cubicBezTo>
                  <a:cubicBezTo>
                    <a:pt x="362" y="317"/>
                    <a:pt x="249" y="215"/>
                    <a:pt x="125" y="114"/>
                  </a:cubicBezTo>
                  <a:cubicBezTo>
                    <a:pt x="46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15"/>
            <p:cNvSpPr/>
            <p:nvPr/>
          </p:nvSpPr>
          <p:spPr>
            <a:xfrm>
              <a:off x="110402" y="4865991"/>
              <a:ext cx="44170" cy="103440"/>
            </a:xfrm>
            <a:custGeom>
              <a:rect b="b" l="l" r="r" t="t"/>
              <a:pathLst>
                <a:path extrusionOk="0" h="3014" w="1287">
                  <a:moveTo>
                    <a:pt x="0" y="1"/>
                  </a:moveTo>
                  <a:lnTo>
                    <a:pt x="68" y="102"/>
                  </a:lnTo>
                  <a:cubicBezTo>
                    <a:pt x="91" y="147"/>
                    <a:pt x="113" y="193"/>
                    <a:pt x="136" y="249"/>
                  </a:cubicBezTo>
                  <a:cubicBezTo>
                    <a:pt x="158" y="305"/>
                    <a:pt x="192" y="373"/>
                    <a:pt x="215" y="441"/>
                  </a:cubicBezTo>
                  <a:cubicBezTo>
                    <a:pt x="271" y="588"/>
                    <a:pt x="339" y="746"/>
                    <a:pt x="418" y="926"/>
                  </a:cubicBezTo>
                  <a:cubicBezTo>
                    <a:pt x="486" y="1118"/>
                    <a:pt x="565" y="1298"/>
                    <a:pt x="644" y="1490"/>
                  </a:cubicBezTo>
                  <a:cubicBezTo>
                    <a:pt x="723" y="1693"/>
                    <a:pt x="802" y="1885"/>
                    <a:pt x="869" y="2055"/>
                  </a:cubicBezTo>
                  <a:cubicBezTo>
                    <a:pt x="937" y="2224"/>
                    <a:pt x="1027" y="2393"/>
                    <a:pt x="1084" y="2540"/>
                  </a:cubicBezTo>
                  <a:cubicBezTo>
                    <a:pt x="1129" y="2675"/>
                    <a:pt x="1185" y="2799"/>
                    <a:pt x="1219" y="2878"/>
                  </a:cubicBezTo>
                  <a:cubicBezTo>
                    <a:pt x="1242" y="2923"/>
                    <a:pt x="1264" y="2969"/>
                    <a:pt x="1287" y="3014"/>
                  </a:cubicBezTo>
                  <a:cubicBezTo>
                    <a:pt x="1287" y="3014"/>
                    <a:pt x="1276" y="2957"/>
                    <a:pt x="1264" y="2867"/>
                  </a:cubicBezTo>
                  <a:cubicBezTo>
                    <a:pt x="1242" y="2743"/>
                    <a:pt x="1219" y="2619"/>
                    <a:pt x="1185" y="2506"/>
                  </a:cubicBezTo>
                  <a:cubicBezTo>
                    <a:pt x="1163" y="2348"/>
                    <a:pt x="1106" y="2167"/>
                    <a:pt x="1050" y="1987"/>
                  </a:cubicBezTo>
                  <a:cubicBezTo>
                    <a:pt x="993" y="1806"/>
                    <a:pt x="926" y="1614"/>
                    <a:pt x="835" y="1423"/>
                  </a:cubicBezTo>
                  <a:cubicBezTo>
                    <a:pt x="757" y="1242"/>
                    <a:pt x="678" y="1050"/>
                    <a:pt x="587" y="870"/>
                  </a:cubicBezTo>
                  <a:cubicBezTo>
                    <a:pt x="542" y="791"/>
                    <a:pt x="497" y="700"/>
                    <a:pt x="452" y="621"/>
                  </a:cubicBezTo>
                  <a:cubicBezTo>
                    <a:pt x="407" y="554"/>
                    <a:pt x="350" y="475"/>
                    <a:pt x="316" y="407"/>
                  </a:cubicBezTo>
                  <a:cubicBezTo>
                    <a:pt x="249" y="294"/>
                    <a:pt x="170" y="193"/>
                    <a:pt x="91" y="102"/>
                  </a:cubicBezTo>
                  <a:cubicBezTo>
                    <a:pt x="34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15"/>
            <p:cNvSpPr/>
            <p:nvPr/>
          </p:nvSpPr>
          <p:spPr>
            <a:xfrm>
              <a:off x="6681653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15"/>
            <p:cNvSpPr/>
            <p:nvPr/>
          </p:nvSpPr>
          <p:spPr>
            <a:xfrm>
              <a:off x="6880709" y="807376"/>
              <a:ext cx="20592" cy="64728"/>
            </a:xfrm>
            <a:custGeom>
              <a:rect b="b" l="l" r="r" t="t"/>
              <a:pathLst>
                <a:path extrusionOk="0" h="1886" w="60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15"/>
            <p:cNvSpPr/>
            <p:nvPr/>
          </p:nvSpPr>
          <p:spPr>
            <a:xfrm>
              <a:off x="6829606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15"/>
            <p:cNvSpPr/>
            <p:nvPr/>
          </p:nvSpPr>
          <p:spPr>
            <a:xfrm>
              <a:off x="7894213" y="2655130"/>
              <a:ext cx="512020" cy="355384"/>
            </a:xfrm>
            <a:custGeom>
              <a:rect b="b" l="l" r="r" t="t"/>
              <a:pathLst>
                <a:path extrusionOk="0" h="10355" w="14919">
                  <a:moveTo>
                    <a:pt x="12564" y="0"/>
                  </a:moveTo>
                  <a:cubicBezTo>
                    <a:pt x="6454" y="0"/>
                    <a:pt x="1686" y="4185"/>
                    <a:pt x="1" y="10312"/>
                  </a:cubicBezTo>
                  <a:cubicBezTo>
                    <a:pt x="294" y="10340"/>
                    <a:pt x="599" y="10354"/>
                    <a:pt x="912" y="10354"/>
                  </a:cubicBezTo>
                  <a:cubicBezTo>
                    <a:pt x="6143" y="10354"/>
                    <a:pt x="13801" y="6483"/>
                    <a:pt x="14918" y="202"/>
                  </a:cubicBezTo>
                  <a:cubicBezTo>
                    <a:pt x="14115" y="66"/>
                    <a:pt x="13329" y="0"/>
                    <a:pt x="1256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15"/>
            <p:cNvSpPr/>
            <p:nvPr/>
          </p:nvSpPr>
          <p:spPr>
            <a:xfrm>
              <a:off x="7912025" y="2596581"/>
              <a:ext cx="594525" cy="408991"/>
            </a:xfrm>
            <a:custGeom>
              <a:rect b="b" l="l" r="r" t="t"/>
              <a:pathLst>
                <a:path extrusionOk="0" h="11917" w="17323">
                  <a:moveTo>
                    <a:pt x="17322" y="1"/>
                  </a:moveTo>
                  <a:cubicBezTo>
                    <a:pt x="17322" y="1"/>
                    <a:pt x="16182" y="655"/>
                    <a:pt x="14501" y="1682"/>
                  </a:cubicBezTo>
                  <a:cubicBezTo>
                    <a:pt x="13722" y="2156"/>
                    <a:pt x="12831" y="2686"/>
                    <a:pt x="11883" y="3284"/>
                  </a:cubicBezTo>
                  <a:cubicBezTo>
                    <a:pt x="11466" y="3126"/>
                    <a:pt x="11048" y="2980"/>
                    <a:pt x="10631" y="2822"/>
                  </a:cubicBezTo>
                  <a:cubicBezTo>
                    <a:pt x="10394" y="2754"/>
                    <a:pt x="10145" y="2675"/>
                    <a:pt x="9908" y="2607"/>
                  </a:cubicBezTo>
                  <a:cubicBezTo>
                    <a:pt x="9660" y="2540"/>
                    <a:pt x="9412" y="2506"/>
                    <a:pt x="9164" y="2472"/>
                  </a:cubicBezTo>
                  <a:lnTo>
                    <a:pt x="9164" y="2472"/>
                  </a:lnTo>
                  <a:cubicBezTo>
                    <a:pt x="9389" y="2573"/>
                    <a:pt x="9626" y="2652"/>
                    <a:pt x="9863" y="2754"/>
                  </a:cubicBezTo>
                  <a:cubicBezTo>
                    <a:pt x="10100" y="2844"/>
                    <a:pt x="10326" y="2946"/>
                    <a:pt x="10552" y="3047"/>
                  </a:cubicBezTo>
                  <a:cubicBezTo>
                    <a:pt x="10901" y="3194"/>
                    <a:pt x="11251" y="3341"/>
                    <a:pt x="11601" y="3465"/>
                  </a:cubicBezTo>
                  <a:cubicBezTo>
                    <a:pt x="11003" y="3837"/>
                    <a:pt x="10382" y="4243"/>
                    <a:pt x="9750" y="4650"/>
                  </a:cubicBezTo>
                  <a:cubicBezTo>
                    <a:pt x="9739" y="4616"/>
                    <a:pt x="9717" y="4582"/>
                    <a:pt x="9683" y="4571"/>
                  </a:cubicBezTo>
                  <a:lnTo>
                    <a:pt x="8983" y="4368"/>
                  </a:lnTo>
                  <a:cubicBezTo>
                    <a:pt x="8757" y="4322"/>
                    <a:pt x="8520" y="4277"/>
                    <a:pt x="8295" y="4232"/>
                  </a:cubicBezTo>
                  <a:cubicBezTo>
                    <a:pt x="8058" y="4187"/>
                    <a:pt x="7832" y="4153"/>
                    <a:pt x="7595" y="4108"/>
                  </a:cubicBezTo>
                  <a:cubicBezTo>
                    <a:pt x="7369" y="4074"/>
                    <a:pt x="7144" y="4018"/>
                    <a:pt x="6895" y="3984"/>
                  </a:cubicBezTo>
                  <a:lnTo>
                    <a:pt x="6895" y="3984"/>
                  </a:lnTo>
                  <a:cubicBezTo>
                    <a:pt x="7121" y="4074"/>
                    <a:pt x="7336" y="4153"/>
                    <a:pt x="7561" y="4243"/>
                  </a:cubicBezTo>
                  <a:cubicBezTo>
                    <a:pt x="7787" y="4334"/>
                    <a:pt x="8013" y="4390"/>
                    <a:pt x="8250" y="4447"/>
                  </a:cubicBezTo>
                  <a:cubicBezTo>
                    <a:pt x="8475" y="4514"/>
                    <a:pt x="8701" y="4571"/>
                    <a:pt x="8927" y="4627"/>
                  </a:cubicBezTo>
                  <a:cubicBezTo>
                    <a:pt x="9107" y="4684"/>
                    <a:pt x="9288" y="4740"/>
                    <a:pt x="9480" y="4796"/>
                  </a:cubicBezTo>
                  <a:cubicBezTo>
                    <a:pt x="9480" y="4808"/>
                    <a:pt x="9480" y="4819"/>
                    <a:pt x="9480" y="4819"/>
                  </a:cubicBezTo>
                  <a:cubicBezTo>
                    <a:pt x="9118" y="5056"/>
                    <a:pt x="8746" y="5293"/>
                    <a:pt x="8385" y="5530"/>
                  </a:cubicBezTo>
                  <a:lnTo>
                    <a:pt x="7889" y="5868"/>
                  </a:lnTo>
                  <a:lnTo>
                    <a:pt x="7324" y="5688"/>
                  </a:lnTo>
                  <a:cubicBezTo>
                    <a:pt x="7065" y="5631"/>
                    <a:pt x="6805" y="5575"/>
                    <a:pt x="6546" y="5530"/>
                  </a:cubicBezTo>
                  <a:cubicBezTo>
                    <a:pt x="6015" y="5440"/>
                    <a:pt x="5508" y="5361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74" y="5462"/>
                    <a:pt x="5733" y="5541"/>
                  </a:cubicBezTo>
                  <a:lnTo>
                    <a:pt x="6501" y="5756"/>
                  </a:lnTo>
                  <a:cubicBezTo>
                    <a:pt x="6749" y="5823"/>
                    <a:pt x="6997" y="5891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42"/>
                    <a:pt x="5880" y="7245"/>
                  </a:cubicBezTo>
                  <a:cubicBezTo>
                    <a:pt x="5778" y="7200"/>
                    <a:pt x="5688" y="7155"/>
                    <a:pt x="5587" y="7121"/>
                  </a:cubicBezTo>
                  <a:cubicBezTo>
                    <a:pt x="5372" y="7042"/>
                    <a:pt x="5146" y="6974"/>
                    <a:pt x="4932" y="6907"/>
                  </a:cubicBezTo>
                  <a:cubicBezTo>
                    <a:pt x="4706" y="6839"/>
                    <a:pt x="4481" y="6816"/>
                    <a:pt x="4255" y="6771"/>
                  </a:cubicBezTo>
                  <a:cubicBezTo>
                    <a:pt x="4018" y="6760"/>
                    <a:pt x="3792" y="6749"/>
                    <a:pt x="3567" y="6737"/>
                  </a:cubicBezTo>
                  <a:lnTo>
                    <a:pt x="3567" y="6737"/>
                  </a:lnTo>
                  <a:cubicBezTo>
                    <a:pt x="3792" y="6805"/>
                    <a:pt x="4007" y="6861"/>
                    <a:pt x="4221" y="6918"/>
                  </a:cubicBezTo>
                  <a:cubicBezTo>
                    <a:pt x="4436" y="6963"/>
                    <a:pt x="4650" y="7053"/>
                    <a:pt x="4864" y="7121"/>
                  </a:cubicBezTo>
                  <a:cubicBezTo>
                    <a:pt x="5079" y="7189"/>
                    <a:pt x="5282" y="7290"/>
                    <a:pt x="5485" y="7369"/>
                  </a:cubicBezTo>
                  <a:lnTo>
                    <a:pt x="5632" y="7426"/>
                  </a:lnTo>
                  <a:cubicBezTo>
                    <a:pt x="5485" y="7527"/>
                    <a:pt x="5350" y="7629"/>
                    <a:pt x="5214" y="7719"/>
                  </a:cubicBezTo>
                  <a:cubicBezTo>
                    <a:pt x="4774" y="8035"/>
                    <a:pt x="4379" y="8328"/>
                    <a:pt x="3995" y="8610"/>
                  </a:cubicBezTo>
                  <a:cubicBezTo>
                    <a:pt x="3995" y="8610"/>
                    <a:pt x="3995" y="8588"/>
                    <a:pt x="4007" y="8588"/>
                  </a:cubicBezTo>
                  <a:lnTo>
                    <a:pt x="4007" y="8565"/>
                  </a:lnTo>
                  <a:cubicBezTo>
                    <a:pt x="4007" y="8486"/>
                    <a:pt x="3950" y="8430"/>
                    <a:pt x="3883" y="8419"/>
                  </a:cubicBezTo>
                  <a:lnTo>
                    <a:pt x="3860" y="8419"/>
                  </a:lnTo>
                  <a:cubicBezTo>
                    <a:pt x="3499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5" y="8464"/>
                    <a:pt x="2416" y="8543"/>
                    <a:pt x="2765" y="8622"/>
                  </a:cubicBezTo>
                  <a:cubicBezTo>
                    <a:pt x="3070" y="8656"/>
                    <a:pt x="3386" y="8667"/>
                    <a:pt x="3691" y="8689"/>
                  </a:cubicBezTo>
                  <a:cubicBezTo>
                    <a:pt x="3679" y="8746"/>
                    <a:pt x="3668" y="8802"/>
                    <a:pt x="3668" y="8847"/>
                  </a:cubicBezTo>
                  <a:cubicBezTo>
                    <a:pt x="3251" y="9175"/>
                    <a:pt x="2856" y="9479"/>
                    <a:pt x="2495" y="9773"/>
                  </a:cubicBezTo>
                  <a:cubicBezTo>
                    <a:pt x="2111" y="10077"/>
                    <a:pt x="1750" y="10348"/>
                    <a:pt x="1457" y="10619"/>
                  </a:cubicBezTo>
                  <a:cubicBezTo>
                    <a:pt x="1163" y="10890"/>
                    <a:pt x="892" y="11116"/>
                    <a:pt x="678" y="11307"/>
                  </a:cubicBezTo>
                  <a:cubicBezTo>
                    <a:pt x="249" y="11691"/>
                    <a:pt x="1" y="11917"/>
                    <a:pt x="1" y="11917"/>
                  </a:cubicBezTo>
                  <a:lnTo>
                    <a:pt x="712" y="11353"/>
                  </a:lnTo>
                  <a:cubicBezTo>
                    <a:pt x="937" y="11172"/>
                    <a:pt x="1208" y="10946"/>
                    <a:pt x="1513" y="10698"/>
                  </a:cubicBezTo>
                  <a:cubicBezTo>
                    <a:pt x="1829" y="10450"/>
                    <a:pt x="2201" y="10190"/>
                    <a:pt x="2596" y="9886"/>
                  </a:cubicBezTo>
                  <a:lnTo>
                    <a:pt x="3612" y="9141"/>
                  </a:lnTo>
                  <a:lnTo>
                    <a:pt x="3612" y="9141"/>
                  </a:lnTo>
                  <a:cubicBezTo>
                    <a:pt x="3510" y="9660"/>
                    <a:pt x="3443" y="10179"/>
                    <a:pt x="3420" y="10709"/>
                  </a:cubicBezTo>
                  <a:cubicBezTo>
                    <a:pt x="3623" y="10123"/>
                    <a:pt x="3792" y="9513"/>
                    <a:pt x="3928" y="8904"/>
                  </a:cubicBezTo>
                  <a:cubicBezTo>
                    <a:pt x="4368" y="8599"/>
                    <a:pt x="4842" y="8272"/>
                    <a:pt x="5327" y="7933"/>
                  </a:cubicBezTo>
                  <a:cubicBezTo>
                    <a:pt x="5508" y="7798"/>
                    <a:pt x="5688" y="7674"/>
                    <a:pt x="5869" y="7550"/>
                  </a:cubicBezTo>
                  <a:lnTo>
                    <a:pt x="5970" y="7595"/>
                  </a:lnTo>
                  <a:cubicBezTo>
                    <a:pt x="5756" y="8283"/>
                    <a:pt x="5587" y="8972"/>
                    <a:pt x="5451" y="9682"/>
                  </a:cubicBezTo>
                  <a:cubicBezTo>
                    <a:pt x="5767" y="8994"/>
                    <a:pt x="6038" y="8283"/>
                    <a:pt x="6264" y="7561"/>
                  </a:cubicBezTo>
                  <a:cubicBezTo>
                    <a:pt x="6286" y="7493"/>
                    <a:pt x="6252" y="7426"/>
                    <a:pt x="6185" y="7392"/>
                  </a:cubicBezTo>
                  <a:lnTo>
                    <a:pt x="6128" y="7369"/>
                  </a:lnTo>
                  <a:cubicBezTo>
                    <a:pt x="6376" y="7200"/>
                    <a:pt x="6625" y="7019"/>
                    <a:pt x="6895" y="6850"/>
                  </a:cubicBezTo>
                  <a:cubicBezTo>
                    <a:pt x="7200" y="6647"/>
                    <a:pt x="7516" y="6433"/>
                    <a:pt x="7832" y="6218"/>
                  </a:cubicBezTo>
                  <a:lnTo>
                    <a:pt x="7832" y="6218"/>
                  </a:lnTo>
                  <a:cubicBezTo>
                    <a:pt x="7798" y="6365"/>
                    <a:pt x="7764" y="6512"/>
                    <a:pt x="7731" y="6670"/>
                  </a:cubicBezTo>
                  <a:cubicBezTo>
                    <a:pt x="7674" y="6873"/>
                    <a:pt x="7618" y="7087"/>
                    <a:pt x="7573" y="7313"/>
                  </a:cubicBezTo>
                  <a:cubicBezTo>
                    <a:pt x="7516" y="7527"/>
                    <a:pt x="7482" y="7753"/>
                    <a:pt x="7460" y="7979"/>
                  </a:cubicBezTo>
                  <a:cubicBezTo>
                    <a:pt x="7460" y="8091"/>
                    <a:pt x="7460" y="8204"/>
                    <a:pt x="7448" y="8317"/>
                  </a:cubicBezTo>
                  <a:cubicBezTo>
                    <a:pt x="7437" y="8430"/>
                    <a:pt x="7471" y="8531"/>
                    <a:pt x="7482" y="8644"/>
                  </a:cubicBezTo>
                  <a:lnTo>
                    <a:pt x="7516" y="8317"/>
                  </a:lnTo>
                  <a:cubicBezTo>
                    <a:pt x="7539" y="8204"/>
                    <a:pt x="7561" y="8103"/>
                    <a:pt x="7584" y="7990"/>
                  </a:cubicBezTo>
                  <a:cubicBezTo>
                    <a:pt x="7606" y="7888"/>
                    <a:pt x="7640" y="7787"/>
                    <a:pt x="7663" y="7674"/>
                  </a:cubicBezTo>
                  <a:lnTo>
                    <a:pt x="7764" y="7358"/>
                  </a:lnTo>
                  <a:cubicBezTo>
                    <a:pt x="7832" y="7155"/>
                    <a:pt x="7900" y="6940"/>
                    <a:pt x="7967" y="6737"/>
                  </a:cubicBezTo>
                  <a:cubicBezTo>
                    <a:pt x="8046" y="6534"/>
                    <a:pt x="8103" y="6308"/>
                    <a:pt x="8148" y="6083"/>
                  </a:cubicBezTo>
                  <a:cubicBezTo>
                    <a:pt x="8159" y="6060"/>
                    <a:pt x="8148" y="6038"/>
                    <a:pt x="8137" y="6015"/>
                  </a:cubicBezTo>
                  <a:cubicBezTo>
                    <a:pt x="8272" y="5936"/>
                    <a:pt x="8396" y="5846"/>
                    <a:pt x="8520" y="5756"/>
                  </a:cubicBezTo>
                  <a:cubicBezTo>
                    <a:pt x="8814" y="5564"/>
                    <a:pt x="9118" y="5372"/>
                    <a:pt x="9412" y="5169"/>
                  </a:cubicBezTo>
                  <a:lnTo>
                    <a:pt x="9412" y="5169"/>
                  </a:lnTo>
                  <a:cubicBezTo>
                    <a:pt x="9322" y="5857"/>
                    <a:pt x="9254" y="6545"/>
                    <a:pt x="9231" y="7234"/>
                  </a:cubicBezTo>
                  <a:cubicBezTo>
                    <a:pt x="9434" y="6489"/>
                    <a:pt x="9592" y="5733"/>
                    <a:pt x="9705" y="4977"/>
                  </a:cubicBezTo>
                  <a:cubicBezTo>
                    <a:pt x="10405" y="4526"/>
                    <a:pt x="11082" y="4063"/>
                    <a:pt x="11748" y="3645"/>
                  </a:cubicBezTo>
                  <a:lnTo>
                    <a:pt x="11770" y="3634"/>
                  </a:lnTo>
                  <a:lnTo>
                    <a:pt x="11770" y="3634"/>
                  </a:lnTo>
                  <a:cubicBezTo>
                    <a:pt x="11646" y="3961"/>
                    <a:pt x="11511" y="4289"/>
                    <a:pt x="11387" y="4616"/>
                  </a:cubicBezTo>
                  <a:cubicBezTo>
                    <a:pt x="11274" y="5033"/>
                    <a:pt x="11161" y="5440"/>
                    <a:pt x="11071" y="5868"/>
                  </a:cubicBezTo>
                  <a:cubicBezTo>
                    <a:pt x="11251" y="5473"/>
                    <a:pt x="11420" y="5090"/>
                    <a:pt x="11590" y="4684"/>
                  </a:cubicBezTo>
                  <a:cubicBezTo>
                    <a:pt x="11770" y="4300"/>
                    <a:pt x="11940" y="3916"/>
                    <a:pt x="12109" y="3521"/>
                  </a:cubicBezTo>
                  <a:cubicBezTo>
                    <a:pt x="12120" y="3487"/>
                    <a:pt x="12120" y="3454"/>
                    <a:pt x="12109" y="3420"/>
                  </a:cubicBezTo>
                  <a:lnTo>
                    <a:pt x="14580" y="1817"/>
                  </a:ln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15"/>
            <p:cNvSpPr/>
            <p:nvPr/>
          </p:nvSpPr>
          <p:spPr>
            <a:xfrm>
              <a:off x="8147117" y="2689519"/>
              <a:ext cx="313719" cy="547644"/>
            </a:xfrm>
            <a:custGeom>
              <a:rect b="b" l="l" r="r" t="t"/>
              <a:pathLst>
                <a:path extrusionOk="0" h="15957" w="9141">
                  <a:moveTo>
                    <a:pt x="5157" y="1"/>
                  </a:moveTo>
                  <a:cubicBezTo>
                    <a:pt x="2991" y="2088"/>
                    <a:pt x="79" y="3420"/>
                    <a:pt x="136" y="6907"/>
                  </a:cubicBezTo>
                  <a:cubicBezTo>
                    <a:pt x="0" y="10055"/>
                    <a:pt x="2517" y="12526"/>
                    <a:pt x="3115" y="15550"/>
                  </a:cubicBezTo>
                  <a:lnTo>
                    <a:pt x="3228" y="15957"/>
                  </a:lnTo>
                  <a:lnTo>
                    <a:pt x="3465" y="15370"/>
                  </a:lnTo>
                  <a:cubicBezTo>
                    <a:pt x="4582" y="12944"/>
                    <a:pt x="7313" y="11262"/>
                    <a:pt x="8046" y="8780"/>
                  </a:cubicBezTo>
                  <a:cubicBezTo>
                    <a:pt x="9141" y="5485"/>
                    <a:pt x="7042" y="2450"/>
                    <a:pt x="5157" y="1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15"/>
            <p:cNvSpPr/>
            <p:nvPr/>
          </p:nvSpPr>
          <p:spPr>
            <a:xfrm>
              <a:off x="8221866" y="2698065"/>
              <a:ext cx="161132" cy="430270"/>
            </a:xfrm>
            <a:custGeom>
              <a:rect b="b" l="l" r="r" t="t"/>
              <a:pathLst>
                <a:path extrusionOk="0" h="12537" w="4695">
                  <a:moveTo>
                    <a:pt x="3013" y="0"/>
                  </a:moveTo>
                  <a:cubicBezTo>
                    <a:pt x="3013" y="0"/>
                    <a:pt x="2991" y="192"/>
                    <a:pt x="2945" y="530"/>
                  </a:cubicBezTo>
                  <a:cubicBezTo>
                    <a:pt x="2912" y="779"/>
                    <a:pt x="2866" y="1106"/>
                    <a:pt x="2821" y="1490"/>
                  </a:cubicBezTo>
                  <a:cubicBezTo>
                    <a:pt x="2720" y="1580"/>
                    <a:pt x="2607" y="1659"/>
                    <a:pt x="2505" y="1738"/>
                  </a:cubicBezTo>
                  <a:cubicBezTo>
                    <a:pt x="2415" y="1828"/>
                    <a:pt x="2325" y="1941"/>
                    <a:pt x="2246" y="2043"/>
                  </a:cubicBezTo>
                  <a:cubicBezTo>
                    <a:pt x="2167" y="2144"/>
                    <a:pt x="2099" y="2257"/>
                    <a:pt x="2031" y="2370"/>
                  </a:cubicBezTo>
                  <a:lnTo>
                    <a:pt x="1840" y="2708"/>
                  </a:lnTo>
                  <a:cubicBezTo>
                    <a:pt x="1727" y="2945"/>
                    <a:pt x="1625" y="3171"/>
                    <a:pt x="1546" y="3419"/>
                  </a:cubicBezTo>
                  <a:cubicBezTo>
                    <a:pt x="1456" y="3656"/>
                    <a:pt x="1377" y="3893"/>
                    <a:pt x="1298" y="4130"/>
                  </a:cubicBezTo>
                  <a:cubicBezTo>
                    <a:pt x="1445" y="3916"/>
                    <a:pt x="1557" y="3701"/>
                    <a:pt x="1682" y="3476"/>
                  </a:cubicBezTo>
                  <a:cubicBezTo>
                    <a:pt x="1749" y="3374"/>
                    <a:pt x="1806" y="3261"/>
                    <a:pt x="1873" y="3148"/>
                  </a:cubicBezTo>
                  <a:lnTo>
                    <a:pt x="2065" y="2832"/>
                  </a:lnTo>
                  <a:lnTo>
                    <a:pt x="2268" y="2528"/>
                  </a:lnTo>
                  <a:lnTo>
                    <a:pt x="2494" y="2246"/>
                  </a:lnTo>
                  <a:cubicBezTo>
                    <a:pt x="2573" y="2155"/>
                    <a:pt x="2652" y="2076"/>
                    <a:pt x="2742" y="1986"/>
                  </a:cubicBezTo>
                  <a:lnTo>
                    <a:pt x="2765" y="1964"/>
                  </a:lnTo>
                  <a:lnTo>
                    <a:pt x="2765" y="1964"/>
                  </a:lnTo>
                  <a:cubicBezTo>
                    <a:pt x="2708" y="2550"/>
                    <a:pt x="2629" y="3239"/>
                    <a:pt x="2562" y="3961"/>
                  </a:cubicBezTo>
                  <a:cubicBezTo>
                    <a:pt x="2539" y="4141"/>
                    <a:pt x="2528" y="4344"/>
                    <a:pt x="2505" y="4536"/>
                  </a:cubicBezTo>
                  <a:cubicBezTo>
                    <a:pt x="2347" y="4751"/>
                    <a:pt x="2167" y="4965"/>
                    <a:pt x="2009" y="5191"/>
                  </a:cubicBezTo>
                  <a:cubicBezTo>
                    <a:pt x="1840" y="5416"/>
                    <a:pt x="1659" y="5631"/>
                    <a:pt x="1501" y="5868"/>
                  </a:cubicBezTo>
                  <a:cubicBezTo>
                    <a:pt x="1332" y="6094"/>
                    <a:pt x="1174" y="6331"/>
                    <a:pt x="1027" y="6567"/>
                  </a:cubicBezTo>
                  <a:cubicBezTo>
                    <a:pt x="948" y="6692"/>
                    <a:pt x="880" y="6816"/>
                    <a:pt x="824" y="6940"/>
                  </a:cubicBezTo>
                  <a:cubicBezTo>
                    <a:pt x="756" y="7064"/>
                    <a:pt x="700" y="7199"/>
                    <a:pt x="655" y="7335"/>
                  </a:cubicBezTo>
                  <a:cubicBezTo>
                    <a:pt x="745" y="7211"/>
                    <a:pt x="801" y="7098"/>
                    <a:pt x="903" y="6985"/>
                  </a:cubicBezTo>
                  <a:cubicBezTo>
                    <a:pt x="993" y="6883"/>
                    <a:pt x="1061" y="6759"/>
                    <a:pt x="1162" y="6658"/>
                  </a:cubicBezTo>
                  <a:cubicBezTo>
                    <a:pt x="1332" y="6455"/>
                    <a:pt x="1524" y="6240"/>
                    <a:pt x="1704" y="6026"/>
                  </a:cubicBezTo>
                  <a:cubicBezTo>
                    <a:pt x="1952" y="5744"/>
                    <a:pt x="2212" y="5450"/>
                    <a:pt x="2460" y="5146"/>
                  </a:cubicBezTo>
                  <a:lnTo>
                    <a:pt x="2460" y="5146"/>
                  </a:lnTo>
                  <a:cubicBezTo>
                    <a:pt x="2426" y="5518"/>
                    <a:pt x="2392" y="5890"/>
                    <a:pt x="2370" y="6263"/>
                  </a:cubicBezTo>
                  <a:cubicBezTo>
                    <a:pt x="2336" y="6545"/>
                    <a:pt x="2313" y="6827"/>
                    <a:pt x="2280" y="7098"/>
                  </a:cubicBezTo>
                  <a:lnTo>
                    <a:pt x="1975" y="7301"/>
                  </a:lnTo>
                  <a:cubicBezTo>
                    <a:pt x="1851" y="7391"/>
                    <a:pt x="1727" y="7493"/>
                    <a:pt x="1614" y="7594"/>
                  </a:cubicBezTo>
                  <a:cubicBezTo>
                    <a:pt x="1377" y="7797"/>
                    <a:pt x="1162" y="8023"/>
                    <a:pt x="971" y="8260"/>
                  </a:cubicBezTo>
                  <a:cubicBezTo>
                    <a:pt x="779" y="8497"/>
                    <a:pt x="610" y="8745"/>
                    <a:pt x="452" y="9005"/>
                  </a:cubicBezTo>
                  <a:cubicBezTo>
                    <a:pt x="282" y="9264"/>
                    <a:pt x="136" y="9524"/>
                    <a:pt x="0" y="9783"/>
                  </a:cubicBezTo>
                  <a:cubicBezTo>
                    <a:pt x="406" y="9343"/>
                    <a:pt x="790" y="8869"/>
                    <a:pt x="1185" y="8452"/>
                  </a:cubicBezTo>
                  <a:cubicBezTo>
                    <a:pt x="1298" y="8350"/>
                    <a:pt x="1399" y="8238"/>
                    <a:pt x="1501" y="8136"/>
                  </a:cubicBezTo>
                  <a:cubicBezTo>
                    <a:pt x="1603" y="8034"/>
                    <a:pt x="1715" y="7933"/>
                    <a:pt x="1828" y="7843"/>
                  </a:cubicBezTo>
                  <a:cubicBezTo>
                    <a:pt x="1941" y="7752"/>
                    <a:pt x="2054" y="7662"/>
                    <a:pt x="2178" y="7583"/>
                  </a:cubicBezTo>
                  <a:lnTo>
                    <a:pt x="2234" y="7538"/>
                  </a:lnTo>
                  <a:lnTo>
                    <a:pt x="2234" y="7538"/>
                  </a:lnTo>
                  <a:cubicBezTo>
                    <a:pt x="2201" y="7888"/>
                    <a:pt x="2178" y="8226"/>
                    <a:pt x="2144" y="8565"/>
                  </a:cubicBezTo>
                  <a:cubicBezTo>
                    <a:pt x="2077" y="9298"/>
                    <a:pt x="2031" y="9987"/>
                    <a:pt x="1986" y="10573"/>
                  </a:cubicBezTo>
                  <a:cubicBezTo>
                    <a:pt x="1941" y="11160"/>
                    <a:pt x="1919" y="11645"/>
                    <a:pt x="1896" y="11995"/>
                  </a:cubicBezTo>
                  <a:cubicBezTo>
                    <a:pt x="1873" y="12345"/>
                    <a:pt x="1873" y="12537"/>
                    <a:pt x="1873" y="12537"/>
                  </a:cubicBezTo>
                  <a:cubicBezTo>
                    <a:pt x="1873" y="12537"/>
                    <a:pt x="1907" y="12345"/>
                    <a:pt x="1964" y="12006"/>
                  </a:cubicBezTo>
                  <a:cubicBezTo>
                    <a:pt x="2020" y="11668"/>
                    <a:pt x="2110" y="11171"/>
                    <a:pt x="2178" y="10596"/>
                  </a:cubicBezTo>
                  <a:cubicBezTo>
                    <a:pt x="2257" y="10009"/>
                    <a:pt x="2359" y="9321"/>
                    <a:pt x="2449" y="8599"/>
                  </a:cubicBezTo>
                  <a:cubicBezTo>
                    <a:pt x="2483" y="8294"/>
                    <a:pt x="2517" y="7989"/>
                    <a:pt x="2562" y="7673"/>
                  </a:cubicBezTo>
                  <a:cubicBezTo>
                    <a:pt x="2607" y="7752"/>
                    <a:pt x="2663" y="7843"/>
                    <a:pt x="2708" y="7922"/>
                  </a:cubicBezTo>
                  <a:lnTo>
                    <a:pt x="2912" y="8226"/>
                  </a:lnTo>
                  <a:cubicBezTo>
                    <a:pt x="2979" y="8339"/>
                    <a:pt x="3047" y="8441"/>
                    <a:pt x="3103" y="8542"/>
                  </a:cubicBezTo>
                  <a:lnTo>
                    <a:pt x="3295" y="8869"/>
                  </a:lnTo>
                  <a:cubicBezTo>
                    <a:pt x="3352" y="8971"/>
                    <a:pt x="3419" y="9073"/>
                    <a:pt x="3476" y="9185"/>
                  </a:cubicBezTo>
                  <a:cubicBezTo>
                    <a:pt x="3600" y="9411"/>
                    <a:pt x="3701" y="9637"/>
                    <a:pt x="3826" y="9862"/>
                  </a:cubicBezTo>
                  <a:cubicBezTo>
                    <a:pt x="3769" y="9614"/>
                    <a:pt x="3690" y="9377"/>
                    <a:pt x="3622" y="9129"/>
                  </a:cubicBezTo>
                  <a:cubicBezTo>
                    <a:pt x="3589" y="9005"/>
                    <a:pt x="3532" y="8892"/>
                    <a:pt x="3487" y="8779"/>
                  </a:cubicBezTo>
                  <a:cubicBezTo>
                    <a:pt x="3431" y="8655"/>
                    <a:pt x="3385" y="8542"/>
                    <a:pt x="3329" y="8429"/>
                  </a:cubicBezTo>
                  <a:cubicBezTo>
                    <a:pt x="3284" y="8305"/>
                    <a:pt x="3216" y="8204"/>
                    <a:pt x="3160" y="8080"/>
                  </a:cubicBezTo>
                  <a:lnTo>
                    <a:pt x="2979" y="7752"/>
                  </a:lnTo>
                  <a:cubicBezTo>
                    <a:pt x="2866" y="7549"/>
                    <a:pt x="2742" y="7346"/>
                    <a:pt x="2618" y="7143"/>
                  </a:cubicBezTo>
                  <a:cubicBezTo>
                    <a:pt x="2641" y="6861"/>
                    <a:pt x="2675" y="6579"/>
                    <a:pt x="2708" y="6297"/>
                  </a:cubicBezTo>
                  <a:cubicBezTo>
                    <a:pt x="2742" y="5879"/>
                    <a:pt x="2765" y="5462"/>
                    <a:pt x="2799" y="5044"/>
                  </a:cubicBezTo>
                  <a:cubicBezTo>
                    <a:pt x="2810" y="5067"/>
                    <a:pt x="2821" y="5078"/>
                    <a:pt x="2844" y="5089"/>
                  </a:cubicBezTo>
                  <a:cubicBezTo>
                    <a:pt x="2934" y="5202"/>
                    <a:pt x="3024" y="5326"/>
                    <a:pt x="3115" y="5450"/>
                  </a:cubicBezTo>
                  <a:cubicBezTo>
                    <a:pt x="3205" y="5563"/>
                    <a:pt x="3273" y="5699"/>
                    <a:pt x="3352" y="5834"/>
                  </a:cubicBezTo>
                  <a:cubicBezTo>
                    <a:pt x="3419" y="5958"/>
                    <a:pt x="3487" y="6105"/>
                    <a:pt x="3555" y="6240"/>
                  </a:cubicBezTo>
                  <a:lnTo>
                    <a:pt x="3950" y="7087"/>
                  </a:lnTo>
                  <a:cubicBezTo>
                    <a:pt x="4085" y="7369"/>
                    <a:pt x="4243" y="7639"/>
                    <a:pt x="4412" y="7910"/>
                  </a:cubicBezTo>
                  <a:cubicBezTo>
                    <a:pt x="4356" y="7764"/>
                    <a:pt x="4311" y="7617"/>
                    <a:pt x="4254" y="7470"/>
                  </a:cubicBezTo>
                  <a:cubicBezTo>
                    <a:pt x="4198" y="7324"/>
                    <a:pt x="4164" y="7166"/>
                    <a:pt x="4119" y="7019"/>
                  </a:cubicBezTo>
                  <a:cubicBezTo>
                    <a:pt x="4017" y="6725"/>
                    <a:pt x="3927" y="6432"/>
                    <a:pt x="3814" y="6127"/>
                  </a:cubicBezTo>
                  <a:cubicBezTo>
                    <a:pt x="3758" y="5981"/>
                    <a:pt x="3690" y="5834"/>
                    <a:pt x="3622" y="5687"/>
                  </a:cubicBezTo>
                  <a:cubicBezTo>
                    <a:pt x="3566" y="5552"/>
                    <a:pt x="3476" y="5405"/>
                    <a:pt x="3397" y="5270"/>
                  </a:cubicBezTo>
                  <a:cubicBezTo>
                    <a:pt x="3306" y="5123"/>
                    <a:pt x="3205" y="4999"/>
                    <a:pt x="3103" y="4875"/>
                  </a:cubicBezTo>
                  <a:cubicBezTo>
                    <a:pt x="3013" y="4773"/>
                    <a:pt x="2923" y="4683"/>
                    <a:pt x="2833" y="4581"/>
                  </a:cubicBezTo>
                  <a:cubicBezTo>
                    <a:pt x="2844" y="4390"/>
                    <a:pt x="2855" y="4187"/>
                    <a:pt x="2866" y="3995"/>
                  </a:cubicBezTo>
                  <a:cubicBezTo>
                    <a:pt x="2912" y="3295"/>
                    <a:pt x="2934" y="2641"/>
                    <a:pt x="2968" y="2076"/>
                  </a:cubicBezTo>
                  <a:cubicBezTo>
                    <a:pt x="3216" y="2516"/>
                    <a:pt x="3464" y="2968"/>
                    <a:pt x="3724" y="3408"/>
                  </a:cubicBezTo>
                  <a:cubicBezTo>
                    <a:pt x="3882" y="3690"/>
                    <a:pt x="4040" y="3983"/>
                    <a:pt x="4198" y="4266"/>
                  </a:cubicBezTo>
                  <a:cubicBezTo>
                    <a:pt x="4356" y="4559"/>
                    <a:pt x="4514" y="4830"/>
                    <a:pt x="4694" y="5112"/>
                  </a:cubicBezTo>
                  <a:cubicBezTo>
                    <a:pt x="4593" y="4796"/>
                    <a:pt x="4480" y="4491"/>
                    <a:pt x="4367" y="4187"/>
                  </a:cubicBezTo>
                  <a:cubicBezTo>
                    <a:pt x="4254" y="3893"/>
                    <a:pt x="4119" y="3588"/>
                    <a:pt x="3995" y="3284"/>
                  </a:cubicBezTo>
                  <a:cubicBezTo>
                    <a:pt x="3701" y="2708"/>
                    <a:pt x="3385" y="2122"/>
                    <a:pt x="3070" y="1557"/>
                  </a:cubicBezTo>
                  <a:lnTo>
                    <a:pt x="3070" y="1546"/>
                  </a:lnTo>
                  <a:lnTo>
                    <a:pt x="3058" y="1523"/>
                  </a:lnTo>
                  <a:cubicBezTo>
                    <a:pt x="3036" y="1512"/>
                    <a:pt x="3013" y="1490"/>
                    <a:pt x="2991" y="1478"/>
                  </a:cubicBezTo>
                  <a:cubicBezTo>
                    <a:pt x="3002" y="1117"/>
                    <a:pt x="3013" y="790"/>
                    <a:pt x="3013" y="553"/>
                  </a:cubicBezTo>
                  <a:cubicBezTo>
                    <a:pt x="3013" y="192"/>
                    <a:pt x="3013" y="0"/>
                    <a:pt x="3013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15"/>
            <p:cNvSpPr/>
            <p:nvPr/>
          </p:nvSpPr>
          <p:spPr>
            <a:xfrm>
              <a:off x="8360107" y="2582544"/>
              <a:ext cx="227748" cy="169129"/>
            </a:xfrm>
            <a:custGeom>
              <a:rect b="b" l="l" r="r" t="t"/>
              <a:pathLst>
                <a:path extrusionOk="0" h="4928" w="6636">
                  <a:moveTo>
                    <a:pt x="4161" y="1"/>
                  </a:moveTo>
                  <a:cubicBezTo>
                    <a:pt x="3746" y="1"/>
                    <a:pt x="3345" y="57"/>
                    <a:pt x="3014" y="150"/>
                  </a:cubicBezTo>
                  <a:cubicBezTo>
                    <a:pt x="1558" y="590"/>
                    <a:pt x="429" y="1741"/>
                    <a:pt x="1" y="3197"/>
                  </a:cubicBezTo>
                  <a:cubicBezTo>
                    <a:pt x="80" y="3355"/>
                    <a:pt x="170" y="3513"/>
                    <a:pt x="283" y="3648"/>
                  </a:cubicBezTo>
                  <a:cubicBezTo>
                    <a:pt x="475" y="3930"/>
                    <a:pt x="655" y="4201"/>
                    <a:pt x="836" y="4483"/>
                  </a:cubicBezTo>
                  <a:cubicBezTo>
                    <a:pt x="1554" y="4696"/>
                    <a:pt x="2273" y="4928"/>
                    <a:pt x="2998" y="4928"/>
                  </a:cubicBezTo>
                  <a:cubicBezTo>
                    <a:pt x="3388" y="4928"/>
                    <a:pt x="3781" y="4860"/>
                    <a:pt x="4176" y="4686"/>
                  </a:cubicBezTo>
                  <a:cubicBezTo>
                    <a:pt x="4751" y="4427"/>
                    <a:pt x="5259" y="4054"/>
                    <a:pt x="5677" y="3580"/>
                  </a:cubicBezTo>
                  <a:cubicBezTo>
                    <a:pt x="6433" y="2745"/>
                    <a:pt x="6636" y="1696"/>
                    <a:pt x="6275" y="726"/>
                  </a:cubicBezTo>
                  <a:cubicBezTo>
                    <a:pt x="5780" y="201"/>
                    <a:pt x="4947" y="1"/>
                    <a:pt x="416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15"/>
            <p:cNvSpPr/>
            <p:nvPr/>
          </p:nvSpPr>
          <p:spPr>
            <a:xfrm>
              <a:off x="8357018" y="2599601"/>
              <a:ext cx="165388" cy="139305"/>
            </a:xfrm>
            <a:custGeom>
              <a:rect b="b" l="l" r="r" t="t"/>
              <a:pathLst>
                <a:path extrusionOk="0" h="4059" w="4819">
                  <a:moveTo>
                    <a:pt x="2146" y="1"/>
                  </a:moveTo>
                  <a:cubicBezTo>
                    <a:pt x="1718" y="1"/>
                    <a:pt x="1214" y="389"/>
                    <a:pt x="903" y="748"/>
                  </a:cubicBezTo>
                  <a:cubicBezTo>
                    <a:pt x="542" y="1188"/>
                    <a:pt x="271" y="1696"/>
                    <a:pt x="125" y="2248"/>
                  </a:cubicBezTo>
                  <a:cubicBezTo>
                    <a:pt x="0" y="2801"/>
                    <a:pt x="91" y="3343"/>
                    <a:pt x="598" y="3682"/>
                  </a:cubicBezTo>
                  <a:cubicBezTo>
                    <a:pt x="835" y="3840"/>
                    <a:pt x="1106" y="3952"/>
                    <a:pt x="1400" y="3998"/>
                  </a:cubicBezTo>
                  <a:cubicBezTo>
                    <a:pt x="1436" y="4002"/>
                    <a:pt x="1472" y="4004"/>
                    <a:pt x="1506" y="4004"/>
                  </a:cubicBezTo>
                  <a:cubicBezTo>
                    <a:pt x="1715" y="4004"/>
                    <a:pt x="1886" y="3928"/>
                    <a:pt x="2099" y="3919"/>
                  </a:cubicBezTo>
                  <a:cubicBezTo>
                    <a:pt x="2122" y="3918"/>
                    <a:pt x="2144" y="3917"/>
                    <a:pt x="2166" y="3917"/>
                  </a:cubicBezTo>
                  <a:cubicBezTo>
                    <a:pt x="2586" y="3917"/>
                    <a:pt x="2994" y="4058"/>
                    <a:pt x="3409" y="4058"/>
                  </a:cubicBezTo>
                  <a:cubicBezTo>
                    <a:pt x="3562" y="4058"/>
                    <a:pt x="3716" y="4039"/>
                    <a:pt x="3871" y="3986"/>
                  </a:cubicBezTo>
                  <a:cubicBezTo>
                    <a:pt x="4198" y="3873"/>
                    <a:pt x="4728" y="3208"/>
                    <a:pt x="4085" y="3162"/>
                  </a:cubicBezTo>
                  <a:cubicBezTo>
                    <a:pt x="4379" y="3083"/>
                    <a:pt x="4819" y="2824"/>
                    <a:pt x="4695" y="2485"/>
                  </a:cubicBezTo>
                  <a:cubicBezTo>
                    <a:pt x="4615" y="2245"/>
                    <a:pt x="4289" y="2089"/>
                    <a:pt x="4017" y="2089"/>
                  </a:cubicBezTo>
                  <a:cubicBezTo>
                    <a:pt x="3943" y="2089"/>
                    <a:pt x="3874" y="2100"/>
                    <a:pt x="3814" y="2124"/>
                  </a:cubicBezTo>
                  <a:cubicBezTo>
                    <a:pt x="4109" y="1758"/>
                    <a:pt x="4008" y="1236"/>
                    <a:pt x="3645" y="1236"/>
                  </a:cubicBezTo>
                  <a:cubicBezTo>
                    <a:pt x="3550" y="1236"/>
                    <a:pt x="3436" y="1272"/>
                    <a:pt x="3307" y="1357"/>
                  </a:cubicBezTo>
                  <a:cubicBezTo>
                    <a:pt x="3465" y="1154"/>
                    <a:pt x="3713" y="759"/>
                    <a:pt x="3487" y="522"/>
                  </a:cubicBezTo>
                  <a:cubicBezTo>
                    <a:pt x="3423" y="454"/>
                    <a:pt x="3347" y="429"/>
                    <a:pt x="3267" y="429"/>
                  </a:cubicBezTo>
                  <a:cubicBezTo>
                    <a:pt x="3108" y="429"/>
                    <a:pt x="2934" y="526"/>
                    <a:pt x="2799" y="578"/>
                  </a:cubicBezTo>
                  <a:cubicBezTo>
                    <a:pt x="2659" y="157"/>
                    <a:pt x="2418" y="1"/>
                    <a:pt x="21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15"/>
            <p:cNvSpPr/>
            <p:nvPr/>
          </p:nvSpPr>
          <p:spPr>
            <a:xfrm>
              <a:off x="8357773" y="2556975"/>
              <a:ext cx="217692" cy="135701"/>
            </a:xfrm>
            <a:custGeom>
              <a:rect b="b" l="l" r="r" t="t"/>
              <a:pathLst>
                <a:path extrusionOk="0" h="3954" w="6343">
                  <a:moveTo>
                    <a:pt x="4237" y="0"/>
                  </a:moveTo>
                  <a:cubicBezTo>
                    <a:pt x="3593" y="0"/>
                    <a:pt x="2922" y="182"/>
                    <a:pt x="2416" y="421"/>
                  </a:cubicBezTo>
                  <a:cubicBezTo>
                    <a:pt x="1671" y="771"/>
                    <a:pt x="1062" y="1392"/>
                    <a:pt x="622" y="2080"/>
                  </a:cubicBezTo>
                  <a:cubicBezTo>
                    <a:pt x="407" y="2362"/>
                    <a:pt x="227" y="2667"/>
                    <a:pt x="91" y="3005"/>
                  </a:cubicBezTo>
                  <a:cubicBezTo>
                    <a:pt x="12" y="3276"/>
                    <a:pt x="1" y="3558"/>
                    <a:pt x="46" y="3840"/>
                  </a:cubicBezTo>
                  <a:cubicBezTo>
                    <a:pt x="46" y="3863"/>
                    <a:pt x="46" y="3874"/>
                    <a:pt x="57" y="3897"/>
                  </a:cubicBezTo>
                  <a:cubicBezTo>
                    <a:pt x="57" y="3908"/>
                    <a:pt x="69" y="3931"/>
                    <a:pt x="69" y="3953"/>
                  </a:cubicBezTo>
                  <a:cubicBezTo>
                    <a:pt x="294" y="3107"/>
                    <a:pt x="780" y="2351"/>
                    <a:pt x="1445" y="1798"/>
                  </a:cubicBezTo>
                  <a:cubicBezTo>
                    <a:pt x="1919" y="1380"/>
                    <a:pt x="2472" y="1064"/>
                    <a:pt x="3082" y="895"/>
                  </a:cubicBezTo>
                  <a:cubicBezTo>
                    <a:pt x="3412" y="802"/>
                    <a:pt x="3811" y="746"/>
                    <a:pt x="4224" y="746"/>
                  </a:cubicBezTo>
                  <a:cubicBezTo>
                    <a:pt x="5011" y="746"/>
                    <a:pt x="5847" y="949"/>
                    <a:pt x="6343" y="1482"/>
                  </a:cubicBezTo>
                  <a:cubicBezTo>
                    <a:pt x="6241" y="1234"/>
                    <a:pt x="6128" y="997"/>
                    <a:pt x="5982" y="782"/>
                  </a:cubicBezTo>
                  <a:cubicBezTo>
                    <a:pt x="5590" y="210"/>
                    <a:pt x="4929" y="0"/>
                    <a:pt x="4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15"/>
            <p:cNvSpPr/>
            <p:nvPr/>
          </p:nvSpPr>
          <p:spPr>
            <a:xfrm>
              <a:off x="8365152" y="2615937"/>
              <a:ext cx="99940" cy="76740"/>
            </a:xfrm>
            <a:custGeom>
              <a:rect b="b" l="l" r="r" t="t"/>
              <a:pathLst>
                <a:path extrusionOk="0" h="2236" w="2912">
                  <a:moveTo>
                    <a:pt x="2912" y="1"/>
                  </a:moveTo>
                  <a:lnTo>
                    <a:pt x="2912" y="1"/>
                  </a:lnTo>
                  <a:cubicBezTo>
                    <a:pt x="2709" y="46"/>
                    <a:pt x="2517" y="91"/>
                    <a:pt x="2325" y="159"/>
                  </a:cubicBezTo>
                  <a:cubicBezTo>
                    <a:pt x="2246" y="181"/>
                    <a:pt x="2156" y="215"/>
                    <a:pt x="2054" y="260"/>
                  </a:cubicBezTo>
                  <a:cubicBezTo>
                    <a:pt x="1964" y="294"/>
                    <a:pt x="1862" y="339"/>
                    <a:pt x="1761" y="385"/>
                  </a:cubicBezTo>
                  <a:cubicBezTo>
                    <a:pt x="1659" y="441"/>
                    <a:pt x="1558" y="497"/>
                    <a:pt x="1456" y="554"/>
                  </a:cubicBezTo>
                  <a:cubicBezTo>
                    <a:pt x="1343" y="610"/>
                    <a:pt x="1242" y="667"/>
                    <a:pt x="1140" y="734"/>
                  </a:cubicBezTo>
                  <a:cubicBezTo>
                    <a:pt x="1039" y="813"/>
                    <a:pt x="948" y="870"/>
                    <a:pt x="847" y="949"/>
                  </a:cubicBezTo>
                  <a:cubicBezTo>
                    <a:pt x="756" y="1016"/>
                    <a:pt x="666" y="1095"/>
                    <a:pt x="587" y="1186"/>
                  </a:cubicBezTo>
                  <a:cubicBezTo>
                    <a:pt x="508" y="1265"/>
                    <a:pt x="440" y="1344"/>
                    <a:pt x="361" y="1423"/>
                  </a:cubicBezTo>
                  <a:cubicBezTo>
                    <a:pt x="305" y="1502"/>
                    <a:pt x="249" y="1581"/>
                    <a:pt x="203" y="1671"/>
                  </a:cubicBezTo>
                  <a:cubicBezTo>
                    <a:pt x="158" y="1739"/>
                    <a:pt x="113" y="1818"/>
                    <a:pt x="91" y="1897"/>
                  </a:cubicBezTo>
                  <a:cubicBezTo>
                    <a:pt x="57" y="1953"/>
                    <a:pt x="46" y="2009"/>
                    <a:pt x="23" y="2066"/>
                  </a:cubicBezTo>
                  <a:cubicBezTo>
                    <a:pt x="0" y="2179"/>
                    <a:pt x="0" y="2235"/>
                    <a:pt x="0" y="2235"/>
                  </a:cubicBezTo>
                  <a:cubicBezTo>
                    <a:pt x="0" y="2235"/>
                    <a:pt x="23" y="2179"/>
                    <a:pt x="46" y="2088"/>
                  </a:cubicBezTo>
                  <a:cubicBezTo>
                    <a:pt x="79" y="2032"/>
                    <a:pt x="102" y="1976"/>
                    <a:pt x="136" y="1919"/>
                  </a:cubicBezTo>
                  <a:cubicBezTo>
                    <a:pt x="181" y="1851"/>
                    <a:pt x="226" y="1784"/>
                    <a:pt x="282" y="1727"/>
                  </a:cubicBezTo>
                  <a:cubicBezTo>
                    <a:pt x="328" y="1648"/>
                    <a:pt x="384" y="1581"/>
                    <a:pt x="463" y="1513"/>
                  </a:cubicBezTo>
                  <a:cubicBezTo>
                    <a:pt x="531" y="1434"/>
                    <a:pt x="598" y="1366"/>
                    <a:pt x="689" y="1299"/>
                  </a:cubicBezTo>
                  <a:cubicBezTo>
                    <a:pt x="734" y="1265"/>
                    <a:pt x="768" y="1220"/>
                    <a:pt x="813" y="1186"/>
                  </a:cubicBezTo>
                  <a:lnTo>
                    <a:pt x="948" y="1084"/>
                  </a:lnTo>
                  <a:cubicBezTo>
                    <a:pt x="1039" y="1005"/>
                    <a:pt x="1140" y="949"/>
                    <a:pt x="1230" y="881"/>
                  </a:cubicBezTo>
                  <a:cubicBezTo>
                    <a:pt x="1332" y="813"/>
                    <a:pt x="1433" y="746"/>
                    <a:pt x="1535" y="689"/>
                  </a:cubicBezTo>
                  <a:cubicBezTo>
                    <a:pt x="1625" y="633"/>
                    <a:pt x="1727" y="576"/>
                    <a:pt x="1828" y="520"/>
                  </a:cubicBezTo>
                  <a:cubicBezTo>
                    <a:pt x="2020" y="407"/>
                    <a:pt x="2201" y="317"/>
                    <a:pt x="2370" y="238"/>
                  </a:cubicBezTo>
                  <a:cubicBezTo>
                    <a:pt x="2449" y="204"/>
                    <a:pt x="2517" y="170"/>
                    <a:pt x="2584" y="136"/>
                  </a:cubicBezTo>
                  <a:cubicBezTo>
                    <a:pt x="2652" y="114"/>
                    <a:pt x="2709" y="91"/>
                    <a:pt x="2754" y="69"/>
                  </a:cubicBezTo>
                  <a:cubicBezTo>
                    <a:pt x="2855" y="23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15"/>
            <p:cNvSpPr/>
            <p:nvPr/>
          </p:nvSpPr>
          <p:spPr>
            <a:xfrm>
              <a:off x="8386465" y="2641711"/>
              <a:ext cx="62771" cy="31574"/>
            </a:xfrm>
            <a:custGeom>
              <a:rect b="b" l="l" r="r" t="t"/>
              <a:pathLst>
                <a:path extrusionOk="0" h="920" w="1829">
                  <a:moveTo>
                    <a:pt x="1390" y="1"/>
                  </a:moveTo>
                  <a:cubicBezTo>
                    <a:pt x="1370" y="1"/>
                    <a:pt x="1350" y="2"/>
                    <a:pt x="1332" y="6"/>
                  </a:cubicBezTo>
                  <a:cubicBezTo>
                    <a:pt x="1264" y="6"/>
                    <a:pt x="1207" y="17"/>
                    <a:pt x="1140" y="28"/>
                  </a:cubicBezTo>
                  <a:cubicBezTo>
                    <a:pt x="1130" y="32"/>
                    <a:pt x="1118" y="34"/>
                    <a:pt x="1106" y="34"/>
                  </a:cubicBezTo>
                  <a:cubicBezTo>
                    <a:pt x="1066" y="34"/>
                    <a:pt x="1016" y="17"/>
                    <a:pt x="973" y="17"/>
                  </a:cubicBezTo>
                  <a:cubicBezTo>
                    <a:pt x="955" y="17"/>
                    <a:pt x="939" y="20"/>
                    <a:pt x="925" y="28"/>
                  </a:cubicBezTo>
                  <a:lnTo>
                    <a:pt x="756" y="107"/>
                  </a:lnTo>
                  <a:cubicBezTo>
                    <a:pt x="677" y="141"/>
                    <a:pt x="666" y="254"/>
                    <a:pt x="609" y="288"/>
                  </a:cubicBezTo>
                  <a:cubicBezTo>
                    <a:pt x="553" y="322"/>
                    <a:pt x="542" y="435"/>
                    <a:pt x="497" y="469"/>
                  </a:cubicBezTo>
                  <a:cubicBezTo>
                    <a:pt x="316" y="604"/>
                    <a:pt x="147" y="751"/>
                    <a:pt x="0" y="920"/>
                  </a:cubicBezTo>
                  <a:cubicBezTo>
                    <a:pt x="0" y="920"/>
                    <a:pt x="124" y="852"/>
                    <a:pt x="282" y="762"/>
                  </a:cubicBezTo>
                  <a:cubicBezTo>
                    <a:pt x="361" y="717"/>
                    <a:pt x="463" y="660"/>
                    <a:pt x="564" y="593"/>
                  </a:cubicBezTo>
                  <a:cubicBezTo>
                    <a:pt x="666" y="525"/>
                    <a:pt x="779" y="457"/>
                    <a:pt x="891" y="401"/>
                  </a:cubicBezTo>
                  <a:cubicBezTo>
                    <a:pt x="1004" y="344"/>
                    <a:pt x="1106" y="288"/>
                    <a:pt x="1219" y="243"/>
                  </a:cubicBezTo>
                  <a:cubicBezTo>
                    <a:pt x="1275" y="220"/>
                    <a:pt x="1320" y="186"/>
                    <a:pt x="1377" y="175"/>
                  </a:cubicBezTo>
                  <a:cubicBezTo>
                    <a:pt x="1422" y="153"/>
                    <a:pt x="1467" y="141"/>
                    <a:pt x="1512" y="119"/>
                  </a:cubicBezTo>
                  <a:cubicBezTo>
                    <a:pt x="1557" y="107"/>
                    <a:pt x="1591" y="85"/>
                    <a:pt x="1636" y="85"/>
                  </a:cubicBezTo>
                  <a:lnTo>
                    <a:pt x="1738" y="51"/>
                  </a:lnTo>
                  <a:cubicBezTo>
                    <a:pt x="1794" y="40"/>
                    <a:pt x="1828" y="28"/>
                    <a:pt x="1828" y="28"/>
                  </a:cubicBezTo>
                  <a:cubicBezTo>
                    <a:pt x="1794" y="17"/>
                    <a:pt x="1772" y="17"/>
                    <a:pt x="1749" y="6"/>
                  </a:cubicBezTo>
                  <a:cubicBezTo>
                    <a:pt x="1742" y="10"/>
                    <a:pt x="1731" y="11"/>
                    <a:pt x="1720" y="11"/>
                  </a:cubicBezTo>
                  <a:cubicBezTo>
                    <a:pt x="1698" y="11"/>
                    <a:pt x="1670" y="6"/>
                    <a:pt x="1647" y="6"/>
                  </a:cubicBezTo>
                  <a:lnTo>
                    <a:pt x="1501" y="6"/>
                  </a:lnTo>
                  <a:cubicBezTo>
                    <a:pt x="1471" y="6"/>
                    <a:pt x="1431" y="1"/>
                    <a:pt x="139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15"/>
            <p:cNvSpPr/>
            <p:nvPr/>
          </p:nvSpPr>
          <p:spPr>
            <a:xfrm>
              <a:off x="8387597" y="2655542"/>
              <a:ext cx="55427" cy="21244"/>
            </a:xfrm>
            <a:custGeom>
              <a:rect b="b" l="l" r="r" t="t"/>
              <a:pathLst>
                <a:path extrusionOk="0" h="619" w="1615">
                  <a:moveTo>
                    <a:pt x="1266" y="1"/>
                  </a:moveTo>
                  <a:cubicBezTo>
                    <a:pt x="1242" y="1"/>
                    <a:pt x="1220" y="3"/>
                    <a:pt x="1197" y="9"/>
                  </a:cubicBezTo>
                  <a:cubicBezTo>
                    <a:pt x="1152" y="9"/>
                    <a:pt x="1095" y="9"/>
                    <a:pt x="1050" y="20"/>
                  </a:cubicBezTo>
                  <a:cubicBezTo>
                    <a:pt x="994" y="32"/>
                    <a:pt x="937" y="43"/>
                    <a:pt x="892" y="66"/>
                  </a:cubicBezTo>
                  <a:lnTo>
                    <a:pt x="734" y="111"/>
                  </a:lnTo>
                  <a:cubicBezTo>
                    <a:pt x="678" y="133"/>
                    <a:pt x="633" y="156"/>
                    <a:pt x="576" y="178"/>
                  </a:cubicBezTo>
                  <a:cubicBezTo>
                    <a:pt x="520" y="201"/>
                    <a:pt x="475" y="224"/>
                    <a:pt x="430" y="257"/>
                  </a:cubicBezTo>
                  <a:cubicBezTo>
                    <a:pt x="351" y="303"/>
                    <a:pt x="272" y="359"/>
                    <a:pt x="193" y="415"/>
                  </a:cubicBezTo>
                  <a:cubicBezTo>
                    <a:pt x="148" y="460"/>
                    <a:pt x="102" y="506"/>
                    <a:pt x="57" y="562"/>
                  </a:cubicBezTo>
                  <a:cubicBezTo>
                    <a:pt x="23" y="596"/>
                    <a:pt x="1" y="618"/>
                    <a:pt x="1" y="618"/>
                  </a:cubicBezTo>
                  <a:lnTo>
                    <a:pt x="80" y="585"/>
                  </a:lnTo>
                  <a:cubicBezTo>
                    <a:pt x="125" y="562"/>
                    <a:pt x="181" y="528"/>
                    <a:pt x="249" y="494"/>
                  </a:cubicBezTo>
                  <a:cubicBezTo>
                    <a:pt x="294" y="483"/>
                    <a:pt x="328" y="460"/>
                    <a:pt x="373" y="449"/>
                  </a:cubicBezTo>
                  <a:cubicBezTo>
                    <a:pt x="407" y="427"/>
                    <a:pt x="464" y="404"/>
                    <a:pt x="509" y="382"/>
                  </a:cubicBezTo>
                  <a:cubicBezTo>
                    <a:pt x="588" y="336"/>
                    <a:pt x="689" y="291"/>
                    <a:pt x="791" y="269"/>
                  </a:cubicBezTo>
                  <a:cubicBezTo>
                    <a:pt x="881" y="235"/>
                    <a:pt x="983" y="201"/>
                    <a:pt x="1084" y="167"/>
                  </a:cubicBezTo>
                  <a:cubicBezTo>
                    <a:pt x="1129" y="156"/>
                    <a:pt x="1186" y="145"/>
                    <a:pt x="1220" y="133"/>
                  </a:cubicBezTo>
                  <a:lnTo>
                    <a:pt x="1344" y="99"/>
                  </a:lnTo>
                  <a:cubicBezTo>
                    <a:pt x="1423" y="77"/>
                    <a:pt x="1490" y="66"/>
                    <a:pt x="1536" y="54"/>
                  </a:cubicBezTo>
                  <a:lnTo>
                    <a:pt x="1614" y="32"/>
                  </a:lnTo>
                  <a:cubicBezTo>
                    <a:pt x="1592" y="32"/>
                    <a:pt x="1569" y="20"/>
                    <a:pt x="1536" y="20"/>
                  </a:cubicBezTo>
                  <a:cubicBezTo>
                    <a:pt x="1496" y="12"/>
                    <a:pt x="1450" y="4"/>
                    <a:pt x="1403" y="4"/>
                  </a:cubicBezTo>
                  <a:cubicBezTo>
                    <a:pt x="1383" y="4"/>
                    <a:pt x="1364" y="6"/>
                    <a:pt x="1344" y="9"/>
                  </a:cubicBezTo>
                  <a:cubicBezTo>
                    <a:pt x="1315" y="3"/>
                    <a:pt x="1290" y="1"/>
                    <a:pt x="126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15"/>
            <p:cNvSpPr/>
            <p:nvPr/>
          </p:nvSpPr>
          <p:spPr>
            <a:xfrm>
              <a:off x="8345006" y="2680184"/>
              <a:ext cx="173934" cy="235332"/>
            </a:xfrm>
            <a:custGeom>
              <a:rect b="b" l="l" r="r" t="t"/>
              <a:pathLst>
                <a:path extrusionOk="0" h="6857" w="5068">
                  <a:moveTo>
                    <a:pt x="384" y="1"/>
                  </a:moveTo>
                  <a:cubicBezTo>
                    <a:pt x="362" y="1"/>
                    <a:pt x="339" y="1"/>
                    <a:pt x="317" y="2"/>
                  </a:cubicBezTo>
                  <a:cubicBezTo>
                    <a:pt x="294" y="25"/>
                    <a:pt x="271" y="25"/>
                    <a:pt x="249" y="47"/>
                  </a:cubicBezTo>
                  <a:cubicBezTo>
                    <a:pt x="113" y="555"/>
                    <a:pt x="34" y="1074"/>
                    <a:pt x="34" y="1593"/>
                  </a:cubicBezTo>
                  <a:cubicBezTo>
                    <a:pt x="1" y="3308"/>
                    <a:pt x="305" y="5328"/>
                    <a:pt x="1840" y="6355"/>
                  </a:cubicBezTo>
                  <a:cubicBezTo>
                    <a:pt x="2302" y="6671"/>
                    <a:pt x="2846" y="6857"/>
                    <a:pt x="3369" y="6857"/>
                  </a:cubicBezTo>
                  <a:cubicBezTo>
                    <a:pt x="3779" y="6857"/>
                    <a:pt x="4177" y="6743"/>
                    <a:pt x="4514" y="6490"/>
                  </a:cubicBezTo>
                  <a:cubicBezTo>
                    <a:pt x="4548" y="6457"/>
                    <a:pt x="4582" y="6434"/>
                    <a:pt x="4616" y="6400"/>
                  </a:cubicBezTo>
                  <a:cubicBezTo>
                    <a:pt x="4695" y="6231"/>
                    <a:pt x="4751" y="6062"/>
                    <a:pt x="4808" y="5881"/>
                  </a:cubicBezTo>
                  <a:cubicBezTo>
                    <a:pt x="5067" y="4854"/>
                    <a:pt x="4763" y="3805"/>
                    <a:pt x="4311" y="2868"/>
                  </a:cubicBezTo>
                  <a:cubicBezTo>
                    <a:pt x="4029" y="2304"/>
                    <a:pt x="3499" y="1762"/>
                    <a:pt x="3036" y="1345"/>
                  </a:cubicBezTo>
                  <a:cubicBezTo>
                    <a:pt x="2308" y="705"/>
                    <a:pt x="1354" y="1"/>
                    <a:pt x="38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15"/>
            <p:cNvSpPr/>
            <p:nvPr/>
          </p:nvSpPr>
          <p:spPr>
            <a:xfrm>
              <a:off x="8341917" y="2675208"/>
              <a:ext cx="133642" cy="135598"/>
            </a:xfrm>
            <a:custGeom>
              <a:rect b="b" l="l" r="r" t="t"/>
              <a:pathLst>
                <a:path extrusionOk="0" h="3951" w="3894">
                  <a:moveTo>
                    <a:pt x="576" y="0"/>
                  </a:moveTo>
                  <a:lnTo>
                    <a:pt x="113" y="621"/>
                  </a:lnTo>
                  <a:cubicBezTo>
                    <a:pt x="136" y="1264"/>
                    <a:pt x="23" y="1919"/>
                    <a:pt x="23" y="2551"/>
                  </a:cubicBezTo>
                  <a:cubicBezTo>
                    <a:pt x="45" y="2912"/>
                    <a:pt x="0" y="3442"/>
                    <a:pt x="316" y="3690"/>
                  </a:cubicBezTo>
                  <a:cubicBezTo>
                    <a:pt x="433" y="3789"/>
                    <a:pt x="579" y="3833"/>
                    <a:pt x="727" y="3833"/>
                  </a:cubicBezTo>
                  <a:cubicBezTo>
                    <a:pt x="1036" y="3833"/>
                    <a:pt x="1357" y="3641"/>
                    <a:pt x="1456" y="3352"/>
                  </a:cubicBezTo>
                  <a:cubicBezTo>
                    <a:pt x="1501" y="3577"/>
                    <a:pt x="1659" y="3950"/>
                    <a:pt x="1919" y="3950"/>
                  </a:cubicBezTo>
                  <a:cubicBezTo>
                    <a:pt x="1923" y="3950"/>
                    <a:pt x="1928" y="3950"/>
                    <a:pt x="1932" y="3950"/>
                  </a:cubicBezTo>
                  <a:cubicBezTo>
                    <a:pt x="2249" y="3950"/>
                    <a:pt x="2361" y="3552"/>
                    <a:pt x="2494" y="3352"/>
                  </a:cubicBezTo>
                  <a:cubicBezTo>
                    <a:pt x="2605" y="3407"/>
                    <a:pt x="2838" y="3569"/>
                    <a:pt x="3018" y="3569"/>
                  </a:cubicBezTo>
                  <a:cubicBezTo>
                    <a:pt x="3057" y="3569"/>
                    <a:pt x="3094" y="3562"/>
                    <a:pt x="3126" y="3544"/>
                  </a:cubicBezTo>
                  <a:cubicBezTo>
                    <a:pt x="3295" y="3453"/>
                    <a:pt x="3228" y="3261"/>
                    <a:pt x="3103" y="3126"/>
                  </a:cubicBezTo>
                  <a:lnTo>
                    <a:pt x="3103" y="3126"/>
                  </a:lnTo>
                  <a:cubicBezTo>
                    <a:pt x="3170" y="3184"/>
                    <a:pt x="3250" y="3212"/>
                    <a:pt x="3329" y="3212"/>
                  </a:cubicBezTo>
                  <a:cubicBezTo>
                    <a:pt x="3465" y="3212"/>
                    <a:pt x="3599" y="3129"/>
                    <a:pt x="3656" y="2979"/>
                  </a:cubicBezTo>
                  <a:cubicBezTo>
                    <a:pt x="3893" y="2539"/>
                    <a:pt x="3442" y="1704"/>
                    <a:pt x="3182" y="1354"/>
                  </a:cubicBezTo>
                  <a:cubicBezTo>
                    <a:pt x="2630" y="565"/>
                    <a:pt x="1366" y="339"/>
                    <a:pt x="57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15"/>
            <p:cNvSpPr/>
            <p:nvPr/>
          </p:nvSpPr>
          <p:spPr>
            <a:xfrm>
              <a:off x="8355474" y="2675070"/>
              <a:ext cx="180111" cy="224796"/>
            </a:xfrm>
            <a:custGeom>
              <a:rect b="b" l="l" r="r" t="t"/>
              <a:pathLst>
                <a:path extrusionOk="0" h="6550" w="5248">
                  <a:moveTo>
                    <a:pt x="714" y="1"/>
                  </a:moveTo>
                  <a:cubicBezTo>
                    <a:pt x="438" y="1"/>
                    <a:pt x="188" y="44"/>
                    <a:pt x="0" y="151"/>
                  </a:cubicBezTo>
                  <a:cubicBezTo>
                    <a:pt x="16" y="151"/>
                    <a:pt x="31" y="151"/>
                    <a:pt x="46" y="151"/>
                  </a:cubicBezTo>
                  <a:cubicBezTo>
                    <a:pt x="1024" y="151"/>
                    <a:pt x="1998" y="850"/>
                    <a:pt x="2731" y="1494"/>
                  </a:cubicBezTo>
                  <a:cubicBezTo>
                    <a:pt x="3194" y="1911"/>
                    <a:pt x="3735" y="2442"/>
                    <a:pt x="4006" y="3017"/>
                  </a:cubicBezTo>
                  <a:cubicBezTo>
                    <a:pt x="4458" y="3954"/>
                    <a:pt x="4762" y="4992"/>
                    <a:pt x="4503" y="6030"/>
                  </a:cubicBezTo>
                  <a:cubicBezTo>
                    <a:pt x="4446" y="6211"/>
                    <a:pt x="4379" y="6380"/>
                    <a:pt x="4311" y="6549"/>
                  </a:cubicBezTo>
                  <a:cubicBezTo>
                    <a:pt x="4819" y="6098"/>
                    <a:pt x="5247" y="5421"/>
                    <a:pt x="5236" y="4766"/>
                  </a:cubicBezTo>
                  <a:cubicBezTo>
                    <a:pt x="5236" y="3762"/>
                    <a:pt x="5078" y="3186"/>
                    <a:pt x="4638" y="2272"/>
                  </a:cubicBezTo>
                  <a:cubicBezTo>
                    <a:pt x="4333" y="1663"/>
                    <a:pt x="3476" y="873"/>
                    <a:pt x="2833" y="557"/>
                  </a:cubicBezTo>
                  <a:cubicBezTo>
                    <a:pt x="2336" y="297"/>
                    <a:pt x="1433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15"/>
            <p:cNvSpPr/>
            <p:nvPr/>
          </p:nvSpPr>
          <p:spPr>
            <a:xfrm>
              <a:off x="8339583" y="2680253"/>
              <a:ext cx="92595" cy="53059"/>
            </a:xfrm>
            <a:custGeom>
              <a:rect b="b" l="l" r="r" t="t"/>
              <a:pathLst>
                <a:path extrusionOk="0" h="1546" w="2698">
                  <a:moveTo>
                    <a:pt x="1" y="0"/>
                  </a:moveTo>
                  <a:cubicBezTo>
                    <a:pt x="1" y="0"/>
                    <a:pt x="46" y="11"/>
                    <a:pt x="136" y="45"/>
                  </a:cubicBezTo>
                  <a:cubicBezTo>
                    <a:pt x="215" y="79"/>
                    <a:pt x="328" y="124"/>
                    <a:pt x="463" y="181"/>
                  </a:cubicBezTo>
                  <a:cubicBezTo>
                    <a:pt x="599" y="248"/>
                    <a:pt x="768" y="305"/>
                    <a:pt x="937" y="384"/>
                  </a:cubicBezTo>
                  <a:cubicBezTo>
                    <a:pt x="1016" y="418"/>
                    <a:pt x="1095" y="463"/>
                    <a:pt x="1185" y="508"/>
                  </a:cubicBezTo>
                  <a:cubicBezTo>
                    <a:pt x="1276" y="542"/>
                    <a:pt x="1366" y="587"/>
                    <a:pt x="1445" y="632"/>
                  </a:cubicBezTo>
                  <a:cubicBezTo>
                    <a:pt x="1535" y="677"/>
                    <a:pt x="1626" y="733"/>
                    <a:pt x="1705" y="779"/>
                  </a:cubicBezTo>
                  <a:cubicBezTo>
                    <a:pt x="1795" y="824"/>
                    <a:pt x="1863" y="869"/>
                    <a:pt x="1953" y="914"/>
                  </a:cubicBezTo>
                  <a:cubicBezTo>
                    <a:pt x="2032" y="959"/>
                    <a:pt x="2111" y="1004"/>
                    <a:pt x="2167" y="1061"/>
                  </a:cubicBezTo>
                  <a:cubicBezTo>
                    <a:pt x="2235" y="1106"/>
                    <a:pt x="2303" y="1151"/>
                    <a:pt x="2359" y="1196"/>
                  </a:cubicBezTo>
                  <a:cubicBezTo>
                    <a:pt x="2404" y="1241"/>
                    <a:pt x="2449" y="1286"/>
                    <a:pt x="2494" y="1332"/>
                  </a:cubicBezTo>
                  <a:cubicBezTo>
                    <a:pt x="2540" y="1365"/>
                    <a:pt x="2573" y="1399"/>
                    <a:pt x="2607" y="1444"/>
                  </a:cubicBezTo>
                  <a:lnTo>
                    <a:pt x="2698" y="1546"/>
                  </a:lnTo>
                  <a:cubicBezTo>
                    <a:pt x="2698" y="1546"/>
                    <a:pt x="2675" y="1501"/>
                    <a:pt x="2641" y="1433"/>
                  </a:cubicBezTo>
                  <a:cubicBezTo>
                    <a:pt x="2619" y="1377"/>
                    <a:pt x="2585" y="1332"/>
                    <a:pt x="2551" y="1286"/>
                  </a:cubicBezTo>
                  <a:cubicBezTo>
                    <a:pt x="2517" y="1230"/>
                    <a:pt x="2472" y="1185"/>
                    <a:pt x="2427" y="1128"/>
                  </a:cubicBezTo>
                  <a:cubicBezTo>
                    <a:pt x="2370" y="1072"/>
                    <a:pt x="2303" y="1016"/>
                    <a:pt x="2246" y="959"/>
                  </a:cubicBezTo>
                  <a:cubicBezTo>
                    <a:pt x="2178" y="891"/>
                    <a:pt x="2111" y="835"/>
                    <a:pt x="2032" y="790"/>
                  </a:cubicBezTo>
                  <a:cubicBezTo>
                    <a:pt x="1953" y="733"/>
                    <a:pt x="1874" y="666"/>
                    <a:pt x="1795" y="621"/>
                  </a:cubicBezTo>
                  <a:cubicBezTo>
                    <a:pt x="1705" y="576"/>
                    <a:pt x="1614" y="530"/>
                    <a:pt x="1524" y="485"/>
                  </a:cubicBezTo>
                  <a:cubicBezTo>
                    <a:pt x="1355" y="395"/>
                    <a:pt x="1174" y="316"/>
                    <a:pt x="982" y="248"/>
                  </a:cubicBezTo>
                  <a:cubicBezTo>
                    <a:pt x="824" y="181"/>
                    <a:pt x="666" y="124"/>
                    <a:pt x="497" y="90"/>
                  </a:cubicBezTo>
                  <a:cubicBezTo>
                    <a:pt x="339" y="45"/>
                    <a:pt x="170" y="11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15"/>
            <p:cNvSpPr/>
            <p:nvPr/>
          </p:nvSpPr>
          <p:spPr>
            <a:xfrm>
              <a:off x="8348884" y="2684097"/>
              <a:ext cx="62771" cy="52338"/>
            </a:xfrm>
            <a:custGeom>
              <a:rect b="b" l="l" r="r" t="t"/>
              <a:pathLst>
                <a:path extrusionOk="0" h="1525" w="1829">
                  <a:moveTo>
                    <a:pt x="0" y="1"/>
                  </a:moveTo>
                  <a:lnTo>
                    <a:pt x="91" y="69"/>
                  </a:lnTo>
                  <a:cubicBezTo>
                    <a:pt x="136" y="102"/>
                    <a:pt x="226" y="148"/>
                    <a:pt x="305" y="215"/>
                  </a:cubicBezTo>
                  <a:cubicBezTo>
                    <a:pt x="350" y="249"/>
                    <a:pt x="395" y="283"/>
                    <a:pt x="452" y="328"/>
                  </a:cubicBezTo>
                  <a:cubicBezTo>
                    <a:pt x="508" y="362"/>
                    <a:pt x="553" y="407"/>
                    <a:pt x="610" y="441"/>
                  </a:cubicBezTo>
                  <a:cubicBezTo>
                    <a:pt x="723" y="531"/>
                    <a:pt x="835" y="633"/>
                    <a:pt x="948" y="723"/>
                  </a:cubicBezTo>
                  <a:cubicBezTo>
                    <a:pt x="1050" y="825"/>
                    <a:pt x="1163" y="926"/>
                    <a:pt x="1264" y="1016"/>
                  </a:cubicBezTo>
                  <a:cubicBezTo>
                    <a:pt x="1377" y="1118"/>
                    <a:pt x="1467" y="1197"/>
                    <a:pt x="1546" y="1276"/>
                  </a:cubicBezTo>
                  <a:cubicBezTo>
                    <a:pt x="1637" y="1355"/>
                    <a:pt x="1704" y="1411"/>
                    <a:pt x="1749" y="1457"/>
                  </a:cubicBezTo>
                  <a:cubicBezTo>
                    <a:pt x="1795" y="1502"/>
                    <a:pt x="1828" y="1524"/>
                    <a:pt x="1828" y="1524"/>
                  </a:cubicBezTo>
                  <a:cubicBezTo>
                    <a:pt x="1817" y="1490"/>
                    <a:pt x="1795" y="1468"/>
                    <a:pt x="1783" y="1434"/>
                  </a:cubicBezTo>
                  <a:cubicBezTo>
                    <a:pt x="1727" y="1355"/>
                    <a:pt x="1682" y="1276"/>
                    <a:pt x="1625" y="1208"/>
                  </a:cubicBezTo>
                  <a:cubicBezTo>
                    <a:pt x="1558" y="1118"/>
                    <a:pt x="1467" y="1016"/>
                    <a:pt x="1377" y="904"/>
                  </a:cubicBezTo>
                  <a:cubicBezTo>
                    <a:pt x="1276" y="802"/>
                    <a:pt x="1163" y="700"/>
                    <a:pt x="1061" y="599"/>
                  </a:cubicBezTo>
                  <a:cubicBezTo>
                    <a:pt x="993" y="554"/>
                    <a:pt x="937" y="509"/>
                    <a:pt x="881" y="452"/>
                  </a:cubicBezTo>
                  <a:cubicBezTo>
                    <a:pt x="824" y="407"/>
                    <a:pt x="756" y="362"/>
                    <a:pt x="700" y="328"/>
                  </a:cubicBezTo>
                  <a:cubicBezTo>
                    <a:pt x="632" y="294"/>
                    <a:pt x="576" y="249"/>
                    <a:pt x="520" y="227"/>
                  </a:cubicBezTo>
                  <a:lnTo>
                    <a:pt x="362" y="136"/>
                  </a:lnTo>
                  <a:cubicBezTo>
                    <a:pt x="271" y="91"/>
                    <a:pt x="192" y="57"/>
                    <a:pt x="102" y="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15"/>
            <p:cNvSpPr/>
            <p:nvPr/>
          </p:nvSpPr>
          <p:spPr>
            <a:xfrm>
              <a:off x="8343839" y="2680630"/>
              <a:ext cx="46504" cy="54637"/>
            </a:xfrm>
            <a:custGeom>
              <a:rect b="b" l="l" r="r" t="t"/>
              <a:pathLst>
                <a:path extrusionOk="0" h="1592" w="1355">
                  <a:moveTo>
                    <a:pt x="1" y="0"/>
                  </a:moveTo>
                  <a:cubicBezTo>
                    <a:pt x="1" y="0"/>
                    <a:pt x="80" y="113"/>
                    <a:pt x="204" y="260"/>
                  </a:cubicBezTo>
                  <a:cubicBezTo>
                    <a:pt x="238" y="294"/>
                    <a:pt x="272" y="328"/>
                    <a:pt x="305" y="373"/>
                  </a:cubicBezTo>
                  <a:cubicBezTo>
                    <a:pt x="339" y="429"/>
                    <a:pt x="373" y="474"/>
                    <a:pt x="418" y="519"/>
                  </a:cubicBezTo>
                  <a:cubicBezTo>
                    <a:pt x="497" y="610"/>
                    <a:pt x="588" y="700"/>
                    <a:pt x="667" y="801"/>
                  </a:cubicBezTo>
                  <a:cubicBezTo>
                    <a:pt x="745" y="903"/>
                    <a:pt x="836" y="1005"/>
                    <a:pt x="915" y="1084"/>
                  </a:cubicBezTo>
                  <a:cubicBezTo>
                    <a:pt x="949" y="1140"/>
                    <a:pt x="994" y="1174"/>
                    <a:pt x="1028" y="1219"/>
                  </a:cubicBezTo>
                  <a:cubicBezTo>
                    <a:pt x="1061" y="1264"/>
                    <a:pt x="1095" y="1309"/>
                    <a:pt x="1129" y="1343"/>
                  </a:cubicBezTo>
                  <a:cubicBezTo>
                    <a:pt x="1253" y="1501"/>
                    <a:pt x="1355" y="1591"/>
                    <a:pt x="1355" y="1591"/>
                  </a:cubicBezTo>
                  <a:cubicBezTo>
                    <a:pt x="1310" y="1490"/>
                    <a:pt x="1265" y="1388"/>
                    <a:pt x="1208" y="1298"/>
                  </a:cubicBezTo>
                  <a:cubicBezTo>
                    <a:pt x="1186" y="1253"/>
                    <a:pt x="1163" y="1208"/>
                    <a:pt x="1129" y="1151"/>
                  </a:cubicBezTo>
                  <a:cubicBezTo>
                    <a:pt x="1107" y="1106"/>
                    <a:pt x="1061" y="1061"/>
                    <a:pt x="1028" y="1005"/>
                  </a:cubicBezTo>
                  <a:cubicBezTo>
                    <a:pt x="960" y="903"/>
                    <a:pt x="881" y="801"/>
                    <a:pt x="791" y="700"/>
                  </a:cubicBezTo>
                  <a:cubicBezTo>
                    <a:pt x="700" y="598"/>
                    <a:pt x="610" y="497"/>
                    <a:pt x="531" y="418"/>
                  </a:cubicBezTo>
                  <a:cubicBezTo>
                    <a:pt x="441" y="339"/>
                    <a:pt x="362" y="260"/>
                    <a:pt x="272" y="192"/>
                  </a:cubicBezTo>
                  <a:cubicBezTo>
                    <a:pt x="181" y="124"/>
                    <a:pt x="91" y="57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15"/>
            <p:cNvSpPr/>
            <p:nvPr/>
          </p:nvSpPr>
          <p:spPr>
            <a:xfrm>
              <a:off x="8184285" y="2678674"/>
              <a:ext cx="177812" cy="183406"/>
            </a:xfrm>
            <a:custGeom>
              <a:rect b="b" l="l" r="r" t="t"/>
              <a:pathLst>
                <a:path extrusionOk="0" h="5344" w="5181">
                  <a:moveTo>
                    <a:pt x="5033" y="1"/>
                  </a:moveTo>
                  <a:lnTo>
                    <a:pt x="4638" y="91"/>
                  </a:lnTo>
                  <a:cubicBezTo>
                    <a:pt x="4153" y="204"/>
                    <a:pt x="3679" y="351"/>
                    <a:pt x="3217" y="543"/>
                  </a:cubicBezTo>
                  <a:cubicBezTo>
                    <a:pt x="1851" y="1129"/>
                    <a:pt x="147" y="2280"/>
                    <a:pt x="34" y="3928"/>
                  </a:cubicBezTo>
                  <a:cubicBezTo>
                    <a:pt x="1" y="4357"/>
                    <a:pt x="136" y="4785"/>
                    <a:pt x="396" y="5124"/>
                  </a:cubicBezTo>
                  <a:cubicBezTo>
                    <a:pt x="565" y="5225"/>
                    <a:pt x="745" y="5293"/>
                    <a:pt x="937" y="5316"/>
                  </a:cubicBezTo>
                  <a:cubicBezTo>
                    <a:pt x="1079" y="5335"/>
                    <a:pt x="1219" y="5344"/>
                    <a:pt x="1356" y="5344"/>
                  </a:cubicBezTo>
                  <a:cubicBezTo>
                    <a:pt x="2040" y="5344"/>
                    <a:pt x="2672" y="5120"/>
                    <a:pt x="3273" y="4763"/>
                  </a:cubicBezTo>
                  <a:cubicBezTo>
                    <a:pt x="4108" y="4266"/>
                    <a:pt x="4650" y="3420"/>
                    <a:pt x="4932" y="2495"/>
                  </a:cubicBezTo>
                  <a:cubicBezTo>
                    <a:pt x="5033" y="2122"/>
                    <a:pt x="5101" y="1739"/>
                    <a:pt x="5146" y="1344"/>
                  </a:cubicBezTo>
                  <a:cubicBezTo>
                    <a:pt x="5180" y="892"/>
                    <a:pt x="5135" y="441"/>
                    <a:pt x="503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15"/>
            <p:cNvSpPr/>
            <p:nvPr/>
          </p:nvSpPr>
          <p:spPr>
            <a:xfrm>
              <a:off x="8253406" y="2670540"/>
              <a:ext cx="121458" cy="117683"/>
            </a:xfrm>
            <a:custGeom>
              <a:rect b="b" l="l" r="r" t="t"/>
              <a:pathLst>
                <a:path extrusionOk="0" h="3429" w="3539">
                  <a:moveTo>
                    <a:pt x="3189" y="1"/>
                  </a:move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close/>
                  <a:moveTo>
                    <a:pt x="3189" y="1"/>
                  </a:moveTo>
                  <a:cubicBezTo>
                    <a:pt x="3196" y="103"/>
                    <a:pt x="1902" y="351"/>
                    <a:pt x="1756" y="396"/>
                  </a:cubicBezTo>
                  <a:cubicBezTo>
                    <a:pt x="1090" y="633"/>
                    <a:pt x="368" y="723"/>
                    <a:pt x="86" y="1490"/>
                  </a:cubicBezTo>
                  <a:cubicBezTo>
                    <a:pt x="1" y="1726"/>
                    <a:pt x="65" y="2181"/>
                    <a:pt x="332" y="2181"/>
                  </a:cubicBezTo>
                  <a:cubicBezTo>
                    <a:pt x="384" y="2181"/>
                    <a:pt x="445" y="2163"/>
                    <a:pt x="514" y="2122"/>
                  </a:cubicBezTo>
                  <a:lnTo>
                    <a:pt x="514" y="2122"/>
                  </a:lnTo>
                  <a:cubicBezTo>
                    <a:pt x="428" y="2334"/>
                    <a:pt x="399" y="2864"/>
                    <a:pt x="677" y="2864"/>
                  </a:cubicBezTo>
                  <a:cubicBezTo>
                    <a:pt x="726" y="2864"/>
                    <a:pt x="784" y="2848"/>
                    <a:pt x="853" y="2811"/>
                  </a:cubicBezTo>
                  <a:cubicBezTo>
                    <a:pt x="866" y="3152"/>
                    <a:pt x="1082" y="3366"/>
                    <a:pt x="1322" y="3366"/>
                  </a:cubicBezTo>
                  <a:cubicBezTo>
                    <a:pt x="1486" y="3366"/>
                    <a:pt x="1661" y="3266"/>
                    <a:pt x="1789" y="3036"/>
                  </a:cubicBezTo>
                  <a:lnTo>
                    <a:pt x="1789" y="3036"/>
                  </a:lnTo>
                  <a:cubicBezTo>
                    <a:pt x="1738" y="3326"/>
                    <a:pt x="1871" y="3428"/>
                    <a:pt x="2060" y="3428"/>
                  </a:cubicBezTo>
                  <a:cubicBezTo>
                    <a:pt x="2329" y="3428"/>
                    <a:pt x="2711" y="3224"/>
                    <a:pt x="2850" y="3059"/>
                  </a:cubicBezTo>
                  <a:cubicBezTo>
                    <a:pt x="3538" y="2201"/>
                    <a:pt x="3279" y="1006"/>
                    <a:pt x="318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15"/>
            <p:cNvSpPr/>
            <p:nvPr/>
          </p:nvSpPr>
          <p:spPr>
            <a:xfrm>
              <a:off x="8197464" y="2678296"/>
              <a:ext cx="189412" cy="203964"/>
            </a:xfrm>
            <a:custGeom>
              <a:rect b="b" l="l" r="r" t="t"/>
              <a:pathLst>
                <a:path extrusionOk="0" h="5943" w="5519">
                  <a:moveTo>
                    <a:pt x="4638" y="1"/>
                  </a:moveTo>
                  <a:cubicBezTo>
                    <a:pt x="4751" y="441"/>
                    <a:pt x="4785" y="892"/>
                    <a:pt x="4751" y="1343"/>
                  </a:cubicBezTo>
                  <a:cubicBezTo>
                    <a:pt x="4717" y="1738"/>
                    <a:pt x="4649" y="2122"/>
                    <a:pt x="4537" y="2506"/>
                  </a:cubicBezTo>
                  <a:cubicBezTo>
                    <a:pt x="4254" y="3420"/>
                    <a:pt x="3724" y="4266"/>
                    <a:pt x="2889" y="4763"/>
                  </a:cubicBezTo>
                  <a:cubicBezTo>
                    <a:pt x="2282" y="5127"/>
                    <a:pt x="1659" y="5344"/>
                    <a:pt x="983" y="5344"/>
                  </a:cubicBezTo>
                  <a:cubicBezTo>
                    <a:pt x="842" y="5344"/>
                    <a:pt x="699" y="5335"/>
                    <a:pt x="553" y="5315"/>
                  </a:cubicBezTo>
                  <a:cubicBezTo>
                    <a:pt x="361" y="5293"/>
                    <a:pt x="170" y="5225"/>
                    <a:pt x="0" y="5124"/>
                  </a:cubicBezTo>
                  <a:lnTo>
                    <a:pt x="0" y="5124"/>
                  </a:lnTo>
                  <a:cubicBezTo>
                    <a:pt x="215" y="5417"/>
                    <a:pt x="508" y="5643"/>
                    <a:pt x="847" y="5778"/>
                  </a:cubicBezTo>
                  <a:cubicBezTo>
                    <a:pt x="1117" y="5891"/>
                    <a:pt x="1404" y="5943"/>
                    <a:pt x="1696" y="5943"/>
                  </a:cubicBezTo>
                  <a:cubicBezTo>
                    <a:pt x="2916" y="5943"/>
                    <a:pt x="4217" y="5042"/>
                    <a:pt x="4672" y="3995"/>
                  </a:cubicBezTo>
                  <a:cubicBezTo>
                    <a:pt x="5247" y="2743"/>
                    <a:pt x="5518" y="1242"/>
                    <a:pt x="4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15"/>
            <p:cNvSpPr/>
            <p:nvPr/>
          </p:nvSpPr>
          <p:spPr>
            <a:xfrm>
              <a:off x="8329905" y="2676752"/>
              <a:ext cx="31403" cy="110785"/>
            </a:xfrm>
            <a:custGeom>
              <a:rect b="b" l="l" r="r" t="t"/>
              <a:pathLst>
                <a:path extrusionOk="0" h="3228" w="915">
                  <a:moveTo>
                    <a:pt x="824" y="0"/>
                  </a:moveTo>
                  <a:cubicBezTo>
                    <a:pt x="824" y="1"/>
                    <a:pt x="824" y="57"/>
                    <a:pt x="847" y="136"/>
                  </a:cubicBezTo>
                  <a:cubicBezTo>
                    <a:pt x="847" y="192"/>
                    <a:pt x="847" y="249"/>
                    <a:pt x="847" y="305"/>
                  </a:cubicBezTo>
                  <a:cubicBezTo>
                    <a:pt x="847" y="373"/>
                    <a:pt x="836" y="441"/>
                    <a:pt x="836" y="520"/>
                  </a:cubicBezTo>
                  <a:cubicBezTo>
                    <a:pt x="824" y="599"/>
                    <a:pt x="813" y="678"/>
                    <a:pt x="802" y="768"/>
                  </a:cubicBezTo>
                  <a:cubicBezTo>
                    <a:pt x="779" y="858"/>
                    <a:pt x="768" y="971"/>
                    <a:pt x="745" y="1050"/>
                  </a:cubicBezTo>
                  <a:cubicBezTo>
                    <a:pt x="723" y="1140"/>
                    <a:pt x="689" y="1230"/>
                    <a:pt x="666" y="1332"/>
                  </a:cubicBezTo>
                  <a:cubicBezTo>
                    <a:pt x="632" y="1434"/>
                    <a:pt x="610" y="1535"/>
                    <a:pt x="576" y="1637"/>
                  </a:cubicBezTo>
                  <a:cubicBezTo>
                    <a:pt x="508" y="1840"/>
                    <a:pt x="429" y="2032"/>
                    <a:pt x="373" y="2223"/>
                  </a:cubicBezTo>
                  <a:cubicBezTo>
                    <a:pt x="305" y="2404"/>
                    <a:pt x="237" y="2585"/>
                    <a:pt x="181" y="2720"/>
                  </a:cubicBezTo>
                  <a:lnTo>
                    <a:pt x="46" y="3081"/>
                  </a:lnTo>
                  <a:cubicBezTo>
                    <a:pt x="12" y="3183"/>
                    <a:pt x="1" y="3228"/>
                    <a:pt x="1" y="3228"/>
                  </a:cubicBezTo>
                  <a:cubicBezTo>
                    <a:pt x="1" y="3228"/>
                    <a:pt x="113" y="3047"/>
                    <a:pt x="271" y="2765"/>
                  </a:cubicBezTo>
                  <a:cubicBezTo>
                    <a:pt x="339" y="2630"/>
                    <a:pt x="418" y="2460"/>
                    <a:pt x="508" y="2280"/>
                  </a:cubicBezTo>
                  <a:cubicBezTo>
                    <a:pt x="587" y="2099"/>
                    <a:pt x="666" y="1896"/>
                    <a:pt x="734" y="1693"/>
                  </a:cubicBezTo>
                  <a:cubicBezTo>
                    <a:pt x="757" y="1592"/>
                    <a:pt x="790" y="1479"/>
                    <a:pt x="824" y="1377"/>
                  </a:cubicBezTo>
                  <a:cubicBezTo>
                    <a:pt x="847" y="1276"/>
                    <a:pt x="869" y="1174"/>
                    <a:pt x="881" y="1072"/>
                  </a:cubicBezTo>
                  <a:cubicBezTo>
                    <a:pt x="903" y="982"/>
                    <a:pt x="915" y="881"/>
                    <a:pt x="915" y="790"/>
                  </a:cubicBezTo>
                  <a:lnTo>
                    <a:pt x="915" y="520"/>
                  </a:lnTo>
                  <a:cubicBezTo>
                    <a:pt x="915" y="452"/>
                    <a:pt x="915" y="373"/>
                    <a:pt x="892" y="305"/>
                  </a:cubicBezTo>
                  <a:cubicBezTo>
                    <a:pt x="892" y="249"/>
                    <a:pt x="881" y="192"/>
                    <a:pt x="869" y="136"/>
                  </a:cubicBezTo>
                  <a:cubicBezTo>
                    <a:pt x="836" y="46"/>
                    <a:pt x="824" y="1"/>
                    <a:pt x="82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15"/>
            <p:cNvSpPr/>
            <p:nvPr/>
          </p:nvSpPr>
          <p:spPr>
            <a:xfrm>
              <a:off x="8308592" y="2682175"/>
              <a:ext cx="46915" cy="101107"/>
            </a:xfrm>
            <a:custGeom>
              <a:rect b="b" l="l" r="r" t="t"/>
              <a:pathLst>
                <a:path extrusionOk="0" h="2946" w="1367">
                  <a:moveTo>
                    <a:pt x="1344" y="0"/>
                  </a:moveTo>
                  <a:cubicBezTo>
                    <a:pt x="1344" y="0"/>
                    <a:pt x="1332" y="57"/>
                    <a:pt x="1321" y="136"/>
                  </a:cubicBezTo>
                  <a:cubicBezTo>
                    <a:pt x="1321" y="192"/>
                    <a:pt x="1310" y="249"/>
                    <a:pt x="1299" y="294"/>
                  </a:cubicBezTo>
                  <a:cubicBezTo>
                    <a:pt x="1287" y="362"/>
                    <a:pt x="1265" y="429"/>
                    <a:pt x="1253" y="497"/>
                  </a:cubicBezTo>
                  <a:cubicBezTo>
                    <a:pt x="1231" y="565"/>
                    <a:pt x="1208" y="655"/>
                    <a:pt x="1174" y="734"/>
                  </a:cubicBezTo>
                  <a:cubicBezTo>
                    <a:pt x="1152" y="813"/>
                    <a:pt x="1118" y="892"/>
                    <a:pt x="1073" y="982"/>
                  </a:cubicBezTo>
                  <a:cubicBezTo>
                    <a:pt x="1039" y="1072"/>
                    <a:pt x="1005" y="1163"/>
                    <a:pt x="960" y="1253"/>
                  </a:cubicBezTo>
                  <a:cubicBezTo>
                    <a:pt x="904" y="1343"/>
                    <a:pt x="858" y="1434"/>
                    <a:pt x="813" y="1524"/>
                  </a:cubicBezTo>
                  <a:cubicBezTo>
                    <a:pt x="723" y="1704"/>
                    <a:pt x="622" y="1874"/>
                    <a:pt x="520" y="2043"/>
                  </a:cubicBezTo>
                  <a:cubicBezTo>
                    <a:pt x="430" y="2212"/>
                    <a:pt x="339" y="2370"/>
                    <a:pt x="260" y="2494"/>
                  </a:cubicBezTo>
                  <a:cubicBezTo>
                    <a:pt x="181" y="2630"/>
                    <a:pt x="114" y="2742"/>
                    <a:pt x="69" y="2821"/>
                  </a:cubicBezTo>
                  <a:cubicBezTo>
                    <a:pt x="23" y="2900"/>
                    <a:pt x="1" y="2946"/>
                    <a:pt x="1" y="2946"/>
                  </a:cubicBezTo>
                  <a:cubicBezTo>
                    <a:pt x="1" y="2946"/>
                    <a:pt x="136" y="2788"/>
                    <a:pt x="339" y="2551"/>
                  </a:cubicBezTo>
                  <a:cubicBezTo>
                    <a:pt x="430" y="2438"/>
                    <a:pt x="531" y="2291"/>
                    <a:pt x="644" y="2122"/>
                  </a:cubicBezTo>
                  <a:cubicBezTo>
                    <a:pt x="757" y="1964"/>
                    <a:pt x="858" y="1795"/>
                    <a:pt x="960" y="1603"/>
                  </a:cubicBezTo>
                  <a:cubicBezTo>
                    <a:pt x="1005" y="1513"/>
                    <a:pt x="1062" y="1422"/>
                    <a:pt x="1095" y="1321"/>
                  </a:cubicBezTo>
                  <a:cubicBezTo>
                    <a:pt x="1141" y="1230"/>
                    <a:pt x="1174" y="1140"/>
                    <a:pt x="1208" y="1039"/>
                  </a:cubicBezTo>
                  <a:cubicBezTo>
                    <a:pt x="1242" y="948"/>
                    <a:pt x="1265" y="858"/>
                    <a:pt x="1287" y="779"/>
                  </a:cubicBezTo>
                  <a:cubicBezTo>
                    <a:pt x="1310" y="689"/>
                    <a:pt x="1332" y="610"/>
                    <a:pt x="1344" y="520"/>
                  </a:cubicBezTo>
                  <a:cubicBezTo>
                    <a:pt x="1355" y="452"/>
                    <a:pt x="1355" y="384"/>
                    <a:pt x="1355" y="305"/>
                  </a:cubicBezTo>
                  <a:cubicBezTo>
                    <a:pt x="1366" y="249"/>
                    <a:pt x="1366" y="204"/>
                    <a:pt x="1355" y="147"/>
                  </a:cubicBezTo>
                  <a:cubicBezTo>
                    <a:pt x="1344" y="57"/>
                    <a:pt x="1344" y="0"/>
                    <a:pt x="134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15"/>
            <p:cNvSpPr/>
            <p:nvPr/>
          </p:nvSpPr>
          <p:spPr>
            <a:xfrm>
              <a:off x="8314015" y="2685263"/>
              <a:ext cx="39159" cy="57349"/>
            </a:xfrm>
            <a:custGeom>
              <a:rect b="b" l="l" r="r" t="t"/>
              <a:pathLst>
                <a:path extrusionOk="0" h="1671" w="1141">
                  <a:moveTo>
                    <a:pt x="1141" y="1"/>
                  </a:moveTo>
                  <a:cubicBezTo>
                    <a:pt x="1073" y="80"/>
                    <a:pt x="1005" y="159"/>
                    <a:pt x="949" y="249"/>
                  </a:cubicBezTo>
                  <a:cubicBezTo>
                    <a:pt x="836" y="407"/>
                    <a:pt x="700" y="621"/>
                    <a:pt x="565" y="836"/>
                  </a:cubicBezTo>
                  <a:cubicBezTo>
                    <a:pt x="497" y="937"/>
                    <a:pt x="430" y="1039"/>
                    <a:pt x="362" y="1140"/>
                  </a:cubicBezTo>
                  <a:cubicBezTo>
                    <a:pt x="328" y="1186"/>
                    <a:pt x="306" y="1242"/>
                    <a:pt x="272" y="1287"/>
                  </a:cubicBezTo>
                  <a:cubicBezTo>
                    <a:pt x="238" y="1321"/>
                    <a:pt x="215" y="1366"/>
                    <a:pt x="181" y="1411"/>
                  </a:cubicBezTo>
                  <a:cubicBezTo>
                    <a:pt x="125" y="1490"/>
                    <a:pt x="80" y="1547"/>
                    <a:pt x="46" y="1592"/>
                  </a:cubicBezTo>
                  <a:cubicBezTo>
                    <a:pt x="23" y="1614"/>
                    <a:pt x="12" y="1637"/>
                    <a:pt x="1" y="1671"/>
                  </a:cubicBezTo>
                  <a:cubicBezTo>
                    <a:pt x="23" y="1659"/>
                    <a:pt x="57" y="1637"/>
                    <a:pt x="80" y="1626"/>
                  </a:cubicBezTo>
                  <a:cubicBezTo>
                    <a:pt x="148" y="1581"/>
                    <a:pt x="215" y="1535"/>
                    <a:pt x="272" y="1490"/>
                  </a:cubicBezTo>
                  <a:cubicBezTo>
                    <a:pt x="317" y="1456"/>
                    <a:pt x="373" y="1434"/>
                    <a:pt x="418" y="1400"/>
                  </a:cubicBezTo>
                  <a:cubicBezTo>
                    <a:pt x="464" y="1355"/>
                    <a:pt x="542" y="1344"/>
                    <a:pt x="588" y="1298"/>
                  </a:cubicBezTo>
                  <a:cubicBezTo>
                    <a:pt x="621" y="1253"/>
                    <a:pt x="768" y="1276"/>
                    <a:pt x="802" y="1231"/>
                  </a:cubicBezTo>
                  <a:cubicBezTo>
                    <a:pt x="847" y="1174"/>
                    <a:pt x="881" y="1118"/>
                    <a:pt x="915" y="1073"/>
                  </a:cubicBezTo>
                  <a:cubicBezTo>
                    <a:pt x="994" y="960"/>
                    <a:pt x="937" y="779"/>
                    <a:pt x="994" y="666"/>
                  </a:cubicBezTo>
                  <a:cubicBezTo>
                    <a:pt x="1050" y="554"/>
                    <a:pt x="994" y="384"/>
                    <a:pt x="1028" y="294"/>
                  </a:cubicBezTo>
                  <a:cubicBezTo>
                    <a:pt x="1073" y="204"/>
                    <a:pt x="1107" y="102"/>
                    <a:pt x="114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15"/>
            <p:cNvSpPr/>
            <p:nvPr/>
          </p:nvSpPr>
          <p:spPr>
            <a:xfrm>
              <a:off x="8302792" y="2697275"/>
              <a:ext cx="39537" cy="30236"/>
            </a:xfrm>
            <a:custGeom>
              <a:rect b="b" l="l" r="r" t="t"/>
              <a:pathLst>
                <a:path extrusionOk="0" h="881" w="1152">
                  <a:moveTo>
                    <a:pt x="1152" y="1"/>
                  </a:moveTo>
                  <a:lnTo>
                    <a:pt x="1152" y="1"/>
                  </a:lnTo>
                  <a:cubicBezTo>
                    <a:pt x="1084" y="34"/>
                    <a:pt x="1016" y="68"/>
                    <a:pt x="948" y="113"/>
                  </a:cubicBezTo>
                  <a:cubicBezTo>
                    <a:pt x="903" y="159"/>
                    <a:pt x="824" y="204"/>
                    <a:pt x="757" y="249"/>
                  </a:cubicBezTo>
                  <a:cubicBezTo>
                    <a:pt x="689" y="294"/>
                    <a:pt x="621" y="350"/>
                    <a:pt x="554" y="407"/>
                  </a:cubicBezTo>
                  <a:cubicBezTo>
                    <a:pt x="486" y="463"/>
                    <a:pt x="407" y="508"/>
                    <a:pt x="339" y="565"/>
                  </a:cubicBezTo>
                  <a:cubicBezTo>
                    <a:pt x="317" y="587"/>
                    <a:pt x="283" y="621"/>
                    <a:pt x="249" y="644"/>
                  </a:cubicBezTo>
                  <a:cubicBezTo>
                    <a:pt x="215" y="666"/>
                    <a:pt x="192" y="689"/>
                    <a:pt x="170" y="711"/>
                  </a:cubicBezTo>
                  <a:cubicBezTo>
                    <a:pt x="102" y="768"/>
                    <a:pt x="46" y="813"/>
                    <a:pt x="1" y="881"/>
                  </a:cubicBezTo>
                  <a:cubicBezTo>
                    <a:pt x="68" y="858"/>
                    <a:pt x="147" y="824"/>
                    <a:pt x="215" y="790"/>
                  </a:cubicBezTo>
                  <a:cubicBezTo>
                    <a:pt x="294" y="768"/>
                    <a:pt x="362" y="723"/>
                    <a:pt x="429" y="689"/>
                  </a:cubicBezTo>
                  <a:cubicBezTo>
                    <a:pt x="497" y="644"/>
                    <a:pt x="576" y="587"/>
                    <a:pt x="655" y="531"/>
                  </a:cubicBezTo>
                  <a:cubicBezTo>
                    <a:pt x="791" y="429"/>
                    <a:pt x="915" y="316"/>
                    <a:pt x="1016" y="181"/>
                  </a:cubicBezTo>
                  <a:cubicBezTo>
                    <a:pt x="1061" y="125"/>
                    <a:pt x="1106" y="57"/>
                    <a:pt x="115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15"/>
            <p:cNvSpPr/>
            <p:nvPr/>
          </p:nvSpPr>
          <p:spPr>
            <a:xfrm>
              <a:off x="8122715" y="2574856"/>
              <a:ext cx="240137" cy="137349"/>
            </a:xfrm>
            <a:custGeom>
              <a:rect b="b" l="l" r="r" t="t"/>
              <a:pathLst>
                <a:path extrusionOk="0" h="4002" w="6997">
                  <a:moveTo>
                    <a:pt x="2604" y="0"/>
                  </a:moveTo>
                  <a:cubicBezTo>
                    <a:pt x="2417" y="0"/>
                    <a:pt x="2222" y="12"/>
                    <a:pt x="2020" y="36"/>
                  </a:cubicBezTo>
                  <a:cubicBezTo>
                    <a:pt x="869" y="160"/>
                    <a:pt x="204" y="893"/>
                    <a:pt x="0" y="1988"/>
                  </a:cubicBezTo>
                  <a:cubicBezTo>
                    <a:pt x="339" y="2575"/>
                    <a:pt x="813" y="3071"/>
                    <a:pt x="1377" y="3443"/>
                  </a:cubicBezTo>
                  <a:cubicBezTo>
                    <a:pt x="1982" y="3815"/>
                    <a:pt x="2667" y="4002"/>
                    <a:pt x="3357" y="4002"/>
                  </a:cubicBezTo>
                  <a:cubicBezTo>
                    <a:pt x="3800" y="4002"/>
                    <a:pt x="4245" y="3925"/>
                    <a:pt x="4672" y="3771"/>
                  </a:cubicBezTo>
                  <a:cubicBezTo>
                    <a:pt x="4974" y="3659"/>
                    <a:pt x="6229" y="3037"/>
                    <a:pt x="6977" y="3037"/>
                  </a:cubicBezTo>
                  <a:cubicBezTo>
                    <a:pt x="6983" y="3037"/>
                    <a:pt x="6990" y="3037"/>
                    <a:pt x="6997" y="3037"/>
                  </a:cubicBezTo>
                  <a:lnTo>
                    <a:pt x="6015" y="1785"/>
                  </a:lnTo>
                  <a:cubicBezTo>
                    <a:pt x="5048" y="668"/>
                    <a:pt x="4028" y="0"/>
                    <a:pt x="260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15"/>
            <p:cNvSpPr/>
            <p:nvPr/>
          </p:nvSpPr>
          <p:spPr>
            <a:xfrm>
              <a:off x="8213389" y="2601351"/>
              <a:ext cx="149464" cy="105122"/>
            </a:xfrm>
            <a:custGeom>
              <a:rect b="b" l="l" r="r" t="t"/>
              <a:pathLst>
                <a:path extrusionOk="0" h="3063" w="4355">
                  <a:moveTo>
                    <a:pt x="1318" y="1"/>
                  </a:moveTo>
                  <a:cubicBezTo>
                    <a:pt x="905" y="1"/>
                    <a:pt x="930" y="353"/>
                    <a:pt x="1127" y="697"/>
                  </a:cubicBezTo>
                  <a:cubicBezTo>
                    <a:pt x="998" y="652"/>
                    <a:pt x="886" y="632"/>
                    <a:pt x="791" y="632"/>
                  </a:cubicBezTo>
                  <a:cubicBezTo>
                    <a:pt x="382" y="632"/>
                    <a:pt x="309" y="1011"/>
                    <a:pt x="676" y="1441"/>
                  </a:cubicBezTo>
                  <a:cubicBezTo>
                    <a:pt x="1" y="1754"/>
                    <a:pt x="595" y="2562"/>
                    <a:pt x="1140" y="2562"/>
                  </a:cubicBezTo>
                  <a:cubicBezTo>
                    <a:pt x="1205" y="2562"/>
                    <a:pt x="1269" y="2550"/>
                    <a:pt x="1330" y="2525"/>
                  </a:cubicBezTo>
                  <a:lnTo>
                    <a:pt x="1330" y="2525"/>
                  </a:lnTo>
                  <a:cubicBezTo>
                    <a:pt x="979" y="2897"/>
                    <a:pt x="1558" y="3063"/>
                    <a:pt x="1880" y="3063"/>
                  </a:cubicBezTo>
                  <a:cubicBezTo>
                    <a:pt x="1920" y="3063"/>
                    <a:pt x="1955" y="3060"/>
                    <a:pt x="1985" y="3055"/>
                  </a:cubicBezTo>
                  <a:cubicBezTo>
                    <a:pt x="2738" y="2946"/>
                    <a:pt x="3317" y="2219"/>
                    <a:pt x="4043" y="2219"/>
                  </a:cubicBezTo>
                  <a:cubicBezTo>
                    <a:pt x="4144" y="2219"/>
                    <a:pt x="4247" y="2234"/>
                    <a:pt x="4355" y="2265"/>
                  </a:cubicBezTo>
                  <a:lnTo>
                    <a:pt x="3994" y="1915"/>
                  </a:lnTo>
                  <a:cubicBezTo>
                    <a:pt x="3520" y="1329"/>
                    <a:pt x="3350" y="753"/>
                    <a:pt x="2741" y="358"/>
                  </a:cubicBezTo>
                  <a:cubicBezTo>
                    <a:pt x="2425" y="132"/>
                    <a:pt x="1816" y="42"/>
                    <a:pt x="1432" y="8"/>
                  </a:cubicBezTo>
                  <a:cubicBezTo>
                    <a:pt x="1391" y="3"/>
                    <a:pt x="1352" y="1"/>
                    <a:pt x="131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15"/>
            <p:cNvSpPr/>
            <p:nvPr/>
          </p:nvSpPr>
          <p:spPr>
            <a:xfrm>
              <a:off x="8113792" y="2643050"/>
              <a:ext cx="250227" cy="93213"/>
            </a:xfrm>
            <a:custGeom>
              <a:rect b="b" l="l" r="r" t="t"/>
              <a:pathLst>
                <a:path extrusionOk="0" h="2716" w="7291">
                  <a:moveTo>
                    <a:pt x="260" y="1"/>
                  </a:moveTo>
                  <a:cubicBezTo>
                    <a:pt x="260" y="23"/>
                    <a:pt x="249" y="35"/>
                    <a:pt x="249" y="57"/>
                  </a:cubicBezTo>
                  <a:cubicBezTo>
                    <a:pt x="1" y="1355"/>
                    <a:pt x="1626" y="2562"/>
                    <a:pt x="2754" y="2698"/>
                  </a:cubicBezTo>
                  <a:cubicBezTo>
                    <a:pt x="2861" y="2710"/>
                    <a:pt x="2966" y="2716"/>
                    <a:pt x="3069" y="2716"/>
                  </a:cubicBezTo>
                  <a:cubicBezTo>
                    <a:pt x="3802" y="2716"/>
                    <a:pt x="4438" y="2420"/>
                    <a:pt x="5101" y="2133"/>
                  </a:cubicBezTo>
                  <a:cubicBezTo>
                    <a:pt x="5553" y="1942"/>
                    <a:pt x="5993" y="1727"/>
                    <a:pt x="6422" y="1479"/>
                  </a:cubicBezTo>
                  <a:cubicBezTo>
                    <a:pt x="6692" y="1310"/>
                    <a:pt x="6986" y="1174"/>
                    <a:pt x="7291" y="1084"/>
                  </a:cubicBezTo>
                  <a:lnTo>
                    <a:pt x="7257" y="1050"/>
                  </a:lnTo>
                  <a:cubicBezTo>
                    <a:pt x="7250" y="1050"/>
                    <a:pt x="7243" y="1050"/>
                    <a:pt x="7237" y="1050"/>
                  </a:cubicBezTo>
                  <a:cubicBezTo>
                    <a:pt x="6489" y="1050"/>
                    <a:pt x="5234" y="1672"/>
                    <a:pt x="4932" y="1784"/>
                  </a:cubicBezTo>
                  <a:cubicBezTo>
                    <a:pt x="4505" y="1938"/>
                    <a:pt x="4060" y="2015"/>
                    <a:pt x="3618" y="2015"/>
                  </a:cubicBezTo>
                  <a:cubicBezTo>
                    <a:pt x="2929" y="2015"/>
                    <a:pt x="2247" y="1828"/>
                    <a:pt x="1648" y="1456"/>
                  </a:cubicBezTo>
                  <a:cubicBezTo>
                    <a:pt x="1073" y="1084"/>
                    <a:pt x="599" y="588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15"/>
            <p:cNvSpPr/>
            <p:nvPr/>
          </p:nvSpPr>
          <p:spPr>
            <a:xfrm>
              <a:off x="8213320" y="2662818"/>
              <a:ext cx="139854" cy="24024"/>
            </a:xfrm>
            <a:custGeom>
              <a:rect b="b" l="l" r="r" t="t"/>
              <a:pathLst>
                <a:path extrusionOk="0" h="700" w="4075">
                  <a:moveTo>
                    <a:pt x="4007" y="573"/>
                  </a:moveTo>
                  <a:cubicBezTo>
                    <a:pt x="4001" y="582"/>
                    <a:pt x="3997" y="588"/>
                    <a:pt x="3996" y="588"/>
                  </a:cubicBezTo>
                  <a:cubicBezTo>
                    <a:pt x="3996" y="588"/>
                    <a:pt x="3996" y="588"/>
                    <a:pt x="3996" y="587"/>
                  </a:cubicBezTo>
                  <a:cubicBezTo>
                    <a:pt x="3973" y="621"/>
                    <a:pt x="3950" y="655"/>
                    <a:pt x="3939" y="689"/>
                  </a:cubicBezTo>
                  <a:cubicBezTo>
                    <a:pt x="3939" y="689"/>
                    <a:pt x="4007" y="576"/>
                    <a:pt x="4007" y="576"/>
                  </a:cubicBezTo>
                  <a:cubicBezTo>
                    <a:pt x="4007" y="576"/>
                    <a:pt x="4007" y="577"/>
                    <a:pt x="4007" y="577"/>
                  </a:cubicBezTo>
                  <a:cubicBezTo>
                    <a:pt x="4007" y="577"/>
                    <a:pt x="4007" y="575"/>
                    <a:pt x="4007" y="573"/>
                  </a:cubicBezTo>
                  <a:close/>
                  <a:moveTo>
                    <a:pt x="46" y="0"/>
                  </a:moveTo>
                  <a:cubicBezTo>
                    <a:pt x="46" y="0"/>
                    <a:pt x="1" y="91"/>
                    <a:pt x="35" y="124"/>
                  </a:cubicBezTo>
                  <a:cubicBezTo>
                    <a:pt x="57" y="147"/>
                    <a:pt x="35" y="260"/>
                    <a:pt x="80" y="294"/>
                  </a:cubicBezTo>
                  <a:cubicBezTo>
                    <a:pt x="136" y="339"/>
                    <a:pt x="193" y="373"/>
                    <a:pt x="260" y="406"/>
                  </a:cubicBezTo>
                  <a:cubicBezTo>
                    <a:pt x="339" y="452"/>
                    <a:pt x="430" y="497"/>
                    <a:pt x="520" y="531"/>
                  </a:cubicBezTo>
                  <a:cubicBezTo>
                    <a:pt x="746" y="598"/>
                    <a:pt x="971" y="643"/>
                    <a:pt x="1208" y="666"/>
                  </a:cubicBezTo>
                  <a:cubicBezTo>
                    <a:pt x="1344" y="677"/>
                    <a:pt x="1468" y="700"/>
                    <a:pt x="1603" y="700"/>
                  </a:cubicBezTo>
                  <a:cubicBezTo>
                    <a:pt x="1739" y="700"/>
                    <a:pt x="1874" y="700"/>
                    <a:pt x="2021" y="689"/>
                  </a:cubicBezTo>
                  <a:cubicBezTo>
                    <a:pt x="2292" y="655"/>
                    <a:pt x="2562" y="610"/>
                    <a:pt x="2811" y="576"/>
                  </a:cubicBezTo>
                  <a:cubicBezTo>
                    <a:pt x="2935" y="553"/>
                    <a:pt x="3048" y="531"/>
                    <a:pt x="3172" y="519"/>
                  </a:cubicBezTo>
                  <a:cubicBezTo>
                    <a:pt x="3273" y="508"/>
                    <a:pt x="3386" y="497"/>
                    <a:pt x="3488" y="497"/>
                  </a:cubicBezTo>
                  <a:cubicBezTo>
                    <a:pt x="3578" y="497"/>
                    <a:pt x="3668" y="497"/>
                    <a:pt x="3759" y="508"/>
                  </a:cubicBezTo>
                  <a:cubicBezTo>
                    <a:pt x="3826" y="508"/>
                    <a:pt x="3905" y="519"/>
                    <a:pt x="3973" y="531"/>
                  </a:cubicBezTo>
                  <a:cubicBezTo>
                    <a:pt x="3984" y="536"/>
                    <a:pt x="3996" y="541"/>
                    <a:pt x="4010" y="545"/>
                  </a:cubicBezTo>
                  <a:lnTo>
                    <a:pt x="4010" y="545"/>
                  </a:lnTo>
                  <a:cubicBezTo>
                    <a:pt x="4008" y="556"/>
                    <a:pt x="4007" y="568"/>
                    <a:pt x="4007" y="573"/>
                  </a:cubicBezTo>
                  <a:lnTo>
                    <a:pt x="4007" y="573"/>
                  </a:lnTo>
                  <a:cubicBezTo>
                    <a:pt x="4011" y="566"/>
                    <a:pt x="4017" y="558"/>
                    <a:pt x="4022" y="549"/>
                  </a:cubicBezTo>
                  <a:lnTo>
                    <a:pt x="4022" y="549"/>
                  </a:lnTo>
                  <a:cubicBezTo>
                    <a:pt x="4033" y="552"/>
                    <a:pt x="4043" y="553"/>
                    <a:pt x="4052" y="553"/>
                  </a:cubicBezTo>
                  <a:cubicBezTo>
                    <a:pt x="4063" y="553"/>
                    <a:pt x="4063" y="553"/>
                    <a:pt x="4063" y="531"/>
                  </a:cubicBezTo>
                  <a:cubicBezTo>
                    <a:pt x="4058" y="529"/>
                    <a:pt x="4053" y="527"/>
                    <a:pt x="4049" y="526"/>
                  </a:cubicBezTo>
                  <a:lnTo>
                    <a:pt x="4049" y="526"/>
                  </a:lnTo>
                  <a:cubicBezTo>
                    <a:pt x="4044" y="526"/>
                    <a:pt x="4039" y="527"/>
                    <a:pt x="4035" y="528"/>
                  </a:cubicBezTo>
                  <a:lnTo>
                    <a:pt x="4035" y="528"/>
                  </a:lnTo>
                  <a:cubicBezTo>
                    <a:pt x="4037" y="526"/>
                    <a:pt x="4038" y="524"/>
                    <a:pt x="4039" y="522"/>
                  </a:cubicBezTo>
                  <a:lnTo>
                    <a:pt x="4039" y="522"/>
                  </a:lnTo>
                  <a:cubicBezTo>
                    <a:pt x="4042" y="523"/>
                    <a:pt x="4046" y="524"/>
                    <a:pt x="4049" y="526"/>
                  </a:cubicBezTo>
                  <a:lnTo>
                    <a:pt x="4049" y="526"/>
                  </a:lnTo>
                  <a:cubicBezTo>
                    <a:pt x="4049" y="526"/>
                    <a:pt x="4049" y="526"/>
                    <a:pt x="4049" y="526"/>
                  </a:cubicBezTo>
                  <a:cubicBezTo>
                    <a:pt x="4054" y="526"/>
                    <a:pt x="4060" y="527"/>
                    <a:pt x="4063" y="531"/>
                  </a:cubicBezTo>
                  <a:cubicBezTo>
                    <a:pt x="4075" y="531"/>
                    <a:pt x="4063" y="508"/>
                    <a:pt x="4063" y="497"/>
                  </a:cubicBezTo>
                  <a:cubicBezTo>
                    <a:pt x="4063" y="495"/>
                    <a:pt x="4063" y="494"/>
                    <a:pt x="4062" y="494"/>
                  </a:cubicBezTo>
                  <a:cubicBezTo>
                    <a:pt x="4059" y="494"/>
                    <a:pt x="4050" y="506"/>
                    <a:pt x="4039" y="522"/>
                  </a:cubicBezTo>
                  <a:lnTo>
                    <a:pt x="4039" y="522"/>
                  </a:lnTo>
                  <a:cubicBezTo>
                    <a:pt x="4018" y="514"/>
                    <a:pt x="4001" y="508"/>
                    <a:pt x="3984" y="508"/>
                  </a:cubicBezTo>
                  <a:cubicBezTo>
                    <a:pt x="3917" y="485"/>
                    <a:pt x="3849" y="463"/>
                    <a:pt x="3781" y="440"/>
                  </a:cubicBezTo>
                  <a:cubicBezTo>
                    <a:pt x="3691" y="429"/>
                    <a:pt x="3589" y="418"/>
                    <a:pt x="3499" y="406"/>
                  </a:cubicBezTo>
                  <a:cubicBezTo>
                    <a:pt x="3436" y="403"/>
                    <a:pt x="3372" y="402"/>
                    <a:pt x="3309" y="402"/>
                  </a:cubicBezTo>
                  <a:cubicBezTo>
                    <a:pt x="3135" y="402"/>
                    <a:pt x="2962" y="413"/>
                    <a:pt x="2788" y="429"/>
                  </a:cubicBezTo>
                  <a:cubicBezTo>
                    <a:pt x="2540" y="463"/>
                    <a:pt x="2269" y="508"/>
                    <a:pt x="2010" y="531"/>
                  </a:cubicBezTo>
                  <a:cubicBezTo>
                    <a:pt x="1874" y="542"/>
                    <a:pt x="1739" y="542"/>
                    <a:pt x="1615" y="542"/>
                  </a:cubicBezTo>
                  <a:cubicBezTo>
                    <a:pt x="1479" y="542"/>
                    <a:pt x="1355" y="531"/>
                    <a:pt x="1231" y="519"/>
                  </a:cubicBezTo>
                  <a:cubicBezTo>
                    <a:pt x="1005" y="508"/>
                    <a:pt x="780" y="474"/>
                    <a:pt x="565" y="418"/>
                  </a:cubicBezTo>
                  <a:cubicBezTo>
                    <a:pt x="475" y="384"/>
                    <a:pt x="396" y="350"/>
                    <a:pt x="317" y="316"/>
                  </a:cubicBezTo>
                  <a:cubicBezTo>
                    <a:pt x="238" y="282"/>
                    <a:pt x="204" y="215"/>
                    <a:pt x="148" y="181"/>
                  </a:cubicBezTo>
                  <a:cubicBezTo>
                    <a:pt x="103" y="158"/>
                    <a:pt x="114" y="45"/>
                    <a:pt x="91" y="34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15"/>
            <p:cNvSpPr/>
            <p:nvPr/>
          </p:nvSpPr>
          <p:spPr>
            <a:xfrm>
              <a:off x="8268713" y="2654272"/>
              <a:ext cx="77117" cy="22891"/>
            </a:xfrm>
            <a:custGeom>
              <a:rect b="b" l="l" r="r" t="t"/>
              <a:pathLst>
                <a:path extrusionOk="0" h="667" w="2247">
                  <a:moveTo>
                    <a:pt x="1" y="1"/>
                  </a:moveTo>
                  <a:lnTo>
                    <a:pt x="1" y="1"/>
                  </a:lnTo>
                  <a:cubicBezTo>
                    <a:pt x="9" y="10"/>
                    <a:pt x="19" y="17"/>
                    <a:pt x="31" y="23"/>
                  </a:cubicBezTo>
                  <a:lnTo>
                    <a:pt x="31" y="23"/>
                  </a:lnTo>
                  <a:lnTo>
                    <a:pt x="1" y="1"/>
                  </a:lnTo>
                  <a:close/>
                  <a:moveTo>
                    <a:pt x="31" y="23"/>
                  </a:moveTo>
                  <a:lnTo>
                    <a:pt x="80" y="57"/>
                  </a:lnTo>
                  <a:cubicBezTo>
                    <a:pt x="113" y="80"/>
                    <a:pt x="136" y="114"/>
                    <a:pt x="170" y="136"/>
                  </a:cubicBezTo>
                  <a:cubicBezTo>
                    <a:pt x="215" y="170"/>
                    <a:pt x="260" y="204"/>
                    <a:pt x="294" y="238"/>
                  </a:cubicBezTo>
                  <a:cubicBezTo>
                    <a:pt x="418" y="283"/>
                    <a:pt x="531" y="340"/>
                    <a:pt x="655" y="373"/>
                  </a:cubicBezTo>
                  <a:cubicBezTo>
                    <a:pt x="723" y="396"/>
                    <a:pt x="790" y="419"/>
                    <a:pt x="869" y="430"/>
                  </a:cubicBezTo>
                  <a:lnTo>
                    <a:pt x="1084" y="486"/>
                  </a:lnTo>
                  <a:cubicBezTo>
                    <a:pt x="1219" y="509"/>
                    <a:pt x="1366" y="531"/>
                    <a:pt x="1501" y="554"/>
                  </a:cubicBezTo>
                  <a:lnTo>
                    <a:pt x="1874" y="610"/>
                  </a:lnTo>
                  <a:cubicBezTo>
                    <a:pt x="1987" y="622"/>
                    <a:pt x="2077" y="655"/>
                    <a:pt x="2145" y="655"/>
                  </a:cubicBezTo>
                  <a:lnTo>
                    <a:pt x="2246" y="667"/>
                  </a:lnTo>
                  <a:lnTo>
                    <a:pt x="2156" y="622"/>
                  </a:lnTo>
                  <a:cubicBezTo>
                    <a:pt x="2077" y="588"/>
                    <a:pt x="1998" y="554"/>
                    <a:pt x="1908" y="520"/>
                  </a:cubicBezTo>
                  <a:cubicBezTo>
                    <a:pt x="1806" y="486"/>
                    <a:pt x="1671" y="441"/>
                    <a:pt x="1535" y="407"/>
                  </a:cubicBezTo>
                  <a:cubicBezTo>
                    <a:pt x="1411" y="385"/>
                    <a:pt x="1253" y="351"/>
                    <a:pt x="1118" y="328"/>
                  </a:cubicBezTo>
                  <a:cubicBezTo>
                    <a:pt x="971" y="294"/>
                    <a:pt x="824" y="272"/>
                    <a:pt x="689" y="238"/>
                  </a:cubicBezTo>
                  <a:cubicBezTo>
                    <a:pt x="633" y="227"/>
                    <a:pt x="565" y="204"/>
                    <a:pt x="508" y="193"/>
                  </a:cubicBezTo>
                  <a:lnTo>
                    <a:pt x="339" y="136"/>
                  </a:lnTo>
                  <a:cubicBezTo>
                    <a:pt x="283" y="125"/>
                    <a:pt x="238" y="114"/>
                    <a:pt x="192" y="91"/>
                  </a:cubicBezTo>
                  <a:cubicBezTo>
                    <a:pt x="159" y="80"/>
                    <a:pt x="125" y="57"/>
                    <a:pt x="91" y="46"/>
                  </a:cubicBezTo>
                  <a:cubicBezTo>
                    <a:pt x="70" y="39"/>
                    <a:pt x="49" y="32"/>
                    <a:pt x="31" y="2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15"/>
            <p:cNvSpPr/>
            <p:nvPr/>
          </p:nvSpPr>
          <p:spPr>
            <a:xfrm>
              <a:off x="8271046" y="2639961"/>
              <a:ext cx="72827" cy="34114"/>
            </a:xfrm>
            <a:custGeom>
              <a:rect b="b" l="l" r="r" t="t"/>
              <a:pathLst>
                <a:path extrusionOk="0" h="994" w="2122">
                  <a:moveTo>
                    <a:pt x="0" y="0"/>
                  </a:moveTo>
                  <a:cubicBezTo>
                    <a:pt x="0" y="1"/>
                    <a:pt x="113" y="91"/>
                    <a:pt x="294" y="226"/>
                  </a:cubicBezTo>
                  <a:cubicBezTo>
                    <a:pt x="519" y="373"/>
                    <a:pt x="756" y="508"/>
                    <a:pt x="993" y="621"/>
                  </a:cubicBezTo>
                  <a:cubicBezTo>
                    <a:pt x="1129" y="678"/>
                    <a:pt x="1275" y="734"/>
                    <a:pt x="1400" y="779"/>
                  </a:cubicBezTo>
                  <a:cubicBezTo>
                    <a:pt x="1512" y="836"/>
                    <a:pt x="1637" y="869"/>
                    <a:pt x="1761" y="903"/>
                  </a:cubicBezTo>
                  <a:cubicBezTo>
                    <a:pt x="1975" y="960"/>
                    <a:pt x="2122" y="993"/>
                    <a:pt x="2122" y="993"/>
                  </a:cubicBezTo>
                  <a:cubicBezTo>
                    <a:pt x="2122" y="993"/>
                    <a:pt x="1986" y="914"/>
                    <a:pt x="1794" y="824"/>
                  </a:cubicBezTo>
                  <a:cubicBezTo>
                    <a:pt x="1749" y="790"/>
                    <a:pt x="1693" y="768"/>
                    <a:pt x="1637" y="745"/>
                  </a:cubicBezTo>
                  <a:cubicBezTo>
                    <a:pt x="1580" y="723"/>
                    <a:pt x="1524" y="689"/>
                    <a:pt x="1456" y="655"/>
                  </a:cubicBezTo>
                  <a:cubicBezTo>
                    <a:pt x="1332" y="599"/>
                    <a:pt x="1208" y="542"/>
                    <a:pt x="1072" y="474"/>
                  </a:cubicBezTo>
                  <a:cubicBezTo>
                    <a:pt x="937" y="407"/>
                    <a:pt x="801" y="350"/>
                    <a:pt x="677" y="294"/>
                  </a:cubicBezTo>
                  <a:cubicBezTo>
                    <a:pt x="553" y="237"/>
                    <a:pt x="440" y="181"/>
                    <a:pt x="339" y="147"/>
                  </a:cubicBezTo>
                  <a:cubicBezTo>
                    <a:pt x="136" y="46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15"/>
            <p:cNvSpPr/>
            <p:nvPr/>
          </p:nvSpPr>
          <p:spPr>
            <a:xfrm>
              <a:off x="8300081" y="2445161"/>
              <a:ext cx="147988" cy="237838"/>
            </a:xfrm>
            <a:custGeom>
              <a:rect b="b" l="l" r="r" t="t"/>
              <a:pathLst>
                <a:path extrusionOk="0" h="6930" w="4312">
                  <a:moveTo>
                    <a:pt x="2382" y="1"/>
                  </a:moveTo>
                  <a:cubicBezTo>
                    <a:pt x="1253" y="395"/>
                    <a:pt x="249" y="994"/>
                    <a:pt x="91" y="2382"/>
                  </a:cubicBezTo>
                  <a:cubicBezTo>
                    <a:pt x="1" y="3307"/>
                    <a:pt x="12" y="3792"/>
                    <a:pt x="350" y="4627"/>
                  </a:cubicBezTo>
                  <a:cubicBezTo>
                    <a:pt x="554" y="5124"/>
                    <a:pt x="994" y="6297"/>
                    <a:pt x="1535" y="6816"/>
                  </a:cubicBezTo>
                  <a:cubicBezTo>
                    <a:pt x="1614" y="6850"/>
                    <a:pt x="1682" y="6895"/>
                    <a:pt x="1761" y="6929"/>
                  </a:cubicBezTo>
                  <a:cubicBezTo>
                    <a:pt x="2020" y="5925"/>
                    <a:pt x="2224" y="5722"/>
                    <a:pt x="2777" y="4920"/>
                  </a:cubicBezTo>
                  <a:cubicBezTo>
                    <a:pt x="2957" y="4661"/>
                    <a:pt x="3499" y="4232"/>
                    <a:pt x="3657" y="3973"/>
                  </a:cubicBezTo>
                  <a:cubicBezTo>
                    <a:pt x="3826" y="3736"/>
                    <a:pt x="3849" y="3544"/>
                    <a:pt x="3961" y="3262"/>
                  </a:cubicBezTo>
                  <a:cubicBezTo>
                    <a:pt x="4311" y="2280"/>
                    <a:pt x="3612" y="1095"/>
                    <a:pt x="2935" y="441"/>
                  </a:cubicBezTo>
                  <a:cubicBezTo>
                    <a:pt x="2765" y="271"/>
                    <a:pt x="2585" y="125"/>
                    <a:pt x="2382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15"/>
            <p:cNvSpPr/>
            <p:nvPr/>
          </p:nvSpPr>
          <p:spPr>
            <a:xfrm>
              <a:off x="8369030" y="2694187"/>
              <a:ext cx="3123" cy="4290"/>
            </a:xfrm>
            <a:custGeom>
              <a:rect b="b" l="l" r="r" t="t"/>
              <a:pathLst>
                <a:path extrusionOk="0" h="125" w="91">
                  <a:moveTo>
                    <a:pt x="0" y="0"/>
                  </a:moveTo>
                  <a:cubicBezTo>
                    <a:pt x="11" y="34"/>
                    <a:pt x="34" y="79"/>
                    <a:pt x="45" y="124"/>
                  </a:cubicBezTo>
                  <a:lnTo>
                    <a:pt x="90" y="23"/>
                  </a:lnTo>
                  <a:cubicBezTo>
                    <a:pt x="57" y="12"/>
                    <a:pt x="34" y="12"/>
                    <a:pt x="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15"/>
            <p:cNvSpPr/>
            <p:nvPr/>
          </p:nvSpPr>
          <p:spPr>
            <a:xfrm>
              <a:off x="8304749" y="2531098"/>
              <a:ext cx="107284" cy="151900"/>
            </a:xfrm>
            <a:custGeom>
              <a:rect b="b" l="l" r="r" t="t"/>
              <a:pathLst>
                <a:path extrusionOk="0" h="4426" w="3126">
                  <a:moveTo>
                    <a:pt x="1170" y="1"/>
                  </a:moveTo>
                  <a:cubicBezTo>
                    <a:pt x="905" y="1"/>
                    <a:pt x="934" y="336"/>
                    <a:pt x="846" y="543"/>
                  </a:cubicBezTo>
                  <a:cubicBezTo>
                    <a:pt x="738" y="381"/>
                    <a:pt x="621" y="280"/>
                    <a:pt x="505" y="280"/>
                  </a:cubicBezTo>
                  <a:cubicBezTo>
                    <a:pt x="404" y="280"/>
                    <a:pt x="304" y="358"/>
                    <a:pt x="214" y="543"/>
                  </a:cubicBezTo>
                  <a:cubicBezTo>
                    <a:pt x="79" y="825"/>
                    <a:pt x="11" y="1141"/>
                    <a:pt x="0" y="1457"/>
                  </a:cubicBezTo>
                  <a:cubicBezTo>
                    <a:pt x="56" y="1694"/>
                    <a:pt x="124" y="1920"/>
                    <a:pt x="214" y="2134"/>
                  </a:cubicBezTo>
                  <a:cubicBezTo>
                    <a:pt x="418" y="2620"/>
                    <a:pt x="858" y="3793"/>
                    <a:pt x="1399" y="4312"/>
                  </a:cubicBezTo>
                  <a:cubicBezTo>
                    <a:pt x="1478" y="4346"/>
                    <a:pt x="1546" y="4391"/>
                    <a:pt x="1636" y="4425"/>
                  </a:cubicBezTo>
                  <a:cubicBezTo>
                    <a:pt x="1884" y="3421"/>
                    <a:pt x="2088" y="3218"/>
                    <a:pt x="2641" y="2416"/>
                  </a:cubicBezTo>
                  <a:cubicBezTo>
                    <a:pt x="2753" y="2281"/>
                    <a:pt x="2878" y="2146"/>
                    <a:pt x="3013" y="2021"/>
                  </a:cubicBezTo>
                  <a:cubicBezTo>
                    <a:pt x="3092" y="1864"/>
                    <a:pt x="3126" y="1694"/>
                    <a:pt x="3092" y="1514"/>
                  </a:cubicBezTo>
                  <a:cubicBezTo>
                    <a:pt x="3042" y="1374"/>
                    <a:pt x="2962" y="1329"/>
                    <a:pt x="2866" y="1329"/>
                  </a:cubicBezTo>
                  <a:cubicBezTo>
                    <a:pt x="2745" y="1329"/>
                    <a:pt x="2599" y="1402"/>
                    <a:pt x="2460" y="1446"/>
                  </a:cubicBezTo>
                  <a:cubicBezTo>
                    <a:pt x="2494" y="1164"/>
                    <a:pt x="2765" y="588"/>
                    <a:pt x="2505" y="351"/>
                  </a:cubicBezTo>
                  <a:cubicBezTo>
                    <a:pt x="2450" y="303"/>
                    <a:pt x="2391" y="283"/>
                    <a:pt x="2330" y="283"/>
                  </a:cubicBezTo>
                  <a:cubicBezTo>
                    <a:pt x="2108" y="283"/>
                    <a:pt x="1868" y="552"/>
                    <a:pt x="1727" y="667"/>
                  </a:cubicBezTo>
                  <a:cubicBezTo>
                    <a:pt x="1602" y="521"/>
                    <a:pt x="1433" y="47"/>
                    <a:pt x="1196" y="2"/>
                  </a:cubicBezTo>
                  <a:cubicBezTo>
                    <a:pt x="1187" y="1"/>
                    <a:pt x="1178" y="1"/>
                    <a:pt x="117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15"/>
            <p:cNvSpPr/>
            <p:nvPr/>
          </p:nvSpPr>
          <p:spPr>
            <a:xfrm>
              <a:off x="8258245" y="2434453"/>
              <a:ext cx="123586" cy="244667"/>
            </a:xfrm>
            <a:custGeom>
              <a:rect b="b" l="l" r="r" t="t"/>
              <a:pathLst>
                <a:path extrusionOk="0" h="7129" w="3601">
                  <a:moveTo>
                    <a:pt x="2597" y="0"/>
                  </a:moveTo>
                  <a:cubicBezTo>
                    <a:pt x="1914" y="0"/>
                    <a:pt x="1270" y="442"/>
                    <a:pt x="791" y="1294"/>
                  </a:cubicBezTo>
                  <a:cubicBezTo>
                    <a:pt x="1" y="2682"/>
                    <a:pt x="215" y="3765"/>
                    <a:pt x="1095" y="5289"/>
                  </a:cubicBezTo>
                  <a:cubicBezTo>
                    <a:pt x="1174" y="5424"/>
                    <a:pt x="1739" y="6553"/>
                    <a:pt x="2754" y="7128"/>
                  </a:cubicBezTo>
                  <a:cubicBezTo>
                    <a:pt x="2213" y="6609"/>
                    <a:pt x="1761" y="5436"/>
                    <a:pt x="1569" y="4939"/>
                  </a:cubicBezTo>
                  <a:cubicBezTo>
                    <a:pt x="1231" y="4104"/>
                    <a:pt x="1220" y="3619"/>
                    <a:pt x="1310" y="2705"/>
                  </a:cubicBezTo>
                  <a:cubicBezTo>
                    <a:pt x="1468" y="1306"/>
                    <a:pt x="2461" y="707"/>
                    <a:pt x="3601" y="313"/>
                  </a:cubicBezTo>
                  <a:cubicBezTo>
                    <a:pt x="3266" y="103"/>
                    <a:pt x="2927" y="0"/>
                    <a:pt x="2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15"/>
            <p:cNvSpPr/>
            <p:nvPr/>
          </p:nvSpPr>
          <p:spPr>
            <a:xfrm>
              <a:off x="8330283" y="2550901"/>
              <a:ext cx="22514" cy="115041"/>
            </a:xfrm>
            <a:custGeom>
              <a:rect b="b" l="l" r="r" t="t"/>
              <a:pathLst>
                <a:path extrusionOk="0" h="3352" w="656">
                  <a:moveTo>
                    <a:pt x="170" y="0"/>
                  </a:moveTo>
                  <a:cubicBezTo>
                    <a:pt x="170" y="0"/>
                    <a:pt x="147" y="45"/>
                    <a:pt x="125" y="136"/>
                  </a:cubicBezTo>
                  <a:cubicBezTo>
                    <a:pt x="114" y="192"/>
                    <a:pt x="102" y="237"/>
                    <a:pt x="80" y="305"/>
                  </a:cubicBezTo>
                  <a:cubicBezTo>
                    <a:pt x="68" y="372"/>
                    <a:pt x="46" y="451"/>
                    <a:pt x="46" y="519"/>
                  </a:cubicBezTo>
                  <a:cubicBezTo>
                    <a:pt x="35" y="609"/>
                    <a:pt x="23" y="700"/>
                    <a:pt x="12" y="790"/>
                  </a:cubicBezTo>
                  <a:cubicBezTo>
                    <a:pt x="1" y="880"/>
                    <a:pt x="1" y="982"/>
                    <a:pt x="12" y="1083"/>
                  </a:cubicBezTo>
                  <a:cubicBezTo>
                    <a:pt x="12" y="1185"/>
                    <a:pt x="12" y="1298"/>
                    <a:pt x="23" y="1399"/>
                  </a:cubicBezTo>
                  <a:cubicBezTo>
                    <a:pt x="35" y="1512"/>
                    <a:pt x="35" y="1614"/>
                    <a:pt x="57" y="1727"/>
                  </a:cubicBezTo>
                  <a:cubicBezTo>
                    <a:pt x="80" y="1828"/>
                    <a:pt x="102" y="1941"/>
                    <a:pt x="125" y="2043"/>
                  </a:cubicBezTo>
                  <a:cubicBezTo>
                    <a:pt x="147" y="2155"/>
                    <a:pt x="181" y="2246"/>
                    <a:pt x="204" y="2347"/>
                  </a:cubicBezTo>
                  <a:cubicBezTo>
                    <a:pt x="238" y="2449"/>
                    <a:pt x="260" y="2539"/>
                    <a:pt x="305" y="2629"/>
                  </a:cubicBezTo>
                  <a:cubicBezTo>
                    <a:pt x="339" y="2720"/>
                    <a:pt x="373" y="2799"/>
                    <a:pt x="407" y="2878"/>
                  </a:cubicBezTo>
                  <a:cubicBezTo>
                    <a:pt x="430" y="2945"/>
                    <a:pt x="463" y="3013"/>
                    <a:pt x="497" y="3069"/>
                  </a:cubicBezTo>
                  <a:lnTo>
                    <a:pt x="588" y="3227"/>
                  </a:lnTo>
                  <a:cubicBezTo>
                    <a:pt x="633" y="3306"/>
                    <a:pt x="655" y="3352"/>
                    <a:pt x="655" y="3352"/>
                  </a:cubicBezTo>
                  <a:cubicBezTo>
                    <a:pt x="655" y="3352"/>
                    <a:pt x="633" y="3306"/>
                    <a:pt x="610" y="3216"/>
                  </a:cubicBezTo>
                  <a:cubicBezTo>
                    <a:pt x="576" y="3126"/>
                    <a:pt x="531" y="3002"/>
                    <a:pt x="486" y="2844"/>
                  </a:cubicBezTo>
                  <a:cubicBezTo>
                    <a:pt x="463" y="2765"/>
                    <a:pt x="441" y="2686"/>
                    <a:pt x="418" y="2595"/>
                  </a:cubicBezTo>
                  <a:cubicBezTo>
                    <a:pt x="384" y="2505"/>
                    <a:pt x="373" y="2404"/>
                    <a:pt x="351" y="2313"/>
                  </a:cubicBezTo>
                  <a:cubicBezTo>
                    <a:pt x="317" y="2212"/>
                    <a:pt x="294" y="2110"/>
                    <a:pt x="272" y="2009"/>
                  </a:cubicBezTo>
                  <a:cubicBezTo>
                    <a:pt x="260" y="1907"/>
                    <a:pt x="226" y="1806"/>
                    <a:pt x="215" y="1704"/>
                  </a:cubicBezTo>
                  <a:cubicBezTo>
                    <a:pt x="204" y="1591"/>
                    <a:pt x="193" y="1490"/>
                    <a:pt x="181" y="1388"/>
                  </a:cubicBezTo>
                  <a:cubicBezTo>
                    <a:pt x="159" y="1287"/>
                    <a:pt x="159" y="1185"/>
                    <a:pt x="147" y="1083"/>
                  </a:cubicBezTo>
                  <a:cubicBezTo>
                    <a:pt x="147" y="982"/>
                    <a:pt x="136" y="892"/>
                    <a:pt x="136" y="801"/>
                  </a:cubicBezTo>
                  <a:lnTo>
                    <a:pt x="136" y="542"/>
                  </a:lnTo>
                  <a:cubicBezTo>
                    <a:pt x="136" y="372"/>
                    <a:pt x="147" y="248"/>
                    <a:pt x="159" y="147"/>
                  </a:cubicBezTo>
                  <a:cubicBezTo>
                    <a:pt x="170" y="57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15"/>
            <p:cNvSpPr/>
            <p:nvPr/>
          </p:nvSpPr>
          <p:spPr>
            <a:xfrm>
              <a:off x="8347717" y="2528799"/>
              <a:ext cx="23269" cy="149910"/>
            </a:xfrm>
            <a:custGeom>
              <a:rect b="b" l="l" r="r" t="t"/>
              <a:pathLst>
                <a:path extrusionOk="0" h="4368" w="678">
                  <a:moveTo>
                    <a:pt x="678" y="1"/>
                  </a:moveTo>
                  <a:cubicBezTo>
                    <a:pt x="678" y="1"/>
                    <a:pt x="644" y="57"/>
                    <a:pt x="576" y="159"/>
                  </a:cubicBezTo>
                  <a:cubicBezTo>
                    <a:pt x="531" y="227"/>
                    <a:pt x="497" y="294"/>
                    <a:pt x="463" y="362"/>
                  </a:cubicBezTo>
                  <a:cubicBezTo>
                    <a:pt x="418" y="441"/>
                    <a:pt x="384" y="531"/>
                    <a:pt x="350" y="622"/>
                  </a:cubicBezTo>
                  <a:cubicBezTo>
                    <a:pt x="305" y="712"/>
                    <a:pt x="271" y="825"/>
                    <a:pt x="238" y="938"/>
                  </a:cubicBezTo>
                  <a:cubicBezTo>
                    <a:pt x="204" y="1062"/>
                    <a:pt x="159" y="1186"/>
                    <a:pt x="136" y="1310"/>
                  </a:cubicBezTo>
                  <a:cubicBezTo>
                    <a:pt x="113" y="1445"/>
                    <a:pt x="91" y="1569"/>
                    <a:pt x="68" y="1716"/>
                  </a:cubicBezTo>
                  <a:cubicBezTo>
                    <a:pt x="46" y="1852"/>
                    <a:pt x="34" y="1998"/>
                    <a:pt x="23" y="2134"/>
                  </a:cubicBezTo>
                  <a:cubicBezTo>
                    <a:pt x="12" y="2280"/>
                    <a:pt x="12" y="2416"/>
                    <a:pt x="12" y="2562"/>
                  </a:cubicBezTo>
                  <a:cubicBezTo>
                    <a:pt x="1" y="2698"/>
                    <a:pt x="12" y="2833"/>
                    <a:pt x="23" y="2969"/>
                  </a:cubicBezTo>
                  <a:cubicBezTo>
                    <a:pt x="23" y="3104"/>
                    <a:pt x="34" y="3228"/>
                    <a:pt x="57" y="3341"/>
                  </a:cubicBezTo>
                  <a:cubicBezTo>
                    <a:pt x="68" y="3465"/>
                    <a:pt x="80" y="3578"/>
                    <a:pt x="102" y="3680"/>
                  </a:cubicBezTo>
                  <a:cubicBezTo>
                    <a:pt x="113" y="3781"/>
                    <a:pt x="136" y="3871"/>
                    <a:pt x="159" y="3962"/>
                  </a:cubicBezTo>
                  <a:cubicBezTo>
                    <a:pt x="170" y="4041"/>
                    <a:pt x="192" y="4108"/>
                    <a:pt x="215" y="4187"/>
                  </a:cubicBezTo>
                  <a:cubicBezTo>
                    <a:pt x="249" y="4300"/>
                    <a:pt x="271" y="4368"/>
                    <a:pt x="271" y="4368"/>
                  </a:cubicBezTo>
                  <a:cubicBezTo>
                    <a:pt x="271" y="4368"/>
                    <a:pt x="271" y="4289"/>
                    <a:pt x="249" y="4165"/>
                  </a:cubicBezTo>
                  <a:cubicBezTo>
                    <a:pt x="226" y="4041"/>
                    <a:pt x="215" y="3871"/>
                    <a:pt x="192" y="3657"/>
                  </a:cubicBezTo>
                  <a:cubicBezTo>
                    <a:pt x="181" y="3454"/>
                    <a:pt x="170" y="3217"/>
                    <a:pt x="170" y="2957"/>
                  </a:cubicBezTo>
                  <a:cubicBezTo>
                    <a:pt x="170" y="2822"/>
                    <a:pt x="170" y="2687"/>
                    <a:pt x="170" y="2551"/>
                  </a:cubicBezTo>
                  <a:cubicBezTo>
                    <a:pt x="170" y="2427"/>
                    <a:pt x="170" y="2280"/>
                    <a:pt x="181" y="2145"/>
                  </a:cubicBezTo>
                  <a:cubicBezTo>
                    <a:pt x="192" y="2010"/>
                    <a:pt x="204" y="1863"/>
                    <a:pt x="226" y="1739"/>
                  </a:cubicBezTo>
                  <a:cubicBezTo>
                    <a:pt x="238" y="1603"/>
                    <a:pt x="260" y="1468"/>
                    <a:pt x="283" y="1344"/>
                  </a:cubicBezTo>
                  <a:cubicBezTo>
                    <a:pt x="305" y="1208"/>
                    <a:pt x="317" y="1084"/>
                    <a:pt x="350" y="971"/>
                  </a:cubicBezTo>
                  <a:cubicBezTo>
                    <a:pt x="384" y="859"/>
                    <a:pt x="407" y="746"/>
                    <a:pt x="429" y="655"/>
                  </a:cubicBezTo>
                  <a:cubicBezTo>
                    <a:pt x="463" y="554"/>
                    <a:pt x="497" y="464"/>
                    <a:pt x="520" y="385"/>
                  </a:cubicBezTo>
                  <a:cubicBezTo>
                    <a:pt x="554" y="306"/>
                    <a:pt x="576" y="238"/>
                    <a:pt x="599" y="181"/>
                  </a:cubicBezTo>
                  <a:lnTo>
                    <a:pt x="67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15"/>
            <p:cNvSpPr/>
            <p:nvPr/>
          </p:nvSpPr>
          <p:spPr>
            <a:xfrm>
              <a:off x="8356640" y="2572968"/>
              <a:ext cx="19768" cy="105362"/>
            </a:xfrm>
            <a:custGeom>
              <a:rect b="b" l="l" r="r" t="t"/>
              <a:pathLst>
                <a:path extrusionOk="0" h="3070" w="576">
                  <a:moveTo>
                    <a:pt x="576" y="0"/>
                  </a:moveTo>
                  <a:lnTo>
                    <a:pt x="576" y="0"/>
                  </a:lnTo>
                  <a:cubicBezTo>
                    <a:pt x="576" y="0"/>
                    <a:pt x="542" y="34"/>
                    <a:pt x="508" y="113"/>
                  </a:cubicBezTo>
                  <a:cubicBezTo>
                    <a:pt x="485" y="158"/>
                    <a:pt x="451" y="203"/>
                    <a:pt x="429" y="260"/>
                  </a:cubicBezTo>
                  <a:cubicBezTo>
                    <a:pt x="395" y="316"/>
                    <a:pt x="372" y="373"/>
                    <a:pt x="350" y="440"/>
                  </a:cubicBezTo>
                  <a:cubicBezTo>
                    <a:pt x="316" y="508"/>
                    <a:pt x="282" y="587"/>
                    <a:pt x="260" y="666"/>
                  </a:cubicBezTo>
                  <a:cubicBezTo>
                    <a:pt x="237" y="745"/>
                    <a:pt x="215" y="835"/>
                    <a:pt x="192" y="926"/>
                  </a:cubicBezTo>
                  <a:cubicBezTo>
                    <a:pt x="158" y="1016"/>
                    <a:pt x="136" y="1117"/>
                    <a:pt x="124" y="1208"/>
                  </a:cubicBezTo>
                  <a:cubicBezTo>
                    <a:pt x="102" y="1309"/>
                    <a:pt x="79" y="1400"/>
                    <a:pt x="68" y="1501"/>
                  </a:cubicBezTo>
                  <a:cubicBezTo>
                    <a:pt x="57" y="1591"/>
                    <a:pt x="45" y="1704"/>
                    <a:pt x="34" y="1794"/>
                  </a:cubicBezTo>
                  <a:cubicBezTo>
                    <a:pt x="23" y="1885"/>
                    <a:pt x="11" y="1986"/>
                    <a:pt x="11" y="2077"/>
                  </a:cubicBezTo>
                  <a:cubicBezTo>
                    <a:pt x="0" y="2257"/>
                    <a:pt x="0" y="2426"/>
                    <a:pt x="0" y="2584"/>
                  </a:cubicBezTo>
                  <a:cubicBezTo>
                    <a:pt x="0" y="2731"/>
                    <a:pt x="23" y="2855"/>
                    <a:pt x="23" y="2934"/>
                  </a:cubicBezTo>
                  <a:cubicBezTo>
                    <a:pt x="23" y="2979"/>
                    <a:pt x="34" y="3024"/>
                    <a:pt x="45" y="3070"/>
                  </a:cubicBezTo>
                  <a:cubicBezTo>
                    <a:pt x="45" y="3070"/>
                    <a:pt x="45" y="3024"/>
                    <a:pt x="57" y="2923"/>
                  </a:cubicBezTo>
                  <a:cubicBezTo>
                    <a:pt x="57" y="2889"/>
                    <a:pt x="68" y="2833"/>
                    <a:pt x="68" y="2776"/>
                  </a:cubicBezTo>
                  <a:cubicBezTo>
                    <a:pt x="79" y="2709"/>
                    <a:pt x="90" y="2641"/>
                    <a:pt x="102" y="2573"/>
                  </a:cubicBezTo>
                  <a:cubicBezTo>
                    <a:pt x="102" y="2494"/>
                    <a:pt x="113" y="2426"/>
                    <a:pt x="124" y="2336"/>
                  </a:cubicBezTo>
                  <a:cubicBezTo>
                    <a:pt x="136" y="2257"/>
                    <a:pt x="147" y="2167"/>
                    <a:pt x="158" y="2077"/>
                  </a:cubicBezTo>
                  <a:cubicBezTo>
                    <a:pt x="181" y="1896"/>
                    <a:pt x="215" y="1704"/>
                    <a:pt x="237" y="1512"/>
                  </a:cubicBezTo>
                  <a:cubicBezTo>
                    <a:pt x="248" y="1422"/>
                    <a:pt x="271" y="1332"/>
                    <a:pt x="282" y="1230"/>
                  </a:cubicBezTo>
                  <a:cubicBezTo>
                    <a:pt x="294" y="1129"/>
                    <a:pt x="316" y="1038"/>
                    <a:pt x="327" y="948"/>
                  </a:cubicBezTo>
                  <a:cubicBezTo>
                    <a:pt x="350" y="858"/>
                    <a:pt x="361" y="779"/>
                    <a:pt x="384" y="689"/>
                  </a:cubicBezTo>
                  <a:cubicBezTo>
                    <a:pt x="395" y="610"/>
                    <a:pt x="418" y="531"/>
                    <a:pt x="429" y="463"/>
                  </a:cubicBezTo>
                  <a:cubicBezTo>
                    <a:pt x="451" y="395"/>
                    <a:pt x="463" y="316"/>
                    <a:pt x="485" y="271"/>
                  </a:cubicBezTo>
                  <a:cubicBezTo>
                    <a:pt x="508" y="215"/>
                    <a:pt x="519" y="170"/>
                    <a:pt x="530" y="124"/>
                  </a:cubicBezTo>
                  <a:cubicBezTo>
                    <a:pt x="564" y="4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15"/>
            <p:cNvSpPr/>
            <p:nvPr/>
          </p:nvSpPr>
          <p:spPr>
            <a:xfrm>
              <a:off x="8358185" y="2596581"/>
              <a:ext cx="28280" cy="81750"/>
            </a:xfrm>
            <a:custGeom>
              <a:rect b="b" l="l" r="r" t="t"/>
              <a:pathLst>
                <a:path extrusionOk="0" h="2382" w="824">
                  <a:moveTo>
                    <a:pt x="824" y="1"/>
                  </a:moveTo>
                  <a:lnTo>
                    <a:pt x="768" y="91"/>
                  </a:lnTo>
                  <a:cubicBezTo>
                    <a:pt x="711" y="170"/>
                    <a:pt x="655" y="260"/>
                    <a:pt x="621" y="339"/>
                  </a:cubicBezTo>
                  <a:cubicBezTo>
                    <a:pt x="553" y="441"/>
                    <a:pt x="497" y="576"/>
                    <a:pt x="440" y="712"/>
                  </a:cubicBezTo>
                  <a:cubicBezTo>
                    <a:pt x="373" y="847"/>
                    <a:pt x="316" y="994"/>
                    <a:pt x="260" y="1140"/>
                  </a:cubicBezTo>
                  <a:cubicBezTo>
                    <a:pt x="215" y="1298"/>
                    <a:pt x="158" y="1445"/>
                    <a:pt x="124" y="1592"/>
                  </a:cubicBezTo>
                  <a:cubicBezTo>
                    <a:pt x="102" y="1659"/>
                    <a:pt x="79" y="1727"/>
                    <a:pt x="68" y="1795"/>
                  </a:cubicBezTo>
                  <a:cubicBezTo>
                    <a:pt x="45" y="1863"/>
                    <a:pt x="34" y="1930"/>
                    <a:pt x="23" y="1998"/>
                  </a:cubicBezTo>
                  <a:cubicBezTo>
                    <a:pt x="12" y="2088"/>
                    <a:pt x="0" y="2178"/>
                    <a:pt x="0" y="2280"/>
                  </a:cubicBezTo>
                  <a:lnTo>
                    <a:pt x="0" y="2382"/>
                  </a:lnTo>
                  <a:lnTo>
                    <a:pt x="23" y="2291"/>
                  </a:lnTo>
                  <a:cubicBezTo>
                    <a:pt x="34" y="2246"/>
                    <a:pt x="34" y="2212"/>
                    <a:pt x="57" y="2167"/>
                  </a:cubicBezTo>
                  <a:cubicBezTo>
                    <a:pt x="79" y="2122"/>
                    <a:pt x="91" y="2066"/>
                    <a:pt x="113" y="2009"/>
                  </a:cubicBezTo>
                  <a:cubicBezTo>
                    <a:pt x="158" y="1896"/>
                    <a:pt x="203" y="1772"/>
                    <a:pt x="260" y="1637"/>
                  </a:cubicBezTo>
                  <a:cubicBezTo>
                    <a:pt x="305" y="1490"/>
                    <a:pt x="373" y="1355"/>
                    <a:pt x="418" y="1197"/>
                  </a:cubicBezTo>
                  <a:cubicBezTo>
                    <a:pt x="463" y="1050"/>
                    <a:pt x="519" y="903"/>
                    <a:pt x="576" y="768"/>
                  </a:cubicBezTo>
                  <a:cubicBezTo>
                    <a:pt x="621" y="621"/>
                    <a:pt x="666" y="486"/>
                    <a:pt x="700" y="373"/>
                  </a:cubicBezTo>
                  <a:cubicBezTo>
                    <a:pt x="745" y="271"/>
                    <a:pt x="768" y="170"/>
                    <a:pt x="790" y="102"/>
                  </a:cubicBezTo>
                  <a:cubicBezTo>
                    <a:pt x="801" y="68"/>
                    <a:pt x="813" y="35"/>
                    <a:pt x="82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15"/>
            <p:cNvSpPr/>
            <p:nvPr/>
          </p:nvSpPr>
          <p:spPr>
            <a:xfrm>
              <a:off x="7448773" y="1573810"/>
              <a:ext cx="709600" cy="526846"/>
            </a:xfrm>
            <a:custGeom>
              <a:rect b="b" l="l" r="r" t="t"/>
              <a:pathLst>
                <a:path extrusionOk="0" h="15351" w="20676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59" y="11239"/>
                  </a:cubicBezTo>
                  <a:cubicBezTo>
                    <a:pt x="206" y="11239"/>
                    <a:pt x="262" y="11239"/>
                    <a:pt x="217" y="11251"/>
                  </a:cubicBezTo>
                  <a:cubicBezTo>
                    <a:pt x="0" y="11294"/>
                    <a:pt x="3850" y="15351"/>
                    <a:pt x="9176" y="15351"/>
                  </a:cubicBezTo>
                  <a:cubicBezTo>
                    <a:pt x="10768" y="15351"/>
                    <a:pt x="12491" y="14989"/>
                    <a:pt x="14277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15"/>
            <p:cNvSpPr/>
            <p:nvPr/>
          </p:nvSpPr>
          <p:spPr>
            <a:xfrm>
              <a:off x="7446543" y="1570310"/>
              <a:ext cx="831505" cy="647172"/>
            </a:xfrm>
            <a:custGeom>
              <a:rect b="b" l="l" r="r" t="t"/>
              <a:pathLst>
                <a:path extrusionOk="0" h="18857" w="24228">
                  <a:moveTo>
                    <a:pt x="19240" y="113"/>
                  </a:moveTo>
                  <a:cubicBezTo>
                    <a:pt x="19770" y="2799"/>
                    <a:pt x="20741" y="10777"/>
                    <a:pt x="14342" y="14151"/>
                  </a:cubicBezTo>
                  <a:cubicBezTo>
                    <a:pt x="6579" y="18247"/>
                    <a:pt x="0" y="11420"/>
                    <a:pt x="282" y="11364"/>
                  </a:cubicBezTo>
                  <a:cubicBezTo>
                    <a:pt x="327" y="11353"/>
                    <a:pt x="271" y="11353"/>
                    <a:pt x="124" y="11341"/>
                  </a:cubicBezTo>
                  <a:lnTo>
                    <a:pt x="0" y="11420"/>
                  </a:lnTo>
                  <a:cubicBezTo>
                    <a:pt x="0" y="11420"/>
                    <a:pt x="5879" y="18856"/>
                    <a:pt x="13158" y="15550"/>
                  </a:cubicBezTo>
                  <a:cubicBezTo>
                    <a:pt x="24227" y="10517"/>
                    <a:pt x="19420" y="1"/>
                    <a:pt x="19420" y="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15"/>
            <p:cNvSpPr/>
            <p:nvPr/>
          </p:nvSpPr>
          <p:spPr>
            <a:xfrm>
              <a:off x="7796641" y="1689606"/>
              <a:ext cx="164221" cy="102274"/>
            </a:xfrm>
            <a:custGeom>
              <a:rect b="b" l="l" r="r" t="t"/>
              <a:pathLst>
                <a:path extrusionOk="0" h="2980" w="4785">
                  <a:moveTo>
                    <a:pt x="4785" y="0"/>
                  </a:moveTo>
                  <a:cubicBezTo>
                    <a:pt x="4491" y="79"/>
                    <a:pt x="4209" y="181"/>
                    <a:pt x="3938" y="305"/>
                  </a:cubicBezTo>
                  <a:cubicBezTo>
                    <a:pt x="3645" y="406"/>
                    <a:pt x="3374" y="542"/>
                    <a:pt x="3115" y="700"/>
                  </a:cubicBezTo>
                  <a:cubicBezTo>
                    <a:pt x="2821" y="869"/>
                    <a:pt x="2517" y="1050"/>
                    <a:pt x="2223" y="1241"/>
                  </a:cubicBezTo>
                  <a:cubicBezTo>
                    <a:pt x="1941" y="1445"/>
                    <a:pt x="1648" y="1636"/>
                    <a:pt x="1399" y="1839"/>
                  </a:cubicBezTo>
                  <a:cubicBezTo>
                    <a:pt x="1140" y="2043"/>
                    <a:pt x="880" y="2223"/>
                    <a:pt x="677" y="2392"/>
                  </a:cubicBezTo>
                  <a:cubicBezTo>
                    <a:pt x="440" y="2573"/>
                    <a:pt x="215" y="2765"/>
                    <a:pt x="0" y="2979"/>
                  </a:cubicBezTo>
                  <a:cubicBezTo>
                    <a:pt x="282" y="2889"/>
                    <a:pt x="564" y="2787"/>
                    <a:pt x="835" y="2663"/>
                  </a:cubicBezTo>
                  <a:cubicBezTo>
                    <a:pt x="1117" y="2550"/>
                    <a:pt x="1388" y="2415"/>
                    <a:pt x="1648" y="2257"/>
                  </a:cubicBezTo>
                  <a:cubicBezTo>
                    <a:pt x="1941" y="2099"/>
                    <a:pt x="2234" y="1907"/>
                    <a:pt x="2539" y="1704"/>
                  </a:cubicBezTo>
                  <a:cubicBezTo>
                    <a:pt x="2832" y="1512"/>
                    <a:pt x="3115" y="1320"/>
                    <a:pt x="3385" y="1117"/>
                  </a:cubicBezTo>
                  <a:cubicBezTo>
                    <a:pt x="3510" y="1016"/>
                    <a:pt x="3634" y="914"/>
                    <a:pt x="3758" y="824"/>
                  </a:cubicBezTo>
                  <a:cubicBezTo>
                    <a:pt x="3882" y="745"/>
                    <a:pt x="3995" y="655"/>
                    <a:pt x="4096" y="576"/>
                  </a:cubicBezTo>
                  <a:cubicBezTo>
                    <a:pt x="4333" y="395"/>
                    <a:pt x="4559" y="203"/>
                    <a:pt x="4785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15"/>
            <p:cNvSpPr/>
            <p:nvPr/>
          </p:nvSpPr>
          <p:spPr>
            <a:xfrm>
              <a:off x="7951150" y="1682639"/>
              <a:ext cx="56182" cy="39399"/>
            </a:xfrm>
            <a:custGeom>
              <a:rect b="b" l="l" r="r" t="t"/>
              <a:pathLst>
                <a:path extrusionOk="0" h="1148" w="1637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0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15"/>
            <p:cNvSpPr/>
            <p:nvPr/>
          </p:nvSpPr>
          <p:spPr>
            <a:xfrm>
              <a:off x="862491" y="1336007"/>
              <a:ext cx="887652" cy="1003757"/>
            </a:xfrm>
            <a:custGeom>
              <a:rect b="b" l="l" r="r" t="t"/>
              <a:pathLst>
                <a:path extrusionOk="0" h="29247" w="25864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96" y="12063"/>
                  </a:cubicBezTo>
                  <a:cubicBezTo>
                    <a:pt x="22332" y="14027"/>
                    <a:pt x="21384" y="15697"/>
                    <a:pt x="20639" y="17548"/>
                  </a:cubicBezTo>
                  <a:cubicBezTo>
                    <a:pt x="19951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17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80" y="29246"/>
                    <a:pt x="8288" y="29246"/>
                  </a:cubicBezTo>
                  <a:cubicBezTo>
                    <a:pt x="9903" y="29246"/>
                    <a:pt x="11556" y="28984"/>
                    <a:pt x="13192" y="28448"/>
                  </a:cubicBezTo>
                  <a:cubicBezTo>
                    <a:pt x="15223" y="27782"/>
                    <a:pt x="17581" y="26868"/>
                    <a:pt x="19330" y="25650"/>
                  </a:cubicBezTo>
                  <a:cubicBezTo>
                    <a:pt x="24408" y="22118"/>
                    <a:pt x="25695" y="17198"/>
                    <a:pt x="25796" y="11285"/>
                  </a:cubicBezTo>
                  <a:cubicBezTo>
                    <a:pt x="25864" y="7606"/>
                    <a:pt x="24623" y="3781"/>
                    <a:pt x="22174" y="870"/>
                  </a:cubicBezTo>
                  <a:cubicBezTo>
                    <a:pt x="21914" y="565"/>
                    <a:pt x="21655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15"/>
            <p:cNvSpPr/>
            <p:nvPr/>
          </p:nvSpPr>
          <p:spPr>
            <a:xfrm>
              <a:off x="631689" y="1213656"/>
              <a:ext cx="1056129" cy="1051496"/>
            </a:xfrm>
            <a:custGeom>
              <a:rect b="b" l="l" r="r" t="t"/>
              <a:pathLst>
                <a:path extrusionOk="0" h="30638" w="30773">
                  <a:moveTo>
                    <a:pt x="19203" y="0"/>
                  </a:moveTo>
                  <a:cubicBezTo>
                    <a:pt x="16365" y="0"/>
                    <a:pt x="13463" y="827"/>
                    <a:pt x="10934" y="2313"/>
                  </a:cubicBezTo>
                  <a:cubicBezTo>
                    <a:pt x="9129" y="3374"/>
                    <a:pt x="7402" y="4649"/>
                    <a:pt x="6082" y="6296"/>
                  </a:cubicBezTo>
                  <a:cubicBezTo>
                    <a:pt x="5055" y="7594"/>
                    <a:pt x="4096" y="8734"/>
                    <a:pt x="3464" y="10043"/>
                  </a:cubicBezTo>
                  <a:cubicBezTo>
                    <a:pt x="1230" y="14590"/>
                    <a:pt x="0" y="20909"/>
                    <a:pt x="2641" y="25547"/>
                  </a:cubicBezTo>
                  <a:cubicBezTo>
                    <a:pt x="3656" y="27364"/>
                    <a:pt x="5044" y="28933"/>
                    <a:pt x="6725" y="30162"/>
                  </a:cubicBezTo>
                  <a:cubicBezTo>
                    <a:pt x="8129" y="30488"/>
                    <a:pt x="9536" y="30638"/>
                    <a:pt x="10968" y="30638"/>
                  </a:cubicBezTo>
                  <a:cubicBezTo>
                    <a:pt x="12413" y="30638"/>
                    <a:pt x="13884" y="30485"/>
                    <a:pt x="15403" y="30208"/>
                  </a:cubicBezTo>
                  <a:cubicBezTo>
                    <a:pt x="17152" y="29858"/>
                    <a:pt x="18642" y="29418"/>
                    <a:pt x="20154" y="28425"/>
                  </a:cubicBezTo>
                  <a:cubicBezTo>
                    <a:pt x="21508" y="27454"/>
                    <a:pt x="23178" y="27127"/>
                    <a:pt x="24419" y="26032"/>
                  </a:cubicBezTo>
                  <a:cubicBezTo>
                    <a:pt x="25852" y="24735"/>
                    <a:pt x="26676" y="22862"/>
                    <a:pt x="27364" y="21113"/>
                  </a:cubicBezTo>
                  <a:cubicBezTo>
                    <a:pt x="28109" y="19262"/>
                    <a:pt x="29057" y="17592"/>
                    <a:pt x="29621" y="15628"/>
                  </a:cubicBezTo>
                  <a:cubicBezTo>
                    <a:pt x="30772" y="11792"/>
                    <a:pt x="30400" y="6985"/>
                    <a:pt x="28109" y="3566"/>
                  </a:cubicBezTo>
                  <a:cubicBezTo>
                    <a:pt x="25677" y="1104"/>
                    <a:pt x="22483" y="0"/>
                    <a:pt x="19203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15"/>
            <p:cNvSpPr/>
            <p:nvPr/>
          </p:nvSpPr>
          <p:spPr>
            <a:xfrm>
              <a:off x="691303" y="1252678"/>
              <a:ext cx="962813" cy="972114"/>
            </a:xfrm>
            <a:custGeom>
              <a:rect b="b" l="l" r="r" t="t"/>
              <a:pathLst>
                <a:path extrusionOk="0" h="28325" w="28054">
                  <a:moveTo>
                    <a:pt x="17685" y="1"/>
                  </a:moveTo>
                  <a:cubicBezTo>
                    <a:pt x="17609" y="1"/>
                    <a:pt x="17534" y="1"/>
                    <a:pt x="17457" y="3"/>
                  </a:cubicBezTo>
                  <a:cubicBezTo>
                    <a:pt x="10484" y="104"/>
                    <a:pt x="3318" y="5656"/>
                    <a:pt x="1186" y="12291"/>
                  </a:cubicBezTo>
                  <a:cubicBezTo>
                    <a:pt x="746" y="13747"/>
                    <a:pt x="91" y="15654"/>
                    <a:pt x="1" y="17267"/>
                  </a:cubicBezTo>
                  <a:cubicBezTo>
                    <a:pt x="12" y="18621"/>
                    <a:pt x="588" y="19987"/>
                    <a:pt x="915" y="21341"/>
                  </a:cubicBezTo>
                  <a:cubicBezTo>
                    <a:pt x="1569" y="24049"/>
                    <a:pt x="2483" y="25178"/>
                    <a:pt x="4605" y="26735"/>
                  </a:cubicBezTo>
                  <a:lnTo>
                    <a:pt x="5180" y="27152"/>
                  </a:lnTo>
                  <a:cubicBezTo>
                    <a:pt x="7290" y="27987"/>
                    <a:pt x="8938" y="28224"/>
                    <a:pt x="11195" y="28315"/>
                  </a:cubicBezTo>
                  <a:cubicBezTo>
                    <a:pt x="11320" y="28321"/>
                    <a:pt x="11445" y="28324"/>
                    <a:pt x="11569" y="28324"/>
                  </a:cubicBezTo>
                  <a:cubicBezTo>
                    <a:pt x="14924" y="28324"/>
                    <a:pt x="17595" y="26018"/>
                    <a:pt x="20403" y="24343"/>
                  </a:cubicBezTo>
                  <a:cubicBezTo>
                    <a:pt x="23810" y="22323"/>
                    <a:pt x="25040" y="18520"/>
                    <a:pt x="26417" y="15011"/>
                  </a:cubicBezTo>
                  <a:cubicBezTo>
                    <a:pt x="27196" y="13307"/>
                    <a:pt x="28053" y="11591"/>
                    <a:pt x="27771" y="9752"/>
                  </a:cubicBezTo>
                  <a:cubicBezTo>
                    <a:pt x="27523" y="8105"/>
                    <a:pt x="27004" y="6514"/>
                    <a:pt x="26225" y="5035"/>
                  </a:cubicBezTo>
                  <a:cubicBezTo>
                    <a:pt x="24400" y="1661"/>
                    <a:pt x="21457" y="1"/>
                    <a:pt x="17685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15"/>
            <p:cNvSpPr/>
            <p:nvPr/>
          </p:nvSpPr>
          <p:spPr>
            <a:xfrm>
              <a:off x="855112" y="1404063"/>
              <a:ext cx="622771" cy="679021"/>
            </a:xfrm>
            <a:custGeom>
              <a:rect b="b" l="l" r="r" t="t"/>
              <a:pathLst>
                <a:path extrusionOk="0" h="19785" w="18146">
                  <a:moveTo>
                    <a:pt x="11535" y="1"/>
                  </a:moveTo>
                  <a:cubicBezTo>
                    <a:pt x="10802" y="1"/>
                    <a:pt x="10072" y="196"/>
                    <a:pt x="8949" y="545"/>
                  </a:cubicBezTo>
                  <a:cubicBezTo>
                    <a:pt x="8216" y="805"/>
                    <a:pt x="7234" y="726"/>
                    <a:pt x="6523" y="1053"/>
                  </a:cubicBezTo>
                  <a:cubicBezTo>
                    <a:pt x="5654" y="1426"/>
                    <a:pt x="5259" y="2396"/>
                    <a:pt x="4650" y="3186"/>
                  </a:cubicBezTo>
                  <a:cubicBezTo>
                    <a:pt x="3612" y="4461"/>
                    <a:pt x="1254" y="5589"/>
                    <a:pt x="1129" y="7372"/>
                  </a:cubicBezTo>
                  <a:cubicBezTo>
                    <a:pt x="1028" y="8275"/>
                    <a:pt x="1197" y="8952"/>
                    <a:pt x="949" y="9877"/>
                  </a:cubicBezTo>
                  <a:cubicBezTo>
                    <a:pt x="734" y="10645"/>
                    <a:pt x="215" y="11491"/>
                    <a:pt x="182" y="12292"/>
                  </a:cubicBezTo>
                  <a:cubicBezTo>
                    <a:pt x="1" y="13849"/>
                    <a:pt x="1163" y="15395"/>
                    <a:pt x="1682" y="16862"/>
                  </a:cubicBezTo>
                  <a:cubicBezTo>
                    <a:pt x="2371" y="18690"/>
                    <a:pt x="5417" y="19458"/>
                    <a:pt x="7324" y="19785"/>
                  </a:cubicBezTo>
                  <a:lnTo>
                    <a:pt x="8374" y="18893"/>
                  </a:lnTo>
                  <a:cubicBezTo>
                    <a:pt x="8385" y="18912"/>
                    <a:pt x="8397" y="18921"/>
                    <a:pt x="8410" y="18921"/>
                  </a:cubicBezTo>
                  <a:cubicBezTo>
                    <a:pt x="8550" y="18921"/>
                    <a:pt x="8826" y="17972"/>
                    <a:pt x="9186" y="17663"/>
                  </a:cubicBezTo>
                  <a:cubicBezTo>
                    <a:pt x="9717" y="17223"/>
                    <a:pt x="10766" y="17280"/>
                    <a:pt x="11308" y="16919"/>
                  </a:cubicBezTo>
                  <a:cubicBezTo>
                    <a:pt x="12086" y="16490"/>
                    <a:pt x="12515" y="15666"/>
                    <a:pt x="13181" y="15113"/>
                  </a:cubicBezTo>
                  <a:cubicBezTo>
                    <a:pt x="13914" y="14538"/>
                    <a:pt x="14467" y="14165"/>
                    <a:pt x="15065" y="13375"/>
                  </a:cubicBezTo>
                  <a:cubicBezTo>
                    <a:pt x="15889" y="12473"/>
                    <a:pt x="16284" y="12134"/>
                    <a:pt x="16476" y="10972"/>
                  </a:cubicBezTo>
                  <a:cubicBezTo>
                    <a:pt x="16600" y="10464"/>
                    <a:pt x="16442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32" y="6481"/>
                  </a:cubicBezTo>
                  <a:cubicBezTo>
                    <a:pt x="18135" y="5319"/>
                    <a:pt x="18146" y="5082"/>
                    <a:pt x="17649" y="4010"/>
                  </a:cubicBezTo>
                  <a:cubicBezTo>
                    <a:pt x="17311" y="3220"/>
                    <a:pt x="16961" y="2114"/>
                    <a:pt x="16318" y="1471"/>
                  </a:cubicBezTo>
                  <a:cubicBezTo>
                    <a:pt x="15618" y="839"/>
                    <a:pt x="14907" y="861"/>
                    <a:pt x="14039" y="591"/>
                  </a:cubicBezTo>
                  <a:cubicBezTo>
                    <a:pt x="12960" y="185"/>
                    <a:pt x="12246" y="1"/>
                    <a:pt x="11535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15"/>
            <p:cNvSpPr/>
            <p:nvPr/>
          </p:nvSpPr>
          <p:spPr>
            <a:xfrm>
              <a:off x="977909" y="1546663"/>
              <a:ext cx="518953" cy="571565"/>
            </a:xfrm>
            <a:custGeom>
              <a:rect b="b" l="l" r="r" t="t"/>
              <a:pathLst>
                <a:path extrusionOk="0" h="16654" w="15121">
                  <a:moveTo>
                    <a:pt x="13837" y="0"/>
                  </a:moveTo>
                  <a:cubicBezTo>
                    <a:pt x="12889" y="0"/>
                    <a:pt x="11830" y="1238"/>
                    <a:pt x="11408" y="1931"/>
                  </a:cubicBezTo>
                  <a:lnTo>
                    <a:pt x="11408" y="1931"/>
                  </a:lnTo>
                  <a:cubicBezTo>
                    <a:pt x="11839" y="741"/>
                    <a:pt x="10890" y="83"/>
                    <a:pt x="9782" y="83"/>
                  </a:cubicBezTo>
                  <a:cubicBezTo>
                    <a:pt x="9671" y="83"/>
                    <a:pt x="9558" y="89"/>
                    <a:pt x="9445" y="103"/>
                  </a:cubicBezTo>
                  <a:cubicBezTo>
                    <a:pt x="8113" y="182"/>
                    <a:pt x="6658" y="1412"/>
                    <a:pt x="5665" y="2213"/>
                  </a:cubicBezTo>
                  <a:cubicBezTo>
                    <a:pt x="4085" y="3556"/>
                    <a:pt x="0" y="9390"/>
                    <a:pt x="3521" y="10766"/>
                  </a:cubicBezTo>
                  <a:cubicBezTo>
                    <a:pt x="2934" y="12256"/>
                    <a:pt x="790" y="15562"/>
                    <a:pt x="3329" y="16533"/>
                  </a:cubicBezTo>
                  <a:cubicBezTo>
                    <a:pt x="3562" y="16616"/>
                    <a:pt x="3803" y="16653"/>
                    <a:pt x="4049" y="16653"/>
                  </a:cubicBezTo>
                  <a:cubicBezTo>
                    <a:pt x="5906" y="16653"/>
                    <a:pt x="8029" y="14498"/>
                    <a:pt x="9185" y="13452"/>
                  </a:cubicBezTo>
                  <a:cubicBezTo>
                    <a:pt x="12582" y="10405"/>
                    <a:pt x="15121" y="6129"/>
                    <a:pt x="15031" y="1457"/>
                  </a:cubicBezTo>
                  <a:cubicBezTo>
                    <a:pt x="15065" y="1389"/>
                    <a:pt x="15076" y="1299"/>
                    <a:pt x="15042" y="1220"/>
                  </a:cubicBezTo>
                  <a:lnTo>
                    <a:pt x="14399" y="171"/>
                  </a:lnTo>
                  <a:cubicBezTo>
                    <a:pt x="14221" y="52"/>
                    <a:pt x="14031" y="0"/>
                    <a:pt x="13837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15"/>
            <p:cNvSpPr/>
            <p:nvPr/>
          </p:nvSpPr>
          <p:spPr>
            <a:xfrm>
              <a:off x="1505751" y="2008336"/>
              <a:ext cx="96062" cy="148743"/>
            </a:xfrm>
            <a:custGeom>
              <a:rect b="b" l="l" r="r" t="t"/>
              <a:pathLst>
                <a:path extrusionOk="0" h="4334" w="2799">
                  <a:moveTo>
                    <a:pt x="0" y="0"/>
                  </a:moveTo>
                  <a:cubicBezTo>
                    <a:pt x="0" y="0"/>
                    <a:pt x="57" y="68"/>
                    <a:pt x="170" y="169"/>
                  </a:cubicBezTo>
                  <a:lnTo>
                    <a:pt x="362" y="350"/>
                  </a:lnTo>
                  <a:cubicBezTo>
                    <a:pt x="452" y="418"/>
                    <a:pt x="531" y="497"/>
                    <a:pt x="599" y="587"/>
                  </a:cubicBezTo>
                  <a:cubicBezTo>
                    <a:pt x="678" y="677"/>
                    <a:pt x="757" y="767"/>
                    <a:pt x="858" y="869"/>
                  </a:cubicBezTo>
                  <a:cubicBezTo>
                    <a:pt x="948" y="959"/>
                    <a:pt x="1016" y="1095"/>
                    <a:pt x="1118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33" y="2968"/>
                    <a:pt x="2212" y="3092"/>
                    <a:pt x="2269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30" y="3995"/>
                    <a:pt x="2697" y="4130"/>
                  </a:cubicBezTo>
                  <a:cubicBezTo>
                    <a:pt x="2765" y="4254"/>
                    <a:pt x="2799" y="4333"/>
                    <a:pt x="2799" y="4333"/>
                  </a:cubicBezTo>
                  <a:cubicBezTo>
                    <a:pt x="2799" y="4333"/>
                    <a:pt x="2799" y="4243"/>
                    <a:pt x="2788" y="4096"/>
                  </a:cubicBezTo>
                  <a:cubicBezTo>
                    <a:pt x="2765" y="3893"/>
                    <a:pt x="2743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15" y="2505"/>
                    <a:pt x="2348" y="2347"/>
                    <a:pt x="2280" y="2200"/>
                  </a:cubicBezTo>
                  <a:lnTo>
                    <a:pt x="2043" y="1749"/>
                  </a:lnTo>
                  <a:lnTo>
                    <a:pt x="1761" y="1320"/>
                  </a:lnTo>
                  <a:cubicBezTo>
                    <a:pt x="1671" y="1185"/>
                    <a:pt x="1558" y="1061"/>
                    <a:pt x="1445" y="937"/>
                  </a:cubicBezTo>
                  <a:cubicBezTo>
                    <a:pt x="1343" y="824"/>
                    <a:pt x="1230" y="711"/>
                    <a:pt x="1106" y="609"/>
                  </a:cubicBezTo>
                  <a:cubicBezTo>
                    <a:pt x="993" y="519"/>
                    <a:pt x="869" y="440"/>
                    <a:pt x="768" y="361"/>
                  </a:cubicBezTo>
                  <a:cubicBezTo>
                    <a:pt x="678" y="293"/>
                    <a:pt x="576" y="226"/>
                    <a:pt x="463" y="192"/>
                  </a:cubicBezTo>
                  <a:lnTo>
                    <a:pt x="226" y="79"/>
                  </a:lnTo>
                  <a:cubicBezTo>
                    <a:pt x="91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15"/>
            <p:cNvSpPr/>
            <p:nvPr/>
          </p:nvSpPr>
          <p:spPr>
            <a:xfrm>
              <a:off x="1601023" y="2053226"/>
              <a:ext cx="24813" cy="46915"/>
            </a:xfrm>
            <a:custGeom>
              <a:rect b="b" l="l" r="r" t="t"/>
              <a:pathLst>
                <a:path extrusionOk="0" h="1367" w="723">
                  <a:moveTo>
                    <a:pt x="12" y="1"/>
                  </a:moveTo>
                  <a:cubicBezTo>
                    <a:pt x="0" y="91"/>
                    <a:pt x="0" y="193"/>
                    <a:pt x="12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03" y="847"/>
                    <a:pt x="249" y="926"/>
                    <a:pt x="305" y="994"/>
                  </a:cubicBezTo>
                  <a:cubicBezTo>
                    <a:pt x="361" y="1062"/>
                    <a:pt x="407" y="1129"/>
                    <a:pt x="452" y="1186"/>
                  </a:cubicBezTo>
                  <a:cubicBezTo>
                    <a:pt x="519" y="1254"/>
                    <a:pt x="587" y="1310"/>
                    <a:pt x="655" y="1366"/>
                  </a:cubicBezTo>
                  <a:cubicBezTo>
                    <a:pt x="689" y="1276"/>
                    <a:pt x="711" y="1186"/>
                    <a:pt x="723" y="1096"/>
                  </a:cubicBezTo>
                  <a:cubicBezTo>
                    <a:pt x="723" y="904"/>
                    <a:pt x="689" y="723"/>
                    <a:pt x="598" y="554"/>
                  </a:cubicBezTo>
                  <a:cubicBezTo>
                    <a:pt x="519" y="385"/>
                    <a:pt x="395" y="249"/>
                    <a:pt x="249" y="136"/>
                  </a:cubicBezTo>
                  <a:cubicBezTo>
                    <a:pt x="181" y="80"/>
                    <a:pt x="102" y="35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15"/>
            <p:cNvSpPr/>
            <p:nvPr/>
          </p:nvSpPr>
          <p:spPr>
            <a:xfrm>
              <a:off x="1579710" y="1941309"/>
              <a:ext cx="53471" cy="96474"/>
            </a:xfrm>
            <a:custGeom>
              <a:rect b="b" l="l" r="r" t="t"/>
              <a:pathLst>
                <a:path extrusionOk="0" h="2811" w="1558">
                  <a:moveTo>
                    <a:pt x="1" y="1"/>
                  </a:move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94" y="712"/>
                  </a:cubicBezTo>
                  <a:cubicBezTo>
                    <a:pt x="339" y="791"/>
                    <a:pt x="362" y="870"/>
                    <a:pt x="407" y="960"/>
                  </a:cubicBezTo>
                  <a:cubicBezTo>
                    <a:pt x="475" y="1118"/>
                    <a:pt x="576" y="1287"/>
                    <a:pt x="667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32" y="2540"/>
                    <a:pt x="1434" y="2675"/>
                    <a:pt x="1558" y="2811"/>
                  </a:cubicBezTo>
                  <a:cubicBezTo>
                    <a:pt x="1547" y="2630"/>
                    <a:pt x="1524" y="2461"/>
                    <a:pt x="1490" y="2292"/>
                  </a:cubicBezTo>
                  <a:cubicBezTo>
                    <a:pt x="1400" y="1919"/>
                    <a:pt x="1265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42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15"/>
            <p:cNvSpPr/>
            <p:nvPr/>
          </p:nvSpPr>
          <p:spPr>
            <a:xfrm>
              <a:off x="1620002" y="1904518"/>
              <a:ext cx="41836" cy="79828"/>
            </a:xfrm>
            <a:custGeom>
              <a:rect b="b" l="l" r="r" t="t"/>
              <a:pathLst>
                <a:path extrusionOk="0" h="2326" w="1219">
                  <a:moveTo>
                    <a:pt x="0" y="1"/>
                  </a:moveTo>
                  <a:lnTo>
                    <a:pt x="0" y="1"/>
                  </a:lnTo>
                  <a:cubicBezTo>
                    <a:pt x="34" y="136"/>
                    <a:pt x="79" y="272"/>
                    <a:pt x="136" y="407"/>
                  </a:cubicBezTo>
                  <a:cubicBezTo>
                    <a:pt x="158" y="464"/>
                    <a:pt x="192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73" y="926"/>
                    <a:pt x="440" y="1062"/>
                    <a:pt x="519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19" y="2179"/>
                    <a:pt x="1219" y="2032"/>
                    <a:pt x="1208" y="1885"/>
                  </a:cubicBezTo>
                  <a:cubicBezTo>
                    <a:pt x="1208" y="1615"/>
                    <a:pt x="1072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76" y="441"/>
                    <a:pt x="474" y="328"/>
                    <a:pt x="350" y="238"/>
                  </a:cubicBezTo>
                  <a:cubicBezTo>
                    <a:pt x="249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15"/>
            <p:cNvSpPr/>
            <p:nvPr/>
          </p:nvSpPr>
          <p:spPr>
            <a:xfrm>
              <a:off x="1631602" y="1806157"/>
              <a:ext cx="60060" cy="168134"/>
            </a:xfrm>
            <a:custGeom>
              <a:rect b="b" l="l" r="r" t="t"/>
              <a:pathLst>
                <a:path extrusionOk="0" h="4899" w="1750">
                  <a:moveTo>
                    <a:pt x="1" y="1"/>
                  </a:moveTo>
                  <a:cubicBezTo>
                    <a:pt x="57" y="260"/>
                    <a:pt x="136" y="531"/>
                    <a:pt x="227" y="791"/>
                  </a:cubicBezTo>
                  <a:cubicBezTo>
                    <a:pt x="272" y="903"/>
                    <a:pt x="317" y="1028"/>
                    <a:pt x="373" y="1163"/>
                  </a:cubicBezTo>
                  <a:cubicBezTo>
                    <a:pt x="430" y="1298"/>
                    <a:pt x="452" y="1434"/>
                    <a:pt x="509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15" y="2777"/>
                    <a:pt x="1005" y="3081"/>
                    <a:pt x="1118" y="3363"/>
                  </a:cubicBezTo>
                  <a:cubicBezTo>
                    <a:pt x="1220" y="3657"/>
                    <a:pt x="1321" y="3916"/>
                    <a:pt x="1411" y="4142"/>
                  </a:cubicBezTo>
                  <a:cubicBezTo>
                    <a:pt x="1502" y="4402"/>
                    <a:pt x="1614" y="4650"/>
                    <a:pt x="1750" y="4898"/>
                  </a:cubicBezTo>
                  <a:cubicBezTo>
                    <a:pt x="1739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56" y="2946"/>
                    <a:pt x="1355" y="2630"/>
                    <a:pt x="1265" y="2314"/>
                  </a:cubicBezTo>
                  <a:cubicBezTo>
                    <a:pt x="1141" y="1998"/>
                    <a:pt x="1016" y="1682"/>
                    <a:pt x="892" y="1400"/>
                  </a:cubicBezTo>
                  <a:cubicBezTo>
                    <a:pt x="836" y="1265"/>
                    <a:pt x="768" y="1129"/>
                    <a:pt x="689" y="1005"/>
                  </a:cubicBezTo>
                  <a:cubicBezTo>
                    <a:pt x="621" y="881"/>
                    <a:pt x="554" y="768"/>
                    <a:pt x="486" y="666"/>
                  </a:cubicBezTo>
                  <a:cubicBezTo>
                    <a:pt x="339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15"/>
            <p:cNvSpPr/>
            <p:nvPr/>
          </p:nvSpPr>
          <p:spPr>
            <a:xfrm>
              <a:off x="1680405" y="1804990"/>
              <a:ext cx="41493" cy="180523"/>
            </a:xfrm>
            <a:custGeom>
              <a:rect b="b" l="l" r="r" t="t"/>
              <a:pathLst>
                <a:path extrusionOk="0" h="5260" w="1209">
                  <a:moveTo>
                    <a:pt x="1" y="1"/>
                  </a:moveTo>
                  <a:cubicBezTo>
                    <a:pt x="1" y="1"/>
                    <a:pt x="23" y="91"/>
                    <a:pt x="57" y="238"/>
                  </a:cubicBezTo>
                  <a:cubicBezTo>
                    <a:pt x="91" y="385"/>
                    <a:pt x="181" y="576"/>
                    <a:pt x="226" y="825"/>
                  </a:cubicBezTo>
                  <a:cubicBezTo>
                    <a:pt x="260" y="949"/>
                    <a:pt x="294" y="1084"/>
                    <a:pt x="339" y="1208"/>
                  </a:cubicBezTo>
                  <a:cubicBezTo>
                    <a:pt x="373" y="1344"/>
                    <a:pt x="396" y="1513"/>
                    <a:pt x="441" y="1648"/>
                  </a:cubicBezTo>
                  <a:cubicBezTo>
                    <a:pt x="520" y="1953"/>
                    <a:pt x="565" y="2280"/>
                    <a:pt x="633" y="2596"/>
                  </a:cubicBezTo>
                  <a:cubicBezTo>
                    <a:pt x="678" y="2923"/>
                    <a:pt x="745" y="3251"/>
                    <a:pt x="779" y="3567"/>
                  </a:cubicBezTo>
                  <a:cubicBezTo>
                    <a:pt x="791" y="3713"/>
                    <a:pt x="824" y="3860"/>
                    <a:pt x="836" y="4007"/>
                  </a:cubicBezTo>
                  <a:cubicBezTo>
                    <a:pt x="847" y="4153"/>
                    <a:pt x="858" y="4289"/>
                    <a:pt x="870" y="4413"/>
                  </a:cubicBezTo>
                  <a:cubicBezTo>
                    <a:pt x="903" y="4661"/>
                    <a:pt x="903" y="4876"/>
                    <a:pt x="926" y="5022"/>
                  </a:cubicBezTo>
                  <a:cubicBezTo>
                    <a:pt x="937" y="5169"/>
                    <a:pt x="949" y="5259"/>
                    <a:pt x="949" y="5259"/>
                  </a:cubicBezTo>
                  <a:cubicBezTo>
                    <a:pt x="949" y="5259"/>
                    <a:pt x="982" y="5169"/>
                    <a:pt x="1016" y="5034"/>
                  </a:cubicBezTo>
                  <a:cubicBezTo>
                    <a:pt x="1084" y="4830"/>
                    <a:pt x="1118" y="4627"/>
                    <a:pt x="1152" y="4413"/>
                  </a:cubicBezTo>
                  <a:cubicBezTo>
                    <a:pt x="1197" y="4120"/>
                    <a:pt x="1208" y="3826"/>
                    <a:pt x="1197" y="3533"/>
                  </a:cubicBezTo>
                  <a:cubicBezTo>
                    <a:pt x="1208" y="3364"/>
                    <a:pt x="1197" y="3194"/>
                    <a:pt x="1174" y="3036"/>
                  </a:cubicBezTo>
                  <a:cubicBezTo>
                    <a:pt x="1152" y="2856"/>
                    <a:pt x="1152" y="2686"/>
                    <a:pt x="1106" y="2517"/>
                  </a:cubicBezTo>
                  <a:cubicBezTo>
                    <a:pt x="1073" y="2348"/>
                    <a:pt x="1028" y="2179"/>
                    <a:pt x="994" y="2009"/>
                  </a:cubicBezTo>
                  <a:cubicBezTo>
                    <a:pt x="960" y="1851"/>
                    <a:pt x="903" y="1682"/>
                    <a:pt x="847" y="1535"/>
                  </a:cubicBezTo>
                  <a:cubicBezTo>
                    <a:pt x="745" y="1242"/>
                    <a:pt x="633" y="971"/>
                    <a:pt x="486" y="712"/>
                  </a:cubicBezTo>
                  <a:cubicBezTo>
                    <a:pt x="384" y="531"/>
                    <a:pt x="271" y="351"/>
                    <a:pt x="147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15"/>
            <p:cNvSpPr/>
            <p:nvPr/>
          </p:nvSpPr>
          <p:spPr>
            <a:xfrm>
              <a:off x="1681195" y="1706629"/>
              <a:ext cx="36414" cy="114286"/>
            </a:xfrm>
            <a:custGeom>
              <a:rect b="b" l="l" r="r" t="t"/>
              <a:pathLst>
                <a:path extrusionOk="0" h="3330" w="1061">
                  <a:moveTo>
                    <a:pt x="0" y="1"/>
                  </a:moveTo>
                  <a:cubicBezTo>
                    <a:pt x="11" y="192"/>
                    <a:pt x="45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81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3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9" y="1140"/>
                    <a:pt x="598" y="949"/>
                  </a:cubicBezTo>
                  <a:cubicBezTo>
                    <a:pt x="531" y="779"/>
                    <a:pt x="440" y="610"/>
                    <a:pt x="339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15"/>
            <p:cNvSpPr/>
            <p:nvPr/>
          </p:nvSpPr>
          <p:spPr>
            <a:xfrm>
              <a:off x="1685073" y="1632291"/>
              <a:ext cx="63526" cy="208769"/>
            </a:xfrm>
            <a:custGeom>
              <a:rect b="b" l="l" r="r" t="t"/>
              <a:pathLst>
                <a:path extrusionOk="0" h="6083" w="1851">
                  <a:moveTo>
                    <a:pt x="0" y="0"/>
                  </a:moveTo>
                  <a:lnTo>
                    <a:pt x="102" y="260"/>
                  </a:lnTo>
                  <a:cubicBezTo>
                    <a:pt x="169" y="429"/>
                    <a:pt x="305" y="643"/>
                    <a:pt x="395" y="925"/>
                  </a:cubicBezTo>
                  <a:cubicBezTo>
                    <a:pt x="440" y="1072"/>
                    <a:pt x="508" y="1219"/>
                    <a:pt x="564" y="1365"/>
                  </a:cubicBezTo>
                  <a:cubicBezTo>
                    <a:pt x="632" y="1523"/>
                    <a:pt x="677" y="1704"/>
                    <a:pt x="734" y="1873"/>
                  </a:cubicBezTo>
                  <a:cubicBezTo>
                    <a:pt x="869" y="2223"/>
                    <a:pt x="959" y="2607"/>
                    <a:pt x="1072" y="2979"/>
                  </a:cubicBezTo>
                  <a:cubicBezTo>
                    <a:pt x="1174" y="3363"/>
                    <a:pt x="1264" y="3746"/>
                    <a:pt x="1354" y="4108"/>
                  </a:cubicBezTo>
                  <a:cubicBezTo>
                    <a:pt x="1444" y="4469"/>
                    <a:pt x="1501" y="4830"/>
                    <a:pt x="1569" y="5112"/>
                  </a:cubicBezTo>
                  <a:cubicBezTo>
                    <a:pt x="1648" y="5394"/>
                    <a:pt x="1681" y="5642"/>
                    <a:pt x="1727" y="5811"/>
                  </a:cubicBezTo>
                  <a:cubicBezTo>
                    <a:pt x="1760" y="5981"/>
                    <a:pt x="1794" y="6082"/>
                    <a:pt x="1794" y="6082"/>
                  </a:cubicBezTo>
                  <a:cubicBezTo>
                    <a:pt x="1794" y="6082"/>
                    <a:pt x="1806" y="5981"/>
                    <a:pt x="1817" y="5800"/>
                  </a:cubicBezTo>
                  <a:cubicBezTo>
                    <a:pt x="1839" y="5552"/>
                    <a:pt x="1851" y="5315"/>
                    <a:pt x="1851" y="5067"/>
                  </a:cubicBezTo>
                  <a:cubicBezTo>
                    <a:pt x="1851" y="4717"/>
                    <a:pt x="1817" y="4367"/>
                    <a:pt x="1772" y="4029"/>
                  </a:cubicBezTo>
                  <a:cubicBezTo>
                    <a:pt x="1749" y="3825"/>
                    <a:pt x="1715" y="3634"/>
                    <a:pt x="1670" y="3442"/>
                  </a:cubicBezTo>
                  <a:cubicBezTo>
                    <a:pt x="1636" y="3250"/>
                    <a:pt x="1591" y="3047"/>
                    <a:pt x="1546" y="2844"/>
                  </a:cubicBezTo>
                  <a:lnTo>
                    <a:pt x="1354" y="2268"/>
                  </a:lnTo>
                  <a:cubicBezTo>
                    <a:pt x="1298" y="2076"/>
                    <a:pt x="1219" y="1896"/>
                    <a:pt x="1140" y="1715"/>
                  </a:cubicBezTo>
                  <a:cubicBezTo>
                    <a:pt x="1004" y="1388"/>
                    <a:pt x="835" y="1072"/>
                    <a:pt x="632" y="779"/>
                  </a:cubicBezTo>
                  <a:cubicBezTo>
                    <a:pt x="508" y="576"/>
                    <a:pt x="350" y="384"/>
                    <a:pt x="192" y="2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15"/>
            <p:cNvSpPr/>
            <p:nvPr/>
          </p:nvSpPr>
          <p:spPr>
            <a:xfrm>
              <a:off x="1642070" y="1500606"/>
              <a:ext cx="83295" cy="140609"/>
            </a:xfrm>
            <a:custGeom>
              <a:rect b="b" l="l" r="r" t="t"/>
              <a:pathLst>
                <a:path extrusionOk="0" h="4097" w="2427">
                  <a:moveTo>
                    <a:pt x="1" y="0"/>
                  </a:moveTo>
                  <a:lnTo>
                    <a:pt x="1" y="0"/>
                  </a:lnTo>
                  <a:cubicBezTo>
                    <a:pt x="113" y="226"/>
                    <a:pt x="226" y="452"/>
                    <a:pt x="362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77" y="2314"/>
                    <a:pt x="1524" y="2551"/>
                    <a:pt x="1671" y="2799"/>
                  </a:cubicBezTo>
                  <a:cubicBezTo>
                    <a:pt x="1727" y="2912"/>
                    <a:pt x="1817" y="3025"/>
                    <a:pt x="1874" y="3137"/>
                  </a:cubicBezTo>
                  <a:cubicBezTo>
                    <a:pt x="1930" y="3250"/>
                    <a:pt x="1998" y="3352"/>
                    <a:pt x="2054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93" y="3702"/>
                    <a:pt x="2359" y="3521"/>
                    <a:pt x="2302" y="3341"/>
                  </a:cubicBezTo>
                  <a:cubicBezTo>
                    <a:pt x="2246" y="3092"/>
                    <a:pt x="2156" y="2844"/>
                    <a:pt x="2043" y="2596"/>
                  </a:cubicBezTo>
                  <a:cubicBezTo>
                    <a:pt x="1987" y="2460"/>
                    <a:pt x="1930" y="2325"/>
                    <a:pt x="1851" y="2201"/>
                  </a:cubicBezTo>
                  <a:cubicBezTo>
                    <a:pt x="1783" y="2065"/>
                    <a:pt x="1716" y="1930"/>
                    <a:pt x="1625" y="1806"/>
                  </a:cubicBezTo>
                  <a:cubicBezTo>
                    <a:pt x="1546" y="1682"/>
                    <a:pt x="1456" y="1558"/>
                    <a:pt x="1366" y="1422"/>
                  </a:cubicBezTo>
                  <a:cubicBezTo>
                    <a:pt x="1287" y="1298"/>
                    <a:pt x="1185" y="1185"/>
                    <a:pt x="1106" y="1072"/>
                  </a:cubicBezTo>
                  <a:cubicBezTo>
                    <a:pt x="937" y="869"/>
                    <a:pt x="768" y="678"/>
                    <a:pt x="576" y="497"/>
                  </a:cubicBezTo>
                  <a:cubicBezTo>
                    <a:pt x="395" y="316"/>
                    <a:pt x="204" y="147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15"/>
            <p:cNvSpPr/>
            <p:nvPr/>
          </p:nvSpPr>
          <p:spPr>
            <a:xfrm>
              <a:off x="1679238" y="1485882"/>
              <a:ext cx="26770" cy="40326"/>
            </a:xfrm>
            <a:custGeom>
              <a:rect b="b" l="l" r="r" t="t"/>
              <a:pathLst>
                <a:path extrusionOk="0" h="1175" w="780">
                  <a:moveTo>
                    <a:pt x="12" y="1"/>
                  </a:moveTo>
                  <a:cubicBezTo>
                    <a:pt x="1" y="91"/>
                    <a:pt x="1" y="170"/>
                    <a:pt x="12" y="260"/>
                  </a:cubicBezTo>
                  <a:cubicBezTo>
                    <a:pt x="35" y="418"/>
                    <a:pt x="102" y="576"/>
                    <a:pt x="193" y="723"/>
                  </a:cubicBezTo>
                  <a:cubicBezTo>
                    <a:pt x="283" y="858"/>
                    <a:pt x="396" y="971"/>
                    <a:pt x="531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79" y="1084"/>
                    <a:pt x="779" y="994"/>
                    <a:pt x="768" y="915"/>
                  </a:cubicBezTo>
                  <a:cubicBezTo>
                    <a:pt x="712" y="576"/>
                    <a:pt x="531" y="283"/>
                    <a:pt x="249" y="114"/>
                  </a:cubicBezTo>
                  <a:cubicBezTo>
                    <a:pt x="170" y="57"/>
                    <a:pt x="91" y="23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15"/>
            <p:cNvSpPr/>
            <p:nvPr/>
          </p:nvSpPr>
          <p:spPr>
            <a:xfrm>
              <a:off x="1483683" y="2062939"/>
              <a:ext cx="61982" cy="77460"/>
            </a:xfrm>
            <a:custGeom>
              <a:rect b="b" l="l" r="r" t="t"/>
              <a:pathLst>
                <a:path extrusionOk="0" h="2257" w="1806">
                  <a:moveTo>
                    <a:pt x="0" y="0"/>
                  </a:move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400" y="2009"/>
                  </a:cubicBezTo>
                  <a:cubicBezTo>
                    <a:pt x="1535" y="2110"/>
                    <a:pt x="1670" y="2189"/>
                    <a:pt x="1806" y="2257"/>
                  </a:cubicBezTo>
                  <a:cubicBezTo>
                    <a:pt x="1761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7" y="756"/>
                    <a:pt x="621" y="508"/>
                    <a:pt x="373" y="282"/>
                  </a:cubicBezTo>
                  <a:cubicBezTo>
                    <a:pt x="260" y="181"/>
                    <a:pt x="124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15"/>
            <p:cNvSpPr/>
            <p:nvPr/>
          </p:nvSpPr>
          <p:spPr>
            <a:xfrm>
              <a:off x="1453069" y="2116753"/>
              <a:ext cx="57349" cy="56971"/>
            </a:xfrm>
            <a:custGeom>
              <a:rect b="b" l="l" r="r" t="t"/>
              <a:pathLst>
                <a:path extrusionOk="0" h="1660" w="1671">
                  <a:moveTo>
                    <a:pt x="1" y="1"/>
                  </a:moveTo>
                  <a:cubicBezTo>
                    <a:pt x="35" y="125"/>
                    <a:pt x="91" y="238"/>
                    <a:pt x="159" y="350"/>
                  </a:cubicBezTo>
                  <a:cubicBezTo>
                    <a:pt x="441" y="824"/>
                    <a:pt x="836" y="1219"/>
                    <a:pt x="1310" y="1490"/>
                  </a:cubicBezTo>
                  <a:cubicBezTo>
                    <a:pt x="1423" y="1558"/>
                    <a:pt x="1547" y="1614"/>
                    <a:pt x="1671" y="1659"/>
                  </a:cubicBezTo>
                  <a:cubicBezTo>
                    <a:pt x="1637" y="1535"/>
                    <a:pt x="1581" y="1422"/>
                    <a:pt x="1513" y="1310"/>
                  </a:cubicBezTo>
                  <a:cubicBezTo>
                    <a:pt x="1366" y="1073"/>
                    <a:pt x="1197" y="858"/>
                    <a:pt x="1005" y="666"/>
                  </a:cubicBezTo>
                  <a:cubicBezTo>
                    <a:pt x="813" y="463"/>
                    <a:pt x="599" y="305"/>
                    <a:pt x="362" y="159"/>
                  </a:cubicBezTo>
                  <a:cubicBezTo>
                    <a:pt x="249" y="91"/>
                    <a:pt x="125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15"/>
            <p:cNvSpPr/>
            <p:nvPr/>
          </p:nvSpPr>
          <p:spPr>
            <a:xfrm>
              <a:off x="1411645" y="2205813"/>
              <a:ext cx="69361" cy="38541"/>
            </a:xfrm>
            <a:custGeom>
              <a:rect b="b" l="l" r="r" t="t"/>
              <a:pathLst>
                <a:path extrusionOk="0" h="1123" w="2021">
                  <a:moveTo>
                    <a:pt x="0" y="1"/>
                  </a:moveTo>
                  <a:lnTo>
                    <a:pt x="0" y="1"/>
                  </a:lnTo>
                  <a:cubicBezTo>
                    <a:pt x="57" y="114"/>
                    <a:pt x="125" y="227"/>
                    <a:pt x="204" y="328"/>
                  </a:cubicBezTo>
                  <a:cubicBezTo>
                    <a:pt x="384" y="543"/>
                    <a:pt x="598" y="723"/>
                    <a:pt x="835" y="870"/>
                  </a:cubicBezTo>
                  <a:cubicBezTo>
                    <a:pt x="971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5" y="1115"/>
                    <a:pt x="2020" y="1107"/>
                  </a:cubicBezTo>
                  <a:cubicBezTo>
                    <a:pt x="1930" y="1005"/>
                    <a:pt x="1828" y="926"/>
                    <a:pt x="1727" y="859"/>
                  </a:cubicBezTo>
                  <a:cubicBezTo>
                    <a:pt x="1682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97" y="509"/>
                    <a:pt x="1072" y="452"/>
                  </a:cubicBezTo>
                  <a:cubicBezTo>
                    <a:pt x="960" y="373"/>
                    <a:pt x="835" y="317"/>
                    <a:pt x="711" y="260"/>
                  </a:cubicBezTo>
                  <a:cubicBezTo>
                    <a:pt x="598" y="215"/>
                    <a:pt x="486" y="148"/>
                    <a:pt x="373" y="114"/>
                  </a:cubicBezTo>
                  <a:cubicBezTo>
                    <a:pt x="260" y="57"/>
                    <a:pt x="136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15"/>
            <p:cNvSpPr/>
            <p:nvPr/>
          </p:nvSpPr>
          <p:spPr>
            <a:xfrm>
              <a:off x="1403134" y="2237971"/>
              <a:ext cx="72072" cy="28897"/>
            </a:xfrm>
            <a:custGeom>
              <a:rect b="b" l="l" r="r" t="t"/>
              <a:pathLst>
                <a:path extrusionOk="0" h="842" w="2100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29" y="452"/>
                    <a:pt x="531" y="520"/>
                  </a:cubicBezTo>
                  <a:cubicBezTo>
                    <a:pt x="655" y="587"/>
                    <a:pt x="790" y="666"/>
                    <a:pt x="914" y="723"/>
                  </a:cubicBezTo>
                  <a:cubicBezTo>
                    <a:pt x="1129" y="797"/>
                    <a:pt x="1360" y="841"/>
                    <a:pt x="1586" y="841"/>
                  </a:cubicBezTo>
                  <a:cubicBezTo>
                    <a:pt x="1633" y="841"/>
                    <a:pt x="1680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43" y="362"/>
                    <a:pt x="1219" y="316"/>
                    <a:pt x="1095" y="283"/>
                  </a:cubicBezTo>
                  <a:cubicBezTo>
                    <a:pt x="971" y="226"/>
                    <a:pt x="846" y="181"/>
                    <a:pt x="722" y="147"/>
                  </a:cubicBezTo>
                  <a:cubicBezTo>
                    <a:pt x="598" y="113"/>
                    <a:pt x="485" y="80"/>
                    <a:pt x="373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15"/>
            <p:cNvSpPr/>
            <p:nvPr/>
          </p:nvSpPr>
          <p:spPr>
            <a:xfrm>
              <a:off x="1335729" y="2227915"/>
              <a:ext cx="47293" cy="20077"/>
            </a:xfrm>
            <a:custGeom>
              <a:rect b="b" l="l" r="r" t="t"/>
              <a:pathLst>
                <a:path extrusionOk="0" h="585" w="1378">
                  <a:moveTo>
                    <a:pt x="260" y="0"/>
                  </a:moveTo>
                  <a:cubicBezTo>
                    <a:pt x="170" y="11"/>
                    <a:pt x="80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77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26" y="124"/>
                    <a:pt x="768" y="79"/>
                  </a:cubicBezTo>
                  <a:cubicBezTo>
                    <a:pt x="610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15"/>
            <p:cNvSpPr/>
            <p:nvPr/>
          </p:nvSpPr>
          <p:spPr>
            <a:xfrm>
              <a:off x="1278793" y="2243393"/>
              <a:ext cx="106564" cy="47053"/>
            </a:xfrm>
            <a:custGeom>
              <a:rect b="b" l="l" r="r" t="t"/>
              <a:pathLst>
                <a:path extrusionOk="0" h="1371" w="3105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38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86" y="982"/>
                    <a:pt x="1378" y="1072"/>
                  </a:cubicBezTo>
                  <a:cubicBezTo>
                    <a:pt x="1581" y="1163"/>
                    <a:pt x="1784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59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19" y="1095"/>
                  </a:cubicBezTo>
                  <a:cubicBezTo>
                    <a:pt x="2472" y="1039"/>
                    <a:pt x="2303" y="960"/>
                    <a:pt x="2134" y="881"/>
                  </a:cubicBezTo>
                  <a:cubicBezTo>
                    <a:pt x="1953" y="813"/>
                    <a:pt x="1773" y="711"/>
                    <a:pt x="1581" y="632"/>
                  </a:cubicBezTo>
                  <a:cubicBezTo>
                    <a:pt x="1208" y="463"/>
                    <a:pt x="825" y="294"/>
                    <a:pt x="531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15"/>
            <p:cNvSpPr/>
            <p:nvPr/>
          </p:nvSpPr>
          <p:spPr>
            <a:xfrm>
              <a:off x="1126618" y="2255783"/>
              <a:ext cx="79794" cy="48837"/>
            </a:xfrm>
            <a:custGeom>
              <a:rect b="b" l="l" r="r" t="t"/>
              <a:pathLst>
                <a:path extrusionOk="0" h="1423" w="2325">
                  <a:moveTo>
                    <a:pt x="0" y="1"/>
                  </a:moveTo>
                  <a:cubicBezTo>
                    <a:pt x="68" y="125"/>
                    <a:pt x="158" y="249"/>
                    <a:pt x="260" y="362"/>
                  </a:cubicBezTo>
                  <a:cubicBezTo>
                    <a:pt x="474" y="587"/>
                    <a:pt x="711" y="802"/>
                    <a:pt x="971" y="982"/>
                  </a:cubicBezTo>
                  <a:cubicBezTo>
                    <a:pt x="1264" y="1129"/>
                    <a:pt x="1569" y="1253"/>
                    <a:pt x="1885" y="1343"/>
                  </a:cubicBezTo>
                  <a:cubicBezTo>
                    <a:pt x="2020" y="1389"/>
                    <a:pt x="2167" y="1411"/>
                    <a:pt x="2325" y="1422"/>
                  </a:cubicBezTo>
                  <a:cubicBezTo>
                    <a:pt x="2223" y="1310"/>
                    <a:pt x="2122" y="1197"/>
                    <a:pt x="2009" y="1106"/>
                  </a:cubicBezTo>
                  <a:cubicBezTo>
                    <a:pt x="1772" y="903"/>
                    <a:pt x="1524" y="723"/>
                    <a:pt x="1253" y="587"/>
                  </a:cubicBezTo>
                  <a:cubicBezTo>
                    <a:pt x="993" y="407"/>
                    <a:pt x="711" y="249"/>
                    <a:pt x="418" y="136"/>
                  </a:cubicBezTo>
                  <a:cubicBezTo>
                    <a:pt x="282" y="68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15"/>
            <p:cNvSpPr/>
            <p:nvPr/>
          </p:nvSpPr>
          <p:spPr>
            <a:xfrm>
              <a:off x="1076270" y="2262372"/>
              <a:ext cx="103818" cy="56971"/>
            </a:xfrm>
            <a:custGeom>
              <a:rect b="b" l="l" r="r" t="t"/>
              <a:pathLst>
                <a:path extrusionOk="0" h="1660" w="3025">
                  <a:moveTo>
                    <a:pt x="0" y="0"/>
                  </a:moveTo>
                  <a:lnTo>
                    <a:pt x="0" y="0"/>
                  </a:lnTo>
                  <a:cubicBezTo>
                    <a:pt x="124" y="147"/>
                    <a:pt x="249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57" y="1197"/>
                    <a:pt x="1749" y="1298"/>
                    <a:pt x="1930" y="1377"/>
                  </a:cubicBezTo>
                  <a:cubicBezTo>
                    <a:pt x="2110" y="1467"/>
                    <a:pt x="2291" y="1524"/>
                    <a:pt x="2472" y="1569"/>
                  </a:cubicBezTo>
                  <a:cubicBezTo>
                    <a:pt x="2652" y="1614"/>
                    <a:pt x="2833" y="1637"/>
                    <a:pt x="3024" y="1659"/>
                  </a:cubicBezTo>
                  <a:cubicBezTo>
                    <a:pt x="2889" y="1535"/>
                    <a:pt x="2742" y="1411"/>
                    <a:pt x="2584" y="1309"/>
                  </a:cubicBezTo>
                  <a:cubicBezTo>
                    <a:pt x="2449" y="1219"/>
                    <a:pt x="2302" y="1129"/>
                    <a:pt x="2133" y="1005"/>
                  </a:cubicBezTo>
                  <a:cubicBezTo>
                    <a:pt x="1975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61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15"/>
            <p:cNvSpPr/>
            <p:nvPr/>
          </p:nvSpPr>
          <p:spPr>
            <a:xfrm>
              <a:off x="1229234" y="2284680"/>
              <a:ext cx="54637" cy="24196"/>
            </a:xfrm>
            <a:custGeom>
              <a:rect b="b" l="l" r="r" t="t"/>
              <a:pathLst>
                <a:path extrusionOk="0" h="705" w="1592">
                  <a:moveTo>
                    <a:pt x="213" y="0"/>
                  </a:moveTo>
                  <a:cubicBezTo>
                    <a:pt x="139" y="0"/>
                    <a:pt x="67" y="11"/>
                    <a:pt x="1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20" y="501"/>
                    <a:pt x="711" y="580"/>
                  </a:cubicBezTo>
                  <a:cubicBezTo>
                    <a:pt x="892" y="648"/>
                    <a:pt x="1095" y="693"/>
                    <a:pt x="1287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56" y="513"/>
                    <a:pt x="1388" y="445"/>
                  </a:cubicBezTo>
                  <a:cubicBezTo>
                    <a:pt x="1231" y="310"/>
                    <a:pt x="1061" y="208"/>
                    <a:pt x="869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3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15"/>
            <p:cNvSpPr/>
            <p:nvPr/>
          </p:nvSpPr>
          <p:spPr>
            <a:xfrm>
              <a:off x="1013121" y="2272428"/>
              <a:ext cx="86418" cy="52716"/>
            </a:xfrm>
            <a:custGeom>
              <a:rect b="b" l="l" r="r" t="t"/>
              <a:pathLst>
                <a:path extrusionOk="0" h="1536" w="2518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400" y="1197"/>
                    <a:pt x="1716" y="1344"/>
                    <a:pt x="2043" y="1445"/>
                  </a:cubicBezTo>
                  <a:cubicBezTo>
                    <a:pt x="2201" y="1490"/>
                    <a:pt x="2359" y="1524"/>
                    <a:pt x="2517" y="1535"/>
                  </a:cubicBezTo>
                  <a:cubicBezTo>
                    <a:pt x="2416" y="1411"/>
                    <a:pt x="2303" y="1298"/>
                    <a:pt x="2179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80" y="249"/>
                    <a:pt x="464" y="125"/>
                  </a:cubicBezTo>
                  <a:cubicBezTo>
                    <a:pt x="306" y="69"/>
                    <a:pt x="159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15"/>
            <p:cNvSpPr/>
            <p:nvPr/>
          </p:nvSpPr>
          <p:spPr>
            <a:xfrm>
              <a:off x="919805" y="2248438"/>
              <a:ext cx="194045" cy="113874"/>
            </a:xfrm>
            <a:custGeom>
              <a:rect b="b" l="l" r="r" t="t"/>
              <a:pathLst>
                <a:path extrusionOk="0" h="3318" w="5654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19" y="1230"/>
                    <a:pt x="1366" y="1343"/>
                    <a:pt x="1524" y="1456"/>
                  </a:cubicBezTo>
                  <a:cubicBezTo>
                    <a:pt x="1840" y="1682"/>
                    <a:pt x="2190" y="1919"/>
                    <a:pt x="2539" y="2155"/>
                  </a:cubicBezTo>
                  <a:cubicBezTo>
                    <a:pt x="2923" y="2336"/>
                    <a:pt x="3295" y="2528"/>
                    <a:pt x="3645" y="2686"/>
                  </a:cubicBezTo>
                  <a:cubicBezTo>
                    <a:pt x="3815" y="2776"/>
                    <a:pt x="3995" y="2844"/>
                    <a:pt x="4164" y="2912"/>
                  </a:cubicBezTo>
                  <a:cubicBezTo>
                    <a:pt x="4334" y="2968"/>
                    <a:pt x="4503" y="3013"/>
                    <a:pt x="4650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62" y="2810"/>
                  </a:cubicBezTo>
                  <a:cubicBezTo>
                    <a:pt x="4627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510" y="2110"/>
                    <a:pt x="3149" y="1930"/>
                    <a:pt x="2788" y="1738"/>
                  </a:cubicBezTo>
                  <a:cubicBezTo>
                    <a:pt x="2449" y="1524"/>
                    <a:pt x="2111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63" y="734"/>
                    <a:pt x="1016" y="643"/>
                    <a:pt x="892" y="553"/>
                  </a:cubicBezTo>
                  <a:cubicBezTo>
                    <a:pt x="373" y="2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15"/>
            <p:cNvSpPr/>
            <p:nvPr/>
          </p:nvSpPr>
          <p:spPr>
            <a:xfrm>
              <a:off x="-387238" y="3295679"/>
              <a:ext cx="612303" cy="236808"/>
            </a:xfrm>
            <a:custGeom>
              <a:rect b="b" l="l" r="r" t="t"/>
              <a:pathLst>
                <a:path extrusionOk="0" h="6900" w="17841">
                  <a:moveTo>
                    <a:pt x="10237" y="0"/>
                  </a:moveTo>
                  <a:cubicBezTo>
                    <a:pt x="6349" y="0"/>
                    <a:pt x="2289" y="1270"/>
                    <a:pt x="0" y="4399"/>
                  </a:cubicBezTo>
                  <a:cubicBezTo>
                    <a:pt x="2380" y="6103"/>
                    <a:pt x="4950" y="6899"/>
                    <a:pt x="7480" y="6899"/>
                  </a:cubicBezTo>
                  <a:cubicBezTo>
                    <a:pt x="11286" y="6899"/>
                    <a:pt x="15001" y="5098"/>
                    <a:pt x="17841" y="1872"/>
                  </a:cubicBezTo>
                  <a:cubicBezTo>
                    <a:pt x="15937" y="706"/>
                    <a:pt x="13135" y="0"/>
                    <a:pt x="10237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15"/>
            <p:cNvSpPr/>
            <p:nvPr/>
          </p:nvSpPr>
          <p:spPr>
            <a:xfrm>
              <a:off x="-505367" y="3340158"/>
              <a:ext cx="712998" cy="167722"/>
            </a:xfrm>
            <a:custGeom>
              <a:rect b="b" l="l" r="r" t="t"/>
              <a:pathLst>
                <a:path extrusionOk="0" h="4887" w="20775">
                  <a:moveTo>
                    <a:pt x="17175" y="0"/>
                  </a:moveTo>
                  <a:cubicBezTo>
                    <a:pt x="16724" y="440"/>
                    <a:pt x="16306" y="914"/>
                    <a:pt x="15923" y="1399"/>
                  </a:cubicBezTo>
                  <a:lnTo>
                    <a:pt x="14230" y="1659"/>
                  </a:lnTo>
                  <a:cubicBezTo>
                    <a:pt x="14016" y="1704"/>
                    <a:pt x="13812" y="1738"/>
                    <a:pt x="13587" y="1761"/>
                  </a:cubicBezTo>
                  <a:lnTo>
                    <a:pt x="13508" y="1682"/>
                  </a:lnTo>
                  <a:cubicBezTo>
                    <a:pt x="14004" y="1162"/>
                    <a:pt x="14467" y="610"/>
                    <a:pt x="14884" y="34"/>
                  </a:cubicBezTo>
                  <a:lnTo>
                    <a:pt x="14884" y="34"/>
                  </a:lnTo>
                  <a:cubicBezTo>
                    <a:pt x="14309" y="519"/>
                    <a:pt x="13756" y="1038"/>
                    <a:pt x="13237" y="1591"/>
                  </a:cubicBezTo>
                  <a:cubicBezTo>
                    <a:pt x="13192" y="1648"/>
                    <a:pt x="13192" y="1715"/>
                    <a:pt x="13237" y="1772"/>
                  </a:cubicBezTo>
                  <a:lnTo>
                    <a:pt x="13282" y="1828"/>
                  </a:lnTo>
                  <a:cubicBezTo>
                    <a:pt x="12977" y="1873"/>
                    <a:pt x="12673" y="1919"/>
                    <a:pt x="12368" y="1952"/>
                  </a:cubicBezTo>
                  <a:lnTo>
                    <a:pt x="11240" y="2110"/>
                  </a:lnTo>
                  <a:cubicBezTo>
                    <a:pt x="11341" y="1986"/>
                    <a:pt x="11431" y="1873"/>
                    <a:pt x="11533" y="1749"/>
                  </a:cubicBezTo>
                  <a:cubicBezTo>
                    <a:pt x="11680" y="1591"/>
                    <a:pt x="11826" y="1422"/>
                    <a:pt x="11962" y="1241"/>
                  </a:cubicBezTo>
                  <a:cubicBezTo>
                    <a:pt x="12097" y="1072"/>
                    <a:pt x="12233" y="880"/>
                    <a:pt x="12345" y="700"/>
                  </a:cubicBezTo>
                  <a:cubicBezTo>
                    <a:pt x="12402" y="598"/>
                    <a:pt x="12458" y="497"/>
                    <a:pt x="12503" y="395"/>
                  </a:cubicBezTo>
                  <a:cubicBezTo>
                    <a:pt x="12560" y="294"/>
                    <a:pt x="12582" y="192"/>
                    <a:pt x="12616" y="79"/>
                  </a:cubicBezTo>
                  <a:lnTo>
                    <a:pt x="12616" y="79"/>
                  </a:lnTo>
                  <a:lnTo>
                    <a:pt x="12447" y="361"/>
                  </a:lnTo>
                  <a:cubicBezTo>
                    <a:pt x="12379" y="452"/>
                    <a:pt x="12312" y="542"/>
                    <a:pt x="12244" y="621"/>
                  </a:cubicBezTo>
                  <a:cubicBezTo>
                    <a:pt x="12176" y="711"/>
                    <a:pt x="12109" y="790"/>
                    <a:pt x="12030" y="869"/>
                  </a:cubicBezTo>
                  <a:lnTo>
                    <a:pt x="11804" y="1106"/>
                  </a:lnTo>
                  <a:cubicBezTo>
                    <a:pt x="11646" y="1264"/>
                    <a:pt x="11499" y="1422"/>
                    <a:pt x="11341" y="1580"/>
                  </a:cubicBezTo>
                  <a:cubicBezTo>
                    <a:pt x="11183" y="1738"/>
                    <a:pt x="11037" y="1907"/>
                    <a:pt x="10901" y="2088"/>
                  </a:cubicBezTo>
                  <a:cubicBezTo>
                    <a:pt x="10879" y="2110"/>
                    <a:pt x="10879" y="2133"/>
                    <a:pt x="10879" y="2155"/>
                  </a:cubicBezTo>
                  <a:lnTo>
                    <a:pt x="10416" y="2212"/>
                  </a:lnTo>
                  <a:lnTo>
                    <a:pt x="9366" y="2359"/>
                  </a:lnTo>
                  <a:cubicBezTo>
                    <a:pt x="9750" y="1783"/>
                    <a:pt x="10100" y="1196"/>
                    <a:pt x="10427" y="587"/>
                  </a:cubicBezTo>
                  <a:lnTo>
                    <a:pt x="10427" y="587"/>
                  </a:lnTo>
                  <a:cubicBezTo>
                    <a:pt x="9919" y="1162"/>
                    <a:pt x="9445" y="1772"/>
                    <a:pt x="9005" y="2392"/>
                  </a:cubicBezTo>
                  <a:cubicBezTo>
                    <a:pt x="8182" y="2505"/>
                    <a:pt x="7369" y="2607"/>
                    <a:pt x="6591" y="2697"/>
                  </a:cubicBezTo>
                  <a:lnTo>
                    <a:pt x="6557" y="2697"/>
                  </a:lnTo>
                  <a:cubicBezTo>
                    <a:pt x="6828" y="2460"/>
                    <a:pt x="7087" y="2223"/>
                    <a:pt x="7347" y="1975"/>
                  </a:cubicBezTo>
                  <a:cubicBezTo>
                    <a:pt x="7629" y="1659"/>
                    <a:pt x="7911" y="1332"/>
                    <a:pt x="8193" y="993"/>
                  </a:cubicBezTo>
                  <a:lnTo>
                    <a:pt x="8193" y="993"/>
                  </a:lnTo>
                  <a:cubicBezTo>
                    <a:pt x="7843" y="1253"/>
                    <a:pt x="7527" y="1535"/>
                    <a:pt x="7200" y="1828"/>
                  </a:cubicBezTo>
                  <a:cubicBezTo>
                    <a:pt x="6861" y="2088"/>
                    <a:pt x="6545" y="2359"/>
                    <a:pt x="6218" y="2629"/>
                  </a:cubicBezTo>
                  <a:cubicBezTo>
                    <a:pt x="6196" y="2663"/>
                    <a:pt x="6184" y="2697"/>
                    <a:pt x="6184" y="2731"/>
                  </a:cubicBezTo>
                  <a:lnTo>
                    <a:pt x="3262" y="3092"/>
                  </a:lnTo>
                  <a:cubicBezTo>
                    <a:pt x="1298" y="3329"/>
                    <a:pt x="1" y="3510"/>
                    <a:pt x="1" y="3510"/>
                  </a:cubicBezTo>
                  <a:cubicBezTo>
                    <a:pt x="1" y="3510"/>
                    <a:pt x="1310" y="3419"/>
                    <a:pt x="3273" y="3250"/>
                  </a:cubicBezTo>
                  <a:cubicBezTo>
                    <a:pt x="4176" y="3171"/>
                    <a:pt x="5225" y="3081"/>
                    <a:pt x="6331" y="2957"/>
                  </a:cubicBezTo>
                  <a:cubicBezTo>
                    <a:pt x="6636" y="3284"/>
                    <a:pt x="6940" y="3600"/>
                    <a:pt x="7256" y="3927"/>
                  </a:cubicBezTo>
                  <a:cubicBezTo>
                    <a:pt x="7437" y="4096"/>
                    <a:pt x="7617" y="4266"/>
                    <a:pt x="7809" y="4435"/>
                  </a:cubicBezTo>
                  <a:cubicBezTo>
                    <a:pt x="8012" y="4593"/>
                    <a:pt x="8204" y="4751"/>
                    <a:pt x="8419" y="4886"/>
                  </a:cubicBezTo>
                  <a:cubicBezTo>
                    <a:pt x="8249" y="4694"/>
                    <a:pt x="8080" y="4514"/>
                    <a:pt x="7911" y="4333"/>
                  </a:cubicBezTo>
                  <a:cubicBezTo>
                    <a:pt x="7742" y="4153"/>
                    <a:pt x="7584" y="3950"/>
                    <a:pt x="7426" y="3769"/>
                  </a:cubicBezTo>
                  <a:cubicBezTo>
                    <a:pt x="7177" y="3487"/>
                    <a:pt x="6929" y="3205"/>
                    <a:pt x="6670" y="2923"/>
                  </a:cubicBezTo>
                  <a:cubicBezTo>
                    <a:pt x="7380" y="2855"/>
                    <a:pt x="8103" y="2765"/>
                    <a:pt x="8847" y="2675"/>
                  </a:cubicBezTo>
                  <a:cubicBezTo>
                    <a:pt x="8847" y="2708"/>
                    <a:pt x="8859" y="2754"/>
                    <a:pt x="8881" y="2776"/>
                  </a:cubicBezTo>
                  <a:lnTo>
                    <a:pt x="9400" y="3273"/>
                  </a:lnTo>
                  <a:cubicBezTo>
                    <a:pt x="9581" y="3408"/>
                    <a:pt x="9773" y="3555"/>
                    <a:pt x="9965" y="3690"/>
                  </a:cubicBezTo>
                  <a:cubicBezTo>
                    <a:pt x="10145" y="3826"/>
                    <a:pt x="10337" y="3972"/>
                    <a:pt x="10529" y="4096"/>
                  </a:cubicBezTo>
                  <a:cubicBezTo>
                    <a:pt x="10709" y="4232"/>
                    <a:pt x="10890" y="4378"/>
                    <a:pt x="11093" y="4525"/>
                  </a:cubicBezTo>
                  <a:cubicBezTo>
                    <a:pt x="10935" y="4345"/>
                    <a:pt x="10777" y="4175"/>
                    <a:pt x="10608" y="3995"/>
                  </a:cubicBezTo>
                  <a:cubicBezTo>
                    <a:pt x="10450" y="3814"/>
                    <a:pt x="10269" y="3668"/>
                    <a:pt x="10089" y="3510"/>
                  </a:cubicBezTo>
                  <a:cubicBezTo>
                    <a:pt x="9908" y="3352"/>
                    <a:pt x="9739" y="3205"/>
                    <a:pt x="9558" y="3047"/>
                  </a:cubicBezTo>
                  <a:cubicBezTo>
                    <a:pt x="9412" y="2923"/>
                    <a:pt x="9276" y="2787"/>
                    <a:pt x="9129" y="2652"/>
                  </a:cubicBezTo>
                  <a:cubicBezTo>
                    <a:pt x="9141" y="2652"/>
                    <a:pt x="9141" y="2641"/>
                    <a:pt x="9152" y="2641"/>
                  </a:cubicBezTo>
                  <a:lnTo>
                    <a:pt x="10438" y="2483"/>
                  </a:lnTo>
                  <a:lnTo>
                    <a:pt x="11037" y="2392"/>
                  </a:lnTo>
                  <a:lnTo>
                    <a:pt x="11477" y="2799"/>
                  </a:lnTo>
                  <a:cubicBezTo>
                    <a:pt x="11680" y="2968"/>
                    <a:pt x="11894" y="3137"/>
                    <a:pt x="12097" y="3295"/>
                  </a:cubicBezTo>
                  <a:cubicBezTo>
                    <a:pt x="12537" y="3600"/>
                    <a:pt x="12955" y="3905"/>
                    <a:pt x="13406" y="4187"/>
                  </a:cubicBezTo>
                  <a:cubicBezTo>
                    <a:pt x="13226" y="3995"/>
                    <a:pt x="13034" y="3826"/>
                    <a:pt x="12842" y="3634"/>
                  </a:cubicBezTo>
                  <a:lnTo>
                    <a:pt x="12255" y="3126"/>
                  </a:lnTo>
                  <a:cubicBezTo>
                    <a:pt x="12052" y="2957"/>
                    <a:pt x="11860" y="2776"/>
                    <a:pt x="11657" y="2607"/>
                  </a:cubicBezTo>
                  <a:lnTo>
                    <a:pt x="11386" y="2359"/>
                  </a:lnTo>
                  <a:lnTo>
                    <a:pt x="12391" y="2212"/>
                  </a:lnTo>
                  <a:cubicBezTo>
                    <a:pt x="12752" y="2167"/>
                    <a:pt x="13113" y="2110"/>
                    <a:pt x="13463" y="2054"/>
                  </a:cubicBezTo>
                  <a:cubicBezTo>
                    <a:pt x="13530" y="2133"/>
                    <a:pt x="13598" y="2223"/>
                    <a:pt x="13666" y="2302"/>
                  </a:cubicBezTo>
                  <a:cubicBezTo>
                    <a:pt x="13835" y="2460"/>
                    <a:pt x="13993" y="2618"/>
                    <a:pt x="14162" y="2776"/>
                  </a:cubicBezTo>
                  <a:cubicBezTo>
                    <a:pt x="14332" y="2934"/>
                    <a:pt x="14535" y="3058"/>
                    <a:pt x="14715" y="3205"/>
                  </a:cubicBezTo>
                  <a:cubicBezTo>
                    <a:pt x="14918" y="3306"/>
                    <a:pt x="15110" y="3431"/>
                    <a:pt x="15313" y="3532"/>
                  </a:cubicBezTo>
                  <a:cubicBezTo>
                    <a:pt x="15144" y="3374"/>
                    <a:pt x="14975" y="3227"/>
                    <a:pt x="14805" y="3081"/>
                  </a:cubicBezTo>
                  <a:cubicBezTo>
                    <a:pt x="14636" y="2945"/>
                    <a:pt x="14489" y="2765"/>
                    <a:pt x="14320" y="2618"/>
                  </a:cubicBezTo>
                  <a:cubicBezTo>
                    <a:pt x="14162" y="2471"/>
                    <a:pt x="14027" y="2280"/>
                    <a:pt x="13869" y="2110"/>
                  </a:cubicBezTo>
                  <a:lnTo>
                    <a:pt x="13779" y="1998"/>
                  </a:lnTo>
                  <a:cubicBezTo>
                    <a:pt x="13937" y="1964"/>
                    <a:pt x="14117" y="1941"/>
                    <a:pt x="14275" y="1907"/>
                  </a:cubicBezTo>
                  <a:cubicBezTo>
                    <a:pt x="14783" y="1828"/>
                    <a:pt x="15268" y="1738"/>
                    <a:pt x="15731" y="1659"/>
                  </a:cubicBezTo>
                  <a:lnTo>
                    <a:pt x="15731" y="1659"/>
                  </a:lnTo>
                  <a:cubicBezTo>
                    <a:pt x="15731" y="1659"/>
                    <a:pt x="15719" y="1670"/>
                    <a:pt x="15719" y="1682"/>
                  </a:cubicBezTo>
                  <a:lnTo>
                    <a:pt x="15708" y="1693"/>
                  </a:lnTo>
                  <a:cubicBezTo>
                    <a:pt x="15674" y="1761"/>
                    <a:pt x="15697" y="1840"/>
                    <a:pt x="15753" y="1873"/>
                  </a:cubicBezTo>
                  <a:lnTo>
                    <a:pt x="15776" y="1885"/>
                  </a:lnTo>
                  <a:cubicBezTo>
                    <a:pt x="16081" y="2054"/>
                    <a:pt x="16397" y="2212"/>
                    <a:pt x="16724" y="2370"/>
                  </a:cubicBezTo>
                  <a:cubicBezTo>
                    <a:pt x="17028" y="2550"/>
                    <a:pt x="17344" y="2731"/>
                    <a:pt x="17672" y="2889"/>
                  </a:cubicBezTo>
                  <a:cubicBezTo>
                    <a:pt x="17412" y="2641"/>
                    <a:pt x="17130" y="2404"/>
                    <a:pt x="16837" y="2178"/>
                  </a:cubicBezTo>
                  <a:cubicBezTo>
                    <a:pt x="16577" y="2009"/>
                    <a:pt x="16306" y="1862"/>
                    <a:pt x="16035" y="1704"/>
                  </a:cubicBezTo>
                  <a:cubicBezTo>
                    <a:pt x="16069" y="1659"/>
                    <a:pt x="16103" y="1614"/>
                    <a:pt x="16137" y="1569"/>
                  </a:cubicBezTo>
                  <a:lnTo>
                    <a:pt x="17593" y="1264"/>
                  </a:lnTo>
                  <a:cubicBezTo>
                    <a:pt x="18067" y="1162"/>
                    <a:pt x="18518" y="1072"/>
                    <a:pt x="18902" y="959"/>
                  </a:cubicBezTo>
                  <a:cubicBezTo>
                    <a:pt x="19285" y="847"/>
                    <a:pt x="19624" y="756"/>
                    <a:pt x="19906" y="677"/>
                  </a:cubicBezTo>
                  <a:lnTo>
                    <a:pt x="20775" y="429"/>
                  </a:lnTo>
                  <a:lnTo>
                    <a:pt x="20775" y="429"/>
                  </a:lnTo>
                  <a:lnTo>
                    <a:pt x="19883" y="621"/>
                  </a:lnTo>
                  <a:lnTo>
                    <a:pt x="18879" y="847"/>
                  </a:lnTo>
                  <a:cubicBezTo>
                    <a:pt x="18484" y="948"/>
                    <a:pt x="18044" y="1016"/>
                    <a:pt x="17559" y="1106"/>
                  </a:cubicBezTo>
                  <a:lnTo>
                    <a:pt x="16318" y="1332"/>
                  </a:lnTo>
                  <a:cubicBezTo>
                    <a:pt x="16622" y="903"/>
                    <a:pt x="16916" y="463"/>
                    <a:pt x="17175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15"/>
            <p:cNvSpPr/>
            <p:nvPr/>
          </p:nvSpPr>
          <p:spPr>
            <a:xfrm>
              <a:off x="-341146" y="2995482"/>
              <a:ext cx="350510" cy="462428"/>
            </a:xfrm>
            <a:custGeom>
              <a:rect b="b" l="l" r="r" t="t"/>
              <a:pathLst>
                <a:path extrusionOk="0" h="13474" w="10213">
                  <a:moveTo>
                    <a:pt x="9919" y="0"/>
                  </a:moveTo>
                  <a:lnTo>
                    <a:pt x="9445" y="418"/>
                  </a:lnTo>
                  <a:cubicBezTo>
                    <a:pt x="7369" y="2099"/>
                    <a:pt x="4187" y="2415"/>
                    <a:pt x="2437" y="4322"/>
                  </a:cubicBezTo>
                  <a:cubicBezTo>
                    <a:pt x="0" y="6793"/>
                    <a:pt x="553" y="10449"/>
                    <a:pt x="1162" y="13474"/>
                  </a:cubicBezTo>
                  <a:cubicBezTo>
                    <a:pt x="4029" y="12548"/>
                    <a:pt x="7233" y="12627"/>
                    <a:pt x="8711" y="9479"/>
                  </a:cubicBezTo>
                  <a:cubicBezTo>
                    <a:pt x="10212" y="6714"/>
                    <a:pt x="9039" y="3397"/>
                    <a:pt x="9829" y="407"/>
                  </a:cubicBezTo>
                  <a:lnTo>
                    <a:pt x="9919" y="0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15"/>
            <p:cNvSpPr/>
            <p:nvPr/>
          </p:nvSpPr>
          <p:spPr>
            <a:xfrm>
              <a:off x="-298932" y="3080664"/>
              <a:ext cx="240892" cy="369112"/>
            </a:xfrm>
            <a:custGeom>
              <a:rect b="b" l="l" r="r" t="t"/>
              <a:pathLst>
                <a:path extrusionOk="0" h="10755" w="7019">
                  <a:moveTo>
                    <a:pt x="6534" y="1"/>
                  </a:moveTo>
                  <a:lnTo>
                    <a:pt x="6218" y="441"/>
                  </a:lnTo>
                  <a:cubicBezTo>
                    <a:pt x="6026" y="723"/>
                    <a:pt x="5732" y="1118"/>
                    <a:pt x="5405" y="1614"/>
                  </a:cubicBezTo>
                  <a:cubicBezTo>
                    <a:pt x="5078" y="2100"/>
                    <a:pt x="4694" y="2664"/>
                    <a:pt x="4288" y="3285"/>
                  </a:cubicBezTo>
                  <a:cubicBezTo>
                    <a:pt x="4130" y="3544"/>
                    <a:pt x="3961" y="3804"/>
                    <a:pt x="3792" y="4063"/>
                  </a:cubicBezTo>
                  <a:lnTo>
                    <a:pt x="3758" y="3781"/>
                  </a:lnTo>
                  <a:lnTo>
                    <a:pt x="3713" y="3409"/>
                  </a:lnTo>
                  <a:cubicBezTo>
                    <a:pt x="3701" y="3285"/>
                    <a:pt x="3679" y="3160"/>
                    <a:pt x="3679" y="3036"/>
                  </a:cubicBezTo>
                  <a:lnTo>
                    <a:pt x="3656" y="2675"/>
                  </a:lnTo>
                  <a:cubicBezTo>
                    <a:pt x="3645" y="2551"/>
                    <a:pt x="3634" y="2427"/>
                    <a:pt x="3622" y="2303"/>
                  </a:cubicBezTo>
                  <a:cubicBezTo>
                    <a:pt x="3622" y="2043"/>
                    <a:pt x="3622" y="1795"/>
                    <a:pt x="3611" y="1547"/>
                  </a:cubicBezTo>
                  <a:cubicBezTo>
                    <a:pt x="3555" y="1795"/>
                    <a:pt x="3509" y="2043"/>
                    <a:pt x="3464" y="2292"/>
                  </a:cubicBezTo>
                  <a:cubicBezTo>
                    <a:pt x="3453" y="2416"/>
                    <a:pt x="3442" y="2540"/>
                    <a:pt x="3430" y="2664"/>
                  </a:cubicBezTo>
                  <a:cubicBezTo>
                    <a:pt x="3430" y="2799"/>
                    <a:pt x="3419" y="2923"/>
                    <a:pt x="3419" y="3048"/>
                  </a:cubicBezTo>
                  <a:cubicBezTo>
                    <a:pt x="3408" y="3183"/>
                    <a:pt x="3419" y="3307"/>
                    <a:pt x="3419" y="3431"/>
                  </a:cubicBezTo>
                  <a:lnTo>
                    <a:pt x="3430" y="3815"/>
                  </a:lnTo>
                  <a:cubicBezTo>
                    <a:pt x="3442" y="4052"/>
                    <a:pt x="3476" y="4278"/>
                    <a:pt x="3487" y="4515"/>
                  </a:cubicBezTo>
                  <a:lnTo>
                    <a:pt x="3036" y="5237"/>
                  </a:lnTo>
                  <a:lnTo>
                    <a:pt x="2404" y="6320"/>
                  </a:lnTo>
                  <a:cubicBezTo>
                    <a:pt x="2404" y="6297"/>
                    <a:pt x="2392" y="6275"/>
                    <a:pt x="2392" y="6264"/>
                  </a:cubicBezTo>
                  <a:cubicBezTo>
                    <a:pt x="2347" y="6117"/>
                    <a:pt x="2325" y="5970"/>
                    <a:pt x="2302" y="5823"/>
                  </a:cubicBezTo>
                  <a:cubicBezTo>
                    <a:pt x="2268" y="5677"/>
                    <a:pt x="2268" y="5519"/>
                    <a:pt x="2257" y="5372"/>
                  </a:cubicBezTo>
                  <a:cubicBezTo>
                    <a:pt x="2246" y="5214"/>
                    <a:pt x="2257" y="5067"/>
                    <a:pt x="2257" y="4909"/>
                  </a:cubicBezTo>
                  <a:lnTo>
                    <a:pt x="2279" y="3973"/>
                  </a:lnTo>
                  <a:cubicBezTo>
                    <a:pt x="2268" y="3657"/>
                    <a:pt x="2257" y="3352"/>
                    <a:pt x="2223" y="3036"/>
                  </a:cubicBezTo>
                  <a:cubicBezTo>
                    <a:pt x="2200" y="3194"/>
                    <a:pt x="2178" y="3352"/>
                    <a:pt x="2167" y="3499"/>
                  </a:cubicBezTo>
                  <a:cubicBezTo>
                    <a:pt x="2144" y="3657"/>
                    <a:pt x="2121" y="3815"/>
                    <a:pt x="2099" y="3962"/>
                  </a:cubicBezTo>
                  <a:cubicBezTo>
                    <a:pt x="2054" y="4278"/>
                    <a:pt x="2009" y="4582"/>
                    <a:pt x="1975" y="4898"/>
                  </a:cubicBezTo>
                  <a:cubicBezTo>
                    <a:pt x="1964" y="5056"/>
                    <a:pt x="1952" y="5214"/>
                    <a:pt x="1952" y="5372"/>
                  </a:cubicBezTo>
                  <a:cubicBezTo>
                    <a:pt x="1941" y="5530"/>
                    <a:pt x="1964" y="5699"/>
                    <a:pt x="1975" y="5857"/>
                  </a:cubicBezTo>
                  <a:cubicBezTo>
                    <a:pt x="1986" y="6027"/>
                    <a:pt x="2020" y="6185"/>
                    <a:pt x="2065" y="6343"/>
                  </a:cubicBezTo>
                  <a:cubicBezTo>
                    <a:pt x="2099" y="6467"/>
                    <a:pt x="2133" y="6602"/>
                    <a:pt x="2178" y="6726"/>
                  </a:cubicBezTo>
                  <a:cubicBezTo>
                    <a:pt x="2076" y="6895"/>
                    <a:pt x="1975" y="7076"/>
                    <a:pt x="1885" y="7234"/>
                  </a:cubicBezTo>
                  <a:cubicBezTo>
                    <a:pt x="1535" y="7843"/>
                    <a:pt x="1230" y="8419"/>
                    <a:pt x="948" y="8927"/>
                  </a:cubicBezTo>
                  <a:cubicBezTo>
                    <a:pt x="925" y="8408"/>
                    <a:pt x="892" y="7888"/>
                    <a:pt x="858" y="7381"/>
                  </a:cubicBezTo>
                  <a:cubicBezTo>
                    <a:pt x="846" y="7053"/>
                    <a:pt x="835" y="6726"/>
                    <a:pt x="813" y="6410"/>
                  </a:cubicBezTo>
                  <a:cubicBezTo>
                    <a:pt x="801" y="6083"/>
                    <a:pt x="767" y="5756"/>
                    <a:pt x="734" y="5429"/>
                  </a:cubicBezTo>
                  <a:cubicBezTo>
                    <a:pt x="688" y="5756"/>
                    <a:pt x="655" y="6083"/>
                    <a:pt x="632" y="6399"/>
                  </a:cubicBezTo>
                  <a:cubicBezTo>
                    <a:pt x="598" y="6726"/>
                    <a:pt x="576" y="7053"/>
                    <a:pt x="564" y="7381"/>
                  </a:cubicBezTo>
                  <a:cubicBezTo>
                    <a:pt x="564" y="8024"/>
                    <a:pt x="598" y="8690"/>
                    <a:pt x="632" y="9344"/>
                  </a:cubicBezTo>
                  <a:lnTo>
                    <a:pt x="632" y="9355"/>
                  </a:lnTo>
                  <a:lnTo>
                    <a:pt x="632" y="9367"/>
                  </a:lnTo>
                  <a:cubicBezTo>
                    <a:pt x="643" y="9401"/>
                    <a:pt x="655" y="9423"/>
                    <a:pt x="666" y="9434"/>
                  </a:cubicBezTo>
                  <a:cubicBezTo>
                    <a:pt x="497" y="9762"/>
                    <a:pt x="350" y="10055"/>
                    <a:pt x="237" y="10269"/>
                  </a:cubicBezTo>
                  <a:lnTo>
                    <a:pt x="0" y="10755"/>
                  </a:lnTo>
                  <a:cubicBezTo>
                    <a:pt x="0" y="10755"/>
                    <a:pt x="113" y="10597"/>
                    <a:pt x="305" y="10315"/>
                  </a:cubicBezTo>
                  <a:cubicBezTo>
                    <a:pt x="440" y="10100"/>
                    <a:pt x="621" y="9818"/>
                    <a:pt x="835" y="9502"/>
                  </a:cubicBezTo>
                  <a:cubicBezTo>
                    <a:pt x="970" y="9468"/>
                    <a:pt x="1095" y="9446"/>
                    <a:pt x="1219" y="9412"/>
                  </a:cubicBezTo>
                  <a:cubicBezTo>
                    <a:pt x="1354" y="9378"/>
                    <a:pt x="1478" y="9310"/>
                    <a:pt x="1591" y="9254"/>
                  </a:cubicBezTo>
                  <a:cubicBezTo>
                    <a:pt x="1704" y="9197"/>
                    <a:pt x="1828" y="9130"/>
                    <a:pt x="1930" y="9062"/>
                  </a:cubicBezTo>
                  <a:lnTo>
                    <a:pt x="2246" y="8836"/>
                  </a:lnTo>
                  <a:cubicBezTo>
                    <a:pt x="2449" y="8678"/>
                    <a:pt x="2641" y="8509"/>
                    <a:pt x="2832" y="8340"/>
                  </a:cubicBezTo>
                  <a:cubicBezTo>
                    <a:pt x="3013" y="8159"/>
                    <a:pt x="3193" y="7979"/>
                    <a:pt x="3363" y="7798"/>
                  </a:cubicBezTo>
                  <a:lnTo>
                    <a:pt x="3363" y="7798"/>
                  </a:lnTo>
                  <a:cubicBezTo>
                    <a:pt x="3148" y="7934"/>
                    <a:pt x="2934" y="8080"/>
                    <a:pt x="2731" y="8216"/>
                  </a:cubicBezTo>
                  <a:cubicBezTo>
                    <a:pt x="2629" y="8283"/>
                    <a:pt x="2528" y="8362"/>
                    <a:pt x="2426" y="8430"/>
                  </a:cubicBezTo>
                  <a:lnTo>
                    <a:pt x="2110" y="8633"/>
                  </a:lnTo>
                  <a:lnTo>
                    <a:pt x="1794" y="8814"/>
                  </a:lnTo>
                  <a:lnTo>
                    <a:pt x="1467" y="8972"/>
                  </a:lnTo>
                  <a:cubicBezTo>
                    <a:pt x="1354" y="9017"/>
                    <a:pt x="1241" y="9051"/>
                    <a:pt x="1128" y="9096"/>
                  </a:cubicBezTo>
                  <a:lnTo>
                    <a:pt x="1083" y="9096"/>
                  </a:lnTo>
                  <a:cubicBezTo>
                    <a:pt x="1399" y="8599"/>
                    <a:pt x="1772" y="8024"/>
                    <a:pt x="2155" y="7403"/>
                  </a:cubicBezTo>
                  <a:cubicBezTo>
                    <a:pt x="2246" y="7245"/>
                    <a:pt x="2347" y="7065"/>
                    <a:pt x="2449" y="6907"/>
                  </a:cubicBezTo>
                  <a:cubicBezTo>
                    <a:pt x="2686" y="6783"/>
                    <a:pt x="2945" y="6658"/>
                    <a:pt x="3193" y="6534"/>
                  </a:cubicBezTo>
                  <a:cubicBezTo>
                    <a:pt x="3442" y="6410"/>
                    <a:pt x="3701" y="6286"/>
                    <a:pt x="3950" y="6151"/>
                  </a:cubicBezTo>
                  <a:cubicBezTo>
                    <a:pt x="4198" y="6027"/>
                    <a:pt x="4435" y="5880"/>
                    <a:pt x="4672" y="5733"/>
                  </a:cubicBezTo>
                  <a:cubicBezTo>
                    <a:pt x="4796" y="5665"/>
                    <a:pt x="4909" y="5575"/>
                    <a:pt x="5022" y="5485"/>
                  </a:cubicBezTo>
                  <a:cubicBezTo>
                    <a:pt x="5134" y="5406"/>
                    <a:pt x="5247" y="5304"/>
                    <a:pt x="5337" y="5203"/>
                  </a:cubicBezTo>
                  <a:lnTo>
                    <a:pt x="5337" y="5203"/>
                  </a:lnTo>
                  <a:cubicBezTo>
                    <a:pt x="5213" y="5271"/>
                    <a:pt x="5112" y="5350"/>
                    <a:pt x="4976" y="5406"/>
                  </a:cubicBezTo>
                  <a:cubicBezTo>
                    <a:pt x="4852" y="5474"/>
                    <a:pt x="4728" y="5541"/>
                    <a:pt x="4593" y="5586"/>
                  </a:cubicBezTo>
                  <a:cubicBezTo>
                    <a:pt x="4344" y="5699"/>
                    <a:pt x="4085" y="5801"/>
                    <a:pt x="3837" y="5914"/>
                  </a:cubicBezTo>
                  <a:cubicBezTo>
                    <a:pt x="3476" y="6060"/>
                    <a:pt x="3126" y="6218"/>
                    <a:pt x="2765" y="6376"/>
                  </a:cubicBezTo>
                  <a:lnTo>
                    <a:pt x="3329" y="5417"/>
                  </a:lnTo>
                  <a:cubicBezTo>
                    <a:pt x="3487" y="5180"/>
                    <a:pt x="3634" y="4943"/>
                    <a:pt x="3780" y="4706"/>
                  </a:cubicBezTo>
                  <a:lnTo>
                    <a:pt x="4141" y="4661"/>
                  </a:lnTo>
                  <a:cubicBezTo>
                    <a:pt x="4299" y="4627"/>
                    <a:pt x="4446" y="4593"/>
                    <a:pt x="4593" y="4560"/>
                  </a:cubicBezTo>
                  <a:cubicBezTo>
                    <a:pt x="4897" y="4469"/>
                    <a:pt x="5180" y="4368"/>
                    <a:pt x="5462" y="4232"/>
                  </a:cubicBezTo>
                  <a:cubicBezTo>
                    <a:pt x="5732" y="4108"/>
                    <a:pt x="6003" y="3962"/>
                    <a:pt x="6263" y="3792"/>
                  </a:cubicBezTo>
                  <a:cubicBezTo>
                    <a:pt x="6511" y="3634"/>
                    <a:pt x="6771" y="3476"/>
                    <a:pt x="7019" y="3296"/>
                  </a:cubicBezTo>
                  <a:lnTo>
                    <a:pt x="7019" y="3296"/>
                  </a:lnTo>
                  <a:cubicBezTo>
                    <a:pt x="6455" y="3510"/>
                    <a:pt x="5902" y="3758"/>
                    <a:pt x="5349" y="3973"/>
                  </a:cubicBezTo>
                  <a:cubicBezTo>
                    <a:pt x="5213" y="4018"/>
                    <a:pt x="5067" y="4074"/>
                    <a:pt x="4931" y="4108"/>
                  </a:cubicBezTo>
                  <a:cubicBezTo>
                    <a:pt x="4807" y="4153"/>
                    <a:pt x="4649" y="4199"/>
                    <a:pt x="4514" y="4232"/>
                  </a:cubicBezTo>
                  <a:cubicBezTo>
                    <a:pt x="4367" y="4266"/>
                    <a:pt x="4232" y="4289"/>
                    <a:pt x="4085" y="4311"/>
                  </a:cubicBezTo>
                  <a:lnTo>
                    <a:pt x="4017" y="4323"/>
                  </a:lnTo>
                  <a:cubicBezTo>
                    <a:pt x="4198" y="4029"/>
                    <a:pt x="4378" y="3736"/>
                    <a:pt x="4548" y="3454"/>
                  </a:cubicBezTo>
                  <a:cubicBezTo>
                    <a:pt x="4931" y="2822"/>
                    <a:pt x="5270" y="2224"/>
                    <a:pt x="5574" y="1716"/>
                  </a:cubicBezTo>
                  <a:cubicBezTo>
                    <a:pt x="5868" y="1208"/>
                    <a:pt x="6105" y="768"/>
                    <a:pt x="6274" y="475"/>
                  </a:cubicBezTo>
                  <a:lnTo>
                    <a:pt x="6534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15"/>
            <p:cNvSpPr/>
            <p:nvPr/>
          </p:nvSpPr>
          <p:spPr>
            <a:xfrm>
              <a:off x="1475172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15"/>
            <p:cNvSpPr/>
            <p:nvPr/>
          </p:nvSpPr>
          <p:spPr>
            <a:xfrm>
              <a:off x="1674228" y="807376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15"/>
            <p:cNvSpPr/>
            <p:nvPr/>
          </p:nvSpPr>
          <p:spPr>
            <a:xfrm>
              <a:off x="1623468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15"/>
            <p:cNvSpPr/>
            <p:nvPr/>
          </p:nvSpPr>
          <p:spPr>
            <a:xfrm>
              <a:off x="85212" y="2172145"/>
              <a:ext cx="670819" cy="635435"/>
            </a:xfrm>
            <a:custGeom>
              <a:rect b="b" l="l" r="r" t="t"/>
              <a:pathLst>
                <a:path extrusionOk="0" h="18515" w="19546">
                  <a:moveTo>
                    <a:pt x="5903" y="0"/>
                  </a:moveTo>
                  <a:lnTo>
                    <a:pt x="5903" y="0"/>
                  </a:lnTo>
                  <a:cubicBezTo>
                    <a:pt x="5912" y="98"/>
                    <a:pt x="5920" y="161"/>
                    <a:pt x="5913" y="161"/>
                  </a:cubicBezTo>
                  <a:cubicBezTo>
                    <a:pt x="5911" y="161"/>
                    <a:pt x="5907" y="156"/>
                    <a:pt x="5903" y="147"/>
                  </a:cubicBezTo>
                  <a:cubicBezTo>
                    <a:pt x="5901" y="142"/>
                    <a:pt x="5898" y="140"/>
                    <a:pt x="5892" y="140"/>
                  </a:cubicBezTo>
                  <a:cubicBezTo>
                    <a:pt x="5606" y="140"/>
                    <a:pt x="1" y="7417"/>
                    <a:pt x="4977" y="14444"/>
                  </a:cubicBezTo>
                  <a:cubicBezTo>
                    <a:pt x="7232" y="17631"/>
                    <a:pt x="10539" y="18514"/>
                    <a:pt x="13515" y="18514"/>
                  </a:cubicBezTo>
                  <a:cubicBezTo>
                    <a:pt x="16051" y="18514"/>
                    <a:pt x="18346" y="17873"/>
                    <a:pt x="19545" y="17468"/>
                  </a:cubicBezTo>
                  <a:cubicBezTo>
                    <a:pt x="18214" y="15775"/>
                    <a:pt x="7133" y="1636"/>
                    <a:pt x="5903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15"/>
            <p:cNvSpPr/>
            <p:nvPr/>
          </p:nvSpPr>
          <p:spPr>
            <a:xfrm>
              <a:off x="58133" y="2167889"/>
              <a:ext cx="702530" cy="820248"/>
            </a:xfrm>
            <a:custGeom>
              <a:rect b="b" l="l" r="r" t="t"/>
              <a:pathLst>
                <a:path extrusionOk="0" h="23900" w="20470">
                  <a:moveTo>
                    <a:pt x="20334" y="17592"/>
                  </a:moveTo>
                  <a:cubicBezTo>
                    <a:pt x="17728" y="18472"/>
                    <a:pt x="9953" y="20470"/>
                    <a:pt x="5766" y="14568"/>
                  </a:cubicBezTo>
                  <a:cubicBezTo>
                    <a:pt x="700" y="7414"/>
                    <a:pt x="6601" y="0"/>
                    <a:pt x="6692" y="271"/>
                  </a:cubicBezTo>
                  <a:cubicBezTo>
                    <a:pt x="6714" y="316"/>
                    <a:pt x="6703" y="248"/>
                    <a:pt x="6692" y="124"/>
                  </a:cubicBezTo>
                  <a:cubicBezTo>
                    <a:pt x="6658" y="68"/>
                    <a:pt x="6624" y="23"/>
                    <a:pt x="6601" y="0"/>
                  </a:cubicBezTo>
                  <a:cubicBezTo>
                    <a:pt x="6601" y="0"/>
                    <a:pt x="0" y="6804"/>
                    <a:pt x="4232" y="13586"/>
                  </a:cubicBezTo>
                  <a:cubicBezTo>
                    <a:pt x="10664" y="23900"/>
                    <a:pt x="20470" y="17761"/>
                    <a:pt x="20470" y="1776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15"/>
            <p:cNvSpPr/>
            <p:nvPr/>
          </p:nvSpPr>
          <p:spPr>
            <a:xfrm>
              <a:off x="499214" y="2492797"/>
              <a:ext cx="122797" cy="149120"/>
            </a:xfrm>
            <a:custGeom>
              <a:rect b="b" l="l" r="r" t="t"/>
              <a:pathLst>
                <a:path extrusionOk="0" h="4345" w="3578">
                  <a:moveTo>
                    <a:pt x="1" y="0"/>
                  </a:moveTo>
                  <a:lnTo>
                    <a:pt x="1" y="0"/>
                  </a:lnTo>
                  <a:cubicBezTo>
                    <a:pt x="125" y="271"/>
                    <a:pt x="260" y="531"/>
                    <a:pt x="418" y="790"/>
                  </a:cubicBezTo>
                  <a:cubicBezTo>
                    <a:pt x="576" y="1050"/>
                    <a:pt x="746" y="1298"/>
                    <a:pt x="926" y="1535"/>
                  </a:cubicBezTo>
                  <a:cubicBezTo>
                    <a:pt x="1129" y="1806"/>
                    <a:pt x="1344" y="2088"/>
                    <a:pt x="1592" y="2348"/>
                  </a:cubicBezTo>
                  <a:cubicBezTo>
                    <a:pt x="1829" y="2607"/>
                    <a:pt x="2066" y="2867"/>
                    <a:pt x="2292" y="3104"/>
                  </a:cubicBezTo>
                  <a:cubicBezTo>
                    <a:pt x="2404" y="3228"/>
                    <a:pt x="2528" y="3318"/>
                    <a:pt x="2630" y="3431"/>
                  </a:cubicBezTo>
                  <a:cubicBezTo>
                    <a:pt x="2732" y="3544"/>
                    <a:pt x="2833" y="3645"/>
                    <a:pt x="2923" y="3736"/>
                  </a:cubicBezTo>
                  <a:cubicBezTo>
                    <a:pt x="3127" y="3950"/>
                    <a:pt x="3352" y="4153"/>
                    <a:pt x="3578" y="4345"/>
                  </a:cubicBezTo>
                  <a:cubicBezTo>
                    <a:pt x="3465" y="4074"/>
                    <a:pt x="3330" y="3803"/>
                    <a:pt x="3172" y="3544"/>
                  </a:cubicBezTo>
                  <a:cubicBezTo>
                    <a:pt x="3025" y="3273"/>
                    <a:pt x="2856" y="3025"/>
                    <a:pt x="2664" y="2788"/>
                  </a:cubicBezTo>
                  <a:cubicBezTo>
                    <a:pt x="2472" y="2517"/>
                    <a:pt x="2258" y="2235"/>
                    <a:pt x="2009" y="1975"/>
                  </a:cubicBezTo>
                  <a:cubicBezTo>
                    <a:pt x="1772" y="1727"/>
                    <a:pt x="1547" y="1456"/>
                    <a:pt x="1310" y="1230"/>
                  </a:cubicBezTo>
                  <a:cubicBezTo>
                    <a:pt x="1073" y="1005"/>
                    <a:pt x="870" y="768"/>
                    <a:pt x="667" y="587"/>
                  </a:cubicBezTo>
                  <a:cubicBezTo>
                    <a:pt x="463" y="384"/>
                    <a:pt x="238" y="181"/>
                    <a:pt x="1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15"/>
            <p:cNvSpPr/>
            <p:nvPr/>
          </p:nvSpPr>
          <p:spPr>
            <a:xfrm>
              <a:off x="589063" y="2636460"/>
              <a:ext cx="46126" cy="50794"/>
            </a:xfrm>
            <a:custGeom>
              <a:rect b="b" l="l" r="r" t="t"/>
              <a:pathLst>
                <a:path extrusionOk="0" h="1480" w="1344">
                  <a:moveTo>
                    <a:pt x="1" y="1"/>
                  </a:moveTo>
                  <a:cubicBezTo>
                    <a:pt x="1" y="114"/>
                    <a:pt x="23" y="227"/>
                    <a:pt x="57" y="339"/>
                  </a:cubicBezTo>
                  <a:cubicBezTo>
                    <a:pt x="91" y="543"/>
                    <a:pt x="272" y="757"/>
                    <a:pt x="441" y="960"/>
                  </a:cubicBezTo>
                  <a:cubicBezTo>
                    <a:pt x="610" y="1118"/>
                    <a:pt x="802" y="1253"/>
                    <a:pt x="1005" y="1355"/>
                  </a:cubicBezTo>
                  <a:cubicBezTo>
                    <a:pt x="1118" y="1411"/>
                    <a:pt x="1231" y="1445"/>
                    <a:pt x="1344" y="1479"/>
                  </a:cubicBezTo>
                  <a:cubicBezTo>
                    <a:pt x="1321" y="1355"/>
                    <a:pt x="1287" y="1242"/>
                    <a:pt x="1242" y="1141"/>
                  </a:cubicBezTo>
                  <a:cubicBezTo>
                    <a:pt x="1140" y="926"/>
                    <a:pt x="1005" y="734"/>
                    <a:pt x="836" y="565"/>
                  </a:cubicBezTo>
                  <a:cubicBezTo>
                    <a:pt x="757" y="486"/>
                    <a:pt x="667" y="407"/>
                    <a:pt x="576" y="339"/>
                  </a:cubicBezTo>
                  <a:cubicBezTo>
                    <a:pt x="486" y="283"/>
                    <a:pt x="396" y="215"/>
                    <a:pt x="317" y="159"/>
                  </a:cubicBezTo>
                  <a:cubicBezTo>
                    <a:pt x="215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15"/>
            <p:cNvSpPr/>
            <p:nvPr/>
          </p:nvSpPr>
          <p:spPr>
            <a:xfrm>
              <a:off x="2242258" y="1573810"/>
              <a:ext cx="709600" cy="526846"/>
            </a:xfrm>
            <a:custGeom>
              <a:rect b="b" l="l" r="r" t="t"/>
              <a:pathLst>
                <a:path extrusionOk="0" h="15351" w="20676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71" y="11239"/>
                  </a:cubicBezTo>
                  <a:cubicBezTo>
                    <a:pt x="206" y="11239"/>
                    <a:pt x="263" y="11239"/>
                    <a:pt x="217" y="11251"/>
                  </a:cubicBezTo>
                  <a:cubicBezTo>
                    <a:pt x="0" y="11294"/>
                    <a:pt x="3850" y="15351"/>
                    <a:pt x="9177" y="15351"/>
                  </a:cubicBezTo>
                  <a:cubicBezTo>
                    <a:pt x="10768" y="15351"/>
                    <a:pt x="12491" y="14989"/>
                    <a:pt x="14278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15"/>
            <p:cNvSpPr/>
            <p:nvPr/>
          </p:nvSpPr>
          <p:spPr>
            <a:xfrm>
              <a:off x="2240027" y="1569932"/>
              <a:ext cx="831505" cy="647550"/>
            </a:xfrm>
            <a:custGeom>
              <a:rect b="b" l="l" r="r" t="t"/>
              <a:pathLst>
                <a:path extrusionOk="0" h="18868" w="24228">
                  <a:moveTo>
                    <a:pt x="19240" y="124"/>
                  </a:moveTo>
                  <a:cubicBezTo>
                    <a:pt x="19770" y="2810"/>
                    <a:pt x="20741" y="10788"/>
                    <a:pt x="14343" y="14162"/>
                  </a:cubicBezTo>
                  <a:cubicBezTo>
                    <a:pt x="6579" y="18258"/>
                    <a:pt x="0" y="11431"/>
                    <a:pt x="282" y="11375"/>
                  </a:cubicBezTo>
                  <a:cubicBezTo>
                    <a:pt x="328" y="11364"/>
                    <a:pt x="271" y="11364"/>
                    <a:pt x="136" y="11352"/>
                  </a:cubicBezTo>
                  <a:lnTo>
                    <a:pt x="0" y="11431"/>
                  </a:lnTo>
                  <a:cubicBezTo>
                    <a:pt x="0" y="11431"/>
                    <a:pt x="5891" y="18867"/>
                    <a:pt x="13158" y="15561"/>
                  </a:cubicBezTo>
                  <a:cubicBezTo>
                    <a:pt x="24228" y="10528"/>
                    <a:pt x="19432" y="0"/>
                    <a:pt x="19432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15"/>
            <p:cNvSpPr/>
            <p:nvPr/>
          </p:nvSpPr>
          <p:spPr>
            <a:xfrm>
              <a:off x="2590503" y="1689606"/>
              <a:ext cx="163844" cy="102274"/>
            </a:xfrm>
            <a:custGeom>
              <a:rect b="b" l="l" r="r" t="t"/>
              <a:pathLst>
                <a:path extrusionOk="0" h="2980" w="4774">
                  <a:moveTo>
                    <a:pt x="4774" y="0"/>
                  </a:moveTo>
                  <a:lnTo>
                    <a:pt x="4774" y="0"/>
                  </a:lnTo>
                  <a:cubicBezTo>
                    <a:pt x="4480" y="79"/>
                    <a:pt x="4198" y="181"/>
                    <a:pt x="3927" y="305"/>
                  </a:cubicBezTo>
                  <a:cubicBezTo>
                    <a:pt x="3645" y="406"/>
                    <a:pt x="3363" y="542"/>
                    <a:pt x="3104" y="700"/>
                  </a:cubicBezTo>
                  <a:cubicBezTo>
                    <a:pt x="2810" y="869"/>
                    <a:pt x="2506" y="1050"/>
                    <a:pt x="2224" y="1241"/>
                  </a:cubicBezTo>
                  <a:cubicBezTo>
                    <a:pt x="1930" y="1445"/>
                    <a:pt x="1648" y="1636"/>
                    <a:pt x="1388" y="1839"/>
                  </a:cubicBezTo>
                  <a:cubicBezTo>
                    <a:pt x="1129" y="2043"/>
                    <a:pt x="869" y="2223"/>
                    <a:pt x="666" y="2392"/>
                  </a:cubicBezTo>
                  <a:cubicBezTo>
                    <a:pt x="429" y="2573"/>
                    <a:pt x="204" y="2765"/>
                    <a:pt x="1" y="2979"/>
                  </a:cubicBezTo>
                  <a:cubicBezTo>
                    <a:pt x="283" y="2889"/>
                    <a:pt x="553" y="2787"/>
                    <a:pt x="824" y="2663"/>
                  </a:cubicBezTo>
                  <a:cubicBezTo>
                    <a:pt x="1106" y="2550"/>
                    <a:pt x="1377" y="2415"/>
                    <a:pt x="1637" y="2257"/>
                  </a:cubicBezTo>
                  <a:cubicBezTo>
                    <a:pt x="1930" y="2099"/>
                    <a:pt x="2235" y="1907"/>
                    <a:pt x="2528" y="1704"/>
                  </a:cubicBezTo>
                  <a:cubicBezTo>
                    <a:pt x="2822" y="1512"/>
                    <a:pt x="3115" y="1320"/>
                    <a:pt x="3375" y="1117"/>
                  </a:cubicBezTo>
                  <a:cubicBezTo>
                    <a:pt x="3510" y="1016"/>
                    <a:pt x="3623" y="914"/>
                    <a:pt x="3747" y="824"/>
                  </a:cubicBezTo>
                  <a:cubicBezTo>
                    <a:pt x="3871" y="745"/>
                    <a:pt x="3984" y="655"/>
                    <a:pt x="4085" y="576"/>
                  </a:cubicBezTo>
                  <a:cubicBezTo>
                    <a:pt x="4322" y="395"/>
                    <a:pt x="4559" y="203"/>
                    <a:pt x="4774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15"/>
            <p:cNvSpPr/>
            <p:nvPr/>
          </p:nvSpPr>
          <p:spPr>
            <a:xfrm>
              <a:off x="2744634" y="1682639"/>
              <a:ext cx="56182" cy="39399"/>
            </a:xfrm>
            <a:custGeom>
              <a:rect b="b" l="l" r="r" t="t"/>
              <a:pathLst>
                <a:path extrusionOk="0" h="1148" w="1637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1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15"/>
            <p:cNvSpPr/>
            <p:nvPr/>
          </p:nvSpPr>
          <p:spPr>
            <a:xfrm>
              <a:off x="1977445" y="267145"/>
              <a:ext cx="295152" cy="246349"/>
            </a:xfrm>
            <a:custGeom>
              <a:rect b="b" l="l" r="r" t="t"/>
              <a:pathLst>
                <a:path extrusionOk="0" h="7178" w="8600">
                  <a:moveTo>
                    <a:pt x="2675" y="0"/>
                  </a:moveTo>
                  <a:lnTo>
                    <a:pt x="1" y="271"/>
                  </a:lnTo>
                  <a:lnTo>
                    <a:pt x="12" y="5191"/>
                  </a:lnTo>
                  <a:lnTo>
                    <a:pt x="3138" y="4999"/>
                  </a:lnTo>
                  <a:lnTo>
                    <a:pt x="8599" y="7177"/>
                  </a:lnTo>
                  <a:lnTo>
                    <a:pt x="8599" y="7177"/>
                  </a:lnTo>
                  <a:lnTo>
                    <a:pt x="8509" y="5767"/>
                  </a:lnTo>
                  <a:lnTo>
                    <a:pt x="2675" y="0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15"/>
            <p:cNvSpPr/>
            <p:nvPr/>
          </p:nvSpPr>
          <p:spPr>
            <a:xfrm>
              <a:off x="1977822" y="438711"/>
              <a:ext cx="323020" cy="1007326"/>
            </a:xfrm>
            <a:custGeom>
              <a:rect b="b" l="l" r="r" t="t"/>
              <a:pathLst>
                <a:path extrusionOk="0" h="29351" w="9412">
                  <a:moveTo>
                    <a:pt x="3127" y="0"/>
                  </a:moveTo>
                  <a:lnTo>
                    <a:pt x="1" y="192"/>
                  </a:lnTo>
                  <a:lnTo>
                    <a:pt x="1" y="6884"/>
                  </a:lnTo>
                  <a:lnTo>
                    <a:pt x="1" y="28933"/>
                  </a:lnTo>
                  <a:lnTo>
                    <a:pt x="328" y="29350"/>
                  </a:lnTo>
                  <a:lnTo>
                    <a:pt x="1039" y="29023"/>
                  </a:lnTo>
                  <a:lnTo>
                    <a:pt x="9412" y="14512"/>
                  </a:lnTo>
                  <a:lnTo>
                    <a:pt x="9107" y="9942"/>
                  </a:lnTo>
                  <a:lnTo>
                    <a:pt x="8588" y="2178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15"/>
            <p:cNvSpPr/>
            <p:nvPr/>
          </p:nvSpPr>
          <p:spPr>
            <a:xfrm>
              <a:off x="1977822" y="439088"/>
              <a:ext cx="312587" cy="341209"/>
            </a:xfrm>
            <a:custGeom>
              <a:rect b="b" l="l" r="r" t="t"/>
              <a:pathLst>
                <a:path extrusionOk="0" h="9942" w="9108">
                  <a:moveTo>
                    <a:pt x="3127" y="1"/>
                  </a:moveTo>
                  <a:lnTo>
                    <a:pt x="1" y="192"/>
                  </a:lnTo>
                  <a:lnTo>
                    <a:pt x="1" y="6895"/>
                  </a:lnTo>
                  <a:cubicBezTo>
                    <a:pt x="892" y="6963"/>
                    <a:pt x="1761" y="7256"/>
                    <a:pt x="2246" y="7685"/>
                  </a:cubicBezTo>
                  <a:lnTo>
                    <a:pt x="9107" y="9942"/>
                  </a:lnTo>
                  <a:lnTo>
                    <a:pt x="8588" y="2178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15"/>
            <p:cNvSpPr/>
            <p:nvPr/>
          </p:nvSpPr>
          <p:spPr>
            <a:xfrm>
              <a:off x="1989079" y="441422"/>
              <a:ext cx="938789" cy="1004615"/>
            </a:xfrm>
            <a:custGeom>
              <a:rect b="b" l="l" r="r" t="t"/>
              <a:pathLst>
                <a:path extrusionOk="0" h="29272" w="27354">
                  <a:moveTo>
                    <a:pt x="1986" y="0"/>
                  </a:moveTo>
                  <a:lnTo>
                    <a:pt x="1501" y="7188"/>
                  </a:lnTo>
                  <a:lnTo>
                    <a:pt x="34" y="28854"/>
                  </a:lnTo>
                  <a:lnTo>
                    <a:pt x="0" y="29271"/>
                  </a:lnTo>
                  <a:lnTo>
                    <a:pt x="339" y="29192"/>
                  </a:lnTo>
                  <a:lnTo>
                    <a:pt x="15764" y="25130"/>
                  </a:lnTo>
                  <a:lnTo>
                    <a:pt x="27353" y="22095"/>
                  </a:lnTo>
                  <a:cubicBezTo>
                    <a:pt x="24577" y="14162"/>
                    <a:pt x="18946" y="7233"/>
                    <a:pt x="10190" y="3047"/>
                  </a:cubicBezTo>
                  <a:cubicBezTo>
                    <a:pt x="7561" y="1772"/>
                    <a:pt x="4819" y="745"/>
                    <a:pt x="1986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15"/>
            <p:cNvSpPr/>
            <p:nvPr/>
          </p:nvSpPr>
          <p:spPr>
            <a:xfrm>
              <a:off x="2057616" y="267145"/>
              <a:ext cx="1000737" cy="932200"/>
            </a:xfrm>
            <a:custGeom>
              <a:rect b="b" l="l" r="r" t="t"/>
              <a:pathLst>
                <a:path extrusionOk="0" h="27162" w="29159">
                  <a:moveTo>
                    <a:pt x="339" y="0"/>
                  </a:moveTo>
                  <a:lnTo>
                    <a:pt x="0" y="5078"/>
                  </a:lnTo>
                  <a:cubicBezTo>
                    <a:pt x="2822" y="5823"/>
                    <a:pt x="5564" y="6839"/>
                    <a:pt x="8193" y="8114"/>
                  </a:cubicBezTo>
                  <a:cubicBezTo>
                    <a:pt x="16938" y="12300"/>
                    <a:pt x="22580" y="19229"/>
                    <a:pt x="25356" y="27161"/>
                  </a:cubicBezTo>
                  <a:lnTo>
                    <a:pt x="29159" y="26157"/>
                  </a:lnTo>
                  <a:cubicBezTo>
                    <a:pt x="27816" y="22659"/>
                    <a:pt x="26033" y="19330"/>
                    <a:pt x="23878" y="16261"/>
                  </a:cubicBezTo>
                  <a:cubicBezTo>
                    <a:pt x="23878" y="16261"/>
                    <a:pt x="14681" y="3092"/>
                    <a:pt x="339" y="0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15"/>
            <p:cNvSpPr/>
            <p:nvPr/>
          </p:nvSpPr>
          <p:spPr>
            <a:xfrm>
              <a:off x="2040559" y="441422"/>
              <a:ext cx="887309" cy="862084"/>
            </a:xfrm>
            <a:custGeom>
              <a:rect b="b" l="l" r="r" t="t"/>
              <a:pathLst>
                <a:path extrusionOk="0" h="25119" w="25854">
                  <a:moveTo>
                    <a:pt x="486" y="0"/>
                  </a:moveTo>
                  <a:lnTo>
                    <a:pt x="1" y="7188"/>
                  </a:lnTo>
                  <a:cubicBezTo>
                    <a:pt x="57" y="7233"/>
                    <a:pt x="125" y="7290"/>
                    <a:pt x="182" y="7335"/>
                  </a:cubicBezTo>
                  <a:cubicBezTo>
                    <a:pt x="2529" y="9660"/>
                    <a:pt x="2404" y="12548"/>
                    <a:pt x="6038" y="13146"/>
                  </a:cubicBezTo>
                  <a:cubicBezTo>
                    <a:pt x="9514" y="13857"/>
                    <a:pt x="14422" y="12289"/>
                    <a:pt x="16228" y="16814"/>
                  </a:cubicBezTo>
                  <a:cubicBezTo>
                    <a:pt x="17311" y="19748"/>
                    <a:pt x="15302" y="22445"/>
                    <a:pt x="14264" y="25119"/>
                  </a:cubicBezTo>
                  <a:lnTo>
                    <a:pt x="25853" y="22072"/>
                  </a:lnTo>
                  <a:cubicBezTo>
                    <a:pt x="23077" y="14151"/>
                    <a:pt x="17446" y="7222"/>
                    <a:pt x="8690" y="3036"/>
                  </a:cubicBezTo>
                  <a:cubicBezTo>
                    <a:pt x="6061" y="1761"/>
                    <a:pt x="3319" y="745"/>
                    <a:pt x="486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15"/>
            <p:cNvSpPr/>
            <p:nvPr/>
          </p:nvSpPr>
          <p:spPr>
            <a:xfrm>
              <a:off x="2069216" y="267145"/>
              <a:ext cx="989549" cy="897743"/>
            </a:xfrm>
            <a:custGeom>
              <a:rect b="b" l="l" r="r" t="t"/>
              <a:pathLst>
                <a:path extrusionOk="0" h="26158" w="28833">
                  <a:moveTo>
                    <a:pt x="1" y="0"/>
                  </a:moveTo>
                  <a:lnTo>
                    <a:pt x="441" y="113"/>
                  </a:lnTo>
                  <a:cubicBezTo>
                    <a:pt x="723" y="192"/>
                    <a:pt x="1152" y="283"/>
                    <a:pt x="1682" y="452"/>
                  </a:cubicBezTo>
                  <a:lnTo>
                    <a:pt x="2551" y="723"/>
                  </a:lnTo>
                  <a:cubicBezTo>
                    <a:pt x="2867" y="824"/>
                    <a:pt x="3206" y="948"/>
                    <a:pt x="3567" y="1072"/>
                  </a:cubicBezTo>
                  <a:cubicBezTo>
                    <a:pt x="4289" y="1343"/>
                    <a:pt x="5101" y="1671"/>
                    <a:pt x="5959" y="2054"/>
                  </a:cubicBezTo>
                  <a:cubicBezTo>
                    <a:pt x="6817" y="2438"/>
                    <a:pt x="7742" y="2889"/>
                    <a:pt x="8690" y="3420"/>
                  </a:cubicBezTo>
                  <a:cubicBezTo>
                    <a:pt x="9626" y="3950"/>
                    <a:pt x="10597" y="4537"/>
                    <a:pt x="11590" y="5202"/>
                  </a:cubicBezTo>
                  <a:cubicBezTo>
                    <a:pt x="13632" y="6579"/>
                    <a:pt x="15562" y="8114"/>
                    <a:pt x="17367" y="9784"/>
                  </a:cubicBezTo>
                  <a:cubicBezTo>
                    <a:pt x="19184" y="11454"/>
                    <a:pt x="20865" y="13259"/>
                    <a:pt x="22411" y="15178"/>
                  </a:cubicBezTo>
                  <a:cubicBezTo>
                    <a:pt x="23122" y="16069"/>
                    <a:pt x="23777" y="16983"/>
                    <a:pt x="24386" y="17942"/>
                  </a:cubicBezTo>
                  <a:cubicBezTo>
                    <a:pt x="24984" y="18845"/>
                    <a:pt x="25503" y="19725"/>
                    <a:pt x="25977" y="20538"/>
                  </a:cubicBezTo>
                  <a:cubicBezTo>
                    <a:pt x="26462" y="21350"/>
                    <a:pt x="26869" y="22106"/>
                    <a:pt x="27230" y="22794"/>
                  </a:cubicBezTo>
                  <a:cubicBezTo>
                    <a:pt x="27399" y="23133"/>
                    <a:pt x="27568" y="23449"/>
                    <a:pt x="27715" y="23754"/>
                  </a:cubicBezTo>
                  <a:cubicBezTo>
                    <a:pt x="27862" y="24047"/>
                    <a:pt x="27986" y="24329"/>
                    <a:pt x="28110" y="24577"/>
                  </a:cubicBezTo>
                  <a:cubicBezTo>
                    <a:pt x="28358" y="25074"/>
                    <a:pt x="28516" y="25469"/>
                    <a:pt x="28640" y="25740"/>
                  </a:cubicBezTo>
                  <a:cubicBezTo>
                    <a:pt x="28764" y="26022"/>
                    <a:pt x="28832" y="26157"/>
                    <a:pt x="28832" y="26157"/>
                  </a:cubicBezTo>
                  <a:cubicBezTo>
                    <a:pt x="28832" y="26157"/>
                    <a:pt x="28776" y="26010"/>
                    <a:pt x="28685" y="25728"/>
                  </a:cubicBezTo>
                  <a:cubicBezTo>
                    <a:pt x="28584" y="25446"/>
                    <a:pt x="28437" y="25040"/>
                    <a:pt x="28245" y="24521"/>
                  </a:cubicBezTo>
                  <a:cubicBezTo>
                    <a:pt x="28042" y="24002"/>
                    <a:pt x="27794" y="23370"/>
                    <a:pt x="27467" y="22670"/>
                  </a:cubicBezTo>
                  <a:cubicBezTo>
                    <a:pt x="27140" y="21971"/>
                    <a:pt x="26756" y="21192"/>
                    <a:pt x="26316" y="20346"/>
                  </a:cubicBezTo>
                  <a:cubicBezTo>
                    <a:pt x="25876" y="19499"/>
                    <a:pt x="25345" y="18619"/>
                    <a:pt x="24770" y="17694"/>
                  </a:cubicBezTo>
                  <a:cubicBezTo>
                    <a:pt x="24160" y="16712"/>
                    <a:pt x="23506" y="15776"/>
                    <a:pt x="22795" y="14873"/>
                  </a:cubicBezTo>
                  <a:cubicBezTo>
                    <a:pt x="21227" y="12943"/>
                    <a:pt x="19511" y="11127"/>
                    <a:pt x="17672" y="9457"/>
                  </a:cubicBezTo>
                  <a:cubicBezTo>
                    <a:pt x="16735" y="8599"/>
                    <a:pt x="15765" y="7775"/>
                    <a:pt x="14772" y="7008"/>
                  </a:cubicBezTo>
                  <a:cubicBezTo>
                    <a:pt x="13790" y="6241"/>
                    <a:pt x="12786" y="5541"/>
                    <a:pt x="11782" y="4898"/>
                  </a:cubicBezTo>
                  <a:cubicBezTo>
                    <a:pt x="10777" y="4255"/>
                    <a:pt x="9784" y="3668"/>
                    <a:pt x="8814" y="3160"/>
                  </a:cubicBezTo>
                  <a:cubicBezTo>
                    <a:pt x="7855" y="2652"/>
                    <a:pt x="6918" y="2212"/>
                    <a:pt x="6038" y="1840"/>
                  </a:cubicBezTo>
                  <a:cubicBezTo>
                    <a:pt x="5169" y="1479"/>
                    <a:pt x="4345" y="1174"/>
                    <a:pt x="3612" y="937"/>
                  </a:cubicBezTo>
                  <a:cubicBezTo>
                    <a:pt x="3251" y="824"/>
                    <a:pt x="2901" y="711"/>
                    <a:pt x="2585" y="610"/>
                  </a:cubicBezTo>
                  <a:lnTo>
                    <a:pt x="1694" y="373"/>
                  </a:lnTo>
                  <a:cubicBezTo>
                    <a:pt x="1163" y="237"/>
                    <a:pt x="723" y="158"/>
                    <a:pt x="441" y="9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15"/>
            <p:cNvSpPr/>
            <p:nvPr/>
          </p:nvSpPr>
          <p:spPr>
            <a:xfrm>
              <a:off x="2055694" y="994454"/>
              <a:ext cx="32947" cy="108074"/>
            </a:xfrm>
            <a:custGeom>
              <a:rect b="b" l="l" r="r" t="t"/>
              <a:pathLst>
                <a:path extrusionOk="0" h="3149" w="960">
                  <a:moveTo>
                    <a:pt x="948" y="0"/>
                  </a:moveTo>
                  <a:lnTo>
                    <a:pt x="948" y="0"/>
                  </a:lnTo>
                  <a:cubicBezTo>
                    <a:pt x="846" y="147"/>
                    <a:pt x="745" y="293"/>
                    <a:pt x="666" y="451"/>
                  </a:cubicBezTo>
                  <a:cubicBezTo>
                    <a:pt x="497" y="801"/>
                    <a:pt x="361" y="1151"/>
                    <a:pt x="271" y="1523"/>
                  </a:cubicBezTo>
                  <a:cubicBezTo>
                    <a:pt x="226" y="1715"/>
                    <a:pt x="169" y="1907"/>
                    <a:pt x="135" y="2099"/>
                  </a:cubicBezTo>
                  <a:cubicBezTo>
                    <a:pt x="113" y="2280"/>
                    <a:pt x="79" y="2460"/>
                    <a:pt x="45" y="2618"/>
                  </a:cubicBezTo>
                  <a:cubicBezTo>
                    <a:pt x="11" y="2787"/>
                    <a:pt x="0" y="2968"/>
                    <a:pt x="0" y="3148"/>
                  </a:cubicBezTo>
                  <a:cubicBezTo>
                    <a:pt x="113" y="3013"/>
                    <a:pt x="226" y="2866"/>
                    <a:pt x="316" y="2720"/>
                  </a:cubicBezTo>
                  <a:cubicBezTo>
                    <a:pt x="508" y="2381"/>
                    <a:pt x="643" y="2020"/>
                    <a:pt x="734" y="1648"/>
                  </a:cubicBezTo>
                  <a:cubicBezTo>
                    <a:pt x="835" y="1287"/>
                    <a:pt x="891" y="914"/>
                    <a:pt x="937" y="530"/>
                  </a:cubicBezTo>
                  <a:cubicBezTo>
                    <a:pt x="959" y="361"/>
                    <a:pt x="959" y="181"/>
                    <a:pt x="948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15"/>
            <p:cNvSpPr/>
            <p:nvPr/>
          </p:nvSpPr>
          <p:spPr>
            <a:xfrm>
              <a:off x="2047938" y="758985"/>
              <a:ext cx="27147" cy="274217"/>
            </a:xfrm>
            <a:custGeom>
              <a:rect b="b" l="l" r="r" t="t"/>
              <a:pathLst>
                <a:path extrusionOk="0" h="7990" w="791">
                  <a:moveTo>
                    <a:pt x="790" y="0"/>
                  </a:moveTo>
                  <a:cubicBezTo>
                    <a:pt x="790" y="0"/>
                    <a:pt x="745" y="113"/>
                    <a:pt x="689" y="339"/>
                  </a:cubicBezTo>
                  <a:cubicBezTo>
                    <a:pt x="644" y="553"/>
                    <a:pt x="553" y="858"/>
                    <a:pt x="486" y="1230"/>
                  </a:cubicBezTo>
                  <a:cubicBezTo>
                    <a:pt x="440" y="1411"/>
                    <a:pt x="384" y="1614"/>
                    <a:pt x="361" y="1828"/>
                  </a:cubicBezTo>
                  <a:cubicBezTo>
                    <a:pt x="339" y="2043"/>
                    <a:pt x="305" y="2268"/>
                    <a:pt x="282" y="2505"/>
                  </a:cubicBezTo>
                  <a:cubicBezTo>
                    <a:pt x="226" y="2968"/>
                    <a:pt x="170" y="3476"/>
                    <a:pt x="147" y="3972"/>
                  </a:cubicBezTo>
                  <a:cubicBezTo>
                    <a:pt x="113" y="4469"/>
                    <a:pt x="91" y="4977"/>
                    <a:pt x="79" y="5439"/>
                  </a:cubicBezTo>
                  <a:cubicBezTo>
                    <a:pt x="68" y="5676"/>
                    <a:pt x="57" y="5902"/>
                    <a:pt x="45" y="6116"/>
                  </a:cubicBezTo>
                  <a:cubicBezTo>
                    <a:pt x="34" y="6331"/>
                    <a:pt x="23" y="6534"/>
                    <a:pt x="23" y="6726"/>
                  </a:cubicBezTo>
                  <a:cubicBezTo>
                    <a:pt x="0" y="7098"/>
                    <a:pt x="0" y="7425"/>
                    <a:pt x="0" y="7640"/>
                  </a:cubicBezTo>
                  <a:cubicBezTo>
                    <a:pt x="0" y="7854"/>
                    <a:pt x="12" y="7990"/>
                    <a:pt x="12" y="7990"/>
                  </a:cubicBezTo>
                  <a:cubicBezTo>
                    <a:pt x="12" y="7990"/>
                    <a:pt x="45" y="7865"/>
                    <a:pt x="102" y="7651"/>
                  </a:cubicBezTo>
                  <a:cubicBezTo>
                    <a:pt x="147" y="7425"/>
                    <a:pt x="226" y="7121"/>
                    <a:pt x="294" y="6748"/>
                  </a:cubicBezTo>
                  <a:cubicBezTo>
                    <a:pt x="350" y="6387"/>
                    <a:pt x="440" y="5947"/>
                    <a:pt x="497" y="5484"/>
                  </a:cubicBezTo>
                  <a:cubicBezTo>
                    <a:pt x="542" y="5011"/>
                    <a:pt x="598" y="4514"/>
                    <a:pt x="621" y="4006"/>
                  </a:cubicBezTo>
                  <a:cubicBezTo>
                    <a:pt x="655" y="3498"/>
                    <a:pt x="689" y="3013"/>
                    <a:pt x="700" y="2539"/>
                  </a:cubicBezTo>
                  <a:cubicBezTo>
                    <a:pt x="700" y="2302"/>
                    <a:pt x="700" y="2077"/>
                    <a:pt x="711" y="1862"/>
                  </a:cubicBezTo>
                  <a:cubicBezTo>
                    <a:pt x="734" y="1648"/>
                    <a:pt x="745" y="1445"/>
                    <a:pt x="756" y="1264"/>
                  </a:cubicBezTo>
                  <a:cubicBezTo>
                    <a:pt x="779" y="892"/>
                    <a:pt x="790" y="576"/>
                    <a:pt x="790" y="350"/>
                  </a:cubicBezTo>
                  <a:lnTo>
                    <a:pt x="790" y="0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15"/>
            <p:cNvSpPr/>
            <p:nvPr/>
          </p:nvSpPr>
          <p:spPr>
            <a:xfrm>
              <a:off x="2164901" y="914660"/>
              <a:ext cx="142531" cy="198713"/>
            </a:xfrm>
            <a:custGeom>
              <a:rect b="b" l="l" r="r" t="t"/>
              <a:pathLst>
                <a:path extrusionOk="0" h="5790" w="4153">
                  <a:moveTo>
                    <a:pt x="4153" y="1"/>
                  </a:moveTo>
                  <a:cubicBezTo>
                    <a:pt x="4153" y="1"/>
                    <a:pt x="3825" y="305"/>
                    <a:pt x="3374" y="802"/>
                  </a:cubicBezTo>
                  <a:cubicBezTo>
                    <a:pt x="3160" y="1050"/>
                    <a:pt x="2900" y="1355"/>
                    <a:pt x="2629" y="1682"/>
                  </a:cubicBezTo>
                  <a:cubicBezTo>
                    <a:pt x="2370" y="2009"/>
                    <a:pt x="2088" y="2359"/>
                    <a:pt x="1828" y="2720"/>
                  </a:cubicBezTo>
                  <a:cubicBezTo>
                    <a:pt x="1320" y="3454"/>
                    <a:pt x="858" y="4221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73"/>
                    <a:pt x="745" y="4954"/>
                  </a:cubicBezTo>
                  <a:cubicBezTo>
                    <a:pt x="1174" y="4435"/>
                    <a:pt x="1715" y="3724"/>
                    <a:pt x="2223" y="2991"/>
                  </a:cubicBezTo>
                  <a:cubicBezTo>
                    <a:pt x="2471" y="2618"/>
                    <a:pt x="2731" y="2269"/>
                    <a:pt x="2968" y="1930"/>
                  </a:cubicBezTo>
                  <a:cubicBezTo>
                    <a:pt x="3205" y="1592"/>
                    <a:pt x="3419" y="1264"/>
                    <a:pt x="3589" y="982"/>
                  </a:cubicBezTo>
                  <a:cubicBezTo>
                    <a:pt x="3950" y="407"/>
                    <a:pt x="4153" y="1"/>
                    <a:pt x="4153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15"/>
            <p:cNvSpPr/>
            <p:nvPr/>
          </p:nvSpPr>
          <p:spPr>
            <a:xfrm>
              <a:off x="2329877" y="1204355"/>
              <a:ext cx="279639" cy="116208"/>
            </a:xfrm>
            <a:custGeom>
              <a:rect b="b" l="l" r="r" t="t"/>
              <a:pathLst>
                <a:path extrusionOk="0" h="3386" w="8148">
                  <a:moveTo>
                    <a:pt x="8147" y="0"/>
                  </a:moveTo>
                  <a:cubicBezTo>
                    <a:pt x="8147" y="0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6"/>
                  </a:cubicBezTo>
                  <a:cubicBezTo>
                    <a:pt x="6026" y="666"/>
                    <a:pt x="4999" y="1050"/>
                    <a:pt x="3984" y="1467"/>
                  </a:cubicBezTo>
                  <a:cubicBezTo>
                    <a:pt x="2957" y="1896"/>
                    <a:pt x="1964" y="2359"/>
                    <a:pt x="1219" y="2720"/>
                  </a:cubicBezTo>
                  <a:cubicBezTo>
                    <a:pt x="847" y="2911"/>
                    <a:pt x="553" y="3069"/>
                    <a:pt x="339" y="3194"/>
                  </a:cubicBezTo>
                  <a:cubicBezTo>
                    <a:pt x="124" y="3306"/>
                    <a:pt x="0" y="3385"/>
                    <a:pt x="0" y="3385"/>
                  </a:cubicBezTo>
                  <a:cubicBezTo>
                    <a:pt x="0" y="3385"/>
                    <a:pt x="136" y="3352"/>
                    <a:pt x="373" y="3284"/>
                  </a:cubicBezTo>
                  <a:cubicBezTo>
                    <a:pt x="598" y="3205"/>
                    <a:pt x="937" y="3115"/>
                    <a:pt x="1321" y="2979"/>
                  </a:cubicBezTo>
                  <a:cubicBezTo>
                    <a:pt x="2110" y="2720"/>
                    <a:pt x="3149" y="2336"/>
                    <a:pt x="4164" y="1918"/>
                  </a:cubicBezTo>
                  <a:cubicBezTo>
                    <a:pt x="5180" y="1490"/>
                    <a:pt x="6184" y="1027"/>
                    <a:pt x="6929" y="666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79"/>
                    <a:pt x="8147" y="0"/>
                    <a:pt x="8147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15"/>
            <p:cNvSpPr/>
            <p:nvPr/>
          </p:nvSpPr>
          <p:spPr>
            <a:xfrm>
              <a:off x="2202069" y="538616"/>
              <a:ext cx="70116" cy="203346"/>
            </a:xfrm>
            <a:custGeom>
              <a:rect b="b" l="l" r="r" t="t"/>
              <a:pathLst>
                <a:path extrusionOk="0" h="5925" w="2043">
                  <a:moveTo>
                    <a:pt x="2043" y="1"/>
                  </a:moveTo>
                  <a:cubicBezTo>
                    <a:pt x="2043" y="1"/>
                    <a:pt x="1817" y="339"/>
                    <a:pt x="1569" y="870"/>
                  </a:cubicBezTo>
                  <a:cubicBezTo>
                    <a:pt x="1309" y="1400"/>
                    <a:pt x="1005" y="2122"/>
                    <a:pt x="734" y="2856"/>
                  </a:cubicBezTo>
                  <a:cubicBezTo>
                    <a:pt x="497" y="3612"/>
                    <a:pt x="294" y="4368"/>
                    <a:pt x="170" y="4943"/>
                  </a:cubicBezTo>
                  <a:cubicBezTo>
                    <a:pt x="91" y="5270"/>
                    <a:pt x="34" y="5598"/>
                    <a:pt x="0" y="5925"/>
                  </a:cubicBezTo>
                  <a:cubicBezTo>
                    <a:pt x="0" y="5925"/>
                    <a:pt x="192" y="5575"/>
                    <a:pt x="429" y="5033"/>
                  </a:cubicBezTo>
                  <a:cubicBezTo>
                    <a:pt x="666" y="4492"/>
                    <a:pt x="948" y="3770"/>
                    <a:pt x="1185" y="3025"/>
                  </a:cubicBezTo>
                  <a:cubicBezTo>
                    <a:pt x="1309" y="2652"/>
                    <a:pt x="1434" y="2280"/>
                    <a:pt x="1558" y="1930"/>
                  </a:cubicBezTo>
                  <a:cubicBezTo>
                    <a:pt x="1671" y="1580"/>
                    <a:pt x="1761" y="1253"/>
                    <a:pt x="1840" y="971"/>
                  </a:cubicBezTo>
                  <a:cubicBezTo>
                    <a:pt x="1986" y="396"/>
                    <a:pt x="2043" y="1"/>
                    <a:pt x="2043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15"/>
            <p:cNvSpPr/>
            <p:nvPr/>
          </p:nvSpPr>
          <p:spPr>
            <a:xfrm>
              <a:off x="2404214" y="879036"/>
              <a:ext cx="277717" cy="192501"/>
            </a:xfrm>
            <a:custGeom>
              <a:rect b="b" l="l" r="r" t="t"/>
              <a:pathLst>
                <a:path extrusionOk="0" h="5609" w="8092">
                  <a:moveTo>
                    <a:pt x="8092" y="0"/>
                  </a:moveTo>
                  <a:cubicBezTo>
                    <a:pt x="8092" y="0"/>
                    <a:pt x="7956" y="68"/>
                    <a:pt x="7719" y="204"/>
                  </a:cubicBezTo>
                  <a:cubicBezTo>
                    <a:pt x="7494" y="339"/>
                    <a:pt x="7155" y="520"/>
                    <a:pt x="6760" y="768"/>
                  </a:cubicBezTo>
                  <a:cubicBezTo>
                    <a:pt x="5981" y="1253"/>
                    <a:pt x="4955" y="1930"/>
                    <a:pt x="3950" y="2630"/>
                  </a:cubicBezTo>
                  <a:cubicBezTo>
                    <a:pt x="3454" y="2991"/>
                    <a:pt x="2946" y="3341"/>
                    <a:pt x="2472" y="3679"/>
                  </a:cubicBezTo>
                  <a:cubicBezTo>
                    <a:pt x="1998" y="4006"/>
                    <a:pt x="1569" y="4334"/>
                    <a:pt x="1208" y="4616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25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4" y="5394"/>
                  </a:cubicBezTo>
                  <a:cubicBezTo>
                    <a:pt x="621" y="5259"/>
                    <a:pt x="960" y="5078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24"/>
                    <a:pt x="3713" y="3397"/>
                    <a:pt x="4210" y="3047"/>
                  </a:cubicBezTo>
                  <a:cubicBezTo>
                    <a:pt x="5214" y="2325"/>
                    <a:pt x="6196" y="1580"/>
                    <a:pt x="6918" y="1005"/>
                  </a:cubicBezTo>
                  <a:cubicBezTo>
                    <a:pt x="7279" y="711"/>
                    <a:pt x="7573" y="463"/>
                    <a:pt x="7776" y="283"/>
                  </a:cubicBezTo>
                  <a:cubicBezTo>
                    <a:pt x="7979" y="102"/>
                    <a:pt x="8092" y="0"/>
                    <a:pt x="8092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15"/>
            <p:cNvSpPr/>
            <p:nvPr/>
          </p:nvSpPr>
          <p:spPr>
            <a:xfrm>
              <a:off x="2667174" y="1134240"/>
              <a:ext cx="213436" cy="56628"/>
            </a:xfrm>
            <a:custGeom>
              <a:rect b="b" l="l" r="r" t="t"/>
              <a:pathLst>
                <a:path extrusionOk="0" h="1650" w="6219">
                  <a:moveTo>
                    <a:pt x="6218" y="1"/>
                  </a:moveTo>
                  <a:cubicBezTo>
                    <a:pt x="6218" y="1"/>
                    <a:pt x="5812" y="57"/>
                    <a:pt x="5225" y="215"/>
                  </a:cubicBezTo>
                  <a:cubicBezTo>
                    <a:pt x="4932" y="283"/>
                    <a:pt x="4593" y="396"/>
                    <a:pt x="4232" y="486"/>
                  </a:cubicBezTo>
                  <a:cubicBezTo>
                    <a:pt x="3860" y="576"/>
                    <a:pt x="3476" y="712"/>
                    <a:pt x="3104" y="802"/>
                  </a:cubicBezTo>
                  <a:cubicBezTo>
                    <a:pt x="2720" y="892"/>
                    <a:pt x="2337" y="994"/>
                    <a:pt x="1976" y="1084"/>
                  </a:cubicBezTo>
                  <a:cubicBezTo>
                    <a:pt x="1603" y="1174"/>
                    <a:pt x="1265" y="1253"/>
                    <a:pt x="971" y="1344"/>
                  </a:cubicBezTo>
                  <a:cubicBezTo>
                    <a:pt x="384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6" y="1649"/>
                  </a:cubicBezTo>
                  <a:cubicBezTo>
                    <a:pt x="250" y="1649"/>
                    <a:pt x="581" y="1643"/>
                    <a:pt x="1016" y="1603"/>
                  </a:cubicBezTo>
                  <a:cubicBezTo>
                    <a:pt x="1163" y="1603"/>
                    <a:pt x="1332" y="1580"/>
                    <a:pt x="1502" y="1569"/>
                  </a:cubicBezTo>
                  <a:cubicBezTo>
                    <a:pt x="1671" y="1547"/>
                    <a:pt x="1851" y="1535"/>
                    <a:pt x="2043" y="1501"/>
                  </a:cubicBezTo>
                  <a:cubicBezTo>
                    <a:pt x="2427" y="1434"/>
                    <a:pt x="2822" y="1355"/>
                    <a:pt x="3228" y="1265"/>
                  </a:cubicBezTo>
                  <a:cubicBezTo>
                    <a:pt x="3612" y="1152"/>
                    <a:pt x="4007" y="1016"/>
                    <a:pt x="4368" y="892"/>
                  </a:cubicBezTo>
                  <a:cubicBezTo>
                    <a:pt x="4548" y="824"/>
                    <a:pt x="4706" y="745"/>
                    <a:pt x="4876" y="678"/>
                  </a:cubicBezTo>
                  <a:cubicBezTo>
                    <a:pt x="5034" y="610"/>
                    <a:pt x="5180" y="542"/>
                    <a:pt x="5316" y="475"/>
                  </a:cubicBezTo>
                  <a:cubicBezTo>
                    <a:pt x="5869" y="215"/>
                    <a:pt x="6218" y="1"/>
                    <a:pt x="6218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15"/>
            <p:cNvSpPr/>
            <p:nvPr/>
          </p:nvSpPr>
          <p:spPr>
            <a:xfrm>
              <a:off x="2289585" y="1050773"/>
              <a:ext cx="48357" cy="35178"/>
            </a:xfrm>
            <a:custGeom>
              <a:rect b="b" l="l" r="r" t="t"/>
              <a:pathLst>
                <a:path extrusionOk="0" h="1025" w="1409">
                  <a:moveTo>
                    <a:pt x="875" y="1"/>
                  </a:moveTo>
                  <a:cubicBezTo>
                    <a:pt x="852" y="1"/>
                    <a:pt x="828" y="3"/>
                    <a:pt x="802" y="7"/>
                  </a:cubicBezTo>
                  <a:cubicBezTo>
                    <a:pt x="768" y="7"/>
                    <a:pt x="745" y="7"/>
                    <a:pt x="723" y="18"/>
                  </a:cubicBezTo>
                  <a:cubicBezTo>
                    <a:pt x="328" y="131"/>
                    <a:pt x="1" y="864"/>
                    <a:pt x="542" y="1011"/>
                  </a:cubicBezTo>
                  <a:cubicBezTo>
                    <a:pt x="579" y="1020"/>
                    <a:pt x="614" y="1025"/>
                    <a:pt x="649" y="1025"/>
                  </a:cubicBezTo>
                  <a:cubicBezTo>
                    <a:pt x="1173" y="1025"/>
                    <a:pt x="1409" y="1"/>
                    <a:pt x="87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15"/>
            <p:cNvSpPr/>
            <p:nvPr/>
          </p:nvSpPr>
          <p:spPr>
            <a:xfrm>
              <a:off x="2277196" y="1175046"/>
              <a:ext cx="47362" cy="35556"/>
            </a:xfrm>
            <a:custGeom>
              <a:rect b="b" l="l" r="r" t="t"/>
              <a:pathLst>
                <a:path extrusionOk="0" h="1036" w="1380">
                  <a:moveTo>
                    <a:pt x="858" y="1"/>
                  </a:moveTo>
                  <a:cubicBezTo>
                    <a:pt x="833" y="1"/>
                    <a:pt x="807" y="3"/>
                    <a:pt x="779" y="8"/>
                  </a:cubicBezTo>
                  <a:cubicBezTo>
                    <a:pt x="757" y="8"/>
                    <a:pt x="734" y="19"/>
                    <a:pt x="712" y="30"/>
                  </a:cubicBezTo>
                  <a:cubicBezTo>
                    <a:pt x="305" y="143"/>
                    <a:pt x="1" y="888"/>
                    <a:pt x="554" y="1023"/>
                  </a:cubicBezTo>
                  <a:cubicBezTo>
                    <a:pt x="587" y="1031"/>
                    <a:pt x="620" y="1035"/>
                    <a:pt x="652" y="1035"/>
                  </a:cubicBezTo>
                  <a:cubicBezTo>
                    <a:pt x="1175" y="1035"/>
                    <a:pt x="1379" y="1"/>
                    <a:pt x="8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15"/>
            <p:cNvSpPr/>
            <p:nvPr/>
          </p:nvSpPr>
          <p:spPr>
            <a:xfrm>
              <a:off x="2506934" y="1255835"/>
              <a:ext cx="51102" cy="28829"/>
            </a:xfrm>
            <a:custGeom>
              <a:rect b="b" l="l" r="r" t="t"/>
              <a:pathLst>
                <a:path extrusionOk="0" h="840" w="1489">
                  <a:moveTo>
                    <a:pt x="888" y="0"/>
                  </a:moveTo>
                  <a:cubicBezTo>
                    <a:pt x="477" y="0"/>
                    <a:pt x="1" y="423"/>
                    <a:pt x="382" y="723"/>
                  </a:cubicBezTo>
                  <a:cubicBezTo>
                    <a:pt x="393" y="734"/>
                    <a:pt x="416" y="746"/>
                    <a:pt x="438" y="757"/>
                  </a:cubicBezTo>
                  <a:cubicBezTo>
                    <a:pt x="525" y="813"/>
                    <a:pt x="638" y="839"/>
                    <a:pt x="754" y="839"/>
                  </a:cubicBezTo>
                  <a:cubicBezTo>
                    <a:pt x="1105" y="839"/>
                    <a:pt x="1488" y="600"/>
                    <a:pt x="1285" y="227"/>
                  </a:cubicBezTo>
                  <a:cubicBezTo>
                    <a:pt x="1199" y="65"/>
                    <a:pt x="1048" y="0"/>
                    <a:pt x="88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15"/>
            <p:cNvSpPr/>
            <p:nvPr/>
          </p:nvSpPr>
          <p:spPr>
            <a:xfrm>
              <a:off x="2040731" y="1280100"/>
              <a:ext cx="38438" cy="36860"/>
            </a:xfrm>
            <a:custGeom>
              <a:rect b="b" l="l" r="r" t="t"/>
              <a:pathLst>
                <a:path extrusionOk="0" h="1074" w="1120">
                  <a:moveTo>
                    <a:pt x="635" y="1"/>
                  </a:moveTo>
                  <a:cubicBezTo>
                    <a:pt x="614" y="1"/>
                    <a:pt x="593" y="2"/>
                    <a:pt x="571" y="5"/>
                  </a:cubicBezTo>
                  <a:cubicBezTo>
                    <a:pt x="0" y="45"/>
                    <a:pt x="52" y="1073"/>
                    <a:pt x="490" y="1073"/>
                  </a:cubicBezTo>
                  <a:cubicBezTo>
                    <a:pt x="545" y="1073"/>
                    <a:pt x="606" y="1057"/>
                    <a:pt x="673" y="1020"/>
                  </a:cubicBezTo>
                  <a:cubicBezTo>
                    <a:pt x="696" y="1009"/>
                    <a:pt x="707" y="998"/>
                    <a:pt x="729" y="987"/>
                  </a:cubicBezTo>
                  <a:cubicBezTo>
                    <a:pt x="1054" y="759"/>
                    <a:pt x="1119" y="1"/>
                    <a:pt x="63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15"/>
            <p:cNvSpPr/>
            <p:nvPr/>
          </p:nvSpPr>
          <p:spPr>
            <a:xfrm>
              <a:off x="2406685" y="1157646"/>
              <a:ext cx="42454" cy="28623"/>
            </a:xfrm>
            <a:custGeom>
              <a:rect b="b" l="l" r="r" t="t"/>
              <a:pathLst>
                <a:path extrusionOk="0" h="834" w="1237">
                  <a:moveTo>
                    <a:pt x="451" y="1"/>
                  </a:moveTo>
                  <a:cubicBezTo>
                    <a:pt x="211" y="1"/>
                    <a:pt x="1" y="123"/>
                    <a:pt x="30" y="413"/>
                  </a:cubicBezTo>
                  <a:cubicBezTo>
                    <a:pt x="56" y="704"/>
                    <a:pt x="336" y="834"/>
                    <a:pt x="604" y="834"/>
                  </a:cubicBezTo>
                  <a:cubicBezTo>
                    <a:pt x="928" y="834"/>
                    <a:pt x="1236" y="644"/>
                    <a:pt x="1057" y="323"/>
                  </a:cubicBezTo>
                  <a:cubicBezTo>
                    <a:pt x="1046" y="300"/>
                    <a:pt x="1035" y="278"/>
                    <a:pt x="1023" y="267"/>
                  </a:cubicBezTo>
                  <a:cubicBezTo>
                    <a:pt x="911" y="100"/>
                    <a:pt x="669" y="1"/>
                    <a:pt x="45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15"/>
            <p:cNvSpPr/>
            <p:nvPr/>
          </p:nvSpPr>
          <p:spPr>
            <a:xfrm>
              <a:off x="2141735" y="874266"/>
              <a:ext cx="38370" cy="37477"/>
            </a:xfrm>
            <a:custGeom>
              <a:rect b="b" l="l" r="r" t="t"/>
              <a:pathLst>
                <a:path extrusionOk="0" h="1092" w="1118">
                  <a:moveTo>
                    <a:pt x="605" y="0"/>
                  </a:moveTo>
                  <a:cubicBezTo>
                    <a:pt x="548" y="0"/>
                    <a:pt x="484" y="19"/>
                    <a:pt x="416" y="60"/>
                  </a:cubicBezTo>
                  <a:cubicBezTo>
                    <a:pt x="393" y="72"/>
                    <a:pt x="371" y="83"/>
                    <a:pt x="359" y="94"/>
                  </a:cubicBezTo>
                  <a:cubicBezTo>
                    <a:pt x="34" y="333"/>
                    <a:pt x="0" y="1091"/>
                    <a:pt x="488" y="1091"/>
                  </a:cubicBezTo>
                  <a:cubicBezTo>
                    <a:pt x="508" y="1091"/>
                    <a:pt x="529" y="1090"/>
                    <a:pt x="551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15"/>
            <p:cNvSpPr/>
            <p:nvPr/>
          </p:nvSpPr>
          <p:spPr>
            <a:xfrm>
              <a:off x="2189748" y="1232566"/>
              <a:ext cx="38301" cy="37786"/>
            </a:xfrm>
            <a:custGeom>
              <a:rect b="b" l="l" r="r" t="t"/>
              <a:pathLst>
                <a:path extrusionOk="0" h="1101" w="1116">
                  <a:moveTo>
                    <a:pt x="649" y="0"/>
                  </a:moveTo>
                  <a:cubicBezTo>
                    <a:pt x="615" y="0"/>
                    <a:pt x="579" y="4"/>
                    <a:pt x="540" y="13"/>
                  </a:cubicBezTo>
                  <a:cubicBezTo>
                    <a:pt x="1" y="131"/>
                    <a:pt x="160" y="1101"/>
                    <a:pt x="574" y="1101"/>
                  </a:cubicBezTo>
                  <a:cubicBezTo>
                    <a:pt x="637" y="1101"/>
                    <a:pt x="705" y="1079"/>
                    <a:pt x="777" y="1029"/>
                  </a:cubicBezTo>
                  <a:cubicBezTo>
                    <a:pt x="788" y="1006"/>
                    <a:pt x="811" y="995"/>
                    <a:pt x="822" y="984"/>
                  </a:cubicBezTo>
                  <a:cubicBezTo>
                    <a:pt x="1116" y="721"/>
                    <a:pt x="1097" y="0"/>
                    <a:pt x="64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15"/>
            <p:cNvSpPr/>
            <p:nvPr/>
          </p:nvSpPr>
          <p:spPr>
            <a:xfrm>
              <a:off x="2359907" y="890602"/>
              <a:ext cx="38576" cy="38061"/>
            </a:xfrm>
            <a:custGeom>
              <a:rect b="b" l="l" r="r" t="t"/>
              <a:pathLst>
                <a:path extrusionOk="0" h="1109" w="1124">
                  <a:moveTo>
                    <a:pt x="645" y="0"/>
                  </a:moveTo>
                  <a:cubicBezTo>
                    <a:pt x="611" y="0"/>
                    <a:pt x="575" y="5"/>
                    <a:pt x="536" y="13"/>
                  </a:cubicBezTo>
                  <a:cubicBezTo>
                    <a:pt x="0" y="150"/>
                    <a:pt x="179" y="1109"/>
                    <a:pt x="578" y="1109"/>
                  </a:cubicBezTo>
                  <a:cubicBezTo>
                    <a:pt x="642" y="1109"/>
                    <a:pt x="711" y="1085"/>
                    <a:pt x="784" y="1029"/>
                  </a:cubicBezTo>
                  <a:lnTo>
                    <a:pt x="840" y="984"/>
                  </a:lnTo>
                  <a:cubicBezTo>
                    <a:pt x="1124" y="721"/>
                    <a:pt x="1095" y="0"/>
                    <a:pt x="64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15"/>
            <p:cNvSpPr/>
            <p:nvPr/>
          </p:nvSpPr>
          <p:spPr>
            <a:xfrm>
              <a:off x="2184085" y="1342047"/>
              <a:ext cx="51789" cy="29103"/>
            </a:xfrm>
            <a:custGeom>
              <a:rect b="b" l="l" r="r" t="t"/>
              <a:pathLst>
                <a:path extrusionOk="0" h="848" w="1509">
                  <a:moveTo>
                    <a:pt x="763" y="0"/>
                  </a:moveTo>
                  <a:cubicBezTo>
                    <a:pt x="406" y="0"/>
                    <a:pt x="0" y="255"/>
                    <a:pt x="209" y="637"/>
                  </a:cubicBezTo>
                  <a:cubicBezTo>
                    <a:pt x="297" y="787"/>
                    <a:pt x="445" y="848"/>
                    <a:pt x="601" y="848"/>
                  </a:cubicBezTo>
                  <a:cubicBezTo>
                    <a:pt x="1021" y="848"/>
                    <a:pt x="1509" y="414"/>
                    <a:pt x="1123" y="118"/>
                  </a:cubicBezTo>
                  <a:cubicBezTo>
                    <a:pt x="1100" y="107"/>
                    <a:pt x="1077" y="84"/>
                    <a:pt x="1055" y="73"/>
                  </a:cubicBezTo>
                  <a:cubicBezTo>
                    <a:pt x="974" y="23"/>
                    <a:pt x="871" y="0"/>
                    <a:pt x="763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15"/>
            <p:cNvSpPr/>
            <p:nvPr/>
          </p:nvSpPr>
          <p:spPr>
            <a:xfrm>
              <a:off x="2116338" y="1194128"/>
              <a:ext cx="52235" cy="29103"/>
            </a:xfrm>
            <a:custGeom>
              <a:rect b="b" l="l" r="r" t="t"/>
              <a:pathLst>
                <a:path extrusionOk="0" h="848" w="1522">
                  <a:moveTo>
                    <a:pt x="919" y="0"/>
                  </a:moveTo>
                  <a:cubicBezTo>
                    <a:pt x="497" y="0"/>
                    <a:pt x="1" y="465"/>
                    <a:pt x="411" y="749"/>
                  </a:cubicBezTo>
                  <a:cubicBezTo>
                    <a:pt x="433" y="761"/>
                    <a:pt x="445" y="772"/>
                    <a:pt x="467" y="783"/>
                  </a:cubicBezTo>
                  <a:cubicBezTo>
                    <a:pt x="547" y="827"/>
                    <a:pt x="645" y="847"/>
                    <a:pt x="745" y="847"/>
                  </a:cubicBezTo>
                  <a:cubicBezTo>
                    <a:pt x="1112" y="847"/>
                    <a:pt x="1521" y="578"/>
                    <a:pt x="1291" y="197"/>
                  </a:cubicBezTo>
                  <a:cubicBezTo>
                    <a:pt x="1204" y="57"/>
                    <a:pt x="1066" y="0"/>
                    <a:pt x="9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15"/>
            <p:cNvSpPr/>
            <p:nvPr/>
          </p:nvSpPr>
          <p:spPr>
            <a:xfrm>
              <a:off x="2124815" y="1294102"/>
              <a:ext cx="39159" cy="31403"/>
            </a:xfrm>
            <a:custGeom>
              <a:rect b="b" l="l" r="r" t="t"/>
              <a:pathLst>
                <a:path extrusionOk="0" h="915" w="1141">
                  <a:moveTo>
                    <a:pt x="446" y="1"/>
                  </a:moveTo>
                  <a:cubicBezTo>
                    <a:pt x="289" y="1"/>
                    <a:pt x="151" y="82"/>
                    <a:pt x="96" y="285"/>
                  </a:cubicBezTo>
                  <a:cubicBezTo>
                    <a:pt x="1" y="660"/>
                    <a:pt x="423" y="915"/>
                    <a:pt x="751" y="915"/>
                  </a:cubicBezTo>
                  <a:cubicBezTo>
                    <a:pt x="966" y="915"/>
                    <a:pt x="1141" y="804"/>
                    <a:pt x="1100" y="545"/>
                  </a:cubicBezTo>
                  <a:cubicBezTo>
                    <a:pt x="1100" y="511"/>
                    <a:pt x="1089" y="488"/>
                    <a:pt x="1089" y="477"/>
                  </a:cubicBezTo>
                  <a:cubicBezTo>
                    <a:pt x="1019" y="223"/>
                    <a:pt x="707" y="1"/>
                    <a:pt x="44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15"/>
            <p:cNvSpPr/>
            <p:nvPr/>
          </p:nvSpPr>
          <p:spPr>
            <a:xfrm>
              <a:off x="2047663" y="1355123"/>
              <a:ext cx="39434" cy="31403"/>
            </a:xfrm>
            <a:custGeom>
              <a:rect b="b" l="l" r="r" t="t"/>
              <a:pathLst>
                <a:path extrusionOk="0" h="915" w="1149">
                  <a:moveTo>
                    <a:pt x="444" y="1"/>
                  </a:moveTo>
                  <a:cubicBezTo>
                    <a:pt x="280" y="1"/>
                    <a:pt x="136" y="86"/>
                    <a:pt x="87" y="301"/>
                  </a:cubicBezTo>
                  <a:cubicBezTo>
                    <a:pt x="0" y="669"/>
                    <a:pt x="413" y="914"/>
                    <a:pt x="740" y="914"/>
                  </a:cubicBezTo>
                  <a:cubicBezTo>
                    <a:pt x="964" y="914"/>
                    <a:pt x="1149" y="798"/>
                    <a:pt x="1103" y="527"/>
                  </a:cubicBezTo>
                  <a:cubicBezTo>
                    <a:pt x="1103" y="504"/>
                    <a:pt x="1092" y="482"/>
                    <a:pt x="1080" y="459"/>
                  </a:cubicBezTo>
                  <a:cubicBezTo>
                    <a:pt x="1011" y="211"/>
                    <a:pt x="702" y="1"/>
                    <a:pt x="44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15"/>
            <p:cNvSpPr/>
            <p:nvPr/>
          </p:nvSpPr>
          <p:spPr>
            <a:xfrm>
              <a:off x="2087131" y="518470"/>
              <a:ext cx="39090" cy="37237"/>
            </a:xfrm>
            <a:custGeom>
              <a:rect b="b" l="l" r="r" t="t"/>
              <a:pathLst>
                <a:path extrusionOk="0" h="1085" w="1139">
                  <a:moveTo>
                    <a:pt x="676" y="0"/>
                  </a:moveTo>
                  <a:cubicBezTo>
                    <a:pt x="625" y="0"/>
                    <a:pt x="568" y="14"/>
                    <a:pt x="506" y="46"/>
                  </a:cubicBezTo>
                  <a:cubicBezTo>
                    <a:pt x="483" y="57"/>
                    <a:pt x="461" y="69"/>
                    <a:pt x="438" y="80"/>
                  </a:cubicBezTo>
                  <a:cubicBezTo>
                    <a:pt x="93" y="302"/>
                    <a:pt x="1" y="1085"/>
                    <a:pt x="539" y="1085"/>
                  </a:cubicBezTo>
                  <a:cubicBezTo>
                    <a:pt x="547" y="1085"/>
                    <a:pt x="554" y="1084"/>
                    <a:pt x="562" y="1084"/>
                  </a:cubicBezTo>
                  <a:cubicBezTo>
                    <a:pt x="1139" y="1054"/>
                    <a:pt x="1117" y="0"/>
                    <a:pt x="67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15"/>
            <p:cNvSpPr/>
            <p:nvPr/>
          </p:nvSpPr>
          <p:spPr>
            <a:xfrm>
              <a:off x="2026488" y="1133793"/>
              <a:ext cx="42420" cy="28657"/>
            </a:xfrm>
            <a:custGeom>
              <a:rect b="b" l="l" r="r" t="t"/>
              <a:pathLst>
                <a:path extrusionOk="0" h="835" w="1236">
                  <a:moveTo>
                    <a:pt x="636" y="1"/>
                  </a:moveTo>
                  <a:cubicBezTo>
                    <a:pt x="310" y="1"/>
                    <a:pt x="0" y="193"/>
                    <a:pt x="174" y="521"/>
                  </a:cubicBezTo>
                  <a:cubicBezTo>
                    <a:pt x="185" y="533"/>
                    <a:pt x="197" y="555"/>
                    <a:pt x="208" y="578"/>
                  </a:cubicBezTo>
                  <a:cubicBezTo>
                    <a:pt x="325" y="737"/>
                    <a:pt x="565" y="834"/>
                    <a:pt x="781" y="834"/>
                  </a:cubicBezTo>
                  <a:cubicBezTo>
                    <a:pt x="1023" y="834"/>
                    <a:pt x="1236" y="712"/>
                    <a:pt x="1212" y="420"/>
                  </a:cubicBezTo>
                  <a:cubicBezTo>
                    <a:pt x="1182" y="130"/>
                    <a:pt x="904" y="1"/>
                    <a:pt x="63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15"/>
            <p:cNvSpPr/>
            <p:nvPr/>
          </p:nvSpPr>
          <p:spPr>
            <a:xfrm>
              <a:off x="2107243" y="1024210"/>
              <a:ext cx="38988" cy="37409"/>
            </a:xfrm>
            <a:custGeom>
              <a:rect b="b" l="l" r="r" t="t"/>
              <a:pathLst>
                <a:path extrusionOk="0" h="1090" w="1136">
                  <a:moveTo>
                    <a:pt x="619" y="0"/>
                  </a:moveTo>
                  <a:cubicBezTo>
                    <a:pt x="604" y="0"/>
                    <a:pt x="590" y="1"/>
                    <a:pt x="574" y="2"/>
                  </a:cubicBezTo>
                  <a:cubicBezTo>
                    <a:pt x="1" y="52"/>
                    <a:pt x="55" y="1090"/>
                    <a:pt x="498" y="1090"/>
                  </a:cubicBezTo>
                  <a:cubicBezTo>
                    <a:pt x="552" y="1090"/>
                    <a:pt x="611" y="1074"/>
                    <a:pt x="676" y="1040"/>
                  </a:cubicBezTo>
                  <a:cubicBezTo>
                    <a:pt x="698" y="1029"/>
                    <a:pt x="710" y="1018"/>
                    <a:pt x="732" y="1006"/>
                  </a:cubicBezTo>
                  <a:cubicBezTo>
                    <a:pt x="1073" y="776"/>
                    <a:pt x="1135" y="0"/>
                    <a:pt x="6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15"/>
            <p:cNvSpPr/>
            <p:nvPr/>
          </p:nvSpPr>
          <p:spPr>
            <a:xfrm>
              <a:off x="2325106" y="713133"/>
              <a:ext cx="43380" cy="28554"/>
            </a:xfrm>
            <a:custGeom>
              <a:rect b="b" l="l" r="r" t="t"/>
              <a:pathLst>
                <a:path extrusionOk="0" h="832" w="1264">
                  <a:moveTo>
                    <a:pt x="482" y="0"/>
                  </a:moveTo>
                  <a:cubicBezTo>
                    <a:pt x="228" y="0"/>
                    <a:pt x="1" y="131"/>
                    <a:pt x="38" y="434"/>
                  </a:cubicBezTo>
                  <a:cubicBezTo>
                    <a:pt x="77" y="712"/>
                    <a:pt x="339" y="832"/>
                    <a:pt x="597" y="832"/>
                  </a:cubicBezTo>
                  <a:cubicBezTo>
                    <a:pt x="934" y="832"/>
                    <a:pt x="1263" y="625"/>
                    <a:pt x="1065" y="298"/>
                  </a:cubicBezTo>
                  <a:cubicBezTo>
                    <a:pt x="1053" y="276"/>
                    <a:pt x="1042" y="264"/>
                    <a:pt x="1031" y="242"/>
                  </a:cubicBezTo>
                  <a:cubicBezTo>
                    <a:pt x="919" y="89"/>
                    <a:pt x="691" y="0"/>
                    <a:pt x="482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15"/>
            <p:cNvSpPr/>
            <p:nvPr/>
          </p:nvSpPr>
          <p:spPr>
            <a:xfrm>
              <a:off x="2163356" y="1133656"/>
              <a:ext cx="47911" cy="35247"/>
            </a:xfrm>
            <a:custGeom>
              <a:rect b="b" l="l" r="r" t="t"/>
              <a:pathLst>
                <a:path extrusionOk="0" h="1027" w="1396">
                  <a:moveTo>
                    <a:pt x="862" y="1"/>
                  </a:moveTo>
                  <a:cubicBezTo>
                    <a:pt x="840" y="1"/>
                    <a:pt x="816" y="3"/>
                    <a:pt x="790" y="6"/>
                  </a:cubicBezTo>
                  <a:cubicBezTo>
                    <a:pt x="767" y="6"/>
                    <a:pt x="745" y="18"/>
                    <a:pt x="722" y="29"/>
                  </a:cubicBezTo>
                  <a:cubicBezTo>
                    <a:pt x="316" y="131"/>
                    <a:pt x="0" y="875"/>
                    <a:pt x="542" y="1011"/>
                  </a:cubicBezTo>
                  <a:cubicBezTo>
                    <a:pt x="580" y="1021"/>
                    <a:pt x="618" y="1026"/>
                    <a:pt x="654" y="1026"/>
                  </a:cubicBezTo>
                  <a:cubicBezTo>
                    <a:pt x="1173" y="1026"/>
                    <a:pt x="1396" y="1"/>
                    <a:pt x="86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15"/>
            <p:cNvSpPr/>
            <p:nvPr/>
          </p:nvSpPr>
          <p:spPr>
            <a:xfrm>
              <a:off x="2048316" y="1198246"/>
              <a:ext cx="47327" cy="35590"/>
            </a:xfrm>
            <a:custGeom>
              <a:rect b="b" l="l" r="r" t="t"/>
              <a:pathLst>
                <a:path extrusionOk="0" h="1037" w="1379">
                  <a:moveTo>
                    <a:pt x="864" y="0"/>
                  </a:moveTo>
                  <a:cubicBezTo>
                    <a:pt x="838" y="0"/>
                    <a:pt x="809" y="3"/>
                    <a:pt x="779" y="9"/>
                  </a:cubicBezTo>
                  <a:cubicBezTo>
                    <a:pt x="757" y="9"/>
                    <a:pt x="734" y="20"/>
                    <a:pt x="712" y="20"/>
                  </a:cubicBezTo>
                  <a:cubicBezTo>
                    <a:pt x="305" y="144"/>
                    <a:pt x="1" y="889"/>
                    <a:pt x="542" y="1024"/>
                  </a:cubicBezTo>
                  <a:cubicBezTo>
                    <a:pt x="576" y="1032"/>
                    <a:pt x="610" y="1036"/>
                    <a:pt x="641" y="1036"/>
                  </a:cubicBezTo>
                  <a:cubicBezTo>
                    <a:pt x="1172" y="1036"/>
                    <a:pt x="1378" y="0"/>
                    <a:pt x="86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15"/>
            <p:cNvSpPr/>
            <p:nvPr/>
          </p:nvSpPr>
          <p:spPr>
            <a:xfrm>
              <a:off x="2697101" y="1026818"/>
              <a:ext cx="38507" cy="36860"/>
            </a:xfrm>
            <a:custGeom>
              <a:rect b="b" l="l" r="r" t="t"/>
              <a:pathLst>
                <a:path extrusionOk="0" h="1074" w="1122">
                  <a:moveTo>
                    <a:pt x="626" y="1"/>
                  </a:moveTo>
                  <a:cubicBezTo>
                    <a:pt x="606" y="1"/>
                    <a:pt x="584" y="2"/>
                    <a:pt x="562" y="5"/>
                  </a:cubicBezTo>
                  <a:cubicBezTo>
                    <a:pt x="1" y="45"/>
                    <a:pt x="54" y="1073"/>
                    <a:pt x="484" y="1073"/>
                  </a:cubicBezTo>
                  <a:cubicBezTo>
                    <a:pt x="538" y="1073"/>
                    <a:pt x="598" y="1057"/>
                    <a:pt x="663" y="1021"/>
                  </a:cubicBezTo>
                  <a:lnTo>
                    <a:pt x="720" y="987"/>
                  </a:lnTo>
                  <a:cubicBezTo>
                    <a:pt x="1056" y="759"/>
                    <a:pt x="1121" y="1"/>
                    <a:pt x="62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15"/>
            <p:cNvSpPr/>
            <p:nvPr/>
          </p:nvSpPr>
          <p:spPr>
            <a:xfrm>
              <a:off x="2007612" y="1374171"/>
              <a:ext cx="42454" cy="28657"/>
            </a:xfrm>
            <a:custGeom>
              <a:rect b="b" l="l" r="r" t="t"/>
              <a:pathLst>
                <a:path extrusionOk="0" h="835" w="1237">
                  <a:moveTo>
                    <a:pt x="455" y="1"/>
                  </a:moveTo>
                  <a:cubicBezTo>
                    <a:pt x="213" y="1"/>
                    <a:pt x="1" y="125"/>
                    <a:pt x="24" y="423"/>
                  </a:cubicBezTo>
                  <a:cubicBezTo>
                    <a:pt x="50" y="708"/>
                    <a:pt x="326" y="834"/>
                    <a:pt x="594" y="834"/>
                  </a:cubicBezTo>
                  <a:cubicBezTo>
                    <a:pt x="922" y="834"/>
                    <a:pt x="1236" y="645"/>
                    <a:pt x="1063" y="322"/>
                  </a:cubicBezTo>
                  <a:cubicBezTo>
                    <a:pt x="1051" y="299"/>
                    <a:pt x="1040" y="277"/>
                    <a:pt x="1029" y="265"/>
                  </a:cubicBezTo>
                  <a:cubicBezTo>
                    <a:pt x="912" y="100"/>
                    <a:pt x="671" y="1"/>
                    <a:pt x="4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15"/>
            <p:cNvSpPr/>
            <p:nvPr/>
          </p:nvSpPr>
          <p:spPr>
            <a:xfrm>
              <a:off x="2286565" y="1289023"/>
              <a:ext cx="38370" cy="37477"/>
            </a:xfrm>
            <a:custGeom>
              <a:rect b="b" l="l" r="r" t="t"/>
              <a:pathLst>
                <a:path extrusionOk="0" h="1092" w="1118">
                  <a:moveTo>
                    <a:pt x="605" y="1"/>
                  </a:moveTo>
                  <a:cubicBezTo>
                    <a:pt x="548" y="1"/>
                    <a:pt x="485" y="19"/>
                    <a:pt x="416" y="61"/>
                  </a:cubicBezTo>
                  <a:cubicBezTo>
                    <a:pt x="393" y="72"/>
                    <a:pt x="371" y="83"/>
                    <a:pt x="360" y="95"/>
                  </a:cubicBezTo>
                  <a:cubicBezTo>
                    <a:pt x="35" y="344"/>
                    <a:pt x="1" y="1092"/>
                    <a:pt x="487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15"/>
            <p:cNvSpPr/>
            <p:nvPr/>
          </p:nvSpPr>
          <p:spPr>
            <a:xfrm>
              <a:off x="7187049" y="266355"/>
              <a:ext cx="295152" cy="246349"/>
            </a:xfrm>
            <a:custGeom>
              <a:rect b="b" l="l" r="r" t="t"/>
              <a:pathLst>
                <a:path extrusionOk="0" h="7178" w="8600">
                  <a:moveTo>
                    <a:pt x="2664" y="1"/>
                  </a:moveTo>
                  <a:lnTo>
                    <a:pt x="1" y="272"/>
                  </a:lnTo>
                  <a:lnTo>
                    <a:pt x="1" y="5192"/>
                  </a:lnTo>
                  <a:lnTo>
                    <a:pt x="3138" y="4988"/>
                  </a:lnTo>
                  <a:lnTo>
                    <a:pt x="8599" y="7178"/>
                  </a:lnTo>
                  <a:lnTo>
                    <a:pt x="8509" y="576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15"/>
            <p:cNvSpPr/>
            <p:nvPr/>
          </p:nvSpPr>
          <p:spPr>
            <a:xfrm>
              <a:off x="7187049" y="437544"/>
              <a:ext cx="323432" cy="1007704"/>
            </a:xfrm>
            <a:custGeom>
              <a:rect b="b" l="l" r="r" t="t"/>
              <a:pathLst>
                <a:path extrusionOk="0" h="29362" w="9424">
                  <a:moveTo>
                    <a:pt x="3138" y="0"/>
                  </a:moveTo>
                  <a:lnTo>
                    <a:pt x="1" y="204"/>
                  </a:lnTo>
                  <a:lnTo>
                    <a:pt x="12" y="6895"/>
                  </a:lnTo>
                  <a:lnTo>
                    <a:pt x="1" y="28944"/>
                  </a:lnTo>
                  <a:lnTo>
                    <a:pt x="339" y="29362"/>
                  </a:lnTo>
                  <a:lnTo>
                    <a:pt x="1039" y="29035"/>
                  </a:lnTo>
                  <a:lnTo>
                    <a:pt x="9423" y="14512"/>
                  </a:ln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15"/>
            <p:cNvSpPr/>
            <p:nvPr/>
          </p:nvSpPr>
          <p:spPr>
            <a:xfrm>
              <a:off x="7187049" y="437544"/>
              <a:ext cx="312964" cy="341621"/>
            </a:xfrm>
            <a:custGeom>
              <a:rect b="b" l="l" r="r" t="t"/>
              <a:pathLst>
                <a:path extrusionOk="0" h="9954" w="9119">
                  <a:moveTo>
                    <a:pt x="3138" y="0"/>
                  </a:moveTo>
                  <a:lnTo>
                    <a:pt x="1" y="204"/>
                  </a:lnTo>
                  <a:lnTo>
                    <a:pt x="1" y="6895"/>
                  </a:lnTo>
                  <a:cubicBezTo>
                    <a:pt x="892" y="6974"/>
                    <a:pt x="1772" y="7256"/>
                    <a:pt x="2246" y="7696"/>
                  </a:cubicBez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15"/>
            <p:cNvSpPr/>
            <p:nvPr/>
          </p:nvSpPr>
          <p:spPr>
            <a:xfrm>
              <a:off x="7198684" y="440632"/>
              <a:ext cx="938377" cy="1005027"/>
            </a:xfrm>
            <a:custGeom>
              <a:rect b="b" l="l" r="r" t="t"/>
              <a:pathLst>
                <a:path extrusionOk="0" h="29284" w="27342">
                  <a:moveTo>
                    <a:pt x="1986" y="1"/>
                  </a:moveTo>
                  <a:lnTo>
                    <a:pt x="1501" y="7189"/>
                  </a:lnTo>
                  <a:lnTo>
                    <a:pt x="34" y="28854"/>
                  </a:lnTo>
                  <a:lnTo>
                    <a:pt x="0" y="29283"/>
                  </a:lnTo>
                  <a:lnTo>
                    <a:pt x="0" y="29283"/>
                  </a:lnTo>
                  <a:lnTo>
                    <a:pt x="339" y="29182"/>
                  </a:lnTo>
                  <a:lnTo>
                    <a:pt x="15764" y="25131"/>
                  </a:lnTo>
                  <a:lnTo>
                    <a:pt x="27342" y="22084"/>
                  </a:lnTo>
                  <a:cubicBezTo>
                    <a:pt x="24566" y="14151"/>
                    <a:pt x="18947" y="7223"/>
                    <a:pt x="10190" y="3036"/>
                  </a:cubicBezTo>
                  <a:cubicBezTo>
                    <a:pt x="7561" y="1761"/>
                    <a:pt x="4807" y="746"/>
                    <a:pt x="1986" y="1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15"/>
            <p:cNvSpPr/>
            <p:nvPr/>
          </p:nvSpPr>
          <p:spPr>
            <a:xfrm>
              <a:off x="7266843" y="266355"/>
              <a:ext cx="1001149" cy="931822"/>
            </a:xfrm>
            <a:custGeom>
              <a:rect b="b" l="l" r="r" t="t"/>
              <a:pathLst>
                <a:path extrusionOk="0" h="27151" w="29171">
                  <a:moveTo>
                    <a:pt x="339" y="1"/>
                  </a:moveTo>
                  <a:lnTo>
                    <a:pt x="0" y="5079"/>
                  </a:lnTo>
                  <a:cubicBezTo>
                    <a:pt x="2821" y="5824"/>
                    <a:pt x="5575" y="6839"/>
                    <a:pt x="8204" y="8114"/>
                  </a:cubicBezTo>
                  <a:cubicBezTo>
                    <a:pt x="16949" y="12301"/>
                    <a:pt x="22580" y="19229"/>
                    <a:pt x="25356" y="27151"/>
                  </a:cubicBezTo>
                  <a:lnTo>
                    <a:pt x="29170" y="26158"/>
                  </a:lnTo>
                  <a:cubicBezTo>
                    <a:pt x="27816" y="22648"/>
                    <a:pt x="26044" y="19331"/>
                    <a:pt x="23889" y="16261"/>
                  </a:cubicBezTo>
                  <a:cubicBezTo>
                    <a:pt x="23889" y="16261"/>
                    <a:pt x="14692" y="3081"/>
                    <a:pt x="339" y="1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15"/>
            <p:cNvSpPr/>
            <p:nvPr/>
          </p:nvSpPr>
          <p:spPr>
            <a:xfrm>
              <a:off x="7250198" y="440632"/>
              <a:ext cx="886863" cy="862496"/>
            </a:xfrm>
            <a:custGeom>
              <a:rect b="b" l="l" r="r" t="t"/>
              <a:pathLst>
                <a:path extrusionOk="0" h="25131" w="25841">
                  <a:moveTo>
                    <a:pt x="485" y="1"/>
                  </a:moveTo>
                  <a:lnTo>
                    <a:pt x="0" y="7189"/>
                  </a:lnTo>
                  <a:cubicBezTo>
                    <a:pt x="57" y="7245"/>
                    <a:pt x="124" y="7290"/>
                    <a:pt x="181" y="7335"/>
                  </a:cubicBezTo>
                  <a:cubicBezTo>
                    <a:pt x="2528" y="9671"/>
                    <a:pt x="2392" y="12560"/>
                    <a:pt x="6037" y="13158"/>
                  </a:cubicBezTo>
                  <a:cubicBezTo>
                    <a:pt x="9513" y="13858"/>
                    <a:pt x="14421" y="12300"/>
                    <a:pt x="16227" y="16825"/>
                  </a:cubicBezTo>
                  <a:cubicBezTo>
                    <a:pt x="17321" y="19771"/>
                    <a:pt x="15302" y="22445"/>
                    <a:pt x="14263" y="25131"/>
                  </a:cubicBezTo>
                  <a:lnTo>
                    <a:pt x="25841" y="22084"/>
                  </a:lnTo>
                  <a:cubicBezTo>
                    <a:pt x="23065" y="14151"/>
                    <a:pt x="17446" y="7223"/>
                    <a:pt x="8689" y="3036"/>
                  </a:cubicBezTo>
                  <a:cubicBezTo>
                    <a:pt x="6060" y="1761"/>
                    <a:pt x="3306" y="746"/>
                    <a:pt x="485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15"/>
            <p:cNvSpPr/>
            <p:nvPr/>
          </p:nvSpPr>
          <p:spPr>
            <a:xfrm>
              <a:off x="7278855" y="266355"/>
              <a:ext cx="989137" cy="897743"/>
            </a:xfrm>
            <a:custGeom>
              <a:rect b="b" l="l" r="r" t="t"/>
              <a:pathLst>
                <a:path extrusionOk="0" h="26158" w="28821">
                  <a:moveTo>
                    <a:pt x="0" y="1"/>
                  </a:moveTo>
                  <a:lnTo>
                    <a:pt x="429" y="114"/>
                  </a:lnTo>
                  <a:cubicBezTo>
                    <a:pt x="722" y="193"/>
                    <a:pt x="1140" y="283"/>
                    <a:pt x="1670" y="452"/>
                  </a:cubicBezTo>
                  <a:lnTo>
                    <a:pt x="2550" y="723"/>
                  </a:lnTo>
                  <a:lnTo>
                    <a:pt x="3566" y="1073"/>
                  </a:lnTo>
                  <a:cubicBezTo>
                    <a:pt x="4288" y="1344"/>
                    <a:pt x="5089" y="1660"/>
                    <a:pt x="5958" y="2055"/>
                  </a:cubicBezTo>
                  <a:cubicBezTo>
                    <a:pt x="6816" y="2438"/>
                    <a:pt x="7741" y="2890"/>
                    <a:pt x="8678" y="3420"/>
                  </a:cubicBezTo>
                  <a:cubicBezTo>
                    <a:pt x="9626" y="3950"/>
                    <a:pt x="10607" y="4537"/>
                    <a:pt x="11578" y="5192"/>
                  </a:cubicBezTo>
                  <a:cubicBezTo>
                    <a:pt x="13620" y="6580"/>
                    <a:pt x="15561" y="8114"/>
                    <a:pt x="17367" y="9784"/>
                  </a:cubicBezTo>
                  <a:cubicBezTo>
                    <a:pt x="19172" y="11454"/>
                    <a:pt x="20865" y="13260"/>
                    <a:pt x="22411" y="15178"/>
                  </a:cubicBezTo>
                  <a:cubicBezTo>
                    <a:pt x="23110" y="16058"/>
                    <a:pt x="23776" y="16984"/>
                    <a:pt x="24385" y="17931"/>
                  </a:cubicBezTo>
                  <a:cubicBezTo>
                    <a:pt x="24972" y="18845"/>
                    <a:pt x="25491" y="19726"/>
                    <a:pt x="25976" y="20538"/>
                  </a:cubicBezTo>
                  <a:cubicBezTo>
                    <a:pt x="26462" y="21339"/>
                    <a:pt x="26868" y="22107"/>
                    <a:pt x="27218" y="22795"/>
                  </a:cubicBezTo>
                  <a:cubicBezTo>
                    <a:pt x="27398" y="23133"/>
                    <a:pt x="27567" y="23449"/>
                    <a:pt x="27703" y="23754"/>
                  </a:cubicBezTo>
                  <a:cubicBezTo>
                    <a:pt x="27850" y="24047"/>
                    <a:pt x="27985" y="24330"/>
                    <a:pt x="28098" y="24578"/>
                  </a:cubicBezTo>
                  <a:cubicBezTo>
                    <a:pt x="28357" y="25063"/>
                    <a:pt x="28515" y="25469"/>
                    <a:pt x="28639" y="25740"/>
                  </a:cubicBezTo>
                  <a:cubicBezTo>
                    <a:pt x="28752" y="26011"/>
                    <a:pt x="28820" y="26158"/>
                    <a:pt x="28820" y="26158"/>
                  </a:cubicBezTo>
                  <a:cubicBezTo>
                    <a:pt x="28820" y="26158"/>
                    <a:pt x="28775" y="26011"/>
                    <a:pt x="28673" y="25729"/>
                  </a:cubicBezTo>
                  <a:cubicBezTo>
                    <a:pt x="28583" y="25447"/>
                    <a:pt x="28436" y="25040"/>
                    <a:pt x="28233" y="24521"/>
                  </a:cubicBezTo>
                  <a:cubicBezTo>
                    <a:pt x="28041" y="24002"/>
                    <a:pt x="27782" y="23382"/>
                    <a:pt x="27466" y="22682"/>
                  </a:cubicBezTo>
                  <a:cubicBezTo>
                    <a:pt x="27139" y="21971"/>
                    <a:pt x="26744" y="21193"/>
                    <a:pt x="26315" y="20346"/>
                  </a:cubicBezTo>
                  <a:cubicBezTo>
                    <a:pt x="25875" y="19500"/>
                    <a:pt x="25344" y="18620"/>
                    <a:pt x="24758" y="17694"/>
                  </a:cubicBezTo>
                  <a:cubicBezTo>
                    <a:pt x="24160" y="16724"/>
                    <a:pt x="23494" y="15776"/>
                    <a:pt x="22783" y="14873"/>
                  </a:cubicBezTo>
                  <a:cubicBezTo>
                    <a:pt x="21214" y="12944"/>
                    <a:pt x="19511" y="11138"/>
                    <a:pt x="17660" y="9457"/>
                  </a:cubicBezTo>
                  <a:cubicBezTo>
                    <a:pt x="16723" y="8611"/>
                    <a:pt x="15753" y="7787"/>
                    <a:pt x="14771" y="7020"/>
                  </a:cubicBezTo>
                  <a:cubicBezTo>
                    <a:pt x="13789" y="6252"/>
                    <a:pt x="12785" y="5541"/>
                    <a:pt x="11781" y="4898"/>
                  </a:cubicBezTo>
                  <a:cubicBezTo>
                    <a:pt x="10777" y="4255"/>
                    <a:pt x="9784" y="3668"/>
                    <a:pt x="8813" y="3160"/>
                  </a:cubicBezTo>
                  <a:cubicBezTo>
                    <a:pt x="7843" y="2664"/>
                    <a:pt x="6917" y="2213"/>
                    <a:pt x="6037" y="1852"/>
                  </a:cubicBezTo>
                  <a:cubicBezTo>
                    <a:pt x="5157" y="1479"/>
                    <a:pt x="4345" y="1186"/>
                    <a:pt x="3611" y="937"/>
                  </a:cubicBezTo>
                  <a:lnTo>
                    <a:pt x="2573" y="622"/>
                  </a:lnTo>
                  <a:lnTo>
                    <a:pt x="1693" y="385"/>
                  </a:lnTo>
                  <a:cubicBezTo>
                    <a:pt x="1162" y="238"/>
                    <a:pt x="722" y="170"/>
                    <a:pt x="440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15"/>
            <p:cNvSpPr/>
            <p:nvPr/>
          </p:nvSpPr>
          <p:spPr>
            <a:xfrm>
              <a:off x="7264887" y="993665"/>
              <a:ext cx="33359" cy="108074"/>
            </a:xfrm>
            <a:custGeom>
              <a:rect b="b" l="l" r="r" t="t"/>
              <a:pathLst>
                <a:path extrusionOk="0" h="3149" w="972">
                  <a:moveTo>
                    <a:pt x="960" y="1"/>
                  </a:moveTo>
                  <a:lnTo>
                    <a:pt x="960" y="1"/>
                  </a:lnTo>
                  <a:cubicBezTo>
                    <a:pt x="847" y="147"/>
                    <a:pt x="757" y="294"/>
                    <a:pt x="678" y="452"/>
                  </a:cubicBezTo>
                  <a:cubicBezTo>
                    <a:pt x="509" y="790"/>
                    <a:pt x="373" y="1152"/>
                    <a:pt x="283" y="1524"/>
                  </a:cubicBezTo>
                  <a:cubicBezTo>
                    <a:pt x="227" y="1716"/>
                    <a:pt x="181" y="1908"/>
                    <a:pt x="148" y="2099"/>
                  </a:cubicBezTo>
                  <a:cubicBezTo>
                    <a:pt x="114" y="2280"/>
                    <a:pt x="91" y="2460"/>
                    <a:pt x="57" y="2618"/>
                  </a:cubicBezTo>
                  <a:cubicBezTo>
                    <a:pt x="23" y="2788"/>
                    <a:pt x="12" y="2968"/>
                    <a:pt x="1" y="3149"/>
                  </a:cubicBezTo>
                  <a:cubicBezTo>
                    <a:pt x="125" y="3013"/>
                    <a:pt x="227" y="2867"/>
                    <a:pt x="328" y="2720"/>
                  </a:cubicBezTo>
                  <a:cubicBezTo>
                    <a:pt x="509" y="2381"/>
                    <a:pt x="655" y="2020"/>
                    <a:pt x="746" y="1648"/>
                  </a:cubicBezTo>
                  <a:cubicBezTo>
                    <a:pt x="836" y="1276"/>
                    <a:pt x="904" y="903"/>
                    <a:pt x="949" y="531"/>
                  </a:cubicBezTo>
                  <a:cubicBezTo>
                    <a:pt x="960" y="362"/>
                    <a:pt x="971" y="181"/>
                    <a:pt x="960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15"/>
            <p:cNvSpPr/>
            <p:nvPr/>
          </p:nvSpPr>
          <p:spPr>
            <a:xfrm>
              <a:off x="7257920" y="758195"/>
              <a:ext cx="27147" cy="274217"/>
            </a:xfrm>
            <a:custGeom>
              <a:rect b="b" l="l" r="r" t="t"/>
              <a:pathLst>
                <a:path extrusionOk="0" h="7990" w="791">
                  <a:moveTo>
                    <a:pt x="791" y="1"/>
                  </a:moveTo>
                  <a:cubicBezTo>
                    <a:pt x="791" y="1"/>
                    <a:pt x="734" y="125"/>
                    <a:pt x="689" y="339"/>
                  </a:cubicBezTo>
                  <a:cubicBezTo>
                    <a:pt x="644" y="554"/>
                    <a:pt x="554" y="858"/>
                    <a:pt x="475" y="1231"/>
                  </a:cubicBezTo>
                  <a:cubicBezTo>
                    <a:pt x="441" y="1411"/>
                    <a:pt x="384" y="1614"/>
                    <a:pt x="362" y="1829"/>
                  </a:cubicBezTo>
                  <a:cubicBezTo>
                    <a:pt x="328" y="2043"/>
                    <a:pt x="305" y="2269"/>
                    <a:pt x="283" y="2506"/>
                  </a:cubicBezTo>
                  <a:cubicBezTo>
                    <a:pt x="215" y="2969"/>
                    <a:pt x="170" y="3476"/>
                    <a:pt x="136" y="3973"/>
                  </a:cubicBezTo>
                  <a:cubicBezTo>
                    <a:pt x="114" y="4469"/>
                    <a:pt x="80" y="4966"/>
                    <a:pt x="69" y="5440"/>
                  </a:cubicBezTo>
                  <a:cubicBezTo>
                    <a:pt x="57" y="5677"/>
                    <a:pt x="57" y="5902"/>
                    <a:pt x="35" y="6117"/>
                  </a:cubicBezTo>
                  <a:cubicBezTo>
                    <a:pt x="23" y="6331"/>
                    <a:pt x="12" y="6534"/>
                    <a:pt x="12" y="6726"/>
                  </a:cubicBezTo>
                  <a:cubicBezTo>
                    <a:pt x="1" y="7099"/>
                    <a:pt x="1" y="7414"/>
                    <a:pt x="1" y="7640"/>
                  </a:cubicBezTo>
                  <a:lnTo>
                    <a:pt x="1" y="7990"/>
                  </a:lnTo>
                  <a:cubicBezTo>
                    <a:pt x="1" y="7990"/>
                    <a:pt x="46" y="7866"/>
                    <a:pt x="102" y="7651"/>
                  </a:cubicBezTo>
                  <a:cubicBezTo>
                    <a:pt x="148" y="7426"/>
                    <a:pt x="226" y="7121"/>
                    <a:pt x="294" y="6749"/>
                  </a:cubicBezTo>
                  <a:cubicBezTo>
                    <a:pt x="351" y="6388"/>
                    <a:pt x="441" y="5959"/>
                    <a:pt x="497" y="5485"/>
                  </a:cubicBezTo>
                  <a:cubicBezTo>
                    <a:pt x="542" y="5011"/>
                    <a:pt x="599" y="4514"/>
                    <a:pt x="621" y="4007"/>
                  </a:cubicBezTo>
                  <a:cubicBezTo>
                    <a:pt x="655" y="3499"/>
                    <a:pt x="689" y="3014"/>
                    <a:pt x="700" y="2540"/>
                  </a:cubicBezTo>
                  <a:cubicBezTo>
                    <a:pt x="712" y="2303"/>
                    <a:pt x="712" y="2077"/>
                    <a:pt x="712" y="1863"/>
                  </a:cubicBezTo>
                  <a:cubicBezTo>
                    <a:pt x="723" y="1648"/>
                    <a:pt x="746" y="1445"/>
                    <a:pt x="757" y="1265"/>
                  </a:cubicBezTo>
                  <a:cubicBezTo>
                    <a:pt x="779" y="892"/>
                    <a:pt x="791" y="576"/>
                    <a:pt x="791" y="351"/>
                  </a:cubicBezTo>
                  <a:lnTo>
                    <a:pt x="791" y="1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15"/>
            <p:cNvSpPr/>
            <p:nvPr/>
          </p:nvSpPr>
          <p:spPr>
            <a:xfrm>
              <a:off x="7374505" y="913905"/>
              <a:ext cx="142531" cy="198678"/>
            </a:xfrm>
            <a:custGeom>
              <a:rect b="b" l="l" r="r" t="t"/>
              <a:pathLst>
                <a:path extrusionOk="0" h="5789" w="4153">
                  <a:moveTo>
                    <a:pt x="4153" y="0"/>
                  </a:moveTo>
                  <a:cubicBezTo>
                    <a:pt x="4153" y="0"/>
                    <a:pt x="3826" y="305"/>
                    <a:pt x="3374" y="801"/>
                  </a:cubicBezTo>
                  <a:cubicBezTo>
                    <a:pt x="3149" y="1049"/>
                    <a:pt x="2900" y="1354"/>
                    <a:pt x="2630" y="1681"/>
                  </a:cubicBezTo>
                  <a:cubicBezTo>
                    <a:pt x="2359" y="1997"/>
                    <a:pt x="2077" y="2358"/>
                    <a:pt x="1828" y="2719"/>
                  </a:cubicBezTo>
                  <a:cubicBezTo>
                    <a:pt x="1321" y="3453"/>
                    <a:pt x="847" y="4209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62"/>
                    <a:pt x="745" y="4954"/>
                  </a:cubicBezTo>
                  <a:cubicBezTo>
                    <a:pt x="1174" y="4435"/>
                    <a:pt x="1716" y="3724"/>
                    <a:pt x="2212" y="2990"/>
                  </a:cubicBezTo>
                  <a:cubicBezTo>
                    <a:pt x="2460" y="2618"/>
                    <a:pt x="2731" y="2268"/>
                    <a:pt x="2968" y="1930"/>
                  </a:cubicBezTo>
                  <a:cubicBezTo>
                    <a:pt x="3205" y="1580"/>
                    <a:pt x="3408" y="1253"/>
                    <a:pt x="3589" y="970"/>
                  </a:cubicBezTo>
                  <a:cubicBezTo>
                    <a:pt x="3950" y="406"/>
                    <a:pt x="4153" y="0"/>
                    <a:pt x="4153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15"/>
            <p:cNvSpPr/>
            <p:nvPr/>
          </p:nvSpPr>
          <p:spPr>
            <a:xfrm>
              <a:off x="7539481" y="1203566"/>
              <a:ext cx="279639" cy="115830"/>
            </a:xfrm>
            <a:custGeom>
              <a:rect b="b" l="l" r="r" t="t"/>
              <a:pathLst>
                <a:path extrusionOk="0" h="3375" w="8148">
                  <a:moveTo>
                    <a:pt x="8148" y="1"/>
                  </a:moveTo>
                  <a:cubicBezTo>
                    <a:pt x="8148" y="1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7"/>
                  </a:cubicBezTo>
                  <a:cubicBezTo>
                    <a:pt x="6026" y="666"/>
                    <a:pt x="4999" y="1039"/>
                    <a:pt x="3984" y="1467"/>
                  </a:cubicBezTo>
                  <a:cubicBezTo>
                    <a:pt x="2957" y="1896"/>
                    <a:pt x="1964" y="2348"/>
                    <a:pt x="1219" y="2720"/>
                  </a:cubicBezTo>
                  <a:cubicBezTo>
                    <a:pt x="847" y="2912"/>
                    <a:pt x="553" y="3070"/>
                    <a:pt x="339" y="3194"/>
                  </a:cubicBezTo>
                  <a:cubicBezTo>
                    <a:pt x="125" y="3307"/>
                    <a:pt x="0" y="3375"/>
                    <a:pt x="0" y="3375"/>
                  </a:cubicBezTo>
                  <a:cubicBezTo>
                    <a:pt x="0" y="3375"/>
                    <a:pt x="136" y="3352"/>
                    <a:pt x="373" y="3273"/>
                  </a:cubicBezTo>
                  <a:cubicBezTo>
                    <a:pt x="598" y="3205"/>
                    <a:pt x="937" y="3115"/>
                    <a:pt x="1332" y="2980"/>
                  </a:cubicBezTo>
                  <a:cubicBezTo>
                    <a:pt x="2111" y="2720"/>
                    <a:pt x="3149" y="2336"/>
                    <a:pt x="4164" y="1908"/>
                  </a:cubicBezTo>
                  <a:cubicBezTo>
                    <a:pt x="5180" y="1490"/>
                    <a:pt x="6184" y="1027"/>
                    <a:pt x="6929" y="655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80"/>
                    <a:pt x="8148" y="1"/>
                    <a:pt x="8148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15"/>
            <p:cNvSpPr/>
            <p:nvPr/>
          </p:nvSpPr>
          <p:spPr>
            <a:xfrm>
              <a:off x="7411674" y="538239"/>
              <a:ext cx="70150" cy="202968"/>
            </a:xfrm>
            <a:custGeom>
              <a:rect b="b" l="l" r="r" t="t"/>
              <a:pathLst>
                <a:path extrusionOk="0" h="5914" w="2044">
                  <a:moveTo>
                    <a:pt x="2043" y="0"/>
                  </a:moveTo>
                  <a:cubicBezTo>
                    <a:pt x="2043" y="1"/>
                    <a:pt x="1829" y="328"/>
                    <a:pt x="1569" y="869"/>
                  </a:cubicBezTo>
                  <a:cubicBezTo>
                    <a:pt x="1310" y="1400"/>
                    <a:pt x="1005" y="2111"/>
                    <a:pt x="734" y="2855"/>
                  </a:cubicBezTo>
                  <a:cubicBezTo>
                    <a:pt x="497" y="3600"/>
                    <a:pt x="294" y="4356"/>
                    <a:pt x="170" y="4943"/>
                  </a:cubicBezTo>
                  <a:cubicBezTo>
                    <a:pt x="102" y="5259"/>
                    <a:pt x="46" y="5586"/>
                    <a:pt x="1" y="5913"/>
                  </a:cubicBezTo>
                  <a:cubicBezTo>
                    <a:pt x="1" y="5913"/>
                    <a:pt x="204" y="5563"/>
                    <a:pt x="441" y="5022"/>
                  </a:cubicBezTo>
                  <a:cubicBezTo>
                    <a:pt x="678" y="4491"/>
                    <a:pt x="949" y="3758"/>
                    <a:pt x="1197" y="3013"/>
                  </a:cubicBezTo>
                  <a:cubicBezTo>
                    <a:pt x="1321" y="2652"/>
                    <a:pt x="1445" y="2280"/>
                    <a:pt x="1558" y="1930"/>
                  </a:cubicBezTo>
                  <a:cubicBezTo>
                    <a:pt x="1671" y="1580"/>
                    <a:pt x="1761" y="1242"/>
                    <a:pt x="1829" y="960"/>
                  </a:cubicBezTo>
                  <a:cubicBezTo>
                    <a:pt x="1975" y="395"/>
                    <a:pt x="2043" y="1"/>
                    <a:pt x="2043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15"/>
            <p:cNvSpPr/>
            <p:nvPr/>
          </p:nvSpPr>
          <p:spPr>
            <a:xfrm>
              <a:off x="7613818" y="878247"/>
              <a:ext cx="277717" cy="192535"/>
            </a:xfrm>
            <a:custGeom>
              <a:rect b="b" l="l" r="r" t="t"/>
              <a:pathLst>
                <a:path extrusionOk="0" h="5610" w="8092">
                  <a:moveTo>
                    <a:pt x="8092" y="1"/>
                  </a:moveTo>
                  <a:lnTo>
                    <a:pt x="8092" y="1"/>
                  </a:lnTo>
                  <a:cubicBezTo>
                    <a:pt x="8092" y="1"/>
                    <a:pt x="7945" y="80"/>
                    <a:pt x="7719" y="215"/>
                  </a:cubicBezTo>
                  <a:cubicBezTo>
                    <a:pt x="7494" y="339"/>
                    <a:pt x="7155" y="531"/>
                    <a:pt x="6760" y="779"/>
                  </a:cubicBezTo>
                  <a:cubicBezTo>
                    <a:pt x="5970" y="1253"/>
                    <a:pt x="4943" y="1942"/>
                    <a:pt x="3950" y="2641"/>
                  </a:cubicBezTo>
                  <a:cubicBezTo>
                    <a:pt x="3454" y="3002"/>
                    <a:pt x="2946" y="3341"/>
                    <a:pt x="2472" y="3679"/>
                  </a:cubicBezTo>
                  <a:cubicBezTo>
                    <a:pt x="1998" y="4018"/>
                    <a:pt x="1570" y="4345"/>
                    <a:pt x="1197" y="4627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14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5" y="5406"/>
                  </a:cubicBezTo>
                  <a:cubicBezTo>
                    <a:pt x="622" y="5271"/>
                    <a:pt x="960" y="5090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36"/>
                    <a:pt x="3702" y="3397"/>
                    <a:pt x="4210" y="3048"/>
                  </a:cubicBezTo>
                  <a:cubicBezTo>
                    <a:pt x="5226" y="2337"/>
                    <a:pt x="6196" y="1592"/>
                    <a:pt x="6918" y="1005"/>
                  </a:cubicBezTo>
                  <a:cubicBezTo>
                    <a:pt x="7279" y="712"/>
                    <a:pt x="7561" y="464"/>
                    <a:pt x="7776" y="283"/>
                  </a:cubicBezTo>
                  <a:cubicBezTo>
                    <a:pt x="7979" y="114"/>
                    <a:pt x="8092" y="1"/>
                    <a:pt x="8092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15"/>
            <p:cNvSpPr/>
            <p:nvPr/>
          </p:nvSpPr>
          <p:spPr>
            <a:xfrm>
              <a:off x="7876778" y="1133485"/>
              <a:ext cx="213436" cy="56594"/>
            </a:xfrm>
            <a:custGeom>
              <a:rect b="b" l="l" r="r" t="t"/>
              <a:pathLst>
                <a:path extrusionOk="0" h="1649" w="6219">
                  <a:moveTo>
                    <a:pt x="6219" y="0"/>
                  </a:moveTo>
                  <a:cubicBezTo>
                    <a:pt x="6218" y="0"/>
                    <a:pt x="5812" y="57"/>
                    <a:pt x="5226" y="215"/>
                  </a:cubicBezTo>
                  <a:cubicBezTo>
                    <a:pt x="4932" y="282"/>
                    <a:pt x="4594" y="395"/>
                    <a:pt x="4221" y="485"/>
                  </a:cubicBezTo>
                  <a:cubicBezTo>
                    <a:pt x="3860" y="576"/>
                    <a:pt x="3477" y="711"/>
                    <a:pt x="3093" y="801"/>
                  </a:cubicBezTo>
                  <a:cubicBezTo>
                    <a:pt x="2720" y="892"/>
                    <a:pt x="2337" y="993"/>
                    <a:pt x="1964" y="1083"/>
                  </a:cubicBezTo>
                  <a:cubicBezTo>
                    <a:pt x="1603" y="1174"/>
                    <a:pt x="1254" y="1253"/>
                    <a:pt x="971" y="1343"/>
                  </a:cubicBezTo>
                  <a:cubicBezTo>
                    <a:pt x="385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5" y="1649"/>
                  </a:cubicBezTo>
                  <a:cubicBezTo>
                    <a:pt x="249" y="1649"/>
                    <a:pt x="578" y="1643"/>
                    <a:pt x="1005" y="1602"/>
                  </a:cubicBezTo>
                  <a:cubicBezTo>
                    <a:pt x="1163" y="1591"/>
                    <a:pt x="1321" y="1580"/>
                    <a:pt x="1502" y="1569"/>
                  </a:cubicBezTo>
                  <a:cubicBezTo>
                    <a:pt x="1671" y="1546"/>
                    <a:pt x="1852" y="1535"/>
                    <a:pt x="2043" y="1501"/>
                  </a:cubicBezTo>
                  <a:cubicBezTo>
                    <a:pt x="2416" y="1433"/>
                    <a:pt x="2822" y="1354"/>
                    <a:pt x="3217" y="1264"/>
                  </a:cubicBezTo>
                  <a:cubicBezTo>
                    <a:pt x="3612" y="1151"/>
                    <a:pt x="4007" y="1016"/>
                    <a:pt x="4357" y="892"/>
                  </a:cubicBezTo>
                  <a:cubicBezTo>
                    <a:pt x="4537" y="824"/>
                    <a:pt x="4706" y="756"/>
                    <a:pt x="4864" y="677"/>
                  </a:cubicBezTo>
                  <a:cubicBezTo>
                    <a:pt x="5034" y="609"/>
                    <a:pt x="5169" y="542"/>
                    <a:pt x="5316" y="474"/>
                  </a:cubicBezTo>
                  <a:cubicBezTo>
                    <a:pt x="5869" y="215"/>
                    <a:pt x="6219" y="0"/>
                    <a:pt x="6219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15"/>
            <p:cNvSpPr/>
            <p:nvPr/>
          </p:nvSpPr>
          <p:spPr>
            <a:xfrm>
              <a:off x="7499190" y="1049950"/>
              <a:ext cx="47876" cy="34903"/>
            </a:xfrm>
            <a:custGeom>
              <a:rect b="b" l="l" r="r" t="t"/>
              <a:pathLst>
                <a:path extrusionOk="0" h="1017" w="1395">
                  <a:moveTo>
                    <a:pt x="870" y="1"/>
                  </a:moveTo>
                  <a:cubicBezTo>
                    <a:pt x="846" y="1"/>
                    <a:pt x="819" y="3"/>
                    <a:pt x="791" y="8"/>
                  </a:cubicBezTo>
                  <a:cubicBezTo>
                    <a:pt x="768" y="8"/>
                    <a:pt x="746" y="8"/>
                    <a:pt x="723" y="19"/>
                  </a:cubicBezTo>
                  <a:cubicBezTo>
                    <a:pt x="317" y="121"/>
                    <a:pt x="1" y="866"/>
                    <a:pt x="543" y="1001"/>
                  </a:cubicBezTo>
                  <a:cubicBezTo>
                    <a:pt x="581" y="1012"/>
                    <a:pt x="619" y="1017"/>
                    <a:pt x="655" y="1017"/>
                  </a:cubicBezTo>
                  <a:cubicBezTo>
                    <a:pt x="1171" y="1017"/>
                    <a:pt x="1394" y="1"/>
                    <a:pt x="87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15"/>
            <p:cNvSpPr/>
            <p:nvPr/>
          </p:nvSpPr>
          <p:spPr>
            <a:xfrm>
              <a:off x="7486800" y="1174222"/>
              <a:ext cx="47293" cy="35590"/>
            </a:xfrm>
            <a:custGeom>
              <a:rect b="b" l="l" r="r" t="t"/>
              <a:pathLst>
                <a:path extrusionOk="0" h="1037" w="1378">
                  <a:moveTo>
                    <a:pt x="854" y="1"/>
                  </a:moveTo>
                  <a:cubicBezTo>
                    <a:pt x="828" y="1"/>
                    <a:pt x="799" y="4"/>
                    <a:pt x="768" y="9"/>
                  </a:cubicBezTo>
                  <a:lnTo>
                    <a:pt x="700" y="21"/>
                  </a:lnTo>
                  <a:cubicBezTo>
                    <a:pt x="305" y="145"/>
                    <a:pt x="1" y="889"/>
                    <a:pt x="542" y="1025"/>
                  </a:cubicBezTo>
                  <a:cubicBezTo>
                    <a:pt x="577" y="1033"/>
                    <a:pt x="610" y="1036"/>
                    <a:pt x="642" y="1036"/>
                  </a:cubicBezTo>
                  <a:cubicBezTo>
                    <a:pt x="1172" y="1036"/>
                    <a:pt x="1378" y="1"/>
                    <a:pt x="85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15"/>
            <p:cNvSpPr/>
            <p:nvPr/>
          </p:nvSpPr>
          <p:spPr>
            <a:xfrm>
              <a:off x="7716367" y="1254909"/>
              <a:ext cx="51205" cy="28897"/>
            </a:xfrm>
            <a:custGeom>
              <a:rect b="b" l="l" r="r" t="t"/>
              <a:pathLst>
                <a:path extrusionOk="0" h="842" w="1492">
                  <a:moveTo>
                    <a:pt x="894" y="0"/>
                  </a:moveTo>
                  <a:cubicBezTo>
                    <a:pt x="486" y="0"/>
                    <a:pt x="1" y="426"/>
                    <a:pt x="376" y="728"/>
                  </a:cubicBezTo>
                  <a:cubicBezTo>
                    <a:pt x="398" y="739"/>
                    <a:pt x="421" y="750"/>
                    <a:pt x="432" y="761"/>
                  </a:cubicBezTo>
                  <a:cubicBezTo>
                    <a:pt x="520" y="816"/>
                    <a:pt x="632" y="842"/>
                    <a:pt x="747" y="842"/>
                  </a:cubicBezTo>
                  <a:cubicBezTo>
                    <a:pt x="1105" y="842"/>
                    <a:pt x="1492" y="595"/>
                    <a:pt x="1278" y="220"/>
                  </a:cubicBezTo>
                  <a:cubicBezTo>
                    <a:pt x="1197" y="63"/>
                    <a:pt x="1051" y="0"/>
                    <a:pt x="89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15"/>
            <p:cNvSpPr/>
            <p:nvPr/>
          </p:nvSpPr>
          <p:spPr>
            <a:xfrm>
              <a:off x="7250335" y="1279001"/>
              <a:ext cx="38473" cy="37169"/>
            </a:xfrm>
            <a:custGeom>
              <a:rect b="b" l="l" r="r" t="t"/>
              <a:pathLst>
                <a:path extrusionOk="0" h="1083" w="1121">
                  <a:moveTo>
                    <a:pt x="625" y="0"/>
                  </a:moveTo>
                  <a:cubicBezTo>
                    <a:pt x="608" y="0"/>
                    <a:pt x="590" y="1"/>
                    <a:pt x="572" y="3"/>
                  </a:cubicBezTo>
                  <a:cubicBezTo>
                    <a:pt x="0" y="53"/>
                    <a:pt x="52" y="1083"/>
                    <a:pt x="490" y="1083"/>
                  </a:cubicBezTo>
                  <a:cubicBezTo>
                    <a:pt x="545" y="1083"/>
                    <a:pt x="606" y="1066"/>
                    <a:pt x="673" y="1030"/>
                  </a:cubicBezTo>
                  <a:cubicBezTo>
                    <a:pt x="684" y="1019"/>
                    <a:pt x="707" y="1007"/>
                    <a:pt x="730" y="996"/>
                  </a:cubicBezTo>
                  <a:cubicBezTo>
                    <a:pt x="1057" y="767"/>
                    <a:pt x="1120" y="0"/>
                    <a:pt x="62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15"/>
            <p:cNvSpPr/>
            <p:nvPr/>
          </p:nvSpPr>
          <p:spPr>
            <a:xfrm>
              <a:off x="7616118" y="1156822"/>
              <a:ext cx="42420" cy="28692"/>
            </a:xfrm>
            <a:custGeom>
              <a:rect b="b" l="l" r="r" t="t"/>
              <a:pathLst>
                <a:path extrusionOk="0" h="836" w="1236">
                  <a:moveTo>
                    <a:pt x="460" y="0"/>
                  </a:moveTo>
                  <a:cubicBezTo>
                    <a:pt x="216" y="0"/>
                    <a:pt x="0" y="122"/>
                    <a:pt x="24" y="415"/>
                  </a:cubicBezTo>
                  <a:cubicBezTo>
                    <a:pt x="50" y="706"/>
                    <a:pt x="329" y="835"/>
                    <a:pt x="599" y="835"/>
                  </a:cubicBezTo>
                  <a:cubicBezTo>
                    <a:pt x="925" y="835"/>
                    <a:pt x="1235" y="646"/>
                    <a:pt x="1062" y="324"/>
                  </a:cubicBezTo>
                  <a:cubicBezTo>
                    <a:pt x="1051" y="302"/>
                    <a:pt x="1040" y="279"/>
                    <a:pt x="1029" y="257"/>
                  </a:cubicBezTo>
                  <a:cubicBezTo>
                    <a:pt x="917" y="97"/>
                    <a:pt x="677" y="0"/>
                    <a:pt x="46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15"/>
            <p:cNvSpPr/>
            <p:nvPr/>
          </p:nvSpPr>
          <p:spPr>
            <a:xfrm>
              <a:off x="7351339" y="873476"/>
              <a:ext cx="38370" cy="37477"/>
            </a:xfrm>
            <a:custGeom>
              <a:rect b="b" l="l" r="r" t="t"/>
              <a:pathLst>
                <a:path extrusionOk="0" h="1092" w="1118">
                  <a:moveTo>
                    <a:pt x="605" y="1"/>
                  </a:moveTo>
                  <a:cubicBezTo>
                    <a:pt x="548" y="1"/>
                    <a:pt x="484" y="19"/>
                    <a:pt x="416" y="61"/>
                  </a:cubicBezTo>
                  <a:cubicBezTo>
                    <a:pt x="393" y="72"/>
                    <a:pt x="371" y="83"/>
                    <a:pt x="359" y="95"/>
                  </a:cubicBezTo>
                  <a:cubicBezTo>
                    <a:pt x="34" y="333"/>
                    <a:pt x="1" y="1092"/>
                    <a:pt x="488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15"/>
            <p:cNvSpPr/>
            <p:nvPr/>
          </p:nvSpPr>
          <p:spPr>
            <a:xfrm>
              <a:off x="7399112" y="1231777"/>
              <a:ext cx="38576" cy="37546"/>
            </a:xfrm>
            <a:custGeom>
              <a:rect b="b" l="l" r="r" t="t"/>
              <a:pathLst>
                <a:path extrusionOk="0" h="1094" w="1124">
                  <a:moveTo>
                    <a:pt x="656" y="1"/>
                  </a:moveTo>
                  <a:cubicBezTo>
                    <a:pt x="622" y="1"/>
                    <a:pt x="586" y="5"/>
                    <a:pt x="547" y="14"/>
                  </a:cubicBezTo>
                  <a:cubicBezTo>
                    <a:pt x="0" y="131"/>
                    <a:pt x="164" y="1094"/>
                    <a:pt x="569" y="1094"/>
                  </a:cubicBezTo>
                  <a:cubicBezTo>
                    <a:pt x="632" y="1094"/>
                    <a:pt x="700" y="1071"/>
                    <a:pt x="773" y="1018"/>
                  </a:cubicBezTo>
                  <a:cubicBezTo>
                    <a:pt x="795" y="1007"/>
                    <a:pt x="818" y="995"/>
                    <a:pt x="829" y="984"/>
                  </a:cubicBezTo>
                  <a:cubicBezTo>
                    <a:pt x="1123" y="722"/>
                    <a:pt x="1105" y="1"/>
                    <a:pt x="65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15"/>
            <p:cNvSpPr/>
            <p:nvPr/>
          </p:nvSpPr>
          <p:spPr>
            <a:xfrm>
              <a:off x="7569134" y="889813"/>
              <a:ext cx="38953" cy="37958"/>
            </a:xfrm>
            <a:custGeom>
              <a:rect b="b" l="l" r="r" t="t"/>
              <a:pathLst>
                <a:path extrusionOk="0" h="1106" w="1135">
                  <a:moveTo>
                    <a:pt x="655" y="1"/>
                  </a:moveTo>
                  <a:cubicBezTo>
                    <a:pt x="621" y="1"/>
                    <a:pt x="585" y="5"/>
                    <a:pt x="547" y="14"/>
                  </a:cubicBezTo>
                  <a:cubicBezTo>
                    <a:pt x="0" y="150"/>
                    <a:pt x="188" y="1106"/>
                    <a:pt x="592" y="1106"/>
                  </a:cubicBezTo>
                  <a:cubicBezTo>
                    <a:pt x="655" y="1106"/>
                    <a:pt x="724" y="1083"/>
                    <a:pt x="795" y="1029"/>
                  </a:cubicBezTo>
                  <a:lnTo>
                    <a:pt x="852" y="973"/>
                  </a:lnTo>
                  <a:cubicBezTo>
                    <a:pt x="1135" y="711"/>
                    <a:pt x="1096" y="1"/>
                    <a:pt x="6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15"/>
            <p:cNvSpPr/>
            <p:nvPr/>
          </p:nvSpPr>
          <p:spPr>
            <a:xfrm>
              <a:off x="7393690" y="1341258"/>
              <a:ext cx="51686" cy="29138"/>
            </a:xfrm>
            <a:custGeom>
              <a:rect b="b" l="l" r="r" t="t"/>
              <a:pathLst>
                <a:path extrusionOk="0" h="849" w="1506">
                  <a:moveTo>
                    <a:pt x="764" y="1"/>
                  </a:moveTo>
                  <a:cubicBezTo>
                    <a:pt x="406" y="1"/>
                    <a:pt x="0" y="256"/>
                    <a:pt x="209" y="638"/>
                  </a:cubicBezTo>
                  <a:cubicBezTo>
                    <a:pt x="298" y="788"/>
                    <a:pt x="445" y="848"/>
                    <a:pt x="601" y="848"/>
                  </a:cubicBezTo>
                  <a:cubicBezTo>
                    <a:pt x="1020" y="848"/>
                    <a:pt x="1506" y="414"/>
                    <a:pt x="1111" y="119"/>
                  </a:cubicBezTo>
                  <a:cubicBezTo>
                    <a:pt x="1100" y="96"/>
                    <a:pt x="1078" y="85"/>
                    <a:pt x="1055" y="73"/>
                  </a:cubicBezTo>
                  <a:cubicBezTo>
                    <a:pt x="974" y="24"/>
                    <a:pt x="871" y="1"/>
                    <a:pt x="76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15"/>
            <p:cNvSpPr/>
            <p:nvPr/>
          </p:nvSpPr>
          <p:spPr>
            <a:xfrm>
              <a:off x="7325942" y="1193339"/>
              <a:ext cx="52166" cy="29103"/>
            </a:xfrm>
            <a:custGeom>
              <a:rect b="b" l="l" r="r" t="t"/>
              <a:pathLst>
                <a:path extrusionOk="0" h="848" w="1520">
                  <a:moveTo>
                    <a:pt x="910" y="1"/>
                  </a:moveTo>
                  <a:cubicBezTo>
                    <a:pt x="491" y="1"/>
                    <a:pt x="1" y="465"/>
                    <a:pt x="411" y="750"/>
                  </a:cubicBezTo>
                  <a:cubicBezTo>
                    <a:pt x="422" y="761"/>
                    <a:pt x="445" y="772"/>
                    <a:pt x="467" y="784"/>
                  </a:cubicBezTo>
                  <a:cubicBezTo>
                    <a:pt x="545" y="827"/>
                    <a:pt x="641" y="848"/>
                    <a:pt x="741" y="848"/>
                  </a:cubicBezTo>
                  <a:cubicBezTo>
                    <a:pt x="1105" y="848"/>
                    <a:pt x="1519" y="578"/>
                    <a:pt x="1280" y="197"/>
                  </a:cubicBezTo>
                  <a:cubicBezTo>
                    <a:pt x="1193" y="57"/>
                    <a:pt x="1055" y="1"/>
                    <a:pt x="9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15"/>
            <p:cNvSpPr/>
            <p:nvPr/>
          </p:nvSpPr>
          <p:spPr>
            <a:xfrm>
              <a:off x="7334213" y="1293038"/>
              <a:ext cx="39399" cy="31609"/>
            </a:xfrm>
            <a:custGeom>
              <a:rect b="b" l="l" r="r" t="t"/>
              <a:pathLst>
                <a:path extrusionOk="0" h="921" w="1148">
                  <a:moveTo>
                    <a:pt x="452" y="1"/>
                  </a:moveTo>
                  <a:cubicBezTo>
                    <a:pt x="293" y="1"/>
                    <a:pt x="154" y="84"/>
                    <a:pt x="102" y="294"/>
                  </a:cubicBezTo>
                  <a:cubicBezTo>
                    <a:pt x="1" y="666"/>
                    <a:pt x="420" y="921"/>
                    <a:pt x="749" y="921"/>
                  </a:cubicBezTo>
                  <a:cubicBezTo>
                    <a:pt x="968" y="921"/>
                    <a:pt x="1147" y="808"/>
                    <a:pt x="1107" y="542"/>
                  </a:cubicBezTo>
                  <a:cubicBezTo>
                    <a:pt x="1095" y="519"/>
                    <a:pt x="1095" y="497"/>
                    <a:pt x="1084" y="474"/>
                  </a:cubicBezTo>
                  <a:cubicBezTo>
                    <a:pt x="1021" y="222"/>
                    <a:pt x="711" y="1"/>
                    <a:pt x="45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15"/>
            <p:cNvSpPr/>
            <p:nvPr/>
          </p:nvSpPr>
          <p:spPr>
            <a:xfrm>
              <a:off x="7257268" y="1354265"/>
              <a:ext cx="39228" cy="31266"/>
            </a:xfrm>
            <a:custGeom>
              <a:rect b="b" l="l" r="r" t="t"/>
              <a:pathLst>
                <a:path extrusionOk="0" h="911" w="1143">
                  <a:moveTo>
                    <a:pt x="438" y="0"/>
                  </a:moveTo>
                  <a:cubicBezTo>
                    <a:pt x="276" y="0"/>
                    <a:pt x="136" y="83"/>
                    <a:pt x="88" y="292"/>
                  </a:cubicBezTo>
                  <a:cubicBezTo>
                    <a:pt x="1" y="667"/>
                    <a:pt x="413" y="911"/>
                    <a:pt x="738" y="911"/>
                  </a:cubicBezTo>
                  <a:cubicBezTo>
                    <a:pt x="961" y="911"/>
                    <a:pt x="1142" y="796"/>
                    <a:pt x="1092" y="529"/>
                  </a:cubicBezTo>
                  <a:cubicBezTo>
                    <a:pt x="1092" y="507"/>
                    <a:pt x="1092" y="484"/>
                    <a:pt x="1081" y="450"/>
                  </a:cubicBezTo>
                  <a:cubicBezTo>
                    <a:pt x="1004" y="208"/>
                    <a:pt x="695" y="0"/>
                    <a:pt x="43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15"/>
            <p:cNvSpPr/>
            <p:nvPr/>
          </p:nvSpPr>
          <p:spPr>
            <a:xfrm>
              <a:off x="7296805" y="517475"/>
              <a:ext cx="38747" cy="37100"/>
            </a:xfrm>
            <a:custGeom>
              <a:rect b="b" l="l" r="r" t="t"/>
              <a:pathLst>
                <a:path extrusionOk="0" h="1081" w="1129">
                  <a:moveTo>
                    <a:pt x="658" y="1"/>
                  </a:moveTo>
                  <a:cubicBezTo>
                    <a:pt x="608" y="1"/>
                    <a:pt x="553" y="13"/>
                    <a:pt x="493" y="41"/>
                  </a:cubicBezTo>
                  <a:lnTo>
                    <a:pt x="436" y="86"/>
                  </a:lnTo>
                  <a:cubicBezTo>
                    <a:pt x="94" y="296"/>
                    <a:pt x="0" y="1080"/>
                    <a:pt x="516" y="1080"/>
                  </a:cubicBezTo>
                  <a:cubicBezTo>
                    <a:pt x="527" y="1080"/>
                    <a:pt x="538" y="1080"/>
                    <a:pt x="549" y="1079"/>
                  </a:cubicBezTo>
                  <a:cubicBezTo>
                    <a:pt x="1129" y="1049"/>
                    <a:pt x="1113" y="1"/>
                    <a:pt x="6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15"/>
            <p:cNvSpPr/>
            <p:nvPr/>
          </p:nvSpPr>
          <p:spPr>
            <a:xfrm>
              <a:off x="7235852" y="1132764"/>
              <a:ext cx="42488" cy="28794"/>
            </a:xfrm>
            <a:custGeom>
              <a:rect b="b" l="l" r="r" t="t"/>
              <a:pathLst>
                <a:path extrusionOk="0" h="839" w="1238">
                  <a:moveTo>
                    <a:pt x="642" y="1"/>
                  </a:moveTo>
                  <a:cubicBezTo>
                    <a:pt x="315" y="1"/>
                    <a:pt x="1" y="194"/>
                    <a:pt x="181" y="518"/>
                  </a:cubicBezTo>
                  <a:cubicBezTo>
                    <a:pt x="192" y="540"/>
                    <a:pt x="204" y="563"/>
                    <a:pt x="215" y="574"/>
                  </a:cubicBezTo>
                  <a:cubicBezTo>
                    <a:pt x="327" y="739"/>
                    <a:pt x="567" y="839"/>
                    <a:pt x="783" y="839"/>
                  </a:cubicBezTo>
                  <a:cubicBezTo>
                    <a:pt x="1025" y="839"/>
                    <a:pt x="1238" y="714"/>
                    <a:pt x="1208" y="416"/>
                  </a:cubicBezTo>
                  <a:cubicBezTo>
                    <a:pt x="1183" y="12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15"/>
            <p:cNvSpPr/>
            <p:nvPr/>
          </p:nvSpPr>
          <p:spPr>
            <a:xfrm>
              <a:off x="7316847" y="1023420"/>
              <a:ext cx="38610" cy="37443"/>
            </a:xfrm>
            <a:custGeom>
              <a:rect b="b" l="l" r="r" t="t"/>
              <a:pathLst>
                <a:path extrusionOk="0" h="1091" w="1125">
                  <a:moveTo>
                    <a:pt x="618" y="1"/>
                  </a:moveTo>
                  <a:cubicBezTo>
                    <a:pt x="604" y="1"/>
                    <a:pt x="590" y="1"/>
                    <a:pt x="575" y="2"/>
                  </a:cubicBezTo>
                  <a:cubicBezTo>
                    <a:pt x="1" y="53"/>
                    <a:pt x="55" y="1090"/>
                    <a:pt x="490" y="1090"/>
                  </a:cubicBezTo>
                  <a:cubicBezTo>
                    <a:pt x="543" y="1090"/>
                    <a:pt x="601" y="1075"/>
                    <a:pt x="665" y="1041"/>
                  </a:cubicBezTo>
                  <a:cubicBezTo>
                    <a:pt x="687" y="1029"/>
                    <a:pt x="710" y="1018"/>
                    <a:pt x="732" y="995"/>
                  </a:cubicBezTo>
                  <a:cubicBezTo>
                    <a:pt x="1062" y="765"/>
                    <a:pt x="1124" y="1"/>
                    <a:pt x="61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15"/>
            <p:cNvSpPr/>
            <p:nvPr/>
          </p:nvSpPr>
          <p:spPr>
            <a:xfrm>
              <a:off x="7534505" y="712344"/>
              <a:ext cx="43586" cy="28589"/>
            </a:xfrm>
            <a:custGeom>
              <a:rect b="b" l="l" r="r" t="t"/>
              <a:pathLst>
                <a:path extrusionOk="0" h="833" w="1270">
                  <a:moveTo>
                    <a:pt x="478" y="1"/>
                  </a:moveTo>
                  <a:cubicBezTo>
                    <a:pt x="225" y="1"/>
                    <a:pt x="1" y="131"/>
                    <a:pt x="44" y="434"/>
                  </a:cubicBezTo>
                  <a:cubicBezTo>
                    <a:pt x="78" y="712"/>
                    <a:pt x="340" y="832"/>
                    <a:pt x="598" y="832"/>
                  </a:cubicBezTo>
                  <a:cubicBezTo>
                    <a:pt x="937" y="832"/>
                    <a:pt x="1269" y="625"/>
                    <a:pt x="1071" y="299"/>
                  </a:cubicBezTo>
                  <a:cubicBezTo>
                    <a:pt x="1059" y="276"/>
                    <a:pt x="1048" y="253"/>
                    <a:pt x="1026" y="242"/>
                  </a:cubicBezTo>
                  <a:cubicBezTo>
                    <a:pt x="913" y="89"/>
                    <a:pt x="686" y="1"/>
                    <a:pt x="47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15"/>
            <p:cNvSpPr/>
            <p:nvPr/>
          </p:nvSpPr>
          <p:spPr>
            <a:xfrm>
              <a:off x="7372549" y="1132901"/>
              <a:ext cx="48323" cy="35212"/>
            </a:xfrm>
            <a:custGeom>
              <a:rect b="b" l="l" r="r" t="t"/>
              <a:pathLst>
                <a:path extrusionOk="0" h="1026" w="1408">
                  <a:moveTo>
                    <a:pt x="875" y="0"/>
                  </a:moveTo>
                  <a:cubicBezTo>
                    <a:pt x="852" y="0"/>
                    <a:pt x="828" y="2"/>
                    <a:pt x="802" y="6"/>
                  </a:cubicBezTo>
                  <a:cubicBezTo>
                    <a:pt x="780" y="6"/>
                    <a:pt x="757" y="17"/>
                    <a:pt x="734" y="17"/>
                  </a:cubicBezTo>
                  <a:cubicBezTo>
                    <a:pt x="328" y="130"/>
                    <a:pt x="1" y="863"/>
                    <a:pt x="554" y="1010"/>
                  </a:cubicBezTo>
                  <a:cubicBezTo>
                    <a:pt x="593" y="1021"/>
                    <a:pt x="630" y="1026"/>
                    <a:pt x="666" y="1026"/>
                  </a:cubicBezTo>
                  <a:cubicBezTo>
                    <a:pt x="1185" y="1026"/>
                    <a:pt x="1408" y="0"/>
                    <a:pt x="87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15"/>
            <p:cNvSpPr/>
            <p:nvPr/>
          </p:nvSpPr>
          <p:spPr>
            <a:xfrm>
              <a:off x="7257920" y="1197457"/>
              <a:ext cx="47362" cy="35521"/>
            </a:xfrm>
            <a:custGeom>
              <a:rect b="b" l="l" r="r" t="t"/>
              <a:pathLst>
                <a:path extrusionOk="0" h="1035" w="1380">
                  <a:moveTo>
                    <a:pt x="855" y="1"/>
                  </a:moveTo>
                  <a:cubicBezTo>
                    <a:pt x="828" y="1"/>
                    <a:pt x="799" y="4"/>
                    <a:pt x="768" y="9"/>
                  </a:cubicBezTo>
                  <a:cubicBezTo>
                    <a:pt x="746" y="9"/>
                    <a:pt x="723" y="21"/>
                    <a:pt x="700" y="21"/>
                  </a:cubicBezTo>
                  <a:cubicBezTo>
                    <a:pt x="305" y="145"/>
                    <a:pt x="1" y="889"/>
                    <a:pt x="542" y="1025"/>
                  </a:cubicBezTo>
                  <a:cubicBezTo>
                    <a:pt x="574" y="1032"/>
                    <a:pt x="605" y="1035"/>
                    <a:pt x="635" y="1035"/>
                  </a:cubicBezTo>
                  <a:cubicBezTo>
                    <a:pt x="1171" y="1035"/>
                    <a:pt x="1380" y="1"/>
                    <a:pt x="8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15"/>
            <p:cNvSpPr/>
            <p:nvPr/>
          </p:nvSpPr>
          <p:spPr>
            <a:xfrm>
              <a:off x="7906362" y="1025377"/>
              <a:ext cx="38885" cy="37512"/>
            </a:xfrm>
            <a:custGeom>
              <a:rect b="b" l="l" r="r" t="t"/>
              <a:pathLst>
                <a:path extrusionOk="0" h="1093" w="1133">
                  <a:moveTo>
                    <a:pt x="617" y="0"/>
                  </a:moveTo>
                  <a:cubicBezTo>
                    <a:pt x="602" y="0"/>
                    <a:pt x="587" y="1"/>
                    <a:pt x="572" y="2"/>
                  </a:cubicBezTo>
                  <a:cubicBezTo>
                    <a:pt x="1" y="62"/>
                    <a:pt x="62" y="1093"/>
                    <a:pt x="494" y="1093"/>
                  </a:cubicBezTo>
                  <a:cubicBezTo>
                    <a:pt x="548" y="1093"/>
                    <a:pt x="608" y="1077"/>
                    <a:pt x="674" y="1040"/>
                  </a:cubicBezTo>
                  <a:lnTo>
                    <a:pt x="730" y="995"/>
                  </a:lnTo>
                  <a:cubicBezTo>
                    <a:pt x="1070" y="764"/>
                    <a:pt x="1133" y="0"/>
                    <a:pt x="61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15"/>
            <p:cNvSpPr/>
            <p:nvPr/>
          </p:nvSpPr>
          <p:spPr>
            <a:xfrm>
              <a:off x="7217216" y="1373004"/>
              <a:ext cx="42454" cy="28932"/>
            </a:xfrm>
            <a:custGeom>
              <a:rect b="b" l="l" r="r" t="t"/>
              <a:pathLst>
                <a:path extrusionOk="0" h="843" w="1237">
                  <a:moveTo>
                    <a:pt x="453" y="1"/>
                  </a:moveTo>
                  <a:cubicBezTo>
                    <a:pt x="213" y="1"/>
                    <a:pt x="1" y="126"/>
                    <a:pt x="25" y="424"/>
                  </a:cubicBezTo>
                  <a:cubicBezTo>
                    <a:pt x="50" y="713"/>
                    <a:pt x="327" y="843"/>
                    <a:pt x="596" y="843"/>
                  </a:cubicBezTo>
                  <a:cubicBezTo>
                    <a:pt x="923" y="843"/>
                    <a:pt x="1236" y="651"/>
                    <a:pt x="1063" y="322"/>
                  </a:cubicBezTo>
                  <a:cubicBezTo>
                    <a:pt x="1051" y="299"/>
                    <a:pt x="1040" y="288"/>
                    <a:pt x="1018" y="266"/>
                  </a:cubicBezTo>
                  <a:cubicBezTo>
                    <a:pt x="906" y="100"/>
                    <a:pt x="668" y="1"/>
                    <a:pt x="45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15"/>
            <p:cNvSpPr/>
            <p:nvPr/>
          </p:nvSpPr>
          <p:spPr>
            <a:xfrm>
              <a:off x="7496169" y="1288268"/>
              <a:ext cx="38404" cy="37477"/>
            </a:xfrm>
            <a:custGeom>
              <a:rect b="b" l="l" r="r" t="t"/>
              <a:pathLst>
                <a:path extrusionOk="0" h="1092" w="1119">
                  <a:moveTo>
                    <a:pt x="605" y="0"/>
                  </a:moveTo>
                  <a:cubicBezTo>
                    <a:pt x="548" y="0"/>
                    <a:pt x="485" y="19"/>
                    <a:pt x="416" y="60"/>
                  </a:cubicBezTo>
                  <a:cubicBezTo>
                    <a:pt x="394" y="71"/>
                    <a:pt x="382" y="83"/>
                    <a:pt x="360" y="94"/>
                  </a:cubicBezTo>
                  <a:cubicBezTo>
                    <a:pt x="35" y="332"/>
                    <a:pt x="1" y="1091"/>
                    <a:pt x="488" y="1091"/>
                  </a:cubicBezTo>
                  <a:cubicBezTo>
                    <a:pt x="508" y="1091"/>
                    <a:pt x="530" y="1090"/>
                    <a:pt x="552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15"/>
            <p:cNvSpPr/>
            <p:nvPr/>
          </p:nvSpPr>
          <p:spPr>
            <a:xfrm>
              <a:off x="6145369" y="4456416"/>
              <a:ext cx="224968" cy="101724"/>
            </a:xfrm>
            <a:custGeom>
              <a:rect b="b" l="l" r="r" t="t"/>
              <a:pathLst>
                <a:path extrusionOk="0" h="2964" w="6555">
                  <a:moveTo>
                    <a:pt x="258" y="1384"/>
                  </a:moveTo>
                  <a:cubicBezTo>
                    <a:pt x="256" y="1386"/>
                    <a:pt x="255" y="1387"/>
                    <a:pt x="255" y="1388"/>
                  </a:cubicBezTo>
                  <a:lnTo>
                    <a:pt x="255" y="1388"/>
                  </a:lnTo>
                  <a:cubicBezTo>
                    <a:pt x="256" y="1387"/>
                    <a:pt x="257" y="1386"/>
                    <a:pt x="258" y="1384"/>
                  </a:cubicBezTo>
                  <a:close/>
                  <a:moveTo>
                    <a:pt x="4147" y="0"/>
                  </a:moveTo>
                  <a:cubicBezTo>
                    <a:pt x="3637" y="0"/>
                    <a:pt x="2998" y="150"/>
                    <a:pt x="2639" y="222"/>
                  </a:cubicBezTo>
                  <a:cubicBezTo>
                    <a:pt x="2199" y="346"/>
                    <a:pt x="1691" y="718"/>
                    <a:pt x="1319" y="899"/>
                  </a:cubicBezTo>
                  <a:cubicBezTo>
                    <a:pt x="1319" y="899"/>
                    <a:pt x="317" y="1390"/>
                    <a:pt x="258" y="1390"/>
                  </a:cubicBezTo>
                  <a:cubicBezTo>
                    <a:pt x="256" y="1390"/>
                    <a:pt x="255" y="1389"/>
                    <a:pt x="255" y="1388"/>
                  </a:cubicBezTo>
                  <a:lnTo>
                    <a:pt x="255" y="1388"/>
                  </a:lnTo>
                  <a:cubicBezTo>
                    <a:pt x="1" y="1761"/>
                    <a:pt x="303" y="2322"/>
                    <a:pt x="371" y="2693"/>
                  </a:cubicBezTo>
                  <a:lnTo>
                    <a:pt x="1860" y="2964"/>
                  </a:lnTo>
                  <a:cubicBezTo>
                    <a:pt x="2549" y="2783"/>
                    <a:pt x="6554" y="1644"/>
                    <a:pt x="4817" y="188"/>
                  </a:cubicBezTo>
                  <a:cubicBezTo>
                    <a:pt x="4686" y="49"/>
                    <a:pt x="4437" y="0"/>
                    <a:pt x="41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15"/>
            <p:cNvSpPr/>
            <p:nvPr/>
          </p:nvSpPr>
          <p:spPr>
            <a:xfrm>
              <a:off x="6084485" y="4477042"/>
              <a:ext cx="983337" cy="710802"/>
            </a:xfrm>
            <a:custGeom>
              <a:rect b="b" l="l" r="r" t="t"/>
              <a:pathLst>
                <a:path extrusionOk="0" h="20711" w="28652">
                  <a:moveTo>
                    <a:pt x="7817" y="1"/>
                  </a:moveTo>
                  <a:cubicBezTo>
                    <a:pt x="7315" y="1"/>
                    <a:pt x="6813" y="54"/>
                    <a:pt x="6320" y="162"/>
                  </a:cubicBezTo>
                  <a:cubicBezTo>
                    <a:pt x="5552" y="320"/>
                    <a:pt x="4842" y="659"/>
                    <a:pt x="4131" y="952"/>
                  </a:cubicBezTo>
                  <a:lnTo>
                    <a:pt x="1953" y="1776"/>
                  </a:lnTo>
                  <a:cubicBezTo>
                    <a:pt x="1231" y="2058"/>
                    <a:pt x="497" y="2397"/>
                    <a:pt x="1" y="3006"/>
                  </a:cubicBezTo>
                  <a:cubicBezTo>
                    <a:pt x="508" y="2397"/>
                    <a:pt x="1242" y="2069"/>
                    <a:pt x="1964" y="1787"/>
                  </a:cubicBezTo>
                  <a:lnTo>
                    <a:pt x="4153" y="998"/>
                  </a:lnTo>
                  <a:cubicBezTo>
                    <a:pt x="4875" y="715"/>
                    <a:pt x="5586" y="388"/>
                    <a:pt x="6342" y="241"/>
                  </a:cubicBezTo>
                  <a:cubicBezTo>
                    <a:pt x="6802" y="152"/>
                    <a:pt x="7270" y="109"/>
                    <a:pt x="7736" y="109"/>
                  </a:cubicBezTo>
                  <a:cubicBezTo>
                    <a:pt x="8036" y="109"/>
                    <a:pt x="8336" y="127"/>
                    <a:pt x="8633" y="162"/>
                  </a:cubicBezTo>
                  <a:cubicBezTo>
                    <a:pt x="9400" y="275"/>
                    <a:pt x="10123" y="546"/>
                    <a:pt x="10777" y="952"/>
                  </a:cubicBezTo>
                  <a:cubicBezTo>
                    <a:pt x="11443" y="1370"/>
                    <a:pt x="11939" y="1945"/>
                    <a:pt x="12402" y="2566"/>
                  </a:cubicBezTo>
                  <a:cubicBezTo>
                    <a:pt x="13271" y="3830"/>
                    <a:pt x="13824" y="5297"/>
                    <a:pt x="14557" y="6673"/>
                  </a:cubicBezTo>
                  <a:cubicBezTo>
                    <a:pt x="14738" y="7012"/>
                    <a:pt x="14941" y="7350"/>
                    <a:pt x="15121" y="7700"/>
                  </a:cubicBezTo>
                  <a:cubicBezTo>
                    <a:pt x="15313" y="8039"/>
                    <a:pt x="15539" y="8366"/>
                    <a:pt x="15765" y="8682"/>
                  </a:cubicBezTo>
                  <a:cubicBezTo>
                    <a:pt x="16227" y="9325"/>
                    <a:pt x="16780" y="9878"/>
                    <a:pt x="17311" y="10442"/>
                  </a:cubicBezTo>
                  <a:cubicBezTo>
                    <a:pt x="18383" y="11571"/>
                    <a:pt x="19534" y="12631"/>
                    <a:pt x="20685" y="13670"/>
                  </a:cubicBezTo>
                  <a:lnTo>
                    <a:pt x="24160" y="16773"/>
                  </a:lnTo>
                  <a:cubicBezTo>
                    <a:pt x="24747" y="17292"/>
                    <a:pt x="25300" y="17822"/>
                    <a:pt x="25875" y="18341"/>
                  </a:cubicBezTo>
                  <a:cubicBezTo>
                    <a:pt x="26451" y="18872"/>
                    <a:pt x="26970" y="19436"/>
                    <a:pt x="27523" y="19977"/>
                  </a:cubicBezTo>
                  <a:cubicBezTo>
                    <a:pt x="27760" y="20214"/>
                    <a:pt x="27985" y="20463"/>
                    <a:pt x="28211" y="20711"/>
                  </a:cubicBezTo>
                  <a:lnTo>
                    <a:pt x="28651" y="20711"/>
                  </a:lnTo>
                  <a:cubicBezTo>
                    <a:pt x="28358" y="20384"/>
                    <a:pt x="28064" y="20068"/>
                    <a:pt x="27760" y="19752"/>
                  </a:cubicBezTo>
                  <a:cubicBezTo>
                    <a:pt x="27196" y="19210"/>
                    <a:pt x="26654" y="18646"/>
                    <a:pt x="26090" y="18116"/>
                  </a:cubicBezTo>
                  <a:cubicBezTo>
                    <a:pt x="25514" y="17585"/>
                    <a:pt x="24950" y="17055"/>
                    <a:pt x="24363" y="16547"/>
                  </a:cubicBezTo>
                  <a:lnTo>
                    <a:pt x="20876" y="13466"/>
                  </a:lnTo>
                  <a:cubicBezTo>
                    <a:pt x="19714" y="12428"/>
                    <a:pt x="18586" y="11379"/>
                    <a:pt x="17502" y="10262"/>
                  </a:cubicBezTo>
                  <a:cubicBezTo>
                    <a:pt x="16972" y="9698"/>
                    <a:pt x="16419" y="9156"/>
                    <a:pt x="15968" y="8547"/>
                  </a:cubicBezTo>
                  <a:cubicBezTo>
                    <a:pt x="15742" y="8231"/>
                    <a:pt x="15550" y="7903"/>
                    <a:pt x="15336" y="7576"/>
                  </a:cubicBezTo>
                  <a:cubicBezTo>
                    <a:pt x="15133" y="7249"/>
                    <a:pt x="14952" y="6910"/>
                    <a:pt x="14772" y="6561"/>
                  </a:cubicBezTo>
                  <a:cubicBezTo>
                    <a:pt x="14027" y="5218"/>
                    <a:pt x="13451" y="3762"/>
                    <a:pt x="12549" y="2464"/>
                  </a:cubicBezTo>
                  <a:cubicBezTo>
                    <a:pt x="12086" y="1844"/>
                    <a:pt x="11522" y="1234"/>
                    <a:pt x="10856" y="840"/>
                  </a:cubicBezTo>
                  <a:cubicBezTo>
                    <a:pt x="10190" y="433"/>
                    <a:pt x="9434" y="162"/>
                    <a:pt x="8656" y="50"/>
                  </a:cubicBezTo>
                  <a:cubicBezTo>
                    <a:pt x="8377" y="17"/>
                    <a:pt x="8097" y="1"/>
                    <a:pt x="7817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15"/>
            <p:cNvSpPr/>
            <p:nvPr/>
          </p:nvSpPr>
          <p:spPr>
            <a:xfrm>
              <a:off x="5993880" y="4579796"/>
              <a:ext cx="90262" cy="607670"/>
            </a:xfrm>
            <a:custGeom>
              <a:rect b="b" l="l" r="r" t="t"/>
              <a:pathLst>
                <a:path extrusionOk="0" h="17706" w="2630">
                  <a:moveTo>
                    <a:pt x="2629" y="1"/>
                  </a:moveTo>
                  <a:lnTo>
                    <a:pt x="2629" y="1"/>
                  </a:ln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55" y="17706"/>
                  </a:lnTo>
                  <a:cubicBezTo>
                    <a:pt x="677" y="17593"/>
                    <a:pt x="700" y="17480"/>
                    <a:pt x="711" y="17367"/>
                  </a:cubicBezTo>
                  <a:cubicBezTo>
                    <a:pt x="959" y="15923"/>
                    <a:pt x="1162" y="14467"/>
                    <a:pt x="1309" y="13011"/>
                  </a:cubicBezTo>
                  <a:cubicBezTo>
                    <a:pt x="1456" y="11556"/>
                    <a:pt x="1580" y="10089"/>
                    <a:pt x="1659" y="8622"/>
                  </a:cubicBezTo>
                  <a:cubicBezTo>
                    <a:pt x="1738" y="7155"/>
                    <a:pt x="1794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29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15"/>
            <p:cNvSpPr/>
            <p:nvPr/>
          </p:nvSpPr>
          <p:spPr>
            <a:xfrm>
              <a:off x="6012447" y="4478449"/>
              <a:ext cx="1048407" cy="709017"/>
            </a:xfrm>
            <a:custGeom>
              <a:rect b="b" l="l" r="r" t="t"/>
              <a:pathLst>
                <a:path extrusionOk="0" h="20659" w="30548">
                  <a:moveTo>
                    <a:pt x="9852" y="1"/>
                  </a:moveTo>
                  <a:cubicBezTo>
                    <a:pt x="8894" y="1"/>
                    <a:pt x="7931" y="208"/>
                    <a:pt x="7065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1" y="20659"/>
                  </a:cubicBezTo>
                  <a:lnTo>
                    <a:pt x="30547" y="20659"/>
                  </a:lnTo>
                  <a:cubicBezTo>
                    <a:pt x="26868" y="16653"/>
                    <a:pt x="22073" y="13245"/>
                    <a:pt x="18473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6" y="765"/>
                  </a:cubicBezTo>
                  <a:cubicBezTo>
                    <a:pt x="11898" y="239"/>
                    <a:pt x="10878" y="1"/>
                    <a:pt x="9852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15"/>
            <p:cNvSpPr/>
            <p:nvPr/>
          </p:nvSpPr>
          <p:spPr>
            <a:xfrm>
              <a:off x="6046149" y="4548050"/>
              <a:ext cx="257949" cy="639793"/>
            </a:xfrm>
            <a:custGeom>
              <a:rect b="b" l="l" r="r" t="t"/>
              <a:pathLst>
                <a:path extrusionOk="0" h="18642" w="7516">
                  <a:moveTo>
                    <a:pt x="5067" y="0"/>
                  </a:moveTo>
                  <a:cubicBezTo>
                    <a:pt x="4796" y="102"/>
                    <a:pt x="4537" y="192"/>
                    <a:pt x="4300" y="283"/>
                  </a:cubicBezTo>
                  <a:cubicBezTo>
                    <a:pt x="1896" y="1151"/>
                    <a:pt x="1253" y="1377"/>
                    <a:pt x="1231" y="4277"/>
                  </a:cubicBezTo>
                  <a:cubicBezTo>
                    <a:pt x="1197" y="6918"/>
                    <a:pt x="1016" y="13169"/>
                    <a:pt x="1" y="18642"/>
                  </a:cubicBezTo>
                  <a:lnTo>
                    <a:pt x="4638" y="18631"/>
                  </a:lnTo>
                  <a:cubicBezTo>
                    <a:pt x="4672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56" y="14568"/>
                  </a:cubicBezTo>
                  <a:cubicBezTo>
                    <a:pt x="5011" y="13485"/>
                    <a:pt x="4695" y="12921"/>
                    <a:pt x="5135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6" y="8136"/>
                    <a:pt x="6794" y="7708"/>
                    <a:pt x="6963" y="7324"/>
                  </a:cubicBezTo>
                  <a:cubicBezTo>
                    <a:pt x="7516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15"/>
            <p:cNvSpPr/>
            <p:nvPr/>
          </p:nvSpPr>
          <p:spPr>
            <a:xfrm>
              <a:off x="6306398" y="4511534"/>
              <a:ext cx="709120" cy="675932"/>
            </a:xfrm>
            <a:custGeom>
              <a:rect b="b" l="l" r="r" t="t"/>
              <a:pathLst>
                <a:path extrusionOk="0" h="19695" w="20662">
                  <a:moveTo>
                    <a:pt x="1311" y="0"/>
                  </a:moveTo>
                  <a:cubicBezTo>
                    <a:pt x="880" y="0"/>
                    <a:pt x="439" y="50"/>
                    <a:pt x="1" y="150"/>
                  </a:cubicBezTo>
                  <a:cubicBezTo>
                    <a:pt x="136" y="286"/>
                    <a:pt x="249" y="455"/>
                    <a:pt x="339" y="624"/>
                  </a:cubicBezTo>
                  <a:cubicBezTo>
                    <a:pt x="1174" y="2351"/>
                    <a:pt x="960" y="4461"/>
                    <a:pt x="2020" y="6041"/>
                  </a:cubicBezTo>
                  <a:cubicBezTo>
                    <a:pt x="3059" y="7587"/>
                    <a:pt x="4616" y="8738"/>
                    <a:pt x="5439" y="10430"/>
                  </a:cubicBezTo>
                  <a:cubicBezTo>
                    <a:pt x="6229" y="12055"/>
                    <a:pt x="7640" y="13364"/>
                    <a:pt x="8734" y="14797"/>
                  </a:cubicBezTo>
                  <a:cubicBezTo>
                    <a:pt x="9908" y="16332"/>
                    <a:pt x="11025" y="17912"/>
                    <a:pt x="12210" y="19435"/>
                  </a:cubicBezTo>
                  <a:cubicBezTo>
                    <a:pt x="12278" y="19525"/>
                    <a:pt x="12345" y="19616"/>
                    <a:pt x="12413" y="19695"/>
                  </a:cubicBezTo>
                  <a:lnTo>
                    <a:pt x="20662" y="19695"/>
                  </a:lnTo>
                  <a:cubicBezTo>
                    <a:pt x="19037" y="18013"/>
                    <a:pt x="17220" y="16411"/>
                    <a:pt x="15449" y="14854"/>
                  </a:cubicBezTo>
                  <a:cubicBezTo>
                    <a:pt x="13305" y="12958"/>
                    <a:pt x="11082" y="11006"/>
                    <a:pt x="9197" y="8896"/>
                  </a:cubicBezTo>
                  <a:cubicBezTo>
                    <a:pt x="8283" y="7880"/>
                    <a:pt x="7617" y="6582"/>
                    <a:pt x="7019" y="5420"/>
                  </a:cubicBezTo>
                  <a:cubicBezTo>
                    <a:pt x="6839" y="5082"/>
                    <a:pt x="6669" y="4732"/>
                    <a:pt x="6500" y="4382"/>
                  </a:cubicBezTo>
                  <a:cubicBezTo>
                    <a:pt x="5767" y="2859"/>
                    <a:pt x="5067" y="1426"/>
                    <a:pt x="3736" y="624"/>
                  </a:cubicBezTo>
                  <a:cubicBezTo>
                    <a:pt x="3032" y="208"/>
                    <a:pt x="2191" y="0"/>
                    <a:pt x="1311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15"/>
            <p:cNvSpPr/>
            <p:nvPr/>
          </p:nvSpPr>
          <p:spPr>
            <a:xfrm>
              <a:off x="6522683" y="5107741"/>
              <a:ext cx="40841" cy="29412"/>
            </a:xfrm>
            <a:custGeom>
              <a:rect b="b" l="l" r="r" t="t"/>
              <a:pathLst>
                <a:path extrusionOk="0" h="857" w="119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6"/>
                    <a:pt x="325" y="856"/>
                    <a:pt x="612" y="856"/>
                  </a:cubicBezTo>
                  <a:cubicBezTo>
                    <a:pt x="915" y="856"/>
                    <a:pt x="1189" y="689"/>
                    <a:pt x="1045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15"/>
            <p:cNvSpPr/>
            <p:nvPr/>
          </p:nvSpPr>
          <p:spPr>
            <a:xfrm>
              <a:off x="6436745" y="5165982"/>
              <a:ext cx="40292" cy="29412"/>
            </a:xfrm>
            <a:custGeom>
              <a:rect b="b" l="l" r="r" t="t"/>
              <a:pathLst>
                <a:path extrusionOk="0" h="857" w="1174">
                  <a:moveTo>
                    <a:pt x="552" y="1"/>
                  </a:moveTo>
                  <a:cubicBezTo>
                    <a:pt x="260" y="1"/>
                    <a:pt x="0" y="159"/>
                    <a:pt x="129" y="468"/>
                  </a:cubicBezTo>
                  <a:cubicBezTo>
                    <a:pt x="141" y="490"/>
                    <a:pt x="141" y="513"/>
                    <a:pt x="152" y="535"/>
                  </a:cubicBezTo>
                  <a:cubicBezTo>
                    <a:pt x="259" y="726"/>
                    <a:pt x="533" y="857"/>
                    <a:pt x="769" y="857"/>
                  </a:cubicBezTo>
                  <a:cubicBezTo>
                    <a:pt x="980" y="857"/>
                    <a:pt x="1162" y="752"/>
                    <a:pt x="1168" y="490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15"/>
            <p:cNvSpPr/>
            <p:nvPr/>
          </p:nvSpPr>
          <p:spPr>
            <a:xfrm>
              <a:off x="6610954" y="5074038"/>
              <a:ext cx="43586" cy="28726"/>
            </a:xfrm>
            <a:custGeom>
              <a:rect b="b" l="l" r="r" t="t"/>
              <a:pathLst>
                <a:path extrusionOk="0" h="837" w="1270">
                  <a:moveTo>
                    <a:pt x="672" y="1"/>
                  </a:moveTo>
                  <a:cubicBezTo>
                    <a:pt x="333" y="1"/>
                    <a:pt x="0" y="207"/>
                    <a:pt x="199" y="540"/>
                  </a:cubicBezTo>
                  <a:cubicBezTo>
                    <a:pt x="210" y="563"/>
                    <a:pt x="222" y="574"/>
                    <a:pt x="233" y="596"/>
                  </a:cubicBezTo>
                  <a:cubicBezTo>
                    <a:pt x="349" y="749"/>
                    <a:pt x="578" y="837"/>
                    <a:pt x="786" y="837"/>
                  </a:cubicBezTo>
                  <a:cubicBezTo>
                    <a:pt x="1042" y="837"/>
                    <a:pt x="1269" y="704"/>
                    <a:pt x="1226" y="393"/>
                  </a:cubicBezTo>
                  <a:cubicBezTo>
                    <a:pt x="1192" y="120"/>
                    <a:pt x="930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15"/>
            <p:cNvSpPr/>
            <p:nvPr/>
          </p:nvSpPr>
          <p:spPr>
            <a:xfrm>
              <a:off x="6291572" y="5133412"/>
              <a:ext cx="40498" cy="38267"/>
            </a:xfrm>
            <a:custGeom>
              <a:rect b="b" l="l" r="r" t="t"/>
              <a:pathLst>
                <a:path extrusionOk="0" h="1115" w="1180">
                  <a:moveTo>
                    <a:pt x="663" y="1"/>
                  </a:moveTo>
                  <a:cubicBezTo>
                    <a:pt x="609" y="1"/>
                    <a:pt x="551" y="13"/>
                    <a:pt x="489" y="40"/>
                  </a:cubicBezTo>
                  <a:cubicBezTo>
                    <a:pt x="0" y="256"/>
                    <a:pt x="294" y="1115"/>
                    <a:pt x="674" y="1115"/>
                  </a:cubicBezTo>
                  <a:cubicBezTo>
                    <a:pt x="750" y="1115"/>
                    <a:pt x="829" y="1080"/>
                    <a:pt x="906" y="999"/>
                  </a:cubicBezTo>
                  <a:cubicBezTo>
                    <a:pt x="929" y="988"/>
                    <a:pt x="940" y="965"/>
                    <a:pt x="952" y="943"/>
                  </a:cubicBezTo>
                  <a:cubicBezTo>
                    <a:pt x="1180" y="655"/>
                    <a:pt x="105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15"/>
            <p:cNvSpPr/>
            <p:nvPr/>
          </p:nvSpPr>
          <p:spPr>
            <a:xfrm>
              <a:off x="6238582" y="5136947"/>
              <a:ext cx="50656" cy="29069"/>
            </a:xfrm>
            <a:custGeom>
              <a:rect b="b" l="l" r="r" t="t"/>
              <a:pathLst>
                <a:path extrusionOk="0" h="847" w="1476">
                  <a:moveTo>
                    <a:pt x="720" y="1"/>
                  </a:moveTo>
                  <a:cubicBezTo>
                    <a:pt x="374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0" y="847"/>
                  </a:cubicBezTo>
                  <a:cubicBezTo>
                    <a:pt x="1008" y="847"/>
                    <a:pt x="1476" y="457"/>
                    <a:pt x="1119" y="140"/>
                  </a:cubicBezTo>
                  <a:cubicBezTo>
                    <a:pt x="1096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15"/>
            <p:cNvSpPr/>
            <p:nvPr/>
          </p:nvSpPr>
          <p:spPr>
            <a:xfrm>
              <a:off x="6337389" y="5052417"/>
              <a:ext cx="51549" cy="34389"/>
            </a:xfrm>
            <a:custGeom>
              <a:rect b="b" l="l" r="r" t="t"/>
              <a:pathLst>
                <a:path extrusionOk="0" h="1002" w="1502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cubicBezTo>
                    <a:pt x="632" y="1001"/>
                    <a:pt x="655" y="1001"/>
                    <a:pt x="677" y="989"/>
                  </a:cubicBezTo>
                  <a:cubicBezTo>
                    <a:pt x="1106" y="933"/>
                    <a:pt x="1501" y="222"/>
                    <a:pt x="971" y="30"/>
                  </a:cubicBezTo>
                  <a:cubicBezTo>
                    <a:pt x="918" y="10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15"/>
            <p:cNvSpPr/>
            <p:nvPr/>
          </p:nvSpPr>
          <p:spPr>
            <a:xfrm>
              <a:off x="6459637" y="5099435"/>
              <a:ext cx="50897" cy="34629"/>
            </a:xfrm>
            <a:custGeom>
              <a:rect b="b" l="l" r="r" t="t"/>
              <a:pathLst>
                <a:path extrusionOk="0" h="1009" w="1483">
                  <a:moveTo>
                    <a:pt x="811" y="1"/>
                  </a:moveTo>
                  <a:cubicBezTo>
                    <a:pt x="295" y="1"/>
                    <a:pt x="1" y="1009"/>
                    <a:pt x="567" y="1009"/>
                  </a:cubicBezTo>
                  <a:cubicBezTo>
                    <a:pt x="579" y="1009"/>
                    <a:pt x="590" y="1008"/>
                    <a:pt x="602" y="1007"/>
                  </a:cubicBezTo>
                  <a:cubicBezTo>
                    <a:pt x="625" y="1007"/>
                    <a:pt x="659" y="1007"/>
                    <a:pt x="681" y="996"/>
                  </a:cubicBezTo>
                  <a:cubicBezTo>
                    <a:pt x="1087" y="928"/>
                    <a:pt x="1482" y="206"/>
                    <a:pt x="952" y="26"/>
                  </a:cubicBezTo>
                  <a:cubicBezTo>
                    <a:pt x="903" y="9"/>
                    <a:pt x="856" y="1"/>
                    <a:pt x="8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15"/>
            <p:cNvSpPr/>
            <p:nvPr/>
          </p:nvSpPr>
          <p:spPr>
            <a:xfrm>
              <a:off x="6368105" y="5131147"/>
              <a:ext cx="39193" cy="32741"/>
            </a:xfrm>
            <a:custGeom>
              <a:rect b="b" l="l" r="r" t="t"/>
              <a:pathLst>
                <a:path extrusionOk="0" h="954" w="1142">
                  <a:moveTo>
                    <a:pt x="484" y="0"/>
                  </a:moveTo>
                  <a:cubicBezTo>
                    <a:pt x="340" y="0"/>
                    <a:pt x="210" y="75"/>
                    <a:pt x="143" y="264"/>
                  </a:cubicBezTo>
                  <a:cubicBezTo>
                    <a:pt x="1" y="649"/>
                    <a:pt x="450" y="954"/>
                    <a:pt x="787" y="954"/>
                  </a:cubicBezTo>
                  <a:cubicBezTo>
                    <a:pt x="983" y="954"/>
                    <a:pt x="1142" y="851"/>
                    <a:pt x="1125" y="602"/>
                  </a:cubicBezTo>
                  <a:cubicBezTo>
                    <a:pt x="1125" y="580"/>
                    <a:pt x="1125" y="557"/>
                    <a:pt x="1114" y="535"/>
                  </a:cubicBezTo>
                  <a:cubicBezTo>
                    <a:pt x="1070" y="263"/>
                    <a:pt x="752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15"/>
            <p:cNvSpPr/>
            <p:nvPr/>
          </p:nvSpPr>
          <p:spPr>
            <a:xfrm>
              <a:off x="6360040" y="4972348"/>
              <a:ext cx="38988" cy="32810"/>
            </a:xfrm>
            <a:custGeom>
              <a:rect b="b" l="l" r="r" t="t"/>
              <a:pathLst>
                <a:path extrusionOk="0" h="956" w="1136">
                  <a:moveTo>
                    <a:pt x="488" y="1"/>
                  </a:moveTo>
                  <a:cubicBezTo>
                    <a:pt x="348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15"/>
            <p:cNvSpPr/>
            <p:nvPr/>
          </p:nvSpPr>
          <p:spPr>
            <a:xfrm>
              <a:off x="6417149" y="5071739"/>
              <a:ext cx="41081" cy="29206"/>
            </a:xfrm>
            <a:custGeom>
              <a:rect b="b" l="l" r="r" t="t"/>
              <a:pathLst>
                <a:path extrusionOk="0" h="851" w="1197">
                  <a:moveTo>
                    <a:pt x="420" y="0"/>
                  </a:moveTo>
                  <a:cubicBezTo>
                    <a:pt x="196" y="0"/>
                    <a:pt x="1" y="114"/>
                    <a:pt x="1" y="393"/>
                  </a:cubicBezTo>
                  <a:cubicBezTo>
                    <a:pt x="12" y="703"/>
                    <a:pt x="322" y="850"/>
                    <a:pt x="608" y="850"/>
                  </a:cubicBezTo>
                  <a:cubicBezTo>
                    <a:pt x="916" y="850"/>
                    <a:pt x="1196" y="680"/>
                    <a:pt x="1050" y="359"/>
                  </a:cubicBezTo>
                  <a:cubicBezTo>
                    <a:pt x="1039" y="347"/>
                    <a:pt x="1028" y="325"/>
                    <a:pt x="1016" y="302"/>
                  </a:cubicBezTo>
                  <a:cubicBezTo>
                    <a:pt x="908" y="120"/>
                    <a:pt x="649" y="0"/>
                    <a:pt x="42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15"/>
            <p:cNvSpPr/>
            <p:nvPr/>
          </p:nvSpPr>
          <p:spPr>
            <a:xfrm>
              <a:off x="6370885" y="4994862"/>
              <a:ext cx="40498" cy="29652"/>
            </a:xfrm>
            <a:custGeom>
              <a:rect b="b" l="l" r="r" t="t"/>
              <a:pathLst>
                <a:path extrusionOk="0" h="864" w="1180">
                  <a:moveTo>
                    <a:pt x="560" y="1"/>
                  </a:moveTo>
                  <a:cubicBezTo>
                    <a:pt x="266" y="1"/>
                    <a:pt x="0" y="161"/>
                    <a:pt x="130" y="477"/>
                  </a:cubicBezTo>
                  <a:cubicBezTo>
                    <a:pt x="130" y="489"/>
                    <a:pt x="141" y="511"/>
                    <a:pt x="153" y="534"/>
                  </a:cubicBezTo>
                  <a:cubicBezTo>
                    <a:pt x="260" y="730"/>
                    <a:pt x="533" y="863"/>
                    <a:pt x="769" y="863"/>
                  </a:cubicBezTo>
                  <a:cubicBezTo>
                    <a:pt x="981" y="863"/>
                    <a:pt x="1163" y="756"/>
                    <a:pt x="1168" y="489"/>
                  </a:cubicBezTo>
                  <a:cubicBezTo>
                    <a:pt x="1180" y="161"/>
                    <a:pt x="855" y="1"/>
                    <a:pt x="56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15"/>
            <p:cNvSpPr/>
            <p:nvPr/>
          </p:nvSpPr>
          <p:spPr>
            <a:xfrm>
              <a:off x="6511082" y="4991945"/>
              <a:ext cx="41218" cy="29241"/>
            </a:xfrm>
            <a:custGeom>
              <a:rect b="b" l="l" r="r" t="t"/>
              <a:pathLst>
                <a:path extrusionOk="0" h="852" w="1201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1" y="705"/>
                    <a:pt x="324" y="852"/>
                    <a:pt x="613" y="852"/>
                  </a:cubicBezTo>
                  <a:cubicBezTo>
                    <a:pt x="920" y="852"/>
                    <a:pt x="1201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15"/>
            <p:cNvSpPr/>
            <p:nvPr/>
          </p:nvSpPr>
          <p:spPr>
            <a:xfrm>
              <a:off x="6391992" y="4913730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3" y="43"/>
                    <a:pt x="542" y="54"/>
                    <a:pt x="519" y="65"/>
                  </a:cubicBezTo>
                  <a:cubicBezTo>
                    <a:pt x="147" y="269"/>
                    <a:pt x="0" y="1070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02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15"/>
            <p:cNvSpPr/>
            <p:nvPr/>
          </p:nvSpPr>
          <p:spPr>
            <a:xfrm>
              <a:off x="6573064" y="5111379"/>
              <a:ext cx="38953" cy="32913"/>
            </a:xfrm>
            <a:custGeom>
              <a:rect b="b" l="l" r="r" t="t"/>
              <a:pathLst>
                <a:path extrusionOk="0" h="959" w="1135">
                  <a:moveTo>
                    <a:pt x="487" y="1"/>
                  </a:moveTo>
                  <a:cubicBezTo>
                    <a:pt x="348" y="1"/>
                    <a:pt x="221" y="73"/>
                    <a:pt x="152" y="253"/>
                  </a:cubicBezTo>
                  <a:cubicBezTo>
                    <a:pt x="0" y="643"/>
                    <a:pt x="453" y="959"/>
                    <a:pt x="791" y="959"/>
                  </a:cubicBezTo>
                  <a:cubicBezTo>
                    <a:pt x="981" y="959"/>
                    <a:pt x="1135" y="858"/>
                    <a:pt x="1122" y="614"/>
                  </a:cubicBezTo>
                  <a:cubicBezTo>
                    <a:pt x="1122" y="592"/>
                    <a:pt x="1122" y="569"/>
                    <a:pt x="1122" y="547"/>
                  </a:cubicBezTo>
                  <a:cubicBezTo>
                    <a:pt x="1078" y="271"/>
                    <a:pt x="758" y="1"/>
                    <a:pt x="48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15"/>
            <p:cNvSpPr/>
            <p:nvPr/>
          </p:nvSpPr>
          <p:spPr>
            <a:xfrm>
              <a:off x="6550688" y="5091370"/>
              <a:ext cx="41562" cy="37134"/>
            </a:xfrm>
            <a:custGeom>
              <a:rect b="b" l="l" r="r" t="t"/>
              <a:pathLst>
                <a:path extrusionOk="0" h="1082" w="1211">
                  <a:moveTo>
                    <a:pt x="630" y="1"/>
                  </a:moveTo>
                  <a:cubicBezTo>
                    <a:pt x="47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46" y="1039"/>
                    <a:pt x="669" y="1028"/>
                    <a:pt x="691" y="1017"/>
                  </a:cubicBezTo>
                  <a:cubicBezTo>
                    <a:pt x="1052" y="814"/>
                    <a:pt x="1210" y="24"/>
                    <a:pt x="646" y="1"/>
                  </a:cubicBezTo>
                  <a:cubicBezTo>
                    <a:pt x="640" y="1"/>
                    <a:pt x="635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15"/>
            <p:cNvSpPr/>
            <p:nvPr/>
          </p:nvSpPr>
          <p:spPr>
            <a:xfrm>
              <a:off x="6372807" y="5074828"/>
              <a:ext cx="40875" cy="29241"/>
            </a:xfrm>
            <a:custGeom>
              <a:rect b="b" l="l" r="r" t="t"/>
              <a:pathLst>
                <a:path extrusionOk="0" h="852" w="1191">
                  <a:moveTo>
                    <a:pt x="420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0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15"/>
            <p:cNvSpPr/>
            <p:nvPr/>
          </p:nvSpPr>
          <p:spPr>
            <a:xfrm>
              <a:off x="6569358" y="5149645"/>
              <a:ext cx="48357" cy="35590"/>
            </a:xfrm>
            <a:custGeom>
              <a:rect b="b" l="l" r="r" t="t"/>
              <a:pathLst>
                <a:path extrusionOk="0" h="1037" w="1409">
                  <a:moveTo>
                    <a:pt x="881" y="0"/>
                  </a:moveTo>
                  <a:cubicBezTo>
                    <a:pt x="856" y="0"/>
                    <a:pt x="830" y="2"/>
                    <a:pt x="802" y="7"/>
                  </a:cubicBezTo>
                  <a:lnTo>
                    <a:pt x="734" y="30"/>
                  </a:lnTo>
                  <a:cubicBezTo>
                    <a:pt x="328" y="142"/>
                    <a:pt x="0" y="887"/>
                    <a:pt x="553" y="1023"/>
                  </a:cubicBezTo>
                  <a:cubicBezTo>
                    <a:pt x="590" y="1032"/>
                    <a:pt x="626" y="1036"/>
                    <a:pt x="660" y="1036"/>
                  </a:cubicBezTo>
                  <a:cubicBezTo>
                    <a:pt x="1190" y="1036"/>
                    <a:pt x="1409" y="0"/>
                    <a:pt x="88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15"/>
            <p:cNvSpPr/>
            <p:nvPr/>
          </p:nvSpPr>
          <p:spPr>
            <a:xfrm>
              <a:off x="6412412" y="4998397"/>
              <a:ext cx="42728" cy="36619"/>
            </a:xfrm>
            <a:custGeom>
              <a:rect b="b" l="l" r="r" t="t"/>
              <a:pathLst>
                <a:path extrusionOk="0" h="1067" w="1245">
                  <a:moveTo>
                    <a:pt x="648" y="1"/>
                  </a:moveTo>
                  <a:cubicBezTo>
                    <a:pt x="75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5" y="1029"/>
                    <a:pt x="658" y="1018"/>
                    <a:pt x="680" y="1018"/>
                  </a:cubicBezTo>
                  <a:cubicBezTo>
                    <a:pt x="1053" y="826"/>
                    <a:pt x="1245" y="36"/>
                    <a:pt x="680" y="2"/>
                  </a:cubicBezTo>
                  <a:cubicBezTo>
                    <a:pt x="669" y="1"/>
                    <a:pt x="658" y="1"/>
                    <a:pt x="64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15"/>
            <p:cNvSpPr/>
            <p:nvPr/>
          </p:nvSpPr>
          <p:spPr>
            <a:xfrm>
              <a:off x="6328088" y="4955154"/>
              <a:ext cx="41596" cy="37134"/>
            </a:xfrm>
            <a:custGeom>
              <a:rect b="b" l="l" r="r" t="t"/>
              <a:pathLst>
                <a:path extrusionOk="0" h="1082" w="1212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5" y="43"/>
                    <a:pt x="542" y="55"/>
                    <a:pt x="520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12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15"/>
            <p:cNvSpPr/>
            <p:nvPr/>
          </p:nvSpPr>
          <p:spPr>
            <a:xfrm>
              <a:off x="6335879" y="5163270"/>
              <a:ext cx="41218" cy="29344"/>
            </a:xfrm>
            <a:custGeom>
              <a:rect b="b" l="l" r="r" t="t"/>
              <a:pathLst>
                <a:path extrusionOk="0" h="855" w="1201">
                  <a:moveTo>
                    <a:pt x="584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68" y="535"/>
                    <a:pt x="180" y="547"/>
                  </a:cubicBezTo>
                  <a:cubicBezTo>
                    <a:pt x="289" y="732"/>
                    <a:pt x="556" y="854"/>
                    <a:pt x="789" y="854"/>
                  </a:cubicBezTo>
                  <a:cubicBezTo>
                    <a:pt x="1010" y="854"/>
                    <a:pt x="1201" y="743"/>
                    <a:pt x="1195" y="468"/>
                  </a:cubicBezTo>
                  <a:cubicBezTo>
                    <a:pt x="1184" y="151"/>
                    <a:pt x="871" y="0"/>
                    <a:pt x="5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15"/>
            <p:cNvSpPr/>
            <p:nvPr/>
          </p:nvSpPr>
          <p:spPr>
            <a:xfrm>
              <a:off x="6400881" y="4934047"/>
              <a:ext cx="51377" cy="28966"/>
            </a:xfrm>
            <a:custGeom>
              <a:rect b="b" l="l" r="r" t="t"/>
              <a:pathLst>
                <a:path extrusionOk="0" h="844" w="1497">
                  <a:moveTo>
                    <a:pt x="744" y="1"/>
                  </a:moveTo>
                  <a:cubicBezTo>
                    <a:pt x="390" y="1"/>
                    <a:pt x="0" y="240"/>
                    <a:pt x="204" y="613"/>
                  </a:cubicBezTo>
                  <a:cubicBezTo>
                    <a:pt x="291" y="778"/>
                    <a:pt x="447" y="844"/>
                    <a:pt x="612" y="844"/>
                  </a:cubicBezTo>
                  <a:cubicBezTo>
                    <a:pt x="1024" y="844"/>
                    <a:pt x="1497" y="434"/>
                    <a:pt x="1118" y="128"/>
                  </a:cubicBezTo>
                  <a:cubicBezTo>
                    <a:pt x="1107" y="117"/>
                    <a:pt x="1084" y="94"/>
                    <a:pt x="1062" y="83"/>
                  </a:cubicBezTo>
                  <a:cubicBezTo>
                    <a:pt x="975" y="27"/>
                    <a:pt x="861" y="1"/>
                    <a:pt x="74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15"/>
            <p:cNvSpPr/>
            <p:nvPr/>
          </p:nvSpPr>
          <p:spPr>
            <a:xfrm>
              <a:off x="6352490" y="4829955"/>
              <a:ext cx="50862" cy="34595"/>
            </a:xfrm>
            <a:custGeom>
              <a:rect b="b" l="l" r="r" t="t"/>
              <a:pathLst>
                <a:path extrusionOk="0" h="1008" w="1482">
                  <a:moveTo>
                    <a:pt x="915" y="0"/>
                  </a:moveTo>
                  <a:cubicBezTo>
                    <a:pt x="904" y="0"/>
                    <a:pt x="892" y="1"/>
                    <a:pt x="881" y="1"/>
                  </a:cubicBezTo>
                  <a:lnTo>
                    <a:pt x="802" y="13"/>
                  </a:lnTo>
                  <a:cubicBezTo>
                    <a:pt x="395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2" y="0"/>
                    <a:pt x="9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15"/>
            <p:cNvSpPr/>
            <p:nvPr/>
          </p:nvSpPr>
          <p:spPr>
            <a:xfrm>
              <a:off x="6403901" y="4847767"/>
              <a:ext cx="43106" cy="36688"/>
            </a:xfrm>
            <a:custGeom>
              <a:rect b="b" l="l" r="r" t="t"/>
              <a:pathLst>
                <a:path extrusionOk="0" h="1069" w="1256">
                  <a:moveTo>
                    <a:pt x="667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25"/>
                    <a:pt x="1256" y="35"/>
                    <a:pt x="691" y="1"/>
                  </a:cubicBezTo>
                  <a:cubicBezTo>
                    <a:pt x="683" y="1"/>
                    <a:pt x="675" y="1"/>
                    <a:pt x="6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15"/>
            <p:cNvSpPr/>
            <p:nvPr/>
          </p:nvSpPr>
          <p:spPr>
            <a:xfrm>
              <a:off x="6507547" y="5144703"/>
              <a:ext cx="39571" cy="38164"/>
            </a:xfrm>
            <a:custGeom>
              <a:rect b="b" l="l" r="r" t="t"/>
              <a:pathLst>
                <a:path extrusionOk="0" h="1112" w="1153">
                  <a:moveTo>
                    <a:pt x="659" y="1"/>
                  </a:moveTo>
                  <a:cubicBezTo>
                    <a:pt x="615" y="1"/>
                    <a:pt x="567" y="9"/>
                    <a:pt x="515" y="27"/>
                  </a:cubicBezTo>
                  <a:cubicBezTo>
                    <a:pt x="0" y="199"/>
                    <a:pt x="235" y="1111"/>
                    <a:pt x="626" y="1111"/>
                  </a:cubicBezTo>
                  <a:cubicBezTo>
                    <a:pt x="698" y="1111"/>
                    <a:pt x="775" y="1080"/>
                    <a:pt x="854" y="1009"/>
                  </a:cubicBezTo>
                  <a:cubicBezTo>
                    <a:pt x="865" y="997"/>
                    <a:pt x="887" y="975"/>
                    <a:pt x="899" y="964"/>
                  </a:cubicBezTo>
                  <a:cubicBezTo>
                    <a:pt x="1153" y="679"/>
                    <a:pt x="1059" y="1"/>
                    <a:pt x="65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15"/>
            <p:cNvSpPr/>
            <p:nvPr/>
          </p:nvSpPr>
          <p:spPr>
            <a:xfrm>
              <a:off x="6508440" y="5058594"/>
              <a:ext cx="40429" cy="38061"/>
            </a:xfrm>
            <a:custGeom>
              <a:rect b="b" l="l" r="r" t="t"/>
              <a:pathLst>
                <a:path extrusionOk="0" h="1109" w="1178">
                  <a:moveTo>
                    <a:pt x="501" y="1"/>
                  </a:moveTo>
                  <a:cubicBezTo>
                    <a:pt x="423" y="1"/>
                    <a:pt x="342" y="37"/>
                    <a:pt x="263" y="121"/>
                  </a:cubicBezTo>
                  <a:cubicBezTo>
                    <a:pt x="252" y="132"/>
                    <a:pt x="230" y="155"/>
                    <a:pt x="218" y="166"/>
                  </a:cubicBezTo>
                  <a:cubicBezTo>
                    <a:pt x="0" y="464"/>
                    <a:pt x="122" y="1109"/>
                    <a:pt x="506" y="1109"/>
                  </a:cubicBezTo>
                  <a:cubicBezTo>
                    <a:pt x="559" y="1109"/>
                    <a:pt x="618" y="1096"/>
                    <a:pt x="681" y="1069"/>
                  </a:cubicBezTo>
                  <a:cubicBezTo>
                    <a:pt x="1177" y="854"/>
                    <a:pt x="881" y="1"/>
                    <a:pt x="50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15"/>
            <p:cNvSpPr/>
            <p:nvPr/>
          </p:nvSpPr>
          <p:spPr>
            <a:xfrm>
              <a:off x="6609684" y="5153661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670" y="1"/>
                  </a:moveTo>
                  <a:cubicBezTo>
                    <a:pt x="613" y="1"/>
                    <a:pt x="551" y="15"/>
                    <a:pt x="484" y="48"/>
                  </a:cubicBezTo>
                  <a:cubicBezTo>
                    <a:pt x="1" y="281"/>
                    <a:pt x="314" y="1111"/>
                    <a:pt x="692" y="1111"/>
                  </a:cubicBezTo>
                  <a:cubicBezTo>
                    <a:pt x="773" y="1111"/>
                    <a:pt x="856" y="1074"/>
                    <a:pt x="936" y="985"/>
                  </a:cubicBezTo>
                  <a:cubicBezTo>
                    <a:pt x="947" y="973"/>
                    <a:pt x="958" y="951"/>
                    <a:pt x="981" y="928"/>
                  </a:cubicBezTo>
                  <a:cubicBezTo>
                    <a:pt x="1186" y="634"/>
                    <a:pt x="1044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15"/>
            <p:cNvSpPr/>
            <p:nvPr/>
          </p:nvSpPr>
          <p:spPr>
            <a:xfrm>
              <a:off x="6323386" y="4730907"/>
              <a:ext cx="51205" cy="28932"/>
            </a:xfrm>
            <a:custGeom>
              <a:rect b="b" l="l" r="r" t="t"/>
              <a:pathLst>
                <a:path extrusionOk="0" h="843" w="1492">
                  <a:moveTo>
                    <a:pt x="731" y="0"/>
                  </a:moveTo>
                  <a:cubicBezTo>
                    <a:pt x="377" y="0"/>
                    <a:pt x="0" y="241"/>
                    <a:pt x="194" y="619"/>
                  </a:cubicBezTo>
                  <a:cubicBezTo>
                    <a:pt x="280" y="779"/>
                    <a:pt x="433" y="843"/>
                    <a:pt x="596" y="843"/>
                  </a:cubicBezTo>
                  <a:cubicBezTo>
                    <a:pt x="1010" y="843"/>
                    <a:pt x="1492" y="430"/>
                    <a:pt x="1119" y="123"/>
                  </a:cubicBezTo>
                  <a:lnTo>
                    <a:pt x="1063" y="89"/>
                  </a:lnTo>
                  <a:cubicBezTo>
                    <a:pt x="971" y="28"/>
                    <a:pt x="852" y="0"/>
                    <a:pt x="73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15"/>
            <p:cNvSpPr/>
            <p:nvPr/>
          </p:nvSpPr>
          <p:spPr>
            <a:xfrm>
              <a:off x="6353691" y="4897153"/>
              <a:ext cx="40017" cy="37031"/>
            </a:xfrm>
            <a:custGeom>
              <a:rect b="b" l="l" r="r" t="t"/>
              <a:pathLst>
                <a:path extrusionOk="0" h="1079" w="1166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15"/>
            <p:cNvSpPr/>
            <p:nvPr/>
          </p:nvSpPr>
          <p:spPr>
            <a:xfrm>
              <a:off x="6312232" y="5105853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83" y="0"/>
                  </a:moveTo>
                  <a:cubicBezTo>
                    <a:pt x="279" y="0"/>
                    <a:pt x="1" y="168"/>
                    <a:pt x="146" y="482"/>
                  </a:cubicBezTo>
                  <a:cubicBezTo>
                    <a:pt x="146" y="504"/>
                    <a:pt x="158" y="527"/>
                    <a:pt x="180" y="538"/>
                  </a:cubicBezTo>
                  <a:cubicBezTo>
                    <a:pt x="284" y="728"/>
                    <a:pt x="545" y="850"/>
                    <a:pt x="775" y="850"/>
                  </a:cubicBezTo>
                  <a:cubicBezTo>
                    <a:pt x="997" y="850"/>
                    <a:pt x="1190" y="736"/>
                    <a:pt x="1185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15"/>
            <p:cNvSpPr/>
            <p:nvPr/>
          </p:nvSpPr>
          <p:spPr>
            <a:xfrm>
              <a:off x="6421610" y="5137359"/>
              <a:ext cx="40326" cy="29378"/>
            </a:xfrm>
            <a:custGeom>
              <a:rect b="b" l="l" r="r" t="t"/>
              <a:pathLst>
                <a:path extrusionOk="0" h="856" w="1175">
                  <a:moveTo>
                    <a:pt x="408" y="0"/>
                  </a:moveTo>
                  <a:cubicBezTo>
                    <a:pt x="196" y="0"/>
                    <a:pt x="12" y="108"/>
                    <a:pt x="6" y="376"/>
                  </a:cubicBezTo>
                  <a:cubicBezTo>
                    <a:pt x="1" y="698"/>
                    <a:pt x="325" y="856"/>
                    <a:pt x="618" y="856"/>
                  </a:cubicBezTo>
                  <a:cubicBezTo>
                    <a:pt x="912" y="856"/>
                    <a:pt x="1174" y="698"/>
                    <a:pt x="1044" y="388"/>
                  </a:cubicBezTo>
                  <a:cubicBezTo>
                    <a:pt x="1033" y="365"/>
                    <a:pt x="1022" y="342"/>
                    <a:pt x="1010" y="320"/>
                  </a:cubicBezTo>
                  <a:cubicBezTo>
                    <a:pt x="910" y="131"/>
                    <a:pt x="642" y="0"/>
                    <a:pt x="4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15"/>
            <p:cNvSpPr/>
            <p:nvPr/>
          </p:nvSpPr>
          <p:spPr>
            <a:xfrm>
              <a:off x="6330868" y="5023107"/>
              <a:ext cx="43346" cy="28726"/>
            </a:xfrm>
            <a:custGeom>
              <a:rect b="b" l="l" r="r" t="t"/>
              <a:pathLst>
                <a:path extrusionOk="0" h="837" w="1263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17"/>
                    <a:pt x="337" y="837"/>
                    <a:pt x="594" y="837"/>
                  </a:cubicBezTo>
                  <a:cubicBezTo>
                    <a:pt x="931" y="837"/>
                    <a:pt x="1263" y="631"/>
                    <a:pt x="1070" y="298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15"/>
            <p:cNvSpPr/>
            <p:nvPr/>
          </p:nvSpPr>
          <p:spPr>
            <a:xfrm>
              <a:off x="6304648" y="4984875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630" y="1"/>
                  </a:moveTo>
                  <a:cubicBezTo>
                    <a:pt x="40" y="1"/>
                    <a:pt x="0" y="1082"/>
                    <a:pt x="468" y="1082"/>
                  </a:cubicBezTo>
                  <a:cubicBezTo>
                    <a:pt x="513" y="1082"/>
                    <a:pt x="562" y="1072"/>
                    <a:pt x="616" y="1050"/>
                  </a:cubicBezTo>
                  <a:cubicBezTo>
                    <a:pt x="638" y="1039"/>
                    <a:pt x="661" y="1028"/>
                    <a:pt x="683" y="1017"/>
                  </a:cubicBezTo>
                  <a:cubicBezTo>
                    <a:pt x="1056" y="813"/>
                    <a:pt x="1203" y="12"/>
                    <a:pt x="638" y="1"/>
                  </a:cubicBezTo>
                  <a:cubicBezTo>
                    <a:pt x="635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15"/>
            <p:cNvSpPr/>
            <p:nvPr/>
          </p:nvSpPr>
          <p:spPr>
            <a:xfrm>
              <a:off x="6438564" y="4950692"/>
              <a:ext cx="38850" cy="32844"/>
            </a:xfrm>
            <a:custGeom>
              <a:rect b="b" l="l" r="r" t="t"/>
              <a:pathLst>
                <a:path extrusionOk="0" h="957" w="1132">
                  <a:moveTo>
                    <a:pt x="341" y="1"/>
                  </a:moveTo>
                  <a:cubicBezTo>
                    <a:pt x="153" y="1"/>
                    <a:pt x="1" y="100"/>
                    <a:pt x="9" y="343"/>
                  </a:cubicBezTo>
                  <a:cubicBezTo>
                    <a:pt x="9" y="365"/>
                    <a:pt x="9" y="388"/>
                    <a:pt x="9" y="410"/>
                  </a:cubicBezTo>
                  <a:cubicBezTo>
                    <a:pt x="53" y="686"/>
                    <a:pt x="373" y="956"/>
                    <a:pt x="644" y="956"/>
                  </a:cubicBezTo>
                  <a:cubicBezTo>
                    <a:pt x="783" y="956"/>
                    <a:pt x="910" y="884"/>
                    <a:pt x="979" y="704"/>
                  </a:cubicBezTo>
                  <a:cubicBezTo>
                    <a:pt x="1131" y="320"/>
                    <a:pt x="679" y="1"/>
                    <a:pt x="34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15"/>
            <p:cNvSpPr/>
            <p:nvPr/>
          </p:nvSpPr>
          <p:spPr>
            <a:xfrm>
              <a:off x="6482597" y="5013258"/>
              <a:ext cx="41630" cy="37134"/>
            </a:xfrm>
            <a:custGeom>
              <a:rect b="b" l="l" r="r" t="t"/>
              <a:pathLst>
                <a:path extrusionOk="0" h="1082" w="1213">
                  <a:moveTo>
                    <a:pt x="738" y="0"/>
                  </a:moveTo>
                  <a:cubicBezTo>
                    <a:pt x="692" y="0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5"/>
                  </a:cubicBezTo>
                  <a:cubicBezTo>
                    <a:pt x="148" y="269"/>
                    <a:pt x="1" y="1058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0"/>
                    <a:pt x="73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15"/>
            <p:cNvSpPr/>
            <p:nvPr/>
          </p:nvSpPr>
          <p:spPr>
            <a:xfrm>
              <a:off x="6455896" y="5014390"/>
              <a:ext cx="40498" cy="29481"/>
            </a:xfrm>
            <a:custGeom>
              <a:rect b="b" l="l" r="r" t="t"/>
              <a:pathLst>
                <a:path extrusionOk="0" h="859" w="118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6" y="484"/>
                    <a:pt x="147" y="506"/>
                    <a:pt x="158" y="529"/>
                  </a:cubicBezTo>
                  <a:cubicBezTo>
                    <a:pt x="265" y="725"/>
                    <a:pt x="538" y="859"/>
                    <a:pt x="774" y="859"/>
                  </a:cubicBezTo>
                  <a:cubicBezTo>
                    <a:pt x="986" y="859"/>
                    <a:pt x="1168" y="751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15"/>
            <p:cNvSpPr/>
            <p:nvPr/>
          </p:nvSpPr>
          <p:spPr>
            <a:xfrm>
              <a:off x="6468285" y="5054201"/>
              <a:ext cx="41287" cy="36825"/>
            </a:xfrm>
            <a:custGeom>
              <a:rect b="b" l="l" r="r" t="t"/>
              <a:pathLst>
                <a:path extrusionOk="0" h="1073" w="1203">
                  <a:moveTo>
                    <a:pt x="740" y="1"/>
                  </a:moveTo>
                  <a:cubicBezTo>
                    <a:pt x="694" y="1"/>
                    <a:pt x="643" y="11"/>
                    <a:pt x="587" y="35"/>
                  </a:cubicBezTo>
                  <a:cubicBezTo>
                    <a:pt x="565" y="46"/>
                    <a:pt x="542" y="46"/>
                    <a:pt x="519" y="69"/>
                  </a:cubicBezTo>
                  <a:cubicBezTo>
                    <a:pt x="147" y="260"/>
                    <a:pt x="0" y="1062"/>
                    <a:pt x="565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60" y="1073"/>
                    <a:pt x="1202" y="1"/>
                    <a:pt x="74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15"/>
            <p:cNvSpPr/>
            <p:nvPr/>
          </p:nvSpPr>
          <p:spPr>
            <a:xfrm>
              <a:off x="6248534" y="508234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1" y="0"/>
                  </a:moveTo>
                  <a:cubicBezTo>
                    <a:pt x="260" y="0"/>
                    <a:pt x="0" y="158"/>
                    <a:pt x="129" y="467"/>
                  </a:cubicBezTo>
                  <a:cubicBezTo>
                    <a:pt x="129" y="490"/>
                    <a:pt x="141" y="512"/>
                    <a:pt x="152" y="535"/>
                  </a:cubicBezTo>
                  <a:cubicBezTo>
                    <a:pt x="260" y="726"/>
                    <a:pt x="535" y="861"/>
                    <a:pt x="772" y="861"/>
                  </a:cubicBezTo>
                  <a:cubicBezTo>
                    <a:pt x="982" y="861"/>
                    <a:pt x="1162" y="755"/>
                    <a:pt x="1167" y="490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15"/>
            <p:cNvSpPr/>
            <p:nvPr/>
          </p:nvSpPr>
          <p:spPr>
            <a:xfrm>
              <a:off x="6314875" y="4923648"/>
              <a:ext cx="43072" cy="36619"/>
            </a:xfrm>
            <a:custGeom>
              <a:rect b="b" l="l" r="r" t="t"/>
              <a:pathLst>
                <a:path extrusionOk="0" h="1067" w="1255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cubicBezTo>
                    <a:pt x="645" y="1029"/>
                    <a:pt x="668" y="1018"/>
                    <a:pt x="690" y="1006"/>
                  </a:cubicBezTo>
                  <a:cubicBezTo>
                    <a:pt x="1062" y="826"/>
                    <a:pt x="1254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15"/>
            <p:cNvSpPr/>
            <p:nvPr/>
          </p:nvSpPr>
          <p:spPr>
            <a:xfrm>
              <a:off x="6285085" y="5061855"/>
              <a:ext cx="51446" cy="28726"/>
            </a:xfrm>
            <a:custGeom>
              <a:rect b="b" l="l" r="r" t="t"/>
              <a:pathLst>
                <a:path extrusionOk="0" h="837" w="1499">
                  <a:moveTo>
                    <a:pt x="744" y="0"/>
                  </a:moveTo>
                  <a:cubicBezTo>
                    <a:pt x="390" y="0"/>
                    <a:pt x="0" y="240"/>
                    <a:pt x="204" y="613"/>
                  </a:cubicBezTo>
                  <a:cubicBezTo>
                    <a:pt x="287" y="772"/>
                    <a:pt x="438" y="836"/>
                    <a:pt x="601" y="836"/>
                  </a:cubicBezTo>
                  <a:cubicBezTo>
                    <a:pt x="1014" y="836"/>
                    <a:pt x="1499" y="424"/>
                    <a:pt x="1118" y="116"/>
                  </a:cubicBezTo>
                  <a:cubicBezTo>
                    <a:pt x="1095" y="105"/>
                    <a:pt x="1073" y="94"/>
                    <a:pt x="1062" y="83"/>
                  </a:cubicBezTo>
                  <a:cubicBezTo>
                    <a:pt x="975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15"/>
            <p:cNvSpPr/>
            <p:nvPr/>
          </p:nvSpPr>
          <p:spPr>
            <a:xfrm>
              <a:off x="6468663" y="5155686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40" y="0"/>
                  </a:moveTo>
                  <a:cubicBezTo>
                    <a:pt x="694" y="0"/>
                    <a:pt x="643" y="11"/>
                    <a:pt x="587" y="34"/>
                  </a:cubicBezTo>
                  <a:cubicBezTo>
                    <a:pt x="565" y="34"/>
                    <a:pt x="542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2"/>
                    <a:pt x="573" y="1072"/>
                  </a:cubicBezTo>
                  <a:cubicBezTo>
                    <a:pt x="1150" y="1072"/>
                    <a:pt x="1201" y="0"/>
                    <a:pt x="74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15"/>
            <p:cNvSpPr/>
            <p:nvPr/>
          </p:nvSpPr>
          <p:spPr>
            <a:xfrm>
              <a:off x="6246304" y="5005295"/>
              <a:ext cx="41150" cy="37821"/>
            </a:xfrm>
            <a:custGeom>
              <a:rect b="b" l="l" r="r" t="t"/>
              <a:pathLst>
                <a:path extrusionOk="0" h="1102" w="1199">
                  <a:moveTo>
                    <a:pt x="447" y="0"/>
                  </a:moveTo>
                  <a:cubicBezTo>
                    <a:pt x="352" y="0"/>
                    <a:pt x="258" y="51"/>
                    <a:pt x="183" y="173"/>
                  </a:cubicBezTo>
                  <a:cubicBezTo>
                    <a:pt x="172" y="185"/>
                    <a:pt x="160" y="207"/>
                    <a:pt x="149" y="230"/>
                  </a:cubicBezTo>
                  <a:cubicBezTo>
                    <a:pt x="0" y="546"/>
                    <a:pt x="205" y="1102"/>
                    <a:pt x="541" y="1102"/>
                  </a:cubicBezTo>
                  <a:cubicBezTo>
                    <a:pt x="612" y="1102"/>
                    <a:pt x="689" y="1077"/>
                    <a:pt x="770" y="1020"/>
                  </a:cubicBezTo>
                  <a:cubicBezTo>
                    <a:pt x="1198" y="725"/>
                    <a:pt x="808" y="0"/>
                    <a:pt x="4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15"/>
            <p:cNvSpPr/>
            <p:nvPr/>
          </p:nvSpPr>
          <p:spPr>
            <a:xfrm>
              <a:off x="6416428" y="5036183"/>
              <a:ext cx="40017" cy="37031"/>
            </a:xfrm>
            <a:custGeom>
              <a:rect b="b" l="l" r="r" t="t"/>
              <a:pathLst>
                <a:path extrusionOk="0" h="1079" w="1166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84" y="75"/>
                  </a:cubicBezTo>
                  <a:cubicBezTo>
                    <a:pt x="126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15"/>
            <p:cNvSpPr/>
            <p:nvPr/>
          </p:nvSpPr>
          <p:spPr>
            <a:xfrm>
              <a:off x="6473708" y="4988067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735" y="1"/>
                  </a:moveTo>
                  <a:cubicBezTo>
                    <a:pt x="690" y="1"/>
                    <a:pt x="641" y="11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63" y="1082"/>
                    <a:pt x="1202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15"/>
            <p:cNvSpPr/>
            <p:nvPr/>
          </p:nvSpPr>
          <p:spPr>
            <a:xfrm>
              <a:off x="6405445" y="4977462"/>
              <a:ext cx="51240" cy="35006"/>
            </a:xfrm>
            <a:custGeom>
              <a:rect b="b" l="l" r="r" t="t"/>
              <a:pathLst>
                <a:path extrusionOk="0" h="1020" w="1493">
                  <a:moveTo>
                    <a:pt x="811" y="0"/>
                  </a:moveTo>
                  <a:cubicBezTo>
                    <a:pt x="295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98" y="928"/>
                    <a:pt x="1493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15"/>
            <p:cNvSpPr/>
            <p:nvPr/>
          </p:nvSpPr>
          <p:spPr>
            <a:xfrm>
              <a:off x="6340340" y="4788153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1"/>
                    <a:pt x="467" y="1081"/>
                  </a:cubicBezTo>
                  <a:cubicBezTo>
                    <a:pt x="511" y="1081"/>
                    <a:pt x="560" y="1072"/>
                    <a:pt x="614" y="1050"/>
                  </a:cubicBezTo>
                  <a:cubicBezTo>
                    <a:pt x="636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15"/>
            <p:cNvSpPr/>
            <p:nvPr/>
          </p:nvSpPr>
          <p:spPr>
            <a:xfrm>
              <a:off x="6312987" y="4849894"/>
              <a:ext cx="43346" cy="28692"/>
            </a:xfrm>
            <a:custGeom>
              <a:rect b="b" l="l" r="r" t="t"/>
              <a:pathLst>
                <a:path extrusionOk="0" h="836" w="1263">
                  <a:moveTo>
                    <a:pt x="664" y="1"/>
                  </a:moveTo>
                  <a:cubicBezTo>
                    <a:pt x="328" y="1"/>
                    <a:pt x="1" y="206"/>
                    <a:pt x="192" y="537"/>
                  </a:cubicBezTo>
                  <a:cubicBezTo>
                    <a:pt x="203" y="560"/>
                    <a:pt x="215" y="571"/>
                    <a:pt x="237" y="594"/>
                  </a:cubicBezTo>
                  <a:cubicBezTo>
                    <a:pt x="349" y="747"/>
                    <a:pt x="577" y="835"/>
                    <a:pt x="785" y="835"/>
                  </a:cubicBezTo>
                  <a:cubicBezTo>
                    <a:pt x="1038" y="835"/>
                    <a:pt x="1262" y="705"/>
                    <a:pt x="1219" y="402"/>
                  </a:cubicBezTo>
                  <a:cubicBezTo>
                    <a:pt x="1185" y="122"/>
                    <a:pt x="922" y="1"/>
                    <a:pt x="66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15"/>
            <p:cNvSpPr/>
            <p:nvPr/>
          </p:nvSpPr>
          <p:spPr>
            <a:xfrm>
              <a:off x="6650902" y="5117385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41" y="507"/>
                    <a:pt x="152" y="530"/>
                  </a:cubicBezTo>
                  <a:cubicBezTo>
                    <a:pt x="259" y="726"/>
                    <a:pt x="532" y="859"/>
                    <a:pt x="768" y="859"/>
                  </a:cubicBezTo>
                  <a:cubicBezTo>
                    <a:pt x="980" y="859"/>
                    <a:pt x="1162" y="751"/>
                    <a:pt x="1168" y="484"/>
                  </a:cubicBezTo>
                  <a:cubicBezTo>
                    <a:pt x="1173" y="161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15"/>
            <p:cNvSpPr/>
            <p:nvPr/>
          </p:nvSpPr>
          <p:spPr>
            <a:xfrm>
              <a:off x="6354137" y="4872820"/>
              <a:ext cx="39228" cy="32673"/>
            </a:xfrm>
            <a:custGeom>
              <a:rect b="b" l="l" r="r" t="t"/>
              <a:pathLst>
                <a:path extrusionOk="0" h="952" w="1143">
                  <a:moveTo>
                    <a:pt x="486" y="0"/>
                  </a:moveTo>
                  <a:cubicBezTo>
                    <a:pt x="342" y="0"/>
                    <a:pt x="211" y="75"/>
                    <a:pt x="144" y="264"/>
                  </a:cubicBezTo>
                  <a:cubicBezTo>
                    <a:pt x="1" y="644"/>
                    <a:pt x="454" y="951"/>
                    <a:pt x="792" y="951"/>
                  </a:cubicBezTo>
                  <a:cubicBezTo>
                    <a:pt x="986" y="951"/>
                    <a:pt x="1142" y="850"/>
                    <a:pt x="1126" y="603"/>
                  </a:cubicBezTo>
                  <a:cubicBezTo>
                    <a:pt x="1126" y="580"/>
                    <a:pt x="1126" y="547"/>
                    <a:pt x="1126" y="524"/>
                  </a:cubicBezTo>
                  <a:cubicBezTo>
                    <a:pt x="1075" y="260"/>
                    <a:pt x="756" y="0"/>
                    <a:pt x="48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15"/>
            <p:cNvSpPr/>
            <p:nvPr/>
          </p:nvSpPr>
          <p:spPr>
            <a:xfrm>
              <a:off x="6557723" y="5027844"/>
              <a:ext cx="43037" cy="36585"/>
            </a:xfrm>
            <a:custGeom>
              <a:rect b="b" l="l" r="r" t="t"/>
              <a:pathLst>
                <a:path extrusionOk="0" h="1066" w="1254">
                  <a:moveTo>
                    <a:pt x="656" y="0"/>
                  </a:moveTo>
                  <a:cubicBezTo>
                    <a:pt x="83" y="0"/>
                    <a:pt x="0" y="1066"/>
                    <a:pt x="481" y="1066"/>
                  </a:cubicBezTo>
                  <a:cubicBezTo>
                    <a:pt x="524" y="1066"/>
                    <a:pt x="570" y="1058"/>
                    <a:pt x="622" y="1040"/>
                  </a:cubicBezTo>
                  <a:cubicBezTo>
                    <a:pt x="644" y="1028"/>
                    <a:pt x="667" y="1017"/>
                    <a:pt x="689" y="1017"/>
                  </a:cubicBezTo>
                  <a:cubicBezTo>
                    <a:pt x="1062" y="825"/>
                    <a:pt x="1254" y="35"/>
                    <a:pt x="689" y="2"/>
                  </a:cubicBezTo>
                  <a:cubicBezTo>
                    <a:pt x="678" y="1"/>
                    <a:pt x="667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15"/>
            <p:cNvSpPr/>
            <p:nvPr/>
          </p:nvSpPr>
          <p:spPr>
            <a:xfrm>
              <a:off x="6370576" y="5036870"/>
              <a:ext cx="41356" cy="37821"/>
            </a:xfrm>
            <a:custGeom>
              <a:rect b="b" l="l" r="r" t="t"/>
              <a:pathLst>
                <a:path extrusionOk="0" h="1102" w="1205">
                  <a:moveTo>
                    <a:pt x="442" y="1"/>
                  </a:moveTo>
                  <a:cubicBezTo>
                    <a:pt x="349" y="1"/>
                    <a:pt x="258" y="50"/>
                    <a:pt x="184" y="167"/>
                  </a:cubicBezTo>
                  <a:cubicBezTo>
                    <a:pt x="173" y="190"/>
                    <a:pt x="162" y="201"/>
                    <a:pt x="150" y="224"/>
                  </a:cubicBezTo>
                  <a:cubicBezTo>
                    <a:pt x="0" y="542"/>
                    <a:pt x="216" y="1102"/>
                    <a:pt x="558" y="1102"/>
                  </a:cubicBezTo>
                  <a:cubicBezTo>
                    <a:pt x="628" y="1102"/>
                    <a:pt x="704" y="1079"/>
                    <a:pt x="782" y="1025"/>
                  </a:cubicBezTo>
                  <a:cubicBezTo>
                    <a:pt x="1204" y="738"/>
                    <a:pt x="805" y="1"/>
                    <a:pt x="44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15"/>
            <p:cNvSpPr/>
            <p:nvPr/>
          </p:nvSpPr>
          <p:spPr>
            <a:xfrm>
              <a:off x="6465952" y="4954605"/>
              <a:ext cx="40154" cy="30099"/>
            </a:xfrm>
            <a:custGeom>
              <a:rect b="b" l="l" r="r" t="t"/>
              <a:pathLst>
                <a:path extrusionOk="0" h="877" w="1170">
                  <a:moveTo>
                    <a:pt x="515" y="0"/>
                  </a:moveTo>
                  <a:cubicBezTo>
                    <a:pt x="238" y="0"/>
                    <a:pt x="1" y="148"/>
                    <a:pt x="113" y="454"/>
                  </a:cubicBezTo>
                  <a:cubicBezTo>
                    <a:pt x="113" y="477"/>
                    <a:pt x="125" y="499"/>
                    <a:pt x="136" y="522"/>
                  </a:cubicBezTo>
                  <a:cubicBezTo>
                    <a:pt x="235" y="727"/>
                    <a:pt x="522" y="877"/>
                    <a:pt x="766" y="877"/>
                  </a:cubicBezTo>
                  <a:cubicBezTo>
                    <a:pt x="966" y="877"/>
                    <a:pt x="1136" y="776"/>
                    <a:pt x="1152" y="522"/>
                  </a:cubicBezTo>
                  <a:cubicBezTo>
                    <a:pt x="1169" y="179"/>
                    <a:pt x="819" y="0"/>
                    <a:pt x="5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15"/>
            <p:cNvSpPr/>
            <p:nvPr/>
          </p:nvSpPr>
          <p:spPr>
            <a:xfrm>
              <a:off x="6444090" y="4877282"/>
              <a:ext cx="41390" cy="37683"/>
            </a:xfrm>
            <a:custGeom>
              <a:rect b="b" l="l" r="r" t="t"/>
              <a:pathLst>
                <a:path extrusionOk="0" h="1098" w="1206">
                  <a:moveTo>
                    <a:pt x="647" y="1"/>
                  </a:moveTo>
                  <a:cubicBezTo>
                    <a:pt x="577" y="1"/>
                    <a:pt x="502" y="24"/>
                    <a:pt x="423" y="78"/>
                  </a:cubicBezTo>
                  <a:cubicBezTo>
                    <a:pt x="1" y="366"/>
                    <a:pt x="395" y="1098"/>
                    <a:pt x="755" y="1098"/>
                  </a:cubicBezTo>
                  <a:cubicBezTo>
                    <a:pt x="847" y="1098"/>
                    <a:pt x="937" y="1050"/>
                    <a:pt x="1010" y="936"/>
                  </a:cubicBezTo>
                  <a:cubicBezTo>
                    <a:pt x="1033" y="913"/>
                    <a:pt x="1033" y="890"/>
                    <a:pt x="1055" y="879"/>
                  </a:cubicBezTo>
                  <a:cubicBezTo>
                    <a:pt x="1205" y="561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15"/>
            <p:cNvSpPr/>
            <p:nvPr/>
          </p:nvSpPr>
          <p:spPr>
            <a:xfrm>
              <a:off x="6276745" y="4914794"/>
              <a:ext cx="41321" cy="37134"/>
            </a:xfrm>
            <a:custGeom>
              <a:rect b="b" l="l" r="r" t="t"/>
              <a:pathLst>
                <a:path extrusionOk="0" h="1082" w="1204">
                  <a:moveTo>
                    <a:pt x="630" y="1"/>
                  </a:moveTo>
                  <a:cubicBezTo>
                    <a:pt x="41" y="1"/>
                    <a:pt x="1" y="1081"/>
                    <a:pt x="469" y="1081"/>
                  </a:cubicBezTo>
                  <a:cubicBezTo>
                    <a:pt x="513" y="1081"/>
                    <a:pt x="562" y="1072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1"/>
                  </a:cubicBezTo>
                  <a:cubicBezTo>
                    <a:pt x="636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15"/>
            <p:cNvSpPr/>
            <p:nvPr/>
          </p:nvSpPr>
          <p:spPr>
            <a:xfrm>
              <a:off x="8858159" y="4386952"/>
              <a:ext cx="330742" cy="157632"/>
            </a:xfrm>
            <a:custGeom>
              <a:rect b="b" l="l" r="r" t="t"/>
              <a:pathLst>
                <a:path extrusionOk="0" h="4593" w="9637">
                  <a:moveTo>
                    <a:pt x="9637" y="0"/>
                  </a:moveTo>
                  <a:cubicBezTo>
                    <a:pt x="6071" y="102"/>
                    <a:pt x="1614" y="1817"/>
                    <a:pt x="0" y="4593"/>
                  </a:cubicBezTo>
                  <a:cubicBezTo>
                    <a:pt x="3081" y="3024"/>
                    <a:pt x="6410" y="2584"/>
                    <a:pt x="9637" y="1885"/>
                  </a:cubicBezTo>
                  <a:lnTo>
                    <a:pt x="9637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15"/>
            <p:cNvSpPr/>
            <p:nvPr/>
          </p:nvSpPr>
          <p:spPr>
            <a:xfrm>
              <a:off x="9122663" y="4178835"/>
              <a:ext cx="66238" cy="36963"/>
            </a:xfrm>
            <a:custGeom>
              <a:rect b="b" l="l" r="r" t="t"/>
              <a:pathLst>
                <a:path extrusionOk="0" h="1077" w="1930">
                  <a:moveTo>
                    <a:pt x="598" y="0"/>
                  </a:moveTo>
                  <a:cubicBezTo>
                    <a:pt x="399" y="0"/>
                    <a:pt x="199" y="6"/>
                    <a:pt x="0" y="16"/>
                  </a:cubicBezTo>
                  <a:cubicBezTo>
                    <a:pt x="621" y="377"/>
                    <a:pt x="1264" y="727"/>
                    <a:pt x="1930" y="1077"/>
                  </a:cubicBezTo>
                  <a:lnTo>
                    <a:pt x="1930" y="72"/>
                  </a:lnTo>
                  <a:cubicBezTo>
                    <a:pt x="1486" y="26"/>
                    <a:pt x="1042" y="0"/>
                    <a:pt x="598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15"/>
            <p:cNvSpPr/>
            <p:nvPr/>
          </p:nvSpPr>
          <p:spPr>
            <a:xfrm>
              <a:off x="9001067" y="4278123"/>
              <a:ext cx="187833" cy="65860"/>
            </a:xfrm>
            <a:custGeom>
              <a:rect b="b" l="l" r="r" t="t"/>
              <a:pathLst>
                <a:path extrusionOk="0" h="1919" w="5473">
                  <a:moveTo>
                    <a:pt x="5473" y="0"/>
                  </a:moveTo>
                  <a:cubicBezTo>
                    <a:pt x="3577" y="12"/>
                    <a:pt x="1862" y="756"/>
                    <a:pt x="0" y="1445"/>
                  </a:cubicBezTo>
                  <a:cubicBezTo>
                    <a:pt x="1772" y="1828"/>
                    <a:pt x="3634" y="1761"/>
                    <a:pt x="5473" y="1919"/>
                  </a:cubicBezTo>
                  <a:lnTo>
                    <a:pt x="5473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15"/>
            <p:cNvSpPr/>
            <p:nvPr/>
          </p:nvSpPr>
          <p:spPr>
            <a:xfrm>
              <a:off x="8924774" y="4486857"/>
              <a:ext cx="264127" cy="230836"/>
            </a:xfrm>
            <a:custGeom>
              <a:rect b="b" l="l" r="r" t="t"/>
              <a:pathLst>
                <a:path extrusionOk="0" h="6726" w="7696">
                  <a:moveTo>
                    <a:pt x="7696" y="1"/>
                  </a:moveTo>
                  <a:lnTo>
                    <a:pt x="7425" y="147"/>
                  </a:lnTo>
                  <a:cubicBezTo>
                    <a:pt x="4604" y="1592"/>
                    <a:pt x="1286" y="3645"/>
                    <a:pt x="0" y="6726"/>
                  </a:cubicBezTo>
                  <a:cubicBezTo>
                    <a:pt x="2652" y="5225"/>
                    <a:pt x="4965" y="3250"/>
                    <a:pt x="7696" y="1783"/>
                  </a:cubicBezTo>
                  <a:lnTo>
                    <a:pt x="7696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15"/>
            <p:cNvSpPr/>
            <p:nvPr/>
          </p:nvSpPr>
          <p:spPr>
            <a:xfrm>
              <a:off x="9141230" y="4847012"/>
              <a:ext cx="47670" cy="99974"/>
            </a:xfrm>
            <a:custGeom>
              <a:rect b="b" l="l" r="r" t="t"/>
              <a:pathLst>
                <a:path extrusionOk="0" h="2913" w="1389">
                  <a:moveTo>
                    <a:pt x="1389" y="1"/>
                  </a:moveTo>
                  <a:cubicBezTo>
                    <a:pt x="813" y="915"/>
                    <a:pt x="351" y="1885"/>
                    <a:pt x="1" y="2912"/>
                  </a:cubicBezTo>
                  <a:cubicBezTo>
                    <a:pt x="441" y="2472"/>
                    <a:pt x="904" y="2032"/>
                    <a:pt x="1389" y="1614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15"/>
            <p:cNvSpPr/>
            <p:nvPr/>
          </p:nvSpPr>
          <p:spPr>
            <a:xfrm>
              <a:off x="9011123" y="4635944"/>
              <a:ext cx="177778" cy="190201"/>
            </a:xfrm>
            <a:custGeom>
              <a:rect b="b" l="l" r="r" t="t"/>
              <a:pathLst>
                <a:path extrusionOk="0" h="5542" w="5180">
                  <a:moveTo>
                    <a:pt x="5180" y="1"/>
                  </a:moveTo>
                  <a:cubicBezTo>
                    <a:pt x="3273" y="1558"/>
                    <a:pt x="1783" y="3409"/>
                    <a:pt x="0" y="5542"/>
                  </a:cubicBezTo>
                  <a:cubicBezTo>
                    <a:pt x="1704" y="4255"/>
                    <a:pt x="3408" y="2969"/>
                    <a:pt x="5180" y="1750"/>
                  </a:cubicBezTo>
                  <a:lnTo>
                    <a:pt x="518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15"/>
            <p:cNvSpPr/>
            <p:nvPr/>
          </p:nvSpPr>
          <p:spPr>
            <a:xfrm>
              <a:off x="9035902" y="2265461"/>
              <a:ext cx="170433" cy="277340"/>
            </a:xfrm>
            <a:custGeom>
              <a:rect b="b" l="l" r="r" t="t"/>
              <a:pathLst>
                <a:path extrusionOk="0" h="8081" w="4966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15"/>
            <p:cNvSpPr/>
            <p:nvPr/>
          </p:nvSpPr>
          <p:spPr>
            <a:xfrm>
              <a:off x="8853114" y="2273973"/>
              <a:ext cx="327276" cy="265328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15"/>
            <p:cNvSpPr/>
            <p:nvPr/>
          </p:nvSpPr>
          <p:spPr>
            <a:xfrm>
              <a:off x="9010745" y="2288318"/>
              <a:ext cx="195590" cy="326109"/>
            </a:xfrm>
            <a:custGeom>
              <a:rect b="b" l="l" r="r" t="t"/>
              <a:pathLst>
                <a:path extrusionOk="0" h="9502" w="5699">
                  <a:moveTo>
                    <a:pt x="4943" y="0"/>
                  </a:moveTo>
                  <a:lnTo>
                    <a:pt x="948" y="4322"/>
                  </a:lnTo>
                  <a:lnTo>
                    <a:pt x="0" y="7313"/>
                  </a:lnTo>
                  <a:lnTo>
                    <a:pt x="5699" y="9502"/>
                  </a:lnTo>
                  <a:lnTo>
                    <a:pt x="5699" y="237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15"/>
            <p:cNvSpPr/>
            <p:nvPr/>
          </p:nvSpPr>
          <p:spPr>
            <a:xfrm>
              <a:off x="9125271" y="2435585"/>
              <a:ext cx="38953" cy="32158"/>
            </a:xfrm>
            <a:custGeom>
              <a:rect b="b" l="l" r="r" t="t"/>
              <a:pathLst>
                <a:path extrusionOk="0" h="937" w="1135">
                  <a:moveTo>
                    <a:pt x="359" y="0"/>
                  </a:moveTo>
                  <a:cubicBezTo>
                    <a:pt x="160" y="0"/>
                    <a:pt x="0" y="105"/>
                    <a:pt x="26" y="359"/>
                  </a:cubicBezTo>
                  <a:cubicBezTo>
                    <a:pt x="26" y="381"/>
                    <a:pt x="26" y="404"/>
                    <a:pt x="26" y="426"/>
                  </a:cubicBezTo>
                  <a:cubicBezTo>
                    <a:pt x="84" y="689"/>
                    <a:pt x="401" y="937"/>
                    <a:pt x="667" y="937"/>
                  </a:cubicBezTo>
                  <a:cubicBezTo>
                    <a:pt x="813" y="937"/>
                    <a:pt x="944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15"/>
            <p:cNvSpPr/>
            <p:nvPr/>
          </p:nvSpPr>
          <p:spPr>
            <a:xfrm>
              <a:off x="8853114" y="2273973"/>
              <a:ext cx="327276" cy="265328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15"/>
            <p:cNvSpPr/>
            <p:nvPr/>
          </p:nvSpPr>
          <p:spPr>
            <a:xfrm>
              <a:off x="8877138" y="2054016"/>
              <a:ext cx="329197" cy="335787"/>
            </a:xfrm>
            <a:custGeom>
              <a:rect b="b" l="l" r="r" t="t"/>
              <a:pathLst>
                <a:path extrusionOk="0" h="9784" w="9592">
                  <a:moveTo>
                    <a:pt x="9592" y="1"/>
                  </a:moveTo>
                  <a:cubicBezTo>
                    <a:pt x="9321" y="181"/>
                    <a:pt x="9073" y="373"/>
                    <a:pt x="8813" y="553"/>
                  </a:cubicBezTo>
                  <a:cubicBezTo>
                    <a:pt x="7854" y="1264"/>
                    <a:pt x="6951" y="1975"/>
                    <a:pt x="6127" y="2697"/>
                  </a:cubicBezTo>
                  <a:cubicBezTo>
                    <a:pt x="5304" y="3408"/>
                    <a:pt x="4559" y="4119"/>
                    <a:pt x="3904" y="4808"/>
                  </a:cubicBezTo>
                  <a:cubicBezTo>
                    <a:pt x="3250" y="5496"/>
                    <a:pt x="2674" y="6150"/>
                    <a:pt x="2189" y="6748"/>
                  </a:cubicBezTo>
                  <a:lnTo>
                    <a:pt x="1512" y="7595"/>
                  </a:lnTo>
                  <a:lnTo>
                    <a:pt x="971" y="8340"/>
                  </a:lnTo>
                  <a:cubicBezTo>
                    <a:pt x="643" y="8780"/>
                    <a:pt x="429" y="9163"/>
                    <a:pt x="260" y="9400"/>
                  </a:cubicBezTo>
                  <a:cubicBezTo>
                    <a:pt x="90" y="9649"/>
                    <a:pt x="0" y="9784"/>
                    <a:pt x="0" y="9784"/>
                  </a:cubicBezTo>
                  <a:lnTo>
                    <a:pt x="271" y="9412"/>
                  </a:lnTo>
                  <a:cubicBezTo>
                    <a:pt x="451" y="9175"/>
                    <a:pt x="688" y="8813"/>
                    <a:pt x="1027" y="8385"/>
                  </a:cubicBezTo>
                  <a:cubicBezTo>
                    <a:pt x="1208" y="8159"/>
                    <a:pt x="1388" y="7922"/>
                    <a:pt x="1591" y="7662"/>
                  </a:cubicBezTo>
                  <a:lnTo>
                    <a:pt x="2302" y="6839"/>
                  </a:lnTo>
                  <a:cubicBezTo>
                    <a:pt x="2810" y="6263"/>
                    <a:pt x="3397" y="5620"/>
                    <a:pt x="4074" y="4966"/>
                  </a:cubicBezTo>
                  <a:cubicBezTo>
                    <a:pt x="4739" y="4300"/>
                    <a:pt x="5496" y="3611"/>
                    <a:pt x="6331" y="2912"/>
                  </a:cubicBezTo>
                  <a:cubicBezTo>
                    <a:pt x="7154" y="2212"/>
                    <a:pt x="8057" y="1513"/>
                    <a:pt x="9027" y="836"/>
                  </a:cubicBezTo>
                  <a:lnTo>
                    <a:pt x="9592" y="452"/>
                  </a:lnTo>
                  <a:lnTo>
                    <a:pt x="9592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15"/>
            <p:cNvSpPr/>
            <p:nvPr/>
          </p:nvSpPr>
          <p:spPr>
            <a:xfrm>
              <a:off x="8877515" y="2061772"/>
              <a:ext cx="328820" cy="401613"/>
            </a:xfrm>
            <a:custGeom>
              <a:rect b="b" l="l" r="r" t="t"/>
              <a:pathLst>
                <a:path extrusionOk="0" h="11702" w="9581">
                  <a:moveTo>
                    <a:pt x="9581" y="0"/>
                  </a:moveTo>
                  <a:cubicBezTo>
                    <a:pt x="6116" y="2381"/>
                    <a:pt x="2641" y="5518"/>
                    <a:pt x="0" y="9558"/>
                  </a:cubicBezTo>
                  <a:lnTo>
                    <a:pt x="4616" y="11702"/>
                  </a:lnTo>
                  <a:cubicBezTo>
                    <a:pt x="6105" y="9648"/>
                    <a:pt x="7764" y="7707"/>
                    <a:pt x="9581" y="5936"/>
                  </a:cubicBezTo>
                  <a:lnTo>
                    <a:pt x="9581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15"/>
            <p:cNvSpPr/>
            <p:nvPr/>
          </p:nvSpPr>
          <p:spPr>
            <a:xfrm>
              <a:off x="9035902" y="2265461"/>
              <a:ext cx="170433" cy="277340"/>
            </a:xfrm>
            <a:custGeom>
              <a:rect b="b" l="l" r="r" t="t"/>
              <a:pathLst>
                <a:path extrusionOk="0" h="8081" w="4966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15"/>
            <p:cNvSpPr/>
            <p:nvPr/>
          </p:nvSpPr>
          <p:spPr>
            <a:xfrm>
              <a:off x="8577764" y="-174725"/>
              <a:ext cx="623526" cy="1299698"/>
            </a:xfrm>
            <a:custGeom>
              <a:rect b="b" l="l" r="r" t="t"/>
              <a:pathLst>
                <a:path extrusionOk="0" h="37870" w="18168">
                  <a:moveTo>
                    <a:pt x="2122" y="0"/>
                  </a:moveTo>
                  <a:cubicBezTo>
                    <a:pt x="1885" y="2167"/>
                    <a:pt x="1535" y="4311"/>
                    <a:pt x="1039" y="6421"/>
                  </a:cubicBezTo>
                  <a:cubicBezTo>
                    <a:pt x="0" y="10720"/>
                    <a:pt x="1490" y="16915"/>
                    <a:pt x="3634" y="20549"/>
                  </a:cubicBezTo>
                  <a:cubicBezTo>
                    <a:pt x="6015" y="24577"/>
                    <a:pt x="5518" y="23968"/>
                    <a:pt x="7933" y="28030"/>
                  </a:cubicBezTo>
                  <a:cubicBezTo>
                    <a:pt x="10935" y="33085"/>
                    <a:pt x="13835" y="35827"/>
                    <a:pt x="16757" y="37238"/>
                  </a:cubicBezTo>
                  <a:cubicBezTo>
                    <a:pt x="17288" y="37486"/>
                    <a:pt x="17750" y="37701"/>
                    <a:pt x="18168" y="37870"/>
                  </a:cubicBezTo>
                  <a:lnTo>
                    <a:pt x="18168" y="0"/>
                  </a:ln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15"/>
            <p:cNvSpPr/>
            <p:nvPr/>
          </p:nvSpPr>
          <p:spPr>
            <a:xfrm>
              <a:off x="9196417" y="-84944"/>
              <a:ext cx="15719" cy="14620"/>
            </a:xfrm>
            <a:custGeom>
              <a:rect b="b" l="l" r="r" t="t"/>
              <a:pathLst>
                <a:path extrusionOk="0" h="426" w="458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2" y="420"/>
                    <a:pt x="235" y="425"/>
                    <a:pt x="256" y="425"/>
                  </a:cubicBezTo>
                  <a:cubicBezTo>
                    <a:pt x="399" y="425"/>
                    <a:pt x="458" y="188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6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15"/>
            <p:cNvSpPr/>
            <p:nvPr/>
          </p:nvSpPr>
          <p:spPr>
            <a:xfrm>
              <a:off x="9182689" y="-109826"/>
              <a:ext cx="14758" cy="11669"/>
            </a:xfrm>
            <a:custGeom>
              <a:rect b="b" l="l" r="r" t="t"/>
              <a:pathLst>
                <a:path extrusionOk="0" h="340" w="430">
                  <a:moveTo>
                    <a:pt x="273" y="1"/>
                  </a:moveTo>
                  <a:cubicBezTo>
                    <a:pt x="236" y="1"/>
                    <a:pt x="203" y="11"/>
                    <a:pt x="170" y="28"/>
                  </a:cubicBezTo>
                  <a:cubicBezTo>
                    <a:pt x="102" y="61"/>
                    <a:pt x="0" y="140"/>
                    <a:pt x="23" y="242"/>
                  </a:cubicBezTo>
                  <a:cubicBezTo>
                    <a:pt x="37" y="312"/>
                    <a:pt x="86" y="340"/>
                    <a:pt x="144" y="340"/>
                  </a:cubicBezTo>
                  <a:cubicBezTo>
                    <a:pt x="224" y="340"/>
                    <a:pt x="322" y="285"/>
                    <a:pt x="361" y="219"/>
                  </a:cubicBezTo>
                  <a:cubicBezTo>
                    <a:pt x="429" y="118"/>
                    <a:pt x="384" y="28"/>
                    <a:pt x="316" y="5"/>
                  </a:cubicBezTo>
                  <a:cubicBezTo>
                    <a:pt x="301" y="2"/>
                    <a:pt x="287" y="1"/>
                    <a:pt x="27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15"/>
            <p:cNvSpPr/>
            <p:nvPr/>
          </p:nvSpPr>
          <p:spPr>
            <a:xfrm>
              <a:off x="9190719" y="-25090"/>
              <a:ext cx="20317" cy="11566"/>
            </a:xfrm>
            <a:custGeom>
              <a:rect b="b" l="l" r="r" t="t"/>
              <a:pathLst>
                <a:path extrusionOk="0" h="337" w="592">
                  <a:moveTo>
                    <a:pt x="314" y="1"/>
                  </a:moveTo>
                  <a:cubicBezTo>
                    <a:pt x="174" y="1"/>
                    <a:pt x="1" y="119"/>
                    <a:pt x="94" y="267"/>
                  </a:cubicBezTo>
                  <a:cubicBezTo>
                    <a:pt x="129" y="316"/>
                    <a:pt x="180" y="336"/>
                    <a:pt x="234" y="336"/>
                  </a:cubicBezTo>
                  <a:cubicBezTo>
                    <a:pt x="401" y="336"/>
                    <a:pt x="592" y="143"/>
                    <a:pt x="421" y="41"/>
                  </a:cubicBezTo>
                  <a:cubicBezTo>
                    <a:pt x="421" y="30"/>
                    <a:pt x="410" y="30"/>
                    <a:pt x="398" y="19"/>
                  </a:cubicBezTo>
                  <a:cubicBezTo>
                    <a:pt x="374" y="6"/>
                    <a:pt x="345" y="1"/>
                    <a:pt x="31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15"/>
            <p:cNvSpPr/>
            <p:nvPr/>
          </p:nvSpPr>
          <p:spPr>
            <a:xfrm>
              <a:off x="9169304" y="-76810"/>
              <a:ext cx="15684" cy="14723"/>
            </a:xfrm>
            <a:custGeom>
              <a:rect b="b" l="l" r="r" t="t"/>
              <a:pathLst>
                <a:path extrusionOk="0" h="429" w="457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5" y="422"/>
                    <a:pt x="241" y="429"/>
                    <a:pt x="264" y="429"/>
                  </a:cubicBezTo>
                  <a:cubicBezTo>
                    <a:pt x="409" y="429"/>
                    <a:pt x="457" y="186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7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15"/>
            <p:cNvSpPr/>
            <p:nvPr/>
          </p:nvSpPr>
          <p:spPr>
            <a:xfrm>
              <a:off x="9137558" y="-98603"/>
              <a:ext cx="40841" cy="29412"/>
            </a:xfrm>
            <a:custGeom>
              <a:rect b="b" l="l" r="r" t="t"/>
              <a:pathLst>
                <a:path extrusionOk="0" h="857" w="1190">
                  <a:moveTo>
                    <a:pt x="411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1" y="120"/>
                    <a:pt x="640" y="1"/>
                    <a:pt x="4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15"/>
            <p:cNvSpPr/>
            <p:nvPr/>
          </p:nvSpPr>
          <p:spPr>
            <a:xfrm>
              <a:off x="9051586" y="-40431"/>
              <a:ext cx="40326" cy="29618"/>
            </a:xfrm>
            <a:custGeom>
              <a:rect b="b" l="l" r="r" t="t"/>
              <a:pathLst>
                <a:path extrusionOk="0" h="863" w="1175">
                  <a:moveTo>
                    <a:pt x="556" y="0"/>
                  </a:moveTo>
                  <a:cubicBezTo>
                    <a:pt x="263" y="0"/>
                    <a:pt x="1" y="161"/>
                    <a:pt x="130" y="477"/>
                  </a:cubicBezTo>
                  <a:cubicBezTo>
                    <a:pt x="142" y="488"/>
                    <a:pt x="153" y="511"/>
                    <a:pt x="164" y="533"/>
                  </a:cubicBezTo>
                  <a:cubicBezTo>
                    <a:pt x="265" y="729"/>
                    <a:pt x="535" y="863"/>
                    <a:pt x="770" y="863"/>
                  </a:cubicBezTo>
                  <a:cubicBezTo>
                    <a:pt x="981" y="863"/>
                    <a:pt x="1163" y="755"/>
                    <a:pt x="1169" y="488"/>
                  </a:cubicBezTo>
                  <a:cubicBezTo>
                    <a:pt x="1174" y="161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15"/>
            <p:cNvSpPr/>
            <p:nvPr/>
          </p:nvSpPr>
          <p:spPr>
            <a:xfrm>
              <a:off x="9144902" y="568166"/>
              <a:ext cx="39640" cy="37992"/>
            </a:xfrm>
            <a:custGeom>
              <a:rect b="b" l="l" r="r" t="t"/>
              <a:pathLst>
                <a:path extrusionOk="0" h="1107" w="1155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10"/>
                    <a:pt x="266" y="133"/>
                    <a:pt x="255" y="144"/>
                  </a:cubicBezTo>
                  <a:cubicBezTo>
                    <a:pt x="1" y="429"/>
                    <a:pt x="86" y="1107"/>
                    <a:pt x="492" y="1107"/>
                  </a:cubicBezTo>
                  <a:cubicBezTo>
                    <a:pt x="537" y="1107"/>
                    <a:pt x="586" y="1098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15"/>
            <p:cNvSpPr/>
            <p:nvPr/>
          </p:nvSpPr>
          <p:spPr>
            <a:xfrm>
              <a:off x="9127914" y="291993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47" y="1"/>
                  </a:moveTo>
                  <a:cubicBezTo>
                    <a:pt x="577" y="1"/>
                    <a:pt x="501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7" y="1050"/>
                    <a:pt x="1021" y="935"/>
                  </a:cubicBezTo>
                  <a:cubicBezTo>
                    <a:pt x="1032" y="913"/>
                    <a:pt x="1043" y="890"/>
                    <a:pt x="1055" y="868"/>
                  </a:cubicBezTo>
                  <a:cubicBezTo>
                    <a:pt x="1205" y="558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15"/>
            <p:cNvSpPr/>
            <p:nvPr/>
          </p:nvSpPr>
          <p:spPr>
            <a:xfrm>
              <a:off x="8952264" y="-154065"/>
              <a:ext cx="51514" cy="34389"/>
            </a:xfrm>
            <a:custGeom>
              <a:rect b="b" l="l" r="r" t="t"/>
              <a:pathLst>
                <a:path extrusionOk="0" h="1002" w="1501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lnTo>
                    <a:pt x="677" y="1001"/>
                  </a:lnTo>
                  <a:cubicBezTo>
                    <a:pt x="1095" y="933"/>
                    <a:pt x="1501" y="233"/>
                    <a:pt x="971" y="30"/>
                  </a:cubicBezTo>
                  <a:cubicBezTo>
                    <a:pt x="918" y="9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15"/>
            <p:cNvSpPr/>
            <p:nvPr/>
          </p:nvSpPr>
          <p:spPr>
            <a:xfrm>
              <a:off x="9074546" y="-107046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86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15"/>
            <p:cNvSpPr/>
            <p:nvPr/>
          </p:nvSpPr>
          <p:spPr>
            <a:xfrm>
              <a:off x="8982980" y="-75163"/>
              <a:ext cx="39193" cy="32570"/>
            </a:xfrm>
            <a:custGeom>
              <a:rect b="b" l="l" r="r" t="t"/>
              <a:pathLst>
                <a:path extrusionOk="0" h="949" w="1142">
                  <a:moveTo>
                    <a:pt x="479" y="0"/>
                  </a:moveTo>
                  <a:cubicBezTo>
                    <a:pt x="335" y="0"/>
                    <a:pt x="206" y="74"/>
                    <a:pt x="143" y="259"/>
                  </a:cubicBezTo>
                  <a:cubicBezTo>
                    <a:pt x="1" y="644"/>
                    <a:pt x="450" y="949"/>
                    <a:pt x="787" y="949"/>
                  </a:cubicBezTo>
                  <a:cubicBezTo>
                    <a:pt x="983" y="949"/>
                    <a:pt x="1142" y="846"/>
                    <a:pt x="1125" y="597"/>
                  </a:cubicBezTo>
                  <a:cubicBezTo>
                    <a:pt x="1125" y="575"/>
                    <a:pt x="1114" y="552"/>
                    <a:pt x="1114" y="530"/>
                  </a:cubicBezTo>
                  <a:cubicBezTo>
                    <a:pt x="1070" y="258"/>
                    <a:pt x="748" y="0"/>
                    <a:pt x="47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15"/>
            <p:cNvSpPr/>
            <p:nvPr/>
          </p:nvSpPr>
          <p:spPr>
            <a:xfrm>
              <a:off x="8935207" y="1748"/>
              <a:ext cx="42763" cy="36963"/>
            </a:xfrm>
            <a:custGeom>
              <a:rect b="b" l="l" r="r" t="t"/>
              <a:pathLst>
                <a:path extrusionOk="0" h="1077" w="1246">
                  <a:moveTo>
                    <a:pt x="761" y="0"/>
                  </a:moveTo>
                  <a:cubicBezTo>
                    <a:pt x="719" y="0"/>
                    <a:pt x="672" y="8"/>
                    <a:pt x="621" y="26"/>
                  </a:cubicBezTo>
                  <a:cubicBezTo>
                    <a:pt x="599" y="38"/>
                    <a:pt x="576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6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15"/>
            <p:cNvSpPr/>
            <p:nvPr/>
          </p:nvSpPr>
          <p:spPr>
            <a:xfrm>
              <a:off x="9138004" y="782700"/>
              <a:ext cx="39948" cy="38095"/>
            </a:xfrm>
            <a:custGeom>
              <a:rect b="b" l="l" r="r" t="t"/>
              <a:pathLst>
                <a:path extrusionOk="0" h="1110" w="1164">
                  <a:moveTo>
                    <a:pt x="531" y="0"/>
                  </a:moveTo>
                  <a:cubicBezTo>
                    <a:pt x="460" y="0"/>
                    <a:pt x="385" y="30"/>
                    <a:pt x="309" y="99"/>
                  </a:cubicBezTo>
                  <a:cubicBezTo>
                    <a:pt x="287" y="122"/>
                    <a:pt x="275" y="133"/>
                    <a:pt x="253" y="156"/>
                  </a:cubicBezTo>
                  <a:cubicBezTo>
                    <a:pt x="0" y="429"/>
                    <a:pt x="92" y="1110"/>
                    <a:pt x="495" y="1110"/>
                  </a:cubicBezTo>
                  <a:cubicBezTo>
                    <a:pt x="542" y="1110"/>
                    <a:pt x="593" y="1101"/>
                    <a:pt x="648" y="1081"/>
                  </a:cubicBezTo>
                  <a:cubicBezTo>
                    <a:pt x="1164" y="909"/>
                    <a:pt x="919" y="0"/>
                    <a:pt x="53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15"/>
            <p:cNvSpPr/>
            <p:nvPr/>
          </p:nvSpPr>
          <p:spPr>
            <a:xfrm>
              <a:off x="9026979" y="276549"/>
              <a:ext cx="42900" cy="28692"/>
            </a:xfrm>
            <a:custGeom>
              <a:rect b="b" l="l" r="r" t="t"/>
              <a:pathLst>
                <a:path extrusionOk="0" h="836" w="1250">
                  <a:moveTo>
                    <a:pt x="648" y="0"/>
                  </a:moveTo>
                  <a:cubicBezTo>
                    <a:pt x="317" y="0"/>
                    <a:pt x="0" y="196"/>
                    <a:pt x="182" y="528"/>
                  </a:cubicBezTo>
                  <a:cubicBezTo>
                    <a:pt x="193" y="550"/>
                    <a:pt x="204" y="561"/>
                    <a:pt x="227" y="584"/>
                  </a:cubicBezTo>
                  <a:cubicBezTo>
                    <a:pt x="337" y="741"/>
                    <a:pt x="571" y="835"/>
                    <a:pt x="785" y="835"/>
                  </a:cubicBezTo>
                  <a:cubicBezTo>
                    <a:pt x="1031" y="835"/>
                    <a:pt x="1250" y="711"/>
                    <a:pt x="1220" y="415"/>
                  </a:cubicBezTo>
                  <a:cubicBezTo>
                    <a:pt x="1190" y="128"/>
                    <a:pt x="914" y="0"/>
                    <a:pt x="6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15"/>
            <p:cNvSpPr/>
            <p:nvPr/>
          </p:nvSpPr>
          <p:spPr>
            <a:xfrm>
              <a:off x="9069192" y="52919"/>
              <a:ext cx="40772" cy="38164"/>
            </a:xfrm>
            <a:custGeom>
              <a:rect b="b" l="l" r="r" t="t"/>
              <a:pathLst>
                <a:path extrusionOk="0" h="1112" w="1188">
                  <a:moveTo>
                    <a:pt x="501" y="0"/>
                  </a:moveTo>
                  <a:cubicBezTo>
                    <a:pt x="422" y="0"/>
                    <a:pt x="339" y="38"/>
                    <a:pt x="261" y="126"/>
                  </a:cubicBezTo>
                  <a:cubicBezTo>
                    <a:pt x="238" y="149"/>
                    <a:pt x="227" y="160"/>
                    <a:pt x="215" y="183"/>
                  </a:cubicBezTo>
                  <a:cubicBezTo>
                    <a:pt x="0" y="486"/>
                    <a:pt x="141" y="1111"/>
                    <a:pt x="520" y="1111"/>
                  </a:cubicBezTo>
                  <a:cubicBezTo>
                    <a:pt x="579" y="1111"/>
                    <a:pt x="643" y="1096"/>
                    <a:pt x="712" y="1063"/>
                  </a:cubicBezTo>
                  <a:cubicBezTo>
                    <a:pt x="1187" y="839"/>
                    <a:pt x="878" y="0"/>
                    <a:pt x="50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15"/>
            <p:cNvSpPr/>
            <p:nvPr/>
          </p:nvSpPr>
          <p:spPr>
            <a:xfrm>
              <a:off x="8937953" y="73786"/>
              <a:ext cx="51240" cy="28897"/>
            </a:xfrm>
            <a:custGeom>
              <a:rect b="b" l="l" r="r" t="t"/>
              <a:pathLst>
                <a:path extrusionOk="0" h="842" w="1493">
                  <a:moveTo>
                    <a:pt x="893" y="1"/>
                  </a:moveTo>
                  <a:cubicBezTo>
                    <a:pt x="479" y="1"/>
                    <a:pt x="0" y="416"/>
                    <a:pt x="372" y="715"/>
                  </a:cubicBezTo>
                  <a:cubicBezTo>
                    <a:pt x="395" y="726"/>
                    <a:pt x="406" y="748"/>
                    <a:pt x="429" y="760"/>
                  </a:cubicBezTo>
                  <a:cubicBezTo>
                    <a:pt x="518" y="816"/>
                    <a:pt x="633" y="842"/>
                    <a:pt x="751" y="842"/>
                  </a:cubicBezTo>
                  <a:cubicBezTo>
                    <a:pt x="1107" y="842"/>
                    <a:pt x="1492" y="603"/>
                    <a:pt x="1297" y="229"/>
                  </a:cubicBezTo>
                  <a:cubicBezTo>
                    <a:pt x="1211" y="66"/>
                    <a:pt x="1057" y="1"/>
                    <a:pt x="89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15"/>
            <p:cNvSpPr/>
            <p:nvPr/>
          </p:nvSpPr>
          <p:spPr>
            <a:xfrm>
              <a:off x="9130179" y="87274"/>
              <a:ext cx="40154" cy="30133"/>
            </a:xfrm>
            <a:custGeom>
              <a:rect b="b" l="l" r="r" t="t"/>
              <a:pathLst>
                <a:path extrusionOk="0" h="878" w="1170">
                  <a:moveTo>
                    <a:pt x="404" y="1"/>
                  </a:moveTo>
                  <a:cubicBezTo>
                    <a:pt x="204" y="1"/>
                    <a:pt x="33" y="101"/>
                    <a:pt x="18" y="355"/>
                  </a:cubicBezTo>
                  <a:cubicBezTo>
                    <a:pt x="1" y="698"/>
                    <a:pt x="351" y="877"/>
                    <a:pt x="655" y="877"/>
                  </a:cubicBezTo>
                  <a:cubicBezTo>
                    <a:pt x="932" y="877"/>
                    <a:pt x="1169" y="729"/>
                    <a:pt x="1056" y="423"/>
                  </a:cubicBezTo>
                  <a:cubicBezTo>
                    <a:pt x="1056" y="401"/>
                    <a:pt x="1045" y="378"/>
                    <a:pt x="1034" y="355"/>
                  </a:cubicBezTo>
                  <a:cubicBezTo>
                    <a:pt x="935" y="151"/>
                    <a:pt x="648" y="1"/>
                    <a:pt x="40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15"/>
            <p:cNvSpPr/>
            <p:nvPr/>
          </p:nvSpPr>
          <p:spPr>
            <a:xfrm>
              <a:off x="9079488" y="450963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2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15"/>
            <p:cNvSpPr/>
            <p:nvPr/>
          </p:nvSpPr>
          <p:spPr>
            <a:xfrm>
              <a:off x="9032230" y="-134742"/>
              <a:ext cx="40841" cy="29378"/>
            </a:xfrm>
            <a:custGeom>
              <a:rect b="b" l="l" r="r" t="t"/>
              <a:pathLst>
                <a:path extrusionOk="0" h="856" w="1190">
                  <a:moveTo>
                    <a:pt x="415" y="0"/>
                  </a:moveTo>
                  <a:cubicBezTo>
                    <a:pt x="193" y="0"/>
                    <a:pt x="0" y="114"/>
                    <a:pt x="6" y="392"/>
                  </a:cubicBezTo>
                  <a:cubicBezTo>
                    <a:pt x="12" y="705"/>
                    <a:pt x="324" y="855"/>
                    <a:pt x="612" y="855"/>
                  </a:cubicBezTo>
                  <a:cubicBezTo>
                    <a:pt x="915" y="855"/>
                    <a:pt x="1189" y="689"/>
                    <a:pt x="1044" y="370"/>
                  </a:cubicBezTo>
                  <a:cubicBezTo>
                    <a:pt x="1033" y="347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15"/>
            <p:cNvSpPr/>
            <p:nvPr/>
          </p:nvSpPr>
          <p:spPr>
            <a:xfrm>
              <a:off x="9077875" y="526295"/>
              <a:ext cx="41047" cy="37683"/>
            </a:xfrm>
            <a:custGeom>
              <a:rect b="b" l="l" r="r" t="t"/>
              <a:pathLst>
                <a:path extrusionOk="0" h="1098" w="1196">
                  <a:moveTo>
                    <a:pt x="638" y="0"/>
                  </a:moveTo>
                  <a:cubicBezTo>
                    <a:pt x="568" y="0"/>
                    <a:pt x="492" y="24"/>
                    <a:pt x="414" y="78"/>
                  </a:cubicBezTo>
                  <a:cubicBezTo>
                    <a:pt x="0" y="365"/>
                    <a:pt x="396" y="1097"/>
                    <a:pt x="757" y="1097"/>
                  </a:cubicBezTo>
                  <a:cubicBezTo>
                    <a:pt x="849" y="1097"/>
                    <a:pt x="939" y="1050"/>
                    <a:pt x="1012" y="935"/>
                  </a:cubicBezTo>
                  <a:lnTo>
                    <a:pt x="1046" y="867"/>
                  </a:lnTo>
                  <a:cubicBezTo>
                    <a:pt x="1196" y="558"/>
                    <a:pt x="980" y="0"/>
                    <a:pt x="63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15"/>
            <p:cNvSpPr/>
            <p:nvPr/>
          </p:nvSpPr>
          <p:spPr>
            <a:xfrm>
              <a:off x="9016134" y="440495"/>
              <a:ext cx="50588" cy="28794"/>
            </a:xfrm>
            <a:custGeom>
              <a:rect b="b" l="l" r="r" t="t"/>
              <a:pathLst>
                <a:path extrusionOk="0" h="839" w="1474">
                  <a:moveTo>
                    <a:pt x="713" y="1"/>
                  </a:moveTo>
                  <a:cubicBezTo>
                    <a:pt x="366" y="1"/>
                    <a:pt x="1" y="221"/>
                    <a:pt x="182" y="592"/>
                  </a:cubicBezTo>
                  <a:cubicBezTo>
                    <a:pt x="266" y="768"/>
                    <a:pt x="430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lnTo>
                    <a:pt x="1062" y="95"/>
                  </a:lnTo>
                  <a:cubicBezTo>
                    <a:pt x="967" y="31"/>
                    <a:pt x="841" y="1"/>
                    <a:pt x="71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15"/>
            <p:cNvSpPr/>
            <p:nvPr/>
          </p:nvSpPr>
          <p:spPr>
            <a:xfrm>
              <a:off x="9063701" y="212061"/>
              <a:ext cx="51240" cy="34629"/>
            </a:xfrm>
            <a:custGeom>
              <a:rect b="b" l="l" r="r" t="t"/>
              <a:pathLst>
                <a:path extrusionOk="0" h="1009" w="1493">
                  <a:moveTo>
                    <a:pt x="810" y="1"/>
                  </a:moveTo>
                  <a:cubicBezTo>
                    <a:pt x="294" y="1"/>
                    <a:pt x="1" y="1009"/>
                    <a:pt x="577" y="1009"/>
                  </a:cubicBezTo>
                  <a:cubicBezTo>
                    <a:pt x="589" y="1009"/>
                    <a:pt x="600" y="1008"/>
                    <a:pt x="612" y="1007"/>
                  </a:cubicBezTo>
                  <a:lnTo>
                    <a:pt x="680" y="996"/>
                  </a:lnTo>
                  <a:cubicBezTo>
                    <a:pt x="1098" y="928"/>
                    <a:pt x="1493" y="206"/>
                    <a:pt x="951" y="26"/>
                  </a:cubicBezTo>
                  <a:cubicBezTo>
                    <a:pt x="902" y="9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15"/>
            <p:cNvSpPr/>
            <p:nvPr/>
          </p:nvSpPr>
          <p:spPr>
            <a:xfrm>
              <a:off x="9048532" y="134292"/>
              <a:ext cx="39640" cy="36963"/>
            </a:xfrm>
            <a:custGeom>
              <a:rect b="b" l="l" r="r" t="t"/>
              <a:pathLst>
                <a:path extrusionOk="0" h="1077" w="1155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59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15"/>
            <p:cNvSpPr/>
            <p:nvPr/>
          </p:nvSpPr>
          <p:spPr>
            <a:xfrm>
              <a:off x="9047125" y="347968"/>
              <a:ext cx="42420" cy="36963"/>
            </a:xfrm>
            <a:custGeom>
              <a:rect b="b" l="l" r="r" t="t"/>
              <a:pathLst>
                <a:path extrusionOk="0" h="1077" w="1236">
                  <a:moveTo>
                    <a:pt x="759" y="0"/>
                  </a:moveTo>
                  <a:cubicBezTo>
                    <a:pt x="718" y="0"/>
                    <a:pt x="672" y="8"/>
                    <a:pt x="621" y="26"/>
                  </a:cubicBezTo>
                  <a:cubicBezTo>
                    <a:pt x="599" y="38"/>
                    <a:pt x="576" y="49"/>
                    <a:pt x="554" y="60"/>
                  </a:cubicBezTo>
                  <a:cubicBezTo>
                    <a:pt x="181" y="241"/>
                    <a:pt x="1" y="1031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59" y="1076"/>
                    <a:pt x="1236" y="0"/>
                    <a:pt x="75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15"/>
            <p:cNvSpPr/>
            <p:nvPr/>
          </p:nvSpPr>
          <p:spPr>
            <a:xfrm>
              <a:off x="9097678" y="441113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415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lnTo>
                    <a:pt x="1010" y="303"/>
                  </a:ln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15"/>
            <p:cNvSpPr/>
            <p:nvPr/>
          </p:nvSpPr>
          <p:spPr>
            <a:xfrm>
              <a:off x="8913139" y="289384"/>
              <a:ext cx="42728" cy="36688"/>
            </a:xfrm>
            <a:custGeom>
              <a:rect b="b" l="l" r="r" t="t"/>
              <a:pathLst>
                <a:path extrusionOk="0" h="1069" w="1245">
                  <a:moveTo>
                    <a:pt x="767" y="1"/>
                  </a:moveTo>
                  <a:cubicBezTo>
                    <a:pt x="723" y="1"/>
                    <a:pt x="675" y="10"/>
                    <a:pt x="621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81" y="233"/>
                    <a:pt x="1" y="1034"/>
                    <a:pt x="565" y="1068"/>
                  </a:cubicBezTo>
                  <a:cubicBezTo>
                    <a:pt x="573" y="1068"/>
                    <a:pt x="581" y="1068"/>
                    <a:pt x="589" y="1068"/>
                  </a:cubicBezTo>
                  <a:cubicBezTo>
                    <a:pt x="1157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15"/>
            <p:cNvSpPr/>
            <p:nvPr/>
          </p:nvSpPr>
          <p:spPr>
            <a:xfrm>
              <a:off x="9155404" y="13899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52" y="541"/>
                  </a:cubicBezTo>
                  <a:cubicBezTo>
                    <a:pt x="259" y="730"/>
                    <a:pt x="529" y="861"/>
                    <a:pt x="764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15"/>
            <p:cNvSpPr/>
            <p:nvPr/>
          </p:nvSpPr>
          <p:spPr>
            <a:xfrm>
              <a:off x="9165529" y="-115111"/>
              <a:ext cx="41596" cy="36860"/>
            </a:xfrm>
            <a:custGeom>
              <a:rect b="b" l="l" r="r" t="t"/>
              <a:pathLst>
                <a:path extrusionOk="0" h="1074" w="1212">
                  <a:moveTo>
                    <a:pt x="639" y="1"/>
                  </a:moveTo>
                  <a:cubicBezTo>
                    <a:pt x="51" y="1"/>
                    <a:pt x="0" y="1073"/>
                    <a:pt x="469" y="1073"/>
                  </a:cubicBezTo>
                  <a:cubicBezTo>
                    <a:pt x="516" y="1073"/>
                    <a:pt x="567" y="1063"/>
                    <a:pt x="624" y="1039"/>
                  </a:cubicBezTo>
                  <a:cubicBezTo>
                    <a:pt x="647" y="1039"/>
                    <a:pt x="670" y="1028"/>
                    <a:pt x="692" y="1017"/>
                  </a:cubicBezTo>
                  <a:cubicBezTo>
                    <a:pt x="1065" y="813"/>
                    <a:pt x="1211" y="12"/>
                    <a:pt x="647" y="1"/>
                  </a:cubicBezTo>
                  <a:cubicBezTo>
                    <a:pt x="644" y="1"/>
                    <a:pt x="641" y="1"/>
                    <a:pt x="63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15"/>
            <p:cNvSpPr/>
            <p:nvPr/>
          </p:nvSpPr>
          <p:spPr>
            <a:xfrm>
              <a:off x="9067648" y="16472"/>
              <a:ext cx="43346" cy="28760"/>
            </a:xfrm>
            <a:custGeom>
              <a:rect b="b" l="l" r="r" t="t"/>
              <a:pathLst>
                <a:path extrusionOk="0" h="838" w="1263">
                  <a:moveTo>
                    <a:pt x="674" y="1"/>
                  </a:moveTo>
                  <a:cubicBezTo>
                    <a:pt x="336" y="1"/>
                    <a:pt x="1" y="207"/>
                    <a:pt x="193" y="534"/>
                  </a:cubicBezTo>
                  <a:cubicBezTo>
                    <a:pt x="204" y="557"/>
                    <a:pt x="215" y="579"/>
                    <a:pt x="238" y="602"/>
                  </a:cubicBezTo>
                  <a:cubicBezTo>
                    <a:pt x="350" y="750"/>
                    <a:pt x="577" y="837"/>
                    <a:pt x="786" y="837"/>
                  </a:cubicBezTo>
                  <a:cubicBezTo>
                    <a:pt x="1038" y="837"/>
                    <a:pt x="1263" y="708"/>
                    <a:pt x="1220" y="399"/>
                  </a:cubicBezTo>
                  <a:cubicBezTo>
                    <a:pt x="1190" y="120"/>
                    <a:pt x="931" y="1"/>
                    <a:pt x="67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15"/>
            <p:cNvSpPr/>
            <p:nvPr/>
          </p:nvSpPr>
          <p:spPr>
            <a:xfrm>
              <a:off x="9096305" y="624828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15"/>
            <p:cNvSpPr/>
            <p:nvPr/>
          </p:nvSpPr>
          <p:spPr>
            <a:xfrm>
              <a:off x="9163160" y="-42662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47" y="0"/>
                  </a:moveTo>
                  <a:cubicBezTo>
                    <a:pt x="257" y="0"/>
                    <a:pt x="1" y="155"/>
                    <a:pt x="129" y="463"/>
                  </a:cubicBezTo>
                  <a:cubicBezTo>
                    <a:pt x="129" y="485"/>
                    <a:pt x="141" y="508"/>
                    <a:pt x="152" y="531"/>
                  </a:cubicBezTo>
                  <a:cubicBezTo>
                    <a:pt x="259" y="727"/>
                    <a:pt x="532" y="860"/>
                    <a:pt x="768" y="860"/>
                  </a:cubicBezTo>
                  <a:cubicBezTo>
                    <a:pt x="980" y="860"/>
                    <a:pt x="1162" y="752"/>
                    <a:pt x="1167" y="485"/>
                  </a:cubicBezTo>
                  <a:cubicBezTo>
                    <a:pt x="1173" y="161"/>
                    <a:pt x="843" y="0"/>
                    <a:pt x="5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15"/>
            <p:cNvSpPr/>
            <p:nvPr/>
          </p:nvSpPr>
          <p:spPr>
            <a:xfrm>
              <a:off x="8964448" y="84974"/>
              <a:ext cx="38988" cy="32810"/>
            </a:xfrm>
            <a:custGeom>
              <a:rect b="b" l="l" r="r" t="t"/>
              <a:pathLst>
                <a:path extrusionOk="0" h="956" w="1136">
                  <a:moveTo>
                    <a:pt x="488" y="1"/>
                  </a:moveTo>
                  <a:cubicBezTo>
                    <a:pt x="349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6" y="956"/>
                  </a:cubicBezTo>
                  <a:cubicBezTo>
                    <a:pt x="984" y="956"/>
                    <a:pt x="1136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9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15"/>
            <p:cNvSpPr/>
            <p:nvPr/>
          </p:nvSpPr>
          <p:spPr>
            <a:xfrm>
              <a:off x="8918013" y="18119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1"/>
                  </a:moveTo>
                  <a:cubicBezTo>
                    <a:pt x="49" y="1"/>
                    <a:pt x="1" y="1082"/>
                    <a:pt x="467" y="1082"/>
                  </a:cubicBezTo>
                  <a:cubicBezTo>
                    <a:pt x="512" y="1082"/>
                    <a:pt x="561" y="1072"/>
                    <a:pt x="615" y="1050"/>
                  </a:cubicBezTo>
                  <a:cubicBezTo>
                    <a:pt x="637" y="1039"/>
                    <a:pt x="660" y="1028"/>
                    <a:pt x="682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15"/>
            <p:cNvSpPr/>
            <p:nvPr/>
          </p:nvSpPr>
          <p:spPr>
            <a:xfrm>
              <a:off x="8987682" y="-131654"/>
              <a:ext cx="41047" cy="29241"/>
            </a:xfrm>
            <a:custGeom>
              <a:rect b="b" l="l" r="r" t="t"/>
              <a:pathLst>
                <a:path extrusionOk="0" h="852" w="1196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9" y="852"/>
                  </a:cubicBezTo>
                  <a:cubicBezTo>
                    <a:pt x="915" y="852"/>
                    <a:pt x="1195" y="684"/>
                    <a:pt x="1056" y="370"/>
                  </a:cubicBezTo>
                  <a:cubicBezTo>
                    <a:pt x="1045" y="348"/>
                    <a:pt x="1033" y="325"/>
                    <a:pt x="1022" y="302"/>
                  </a:cubicBezTo>
                  <a:cubicBezTo>
                    <a:pt x="913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15"/>
            <p:cNvSpPr/>
            <p:nvPr/>
          </p:nvSpPr>
          <p:spPr>
            <a:xfrm>
              <a:off x="9148918" y="374841"/>
              <a:ext cx="41287" cy="37649"/>
            </a:xfrm>
            <a:custGeom>
              <a:rect b="b" l="l" r="r" t="t"/>
              <a:pathLst>
                <a:path extrusionOk="0" h="1097" w="1203">
                  <a:moveTo>
                    <a:pt x="443" y="1"/>
                  </a:moveTo>
                  <a:cubicBezTo>
                    <a:pt x="349" y="1"/>
                    <a:pt x="258" y="50"/>
                    <a:pt x="183" y="169"/>
                  </a:cubicBezTo>
                  <a:cubicBezTo>
                    <a:pt x="172" y="180"/>
                    <a:pt x="161" y="203"/>
                    <a:pt x="149" y="225"/>
                  </a:cubicBezTo>
                  <a:cubicBezTo>
                    <a:pt x="0" y="542"/>
                    <a:pt x="205" y="1097"/>
                    <a:pt x="548" y="1097"/>
                  </a:cubicBezTo>
                  <a:cubicBezTo>
                    <a:pt x="620" y="1097"/>
                    <a:pt x="699" y="1072"/>
                    <a:pt x="781" y="1015"/>
                  </a:cubicBezTo>
                  <a:cubicBezTo>
                    <a:pt x="1202" y="728"/>
                    <a:pt x="806" y="1"/>
                    <a:pt x="44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15"/>
            <p:cNvSpPr/>
            <p:nvPr/>
          </p:nvSpPr>
          <p:spPr>
            <a:xfrm>
              <a:off x="8950960" y="-43074"/>
              <a:ext cx="41012" cy="29378"/>
            </a:xfrm>
            <a:custGeom>
              <a:rect b="b" l="l" r="r" t="t"/>
              <a:pathLst>
                <a:path extrusionOk="0" h="856" w="1195">
                  <a:moveTo>
                    <a:pt x="582" y="1"/>
                  </a:moveTo>
                  <a:cubicBezTo>
                    <a:pt x="278" y="1"/>
                    <a:pt x="1" y="167"/>
                    <a:pt x="140" y="486"/>
                  </a:cubicBezTo>
                  <a:cubicBezTo>
                    <a:pt x="151" y="509"/>
                    <a:pt x="162" y="531"/>
                    <a:pt x="174" y="554"/>
                  </a:cubicBezTo>
                  <a:cubicBezTo>
                    <a:pt x="282" y="737"/>
                    <a:pt x="544" y="856"/>
                    <a:pt x="774" y="856"/>
                  </a:cubicBezTo>
                  <a:cubicBezTo>
                    <a:pt x="999" y="856"/>
                    <a:pt x="1195" y="742"/>
                    <a:pt x="1189" y="464"/>
                  </a:cubicBezTo>
                  <a:cubicBezTo>
                    <a:pt x="1184" y="151"/>
                    <a:pt x="871" y="1"/>
                    <a:pt x="5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15"/>
            <p:cNvSpPr/>
            <p:nvPr/>
          </p:nvSpPr>
          <p:spPr>
            <a:xfrm>
              <a:off x="9162543" y="119191"/>
              <a:ext cx="51514" cy="34389"/>
            </a:xfrm>
            <a:custGeom>
              <a:rect b="b" l="l" r="r" t="t"/>
              <a:pathLst>
                <a:path extrusionOk="0" h="1002" w="1501">
                  <a:moveTo>
                    <a:pt x="919" y="0"/>
                  </a:moveTo>
                  <a:cubicBezTo>
                    <a:pt x="910" y="0"/>
                    <a:pt x="901" y="0"/>
                    <a:pt x="892" y="1"/>
                  </a:cubicBezTo>
                  <a:lnTo>
                    <a:pt x="824" y="1"/>
                  </a:lnTo>
                  <a:cubicBezTo>
                    <a:pt x="407" y="69"/>
                    <a:pt x="1" y="768"/>
                    <a:pt x="531" y="971"/>
                  </a:cubicBezTo>
                  <a:cubicBezTo>
                    <a:pt x="583" y="992"/>
                    <a:pt x="634" y="1001"/>
                    <a:pt x="683" y="1001"/>
                  </a:cubicBezTo>
                  <a:cubicBezTo>
                    <a:pt x="1190" y="1001"/>
                    <a:pt x="1501" y="0"/>
                    <a:pt x="9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15"/>
            <p:cNvSpPr/>
            <p:nvPr/>
          </p:nvSpPr>
          <p:spPr>
            <a:xfrm>
              <a:off x="8962285" y="243258"/>
              <a:ext cx="40189" cy="30030"/>
            </a:xfrm>
            <a:custGeom>
              <a:rect b="b" l="l" r="r" t="t"/>
              <a:pathLst>
                <a:path extrusionOk="0" h="875" w="1171">
                  <a:moveTo>
                    <a:pt x="523" y="0"/>
                  </a:moveTo>
                  <a:cubicBezTo>
                    <a:pt x="244" y="0"/>
                    <a:pt x="1" y="150"/>
                    <a:pt x="114" y="460"/>
                  </a:cubicBezTo>
                  <a:cubicBezTo>
                    <a:pt x="114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2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15"/>
            <p:cNvSpPr/>
            <p:nvPr/>
          </p:nvSpPr>
          <p:spPr>
            <a:xfrm>
              <a:off x="9111475" y="36892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41" y="1079"/>
                  </a:cubicBezTo>
                  <a:cubicBezTo>
                    <a:pt x="544" y="1079"/>
                    <a:pt x="548" y="1079"/>
                    <a:pt x="552" y="1079"/>
                  </a:cubicBezTo>
                  <a:cubicBezTo>
                    <a:pt x="1143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15"/>
            <p:cNvSpPr/>
            <p:nvPr/>
          </p:nvSpPr>
          <p:spPr>
            <a:xfrm>
              <a:off x="8956142" y="36411"/>
              <a:ext cx="41527" cy="36757"/>
            </a:xfrm>
            <a:custGeom>
              <a:rect b="b" l="l" r="r" t="t"/>
              <a:pathLst>
                <a:path extrusionOk="0" h="1071" w="1210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58"/>
                    <a:pt x="0" y="1059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63" y="1070"/>
                    <a:pt x="1209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15"/>
            <p:cNvSpPr/>
            <p:nvPr/>
          </p:nvSpPr>
          <p:spPr>
            <a:xfrm>
              <a:off x="9027391" y="181722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92" y="1"/>
                  </a:moveTo>
                  <a:cubicBezTo>
                    <a:pt x="285" y="1"/>
                    <a:pt x="1" y="171"/>
                    <a:pt x="147" y="492"/>
                  </a:cubicBezTo>
                  <a:cubicBezTo>
                    <a:pt x="158" y="503"/>
                    <a:pt x="170" y="526"/>
                    <a:pt x="181" y="549"/>
                  </a:cubicBezTo>
                  <a:cubicBezTo>
                    <a:pt x="289" y="731"/>
                    <a:pt x="548" y="850"/>
                    <a:pt x="776" y="850"/>
                  </a:cubicBezTo>
                  <a:cubicBezTo>
                    <a:pt x="998" y="850"/>
                    <a:pt x="1191" y="737"/>
                    <a:pt x="1185" y="458"/>
                  </a:cubicBezTo>
                  <a:cubicBezTo>
                    <a:pt x="1185" y="148"/>
                    <a:pt x="878" y="1"/>
                    <a:pt x="5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15"/>
            <p:cNvSpPr/>
            <p:nvPr/>
          </p:nvSpPr>
          <p:spPr>
            <a:xfrm>
              <a:off x="9100286" y="271298"/>
              <a:ext cx="38850" cy="32913"/>
            </a:xfrm>
            <a:custGeom>
              <a:rect b="b" l="l" r="r" t="t"/>
              <a:pathLst>
                <a:path extrusionOk="0" h="959" w="1132">
                  <a:moveTo>
                    <a:pt x="342" y="0"/>
                  </a:moveTo>
                  <a:cubicBezTo>
                    <a:pt x="154" y="0"/>
                    <a:pt x="1" y="100"/>
                    <a:pt x="9" y="342"/>
                  </a:cubicBezTo>
                  <a:lnTo>
                    <a:pt x="9" y="410"/>
                  </a:lnTo>
                  <a:cubicBezTo>
                    <a:pt x="54" y="691"/>
                    <a:pt x="370" y="958"/>
                    <a:pt x="640" y="958"/>
                  </a:cubicBezTo>
                  <a:cubicBezTo>
                    <a:pt x="781" y="958"/>
                    <a:pt x="910" y="885"/>
                    <a:pt x="980" y="703"/>
                  </a:cubicBezTo>
                  <a:cubicBezTo>
                    <a:pt x="1132" y="319"/>
                    <a:pt x="679" y="0"/>
                    <a:pt x="34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15"/>
            <p:cNvSpPr/>
            <p:nvPr/>
          </p:nvSpPr>
          <p:spPr>
            <a:xfrm>
              <a:off x="9140303" y="425085"/>
              <a:ext cx="38919" cy="32604"/>
            </a:xfrm>
            <a:custGeom>
              <a:rect b="b" l="l" r="r" t="t"/>
              <a:pathLst>
                <a:path extrusionOk="0" h="950" w="1134">
                  <a:moveTo>
                    <a:pt x="352" y="1"/>
                  </a:moveTo>
                  <a:cubicBezTo>
                    <a:pt x="157" y="1"/>
                    <a:pt x="0" y="104"/>
                    <a:pt x="17" y="352"/>
                  </a:cubicBezTo>
                  <a:cubicBezTo>
                    <a:pt x="17" y="375"/>
                    <a:pt x="17" y="397"/>
                    <a:pt x="17" y="420"/>
                  </a:cubicBezTo>
                  <a:cubicBezTo>
                    <a:pt x="68" y="692"/>
                    <a:pt x="388" y="949"/>
                    <a:pt x="657" y="949"/>
                  </a:cubicBezTo>
                  <a:cubicBezTo>
                    <a:pt x="802" y="949"/>
                    <a:pt x="931" y="876"/>
                    <a:pt x="998" y="691"/>
                  </a:cubicBezTo>
                  <a:cubicBezTo>
                    <a:pt x="1134" y="305"/>
                    <a:pt x="687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15"/>
            <p:cNvSpPr/>
            <p:nvPr/>
          </p:nvSpPr>
          <p:spPr>
            <a:xfrm>
              <a:off x="8894366" y="60710"/>
              <a:ext cx="40292" cy="29687"/>
            </a:xfrm>
            <a:custGeom>
              <a:rect b="b" l="l" r="r" t="t"/>
              <a:pathLst>
                <a:path extrusionOk="0" h="865" w="1174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18" y="864"/>
                  </a:cubicBezTo>
                  <a:cubicBezTo>
                    <a:pt x="911" y="864"/>
                    <a:pt x="1174" y="706"/>
                    <a:pt x="1044" y="396"/>
                  </a:cubicBezTo>
                  <a:cubicBezTo>
                    <a:pt x="1044" y="373"/>
                    <a:pt x="1033" y="351"/>
                    <a:pt x="1021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15"/>
            <p:cNvSpPr/>
            <p:nvPr/>
          </p:nvSpPr>
          <p:spPr>
            <a:xfrm>
              <a:off x="9122320" y="-61778"/>
              <a:ext cx="39674" cy="38027"/>
            </a:xfrm>
            <a:custGeom>
              <a:rect b="b" l="l" r="r" t="t"/>
              <a:pathLst>
                <a:path extrusionOk="0" h="1108" w="1156">
                  <a:moveTo>
                    <a:pt x="656" y="1"/>
                  </a:moveTo>
                  <a:cubicBezTo>
                    <a:pt x="610" y="1"/>
                    <a:pt x="561" y="9"/>
                    <a:pt x="507" y="27"/>
                  </a:cubicBezTo>
                  <a:cubicBezTo>
                    <a:pt x="0" y="199"/>
                    <a:pt x="238" y="1107"/>
                    <a:pt x="632" y="1107"/>
                  </a:cubicBezTo>
                  <a:cubicBezTo>
                    <a:pt x="703" y="1107"/>
                    <a:pt x="779" y="1078"/>
                    <a:pt x="857" y="1009"/>
                  </a:cubicBezTo>
                  <a:cubicBezTo>
                    <a:pt x="868" y="997"/>
                    <a:pt x="890" y="986"/>
                    <a:pt x="902" y="963"/>
                  </a:cubicBezTo>
                  <a:cubicBezTo>
                    <a:pt x="1156" y="679"/>
                    <a:pt x="1071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15"/>
            <p:cNvSpPr/>
            <p:nvPr/>
          </p:nvSpPr>
          <p:spPr>
            <a:xfrm>
              <a:off x="9127056" y="342580"/>
              <a:ext cx="50691" cy="28829"/>
            </a:xfrm>
            <a:custGeom>
              <a:rect b="b" l="l" r="r" t="t"/>
              <a:pathLst>
                <a:path extrusionOk="0" h="840" w="1477">
                  <a:moveTo>
                    <a:pt x="877" y="1"/>
                  </a:moveTo>
                  <a:cubicBezTo>
                    <a:pt x="469" y="1"/>
                    <a:pt x="0" y="385"/>
                    <a:pt x="358" y="702"/>
                  </a:cubicBezTo>
                  <a:cubicBezTo>
                    <a:pt x="380" y="714"/>
                    <a:pt x="391" y="725"/>
                    <a:pt x="414" y="748"/>
                  </a:cubicBezTo>
                  <a:cubicBezTo>
                    <a:pt x="507" y="810"/>
                    <a:pt x="629" y="840"/>
                    <a:pt x="755" y="840"/>
                  </a:cubicBezTo>
                  <a:cubicBezTo>
                    <a:pt x="1104" y="840"/>
                    <a:pt x="1477" y="613"/>
                    <a:pt x="1294" y="240"/>
                  </a:cubicBezTo>
                  <a:cubicBezTo>
                    <a:pt x="1210" y="69"/>
                    <a:pt x="1049" y="1"/>
                    <a:pt x="8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15"/>
            <p:cNvSpPr/>
            <p:nvPr/>
          </p:nvSpPr>
          <p:spPr>
            <a:xfrm>
              <a:off x="9081204" y="77733"/>
              <a:ext cx="51240" cy="34629"/>
            </a:xfrm>
            <a:custGeom>
              <a:rect b="b" l="l" r="r" t="t"/>
              <a:pathLst>
                <a:path extrusionOk="0" h="1009" w="1493">
                  <a:moveTo>
                    <a:pt x="916" y="0"/>
                  </a:moveTo>
                  <a:cubicBezTo>
                    <a:pt x="905" y="0"/>
                    <a:pt x="893" y="1"/>
                    <a:pt x="881" y="2"/>
                  </a:cubicBezTo>
                  <a:cubicBezTo>
                    <a:pt x="858" y="2"/>
                    <a:pt x="836" y="2"/>
                    <a:pt x="802" y="13"/>
                  </a:cubicBezTo>
                  <a:cubicBezTo>
                    <a:pt x="396" y="81"/>
                    <a:pt x="1" y="791"/>
                    <a:pt x="543" y="983"/>
                  </a:cubicBezTo>
                  <a:cubicBezTo>
                    <a:pt x="590" y="1000"/>
                    <a:pt x="637" y="1008"/>
                    <a:pt x="681" y="1008"/>
                  </a:cubicBezTo>
                  <a:cubicBezTo>
                    <a:pt x="1190" y="1008"/>
                    <a:pt x="1492" y="0"/>
                    <a:pt x="9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15"/>
            <p:cNvSpPr/>
            <p:nvPr/>
          </p:nvSpPr>
          <p:spPr>
            <a:xfrm>
              <a:off x="8901402" y="1087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36" y="1038"/>
                    <a:pt x="658" y="1027"/>
                    <a:pt x="681" y="1016"/>
                  </a:cubicBezTo>
                  <a:cubicBezTo>
                    <a:pt x="1053" y="813"/>
                    <a:pt x="1200" y="12"/>
                    <a:pt x="636" y="0"/>
                  </a:cubicBezTo>
                  <a:cubicBezTo>
                    <a:pt x="633" y="0"/>
                    <a:pt x="630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15"/>
            <p:cNvSpPr/>
            <p:nvPr/>
          </p:nvSpPr>
          <p:spPr>
            <a:xfrm>
              <a:off x="9050419" y="101688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406" y="1"/>
                  </a:moveTo>
                  <a:cubicBezTo>
                    <a:pt x="194" y="1"/>
                    <a:pt x="12" y="108"/>
                    <a:pt x="6" y="376"/>
                  </a:cubicBezTo>
                  <a:cubicBezTo>
                    <a:pt x="1" y="700"/>
                    <a:pt x="331" y="861"/>
                    <a:pt x="626" y="861"/>
                  </a:cubicBezTo>
                  <a:cubicBezTo>
                    <a:pt x="917" y="861"/>
                    <a:pt x="1173" y="706"/>
                    <a:pt x="1045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15"/>
            <p:cNvSpPr/>
            <p:nvPr/>
          </p:nvSpPr>
          <p:spPr>
            <a:xfrm>
              <a:off x="9173456" y="436377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582" y="0"/>
                  </a:moveTo>
                  <a:cubicBezTo>
                    <a:pt x="278" y="0"/>
                    <a:pt x="0" y="167"/>
                    <a:pt x="145" y="486"/>
                  </a:cubicBezTo>
                  <a:cubicBezTo>
                    <a:pt x="156" y="508"/>
                    <a:pt x="168" y="531"/>
                    <a:pt x="179" y="554"/>
                  </a:cubicBezTo>
                  <a:cubicBezTo>
                    <a:pt x="288" y="736"/>
                    <a:pt x="546" y="855"/>
                    <a:pt x="774" y="855"/>
                  </a:cubicBezTo>
                  <a:cubicBezTo>
                    <a:pt x="996" y="855"/>
                    <a:pt x="1189" y="742"/>
                    <a:pt x="1183" y="463"/>
                  </a:cubicBezTo>
                  <a:cubicBezTo>
                    <a:pt x="1183" y="150"/>
                    <a:pt x="871" y="0"/>
                    <a:pt x="58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15"/>
            <p:cNvSpPr/>
            <p:nvPr/>
          </p:nvSpPr>
          <p:spPr>
            <a:xfrm>
              <a:off x="9126507" y="-12117"/>
              <a:ext cx="38953" cy="32741"/>
            </a:xfrm>
            <a:custGeom>
              <a:rect b="b" l="l" r="r" t="t"/>
              <a:pathLst>
                <a:path extrusionOk="0" h="954" w="1135">
                  <a:moveTo>
                    <a:pt x="345" y="1"/>
                  </a:moveTo>
                  <a:cubicBezTo>
                    <a:pt x="154" y="1"/>
                    <a:pt x="0" y="100"/>
                    <a:pt x="12" y="340"/>
                  </a:cubicBezTo>
                  <a:cubicBezTo>
                    <a:pt x="12" y="363"/>
                    <a:pt x="12" y="385"/>
                    <a:pt x="24" y="408"/>
                  </a:cubicBezTo>
                  <a:cubicBezTo>
                    <a:pt x="61" y="683"/>
                    <a:pt x="378" y="954"/>
                    <a:pt x="648" y="954"/>
                  </a:cubicBezTo>
                  <a:cubicBezTo>
                    <a:pt x="787" y="954"/>
                    <a:pt x="914" y="882"/>
                    <a:pt x="983" y="701"/>
                  </a:cubicBezTo>
                  <a:cubicBezTo>
                    <a:pt x="1134" y="312"/>
                    <a:pt x="682" y="1"/>
                    <a:pt x="34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15"/>
            <p:cNvSpPr/>
            <p:nvPr/>
          </p:nvSpPr>
          <p:spPr>
            <a:xfrm>
              <a:off x="9088000" y="294086"/>
              <a:ext cx="39228" cy="32501"/>
            </a:xfrm>
            <a:custGeom>
              <a:rect b="b" l="l" r="r" t="t"/>
              <a:pathLst>
                <a:path extrusionOk="0" h="947" w="1143">
                  <a:moveTo>
                    <a:pt x="352" y="1"/>
                  </a:moveTo>
                  <a:cubicBezTo>
                    <a:pt x="157" y="1"/>
                    <a:pt x="1" y="101"/>
                    <a:pt x="17" y="344"/>
                  </a:cubicBezTo>
                  <a:lnTo>
                    <a:pt x="29" y="412"/>
                  </a:lnTo>
                  <a:cubicBezTo>
                    <a:pt x="73" y="684"/>
                    <a:pt x="395" y="946"/>
                    <a:pt x="664" y="946"/>
                  </a:cubicBezTo>
                  <a:cubicBezTo>
                    <a:pt x="807" y="946"/>
                    <a:pt x="936" y="871"/>
                    <a:pt x="999" y="682"/>
                  </a:cubicBezTo>
                  <a:cubicBezTo>
                    <a:pt x="1142" y="303"/>
                    <a:pt x="690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15"/>
            <p:cNvSpPr/>
            <p:nvPr/>
          </p:nvSpPr>
          <p:spPr>
            <a:xfrm>
              <a:off x="9018845" y="247754"/>
              <a:ext cx="43037" cy="36585"/>
            </a:xfrm>
            <a:custGeom>
              <a:rect b="b" l="l" r="r" t="t"/>
              <a:pathLst>
                <a:path extrusionOk="0" h="1066" w="1254">
                  <a:moveTo>
                    <a:pt x="657" y="0"/>
                  </a:moveTo>
                  <a:cubicBezTo>
                    <a:pt x="84" y="0"/>
                    <a:pt x="0" y="1066"/>
                    <a:pt x="482" y="1066"/>
                  </a:cubicBezTo>
                  <a:cubicBezTo>
                    <a:pt x="524" y="1066"/>
                    <a:pt x="571" y="1057"/>
                    <a:pt x="622" y="1039"/>
                  </a:cubicBezTo>
                  <a:cubicBezTo>
                    <a:pt x="644" y="1028"/>
                    <a:pt x="667" y="1017"/>
                    <a:pt x="689" y="1006"/>
                  </a:cubicBezTo>
                  <a:cubicBezTo>
                    <a:pt x="1062" y="825"/>
                    <a:pt x="1254" y="35"/>
                    <a:pt x="689" y="1"/>
                  </a:cubicBezTo>
                  <a:cubicBezTo>
                    <a:pt x="678" y="0"/>
                    <a:pt x="667" y="0"/>
                    <a:pt x="65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15"/>
            <p:cNvSpPr/>
            <p:nvPr/>
          </p:nvSpPr>
          <p:spPr>
            <a:xfrm>
              <a:off x="9139891" y="181619"/>
              <a:ext cx="40498" cy="29550"/>
            </a:xfrm>
            <a:custGeom>
              <a:rect b="b" l="l" r="r" t="t"/>
              <a:pathLst>
                <a:path extrusionOk="0" h="861" w="1180">
                  <a:moveTo>
                    <a:pt x="401" y="0"/>
                  </a:moveTo>
                  <a:cubicBezTo>
                    <a:pt x="191" y="0"/>
                    <a:pt x="11" y="106"/>
                    <a:pt x="6" y="371"/>
                  </a:cubicBezTo>
                  <a:cubicBezTo>
                    <a:pt x="0" y="700"/>
                    <a:pt x="328" y="861"/>
                    <a:pt x="624" y="861"/>
                  </a:cubicBezTo>
                  <a:cubicBezTo>
                    <a:pt x="917" y="861"/>
                    <a:pt x="1179" y="703"/>
                    <a:pt x="1056" y="394"/>
                  </a:cubicBezTo>
                  <a:cubicBezTo>
                    <a:pt x="1044" y="371"/>
                    <a:pt x="1033" y="348"/>
                    <a:pt x="1022" y="326"/>
                  </a:cubicBezTo>
                  <a:cubicBezTo>
                    <a:pt x="914" y="135"/>
                    <a:pt x="638" y="0"/>
                    <a:pt x="40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15"/>
            <p:cNvSpPr/>
            <p:nvPr/>
          </p:nvSpPr>
          <p:spPr>
            <a:xfrm>
              <a:off x="9106910" y="-146514"/>
              <a:ext cx="42934" cy="28692"/>
            </a:xfrm>
            <a:custGeom>
              <a:rect b="b" l="l" r="r" t="t"/>
              <a:pathLst>
                <a:path extrusionOk="0" h="836" w="1251">
                  <a:moveTo>
                    <a:pt x="471" y="0"/>
                  </a:moveTo>
                  <a:cubicBezTo>
                    <a:pt x="221" y="0"/>
                    <a:pt x="0" y="127"/>
                    <a:pt x="30" y="431"/>
                  </a:cubicBezTo>
                  <a:cubicBezTo>
                    <a:pt x="61" y="711"/>
                    <a:pt x="333" y="836"/>
                    <a:pt x="597" y="836"/>
                  </a:cubicBezTo>
                  <a:cubicBezTo>
                    <a:pt x="930" y="836"/>
                    <a:pt x="1251" y="639"/>
                    <a:pt x="1069" y="307"/>
                  </a:cubicBezTo>
                  <a:cubicBezTo>
                    <a:pt x="1057" y="284"/>
                    <a:pt x="1046" y="273"/>
                    <a:pt x="1035" y="250"/>
                  </a:cubicBezTo>
                  <a:cubicBezTo>
                    <a:pt x="920" y="94"/>
                    <a:pt x="685" y="0"/>
                    <a:pt x="4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15"/>
            <p:cNvSpPr/>
            <p:nvPr/>
          </p:nvSpPr>
          <p:spPr>
            <a:xfrm>
              <a:off x="9044722" y="-9715"/>
              <a:ext cx="40841" cy="38267"/>
            </a:xfrm>
            <a:custGeom>
              <a:rect b="b" l="l" r="r" t="t"/>
              <a:pathLst>
                <a:path extrusionOk="0" h="1115" w="1190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694" y="1114"/>
                  </a:cubicBezTo>
                  <a:cubicBezTo>
                    <a:pt x="772" y="1114"/>
                    <a:pt x="853" y="1078"/>
                    <a:pt x="928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15"/>
            <p:cNvSpPr/>
            <p:nvPr/>
          </p:nvSpPr>
          <p:spPr>
            <a:xfrm>
              <a:off x="8927107" y="-100628"/>
              <a:ext cx="40875" cy="29241"/>
            </a:xfrm>
            <a:custGeom>
              <a:rect b="b" l="l" r="r" t="t"/>
              <a:pathLst>
                <a:path extrusionOk="0" h="852" w="1191">
                  <a:moveTo>
                    <a:pt x="588" y="0"/>
                  </a:moveTo>
                  <a:cubicBezTo>
                    <a:pt x="282" y="0"/>
                    <a:pt x="1" y="167"/>
                    <a:pt x="146" y="482"/>
                  </a:cubicBezTo>
                  <a:cubicBezTo>
                    <a:pt x="158" y="504"/>
                    <a:pt x="158" y="527"/>
                    <a:pt x="180" y="549"/>
                  </a:cubicBezTo>
                  <a:cubicBezTo>
                    <a:pt x="289" y="732"/>
                    <a:pt x="548" y="851"/>
                    <a:pt x="775" y="851"/>
                  </a:cubicBezTo>
                  <a:cubicBezTo>
                    <a:pt x="998" y="851"/>
                    <a:pt x="1190" y="738"/>
                    <a:pt x="1185" y="459"/>
                  </a:cubicBezTo>
                  <a:cubicBezTo>
                    <a:pt x="1185" y="148"/>
                    <a:pt x="875" y="0"/>
                    <a:pt x="58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15"/>
            <p:cNvSpPr/>
            <p:nvPr/>
          </p:nvSpPr>
          <p:spPr>
            <a:xfrm>
              <a:off x="9161788" y="289007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87" y="0"/>
                  </a:moveTo>
                  <a:cubicBezTo>
                    <a:pt x="281" y="0"/>
                    <a:pt x="1" y="171"/>
                    <a:pt x="147" y="492"/>
                  </a:cubicBezTo>
                  <a:cubicBezTo>
                    <a:pt x="147" y="503"/>
                    <a:pt x="158" y="526"/>
                    <a:pt x="169" y="548"/>
                  </a:cubicBezTo>
                  <a:cubicBezTo>
                    <a:pt x="278" y="731"/>
                    <a:pt x="539" y="850"/>
                    <a:pt x="770" y="850"/>
                  </a:cubicBezTo>
                  <a:cubicBezTo>
                    <a:pt x="995" y="850"/>
                    <a:pt x="1190" y="737"/>
                    <a:pt x="1185" y="458"/>
                  </a:cubicBezTo>
                  <a:cubicBezTo>
                    <a:pt x="1179" y="148"/>
                    <a:pt x="872" y="0"/>
                    <a:pt x="58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15"/>
            <p:cNvSpPr/>
            <p:nvPr/>
          </p:nvSpPr>
          <p:spPr>
            <a:xfrm>
              <a:off x="8961771" y="147437"/>
              <a:ext cx="39331" cy="32501"/>
            </a:xfrm>
            <a:custGeom>
              <a:rect b="b" l="l" r="r" t="t"/>
              <a:pathLst>
                <a:path extrusionOk="0" h="947" w="1146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15"/>
            <p:cNvSpPr/>
            <p:nvPr/>
          </p:nvSpPr>
          <p:spPr>
            <a:xfrm>
              <a:off x="9036485" y="-69088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28" y="859"/>
                    <a:pt x="622" y="859"/>
                  </a:cubicBezTo>
                  <a:cubicBezTo>
                    <a:pt x="914" y="859"/>
                    <a:pt x="1174" y="701"/>
                    <a:pt x="1044" y="386"/>
                  </a:cubicBezTo>
                  <a:cubicBezTo>
                    <a:pt x="1033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15"/>
            <p:cNvSpPr/>
            <p:nvPr/>
          </p:nvSpPr>
          <p:spPr>
            <a:xfrm>
              <a:off x="9013560" y="-13353"/>
              <a:ext cx="39605" cy="37992"/>
            </a:xfrm>
            <a:custGeom>
              <a:rect b="b" l="l" r="r" t="t"/>
              <a:pathLst>
                <a:path extrusionOk="0" h="1107" w="1154">
                  <a:moveTo>
                    <a:pt x="663" y="0"/>
                  </a:moveTo>
                  <a:cubicBezTo>
                    <a:pt x="618" y="0"/>
                    <a:pt x="569" y="8"/>
                    <a:pt x="516" y="26"/>
                  </a:cubicBezTo>
                  <a:cubicBezTo>
                    <a:pt x="0" y="198"/>
                    <a:pt x="245" y="1107"/>
                    <a:pt x="633" y="1107"/>
                  </a:cubicBezTo>
                  <a:cubicBezTo>
                    <a:pt x="704" y="1107"/>
                    <a:pt x="779" y="1077"/>
                    <a:pt x="855" y="1008"/>
                  </a:cubicBezTo>
                  <a:cubicBezTo>
                    <a:pt x="877" y="985"/>
                    <a:pt x="889" y="974"/>
                    <a:pt x="900" y="952"/>
                  </a:cubicBezTo>
                  <a:cubicBezTo>
                    <a:pt x="1154" y="677"/>
                    <a:pt x="1069" y="0"/>
                    <a:pt x="66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15"/>
            <p:cNvSpPr/>
            <p:nvPr/>
          </p:nvSpPr>
          <p:spPr>
            <a:xfrm>
              <a:off x="8945743" y="-183374"/>
              <a:ext cx="43346" cy="28932"/>
            </a:xfrm>
            <a:custGeom>
              <a:rect b="b" l="l" r="r" t="t"/>
              <a:pathLst>
                <a:path extrusionOk="0" h="843" w="1263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22"/>
                    <a:pt x="338" y="842"/>
                    <a:pt x="594" y="842"/>
                  </a:cubicBezTo>
                  <a:cubicBezTo>
                    <a:pt x="931" y="842"/>
                    <a:pt x="1263" y="635"/>
                    <a:pt x="1070" y="309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15"/>
            <p:cNvSpPr/>
            <p:nvPr/>
          </p:nvSpPr>
          <p:spPr>
            <a:xfrm>
              <a:off x="9122182" y="235296"/>
              <a:ext cx="40532" cy="38301"/>
            </a:xfrm>
            <a:custGeom>
              <a:rect b="b" l="l" r="r" t="t"/>
              <a:pathLst>
                <a:path extrusionOk="0" h="1116" w="1181">
                  <a:moveTo>
                    <a:pt x="506" y="1"/>
                  </a:moveTo>
                  <a:cubicBezTo>
                    <a:pt x="430" y="1"/>
                    <a:pt x="351" y="35"/>
                    <a:pt x="274" y="116"/>
                  </a:cubicBezTo>
                  <a:cubicBezTo>
                    <a:pt x="263" y="127"/>
                    <a:pt x="240" y="150"/>
                    <a:pt x="229" y="172"/>
                  </a:cubicBezTo>
                  <a:cubicBezTo>
                    <a:pt x="1" y="470"/>
                    <a:pt x="130" y="1115"/>
                    <a:pt x="516" y="1115"/>
                  </a:cubicBezTo>
                  <a:cubicBezTo>
                    <a:pt x="570" y="1115"/>
                    <a:pt x="628" y="1103"/>
                    <a:pt x="691" y="1075"/>
                  </a:cubicBezTo>
                  <a:cubicBezTo>
                    <a:pt x="1180" y="859"/>
                    <a:pt x="886" y="1"/>
                    <a:pt x="5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15"/>
            <p:cNvSpPr/>
            <p:nvPr/>
          </p:nvSpPr>
          <p:spPr>
            <a:xfrm>
              <a:off x="9002200" y="150937"/>
              <a:ext cx="50897" cy="34595"/>
            </a:xfrm>
            <a:custGeom>
              <a:rect b="b" l="l" r="r" t="t"/>
              <a:pathLst>
                <a:path extrusionOk="0" h="1008" w="1483">
                  <a:moveTo>
                    <a:pt x="916" y="0"/>
                  </a:moveTo>
                  <a:cubicBezTo>
                    <a:pt x="905" y="0"/>
                    <a:pt x="893" y="0"/>
                    <a:pt x="881" y="1"/>
                  </a:cubicBezTo>
                  <a:lnTo>
                    <a:pt x="802" y="1"/>
                  </a:lnTo>
                  <a:cubicBezTo>
                    <a:pt x="396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2" y="0"/>
                    <a:pt x="91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15"/>
            <p:cNvSpPr/>
            <p:nvPr/>
          </p:nvSpPr>
          <p:spPr>
            <a:xfrm>
              <a:off x="9096374" y="153305"/>
              <a:ext cx="40841" cy="29344"/>
            </a:xfrm>
            <a:custGeom>
              <a:rect b="b" l="l" r="r" t="t"/>
              <a:pathLst>
                <a:path extrusionOk="0" h="855" w="119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15"/>
            <p:cNvSpPr/>
            <p:nvPr/>
          </p:nvSpPr>
          <p:spPr>
            <a:xfrm>
              <a:off x="9083538" y="146098"/>
              <a:ext cx="42728" cy="36688"/>
            </a:xfrm>
            <a:custGeom>
              <a:rect b="b" l="l" r="r" t="t"/>
              <a:pathLst>
                <a:path extrusionOk="0" h="1069" w="1245">
                  <a:moveTo>
                    <a:pt x="767" y="1"/>
                  </a:moveTo>
                  <a:cubicBezTo>
                    <a:pt x="723" y="1"/>
                    <a:pt x="675" y="10"/>
                    <a:pt x="621" y="29"/>
                  </a:cubicBezTo>
                  <a:cubicBezTo>
                    <a:pt x="599" y="29"/>
                    <a:pt x="576" y="41"/>
                    <a:pt x="554" y="52"/>
                  </a:cubicBezTo>
                  <a:cubicBezTo>
                    <a:pt x="181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8" y="1068"/>
                  </a:cubicBezTo>
                  <a:cubicBezTo>
                    <a:pt x="1156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15"/>
            <p:cNvSpPr/>
            <p:nvPr/>
          </p:nvSpPr>
          <p:spPr>
            <a:xfrm>
              <a:off x="8993654" y="304039"/>
              <a:ext cx="38988" cy="32604"/>
            </a:xfrm>
            <a:custGeom>
              <a:rect b="b" l="l" r="r" t="t"/>
              <a:pathLst>
                <a:path extrusionOk="0" h="950" w="1136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50"/>
                    <a:pt x="788" y="950"/>
                  </a:cubicBezTo>
                  <a:cubicBezTo>
                    <a:pt x="981" y="950"/>
                    <a:pt x="1135" y="849"/>
                    <a:pt x="1119" y="607"/>
                  </a:cubicBezTo>
                  <a:cubicBezTo>
                    <a:pt x="1119" y="573"/>
                    <a:pt x="1119" y="550"/>
                    <a:pt x="1119" y="528"/>
                  </a:cubicBezTo>
                  <a:cubicBezTo>
                    <a:pt x="1067" y="262"/>
                    <a:pt x="745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15"/>
            <p:cNvSpPr/>
            <p:nvPr/>
          </p:nvSpPr>
          <p:spPr>
            <a:xfrm>
              <a:off x="9113225" y="683858"/>
              <a:ext cx="41596" cy="36825"/>
            </a:xfrm>
            <a:custGeom>
              <a:rect b="b" l="l" r="r" t="t"/>
              <a:pathLst>
                <a:path extrusionOk="0" h="1073" w="1212">
                  <a:moveTo>
                    <a:pt x="639" y="0"/>
                  </a:moveTo>
                  <a:cubicBezTo>
                    <a:pt x="52" y="0"/>
                    <a:pt x="1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8" y="1038"/>
                    <a:pt x="670" y="1027"/>
                    <a:pt x="693" y="1016"/>
                  </a:cubicBezTo>
                  <a:cubicBezTo>
                    <a:pt x="1065" y="813"/>
                    <a:pt x="1212" y="12"/>
                    <a:pt x="648" y="0"/>
                  </a:cubicBezTo>
                  <a:cubicBezTo>
                    <a:pt x="645" y="0"/>
                    <a:pt x="642" y="0"/>
                    <a:pt x="63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15"/>
            <p:cNvSpPr/>
            <p:nvPr/>
          </p:nvSpPr>
          <p:spPr>
            <a:xfrm>
              <a:off x="9162337" y="493005"/>
              <a:ext cx="40875" cy="29241"/>
            </a:xfrm>
            <a:custGeom>
              <a:rect b="b" l="l" r="r" t="t"/>
              <a:pathLst>
                <a:path extrusionOk="0" h="852" w="1191">
                  <a:moveTo>
                    <a:pt x="420" y="1"/>
                  </a:moveTo>
                  <a:cubicBezTo>
                    <a:pt x="196" y="1"/>
                    <a:pt x="1" y="114"/>
                    <a:pt x="7" y="393"/>
                  </a:cubicBezTo>
                  <a:cubicBezTo>
                    <a:pt x="12" y="705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1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15"/>
            <p:cNvSpPr/>
            <p:nvPr/>
          </p:nvSpPr>
          <p:spPr>
            <a:xfrm>
              <a:off x="8940664" y="227505"/>
              <a:ext cx="40292" cy="29687"/>
            </a:xfrm>
            <a:custGeom>
              <a:rect b="b" l="l" r="r" t="t"/>
              <a:pathLst>
                <a:path extrusionOk="0" h="865" w="1174">
                  <a:moveTo>
                    <a:pt x="554" y="0"/>
                  </a:moveTo>
                  <a:cubicBezTo>
                    <a:pt x="263" y="0"/>
                    <a:pt x="0" y="158"/>
                    <a:pt x="124" y="467"/>
                  </a:cubicBezTo>
                  <a:cubicBezTo>
                    <a:pt x="135" y="490"/>
                    <a:pt x="146" y="512"/>
                    <a:pt x="158" y="535"/>
                  </a:cubicBezTo>
                  <a:cubicBezTo>
                    <a:pt x="259" y="731"/>
                    <a:pt x="529" y="865"/>
                    <a:pt x="764" y="865"/>
                  </a:cubicBezTo>
                  <a:cubicBezTo>
                    <a:pt x="974" y="865"/>
                    <a:pt x="1157" y="757"/>
                    <a:pt x="1162" y="490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15"/>
            <p:cNvSpPr/>
            <p:nvPr/>
          </p:nvSpPr>
          <p:spPr>
            <a:xfrm>
              <a:off x="8957515" y="410808"/>
              <a:ext cx="41630" cy="37134"/>
            </a:xfrm>
            <a:custGeom>
              <a:rect b="b" l="l" r="r" t="t"/>
              <a:pathLst>
                <a:path extrusionOk="0" h="1082" w="1213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4" y="1016"/>
                  </a:cubicBezTo>
                  <a:cubicBezTo>
                    <a:pt x="1055" y="813"/>
                    <a:pt x="1213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15"/>
            <p:cNvSpPr/>
            <p:nvPr/>
          </p:nvSpPr>
          <p:spPr>
            <a:xfrm>
              <a:off x="8978244" y="365403"/>
              <a:ext cx="43621" cy="28863"/>
            </a:xfrm>
            <a:custGeom>
              <a:rect b="b" l="l" r="r" t="t"/>
              <a:pathLst>
                <a:path extrusionOk="0" h="841" w="1271">
                  <a:moveTo>
                    <a:pt x="484" y="0"/>
                  </a:moveTo>
                  <a:cubicBezTo>
                    <a:pt x="228" y="0"/>
                    <a:pt x="1" y="133"/>
                    <a:pt x="44" y="444"/>
                  </a:cubicBezTo>
                  <a:cubicBezTo>
                    <a:pt x="78" y="721"/>
                    <a:pt x="339" y="841"/>
                    <a:pt x="596" y="841"/>
                  </a:cubicBezTo>
                  <a:cubicBezTo>
                    <a:pt x="936" y="841"/>
                    <a:pt x="1270" y="631"/>
                    <a:pt x="1071" y="297"/>
                  </a:cubicBezTo>
                  <a:cubicBezTo>
                    <a:pt x="1060" y="274"/>
                    <a:pt x="1049" y="263"/>
                    <a:pt x="1037" y="241"/>
                  </a:cubicBezTo>
                  <a:cubicBezTo>
                    <a:pt x="921" y="89"/>
                    <a:pt x="693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15"/>
            <p:cNvSpPr/>
            <p:nvPr/>
          </p:nvSpPr>
          <p:spPr>
            <a:xfrm>
              <a:off x="9050282" y="553854"/>
              <a:ext cx="50347" cy="28692"/>
            </a:xfrm>
            <a:custGeom>
              <a:rect b="b" l="l" r="r" t="t"/>
              <a:pathLst>
                <a:path extrusionOk="0" h="836" w="1467">
                  <a:moveTo>
                    <a:pt x="869" y="1"/>
                  </a:moveTo>
                  <a:cubicBezTo>
                    <a:pt x="464" y="1"/>
                    <a:pt x="0" y="387"/>
                    <a:pt x="349" y="696"/>
                  </a:cubicBezTo>
                  <a:cubicBezTo>
                    <a:pt x="372" y="719"/>
                    <a:pt x="383" y="730"/>
                    <a:pt x="405" y="741"/>
                  </a:cubicBezTo>
                  <a:cubicBezTo>
                    <a:pt x="500" y="806"/>
                    <a:pt x="626" y="836"/>
                    <a:pt x="754" y="836"/>
                  </a:cubicBezTo>
                  <a:cubicBezTo>
                    <a:pt x="1101" y="836"/>
                    <a:pt x="1467" y="615"/>
                    <a:pt x="1286" y="245"/>
                  </a:cubicBezTo>
                  <a:cubicBezTo>
                    <a:pt x="1201" y="70"/>
                    <a:pt x="1040" y="1"/>
                    <a:pt x="86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15"/>
            <p:cNvSpPr/>
            <p:nvPr/>
          </p:nvSpPr>
          <p:spPr>
            <a:xfrm>
              <a:off x="9037858" y="470765"/>
              <a:ext cx="40772" cy="38130"/>
            </a:xfrm>
            <a:custGeom>
              <a:rect b="b" l="l" r="r" t="t"/>
              <a:pathLst>
                <a:path extrusionOk="0" h="1111" w="1188">
                  <a:moveTo>
                    <a:pt x="673" y="0"/>
                  </a:moveTo>
                  <a:cubicBezTo>
                    <a:pt x="616" y="0"/>
                    <a:pt x="553" y="15"/>
                    <a:pt x="485" y="48"/>
                  </a:cubicBezTo>
                  <a:cubicBezTo>
                    <a:pt x="1" y="272"/>
                    <a:pt x="324" y="1111"/>
                    <a:pt x="699" y="1111"/>
                  </a:cubicBezTo>
                  <a:cubicBezTo>
                    <a:pt x="778" y="1111"/>
                    <a:pt x="860" y="1073"/>
                    <a:pt x="937" y="985"/>
                  </a:cubicBezTo>
                  <a:cubicBezTo>
                    <a:pt x="948" y="962"/>
                    <a:pt x="970" y="940"/>
                    <a:pt x="982" y="928"/>
                  </a:cubicBezTo>
                  <a:cubicBezTo>
                    <a:pt x="1187" y="625"/>
                    <a:pt x="1045" y="0"/>
                    <a:pt x="67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15"/>
            <p:cNvSpPr/>
            <p:nvPr/>
          </p:nvSpPr>
          <p:spPr>
            <a:xfrm>
              <a:off x="9072281" y="384554"/>
              <a:ext cx="40360" cy="30099"/>
            </a:xfrm>
            <a:custGeom>
              <a:rect b="b" l="l" r="r" t="t"/>
              <a:pathLst>
                <a:path extrusionOk="0" h="877" w="1176">
                  <a:moveTo>
                    <a:pt x="523" y="0"/>
                  </a:moveTo>
                  <a:cubicBezTo>
                    <a:pt x="244" y="0"/>
                    <a:pt x="1" y="148"/>
                    <a:pt x="114" y="450"/>
                  </a:cubicBezTo>
                  <a:cubicBezTo>
                    <a:pt x="125" y="473"/>
                    <a:pt x="125" y="495"/>
                    <a:pt x="137" y="518"/>
                  </a:cubicBezTo>
                  <a:cubicBezTo>
                    <a:pt x="242" y="727"/>
                    <a:pt x="525" y="876"/>
                    <a:pt x="766" y="876"/>
                  </a:cubicBezTo>
                  <a:cubicBezTo>
                    <a:pt x="966" y="876"/>
                    <a:pt x="1137" y="774"/>
                    <a:pt x="1152" y="518"/>
                  </a:cubicBezTo>
                  <a:cubicBezTo>
                    <a:pt x="1176" y="176"/>
                    <a:pt x="828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15"/>
            <p:cNvSpPr/>
            <p:nvPr/>
          </p:nvSpPr>
          <p:spPr>
            <a:xfrm>
              <a:off x="9135224" y="633030"/>
              <a:ext cx="40498" cy="29550"/>
            </a:xfrm>
            <a:custGeom>
              <a:rect b="b" l="l" r="r" t="t"/>
              <a:pathLst>
                <a:path extrusionOk="0" h="861" w="1180">
                  <a:moveTo>
                    <a:pt x="411" y="1"/>
                  </a:moveTo>
                  <a:cubicBezTo>
                    <a:pt x="200" y="1"/>
                    <a:pt x="17" y="108"/>
                    <a:pt x="7" y="375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5"/>
                    <a:pt x="1056" y="398"/>
                  </a:cubicBezTo>
                  <a:cubicBezTo>
                    <a:pt x="1045" y="375"/>
                    <a:pt x="1034" y="353"/>
                    <a:pt x="1022" y="330"/>
                  </a:cubicBezTo>
                  <a:cubicBezTo>
                    <a:pt x="915" y="134"/>
                    <a:pt x="645" y="1"/>
                    <a:pt x="41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15"/>
            <p:cNvSpPr/>
            <p:nvPr/>
          </p:nvSpPr>
          <p:spPr>
            <a:xfrm>
              <a:off x="8932461" y="-119401"/>
              <a:ext cx="42660" cy="36619"/>
            </a:xfrm>
            <a:custGeom>
              <a:rect b="b" l="l" r="r" t="t"/>
              <a:pathLst>
                <a:path extrusionOk="0" h="1067" w="1243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lnTo>
                    <a:pt x="679" y="1017"/>
                  </a:lnTo>
                  <a:cubicBezTo>
                    <a:pt x="1062" y="826"/>
                    <a:pt x="1243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15"/>
            <p:cNvSpPr/>
            <p:nvPr/>
          </p:nvSpPr>
          <p:spPr>
            <a:xfrm>
              <a:off x="8911801" y="-17196"/>
              <a:ext cx="40498" cy="29652"/>
            </a:xfrm>
            <a:custGeom>
              <a:rect b="b" l="l" r="r" t="t"/>
              <a:pathLst>
                <a:path extrusionOk="0" h="864" w="1180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703"/>
                    <a:pt x="324" y="863"/>
                    <a:pt x="619" y="863"/>
                  </a:cubicBezTo>
                  <a:cubicBezTo>
                    <a:pt x="914" y="863"/>
                    <a:pt x="1179" y="703"/>
                    <a:pt x="1055" y="387"/>
                  </a:cubicBezTo>
                  <a:cubicBezTo>
                    <a:pt x="1044" y="364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15"/>
            <p:cNvSpPr/>
            <p:nvPr/>
          </p:nvSpPr>
          <p:spPr>
            <a:xfrm>
              <a:off x="9097232" y="483635"/>
              <a:ext cx="42934" cy="28692"/>
            </a:xfrm>
            <a:custGeom>
              <a:rect b="b" l="l" r="r" t="t"/>
              <a:pathLst>
                <a:path extrusionOk="0" h="836" w="1251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1" y="711"/>
                    <a:pt x="335" y="835"/>
                    <a:pt x="600" y="835"/>
                  </a:cubicBezTo>
                  <a:cubicBezTo>
                    <a:pt x="932" y="835"/>
                    <a:pt x="1250" y="642"/>
                    <a:pt x="1069" y="316"/>
                  </a:cubicBezTo>
                  <a:cubicBezTo>
                    <a:pt x="1057" y="294"/>
                    <a:pt x="1035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15"/>
            <p:cNvSpPr/>
            <p:nvPr/>
          </p:nvSpPr>
          <p:spPr>
            <a:xfrm>
              <a:off x="9060269" y="225480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15"/>
            <p:cNvSpPr/>
            <p:nvPr/>
          </p:nvSpPr>
          <p:spPr>
            <a:xfrm>
              <a:off x="9050625" y="181516"/>
              <a:ext cx="50862" cy="35006"/>
            </a:xfrm>
            <a:custGeom>
              <a:rect b="b" l="l" r="r" t="t"/>
              <a:pathLst>
                <a:path extrusionOk="0" h="1020" w="1482">
                  <a:moveTo>
                    <a:pt x="904" y="0"/>
                  </a:moveTo>
                  <a:cubicBezTo>
                    <a:pt x="893" y="0"/>
                    <a:pt x="881" y="1"/>
                    <a:pt x="869" y="2"/>
                  </a:cubicBezTo>
                  <a:lnTo>
                    <a:pt x="802" y="13"/>
                  </a:lnTo>
                  <a:cubicBezTo>
                    <a:pt x="395" y="92"/>
                    <a:pt x="0" y="803"/>
                    <a:pt x="531" y="995"/>
                  </a:cubicBezTo>
                  <a:cubicBezTo>
                    <a:pt x="579" y="1012"/>
                    <a:pt x="626" y="1019"/>
                    <a:pt x="671" y="1019"/>
                  </a:cubicBezTo>
                  <a:cubicBezTo>
                    <a:pt x="1187" y="1019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15"/>
            <p:cNvSpPr/>
            <p:nvPr/>
          </p:nvSpPr>
          <p:spPr>
            <a:xfrm>
              <a:off x="9088103" y="-79487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647" y="0"/>
                  </a:moveTo>
                  <a:cubicBezTo>
                    <a:pt x="75" y="0"/>
                    <a:pt x="0" y="1065"/>
                    <a:pt x="474" y="1065"/>
                  </a:cubicBezTo>
                  <a:cubicBezTo>
                    <a:pt x="516" y="1065"/>
                    <a:pt x="562" y="1057"/>
                    <a:pt x="612" y="1039"/>
                  </a:cubicBezTo>
                  <a:lnTo>
                    <a:pt x="680" y="1017"/>
                  </a:lnTo>
                  <a:cubicBezTo>
                    <a:pt x="1052" y="825"/>
                    <a:pt x="1244" y="35"/>
                    <a:pt x="680" y="1"/>
                  </a:cubicBezTo>
                  <a:cubicBezTo>
                    <a:pt x="669" y="0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15"/>
            <p:cNvSpPr/>
            <p:nvPr/>
          </p:nvSpPr>
          <p:spPr>
            <a:xfrm>
              <a:off x="9033980" y="-172838"/>
              <a:ext cx="40498" cy="29241"/>
            </a:xfrm>
            <a:custGeom>
              <a:rect b="b" l="l" r="r" t="t"/>
              <a:pathLst>
                <a:path extrusionOk="0" h="852" w="1180">
                  <a:moveTo>
                    <a:pt x="556" y="0"/>
                  </a:moveTo>
                  <a:cubicBezTo>
                    <a:pt x="263" y="0"/>
                    <a:pt x="1" y="155"/>
                    <a:pt x="124" y="464"/>
                  </a:cubicBezTo>
                  <a:cubicBezTo>
                    <a:pt x="136" y="487"/>
                    <a:pt x="147" y="509"/>
                    <a:pt x="158" y="532"/>
                  </a:cubicBezTo>
                  <a:cubicBezTo>
                    <a:pt x="265" y="721"/>
                    <a:pt x="535" y="852"/>
                    <a:pt x="771" y="852"/>
                  </a:cubicBezTo>
                  <a:cubicBezTo>
                    <a:pt x="984" y="852"/>
                    <a:pt x="1168" y="744"/>
                    <a:pt x="1174" y="476"/>
                  </a:cubicBezTo>
                  <a:cubicBezTo>
                    <a:pt x="1179" y="158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15"/>
            <p:cNvSpPr/>
            <p:nvPr/>
          </p:nvSpPr>
          <p:spPr>
            <a:xfrm>
              <a:off x="8996194" y="-55841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630" y="0"/>
                  </a:moveTo>
                  <a:cubicBezTo>
                    <a:pt x="40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0"/>
                  </a:cubicBezTo>
                  <a:cubicBezTo>
                    <a:pt x="636" y="0"/>
                    <a:pt x="633" y="0"/>
                    <a:pt x="63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15"/>
            <p:cNvSpPr/>
            <p:nvPr/>
          </p:nvSpPr>
          <p:spPr>
            <a:xfrm>
              <a:off x="9135636" y="718007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cubicBezTo>
                    <a:pt x="1033" y="337"/>
                    <a:pt x="1022" y="325"/>
                    <a:pt x="1010" y="303"/>
                  </a:cubicBez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15"/>
            <p:cNvSpPr/>
            <p:nvPr/>
          </p:nvSpPr>
          <p:spPr>
            <a:xfrm>
              <a:off x="8927828" y="139131"/>
              <a:ext cx="40463" cy="38027"/>
            </a:xfrm>
            <a:custGeom>
              <a:rect b="b" l="l" r="r" t="t"/>
              <a:pathLst>
                <a:path extrusionOk="0" h="1108" w="1179">
                  <a:moveTo>
                    <a:pt x="673" y="1"/>
                  </a:moveTo>
                  <a:cubicBezTo>
                    <a:pt x="619" y="1"/>
                    <a:pt x="561" y="13"/>
                    <a:pt x="498" y="41"/>
                  </a:cubicBezTo>
                  <a:cubicBezTo>
                    <a:pt x="1" y="247"/>
                    <a:pt x="291" y="1108"/>
                    <a:pt x="675" y="1108"/>
                  </a:cubicBezTo>
                  <a:cubicBezTo>
                    <a:pt x="753" y="1108"/>
                    <a:pt x="835" y="1072"/>
                    <a:pt x="915" y="988"/>
                  </a:cubicBezTo>
                  <a:cubicBezTo>
                    <a:pt x="927" y="977"/>
                    <a:pt x="938" y="955"/>
                    <a:pt x="960" y="943"/>
                  </a:cubicBezTo>
                  <a:cubicBezTo>
                    <a:pt x="1178" y="646"/>
                    <a:pt x="1057" y="1"/>
                    <a:pt x="67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15"/>
            <p:cNvSpPr/>
            <p:nvPr/>
          </p:nvSpPr>
          <p:spPr>
            <a:xfrm>
              <a:off x="8951509" y="164253"/>
              <a:ext cx="51514" cy="34389"/>
            </a:xfrm>
            <a:custGeom>
              <a:rect b="b" l="l" r="r" t="t"/>
              <a:pathLst>
                <a:path extrusionOk="0" h="1002" w="1501">
                  <a:moveTo>
                    <a:pt x="818" y="1"/>
                  </a:moveTo>
                  <a:cubicBezTo>
                    <a:pt x="311" y="1"/>
                    <a:pt x="0" y="1002"/>
                    <a:pt x="582" y="1002"/>
                  </a:cubicBezTo>
                  <a:cubicBezTo>
                    <a:pt x="591" y="1002"/>
                    <a:pt x="600" y="1002"/>
                    <a:pt x="609" y="1001"/>
                  </a:cubicBezTo>
                  <a:lnTo>
                    <a:pt x="677" y="1001"/>
                  </a:lnTo>
                  <a:cubicBezTo>
                    <a:pt x="1106" y="933"/>
                    <a:pt x="1500" y="234"/>
                    <a:pt x="970" y="31"/>
                  </a:cubicBezTo>
                  <a:cubicBezTo>
                    <a:pt x="918" y="10"/>
                    <a:pt x="867" y="1"/>
                    <a:pt x="8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15"/>
            <p:cNvSpPr/>
            <p:nvPr/>
          </p:nvSpPr>
          <p:spPr>
            <a:xfrm>
              <a:off x="9170265" y="465068"/>
              <a:ext cx="38953" cy="32570"/>
            </a:xfrm>
            <a:custGeom>
              <a:rect b="b" l="l" r="r" t="t"/>
              <a:pathLst>
                <a:path extrusionOk="0" h="949" w="1135">
                  <a:moveTo>
                    <a:pt x="472" y="0"/>
                  </a:moveTo>
                  <a:cubicBezTo>
                    <a:pt x="328" y="0"/>
                    <a:pt x="200" y="74"/>
                    <a:pt x="137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3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15"/>
            <p:cNvSpPr/>
            <p:nvPr/>
          </p:nvSpPr>
          <p:spPr>
            <a:xfrm>
              <a:off x="9172530" y="-178638"/>
              <a:ext cx="43106" cy="36688"/>
            </a:xfrm>
            <a:custGeom>
              <a:rect b="b" l="l" r="r" t="t"/>
              <a:pathLst>
                <a:path extrusionOk="0" h="1069" w="1256">
                  <a:moveTo>
                    <a:pt x="666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36"/>
                    <a:pt x="1255" y="35"/>
                    <a:pt x="691" y="1"/>
                  </a:cubicBezTo>
                  <a:cubicBezTo>
                    <a:pt x="683" y="1"/>
                    <a:pt x="67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15"/>
            <p:cNvSpPr/>
            <p:nvPr/>
          </p:nvSpPr>
          <p:spPr>
            <a:xfrm>
              <a:off x="9139686" y="443824"/>
              <a:ext cx="41218" cy="36757"/>
            </a:xfrm>
            <a:custGeom>
              <a:rect b="b" l="l" r="r" t="t"/>
              <a:pathLst>
                <a:path extrusionOk="0" h="1071" w="1201">
                  <a:moveTo>
                    <a:pt x="735" y="1"/>
                  </a:moveTo>
                  <a:cubicBezTo>
                    <a:pt x="691" y="1"/>
                    <a:pt x="641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47" y="258"/>
                    <a:pt x="1" y="1059"/>
                    <a:pt x="565" y="1070"/>
                  </a:cubicBezTo>
                  <a:cubicBezTo>
                    <a:pt x="571" y="1070"/>
                    <a:pt x="576" y="1070"/>
                    <a:pt x="582" y="1070"/>
                  </a:cubicBezTo>
                  <a:cubicBezTo>
                    <a:pt x="1163" y="1070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15"/>
            <p:cNvSpPr/>
            <p:nvPr/>
          </p:nvSpPr>
          <p:spPr>
            <a:xfrm>
              <a:off x="8985451" y="-169440"/>
              <a:ext cx="41356" cy="37649"/>
            </a:xfrm>
            <a:custGeom>
              <a:rect b="b" l="l" r="r" t="t"/>
              <a:pathLst>
                <a:path extrusionOk="0" h="1097" w="1205">
                  <a:moveTo>
                    <a:pt x="440" y="0"/>
                  </a:moveTo>
                  <a:cubicBezTo>
                    <a:pt x="348" y="0"/>
                    <a:pt x="258" y="48"/>
                    <a:pt x="184" y="162"/>
                  </a:cubicBezTo>
                  <a:cubicBezTo>
                    <a:pt x="173" y="185"/>
                    <a:pt x="162" y="207"/>
                    <a:pt x="150" y="219"/>
                  </a:cubicBezTo>
                  <a:cubicBezTo>
                    <a:pt x="0" y="537"/>
                    <a:pt x="216" y="1097"/>
                    <a:pt x="558" y="1097"/>
                  </a:cubicBezTo>
                  <a:cubicBezTo>
                    <a:pt x="628" y="1097"/>
                    <a:pt x="704" y="1073"/>
                    <a:pt x="782" y="1020"/>
                  </a:cubicBezTo>
                  <a:cubicBezTo>
                    <a:pt x="1205" y="732"/>
                    <a:pt x="803" y="0"/>
                    <a:pt x="44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15"/>
            <p:cNvSpPr/>
            <p:nvPr/>
          </p:nvSpPr>
          <p:spPr>
            <a:xfrm>
              <a:off x="9101590" y="348449"/>
              <a:ext cx="42797" cy="36963"/>
            </a:xfrm>
            <a:custGeom>
              <a:rect b="b" l="l" r="r" t="t"/>
              <a:pathLst>
                <a:path extrusionOk="0" h="1077" w="1247">
                  <a:moveTo>
                    <a:pt x="657" y="0"/>
                  </a:moveTo>
                  <a:cubicBezTo>
                    <a:pt x="77" y="0"/>
                    <a:pt x="0" y="1077"/>
                    <a:pt x="476" y="1077"/>
                  </a:cubicBezTo>
                  <a:cubicBezTo>
                    <a:pt x="518" y="1077"/>
                    <a:pt x="564" y="1068"/>
                    <a:pt x="614" y="1051"/>
                  </a:cubicBezTo>
                  <a:cubicBezTo>
                    <a:pt x="637" y="1039"/>
                    <a:pt x="659" y="1028"/>
                    <a:pt x="682" y="1017"/>
                  </a:cubicBezTo>
                  <a:cubicBezTo>
                    <a:pt x="1054" y="836"/>
                    <a:pt x="1246" y="35"/>
                    <a:pt x="682" y="1"/>
                  </a:cubicBezTo>
                  <a:cubicBezTo>
                    <a:pt x="674" y="1"/>
                    <a:pt x="665" y="0"/>
                    <a:pt x="65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15"/>
            <p:cNvSpPr/>
            <p:nvPr/>
          </p:nvSpPr>
          <p:spPr>
            <a:xfrm>
              <a:off x="8861694" y="61843"/>
              <a:ext cx="38988" cy="33084"/>
            </a:xfrm>
            <a:custGeom>
              <a:rect b="b" l="l" r="r" t="t"/>
              <a:pathLst>
                <a:path extrusionOk="0" h="964" w="1136">
                  <a:moveTo>
                    <a:pt x="477" y="0"/>
                  </a:moveTo>
                  <a:cubicBezTo>
                    <a:pt x="339" y="0"/>
                    <a:pt x="214" y="71"/>
                    <a:pt x="145" y="250"/>
                  </a:cubicBezTo>
                  <a:cubicBezTo>
                    <a:pt x="0" y="642"/>
                    <a:pt x="457" y="964"/>
                    <a:pt x="795" y="964"/>
                  </a:cubicBezTo>
                  <a:cubicBezTo>
                    <a:pt x="984" y="964"/>
                    <a:pt x="1135" y="864"/>
                    <a:pt x="1127" y="622"/>
                  </a:cubicBezTo>
                  <a:cubicBezTo>
                    <a:pt x="1127" y="589"/>
                    <a:pt x="1116" y="566"/>
                    <a:pt x="1116" y="544"/>
                  </a:cubicBezTo>
                  <a:cubicBezTo>
                    <a:pt x="1071" y="274"/>
                    <a:pt x="749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15"/>
            <p:cNvSpPr/>
            <p:nvPr/>
          </p:nvSpPr>
          <p:spPr>
            <a:xfrm>
              <a:off x="9157395" y="683652"/>
              <a:ext cx="40498" cy="38267"/>
            </a:xfrm>
            <a:custGeom>
              <a:rect b="b" l="l" r="r" t="t"/>
              <a:pathLst>
                <a:path extrusionOk="0" h="1115" w="1180">
                  <a:moveTo>
                    <a:pt x="664" y="0"/>
                  </a:moveTo>
                  <a:cubicBezTo>
                    <a:pt x="611" y="0"/>
                    <a:pt x="552" y="13"/>
                    <a:pt x="489" y="40"/>
                  </a:cubicBezTo>
                  <a:cubicBezTo>
                    <a:pt x="0" y="256"/>
                    <a:pt x="295" y="1115"/>
                    <a:pt x="674" y="1115"/>
                  </a:cubicBezTo>
                  <a:cubicBezTo>
                    <a:pt x="750" y="1115"/>
                    <a:pt x="829" y="1080"/>
                    <a:pt x="907" y="999"/>
                  </a:cubicBezTo>
                  <a:cubicBezTo>
                    <a:pt x="929" y="977"/>
                    <a:pt x="940" y="965"/>
                    <a:pt x="952" y="943"/>
                  </a:cubicBezTo>
                  <a:cubicBezTo>
                    <a:pt x="1180" y="646"/>
                    <a:pt x="1051" y="0"/>
                    <a:pt x="6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15"/>
            <p:cNvSpPr/>
            <p:nvPr/>
          </p:nvSpPr>
          <p:spPr>
            <a:xfrm>
              <a:off x="8980132" y="17982"/>
              <a:ext cx="50485" cy="28692"/>
            </a:xfrm>
            <a:custGeom>
              <a:rect b="b" l="l" r="r" t="t"/>
              <a:pathLst>
                <a:path extrusionOk="0" h="836" w="1471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1" y="836"/>
                    <a:pt x="1471" y="449"/>
                    <a:pt x="1107" y="140"/>
                  </a:cubicBezTo>
                  <a:cubicBezTo>
                    <a:pt x="1095" y="118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15"/>
            <p:cNvSpPr/>
            <p:nvPr/>
          </p:nvSpPr>
          <p:spPr>
            <a:xfrm>
              <a:off x="9055155" y="65755"/>
              <a:ext cx="41184" cy="36825"/>
            </a:xfrm>
            <a:custGeom>
              <a:rect b="b" l="l" r="r" t="t"/>
              <a:pathLst>
                <a:path extrusionOk="0" h="1073" w="1200">
                  <a:moveTo>
                    <a:pt x="627" y="1"/>
                  </a:moveTo>
                  <a:cubicBezTo>
                    <a:pt x="50" y="1"/>
                    <a:pt x="0" y="1073"/>
                    <a:pt x="469" y="1073"/>
                  </a:cubicBezTo>
                  <a:cubicBezTo>
                    <a:pt x="516" y="1073"/>
                    <a:pt x="567" y="1062"/>
                    <a:pt x="624" y="1039"/>
                  </a:cubicBezTo>
                  <a:cubicBezTo>
                    <a:pt x="647" y="1028"/>
                    <a:pt x="658" y="1028"/>
                    <a:pt x="681" y="1005"/>
                  </a:cubicBezTo>
                  <a:cubicBezTo>
                    <a:pt x="1053" y="813"/>
                    <a:pt x="1200" y="12"/>
                    <a:pt x="636" y="1"/>
                  </a:cubicBezTo>
                  <a:cubicBezTo>
                    <a:pt x="633" y="1"/>
                    <a:pt x="630" y="1"/>
                    <a:pt x="62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15"/>
            <p:cNvSpPr/>
            <p:nvPr/>
          </p:nvSpPr>
          <p:spPr>
            <a:xfrm>
              <a:off x="9052547" y="60571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15"/>
            <p:cNvSpPr/>
            <p:nvPr/>
          </p:nvSpPr>
          <p:spPr>
            <a:xfrm>
              <a:off x="9100218" y="550525"/>
              <a:ext cx="41150" cy="38335"/>
            </a:xfrm>
            <a:custGeom>
              <a:rect b="b" l="l" r="r" t="t"/>
              <a:pathLst>
                <a:path extrusionOk="0" h="1117" w="1199">
                  <a:moveTo>
                    <a:pt x="663" y="1"/>
                  </a:moveTo>
                  <a:cubicBezTo>
                    <a:pt x="605" y="1"/>
                    <a:pt x="542" y="15"/>
                    <a:pt x="474" y="49"/>
                  </a:cubicBezTo>
                  <a:cubicBezTo>
                    <a:pt x="1" y="290"/>
                    <a:pt x="335" y="1117"/>
                    <a:pt x="708" y="1117"/>
                  </a:cubicBezTo>
                  <a:cubicBezTo>
                    <a:pt x="788" y="1117"/>
                    <a:pt x="871" y="1078"/>
                    <a:pt x="948" y="985"/>
                  </a:cubicBezTo>
                  <a:cubicBezTo>
                    <a:pt x="970" y="963"/>
                    <a:pt x="982" y="940"/>
                    <a:pt x="993" y="929"/>
                  </a:cubicBezTo>
                  <a:cubicBezTo>
                    <a:pt x="1198" y="626"/>
                    <a:pt x="1039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15"/>
            <p:cNvSpPr/>
            <p:nvPr/>
          </p:nvSpPr>
          <p:spPr>
            <a:xfrm>
              <a:off x="9163744" y="535287"/>
              <a:ext cx="40738" cy="38095"/>
            </a:xfrm>
            <a:custGeom>
              <a:rect b="b" l="l" r="r" t="t"/>
              <a:pathLst>
                <a:path extrusionOk="0" h="1110" w="1187">
                  <a:moveTo>
                    <a:pt x="672" y="1"/>
                  </a:moveTo>
                  <a:cubicBezTo>
                    <a:pt x="612" y="1"/>
                    <a:pt x="545" y="17"/>
                    <a:pt x="473" y="53"/>
                  </a:cubicBezTo>
                  <a:cubicBezTo>
                    <a:pt x="1" y="284"/>
                    <a:pt x="327" y="1110"/>
                    <a:pt x="703" y="1110"/>
                  </a:cubicBezTo>
                  <a:cubicBezTo>
                    <a:pt x="785" y="1110"/>
                    <a:pt x="869" y="1071"/>
                    <a:pt x="947" y="978"/>
                  </a:cubicBezTo>
                  <a:cubicBezTo>
                    <a:pt x="959" y="967"/>
                    <a:pt x="970" y="944"/>
                    <a:pt x="992" y="921"/>
                  </a:cubicBezTo>
                  <a:cubicBezTo>
                    <a:pt x="1187" y="620"/>
                    <a:pt x="1046" y="1"/>
                    <a:pt x="67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15"/>
            <p:cNvSpPr/>
            <p:nvPr/>
          </p:nvSpPr>
          <p:spPr>
            <a:xfrm>
              <a:off x="9117755" y="14927"/>
              <a:ext cx="53230" cy="29550"/>
            </a:xfrm>
            <a:custGeom>
              <a:rect b="b" l="l" r="r" t="t"/>
              <a:pathLst>
                <a:path extrusionOk="0" h="861" w="1551">
                  <a:moveTo>
                    <a:pt x="820" y="0"/>
                  </a:moveTo>
                  <a:cubicBezTo>
                    <a:pt x="440" y="0"/>
                    <a:pt x="0" y="303"/>
                    <a:pt x="267" y="681"/>
                  </a:cubicBezTo>
                  <a:cubicBezTo>
                    <a:pt x="357" y="808"/>
                    <a:pt x="486" y="860"/>
                    <a:pt x="623" y="860"/>
                  </a:cubicBezTo>
                  <a:cubicBezTo>
                    <a:pt x="1052" y="860"/>
                    <a:pt x="1550" y="348"/>
                    <a:pt x="1114" y="82"/>
                  </a:cubicBezTo>
                  <a:cubicBezTo>
                    <a:pt x="1102" y="71"/>
                    <a:pt x="1080" y="60"/>
                    <a:pt x="1057" y="49"/>
                  </a:cubicBezTo>
                  <a:cubicBezTo>
                    <a:pt x="987" y="16"/>
                    <a:pt x="905" y="0"/>
                    <a:pt x="82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15"/>
            <p:cNvSpPr/>
            <p:nvPr/>
          </p:nvSpPr>
          <p:spPr>
            <a:xfrm>
              <a:off x="8595576" y="-173970"/>
              <a:ext cx="606126" cy="1306322"/>
            </a:xfrm>
            <a:custGeom>
              <a:rect b="b" l="l" r="r" t="t"/>
              <a:pathLst>
                <a:path extrusionOk="0" h="38063" w="17661">
                  <a:moveTo>
                    <a:pt x="1501" y="1"/>
                  </a:moveTo>
                  <a:cubicBezTo>
                    <a:pt x="1343" y="1389"/>
                    <a:pt x="1129" y="2777"/>
                    <a:pt x="869" y="4142"/>
                  </a:cubicBezTo>
                  <a:cubicBezTo>
                    <a:pt x="745" y="4864"/>
                    <a:pt x="565" y="5575"/>
                    <a:pt x="418" y="6297"/>
                  </a:cubicBezTo>
                  <a:cubicBezTo>
                    <a:pt x="249" y="7008"/>
                    <a:pt x="136" y="7742"/>
                    <a:pt x="91" y="8475"/>
                  </a:cubicBezTo>
                  <a:cubicBezTo>
                    <a:pt x="0" y="9953"/>
                    <a:pt x="91" y="11432"/>
                    <a:pt x="339" y="12887"/>
                  </a:cubicBezTo>
                  <a:cubicBezTo>
                    <a:pt x="576" y="14343"/>
                    <a:pt x="937" y="15776"/>
                    <a:pt x="1422" y="17164"/>
                  </a:cubicBezTo>
                  <a:cubicBezTo>
                    <a:pt x="1671" y="17864"/>
                    <a:pt x="1953" y="18541"/>
                    <a:pt x="2257" y="19218"/>
                  </a:cubicBezTo>
                  <a:cubicBezTo>
                    <a:pt x="2562" y="19883"/>
                    <a:pt x="2934" y="20527"/>
                    <a:pt x="3295" y="21159"/>
                  </a:cubicBezTo>
                  <a:lnTo>
                    <a:pt x="5485" y="24984"/>
                  </a:lnTo>
                  <a:lnTo>
                    <a:pt x="6568" y="26891"/>
                  </a:lnTo>
                  <a:cubicBezTo>
                    <a:pt x="6940" y="27523"/>
                    <a:pt x="7301" y="28166"/>
                    <a:pt x="7696" y="28787"/>
                  </a:cubicBezTo>
                  <a:cubicBezTo>
                    <a:pt x="8103" y="29407"/>
                    <a:pt x="8475" y="30039"/>
                    <a:pt x="8915" y="30626"/>
                  </a:cubicBezTo>
                  <a:lnTo>
                    <a:pt x="9547" y="31529"/>
                  </a:lnTo>
                  <a:lnTo>
                    <a:pt x="10235" y="32398"/>
                  </a:lnTo>
                  <a:cubicBezTo>
                    <a:pt x="10675" y="32996"/>
                    <a:pt x="11206" y="33515"/>
                    <a:pt x="11691" y="34068"/>
                  </a:cubicBezTo>
                  <a:cubicBezTo>
                    <a:pt x="12233" y="34575"/>
                    <a:pt x="12740" y="35117"/>
                    <a:pt x="13338" y="35557"/>
                  </a:cubicBezTo>
                  <a:cubicBezTo>
                    <a:pt x="13914" y="36031"/>
                    <a:pt x="14523" y="36460"/>
                    <a:pt x="15155" y="36844"/>
                  </a:cubicBezTo>
                  <a:lnTo>
                    <a:pt x="16126" y="37374"/>
                  </a:lnTo>
                  <a:lnTo>
                    <a:pt x="17130" y="37848"/>
                  </a:lnTo>
                  <a:cubicBezTo>
                    <a:pt x="17310" y="37916"/>
                    <a:pt x="17480" y="37983"/>
                    <a:pt x="17660" y="38062"/>
                  </a:cubicBezTo>
                  <a:lnTo>
                    <a:pt x="17660" y="37622"/>
                  </a:lnTo>
                  <a:cubicBezTo>
                    <a:pt x="17536" y="37577"/>
                    <a:pt x="17423" y="37521"/>
                    <a:pt x="17299" y="37464"/>
                  </a:cubicBezTo>
                  <a:lnTo>
                    <a:pt x="16306" y="37013"/>
                  </a:lnTo>
                  <a:lnTo>
                    <a:pt x="15336" y="36494"/>
                  </a:lnTo>
                  <a:cubicBezTo>
                    <a:pt x="14726" y="36121"/>
                    <a:pt x="14128" y="35704"/>
                    <a:pt x="13575" y="35253"/>
                  </a:cubicBezTo>
                  <a:cubicBezTo>
                    <a:pt x="12989" y="34824"/>
                    <a:pt x="12492" y="34293"/>
                    <a:pt x="11950" y="33797"/>
                  </a:cubicBezTo>
                  <a:cubicBezTo>
                    <a:pt x="11477" y="33255"/>
                    <a:pt x="10946" y="32747"/>
                    <a:pt x="10517" y="32161"/>
                  </a:cubicBezTo>
                  <a:lnTo>
                    <a:pt x="9829" y="31314"/>
                  </a:lnTo>
                  <a:lnTo>
                    <a:pt x="9197" y="30434"/>
                  </a:lnTo>
                  <a:cubicBezTo>
                    <a:pt x="8768" y="29847"/>
                    <a:pt x="8385" y="29227"/>
                    <a:pt x="7990" y="28606"/>
                  </a:cubicBezTo>
                  <a:cubicBezTo>
                    <a:pt x="7606" y="27986"/>
                    <a:pt x="7234" y="27354"/>
                    <a:pt x="6861" y="26722"/>
                  </a:cubicBezTo>
                  <a:lnTo>
                    <a:pt x="5767" y="24815"/>
                  </a:lnTo>
                  <a:lnTo>
                    <a:pt x="3566" y="21012"/>
                  </a:lnTo>
                  <a:cubicBezTo>
                    <a:pt x="3205" y="20369"/>
                    <a:pt x="2833" y="19737"/>
                    <a:pt x="2528" y="19082"/>
                  </a:cubicBezTo>
                  <a:cubicBezTo>
                    <a:pt x="2223" y="18439"/>
                    <a:pt x="1941" y="17751"/>
                    <a:pt x="1704" y="17074"/>
                  </a:cubicBezTo>
                  <a:cubicBezTo>
                    <a:pt x="1219" y="15697"/>
                    <a:pt x="847" y="14287"/>
                    <a:pt x="610" y="12853"/>
                  </a:cubicBezTo>
                  <a:cubicBezTo>
                    <a:pt x="350" y="11409"/>
                    <a:pt x="271" y="9953"/>
                    <a:pt x="350" y="8498"/>
                  </a:cubicBezTo>
                  <a:cubicBezTo>
                    <a:pt x="407" y="7042"/>
                    <a:pt x="858" y="5643"/>
                    <a:pt x="1095" y="4187"/>
                  </a:cubicBezTo>
                  <a:cubicBezTo>
                    <a:pt x="1343" y="2799"/>
                    <a:pt x="1535" y="1400"/>
                    <a:pt x="1682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15"/>
            <p:cNvSpPr/>
            <p:nvPr/>
          </p:nvSpPr>
          <p:spPr>
            <a:xfrm>
              <a:off x="8633534" y="-174348"/>
              <a:ext cx="567756" cy="1263319"/>
            </a:xfrm>
            <a:custGeom>
              <a:rect b="b" l="l" r="r" t="t"/>
              <a:pathLst>
                <a:path extrusionOk="0" h="36810" w="16543">
                  <a:moveTo>
                    <a:pt x="1456" y="1"/>
                  </a:moveTo>
                  <a:cubicBezTo>
                    <a:pt x="1230" y="2235"/>
                    <a:pt x="858" y="4458"/>
                    <a:pt x="350" y="6647"/>
                  </a:cubicBezTo>
                  <a:cubicBezTo>
                    <a:pt x="147" y="7538"/>
                    <a:pt x="34" y="8452"/>
                    <a:pt x="34" y="9378"/>
                  </a:cubicBezTo>
                  <a:cubicBezTo>
                    <a:pt x="0" y="12864"/>
                    <a:pt x="1129" y="17141"/>
                    <a:pt x="2844" y="20052"/>
                  </a:cubicBezTo>
                  <a:cubicBezTo>
                    <a:pt x="3995" y="22016"/>
                    <a:pt x="4480" y="22874"/>
                    <a:pt x="4943" y="23720"/>
                  </a:cubicBezTo>
                  <a:cubicBezTo>
                    <a:pt x="5439" y="24611"/>
                    <a:pt x="5902" y="25446"/>
                    <a:pt x="7132" y="27534"/>
                  </a:cubicBezTo>
                  <a:cubicBezTo>
                    <a:pt x="9806" y="32025"/>
                    <a:pt x="12560" y="34914"/>
                    <a:pt x="15550" y="36358"/>
                  </a:cubicBezTo>
                  <a:cubicBezTo>
                    <a:pt x="15888" y="36516"/>
                    <a:pt x="16216" y="36674"/>
                    <a:pt x="16543" y="36809"/>
                  </a:cubicBezTo>
                  <a:lnTo>
                    <a:pt x="16543" y="30637"/>
                  </a:lnTo>
                  <a:cubicBezTo>
                    <a:pt x="16475" y="30614"/>
                    <a:pt x="16396" y="30581"/>
                    <a:pt x="16329" y="30547"/>
                  </a:cubicBezTo>
                  <a:cubicBezTo>
                    <a:pt x="14738" y="29825"/>
                    <a:pt x="13948" y="28583"/>
                    <a:pt x="13485" y="26902"/>
                  </a:cubicBezTo>
                  <a:cubicBezTo>
                    <a:pt x="13225" y="26011"/>
                    <a:pt x="12887" y="25130"/>
                    <a:pt x="12469" y="24295"/>
                  </a:cubicBezTo>
                  <a:cubicBezTo>
                    <a:pt x="12097" y="23517"/>
                    <a:pt x="11454" y="22704"/>
                    <a:pt x="11239" y="21881"/>
                  </a:cubicBezTo>
                  <a:cubicBezTo>
                    <a:pt x="11014" y="21034"/>
                    <a:pt x="10980" y="20323"/>
                    <a:pt x="10528" y="19511"/>
                  </a:cubicBezTo>
                  <a:cubicBezTo>
                    <a:pt x="10100" y="18721"/>
                    <a:pt x="9547" y="18010"/>
                    <a:pt x="9095" y="17231"/>
                  </a:cubicBezTo>
                  <a:cubicBezTo>
                    <a:pt x="8644" y="16430"/>
                    <a:pt x="8351" y="15516"/>
                    <a:pt x="8001" y="14659"/>
                  </a:cubicBezTo>
                  <a:cubicBezTo>
                    <a:pt x="7380" y="13158"/>
                    <a:pt x="7606" y="11488"/>
                    <a:pt x="6997" y="10010"/>
                  </a:cubicBezTo>
                  <a:cubicBezTo>
                    <a:pt x="6613" y="9050"/>
                    <a:pt x="5846" y="8340"/>
                    <a:pt x="5609" y="7324"/>
                  </a:cubicBezTo>
                  <a:cubicBezTo>
                    <a:pt x="5259" y="5891"/>
                    <a:pt x="5417" y="4537"/>
                    <a:pt x="5597" y="3115"/>
                  </a:cubicBezTo>
                  <a:cubicBezTo>
                    <a:pt x="5699" y="2235"/>
                    <a:pt x="5902" y="1366"/>
                    <a:pt x="5857" y="474"/>
                  </a:cubicBezTo>
                  <a:cubicBezTo>
                    <a:pt x="5857" y="305"/>
                    <a:pt x="5834" y="147"/>
                    <a:pt x="5823" y="1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15"/>
            <p:cNvSpPr/>
            <p:nvPr/>
          </p:nvSpPr>
          <p:spPr>
            <a:xfrm>
              <a:off x="6760657" y="-112778"/>
              <a:ext cx="1201" cy="1579"/>
            </a:xfrm>
            <a:custGeom>
              <a:rect b="b" l="l" r="r" t="t"/>
              <a:pathLst>
                <a:path extrusionOk="0" h="46" w="35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15"/>
            <p:cNvSpPr/>
            <p:nvPr/>
          </p:nvSpPr>
          <p:spPr>
            <a:xfrm>
              <a:off x="6980271" y="-112778"/>
              <a:ext cx="60438" cy="96096"/>
            </a:xfrm>
            <a:custGeom>
              <a:rect b="b" l="l" r="r" t="t"/>
              <a:pathLst>
                <a:path extrusionOk="0" h="2800" w="1761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15"/>
            <p:cNvSpPr/>
            <p:nvPr/>
          </p:nvSpPr>
          <p:spPr>
            <a:xfrm>
              <a:off x="7284278" y="-112778"/>
              <a:ext cx="112707" cy="236671"/>
            </a:xfrm>
            <a:custGeom>
              <a:rect b="b" l="l" r="r" t="t"/>
              <a:pathLst>
                <a:path extrusionOk="0" h="6896" w="3284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15"/>
            <p:cNvSpPr/>
            <p:nvPr/>
          </p:nvSpPr>
          <p:spPr>
            <a:xfrm>
              <a:off x="7539859" y="-112778"/>
              <a:ext cx="91428" cy="173556"/>
            </a:xfrm>
            <a:custGeom>
              <a:rect b="b" l="l" r="r" t="t"/>
              <a:pathLst>
                <a:path extrusionOk="0" h="5057" w="2664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15"/>
            <p:cNvSpPr/>
            <p:nvPr/>
          </p:nvSpPr>
          <p:spPr>
            <a:xfrm>
              <a:off x="1551465" y="-112366"/>
              <a:ext cx="789" cy="1167"/>
            </a:xfrm>
            <a:custGeom>
              <a:rect b="b" l="l" r="r" t="t"/>
              <a:pathLst>
                <a:path extrusionOk="0" h="34" w="23">
                  <a:moveTo>
                    <a:pt x="0" y="0"/>
                  </a:moveTo>
                  <a:cubicBezTo>
                    <a:pt x="0" y="11"/>
                    <a:pt x="0" y="23"/>
                    <a:pt x="0" y="34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15"/>
            <p:cNvSpPr/>
            <p:nvPr/>
          </p:nvSpPr>
          <p:spPr>
            <a:xfrm>
              <a:off x="1770632" y="-112778"/>
              <a:ext cx="60849" cy="96474"/>
            </a:xfrm>
            <a:custGeom>
              <a:rect b="b" l="l" r="r" t="t"/>
              <a:pathLst>
                <a:path extrusionOk="0" h="2811" w="1773">
                  <a:moveTo>
                    <a:pt x="1772" y="1"/>
                  </a:moveTo>
                  <a:lnTo>
                    <a:pt x="272" y="12"/>
                  </a:lnTo>
                  <a:cubicBezTo>
                    <a:pt x="80" y="926"/>
                    <a:pt x="1" y="1874"/>
                    <a:pt x="57" y="2810"/>
                  </a:cubicBezTo>
                  <a:cubicBezTo>
                    <a:pt x="599" y="1863"/>
                    <a:pt x="1174" y="926"/>
                    <a:pt x="1772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15"/>
            <p:cNvSpPr/>
            <p:nvPr/>
          </p:nvSpPr>
          <p:spPr>
            <a:xfrm>
              <a:off x="2075051" y="-112366"/>
              <a:ext cx="112707" cy="236636"/>
            </a:xfrm>
            <a:custGeom>
              <a:rect b="b" l="l" r="r" t="t"/>
              <a:pathLst>
                <a:path extrusionOk="0" h="6895" w="3284">
                  <a:moveTo>
                    <a:pt x="689" y="0"/>
                  </a:moveTo>
                  <a:cubicBezTo>
                    <a:pt x="305" y="2279"/>
                    <a:pt x="68" y="4581"/>
                    <a:pt x="0" y="6895"/>
                  </a:cubicBezTo>
                  <a:cubicBezTo>
                    <a:pt x="1050" y="4525"/>
                    <a:pt x="2235" y="2302"/>
                    <a:pt x="3284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15"/>
            <p:cNvSpPr/>
            <p:nvPr/>
          </p:nvSpPr>
          <p:spPr>
            <a:xfrm>
              <a:off x="2330632" y="-112366"/>
              <a:ext cx="91428" cy="173522"/>
            </a:xfrm>
            <a:custGeom>
              <a:rect b="b" l="l" r="r" t="t"/>
              <a:pathLst>
                <a:path extrusionOk="0" h="5056" w="2664">
                  <a:moveTo>
                    <a:pt x="1" y="0"/>
                  </a:moveTo>
                  <a:cubicBezTo>
                    <a:pt x="204" y="1952"/>
                    <a:pt x="712" y="3735"/>
                    <a:pt x="1592" y="5055"/>
                  </a:cubicBezTo>
                  <a:cubicBezTo>
                    <a:pt x="1942" y="3453"/>
                    <a:pt x="2337" y="1738"/>
                    <a:pt x="2664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15"/>
            <p:cNvSpPr/>
            <p:nvPr/>
          </p:nvSpPr>
          <p:spPr>
            <a:xfrm>
              <a:off x="3371249" y="-112778"/>
              <a:ext cx="1311745" cy="1259784"/>
            </a:xfrm>
            <a:custGeom>
              <a:rect b="b" l="l" r="r" t="t"/>
              <a:pathLst>
                <a:path extrusionOk="0" h="36707" w="38221">
                  <a:moveTo>
                    <a:pt x="1885" y="1"/>
                  </a:moveTo>
                  <a:cubicBezTo>
                    <a:pt x="1659" y="1637"/>
                    <a:pt x="1377" y="3194"/>
                    <a:pt x="1039" y="4616"/>
                  </a:cubicBezTo>
                  <a:cubicBezTo>
                    <a:pt x="0" y="8915"/>
                    <a:pt x="1490" y="15110"/>
                    <a:pt x="3645" y="18744"/>
                  </a:cubicBezTo>
                  <a:cubicBezTo>
                    <a:pt x="6015" y="22772"/>
                    <a:pt x="5518" y="22163"/>
                    <a:pt x="7933" y="26225"/>
                  </a:cubicBezTo>
                  <a:cubicBezTo>
                    <a:pt x="10935" y="31280"/>
                    <a:pt x="13846" y="34022"/>
                    <a:pt x="16758" y="35433"/>
                  </a:cubicBezTo>
                  <a:cubicBezTo>
                    <a:pt x="18592" y="36306"/>
                    <a:pt x="19653" y="36707"/>
                    <a:pt x="21042" y="36707"/>
                  </a:cubicBezTo>
                  <a:cubicBezTo>
                    <a:pt x="21790" y="36707"/>
                    <a:pt x="22633" y="36591"/>
                    <a:pt x="23742" y="36370"/>
                  </a:cubicBezTo>
                  <a:cubicBezTo>
                    <a:pt x="25593" y="35997"/>
                    <a:pt x="29069" y="34406"/>
                    <a:pt x="29091" y="32431"/>
                  </a:cubicBezTo>
                  <a:lnTo>
                    <a:pt x="29599" y="32680"/>
                  </a:lnTo>
                  <a:cubicBezTo>
                    <a:pt x="29850" y="32711"/>
                    <a:pt x="30097" y="32726"/>
                    <a:pt x="30341" y="32726"/>
                  </a:cubicBezTo>
                  <a:cubicBezTo>
                    <a:pt x="34578" y="32726"/>
                    <a:pt x="37748" y="28154"/>
                    <a:pt x="37780" y="24408"/>
                  </a:cubicBezTo>
                  <a:cubicBezTo>
                    <a:pt x="37848" y="17694"/>
                    <a:pt x="38220" y="10032"/>
                    <a:pt x="32826" y="3679"/>
                  </a:cubicBezTo>
                  <a:cubicBezTo>
                    <a:pt x="31709" y="2393"/>
                    <a:pt x="30513" y="1163"/>
                    <a:pt x="29249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15"/>
            <p:cNvSpPr/>
            <p:nvPr/>
          </p:nvSpPr>
          <p:spPr>
            <a:xfrm>
              <a:off x="3931042" y="-98603"/>
              <a:ext cx="40875" cy="29412"/>
            </a:xfrm>
            <a:custGeom>
              <a:rect b="b" l="l" r="r" t="t"/>
              <a:pathLst>
                <a:path extrusionOk="0" h="857" w="1191">
                  <a:moveTo>
                    <a:pt x="412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2" y="120"/>
                    <a:pt x="640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15"/>
            <p:cNvSpPr/>
            <p:nvPr/>
          </p:nvSpPr>
          <p:spPr>
            <a:xfrm>
              <a:off x="3780206" y="33391"/>
              <a:ext cx="43106" cy="36688"/>
            </a:xfrm>
            <a:custGeom>
              <a:rect b="b" l="l" r="r" t="t"/>
              <a:pathLst>
                <a:path extrusionOk="0" h="1069" w="1256">
                  <a:moveTo>
                    <a:pt x="778" y="1"/>
                  </a:moveTo>
                  <a:cubicBezTo>
                    <a:pt x="735" y="1"/>
                    <a:pt x="686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44"/>
                    <a:pt x="1" y="1034"/>
                    <a:pt x="565" y="1068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8" y="1068"/>
                    <a:pt x="1255" y="1"/>
                    <a:pt x="7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15"/>
            <p:cNvSpPr/>
            <p:nvPr/>
          </p:nvSpPr>
          <p:spPr>
            <a:xfrm>
              <a:off x="3845276" y="-40431"/>
              <a:ext cx="40292" cy="29618"/>
            </a:xfrm>
            <a:custGeom>
              <a:rect b="b" l="l" r="r" t="t"/>
              <a:pathLst>
                <a:path extrusionOk="0" h="863" w="1174">
                  <a:moveTo>
                    <a:pt x="559" y="0"/>
                  </a:moveTo>
                  <a:cubicBezTo>
                    <a:pt x="266" y="0"/>
                    <a:pt x="0" y="161"/>
                    <a:pt x="124" y="477"/>
                  </a:cubicBezTo>
                  <a:cubicBezTo>
                    <a:pt x="136" y="488"/>
                    <a:pt x="147" y="511"/>
                    <a:pt x="158" y="533"/>
                  </a:cubicBezTo>
                  <a:cubicBezTo>
                    <a:pt x="265" y="729"/>
                    <a:pt x="538" y="863"/>
                    <a:pt x="773" y="863"/>
                  </a:cubicBezTo>
                  <a:cubicBezTo>
                    <a:pt x="983" y="863"/>
                    <a:pt x="1163" y="755"/>
                    <a:pt x="1163" y="488"/>
                  </a:cubicBezTo>
                  <a:cubicBezTo>
                    <a:pt x="1174" y="161"/>
                    <a:pt x="852" y="0"/>
                    <a:pt x="55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15"/>
            <p:cNvSpPr/>
            <p:nvPr/>
          </p:nvSpPr>
          <p:spPr>
            <a:xfrm>
              <a:off x="4053153" y="314781"/>
              <a:ext cx="41184" cy="36722"/>
            </a:xfrm>
            <a:custGeom>
              <a:rect b="b" l="l" r="r" t="t"/>
              <a:pathLst>
                <a:path extrusionOk="0" h="1070" w="1200">
                  <a:moveTo>
                    <a:pt x="619" y="0"/>
                  </a:moveTo>
                  <a:cubicBezTo>
                    <a:pt x="47" y="0"/>
                    <a:pt x="1" y="1070"/>
                    <a:pt x="465" y="1070"/>
                  </a:cubicBezTo>
                  <a:cubicBezTo>
                    <a:pt x="509" y="1070"/>
                    <a:pt x="559" y="1060"/>
                    <a:pt x="612" y="1039"/>
                  </a:cubicBezTo>
                  <a:cubicBezTo>
                    <a:pt x="635" y="1027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0"/>
                  </a:cubicBezTo>
                  <a:cubicBezTo>
                    <a:pt x="629" y="0"/>
                    <a:pt x="624" y="0"/>
                    <a:pt x="6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15"/>
            <p:cNvSpPr/>
            <p:nvPr/>
          </p:nvSpPr>
          <p:spPr>
            <a:xfrm>
              <a:off x="3938421" y="568166"/>
              <a:ext cx="40017" cy="37992"/>
            </a:xfrm>
            <a:custGeom>
              <a:rect b="b" l="l" r="r" t="t"/>
              <a:pathLst>
                <a:path extrusionOk="0" h="1107" w="1166">
                  <a:moveTo>
                    <a:pt x="532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8" y="110"/>
                    <a:pt x="265" y="133"/>
                    <a:pt x="254" y="144"/>
                  </a:cubicBezTo>
                  <a:cubicBezTo>
                    <a:pt x="0" y="429"/>
                    <a:pt x="94" y="1107"/>
                    <a:pt x="502" y="1107"/>
                  </a:cubicBezTo>
                  <a:cubicBezTo>
                    <a:pt x="547" y="1107"/>
                    <a:pt x="596" y="1098"/>
                    <a:pt x="649" y="1081"/>
                  </a:cubicBezTo>
                  <a:cubicBezTo>
                    <a:pt x="1165" y="909"/>
                    <a:pt x="920" y="0"/>
                    <a:pt x="5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15"/>
            <p:cNvSpPr/>
            <p:nvPr/>
          </p:nvSpPr>
          <p:spPr>
            <a:xfrm>
              <a:off x="3921398" y="291993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8" y="1050"/>
                    <a:pt x="1021" y="935"/>
                  </a:cubicBezTo>
                  <a:cubicBezTo>
                    <a:pt x="1032" y="913"/>
                    <a:pt x="1044" y="890"/>
                    <a:pt x="1055" y="868"/>
                  </a:cubicBezTo>
                  <a:cubicBezTo>
                    <a:pt x="1205" y="558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15"/>
            <p:cNvSpPr/>
            <p:nvPr/>
          </p:nvSpPr>
          <p:spPr>
            <a:xfrm>
              <a:off x="4292775" y="247102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4"/>
                    <a:pt x="321" y="852"/>
                    <a:pt x="607" y="852"/>
                  </a:cubicBezTo>
                  <a:cubicBezTo>
                    <a:pt x="912" y="852"/>
                    <a:pt x="1190" y="684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2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15"/>
            <p:cNvSpPr/>
            <p:nvPr/>
          </p:nvSpPr>
          <p:spPr>
            <a:xfrm>
              <a:off x="3700034" y="-72829"/>
              <a:ext cx="40395" cy="38164"/>
            </a:xfrm>
            <a:custGeom>
              <a:rect b="b" l="l" r="r" t="t"/>
              <a:pathLst>
                <a:path extrusionOk="0" h="1112" w="1177">
                  <a:moveTo>
                    <a:pt x="677" y="1"/>
                  </a:moveTo>
                  <a:cubicBezTo>
                    <a:pt x="623" y="1"/>
                    <a:pt x="563" y="14"/>
                    <a:pt x="497" y="44"/>
                  </a:cubicBezTo>
                  <a:cubicBezTo>
                    <a:pt x="0" y="250"/>
                    <a:pt x="290" y="1111"/>
                    <a:pt x="675" y="1111"/>
                  </a:cubicBezTo>
                  <a:cubicBezTo>
                    <a:pt x="753" y="1111"/>
                    <a:pt x="835" y="1076"/>
                    <a:pt x="915" y="992"/>
                  </a:cubicBezTo>
                  <a:cubicBezTo>
                    <a:pt x="926" y="981"/>
                    <a:pt x="937" y="958"/>
                    <a:pt x="960" y="936"/>
                  </a:cubicBezTo>
                  <a:cubicBezTo>
                    <a:pt x="1177" y="649"/>
                    <a:pt x="1058" y="1"/>
                    <a:pt x="6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15"/>
            <p:cNvSpPr/>
            <p:nvPr/>
          </p:nvSpPr>
          <p:spPr>
            <a:xfrm>
              <a:off x="4053942" y="456831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492" y="1"/>
                  </a:moveTo>
                  <a:cubicBezTo>
                    <a:pt x="412" y="1"/>
                    <a:pt x="330" y="38"/>
                    <a:pt x="251" y="127"/>
                  </a:cubicBezTo>
                  <a:cubicBezTo>
                    <a:pt x="240" y="149"/>
                    <a:pt x="217" y="161"/>
                    <a:pt x="206" y="183"/>
                  </a:cubicBezTo>
                  <a:cubicBezTo>
                    <a:pt x="0" y="486"/>
                    <a:pt x="142" y="1111"/>
                    <a:pt x="514" y="1111"/>
                  </a:cubicBezTo>
                  <a:cubicBezTo>
                    <a:pt x="572" y="1111"/>
                    <a:pt x="634" y="1097"/>
                    <a:pt x="702" y="1063"/>
                  </a:cubicBezTo>
                  <a:cubicBezTo>
                    <a:pt x="1187" y="840"/>
                    <a:pt x="871" y="1"/>
                    <a:pt x="4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15"/>
            <p:cNvSpPr/>
            <p:nvPr/>
          </p:nvSpPr>
          <p:spPr>
            <a:xfrm>
              <a:off x="3783329" y="105189"/>
              <a:ext cx="51137" cy="28863"/>
            </a:xfrm>
            <a:custGeom>
              <a:rect b="b" l="l" r="r" t="t"/>
              <a:pathLst>
                <a:path extrusionOk="0" h="841" w="1490">
                  <a:moveTo>
                    <a:pt x="890" y="0"/>
                  </a:moveTo>
                  <a:cubicBezTo>
                    <a:pt x="480" y="0"/>
                    <a:pt x="0" y="418"/>
                    <a:pt x="372" y="725"/>
                  </a:cubicBezTo>
                  <a:cubicBezTo>
                    <a:pt x="395" y="736"/>
                    <a:pt x="406" y="747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7" y="841"/>
                    <a:pt x="1490" y="602"/>
                    <a:pt x="1286" y="228"/>
                  </a:cubicBezTo>
                  <a:cubicBezTo>
                    <a:pt x="1203" y="65"/>
                    <a:pt x="1052" y="0"/>
                    <a:pt x="89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15"/>
            <p:cNvSpPr/>
            <p:nvPr/>
          </p:nvSpPr>
          <p:spPr>
            <a:xfrm>
              <a:off x="3868031" y="-107046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98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15"/>
            <p:cNvSpPr/>
            <p:nvPr/>
          </p:nvSpPr>
          <p:spPr>
            <a:xfrm>
              <a:off x="4092758" y="422889"/>
              <a:ext cx="40498" cy="29515"/>
            </a:xfrm>
            <a:custGeom>
              <a:rect b="b" l="l" r="r" t="t"/>
              <a:pathLst>
                <a:path extrusionOk="0" h="860" w="118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5" y="495"/>
                    <a:pt x="147" y="518"/>
                    <a:pt x="158" y="540"/>
                  </a:cubicBezTo>
                  <a:cubicBezTo>
                    <a:pt x="264" y="730"/>
                    <a:pt x="532" y="860"/>
                    <a:pt x="766" y="860"/>
                  </a:cubicBezTo>
                  <a:cubicBezTo>
                    <a:pt x="978" y="860"/>
                    <a:pt x="1163" y="752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15"/>
            <p:cNvSpPr/>
            <p:nvPr/>
          </p:nvSpPr>
          <p:spPr>
            <a:xfrm>
              <a:off x="4215418" y="150182"/>
              <a:ext cx="39571" cy="37031"/>
            </a:xfrm>
            <a:custGeom>
              <a:rect b="b" l="l" r="r" t="t"/>
              <a:pathLst>
                <a:path extrusionOk="0" h="1079" w="1153">
                  <a:moveTo>
                    <a:pt x="602" y="1"/>
                  </a:moveTo>
                  <a:cubicBezTo>
                    <a:pt x="598" y="1"/>
                    <a:pt x="594" y="1"/>
                    <a:pt x="590" y="1"/>
                  </a:cubicBezTo>
                  <a:cubicBezTo>
                    <a:pt x="19" y="11"/>
                    <a:pt x="1" y="1079"/>
                    <a:pt x="459" y="1079"/>
                  </a:cubicBezTo>
                  <a:cubicBezTo>
                    <a:pt x="508" y="1079"/>
                    <a:pt x="563" y="1066"/>
                    <a:pt x="624" y="1039"/>
                  </a:cubicBezTo>
                  <a:cubicBezTo>
                    <a:pt x="635" y="1028"/>
                    <a:pt x="658" y="1016"/>
                    <a:pt x="680" y="1005"/>
                  </a:cubicBezTo>
                  <a:cubicBezTo>
                    <a:pt x="1039" y="792"/>
                    <a:pt x="1152" y="1"/>
                    <a:pt x="60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15"/>
            <p:cNvSpPr/>
            <p:nvPr/>
          </p:nvSpPr>
          <p:spPr>
            <a:xfrm>
              <a:off x="3790605" y="-24918"/>
              <a:ext cx="38713" cy="32810"/>
            </a:xfrm>
            <a:custGeom>
              <a:rect b="b" l="l" r="r" t="t"/>
              <a:pathLst>
                <a:path extrusionOk="0" h="956" w="1128">
                  <a:moveTo>
                    <a:pt x="469" y="1"/>
                  </a:moveTo>
                  <a:cubicBezTo>
                    <a:pt x="331" y="1"/>
                    <a:pt x="206" y="72"/>
                    <a:pt x="138" y="250"/>
                  </a:cubicBezTo>
                  <a:cubicBezTo>
                    <a:pt x="1" y="640"/>
                    <a:pt x="450" y="956"/>
                    <a:pt x="785" y="956"/>
                  </a:cubicBezTo>
                  <a:cubicBezTo>
                    <a:pt x="974" y="956"/>
                    <a:pt x="1128" y="856"/>
                    <a:pt x="1119" y="612"/>
                  </a:cubicBezTo>
                  <a:cubicBezTo>
                    <a:pt x="1119" y="589"/>
                    <a:pt x="1108" y="566"/>
                    <a:pt x="1108" y="544"/>
                  </a:cubicBezTo>
                  <a:cubicBezTo>
                    <a:pt x="1063" y="275"/>
                    <a:pt x="741" y="1"/>
                    <a:pt x="46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15"/>
            <p:cNvSpPr/>
            <p:nvPr/>
          </p:nvSpPr>
          <p:spPr>
            <a:xfrm>
              <a:off x="3777460" y="72070"/>
              <a:ext cx="38988" cy="32604"/>
            </a:xfrm>
            <a:custGeom>
              <a:rect b="b" l="l" r="r" t="t"/>
              <a:pathLst>
                <a:path extrusionOk="0" h="950" w="1136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49"/>
                    <a:pt x="788" y="949"/>
                  </a:cubicBezTo>
                  <a:cubicBezTo>
                    <a:pt x="981" y="949"/>
                    <a:pt x="1135" y="849"/>
                    <a:pt x="1119" y="607"/>
                  </a:cubicBezTo>
                  <a:cubicBezTo>
                    <a:pt x="1119" y="584"/>
                    <a:pt x="1119" y="561"/>
                    <a:pt x="1107" y="528"/>
                  </a:cubicBezTo>
                  <a:cubicBezTo>
                    <a:pt x="1063" y="262"/>
                    <a:pt x="743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15"/>
            <p:cNvSpPr/>
            <p:nvPr/>
          </p:nvSpPr>
          <p:spPr>
            <a:xfrm>
              <a:off x="3851454" y="29136"/>
              <a:ext cx="42420" cy="36688"/>
            </a:xfrm>
            <a:custGeom>
              <a:rect b="b" l="l" r="r" t="t"/>
              <a:pathLst>
                <a:path extrusionOk="0" h="1069" w="1236">
                  <a:moveTo>
                    <a:pt x="765" y="1"/>
                  </a:moveTo>
                  <a:cubicBezTo>
                    <a:pt x="722" y="1"/>
                    <a:pt x="674" y="10"/>
                    <a:pt x="622" y="30"/>
                  </a:cubicBezTo>
                  <a:cubicBezTo>
                    <a:pt x="599" y="30"/>
                    <a:pt x="576" y="41"/>
                    <a:pt x="554" y="52"/>
                  </a:cubicBezTo>
                  <a:cubicBezTo>
                    <a:pt x="170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9" y="1068"/>
                  </a:cubicBezTo>
                  <a:cubicBezTo>
                    <a:pt x="1156" y="1068"/>
                    <a:pt x="1235" y="1"/>
                    <a:pt x="76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15"/>
            <p:cNvSpPr/>
            <p:nvPr/>
          </p:nvSpPr>
          <p:spPr>
            <a:xfrm>
              <a:off x="4096087" y="685780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1"/>
                  </a:moveTo>
                  <a:cubicBezTo>
                    <a:pt x="51" y="1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9"/>
                  </a:cubicBezTo>
                  <a:cubicBezTo>
                    <a:pt x="648" y="1039"/>
                    <a:pt x="670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15"/>
            <p:cNvSpPr/>
            <p:nvPr/>
          </p:nvSpPr>
          <p:spPr>
            <a:xfrm>
              <a:off x="4079785" y="190543"/>
              <a:ext cx="40841" cy="29206"/>
            </a:xfrm>
            <a:custGeom>
              <a:rect b="b" l="l" r="r" t="t"/>
              <a:pathLst>
                <a:path extrusionOk="0" h="851" w="1190">
                  <a:moveTo>
                    <a:pt x="419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3"/>
                    <a:pt x="318" y="851"/>
                    <a:pt x="603" y="851"/>
                  </a:cubicBezTo>
                  <a:cubicBezTo>
                    <a:pt x="909" y="851"/>
                    <a:pt x="1190" y="681"/>
                    <a:pt x="1044" y="359"/>
                  </a:cubicBezTo>
                  <a:cubicBezTo>
                    <a:pt x="1032" y="337"/>
                    <a:pt x="1021" y="325"/>
                    <a:pt x="1010" y="303"/>
                  </a:cubicBezTo>
                  <a:cubicBezTo>
                    <a:pt x="907" y="120"/>
                    <a:pt x="648" y="1"/>
                    <a:pt x="4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15"/>
            <p:cNvSpPr/>
            <p:nvPr/>
          </p:nvSpPr>
          <p:spPr>
            <a:xfrm>
              <a:off x="4286563" y="502168"/>
              <a:ext cx="40909" cy="29481"/>
            </a:xfrm>
            <a:custGeom>
              <a:rect b="b" l="l" r="r" t="t"/>
              <a:pathLst>
                <a:path extrusionOk="0" h="859" w="1192">
                  <a:moveTo>
                    <a:pt x="412" y="0"/>
                  </a:moveTo>
                  <a:cubicBezTo>
                    <a:pt x="191" y="0"/>
                    <a:pt x="1" y="114"/>
                    <a:pt x="6" y="397"/>
                  </a:cubicBezTo>
                  <a:cubicBezTo>
                    <a:pt x="12" y="711"/>
                    <a:pt x="316" y="859"/>
                    <a:pt x="600" y="859"/>
                  </a:cubicBezTo>
                  <a:cubicBezTo>
                    <a:pt x="908" y="859"/>
                    <a:pt x="1191" y="686"/>
                    <a:pt x="1045" y="363"/>
                  </a:cubicBezTo>
                  <a:cubicBezTo>
                    <a:pt x="1033" y="340"/>
                    <a:pt x="1022" y="329"/>
                    <a:pt x="1011" y="307"/>
                  </a:cubicBezTo>
                  <a:cubicBezTo>
                    <a:pt x="902" y="123"/>
                    <a:pt x="640" y="0"/>
                    <a:pt x="41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15"/>
            <p:cNvSpPr/>
            <p:nvPr/>
          </p:nvSpPr>
          <p:spPr>
            <a:xfrm>
              <a:off x="4063380" y="289384"/>
              <a:ext cx="38953" cy="32879"/>
            </a:xfrm>
            <a:custGeom>
              <a:rect b="b" l="l" r="r" t="t"/>
              <a:pathLst>
                <a:path extrusionOk="0" h="958" w="1135">
                  <a:moveTo>
                    <a:pt x="484" y="0"/>
                  </a:moveTo>
                  <a:cubicBezTo>
                    <a:pt x="343" y="0"/>
                    <a:pt x="215" y="73"/>
                    <a:pt x="145" y="255"/>
                  </a:cubicBezTo>
                  <a:cubicBezTo>
                    <a:pt x="0" y="639"/>
                    <a:pt x="455" y="958"/>
                    <a:pt x="794" y="958"/>
                  </a:cubicBezTo>
                  <a:cubicBezTo>
                    <a:pt x="982" y="958"/>
                    <a:pt x="1135" y="859"/>
                    <a:pt x="1127" y="616"/>
                  </a:cubicBezTo>
                  <a:cubicBezTo>
                    <a:pt x="1127" y="594"/>
                    <a:pt x="1116" y="571"/>
                    <a:pt x="1116" y="549"/>
                  </a:cubicBezTo>
                  <a:cubicBezTo>
                    <a:pt x="1071" y="267"/>
                    <a:pt x="754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15"/>
            <p:cNvSpPr/>
            <p:nvPr/>
          </p:nvSpPr>
          <p:spPr>
            <a:xfrm>
              <a:off x="3776705" y="-75163"/>
              <a:ext cx="39090" cy="32570"/>
            </a:xfrm>
            <a:custGeom>
              <a:rect b="b" l="l" r="r" t="t"/>
              <a:pathLst>
                <a:path extrusionOk="0" h="949" w="1139">
                  <a:moveTo>
                    <a:pt x="472" y="0"/>
                  </a:moveTo>
                  <a:cubicBezTo>
                    <a:pt x="328" y="0"/>
                    <a:pt x="199" y="74"/>
                    <a:pt x="136" y="259"/>
                  </a:cubicBezTo>
                  <a:cubicBezTo>
                    <a:pt x="1" y="644"/>
                    <a:pt x="452" y="949"/>
                    <a:pt x="788" y="949"/>
                  </a:cubicBezTo>
                  <a:cubicBezTo>
                    <a:pt x="983" y="949"/>
                    <a:pt x="1139" y="846"/>
                    <a:pt x="1118" y="597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15"/>
            <p:cNvSpPr/>
            <p:nvPr/>
          </p:nvSpPr>
          <p:spPr>
            <a:xfrm>
              <a:off x="3728691" y="1748"/>
              <a:ext cx="42763" cy="36963"/>
            </a:xfrm>
            <a:custGeom>
              <a:rect b="b" l="l" r="r" t="t"/>
              <a:pathLst>
                <a:path extrusionOk="0" h="1077" w="1246">
                  <a:moveTo>
                    <a:pt x="770" y="0"/>
                  </a:moveTo>
                  <a:cubicBezTo>
                    <a:pt x="729" y="0"/>
                    <a:pt x="683" y="8"/>
                    <a:pt x="633" y="26"/>
                  </a:cubicBezTo>
                  <a:cubicBezTo>
                    <a:pt x="610" y="38"/>
                    <a:pt x="588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7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15"/>
            <p:cNvSpPr/>
            <p:nvPr/>
          </p:nvSpPr>
          <p:spPr>
            <a:xfrm>
              <a:off x="4136688" y="75262"/>
              <a:ext cx="40498" cy="29378"/>
            </a:xfrm>
            <a:custGeom>
              <a:rect b="b" l="l" r="r" t="t"/>
              <a:pathLst>
                <a:path extrusionOk="0" h="856" w="1180">
                  <a:moveTo>
                    <a:pt x="558" y="0"/>
                  </a:moveTo>
                  <a:cubicBezTo>
                    <a:pt x="263" y="0"/>
                    <a:pt x="1" y="158"/>
                    <a:pt x="131" y="468"/>
                  </a:cubicBezTo>
                  <a:cubicBezTo>
                    <a:pt x="142" y="491"/>
                    <a:pt x="153" y="514"/>
                    <a:pt x="164" y="536"/>
                  </a:cubicBezTo>
                  <a:cubicBezTo>
                    <a:pt x="265" y="725"/>
                    <a:pt x="533" y="856"/>
                    <a:pt x="768" y="856"/>
                  </a:cubicBezTo>
                  <a:cubicBezTo>
                    <a:pt x="982" y="856"/>
                    <a:pt x="1169" y="748"/>
                    <a:pt x="1180" y="480"/>
                  </a:cubicBezTo>
                  <a:cubicBezTo>
                    <a:pt x="1180" y="158"/>
                    <a:pt x="853" y="0"/>
                    <a:pt x="55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15"/>
            <p:cNvSpPr/>
            <p:nvPr/>
          </p:nvSpPr>
          <p:spPr>
            <a:xfrm>
              <a:off x="3931866" y="782700"/>
              <a:ext cx="39571" cy="38095"/>
            </a:xfrm>
            <a:custGeom>
              <a:rect b="b" l="l" r="r" t="t"/>
              <a:pathLst>
                <a:path extrusionOk="0" h="1110" w="1153">
                  <a:moveTo>
                    <a:pt x="523" y="0"/>
                  </a:moveTo>
                  <a:cubicBezTo>
                    <a:pt x="452" y="0"/>
                    <a:pt x="376" y="30"/>
                    <a:pt x="298" y="99"/>
                  </a:cubicBezTo>
                  <a:cubicBezTo>
                    <a:pt x="276" y="122"/>
                    <a:pt x="265" y="133"/>
                    <a:pt x="253" y="156"/>
                  </a:cubicBezTo>
                  <a:cubicBezTo>
                    <a:pt x="0" y="429"/>
                    <a:pt x="83" y="1110"/>
                    <a:pt x="485" y="1110"/>
                  </a:cubicBezTo>
                  <a:cubicBezTo>
                    <a:pt x="531" y="1110"/>
                    <a:pt x="582" y="1101"/>
                    <a:pt x="637" y="1081"/>
                  </a:cubicBezTo>
                  <a:cubicBezTo>
                    <a:pt x="1153" y="909"/>
                    <a:pt x="916" y="0"/>
                    <a:pt x="52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15"/>
            <p:cNvSpPr/>
            <p:nvPr/>
          </p:nvSpPr>
          <p:spPr>
            <a:xfrm>
              <a:off x="4306709" y="353219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415" y="0"/>
                  </a:moveTo>
                  <a:cubicBezTo>
                    <a:pt x="193" y="0"/>
                    <a:pt x="1" y="114"/>
                    <a:pt x="6" y="392"/>
                  </a:cubicBezTo>
                  <a:cubicBezTo>
                    <a:pt x="12" y="703"/>
                    <a:pt x="319" y="850"/>
                    <a:pt x="604" y="850"/>
                  </a:cubicBezTo>
                  <a:cubicBezTo>
                    <a:pt x="910" y="850"/>
                    <a:pt x="1190" y="680"/>
                    <a:pt x="1044" y="359"/>
                  </a:cubicBezTo>
                  <a:cubicBezTo>
                    <a:pt x="1033" y="336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15"/>
            <p:cNvSpPr/>
            <p:nvPr/>
          </p:nvSpPr>
          <p:spPr>
            <a:xfrm>
              <a:off x="3940480" y="-1821"/>
              <a:ext cx="40463" cy="38267"/>
            </a:xfrm>
            <a:custGeom>
              <a:rect b="b" l="l" r="r" t="t"/>
              <a:pathLst>
                <a:path extrusionOk="0" h="1115" w="1179">
                  <a:moveTo>
                    <a:pt x="671" y="0"/>
                  </a:moveTo>
                  <a:cubicBezTo>
                    <a:pt x="618" y="0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77"/>
                    <a:pt x="939" y="954"/>
                    <a:pt x="950" y="943"/>
                  </a:cubicBezTo>
                  <a:cubicBezTo>
                    <a:pt x="1178" y="646"/>
                    <a:pt x="1049" y="0"/>
                    <a:pt x="67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15"/>
            <p:cNvSpPr/>
            <p:nvPr/>
          </p:nvSpPr>
          <p:spPr>
            <a:xfrm>
              <a:off x="3916113" y="388226"/>
              <a:ext cx="50691" cy="28451"/>
            </a:xfrm>
            <a:custGeom>
              <a:rect b="b" l="l" r="r" t="t"/>
              <a:pathLst>
                <a:path extrusionOk="0" h="829" w="1477">
                  <a:moveTo>
                    <a:pt x="713" y="0"/>
                  </a:moveTo>
                  <a:cubicBezTo>
                    <a:pt x="366" y="0"/>
                    <a:pt x="1" y="221"/>
                    <a:pt x="182" y="591"/>
                  </a:cubicBezTo>
                  <a:cubicBezTo>
                    <a:pt x="265" y="761"/>
                    <a:pt x="425" y="829"/>
                    <a:pt x="596" y="829"/>
                  </a:cubicBezTo>
                  <a:cubicBezTo>
                    <a:pt x="1004" y="829"/>
                    <a:pt x="1477" y="442"/>
                    <a:pt x="1119" y="140"/>
                  </a:cubicBezTo>
                  <a:cubicBezTo>
                    <a:pt x="1096" y="117"/>
                    <a:pt x="1073" y="106"/>
                    <a:pt x="1062" y="95"/>
                  </a:cubicBezTo>
                  <a:cubicBezTo>
                    <a:pt x="968" y="31"/>
                    <a:pt x="842" y="0"/>
                    <a:pt x="71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15"/>
            <p:cNvSpPr/>
            <p:nvPr/>
          </p:nvSpPr>
          <p:spPr>
            <a:xfrm>
              <a:off x="4167747" y="110611"/>
              <a:ext cx="50519" cy="34629"/>
            </a:xfrm>
            <a:custGeom>
              <a:rect b="b" l="l" r="r" t="t"/>
              <a:pathLst>
                <a:path extrusionOk="0" h="1009" w="1472">
                  <a:moveTo>
                    <a:pt x="800" y="0"/>
                  </a:moveTo>
                  <a:cubicBezTo>
                    <a:pt x="285" y="0"/>
                    <a:pt x="1" y="1008"/>
                    <a:pt x="567" y="1008"/>
                  </a:cubicBezTo>
                  <a:cubicBezTo>
                    <a:pt x="579" y="1008"/>
                    <a:pt x="590" y="1008"/>
                    <a:pt x="602" y="1007"/>
                  </a:cubicBezTo>
                  <a:lnTo>
                    <a:pt x="670" y="1007"/>
                  </a:lnTo>
                  <a:cubicBezTo>
                    <a:pt x="1087" y="928"/>
                    <a:pt x="1471" y="217"/>
                    <a:pt x="941" y="25"/>
                  </a:cubicBezTo>
                  <a:cubicBezTo>
                    <a:pt x="892" y="8"/>
                    <a:pt x="845" y="0"/>
                    <a:pt x="80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15"/>
            <p:cNvSpPr/>
            <p:nvPr/>
          </p:nvSpPr>
          <p:spPr>
            <a:xfrm>
              <a:off x="3924041" y="87274"/>
              <a:ext cx="39983" cy="30133"/>
            </a:xfrm>
            <a:custGeom>
              <a:rect b="b" l="l" r="r" t="t"/>
              <a:pathLst>
                <a:path extrusionOk="0" h="878" w="1165">
                  <a:moveTo>
                    <a:pt x="400" y="1"/>
                  </a:moveTo>
                  <a:cubicBezTo>
                    <a:pt x="202" y="1"/>
                    <a:pt x="34" y="101"/>
                    <a:pt x="19" y="355"/>
                  </a:cubicBezTo>
                  <a:cubicBezTo>
                    <a:pt x="1" y="698"/>
                    <a:pt x="349" y="877"/>
                    <a:pt x="651" y="877"/>
                  </a:cubicBezTo>
                  <a:cubicBezTo>
                    <a:pt x="926" y="877"/>
                    <a:pt x="1164" y="729"/>
                    <a:pt x="1057" y="423"/>
                  </a:cubicBezTo>
                  <a:cubicBezTo>
                    <a:pt x="1045" y="401"/>
                    <a:pt x="1034" y="378"/>
                    <a:pt x="1023" y="355"/>
                  </a:cubicBezTo>
                  <a:cubicBezTo>
                    <a:pt x="924" y="151"/>
                    <a:pt x="640" y="1"/>
                    <a:pt x="40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15"/>
            <p:cNvSpPr/>
            <p:nvPr/>
          </p:nvSpPr>
          <p:spPr>
            <a:xfrm>
              <a:off x="4087301" y="-3408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35" y="1"/>
                  </a:moveTo>
                  <a:cubicBezTo>
                    <a:pt x="691" y="1"/>
                    <a:pt x="642" y="11"/>
                    <a:pt x="588" y="32"/>
                  </a:cubicBezTo>
                  <a:cubicBezTo>
                    <a:pt x="565" y="44"/>
                    <a:pt x="543" y="55"/>
                    <a:pt x="520" y="66"/>
                  </a:cubicBezTo>
                  <a:cubicBezTo>
                    <a:pt x="148" y="269"/>
                    <a:pt x="1" y="1070"/>
                    <a:pt x="565" y="1082"/>
                  </a:cubicBezTo>
                  <a:cubicBezTo>
                    <a:pt x="568" y="1082"/>
                    <a:pt x="571" y="1082"/>
                    <a:pt x="573" y="1082"/>
                  </a:cubicBezTo>
                  <a:cubicBezTo>
                    <a:pt x="1153" y="1082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15"/>
            <p:cNvSpPr/>
            <p:nvPr/>
          </p:nvSpPr>
          <p:spPr>
            <a:xfrm>
              <a:off x="4062522" y="392653"/>
              <a:ext cx="38953" cy="32570"/>
            </a:xfrm>
            <a:custGeom>
              <a:rect b="b" l="l" r="r" t="t"/>
              <a:pathLst>
                <a:path extrusionOk="0" h="949" w="1135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6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15"/>
            <p:cNvSpPr/>
            <p:nvPr/>
          </p:nvSpPr>
          <p:spPr>
            <a:xfrm>
              <a:off x="3872973" y="450963"/>
              <a:ext cx="40498" cy="29550"/>
            </a:xfrm>
            <a:custGeom>
              <a:rect b="b" l="l" r="r" t="t"/>
              <a:pathLst>
                <a:path extrusionOk="0" h="861" w="1180">
                  <a:moveTo>
                    <a:pt x="556" y="0"/>
                  </a:moveTo>
                  <a:cubicBezTo>
                    <a:pt x="263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3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15"/>
            <p:cNvSpPr/>
            <p:nvPr/>
          </p:nvSpPr>
          <p:spPr>
            <a:xfrm>
              <a:off x="3777357" y="189307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8"/>
                  </a:cubicBezTo>
                  <a:cubicBezTo>
                    <a:pt x="648" y="1027"/>
                    <a:pt x="670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15"/>
            <p:cNvSpPr/>
            <p:nvPr/>
          </p:nvSpPr>
          <p:spPr>
            <a:xfrm>
              <a:off x="4134388" y="202246"/>
              <a:ext cx="38816" cy="32982"/>
            </a:xfrm>
            <a:custGeom>
              <a:rect b="b" l="l" r="r" t="t"/>
              <a:pathLst>
                <a:path extrusionOk="0" h="961" w="1131">
                  <a:moveTo>
                    <a:pt x="492" y="0"/>
                  </a:moveTo>
                  <a:cubicBezTo>
                    <a:pt x="350" y="0"/>
                    <a:pt x="222" y="73"/>
                    <a:pt x="152" y="255"/>
                  </a:cubicBezTo>
                  <a:cubicBezTo>
                    <a:pt x="1" y="645"/>
                    <a:pt x="449" y="961"/>
                    <a:pt x="786" y="961"/>
                  </a:cubicBezTo>
                  <a:cubicBezTo>
                    <a:pt x="976" y="961"/>
                    <a:pt x="1131" y="860"/>
                    <a:pt x="1123" y="616"/>
                  </a:cubicBezTo>
                  <a:cubicBezTo>
                    <a:pt x="1123" y="594"/>
                    <a:pt x="1123" y="571"/>
                    <a:pt x="1123" y="549"/>
                  </a:cubicBezTo>
                  <a:cubicBezTo>
                    <a:pt x="1078" y="267"/>
                    <a:pt x="761" y="0"/>
                    <a:pt x="49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15"/>
            <p:cNvSpPr/>
            <p:nvPr/>
          </p:nvSpPr>
          <p:spPr>
            <a:xfrm>
              <a:off x="4251110" y="642812"/>
              <a:ext cx="39125" cy="32604"/>
            </a:xfrm>
            <a:custGeom>
              <a:rect b="b" l="l" r="r" t="t"/>
              <a:pathLst>
                <a:path extrusionOk="0" h="950" w="1140">
                  <a:moveTo>
                    <a:pt x="478" y="1"/>
                  </a:moveTo>
                  <a:cubicBezTo>
                    <a:pt x="333" y="1"/>
                    <a:pt x="204" y="75"/>
                    <a:pt x="137" y="260"/>
                  </a:cubicBezTo>
                  <a:cubicBezTo>
                    <a:pt x="1" y="645"/>
                    <a:pt x="453" y="949"/>
                    <a:pt x="788" y="949"/>
                  </a:cubicBezTo>
                  <a:cubicBezTo>
                    <a:pt x="983" y="949"/>
                    <a:pt x="1139" y="847"/>
                    <a:pt x="1118" y="598"/>
                  </a:cubicBezTo>
                  <a:cubicBezTo>
                    <a:pt x="1118" y="576"/>
                    <a:pt x="1118" y="553"/>
                    <a:pt x="1118" y="530"/>
                  </a:cubicBezTo>
                  <a:cubicBezTo>
                    <a:pt x="1067" y="259"/>
                    <a:pt x="747" y="1"/>
                    <a:pt x="47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15"/>
            <p:cNvSpPr/>
            <p:nvPr/>
          </p:nvSpPr>
          <p:spPr>
            <a:xfrm>
              <a:off x="4031943" y="474987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770" y="0"/>
                  </a:moveTo>
                  <a:cubicBezTo>
                    <a:pt x="728" y="0"/>
                    <a:pt x="682" y="9"/>
                    <a:pt x="632" y="27"/>
                  </a:cubicBezTo>
                  <a:cubicBezTo>
                    <a:pt x="610" y="38"/>
                    <a:pt x="587" y="38"/>
                    <a:pt x="565" y="49"/>
                  </a:cubicBezTo>
                  <a:cubicBezTo>
                    <a:pt x="192" y="241"/>
                    <a:pt x="0" y="1031"/>
                    <a:pt x="565" y="1065"/>
                  </a:cubicBezTo>
                  <a:cubicBezTo>
                    <a:pt x="576" y="1066"/>
                    <a:pt x="587" y="1066"/>
                    <a:pt x="597" y="1066"/>
                  </a:cubicBezTo>
                  <a:cubicBezTo>
                    <a:pt x="1170" y="1066"/>
                    <a:pt x="1244" y="0"/>
                    <a:pt x="77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15"/>
            <p:cNvSpPr/>
            <p:nvPr/>
          </p:nvSpPr>
          <p:spPr>
            <a:xfrm>
              <a:off x="4283131" y="721027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61" y="1073"/>
                  </a:cubicBezTo>
                  <a:cubicBezTo>
                    <a:pt x="507" y="1073"/>
                    <a:pt x="558" y="1062"/>
                    <a:pt x="614" y="1039"/>
                  </a:cubicBezTo>
                  <a:cubicBezTo>
                    <a:pt x="637" y="1039"/>
                    <a:pt x="659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15"/>
            <p:cNvSpPr/>
            <p:nvPr/>
          </p:nvSpPr>
          <p:spPr>
            <a:xfrm>
              <a:off x="3871051" y="526295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0"/>
                  </a:moveTo>
                  <a:cubicBezTo>
                    <a:pt x="580" y="0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8" y="1097"/>
                    <a:pt x="948" y="1050"/>
                    <a:pt x="1021" y="935"/>
                  </a:cubicBezTo>
                  <a:lnTo>
                    <a:pt x="1055" y="867"/>
                  </a:lnTo>
                  <a:cubicBezTo>
                    <a:pt x="1205" y="558"/>
                    <a:pt x="997" y="0"/>
                    <a:pt x="6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15"/>
            <p:cNvSpPr/>
            <p:nvPr/>
          </p:nvSpPr>
          <p:spPr>
            <a:xfrm>
              <a:off x="4149626" y="340967"/>
              <a:ext cx="42934" cy="28829"/>
            </a:xfrm>
            <a:custGeom>
              <a:rect b="b" l="l" r="r" t="t"/>
              <a:pathLst>
                <a:path extrusionOk="0" h="840" w="1251">
                  <a:moveTo>
                    <a:pt x="658" y="0"/>
                  </a:moveTo>
                  <a:cubicBezTo>
                    <a:pt x="325" y="0"/>
                    <a:pt x="0" y="197"/>
                    <a:pt x="182" y="524"/>
                  </a:cubicBezTo>
                  <a:cubicBezTo>
                    <a:pt x="194" y="546"/>
                    <a:pt x="216" y="558"/>
                    <a:pt x="227" y="580"/>
                  </a:cubicBezTo>
                  <a:cubicBezTo>
                    <a:pt x="338" y="743"/>
                    <a:pt x="573" y="840"/>
                    <a:pt x="787" y="840"/>
                  </a:cubicBezTo>
                  <a:cubicBezTo>
                    <a:pt x="1033" y="840"/>
                    <a:pt x="1251" y="712"/>
                    <a:pt x="1220" y="411"/>
                  </a:cubicBezTo>
                  <a:cubicBezTo>
                    <a:pt x="1195" y="126"/>
                    <a:pt x="924" y="0"/>
                    <a:pt x="65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15"/>
            <p:cNvSpPr/>
            <p:nvPr/>
          </p:nvSpPr>
          <p:spPr>
            <a:xfrm>
              <a:off x="4271256" y="309255"/>
              <a:ext cx="43346" cy="28760"/>
            </a:xfrm>
            <a:custGeom>
              <a:rect b="b" l="l" r="r" t="t"/>
              <a:pathLst>
                <a:path extrusionOk="0" h="838" w="1263">
                  <a:moveTo>
                    <a:pt x="674" y="0"/>
                  </a:moveTo>
                  <a:cubicBezTo>
                    <a:pt x="336" y="0"/>
                    <a:pt x="1" y="207"/>
                    <a:pt x="193" y="534"/>
                  </a:cubicBezTo>
                  <a:cubicBezTo>
                    <a:pt x="204" y="556"/>
                    <a:pt x="215" y="579"/>
                    <a:pt x="227" y="602"/>
                  </a:cubicBezTo>
                  <a:cubicBezTo>
                    <a:pt x="344" y="749"/>
                    <a:pt x="574" y="837"/>
                    <a:pt x="784" y="837"/>
                  </a:cubicBezTo>
                  <a:cubicBezTo>
                    <a:pt x="1038" y="837"/>
                    <a:pt x="1263" y="708"/>
                    <a:pt x="1220" y="398"/>
                  </a:cubicBezTo>
                  <a:cubicBezTo>
                    <a:pt x="1190" y="120"/>
                    <a:pt x="931" y="0"/>
                    <a:pt x="67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15"/>
            <p:cNvSpPr/>
            <p:nvPr/>
          </p:nvSpPr>
          <p:spPr>
            <a:xfrm>
              <a:off x="3809618" y="440495"/>
              <a:ext cx="50588" cy="28794"/>
            </a:xfrm>
            <a:custGeom>
              <a:rect b="b" l="l" r="r" t="t"/>
              <a:pathLst>
                <a:path extrusionOk="0" h="839" w="1474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8"/>
                    <a:pt x="431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15"/>
            <p:cNvSpPr/>
            <p:nvPr/>
          </p:nvSpPr>
          <p:spPr>
            <a:xfrm>
              <a:off x="4214251" y="194627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495" y="1"/>
                  </a:moveTo>
                  <a:cubicBezTo>
                    <a:pt x="414" y="1"/>
                    <a:pt x="331" y="38"/>
                    <a:pt x="251" y="127"/>
                  </a:cubicBezTo>
                  <a:cubicBezTo>
                    <a:pt x="240" y="139"/>
                    <a:pt x="218" y="161"/>
                    <a:pt x="206" y="184"/>
                  </a:cubicBezTo>
                  <a:cubicBezTo>
                    <a:pt x="1" y="478"/>
                    <a:pt x="144" y="1112"/>
                    <a:pt x="517" y="1112"/>
                  </a:cubicBezTo>
                  <a:cubicBezTo>
                    <a:pt x="574" y="1112"/>
                    <a:pt x="636" y="1097"/>
                    <a:pt x="703" y="1064"/>
                  </a:cubicBezTo>
                  <a:cubicBezTo>
                    <a:pt x="1187" y="831"/>
                    <a:pt x="873" y="1"/>
                    <a:pt x="49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15"/>
            <p:cNvSpPr/>
            <p:nvPr/>
          </p:nvSpPr>
          <p:spPr>
            <a:xfrm>
              <a:off x="3857563" y="212061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0" y="1009"/>
                    <a:pt x="567" y="1009"/>
                  </a:cubicBezTo>
                  <a:cubicBezTo>
                    <a:pt x="578" y="1009"/>
                    <a:pt x="590" y="1008"/>
                    <a:pt x="602" y="1007"/>
                  </a:cubicBezTo>
                  <a:lnTo>
                    <a:pt x="681" y="996"/>
                  </a:lnTo>
                  <a:cubicBezTo>
                    <a:pt x="1087" y="928"/>
                    <a:pt x="1482" y="206"/>
                    <a:pt x="951" y="26"/>
                  </a:cubicBezTo>
                  <a:cubicBezTo>
                    <a:pt x="903" y="9"/>
                    <a:pt x="856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15"/>
            <p:cNvSpPr/>
            <p:nvPr/>
          </p:nvSpPr>
          <p:spPr>
            <a:xfrm>
              <a:off x="3970716" y="645660"/>
              <a:ext cx="40189" cy="30064"/>
            </a:xfrm>
            <a:custGeom>
              <a:rect b="b" l="l" r="r" t="t"/>
              <a:pathLst>
                <a:path extrusionOk="0" h="876" w="1171">
                  <a:moveTo>
                    <a:pt x="409" y="0"/>
                  </a:moveTo>
                  <a:cubicBezTo>
                    <a:pt x="207" y="0"/>
                    <a:pt x="34" y="105"/>
                    <a:pt x="24" y="368"/>
                  </a:cubicBezTo>
                  <a:cubicBezTo>
                    <a:pt x="1" y="703"/>
                    <a:pt x="343" y="876"/>
                    <a:pt x="646" y="876"/>
                  </a:cubicBezTo>
                  <a:cubicBezTo>
                    <a:pt x="925" y="876"/>
                    <a:pt x="1171" y="728"/>
                    <a:pt x="1062" y="425"/>
                  </a:cubicBezTo>
                  <a:cubicBezTo>
                    <a:pt x="1051" y="402"/>
                    <a:pt x="1040" y="380"/>
                    <a:pt x="1028" y="357"/>
                  </a:cubicBezTo>
                  <a:cubicBezTo>
                    <a:pt x="930" y="149"/>
                    <a:pt x="649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15"/>
            <p:cNvSpPr/>
            <p:nvPr/>
          </p:nvSpPr>
          <p:spPr>
            <a:xfrm>
              <a:off x="4117159" y="40633"/>
              <a:ext cx="40498" cy="29687"/>
            </a:xfrm>
            <a:custGeom>
              <a:rect b="b" l="l" r="r" t="t"/>
              <a:pathLst>
                <a:path extrusionOk="0" h="865" w="1180">
                  <a:moveTo>
                    <a:pt x="556" y="1"/>
                  </a:moveTo>
                  <a:cubicBezTo>
                    <a:pt x="263" y="1"/>
                    <a:pt x="0" y="159"/>
                    <a:pt x="124" y="473"/>
                  </a:cubicBezTo>
                  <a:cubicBezTo>
                    <a:pt x="135" y="496"/>
                    <a:pt x="147" y="518"/>
                    <a:pt x="158" y="541"/>
                  </a:cubicBezTo>
                  <a:cubicBezTo>
                    <a:pt x="265" y="731"/>
                    <a:pt x="535" y="865"/>
                    <a:pt x="769" y="865"/>
                  </a:cubicBezTo>
                  <a:cubicBezTo>
                    <a:pt x="980" y="865"/>
                    <a:pt x="1163" y="757"/>
                    <a:pt x="1173" y="484"/>
                  </a:cubicBezTo>
                  <a:cubicBezTo>
                    <a:pt x="1179" y="161"/>
                    <a:pt x="852" y="1"/>
                    <a:pt x="556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15"/>
            <p:cNvSpPr/>
            <p:nvPr/>
          </p:nvSpPr>
          <p:spPr>
            <a:xfrm>
              <a:off x="3842016" y="134292"/>
              <a:ext cx="39640" cy="36963"/>
            </a:xfrm>
            <a:custGeom>
              <a:rect b="b" l="l" r="r" t="t"/>
              <a:pathLst>
                <a:path extrusionOk="0" h="1077" w="1155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60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15"/>
            <p:cNvSpPr/>
            <p:nvPr/>
          </p:nvSpPr>
          <p:spPr>
            <a:xfrm>
              <a:off x="3973839" y="23404"/>
              <a:ext cx="38953" cy="32501"/>
            </a:xfrm>
            <a:custGeom>
              <a:rect b="b" l="l" r="r" t="t"/>
              <a:pathLst>
                <a:path extrusionOk="0" h="947" w="1135">
                  <a:moveTo>
                    <a:pt x="473" y="0"/>
                  </a:moveTo>
                  <a:cubicBezTo>
                    <a:pt x="328" y="0"/>
                    <a:pt x="199" y="75"/>
                    <a:pt x="136" y="264"/>
                  </a:cubicBezTo>
                  <a:cubicBezTo>
                    <a:pt x="0" y="644"/>
                    <a:pt x="450" y="946"/>
                    <a:pt x="786" y="946"/>
                  </a:cubicBezTo>
                  <a:cubicBezTo>
                    <a:pt x="979" y="946"/>
                    <a:pt x="1134" y="846"/>
                    <a:pt x="1118" y="603"/>
                  </a:cubicBezTo>
                  <a:cubicBezTo>
                    <a:pt x="1118" y="580"/>
                    <a:pt x="1118" y="546"/>
                    <a:pt x="1107" y="524"/>
                  </a:cubicBezTo>
                  <a:cubicBezTo>
                    <a:pt x="1063" y="260"/>
                    <a:pt x="742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15"/>
            <p:cNvSpPr/>
            <p:nvPr/>
          </p:nvSpPr>
          <p:spPr>
            <a:xfrm>
              <a:off x="4095435" y="591709"/>
              <a:ext cx="40532" cy="29515"/>
            </a:xfrm>
            <a:custGeom>
              <a:rect b="b" l="l" r="r" t="t"/>
              <a:pathLst>
                <a:path extrusionOk="0" h="860" w="1181">
                  <a:moveTo>
                    <a:pt x="565" y="1"/>
                  </a:moveTo>
                  <a:cubicBezTo>
                    <a:pt x="269" y="1"/>
                    <a:pt x="0" y="162"/>
                    <a:pt x="125" y="474"/>
                  </a:cubicBezTo>
                  <a:cubicBezTo>
                    <a:pt x="136" y="485"/>
                    <a:pt x="148" y="507"/>
                    <a:pt x="159" y="530"/>
                  </a:cubicBezTo>
                  <a:cubicBezTo>
                    <a:pt x="266" y="726"/>
                    <a:pt x="539" y="860"/>
                    <a:pt x="775" y="860"/>
                  </a:cubicBezTo>
                  <a:cubicBezTo>
                    <a:pt x="987" y="860"/>
                    <a:pt x="1169" y="752"/>
                    <a:pt x="1175" y="485"/>
                  </a:cubicBezTo>
                  <a:cubicBezTo>
                    <a:pt x="1180" y="159"/>
                    <a:pt x="859" y="1"/>
                    <a:pt x="56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15"/>
            <p:cNvSpPr/>
            <p:nvPr/>
          </p:nvSpPr>
          <p:spPr>
            <a:xfrm>
              <a:off x="4132432" y="513391"/>
              <a:ext cx="38988" cy="32913"/>
            </a:xfrm>
            <a:custGeom>
              <a:rect b="b" l="l" r="r" t="t"/>
              <a:pathLst>
                <a:path extrusionOk="0" h="959" w="1136">
                  <a:moveTo>
                    <a:pt x="485" y="0"/>
                  </a:moveTo>
                  <a:cubicBezTo>
                    <a:pt x="346" y="0"/>
                    <a:pt x="221" y="72"/>
                    <a:pt x="153" y="250"/>
                  </a:cubicBezTo>
                  <a:cubicBezTo>
                    <a:pt x="1" y="642"/>
                    <a:pt x="459" y="959"/>
                    <a:pt x="797" y="959"/>
                  </a:cubicBezTo>
                  <a:cubicBezTo>
                    <a:pt x="985" y="959"/>
                    <a:pt x="1135" y="861"/>
                    <a:pt x="1123" y="623"/>
                  </a:cubicBezTo>
                  <a:cubicBezTo>
                    <a:pt x="1123" y="589"/>
                    <a:pt x="1123" y="566"/>
                    <a:pt x="1123" y="544"/>
                  </a:cubicBezTo>
                  <a:cubicBezTo>
                    <a:pt x="1079" y="275"/>
                    <a:pt x="756" y="0"/>
                    <a:pt x="4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15"/>
            <p:cNvSpPr/>
            <p:nvPr/>
          </p:nvSpPr>
          <p:spPr>
            <a:xfrm>
              <a:off x="4050133" y="523653"/>
              <a:ext cx="39331" cy="32467"/>
            </a:xfrm>
            <a:custGeom>
              <a:rect b="b" l="l" r="r" t="t"/>
              <a:pathLst>
                <a:path extrusionOk="0" h="946" w="1146">
                  <a:moveTo>
                    <a:pt x="473" y="0"/>
                  </a:moveTo>
                  <a:cubicBezTo>
                    <a:pt x="331" y="0"/>
                    <a:pt x="202" y="73"/>
                    <a:pt x="136" y="256"/>
                  </a:cubicBezTo>
                  <a:cubicBezTo>
                    <a:pt x="0" y="642"/>
                    <a:pt x="452" y="946"/>
                    <a:pt x="791" y="946"/>
                  </a:cubicBezTo>
                  <a:cubicBezTo>
                    <a:pt x="987" y="946"/>
                    <a:pt x="1146" y="843"/>
                    <a:pt x="1129" y="595"/>
                  </a:cubicBezTo>
                  <a:cubicBezTo>
                    <a:pt x="1118" y="572"/>
                    <a:pt x="1118" y="550"/>
                    <a:pt x="1118" y="527"/>
                  </a:cubicBezTo>
                  <a:cubicBezTo>
                    <a:pt x="1066" y="261"/>
                    <a:pt x="744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15"/>
            <p:cNvSpPr/>
            <p:nvPr/>
          </p:nvSpPr>
          <p:spPr>
            <a:xfrm>
              <a:off x="3706624" y="289384"/>
              <a:ext cx="42797" cy="36688"/>
            </a:xfrm>
            <a:custGeom>
              <a:rect b="b" l="l" r="r" t="t"/>
              <a:pathLst>
                <a:path extrusionOk="0" h="1069" w="1247">
                  <a:moveTo>
                    <a:pt x="776" y="1"/>
                  </a:moveTo>
                  <a:cubicBezTo>
                    <a:pt x="733" y="1"/>
                    <a:pt x="685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33"/>
                    <a:pt x="1" y="1034"/>
                    <a:pt x="576" y="1068"/>
                  </a:cubicBezTo>
                  <a:cubicBezTo>
                    <a:pt x="584" y="1068"/>
                    <a:pt x="592" y="1068"/>
                    <a:pt x="600" y="1068"/>
                  </a:cubicBezTo>
                  <a:cubicBezTo>
                    <a:pt x="1168" y="1068"/>
                    <a:pt x="1246" y="1"/>
                    <a:pt x="7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15"/>
            <p:cNvSpPr/>
            <p:nvPr/>
          </p:nvSpPr>
          <p:spPr>
            <a:xfrm>
              <a:off x="3948889" y="13899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64" y="541"/>
                  </a:cubicBezTo>
                  <a:cubicBezTo>
                    <a:pt x="264" y="730"/>
                    <a:pt x="532" y="861"/>
                    <a:pt x="766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15"/>
            <p:cNvSpPr/>
            <p:nvPr/>
          </p:nvSpPr>
          <p:spPr>
            <a:xfrm>
              <a:off x="4040248" y="734686"/>
              <a:ext cx="40017" cy="37992"/>
            </a:xfrm>
            <a:custGeom>
              <a:rect b="b" l="l" r="r" t="t"/>
              <a:pathLst>
                <a:path extrusionOk="0" h="1107" w="1166">
                  <a:moveTo>
                    <a:pt x="533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9" y="110"/>
                    <a:pt x="277" y="133"/>
                    <a:pt x="255" y="144"/>
                  </a:cubicBezTo>
                  <a:cubicBezTo>
                    <a:pt x="1" y="429"/>
                    <a:pt x="95" y="1107"/>
                    <a:pt x="503" y="1107"/>
                  </a:cubicBezTo>
                  <a:cubicBezTo>
                    <a:pt x="548" y="1107"/>
                    <a:pt x="597" y="1099"/>
                    <a:pt x="650" y="1081"/>
                  </a:cubicBezTo>
                  <a:cubicBezTo>
                    <a:pt x="1166" y="909"/>
                    <a:pt x="921" y="0"/>
                    <a:pt x="53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15"/>
            <p:cNvSpPr/>
            <p:nvPr/>
          </p:nvSpPr>
          <p:spPr>
            <a:xfrm>
              <a:off x="3987224" y="362726"/>
              <a:ext cx="41356" cy="37821"/>
            </a:xfrm>
            <a:custGeom>
              <a:rect b="b" l="l" r="r" t="t"/>
              <a:pathLst>
                <a:path extrusionOk="0" h="1102" w="1205">
                  <a:moveTo>
                    <a:pt x="651" y="1"/>
                  </a:moveTo>
                  <a:cubicBezTo>
                    <a:pt x="580" y="1"/>
                    <a:pt x="503" y="25"/>
                    <a:pt x="423" y="82"/>
                  </a:cubicBezTo>
                  <a:cubicBezTo>
                    <a:pt x="1" y="369"/>
                    <a:pt x="402" y="1101"/>
                    <a:pt x="760" y="1101"/>
                  </a:cubicBezTo>
                  <a:cubicBezTo>
                    <a:pt x="851" y="1101"/>
                    <a:pt x="939" y="1054"/>
                    <a:pt x="1010" y="939"/>
                  </a:cubicBezTo>
                  <a:cubicBezTo>
                    <a:pt x="1033" y="917"/>
                    <a:pt x="1044" y="894"/>
                    <a:pt x="1055" y="872"/>
                  </a:cubicBezTo>
                  <a:cubicBezTo>
                    <a:pt x="1204" y="563"/>
                    <a:pt x="991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15"/>
            <p:cNvSpPr/>
            <p:nvPr/>
          </p:nvSpPr>
          <p:spPr>
            <a:xfrm>
              <a:off x="4142179" y="548981"/>
              <a:ext cx="39914" cy="38027"/>
            </a:xfrm>
            <a:custGeom>
              <a:rect b="b" l="l" r="r" t="t"/>
              <a:pathLst>
                <a:path extrusionOk="0" h="1108" w="1163">
                  <a:moveTo>
                    <a:pt x="515" y="1"/>
                  </a:moveTo>
                  <a:cubicBezTo>
                    <a:pt x="442" y="1"/>
                    <a:pt x="365" y="32"/>
                    <a:pt x="286" y="105"/>
                  </a:cubicBezTo>
                  <a:cubicBezTo>
                    <a:pt x="275" y="116"/>
                    <a:pt x="253" y="139"/>
                    <a:pt x="241" y="150"/>
                  </a:cubicBezTo>
                  <a:cubicBezTo>
                    <a:pt x="0" y="441"/>
                    <a:pt x="99" y="1108"/>
                    <a:pt x="497" y="1108"/>
                  </a:cubicBezTo>
                  <a:cubicBezTo>
                    <a:pt x="547" y="1108"/>
                    <a:pt x="600" y="1098"/>
                    <a:pt x="659" y="1075"/>
                  </a:cubicBezTo>
                  <a:cubicBezTo>
                    <a:pt x="1163" y="895"/>
                    <a:pt x="906" y="1"/>
                    <a:pt x="5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15"/>
            <p:cNvSpPr/>
            <p:nvPr/>
          </p:nvSpPr>
          <p:spPr>
            <a:xfrm>
              <a:off x="3889789" y="624828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096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15"/>
            <p:cNvSpPr/>
            <p:nvPr/>
          </p:nvSpPr>
          <p:spPr>
            <a:xfrm>
              <a:off x="4134972" y="364648"/>
              <a:ext cx="51240" cy="28897"/>
            </a:xfrm>
            <a:custGeom>
              <a:rect b="b" l="l" r="r" t="t"/>
              <a:pathLst>
                <a:path extrusionOk="0" h="842" w="1493">
                  <a:moveTo>
                    <a:pt x="893" y="0"/>
                  </a:moveTo>
                  <a:cubicBezTo>
                    <a:pt x="480" y="0"/>
                    <a:pt x="1" y="415"/>
                    <a:pt x="372" y="714"/>
                  </a:cubicBezTo>
                  <a:cubicBezTo>
                    <a:pt x="395" y="737"/>
                    <a:pt x="417" y="748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8" y="841"/>
                    <a:pt x="1493" y="602"/>
                    <a:pt x="1298" y="229"/>
                  </a:cubicBezTo>
                  <a:cubicBezTo>
                    <a:pt x="1211" y="65"/>
                    <a:pt x="1057" y="0"/>
                    <a:pt x="8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15"/>
            <p:cNvSpPr/>
            <p:nvPr/>
          </p:nvSpPr>
          <p:spPr>
            <a:xfrm>
              <a:off x="4144204" y="624725"/>
              <a:ext cx="51960" cy="34389"/>
            </a:xfrm>
            <a:custGeom>
              <a:rect b="b" l="l" r="r" t="t"/>
              <a:pathLst>
                <a:path extrusionOk="0" h="1002" w="1514">
                  <a:moveTo>
                    <a:pt x="827" y="0"/>
                  </a:moveTo>
                  <a:cubicBezTo>
                    <a:pt x="311" y="0"/>
                    <a:pt x="1" y="1001"/>
                    <a:pt x="604" y="1001"/>
                  </a:cubicBezTo>
                  <a:cubicBezTo>
                    <a:pt x="610" y="1001"/>
                    <a:pt x="616" y="1001"/>
                    <a:pt x="622" y="1001"/>
                  </a:cubicBezTo>
                  <a:cubicBezTo>
                    <a:pt x="645" y="1001"/>
                    <a:pt x="668" y="1001"/>
                    <a:pt x="690" y="990"/>
                  </a:cubicBezTo>
                  <a:cubicBezTo>
                    <a:pt x="1096" y="933"/>
                    <a:pt x="1514" y="222"/>
                    <a:pt x="984" y="31"/>
                  </a:cubicBezTo>
                  <a:cubicBezTo>
                    <a:pt x="930" y="10"/>
                    <a:pt x="878" y="0"/>
                    <a:pt x="82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15"/>
            <p:cNvSpPr/>
            <p:nvPr/>
          </p:nvSpPr>
          <p:spPr>
            <a:xfrm>
              <a:off x="4301801" y="527702"/>
              <a:ext cx="50828" cy="34629"/>
            </a:xfrm>
            <a:custGeom>
              <a:rect b="b" l="l" r="r" t="t"/>
              <a:pathLst>
                <a:path extrusionOk="0" h="1009" w="1481">
                  <a:moveTo>
                    <a:pt x="809" y="0"/>
                  </a:moveTo>
                  <a:cubicBezTo>
                    <a:pt x="293" y="0"/>
                    <a:pt x="0" y="1008"/>
                    <a:pt x="577" y="1008"/>
                  </a:cubicBezTo>
                  <a:cubicBezTo>
                    <a:pt x="588" y="1008"/>
                    <a:pt x="600" y="1008"/>
                    <a:pt x="612" y="1007"/>
                  </a:cubicBezTo>
                  <a:cubicBezTo>
                    <a:pt x="634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0" y="25"/>
                  </a:cubicBezTo>
                  <a:cubicBezTo>
                    <a:pt x="902" y="8"/>
                    <a:pt x="855" y="0"/>
                    <a:pt x="8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15"/>
            <p:cNvSpPr/>
            <p:nvPr/>
          </p:nvSpPr>
          <p:spPr>
            <a:xfrm>
              <a:off x="3956851" y="-42662"/>
              <a:ext cx="40086" cy="29550"/>
            </a:xfrm>
            <a:custGeom>
              <a:rect b="b" l="l" r="r" t="t"/>
              <a:pathLst>
                <a:path extrusionOk="0" h="861" w="1168">
                  <a:moveTo>
                    <a:pt x="546" y="0"/>
                  </a:moveTo>
                  <a:cubicBezTo>
                    <a:pt x="257" y="0"/>
                    <a:pt x="0" y="155"/>
                    <a:pt x="123" y="463"/>
                  </a:cubicBezTo>
                  <a:cubicBezTo>
                    <a:pt x="123" y="485"/>
                    <a:pt x="135" y="508"/>
                    <a:pt x="146" y="531"/>
                  </a:cubicBezTo>
                  <a:cubicBezTo>
                    <a:pt x="253" y="727"/>
                    <a:pt x="526" y="860"/>
                    <a:pt x="762" y="860"/>
                  </a:cubicBezTo>
                  <a:cubicBezTo>
                    <a:pt x="974" y="860"/>
                    <a:pt x="1156" y="752"/>
                    <a:pt x="1161" y="485"/>
                  </a:cubicBezTo>
                  <a:cubicBezTo>
                    <a:pt x="1167" y="161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15"/>
            <p:cNvSpPr/>
            <p:nvPr/>
          </p:nvSpPr>
          <p:spPr>
            <a:xfrm>
              <a:off x="3926821" y="229976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04" y="0"/>
                  </a:moveTo>
                  <a:cubicBezTo>
                    <a:pt x="600" y="0"/>
                    <a:pt x="596" y="0"/>
                    <a:pt x="592" y="0"/>
                  </a:cubicBezTo>
                  <a:cubicBezTo>
                    <a:pt x="11" y="10"/>
                    <a:pt x="1" y="1078"/>
                    <a:pt x="461" y="1078"/>
                  </a:cubicBezTo>
                  <a:cubicBezTo>
                    <a:pt x="511" y="1078"/>
                    <a:pt x="566" y="1066"/>
                    <a:pt x="626" y="1038"/>
                  </a:cubicBezTo>
                  <a:cubicBezTo>
                    <a:pt x="637" y="1027"/>
                    <a:pt x="660" y="1027"/>
                    <a:pt x="682" y="1004"/>
                  </a:cubicBezTo>
                  <a:cubicBezTo>
                    <a:pt x="1041" y="792"/>
                    <a:pt x="1155" y="0"/>
                    <a:pt x="6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15"/>
            <p:cNvSpPr/>
            <p:nvPr/>
          </p:nvSpPr>
          <p:spPr>
            <a:xfrm>
              <a:off x="4198464" y="737089"/>
              <a:ext cx="42797" cy="36654"/>
            </a:xfrm>
            <a:custGeom>
              <a:rect b="b" l="l" r="r" t="t"/>
              <a:pathLst>
                <a:path extrusionOk="0" h="1068" w="1247">
                  <a:moveTo>
                    <a:pt x="776" y="0"/>
                  </a:moveTo>
                  <a:cubicBezTo>
                    <a:pt x="733" y="0"/>
                    <a:pt x="685" y="9"/>
                    <a:pt x="632" y="29"/>
                  </a:cubicBezTo>
                  <a:cubicBezTo>
                    <a:pt x="610" y="29"/>
                    <a:pt x="587" y="40"/>
                    <a:pt x="565" y="52"/>
                  </a:cubicBezTo>
                  <a:cubicBezTo>
                    <a:pt x="192" y="232"/>
                    <a:pt x="1" y="1033"/>
                    <a:pt x="565" y="1067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7" y="1068"/>
                    <a:pt x="1246" y="0"/>
                    <a:pt x="77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15"/>
            <p:cNvSpPr/>
            <p:nvPr/>
          </p:nvSpPr>
          <p:spPr>
            <a:xfrm>
              <a:off x="4210956" y="360358"/>
              <a:ext cx="40017" cy="38027"/>
            </a:xfrm>
            <a:custGeom>
              <a:rect b="b" l="l" r="r" t="t"/>
              <a:pathLst>
                <a:path extrusionOk="0" h="1108" w="1166">
                  <a:moveTo>
                    <a:pt x="663" y="0"/>
                  </a:moveTo>
                  <a:cubicBezTo>
                    <a:pt x="618" y="0"/>
                    <a:pt x="569" y="9"/>
                    <a:pt x="517" y="27"/>
                  </a:cubicBezTo>
                  <a:cubicBezTo>
                    <a:pt x="1" y="199"/>
                    <a:pt x="245" y="1107"/>
                    <a:pt x="634" y="1107"/>
                  </a:cubicBezTo>
                  <a:cubicBezTo>
                    <a:pt x="704" y="1107"/>
                    <a:pt x="779" y="1077"/>
                    <a:pt x="855" y="1008"/>
                  </a:cubicBezTo>
                  <a:lnTo>
                    <a:pt x="912" y="963"/>
                  </a:lnTo>
                  <a:cubicBezTo>
                    <a:pt x="1166" y="679"/>
                    <a:pt x="1072" y="0"/>
                    <a:pt x="66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15"/>
            <p:cNvSpPr/>
            <p:nvPr/>
          </p:nvSpPr>
          <p:spPr>
            <a:xfrm>
              <a:off x="3744650" y="-43074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578" y="1"/>
                  </a:moveTo>
                  <a:cubicBezTo>
                    <a:pt x="275" y="1"/>
                    <a:pt x="0" y="167"/>
                    <a:pt x="145" y="486"/>
                  </a:cubicBezTo>
                  <a:cubicBezTo>
                    <a:pt x="156" y="509"/>
                    <a:pt x="156" y="531"/>
                    <a:pt x="179" y="554"/>
                  </a:cubicBezTo>
                  <a:cubicBezTo>
                    <a:pt x="282" y="737"/>
                    <a:pt x="541" y="856"/>
                    <a:pt x="770" y="856"/>
                  </a:cubicBezTo>
                  <a:cubicBezTo>
                    <a:pt x="994" y="856"/>
                    <a:pt x="1189" y="742"/>
                    <a:pt x="1183" y="464"/>
                  </a:cubicBezTo>
                  <a:cubicBezTo>
                    <a:pt x="1178" y="151"/>
                    <a:pt x="865" y="1"/>
                    <a:pt x="5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15"/>
            <p:cNvSpPr/>
            <p:nvPr/>
          </p:nvSpPr>
          <p:spPr>
            <a:xfrm>
              <a:off x="3992475" y="310388"/>
              <a:ext cx="43380" cy="28932"/>
            </a:xfrm>
            <a:custGeom>
              <a:rect b="b" l="l" r="r" t="t"/>
              <a:pathLst>
                <a:path extrusionOk="0" h="843" w="1264">
                  <a:moveTo>
                    <a:pt x="482" y="1"/>
                  </a:moveTo>
                  <a:cubicBezTo>
                    <a:pt x="228" y="1"/>
                    <a:pt x="1" y="134"/>
                    <a:pt x="45" y="444"/>
                  </a:cubicBezTo>
                  <a:cubicBezTo>
                    <a:pt x="74" y="722"/>
                    <a:pt x="333" y="842"/>
                    <a:pt x="590" y="842"/>
                  </a:cubicBezTo>
                  <a:cubicBezTo>
                    <a:pt x="928" y="842"/>
                    <a:pt x="1264" y="636"/>
                    <a:pt x="1071" y="309"/>
                  </a:cubicBezTo>
                  <a:cubicBezTo>
                    <a:pt x="1060" y="286"/>
                    <a:pt x="1038" y="264"/>
                    <a:pt x="1026" y="241"/>
                  </a:cubicBezTo>
                  <a:cubicBezTo>
                    <a:pt x="915" y="89"/>
                    <a:pt x="689" y="1"/>
                    <a:pt x="4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15"/>
            <p:cNvSpPr/>
            <p:nvPr/>
          </p:nvSpPr>
          <p:spPr>
            <a:xfrm>
              <a:off x="4072852" y="84528"/>
              <a:ext cx="40806" cy="38404"/>
            </a:xfrm>
            <a:custGeom>
              <a:rect b="b" l="l" r="r" t="t"/>
              <a:pathLst>
                <a:path extrusionOk="0" h="1119" w="1189">
                  <a:moveTo>
                    <a:pt x="511" y="0"/>
                  </a:moveTo>
                  <a:cubicBezTo>
                    <a:pt x="434" y="0"/>
                    <a:pt x="353" y="36"/>
                    <a:pt x="275" y="119"/>
                  </a:cubicBezTo>
                  <a:cubicBezTo>
                    <a:pt x="253" y="131"/>
                    <a:pt x="241" y="153"/>
                    <a:pt x="219" y="176"/>
                  </a:cubicBezTo>
                  <a:cubicBezTo>
                    <a:pt x="1" y="464"/>
                    <a:pt x="131" y="1118"/>
                    <a:pt x="511" y="1118"/>
                  </a:cubicBezTo>
                  <a:cubicBezTo>
                    <a:pt x="564" y="1118"/>
                    <a:pt x="620" y="1106"/>
                    <a:pt x="682" y="1079"/>
                  </a:cubicBezTo>
                  <a:cubicBezTo>
                    <a:pt x="1188" y="863"/>
                    <a:pt x="892" y="0"/>
                    <a:pt x="5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15"/>
            <p:cNvSpPr/>
            <p:nvPr/>
          </p:nvSpPr>
          <p:spPr>
            <a:xfrm>
              <a:off x="3755770" y="243258"/>
              <a:ext cx="40189" cy="30030"/>
            </a:xfrm>
            <a:custGeom>
              <a:rect b="b" l="l" r="r" t="t"/>
              <a:pathLst>
                <a:path extrusionOk="0" h="875" w="1171">
                  <a:moveTo>
                    <a:pt x="523" y="0"/>
                  </a:moveTo>
                  <a:cubicBezTo>
                    <a:pt x="244" y="0"/>
                    <a:pt x="1" y="150"/>
                    <a:pt x="115" y="460"/>
                  </a:cubicBezTo>
                  <a:cubicBezTo>
                    <a:pt x="115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3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15"/>
            <p:cNvSpPr/>
            <p:nvPr/>
          </p:nvSpPr>
          <p:spPr>
            <a:xfrm>
              <a:off x="3891608" y="-9749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0"/>
                  </a:moveTo>
                  <a:cubicBezTo>
                    <a:pt x="48" y="0"/>
                    <a:pt x="0" y="1081"/>
                    <a:pt x="475" y="1081"/>
                  </a:cubicBezTo>
                  <a:cubicBezTo>
                    <a:pt x="520" y="1081"/>
                    <a:pt x="570" y="1071"/>
                    <a:pt x="625" y="1050"/>
                  </a:cubicBezTo>
                  <a:lnTo>
                    <a:pt x="682" y="1016"/>
                  </a:lnTo>
                  <a:cubicBezTo>
                    <a:pt x="1054" y="813"/>
                    <a:pt x="1201" y="23"/>
                    <a:pt x="636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15"/>
            <p:cNvSpPr/>
            <p:nvPr/>
          </p:nvSpPr>
          <p:spPr>
            <a:xfrm>
              <a:off x="3904959" y="36892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15"/>
            <p:cNvSpPr/>
            <p:nvPr/>
          </p:nvSpPr>
          <p:spPr>
            <a:xfrm>
              <a:off x="3901630" y="-41392"/>
              <a:ext cx="38953" cy="32604"/>
            </a:xfrm>
            <a:custGeom>
              <a:rect b="b" l="l" r="r" t="t"/>
              <a:pathLst>
                <a:path extrusionOk="0" h="950" w="1135">
                  <a:moveTo>
                    <a:pt x="353" y="1"/>
                  </a:moveTo>
                  <a:cubicBezTo>
                    <a:pt x="158" y="1"/>
                    <a:pt x="1" y="102"/>
                    <a:pt x="17" y="347"/>
                  </a:cubicBezTo>
                  <a:cubicBezTo>
                    <a:pt x="17" y="369"/>
                    <a:pt x="17" y="392"/>
                    <a:pt x="28" y="415"/>
                  </a:cubicBezTo>
                  <a:cubicBezTo>
                    <a:pt x="73" y="687"/>
                    <a:pt x="395" y="949"/>
                    <a:pt x="664" y="949"/>
                  </a:cubicBezTo>
                  <a:cubicBezTo>
                    <a:pt x="807" y="949"/>
                    <a:pt x="936" y="874"/>
                    <a:pt x="999" y="685"/>
                  </a:cubicBezTo>
                  <a:cubicBezTo>
                    <a:pt x="1134" y="300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15"/>
            <p:cNvSpPr/>
            <p:nvPr/>
          </p:nvSpPr>
          <p:spPr>
            <a:xfrm>
              <a:off x="4005997" y="395879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88" y="1"/>
                  </a:moveTo>
                  <a:cubicBezTo>
                    <a:pt x="281" y="1"/>
                    <a:pt x="1" y="171"/>
                    <a:pt x="147" y="492"/>
                  </a:cubicBezTo>
                  <a:cubicBezTo>
                    <a:pt x="158" y="515"/>
                    <a:pt x="170" y="526"/>
                    <a:pt x="181" y="549"/>
                  </a:cubicBezTo>
                  <a:cubicBezTo>
                    <a:pt x="289" y="731"/>
                    <a:pt x="548" y="851"/>
                    <a:pt x="776" y="851"/>
                  </a:cubicBezTo>
                  <a:cubicBezTo>
                    <a:pt x="998" y="851"/>
                    <a:pt x="1191" y="737"/>
                    <a:pt x="1185" y="458"/>
                  </a:cubicBezTo>
                  <a:cubicBezTo>
                    <a:pt x="1180" y="148"/>
                    <a:pt x="873" y="1"/>
                    <a:pt x="5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15"/>
            <p:cNvSpPr/>
            <p:nvPr/>
          </p:nvSpPr>
          <p:spPr>
            <a:xfrm>
              <a:off x="3894045" y="271298"/>
              <a:ext cx="38576" cy="32913"/>
            </a:xfrm>
            <a:custGeom>
              <a:rect b="b" l="l" r="r" t="t"/>
              <a:pathLst>
                <a:path extrusionOk="0" h="959" w="1124">
                  <a:moveTo>
                    <a:pt x="337" y="0"/>
                  </a:moveTo>
                  <a:cubicBezTo>
                    <a:pt x="150" y="0"/>
                    <a:pt x="0" y="100"/>
                    <a:pt x="12" y="342"/>
                  </a:cubicBezTo>
                  <a:lnTo>
                    <a:pt x="12" y="410"/>
                  </a:lnTo>
                  <a:cubicBezTo>
                    <a:pt x="50" y="691"/>
                    <a:pt x="369" y="958"/>
                    <a:pt x="638" y="958"/>
                  </a:cubicBezTo>
                  <a:cubicBezTo>
                    <a:pt x="779" y="958"/>
                    <a:pt x="906" y="885"/>
                    <a:pt x="972" y="703"/>
                  </a:cubicBezTo>
                  <a:cubicBezTo>
                    <a:pt x="1124" y="319"/>
                    <a:pt x="671" y="0"/>
                    <a:pt x="33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15"/>
            <p:cNvSpPr/>
            <p:nvPr/>
          </p:nvSpPr>
          <p:spPr>
            <a:xfrm>
              <a:off x="3933925" y="425085"/>
              <a:ext cx="38816" cy="32604"/>
            </a:xfrm>
            <a:custGeom>
              <a:rect b="b" l="l" r="r" t="t"/>
              <a:pathLst>
                <a:path extrusionOk="0" h="950" w="1131">
                  <a:moveTo>
                    <a:pt x="353" y="1"/>
                  </a:moveTo>
                  <a:cubicBezTo>
                    <a:pt x="158" y="1"/>
                    <a:pt x="0" y="104"/>
                    <a:pt x="13" y="352"/>
                  </a:cubicBezTo>
                  <a:cubicBezTo>
                    <a:pt x="13" y="375"/>
                    <a:pt x="13" y="397"/>
                    <a:pt x="24" y="420"/>
                  </a:cubicBezTo>
                  <a:cubicBezTo>
                    <a:pt x="68" y="692"/>
                    <a:pt x="390" y="949"/>
                    <a:pt x="659" y="949"/>
                  </a:cubicBezTo>
                  <a:cubicBezTo>
                    <a:pt x="803" y="949"/>
                    <a:pt x="932" y="876"/>
                    <a:pt x="994" y="691"/>
                  </a:cubicBezTo>
                  <a:cubicBezTo>
                    <a:pt x="1130" y="305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15"/>
            <p:cNvSpPr/>
            <p:nvPr/>
          </p:nvSpPr>
          <p:spPr>
            <a:xfrm>
              <a:off x="3687851" y="60710"/>
              <a:ext cx="40498" cy="29687"/>
            </a:xfrm>
            <a:custGeom>
              <a:rect b="b" l="l" r="r" t="t"/>
              <a:pathLst>
                <a:path extrusionOk="0" h="865" w="1180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20" y="864"/>
                  </a:cubicBezTo>
                  <a:cubicBezTo>
                    <a:pt x="914" y="864"/>
                    <a:pt x="1180" y="706"/>
                    <a:pt x="1055" y="396"/>
                  </a:cubicBezTo>
                  <a:cubicBezTo>
                    <a:pt x="1044" y="373"/>
                    <a:pt x="1033" y="351"/>
                    <a:pt x="1022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15"/>
            <p:cNvSpPr/>
            <p:nvPr/>
          </p:nvSpPr>
          <p:spPr>
            <a:xfrm>
              <a:off x="3990107" y="-10916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4" y="34"/>
                    <a:pt x="531" y="46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3"/>
                    <a:pt x="573" y="1073"/>
                  </a:cubicBezTo>
                  <a:cubicBezTo>
                    <a:pt x="1151" y="1073"/>
                    <a:pt x="1201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15"/>
            <p:cNvSpPr/>
            <p:nvPr/>
          </p:nvSpPr>
          <p:spPr>
            <a:xfrm>
              <a:off x="3920643" y="342580"/>
              <a:ext cx="50691" cy="28829"/>
            </a:xfrm>
            <a:custGeom>
              <a:rect b="b" l="l" r="r" t="t"/>
              <a:pathLst>
                <a:path extrusionOk="0" h="840" w="1477">
                  <a:moveTo>
                    <a:pt x="883" y="1"/>
                  </a:moveTo>
                  <a:cubicBezTo>
                    <a:pt x="473" y="1"/>
                    <a:pt x="1" y="385"/>
                    <a:pt x="366" y="702"/>
                  </a:cubicBezTo>
                  <a:cubicBezTo>
                    <a:pt x="377" y="714"/>
                    <a:pt x="400" y="725"/>
                    <a:pt x="411" y="748"/>
                  </a:cubicBezTo>
                  <a:cubicBezTo>
                    <a:pt x="504" y="810"/>
                    <a:pt x="627" y="840"/>
                    <a:pt x="753" y="840"/>
                  </a:cubicBezTo>
                  <a:cubicBezTo>
                    <a:pt x="1102" y="840"/>
                    <a:pt x="1477" y="613"/>
                    <a:pt x="1302" y="240"/>
                  </a:cubicBezTo>
                  <a:cubicBezTo>
                    <a:pt x="1219" y="69"/>
                    <a:pt x="1057" y="1"/>
                    <a:pt x="8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15"/>
            <p:cNvSpPr/>
            <p:nvPr/>
          </p:nvSpPr>
          <p:spPr>
            <a:xfrm>
              <a:off x="4018009" y="-52443"/>
              <a:ext cx="40772" cy="38130"/>
            </a:xfrm>
            <a:custGeom>
              <a:rect b="b" l="l" r="r" t="t"/>
              <a:pathLst>
                <a:path extrusionOk="0" h="1111" w="1188">
                  <a:moveTo>
                    <a:pt x="671" y="1"/>
                  </a:moveTo>
                  <a:cubicBezTo>
                    <a:pt x="615" y="1"/>
                    <a:pt x="552" y="15"/>
                    <a:pt x="485" y="48"/>
                  </a:cubicBezTo>
                  <a:cubicBezTo>
                    <a:pt x="1" y="272"/>
                    <a:pt x="316" y="1111"/>
                    <a:pt x="695" y="1111"/>
                  </a:cubicBezTo>
                  <a:cubicBezTo>
                    <a:pt x="775" y="1111"/>
                    <a:pt x="858" y="1073"/>
                    <a:pt x="937" y="985"/>
                  </a:cubicBezTo>
                  <a:cubicBezTo>
                    <a:pt x="948" y="973"/>
                    <a:pt x="971" y="951"/>
                    <a:pt x="982" y="928"/>
                  </a:cubicBezTo>
                  <a:cubicBezTo>
                    <a:pt x="1188" y="635"/>
                    <a:pt x="1045" y="1"/>
                    <a:pt x="67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15"/>
            <p:cNvSpPr/>
            <p:nvPr/>
          </p:nvSpPr>
          <p:spPr>
            <a:xfrm>
              <a:off x="3694886" y="1087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7" y="1038"/>
                    <a:pt x="670" y="1027"/>
                    <a:pt x="681" y="1016"/>
                  </a:cubicBezTo>
                  <a:cubicBezTo>
                    <a:pt x="1054" y="813"/>
                    <a:pt x="1200" y="12"/>
                    <a:pt x="636" y="0"/>
                  </a:cubicBezTo>
                  <a:cubicBezTo>
                    <a:pt x="633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15"/>
            <p:cNvSpPr/>
            <p:nvPr/>
          </p:nvSpPr>
          <p:spPr>
            <a:xfrm>
              <a:off x="3843904" y="101688"/>
              <a:ext cx="40463" cy="29550"/>
            </a:xfrm>
            <a:custGeom>
              <a:rect b="b" l="l" r="r" t="t"/>
              <a:pathLst>
                <a:path extrusionOk="0" h="861" w="1179">
                  <a:moveTo>
                    <a:pt x="406" y="1"/>
                  </a:moveTo>
                  <a:cubicBezTo>
                    <a:pt x="194" y="1"/>
                    <a:pt x="12" y="108"/>
                    <a:pt x="7" y="376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6"/>
                    <a:pt x="1056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15"/>
            <p:cNvSpPr/>
            <p:nvPr/>
          </p:nvSpPr>
          <p:spPr>
            <a:xfrm>
              <a:off x="4255744" y="551280"/>
              <a:ext cx="38850" cy="32844"/>
            </a:xfrm>
            <a:custGeom>
              <a:rect b="b" l="l" r="r" t="t"/>
              <a:pathLst>
                <a:path extrusionOk="0" h="957" w="1132">
                  <a:moveTo>
                    <a:pt x="340" y="1"/>
                  </a:moveTo>
                  <a:cubicBezTo>
                    <a:pt x="152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0" y="686"/>
                    <a:pt x="372" y="956"/>
                    <a:pt x="642" y="956"/>
                  </a:cubicBezTo>
                  <a:cubicBezTo>
                    <a:pt x="781" y="956"/>
                    <a:pt x="907" y="884"/>
                    <a:pt x="972" y="704"/>
                  </a:cubicBezTo>
                  <a:cubicBezTo>
                    <a:pt x="1131" y="320"/>
                    <a:pt x="677" y="1"/>
                    <a:pt x="34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15"/>
            <p:cNvSpPr/>
            <p:nvPr/>
          </p:nvSpPr>
          <p:spPr>
            <a:xfrm>
              <a:off x="3881896" y="294086"/>
              <a:ext cx="38953" cy="32501"/>
            </a:xfrm>
            <a:custGeom>
              <a:rect b="b" l="l" r="r" t="t"/>
              <a:pathLst>
                <a:path extrusionOk="0" h="947" w="1135">
                  <a:moveTo>
                    <a:pt x="349" y="1"/>
                  </a:moveTo>
                  <a:cubicBezTo>
                    <a:pt x="155" y="1"/>
                    <a:pt x="0" y="101"/>
                    <a:pt x="17" y="344"/>
                  </a:cubicBezTo>
                  <a:lnTo>
                    <a:pt x="17" y="412"/>
                  </a:lnTo>
                  <a:cubicBezTo>
                    <a:pt x="68" y="684"/>
                    <a:pt x="388" y="946"/>
                    <a:pt x="658" y="946"/>
                  </a:cubicBezTo>
                  <a:cubicBezTo>
                    <a:pt x="802" y="946"/>
                    <a:pt x="932" y="871"/>
                    <a:pt x="998" y="682"/>
                  </a:cubicBezTo>
                  <a:cubicBezTo>
                    <a:pt x="1134" y="303"/>
                    <a:pt x="684" y="1"/>
                    <a:pt x="34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15"/>
            <p:cNvSpPr/>
            <p:nvPr/>
          </p:nvSpPr>
          <p:spPr>
            <a:xfrm>
              <a:off x="3812638" y="247754"/>
              <a:ext cx="42351" cy="36585"/>
            </a:xfrm>
            <a:custGeom>
              <a:rect b="b" l="l" r="r" t="t"/>
              <a:pathLst>
                <a:path extrusionOk="0" h="1066" w="1234">
                  <a:moveTo>
                    <a:pt x="637" y="0"/>
                  </a:moveTo>
                  <a:cubicBezTo>
                    <a:pt x="74" y="0"/>
                    <a:pt x="1" y="1066"/>
                    <a:pt x="475" y="1066"/>
                  </a:cubicBezTo>
                  <a:cubicBezTo>
                    <a:pt x="517" y="1066"/>
                    <a:pt x="563" y="1057"/>
                    <a:pt x="613" y="1039"/>
                  </a:cubicBezTo>
                  <a:cubicBezTo>
                    <a:pt x="635" y="1028"/>
                    <a:pt x="658" y="1017"/>
                    <a:pt x="681" y="1006"/>
                  </a:cubicBezTo>
                  <a:cubicBezTo>
                    <a:pt x="1053" y="825"/>
                    <a:pt x="1233" y="35"/>
                    <a:pt x="669" y="1"/>
                  </a:cubicBezTo>
                  <a:cubicBezTo>
                    <a:pt x="658" y="0"/>
                    <a:pt x="648" y="0"/>
                    <a:pt x="63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15"/>
            <p:cNvSpPr/>
            <p:nvPr/>
          </p:nvSpPr>
          <p:spPr>
            <a:xfrm>
              <a:off x="4157383" y="474884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7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15"/>
            <p:cNvSpPr/>
            <p:nvPr/>
          </p:nvSpPr>
          <p:spPr>
            <a:xfrm>
              <a:off x="3838207" y="-9715"/>
              <a:ext cx="40875" cy="38267"/>
            </a:xfrm>
            <a:custGeom>
              <a:rect b="b" l="l" r="r" t="t"/>
              <a:pathLst>
                <a:path extrusionOk="0" h="1115" w="1191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701" y="1114"/>
                  </a:cubicBezTo>
                  <a:cubicBezTo>
                    <a:pt x="780" y="1114"/>
                    <a:pt x="862" y="1078"/>
                    <a:pt x="940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15"/>
            <p:cNvSpPr/>
            <p:nvPr/>
          </p:nvSpPr>
          <p:spPr>
            <a:xfrm>
              <a:off x="4178489" y="290929"/>
              <a:ext cx="40189" cy="29927"/>
            </a:xfrm>
            <a:custGeom>
              <a:rect b="b" l="l" r="r" t="t"/>
              <a:pathLst>
                <a:path extrusionOk="0" h="872" w="1171">
                  <a:moveTo>
                    <a:pt x="521" y="1"/>
                  </a:moveTo>
                  <a:cubicBezTo>
                    <a:pt x="243" y="1"/>
                    <a:pt x="1" y="145"/>
                    <a:pt x="109" y="447"/>
                  </a:cubicBezTo>
                  <a:cubicBezTo>
                    <a:pt x="120" y="470"/>
                    <a:pt x="131" y="492"/>
                    <a:pt x="142" y="515"/>
                  </a:cubicBezTo>
                  <a:cubicBezTo>
                    <a:pt x="241" y="723"/>
                    <a:pt x="518" y="872"/>
                    <a:pt x="757" y="872"/>
                  </a:cubicBezTo>
                  <a:cubicBezTo>
                    <a:pt x="958" y="872"/>
                    <a:pt x="1131" y="767"/>
                    <a:pt x="1147" y="504"/>
                  </a:cubicBezTo>
                  <a:cubicBezTo>
                    <a:pt x="1170" y="174"/>
                    <a:pt x="825" y="1"/>
                    <a:pt x="5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15"/>
            <p:cNvSpPr/>
            <p:nvPr/>
          </p:nvSpPr>
          <p:spPr>
            <a:xfrm>
              <a:off x="3975384" y="237389"/>
              <a:ext cx="40463" cy="29687"/>
            </a:xfrm>
            <a:custGeom>
              <a:rect b="b" l="l" r="r" t="t"/>
              <a:pathLst>
                <a:path extrusionOk="0" h="865" w="1179">
                  <a:moveTo>
                    <a:pt x="406" y="0"/>
                  </a:moveTo>
                  <a:cubicBezTo>
                    <a:pt x="197" y="0"/>
                    <a:pt x="17" y="106"/>
                    <a:pt x="12" y="371"/>
                  </a:cubicBezTo>
                  <a:cubicBezTo>
                    <a:pt x="1" y="701"/>
                    <a:pt x="331" y="865"/>
                    <a:pt x="628" y="865"/>
                  </a:cubicBezTo>
                  <a:cubicBezTo>
                    <a:pt x="920" y="865"/>
                    <a:pt x="1179" y="707"/>
                    <a:pt x="1050" y="394"/>
                  </a:cubicBezTo>
                  <a:cubicBezTo>
                    <a:pt x="1039" y="371"/>
                    <a:pt x="1028" y="348"/>
                    <a:pt x="1016" y="326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15"/>
            <p:cNvSpPr/>
            <p:nvPr/>
          </p:nvSpPr>
          <p:spPr>
            <a:xfrm>
              <a:off x="3988185" y="281868"/>
              <a:ext cx="412" cy="2334"/>
            </a:xfrm>
            <a:custGeom>
              <a:rect b="b" l="l" r="r" t="t"/>
              <a:pathLst>
                <a:path extrusionOk="0" h="68" w="12">
                  <a:moveTo>
                    <a:pt x="0" y="0"/>
                  </a:moveTo>
                  <a:cubicBezTo>
                    <a:pt x="0" y="12"/>
                    <a:pt x="3" y="23"/>
                    <a:pt x="6" y="34"/>
                  </a:cubicBezTo>
                  <a:lnTo>
                    <a:pt x="6" y="34"/>
                  </a:lnTo>
                  <a:lnTo>
                    <a:pt x="0" y="0"/>
                  </a:lnTo>
                  <a:close/>
                  <a:moveTo>
                    <a:pt x="6" y="34"/>
                  </a:moveTo>
                  <a:lnTo>
                    <a:pt x="12" y="68"/>
                  </a:lnTo>
                  <a:cubicBezTo>
                    <a:pt x="12" y="57"/>
                    <a:pt x="9" y="45"/>
                    <a:pt x="6" y="34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15"/>
            <p:cNvSpPr/>
            <p:nvPr/>
          </p:nvSpPr>
          <p:spPr>
            <a:xfrm>
              <a:off x="4002702" y="66098"/>
              <a:ext cx="38953" cy="32604"/>
            </a:xfrm>
            <a:custGeom>
              <a:rect b="b" l="l" r="r" t="t"/>
              <a:pathLst>
                <a:path extrusionOk="0" h="950" w="1135">
                  <a:moveTo>
                    <a:pt x="352" y="1"/>
                  </a:moveTo>
                  <a:cubicBezTo>
                    <a:pt x="158" y="1"/>
                    <a:pt x="1" y="103"/>
                    <a:pt x="17" y="352"/>
                  </a:cubicBezTo>
                  <a:cubicBezTo>
                    <a:pt x="17" y="374"/>
                    <a:pt x="17" y="397"/>
                    <a:pt x="29" y="420"/>
                  </a:cubicBezTo>
                  <a:cubicBezTo>
                    <a:pt x="73" y="691"/>
                    <a:pt x="394" y="949"/>
                    <a:pt x="663" y="949"/>
                  </a:cubicBezTo>
                  <a:cubicBezTo>
                    <a:pt x="807" y="949"/>
                    <a:pt x="936" y="875"/>
                    <a:pt x="999" y="690"/>
                  </a:cubicBezTo>
                  <a:cubicBezTo>
                    <a:pt x="1135" y="305"/>
                    <a:pt x="688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15"/>
            <p:cNvSpPr/>
            <p:nvPr/>
          </p:nvSpPr>
          <p:spPr>
            <a:xfrm>
              <a:off x="3720626" y="-100628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582" y="0"/>
                  </a:moveTo>
                  <a:cubicBezTo>
                    <a:pt x="278" y="0"/>
                    <a:pt x="0" y="167"/>
                    <a:pt x="146" y="482"/>
                  </a:cubicBezTo>
                  <a:cubicBezTo>
                    <a:pt x="157" y="504"/>
                    <a:pt x="168" y="527"/>
                    <a:pt x="179" y="549"/>
                  </a:cubicBezTo>
                  <a:cubicBezTo>
                    <a:pt x="288" y="732"/>
                    <a:pt x="547" y="851"/>
                    <a:pt x="774" y="851"/>
                  </a:cubicBezTo>
                  <a:cubicBezTo>
                    <a:pt x="997" y="851"/>
                    <a:pt x="1189" y="738"/>
                    <a:pt x="1184" y="459"/>
                  </a:cubicBezTo>
                  <a:cubicBezTo>
                    <a:pt x="1178" y="148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15"/>
            <p:cNvSpPr/>
            <p:nvPr/>
          </p:nvSpPr>
          <p:spPr>
            <a:xfrm>
              <a:off x="3977305" y="166930"/>
              <a:ext cx="38576" cy="32810"/>
            </a:xfrm>
            <a:custGeom>
              <a:rect b="b" l="l" r="r" t="t"/>
              <a:pathLst>
                <a:path extrusionOk="0" h="956" w="1124">
                  <a:moveTo>
                    <a:pt x="336" y="0"/>
                  </a:moveTo>
                  <a:cubicBezTo>
                    <a:pt x="150" y="0"/>
                    <a:pt x="0" y="98"/>
                    <a:pt x="13" y="336"/>
                  </a:cubicBezTo>
                  <a:lnTo>
                    <a:pt x="13" y="404"/>
                  </a:lnTo>
                  <a:cubicBezTo>
                    <a:pt x="50" y="687"/>
                    <a:pt x="373" y="956"/>
                    <a:pt x="643" y="956"/>
                  </a:cubicBezTo>
                  <a:cubicBezTo>
                    <a:pt x="782" y="956"/>
                    <a:pt x="907" y="885"/>
                    <a:pt x="972" y="709"/>
                  </a:cubicBezTo>
                  <a:cubicBezTo>
                    <a:pt x="1124" y="317"/>
                    <a:pt x="671" y="0"/>
                    <a:pt x="33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15"/>
            <p:cNvSpPr/>
            <p:nvPr/>
          </p:nvSpPr>
          <p:spPr>
            <a:xfrm>
              <a:off x="3755255" y="147437"/>
              <a:ext cx="39331" cy="32501"/>
            </a:xfrm>
            <a:custGeom>
              <a:rect b="b" l="l" r="r" t="t"/>
              <a:pathLst>
                <a:path extrusionOk="0" h="947" w="1146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15"/>
            <p:cNvSpPr/>
            <p:nvPr/>
          </p:nvSpPr>
          <p:spPr>
            <a:xfrm>
              <a:off x="4126323" y="401508"/>
              <a:ext cx="43140" cy="36963"/>
            </a:xfrm>
            <a:custGeom>
              <a:rect b="b" l="l" r="r" t="t"/>
              <a:pathLst>
                <a:path extrusionOk="0" h="1077" w="1257">
                  <a:moveTo>
                    <a:pt x="667" y="0"/>
                  </a:moveTo>
                  <a:cubicBezTo>
                    <a:pt x="87" y="0"/>
                    <a:pt x="1" y="1077"/>
                    <a:pt x="484" y="1077"/>
                  </a:cubicBezTo>
                  <a:cubicBezTo>
                    <a:pt x="527" y="1077"/>
                    <a:pt x="573" y="1068"/>
                    <a:pt x="624" y="1050"/>
                  </a:cubicBezTo>
                  <a:cubicBezTo>
                    <a:pt x="647" y="1039"/>
                    <a:pt x="669" y="1028"/>
                    <a:pt x="692" y="1017"/>
                  </a:cubicBezTo>
                  <a:cubicBezTo>
                    <a:pt x="1064" y="836"/>
                    <a:pt x="1256" y="46"/>
                    <a:pt x="692" y="1"/>
                  </a:cubicBezTo>
                  <a:cubicBezTo>
                    <a:pt x="684" y="1"/>
                    <a:pt x="675" y="0"/>
                    <a:pt x="66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15"/>
            <p:cNvSpPr/>
            <p:nvPr/>
          </p:nvSpPr>
          <p:spPr>
            <a:xfrm>
              <a:off x="3829970" y="-69088"/>
              <a:ext cx="40498" cy="29515"/>
            </a:xfrm>
            <a:custGeom>
              <a:rect b="b" l="l" r="r" t="t"/>
              <a:pathLst>
                <a:path extrusionOk="0" h="860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31" y="859"/>
                    <a:pt x="627" y="859"/>
                  </a:cubicBezTo>
                  <a:cubicBezTo>
                    <a:pt x="920" y="859"/>
                    <a:pt x="1179" y="701"/>
                    <a:pt x="1044" y="386"/>
                  </a:cubicBezTo>
                  <a:cubicBezTo>
                    <a:pt x="1044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15"/>
            <p:cNvSpPr/>
            <p:nvPr/>
          </p:nvSpPr>
          <p:spPr>
            <a:xfrm>
              <a:off x="4087198" y="122761"/>
              <a:ext cx="41321" cy="37855"/>
            </a:xfrm>
            <a:custGeom>
              <a:rect b="b" l="l" r="r" t="t"/>
              <a:pathLst>
                <a:path extrusionOk="0" h="1103" w="1204">
                  <a:moveTo>
                    <a:pt x="445" y="0"/>
                  </a:moveTo>
                  <a:cubicBezTo>
                    <a:pt x="351" y="0"/>
                    <a:pt x="259" y="49"/>
                    <a:pt x="185" y="168"/>
                  </a:cubicBezTo>
                  <a:cubicBezTo>
                    <a:pt x="173" y="179"/>
                    <a:pt x="162" y="202"/>
                    <a:pt x="151" y="224"/>
                  </a:cubicBezTo>
                  <a:cubicBezTo>
                    <a:pt x="1" y="543"/>
                    <a:pt x="216" y="1102"/>
                    <a:pt x="559" y="1102"/>
                  </a:cubicBezTo>
                  <a:cubicBezTo>
                    <a:pt x="629" y="1102"/>
                    <a:pt x="704" y="1079"/>
                    <a:pt x="783" y="1025"/>
                  </a:cubicBezTo>
                  <a:cubicBezTo>
                    <a:pt x="1204" y="730"/>
                    <a:pt x="807" y="0"/>
                    <a:pt x="4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15"/>
            <p:cNvSpPr/>
            <p:nvPr/>
          </p:nvSpPr>
          <p:spPr>
            <a:xfrm>
              <a:off x="3958773" y="313854"/>
              <a:ext cx="40875" cy="29481"/>
            </a:xfrm>
            <a:custGeom>
              <a:rect b="b" l="l" r="r" t="t"/>
              <a:pathLst>
                <a:path extrusionOk="0" h="859" w="1191">
                  <a:moveTo>
                    <a:pt x="583" y="0"/>
                  </a:moveTo>
                  <a:cubicBezTo>
                    <a:pt x="278" y="0"/>
                    <a:pt x="1" y="170"/>
                    <a:pt x="146" y="490"/>
                  </a:cubicBezTo>
                  <a:cubicBezTo>
                    <a:pt x="158" y="513"/>
                    <a:pt x="169" y="535"/>
                    <a:pt x="180" y="546"/>
                  </a:cubicBezTo>
                  <a:cubicBezTo>
                    <a:pt x="289" y="736"/>
                    <a:pt x="550" y="858"/>
                    <a:pt x="779" y="858"/>
                  </a:cubicBezTo>
                  <a:cubicBezTo>
                    <a:pt x="1000" y="858"/>
                    <a:pt x="1190" y="745"/>
                    <a:pt x="1184" y="468"/>
                  </a:cubicBezTo>
                  <a:cubicBezTo>
                    <a:pt x="1179" y="150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15"/>
            <p:cNvSpPr/>
            <p:nvPr/>
          </p:nvSpPr>
          <p:spPr>
            <a:xfrm>
              <a:off x="4074294" y="219509"/>
              <a:ext cx="42763" cy="28863"/>
            </a:xfrm>
            <a:custGeom>
              <a:rect b="b" l="l" r="r" t="t"/>
              <a:pathLst>
                <a:path extrusionOk="0" h="841" w="1246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0" y="715"/>
                    <a:pt x="332" y="840"/>
                    <a:pt x="596" y="840"/>
                  </a:cubicBezTo>
                  <a:cubicBezTo>
                    <a:pt x="927" y="840"/>
                    <a:pt x="1245" y="643"/>
                    <a:pt x="1057" y="316"/>
                  </a:cubicBezTo>
                  <a:cubicBezTo>
                    <a:pt x="1046" y="294"/>
                    <a:pt x="1034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15"/>
            <p:cNvSpPr/>
            <p:nvPr/>
          </p:nvSpPr>
          <p:spPr>
            <a:xfrm>
              <a:off x="3796096" y="150937"/>
              <a:ext cx="50828" cy="34595"/>
            </a:xfrm>
            <a:custGeom>
              <a:rect b="b" l="l" r="r" t="t"/>
              <a:pathLst>
                <a:path extrusionOk="0" h="1008" w="1481">
                  <a:moveTo>
                    <a:pt x="904" y="0"/>
                  </a:moveTo>
                  <a:cubicBezTo>
                    <a:pt x="893" y="0"/>
                    <a:pt x="881" y="0"/>
                    <a:pt x="869" y="1"/>
                  </a:cubicBezTo>
                  <a:lnTo>
                    <a:pt x="801" y="1"/>
                  </a:lnTo>
                  <a:cubicBezTo>
                    <a:pt x="384" y="80"/>
                    <a:pt x="0" y="791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15"/>
            <p:cNvSpPr/>
            <p:nvPr/>
          </p:nvSpPr>
          <p:spPr>
            <a:xfrm>
              <a:off x="4018592" y="135390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698"/>
                    <a:pt x="327" y="859"/>
                    <a:pt x="622" y="859"/>
                  </a:cubicBezTo>
                  <a:cubicBezTo>
                    <a:pt x="914" y="859"/>
                    <a:pt x="1173" y="701"/>
                    <a:pt x="1044" y="387"/>
                  </a:cubicBezTo>
                  <a:cubicBezTo>
                    <a:pt x="1044" y="375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15"/>
            <p:cNvSpPr/>
            <p:nvPr/>
          </p:nvSpPr>
          <p:spPr>
            <a:xfrm>
              <a:off x="3920849" y="491941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89" y="13"/>
                    <a:pt x="529" y="40"/>
                  </a:cubicBezTo>
                  <a:cubicBezTo>
                    <a:pt x="507" y="52"/>
                    <a:pt x="495" y="63"/>
                    <a:pt x="473" y="74"/>
                  </a:cubicBezTo>
                  <a:cubicBezTo>
                    <a:pt x="114" y="287"/>
                    <a:pt x="0" y="1079"/>
                    <a:pt x="551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15"/>
            <p:cNvSpPr/>
            <p:nvPr/>
          </p:nvSpPr>
          <p:spPr>
            <a:xfrm>
              <a:off x="3889858" y="153305"/>
              <a:ext cx="40841" cy="29344"/>
            </a:xfrm>
            <a:custGeom>
              <a:rect b="b" l="l" r="r" t="t"/>
              <a:pathLst>
                <a:path extrusionOk="0" h="855" w="119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15"/>
            <p:cNvSpPr/>
            <p:nvPr/>
          </p:nvSpPr>
          <p:spPr>
            <a:xfrm>
              <a:off x="3932792" y="736162"/>
              <a:ext cx="39331" cy="32741"/>
            </a:xfrm>
            <a:custGeom>
              <a:rect b="b" l="l" r="r" t="t"/>
              <a:pathLst>
                <a:path extrusionOk="0" h="954" w="1146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0" y="645"/>
                    <a:pt x="453" y="954"/>
                    <a:pt x="791" y="954"/>
                  </a:cubicBezTo>
                  <a:cubicBezTo>
                    <a:pt x="988" y="954"/>
                    <a:pt x="1146" y="850"/>
                    <a:pt x="1129" y="598"/>
                  </a:cubicBezTo>
                  <a:cubicBezTo>
                    <a:pt x="1129" y="575"/>
                    <a:pt x="1118" y="553"/>
                    <a:pt x="1118" y="530"/>
                  </a:cubicBezTo>
                  <a:cubicBezTo>
                    <a:pt x="1066" y="258"/>
                    <a:pt x="747" y="0"/>
                    <a:pt x="47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15"/>
            <p:cNvSpPr/>
            <p:nvPr/>
          </p:nvSpPr>
          <p:spPr>
            <a:xfrm>
              <a:off x="4093410" y="213777"/>
              <a:ext cx="41630" cy="37683"/>
            </a:xfrm>
            <a:custGeom>
              <a:rect b="b" l="l" r="r" t="t"/>
              <a:pathLst>
                <a:path extrusionOk="0" h="1098" w="1213">
                  <a:moveTo>
                    <a:pt x="656" y="0"/>
                  </a:moveTo>
                  <a:cubicBezTo>
                    <a:pt x="586" y="0"/>
                    <a:pt x="511" y="24"/>
                    <a:pt x="432" y="77"/>
                  </a:cubicBezTo>
                  <a:cubicBezTo>
                    <a:pt x="1" y="365"/>
                    <a:pt x="400" y="1097"/>
                    <a:pt x="763" y="1097"/>
                  </a:cubicBezTo>
                  <a:cubicBezTo>
                    <a:pt x="856" y="1097"/>
                    <a:pt x="946" y="1049"/>
                    <a:pt x="1019" y="935"/>
                  </a:cubicBezTo>
                  <a:cubicBezTo>
                    <a:pt x="1030" y="912"/>
                    <a:pt x="1042" y="890"/>
                    <a:pt x="1053" y="867"/>
                  </a:cubicBezTo>
                  <a:cubicBezTo>
                    <a:pt x="1212" y="558"/>
                    <a:pt x="998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15"/>
            <p:cNvSpPr/>
            <p:nvPr/>
          </p:nvSpPr>
          <p:spPr>
            <a:xfrm>
              <a:off x="4038841" y="264125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668" y="0"/>
                  </a:moveTo>
                  <a:cubicBezTo>
                    <a:pt x="613" y="0"/>
                    <a:pt x="553" y="14"/>
                    <a:pt x="488" y="43"/>
                  </a:cubicBezTo>
                  <a:cubicBezTo>
                    <a:pt x="0" y="250"/>
                    <a:pt x="292" y="1111"/>
                    <a:pt x="670" y="1111"/>
                  </a:cubicBezTo>
                  <a:cubicBezTo>
                    <a:pt x="747" y="1111"/>
                    <a:pt x="827" y="1075"/>
                    <a:pt x="905" y="991"/>
                  </a:cubicBezTo>
                  <a:cubicBezTo>
                    <a:pt x="916" y="980"/>
                    <a:pt x="939" y="957"/>
                    <a:pt x="950" y="935"/>
                  </a:cubicBezTo>
                  <a:cubicBezTo>
                    <a:pt x="1177" y="649"/>
                    <a:pt x="1050" y="0"/>
                    <a:pt x="66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15"/>
            <p:cNvSpPr/>
            <p:nvPr/>
          </p:nvSpPr>
          <p:spPr>
            <a:xfrm>
              <a:off x="3990107" y="738702"/>
              <a:ext cx="50622" cy="28692"/>
            </a:xfrm>
            <a:custGeom>
              <a:rect b="b" l="l" r="r" t="t"/>
              <a:pathLst>
                <a:path extrusionOk="0" h="836" w="1475">
                  <a:moveTo>
                    <a:pt x="712" y="1"/>
                  </a:moveTo>
                  <a:cubicBezTo>
                    <a:pt x="366" y="1"/>
                    <a:pt x="0" y="221"/>
                    <a:pt x="181" y="591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15"/>
            <p:cNvSpPr/>
            <p:nvPr/>
          </p:nvSpPr>
          <p:spPr>
            <a:xfrm>
              <a:off x="4274757" y="441285"/>
              <a:ext cx="42660" cy="36619"/>
            </a:xfrm>
            <a:custGeom>
              <a:rect b="b" l="l" r="r" t="t"/>
              <a:pathLst>
                <a:path extrusionOk="0" h="1067" w="1243">
                  <a:moveTo>
                    <a:pt x="761" y="1"/>
                  </a:moveTo>
                  <a:cubicBezTo>
                    <a:pt x="719" y="1"/>
                    <a:pt x="672" y="9"/>
                    <a:pt x="621" y="27"/>
                  </a:cubicBezTo>
                  <a:cubicBezTo>
                    <a:pt x="599" y="38"/>
                    <a:pt x="576" y="49"/>
                    <a:pt x="553" y="61"/>
                  </a:cubicBezTo>
                  <a:cubicBezTo>
                    <a:pt x="181" y="241"/>
                    <a:pt x="1" y="1031"/>
                    <a:pt x="565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60" y="1066"/>
                    <a:pt x="1243" y="1"/>
                    <a:pt x="7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15"/>
            <p:cNvSpPr/>
            <p:nvPr/>
          </p:nvSpPr>
          <p:spPr>
            <a:xfrm>
              <a:off x="4058095" y="687565"/>
              <a:ext cx="40292" cy="29721"/>
            </a:xfrm>
            <a:custGeom>
              <a:rect b="b" l="l" r="r" t="t"/>
              <a:pathLst>
                <a:path extrusionOk="0" h="866" w="1174">
                  <a:moveTo>
                    <a:pt x="552" y="1"/>
                  </a:moveTo>
                  <a:cubicBezTo>
                    <a:pt x="260" y="1"/>
                    <a:pt x="1" y="159"/>
                    <a:pt x="130" y="468"/>
                  </a:cubicBezTo>
                  <a:cubicBezTo>
                    <a:pt x="130" y="490"/>
                    <a:pt x="141" y="513"/>
                    <a:pt x="152" y="535"/>
                  </a:cubicBezTo>
                  <a:cubicBezTo>
                    <a:pt x="259" y="732"/>
                    <a:pt x="532" y="865"/>
                    <a:pt x="768" y="865"/>
                  </a:cubicBezTo>
                  <a:cubicBezTo>
                    <a:pt x="980" y="865"/>
                    <a:pt x="1163" y="757"/>
                    <a:pt x="1168" y="490"/>
                  </a:cubicBezTo>
                  <a:cubicBezTo>
                    <a:pt x="1174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15"/>
            <p:cNvSpPr/>
            <p:nvPr/>
          </p:nvSpPr>
          <p:spPr>
            <a:xfrm>
              <a:off x="3907087" y="6838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9" y="0"/>
                  </a:moveTo>
                  <a:cubicBezTo>
                    <a:pt x="51" y="0"/>
                    <a:pt x="1" y="1072"/>
                    <a:pt x="461" y="1072"/>
                  </a:cubicBezTo>
                  <a:cubicBezTo>
                    <a:pt x="507" y="1072"/>
                    <a:pt x="558" y="1062"/>
                    <a:pt x="614" y="1038"/>
                  </a:cubicBezTo>
                  <a:cubicBezTo>
                    <a:pt x="637" y="1038"/>
                    <a:pt x="659" y="1027"/>
                    <a:pt x="682" y="1016"/>
                  </a:cubicBezTo>
                  <a:cubicBezTo>
                    <a:pt x="1043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15"/>
            <p:cNvSpPr/>
            <p:nvPr/>
          </p:nvSpPr>
          <p:spPr>
            <a:xfrm>
              <a:off x="3955855" y="493005"/>
              <a:ext cx="41012" cy="29241"/>
            </a:xfrm>
            <a:custGeom>
              <a:rect b="b" l="l" r="r" t="t"/>
              <a:pathLst>
                <a:path extrusionOk="0" h="852" w="1195">
                  <a:moveTo>
                    <a:pt x="420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5"/>
                    <a:pt x="321" y="852"/>
                    <a:pt x="608" y="852"/>
                  </a:cubicBezTo>
                  <a:cubicBezTo>
                    <a:pt x="914" y="852"/>
                    <a:pt x="1195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15"/>
            <p:cNvSpPr/>
            <p:nvPr/>
          </p:nvSpPr>
          <p:spPr>
            <a:xfrm>
              <a:off x="3778867" y="-69534"/>
              <a:ext cx="40806" cy="29241"/>
            </a:xfrm>
            <a:custGeom>
              <a:rect b="b" l="l" r="r" t="t"/>
              <a:pathLst>
                <a:path extrusionOk="0" h="852" w="1189">
                  <a:moveTo>
                    <a:pt x="411" y="0"/>
                  </a:moveTo>
                  <a:cubicBezTo>
                    <a:pt x="190" y="0"/>
                    <a:pt x="0" y="111"/>
                    <a:pt x="6" y="388"/>
                  </a:cubicBezTo>
                  <a:cubicBezTo>
                    <a:pt x="11" y="701"/>
                    <a:pt x="324" y="851"/>
                    <a:pt x="611" y="851"/>
                  </a:cubicBezTo>
                  <a:cubicBezTo>
                    <a:pt x="914" y="851"/>
                    <a:pt x="1189" y="684"/>
                    <a:pt x="1044" y="366"/>
                  </a:cubicBezTo>
                  <a:cubicBezTo>
                    <a:pt x="1033" y="343"/>
                    <a:pt x="1021" y="320"/>
                    <a:pt x="1010" y="298"/>
                  </a:cubicBezTo>
                  <a:cubicBezTo>
                    <a:pt x="901" y="120"/>
                    <a:pt x="640" y="0"/>
                    <a:pt x="41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15"/>
            <p:cNvSpPr/>
            <p:nvPr/>
          </p:nvSpPr>
          <p:spPr>
            <a:xfrm>
              <a:off x="4068185" y="361250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0"/>
                  </a:moveTo>
                  <a:cubicBezTo>
                    <a:pt x="49" y="0"/>
                    <a:pt x="1" y="1081"/>
                    <a:pt x="476" y="1081"/>
                  </a:cubicBezTo>
                  <a:cubicBezTo>
                    <a:pt x="521" y="1081"/>
                    <a:pt x="571" y="1071"/>
                    <a:pt x="626" y="1050"/>
                  </a:cubicBezTo>
                  <a:lnTo>
                    <a:pt x="682" y="1016"/>
                  </a:lnTo>
                  <a:cubicBezTo>
                    <a:pt x="1055" y="813"/>
                    <a:pt x="1201" y="23"/>
                    <a:pt x="637" y="1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15"/>
            <p:cNvSpPr/>
            <p:nvPr/>
          </p:nvSpPr>
          <p:spPr>
            <a:xfrm>
              <a:off x="4233882" y="257947"/>
              <a:ext cx="39640" cy="38027"/>
            </a:xfrm>
            <a:custGeom>
              <a:rect b="b" l="l" r="r" t="t"/>
              <a:pathLst>
                <a:path extrusionOk="0" h="1108" w="1155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22"/>
                    <a:pt x="266" y="133"/>
                    <a:pt x="255" y="156"/>
                  </a:cubicBezTo>
                  <a:cubicBezTo>
                    <a:pt x="1" y="430"/>
                    <a:pt x="85" y="1107"/>
                    <a:pt x="492" y="1107"/>
                  </a:cubicBezTo>
                  <a:cubicBezTo>
                    <a:pt x="537" y="1107"/>
                    <a:pt x="586" y="1099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15"/>
            <p:cNvSpPr/>
            <p:nvPr/>
          </p:nvSpPr>
          <p:spPr>
            <a:xfrm>
              <a:off x="4052672" y="579766"/>
              <a:ext cx="40841" cy="29378"/>
            </a:xfrm>
            <a:custGeom>
              <a:rect b="b" l="l" r="r" t="t"/>
              <a:pathLst>
                <a:path extrusionOk="0" h="856" w="1190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8"/>
                    <a:pt x="318" y="856"/>
                    <a:pt x="603" y="856"/>
                  </a:cubicBezTo>
                  <a:cubicBezTo>
                    <a:pt x="909" y="856"/>
                    <a:pt x="1190" y="686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1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15"/>
            <p:cNvSpPr/>
            <p:nvPr/>
          </p:nvSpPr>
          <p:spPr>
            <a:xfrm>
              <a:off x="4056310" y="644974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6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15"/>
            <p:cNvSpPr/>
            <p:nvPr/>
          </p:nvSpPr>
          <p:spPr>
            <a:xfrm>
              <a:off x="3886289" y="500521"/>
              <a:ext cx="40189" cy="29893"/>
            </a:xfrm>
            <a:custGeom>
              <a:rect b="b" l="l" r="r" t="t"/>
              <a:pathLst>
                <a:path extrusionOk="0" h="871" w="1171">
                  <a:moveTo>
                    <a:pt x="412" y="1"/>
                  </a:moveTo>
                  <a:cubicBezTo>
                    <a:pt x="212" y="1"/>
                    <a:pt x="39" y="103"/>
                    <a:pt x="24" y="355"/>
                  </a:cubicBezTo>
                  <a:cubicBezTo>
                    <a:pt x="1" y="695"/>
                    <a:pt x="343" y="870"/>
                    <a:pt x="645" y="870"/>
                  </a:cubicBezTo>
                  <a:cubicBezTo>
                    <a:pt x="925" y="870"/>
                    <a:pt x="1171" y="720"/>
                    <a:pt x="1062" y="411"/>
                  </a:cubicBezTo>
                  <a:cubicBezTo>
                    <a:pt x="1051" y="400"/>
                    <a:pt x="1040" y="377"/>
                    <a:pt x="1028" y="355"/>
                  </a:cubicBezTo>
                  <a:cubicBezTo>
                    <a:pt x="930" y="146"/>
                    <a:pt x="651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15"/>
            <p:cNvSpPr/>
            <p:nvPr/>
          </p:nvSpPr>
          <p:spPr>
            <a:xfrm>
              <a:off x="3797846" y="477664"/>
              <a:ext cx="38953" cy="32844"/>
            </a:xfrm>
            <a:custGeom>
              <a:rect b="b" l="l" r="r" t="t"/>
              <a:pathLst>
                <a:path extrusionOk="0" h="957" w="1135">
                  <a:moveTo>
                    <a:pt x="488" y="1"/>
                  </a:moveTo>
                  <a:cubicBezTo>
                    <a:pt x="348" y="1"/>
                    <a:pt x="222" y="73"/>
                    <a:pt x="152" y="253"/>
                  </a:cubicBezTo>
                  <a:cubicBezTo>
                    <a:pt x="0" y="637"/>
                    <a:pt x="457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15"/>
            <p:cNvSpPr/>
            <p:nvPr/>
          </p:nvSpPr>
          <p:spPr>
            <a:xfrm>
              <a:off x="3751411" y="410808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2"/>
                    <a:pt x="467" y="1082"/>
                  </a:cubicBezTo>
                  <a:cubicBezTo>
                    <a:pt x="511" y="1082"/>
                    <a:pt x="560" y="1072"/>
                    <a:pt x="614" y="1050"/>
                  </a:cubicBezTo>
                  <a:cubicBezTo>
                    <a:pt x="637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7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15"/>
            <p:cNvSpPr/>
            <p:nvPr/>
          </p:nvSpPr>
          <p:spPr>
            <a:xfrm>
              <a:off x="3822625" y="406141"/>
              <a:ext cx="38953" cy="32741"/>
            </a:xfrm>
            <a:custGeom>
              <a:rect b="b" l="l" r="r" t="t"/>
              <a:pathLst>
                <a:path extrusionOk="0" h="954" w="1135">
                  <a:moveTo>
                    <a:pt x="352" y="0"/>
                  </a:moveTo>
                  <a:cubicBezTo>
                    <a:pt x="158" y="0"/>
                    <a:pt x="1" y="103"/>
                    <a:pt x="17" y="351"/>
                  </a:cubicBezTo>
                  <a:cubicBezTo>
                    <a:pt x="17" y="374"/>
                    <a:pt x="17" y="396"/>
                    <a:pt x="28" y="419"/>
                  </a:cubicBezTo>
                  <a:cubicBezTo>
                    <a:pt x="73" y="691"/>
                    <a:pt x="395" y="954"/>
                    <a:pt x="664" y="954"/>
                  </a:cubicBezTo>
                  <a:cubicBezTo>
                    <a:pt x="807" y="954"/>
                    <a:pt x="936" y="879"/>
                    <a:pt x="999" y="690"/>
                  </a:cubicBezTo>
                  <a:cubicBezTo>
                    <a:pt x="1135" y="304"/>
                    <a:pt x="687" y="0"/>
                    <a:pt x="3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15"/>
            <p:cNvSpPr/>
            <p:nvPr/>
          </p:nvSpPr>
          <p:spPr>
            <a:xfrm>
              <a:off x="4199184" y="585326"/>
              <a:ext cx="41630" cy="37683"/>
            </a:xfrm>
            <a:custGeom>
              <a:rect b="b" l="l" r="r" t="t"/>
              <a:pathLst>
                <a:path extrusionOk="0" h="1098" w="1213">
                  <a:moveTo>
                    <a:pt x="450" y="1"/>
                  </a:moveTo>
                  <a:cubicBezTo>
                    <a:pt x="357" y="1"/>
                    <a:pt x="267" y="48"/>
                    <a:pt x="194" y="163"/>
                  </a:cubicBezTo>
                  <a:cubicBezTo>
                    <a:pt x="183" y="186"/>
                    <a:pt x="171" y="208"/>
                    <a:pt x="160" y="231"/>
                  </a:cubicBezTo>
                  <a:cubicBezTo>
                    <a:pt x="1" y="540"/>
                    <a:pt x="215" y="1098"/>
                    <a:pt x="557" y="1098"/>
                  </a:cubicBezTo>
                  <a:cubicBezTo>
                    <a:pt x="627" y="1098"/>
                    <a:pt x="702" y="1074"/>
                    <a:pt x="781" y="1021"/>
                  </a:cubicBezTo>
                  <a:cubicBezTo>
                    <a:pt x="1212" y="733"/>
                    <a:pt x="813" y="1"/>
                    <a:pt x="45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15"/>
            <p:cNvSpPr/>
            <p:nvPr/>
          </p:nvSpPr>
          <p:spPr>
            <a:xfrm>
              <a:off x="4028408" y="629804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1" y="36"/>
                    <a:pt x="273" y="120"/>
                  </a:cubicBezTo>
                  <a:cubicBezTo>
                    <a:pt x="250" y="131"/>
                    <a:pt x="239" y="153"/>
                    <a:pt x="227" y="176"/>
                  </a:cubicBezTo>
                  <a:cubicBezTo>
                    <a:pt x="1" y="462"/>
                    <a:pt x="127" y="1111"/>
                    <a:pt x="510" y="1111"/>
                  </a:cubicBezTo>
                  <a:cubicBezTo>
                    <a:pt x="565" y="1111"/>
                    <a:pt x="625" y="1097"/>
                    <a:pt x="690" y="1067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15"/>
            <p:cNvSpPr/>
            <p:nvPr/>
          </p:nvSpPr>
          <p:spPr>
            <a:xfrm>
              <a:off x="3865971" y="384554"/>
              <a:ext cx="40154" cy="30099"/>
            </a:xfrm>
            <a:custGeom>
              <a:rect b="b" l="l" r="r" t="t"/>
              <a:pathLst>
                <a:path extrusionOk="0" h="877" w="1170">
                  <a:moveTo>
                    <a:pt x="521" y="0"/>
                  </a:moveTo>
                  <a:cubicBezTo>
                    <a:pt x="243" y="0"/>
                    <a:pt x="0" y="148"/>
                    <a:pt x="108" y="450"/>
                  </a:cubicBezTo>
                  <a:cubicBezTo>
                    <a:pt x="120" y="473"/>
                    <a:pt x="131" y="495"/>
                    <a:pt x="142" y="518"/>
                  </a:cubicBezTo>
                  <a:cubicBezTo>
                    <a:pt x="241" y="727"/>
                    <a:pt x="521" y="876"/>
                    <a:pt x="761" y="876"/>
                  </a:cubicBezTo>
                  <a:cubicBezTo>
                    <a:pt x="960" y="876"/>
                    <a:pt x="1131" y="774"/>
                    <a:pt x="1146" y="518"/>
                  </a:cubicBezTo>
                  <a:cubicBezTo>
                    <a:pt x="1170" y="176"/>
                    <a:pt x="825" y="0"/>
                    <a:pt x="52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15"/>
            <p:cNvSpPr/>
            <p:nvPr/>
          </p:nvSpPr>
          <p:spPr>
            <a:xfrm>
              <a:off x="4094851" y="640478"/>
              <a:ext cx="40909" cy="37134"/>
            </a:xfrm>
            <a:custGeom>
              <a:rect b="b" l="l" r="r" t="t"/>
              <a:pathLst>
                <a:path extrusionOk="0" h="1082" w="1192">
                  <a:moveTo>
                    <a:pt x="619" y="0"/>
                  </a:moveTo>
                  <a:cubicBezTo>
                    <a:pt x="39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45" y="813"/>
                    <a:pt x="1192" y="12"/>
                    <a:pt x="627" y="0"/>
                  </a:cubicBezTo>
                  <a:cubicBezTo>
                    <a:pt x="625" y="0"/>
                    <a:pt x="622" y="0"/>
                    <a:pt x="61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15"/>
            <p:cNvSpPr/>
            <p:nvPr/>
          </p:nvSpPr>
          <p:spPr>
            <a:xfrm>
              <a:off x="4003732" y="667385"/>
              <a:ext cx="39605" cy="37031"/>
            </a:xfrm>
            <a:custGeom>
              <a:rect b="b" l="l" r="r" t="t"/>
              <a:pathLst>
                <a:path extrusionOk="0" h="1079" w="1154">
                  <a:moveTo>
                    <a:pt x="702" y="0"/>
                  </a:moveTo>
                  <a:cubicBezTo>
                    <a:pt x="654" y="0"/>
                    <a:pt x="600" y="13"/>
                    <a:pt x="540" y="40"/>
                  </a:cubicBezTo>
                  <a:cubicBezTo>
                    <a:pt x="518" y="51"/>
                    <a:pt x="495" y="63"/>
                    <a:pt x="473" y="74"/>
                  </a:cubicBezTo>
                  <a:cubicBezTo>
                    <a:pt x="114" y="287"/>
                    <a:pt x="0" y="1078"/>
                    <a:pt x="551" y="1078"/>
                  </a:cubicBezTo>
                  <a:cubicBezTo>
                    <a:pt x="555" y="1078"/>
                    <a:pt x="559" y="1078"/>
                    <a:pt x="563" y="1078"/>
                  </a:cubicBezTo>
                  <a:cubicBezTo>
                    <a:pt x="1143" y="1068"/>
                    <a:pt x="1154" y="0"/>
                    <a:pt x="70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15"/>
            <p:cNvSpPr/>
            <p:nvPr/>
          </p:nvSpPr>
          <p:spPr>
            <a:xfrm>
              <a:off x="4121003" y="131684"/>
              <a:ext cx="41630" cy="37134"/>
            </a:xfrm>
            <a:custGeom>
              <a:rect b="b" l="l" r="r" t="t"/>
              <a:pathLst>
                <a:path extrusionOk="0" h="1082" w="1213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59" y="269"/>
                    <a:pt x="1" y="1059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15"/>
            <p:cNvSpPr/>
            <p:nvPr/>
          </p:nvSpPr>
          <p:spPr>
            <a:xfrm>
              <a:off x="4035821" y="323670"/>
              <a:ext cx="1201" cy="2368"/>
            </a:xfrm>
            <a:custGeom>
              <a:rect b="b" l="l" r="r" t="t"/>
              <a:pathLst>
                <a:path extrusionOk="0" h="69" w="35">
                  <a:moveTo>
                    <a:pt x="0" y="1"/>
                  </a:moveTo>
                  <a:cubicBezTo>
                    <a:pt x="11" y="24"/>
                    <a:pt x="23" y="46"/>
                    <a:pt x="34" y="69"/>
                  </a:cubicBezTo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15"/>
            <p:cNvSpPr/>
            <p:nvPr/>
          </p:nvSpPr>
          <p:spPr>
            <a:xfrm>
              <a:off x="3705285" y="-16990"/>
              <a:ext cx="40704" cy="29481"/>
            </a:xfrm>
            <a:custGeom>
              <a:rect b="b" l="l" r="r" t="t"/>
              <a:pathLst>
                <a:path extrusionOk="0" h="859" w="1186">
                  <a:moveTo>
                    <a:pt x="413" y="1"/>
                  </a:moveTo>
                  <a:cubicBezTo>
                    <a:pt x="198" y="1"/>
                    <a:pt x="11" y="110"/>
                    <a:pt x="6" y="381"/>
                  </a:cubicBezTo>
                  <a:cubicBezTo>
                    <a:pt x="0" y="701"/>
                    <a:pt x="324" y="859"/>
                    <a:pt x="620" y="859"/>
                  </a:cubicBezTo>
                  <a:cubicBezTo>
                    <a:pt x="917" y="859"/>
                    <a:pt x="1186" y="698"/>
                    <a:pt x="1055" y="381"/>
                  </a:cubicBezTo>
                  <a:cubicBezTo>
                    <a:pt x="1044" y="358"/>
                    <a:pt x="1033" y="347"/>
                    <a:pt x="1021" y="324"/>
                  </a:cubicBezTo>
                  <a:cubicBezTo>
                    <a:pt x="916" y="130"/>
                    <a:pt x="647" y="1"/>
                    <a:pt x="41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15"/>
            <p:cNvSpPr/>
            <p:nvPr/>
          </p:nvSpPr>
          <p:spPr>
            <a:xfrm>
              <a:off x="4089154" y="552035"/>
              <a:ext cx="43346" cy="28383"/>
            </a:xfrm>
            <a:custGeom>
              <a:rect b="b" l="l" r="r" t="t"/>
              <a:pathLst>
                <a:path extrusionOk="0" h="827" w="1263">
                  <a:moveTo>
                    <a:pt x="481" y="0"/>
                  </a:moveTo>
                  <a:cubicBezTo>
                    <a:pt x="228" y="0"/>
                    <a:pt x="0" y="130"/>
                    <a:pt x="37" y="433"/>
                  </a:cubicBezTo>
                  <a:cubicBezTo>
                    <a:pt x="72" y="708"/>
                    <a:pt x="335" y="827"/>
                    <a:pt x="594" y="827"/>
                  </a:cubicBezTo>
                  <a:cubicBezTo>
                    <a:pt x="932" y="827"/>
                    <a:pt x="1262" y="624"/>
                    <a:pt x="1064" y="298"/>
                  </a:cubicBezTo>
                  <a:cubicBezTo>
                    <a:pt x="1053" y="275"/>
                    <a:pt x="1042" y="264"/>
                    <a:pt x="1030" y="242"/>
                  </a:cubicBezTo>
                  <a:cubicBezTo>
                    <a:pt x="918" y="89"/>
                    <a:pt x="691" y="0"/>
                    <a:pt x="48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15"/>
            <p:cNvSpPr/>
            <p:nvPr/>
          </p:nvSpPr>
          <p:spPr>
            <a:xfrm>
              <a:off x="4201964" y="520735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414" y="0"/>
                  </a:moveTo>
                  <a:cubicBezTo>
                    <a:pt x="205" y="0"/>
                    <a:pt x="22" y="108"/>
                    <a:pt x="11" y="375"/>
                  </a:cubicBezTo>
                  <a:cubicBezTo>
                    <a:pt x="0" y="698"/>
                    <a:pt x="325" y="859"/>
                    <a:pt x="619" y="859"/>
                  </a:cubicBezTo>
                  <a:cubicBezTo>
                    <a:pt x="911" y="859"/>
                    <a:pt x="1173" y="701"/>
                    <a:pt x="1050" y="386"/>
                  </a:cubicBezTo>
                  <a:cubicBezTo>
                    <a:pt x="1038" y="375"/>
                    <a:pt x="1027" y="352"/>
                    <a:pt x="1016" y="330"/>
                  </a:cubicBezTo>
                  <a:cubicBezTo>
                    <a:pt x="915" y="134"/>
                    <a:pt x="648" y="0"/>
                    <a:pt x="41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15"/>
            <p:cNvSpPr/>
            <p:nvPr/>
          </p:nvSpPr>
          <p:spPr>
            <a:xfrm>
              <a:off x="3920403" y="87823"/>
              <a:ext cx="1201" cy="2368"/>
            </a:xfrm>
            <a:custGeom>
              <a:rect b="b" l="l" r="r" t="t"/>
              <a:pathLst>
                <a:path extrusionOk="0" h="69" w="35">
                  <a:moveTo>
                    <a:pt x="34" y="69"/>
                  </a:moveTo>
                  <a:cubicBezTo>
                    <a:pt x="23" y="46"/>
                    <a:pt x="12" y="23"/>
                    <a:pt x="1" y="1"/>
                  </a:cubicBezTo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15"/>
            <p:cNvSpPr/>
            <p:nvPr/>
          </p:nvSpPr>
          <p:spPr>
            <a:xfrm>
              <a:off x="4098901" y="373880"/>
              <a:ext cx="42934" cy="28863"/>
            </a:xfrm>
            <a:custGeom>
              <a:rect b="b" l="l" r="r" t="t"/>
              <a:pathLst>
                <a:path extrusionOk="0" h="841" w="1251">
                  <a:moveTo>
                    <a:pt x="653" y="0"/>
                  </a:moveTo>
                  <a:cubicBezTo>
                    <a:pt x="321" y="0"/>
                    <a:pt x="0" y="198"/>
                    <a:pt x="182" y="524"/>
                  </a:cubicBezTo>
                  <a:cubicBezTo>
                    <a:pt x="193" y="547"/>
                    <a:pt x="205" y="569"/>
                    <a:pt x="216" y="580"/>
                  </a:cubicBezTo>
                  <a:cubicBezTo>
                    <a:pt x="332" y="743"/>
                    <a:pt x="569" y="840"/>
                    <a:pt x="785" y="840"/>
                  </a:cubicBezTo>
                  <a:cubicBezTo>
                    <a:pt x="1032" y="840"/>
                    <a:pt x="1250" y="713"/>
                    <a:pt x="1220" y="411"/>
                  </a:cubicBezTo>
                  <a:cubicBezTo>
                    <a:pt x="1190" y="126"/>
                    <a:pt x="918" y="0"/>
                    <a:pt x="65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15"/>
            <p:cNvSpPr/>
            <p:nvPr/>
          </p:nvSpPr>
          <p:spPr>
            <a:xfrm>
              <a:off x="4267344" y="767427"/>
              <a:ext cx="50965" cy="28829"/>
            </a:xfrm>
            <a:custGeom>
              <a:rect b="b" l="l" r="r" t="t"/>
              <a:pathLst>
                <a:path extrusionOk="0" h="840" w="1485">
                  <a:moveTo>
                    <a:pt x="726" y="1"/>
                  </a:moveTo>
                  <a:cubicBezTo>
                    <a:pt x="379" y="1"/>
                    <a:pt x="0" y="227"/>
                    <a:pt x="183" y="601"/>
                  </a:cubicBezTo>
                  <a:cubicBezTo>
                    <a:pt x="266" y="771"/>
                    <a:pt x="429" y="840"/>
                    <a:pt x="602" y="840"/>
                  </a:cubicBezTo>
                  <a:cubicBezTo>
                    <a:pt x="1012" y="840"/>
                    <a:pt x="1484" y="455"/>
                    <a:pt x="1119" y="138"/>
                  </a:cubicBezTo>
                  <a:cubicBezTo>
                    <a:pt x="1108" y="127"/>
                    <a:pt x="1085" y="115"/>
                    <a:pt x="1063" y="93"/>
                  </a:cubicBezTo>
                  <a:cubicBezTo>
                    <a:pt x="973" y="30"/>
                    <a:pt x="852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15"/>
            <p:cNvSpPr/>
            <p:nvPr/>
          </p:nvSpPr>
          <p:spPr>
            <a:xfrm>
              <a:off x="4201312" y="316463"/>
              <a:ext cx="42969" cy="29000"/>
            </a:xfrm>
            <a:custGeom>
              <a:rect b="b" l="l" r="r" t="t"/>
              <a:pathLst>
                <a:path extrusionOk="0" h="845" w="1252">
                  <a:moveTo>
                    <a:pt x="652" y="1"/>
                  </a:moveTo>
                  <a:cubicBezTo>
                    <a:pt x="321" y="1"/>
                    <a:pt x="0" y="200"/>
                    <a:pt x="188" y="538"/>
                  </a:cubicBezTo>
                  <a:cubicBezTo>
                    <a:pt x="200" y="549"/>
                    <a:pt x="211" y="572"/>
                    <a:pt x="222" y="595"/>
                  </a:cubicBezTo>
                  <a:cubicBezTo>
                    <a:pt x="337" y="751"/>
                    <a:pt x="572" y="845"/>
                    <a:pt x="785" y="845"/>
                  </a:cubicBezTo>
                  <a:cubicBezTo>
                    <a:pt x="1033" y="845"/>
                    <a:pt x="1252" y="718"/>
                    <a:pt x="1215" y="414"/>
                  </a:cubicBezTo>
                  <a:cubicBezTo>
                    <a:pt x="1190" y="128"/>
                    <a:pt x="918" y="1"/>
                    <a:pt x="6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15"/>
            <p:cNvSpPr/>
            <p:nvPr/>
          </p:nvSpPr>
          <p:spPr>
            <a:xfrm>
              <a:off x="4178489" y="719688"/>
              <a:ext cx="51480" cy="28966"/>
            </a:xfrm>
            <a:custGeom>
              <a:rect b="b" l="l" r="r" t="t"/>
              <a:pathLst>
                <a:path extrusionOk="0" h="844" w="1500">
                  <a:moveTo>
                    <a:pt x="895" y="1"/>
                  </a:moveTo>
                  <a:cubicBezTo>
                    <a:pt x="479" y="1"/>
                    <a:pt x="1" y="410"/>
                    <a:pt x="379" y="717"/>
                  </a:cubicBezTo>
                  <a:cubicBezTo>
                    <a:pt x="402" y="728"/>
                    <a:pt x="413" y="750"/>
                    <a:pt x="436" y="762"/>
                  </a:cubicBezTo>
                  <a:cubicBezTo>
                    <a:pt x="526" y="818"/>
                    <a:pt x="640" y="844"/>
                    <a:pt x="758" y="844"/>
                  </a:cubicBezTo>
                  <a:cubicBezTo>
                    <a:pt x="1115" y="844"/>
                    <a:pt x="1500" y="605"/>
                    <a:pt x="1305" y="231"/>
                  </a:cubicBezTo>
                  <a:cubicBezTo>
                    <a:pt x="1218" y="67"/>
                    <a:pt x="1061" y="1"/>
                    <a:pt x="89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15"/>
            <p:cNvSpPr/>
            <p:nvPr/>
          </p:nvSpPr>
          <p:spPr>
            <a:xfrm>
              <a:off x="4189026" y="423026"/>
              <a:ext cx="51686" cy="34698"/>
            </a:xfrm>
            <a:custGeom>
              <a:rect b="b" l="l" r="r" t="t"/>
              <a:pathLst>
                <a:path extrusionOk="0" h="1011" w="1506">
                  <a:moveTo>
                    <a:pt x="826" y="1"/>
                  </a:moveTo>
                  <a:cubicBezTo>
                    <a:pt x="307" y="1"/>
                    <a:pt x="0" y="1011"/>
                    <a:pt x="596" y="1011"/>
                  </a:cubicBezTo>
                  <a:cubicBezTo>
                    <a:pt x="602" y="1011"/>
                    <a:pt x="608" y="1010"/>
                    <a:pt x="614" y="1010"/>
                  </a:cubicBezTo>
                  <a:cubicBezTo>
                    <a:pt x="637" y="1010"/>
                    <a:pt x="659" y="999"/>
                    <a:pt x="682" y="999"/>
                  </a:cubicBezTo>
                  <a:cubicBezTo>
                    <a:pt x="1088" y="943"/>
                    <a:pt x="1506" y="232"/>
                    <a:pt x="975" y="29"/>
                  </a:cubicBezTo>
                  <a:cubicBezTo>
                    <a:pt x="924" y="10"/>
                    <a:pt x="874" y="1"/>
                    <a:pt x="8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15"/>
            <p:cNvSpPr/>
            <p:nvPr/>
          </p:nvSpPr>
          <p:spPr>
            <a:xfrm>
              <a:off x="4059468" y="-89097"/>
              <a:ext cx="40292" cy="29687"/>
            </a:xfrm>
            <a:custGeom>
              <a:rect b="b" l="l" r="r" t="t"/>
              <a:pathLst>
                <a:path extrusionOk="0" h="865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35" y="496"/>
                    <a:pt x="146" y="518"/>
                    <a:pt x="158" y="541"/>
                  </a:cubicBezTo>
                  <a:cubicBezTo>
                    <a:pt x="259" y="731"/>
                    <a:pt x="529" y="865"/>
                    <a:pt x="763" y="865"/>
                  </a:cubicBezTo>
                  <a:cubicBezTo>
                    <a:pt x="974" y="865"/>
                    <a:pt x="1156" y="757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15"/>
            <p:cNvSpPr/>
            <p:nvPr/>
          </p:nvSpPr>
          <p:spPr>
            <a:xfrm>
              <a:off x="4112320" y="732970"/>
              <a:ext cx="39193" cy="32501"/>
            </a:xfrm>
            <a:custGeom>
              <a:rect b="b" l="l" r="r" t="t"/>
              <a:pathLst>
                <a:path extrusionOk="0" h="947" w="1142">
                  <a:moveTo>
                    <a:pt x="355" y="1"/>
                  </a:moveTo>
                  <a:cubicBezTo>
                    <a:pt x="159" y="1"/>
                    <a:pt x="0" y="103"/>
                    <a:pt x="17" y="352"/>
                  </a:cubicBezTo>
                  <a:cubicBezTo>
                    <a:pt x="17" y="375"/>
                    <a:pt x="28" y="397"/>
                    <a:pt x="28" y="420"/>
                  </a:cubicBezTo>
                  <a:cubicBezTo>
                    <a:pt x="72" y="686"/>
                    <a:pt x="397" y="947"/>
                    <a:pt x="667" y="947"/>
                  </a:cubicBezTo>
                  <a:cubicBezTo>
                    <a:pt x="809" y="947"/>
                    <a:pt x="936" y="874"/>
                    <a:pt x="998" y="691"/>
                  </a:cubicBezTo>
                  <a:cubicBezTo>
                    <a:pt x="1141" y="305"/>
                    <a:pt x="692" y="1"/>
                    <a:pt x="3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15"/>
            <p:cNvSpPr/>
            <p:nvPr/>
          </p:nvSpPr>
          <p:spPr>
            <a:xfrm>
              <a:off x="4010047" y="177604"/>
              <a:ext cx="40498" cy="29652"/>
            </a:xfrm>
            <a:custGeom>
              <a:rect b="b" l="l" r="r" t="t"/>
              <a:pathLst>
                <a:path extrusionOk="0" h="864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702"/>
                    <a:pt x="325" y="863"/>
                    <a:pt x="620" y="863"/>
                  </a:cubicBezTo>
                  <a:cubicBezTo>
                    <a:pt x="915" y="863"/>
                    <a:pt x="1180" y="702"/>
                    <a:pt x="1056" y="386"/>
                  </a:cubicBezTo>
                  <a:cubicBezTo>
                    <a:pt x="1045" y="375"/>
                    <a:pt x="1033" y="353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15"/>
            <p:cNvSpPr/>
            <p:nvPr/>
          </p:nvSpPr>
          <p:spPr>
            <a:xfrm>
              <a:off x="3933170" y="443824"/>
              <a:ext cx="41562" cy="36757"/>
            </a:xfrm>
            <a:custGeom>
              <a:rect b="b" l="l" r="r" t="t"/>
              <a:pathLst>
                <a:path extrusionOk="0" h="1071" w="1211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3" y="54"/>
                    <a:pt x="520" y="66"/>
                  </a:cubicBezTo>
                  <a:cubicBezTo>
                    <a:pt x="159" y="258"/>
                    <a:pt x="1" y="1059"/>
                    <a:pt x="576" y="1070"/>
                  </a:cubicBezTo>
                  <a:cubicBezTo>
                    <a:pt x="582" y="1070"/>
                    <a:pt x="587" y="1070"/>
                    <a:pt x="593" y="1070"/>
                  </a:cubicBezTo>
                  <a:cubicBezTo>
                    <a:pt x="1165" y="1070"/>
                    <a:pt x="1210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15"/>
            <p:cNvSpPr/>
            <p:nvPr/>
          </p:nvSpPr>
          <p:spPr>
            <a:xfrm>
              <a:off x="4090973" y="771512"/>
              <a:ext cx="50622" cy="28692"/>
            </a:xfrm>
            <a:custGeom>
              <a:rect b="b" l="l" r="r" t="t"/>
              <a:pathLst>
                <a:path extrusionOk="0" h="836" w="1475">
                  <a:moveTo>
                    <a:pt x="874" y="0"/>
                  </a:moveTo>
                  <a:cubicBezTo>
                    <a:pt x="467" y="0"/>
                    <a:pt x="0" y="387"/>
                    <a:pt x="357" y="696"/>
                  </a:cubicBezTo>
                  <a:cubicBezTo>
                    <a:pt x="368" y="707"/>
                    <a:pt x="391" y="730"/>
                    <a:pt x="413" y="741"/>
                  </a:cubicBezTo>
                  <a:cubicBezTo>
                    <a:pt x="505" y="805"/>
                    <a:pt x="629" y="836"/>
                    <a:pt x="757" y="836"/>
                  </a:cubicBezTo>
                  <a:cubicBezTo>
                    <a:pt x="1103" y="836"/>
                    <a:pt x="1474" y="615"/>
                    <a:pt x="1293" y="245"/>
                  </a:cubicBezTo>
                  <a:cubicBezTo>
                    <a:pt x="1209" y="70"/>
                    <a:pt x="1047" y="0"/>
                    <a:pt x="8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15"/>
            <p:cNvSpPr/>
            <p:nvPr/>
          </p:nvSpPr>
          <p:spPr>
            <a:xfrm>
              <a:off x="3818541" y="212507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905" y="0"/>
                  </a:moveTo>
                  <a:cubicBezTo>
                    <a:pt x="894" y="0"/>
                    <a:pt x="882" y="1"/>
                    <a:pt x="870" y="1"/>
                  </a:cubicBezTo>
                  <a:lnTo>
                    <a:pt x="802" y="1"/>
                  </a:lnTo>
                  <a:cubicBezTo>
                    <a:pt x="384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1" y="0"/>
                    <a:pt x="9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15"/>
            <p:cNvSpPr/>
            <p:nvPr/>
          </p:nvSpPr>
          <p:spPr>
            <a:xfrm>
              <a:off x="3986057" y="784450"/>
              <a:ext cx="40292" cy="29652"/>
            </a:xfrm>
            <a:custGeom>
              <a:rect b="b" l="l" r="r" t="t"/>
              <a:pathLst>
                <a:path extrusionOk="0" h="864" w="1174">
                  <a:moveTo>
                    <a:pt x="405" y="1"/>
                  </a:moveTo>
                  <a:cubicBezTo>
                    <a:pt x="193" y="1"/>
                    <a:pt x="11" y="108"/>
                    <a:pt x="6" y="375"/>
                  </a:cubicBezTo>
                  <a:cubicBezTo>
                    <a:pt x="0" y="703"/>
                    <a:pt x="325" y="864"/>
                    <a:pt x="618" y="864"/>
                  </a:cubicBezTo>
                  <a:cubicBezTo>
                    <a:pt x="911" y="864"/>
                    <a:pt x="1174" y="703"/>
                    <a:pt x="1044" y="387"/>
                  </a:cubicBezTo>
                  <a:cubicBezTo>
                    <a:pt x="1033" y="364"/>
                    <a:pt x="1033" y="353"/>
                    <a:pt x="1021" y="330"/>
                  </a:cubicBezTo>
                  <a:cubicBezTo>
                    <a:pt x="914" y="134"/>
                    <a:pt x="641" y="1"/>
                    <a:pt x="40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15"/>
            <p:cNvSpPr/>
            <p:nvPr/>
          </p:nvSpPr>
          <p:spPr>
            <a:xfrm>
              <a:off x="3835598" y="316428"/>
              <a:ext cx="41150" cy="36722"/>
            </a:xfrm>
            <a:custGeom>
              <a:rect b="b" l="l" r="r" t="t"/>
              <a:pathLst>
                <a:path extrusionOk="0" h="1070" w="1199">
                  <a:moveTo>
                    <a:pt x="734" y="0"/>
                  </a:moveTo>
                  <a:cubicBezTo>
                    <a:pt x="690" y="0"/>
                    <a:pt x="641" y="10"/>
                    <a:pt x="587" y="31"/>
                  </a:cubicBezTo>
                  <a:cubicBezTo>
                    <a:pt x="564" y="43"/>
                    <a:pt x="542" y="54"/>
                    <a:pt x="519" y="65"/>
                  </a:cubicBezTo>
                  <a:cubicBezTo>
                    <a:pt x="147" y="257"/>
                    <a:pt x="0" y="1058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53" y="1070"/>
                    <a:pt x="1198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15"/>
            <p:cNvSpPr/>
            <p:nvPr/>
          </p:nvSpPr>
          <p:spPr>
            <a:xfrm>
              <a:off x="3985165" y="558247"/>
              <a:ext cx="39640" cy="38370"/>
            </a:xfrm>
            <a:custGeom>
              <a:rect b="b" l="l" r="r" t="t"/>
              <a:pathLst>
                <a:path extrusionOk="0" h="1118" w="1155">
                  <a:moveTo>
                    <a:pt x="663" y="1"/>
                  </a:moveTo>
                  <a:cubicBezTo>
                    <a:pt x="619" y="1"/>
                    <a:pt x="570" y="9"/>
                    <a:pt x="517" y="27"/>
                  </a:cubicBezTo>
                  <a:cubicBezTo>
                    <a:pt x="0" y="199"/>
                    <a:pt x="238" y="1118"/>
                    <a:pt x="632" y="1118"/>
                  </a:cubicBezTo>
                  <a:cubicBezTo>
                    <a:pt x="703" y="1118"/>
                    <a:pt x="778" y="1088"/>
                    <a:pt x="856" y="1020"/>
                  </a:cubicBezTo>
                  <a:cubicBezTo>
                    <a:pt x="867" y="997"/>
                    <a:pt x="889" y="986"/>
                    <a:pt x="901" y="963"/>
                  </a:cubicBezTo>
                  <a:cubicBezTo>
                    <a:pt x="1155" y="679"/>
                    <a:pt x="107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15"/>
            <p:cNvSpPr/>
            <p:nvPr/>
          </p:nvSpPr>
          <p:spPr>
            <a:xfrm>
              <a:off x="4034963" y="-13318"/>
              <a:ext cx="40841" cy="38267"/>
            </a:xfrm>
            <a:custGeom>
              <a:rect b="b" l="l" r="r" t="t"/>
              <a:pathLst>
                <a:path extrusionOk="0" h="1115" w="1190">
                  <a:moveTo>
                    <a:pt x="507" y="0"/>
                  </a:moveTo>
                  <a:cubicBezTo>
                    <a:pt x="430" y="0"/>
                    <a:pt x="351" y="35"/>
                    <a:pt x="273" y="116"/>
                  </a:cubicBezTo>
                  <a:cubicBezTo>
                    <a:pt x="262" y="138"/>
                    <a:pt x="240" y="149"/>
                    <a:pt x="228" y="172"/>
                  </a:cubicBezTo>
                  <a:cubicBezTo>
                    <a:pt x="0" y="469"/>
                    <a:pt x="129" y="1115"/>
                    <a:pt x="516" y="1115"/>
                  </a:cubicBezTo>
                  <a:cubicBezTo>
                    <a:pt x="569" y="1115"/>
                    <a:pt x="628" y="1102"/>
                    <a:pt x="691" y="1075"/>
                  </a:cubicBezTo>
                  <a:cubicBezTo>
                    <a:pt x="1189" y="859"/>
                    <a:pt x="889" y="0"/>
                    <a:pt x="50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15"/>
            <p:cNvSpPr/>
            <p:nvPr/>
          </p:nvSpPr>
          <p:spPr>
            <a:xfrm>
              <a:off x="3977203" y="828037"/>
              <a:ext cx="50931" cy="28692"/>
            </a:xfrm>
            <a:custGeom>
              <a:rect b="b" l="l" r="r" t="t"/>
              <a:pathLst>
                <a:path extrusionOk="0" h="836" w="1484">
                  <a:moveTo>
                    <a:pt x="881" y="1"/>
                  </a:moveTo>
                  <a:cubicBezTo>
                    <a:pt x="471" y="1"/>
                    <a:pt x="1" y="388"/>
                    <a:pt x="365" y="697"/>
                  </a:cubicBezTo>
                  <a:lnTo>
                    <a:pt x="422" y="742"/>
                  </a:lnTo>
                  <a:cubicBezTo>
                    <a:pt x="513" y="806"/>
                    <a:pt x="638" y="836"/>
                    <a:pt x="766" y="836"/>
                  </a:cubicBezTo>
                  <a:cubicBezTo>
                    <a:pt x="1112" y="836"/>
                    <a:pt x="1483" y="616"/>
                    <a:pt x="1302" y="245"/>
                  </a:cubicBezTo>
                  <a:cubicBezTo>
                    <a:pt x="1218" y="70"/>
                    <a:pt x="1055" y="1"/>
                    <a:pt x="88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15"/>
            <p:cNvSpPr/>
            <p:nvPr/>
          </p:nvSpPr>
          <p:spPr>
            <a:xfrm>
              <a:off x="3977134" y="403567"/>
              <a:ext cx="40498" cy="29412"/>
            </a:xfrm>
            <a:custGeom>
              <a:rect b="b" l="l" r="r" t="t"/>
              <a:pathLst>
                <a:path extrusionOk="0" h="857" w="1180">
                  <a:moveTo>
                    <a:pt x="410" y="1"/>
                  </a:moveTo>
                  <a:cubicBezTo>
                    <a:pt x="200" y="1"/>
                    <a:pt x="17" y="109"/>
                    <a:pt x="6" y="381"/>
                  </a:cubicBezTo>
                  <a:cubicBezTo>
                    <a:pt x="1" y="699"/>
                    <a:pt x="328" y="857"/>
                    <a:pt x="624" y="857"/>
                  </a:cubicBezTo>
                  <a:cubicBezTo>
                    <a:pt x="917" y="857"/>
                    <a:pt x="1179" y="701"/>
                    <a:pt x="1056" y="392"/>
                  </a:cubicBezTo>
                  <a:cubicBezTo>
                    <a:pt x="1044" y="370"/>
                    <a:pt x="1033" y="347"/>
                    <a:pt x="1022" y="325"/>
                  </a:cubicBezTo>
                  <a:cubicBezTo>
                    <a:pt x="915" y="135"/>
                    <a:pt x="645" y="1"/>
                    <a:pt x="4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15"/>
            <p:cNvSpPr/>
            <p:nvPr/>
          </p:nvSpPr>
          <p:spPr>
            <a:xfrm>
              <a:off x="3922462" y="189204"/>
              <a:ext cx="38953" cy="32810"/>
            </a:xfrm>
            <a:custGeom>
              <a:rect b="b" l="l" r="r" t="t"/>
              <a:pathLst>
                <a:path extrusionOk="0" h="956" w="1135">
                  <a:moveTo>
                    <a:pt x="341" y="0"/>
                  </a:moveTo>
                  <a:cubicBezTo>
                    <a:pt x="153" y="0"/>
                    <a:pt x="0" y="99"/>
                    <a:pt x="8" y="342"/>
                  </a:cubicBezTo>
                  <a:cubicBezTo>
                    <a:pt x="8" y="364"/>
                    <a:pt x="19" y="387"/>
                    <a:pt x="19" y="410"/>
                  </a:cubicBezTo>
                  <a:cubicBezTo>
                    <a:pt x="64" y="685"/>
                    <a:pt x="384" y="955"/>
                    <a:pt x="654" y="955"/>
                  </a:cubicBezTo>
                  <a:cubicBezTo>
                    <a:pt x="794" y="955"/>
                    <a:pt x="921" y="883"/>
                    <a:pt x="990" y="703"/>
                  </a:cubicBezTo>
                  <a:cubicBezTo>
                    <a:pt x="1135" y="319"/>
                    <a:pt x="680" y="0"/>
                    <a:pt x="34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15"/>
            <p:cNvSpPr/>
            <p:nvPr/>
          </p:nvSpPr>
          <p:spPr>
            <a:xfrm>
              <a:off x="3655315" y="61843"/>
              <a:ext cx="38850" cy="33084"/>
            </a:xfrm>
            <a:custGeom>
              <a:rect b="b" l="l" r="r" t="t"/>
              <a:pathLst>
                <a:path extrusionOk="0" h="964" w="1132">
                  <a:moveTo>
                    <a:pt x="479" y="0"/>
                  </a:moveTo>
                  <a:cubicBezTo>
                    <a:pt x="341" y="0"/>
                    <a:pt x="218" y="71"/>
                    <a:pt x="153" y="250"/>
                  </a:cubicBezTo>
                  <a:cubicBezTo>
                    <a:pt x="0" y="642"/>
                    <a:pt x="454" y="964"/>
                    <a:pt x="792" y="964"/>
                  </a:cubicBezTo>
                  <a:cubicBezTo>
                    <a:pt x="980" y="964"/>
                    <a:pt x="1131" y="864"/>
                    <a:pt x="1123" y="622"/>
                  </a:cubicBezTo>
                  <a:cubicBezTo>
                    <a:pt x="1123" y="589"/>
                    <a:pt x="1123" y="566"/>
                    <a:pt x="1112" y="544"/>
                  </a:cubicBezTo>
                  <a:cubicBezTo>
                    <a:pt x="1075" y="274"/>
                    <a:pt x="750" y="0"/>
                    <a:pt x="47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15"/>
            <p:cNvSpPr/>
            <p:nvPr/>
          </p:nvSpPr>
          <p:spPr>
            <a:xfrm>
              <a:off x="4176773" y="393580"/>
              <a:ext cx="42317" cy="36688"/>
            </a:xfrm>
            <a:custGeom>
              <a:rect b="b" l="l" r="r" t="t"/>
              <a:pathLst>
                <a:path extrusionOk="0" h="1069" w="1233">
                  <a:moveTo>
                    <a:pt x="764" y="0"/>
                  </a:moveTo>
                  <a:cubicBezTo>
                    <a:pt x="721" y="0"/>
                    <a:pt x="673" y="9"/>
                    <a:pt x="621" y="29"/>
                  </a:cubicBezTo>
                  <a:cubicBezTo>
                    <a:pt x="599" y="29"/>
                    <a:pt x="576" y="40"/>
                    <a:pt x="554" y="52"/>
                  </a:cubicBezTo>
                  <a:cubicBezTo>
                    <a:pt x="170" y="232"/>
                    <a:pt x="1" y="1033"/>
                    <a:pt x="554" y="1067"/>
                  </a:cubicBezTo>
                  <a:cubicBezTo>
                    <a:pt x="565" y="1068"/>
                    <a:pt x="575" y="1068"/>
                    <a:pt x="586" y="1068"/>
                  </a:cubicBezTo>
                  <a:cubicBezTo>
                    <a:pt x="1157" y="1068"/>
                    <a:pt x="1233" y="0"/>
                    <a:pt x="7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15"/>
            <p:cNvSpPr/>
            <p:nvPr/>
          </p:nvSpPr>
          <p:spPr>
            <a:xfrm>
              <a:off x="4198669" y="623489"/>
              <a:ext cx="41390" cy="37683"/>
            </a:xfrm>
            <a:custGeom>
              <a:rect b="b" l="l" r="r" t="t"/>
              <a:pathLst>
                <a:path extrusionOk="0" h="1098" w="1206">
                  <a:moveTo>
                    <a:pt x="651" y="1"/>
                  </a:moveTo>
                  <a:cubicBezTo>
                    <a:pt x="581" y="1"/>
                    <a:pt x="504" y="24"/>
                    <a:pt x="423" y="78"/>
                  </a:cubicBezTo>
                  <a:cubicBezTo>
                    <a:pt x="1" y="366"/>
                    <a:pt x="402" y="1098"/>
                    <a:pt x="765" y="1098"/>
                  </a:cubicBezTo>
                  <a:cubicBezTo>
                    <a:pt x="858" y="1098"/>
                    <a:pt x="948" y="1050"/>
                    <a:pt x="1021" y="935"/>
                  </a:cubicBezTo>
                  <a:lnTo>
                    <a:pt x="1055" y="868"/>
                  </a:lnTo>
                  <a:cubicBezTo>
                    <a:pt x="1205" y="559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15"/>
            <p:cNvSpPr/>
            <p:nvPr/>
          </p:nvSpPr>
          <p:spPr>
            <a:xfrm>
              <a:off x="3950948" y="683652"/>
              <a:ext cx="40429" cy="38267"/>
            </a:xfrm>
            <a:custGeom>
              <a:rect b="b" l="l" r="r" t="t"/>
              <a:pathLst>
                <a:path extrusionOk="0" h="1115" w="1178">
                  <a:moveTo>
                    <a:pt x="673" y="0"/>
                  </a:moveTo>
                  <a:cubicBezTo>
                    <a:pt x="620" y="0"/>
                    <a:pt x="562" y="13"/>
                    <a:pt x="498" y="40"/>
                  </a:cubicBezTo>
                  <a:cubicBezTo>
                    <a:pt x="0" y="256"/>
                    <a:pt x="293" y="1115"/>
                    <a:pt x="672" y="1115"/>
                  </a:cubicBezTo>
                  <a:cubicBezTo>
                    <a:pt x="748" y="1115"/>
                    <a:pt x="827" y="1080"/>
                    <a:pt x="905" y="999"/>
                  </a:cubicBezTo>
                  <a:cubicBezTo>
                    <a:pt x="927" y="977"/>
                    <a:pt x="939" y="965"/>
                    <a:pt x="950" y="943"/>
                  </a:cubicBezTo>
                  <a:cubicBezTo>
                    <a:pt x="1178" y="646"/>
                    <a:pt x="1058" y="0"/>
                    <a:pt x="6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15"/>
            <p:cNvSpPr/>
            <p:nvPr/>
          </p:nvSpPr>
          <p:spPr>
            <a:xfrm>
              <a:off x="4188476" y="498873"/>
              <a:ext cx="51411" cy="28863"/>
            </a:xfrm>
            <a:custGeom>
              <a:rect b="b" l="l" r="r" t="t"/>
              <a:pathLst>
                <a:path extrusionOk="0" h="841" w="1498">
                  <a:moveTo>
                    <a:pt x="903" y="1"/>
                  </a:moveTo>
                  <a:cubicBezTo>
                    <a:pt x="489" y="1"/>
                    <a:pt x="0" y="418"/>
                    <a:pt x="382" y="719"/>
                  </a:cubicBezTo>
                  <a:cubicBezTo>
                    <a:pt x="404" y="730"/>
                    <a:pt x="416" y="741"/>
                    <a:pt x="438" y="752"/>
                  </a:cubicBezTo>
                  <a:cubicBezTo>
                    <a:pt x="527" y="813"/>
                    <a:pt x="644" y="841"/>
                    <a:pt x="765" y="841"/>
                  </a:cubicBezTo>
                  <a:cubicBezTo>
                    <a:pt x="1117" y="841"/>
                    <a:pt x="1498" y="600"/>
                    <a:pt x="1296" y="222"/>
                  </a:cubicBezTo>
                  <a:cubicBezTo>
                    <a:pt x="1214" y="64"/>
                    <a:pt x="1064" y="1"/>
                    <a:pt x="90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15"/>
            <p:cNvSpPr/>
            <p:nvPr/>
          </p:nvSpPr>
          <p:spPr>
            <a:xfrm>
              <a:off x="3999202" y="498805"/>
              <a:ext cx="40154" cy="29927"/>
            </a:xfrm>
            <a:custGeom>
              <a:rect b="b" l="l" r="r" t="t"/>
              <a:pathLst>
                <a:path extrusionOk="0" h="872" w="1170">
                  <a:moveTo>
                    <a:pt x="404" y="1"/>
                  </a:moveTo>
                  <a:cubicBezTo>
                    <a:pt x="204" y="1"/>
                    <a:pt x="33" y="104"/>
                    <a:pt x="18" y="359"/>
                  </a:cubicBezTo>
                  <a:cubicBezTo>
                    <a:pt x="0" y="695"/>
                    <a:pt x="348" y="871"/>
                    <a:pt x="651" y="871"/>
                  </a:cubicBezTo>
                  <a:cubicBezTo>
                    <a:pt x="929" y="871"/>
                    <a:pt x="1169" y="723"/>
                    <a:pt x="1056" y="416"/>
                  </a:cubicBezTo>
                  <a:cubicBezTo>
                    <a:pt x="1045" y="393"/>
                    <a:pt x="1045" y="382"/>
                    <a:pt x="1033" y="359"/>
                  </a:cubicBezTo>
                  <a:cubicBezTo>
                    <a:pt x="929" y="150"/>
                    <a:pt x="645" y="1"/>
                    <a:pt x="4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15"/>
            <p:cNvSpPr/>
            <p:nvPr/>
          </p:nvSpPr>
          <p:spPr>
            <a:xfrm>
              <a:off x="4036233" y="568886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24" y="484"/>
                    <a:pt x="146" y="507"/>
                    <a:pt x="157" y="529"/>
                  </a:cubicBezTo>
                  <a:cubicBezTo>
                    <a:pt x="264" y="725"/>
                    <a:pt x="534" y="859"/>
                    <a:pt x="767" y="859"/>
                  </a:cubicBezTo>
                  <a:cubicBezTo>
                    <a:pt x="977" y="859"/>
                    <a:pt x="1156" y="751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15"/>
            <p:cNvSpPr/>
            <p:nvPr/>
          </p:nvSpPr>
          <p:spPr>
            <a:xfrm>
              <a:off x="4091385" y="318831"/>
              <a:ext cx="40326" cy="29378"/>
            </a:xfrm>
            <a:custGeom>
              <a:rect b="b" l="l" r="r" t="t"/>
              <a:pathLst>
                <a:path extrusionOk="0" h="856" w="1175">
                  <a:moveTo>
                    <a:pt x="556" y="1"/>
                  </a:moveTo>
                  <a:cubicBezTo>
                    <a:pt x="263" y="1"/>
                    <a:pt x="0" y="159"/>
                    <a:pt x="130" y="469"/>
                  </a:cubicBezTo>
                  <a:cubicBezTo>
                    <a:pt x="142" y="480"/>
                    <a:pt x="153" y="503"/>
                    <a:pt x="164" y="526"/>
                  </a:cubicBezTo>
                  <a:cubicBezTo>
                    <a:pt x="271" y="722"/>
                    <a:pt x="541" y="855"/>
                    <a:pt x="774" y="855"/>
                  </a:cubicBezTo>
                  <a:cubicBezTo>
                    <a:pt x="983" y="855"/>
                    <a:pt x="1163" y="747"/>
                    <a:pt x="1168" y="480"/>
                  </a:cubicBezTo>
                  <a:cubicBezTo>
                    <a:pt x="1174" y="159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15"/>
            <p:cNvSpPr/>
            <p:nvPr/>
          </p:nvSpPr>
          <p:spPr>
            <a:xfrm>
              <a:off x="4047730" y="19663"/>
              <a:ext cx="41184" cy="36757"/>
            </a:xfrm>
            <a:custGeom>
              <a:rect b="b" l="l" r="r" t="t"/>
              <a:pathLst>
                <a:path extrusionOk="0" h="1071" w="1200">
                  <a:moveTo>
                    <a:pt x="619" y="1"/>
                  </a:moveTo>
                  <a:cubicBezTo>
                    <a:pt x="47" y="1"/>
                    <a:pt x="1" y="1070"/>
                    <a:pt x="465" y="1070"/>
                  </a:cubicBezTo>
                  <a:cubicBezTo>
                    <a:pt x="509" y="1070"/>
                    <a:pt x="559" y="1061"/>
                    <a:pt x="612" y="1039"/>
                  </a:cubicBezTo>
                  <a:cubicBezTo>
                    <a:pt x="635" y="1028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1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15"/>
            <p:cNvSpPr/>
            <p:nvPr/>
          </p:nvSpPr>
          <p:spPr>
            <a:xfrm>
              <a:off x="4235941" y="442040"/>
              <a:ext cx="38747" cy="32810"/>
            </a:xfrm>
            <a:custGeom>
              <a:rect b="b" l="l" r="r" t="t"/>
              <a:pathLst>
                <a:path extrusionOk="0" h="956" w="1129">
                  <a:moveTo>
                    <a:pt x="477" y="1"/>
                  </a:moveTo>
                  <a:cubicBezTo>
                    <a:pt x="336" y="1"/>
                    <a:pt x="208" y="73"/>
                    <a:pt x="139" y="253"/>
                  </a:cubicBezTo>
                  <a:cubicBezTo>
                    <a:pt x="1" y="637"/>
                    <a:pt x="454" y="956"/>
                    <a:pt x="790" y="956"/>
                  </a:cubicBezTo>
                  <a:cubicBezTo>
                    <a:pt x="977" y="956"/>
                    <a:pt x="1128" y="857"/>
                    <a:pt x="1120" y="614"/>
                  </a:cubicBezTo>
                  <a:cubicBezTo>
                    <a:pt x="1120" y="592"/>
                    <a:pt x="1120" y="569"/>
                    <a:pt x="1109" y="547"/>
                  </a:cubicBezTo>
                  <a:cubicBezTo>
                    <a:pt x="1072" y="271"/>
                    <a:pt x="750" y="1"/>
                    <a:pt x="4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15"/>
            <p:cNvSpPr/>
            <p:nvPr/>
          </p:nvSpPr>
          <p:spPr>
            <a:xfrm>
              <a:off x="4140943" y="690139"/>
              <a:ext cx="39983" cy="38027"/>
            </a:xfrm>
            <a:custGeom>
              <a:rect b="b" l="l" r="r" t="t"/>
              <a:pathLst>
                <a:path extrusionOk="0" h="1108" w="1165">
                  <a:moveTo>
                    <a:pt x="526" y="1"/>
                  </a:moveTo>
                  <a:cubicBezTo>
                    <a:pt x="454" y="1"/>
                    <a:pt x="378" y="30"/>
                    <a:pt x="300" y="99"/>
                  </a:cubicBezTo>
                  <a:cubicBezTo>
                    <a:pt x="289" y="111"/>
                    <a:pt x="266" y="133"/>
                    <a:pt x="255" y="156"/>
                  </a:cubicBezTo>
                  <a:cubicBezTo>
                    <a:pt x="1" y="430"/>
                    <a:pt x="94" y="1107"/>
                    <a:pt x="495" y="1107"/>
                  </a:cubicBezTo>
                  <a:cubicBezTo>
                    <a:pt x="539" y="1107"/>
                    <a:pt x="587" y="1099"/>
                    <a:pt x="638" y="1081"/>
                  </a:cubicBezTo>
                  <a:cubicBezTo>
                    <a:pt x="1164" y="909"/>
                    <a:pt x="921" y="1"/>
                    <a:pt x="52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15"/>
            <p:cNvSpPr/>
            <p:nvPr/>
          </p:nvSpPr>
          <p:spPr>
            <a:xfrm>
              <a:off x="4194723" y="562846"/>
              <a:ext cx="42969" cy="28932"/>
            </a:xfrm>
            <a:custGeom>
              <a:rect b="b" l="l" r="r" t="t"/>
              <a:pathLst>
                <a:path extrusionOk="0" h="843" w="1252">
                  <a:moveTo>
                    <a:pt x="654" y="1"/>
                  </a:moveTo>
                  <a:cubicBezTo>
                    <a:pt x="322" y="1"/>
                    <a:pt x="0" y="198"/>
                    <a:pt x="189" y="525"/>
                  </a:cubicBezTo>
                  <a:cubicBezTo>
                    <a:pt x="200" y="547"/>
                    <a:pt x="211" y="570"/>
                    <a:pt x="222" y="592"/>
                  </a:cubicBezTo>
                  <a:cubicBezTo>
                    <a:pt x="337" y="749"/>
                    <a:pt x="572" y="843"/>
                    <a:pt x="785" y="843"/>
                  </a:cubicBezTo>
                  <a:cubicBezTo>
                    <a:pt x="1034" y="843"/>
                    <a:pt x="1252" y="715"/>
                    <a:pt x="1215" y="412"/>
                  </a:cubicBezTo>
                  <a:cubicBezTo>
                    <a:pt x="1190" y="126"/>
                    <a:pt x="919" y="1"/>
                    <a:pt x="6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15"/>
            <p:cNvSpPr/>
            <p:nvPr/>
          </p:nvSpPr>
          <p:spPr>
            <a:xfrm>
              <a:off x="4249566" y="694497"/>
              <a:ext cx="40429" cy="38404"/>
            </a:xfrm>
            <a:custGeom>
              <a:rect b="b" l="l" r="r" t="t"/>
              <a:pathLst>
                <a:path extrusionOk="0" h="1119" w="1178">
                  <a:moveTo>
                    <a:pt x="668" y="1"/>
                  </a:moveTo>
                  <a:cubicBezTo>
                    <a:pt x="616" y="1"/>
                    <a:pt x="559" y="13"/>
                    <a:pt x="498" y="40"/>
                  </a:cubicBezTo>
                  <a:cubicBezTo>
                    <a:pt x="0" y="256"/>
                    <a:pt x="291" y="1119"/>
                    <a:pt x="669" y="1119"/>
                  </a:cubicBezTo>
                  <a:cubicBezTo>
                    <a:pt x="745" y="1119"/>
                    <a:pt x="826" y="1083"/>
                    <a:pt x="904" y="999"/>
                  </a:cubicBezTo>
                  <a:cubicBezTo>
                    <a:pt x="926" y="988"/>
                    <a:pt x="938" y="965"/>
                    <a:pt x="949" y="943"/>
                  </a:cubicBezTo>
                  <a:cubicBezTo>
                    <a:pt x="1177" y="655"/>
                    <a:pt x="1048" y="1"/>
                    <a:pt x="66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15"/>
            <p:cNvSpPr/>
            <p:nvPr/>
          </p:nvSpPr>
          <p:spPr>
            <a:xfrm>
              <a:off x="4082668" y="60573"/>
              <a:ext cx="50622" cy="28726"/>
            </a:xfrm>
            <a:custGeom>
              <a:rect b="b" l="l" r="r" t="t"/>
              <a:pathLst>
                <a:path extrusionOk="0" h="837" w="1475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7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18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15"/>
            <p:cNvSpPr/>
            <p:nvPr/>
          </p:nvSpPr>
          <p:spPr>
            <a:xfrm>
              <a:off x="4357640" y="652318"/>
              <a:ext cx="50759" cy="34698"/>
            </a:xfrm>
            <a:custGeom>
              <a:rect b="b" l="l" r="r" t="t"/>
              <a:pathLst>
                <a:path extrusionOk="0" h="1011" w="1479">
                  <a:moveTo>
                    <a:pt x="802" y="1"/>
                  </a:moveTo>
                  <a:cubicBezTo>
                    <a:pt x="289" y="1"/>
                    <a:pt x="0" y="1011"/>
                    <a:pt x="575" y="1011"/>
                  </a:cubicBezTo>
                  <a:cubicBezTo>
                    <a:pt x="586" y="1011"/>
                    <a:pt x="598" y="1010"/>
                    <a:pt x="610" y="1009"/>
                  </a:cubicBezTo>
                  <a:cubicBezTo>
                    <a:pt x="632" y="1009"/>
                    <a:pt x="655" y="1009"/>
                    <a:pt x="677" y="998"/>
                  </a:cubicBezTo>
                  <a:cubicBezTo>
                    <a:pt x="1084" y="919"/>
                    <a:pt x="1479" y="208"/>
                    <a:pt x="948" y="28"/>
                  </a:cubicBezTo>
                  <a:cubicBezTo>
                    <a:pt x="898" y="9"/>
                    <a:pt x="849" y="1"/>
                    <a:pt x="80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15"/>
            <p:cNvSpPr/>
            <p:nvPr/>
          </p:nvSpPr>
          <p:spPr>
            <a:xfrm>
              <a:off x="3846031" y="60571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15"/>
            <p:cNvSpPr/>
            <p:nvPr/>
          </p:nvSpPr>
          <p:spPr>
            <a:xfrm>
              <a:off x="4233950" y="593597"/>
              <a:ext cx="40257" cy="29584"/>
            </a:xfrm>
            <a:custGeom>
              <a:rect b="b" l="l" r="r" t="t"/>
              <a:pathLst>
                <a:path extrusionOk="0" h="862" w="1173">
                  <a:moveTo>
                    <a:pt x="547" y="1"/>
                  </a:moveTo>
                  <a:cubicBezTo>
                    <a:pt x="257" y="1"/>
                    <a:pt x="0" y="156"/>
                    <a:pt x="129" y="464"/>
                  </a:cubicBezTo>
                  <a:cubicBezTo>
                    <a:pt x="129" y="486"/>
                    <a:pt x="140" y="509"/>
                    <a:pt x="151" y="531"/>
                  </a:cubicBezTo>
                  <a:cubicBezTo>
                    <a:pt x="258" y="728"/>
                    <a:pt x="531" y="861"/>
                    <a:pt x="767" y="861"/>
                  </a:cubicBezTo>
                  <a:cubicBezTo>
                    <a:pt x="979" y="861"/>
                    <a:pt x="1162" y="753"/>
                    <a:pt x="1167" y="486"/>
                  </a:cubicBezTo>
                  <a:cubicBezTo>
                    <a:pt x="1173" y="162"/>
                    <a:pt x="842" y="1"/>
                    <a:pt x="5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15"/>
            <p:cNvSpPr/>
            <p:nvPr/>
          </p:nvSpPr>
          <p:spPr>
            <a:xfrm>
              <a:off x="4109403" y="456008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770" y="1"/>
                  </a:moveTo>
                  <a:cubicBezTo>
                    <a:pt x="728" y="1"/>
                    <a:pt x="682" y="9"/>
                    <a:pt x="632" y="27"/>
                  </a:cubicBezTo>
                  <a:cubicBezTo>
                    <a:pt x="610" y="38"/>
                    <a:pt x="587" y="49"/>
                    <a:pt x="564" y="61"/>
                  </a:cubicBezTo>
                  <a:cubicBezTo>
                    <a:pt x="192" y="241"/>
                    <a:pt x="0" y="1031"/>
                    <a:pt x="564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70" y="1066"/>
                    <a:pt x="1244" y="1"/>
                    <a:pt x="77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15"/>
            <p:cNvSpPr/>
            <p:nvPr/>
          </p:nvSpPr>
          <p:spPr>
            <a:xfrm>
              <a:off x="4141355" y="155708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419" y="0"/>
                  </a:moveTo>
                  <a:cubicBezTo>
                    <a:pt x="196" y="0"/>
                    <a:pt x="0" y="114"/>
                    <a:pt x="6" y="393"/>
                  </a:cubicBezTo>
                  <a:cubicBezTo>
                    <a:pt x="11" y="706"/>
                    <a:pt x="324" y="856"/>
                    <a:pt x="611" y="856"/>
                  </a:cubicBezTo>
                  <a:cubicBezTo>
                    <a:pt x="914" y="856"/>
                    <a:pt x="1189" y="689"/>
                    <a:pt x="1044" y="370"/>
                  </a:cubicBezTo>
                  <a:cubicBezTo>
                    <a:pt x="1033" y="347"/>
                    <a:pt x="1021" y="325"/>
                    <a:pt x="1010" y="302"/>
                  </a:cubicBezTo>
                  <a:cubicBezTo>
                    <a:pt x="907" y="120"/>
                    <a:pt x="648" y="0"/>
                    <a:pt x="41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15"/>
            <p:cNvSpPr/>
            <p:nvPr/>
          </p:nvSpPr>
          <p:spPr>
            <a:xfrm>
              <a:off x="4140428" y="460710"/>
              <a:ext cx="43278" cy="28657"/>
            </a:xfrm>
            <a:custGeom>
              <a:rect b="b" l="l" r="r" t="t"/>
              <a:pathLst>
                <a:path extrusionOk="0" h="835" w="1261">
                  <a:moveTo>
                    <a:pt x="664" y="1"/>
                  </a:moveTo>
                  <a:cubicBezTo>
                    <a:pt x="329" y="1"/>
                    <a:pt x="0" y="202"/>
                    <a:pt x="191" y="533"/>
                  </a:cubicBezTo>
                  <a:cubicBezTo>
                    <a:pt x="202" y="555"/>
                    <a:pt x="213" y="578"/>
                    <a:pt x="236" y="589"/>
                  </a:cubicBezTo>
                  <a:cubicBezTo>
                    <a:pt x="349" y="744"/>
                    <a:pt x="579" y="835"/>
                    <a:pt x="789" y="835"/>
                  </a:cubicBezTo>
                  <a:cubicBezTo>
                    <a:pt x="1039" y="835"/>
                    <a:pt x="1261" y="705"/>
                    <a:pt x="1218" y="397"/>
                  </a:cubicBezTo>
                  <a:cubicBezTo>
                    <a:pt x="1188" y="122"/>
                    <a:pt x="924" y="1"/>
                    <a:pt x="66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15"/>
            <p:cNvSpPr/>
            <p:nvPr/>
          </p:nvSpPr>
          <p:spPr>
            <a:xfrm>
              <a:off x="4257357" y="635707"/>
              <a:ext cx="43312" cy="28966"/>
            </a:xfrm>
            <a:custGeom>
              <a:rect b="b" l="l" r="r" t="t"/>
              <a:pathLst>
                <a:path extrusionOk="0" h="844" w="1262">
                  <a:moveTo>
                    <a:pt x="666" y="0"/>
                  </a:moveTo>
                  <a:cubicBezTo>
                    <a:pt x="330" y="0"/>
                    <a:pt x="1" y="208"/>
                    <a:pt x="192" y="546"/>
                  </a:cubicBezTo>
                  <a:cubicBezTo>
                    <a:pt x="203" y="557"/>
                    <a:pt x="214" y="579"/>
                    <a:pt x="225" y="602"/>
                  </a:cubicBezTo>
                  <a:cubicBezTo>
                    <a:pt x="338" y="755"/>
                    <a:pt x="567" y="843"/>
                    <a:pt x="778" y="843"/>
                  </a:cubicBezTo>
                  <a:cubicBezTo>
                    <a:pt x="1034" y="843"/>
                    <a:pt x="1262" y="713"/>
                    <a:pt x="1218" y="410"/>
                  </a:cubicBezTo>
                  <a:cubicBezTo>
                    <a:pt x="1189" y="125"/>
                    <a:pt x="925" y="0"/>
                    <a:pt x="66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15"/>
            <p:cNvSpPr/>
            <p:nvPr/>
          </p:nvSpPr>
          <p:spPr>
            <a:xfrm>
              <a:off x="4293358" y="629530"/>
              <a:ext cx="40806" cy="38198"/>
            </a:xfrm>
            <a:custGeom>
              <a:rect b="b" l="l" r="r" t="t"/>
              <a:pathLst>
                <a:path extrusionOk="0" h="1113" w="1189">
                  <a:moveTo>
                    <a:pt x="666" y="1"/>
                  </a:moveTo>
                  <a:cubicBezTo>
                    <a:pt x="608" y="1"/>
                    <a:pt x="543" y="15"/>
                    <a:pt x="474" y="49"/>
                  </a:cubicBezTo>
                  <a:cubicBezTo>
                    <a:pt x="0" y="290"/>
                    <a:pt x="330" y="1113"/>
                    <a:pt x="706" y="1113"/>
                  </a:cubicBezTo>
                  <a:cubicBezTo>
                    <a:pt x="787" y="1113"/>
                    <a:pt x="870" y="1075"/>
                    <a:pt x="948" y="985"/>
                  </a:cubicBezTo>
                  <a:cubicBezTo>
                    <a:pt x="959" y="963"/>
                    <a:pt x="971" y="940"/>
                    <a:pt x="993" y="929"/>
                  </a:cubicBezTo>
                  <a:cubicBezTo>
                    <a:pt x="1189" y="626"/>
                    <a:pt x="104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15"/>
            <p:cNvSpPr/>
            <p:nvPr/>
          </p:nvSpPr>
          <p:spPr>
            <a:xfrm>
              <a:off x="4307189" y="591400"/>
              <a:ext cx="40738" cy="38130"/>
            </a:xfrm>
            <a:custGeom>
              <a:rect b="b" l="l" r="r" t="t"/>
              <a:pathLst>
                <a:path extrusionOk="0" h="1111" w="1187">
                  <a:moveTo>
                    <a:pt x="486" y="0"/>
                  </a:moveTo>
                  <a:cubicBezTo>
                    <a:pt x="404" y="0"/>
                    <a:pt x="320" y="39"/>
                    <a:pt x="240" y="133"/>
                  </a:cubicBezTo>
                  <a:cubicBezTo>
                    <a:pt x="229" y="144"/>
                    <a:pt x="207" y="167"/>
                    <a:pt x="195" y="189"/>
                  </a:cubicBezTo>
                  <a:cubicBezTo>
                    <a:pt x="1" y="490"/>
                    <a:pt x="150" y="1110"/>
                    <a:pt x="519" y="1110"/>
                  </a:cubicBezTo>
                  <a:cubicBezTo>
                    <a:pt x="579" y="1110"/>
                    <a:pt x="644" y="1094"/>
                    <a:pt x="714" y="1058"/>
                  </a:cubicBezTo>
                  <a:cubicBezTo>
                    <a:pt x="1186" y="817"/>
                    <a:pt x="861" y="0"/>
                    <a:pt x="48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15"/>
            <p:cNvSpPr/>
            <p:nvPr/>
          </p:nvSpPr>
          <p:spPr>
            <a:xfrm>
              <a:off x="4206289" y="689761"/>
              <a:ext cx="43312" cy="28829"/>
            </a:xfrm>
            <a:custGeom>
              <a:rect b="b" l="l" r="r" t="t"/>
              <a:pathLst>
                <a:path extrusionOk="0" h="840" w="1262">
                  <a:moveTo>
                    <a:pt x="472" y="1"/>
                  </a:moveTo>
                  <a:cubicBezTo>
                    <a:pt x="222" y="1"/>
                    <a:pt x="0" y="130"/>
                    <a:pt x="43" y="438"/>
                  </a:cubicBezTo>
                  <a:cubicBezTo>
                    <a:pt x="73" y="717"/>
                    <a:pt x="335" y="839"/>
                    <a:pt x="594" y="839"/>
                  </a:cubicBezTo>
                  <a:cubicBezTo>
                    <a:pt x="930" y="839"/>
                    <a:pt x="1262" y="634"/>
                    <a:pt x="1070" y="302"/>
                  </a:cubicBezTo>
                  <a:cubicBezTo>
                    <a:pt x="1048" y="280"/>
                    <a:pt x="1036" y="268"/>
                    <a:pt x="1025" y="246"/>
                  </a:cubicBezTo>
                  <a:cubicBezTo>
                    <a:pt x="912" y="91"/>
                    <a:pt x="682" y="1"/>
                    <a:pt x="4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15"/>
            <p:cNvSpPr/>
            <p:nvPr/>
          </p:nvSpPr>
          <p:spPr>
            <a:xfrm>
              <a:off x="4326203" y="650911"/>
              <a:ext cx="40360" cy="37958"/>
            </a:xfrm>
            <a:custGeom>
              <a:rect b="b" l="l" r="r" t="t"/>
              <a:pathLst>
                <a:path extrusionOk="0" h="1106" w="1176">
                  <a:moveTo>
                    <a:pt x="500" y="0"/>
                  </a:moveTo>
                  <a:cubicBezTo>
                    <a:pt x="422" y="0"/>
                    <a:pt x="340" y="37"/>
                    <a:pt x="262" y="125"/>
                  </a:cubicBezTo>
                  <a:cubicBezTo>
                    <a:pt x="239" y="136"/>
                    <a:pt x="228" y="159"/>
                    <a:pt x="217" y="170"/>
                  </a:cubicBezTo>
                  <a:cubicBezTo>
                    <a:pt x="0" y="466"/>
                    <a:pt x="136" y="1105"/>
                    <a:pt x="512" y="1105"/>
                  </a:cubicBezTo>
                  <a:cubicBezTo>
                    <a:pt x="566" y="1105"/>
                    <a:pt x="626" y="1092"/>
                    <a:pt x="691" y="1062"/>
                  </a:cubicBezTo>
                  <a:cubicBezTo>
                    <a:pt x="1176" y="847"/>
                    <a:pt x="874" y="0"/>
                    <a:pt x="50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15"/>
            <p:cNvSpPr/>
            <p:nvPr/>
          </p:nvSpPr>
          <p:spPr>
            <a:xfrm>
              <a:off x="4346280" y="546647"/>
              <a:ext cx="38885" cy="34183"/>
            </a:xfrm>
            <a:custGeom>
              <a:rect b="b" l="l" r="r" t="t"/>
              <a:pathLst>
                <a:path extrusionOk="0" h="996" w="1133">
                  <a:moveTo>
                    <a:pt x="525" y="1"/>
                  </a:moveTo>
                  <a:cubicBezTo>
                    <a:pt x="402" y="1"/>
                    <a:pt x="286" y="63"/>
                    <a:pt x="207" y="218"/>
                  </a:cubicBezTo>
                  <a:cubicBezTo>
                    <a:pt x="0" y="602"/>
                    <a:pt x="476" y="996"/>
                    <a:pt x="820" y="996"/>
                  </a:cubicBezTo>
                  <a:cubicBezTo>
                    <a:pt x="982" y="996"/>
                    <a:pt x="1115" y="909"/>
                    <a:pt x="1133" y="692"/>
                  </a:cubicBezTo>
                  <a:lnTo>
                    <a:pt x="1133" y="624"/>
                  </a:lnTo>
                  <a:cubicBezTo>
                    <a:pt x="1125" y="326"/>
                    <a:pt x="806" y="1"/>
                    <a:pt x="52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15"/>
            <p:cNvSpPr/>
            <p:nvPr/>
          </p:nvSpPr>
          <p:spPr>
            <a:xfrm>
              <a:off x="3877880" y="106356"/>
              <a:ext cx="53676" cy="29893"/>
            </a:xfrm>
            <a:custGeom>
              <a:rect b="b" l="l" r="r" t="t"/>
              <a:pathLst>
                <a:path extrusionOk="0" h="871" w="1564">
                  <a:moveTo>
                    <a:pt x="830" y="0"/>
                  </a:moveTo>
                  <a:cubicBezTo>
                    <a:pt x="453" y="0"/>
                    <a:pt x="1" y="311"/>
                    <a:pt x="269" y="691"/>
                  </a:cubicBezTo>
                  <a:cubicBezTo>
                    <a:pt x="359" y="819"/>
                    <a:pt x="488" y="870"/>
                    <a:pt x="625" y="870"/>
                  </a:cubicBezTo>
                  <a:cubicBezTo>
                    <a:pt x="1057" y="870"/>
                    <a:pt x="1564" y="356"/>
                    <a:pt x="1127" y="82"/>
                  </a:cubicBezTo>
                  <a:cubicBezTo>
                    <a:pt x="1104" y="70"/>
                    <a:pt x="1082" y="59"/>
                    <a:pt x="1059" y="48"/>
                  </a:cubicBezTo>
                  <a:cubicBezTo>
                    <a:pt x="992" y="15"/>
                    <a:pt x="913" y="0"/>
                    <a:pt x="83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15"/>
            <p:cNvSpPr/>
            <p:nvPr/>
          </p:nvSpPr>
          <p:spPr>
            <a:xfrm>
              <a:off x="4232166" y="755518"/>
              <a:ext cx="38885" cy="34320"/>
            </a:xfrm>
            <a:custGeom>
              <a:rect b="b" l="l" r="r" t="t"/>
              <a:pathLst>
                <a:path extrusionOk="0" h="1000" w="1133">
                  <a:moveTo>
                    <a:pt x="312" y="1"/>
                  </a:moveTo>
                  <a:cubicBezTo>
                    <a:pt x="150" y="1"/>
                    <a:pt x="18" y="88"/>
                    <a:pt x="0" y="304"/>
                  </a:cubicBezTo>
                  <a:lnTo>
                    <a:pt x="0" y="372"/>
                  </a:lnTo>
                  <a:cubicBezTo>
                    <a:pt x="8" y="672"/>
                    <a:pt x="331" y="999"/>
                    <a:pt x="613" y="999"/>
                  </a:cubicBezTo>
                  <a:cubicBezTo>
                    <a:pt x="734" y="999"/>
                    <a:pt x="848" y="939"/>
                    <a:pt x="926" y="790"/>
                  </a:cubicBezTo>
                  <a:cubicBezTo>
                    <a:pt x="1133" y="398"/>
                    <a:pt x="655" y="1"/>
                    <a:pt x="3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15"/>
            <p:cNvSpPr/>
            <p:nvPr/>
          </p:nvSpPr>
          <p:spPr>
            <a:xfrm>
              <a:off x="3389438" y="-109689"/>
              <a:ext cx="1287343" cy="1264109"/>
            </a:xfrm>
            <a:custGeom>
              <a:rect b="b" l="l" r="r" t="t"/>
              <a:pathLst>
                <a:path extrusionOk="0" h="36833" w="37510">
                  <a:moveTo>
                    <a:pt x="28584" y="1"/>
                  </a:moveTo>
                  <a:lnTo>
                    <a:pt x="28888" y="283"/>
                  </a:lnTo>
                  <a:cubicBezTo>
                    <a:pt x="29453" y="813"/>
                    <a:pt x="29994" y="1366"/>
                    <a:pt x="30547" y="1908"/>
                  </a:cubicBezTo>
                  <a:cubicBezTo>
                    <a:pt x="31100" y="2450"/>
                    <a:pt x="31585" y="3048"/>
                    <a:pt x="32104" y="3623"/>
                  </a:cubicBezTo>
                  <a:cubicBezTo>
                    <a:pt x="32578" y="4221"/>
                    <a:pt x="33097" y="4819"/>
                    <a:pt x="33492" y="5474"/>
                  </a:cubicBezTo>
                  <a:cubicBezTo>
                    <a:pt x="34350" y="6749"/>
                    <a:pt x="35038" y="8126"/>
                    <a:pt x="35557" y="9581"/>
                  </a:cubicBezTo>
                  <a:cubicBezTo>
                    <a:pt x="36065" y="11037"/>
                    <a:pt x="36438" y="12526"/>
                    <a:pt x="36663" y="14061"/>
                  </a:cubicBezTo>
                  <a:cubicBezTo>
                    <a:pt x="36889" y="15584"/>
                    <a:pt x="37024" y="17130"/>
                    <a:pt x="37047" y="18665"/>
                  </a:cubicBezTo>
                  <a:cubicBezTo>
                    <a:pt x="37092" y="20222"/>
                    <a:pt x="37081" y="21768"/>
                    <a:pt x="37047" y="23314"/>
                  </a:cubicBezTo>
                  <a:cubicBezTo>
                    <a:pt x="37047" y="23698"/>
                    <a:pt x="37047" y="24104"/>
                    <a:pt x="37024" y="24465"/>
                  </a:cubicBezTo>
                  <a:lnTo>
                    <a:pt x="36990" y="25052"/>
                  </a:lnTo>
                  <a:lnTo>
                    <a:pt x="36900" y="25605"/>
                  </a:lnTo>
                  <a:cubicBezTo>
                    <a:pt x="36754" y="26338"/>
                    <a:pt x="36505" y="27060"/>
                    <a:pt x="36178" y="27749"/>
                  </a:cubicBezTo>
                  <a:cubicBezTo>
                    <a:pt x="35862" y="28437"/>
                    <a:pt x="35456" y="29080"/>
                    <a:pt x="34971" y="29667"/>
                  </a:cubicBezTo>
                  <a:cubicBezTo>
                    <a:pt x="34497" y="30254"/>
                    <a:pt x="33944" y="30773"/>
                    <a:pt x="33323" y="31213"/>
                  </a:cubicBezTo>
                  <a:cubicBezTo>
                    <a:pt x="32714" y="31653"/>
                    <a:pt x="32037" y="31980"/>
                    <a:pt x="31315" y="32183"/>
                  </a:cubicBezTo>
                  <a:cubicBezTo>
                    <a:pt x="30798" y="32315"/>
                    <a:pt x="30263" y="32380"/>
                    <a:pt x="29727" y="32380"/>
                  </a:cubicBezTo>
                  <a:cubicBezTo>
                    <a:pt x="29526" y="32380"/>
                    <a:pt x="29325" y="32371"/>
                    <a:pt x="29125" y="32353"/>
                  </a:cubicBezTo>
                  <a:lnTo>
                    <a:pt x="28651" y="32127"/>
                  </a:lnTo>
                  <a:lnTo>
                    <a:pt x="28336" y="31980"/>
                  </a:lnTo>
                  <a:lnTo>
                    <a:pt x="28324" y="32341"/>
                  </a:lnTo>
                  <a:cubicBezTo>
                    <a:pt x="28302" y="32669"/>
                    <a:pt x="28200" y="32985"/>
                    <a:pt x="28031" y="33255"/>
                  </a:cubicBezTo>
                  <a:cubicBezTo>
                    <a:pt x="27839" y="33549"/>
                    <a:pt x="27613" y="33808"/>
                    <a:pt x="27354" y="34034"/>
                  </a:cubicBezTo>
                  <a:cubicBezTo>
                    <a:pt x="26823" y="34508"/>
                    <a:pt x="26225" y="34892"/>
                    <a:pt x="25582" y="35208"/>
                  </a:cubicBezTo>
                  <a:cubicBezTo>
                    <a:pt x="24939" y="35524"/>
                    <a:pt x="24262" y="35772"/>
                    <a:pt x="23574" y="35975"/>
                  </a:cubicBezTo>
                  <a:cubicBezTo>
                    <a:pt x="23235" y="36065"/>
                    <a:pt x="22874" y="36122"/>
                    <a:pt x="22513" y="36178"/>
                  </a:cubicBezTo>
                  <a:cubicBezTo>
                    <a:pt x="22152" y="36246"/>
                    <a:pt x="21791" y="36302"/>
                    <a:pt x="21441" y="36336"/>
                  </a:cubicBezTo>
                  <a:cubicBezTo>
                    <a:pt x="21147" y="36382"/>
                    <a:pt x="20855" y="36404"/>
                    <a:pt x="20565" y="36404"/>
                  </a:cubicBezTo>
                  <a:cubicBezTo>
                    <a:pt x="19437" y="36404"/>
                    <a:pt x="18336" y="36078"/>
                    <a:pt x="17277" y="35602"/>
                  </a:cubicBezTo>
                  <a:lnTo>
                    <a:pt x="16295" y="35140"/>
                  </a:lnTo>
                  <a:lnTo>
                    <a:pt x="15325" y="34621"/>
                  </a:lnTo>
                  <a:cubicBezTo>
                    <a:pt x="14704" y="34248"/>
                    <a:pt x="14117" y="33842"/>
                    <a:pt x="13553" y="33380"/>
                  </a:cubicBezTo>
                  <a:cubicBezTo>
                    <a:pt x="12978" y="32951"/>
                    <a:pt x="12470" y="32420"/>
                    <a:pt x="11940" y="31935"/>
                  </a:cubicBezTo>
                  <a:cubicBezTo>
                    <a:pt x="11466" y="31382"/>
                    <a:pt x="10935" y="30874"/>
                    <a:pt x="10495" y="30299"/>
                  </a:cubicBezTo>
                  <a:lnTo>
                    <a:pt x="9818" y="29453"/>
                  </a:lnTo>
                  <a:lnTo>
                    <a:pt x="9186" y="28561"/>
                  </a:lnTo>
                  <a:cubicBezTo>
                    <a:pt x="8746" y="27974"/>
                    <a:pt x="8362" y="27354"/>
                    <a:pt x="7979" y="26733"/>
                  </a:cubicBezTo>
                  <a:cubicBezTo>
                    <a:pt x="7595" y="26113"/>
                    <a:pt x="7223" y="25492"/>
                    <a:pt x="6850" y="24849"/>
                  </a:cubicBezTo>
                  <a:lnTo>
                    <a:pt x="5745" y="22953"/>
                  </a:lnTo>
                  <a:lnTo>
                    <a:pt x="3555" y="19139"/>
                  </a:lnTo>
                  <a:cubicBezTo>
                    <a:pt x="3183" y="18507"/>
                    <a:pt x="2822" y="17875"/>
                    <a:pt x="2517" y="17221"/>
                  </a:cubicBezTo>
                  <a:cubicBezTo>
                    <a:pt x="2213" y="16566"/>
                    <a:pt x="1930" y="15889"/>
                    <a:pt x="1682" y="15201"/>
                  </a:cubicBezTo>
                  <a:cubicBezTo>
                    <a:pt x="1208" y="13824"/>
                    <a:pt x="847" y="12414"/>
                    <a:pt x="610" y="10980"/>
                  </a:cubicBezTo>
                  <a:cubicBezTo>
                    <a:pt x="351" y="9536"/>
                    <a:pt x="260" y="8080"/>
                    <a:pt x="351" y="6625"/>
                  </a:cubicBezTo>
                  <a:cubicBezTo>
                    <a:pt x="407" y="5169"/>
                    <a:pt x="858" y="3770"/>
                    <a:pt x="1095" y="2314"/>
                  </a:cubicBezTo>
                  <a:cubicBezTo>
                    <a:pt x="1231" y="1547"/>
                    <a:pt x="1344" y="780"/>
                    <a:pt x="1445" y="12"/>
                  </a:cubicBezTo>
                  <a:lnTo>
                    <a:pt x="1253" y="12"/>
                  </a:lnTo>
                  <a:cubicBezTo>
                    <a:pt x="1141" y="768"/>
                    <a:pt x="1016" y="1524"/>
                    <a:pt x="870" y="2269"/>
                  </a:cubicBezTo>
                  <a:cubicBezTo>
                    <a:pt x="746" y="2991"/>
                    <a:pt x="565" y="3702"/>
                    <a:pt x="418" y="4424"/>
                  </a:cubicBezTo>
                  <a:cubicBezTo>
                    <a:pt x="249" y="5135"/>
                    <a:pt x="136" y="5869"/>
                    <a:pt x="80" y="6602"/>
                  </a:cubicBezTo>
                  <a:cubicBezTo>
                    <a:pt x="1" y="8080"/>
                    <a:pt x="80" y="9559"/>
                    <a:pt x="328" y="11014"/>
                  </a:cubicBezTo>
                  <a:cubicBezTo>
                    <a:pt x="565" y="12470"/>
                    <a:pt x="926" y="13903"/>
                    <a:pt x="1411" y="15291"/>
                  </a:cubicBezTo>
                  <a:cubicBezTo>
                    <a:pt x="1660" y="15991"/>
                    <a:pt x="1942" y="16668"/>
                    <a:pt x="2246" y="17345"/>
                  </a:cubicBezTo>
                  <a:cubicBezTo>
                    <a:pt x="2551" y="18010"/>
                    <a:pt x="2923" y="18654"/>
                    <a:pt x="3285" y="19286"/>
                  </a:cubicBezTo>
                  <a:lnTo>
                    <a:pt x="5474" y="23111"/>
                  </a:lnTo>
                  <a:lnTo>
                    <a:pt x="6557" y="25018"/>
                  </a:lnTo>
                  <a:cubicBezTo>
                    <a:pt x="6929" y="25650"/>
                    <a:pt x="7290" y="26293"/>
                    <a:pt x="7685" y="26914"/>
                  </a:cubicBezTo>
                  <a:cubicBezTo>
                    <a:pt x="8092" y="27534"/>
                    <a:pt x="8464" y="28166"/>
                    <a:pt x="8893" y="28753"/>
                  </a:cubicBezTo>
                  <a:lnTo>
                    <a:pt x="9536" y="29656"/>
                  </a:lnTo>
                  <a:lnTo>
                    <a:pt x="10224" y="30525"/>
                  </a:lnTo>
                  <a:cubicBezTo>
                    <a:pt x="10664" y="31123"/>
                    <a:pt x="11195" y="31642"/>
                    <a:pt x="11680" y="32195"/>
                  </a:cubicBezTo>
                  <a:cubicBezTo>
                    <a:pt x="12222" y="32702"/>
                    <a:pt x="12729" y="33244"/>
                    <a:pt x="13328" y="33684"/>
                  </a:cubicBezTo>
                  <a:cubicBezTo>
                    <a:pt x="13903" y="34158"/>
                    <a:pt x="14512" y="34587"/>
                    <a:pt x="15144" y="34971"/>
                  </a:cubicBezTo>
                  <a:lnTo>
                    <a:pt x="16115" y="35501"/>
                  </a:lnTo>
                  <a:lnTo>
                    <a:pt x="17119" y="35975"/>
                  </a:lnTo>
                  <a:cubicBezTo>
                    <a:pt x="17807" y="36257"/>
                    <a:pt x="18496" y="36550"/>
                    <a:pt x="19240" y="36686"/>
                  </a:cubicBezTo>
                  <a:cubicBezTo>
                    <a:pt x="19613" y="36765"/>
                    <a:pt x="19985" y="36810"/>
                    <a:pt x="20369" y="36832"/>
                  </a:cubicBezTo>
                  <a:cubicBezTo>
                    <a:pt x="20741" y="36810"/>
                    <a:pt x="21125" y="36832"/>
                    <a:pt x="21497" y="36776"/>
                  </a:cubicBezTo>
                  <a:cubicBezTo>
                    <a:pt x="21870" y="36708"/>
                    <a:pt x="22242" y="36686"/>
                    <a:pt x="22592" y="36618"/>
                  </a:cubicBezTo>
                  <a:cubicBezTo>
                    <a:pt x="22953" y="36550"/>
                    <a:pt x="23325" y="36494"/>
                    <a:pt x="23686" y="36392"/>
                  </a:cubicBezTo>
                  <a:cubicBezTo>
                    <a:pt x="24409" y="36201"/>
                    <a:pt x="25108" y="35941"/>
                    <a:pt x="25785" y="35614"/>
                  </a:cubicBezTo>
                  <a:cubicBezTo>
                    <a:pt x="26462" y="35287"/>
                    <a:pt x="27106" y="34869"/>
                    <a:pt x="27670" y="34384"/>
                  </a:cubicBezTo>
                  <a:cubicBezTo>
                    <a:pt x="27963" y="34124"/>
                    <a:pt x="28223" y="33831"/>
                    <a:pt x="28437" y="33504"/>
                  </a:cubicBezTo>
                  <a:cubicBezTo>
                    <a:pt x="28584" y="33255"/>
                    <a:pt x="28697" y="32985"/>
                    <a:pt x="28753" y="32691"/>
                  </a:cubicBezTo>
                  <a:lnTo>
                    <a:pt x="28979" y="32804"/>
                  </a:lnTo>
                  <a:lnTo>
                    <a:pt x="29013" y="32815"/>
                  </a:lnTo>
                  <a:lnTo>
                    <a:pt x="29046" y="32815"/>
                  </a:lnTo>
                  <a:cubicBezTo>
                    <a:pt x="29310" y="32838"/>
                    <a:pt x="29575" y="32851"/>
                    <a:pt x="29841" y="32851"/>
                  </a:cubicBezTo>
                  <a:cubicBezTo>
                    <a:pt x="30384" y="32851"/>
                    <a:pt x="30927" y="32794"/>
                    <a:pt x="31450" y="32635"/>
                  </a:cubicBezTo>
                  <a:cubicBezTo>
                    <a:pt x="32217" y="32420"/>
                    <a:pt x="32951" y="32071"/>
                    <a:pt x="33605" y="31597"/>
                  </a:cubicBezTo>
                  <a:cubicBezTo>
                    <a:pt x="34260" y="31134"/>
                    <a:pt x="34835" y="30581"/>
                    <a:pt x="35332" y="29949"/>
                  </a:cubicBezTo>
                  <a:cubicBezTo>
                    <a:pt x="35828" y="29340"/>
                    <a:pt x="36257" y="28663"/>
                    <a:pt x="36584" y="27941"/>
                  </a:cubicBezTo>
                  <a:cubicBezTo>
                    <a:pt x="36934" y="27218"/>
                    <a:pt x="37182" y="26462"/>
                    <a:pt x="37329" y="25684"/>
                  </a:cubicBezTo>
                  <a:lnTo>
                    <a:pt x="37419" y="25086"/>
                  </a:lnTo>
                  <a:lnTo>
                    <a:pt x="37453" y="24499"/>
                  </a:lnTo>
                  <a:cubicBezTo>
                    <a:pt x="37476" y="24093"/>
                    <a:pt x="37464" y="23720"/>
                    <a:pt x="37476" y="23325"/>
                  </a:cubicBezTo>
                  <a:cubicBezTo>
                    <a:pt x="37498" y="21768"/>
                    <a:pt x="37510" y="20222"/>
                    <a:pt x="37453" y="18654"/>
                  </a:cubicBezTo>
                  <a:cubicBezTo>
                    <a:pt x="37419" y="17096"/>
                    <a:pt x="37273" y="15539"/>
                    <a:pt x="37047" y="13993"/>
                  </a:cubicBezTo>
                  <a:cubicBezTo>
                    <a:pt x="36810" y="12447"/>
                    <a:pt x="36426" y="10924"/>
                    <a:pt x="35896" y="9457"/>
                  </a:cubicBezTo>
                  <a:cubicBezTo>
                    <a:pt x="35366" y="7979"/>
                    <a:pt x="34655" y="6568"/>
                    <a:pt x="33763" y="5271"/>
                  </a:cubicBezTo>
                  <a:cubicBezTo>
                    <a:pt x="33346" y="4605"/>
                    <a:pt x="32849" y="4029"/>
                    <a:pt x="32353" y="3409"/>
                  </a:cubicBezTo>
                  <a:cubicBezTo>
                    <a:pt x="31834" y="2833"/>
                    <a:pt x="31315" y="2247"/>
                    <a:pt x="30773" y="1682"/>
                  </a:cubicBezTo>
                  <a:cubicBezTo>
                    <a:pt x="30231" y="1129"/>
                    <a:pt x="29678" y="588"/>
                    <a:pt x="29103" y="57"/>
                  </a:cubicBezTo>
                  <a:lnTo>
                    <a:pt x="29046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15"/>
            <p:cNvSpPr/>
            <p:nvPr/>
          </p:nvSpPr>
          <p:spPr>
            <a:xfrm>
              <a:off x="3427396" y="-109689"/>
              <a:ext cx="1211050" cy="1223302"/>
            </a:xfrm>
            <a:custGeom>
              <a:rect b="b" l="l" r="r" t="t"/>
              <a:pathLst>
                <a:path extrusionOk="0" h="35644" w="35287">
                  <a:moveTo>
                    <a:pt x="1219" y="1"/>
                  </a:moveTo>
                  <a:cubicBezTo>
                    <a:pt x="1005" y="1603"/>
                    <a:pt x="712" y="3183"/>
                    <a:pt x="351" y="4752"/>
                  </a:cubicBezTo>
                  <a:cubicBezTo>
                    <a:pt x="136" y="5654"/>
                    <a:pt x="35" y="6568"/>
                    <a:pt x="35" y="7482"/>
                  </a:cubicBezTo>
                  <a:cubicBezTo>
                    <a:pt x="1" y="10969"/>
                    <a:pt x="1129" y="15257"/>
                    <a:pt x="2844" y="18168"/>
                  </a:cubicBezTo>
                  <a:cubicBezTo>
                    <a:pt x="3995" y="20132"/>
                    <a:pt x="4469" y="20990"/>
                    <a:pt x="4943" y="21836"/>
                  </a:cubicBezTo>
                  <a:cubicBezTo>
                    <a:pt x="5428" y="22727"/>
                    <a:pt x="5891" y="23562"/>
                    <a:pt x="7132" y="25650"/>
                  </a:cubicBezTo>
                  <a:cubicBezTo>
                    <a:pt x="9795" y="30141"/>
                    <a:pt x="12549" y="33030"/>
                    <a:pt x="15550" y="34474"/>
                  </a:cubicBezTo>
                  <a:cubicBezTo>
                    <a:pt x="16892" y="35120"/>
                    <a:pt x="18164" y="35644"/>
                    <a:pt x="19620" y="35644"/>
                  </a:cubicBezTo>
                  <a:cubicBezTo>
                    <a:pt x="19817" y="35644"/>
                    <a:pt x="20017" y="35634"/>
                    <a:pt x="20222" y="35614"/>
                  </a:cubicBezTo>
                  <a:cubicBezTo>
                    <a:pt x="21080" y="35524"/>
                    <a:pt x="21926" y="35298"/>
                    <a:pt x="22716" y="34959"/>
                  </a:cubicBezTo>
                  <a:cubicBezTo>
                    <a:pt x="23585" y="34609"/>
                    <a:pt x="24487" y="34621"/>
                    <a:pt x="25187" y="33966"/>
                  </a:cubicBezTo>
                  <a:cubicBezTo>
                    <a:pt x="26282" y="32962"/>
                    <a:pt x="26485" y="32319"/>
                    <a:pt x="26507" y="30841"/>
                  </a:cubicBezTo>
                  <a:cubicBezTo>
                    <a:pt x="27498" y="31094"/>
                    <a:pt x="28450" y="31312"/>
                    <a:pt x="29366" y="31312"/>
                  </a:cubicBezTo>
                  <a:cubicBezTo>
                    <a:pt x="30410" y="31312"/>
                    <a:pt x="31408" y="31028"/>
                    <a:pt x="32364" y="30186"/>
                  </a:cubicBezTo>
                  <a:cubicBezTo>
                    <a:pt x="34034" y="28730"/>
                    <a:pt x="35162" y="26372"/>
                    <a:pt x="35185" y="24307"/>
                  </a:cubicBezTo>
                  <a:lnTo>
                    <a:pt x="35219" y="22332"/>
                  </a:lnTo>
                  <a:cubicBezTo>
                    <a:pt x="35286" y="15810"/>
                    <a:pt x="34970" y="9514"/>
                    <a:pt x="30468" y="4221"/>
                  </a:cubicBezTo>
                  <a:cubicBezTo>
                    <a:pt x="29159" y="2720"/>
                    <a:pt x="27771" y="1321"/>
                    <a:pt x="26304" y="1"/>
                  </a:cubicBezTo>
                  <a:lnTo>
                    <a:pt x="18800" y="1"/>
                  </a:lnTo>
                  <a:cubicBezTo>
                    <a:pt x="19387" y="802"/>
                    <a:pt x="19974" y="1603"/>
                    <a:pt x="20583" y="2393"/>
                  </a:cubicBezTo>
                  <a:cubicBezTo>
                    <a:pt x="22242" y="4526"/>
                    <a:pt x="24341" y="6365"/>
                    <a:pt x="25774" y="8667"/>
                  </a:cubicBezTo>
                  <a:cubicBezTo>
                    <a:pt x="26710" y="10191"/>
                    <a:pt x="27015" y="12007"/>
                    <a:pt x="27579" y="13677"/>
                  </a:cubicBezTo>
                  <a:cubicBezTo>
                    <a:pt x="28617" y="16690"/>
                    <a:pt x="28945" y="20753"/>
                    <a:pt x="28223" y="23867"/>
                  </a:cubicBezTo>
                  <a:cubicBezTo>
                    <a:pt x="27974" y="24950"/>
                    <a:pt x="27466" y="26214"/>
                    <a:pt x="26383" y="26722"/>
                  </a:cubicBezTo>
                  <a:cubicBezTo>
                    <a:pt x="26045" y="26879"/>
                    <a:pt x="25698" y="26937"/>
                    <a:pt x="25347" y="26937"/>
                  </a:cubicBezTo>
                  <a:cubicBezTo>
                    <a:pt x="24377" y="26937"/>
                    <a:pt x="23376" y="26496"/>
                    <a:pt x="22453" y="26496"/>
                  </a:cubicBezTo>
                  <a:cubicBezTo>
                    <a:pt x="22127" y="26496"/>
                    <a:pt x="21810" y="26551"/>
                    <a:pt x="21508" y="26699"/>
                  </a:cubicBezTo>
                  <a:cubicBezTo>
                    <a:pt x="21091" y="26902"/>
                    <a:pt x="20696" y="27523"/>
                    <a:pt x="20312" y="27805"/>
                  </a:cubicBezTo>
                  <a:cubicBezTo>
                    <a:pt x="19850" y="28132"/>
                    <a:pt x="19398" y="28572"/>
                    <a:pt x="18879" y="28809"/>
                  </a:cubicBezTo>
                  <a:cubicBezTo>
                    <a:pt x="18575" y="28944"/>
                    <a:pt x="18225" y="29002"/>
                    <a:pt x="17867" y="29002"/>
                  </a:cubicBezTo>
                  <a:cubicBezTo>
                    <a:pt x="17322" y="29002"/>
                    <a:pt x="16760" y="28867"/>
                    <a:pt x="16318" y="28663"/>
                  </a:cubicBezTo>
                  <a:cubicBezTo>
                    <a:pt x="14727" y="27929"/>
                    <a:pt x="13937" y="26688"/>
                    <a:pt x="13474" y="25018"/>
                  </a:cubicBezTo>
                  <a:cubicBezTo>
                    <a:pt x="13215" y="24115"/>
                    <a:pt x="12876" y="23246"/>
                    <a:pt x="12458" y="22411"/>
                  </a:cubicBezTo>
                  <a:cubicBezTo>
                    <a:pt x="12086" y="21633"/>
                    <a:pt x="11443" y="20820"/>
                    <a:pt x="11228" y="19997"/>
                  </a:cubicBezTo>
                  <a:cubicBezTo>
                    <a:pt x="11003" y="19139"/>
                    <a:pt x="10969" y="18428"/>
                    <a:pt x="10518" y="17616"/>
                  </a:cubicBezTo>
                  <a:cubicBezTo>
                    <a:pt x="10089" y="16837"/>
                    <a:pt x="9536" y="16126"/>
                    <a:pt x="9084" y="15347"/>
                  </a:cubicBezTo>
                  <a:cubicBezTo>
                    <a:pt x="8633" y="14546"/>
                    <a:pt x="8351" y="13632"/>
                    <a:pt x="7990" y="12775"/>
                  </a:cubicBezTo>
                  <a:cubicBezTo>
                    <a:pt x="7369" y="11274"/>
                    <a:pt x="7595" y="9604"/>
                    <a:pt x="6986" y="8114"/>
                  </a:cubicBezTo>
                  <a:cubicBezTo>
                    <a:pt x="6602" y="7166"/>
                    <a:pt x="5835" y="6444"/>
                    <a:pt x="5598" y="5440"/>
                  </a:cubicBezTo>
                  <a:cubicBezTo>
                    <a:pt x="5248" y="3996"/>
                    <a:pt x="5406" y="2653"/>
                    <a:pt x="5586" y="1231"/>
                  </a:cubicBezTo>
                  <a:cubicBezTo>
                    <a:pt x="5632" y="825"/>
                    <a:pt x="5711" y="407"/>
                    <a:pt x="5756" y="1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15"/>
            <p:cNvSpPr/>
            <p:nvPr/>
          </p:nvSpPr>
          <p:spPr>
            <a:xfrm>
              <a:off x="6760657" y="-112778"/>
              <a:ext cx="1201" cy="1579"/>
            </a:xfrm>
            <a:custGeom>
              <a:rect b="b" l="l" r="r" t="t"/>
              <a:pathLst>
                <a:path extrusionOk="0" h="46" w="35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15"/>
            <p:cNvSpPr/>
            <p:nvPr/>
          </p:nvSpPr>
          <p:spPr>
            <a:xfrm>
              <a:off x="6980271" y="-112778"/>
              <a:ext cx="60438" cy="96096"/>
            </a:xfrm>
            <a:custGeom>
              <a:rect b="b" l="l" r="r" t="t"/>
              <a:pathLst>
                <a:path extrusionOk="0" h="2800" w="1761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15"/>
            <p:cNvSpPr/>
            <p:nvPr/>
          </p:nvSpPr>
          <p:spPr>
            <a:xfrm>
              <a:off x="7284278" y="-112778"/>
              <a:ext cx="112707" cy="236671"/>
            </a:xfrm>
            <a:custGeom>
              <a:rect b="b" l="l" r="r" t="t"/>
              <a:pathLst>
                <a:path extrusionOk="0" h="6896" w="3284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15"/>
            <p:cNvSpPr/>
            <p:nvPr/>
          </p:nvSpPr>
          <p:spPr>
            <a:xfrm>
              <a:off x="7539859" y="-112778"/>
              <a:ext cx="91428" cy="173556"/>
            </a:xfrm>
            <a:custGeom>
              <a:rect b="b" l="l" r="r" t="t"/>
              <a:pathLst>
                <a:path extrusionOk="0" h="5057" w="2664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35" name="Google Shape;5035;p15"/>
            <p:cNvGrpSpPr/>
            <p:nvPr/>
          </p:nvGrpSpPr>
          <p:grpSpPr>
            <a:xfrm>
              <a:off x="637867" y="3136846"/>
              <a:ext cx="637872" cy="599708"/>
              <a:chOff x="1071450" y="3263575"/>
              <a:chExt cx="464650" cy="436850"/>
            </a:xfrm>
          </p:grpSpPr>
          <p:sp>
            <p:nvSpPr>
              <p:cNvPr id="5036" name="Google Shape;5036;p15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7" name="Google Shape;5037;p15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8" name="Google Shape;5038;p15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9" name="Google Shape;5039;p15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0" name="Google Shape;5040;p15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1" name="Google Shape;5041;p15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2" name="Google Shape;5042;p15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3" name="Google Shape;5043;p15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44" name="Google Shape;5044;p15"/>
            <p:cNvGrpSpPr/>
            <p:nvPr/>
          </p:nvGrpSpPr>
          <p:grpSpPr>
            <a:xfrm>
              <a:off x="-142090" y="1039842"/>
              <a:ext cx="637872" cy="599708"/>
              <a:chOff x="1071450" y="3263575"/>
              <a:chExt cx="464650" cy="436850"/>
            </a:xfrm>
          </p:grpSpPr>
          <p:sp>
            <p:nvSpPr>
              <p:cNvPr id="5045" name="Google Shape;5045;p15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6" name="Google Shape;5046;p15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7" name="Google Shape;5047;p15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8" name="Google Shape;5048;p15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9" name="Google Shape;5049;p15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0" name="Google Shape;5050;p15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1" name="Google Shape;5051;p15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2" name="Google Shape;5052;p15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53" name="Google Shape;5053;p15"/>
            <p:cNvGrpSpPr/>
            <p:nvPr/>
          </p:nvGrpSpPr>
          <p:grpSpPr>
            <a:xfrm>
              <a:off x="3200697" y="1361644"/>
              <a:ext cx="637872" cy="599708"/>
              <a:chOff x="1071450" y="3263575"/>
              <a:chExt cx="464650" cy="436850"/>
            </a:xfrm>
          </p:grpSpPr>
          <p:sp>
            <p:nvSpPr>
              <p:cNvPr id="5054" name="Google Shape;5054;p15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5" name="Google Shape;5055;p15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6" name="Google Shape;5056;p15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7" name="Google Shape;5057;p15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8" name="Google Shape;5058;p15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9" name="Google Shape;5059;p15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0" name="Google Shape;5060;p15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1" name="Google Shape;5061;p15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62" name="Google Shape;5062;p15"/>
            <p:cNvGrpSpPr/>
            <p:nvPr/>
          </p:nvGrpSpPr>
          <p:grpSpPr>
            <a:xfrm>
              <a:off x="5050253" y="1039860"/>
              <a:ext cx="637872" cy="599708"/>
              <a:chOff x="1071450" y="3263575"/>
              <a:chExt cx="464650" cy="436850"/>
            </a:xfrm>
          </p:grpSpPr>
          <p:sp>
            <p:nvSpPr>
              <p:cNvPr id="5063" name="Google Shape;5063;p15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4" name="Google Shape;5064;p15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5" name="Google Shape;5065;p15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6" name="Google Shape;5066;p15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7" name="Google Shape;5067;p15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8" name="Google Shape;5068;p15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9" name="Google Shape;5069;p15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0" name="Google Shape;5070;p15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71" name="Google Shape;5071;p15"/>
            <p:cNvGrpSpPr/>
            <p:nvPr/>
          </p:nvGrpSpPr>
          <p:grpSpPr>
            <a:xfrm>
              <a:off x="8402871" y="1367290"/>
              <a:ext cx="637872" cy="599708"/>
              <a:chOff x="1071450" y="3263575"/>
              <a:chExt cx="464650" cy="436850"/>
            </a:xfrm>
          </p:grpSpPr>
          <p:sp>
            <p:nvSpPr>
              <p:cNvPr id="5072" name="Google Shape;5072;p15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3" name="Google Shape;5073;p15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4" name="Google Shape;5074;p15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5" name="Google Shape;5075;p15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6" name="Google Shape;5076;p15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7" name="Google Shape;5077;p15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8" name="Google Shape;5078;p15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9" name="Google Shape;5079;p15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080" name="Google Shape;5080;p15"/>
          <p:cNvSpPr/>
          <p:nvPr/>
        </p:nvSpPr>
        <p:spPr>
          <a:xfrm rot="-10618058">
            <a:off x="787943" y="893860"/>
            <a:ext cx="7263151" cy="3464751"/>
          </a:xfrm>
          <a:custGeom>
            <a:rect b="b" l="l" r="r" t="t"/>
            <a:pathLst>
              <a:path extrusionOk="0" h="138590" w="290526">
                <a:moveTo>
                  <a:pt x="74803" y="1"/>
                </a:moveTo>
                <a:cubicBezTo>
                  <a:pt x="72471" y="1"/>
                  <a:pt x="70134" y="169"/>
                  <a:pt x="67811" y="508"/>
                </a:cubicBezTo>
                <a:cubicBezTo>
                  <a:pt x="56714" y="2100"/>
                  <a:pt x="46435" y="7512"/>
                  <a:pt x="37430" y="14243"/>
                </a:cubicBezTo>
                <a:cubicBezTo>
                  <a:pt x="25605" y="23203"/>
                  <a:pt x="15645" y="34709"/>
                  <a:pt x="9278" y="48126"/>
                </a:cubicBezTo>
                <a:cubicBezTo>
                  <a:pt x="3957" y="59268"/>
                  <a:pt x="1228" y="71502"/>
                  <a:pt x="591" y="83782"/>
                </a:cubicBezTo>
                <a:cubicBezTo>
                  <a:pt x="0" y="95516"/>
                  <a:pt x="182" y="108614"/>
                  <a:pt x="6913" y="118710"/>
                </a:cubicBezTo>
                <a:cubicBezTo>
                  <a:pt x="12280" y="126669"/>
                  <a:pt x="22467" y="131763"/>
                  <a:pt x="31336" y="134719"/>
                </a:cubicBezTo>
                <a:cubicBezTo>
                  <a:pt x="39533" y="137472"/>
                  <a:pt x="47945" y="138590"/>
                  <a:pt x="56454" y="138590"/>
                </a:cubicBezTo>
                <a:cubicBezTo>
                  <a:pt x="60314" y="138590"/>
                  <a:pt x="64194" y="138360"/>
                  <a:pt x="68084" y="137948"/>
                </a:cubicBezTo>
                <a:cubicBezTo>
                  <a:pt x="79999" y="136629"/>
                  <a:pt x="91597" y="130399"/>
                  <a:pt x="103330" y="127442"/>
                </a:cubicBezTo>
                <a:cubicBezTo>
                  <a:pt x="109858" y="125817"/>
                  <a:pt x="116643" y="124741"/>
                  <a:pt x="123379" y="124741"/>
                </a:cubicBezTo>
                <a:cubicBezTo>
                  <a:pt x="127954" y="124741"/>
                  <a:pt x="132507" y="125237"/>
                  <a:pt x="136940" y="126396"/>
                </a:cubicBezTo>
                <a:cubicBezTo>
                  <a:pt x="147218" y="129034"/>
                  <a:pt x="156269" y="135265"/>
                  <a:pt x="166820" y="137084"/>
                </a:cubicBezTo>
                <a:cubicBezTo>
                  <a:pt x="169369" y="137534"/>
                  <a:pt x="171962" y="137762"/>
                  <a:pt x="174556" y="137762"/>
                </a:cubicBezTo>
                <a:cubicBezTo>
                  <a:pt x="182187" y="137762"/>
                  <a:pt x="189819" y="135791"/>
                  <a:pt x="196337" y="131718"/>
                </a:cubicBezTo>
                <a:cubicBezTo>
                  <a:pt x="206251" y="125578"/>
                  <a:pt x="213392" y="115072"/>
                  <a:pt x="224307" y="110842"/>
                </a:cubicBezTo>
                <a:cubicBezTo>
                  <a:pt x="228616" y="109186"/>
                  <a:pt x="233100" y="108862"/>
                  <a:pt x="237611" y="108862"/>
                </a:cubicBezTo>
                <a:cubicBezTo>
                  <a:pt x="240515" y="108862"/>
                  <a:pt x="243431" y="108996"/>
                  <a:pt x="246319" y="108996"/>
                </a:cubicBezTo>
                <a:cubicBezTo>
                  <a:pt x="250399" y="108996"/>
                  <a:pt x="254423" y="108728"/>
                  <a:pt x="258280" y="107431"/>
                </a:cubicBezTo>
                <a:cubicBezTo>
                  <a:pt x="280293" y="100109"/>
                  <a:pt x="290526" y="76005"/>
                  <a:pt x="281475" y="54857"/>
                </a:cubicBezTo>
                <a:cubicBezTo>
                  <a:pt x="275654" y="41122"/>
                  <a:pt x="263829" y="30752"/>
                  <a:pt x="251276" y="22657"/>
                </a:cubicBezTo>
                <a:cubicBezTo>
                  <a:pt x="233948" y="11457"/>
                  <a:pt x="213760" y="1705"/>
                  <a:pt x="192778" y="1705"/>
                </a:cubicBezTo>
                <a:cubicBezTo>
                  <a:pt x="190245" y="1705"/>
                  <a:pt x="187701" y="1847"/>
                  <a:pt x="185149" y="2146"/>
                </a:cubicBezTo>
                <a:cubicBezTo>
                  <a:pt x="175325" y="3283"/>
                  <a:pt x="165865" y="6557"/>
                  <a:pt x="156178" y="8604"/>
                </a:cubicBezTo>
                <a:cubicBezTo>
                  <a:pt x="148252" y="10276"/>
                  <a:pt x="140199" y="11104"/>
                  <a:pt x="132120" y="11104"/>
                </a:cubicBezTo>
                <a:cubicBezTo>
                  <a:pt x="128332" y="11104"/>
                  <a:pt x="124538" y="10922"/>
                  <a:pt x="120749" y="10559"/>
                </a:cubicBezTo>
                <a:cubicBezTo>
                  <a:pt x="114746" y="9968"/>
                  <a:pt x="108833" y="8877"/>
                  <a:pt x="103012" y="7285"/>
                </a:cubicBezTo>
                <a:cubicBezTo>
                  <a:pt x="97327" y="5738"/>
                  <a:pt x="92097" y="2782"/>
                  <a:pt x="86457" y="1418"/>
                </a:cubicBezTo>
                <a:cubicBezTo>
                  <a:pt x="82636" y="477"/>
                  <a:pt x="78725" y="1"/>
                  <a:pt x="748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1" name="Google Shape;5081;p15"/>
          <p:cNvSpPr txBox="1"/>
          <p:nvPr>
            <p:ph type="title"/>
          </p:nvPr>
        </p:nvSpPr>
        <p:spPr>
          <a:xfrm>
            <a:off x="-1343100" y="1575450"/>
            <a:ext cx="11830200" cy="19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5082" name="Google Shape;5082;p15"/>
          <p:cNvSpPr txBox="1"/>
          <p:nvPr>
            <p:ph idx="1" type="subTitle"/>
          </p:nvPr>
        </p:nvSpPr>
        <p:spPr>
          <a:xfrm>
            <a:off x="2188050" y="3331250"/>
            <a:ext cx="4767900" cy="43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">
    <p:bg>
      <p:bgPr>
        <a:solidFill>
          <a:schemeClr val="dk2"/>
        </a:solidFill>
      </p:bgPr>
    </p:bg>
    <p:spTree>
      <p:nvGrpSpPr>
        <p:cNvPr id="5083" name="Shape 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4" name="Google Shape;5084;p16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85" name="Google Shape;5085;p16"/>
          <p:cNvSpPr/>
          <p:nvPr/>
        </p:nvSpPr>
        <p:spPr>
          <a:xfrm rot="-10145378">
            <a:off x="7593724" y="-379120"/>
            <a:ext cx="2943044" cy="2474902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">
    <p:spTree>
      <p:nvGrpSpPr>
        <p:cNvPr id="5086" name="Shape 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7" name="Google Shape;5087;p17"/>
          <p:cNvSpPr/>
          <p:nvPr/>
        </p:nvSpPr>
        <p:spPr>
          <a:xfrm rot="10479678">
            <a:off x="7171088" y="-809403"/>
            <a:ext cx="3432282" cy="2886318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8" name="Google Shape;5088;p17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89" name="Google Shape;5089;p17"/>
          <p:cNvSpPr txBox="1"/>
          <p:nvPr>
            <p:ph idx="1" type="subTitle"/>
          </p:nvPr>
        </p:nvSpPr>
        <p:spPr>
          <a:xfrm>
            <a:off x="720150" y="2915550"/>
            <a:ext cx="1480200" cy="9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90" name="Google Shape;5090;p17"/>
          <p:cNvSpPr txBox="1"/>
          <p:nvPr>
            <p:ph idx="2" type="subTitle"/>
          </p:nvPr>
        </p:nvSpPr>
        <p:spPr>
          <a:xfrm>
            <a:off x="6943800" y="2915550"/>
            <a:ext cx="1480200" cy="98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91" name="Google Shape;5091;p17"/>
          <p:cNvSpPr txBox="1"/>
          <p:nvPr>
            <p:ph idx="3" type="subTitle"/>
          </p:nvPr>
        </p:nvSpPr>
        <p:spPr>
          <a:xfrm>
            <a:off x="720000" y="2083375"/>
            <a:ext cx="2310600" cy="64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92" name="Google Shape;5092;p17"/>
          <p:cNvSpPr txBox="1"/>
          <p:nvPr>
            <p:ph idx="4" type="subTitle"/>
          </p:nvPr>
        </p:nvSpPr>
        <p:spPr>
          <a:xfrm>
            <a:off x="6113400" y="2083375"/>
            <a:ext cx="2310600" cy="64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93" name="Google Shape;5093;p17"/>
          <p:cNvSpPr txBox="1"/>
          <p:nvPr>
            <p:ph idx="5" type="subTitle"/>
          </p:nvPr>
        </p:nvSpPr>
        <p:spPr>
          <a:xfrm>
            <a:off x="3416700" y="1610625"/>
            <a:ext cx="2310600" cy="64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">
    <p:spTree>
      <p:nvGrpSpPr>
        <p:cNvPr id="5094" name="Shape 5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5" name="Google Shape;5095;p18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096" name="Google Shape;5096;p18"/>
          <p:cNvSpPr txBox="1"/>
          <p:nvPr>
            <p:ph idx="1" type="subTitle"/>
          </p:nvPr>
        </p:nvSpPr>
        <p:spPr>
          <a:xfrm>
            <a:off x="720000" y="1669138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097" name="Google Shape;5097;p18"/>
          <p:cNvSpPr txBox="1"/>
          <p:nvPr>
            <p:ph idx="2" type="subTitle"/>
          </p:nvPr>
        </p:nvSpPr>
        <p:spPr>
          <a:xfrm>
            <a:off x="720000" y="2530261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98" name="Google Shape;5098;p18"/>
          <p:cNvSpPr txBox="1"/>
          <p:nvPr>
            <p:ph idx="3" type="subTitle"/>
          </p:nvPr>
        </p:nvSpPr>
        <p:spPr>
          <a:xfrm>
            <a:off x="3608850" y="1669138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099" name="Google Shape;5099;p18"/>
          <p:cNvSpPr txBox="1"/>
          <p:nvPr>
            <p:ph idx="4" type="subTitle"/>
          </p:nvPr>
        </p:nvSpPr>
        <p:spPr>
          <a:xfrm>
            <a:off x="3608850" y="2530261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00" name="Google Shape;5100;p18"/>
          <p:cNvSpPr txBox="1"/>
          <p:nvPr>
            <p:ph idx="5" type="subTitle"/>
          </p:nvPr>
        </p:nvSpPr>
        <p:spPr>
          <a:xfrm>
            <a:off x="6497700" y="1669138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101" name="Google Shape;5101;p18"/>
          <p:cNvSpPr txBox="1"/>
          <p:nvPr>
            <p:ph idx="6" type="subTitle"/>
          </p:nvPr>
        </p:nvSpPr>
        <p:spPr>
          <a:xfrm>
            <a:off x="6497700" y="2530261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02" name="Google Shape;5102;p18"/>
          <p:cNvSpPr txBox="1"/>
          <p:nvPr>
            <p:ph idx="7" type="subTitle"/>
          </p:nvPr>
        </p:nvSpPr>
        <p:spPr>
          <a:xfrm>
            <a:off x="720000" y="3528788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103" name="Google Shape;5103;p18"/>
          <p:cNvSpPr txBox="1"/>
          <p:nvPr>
            <p:ph idx="8" type="subTitle"/>
          </p:nvPr>
        </p:nvSpPr>
        <p:spPr>
          <a:xfrm>
            <a:off x="720000" y="4389911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04" name="Google Shape;5104;p18"/>
          <p:cNvSpPr txBox="1"/>
          <p:nvPr>
            <p:ph idx="9" type="subTitle"/>
          </p:nvPr>
        </p:nvSpPr>
        <p:spPr>
          <a:xfrm>
            <a:off x="3608850" y="3528788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105" name="Google Shape;5105;p18"/>
          <p:cNvSpPr txBox="1"/>
          <p:nvPr>
            <p:ph idx="13" type="subTitle"/>
          </p:nvPr>
        </p:nvSpPr>
        <p:spPr>
          <a:xfrm>
            <a:off x="3608850" y="4389911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06" name="Google Shape;5106;p18"/>
          <p:cNvSpPr txBox="1"/>
          <p:nvPr>
            <p:ph idx="14" type="subTitle"/>
          </p:nvPr>
        </p:nvSpPr>
        <p:spPr>
          <a:xfrm>
            <a:off x="6497700" y="3528788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107" name="Google Shape;5107;p18"/>
          <p:cNvSpPr txBox="1"/>
          <p:nvPr>
            <p:ph idx="15" type="subTitle"/>
          </p:nvPr>
        </p:nvSpPr>
        <p:spPr>
          <a:xfrm>
            <a:off x="6497700" y="4389911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5">
    <p:spTree>
      <p:nvGrpSpPr>
        <p:cNvPr id="5108" name="Shape 5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9" name="Google Shape;5109;p19"/>
          <p:cNvSpPr/>
          <p:nvPr/>
        </p:nvSpPr>
        <p:spPr>
          <a:xfrm rot="-10183958">
            <a:off x="6215061" y="1567497"/>
            <a:ext cx="4417853" cy="3038949"/>
          </a:xfrm>
          <a:custGeom>
            <a:rect b="b" l="l" r="r" t="t"/>
            <a:pathLst>
              <a:path extrusionOk="0" h="43162" w="75138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0" name="Google Shape;5110;p19"/>
          <p:cNvSpPr txBox="1"/>
          <p:nvPr>
            <p:ph idx="1" type="subTitle"/>
          </p:nvPr>
        </p:nvSpPr>
        <p:spPr>
          <a:xfrm>
            <a:off x="1331525" y="2125350"/>
            <a:ext cx="2768700" cy="8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111" name="Google Shape;5111;p19"/>
          <p:cNvSpPr/>
          <p:nvPr/>
        </p:nvSpPr>
        <p:spPr>
          <a:xfrm rot="-10077096">
            <a:off x="5142760" y="2582670"/>
            <a:ext cx="5020648" cy="3256197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2" name="Google Shape;5112;p19"/>
          <p:cNvSpPr/>
          <p:nvPr/>
        </p:nvSpPr>
        <p:spPr>
          <a:xfrm rot="-8754474">
            <a:off x="-1136246" y="4128858"/>
            <a:ext cx="3712498" cy="2553772"/>
          </a:xfrm>
          <a:custGeom>
            <a:rect b="b" l="l" r="r" t="t"/>
            <a:pathLst>
              <a:path extrusionOk="0" h="43162" w="75138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3" name="Google Shape;5113;p19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6">
    <p:spTree>
      <p:nvGrpSpPr>
        <p:cNvPr id="5114" name="Shape 5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5" name="Google Shape;5115;p20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16" name="Google Shape;5116;p20"/>
          <p:cNvSpPr/>
          <p:nvPr/>
        </p:nvSpPr>
        <p:spPr>
          <a:xfrm flipH="1" rot="10800000">
            <a:off x="-827687" y="-1308075"/>
            <a:ext cx="2942966" cy="2474837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FFE7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7" name="Google Shape;5117;p20"/>
          <p:cNvSpPr/>
          <p:nvPr/>
        </p:nvSpPr>
        <p:spPr>
          <a:xfrm flipH="1" rot="-2700000">
            <a:off x="7803300" y="3354751"/>
            <a:ext cx="2942988" cy="2474855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D2F2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1471" name="Shape 1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2" name="Google Shape;1472;p3"/>
          <p:cNvGrpSpPr/>
          <p:nvPr/>
        </p:nvGrpSpPr>
        <p:grpSpPr>
          <a:xfrm>
            <a:off x="3371249" y="-183374"/>
            <a:ext cx="5959016" cy="5510248"/>
            <a:chOff x="3371249" y="-183374"/>
            <a:chExt cx="5959016" cy="5510248"/>
          </a:xfrm>
        </p:grpSpPr>
        <p:sp>
          <p:nvSpPr>
            <p:cNvPr id="1473" name="Google Shape;1473;p3"/>
            <p:cNvSpPr/>
            <p:nvPr/>
          </p:nvSpPr>
          <p:spPr>
            <a:xfrm>
              <a:off x="8678837" y="3135645"/>
              <a:ext cx="622771" cy="574997"/>
            </a:xfrm>
            <a:custGeom>
              <a:rect b="b" l="l" r="r" t="t"/>
              <a:pathLst>
                <a:path extrusionOk="0" h="16754" w="18146">
                  <a:moveTo>
                    <a:pt x="6590" y="0"/>
                  </a:moveTo>
                  <a:cubicBezTo>
                    <a:pt x="4985" y="0"/>
                    <a:pt x="3711" y="470"/>
                    <a:pt x="2167" y="1209"/>
                  </a:cubicBezTo>
                  <a:cubicBezTo>
                    <a:pt x="2020" y="1276"/>
                    <a:pt x="1885" y="1367"/>
                    <a:pt x="1750" y="1457"/>
                  </a:cubicBezTo>
                  <a:cubicBezTo>
                    <a:pt x="892" y="2235"/>
                    <a:pt x="644" y="2845"/>
                    <a:pt x="475" y="3714"/>
                  </a:cubicBezTo>
                  <a:cubicBezTo>
                    <a:pt x="1" y="6162"/>
                    <a:pt x="994" y="8690"/>
                    <a:pt x="2461" y="10653"/>
                  </a:cubicBezTo>
                  <a:cubicBezTo>
                    <a:pt x="4898" y="13903"/>
                    <a:pt x="8125" y="15934"/>
                    <a:pt x="12142" y="16623"/>
                  </a:cubicBezTo>
                  <a:cubicBezTo>
                    <a:pt x="12657" y="16710"/>
                    <a:pt x="13130" y="16753"/>
                    <a:pt x="13566" y="16753"/>
                  </a:cubicBezTo>
                  <a:cubicBezTo>
                    <a:pt x="15265" y="16753"/>
                    <a:pt x="16403" y="16104"/>
                    <a:pt x="17220" y="14919"/>
                  </a:cubicBezTo>
                  <a:cubicBezTo>
                    <a:pt x="17548" y="14174"/>
                    <a:pt x="17751" y="13373"/>
                    <a:pt x="17818" y="12560"/>
                  </a:cubicBezTo>
                  <a:cubicBezTo>
                    <a:pt x="18146" y="9390"/>
                    <a:pt x="16825" y="6286"/>
                    <a:pt x="14726" y="3917"/>
                  </a:cubicBezTo>
                  <a:cubicBezTo>
                    <a:pt x="14253" y="3375"/>
                    <a:pt x="13745" y="2879"/>
                    <a:pt x="13192" y="2427"/>
                  </a:cubicBezTo>
                  <a:cubicBezTo>
                    <a:pt x="11386" y="881"/>
                    <a:pt x="9084" y="24"/>
                    <a:pt x="6703" y="1"/>
                  </a:cubicBezTo>
                  <a:cubicBezTo>
                    <a:pt x="6666" y="1"/>
                    <a:pt x="6628" y="0"/>
                    <a:pt x="6590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"/>
            <p:cNvSpPr/>
            <p:nvPr/>
          </p:nvSpPr>
          <p:spPr>
            <a:xfrm>
              <a:off x="8703238" y="3148446"/>
              <a:ext cx="580935" cy="549463"/>
            </a:xfrm>
            <a:custGeom>
              <a:rect b="b" l="l" r="r" t="t"/>
              <a:pathLst>
                <a:path extrusionOk="0" h="16010" w="16927">
                  <a:moveTo>
                    <a:pt x="5992" y="1"/>
                  </a:moveTo>
                  <a:cubicBezTo>
                    <a:pt x="5033" y="1"/>
                    <a:pt x="4074" y="170"/>
                    <a:pt x="3171" y="497"/>
                  </a:cubicBezTo>
                  <a:cubicBezTo>
                    <a:pt x="2438" y="768"/>
                    <a:pt x="1750" y="1027"/>
                    <a:pt x="1242" y="1648"/>
                  </a:cubicBezTo>
                  <a:cubicBezTo>
                    <a:pt x="745" y="2269"/>
                    <a:pt x="463" y="2697"/>
                    <a:pt x="305" y="3476"/>
                  </a:cubicBezTo>
                  <a:cubicBezTo>
                    <a:pt x="0" y="5067"/>
                    <a:pt x="305" y="6884"/>
                    <a:pt x="1027" y="8396"/>
                  </a:cubicBezTo>
                  <a:cubicBezTo>
                    <a:pt x="1321" y="8983"/>
                    <a:pt x="1659" y="9536"/>
                    <a:pt x="2054" y="10055"/>
                  </a:cubicBezTo>
                  <a:cubicBezTo>
                    <a:pt x="4446" y="13259"/>
                    <a:pt x="7617" y="15212"/>
                    <a:pt x="11499" y="15877"/>
                  </a:cubicBezTo>
                  <a:cubicBezTo>
                    <a:pt x="11948" y="15958"/>
                    <a:pt x="12411" y="16010"/>
                    <a:pt x="12869" y="16010"/>
                  </a:cubicBezTo>
                  <a:cubicBezTo>
                    <a:pt x="13757" y="16010"/>
                    <a:pt x="14629" y="15815"/>
                    <a:pt x="15358" y="15257"/>
                  </a:cubicBezTo>
                  <a:cubicBezTo>
                    <a:pt x="16419" y="14433"/>
                    <a:pt x="16611" y="13417"/>
                    <a:pt x="16746" y="12154"/>
                  </a:cubicBezTo>
                  <a:cubicBezTo>
                    <a:pt x="16927" y="10371"/>
                    <a:pt x="16577" y="8498"/>
                    <a:pt x="15719" y="6726"/>
                  </a:cubicBezTo>
                  <a:cubicBezTo>
                    <a:pt x="15200" y="5665"/>
                    <a:pt x="14535" y="4672"/>
                    <a:pt x="13745" y="3792"/>
                  </a:cubicBezTo>
                  <a:cubicBezTo>
                    <a:pt x="13282" y="3262"/>
                    <a:pt x="12785" y="2788"/>
                    <a:pt x="12255" y="2336"/>
                  </a:cubicBezTo>
                  <a:cubicBezTo>
                    <a:pt x="10506" y="847"/>
                    <a:pt x="8294" y="23"/>
                    <a:pt x="5992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"/>
            <p:cNvSpPr/>
            <p:nvPr/>
          </p:nvSpPr>
          <p:spPr>
            <a:xfrm>
              <a:off x="8600209" y="3186027"/>
              <a:ext cx="670029" cy="606023"/>
            </a:xfrm>
            <a:custGeom>
              <a:rect b="b" l="l" r="r" t="t"/>
              <a:pathLst>
                <a:path extrusionOk="0" h="17658" w="19523">
                  <a:moveTo>
                    <a:pt x="4041" y="0"/>
                  </a:moveTo>
                  <a:lnTo>
                    <a:pt x="4041" y="0"/>
                  </a:lnTo>
                  <a:cubicBezTo>
                    <a:pt x="2720" y="925"/>
                    <a:pt x="1626" y="3013"/>
                    <a:pt x="1084" y="4570"/>
                  </a:cubicBezTo>
                  <a:cubicBezTo>
                    <a:pt x="1" y="7662"/>
                    <a:pt x="1547" y="12119"/>
                    <a:pt x="3138" y="13835"/>
                  </a:cubicBezTo>
                  <a:cubicBezTo>
                    <a:pt x="4018" y="14782"/>
                    <a:pt x="5011" y="15617"/>
                    <a:pt x="6106" y="16306"/>
                  </a:cubicBezTo>
                  <a:cubicBezTo>
                    <a:pt x="7580" y="17222"/>
                    <a:pt x="9314" y="17657"/>
                    <a:pt x="11091" y="17657"/>
                  </a:cubicBezTo>
                  <a:cubicBezTo>
                    <a:pt x="13339" y="17657"/>
                    <a:pt x="15657" y="16961"/>
                    <a:pt x="17604" y="15663"/>
                  </a:cubicBezTo>
                  <a:cubicBezTo>
                    <a:pt x="18428" y="15121"/>
                    <a:pt x="19094" y="14354"/>
                    <a:pt x="19523" y="13462"/>
                  </a:cubicBezTo>
                  <a:lnTo>
                    <a:pt x="19523" y="13462"/>
                  </a:lnTo>
                  <a:cubicBezTo>
                    <a:pt x="18695" y="14640"/>
                    <a:pt x="17552" y="15295"/>
                    <a:pt x="15853" y="15295"/>
                  </a:cubicBezTo>
                  <a:cubicBezTo>
                    <a:pt x="15421" y="15295"/>
                    <a:pt x="14953" y="15253"/>
                    <a:pt x="14445" y="15166"/>
                  </a:cubicBezTo>
                  <a:cubicBezTo>
                    <a:pt x="10427" y="14466"/>
                    <a:pt x="7200" y="12447"/>
                    <a:pt x="4763" y="9197"/>
                  </a:cubicBezTo>
                  <a:cubicBezTo>
                    <a:pt x="3296" y="7222"/>
                    <a:pt x="2292" y="4706"/>
                    <a:pt x="2777" y="2257"/>
                  </a:cubicBezTo>
                  <a:cubicBezTo>
                    <a:pt x="2946" y="1377"/>
                    <a:pt x="3194" y="779"/>
                    <a:pt x="4041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"/>
            <p:cNvSpPr/>
            <p:nvPr/>
          </p:nvSpPr>
          <p:spPr>
            <a:xfrm>
              <a:off x="9085082" y="3738887"/>
              <a:ext cx="27525" cy="15890"/>
            </a:xfrm>
            <a:custGeom>
              <a:rect b="b" l="l" r="r" t="t"/>
              <a:pathLst>
                <a:path extrusionOk="0" h="463" w="802">
                  <a:moveTo>
                    <a:pt x="543" y="1"/>
                  </a:moveTo>
                  <a:cubicBezTo>
                    <a:pt x="464" y="1"/>
                    <a:pt x="382" y="13"/>
                    <a:pt x="305" y="39"/>
                  </a:cubicBezTo>
                  <a:cubicBezTo>
                    <a:pt x="215" y="84"/>
                    <a:pt x="125" y="152"/>
                    <a:pt x="68" y="242"/>
                  </a:cubicBezTo>
                  <a:cubicBezTo>
                    <a:pt x="35" y="287"/>
                    <a:pt x="12" y="343"/>
                    <a:pt x="1" y="400"/>
                  </a:cubicBezTo>
                  <a:cubicBezTo>
                    <a:pt x="80" y="443"/>
                    <a:pt x="170" y="462"/>
                    <a:pt x="260" y="462"/>
                  </a:cubicBezTo>
                  <a:cubicBezTo>
                    <a:pt x="336" y="462"/>
                    <a:pt x="414" y="448"/>
                    <a:pt x="486" y="422"/>
                  </a:cubicBezTo>
                  <a:cubicBezTo>
                    <a:pt x="587" y="377"/>
                    <a:pt x="666" y="310"/>
                    <a:pt x="723" y="219"/>
                  </a:cubicBezTo>
                  <a:cubicBezTo>
                    <a:pt x="757" y="174"/>
                    <a:pt x="779" y="118"/>
                    <a:pt x="802" y="61"/>
                  </a:cubicBezTo>
                  <a:cubicBezTo>
                    <a:pt x="745" y="27"/>
                    <a:pt x="689" y="16"/>
                    <a:pt x="621" y="5"/>
                  </a:cubicBezTo>
                  <a:cubicBezTo>
                    <a:pt x="596" y="2"/>
                    <a:pt x="570" y="1"/>
                    <a:pt x="543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"/>
            <p:cNvSpPr/>
            <p:nvPr/>
          </p:nvSpPr>
          <p:spPr>
            <a:xfrm>
              <a:off x="9128840" y="3729346"/>
              <a:ext cx="19803" cy="15547"/>
            </a:xfrm>
            <a:custGeom>
              <a:rect b="b" l="l" r="r" t="t"/>
              <a:pathLst>
                <a:path extrusionOk="0" h="453" w="577">
                  <a:moveTo>
                    <a:pt x="407" y="1"/>
                  </a:moveTo>
                  <a:cubicBezTo>
                    <a:pt x="362" y="1"/>
                    <a:pt x="317" y="12"/>
                    <a:pt x="283" y="12"/>
                  </a:cubicBezTo>
                  <a:cubicBezTo>
                    <a:pt x="249" y="23"/>
                    <a:pt x="215" y="35"/>
                    <a:pt x="193" y="46"/>
                  </a:cubicBezTo>
                  <a:cubicBezTo>
                    <a:pt x="125" y="91"/>
                    <a:pt x="69" y="159"/>
                    <a:pt x="46" y="226"/>
                  </a:cubicBezTo>
                  <a:cubicBezTo>
                    <a:pt x="23" y="283"/>
                    <a:pt x="12" y="328"/>
                    <a:pt x="1" y="384"/>
                  </a:cubicBezTo>
                  <a:cubicBezTo>
                    <a:pt x="46" y="407"/>
                    <a:pt x="102" y="430"/>
                    <a:pt x="148" y="441"/>
                  </a:cubicBezTo>
                  <a:cubicBezTo>
                    <a:pt x="178" y="448"/>
                    <a:pt x="208" y="452"/>
                    <a:pt x="237" y="452"/>
                  </a:cubicBezTo>
                  <a:cubicBezTo>
                    <a:pt x="297" y="452"/>
                    <a:pt x="354" y="437"/>
                    <a:pt x="407" y="407"/>
                  </a:cubicBezTo>
                  <a:cubicBezTo>
                    <a:pt x="486" y="351"/>
                    <a:pt x="554" y="272"/>
                    <a:pt x="565" y="181"/>
                  </a:cubicBezTo>
                  <a:cubicBezTo>
                    <a:pt x="576" y="125"/>
                    <a:pt x="576" y="69"/>
                    <a:pt x="565" y="23"/>
                  </a:cubicBezTo>
                  <a:cubicBezTo>
                    <a:pt x="509" y="1"/>
                    <a:pt x="463" y="1"/>
                    <a:pt x="407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"/>
            <p:cNvSpPr/>
            <p:nvPr/>
          </p:nvSpPr>
          <p:spPr>
            <a:xfrm>
              <a:off x="8885821" y="3561899"/>
              <a:ext cx="29000" cy="18087"/>
            </a:xfrm>
            <a:custGeom>
              <a:rect b="b" l="l" r="r" t="t"/>
              <a:pathLst>
                <a:path extrusionOk="0" h="527" w="845">
                  <a:moveTo>
                    <a:pt x="342" y="0"/>
                  </a:moveTo>
                  <a:cubicBezTo>
                    <a:pt x="164" y="0"/>
                    <a:pt x="1" y="93"/>
                    <a:pt x="40" y="298"/>
                  </a:cubicBezTo>
                  <a:cubicBezTo>
                    <a:pt x="76" y="460"/>
                    <a:pt x="227" y="527"/>
                    <a:pt x="379" y="527"/>
                  </a:cubicBezTo>
                  <a:cubicBezTo>
                    <a:pt x="609" y="527"/>
                    <a:pt x="844" y="374"/>
                    <a:pt x="695" y="163"/>
                  </a:cubicBezTo>
                  <a:cubicBezTo>
                    <a:pt x="695" y="152"/>
                    <a:pt x="684" y="140"/>
                    <a:pt x="672" y="129"/>
                  </a:cubicBezTo>
                  <a:cubicBezTo>
                    <a:pt x="598" y="46"/>
                    <a:pt x="466" y="0"/>
                    <a:pt x="34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"/>
            <p:cNvSpPr/>
            <p:nvPr/>
          </p:nvSpPr>
          <p:spPr>
            <a:xfrm>
              <a:off x="8862105" y="3502594"/>
              <a:ext cx="33428" cy="18807"/>
            </a:xfrm>
            <a:custGeom>
              <a:rect b="b" l="l" r="r" t="t"/>
              <a:pathLst>
                <a:path extrusionOk="0" h="548" w="974">
                  <a:moveTo>
                    <a:pt x="588" y="1"/>
                  </a:moveTo>
                  <a:cubicBezTo>
                    <a:pt x="317" y="1"/>
                    <a:pt x="0" y="290"/>
                    <a:pt x="258" y="481"/>
                  </a:cubicBezTo>
                  <a:cubicBezTo>
                    <a:pt x="269" y="481"/>
                    <a:pt x="280" y="492"/>
                    <a:pt x="291" y="503"/>
                  </a:cubicBezTo>
                  <a:cubicBezTo>
                    <a:pt x="342" y="533"/>
                    <a:pt x="405" y="547"/>
                    <a:pt x="472" y="547"/>
                  </a:cubicBezTo>
                  <a:cubicBezTo>
                    <a:pt x="704" y="547"/>
                    <a:pt x="973" y="376"/>
                    <a:pt x="833" y="131"/>
                  </a:cubicBezTo>
                  <a:cubicBezTo>
                    <a:pt x="776" y="38"/>
                    <a:pt x="685" y="1"/>
                    <a:pt x="58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"/>
            <p:cNvSpPr/>
            <p:nvPr/>
          </p:nvSpPr>
          <p:spPr>
            <a:xfrm>
              <a:off x="8872470" y="3162586"/>
              <a:ext cx="26083" cy="19013"/>
            </a:xfrm>
            <a:custGeom>
              <a:rect b="b" l="l" r="r" t="t"/>
              <a:pathLst>
                <a:path extrusionOk="0" h="554" w="760">
                  <a:moveTo>
                    <a:pt x="265" y="0"/>
                  </a:moveTo>
                  <a:cubicBezTo>
                    <a:pt x="135" y="0"/>
                    <a:pt x="22" y="66"/>
                    <a:pt x="12" y="232"/>
                  </a:cubicBezTo>
                  <a:cubicBezTo>
                    <a:pt x="0" y="443"/>
                    <a:pt x="224" y="554"/>
                    <a:pt x="421" y="554"/>
                  </a:cubicBezTo>
                  <a:cubicBezTo>
                    <a:pt x="602" y="554"/>
                    <a:pt x="759" y="460"/>
                    <a:pt x="689" y="266"/>
                  </a:cubicBezTo>
                  <a:cubicBezTo>
                    <a:pt x="678" y="243"/>
                    <a:pt x="678" y="232"/>
                    <a:pt x="666" y="220"/>
                  </a:cubicBezTo>
                  <a:cubicBezTo>
                    <a:pt x="599" y="92"/>
                    <a:pt x="420" y="0"/>
                    <a:pt x="26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"/>
            <p:cNvSpPr/>
            <p:nvPr/>
          </p:nvSpPr>
          <p:spPr>
            <a:xfrm>
              <a:off x="9201873" y="3633182"/>
              <a:ext cx="34286" cy="19151"/>
            </a:xfrm>
            <a:custGeom>
              <a:rect b="b" l="l" r="r" t="t"/>
              <a:pathLst>
                <a:path extrusionOk="0" h="558" w="999">
                  <a:moveTo>
                    <a:pt x="601" y="0"/>
                  </a:moveTo>
                  <a:cubicBezTo>
                    <a:pt x="324" y="0"/>
                    <a:pt x="1" y="347"/>
                    <a:pt x="288" y="512"/>
                  </a:cubicBezTo>
                  <a:lnTo>
                    <a:pt x="333" y="535"/>
                  </a:lnTo>
                  <a:cubicBezTo>
                    <a:pt x="372" y="551"/>
                    <a:pt x="415" y="558"/>
                    <a:pt x="461" y="558"/>
                  </a:cubicBezTo>
                  <a:cubicBezTo>
                    <a:pt x="706" y="558"/>
                    <a:pt x="999" y="344"/>
                    <a:pt x="818" y="106"/>
                  </a:cubicBezTo>
                  <a:cubicBezTo>
                    <a:pt x="761" y="31"/>
                    <a:pt x="683" y="0"/>
                    <a:pt x="6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"/>
            <p:cNvSpPr/>
            <p:nvPr/>
          </p:nvSpPr>
          <p:spPr>
            <a:xfrm>
              <a:off x="8931157" y="3156957"/>
              <a:ext cx="25465" cy="22617"/>
            </a:xfrm>
            <a:custGeom>
              <a:rect b="b" l="l" r="r" t="t"/>
              <a:pathLst>
                <a:path extrusionOk="0" h="659" w="742">
                  <a:moveTo>
                    <a:pt x="207" y="0"/>
                  </a:moveTo>
                  <a:cubicBezTo>
                    <a:pt x="116" y="0"/>
                    <a:pt x="40" y="49"/>
                    <a:pt x="17" y="170"/>
                  </a:cubicBezTo>
                  <a:lnTo>
                    <a:pt x="17" y="215"/>
                  </a:lnTo>
                  <a:cubicBezTo>
                    <a:pt x="1" y="413"/>
                    <a:pt x="201" y="659"/>
                    <a:pt x="389" y="659"/>
                  </a:cubicBezTo>
                  <a:cubicBezTo>
                    <a:pt x="458" y="659"/>
                    <a:pt x="526" y="625"/>
                    <a:pt x="581" y="542"/>
                  </a:cubicBezTo>
                  <a:cubicBezTo>
                    <a:pt x="742" y="294"/>
                    <a:pt x="430" y="0"/>
                    <a:pt x="20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"/>
            <p:cNvSpPr/>
            <p:nvPr/>
          </p:nvSpPr>
          <p:spPr>
            <a:xfrm>
              <a:off x="9119952" y="3642036"/>
              <a:ext cx="26461" cy="24127"/>
            </a:xfrm>
            <a:custGeom>
              <a:rect b="b" l="l" r="r" t="t"/>
              <a:pathLst>
                <a:path extrusionOk="0" h="703" w="771">
                  <a:moveTo>
                    <a:pt x="409" y="1"/>
                  </a:moveTo>
                  <a:cubicBezTo>
                    <a:pt x="362" y="1"/>
                    <a:pt x="312" y="16"/>
                    <a:pt x="260" y="51"/>
                  </a:cubicBezTo>
                  <a:cubicBezTo>
                    <a:pt x="1" y="239"/>
                    <a:pt x="258" y="702"/>
                    <a:pt x="488" y="702"/>
                  </a:cubicBezTo>
                  <a:cubicBezTo>
                    <a:pt x="549" y="702"/>
                    <a:pt x="608" y="670"/>
                    <a:pt x="655" y="593"/>
                  </a:cubicBezTo>
                  <a:cubicBezTo>
                    <a:pt x="655" y="581"/>
                    <a:pt x="666" y="570"/>
                    <a:pt x="677" y="559"/>
                  </a:cubicBezTo>
                  <a:cubicBezTo>
                    <a:pt x="771" y="353"/>
                    <a:pt x="632" y="1"/>
                    <a:pt x="40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"/>
            <p:cNvSpPr/>
            <p:nvPr/>
          </p:nvSpPr>
          <p:spPr>
            <a:xfrm>
              <a:off x="9170574" y="3658201"/>
              <a:ext cx="24848" cy="24402"/>
            </a:xfrm>
            <a:custGeom>
              <a:rect b="b" l="l" r="r" t="t"/>
              <a:pathLst>
                <a:path extrusionOk="0" h="711" w="724">
                  <a:moveTo>
                    <a:pt x="423" y="1"/>
                  </a:moveTo>
                  <a:cubicBezTo>
                    <a:pt x="401" y="1"/>
                    <a:pt x="378" y="3"/>
                    <a:pt x="353" y="9"/>
                  </a:cubicBezTo>
                  <a:cubicBezTo>
                    <a:pt x="1" y="87"/>
                    <a:pt x="99" y="710"/>
                    <a:pt x="367" y="710"/>
                  </a:cubicBezTo>
                  <a:cubicBezTo>
                    <a:pt x="408" y="710"/>
                    <a:pt x="453" y="696"/>
                    <a:pt x="500" y="663"/>
                  </a:cubicBezTo>
                  <a:cubicBezTo>
                    <a:pt x="511" y="663"/>
                    <a:pt x="523" y="652"/>
                    <a:pt x="534" y="641"/>
                  </a:cubicBezTo>
                  <a:cubicBezTo>
                    <a:pt x="723" y="473"/>
                    <a:pt x="716" y="1"/>
                    <a:pt x="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"/>
            <p:cNvSpPr/>
            <p:nvPr/>
          </p:nvSpPr>
          <p:spPr>
            <a:xfrm>
              <a:off x="9209321" y="3589424"/>
              <a:ext cx="26426" cy="24367"/>
            </a:xfrm>
            <a:custGeom>
              <a:rect b="b" l="l" r="r" t="t"/>
              <a:pathLst>
                <a:path extrusionOk="0" h="710" w="770">
                  <a:moveTo>
                    <a:pt x="299" y="0"/>
                  </a:moveTo>
                  <a:cubicBezTo>
                    <a:pt x="243" y="0"/>
                    <a:pt x="188" y="28"/>
                    <a:pt x="138" y="94"/>
                  </a:cubicBezTo>
                  <a:cubicBezTo>
                    <a:pt x="127" y="106"/>
                    <a:pt x="127" y="117"/>
                    <a:pt x="116" y="128"/>
                  </a:cubicBezTo>
                  <a:cubicBezTo>
                    <a:pt x="1" y="329"/>
                    <a:pt x="114" y="709"/>
                    <a:pt x="343" y="709"/>
                  </a:cubicBezTo>
                  <a:cubicBezTo>
                    <a:pt x="384" y="709"/>
                    <a:pt x="429" y="697"/>
                    <a:pt x="477" y="670"/>
                  </a:cubicBezTo>
                  <a:cubicBezTo>
                    <a:pt x="769" y="505"/>
                    <a:pt x="536" y="0"/>
                    <a:pt x="2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"/>
            <p:cNvSpPr/>
            <p:nvPr/>
          </p:nvSpPr>
          <p:spPr>
            <a:xfrm>
              <a:off x="8927107" y="3613894"/>
              <a:ext cx="33119" cy="18842"/>
            </a:xfrm>
            <a:custGeom>
              <a:rect b="b" l="l" r="r" t="t"/>
              <a:pathLst>
                <a:path extrusionOk="0" h="549" w="965">
                  <a:moveTo>
                    <a:pt x="583" y="1"/>
                  </a:moveTo>
                  <a:cubicBezTo>
                    <a:pt x="313" y="1"/>
                    <a:pt x="1" y="287"/>
                    <a:pt x="248" y="476"/>
                  </a:cubicBezTo>
                  <a:cubicBezTo>
                    <a:pt x="259" y="487"/>
                    <a:pt x="271" y="487"/>
                    <a:pt x="293" y="499"/>
                  </a:cubicBezTo>
                  <a:cubicBezTo>
                    <a:pt x="346" y="533"/>
                    <a:pt x="413" y="549"/>
                    <a:pt x="483" y="549"/>
                  </a:cubicBezTo>
                  <a:cubicBezTo>
                    <a:pt x="710" y="549"/>
                    <a:pt x="964" y="380"/>
                    <a:pt x="835" y="138"/>
                  </a:cubicBezTo>
                  <a:cubicBezTo>
                    <a:pt x="777" y="40"/>
                    <a:pt x="683" y="1"/>
                    <a:pt x="58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"/>
            <p:cNvSpPr/>
            <p:nvPr/>
          </p:nvSpPr>
          <p:spPr>
            <a:xfrm>
              <a:off x="8920552" y="3540792"/>
              <a:ext cx="26426" cy="24402"/>
            </a:xfrm>
            <a:custGeom>
              <a:rect b="b" l="l" r="r" t="t"/>
              <a:pathLst>
                <a:path extrusionOk="0" h="711" w="770">
                  <a:moveTo>
                    <a:pt x="418" y="1"/>
                  </a:moveTo>
                  <a:cubicBezTo>
                    <a:pt x="375" y="1"/>
                    <a:pt x="329" y="14"/>
                    <a:pt x="281" y="45"/>
                  </a:cubicBezTo>
                  <a:cubicBezTo>
                    <a:pt x="1" y="225"/>
                    <a:pt x="242" y="710"/>
                    <a:pt x="477" y="710"/>
                  </a:cubicBezTo>
                  <a:cubicBezTo>
                    <a:pt x="535" y="710"/>
                    <a:pt x="593" y="681"/>
                    <a:pt x="642" y="609"/>
                  </a:cubicBezTo>
                  <a:cubicBezTo>
                    <a:pt x="653" y="597"/>
                    <a:pt x="665" y="586"/>
                    <a:pt x="665" y="575"/>
                  </a:cubicBezTo>
                  <a:cubicBezTo>
                    <a:pt x="769" y="376"/>
                    <a:pt x="642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"/>
            <p:cNvSpPr/>
            <p:nvPr/>
          </p:nvSpPr>
          <p:spPr>
            <a:xfrm>
              <a:off x="9240586" y="3556030"/>
              <a:ext cx="28657" cy="18430"/>
            </a:xfrm>
            <a:custGeom>
              <a:rect b="b" l="l" r="r" t="t"/>
              <a:pathLst>
                <a:path extrusionOk="0" h="537" w="835">
                  <a:moveTo>
                    <a:pt x="329" y="1"/>
                  </a:moveTo>
                  <a:cubicBezTo>
                    <a:pt x="156" y="1"/>
                    <a:pt x="1" y="93"/>
                    <a:pt x="40" y="300"/>
                  </a:cubicBezTo>
                  <a:cubicBezTo>
                    <a:pt x="67" y="466"/>
                    <a:pt x="221" y="536"/>
                    <a:pt x="378" y="536"/>
                  </a:cubicBezTo>
                  <a:cubicBezTo>
                    <a:pt x="604" y="536"/>
                    <a:pt x="834" y="390"/>
                    <a:pt x="694" y="176"/>
                  </a:cubicBezTo>
                  <a:cubicBezTo>
                    <a:pt x="683" y="165"/>
                    <a:pt x="672" y="153"/>
                    <a:pt x="672" y="142"/>
                  </a:cubicBezTo>
                  <a:cubicBezTo>
                    <a:pt x="595" y="51"/>
                    <a:pt x="457" y="1"/>
                    <a:pt x="3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"/>
            <p:cNvSpPr/>
            <p:nvPr/>
          </p:nvSpPr>
          <p:spPr>
            <a:xfrm>
              <a:off x="9069947" y="3670350"/>
              <a:ext cx="29241" cy="18464"/>
            </a:xfrm>
            <a:custGeom>
              <a:rect b="b" l="l" r="r" t="t"/>
              <a:pathLst>
                <a:path extrusionOk="0" h="538" w="852">
                  <a:moveTo>
                    <a:pt x="348" y="0"/>
                  </a:moveTo>
                  <a:cubicBezTo>
                    <a:pt x="167" y="0"/>
                    <a:pt x="0" y="96"/>
                    <a:pt x="47" y="309"/>
                  </a:cubicBezTo>
                  <a:cubicBezTo>
                    <a:pt x="82" y="470"/>
                    <a:pt x="231" y="537"/>
                    <a:pt x="383" y="537"/>
                  </a:cubicBezTo>
                  <a:cubicBezTo>
                    <a:pt x="614" y="537"/>
                    <a:pt x="851" y="381"/>
                    <a:pt x="701" y="163"/>
                  </a:cubicBezTo>
                  <a:lnTo>
                    <a:pt x="679" y="129"/>
                  </a:lnTo>
                  <a:cubicBezTo>
                    <a:pt x="605" y="46"/>
                    <a:pt x="473" y="0"/>
                    <a:pt x="34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"/>
            <p:cNvSpPr/>
            <p:nvPr/>
          </p:nvSpPr>
          <p:spPr>
            <a:xfrm>
              <a:off x="9240792" y="3598278"/>
              <a:ext cx="26426" cy="24367"/>
            </a:xfrm>
            <a:custGeom>
              <a:rect b="b" l="l" r="r" t="t"/>
              <a:pathLst>
                <a:path extrusionOk="0" h="710" w="770">
                  <a:moveTo>
                    <a:pt x="423" y="0"/>
                  </a:moveTo>
                  <a:cubicBezTo>
                    <a:pt x="383" y="0"/>
                    <a:pt x="339" y="12"/>
                    <a:pt x="293" y="40"/>
                  </a:cubicBezTo>
                  <a:cubicBezTo>
                    <a:pt x="1" y="204"/>
                    <a:pt x="227" y="709"/>
                    <a:pt x="461" y="709"/>
                  </a:cubicBezTo>
                  <a:cubicBezTo>
                    <a:pt x="516" y="709"/>
                    <a:pt x="571" y="682"/>
                    <a:pt x="621" y="615"/>
                  </a:cubicBezTo>
                  <a:cubicBezTo>
                    <a:pt x="632" y="604"/>
                    <a:pt x="643" y="593"/>
                    <a:pt x="654" y="581"/>
                  </a:cubicBezTo>
                  <a:cubicBezTo>
                    <a:pt x="769" y="380"/>
                    <a:pt x="649" y="0"/>
                    <a:pt x="42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"/>
            <p:cNvSpPr/>
            <p:nvPr/>
          </p:nvSpPr>
          <p:spPr>
            <a:xfrm>
              <a:off x="8987579" y="3617223"/>
              <a:ext cx="24813" cy="24539"/>
            </a:xfrm>
            <a:custGeom>
              <a:rect b="b" l="l" r="r" t="t"/>
              <a:pathLst>
                <a:path extrusionOk="0" h="715" w="723">
                  <a:moveTo>
                    <a:pt x="354" y="1"/>
                  </a:moveTo>
                  <a:cubicBezTo>
                    <a:pt x="314" y="1"/>
                    <a:pt x="270" y="16"/>
                    <a:pt x="224" y="52"/>
                  </a:cubicBezTo>
                  <a:cubicBezTo>
                    <a:pt x="212" y="63"/>
                    <a:pt x="201" y="74"/>
                    <a:pt x="190" y="86"/>
                  </a:cubicBezTo>
                  <a:cubicBezTo>
                    <a:pt x="1" y="254"/>
                    <a:pt x="17" y="714"/>
                    <a:pt x="311" y="714"/>
                  </a:cubicBezTo>
                  <a:cubicBezTo>
                    <a:pt x="333" y="714"/>
                    <a:pt x="357" y="712"/>
                    <a:pt x="382" y="706"/>
                  </a:cubicBezTo>
                  <a:cubicBezTo>
                    <a:pt x="723" y="619"/>
                    <a:pt x="609" y="1"/>
                    <a:pt x="35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"/>
            <p:cNvSpPr/>
            <p:nvPr/>
          </p:nvSpPr>
          <p:spPr>
            <a:xfrm>
              <a:off x="9039849" y="3205898"/>
              <a:ext cx="290416" cy="198576"/>
            </a:xfrm>
            <a:custGeom>
              <a:rect b="b" l="l" r="r" t="t"/>
              <a:pathLst>
                <a:path extrusionOk="0" h="5786" w="8462">
                  <a:moveTo>
                    <a:pt x="2786" y="0"/>
                  </a:moveTo>
                  <a:cubicBezTo>
                    <a:pt x="523" y="0"/>
                    <a:pt x="0" y="4023"/>
                    <a:pt x="901" y="5029"/>
                  </a:cubicBezTo>
                  <a:lnTo>
                    <a:pt x="4580" y="5785"/>
                  </a:lnTo>
                  <a:cubicBezTo>
                    <a:pt x="8462" y="5503"/>
                    <a:pt x="5629" y="550"/>
                    <a:pt x="3248" y="53"/>
                  </a:cubicBezTo>
                  <a:cubicBezTo>
                    <a:pt x="3087" y="17"/>
                    <a:pt x="2933" y="0"/>
                    <a:pt x="278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"/>
            <p:cNvSpPr/>
            <p:nvPr/>
          </p:nvSpPr>
          <p:spPr>
            <a:xfrm>
              <a:off x="9053714" y="3199823"/>
              <a:ext cx="215358" cy="209695"/>
            </a:xfrm>
            <a:custGeom>
              <a:rect b="b" l="l" r="r" t="t"/>
              <a:pathLst>
                <a:path extrusionOk="0" h="6110" w="6275">
                  <a:moveTo>
                    <a:pt x="2426" y="0"/>
                  </a:moveTo>
                  <a:cubicBezTo>
                    <a:pt x="2190" y="0"/>
                    <a:pt x="1954" y="40"/>
                    <a:pt x="1738" y="117"/>
                  </a:cubicBezTo>
                  <a:cubicBezTo>
                    <a:pt x="1411" y="230"/>
                    <a:pt x="1129" y="433"/>
                    <a:pt x="903" y="693"/>
                  </a:cubicBezTo>
                  <a:cubicBezTo>
                    <a:pt x="689" y="952"/>
                    <a:pt x="520" y="1234"/>
                    <a:pt x="384" y="1539"/>
                  </a:cubicBezTo>
                  <a:cubicBezTo>
                    <a:pt x="136" y="2126"/>
                    <a:pt x="1" y="2769"/>
                    <a:pt x="1" y="3412"/>
                  </a:cubicBezTo>
                  <a:cubicBezTo>
                    <a:pt x="1" y="3728"/>
                    <a:pt x="35" y="4044"/>
                    <a:pt x="102" y="4360"/>
                  </a:cubicBezTo>
                  <a:cubicBezTo>
                    <a:pt x="159" y="4676"/>
                    <a:pt x="294" y="4958"/>
                    <a:pt x="497" y="5206"/>
                  </a:cubicBezTo>
                  <a:cubicBezTo>
                    <a:pt x="328" y="4947"/>
                    <a:pt x="215" y="4642"/>
                    <a:pt x="193" y="4337"/>
                  </a:cubicBezTo>
                  <a:cubicBezTo>
                    <a:pt x="147" y="4022"/>
                    <a:pt x="136" y="3717"/>
                    <a:pt x="170" y="3412"/>
                  </a:cubicBezTo>
                  <a:cubicBezTo>
                    <a:pt x="215" y="2792"/>
                    <a:pt x="373" y="2205"/>
                    <a:pt x="633" y="1641"/>
                  </a:cubicBezTo>
                  <a:cubicBezTo>
                    <a:pt x="903" y="1110"/>
                    <a:pt x="1310" y="625"/>
                    <a:pt x="1851" y="444"/>
                  </a:cubicBezTo>
                  <a:cubicBezTo>
                    <a:pt x="2021" y="388"/>
                    <a:pt x="2200" y="362"/>
                    <a:pt x="2377" y="362"/>
                  </a:cubicBezTo>
                  <a:cubicBezTo>
                    <a:pt x="2482" y="362"/>
                    <a:pt x="2586" y="371"/>
                    <a:pt x="2686" y="388"/>
                  </a:cubicBezTo>
                  <a:cubicBezTo>
                    <a:pt x="2765" y="399"/>
                    <a:pt x="2833" y="422"/>
                    <a:pt x="2901" y="444"/>
                  </a:cubicBezTo>
                  <a:cubicBezTo>
                    <a:pt x="2980" y="456"/>
                    <a:pt x="3047" y="478"/>
                    <a:pt x="3115" y="512"/>
                  </a:cubicBezTo>
                  <a:cubicBezTo>
                    <a:pt x="3251" y="557"/>
                    <a:pt x="3386" y="625"/>
                    <a:pt x="3510" y="693"/>
                  </a:cubicBezTo>
                  <a:cubicBezTo>
                    <a:pt x="4029" y="1009"/>
                    <a:pt x="4481" y="1415"/>
                    <a:pt x="4853" y="1889"/>
                  </a:cubicBezTo>
                  <a:cubicBezTo>
                    <a:pt x="5237" y="2351"/>
                    <a:pt x="5541" y="2882"/>
                    <a:pt x="5744" y="3446"/>
                  </a:cubicBezTo>
                  <a:cubicBezTo>
                    <a:pt x="5936" y="4010"/>
                    <a:pt x="5993" y="4642"/>
                    <a:pt x="5688" y="5105"/>
                  </a:cubicBezTo>
                  <a:cubicBezTo>
                    <a:pt x="5519" y="5330"/>
                    <a:pt x="5293" y="5511"/>
                    <a:pt x="5033" y="5624"/>
                  </a:cubicBezTo>
                  <a:cubicBezTo>
                    <a:pt x="4760" y="5722"/>
                    <a:pt x="4476" y="5789"/>
                    <a:pt x="4192" y="5824"/>
                  </a:cubicBezTo>
                  <a:lnTo>
                    <a:pt x="4192" y="5824"/>
                  </a:lnTo>
                  <a:cubicBezTo>
                    <a:pt x="3577" y="5712"/>
                    <a:pt x="2974" y="5600"/>
                    <a:pt x="2359" y="5500"/>
                  </a:cubicBezTo>
                  <a:cubicBezTo>
                    <a:pt x="1738" y="5398"/>
                    <a:pt x="1118" y="5297"/>
                    <a:pt x="497" y="5206"/>
                  </a:cubicBezTo>
                  <a:lnTo>
                    <a:pt x="497" y="5206"/>
                  </a:lnTo>
                  <a:cubicBezTo>
                    <a:pt x="1107" y="5364"/>
                    <a:pt x="1705" y="5545"/>
                    <a:pt x="2314" y="5680"/>
                  </a:cubicBezTo>
                  <a:cubicBezTo>
                    <a:pt x="2923" y="5827"/>
                    <a:pt x="3544" y="5962"/>
                    <a:pt x="4153" y="6109"/>
                  </a:cubicBezTo>
                  <a:lnTo>
                    <a:pt x="4187" y="6109"/>
                  </a:lnTo>
                  <a:cubicBezTo>
                    <a:pt x="4514" y="6087"/>
                    <a:pt x="4842" y="6030"/>
                    <a:pt x="5158" y="5917"/>
                  </a:cubicBezTo>
                  <a:cubicBezTo>
                    <a:pt x="5485" y="5804"/>
                    <a:pt x="5767" y="5590"/>
                    <a:pt x="5981" y="5308"/>
                  </a:cubicBezTo>
                  <a:cubicBezTo>
                    <a:pt x="6173" y="5015"/>
                    <a:pt x="6275" y="4676"/>
                    <a:pt x="6275" y="4326"/>
                  </a:cubicBezTo>
                  <a:cubicBezTo>
                    <a:pt x="6275" y="3988"/>
                    <a:pt x="6218" y="3660"/>
                    <a:pt x="6117" y="3333"/>
                  </a:cubicBezTo>
                  <a:cubicBezTo>
                    <a:pt x="5902" y="2724"/>
                    <a:pt x="5586" y="2137"/>
                    <a:pt x="5169" y="1629"/>
                  </a:cubicBezTo>
                  <a:cubicBezTo>
                    <a:pt x="4763" y="1121"/>
                    <a:pt x="4266" y="693"/>
                    <a:pt x="3691" y="365"/>
                  </a:cubicBezTo>
                  <a:cubicBezTo>
                    <a:pt x="3544" y="286"/>
                    <a:pt x="3397" y="207"/>
                    <a:pt x="3239" y="151"/>
                  </a:cubicBezTo>
                  <a:cubicBezTo>
                    <a:pt x="3160" y="128"/>
                    <a:pt x="3081" y="106"/>
                    <a:pt x="3002" y="83"/>
                  </a:cubicBezTo>
                  <a:cubicBezTo>
                    <a:pt x="2912" y="61"/>
                    <a:pt x="2833" y="38"/>
                    <a:pt x="2754" y="27"/>
                  </a:cubicBezTo>
                  <a:cubicBezTo>
                    <a:pt x="2646" y="9"/>
                    <a:pt x="2536" y="0"/>
                    <a:pt x="242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"/>
            <p:cNvSpPr/>
            <p:nvPr/>
          </p:nvSpPr>
          <p:spPr>
            <a:xfrm>
              <a:off x="8904216" y="3151432"/>
              <a:ext cx="254105" cy="220712"/>
            </a:xfrm>
            <a:custGeom>
              <a:rect b="b" l="l" r="r" t="t"/>
              <a:pathLst>
                <a:path extrusionOk="0" h="6431" w="7404">
                  <a:moveTo>
                    <a:pt x="2597" y="1"/>
                  </a:moveTo>
                  <a:cubicBezTo>
                    <a:pt x="1949" y="1"/>
                    <a:pt x="1330" y="216"/>
                    <a:pt x="904" y="771"/>
                  </a:cubicBezTo>
                  <a:cubicBezTo>
                    <a:pt x="1" y="1979"/>
                    <a:pt x="768" y="3694"/>
                    <a:pt x="1569" y="4675"/>
                  </a:cubicBezTo>
                  <a:cubicBezTo>
                    <a:pt x="2271" y="5585"/>
                    <a:pt x="3403" y="6431"/>
                    <a:pt x="4536" y="6431"/>
                  </a:cubicBezTo>
                  <a:cubicBezTo>
                    <a:pt x="5062" y="6431"/>
                    <a:pt x="5589" y="6248"/>
                    <a:pt x="6072" y="5804"/>
                  </a:cubicBezTo>
                  <a:lnTo>
                    <a:pt x="6794" y="5116"/>
                  </a:lnTo>
                  <a:cubicBezTo>
                    <a:pt x="6794" y="5116"/>
                    <a:pt x="7403" y="4066"/>
                    <a:pt x="6884" y="3051"/>
                  </a:cubicBezTo>
                  <a:cubicBezTo>
                    <a:pt x="6410" y="2114"/>
                    <a:pt x="5609" y="1313"/>
                    <a:pt x="4774" y="715"/>
                  </a:cubicBezTo>
                  <a:cubicBezTo>
                    <a:pt x="4190" y="309"/>
                    <a:pt x="3372" y="1"/>
                    <a:pt x="259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"/>
            <p:cNvSpPr/>
            <p:nvPr/>
          </p:nvSpPr>
          <p:spPr>
            <a:xfrm>
              <a:off x="8911217" y="3145014"/>
              <a:ext cx="238970" cy="230836"/>
            </a:xfrm>
            <a:custGeom>
              <a:rect b="b" l="l" r="r" t="t"/>
              <a:pathLst>
                <a:path extrusionOk="0" h="6726" w="6963">
                  <a:moveTo>
                    <a:pt x="2380" y="1"/>
                  </a:moveTo>
                  <a:cubicBezTo>
                    <a:pt x="2198" y="1"/>
                    <a:pt x="2014" y="18"/>
                    <a:pt x="1828" y="55"/>
                  </a:cubicBezTo>
                  <a:cubicBezTo>
                    <a:pt x="1140" y="180"/>
                    <a:pt x="553" y="642"/>
                    <a:pt x="271" y="1285"/>
                  </a:cubicBezTo>
                  <a:cubicBezTo>
                    <a:pt x="0" y="1929"/>
                    <a:pt x="68" y="2651"/>
                    <a:pt x="271" y="3260"/>
                  </a:cubicBezTo>
                  <a:cubicBezTo>
                    <a:pt x="463" y="3847"/>
                    <a:pt x="767" y="4411"/>
                    <a:pt x="1162" y="4896"/>
                  </a:cubicBezTo>
                  <a:cubicBezTo>
                    <a:pt x="1264" y="5020"/>
                    <a:pt x="1343" y="5133"/>
                    <a:pt x="1444" y="5235"/>
                  </a:cubicBezTo>
                  <a:cubicBezTo>
                    <a:pt x="1546" y="5348"/>
                    <a:pt x="1648" y="5461"/>
                    <a:pt x="1760" y="5562"/>
                  </a:cubicBezTo>
                  <a:cubicBezTo>
                    <a:pt x="1964" y="5754"/>
                    <a:pt x="2189" y="5934"/>
                    <a:pt x="2426" y="6092"/>
                  </a:cubicBezTo>
                  <a:cubicBezTo>
                    <a:pt x="2866" y="6386"/>
                    <a:pt x="3352" y="6589"/>
                    <a:pt x="3871" y="6691"/>
                  </a:cubicBezTo>
                  <a:cubicBezTo>
                    <a:pt x="4002" y="6714"/>
                    <a:pt x="4134" y="6725"/>
                    <a:pt x="4264" y="6725"/>
                  </a:cubicBezTo>
                  <a:cubicBezTo>
                    <a:pt x="4581" y="6725"/>
                    <a:pt x="4892" y="6657"/>
                    <a:pt x="5180" y="6521"/>
                  </a:cubicBezTo>
                  <a:cubicBezTo>
                    <a:pt x="5496" y="6375"/>
                    <a:pt x="5766" y="6171"/>
                    <a:pt x="5992" y="5923"/>
                  </a:cubicBezTo>
                  <a:lnTo>
                    <a:pt x="6590" y="5303"/>
                  </a:lnTo>
                  <a:lnTo>
                    <a:pt x="6590" y="5303"/>
                  </a:lnTo>
                  <a:lnTo>
                    <a:pt x="5936" y="5878"/>
                  </a:lnTo>
                  <a:cubicBezTo>
                    <a:pt x="5710" y="6092"/>
                    <a:pt x="5428" y="6262"/>
                    <a:pt x="5123" y="6386"/>
                  </a:cubicBezTo>
                  <a:cubicBezTo>
                    <a:pt x="4886" y="6470"/>
                    <a:pt x="4635" y="6510"/>
                    <a:pt x="4382" y="6510"/>
                  </a:cubicBezTo>
                  <a:cubicBezTo>
                    <a:pt x="4227" y="6510"/>
                    <a:pt x="4070" y="6495"/>
                    <a:pt x="3916" y="6465"/>
                  </a:cubicBezTo>
                  <a:cubicBezTo>
                    <a:pt x="3442" y="6352"/>
                    <a:pt x="2990" y="6138"/>
                    <a:pt x="2607" y="5844"/>
                  </a:cubicBezTo>
                  <a:cubicBezTo>
                    <a:pt x="2392" y="5686"/>
                    <a:pt x="2189" y="5506"/>
                    <a:pt x="1997" y="5314"/>
                  </a:cubicBezTo>
                  <a:cubicBezTo>
                    <a:pt x="1896" y="5224"/>
                    <a:pt x="1806" y="5122"/>
                    <a:pt x="1715" y="5020"/>
                  </a:cubicBezTo>
                  <a:cubicBezTo>
                    <a:pt x="1625" y="4908"/>
                    <a:pt x="1523" y="4795"/>
                    <a:pt x="1444" y="4682"/>
                  </a:cubicBezTo>
                  <a:cubicBezTo>
                    <a:pt x="1083" y="4219"/>
                    <a:pt x="813" y="3700"/>
                    <a:pt x="632" y="3147"/>
                  </a:cubicBezTo>
                  <a:cubicBezTo>
                    <a:pt x="451" y="2583"/>
                    <a:pt x="429" y="1962"/>
                    <a:pt x="655" y="1455"/>
                  </a:cubicBezTo>
                  <a:cubicBezTo>
                    <a:pt x="869" y="924"/>
                    <a:pt x="1343" y="541"/>
                    <a:pt x="1907" y="428"/>
                  </a:cubicBezTo>
                  <a:cubicBezTo>
                    <a:pt x="2069" y="392"/>
                    <a:pt x="2234" y="375"/>
                    <a:pt x="2401" y="375"/>
                  </a:cubicBezTo>
                  <a:cubicBezTo>
                    <a:pt x="2804" y="375"/>
                    <a:pt x="3213" y="469"/>
                    <a:pt x="3588" y="597"/>
                  </a:cubicBezTo>
                  <a:cubicBezTo>
                    <a:pt x="3848" y="699"/>
                    <a:pt x="4096" y="811"/>
                    <a:pt x="4333" y="958"/>
                  </a:cubicBezTo>
                  <a:cubicBezTo>
                    <a:pt x="4559" y="1094"/>
                    <a:pt x="4773" y="1274"/>
                    <a:pt x="4988" y="1432"/>
                  </a:cubicBezTo>
                  <a:cubicBezTo>
                    <a:pt x="5202" y="1590"/>
                    <a:pt x="5371" y="1771"/>
                    <a:pt x="5563" y="1940"/>
                  </a:cubicBezTo>
                  <a:cubicBezTo>
                    <a:pt x="5732" y="2109"/>
                    <a:pt x="5890" y="2278"/>
                    <a:pt x="6037" y="2470"/>
                  </a:cubicBezTo>
                  <a:cubicBezTo>
                    <a:pt x="6184" y="2640"/>
                    <a:pt x="6319" y="2820"/>
                    <a:pt x="6432" y="3012"/>
                  </a:cubicBezTo>
                  <a:cubicBezTo>
                    <a:pt x="6489" y="3102"/>
                    <a:pt x="6545" y="3192"/>
                    <a:pt x="6601" y="3271"/>
                  </a:cubicBezTo>
                  <a:lnTo>
                    <a:pt x="6714" y="3531"/>
                  </a:lnTo>
                  <a:cubicBezTo>
                    <a:pt x="6827" y="3836"/>
                    <a:pt x="6861" y="4152"/>
                    <a:pt x="6816" y="4479"/>
                  </a:cubicBezTo>
                  <a:cubicBezTo>
                    <a:pt x="6793" y="4682"/>
                    <a:pt x="6748" y="4885"/>
                    <a:pt x="6669" y="5088"/>
                  </a:cubicBezTo>
                  <a:cubicBezTo>
                    <a:pt x="6624" y="5224"/>
                    <a:pt x="6590" y="5303"/>
                    <a:pt x="6590" y="5303"/>
                  </a:cubicBezTo>
                  <a:cubicBezTo>
                    <a:pt x="6624" y="5235"/>
                    <a:pt x="6658" y="5167"/>
                    <a:pt x="6692" y="5099"/>
                  </a:cubicBezTo>
                  <a:cubicBezTo>
                    <a:pt x="6782" y="4908"/>
                    <a:pt x="6850" y="4705"/>
                    <a:pt x="6895" y="4490"/>
                  </a:cubicBezTo>
                  <a:cubicBezTo>
                    <a:pt x="6962" y="4163"/>
                    <a:pt x="6951" y="3813"/>
                    <a:pt x="6861" y="3486"/>
                  </a:cubicBezTo>
                  <a:cubicBezTo>
                    <a:pt x="6827" y="3396"/>
                    <a:pt x="6804" y="3283"/>
                    <a:pt x="6748" y="3192"/>
                  </a:cubicBezTo>
                  <a:cubicBezTo>
                    <a:pt x="6703" y="3102"/>
                    <a:pt x="6647" y="3012"/>
                    <a:pt x="6601" y="2922"/>
                  </a:cubicBezTo>
                  <a:cubicBezTo>
                    <a:pt x="6500" y="2718"/>
                    <a:pt x="6376" y="2527"/>
                    <a:pt x="6240" y="2346"/>
                  </a:cubicBezTo>
                  <a:cubicBezTo>
                    <a:pt x="6082" y="2154"/>
                    <a:pt x="5936" y="1951"/>
                    <a:pt x="5755" y="1759"/>
                  </a:cubicBezTo>
                  <a:cubicBezTo>
                    <a:pt x="5575" y="1579"/>
                    <a:pt x="5405" y="1364"/>
                    <a:pt x="5180" y="1195"/>
                  </a:cubicBezTo>
                  <a:cubicBezTo>
                    <a:pt x="4965" y="1026"/>
                    <a:pt x="4762" y="834"/>
                    <a:pt x="4514" y="665"/>
                  </a:cubicBezTo>
                  <a:cubicBezTo>
                    <a:pt x="4266" y="507"/>
                    <a:pt x="3995" y="371"/>
                    <a:pt x="3713" y="259"/>
                  </a:cubicBezTo>
                  <a:cubicBezTo>
                    <a:pt x="3298" y="112"/>
                    <a:pt x="2848" y="1"/>
                    <a:pt x="238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"/>
            <p:cNvSpPr/>
            <p:nvPr/>
          </p:nvSpPr>
          <p:spPr>
            <a:xfrm>
              <a:off x="9071149" y="3324405"/>
              <a:ext cx="221158" cy="266975"/>
            </a:xfrm>
            <a:custGeom>
              <a:rect b="b" l="l" r="r" t="t"/>
              <a:pathLst>
                <a:path extrusionOk="0" h="7779" w="6444">
                  <a:moveTo>
                    <a:pt x="2705" y="0"/>
                  </a:moveTo>
                  <a:cubicBezTo>
                    <a:pt x="2033" y="0"/>
                    <a:pt x="1399" y="292"/>
                    <a:pt x="948" y="1012"/>
                  </a:cubicBezTo>
                  <a:cubicBezTo>
                    <a:pt x="0" y="2524"/>
                    <a:pt x="836" y="5785"/>
                    <a:pt x="1964" y="6891"/>
                  </a:cubicBezTo>
                  <a:lnTo>
                    <a:pt x="2822" y="7523"/>
                  </a:lnTo>
                  <a:cubicBezTo>
                    <a:pt x="2909" y="7705"/>
                    <a:pt x="3086" y="7779"/>
                    <a:pt x="3311" y="7779"/>
                  </a:cubicBezTo>
                  <a:cubicBezTo>
                    <a:pt x="4077" y="7779"/>
                    <a:pt x="5404" y="6927"/>
                    <a:pt x="5665" y="6587"/>
                  </a:cubicBezTo>
                  <a:cubicBezTo>
                    <a:pt x="6387" y="5582"/>
                    <a:pt x="6444" y="3630"/>
                    <a:pt x="6083" y="2536"/>
                  </a:cubicBezTo>
                  <a:cubicBezTo>
                    <a:pt x="5635" y="1237"/>
                    <a:pt x="4088" y="0"/>
                    <a:pt x="270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"/>
            <p:cNvSpPr/>
            <p:nvPr/>
          </p:nvSpPr>
          <p:spPr>
            <a:xfrm>
              <a:off x="9083538" y="3317301"/>
              <a:ext cx="209558" cy="274732"/>
            </a:xfrm>
            <a:custGeom>
              <a:rect b="b" l="l" r="r" t="t"/>
              <a:pathLst>
                <a:path extrusionOk="0" h="8005" w="6106">
                  <a:moveTo>
                    <a:pt x="2372" y="0"/>
                  </a:moveTo>
                  <a:cubicBezTo>
                    <a:pt x="1614" y="0"/>
                    <a:pt x="894" y="394"/>
                    <a:pt x="486" y="1061"/>
                  </a:cubicBezTo>
                  <a:cubicBezTo>
                    <a:pt x="238" y="1445"/>
                    <a:pt x="91" y="1874"/>
                    <a:pt x="46" y="2325"/>
                  </a:cubicBezTo>
                  <a:cubicBezTo>
                    <a:pt x="1" y="2765"/>
                    <a:pt x="12" y="3194"/>
                    <a:pt x="68" y="3634"/>
                  </a:cubicBezTo>
                  <a:cubicBezTo>
                    <a:pt x="125" y="4063"/>
                    <a:pt x="215" y="4492"/>
                    <a:pt x="339" y="4898"/>
                  </a:cubicBezTo>
                  <a:cubicBezTo>
                    <a:pt x="452" y="5315"/>
                    <a:pt x="621" y="5710"/>
                    <a:pt x="824" y="6094"/>
                  </a:cubicBezTo>
                  <a:cubicBezTo>
                    <a:pt x="1016" y="6478"/>
                    <a:pt x="1264" y="6827"/>
                    <a:pt x="1580" y="7132"/>
                  </a:cubicBezTo>
                  <a:lnTo>
                    <a:pt x="2461" y="7730"/>
                  </a:lnTo>
                  <a:lnTo>
                    <a:pt x="1648" y="7064"/>
                  </a:lnTo>
                  <a:cubicBezTo>
                    <a:pt x="1366" y="6748"/>
                    <a:pt x="1140" y="6399"/>
                    <a:pt x="982" y="6004"/>
                  </a:cubicBezTo>
                  <a:cubicBezTo>
                    <a:pt x="813" y="5631"/>
                    <a:pt x="678" y="5236"/>
                    <a:pt x="576" y="4830"/>
                  </a:cubicBezTo>
                  <a:cubicBezTo>
                    <a:pt x="362" y="4029"/>
                    <a:pt x="294" y="3194"/>
                    <a:pt x="396" y="2370"/>
                  </a:cubicBezTo>
                  <a:cubicBezTo>
                    <a:pt x="441" y="1986"/>
                    <a:pt x="576" y="1603"/>
                    <a:pt x="790" y="1264"/>
                  </a:cubicBezTo>
                  <a:cubicBezTo>
                    <a:pt x="1005" y="948"/>
                    <a:pt x="1310" y="689"/>
                    <a:pt x="1659" y="542"/>
                  </a:cubicBezTo>
                  <a:cubicBezTo>
                    <a:pt x="1879" y="453"/>
                    <a:pt x="2111" y="410"/>
                    <a:pt x="2343" y="410"/>
                  </a:cubicBezTo>
                  <a:cubicBezTo>
                    <a:pt x="2492" y="410"/>
                    <a:pt x="2642" y="428"/>
                    <a:pt x="2788" y="463"/>
                  </a:cubicBezTo>
                  <a:cubicBezTo>
                    <a:pt x="3183" y="542"/>
                    <a:pt x="3555" y="689"/>
                    <a:pt x="3894" y="903"/>
                  </a:cubicBezTo>
                  <a:cubicBezTo>
                    <a:pt x="4243" y="1106"/>
                    <a:pt x="4559" y="1366"/>
                    <a:pt x="4830" y="1671"/>
                  </a:cubicBezTo>
                  <a:cubicBezTo>
                    <a:pt x="4966" y="1817"/>
                    <a:pt x="5090" y="1975"/>
                    <a:pt x="5203" y="2144"/>
                  </a:cubicBezTo>
                  <a:cubicBezTo>
                    <a:pt x="5315" y="2302"/>
                    <a:pt x="5406" y="2483"/>
                    <a:pt x="5485" y="2675"/>
                  </a:cubicBezTo>
                  <a:lnTo>
                    <a:pt x="5552" y="2810"/>
                  </a:lnTo>
                  <a:lnTo>
                    <a:pt x="5586" y="2946"/>
                  </a:lnTo>
                  <a:lnTo>
                    <a:pt x="5665" y="3239"/>
                  </a:lnTo>
                  <a:cubicBezTo>
                    <a:pt x="5688" y="3442"/>
                    <a:pt x="5733" y="3634"/>
                    <a:pt x="5744" y="3848"/>
                  </a:cubicBezTo>
                  <a:cubicBezTo>
                    <a:pt x="5767" y="4051"/>
                    <a:pt x="5767" y="4255"/>
                    <a:pt x="5767" y="4458"/>
                  </a:cubicBezTo>
                  <a:cubicBezTo>
                    <a:pt x="5767" y="4661"/>
                    <a:pt x="5756" y="4875"/>
                    <a:pt x="5733" y="5078"/>
                  </a:cubicBezTo>
                  <a:cubicBezTo>
                    <a:pt x="5699" y="5485"/>
                    <a:pt x="5598" y="5880"/>
                    <a:pt x="5451" y="6263"/>
                  </a:cubicBezTo>
                  <a:cubicBezTo>
                    <a:pt x="5406" y="6353"/>
                    <a:pt x="5361" y="6455"/>
                    <a:pt x="5315" y="6545"/>
                  </a:cubicBezTo>
                  <a:lnTo>
                    <a:pt x="5236" y="6681"/>
                  </a:lnTo>
                  <a:cubicBezTo>
                    <a:pt x="5226" y="6701"/>
                    <a:pt x="5207" y="6739"/>
                    <a:pt x="5203" y="6739"/>
                  </a:cubicBezTo>
                  <a:cubicBezTo>
                    <a:pt x="5203" y="6739"/>
                    <a:pt x="5203" y="6738"/>
                    <a:pt x="5203" y="6737"/>
                  </a:cubicBezTo>
                  <a:lnTo>
                    <a:pt x="5157" y="6794"/>
                  </a:lnTo>
                  <a:cubicBezTo>
                    <a:pt x="5011" y="6929"/>
                    <a:pt x="4853" y="7064"/>
                    <a:pt x="4684" y="7177"/>
                  </a:cubicBezTo>
                  <a:cubicBezTo>
                    <a:pt x="4345" y="7425"/>
                    <a:pt x="3984" y="7629"/>
                    <a:pt x="3600" y="7787"/>
                  </a:cubicBezTo>
                  <a:cubicBezTo>
                    <a:pt x="3408" y="7866"/>
                    <a:pt x="3205" y="7922"/>
                    <a:pt x="3002" y="7956"/>
                  </a:cubicBezTo>
                  <a:cubicBezTo>
                    <a:pt x="2965" y="7964"/>
                    <a:pt x="2929" y="7967"/>
                    <a:pt x="2892" y="7967"/>
                  </a:cubicBezTo>
                  <a:cubicBezTo>
                    <a:pt x="2717" y="7967"/>
                    <a:pt x="2554" y="7880"/>
                    <a:pt x="2461" y="7730"/>
                  </a:cubicBezTo>
                  <a:lnTo>
                    <a:pt x="2461" y="7730"/>
                  </a:lnTo>
                  <a:cubicBezTo>
                    <a:pt x="2542" y="7913"/>
                    <a:pt x="2742" y="8004"/>
                    <a:pt x="2937" y="8004"/>
                  </a:cubicBezTo>
                  <a:cubicBezTo>
                    <a:pt x="2959" y="8004"/>
                    <a:pt x="2981" y="8003"/>
                    <a:pt x="3002" y="8001"/>
                  </a:cubicBezTo>
                  <a:cubicBezTo>
                    <a:pt x="3217" y="7990"/>
                    <a:pt x="3431" y="7956"/>
                    <a:pt x="3634" y="7877"/>
                  </a:cubicBezTo>
                  <a:cubicBezTo>
                    <a:pt x="4040" y="7741"/>
                    <a:pt x="4424" y="7561"/>
                    <a:pt x="4796" y="7335"/>
                  </a:cubicBezTo>
                  <a:cubicBezTo>
                    <a:pt x="4977" y="7222"/>
                    <a:pt x="5157" y="7087"/>
                    <a:pt x="5315" y="6940"/>
                  </a:cubicBezTo>
                  <a:lnTo>
                    <a:pt x="5383" y="6873"/>
                  </a:lnTo>
                  <a:cubicBezTo>
                    <a:pt x="5406" y="6850"/>
                    <a:pt x="5417" y="6816"/>
                    <a:pt x="5440" y="6794"/>
                  </a:cubicBezTo>
                  <a:lnTo>
                    <a:pt x="5519" y="6658"/>
                  </a:lnTo>
                  <a:cubicBezTo>
                    <a:pt x="5575" y="6568"/>
                    <a:pt x="5631" y="6478"/>
                    <a:pt x="5677" y="6376"/>
                  </a:cubicBezTo>
                  <a:cubicBezTo>
                    <a:pt x="5857" y="5970"/>
                    <a:pt x="5970" y="5541"/>
                    <a:pt x="6038" y="5101"/>
                  </a:cubicBezTo>
                  <a:cubicBezTo>
                    <a:pt x="6071" y="4886"/>
                    <a:pt x="6094" y="4672"/>
                    <a:pt x="6094" y="4458"/>
                  </a:cubicBezTo>
                  <a:cubicBezTo>
                    <a:pt x="6105" y="4243"/>
                    <a:pt x="6105" y="4018"/>
                    <a:pt x="6094" y="3803"/>
                  </a:cubicBezTo>
                  <a:cubicBezTo>
                    <a:pt x="6094" y="3589"/>
                    <a:pt x="6038" y="3374"/>
                    <a:pt x="6015" y="3160"/>
                  </a:cubicBezTo>
                  <a:lnTo>
                    <a:pt x="5936" y="2833"/>
                  </a:lnTo>
                  <a:cubicBezTo>
                    <a:pt x="5925" y="2776"/>
                    <a:pt x="5913" y="2743"/>
                    <a:pt x="5891" y="2652"/>
                  </a:cubicBezTo>
                  <a:lnTo>
                    <a:pt x="5835" y="2517"/>
                  </a:lnTo>
                  <a:cubicBezTo>
                    <a:pt x="5744" y="2314"/>
                    <a:pt x="5643" y="2111"/>
                    <a:pt x="5530" y="1919"/>
                  </a:cubicBezTo>
                  <a:cubicBezTo>
                    <a:pt x="5406" y="1738"/>
                    <a:pt x="5270" y="1569"/>
                    <a:pt x="5124" y="1400"/>
                  </a:cubicBezTo>
                  <a:cubicBezTo>
                    <a:pt x="4830" y="1061"/>
                    <a:pt x="4492" y="779"/>
                    <a:pt x="4108" y="553"/>
                  </a:cubicBezTo>
                  <a:cubicBezTo>
                    <a:pt x="3736" y="305"/>
                    <a:pt x="3307" y="136"/>
                    <a:pt x="2867" y="57"/>
                  </a:cubicBezTo>
                  <a:cubicBezTo>
                    <a:pt x="2702" y="19"/>
                    <a:pt x="2536" y="0"/>
                    <a:pt x="23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"/>
            <p:cNvSpPr/>
            <p:nvPr/>
          </p:nvSpPr>
          <p:spPr>
            <a:xfrm>
              <a:off x="8794392" y="3177447"/>
              <a:ext cx="359262" cy="281458"/>
            </a:xfrm>
            <a:custGeom>
              <a:rect b="b" l="l" r="r" t="t"/>
              <a:pathLst>
                <a:path extrusionOk="0" h="8201" w="10468">
                  <a:moveTo>
                    <a:pt x="3824" y="0"/>
                  </a:moveTo>
                  <a:cubicBezTo>
                    <a:pt x="3768" y="0"/>
                    <a:pt x="3711" y="1"/>
                    <a:pt x="3652" y="2"/>
                  </a:cubicBezTo>
                  <a:cubicBezTo>
                    <a:pt x="2411" y="58"/>
                    <a:pt x="1452" y="848"/>
                    <a:pt x="876" y="2067"/>
                  </a:cubicBezTo>
                  <a:cubicBezTo>
                    <a:pt x="0" y="3994"/>
                    <a:pt x="1346" y="8200"/>
                    <a:pt x="3761" y="8200"/>
                  </a:cubicBezTo>
                  <a:cubicBezTo>
                    <a:pt x="3990" y="8200"/>
                    <a:pt x="4229" y="8162"/>
                    <a:pt x="4476" y="8081"/>
                  </a:cubicBezTo>
                  <a:lnTo>
                    <a:pt x="4961" y="7517"/>
                  </a:lnTo>
                  <a:cubicBezTo>
                    <a:pt x="5853" y="7088"/>
                    <a:pt x="10468" y="5114"/>
                    <a:pt x="10175" y="4177"/>
                  </a:cubicBezTo>
                  <a:cubicBezTo>
                    <a:pt x="9780" y="2879"/>
                    <a:pt x="8505" y="1559"/>
                    <a:pt x="7184" y="882"/>
                  </a:cubicBezTo>
                  <a:cubicBezTo>
                    <a:pt x="5973" y="255"/>
                    <a:pt x="5134" y="0"/>
                    <a:pt x="3824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"/>
            <p:cNvSpPr/>
            <p:nvPr/>
          </p:nvSpPr>
          <p:spPr>
            <a:xfrm>
              <a:off x="8808189" y="3170514"/>
              <a:ext cx="340832" cy="289661"/>
            </a:xfrm>
            <a:custGeom>
              <a:rect b="b" l="l" r="r" t="t"/>
              <a:pathLst>
                <a:path extrusionOk="0" h="8440" w="9931">
                  <a:moveTo>
                    <a:pt x="3284" y="1"/>
                  </a:moveTo>
                  <a:cubicBezTo>
                    <a:pt x="3104" y="1"/>
                    <a:pt x="2991" y="23"/>
                    <a:pt x="2855" y="46"/>
                  </a:cubicBezTo>
                  <a:cubicBezTo>
                    <a:pt x="2257" y="147"/>
                    <a:pt x="1716" y="418"/>
                    <a:pt x="1276" y="836"/>
                  </a:cubicBezTo>
                  <a:cubicBezTo>
                    <a:pt x="858" y="1231"/>
                    <a:pt x="520" y="1716"/>
                    <a:pt x="283" y="2258"/>
                  </a:cubicBezTo>
                  <a:cubicBezTo>
                    <a:pt x="79" y="2799"/>
                    <a:pt x="1" y="3386"/>
                    <a:pt x="46" y="3962"/>
                  </a:cubicBezTo>
                  <a:cubicBezTo>
                    <a:pt x="113" y="5101"/>
                    <a:pt x="497" y="6196"/>
                    <a:pt x="1140" y="7144"/>
                  </a:cubicBezTo>
                  <a:cubicBezTo>
                    <a:pt x="1467" y="7618"/>
                    <a:pt x="1908" y="8001"/>
                    <a:pt x="2427" y="8249"/>
                  </a:cubicBezTo>
                  <a:cubicBezTo>
                    <a:pt x="2707" y="8377"/>
                    <a:pt x="3010" y="8439"/>
                    <a:pt x="3315" y="8439"/>
                  </a:cubicBezTo>
                  <a:cubicBezTo>
                    <a:pt x="3575" y="8439"/>
                    <a:pt x="3836" y="8394"/>
                    <a:pt x="4085" y="8306"/>
                  </a:cubicBezTo>
                  <a:lnTo>
                    <a:pt x="4559" y="7719"/>
                  </a:lnTo>
                  <a:lnTo>
                    <a:pt x="4062" y="8250"/>
                  </a:lnTo>
                  <a:lnTo>
                    <a:pt x="4062" y="8250"/>
                  </a:lnTo>
                  <a:cubicBezTo>
                    <a:pt x="3857" y="8315"/>
                    <a:pt x="3648" y="8347"/>
                    <a:pt x="3440" y="8347"/>
                  </a:cubicBezTo>
                  <a:cubicBezTo>
                    <a:pt x="3108" y="8347"/>
                    <a:pt x="2781" y="8266"/>
                    <a:pt x="2483" y="8114"/>
                  </a:cubicBezTo>
                  <a:cubicBezTo>
                    <a:pt x="2009" y="7855"/>
                    <a:pt x="1614" y="7471"/>
                    <a:pt x="1321" y="7008"/>
                  </a:cubicBezTo>
                  <a:cubicBezTo>
                    <a:pt x="734" y="6094"/>
                    <a:pt x="407" y="5033"/>
                    <a:pt x="373" y="3950"/>
                  </a:cubicBezTo>
                  <a:cubicBezTo>
                    <a:pt x="373" y="3420"/>
                    <a:pt x="407" y="2878"/>
                    <a:pt x="610" y="2393"/>
                  </a:cubicBezTo>
                  <a:cubicBezTo>
                    <a:pt x="836" y="1919"/>
                    <a:pt x="1140" y="1479"/>
                    <a:pt x="1535" y="1129"/>
                  </a:cubicBezTo>
                  <a:cubicBezTo>
                    <a:pt x="1908" y="779"/>
                    <a:pt x="2381" y="542"/>
                    <a:pt x="2889" y="452"/>
                  </a:cubicBezTo>
                  <a:cubicBezTo>
                    <a:pt x="3025" y="441"/>
                    <a:pt x="3183" y="407"/>
                    <a:pt x="3284" y="407"/>
                  </a:cubicBezTo>
                  <a:lnTo>
                    <a:pt x="3690" y="430"/>
                  </a:lnTo>
                  <a:cubicBezTo>
                    <a:pt x="3961" y="430"/>
                    <a:pt x="4221" y="452"/>
                    <a:pt x="4492" y="497"/>
                  </a:cubicBezTo>
                  <a:cubicBezTo>
                    <a:pt x="4751" y="531"/>
                    <a:pt x="5022" y="588"/>
                    <a:pt x="5270" y="667"/>
                  </a:cubicBezTo>
                  <a:cubicBezTo>
                    <a:pt x="5530" y="746"/>
                    <a:pt x="5778" y="836"/>
                    <a:pt x="6026" y="949"/>
                  </a:cubicBezTo>
                  <a:cubicBezTo>
                    <a:pt x="6534" y="1152"/>
                    <a:pt x="7008" y="1411"/>
                    <a:pt x="7448" y="1727"/>
                  </a:cubicBezTo>
                  <a:cubicBezTo>
                    <a:pt x="7674" y="1885"/>
                    <a:pt x="7888" y="2054"/>
                    <a:pt x="8091" y="2235"/>
                  </a:cubicBezTo>
                  <a:cubicBezTo>
                    <a:pt x="8283" y="2416"/>
                    <a:pt x="8475" y="2607"/>
                    <a:pt x="8655" y="2811"/>
                  </a:cubicBezTo>
                  <a:cubicBezTo>
                    <a:pt x="8825" y="3014"/>
                    <a:pt x="8994" y="3228"/>
                    <a:pt x="9141" y="3454"/>
                  </a:cubicBezTo>
                  <a:cubicBezTo>
                    <a:pt x="9220" y="3567"/>
                    <a:pt x="9276" y="3679"/>
                    <a:pt x="9344" y="3792"/>
                  </a:cubicBezTo>
                  <a:lnTo>
                    <a:pt x="9434" y="3962"/>
                  </a:lnTo>
                  <a:lnTo>
                    <a:pt x="9513" y="4153"/>
                  </a:lnTo>
                  <a:cubicBezTo>
                    <a:pt x="9570" y="4266"/>
                    <a:pt x="9603" y="4368"/>
                    <a:pt x="9637" y="4481"/>
                  </a:cubicBezTo>
                  <a:cubicBezTo>
                    <a:pt x="9615" y="4593"/>
                    <a:pt x="9570" y="4684"/>
                    <a:pt x="9491" y="4763"/>
                  </a:cubicBezTo>
                  <a:cubicBezTo>
                    <a:pt x="9321" y="4966"/>
                    <a:pt x="9118" y="5146"/>
                    <a:pt x="8904" y="5304"/>
                  </a:cubicBezTo>
                  <a:cubicBezTo>
                    <a:pt x="8464" y="5620"/>
                    <a:pt x="7990" y="5914"/>
                    <a:pt x="7516" y="6184"/>
                  </a:cubicBezTo>
                  <a:cubicBezTo>
                    <a:pt x="6557" y="6726"/>
                    <a:pt x="5552" y="7211"/>
                    <a:pt x="4559" y="7719"/>
                  </a:cubicBezTo>
                  <a:cubicBezTo>
                    <a:pt x="5586" y="7290"/>
                    <a:pt x="6613" y="6850"/>
                    <a:pt x="7606" y="6365"/>
                  </a:cubicBezTo>
                  <a:cubicBezTo>
                    <a:pt x="8114" y="6117"/>
                    <a:pt x="8588" y="5835"/>
                    <a:pt x="9062" y="5519"/>
                  </a:cubicBezTo>
                  <a:cubicBezTo>
                    <a:pt x="9299" y="5361"/>
                    <a:pt x="9524" y="5169"/>
                    <a:pt x="9716" y="4955"/>
                  </a:cubicBezTo>
                  <a:cubicBezTo>
                    <a:pt x="9829" y="4830"/>
                    <a:pt x="9908" y="4672"/>
                    <a:pt x="9931" y="4503"/>
                  </a:cubicBezTo>
                  <a:cubicBezTo>
                    <a:pt x="9931" y="4413"/>
                    <a:pt x="9919" y="4323"/>
                    <a:pt x="9885" y="4244"/>
                  </a:cubicBezTo>
                  <a:lnTo>
                    <a:pt x="9806" y="4040"/>
                  </a:lnTo>
                  <a:cubicBezTo>
                    <a:pt x="9761" y="3905"/>
                    <a:pt x="9705" y="3781"/>
                    <a:pt x="9637" y="3657"/>
                  </a:cubicBezTo>
                  <a:cubicBezTo>
                    <a:pt x="9570" y="3533"/>
                    <a:pt x="9502" y="3386"/>
                    <a:pt x="9423" y="3273"/>
                  </a:cubicBezTo>
                  <a:cubicBezTo>
                    <a:pt x="9276" y="3025"/>
                    <a:pt x="9107" y="2799"/>
                    <a:pt x="8926" y="2585"/>
                  </a:cubicBezTo>
                  <a:cubicBezTo>
                    <a:pt x="8554" y="2145"/>
                    <a:pt x="8136" y="1750"/>
                    <a:pt x="7674" y="1423"/>
                  </a:cubicBezTo>
                  <a:cubicBezTo>
                    <a:pt x="7211" y="1095"/>
                    <a:pt x="6715" y="813"/>
                    <a:pt x="6196" y="599"/>
                  </a:cubicBezTo>
                  <a:cubicBezTo>
                    <a:pt x="5936" y="463"/>
                    <a:pt x="5665" y="362"/>
                    <a:pt x="5394" y="283"/>
                  </a:cubicBezTo>
                  <a:cubicBezTo>
                    <a:pt x="5112" y="181"/>
                    <a:pt x="4841" y="125"/>
                    <a:pt x="4548" y="80"/>
                  </a:cubicBezTo>
                  <a:cubicBezTo>
                    <a:pt x="4322" y="33"/>
                    <a:pt x="4089" y="9"/>
                    <a:pt x="3847" y="9"/>
                  </a:cubicBezTo>
                  <a:cubicBezTo>
                    <a:pt x="3799" y="9"/>
                    <a:pt x="3751" y="10"/>
                    <a:pt x="3702" y="1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"/>
            <p:cNvSpPr/>
            <p:nvPr/>
          </p:nvSpPr>
          <p:spPr>
            <a:xfrm>
              <a:off x="8792299" y="3244508"/>
              <a:ext cx="359056" cy="277340"/>
            </a:xfrm>
            <a:custGeom>
              <a:rect b="b" l="l" r="r" t="t"/>
              <a:pathLst>
                <a:path extrusionOk="0" h="8081" w="10462">
                  <a:moveTo>
                    <a:pt x="4819" y="0"/>
                  </a:moveTo>
                  <a:cubicBezTo>
                    <a:pt x="2404" y="11"/>
                    <a:pt x="91" y="903"/>
                    <a:pt x="23" y="3735"/>
                  </a:cubicBezTo>
                  <a:cubicBezTo>
                    <a:pt x="1" y="4807"/>
                    <a:pt x="644" y="5992"/>
                    <a:pt x="1287" y="6804"/>
                  </a:cubicBezTo>
                  <a:cubicBezTo>
                    <a:pt x="1693" y="7290"/>
                    <a:pt x="2201" y="7741"/>
                    <a:pt x="2822" y="7955"/>
                  </a:cubicBezTo>
                  <a:cubicBezTo>
                    <a:pt x="3099" y="8039"/>
                    <a:pt x="3391" y="8081"/>
                    <a:pt x="3683" y="8081"/>
                  </a:cubicBezTo>
                  <a:cubicBezTo>
                    <a:pt x="3986" y="8081"/>
                    <a:pt x="4290" y="8036"/>
                    <a:pt x="4582" y="7944"/>
                  </a:cubicBezTo>
                  <a:cubicBezTo>
                    <a:pt x="5180" y="7775"/>
                    <a:pt x="5745" y="7515"/>
                    <a:pt x="6252" y="7165"/>
                  </a:cubicBezTo>
                  <a:cubicBezTo>
                    <a:pt x="7426" y="6364"/>
                    <a:pt x="8588" y="5405"/>
                    <a:pt x="9389" y="4220"/>
                  </a:cubicBezTo>
                  <a:cubicBezTo>
                    <a:pt x="10269" y="2979"/>
                    <a:pt x="10461" y="2110"/>
                    <a:pt x="9073" y="1298"/>
                  </a:cubicBezTo>
                  <a:cubicBezTo>
                    <a:pt x="7810" y="474"/>
                    <a:pt x="6331" y="23"/>
                    <a:pt x="481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"/>
            <p:cNvSpPr/>
            <p:nvPr/>
          </p:nvSpPr>
          <p:spPr>
            <a:xfrm>
              <a:off x="8789587" y="3237438"/>
              <a:ext cx="353633" cy="284273"/>
            </a:xfrm>
            <a:custGeom>
              <a:rect b="b" l="l" r="r" t="t"/>
              <a:pathLst>
                <a:path extrusionOk="0" h="8283" w="10304">
                  <a:moveTo>
                    <a:pt x="4830" y="1"/>
                  </a:moveTo>
                  <a:cubicBezTo>
                    <a:pt x="3993" y="1"/>
                    <a:pt x="3168" y="138"/>
                    <a:pt x="2382" y="432"/>
                  </a:cubicBezTo>
                  <a:cubicBezTo>
                    <a:pt x="1953" y="590"/>
                    <a:pt x="1569" y="815"/>
                    <a:pt x="1220" y="1097"/>
                  </a:cubicBezTo>
                  <a:cubicBezTo>
                    <a:pt x="881" y="1380"/>
                    <a:pt x="610" y="1729"/>
                    <a:pt x="396" y="2124"/>
                  </a:cubicBezTo>
                  <a:cubicBezTo>
                    <a:pt x="215" y="2497"/>
                    <a:pt x="102" y="2903"/>
                    <a:pt x="46" y="3320"/>
                  </a:cubicBezTo>
                  <a:cubicBezTo>
                    <a:pt x="12" y="3524"/>
                    <a:pt x="12" y="3727"/>
                    <a:pt x="1" y="3919"/>
                  </a:cubicBezTo>
                  <a:cubicBezTo>
                    <a:pt x="1" y="4122"/>
                    <a:pt x="23" y="4313"/>
                    <a:pt x="57" y="4505"/>
                  </a:cubicBezTo>
                  <a:cubicBezTo>
                    <a:pt x="215" y="5216"/>
                    <a:pt x="509" y="5882"/>
                    <a:pt x="937" y="6469"/>
                  </a:cubicBezTo>
                  <a:cubicBezTo>
                    <a:pt x="1276" y="6977"/>
                    <a:pt x="1693" y="7417"/>
                    <a:pt x="2167" y="7778"/>
                  </a:cubicBezTo>
                  <a:cubicBezTo>
                    <a:pt x="2551" y="8060"/>
                    <a:pt x="2991" y="8229"/>
                    <a:pt x="3454" y="8274"/>
                  </a:cubicBezTo>
                  <a:cubicBezTo>
                    <a:pt x="3538" y="8280"/>
                    <a:pt x="3626" y="8283"/>
                    <a:pt x="3713" y="8283"/>
                  </a:cubicBezTo>
                  <a:cubicBezTo>
                    <a:pt x="3801" y="8283"/>
                    <a:pt x="3888" y="8280"/>
                    <a:pt x="3973" y="8274"/>
                  </a:cubicBezTo>
                  <a:cubicBezTo>
                    <a:pt x="4097" y="8263"/>
                    <a:pt x="4221" y="8252"/>
                    <a:pt x="4345" y="8218"/>
                  </a:cubicBezTo>
                  <a:lnTo>
                    <a:pt x="4661" y="8150"/>
                  </a:lnTo>
                  <a:lnTo>
                    <a:pt x="4661" y="8150"/>
                  </a:lnTo>
                  <a:lnTo>
                    <a:pt x="4357" y="8207"/>
                  </a:lnTo>
                  <a:cubicBezTo>
                    <a:pt x="4232" y="8229"/>
                    <a:pt x="4108" y="8252"/>
                    <a:pt x="3973" y="8252"/>
                  </a:cubicBezTo>
                  <a:cubicBezTo>
                    <a:pt x="3894" y="8263"/>
                    <a:pt x="3809" y="8269"/>
                    <a:pt x="3723" y="8269"/>
                  </a:cubicBezTo>
                  <a:cubicBezTo>
                    <a:pt x="3637" y="8269"/>
                    <a:pt x="3550" y="8263"/>
                    <a:pt x="3465" y="8252"/>
                  </a:cubicBezTo>
                  <a:cubicBezTo>
                    <a:pt x="3002" y="8207"/>
                    <a:pt x="2562" y="8026"/>
                    <a:pt x="2201" y="7744"/>
                  </a:cubicBezTo>
                  <a:cubicBezTo>
                    <a:pt x="1727" y="7383"/>
                    <a:pt x="1321" y="6931"/>
                    <a:pt x="1016" y="6424"/>
                  </a:cubicBezTo>
                  <a:cubicBezTo>
                    <a:pt x="633" y="5837"/>
                    <a:pt x="373" y="5182"/>
                    <a:pt x="249" y="4483"/>
                  </a:cubicBezTo>
                  <a:cubicBezTo>
                    <a:pt x="215" y="4302"/>
                    <a:pt x="204" y="4110"/>
                    <a:pt x="215" y="3919"/>
                  </a:cubicBezTo>
                  <a:cubicBezTo>
                    <a:pt x="238" y="3738"/>
                    <a:pt x="238" y="3546"/>
                    <a:pt x="283" y="3354"/>
                  </a:cubicBezTo>
                  <a:cubicBezTo>
                    <a:pt x="351" y="2971"/>
                    <a:pt x="475" y="2598"/>
                    <a:pt x="655" y="2260"/>
                  </a:cubicBezTo>
                  <a:cubicBezTo>
                    <a:pt x="1084" y="1560"/>
                    <a:pt x="1739" y="1030"/>
                    <a:pt x="2506" y="782"/>
                  </a:cubicBezTo>
                  <a:cubicBezTo>
                    <a:pt x="3210" y="537"/>
                    <a:pt x="3939" y="411"/>
                    <a:pt x="4671" y="411"/>
                  </a:cubicBezTo>
                  <a:cubicBezTo>
                    <a:pt x="4784" y="411"/>
                    <a:pt x="4898" y="414"/>
                    <a:pt x="5011" y="420"/>
                  </a:cubicBezTo>
                  <a:cubicBezTo>
                    <a:pt x="5869" y="466"/>
                    <a:pt x="6738" y="578"/>
                    <a:pt x="7505" y="894"/>
                  </a:cubicBezTo>
                  <a:cubicBezTo>
                    <a:pt x="7708" y="973"/>
                    <a:pt x="7911" y="1018"/>
                    <a:pt x="8092" y="1120"/>
                  </a:cubicBezTo>
                  <a:cubicBezTo>
                    <a:pt x="8283" y="1233"/>
                    <a:pt x="8475" y="1323"/>
                    <a:pt x="8656" y="1425"/>
                  </a:cubicBezTo>
                  <a:cubicBezTo>
                    <a:pt x="9028" y="1594"/>
                    <a:pt x="9367" y="1808"/>
                    <a:pt x="9671" y="2079"/>
                  </a:cubicBezTo>
                  <a:cubicBezTo>
                    <a:pt x="9954" y="2327"/>
                    <a:pt x="10078" y="2700"/>
                    <a:pt x="10021" y="3061"/>
                  </a:cubicBezTo>
                  <a:cubicBezTo>
                    <a:pt x="9942" y="3433"/>
                    <a:pt x="9796" y="3772"/>
                    <a:pt x="9581" y="4088"/>
                  </a:cubicBezTo>
                  <a:cubicBezTo>
                    <a:pt x="9209" y="4686"/>
                    <a:pt x="8769" y="5239"/>
                    <a:pt x="8272" y="5747"/>
                  </a:cubicBezTo>
                  <a:cubicBezTo>
                    <a:pt x="8058" y="5972"/>
                    <a:pt x="7832" y="6187"/>
                    <a:pt x="7584" y="6378"/>
                  </a:cubicBezTo>
                  <a:cubicBezTo>
                    <a:pt x="7369" y="6570"/>
                    <a:pt x="7155" y="6751"/>
                    <a:pt x="6918" y="6920"/>
                  </a:cubicBezTo>
                  <a:cubicBezTo>
                    <a:pt x="6704" y="7078"/>
                    <a:pt x="6501" y="7213"/>
                    <a:pt x="6320" y="7360"/>
                  </a:cubicBezTo>
                  <a:cubicBezTo>
                    <a:pt x="6139" y="7473"/>
                    <a:pt x="5959" y="7586"/>
                    <a:pt x="5767" y="7687"/>
                  </a:cubicBezTo>
                  <a:cubicBezTo>
                    <a:pt x="5620" y="7778"/>
                    <a:pt x="5462" y="7845"/>
                    <a:pt x="5304" y="7913"/>
                  </a:cubicBezTo>
                  <a:cubicBezTo>
                    <a:pt x="5192" y="7970"/>
                    <a:pt x="5079" y="8015"/>
                    <a:pt x="4955" y="8049"/>
                  </a:cubicBezTo>
                  <a:lnTo>
                    <a:pt x="4661" y="8150"/>
                  </a:lnTo>
                  <a:lnTo>
                    <a:pt x="4966" y="8060"/>
                  </a:lnTo>
                  <a:cubicBezTo>
                    <a:pt x="5090" y="8015"/>
                    <a:pt x="5203" y="7981"/>
                    <a:pt x="5316" y="7924"/>
                  </a:cubicBezTo>
                  <a:cubicBezTo>
                    <a:pt x="5485" y="7857"/>
                    <a:pt x="5632" y="7789"/>
                    <a:pt x="5790" y="7710"/>
                  </a:cubicBezTo>
                  <a:cubicBezTo>
                    <a:pt x="5959" y="7631"/>
                    <a:pt x="6139" y="7507"/>
                    <a:pt x="6343" y="7383"/>
                  </a:cubicBezTo>
                  <a:lnTo>
                    <a:pt x="6952" y="6954"/>
                  </a:lnTo>
                  <a:cubicBezTo>
                    <a:pt x="7189" y="6796"/>
                    <a:pt x="7415" y="6615"/>
                    <a:pt x="7629" y="6435"/>
                  </a:cubicBezTo>
                  <a:cubicBezTo>
                    <a:pt x="7877" y="6243"/>
                    <a:pt x="8114" y="6029"/>
                    <a:pt x="8340" y="5814"/>
                  </a:cubicBezTo>
                  <a:cubicBezTo>
                    <a:pt x="8870" y="5318"/>
                    <a:pt x="9333" y="4776"/>
                    <a:pt x="9739" y="4189"/>
                  </a:cubicBezTo>
                  <a:cubicBezTo>
                    <a:pt x="9976" y="3862"/>
                    <a:pt x="10157" y="3501"/>
                    <a:pt x="10258" y="3106"/>
                  </a:cubicBezTo>
                  <a:cubicBezTo>
                    <a:pt x="10303" y="2892"/>
                    <a:pt x="10292" y="2666"/>
                    <a:pt x="10236" y="2452"/>
                  </a:cubicBezTo>
                  <a:cubicBezTo>
                    <a:pt x="10157" y="2237"/>
                    <a:pt x="10044" y="2045"/>
                    <a:pt x="9886" y="1876"/>
                  </a:cubicBezTo>
                  <a:cubicBezTo>
                    <a:pt x="9570" y="1571"/>
                    <a:pt x="9220" y="1323"/>
                    <a:pt x="8825" y="1131"/>
                  </a:cubicBezTo>
                  <a:lnTo>
                    <a:pt x="8261" y="815"/>
                  </a:lnTo>
                  <a:cubicBezTo>
                    <a:pt x="8069" y="725"/>
                    <a:pt x="7855" y="646"/>
                    <a:pt x="7652" y="556"/>
                  </a:cubicBezTo>
                  <a:cubicBezTo>
                    <a:pt x="6828" y="206"/>
                    <a:pt x="5925" y="71"/>
                    <a:pt x="5022" y="3"/>
                  </a:cubicBezTo>
                  <a:cubicBezTo>
                    <a:pt x="4958" y="1"/>
                    <a:pt x="4894" y="1"/>
                    <a:pt x="483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"/>
            <p:cNvSpPr/>
            <p:nvPr/>
          </p:nvSpPr>
          <p:spPr>
            <a:xfrm>
              <a:off x="8950308" y="3320801"/>
              <a:ext cx="276928" cy="332183"/>
            </a:xfrm>
            <a:custGeom>
              <a:rect b="b" l="l" r="r" t="t"/>
              <a:pathLst>
                <a:path extrusionOk="0" h="9679" w="8069">
                  <a:moveTo>
                    <a:pt x="5632" y="0"/>
                  </a:moveTo>
                  <a:cubicBezTo>
                    <a:pt x="4041" y="1038"/>
                    <a:pt x="2427" y="2268"/>
                    <a:pt x="1231" y="3667"/>
                  </a:cubicBezTo>
                  <a:cubicBezTo>
                    <a:pt x="599" y="4390"/>
                    <a:pt x="136" y="4965"/>
                    <a:pt x="35" y="5947"/>
                  </a:cubicBezTo>
                  <a:cubicBezTo>
                    <a:pt x="1" y="6195"/>
                    <a:pt x="272" y="6996"/>
                    <a:pt x="351" y="7256"/>
                  </a:cubicBezTo>
                  <a:cubicBezTo>
                    <a:pt x="621" y="8091"/>
                    <a:pt x="1377" y="8892"/>
                    <a:pt x="2066" y="9242"/>
                  </a:cubicBezTo>
                  <a:cubicBezTo>
                    <a:pt x="2669" y="9533"/>
                    <a:pt x="3356" y="9678"/>
                    <a:pt x="4041" y="9678"/>
                  </a:cubicBezTo>
                  <a:cubicBezTo>
                    <a:pt x="5881" y="9678"/>
                    <a:pt x="7714" y="8630"/>
                    <a:pt x="7911" y="6534"/>
                  </a:cubicBezTo>
                  <a:cubicBezTo>
                    <a:pt x="8069" y="4593"/>
                    <a:pt x="7742" y="2663"/>
                    <a:pt x="5632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"/>
            <p:cNvSpPr/>
            <p:nvPr/>
          </p:nvSpPr>
          <p:spPr>
            <a:xfrm>
              <a:off x="8951097" y="3313045"/>
              <a:ext cx="278850" cy="342514"/>
            </a:xfrm>
            <a:custGeom>
              <a:rect b="b" l="l" r="r" t="t"/>
              <a:pathLst>
                <a:path extrusionOk="0" h="9980" w="8125">
                  <a:moveTo>
                    <a:pt x="5642" y="0"/>
                  </a:moveTo>
                  <a:lnTo>
                    <a:pt x="5518" y="79"/>
                  </a:lnTo>
                  <a:cubicBezTo>
                    <a:pt x="4841" y="542"/>
                    <a:pt x="4187" y="1027"/>
                    <a:pt x="3555" y="1546"/>
                  </a:cubicBezTo>
                  <a:cubicBezTo>
                    <a:pt x="3239" y="1795"/>
                    <a:pt x="2923" y="2065"/>
                    <a:pt x="2630" y="2336"/>
                  </a:cubicBezTo>
                  <a:cubicBezTo>
                    <a:pt x="2336" y="2618"/>
                    <a:pt x="2043" y="2900"/>
                    <a:pt x="1761" y="3205"/>
                  </a:cubicBezTo>
                  <a:cubicBezTo>
                    <a:pt x="1614" y="3340"/>
                    <a:pt x="1490" y="3498"/>
                    <a:pt x="1354" y="3656"/>
                  </a:cubicBezTo>
                  <a:cubicBezTo>
                    <a:pt x="1219" y="3803"/>
                    <a:pt x="1095" y="3961"/>
                    <a:pt x="971" y="4119"/>
                  </a:cubicBezTo>
                  <a:cubicBezTo>
                    <a:pt x="700" y="4435"/>
                    <a:pt x="474" y="4774"/>
                    <a:pt x="294" y="5135"/>
                  </a:cubicBezTo>
                  <a:cubicBezTo>
                    <a:pt x="203" y="5315"/>
                    <a:pt x="125" y="5507"/>
                    <a:pt x="79" y="5710"/>
                  </a:cubicBezTo>
                  <a:cubicBezTo>
                    <a:pt x="57" y="5812"/>
                    <a:pt x="34" y="5902"/>
                    <a:pt x="23" y="6004"/>
                  </a:cubicBezTo>
                  <a:cubicBezTo>
                    <a:pt x="0" y="6105"/>
                    <a:pt x="0" y="6207"/>
                    <a:pt x="12" y="6308"/>
                  </a:cubicBezTo>
                  <a:cubicBezTo>
                    <a:pt x="79" y="6714"/>
                    <a:pt x="192" y="7098"/>
                    <a:pt x="328" y="7482"/>
                  </a:cubicBezTo>
                  <a:cubicBezTo>
                    <a:pt x="192" y="7098"/>
                    <a:pt x="91" y="6714"/>
                    <a:pt x="23" y="6308"/>
                  </a:cubicBezTo>
                  <a:cubicBezTo>
                    <a:pt x="12" y="6218"/>
                    <a:pt x="23" y="6116"/>
                    <a:pt x="46" y="6015"/>
                  </a:cubicBezTo>
                  <a:cubicBezTo>
                    <a:pt x="57" y="5913"/>
                    <a:pt x="79" y="5812"/>
                    <a:pt x="113" y="5721"/>
                  </a:cubicBezTo>
                  <a:cubicBezTo>
                    <a:pt x="158" y="5518"/>
                    <a:pt x="226" y="5338"/>
                    <a:pt x="316" y="5157"/>
                  </a:cubicBezTo>
                  <a:cubicBezTo>
                    <a:pt x="508" y="4796"/>
                    <a:pt x="745" y="4469"/>
                    <a:pt x="1016" y="4164"/>
                  </a:cubicBezTo>
                  <a:cubicBezTo>
                    <a:pt x="1151" y="4017"/>
                    <a:pt x="1287" y="3871"/>
                    <a:pt x="1422" y="3724"/>
                  </a:cubicBezTo>
                  <a:cubicBezTo>
                    <a:pt x="1569" y="3577"/>
                    <a:pt x="1704" y="3419"/>
                    <a:pt x="1851" y="3284"/>
                  </a:cubicBezTo>
                  <a:cubicBezTo>
                    <a:pt x="2133" y="3002"/>
                    <a:pt x="2426" y="2731"/>
                    <a:pt x="2742" y="2472"/>
                  </a:cubicBezTo>
                  <a:cubicBezTo>
                    <a:pt x="3058" y="2212"/>
                    <a:pt x="3363" y="1964"/>
                    <a:pt x="3690" y="1727"/>
                  </a:cubicBezTo>
                  <a:cubicBezTo>
                    <a:pt x="4303" y="1273"/>
                    <a:pt x="4926" y="848"/>
                    <a:pt x="5558" y="444"/>
                  </a:cubicBezTo>
                  <a:lnTo>
                    <a:pt x="5558" y="444"/>
                  </a:lnTo>
                  <a:cubicBezTo>
                    <a:pt x="5742" y="696"/>
                    <a:pt x="5918" y="942"/>
                    <a:pt x="6094" y="1196"/>
                  </a:cubicBezTo>
                  <a:cubicBezTo>
                    <a:pt x="6297" y="1490"/>
                    <a:pt x="6489" y="1795"/>
                    <a:pt x="6658" y="2110"/>
                  </a:cubicBezTo>
                  <a:cubicBezTo>
                    <a:pt x="6827" y="2415"/>
                    <a:pt x="6985" y="2731"/>
                    <a:pt x="7121" y="3058"/>
                  </a:cubicBezTo>
                  <a:cubicBezTo>
                    <a:pt x="7256" y="3386"/>
                    <a:pt x="7369" y="3724"/>
                    <a:pt x="7471" y="4063"/>
                  </a:cubicBezTo>
                  <a:cubicBezTo>
                    <a:pt x="7651" y="4740"/>
                    <a:pt x="7741" y="5439"/>
                    <a:pt x="7730" y="6150"/>
                  </a:cubicBezTo>
                  <a:cubicBezTo>
                    <a:pt x="7730" y="6500"/>
                    <a:pt x="7707" y="6850"/>
                    <a:pt x="7640" y="7188"/>
                  </a:cubicBezTo>
                  <a:cubicBezTo>
                    <a:pt x="7572" y="7527"/>
                    <a:pt x="7448" y="7854"/>
                    <a:pt x="7279" y="8147"/>
                  </a:cubicBezTo>
                  <a:cubicBezTo>
                    <a:pt x="6906" y="8746"/>
                    <a:pt x="6365" y="9219"/>
                    <a:pt x="5721" y="9479"/>
                  </a:cubicBezTo>
                  <a:cubicBezTo>
                    <a:pt x="5127" y="9731"/>
                    <a:pt x="4497" y="9857"/>
                    <a:pt x="3862" y="9857"/>
                  </a:cubicBezTo>
                  <a:cubicBezTo>
                    <a:pt x="3786" y="9857"/>
                    <a:pt x="3710" y="9855"/>
                    <a:pt x="3634" y="9851"/>
                  </a:cubicBezTo>
                  <a:cubicBezTo>
                    <a:pt x="3273" y="9829"/>
                    <a:pt x="2923" y="9761"/>
                    <a:pt x="2584" y="9660"/>
                  </a:cubicBezTo>
                  <a:cubicBezTo>
                    <a:pt x="2235" y="9558"/>
                    <a:pt x="1907" y="9400"/>
                    <a:pt x="1625" y="9174"/>
                  </a:cubicBezTo>
                  <a:cubicBezTo>
                    <a:pt x="1332" y="8960"/>
                    <a:pt x="1072" y="8712"/>
                    <a:pt x="858" y="8430"/>
                  </a:cubicBezTo>
                  <a:cubicBezTo>
                    <a:pt x="632" y="8147"/>
                    <a:pt x="452" y="7820"/>
                    <a:pt x="328" y="7482"/>
                  </a:cubicBezTo>
                  <a:lnTo>
                    <a:pt x="328" y="7482"/>
                  </a:lnTo>
                  <a:cubicBezTo>
                    <a:pt x="440" y="7832"/>
                    <a:pt x="610" y="8159"/>
                    <a:pt x="835" y="8441"/>
                  </a:cubicBezTo>
                  <a:cubicBezTo>
                    <a:pt x="1050" y="8734"/>
                    <a:pt x="1309" y="8994"/>
                    <a:pt x="1603" y="9219"/>
                  </a:cubicBezTo>
                  <a:cubicBezTo>
                    <a:pt x="1885" y="9445"/>
                    <a:pt x="2212" y="9614"/>
                    <a:pt x="2562" y="9716"/>
                  </a:cubicBezTo>
                  <a:cubicBezTo>
                    <a:pt x="2912" y="9840"/>
                    <a:pt x="3262" y="9919"/>
                    <a:pt x="3623" y="9953"/>
                  </a:cubicBezTo>
                  <a:cubicBezTo>
                    <a:pt x="3785" y="9970"/>
                    <a:pt x="3949" y="9979"/>
                    <a:pt x="4112" y="9979"/>
                  </a:cubicBezTo>
                  <a:cubicBezTo>
                    <a:pt x="4684" y="9979"/>
                    <a:pt x="5254" y="9873"/>
                    <a:pt x="5789" y="9671"/>
                  </a:cubicBezTo>
                  <a:cubicBezTo>
                    <a:pt x="6500" y="9411"/>
                    <a:pt x="7109" y="8937"/>
                    <a:pt x="7527" y="8305"/>
                  </a:cubicBezTo>
                  <a:cubicBezTo>
                    <a:pt x="7741" y="7990"/>
                    <a:pt x="7888" y="7640"/>
                    <a:pt x="7978" y="7267"/>
                  </a:cubicBezTo>
                  <a:cubicBezTo>
                    <a:pt x="8057" y="6906"/>
                    <a:pt x="8091" y="6534"/>
                    <a:pt x="8102" y="6161"/>
                  </a:cubicBezTo>
                  <a:cubicBezTo>
                    <a:pt x="8125" y="5417"/>
                    <a:pt x="8046" y="4672"/>
                    <a:pt x="7865" y="3961"/>
                  </a:cubicBezTo>
                  <a:cubicBezTo>
                    <a:pt x="7764" y="3600"/>
                    <a:pt x="7640" y="3250"/>
                    <a:pt x="7493" y="2912"/>
                  </a:cubicBezTo>
                  <a:cubicBezTo>
                    <a:pt x="7346" y="2573"/>
                    <a:pt x="7177" y="2235"/>
                    <a:pt x="6997" y="1919"/>
                  </a:cubicBezTo>
                  <a:cubicBezTo>
                    <a:pt x="6624" y="1287"/>
                    <a:pt x="6207" y="689"/>
                    <a:pt x="5733" y="124"/>
                  </a:cubicBezTo>
                  <a:lnTo>
                    <a:pt x="5642" y="0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"/>
            <p:cNvSpPr/>
            <p:nvPr/>
          </p:nvSpPr>
          <p:spPr>
            <a:xfrm>
              <a:off x="9149776" y="3250308"/>
              <a:ext cx="37203" cy="63938"/>
            </a:xfrm>
            <a:custGeom>
              <a:rect b="b" l="l" r="r" t="t"/>
              <a:pathLst>
                <a:path extrusionOk="0" h="1863" w="1084">
                  <a:moveTo>
                    <a:pt x="1083" y="0"/>
                  </a:moveTo>
                  <a:cubicBezTo>
                    <a:pt x="993" y="79"/>
                    <a:pt x="903" y="170"/>
                    <a:pt x="835" y="260"/>
                  </a:cubicBezTo>
                  <a:cubicBezTo>
                    <a:pt x="768" y="339"/>
                    <a:pt x="700" y="429"/>
                    <a:pt x="621" y="531"/>
                  </a:cubicBezTo>
                  <a:cubicBezTo>
                    <a:pt x="531" y="621"/>
                    <a:pt x="463" y="722"/>
                    <a:pt x="384" y="824"/>
                  </a:cubicBezTo>
                  <a:cubicBezTo>
                    <a:pt x="248" y="1038"/>
                    <a:pt x="136" y="1264"/>
                    <a:pt x="68" y="1512"/>
                  </a:cubicBezTo>
                  <a:cubicBezTo>
                    <a:pt x="23" y="1625"/>
                    <a:pt x="11" y="1738"/>
                    <a:pt x="0" y="1862"/>
                  </a:cubicBezTo>
                  <a:cubicBezTo>
                    <a:pt x="102" y="1794"/>
                    <a:pt x="192" y="1715"/>
                    <a:pt x="271" y="1625"/>
                  </a:cubicBezTo>
                  <a:cubicBezTo>
                    <a:pt x="440" y="1456"/>
                    <a:pt x="598" y="1264"/>
                    <a:pt x="734" y="1061"/>
                  </a:cubicBezTo>
                  <a:cubicBezTo>
                    <a:pt x="880" y="835"/>
                    <a:pt x="982" y="598"/>
                    <a:pt x="1050" y="350"/>
                  </a:cubicBezTo>
                  <a:cubicBezTo>
                    <a:pt x="1072" y="237"/>
                    <a:pt x="1083" y="113"/>
                    <a:pt x="10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"/>
            <p:cNvSpPr/>
            <p:nvPr/>
          </p:nvSpPr>
          <p:spPr>
            <a:xfrm>
              <a:off x="9159454" y="3273165"/>
              <a:ext cx="41836" cy="37580"/>
            </a:xfrm>
            <a:custGeom>
              <a:rect b="b" l="l" r="r" t="t"/>
              <a:pathLst>
                <a:path extrusionOk="0" h="1095" w="1219">
                  <a:moveTo>
                    <a:pt x="1219" y="0"/>
                  </a:moveTo>
                  <a:lnTo>
                    <a:pt x="1219" y="0"/>
                  </a:lnTo>
                  <a:cubicBezTo>
                    <a:pt x="1129" y="23"/>
                    <a:pt x="1038" y="56"/>
                    <a:pt x="948" y="102"/>
                  </a:cubicBezTo>
                  <a:cubicBezTo>
                    <a:pt x="880" y="147"/>
                    <a:pt x="801" y="192"/>
                    <a:pt x="722" y="237"/>
                  </a:cubicBezTo>
                  <a:cubicBezTo>
                    <a:pt x="643" y="282"/>
                    <a:pt x="564" y="339"/>
                    <a:pt x="486" y="406"/>
                  </a:cubicBezTo>
                  <a:cubicBezTo>
                    <a:pt x="339" y="519"/>
                    <a:pt x="203" y="666"/>
                    <a:pt x="102" y="835"/>
                  </a:cubicBezTo>
                  <a:cubicBezTo>
                    <a:pt x="57" y="914"/>
                    <a:pt x="23" y="1004"/>
                    <a:pt x="0" y="1095"/>
                  </a:cubicBezTo>
                  <a:cubicBezTo>
                    <a:pt x="91" y="1083"/>
                    <a:pt x="181" y="1049"/>
                    <a:pt x="260" y="1016"/>
                  </a:cubicBezTo>
                  <a:cubicBezTo>
                    <a:pt x="440" y="937"/>
                    <a:pt x="598" y="835"/>
                    <a:pt x="745" y="722"/>
                  </a:cubicBezTo>
                  <a:cubicBezTo>
                    <a:pt x="903" y="598"/>
                    <a:pt x="1027" y="440"/>
                    <a:pt x="1129" y="271"/>
                  </a:cubicBezTo>
                  <a:cubicBezTo>
                    <a:pt x="1163" y="181"/>
                    <a:pt x="1196" y="90"/>
                    <a:pt x="121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"/>
            <p:cNvSpPr/>
            <p:nvPr/>
          </p:nvSpPr>
          <p:spPr>
            <a:xfrm>
              <a:off x="9160209" y="3296228"/>
              <a:ext cx="52338" cy="21587"/>
            </a:xfrm>
            <a:custGeom>
              <a:rect b="b" l="l" r="r" t="t"/>
              <a:pathLst>
                <a:path extrusionOk="0" h="629" w="1525">
                  <a:moveTo>
                    <a:pt x="1437" y="0"/>
                  </a:moveTo>
                  <a:cubicBezTo>
                    <a:pt x="1369" y="0"/>
                    <a:pt x="1303" y="8"/>
                    <a:pt x="1231" y="16"/>
                  </a:cubicBezTo>
                  <a:lnTo>
                    <a:pt x="971" y="62"/>
                  </a:lnTo>
                  <a:cubicBezTo>
                    <a:pt x="881" y="84"/>
                    <a:pt x="791" y="107"/>
                    <a:pt x="700" y="141"/>
                  </a:cubicBezTo>
                  <a:cubicBezTo>
                    <a:pt x="531" y="208"/>
                    <a:pt x="362" y="299"/>
                    <a:pt x="215" y="400"/>
                  </a:cubicBezTo>
                  <a:cubicBezTo>
                    <a:pt x="136" y="456"/>
                    <a:pt x="69" y="524"/>
                    <a:pt x="1" y="592"/>
                  </a:cubicBezTo>
                  <a:cubicBezTo>
                    <a:pt x="84" y="610"/>
                    <a:pt x="159" y="629"/>
                    <a:pt x="233" y="629"/>
                  </a:cubicBezTo>
                  <a:cubicBezTo>
                    <a:pt x="250" y="629"/>
                    <a:pt x="266" y="628"/>
                    <a:pt x="283" y="626"/>
                  </a:cubicBezTo>
                  <a:cubicBezTo>
                    <a:pt x="307" y="627"/>
                    <a:pt x="332" y="628"/>
                    <a:pt x="356" y="628"/>
                  </a:cubicBezTo>
                  <a:cubicBezTo>
                    <a:pt x="523" y="628"/>
                    <a:pt x="690" y="595"/>
                    <a:pt x="847" y="535"/>
                  </a:cubicBezTo>
                  <a:cubicBezTo>
                    <a:pt x="1039" y="468"/>
                    <a:pt x="1208" y="366"/>
                    <a:pt x="1344" y="220"/>
                  </a:cubicBezTo>
                  <a:cubicBezTo>
                    <a:pt x="1411" y="163"/>
                    <a:pt x="1468" y="84"/>
                    <a:pt x="1524" y="5"/>
                  </a:cubicBezTo>
                  <a:cubicBezTo>
                    <a:pt x="1494" y="2"/>
                    <a:pt x="1466" y="0"/>
                    <a:pt x="143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"/>
            <p:cNvSpPr/>
            <p:nvPr/>
          </p:nvSpPr>
          <p:spPr>
            <a:xfrm>
              <a:off x="9155198" y="3328523"/>
              <a:ext cx="85217" cy="65105"/>
            </a:xfrm>
            <a:custGeom>
              <a:rect b="b" l="l" r="r" t="t"/>
              <a:pathLst>
                <a:path extrusionOk="0" h="1897" w="2483">
                  <a:moveTo>
                    <a:pt x="0" y="1"/>
                  </a:moveTo>
                  <a:cubicBezTo>
                    <a:pt x="113" y="136"/>
                    <a:pt x="248" y="260"/>
                    <a:pt x="384" y="362"/>
                  </a:cubicBezTo>
                  <a:cubicBezTo>
                    <a:pt x="531" y="463"/>
                    <a:pt x="666" y="554"/>
                    <a:pt x="824" y="644"/>
                  </a:cubicBezTo>
                  <a:lnTo>
                    <a:pt x="1061" y="791"/>
                  </a:lnTo>
                  <a:cubicBezTo>
                    <a:pt x="1140" y="824"/>
                    <a:pt x="1230" y="870"/>
                    <a:pt x="1309" y="926"/>
                  </a:cubicBezTo>
                  <a:cubicBezTo>
                    <a:pt x="1467" y="1016"/>
                    <a:pt x="1614" y="1118"/>
                    <a:pt x="1760" y="1231"/>
                  </a:cubicBezTo>
                  <a:cubicBezTo>
                    <a:pt x="1828" y="1276"/>
                    <a:pt x="1896" y="1332"/>
                    <a:pt x="1952" y="1389"/>
                  </a:cubicBezTo>
                  <a:cubicBezTo>
                    <a:pt x="2020" y="1445"/>
                    <a:pt x="2076" y="1501"/>
                    <a:pt x="2133" y="1535"/>
                  </a:cubicBezTo>
                  <a:cubicBezTo>
                    <a:pt x="2178" y="1580"/>
                    <a:pt x="2223" y="1626"/>
                    <a:pt x="2268" y="1682"/>
                  </a:cubicBezTo>
                  <a:lnTo>
                    <a:pt x="2381" y="1795"/>
                  </a:lnTo>
                  <a:cubicBezTo>
                    <a:pt x="2438" y="1863"/>
                    <a:pt x="2483" y="1896"/>
                    <a:pt x="2483" y="1896"/>
                  </a:cubicBezTo>
                  <a:cubicBezTo>
                    <a:pt x="2483" y="1896"/>
                    <a:pt x="2471" y="1840"/>
                    <a:pt x="2449" y="1750"/>
                  </a:cubicBezTo>
                  <a:cubicBezTo>
                    <a:pt x="2438" y="1716"/>
                    <a:pt x="2426" y="1659"/>
                    <a:pt x="2404" y="1592"/>
                  </a:cubicBezTo>
                  <a:cubicBezTo>
                    <a:pt x="2392" y="1524"/>
                    <a:pt x="2359" y="1456"/>
                    <a:pt x="2325" y="1400"/>
                  </a:cubicBezTo>
                  <a:cubicBezTo>
                    <a:pt x="2280" y="1332"/>
                    <a:pt x="2234" y="1253"/>
                    <a:pt x="2189" y="1174"/>
                  </a:cubicBezTo>
                  <a:cubicBezTo>
                    <a:pt x="2133" y="1095"/>
                    <a:pt x="2076" y="1016"/>
                    <a:pt x="1997" y="960"/>
                  </a:cubicBezTo>
                  <a:cubicBezTo>
                    <a:pt x="1930" y="892"/>
                    <a:pt x="1862" y="802"/>
                    <a:pt x="1783" y="745"/>
                  </a:cubicBezTo>
                  <a:cubicBezTo>
                    <a:pt x="1693" y="689"/>
                    <a:pt x="1603" y="633"/>
                    <a:pt x="1524" y="576"/>
                  </a:cubicBezTo>
                  <a:cubicBezTo>
                    <a:pt x="1196" y="384"/>
                    <a:pt x="858" y="238"/>
                    <a:pt x="497" y="136"/>
                  </a:cubicBezTo>
                  <a:lnTo>
                    <a:pt x="147" y="35"/>
                  </a:lnTo>
                  <a:cubicBezTo>
                    <a:pt x="57" y="1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"/>
            <p:cNvSpPr/>
            <p:nvPr/>
          </p:nvSpPr>
          <p:spPr>
            <a:xfrm>
              <a:off x="9190445" y="3359137"/>
              <a:ext cx="30613" cy="56182"/>
            </a:xfrm>
            <a:custGeom>
              <a:rect b="b" l="l" r="r" t="t"/>
              <a:pathLst>
                <a:path extrusionOk="0" h="1637" w="892">
                  <a:moveTo>
                    <a:pt x="0" y="0"/>
                  </a:moveTo>
                  <a:lnTo>
                    <a:pt x="0" y="0"/>
                  </a:lnTo>
                  <a:cubicBezTo>
                    <a:pt x="11" y="102"/>
                    <a:pt x="34" y="203"/>
                    <a:pt x="68" y="305"/>
                  </a:cubicBezTo>
                  <a:cubicBezTo>
                    <a:pt x="102" y="395"/>
                    <a:pt x="135" y="485"/>
                    <a:pt x="169" y="587"/>
                  </a:cubicBezTo>
                  <a:cubicBezTo>
                    <a:pt x="203" y="688"/>
                    <a:pt x="260" y="779"/>
                    <a:pt x="305" y="880"/>
                  </a:cubicBezTo>
                  <a:cubicBezTo>
                    <a:pt x="395" y="1072"/>
                    <a:pt x="519" y="1253"/>
                    <a:pt x="655" y="1422"/>
                  </a:cubicBezTo>
                  <a:cubicBezTo>
                    <a:pt x="711" y="1501"/>
                    <a:pt x="790" y="1580"/>
                    <a:pt x="869" y="1636"/>
                  </a:cubicBezTo>
                  <a:cubicBezTo>
                    <a:pt x="891" y="1535"/>
                    <a:pt x="891" y="1433"/>
                    <a:pt x="869" y="1320"/>
                  </a:cubicBezTo>
                  <a:cubicBezTo>
                    <a:pt x="846" y="1106"/>
                    <a:pt x="779" y="892"/>
                    <a:pt x="677" y="700"/>
                  </a:cubicBezTo>
                  <a:cubicBezTo>
                    <a:pt x="621" y="587"/>
                    <a:pt x="553" y="485"/>
                    <a:pt x="474" y="384"/>
                  </a:cubicBezTo>
                  <a:cubicBezTo>
                    <a:pt x="418" y="305"/>
                    <a:pt x="350" y="226"/>
                    <a:pt x="260" y="158"/>
                  </a:cubicBezTo>
                  <a:cubicBezTo>
                    <a:pt x="181" y="90"/>
                    <a:pt x="90" y="45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"/>
            <p:cNvSpPr/>
            <p:nvPr/>
          </p:nvSpPr>
          <p:spPr>
            <a:xfrm>
              <a:off x="9102517" y="3327356"/>
              <a:ext cx="41870" cy="107319"/>
            </a:xfrm>
            <a:custGeom>
              <a:rect b="b" l="l" r="r" t="t"/>
              <a:pathLst>
                <a:path extrusionOk="0" h="3127" w="1220">
                  <a:moveTo>
                    <a:pt x="1151" y="1"/>
                  </a:moveTo>
                  <a:cubicBezTo>
                    <a:pt x="1151" y="1"/>
                    <a:pt x="1129" y="46"/>
                    <a:pt x="1106" y="148"/>
                  </a:cubicBezTo>
                  <a:cubicBezTo>
                    <a:pt x="1095" y="193"/>
                    <a:pt x="1095" y="260"/>
                    <a:pt x="1061" y="306"/>
                  </a:cubicBezTo>
                  <a:cubicBezTo>
                    <a:pt x="1039" y="362"/>
                    <a:pt x="1005" y="430"/>
                    <a:pt x="982" y="497"/>
                  </a:cubicBezTo>
                  <a:cubicBezTo>
                    <a:pt x="937" y="633"/>
                    <a:pt x="847" y="802"/>
                    <a:pt x="779" y="971"/>
                  </a:cubicBezTo>
                  <a:cubicBezTo>
                    <a:pt x="734" y="1062"/>
                    <a:pt x="689" y="1152"/>
                    <a:pt x="644" y="1242"/>
                  </a:cubicBezTo>
                  <a:cubicBezTo>
                    <a:pt x="610" y="1332"/>
                    <a:pt x="576" y="1434"/>
                    <a:pt x="520" y="1524"/>
                  </a:cubicBezTo>
                  <a:cubicBezTo>
                    <a:pt x="373" y="1874"/>
                    <a:pt x="237" y="2235"/>
                    <a:pt x="113" y="2607"/>
                  </a:cubicBezTo>
                  <a:cubicBezTo>
                    <a:pt x="68" y="2777"/>
                    <a:pt x="23" y="2957"/>
                    <a:pt x="1" y="3127"/>
                  </a:cubicBezTo>
                  <a:cubicBezTo>
                    <a:pt x="113" y="3002"/>
                    <a:pt x="226" y="2856"/>
                    <a:pt x="328" y="2709"/>
                  </a:cubicBezTo>
                  <a:cubicBezTo>
                    <a:pt x="441" y="2562"/>
                    <a:pt x="531" y="2404"/>
                    <a:pt x="621" y="2246"/>
                  </a:cubicBezTo>
                  <a:cubicBezTo>
                    <a:pt x="836" y="1885"/>
                    <a:pt x="1005" y="1502"/>
                    <a:pt x="1118" y="1095"/>
                  </a:cubicBezTo>
                  <a:cubicBezTo>
                    <a:pt x="1174" y="915"/>
                    <a:pt x="1208" y="723"/>
                    <a:pt x="1219" y="531"/>
                  </a:cubicBezTo>
                  <a:lnTo>
                    <a:pt x="1219" y="306"/>
                  </a:lnTo>
                  <a:cubicBezTo>
                    <a:pt x="1208" y="249"/>
                    <a:pt x="1197" y="193"/>
                    <a:pt x="1185" y="136"/>
                  </a:cubicBezTo>
                  <a:cubicBezTo>
                    <a:pt x="1163" y="46"/>
                    <a:pt x="1151" y="1"/>
                    <a:pt x="115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"/>
            <p:cNvSpPr/>
            <p:nvPr/>
          </p:nvSpPr>
          <p:spPr>
            <a:xfrm>
              <a:off x="9136974" y="3349458"/>
              <a:ext cx="16302" cy="42625"/>
            </a:xfrm>
            <a:custGeom>
              <a:rect b="b" l="l" r="r" t="t"/>
              <a:pathLst>
                <a:path extrusionOk="0" h="1242" w="475">
                  <a:moveTo>
                    <a:pt x="317" y="0"/>
                  </a:moveTo>
                  <a:cubicBezTo>
                    <a:pt x="260" y="56"/>
                    <a:pt x="215" y="113"/>
                    <a:pt x="181" y="181"/>
                  </a:cubicBezTo>
                  <a:cubicBezTo>
                    <a:pt x="23" y="440"/>
                    <a:pt x="1" y="767"/>
                    <a:pt x="114" y="1049"/>
                  </a:cubicBezTo>
                  <a:cubicBezTo>
                    <a:pt x="147" y="1117"/>
                    <a:pt x="181" y="1185"/>
                    <a:pt x="226" y="1241"/>
                  </a:cubicBezTo>
                  <a:cubicBezTo>
                    <a:pt x="283" y="1185"/>
                    <a:pt x="317" y="1117"/>
                    <a:pt x="351" y="1049"/>
                  </a:cubicBezTo>
                  <a:cubicBezTo>
                    <a:pt x="418" y="925"/>
                    <a:pt x="452" y="790"/>
                    <a:pt x="452" y="643"/>
                  </a:cubicBezTo>
                  <a:cubicBezTo>
                    <a:pt x="475" y="497"/>
                    <a:pt x="452" y="350"/>
                    <a:pt x="418" y="214"/>
                  </a:cubicBezTo>
                  <a:cubicBezTo>
                    <a:pt x="396" y="135"/>
                    <a:pt x="362" y="68"/>
                    <a:pt x="31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"/>
            <p:cNvSpPr/>
            <p:nvPr/>
          </p:nvSpPr>
          <p:spPr>
            <a:xfrm>
              <a:off x="9142019" y="3539591"/>
              <a:ext cx="44959" cy="82917"/>
            </a:xfrm>
            <a:custGeom>
              <a:rect b="b" l="l" r="r" t="t"/>
              <a:pathLst>
                <a:path extrusionOk="0" h="2416" w="1310">
                  <a:moveTo>
                    <a:pt x="1287" y="1"/>
                  </a:moveTo>
                  <a:cubicBezTo>
                    <a:pt x="1287" y="1"/>
                    <a:pt x="1253" y="46"/>
                    <a:pt x="1208" y="113"/>
                  </a:cubicBezTo>
                  <a:cubicBezTo>
                    <a:pt x="1174" y="181"/>
                    <a:pt x="1129" y="283"/>
                    <a:pt x="1061" y="396"/>
                  </a:cubicBezTo>
                  <a:cubicBezTo>
                    <a:pt x="948" y="621"/>
                    <a:pt x="790" y="915"/>
                    <a:pt x="644" y="1208"/>
                  </a:cubicBezTo>
                  <a:cubicBezTo>
                    <a:pt x="565" y="1366"/>
                    <a:pt x="474" y="1501"/>
                    <a:pt x="418" y="1648"/>
                  </a:cubicBezTo>
                  <a:cubicBezTo>
                    <a:pt x="350" y="1783"/>
                    <a:pt x="260" y="1908"/>
                    <a:pt x="215" y="2020"/>
                  </a:cubicBezTo>
                  <a:cubicBezTo>
                    <a:pt x="158" y="2145"/>
                    <a:pt x="91" y="2224"/>
                    <a:pt x="57" y="2303"/>
                  </a:cubicBezTo>
                  <a:cubicBezTo>
                    <a:pt x="34" y="2336"/>
                    <a:pt x="12" y="2370"/>
                    <a:pt x="0" y="2415"/>
                  </a:cubicBezTo>
                  <a:cubicBezTo>
                    <a:pt x="0" y="2415"/>
                    <a:pt x="34" y="2393"/>
                    <a:pt x="113" y="2359"/>
                  </a:cubicBezTo>
                  <a:cubicBezTo>
                    <a:pt x="215" y="2314"/>
                    <a:pt x="305" y="2257"/>
                    <a:pt x="395" y="2178"/>
                  </a:cubicBezTo>
                  <a:cubicBezTo>
                    <a:pt x="520" y="2088"/>
                    <a:pt x="621" y="1975"/>
                    <a:pt x="723" y="1851"/>
                  </a:cubicBezTo>
                  <a:cubicBezTo>
                    <a:pt x="779" y="1783"/>
                    <a:pt x="824" y="1716"/>
                    <a:pt x="881" y="1637"/>
                  </a:cubicBezTo>
                  <a:lnTo>
                    <a:pt x="1016" y="1400"/>
                  </a:lnTo>
                  <a:cubicBezTo>
                    <a:pt x="1095" y="1242"/>
                    <a:pt x="1163" y="1084"/>
                    <a:pt x="1208" y="915"/>
                  </a:cubicBezTo>
                  <a:cubicBezTo>
                    <a:pt x="1253" y="768"/>
                    <a:pt x="1287" y="610"/>
                    <a:pt x="1298" y="452"/>
                  </a:cubicBezTo>
                  <a:cubicBezTo>
                    <a:pt x="1309" y="350"/>
                    <a:pt x="1309" y="238"/>
                    <a:pt x="1298" y="125"/>
                  </a:cubicBezTo>
                  <a:cubicBezTo>
                    <a:pt x="1287" y="46"/>
                    <a:pt x="1287" y="1"/>
                    <a:pt x="12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"/>
            <p:cNvSpPr/>
            <p:nvPr/>
          </p:nvSpPr>
          <p:spPr>
            <a:xfrm>
              <a:off x="9169510" y="3560115"/>
              <a:ext cx="24436" cy="56971"/>
            </a:xfrm>
            <a:custGeom>
              <a:rect b="b" l="l" r="r" t="t"/>
              <a:pathLst>
                <a:path extrusionOk="0" h="1660" w="712">
                  <a:moveTo>
                    <a:pt x="678" y="1"/>
                  </a:moveTo>
                  <a:cubicBezTo>
                    <a:pt x="599" y="68"/>
                    <a:pt x="531" y="147"/>
                    <a:pt x="475" y="238"/>
                  </a:cubicBezTo>
                  <a:cubicBezTo>
                    <a:pt x="418" y="317"/>
                    <a:pt x="373" y="396"/>
                    <a:pt x="328" y="486"/>
                  </a:cubicBezTo>
                  <a:cubicBezTo>
                    <a:pt x="305" y="531"/>
                    <a:pt x="283" y="587"/>
                    <a:pt x="260" y="633"/>
                  </a:cubicBezTo>
                  <a:cubicBezTo>
                    <a:pt x="249" y="689"/>
                    <a:pt x="226" y="745"/>
                    <a:pt x="193" y="791"/>
                  </a:cubicBezTo>
                  <a:cubicBezTo>
                    <a:pt x="114" y="971"/>
                    <a:pt x="46" y="1163"/>
                    <a:pt x="23" y="1355"/>
                  </a:cubicBezTo>
                  <a:cubicBezTo>
                    <a:pt x="1" y="1456"/>
                    <a:pt x="1" y="1558"/>
                    <a:pt x="1" y="1659"/>
                  </a:cubicBezTo>
                  <a:cubicBezTo>
                    <a:pt x="91" y="1603"/>
                    <a:pt x="170" y="1535"/>
                    <a:pt x="238" y="1456"/>
                  </a:cubicBezTo>
                  <a:cubicBezTo>
                    <a:pt x="373" y="1298"/>
                    <a:pt x="497" y="1106"/>
                    <a:pt x="599" y="915"/>
                  </a:cubicBezTo>
                  <a:cubicBezTo>
                    <a:pt x="633" y="813"/>
                    <a:pt x="655" y="700"/>
                    <a:pt x="678" y="599"/>
                  </a:cubicBezTo>
                  <a:cubicBezTo>
                    <a:pt x="689" y="497"/>
                    <a:pt x="700" y="396"/>
                    <a:pt x="700" y="305"/>
                  </a:cubicBezTo>
                  <a:cubicBezTo>
                    <a:pt x="712" y="204"/>
                    <a:pt x="700" y="102"/>
                    <a:pt x="67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"/>
            <p:cNvSpPr/>
            <p:nvPr/>
          </p:nvSpPr>
          <p:spPr>
            <a:xfrm>
              <a:off x="8810522" y="3294066"/>
              <a:ext cx="68949" cy="63526"/>
            </a:xfrm>
            <a:custGeom>
              <a:rect b="b" l="l" r="r" t="t"/>
              <a:pathLst>
                <a:path extrusionOk="0" h="1851" w="2009">
                  <a:moveTo>
                    <a:pt x="2009" y="0"/>
                  </a:moveTo>
                  <a:lnTo>
                    <a:pt x="2009" y="0"/>
                  </a:lnTo>
                  <a:cubicBezTo>
                    <a:pt x="1873" y="34"/>
                    <a:pt x="1727" y="79"/>
                    <a:pt x="1591" y="136"/>
                  </a:cubicBezTo>
                  <a:cubicBezTo>
                    <a:pt x="1445" y="192"/>
                    <a:pt x="1309" y="260"/>
                    <a:pt x="1185" y="350"/>
                  </a:cubicBezTo>
                  <a:cubicBezTo>
                    <a:pt x="1050" y="440"/>
                    <a:pt x="903" y="542"/>
                    <a:pt x="768" y="655"/>
                  </a:cubicBezTo>
                  <a:cubicBezTo>
                    <a:pt x="632" y="779"/>
                    <a:pt x="508" y="914"/>
                    <a:pt x="406" y="1050"/>
                  </a:cubicBezTo>
                  <a:cubicBezTo>
                    <a:pt x="350" y="1106"/>
                    <a:pt x="305" y="1174"/>
                    <a:pt x="260" y="1242"/>
                  </a:cubicBezTo>
                  <a:cubicBezTo>
                    <a:pt x="226" y="1309"/>
                    <a:pt x="192" y="1377"/>
                    <a:pt x="169" y="1433"/>
                  </a:cubicBezTo>
                  <a:cubicBezTo>
                    <a:pt x="102" y="1569"/>
                    <a:pt x="45" y="1704"/>
                    <a:pt x="0" y="1851"/>
                  </a:cubicBezTo>
                  <a:cubicBezTo>
                    <a:pt x="124" y="1761"/>
                    <a:pt x="248" y="1670"/>
                    <a:pt x="350" y="1558"/>
                  </a:cubicBezTo>
                  <a:cubicBezTo>
                    <a:pt x="406" y="1512"/>
                    <a:pt x="463" y="1467"/>
                    <a:pt x="508" y="1422"/>
                  </a:cubicBezTo>
                  <a:cubicBezTo>
                    <a:pt x="564" y="1366"/>
                    <a:pt x="621" y="1321"/>
                    <a:pt x="677" y="1276"/>
                  </a:cubicBezTo>
                  <a:cubicBezTo>
                    <a:pt x="801" y="1174"/>
                    <a:pt x="903" y="1061"/>
                    <a:pt x="1038" y="960"/>
                  </a:cubicBezTo>
                  <a:cubicBezTo>
                    <a:pt x="1162" y="847"/>
                    <a:pt x="1287" y="745"/>
                    <a:pt x="1399" y="632"/>
                  </a:cubicBezTo>
                  <a:cubicBezTo>
                    <a:pt x="1467" y="587"/>
                    <a:pt x="1512" y="519"/>
                    <a:pt x="1569" y="474"/>
                  </a:cubicBezTo>
                  <a:cubicBezTo>
                    <a:pt x="1625" y="429"/>
                    <a:pt x="1670" y="384"/>
                    <a:pt x="1715" y="328"/>
                  </a:cubicBezTo>
                  <a:cubicBezTo>
                    <a:pt x="1828" y="226"/>
                    <a:pt x="1930" y="125"/>
                    <a:pt x="20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"/>
            <p:cNvSpPr/>
            <p:nvPr/>
          </p:nvSpPr>
          <p:spPr>
            <a:xfrm>
              <a:off x="9051380" y="3292110"/>
              <a:ext cx="70528" cy="22514"/>
            </a:xfrm>
            <a:custGeom>
              <a:rect b="b" l="l" r="r" t="t"/>
              <a:pathLst>
                <a:path extrusionOk="0" h="656" w="2055">
                  <a:moveTo>
                    <a:pt x="729" y="1"/>
                  </a:moveTo>
                  <a:cubicBezTo>
                    <a:pt x="602" y="1"/>
                    <a:pt x="475" y="12"/>
                    <a:pt x="351" y="35"/>
                  </a:cubicBezTo>
                  <a:cubicBezTo>
                    <a:pt x="227" y="57"/>
                    <a:pt x="114" y="91"/>
                    <a:pt x="1" y="136"/>
                  </a:cubicBezTo>
                  <a:cubicBezTo>
                    <a:pt x="103" y="193"/>
                    <a:pt x="215" y="238"/>
                    <a:pt x="328" y="272"/>
                  </a:cubicBezTo>
                  <a:cubicBezTo>
                    <a:pt x="430" y="306"/>
                    <a:pt x="531" y="328"/>
                    <a:pt x="655" y="362"/>
                  </a:cubicBezTo>
                  <a:cubicBezTo>
                    <a:pt x="780" y="396"/>
                    <a:pt x="904" y="419"/>
                    <a:pt x="1028" y="441"/>
                  </a:cubicBezTo>
                  <a:cubicBezTo>
                    <a:pt x="1152" y="464"/>
                    <a:pt x="1265" y="497"/>
                    <a:pt x="1389" y="520"/>
                  </a:cubicBezTo>
                  <a:cubicBezTo>
                    <a:pt x="1513" y="531"/>
                    <a:pt x="1615" y="565"/>
                    <a:pt x="1705" y="588"/>
                  </a:cubicBezTo>
                  <a:cubicBezTo>
                    <a:pt x="1806" y="599"/>
                    <a:pt x="1885" y="622"/>
                    <a:pt x="1953" y="644"/>
                  </a:cubicBezTo>
                  <a:cubicBezTo>
                    <a:pt x="2010" y="655"/>
                    <a:pt x="2055" y="655"/>
                    <a:pt x="2055" y="655"/>
                  </a:cubicBezTo>
                  <a:cubicBezTo>
                    <a:pt x="2032" y="633"/>
                    <a:pt x="2021" y="599"/>
                    <a:pt x="1998" y="576"/>
                  </a:cubicBezTo>
                  <a:cubicBezTo>
                    <a:pt x="1953" y="497"/>
                    <a:pt x="1885" y="430"/>
                    <a:pt x="1829" y="373"/>
                  </a:cubicBezTo>
                  <a:cubicBezTo>
                    <a:pt x="1727" y="294"/>
                    <a:pt x="1626" y="227"/>
                    <a:pt x="1513" y="170"/>
                  </a:cubicBezTo>
                  <a:cubicBezTo>
                    <a:pt x="1378" y="114"/>
                    <a:pt x="1242" y="69"/>
                    <a:pt x="1107" y="35"/>
                  </a:cubicBezTo>
                  <a:cubicBezTo>
                    <a:pt x="983" y="12"/>
                    <a:pt x="856" y="1"/>
                    <a:pt x="7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"/>
            <p:cNvSpPr/>
            <p:nvPr/>
          </p:nvSpPr>
          <p:spPr>
            <a:xfrm>
              <a:off x="9063392" y="3318364"/>
              <a:ext cx="59682" cy="20661"/>
            </a:xfrm>
            <a:custGeom>
              <a:rect b="b" l="l" r="r" t="t"/>
              <a:pathLst>
                <a:path extrusionOk="0" h="602" w="1739">
                  <a:moveTo>
                    <a:pt x="1339" y="1"/>
                  </a:moveTo>
                  <a:cubicBezTo>
                    <a:pt x="1152" y="1"/>
                    <a:pt x="973" y="27"/>
                    <a:pt x="802" y="94"/>
                  </a:cubicBezTo>
                  <a:cubicBezTo>
                    <a:pt x="599" y="161"/>
                    <a:pt x="407" y="252"/>
                    <a:pt x="238" y="376"/>
                  </a:cubicBezTo>
                  <a:cubicBezTo>
                    <a:pt x="147" y="432"/>
                    <a:pt x="69" y="500"/>
                    <a:pt x="1" y="579"/>
                  </a:cubicBezTo>
                  <a:cubicBezTo>
                    <a:pt x="102" y="601"/>
                    <a:pt x="204" y="601"/>
                    <a:pt x="305" y="601"/>
                  </a:cubicBezTo>
                  <a:cubicBezTo>
                    <a:pt x="520" y="590"/>
                    <a:pt x="723" y="556"/>
                    <a:pt x="926" y="477"/>
                  </a:cubicBezTo>
                  <a:cubicBezTo>
                    <a:pt x="1028" y="443"/>
                    <a:pt x="1118" y="410"/>
                    <a:pt x="1219" y="364"/>
                  </a:cubicBezTo>
                  <a:cubicBezTo>
                    <a:pt x="1310" y="319"/>
                    <a:pt x="1389" y="274"/>
                    <a:pt x="1479" y="229"/>
                  </a:cubicBezTo>
                  <a:cubicBezTo>
                    <a:pt x="1569" y="184"/>
                    <a:pt x="1660" y="127"/>
                    <a:pt x="1739" y="60"/>
                  </a:cubicBezTo>
                  <a:cubicBezTo>
                    <a:pt x="1637" y="26"/>
                    <a:pt x="1547" y="15"/>
                    <a:pt x="1445" y="3"/>
                  </a:cubicBezTo>
                  <a:cubicBezTo>
                    <a:pt x="1409" y="2"/>
                    <a:pt x="1374" y="1"/>
                    <a:pt x="133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"/>
            <p:cNvSpPr/>
            <p:nvPr/>
          </p:nvSpPr>
          <p:spPr>
            <a:xfrm>
              <a:off x="9043281" y="3234418"/>
              <a:ext cx="93350" cy="65860"/>
            </a:xfrm>
            <a:custGeom>
              <a:rect b="b" l="l" r="r" t="t"/>
              <a:pathLst>
                <a:path extrusionOk="0" h="1919" w="2720">
                  <a:moveTo>
                    <a:pt x="0" y="1"/>
                  </a:moveTo>
                  <a:cubicBezTo>
                    <a:pt x="0" y="1"/>
                    <a:pt x="56" y="23"/>
                    <a:pt x="135" y="80"/>
                  </a:cubicBezTo>
                  <a:lnTo>
                    <a:pt x="282" y="159"/>
                  </a:lnTo>
                  <a:cubicBezTo>
                    <a:pt x="350" y="192"/>
                    <a:pt x="406" y="226"/>
                    <a:pt x="463" y="283"/>
                  </a:cubicBezTo>
                  <a:cubicBezTo>
                    <a:pt x="519" y="328"/>
                    <a:pt x="587" y="362"/>
                    <a:pt x="666" y="418"/>
                  </a:cubicBezTo>
                  <a:cubicBezTo>
                    <a:pt x="733" y="475"/>
                    <a:pt x="801" y="531"/>
                    <a:pt x="880" y="576"/>
                  </a:cubicBezTo>
                  <a:cubicBezTo>
                    <a:pt x="970" y="633"/>
                    <a:pt x="1038" y="700"/>
                    <a:pt x="1117" y="757"/>
                  </a:cubicBezTo>
                  <a:cubicBezTo>
                    <a:pt x="1196" y="824"/>
                    <a:pt x="1286" y="870"/>
                    <a:pt x="1365" y="937"/>
                  </a:cubicBezTo>
                  <a:cubicBezTo>
                    <a:pt x="1693" y="1197"/>
                    <a:pt x="2020" y="1434"/>
                    <a:pt x="2279" y="1614"/>
                  </a:cubicBezTo>
                  <a:lnTo>
                    <a:pt x="2595" y="1840"/>
                  </a:lnTo>
                  <a:cubicBezTo>
                    <a:pt x="2674" y="1885"/>
                    <a:pt x="2720" y="1919"/>
                    <a:pt x="2720" y="1919"/>
                  </a:cubicBezTo>
                  <a:cubicBezTo>
                    <a:pt x="2652" y="1750"/>
                    <a:pt x="2550" y="1592"/>
                    <a:pt x="2437" y="1445"/>
                  </a:cubicBezTo>
                  <a:cubicBezTo>
                    <a:pt x="2336" y="1298"/>
                    <a:pt x="2212" y="1152"/>
                    <a:pt x="2088" y="1028"/>
                  </a:cubicBezTo>
                  <a:cubicBezTo>
                    <a:pt x="2009" y="949"/>
                    <a:pt x="1941" y="881"/>
                    <a:pt x="1862" y="813"/>
                  </a:cubicBezTo>
                  <a:lnTo>
                    <a:pt x="1614" y="610"/>
                  </a:lnTo>
                  <a:cubicBezTo>
                    <a:pt x="1523" y="542"/>
                    <a:pt x="1433" y="486"/>
                    <a:pt x="1343" y="429"/>
                  </a:cubicBezTo>
                  <a:cubicBezTo>
                    <a:pt x="1253" y="362"/>
                    <a:pt x="1162" y="317"/>
                    <a:pt x="1072" y="271"/>
                  </a:cubicBezTo>
                  <a:cubicBezTo>
                    <a:pt x="982" y="215"/>
                    <a:pt x="880" y="181"/>
                    <a:pt x="801" y="147"/>
                  </a:cubicBezTo>
                  <a:cubicBezTo>
                    <a:pt x="722" y="113"/>
                    <a:pt x="632" y="80"/>
                    <a:pt x="542" y="57"/>
                  </a:cubicBezTo>
                  <a:cubicBezTo>
                    <a:pt x="418" y="12"/>
                    <a:pt x="282" y="1"/>
                    <a:pt x="14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"/>
            <p:cNvSpPr/>
            <p:nvPr/>
          </p:nvSpPr>
          <p:spPr>
            <a:xfrm>
              <a:off x="9090505" y="3214684"/>
              <a:ext cx="50004" cy="96062"/>
            </a:xfrm>
            <a:custGeom>
              <a:rect b="b" l="l" r="r" t="t"/>
              <a:pathLst>
                <a:path extrusionOk="0" h="2799" w="1457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5" y="45"/>
                    <a:pt x="80" y="124"/>
                  </a:cubicBezTo>
                  <a:cubicBezTo>
                    <a:pt x="114" y="203"/>
                    <a:pt x="181" y="327"/>
                    <a:pt x="249" y="452"/>
                  </a:cubicBezTo>
                  <a:cubicBezTo>
                    <a:pt x="317" y="576"/>
                    <a:pt x="384" y="734"/>
                    <a:pt x="475" y="892"/>
                  </a:cubicBezTo>
                  <a:cubicBezTo>
                    <a:pt x="520" y="971"/>
                    <a:pt x="554" y="1061"/>
                    <a:pt x="599" y="1140"/>
                  </a:cubicBezTo>
                  <a:cubicBezTo>
                    <a:pt x="644" y="1230"/>
                    <a:pt x="689" y="1309"/>
                    <a:pt x="723" y="1399"/>
                  </a:cubicBezTo>
                  <a:lnTo>
                    <a:pt x="1208" y="2359"/>
                  </a:lnTo>
                  <a:lnTo>
                    <a:pt x="1377" y="2675"/>
                  </a:lnTo>
                  <a:cubicBezTo>
                    <a:pt x="1423" y="2753"/>
                    <a:pt x="1456" y="2799"/>
                    <a:pt x="1456" y="2799"/>
                  </a:cubicBezTo>
                  <a:lnTo>
                    <a:pt x="1456" y="2663"/>
                  </a:lnTo>
                  <a:cubicBezTo>
                    <a:pt x="1456" y="2539"/>
                    <a:pt x="1456" y="2404"/>
                    <a:pt x="1434" y="2280"/>
                  </a:cubicBezTo>
                  <a:cubicBezTo>
                    <a:pt x="1411" y="2110"/>
                    <a:pt x="1366" y="1941"/>
                    <a:pt x="1321" y="1772"/>
                  </a:cubicBezTo>
                  <a:cubicBezTo>
                    <a:pt x="1287" y="1681"/>
                    <a:pt x="1253" y="1580"/>
                    <a:pt x="1219" y="1490"/>
                  </a:cubicBezTo>
                  <a:cubicBezTo>
                    <a:pt x="1174" y="1399"/>
                    <a:pt x="1129" y="1298"/>
                    <a:pt x="1095" y="1208"/>
                  </a:cubicBezTo>
                  <a:cubicBezTo>
                    <a:pt x="994" y="1027"/>
                    <a:pt x="892" y="858"/>
                    <a:pt x="779" y="700"/>
                  </a:cubicBezTo>
                  <a:cubicBezTo>
                    <a:pt x="678" y="553"/>
                    <a:pt x="554" y="418"/>
                    <a:pt x="429" y="294"/>
                  </a:cubicBezTo>
                  <a:cubicBezTo>
                    <a:pt x="339" y="203"/>
                    <a:pt x="238" y="124"/>
                    <a:pt x="125" y="68"/>
                  </a:cubicBezTo>
                  <a:cubicBezTo>
                    <a:pt x="57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"/>
            <p:cNvSpPr/>
            <p:nvPr/>
          </p:nvSpPr>
          <p:spPr>
            <a:xfrm>
              <a:off x="8887983" y="3192101"/>
              <a:ext cx="45337" cy="14483"/>
            </a:xfrm>
            <a:custGeom>
              <a:rect b="b" l="l" r="r" t="t"/>
              <a:pathLst>
                <a:path extrusionOk="0" h="422" w="1321">
                  <a:moveTo>
                    <a:pt x="712" y="1"/>
                  </a:moveTo>
                  <a:cubicBezTo>
                    <a:pt x="685" y="1"/>
                    <a:pt x="658" y="2"/>
                    <a:pt x="632" y="4"/>
                  </a:cubicBezTo>
                  <a:cubicBezTo>
                    <a:pt x="542" y="15"/>
                    <a:pt x="463" y="38"/>
                    <a:pt x="372" y="60"/>
                  </a:cubicBezTo>
                  <a:cubicBezTo>
                    <a:pt x="305" y="83"/>
                    <a:pt x="237" y="117"/>
                    <a:pt x="169" y="162"/>
                  </a:cubicBezTo>
                  <a:cubicBezTo>
                    <a:pt x="102" y="207"/>
                    <a:pt x="45" y="263"/>
                    <a:pt x="0" y="331"/>
                  </a:cubicBezTo>
                  <a:cubicBezTo>
                    <a:pt x="68" y="365"/>
                    <a:pt x="147" y="376"/>
                    <a:pt x="226" y="387"/>
                  </a:cubicBezTo>
                  <a:cubicBezTo>
                    <a:pt x="305" y="399"/>
                    <a:pt x="372" y="421"/>
                    <a:pt x="440" y="421"/>
                  </a:cubicBezTo>
                  <a:lnTo>
                    <a:pt x="677" y="421"/>
                  </a:lnTo>
                  <a:cubicBezTo>
                    <a:pt x="824" y="399"/>
                    <a:pt x="970" y="365"/>
                    <a:pt x="1106" y="308"/>
                  </a:cubicBezTo>
                  <a:cubicBezTo>
                    <a:pt x="1174" y="286"/>
                    <a:pt x="1253" y="241"/>
                    <a:pt x="1320" y="196"/>
                  </a:cubicBezTo>
                  <a:cubicBezTo>
                    <a:pt x="1253" y="150"/>
                    <a:pt x="1185" y="105"/>
                    <a:pt x="1117" y="71"/>
                  </a:cubicBezTo>
                  <a:cubicBezTo>
                    <a:pt x="986" y="24"/>
                    <a:pt x="846" y="1"/>
                    <a:pt x="7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"/>
            <p:cNvSpPr/>
            <p:nvPr/>
          </p:nvSpPr>
          <p:spPr>
            <a:xfrm>
              <a:off x="8980132" y="3466387"/>
              <a:ext cx="23646" cy="57761"/>
            </a:xfrm>
            <a:custGeom>
              <a:rect b="b" l="l" r="r" t="t"/>
              <a:pathLst>
                <a:path extrusionOk="0" h="1683" w="689">
                  <a:moveTo>
                    <a:pt x="689" y="1"/>
                  </a:moveTo>
                  <a:lnTo>
                    <a:pt x="689" y="1"/>
                  </a:lnTo>
                  <a:cubicBezTo>
                    <a:pt x="599" y="57"/>
                    <a:pt x="520" y="114"/>
                    <a:pt x="441" y="181"/>
                  </a:cubicBezTo>
                  <a:cubicBezTo>
                    <a:pt x="373" y="249"/>
                    <a:pt x="305" y="328"/>
                    <a:pt x="260" y="418"/>
                  </a:cubicBezTo>
                  <a:cubicBezTo>
                    <a:pt x="204" y="531"/>
                    <a:pt x="147" y="633"/>
                    <a:pt x="102" y="746"/>
                  </a:cubicBezTo>
                  <a:cubicBezTo>
                    <a:pt x="35" y="949"/>
                    <a:pt x="1" y="1163"/>
                    <a:pt x="23" y="1378"/>
                  </a:cubicBezTo>
                  <a:cubicBezTo>
                    <a:pt x="23" y="1479"/>
                    <a:pt x="46" y="1581"/>
                    <a:pt x="68" y="1682"/>
                  </a:cubicBezTo>
                  <a:cubicBezTo>
                    <a:pt x="136" y="1603"/>
                    <a:pt x="204" y="1524"/>
                    <a:pt x="249" y="1434"/>
                  </a:cubicBezTo>
                  <a:cubicBezTo>
                    <a:pt x="351" y="1265"/>
                    <a:pt x="429" y="1073"/>
                    <a:pt x="497" y="881"/>
                  </a:cubicBezTo>
                  <a:cubicBezTo>
                    <a:pt x="531" y="779"/>
                    <a:pt x="565" y="689"/>
                    <a:pt x="587" y="588"/>
                  </a:cubicBezTo>
                  <a:cubicBezTo>
                    <a:pt x="610" y="486"/>
                    <a:pt x="621" y="396"/>
                    <a:pt x="644" y="306"/>
                  </a:cubicBezTo>
                  <a:cubicBezTo>
                    <a:pt x="678" y="204"/>
                    <a:pt x="689" y="102"/>
                    <a:pt x="68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"/>
            <p:cNvSpPr/>
            <p:nvPr/>
          </p:nvSpPr>
          <p:spPr>
            <a:xfrm>
              <a:off x="9006078" y="3450119"/>
              <a:ext cx="21725" cy="44582"/>
            </a:xfrm>
            <a:custGeom>
              <a:rect b="b" l="l" r="r" t="t"/>
              <a:pathLst>
                <a:path extrusionOk="0" h="1299" w="633">
                  <a:moveTo>
                    <a:pt x="621" y="1"/>
                  </a:moveTo>
                  <a:cubicBezTo>
                    <a:pt x="542" y="35"/>
                    <a:pt x="475" y="80"/>
                    <a:pt x="407" y="136"/>
                  </a:cubicBezTo>
                  <a:cubicBezTo>
                    <a:pt x="272" y="249"/>
                    <a:pt x="170" y="396"/>
                    <a:pt x="102" y="554"/>
                  </a:cubicBezTo>
                  <a:cubicBezTo>
                    <a:pt x="35" y="712"/>
                    <a:pt x="1" y="881"/>
                    <a:pt x="12" y="1050"/>
                  </a:cubicBezTo>
                  <a:cubicBezTo>
                    <a:pt x="12" y="1129"/>
                    <a:pt x="23" y="1220"/>
                    <a:pt x="57" y="1299"/>
                  </a:cubicBezTo>
                  <a:cubicBezTo>
                    <a:pt x="125" y="1253"/>
                    <a:pt x="181" y="1197"/>
                    <a:pt x="238" y="1129"/>
                  </a:cubicBezTo>
                  <a:cubicBezTo>
                    <a:pt x="339" y="1005"/>
                    <a:pt x="430" y="859"/>
                    <a:pt x="486" y="712"/>
                  </a:cubicBezTo>
                  <a:cubicBezTo>
                    <a:pt x="520" y="633"/>
                    <a:pt x="542" y="554"/>
                    <a:pt x="565" y="486"/>
                  </a:cubicBezTo>
                  <a:cubicBezTo>
                    <a:pt x="576" y="407"/>
                    <a:pt x="588" y="328"/>
                    <a:pt x="610" y="260"/>
                  </a:cubicBezTo>
                  <a:cubicBezTo>
                    <a:pt x="621" y="170"/>
                    <a:pt x="633" y="91"/>
                    <a:pt x="62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"/>
            <p:cNvSpPr/>
            <p:nvPr/>
          </p:nvSpPr>
          <p:spPr>
            <a:xfrm>
              <a:off x="9254726" y="3488489"/>
              <a:ext cx="16680" cy="48803"/>
            </a:xfrm>
            <a:custGeom>
              <a:rect b="b" l="l" r="r" t="t"/>
              <a:pathLst>
                <a:path extrusionOk="0" h="1422" w="486">
                  <a:moveTo>
                    <a:pt x="316" y="0"/>
                  </a:moveTo>
                  <a:cubicBezTo>
                    <a:pt x="260" y="68"/>
                    <a:pt x="226" y="147"/>
                    <a:pt x="192" y="226"/>
                  </a:cubicBezTo>
                  <a:cubicBezTo>
                    <a:pt x="169" y="293"/>
                    <a:pt x="136" y="372"/>
                    <a:pt x="102" y="451"/>
                  </a:cubicBezTo>
                  <a:cubicBezTo>
                    <a:pt x="79" y="530"/>
                    <a:pt x="57" y="609"/>
                    <a:pt x="45" y="688"/>
                  </a:cubicBezTo>
                  <a:cubicBezTo>
                    <a:pt x="11" y="846"/>
                    <a:pt x="0" y="1016"/>
                    <a:pt x="0" y="1174"/>
                  </a:cubicBezTo>
                  <a:cubicBezTo>
                    <a:pt x="0" y="1264"/>
                    <a:pt x="11" y="1343"/>
                    <a:pt x="34" y="1422"/>
                  </a:cubicBezTo>
                  <a:cubicBezTo>
                    <a:pt x="113" y="1377"/>
                    <a:pt x="169" y="1320"/>
                    <a:pt x="226" y="1253"/>
                  </a:cubicBezTo>
                  <a:cubicBezTo>
                    <a:pt x="282" y="1185"/>
                    <a:pt x="327" y="1117"/>
                    <a:pt x="361" y="1038"/>
                  </a:cubicBezTo>
                  <a:cubicBezTo>
                    <a:pt x="395" y="948"/>
                    <a:pt x="429" y="858"/>
                    <a:pt x="452" y="767"/>
                  </a:cubicBezTo>
                  <a:cubicBezTo>
                    <a:pt x="485" y="587"/>
                    <a:pt x="474" y="406"/>
                    <a:pt x="429" y="237"/>
                  </a:cubicBezTo>
                  <a:cubicBezTo>
                    <a:pt x="406" y="158"/>
                    <a:pt x="361" y="79"/>
                    <a:pt x="31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"/>
            <p:cNvSpPr/>
            <p:nvPr/>
          </p:nvSpPr>
          <p:spPr>
            <a:xfrm>
              <a:off x="5693717" y="69221"/>
              <a:ext cx="752535" cy="632346"/>
            </a:xfrm>
            <a:custGeom>
              <a:rect b="b" l="l" r="r" t="t"/>
              <a:pathLst>
                <a:path extrusionOk="0" h="18425" w="21927">
                  <a:moveTo>
                    <a:pt x="13816" y="1"/>
                  </a:moveTo>
                  <a:cubicBezTo>
                    <a:pt x="11532" y="1"/>
                    <a:pt x="9238" y="628"/>
                    <a:pt x="7178" y="1694"/>
                  </a:cubicBezTo>
                  <a:cubicBezTo>
                    <a:pt x="6444" y="2066"/>
                    <a:pt x="5733" y="2506"/>
                    <a:pt x="5068" y="2992"/>
                  </a:cubicBezTo>
                  <a:cubicBezTo>
                    <a:pt x="2777" y="4650"/>
                    <a:pt x="1231" y="6862"/>
                    <a:pt x="497" y="9593"/>
                  </a:cubicBezTo>
                  <a:cubicBezTo>
                    <a:pt x="1" y="11455"/>
                    <a:pt x="148" y="13057"/>
                    <a:pt x="554" y="15032"/>
                  </a:cubicBezTo>
                  <a:cubicBezTo>
                    <a:pt x="599" y="15224"/>
                    <a:pt x="644" y="15404"/>
                    <a:pt x="723" y="15585"/>
                  </a:cubicBezTo>
                  <a:cubicBezTo>
                    <a:pt x="1355" y="16770"/>
                    <a:pt x="1953" y="17221"/>
                    <a:pt x="2890" y="17661"/>
                  </a:cubicBezTo>
                  <a:cubicBezTo>
                    <a:pt x="4017" y="18196"/>
                    <a:pt x="5239" y="18425"/>
                    <a:pt x="6475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33" y="3623"/>
                    <a:pt x="20256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"/>
            <p:cNvSpPr/>
            <p:nvPr/>
          </p:nvSpPr>
          <p:spPr>
            <a:xfrm>
              <a:off x="5712696" y="83910"/>
              <a:ext cx="714165" cy="598884"/>
            </a:xfrm>
            <a:custGeom>
              <a:rect b="b" l="l" r="r" t="t"/>
              <a:pathLst>
                <a:path extrusionOk="0" h="17450" w="20809">
                  <a:moveTo>
                    <a:pt x="13258" y="1"/>
                  </a:moveTo>
                  <a:cubicBezTo>
                    <a:pt x="12418" y="1"/>
                    <a:pt x="11561" y="87"/>
                    <a:pt x="10698" y="262"/>
                  </a:cubicBezTo>
                  <a:cubicBezTo>
                    <a:pt x="9344" y="544"/>
                    <a:pt x="8046" y="1006"/>
                    <a:pt x="6828" y="1638"/>
                  </a:cubicBezTo>
                  <a:cubicBezTo>
                    <a:pt x="6106" y="2011"/>
                    <a:pt x="5417" y="2439"/>
                    <a:pt x="4774" y="2913"/>
                  </a:cubicBezTo>
                  <a:cubicBezTo>
                    <a:pt x="2596" y="4448"/>
                    <a:pt x="1039" y="6705"/>
                    <a:pt x="362" y="9289"/>
                  </a:cubicBezTo>
                  <a:cubicBezTo>
                    <a:pt x="80" y="10361"/>
                    <a:pt x="1" y="11489"/>
                    <a:pt x="114" y="12595"/>
                  </a:cubicBezTo>
                  <a:cubicBezTo>
                    <a:pt x="204" y="13498"/>
                    <a:pt x="294" y="14344"/>
                    <a:pt x="847" y="15089"/>
                  </a:cubicBezTo>
                  <a:cubicBezTo>
                    <a:pt x="1411" y="15834"/>
                    <a:pt x="1806" y="16274"/>
                    <a:pt x="2641" y="16669"/>
                  </a:cubicBezTo>
                  <a:cubicBezTo>
                    <a:pt x="3766" y="17194"/>
                    <a:pt x="5085" y="17449"/>
                    <a:pt x="6403" y="17449"/>
                  </a:cubicBezTo>
                  <a:cubicBezTo>
                    <a:pt x="7069" y="17449"/>
                    <a:pt x="7734" y="17384"/>
                    <a:pt x="8374" y="17256"/>
                  </a:cubicBezTo>
                  <a:cubicBezTo>
                    <a:pt x="9118" y="17098"/>
                    <a:pt x="9841" y="16872"/>
                    <a:pt x="10540" y="16567"/>
                  </a:cubicBezTo>
                  <a:cubicBezTo>
                    <a:pt x="14817" y="14796"/>
                    <a:pt x="17920" y="11783"/>
                    <a:pt x="19771" y="7619"/>
                  </a:cubicBezTo>
                  <a:cubicBezTo>
                    <a:pt x="20403" y="6208"/>
                    <a:pt x="20809" y="4583"/>
                    <a:pt x="20166" y="3105"/>
                  </a:cubicBezTo>
                  <a:cubicBezTo>
                    <a:pt x="19556" y="1683"/>
                    <a:pt x="18473" y="1176"/>
                    <a:pt x="17074" y="657"/>
                  </a:cubicBezTo>
                  <a:cubicBezTo>
                    <a:pt x="15882" y="220"/>
                    <a:pt x="14593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"/>
            <p:cNvSpPr/>
            <p:nvPr/>
          </p:nvSpPr>
          <p:spPr>
            <a:xfrm>
              <a:off x="5718531" y="138960"/>
              <a:ext cx="792758" cy="673667"/>
            </a:xfrm>
            <a:custGeom>
              <a:rect b="b" l="l" r="r" t="t"/>
              <a:pathLst>
                <a:path extrusionOk="0" h="19629" w="23099">
                  <a:moveTo>
                    <a:pt x="19533" y="0"/>
                  </a:moveTo>
                  <a:lnTo>
                    <a:pt x="19533" y="0"/>
                  </a:lnTo>
                  <a:cubicBezTo>
                    <a:pt x="20910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2" y="16393"/>
                  </a:cubicBezTo>
                  <a:cubicBezTo>
                    <a:pt x="4516" y="16393"/>
                    <a:pt x="3294" y="16164"/>
                    <a:pt x="2167" y="15629"/>
                  </a:cubicBezTo>
                  <a:cubicBezTo>
                    <a:pt x="1230" y="15189"/>
                    <a:pt x="632" y="14738"/>
                    <a:pt x="0" y="13553"/>
                  </a:cubicBezTo>
                  <a:lnTo>
                    <a:pt x="0" y="13553"/>
                  </a:lnTo>
                  <a:cubicBezTo>
                    <a:pt x="655" y="15313"/>
                    <a:pt x="2697" y="17141"/>
                    <a:pt x="4288" y="18190"/>
                  </a:cubicBezTo>
                  <a:cubicBezTo>
                    <a:pt x="5839" y="19217"/>
                    <a:pt x="7936" y="19628"/>
                    <a:pt x="9953" y="19628"/>
                  </a:cubicBezTo>
                  <a:cubicBezTo>
                    <a:pt x="12057" y="19628"/>
                    <a:pt x="14074" y="19180"/>
                    <a:pt x="15290" y="18518"/>
                  </a:cubicBezTo>
                  <a:cubicBezTo>
                    <a:pt x="16610" y="17807"/>
                    <a:pt x="17829" y="16915"/>
                    <a:pt x="18924" y="15889"/>
                  </a:cubicBezTo>
                  <a:cubicBezTo>
                    <a:pt x="22207" y="12718"/>
                    <a:pt x="23099" y="7358"/>
                    <a:pt x="21463" y="2776"/>
                  </a:cubicBezTo>
                  <a:cubicBezTo>
                    <a:pt x="21090" y="1693"/>
                    <a:pt x="20425" y="723"/>
                    <a:pt x="19533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"/>
            <p:cNvSpPr/>
            <p:nvPr/>
          </p:nvSpPr>
          <p:spPr>
            <a:xfrm>
              <a:off x="6443095" y="342649"/>
              <a:ext cx="17469" cy="34114"/>
            </a:xfrm>
            <a:custGeom>
              <a:rect b="b" l="l" r="r" t="t"/>
              <a:pathLst>
                <a:path extrusionOk="0" h="994" w="509">
                  <a:moveTo>
                    <a:pt x="170" y="1"/>
                  </a:moveTo>
                  <a:cubicBezTo>
                    <a:pt x="125" y="46"/>
                    <a:pt x="91" y="114"/>
                    <a:pt x="57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80" y="768"/>
                    <a:pt x="170" y="870"/>
                  </a:cubicBezTo>
                  <a:cubicBezTo>
                    <a:pt x="215" y="915"/>
                    <a:pt x="260" y="960"/>
                    <a:pt x="328" y="994"/>
                  </a:cubicBezTo>
                  <a:cubicBezTo>
                    <a:pt x="452" y="836"/>
                    <a:pt x="509" y="644"/>
                    <a:pt x="486" y="452"/>
                  </a:cubicBezTo>
                  <a:cubicBezTo>
                    <a:pt x="463" y="328"/>
                    <a:pt x="407" y="215"/>
                    <a:pt x="328" y="125"/>
                  </a:cubicBezTo>
                  <a:cubicBezTo>
                    <a:pt x="283" y="69"/>
                    <a:pt x="227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"/>
            <p:cNvSpPr/>
            <p:nvPr/>
          </p:nvSpPr>
          <p:spPr>
            <a:xfrm>
              <a:off x="6443884" y="299303"/>
              <a:ext cx="17057" cy="24813"/>
            </a:xfrm>
            <a:custGeom>
              <a:rect b="b" l="l" r="r" t="t"/>
              <a:pathLst>
                <a:path extrusionOk="0" h="723" w="497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0" y="203"/>
                    <a:pt x="12" y="260"/>
                    <a:pt x="0" y="305"/>
                  </a:cubicBezTo>
                  <a:cubicBezTo>
                    <a:pt x="0" y="339"/>
                    <a:pt x="0" y="372"/>
                    <a:pt x="12" y="418"/>
                  </a:cubicBezTo>
                  <a:cubicBezTo>
                    <a:pt x="46" y="497"/>
                    <a:pt x="102" y="576"/>
                    <a:pt x="170" y="632"/>
                  </a:cubicBezTo>
                  <a:cubicBezTo>
                    <a:pt x="226" y="666"/>
                    <a:pt x="271" y="700"/>
                    <a:pt x="339" y="722"/>
                  </a:cubicBezTo>
                  <a:cubicBezTo>
                    <a:pt x="373" y="677"/>
                    <a:pt x="418" y="632"/>
                    <a:pt x="440" y="576"/>
                  </a:cubicBezTo>
                  <a:cubicBezTo>
                    <a:pt x="486" y="485"/>
                    <a:pt x="497" y="384"/>
                    <a:pt x="474" y="282"/>
                  </a:cubicBezTo>
                  <a:cubicBezTo>
                    <a:pt x="440" y="169"/>
                    <a:pt x="361" y="79"/>
                    <a:pt x="260" y="34"/>
                  </a:cubicBezTo>
                  <a:cubicBezTo>
                    <a:pt x="204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"/>
            <p:cNvSpPr/>
            <p:nvPr/>
          </p:nvSpPr>
          <p:spPr>
            <a:xfrm>
              <a:off x="6034515" y="777552"/>
              <a:ext cx="66649" cy="17091"/>
            </a:xfrm>
            <a:custGeom>
              <a:rect b="b" l="l" r="r" t="t"/>
              <a:pathLst>
                <a:path extrusionOk="0" h="498" w="1942">
                  <a:moveTo>
                    <a:pt x="340" y="1"/>
                  </a:moveTo>
                  <a:cubicBezTo>
                    <a:pt x="227" y="1"/>
                    <a:pt x="114" y="12"/>
                    <a:pt x="1" y="35"/>
                  </a:cubicBezTo>
                  <a:cubicBezTo>
                    <a:pt x="80" y="125"/>
                    <a:pt x="159" y="204"/>
                    <a:pt x="249" y="272"/>
                  </a:cubicBezTo>
                  <a:cubicBezTo>
                    <a:pt x="340" y="340"/>
                    <a:pt x="441" y="396"/>
                    <a:pt x="543" y="418"/>
                  </a:cubicBezTo>
                  <a:cubicBezTo>
                    <a:pt x="678" y="452"/>
                    <a:pt x="813" y="475"/>
                    <a:pt x="960" y="497"/>
                  </a:cubicBezTo>
                  <a:cubicBezTo>
                    <a:pt x="1197" y="486"/>
                    <a:pt x="1434" y="430"/>
                    <a:pt x="1660" y="328"/>
                  </a:cubicBezTo>
                  <a:cubicBezTo>
                    <a:pt x="1761" y="272"/>
                    <a:pt x="1852" y="215"/>
                    <a:pt x="1942" y="136"/>
                  </a:cubicBezTo>
                  <a:cubicBezTo>
                    <a:pt x="1829" y="91"/>
                    <a:pt x="1727" y="69"/>
                    <a:pt x="1615" y="57"/>
                  </a:cubicBezTo>
                  <a:cubicBezTo>
                    <a:pt x="1513" y="35"/>
                    <a:pt x="1412" y="35"/>
                    <a:pt x="1299" y="24"/>
                  </a:cubicBezTo>
                  <a:cubicBezTo>
                    <a:pt x="1186" y="12"/>
                    <a:pt x="1073" y="12"/>
                    <a:pt x="960" y="12"/>
                  </a:cubicBezTo>
                  <a:cubicBezTo>
                    <a:pt x="909" y="7"/>
                    <a:pt x="859" y="4"/>
                    <a:pt x="808" y="4"/>
                  </a:cubicBezTo>
                  <a:cubicBezTo>
                    <a:pt x="757" y="4"/>
                    <a:pt x="706" y="7"/>
                    <a:pt x="655" y="12"/>
                  </a:cubicBezTo>
                  <a:cubicBezTo>
                    <a:pt x="627" y="18"/>
                    <a:pt x="599" y="21"/>
                    <a:pt x="572" y="21"/>
                  </a:cubicBezTo>
                  <a:cubicBezTo>
                    <a:pt x="545" y="21"/>
                    <a:pt x="520" y="18"/>
                    <a:pt x="498" y="12"/>
                  </a:cubicBezTo>
                  <a:cubicBezTo>
                    <a:pt x="441" y="1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"/>
            <p:cNvSpPr/>
            <p:nvPr/>
          </p:nvSpPr>
          <p:spPr>
            <a:xfrm>
              <a:off x="6092996" y="758985"/>
              <a:ext cx="36825" cy="16680"/>
            </a:xfrm>
            <a:custGeom>
              <a:rect b="b" l="l" r="r" t="t"/>
              <a:pathLst>
                <a:path extrusionOk="0" h="486" w="1073">
                  <a:moveTo>
                    <a:pt x="543" y="0"/>
                  </a:moveTo>
                  <a:cubicBezTo>
                    <a:pt x="475" y="0"/>
                    <a:pt x="407" y="12"/>
                    <a:pt x="339" y="34"/>
                  </a:cubicBezTo>
                  <a:cubicBezTo>
                    <a:pt x="283" y="45"/>
                    <a:pt x="227" y="68"/>
                    <a:pt x="170" y="102"/>
                  </a:cubicBezTo>
                  <a:cubicBezTo>
                    <a:pt x="102" y="136"/>
                    <a:pt x="46" y="181"/>
                    <a:pt x="1" y="237"/>
                  </a:cubicBezTo>
                  <a:cubicBezTo>
                    <a:pt x="46" y="282"/>
                    <a:pt x="91" y="339"/>
                    <a:pt x="159" y="373"/>
                  </a:cubicBezTo>
                  <a:cubicBezTo>
                    <a:pt x="272" y="440"/>
                    <a:pt x="396" y="486"/>
                    <a:pt x="520" y="486"/>
                  </a:cubicBezTo>
                  <a:cubicBezTo>
                    <a:pt x="655" y="474"/>
                    <a:pt x="791" y="429"/>
                    <a:pt x="904" y="361"/>
                  </a:cubicBezTo>
                  <a:cubicBezTo>
                    <a:pt x="971" y="316"/>
                    <a:pt x="1028" y="271"/>
                    <a:pt x="1073" y="203"/>
                  </a:cubicBezTo>
                  <a:cubicBezTo>
                    <a:pt x="1016" y="158"/>
                    <a:pt x="960" y="113"/>
                    <a:pt x="892" y="79"/>
                  </a:cubicBezTo>
                  <a:cubicBezTo>
                    <a:pt x="791" y="23"/>
                    <a:pt x="667" y="0"/>
                    <a:pt x="543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"/>
            <p:cNvSpPr/>
            <p:nvPr/>
          </p:nvSpPr>
          <p:spPr>
            <a:xfrm>
              <a:off x="5798290" y="593219"/>
              <a:ext cx="48563" cy="17915"/>
            </a:xfrm>
            <a:custGeom>
              <a:rect b="b" l="l" r="r" t="t"/>
              <a:pathLst>
                <a:path extrusionOk="0" h="522" w="1415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29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"/>
            <p:cNvSpPr/>
            <p:nvPr/>
          </p:nvSpPr>
          <p:spPr>
            <a:xfrm>
              <a:off x="6013614" y="581310"/>
              <a:ext cx="31677" cy="27078"/>
            </a:xfrm>
            <a:custGeom>
              <a:rect b="b" l="l" r="r" t="t"/>
              <a:pathLst>
                <a:path extrusionOk="0" h="789" w="923">
                  <a:moveTo>
                    <a:pt x="568" y="1"/>
                  </a:moveTo>
                  <a:cubicBezTo>
                    <a:pt x="536" y="1"/>
                    <a:pt x="501" y="7"/>
                    <a:pt x="463" y="20"/>
                  </a:cubicBezTo>
                  <a:cubicBezTo>
                    <a:pt x="452" y="20"/>
                    <a:pt x="429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6" y="788"/>
                    <a:pt x="435" y="789"/>
                    <a:pt x="443" y="789"/>
                  </a:cubicBezTo>
                  <a:cubicBezTo>
                    <a:pt x="867" y="789"/>
                    <a:pt x="922" y="1"/>
                    <a:pt x="5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"/>
            <p:cNvSpPr/>
            <p:nvPr/>
          </p:nvSpPr>
          <p:spPr>
            <a:xfrm>
              <a:off x="6180924" y="520049"/>
              <a:ext cx="30991" cy="27525"/>
            </a:xfrm>
            <a:custGeom>
              <a:rect b="b" l="l" r="r" t="t"/>
              <a:pathLst>
                <a:path extrusionOk="0" h="802" w="903">
                  <a:moveTo>
                    <a:pt x="550" y="0"/>
                  </a:moveTo>
                  <a:cubicBezTo>
                    <a:pt x="517" y="0"/>
                    <a:pt x="480" y="7"/>
                    <a:pt x="441" y="23"/>
                  </a:cubicBezTo>
                  <a:cubicBezTo>
                    <a:pt x="429" y="34"/>
                    <a:pt x="407" y="34"/>
                    <a:pt x="395" y="45"/>
                  </a:cubicBezTo>
                  <a:cubicBezTo>
                    <a:pt x="113" y="192"/>
                    <a:pt x="0" y="779"/>
                    <a:pt x="418" y="801"/>
                  </a:cubicBezTo>
                  <a:cubicBezTo>
                    <a:pt x="423" y="801"/>
                    <a:pt x="429" y="802"/>
                    <a:pt x="434" y="802"/>
                  </a:cubicBezTo>
                  <a:cubicBezTo>
                    <a:pt x="853" y="802"/>
                    <a:pt x="903" y="0"/>
                    <a:pt x="55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"/>
            <p:cNvSpPr/>
            <p:nvPr/>
          </p:nvSpPr>
          <p:spPr>
            <a:xfrm>
              <a:off x="5966287" y="631108"/>
              <a:ext cx="40601" cy="22617"/>
            </a:xfrm>
            <a:custGeom>
              <a:rect b="b" l="l" r="r" t="t"/>
              <a:pathLst>
                <a:path extrusionOk="0" h="659" w="1183">
                  <a:moveTo>
                    <a:pt x="705" y="1"/>
                  </a:moveTo>
                  <a:cubicBezTo>
                    <a:pt x="378" y="1"/>
                    <a:pt x="0" y="427"/>
                    <a:pt x="353" y="612"/>
                  </a:cubicBezTo>
                  <a:cubicBezTo>
                    <a:pt x="364" y="612"/>
                    <a:pt x="387" y="623"/>
                    <a:pt x="398" y="634"/>
                  </a:cubicBezTo>
                  <a:cubicBezTo>
                    <a:pt x="440" y="651"/>
                    <a:pt x="488" y="658"/>
                    <a:pt x="537" y="658"/>
                  </a:cubicBezTo>
                  <a:cubicBezTo>
                    <a:pt x="828" y="658"/>
                    <a:pt x="1182" y="395"/>
                    <a:pt x="951" y="115"/>
                  </a:cubicBezTo>
                  <a:cubicBezTo>
                    <a:pt x="884" y="34"/>
                    <a:pt x="797" y="1"/>
                    <a:pt x="70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"/>
            <p:cNvSpPr/>
            <p:nvPr/>
          </p:nvSpPr>
          <p:spPr>
            <a:xfrm>
              <a:off x="6109676" y="524888"/>
              <a:ext cx="29138" cy="28142"/>
            </a:xfrm>
            <a:custGeom>
              <a:rect b="b" l="l" r="r" t="t"/>
              <a:pathLst>
                <a:path extrusionOk="0" h="820" w="849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48" y="819"/>
                    <a:pt x="444" y="819"/>
                  </a:cubicBezTo>
                  <a:cubicBezTo>
                    <a:pt x="496" y="819"/>
                    <a:pt x="551" y="799"/>
                    <a:pt x="609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8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"/>
            <p:cNvSpPr/>
            <p:nvPr/>
          </p:nvSpPr>
          <p:spPr>
            <a:xfrm>
              <a:off x="5789504" y="543489"/>
              <a:ext cx="39228" cy="21862"/>
            </a:xfrm>
            <a:custGeom>
              <a:rect b="b" l="l" r="r" t="t"/>
              <a:pathLst>
                <a:path extrusionOk="0" h="637" w="1143">
                  <a:moveTo>
                    <a:pt x="581" y="1"/>
                  </a:moveTo>
                  <a:cubicBezTo>
                    <a:pt x="309" y="1"/>
                    <a:pt x="1" y="207"/>
                    <a:pt x="178" y="491"/>
                  </a:cubicBezTo>
                  <a:cubicBezTo>
                    <a:pt x="244" y="595"/>
                    <a:pt x="347" y="636"/>
                    <a:pt x="456" y="636"/>
                  </a:cubicBezTo>
                  <a:cubicBezTo>
                    <a:pt x="773" y="636"/>
                    <a:pt x="1143" y="283"/>
                    <a:pt x="832" y="73"/>
                  </a:cubicBezTo>
                  <a:lnTo>
                    <a:pt x="787" y="50"/>
                  </a:lnTo>
                  <a:cubicBezTo>
                    <a:pt x="728" y="16"/>
                    <a:pt x="656" y="1"/>
                    <a:pt x="58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"/>
            <p:cNvSpPr/>
            <p:nvPr/>
          </p:nvSpPr>
          <p:spPr>
            <a:xfrm>
              <a:off x="5725498" y="423541"/>
              <a:ext cx="37237" cy="26118"/>
            </a:xfrm>
            <a:custGeom>
              <a:rect b="b" l="l" r="r" t="t"/>
              <a:pathLst>
                <a:path extrusionOk="0" h="761" w="1085">
                  <a:moveTo>
                    <a:pt x="666" y="1"/>
                  </a:moveTo>
                  <a:cubicBezTo>
                    <a:pt x="655" y="1"/>
                    <a:pt x="644" y="1"/>
                    <a:pt x="632" y="2"/>
                  </a:cubicBezTo>
                  <a:lnTo>
                    <a:pt x="587" y="14"/>
                  </a:lnTo>
                  <a:cubicBezTo>
                    <a:pt x="282" y="81"/>
                    <a:pt x="0" y="623"/>
                    <a:pt x="406" y="747"/>
                  </a:cubicBezTo>
                  <a:cubicBezTo>
                    <a:pt x="438" y="756"/>
                    <a:pt x="469" y="761"/>
                    <a:pt x="498" y="761"/>
                  </a:cubicBezTo>
                  <a:cubicBezTo>
                    <a:pt x="891" y="761"/>
                    <a:pt x="1085" y="1"/>
                    <a:pt x="66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"/>
            <p:cNvSpPr/>
            <p:nvPr/>
          </p:nvSpPr>
          <p:spPr>
            <a:xfrm>
              <a:off x="6352696" y="179766"/>
              <a:ext cx="29996" cy="28417"/>
            </a:xfrm>
            <a:custGeom>
              <a:rect b="b" l="l" r="r" t="t"/>
              <a:pathLst>
                <a:path extrusionOk="0" h="828" w="874">
                  <a:moveTo>
                    <a:pt x="495" y="0"/>
                  </a:moveTo>
                  <a:cubicBezTo>
                    <a:pt x="456" y="0"/>
                    <a:pt x="413" y="10"/>
                    <a:pt x="367" y="30"/>
                  </a:cubicBezTo>
                  <a:cubicBezTo>
                    <a:pt x="0" y="190"/>
                    <a:pt x="213" y="827"/>
                    <a:pt x="496" y="827"/>
                  </a:cubicBezTo>
                  <a:cubicBezTo>
                    <a:pt x="553" y="827"/>
                    <a:pt x="613" y="801"/>
                    <a:pt x="671" y="741"/>
                  </a:cubicBezTo>
                  <a:cubicBezTo>
                    <a:pt x="683" y="730"/>
                    <a:pt x="694" y="718"/>
                    <a:pt x="705" y="696"/>
                  </a:cubicBezTo>
                  <a:cubicBezTo>
                    <a:pt x="874" y="488"/>
                    <a:pt x="781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"/>
            <p:cNvSpPr/>
            <p:nvPr/>
          </p:nvSpPr>
          <p:spPr>
            <a:xfrm>
              <a:off x="5856497" y="638075"/>
              <a:ext cx="30133" cy="26564"/>
            </a:xfrm>
            <a:custGeom>
              <a:rect b="b" l="l" r="r" t="t"/>
              <a:pathLst>
                <a:path extrusionOk="0" h="774" w="878">
                  <a:moveTo>
                    <a:pt x="435" y="0"/>
                  </a:moveTo>
                  <a:cubicBezTo>
                    <a:pt x="361" y="0"/>
                    <a:pt x="288" y="34"/>
                    <a:pt x="223" y="116"/>
                  </a:cubicBezTo>
                  <a:cubicBezTo>
                    <a:pt x="1" y="387"/>
                    <a:pt x="355" y="773"/>
                    <a:pt x="616" y="773"/>
                  </a:cubicBezTo>
                  <a:cubicBezTo>
                    <a:pt x="712" y="773"/>
                    <a:pt x="796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7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"/>
            <p:cNvSpPr/>
            <p:nvPr/>
          </p:nvSpPr>
          <p:spPr>
            <a:xfrm>
              <a:off x="6093923" y="599019"/>
              <a:ext cx="40292" cy="22548"/>
            </a:xfrm>
            <a:custGeom>
              <a:rect b="b" l="l" r="r" t="t"/>
              <a:pathLst>
                <a:path extrusionOk="0" h="657" w="1174">
                  <a:moveTo>
                    <a:pt x="640" y="0"/>
                  </a:moveTo>
                  <a:cubicBezTo>
                    <a:pt x="351" y="0"/>
                    <a:pt x="1" y="271"/>
                    <a:pt x="233" y="543"/>
                  </a:cubicBezTo>
                  <a:cubicBezTo>
                    <a:pt x="299" y="623"/>
                    <a:pt x="385" y="656"/>
                    <a:pt x="475" y="656"/>
                  </a:cubicBezTo>
                  <a:cubicBezTo>
                    <a:pt x="800" y="656"/>
                    <a:pt x="1174" y="223"/>
                    <a:pt x="820" y="46"/>
                  </a:cubicBezTo>
                  <a:cubicBezTo>
                    <a:pt x="798" y="35"/>
                    <a:pt x="786" y="24"/>
                    <a:pt x="775" y="24"/>
                  </a:cubicBezTo>
                  <a:cubicBezTo>
                    <a:pt x="734" y="8"/>
                    <a:pt x="687" y="0"/>
                    <a:pt x="64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"/>
            <p:cNvSpPr/>
            <p:nvPr/>
          </p:nvSpPr>
          <p:spPr>
            <a:xfrm>
              <a:off x="5735245" y="359397"/>
              <a:ext cx="40669" cy="22926"/>
            </a:xfrm>
            <a:custGeom>
              <a:rect b="b" l="l" r="r" t="t"/>
              <a:pathLst>
                <a:path extrusionOk="0" h="668" w="1185">
                  <a:moveTo>
                    <a:pt x="707" y="1"/>
                  </a:moveTo>
                  <a:cubicBezTo>
                    <a:pt x="375" y="1"/>
                    <a:pt x="0" y="467"/>
                    <a:pt x="371" y="630"/>
                  </a:cubicBezTo>
                  <a:cubicBezTo>
                    <a:pt x="382" y="641"/>
                    <a:pt x="393" y="641"/>
                    <a:pt x="416" y="653"/>
                  </a:cubicBezTo>
                  <a:cubicBezTo>
                    <a:pt x="450" y="663"/>
                    <a:pt x="486" y="668"/>
                    <a:pt x="524" y="668"/>
                  </a:cubicBezTo>
                  <a:cubicBezTo>
                    <a:pt x="815" y="668"/>
                    <a:pt x="1185" y="379"/>
                    <a:pt x="935" y="100"/>
                  </a:cubicBezTo>
                  <a:cubicBezTo>
                    <a:pt x="870" y="30"/>
                    <a:pt x="790" y="1"/>
                    <a:pt x="70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"/>
            <p:cNvSpPr/>
            <p:nvPr/>
          </p:nvSpPr>
          <p:spPr>
            <a:xfrm>
              <a:off x="6341027" y="282280"/>
              <a:ext cx="36448" cy="21072"/>
            </a:xfrm>
            <a:custGeom>
              <a:rect b="b" l="l" r="r" t="t"/>
              <a:pathLst>
                <a:path extrusionOk="0" h="614" w="1062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2" y="614"/>
                  </a:cubicBezTo>
                  <a:cubicBezTo>
                    <a:pt x="735" y="614"/>
                    <a:pt x="1062" y="366"/>
                    <a:pt x="820" y="124"/>
                  </a:cubicBezTo>
                  <a:cubicBezTo>
                    <a:pt x="808" y="112"/>
                    <a:pt x="797" y="101"/>
                    <a:pt x="786" y="90"/>
                  </a:cubicBezTo>
                  <a:cubicBezTo>
                    <a:pt x="712" y="30"/>
                    <a:pt x="602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"/>
            <p:cNvSpPr/>
            <p:nvPr/>
          </p:nvSpPr>
          <p:spPr>
            <a:xfrm>
              <a:off x="6376102" y="230594"/>
              <a:ext cx="30167" cy="22342"/>
            </a:xfrm>
            <a:custGeom>
              <a:rect b="b" l="l" r="r" t="t"/>
              <a:pathLst>
                <a:path extrusionOk="0" h="651" w="879">
                  <a:moveTo>
                    <a:pt x="312" y="1"/>
                  </a:moveTo>
                  <a:cubicBezTo>
                    <a:pt x="157" y="1"/>
                    <a:pt x="23" y="80"/>
                    <a:pt x="12" y="276"/>
                  </a:cubicBezTo>
                  <a:cubicBezTo>
                    <a:pt x="0" y="524"/>
                    <a:pt x="252" y="651"/>
                    <a:pt x="476" y="651"/>
                  </a:cubicBezTo>
                  <a:cubicBezTo>
                    <a:pt x="690" y="651"/>
                    <a:pt x="879" y="535"/>
                    <a:pt x="791" y="298"/>
                  </a:cubicBezTo>
                  <a:cubicBezTo>
                    <a:pt x="791" y="287"/>
                    <a:pt x="768" y="276"/>
                    <a:pt x="768" y="253"/>
                  </a:cubicBezTo>
                  <a:cubicBezTo>
                    <a:pt x="690" y="103"/>
                    <a:pt x="488" y="1"/>
                    <a:pt x="3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"/>
            <p:cNvSpPr/>
            <p:nvPr/>
          </p:nvSpPr>
          <p:spPr>
            <a:xfrm>
              <a:off x="5876334" y="587282"/>
              <a:ext cx="28623" cy="28074"/>
            </a:xfrm>
            <a:custGeom>
              <a:rect b="b" l="l" r="r" t="t"/>
              <a:pathLst>
                <a:path extrusionOk="0" h="818" w="834">
                  <a:moveTo>
                    <a:pt x="401" y="0"/>
                  </a:moveTo>
                  <a:cubicBezTo>
                    <a:pt x="353" y="0"/>
                    <a:pt x="299" y="19"/>
                    <a:pt x="243" y="61"/>
                  </a:cubicBezTo>
                  <a:cubicBezTo>
                    <a:pt x="232" y="61"/>
                    <a:pt x="220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4" y="0"/>
                    <a:pt x="4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"/>
            <p:cNvSpPr/>
            <p:nvPr/>
          </p:nvSpPr>
          <p:spPr>
            <a:xfrm>
              <a:off x="6304510" y="170362"/>
              <a:ext cx="34972" cy="21141"/>
            </a:xfrm>
            <a:custGeom>
              <a:rect b="b" l="l" r="r" t="t"/>
              <a:pathLst>
                <a:path extrusionOk="0" h="616" w="1019">
                  <a:moveTo>
                    <a:pt x="584" y="0"/>
                  </a:moveTo>
                  <a:cubicBezTo>
                    <a:pt x="303" y="0"/>
                    <a:pt x="1" y="211"/>
                    <a:pt x="202" y="462"/>
                  </a:cubicBezTo>
                  <a:cubicBezTo>
                    <a:pt x="213" y="473"/>
                    <a:pt x="225" y="485"/>
                    <a:pt x="236" y="496"/>
                  </a:cubicBezTo>
                  <a:cubicBezTo>
                    <a:pt x="319" y="575"/>
                    <a:pt x="452" y="615"/>
                    <a:pt x="581" y="615"/>
                  </a:cubicBezTo>
                  <a:cubicBezTo>
                    <a:pt x="805" y="615"/>
                    <a:pt x="1018" y="494"/>
                    <a:pt x="947" y="236"/>
                  </a:cubicBezTo>
                  <a:cubicBezTo>
                    <a:pt x="898" y="68"/>
                    <a:pt x="745" y="0"/>
                    <a:pt x="58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"/>
            <p:cNvSpPr/>
            <p:nvPr/>
          </p:nvSpPr>
          <p:spPr>
            <a:xfrm>
              <a:off x="6253305" y="483841"/>
              <a:ext cx="28829" cy="28005"/>
            </a:xfrm>
            <a:custGeom>
              <a:rect b="b" l="l" r="r" t="t"/>
              <a:pathLst>
                <a:path extrusionOk="0" h="816" w="840">
                  <a:moveTo>
                    <a:pt x="498" y="0"/>
                  </a:moveTo>
                  <a:cubicBezTo>
                    <a:pt x="467" y="0"/>
                    <a:pt x="433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3" y="728"/>
                    <a:pt x="645" y="716"/>
                  </a:cubicBezTo>
                  <a:cubicBezTo>
                    <a:pt x="839" y="512"/>
                    <a:pt x="802" y="0"/>
                    <a:pt x="49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"/>
            <p:cNvSpPr/>
            <p:nvPr/>
          </p:nvSpPr>
          <p:spPr>
            <a:xfrm>
              <a:off x="6170903" y="477321"/>
              <a:ext cx="35556" cy="21107"/>
            </a:xfrm>
            <a:custGeom>
              <a:rect b="b" l="l" r="r" t="t"/>
              <a:pathLst>
                <a:path extrusionOk="0" h="615" w="1036">
                  <a:moveTo>
                    <a:pt x="461" y="0"/>
                  </a:moveTo>
                  <a:cubicBezTo>
                    <a:pt x="227" y="0"/>
                    <a:pt x="0" y="128"/>
                    <a:pt x="89" y="387"/>
                  </a:cubicBezTo>
                  <a:cubicBezTo>
                    <a:pt x="145" y="549"/>
                    <a:pt x="291" y="614"/>
                    <a:pt x="444" y="614"/>
                  </a:cubicBezTo>
                  <a:cubicBezTo>
                    <a:pt x="728" y="614"/>
                    <a:pt x="1036" y="389"/>
                    <a:pt x="823" y="139"/>
                  </a:cubicBezTo>
                  <a:cubicBezTo>
                    <a:pt x="812" y="128"/>
                    <a:pt x="800" y="117"/>
                    <a:pt x="789" y="105"/>
                  </a:cubicBezTo>
                  <a:cubicBezTo>
                    <a:pt x="707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"/>
            <p:cNvSpPr/>
            <p:nvPr/>
          </p:nvSpPr>
          <p:spPr>
            <a:xfrm>
              <a:off x="6275029" y="120084"/>
              <a:ext cx="31986" cy="27456"/>
            </a:xfrm>
            <a:custGeom>
              <a:rect b="b" l="l" r="r" t="t"/>
              <a:pathLst>
                <a:path extrusionOk="0" h="800" w="932">
                  <a:moveTo>
                    <a:pt x="578" y="0"/>
                  </a:moveTo>
                  <a:cubicBezTo>
                    <a:pt x="546" y="0"/>
                    <a:pt x="512" y="7"/>
                    <a:pt x="474" y="20"/>
                  </a:cubicBezTo>
                  <a:lnTo>
                    <a:pt x="418" y="43"/>
                  </a:lnTo>
                  <a:cubicBezTo>
                    <a:pt x="136" y="178"/>
                    <a:pt x="0" y="765"/>
                    <a:pt x="418" y="799"/>
                  </a:cubicBezTo>
                  <a:cubicBezTo>
                    <a:pt x="426" y="799"/>
                    <a:pt x="434" y="800"/>
                    <a:pt x="442" y="800"/>
                  </a:cubicBezTo>
                  <a:cubicBezTo>
                    <a:pt x="867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"/>
            <p:cNvSpPr/>
            <p:nvPr/>
          </p:nvSpPr>
          <p:spPr>
            <a:xfrm>
              <a:off x="6355201" y="343850"/>
              <a:ext cx="31060" cy="27525"/>
            </a:xfrm>
            <a:custGeom>
              <a:rect b="b" l="l" r="r" t="t"/>
              <a:pathLst>
                <a:path extrusionOk="0" h="802" w="905">
                  <a:moveTo>
                    <a:pt x="559" y="0"/>
                  </a:moveTo>
                  <a:cubicBezTo>
                    <a:pt x="526" y="0"/>
                    <a:pt x="491" y="7"/>
                    <a:pt x="452" y="22"/>
                  </a:cubicBezTo>
                  <a:lnTo>
                    <a:pt x="407" y="45"/>
                  </a:lnTo>
                  <a:cubicBezTo>
                    <a:pt x="124" y="192"/>
                    <a:pt x="0" y="778"/>
                    <a:pt x="418" y="801"/>
                  </a:cubicBezTo>
                  <a:cubicBezTo>
                    <a:pt x="423" y="801"/>
                    <a:pt x="429" y="801"/>
                    <a:pt x="434" y="801"/>
                  </a:cubicBezTo>
                  <a:cubicBezTo>
                    <a:pt x="863" y="801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"/>
            <p:cNvSpPr/>
            <p:nvPr/>
          </p:nvSpPr>
          <p:spPr>
            <a:xfrm>
              <a:off x="5738265" y="521181"/>
              <a:ext cx="29858" cy="27628"/>
            </a:xfrm>
            <a:custGeom>
              <a:rect b="b" l="l" r="r" t="t"/>
              <a:pathLst>
                <a:path extrusionOk="0" h="805" w="870">
                  <a:moveTo>
                    <a:pt x="452" y="1"/>
                  </a:moveTo>
                  <a:cubicBezTo>
                    <a:pt x="21" y="1"/>
                    <a:pt x="1" y="805"/>
                    <a:pt x="349" y="805"/>
                  </a:cubicBezTo>
                  <a:cubicBezTo>
                    <a:pt x="384" y="805"/>
                    <a:pt x="422" y="797"/>
                    <a:pt x="463" y="779"/>
                  </a:cubicBezTo>
                  <a:cubicBezTo>
                    <a:pt x="475" y="768"/>
                    <a:pt x="497" y="757"/>
                    <a:pt x="508" y="757"/>
                  </a:cubicBezTo>
                  <a:cubicBezTo>
                    <a:pt x="779" y="599"/>
                    <a:pt x="869" y="1"/>
                    <a:pt x="45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"/>
            <p:cNvSpPr/>
            <p:nvPr/>
          </p:nvSpPr>
          <p:spPr>
            <a:xfrm>
              <a:off x="6327196" y="134086"/>
              <a:ext cx="34938" cy="21175"/>
            </a:xfrm>
            <a:custGeom>
              <a:rect b="b" l="l" r="r" t="t"/>
              <a:pathLst>
                <a:path extrusionOk="0" h="617" w="1018">
                  <a:moveTo>
                    <a:pt x="435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21" y="548"/>
                    <a:pt x="275" y="616"/>
                    <a:pt x="436" y="616"/>
                  </a:cubicBezTo>
                  <a:cubicBezTo>
                    <a:pt x="717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71" y="120"/>
                  </a:cubicBezTo>
                  <a:cubicBezTo>
                    <a:pt x="693" y="41"/>
                    <a:pt x="562" y="1"/>
                    <a:pt x="43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"/>
            <p:cNvSpPr/>
            <p:nvPr/>
          </p:nvSpPr>
          <p:spPr>
            <a:xfrm>
              <a:off x="6275235" y="427659"/>
              <a:ext cx="30030" cy="22033"/>
            </a:xfrm>
            <a:custGeom>
              <a:rect b="b" l="l" r="r" t="t"/>
              <a:pathLst>
                <a:path extrusionOk="0" h="642" w="875">
                  <a:moveTo>
                    <a:pt x="413" y="1"/>
                  </a:moveTo>
                  <a:cubicBezTo>
                    <a:pt x="195" y="1"/>
                    <a:pt x="0" y="119"/>
                    <a:pt x="96" y="356"/>
                  </a:cubicBezTo>
                  <a:cubicBezTo>
                    <a:pt x="107" y="367"/>
                    <a:pt x="107" y="390"/>
                    <a:pt x="119" y="401"/>
                  </a:cubicBezTo>
                  <a:cubicBezTo>
                    <a:pt x="195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75" y="119"/>
                    <a:pt x="632" y="1"/>
                    <a:pt x="41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"/>
            <p:cNvSpPr/>
            <p:nvPr/>
          </p:nvSpPr>
          <p:spPr>
            <a:xfrm>
              <a:off x="5818951" y="58308"/>
              <a:ext cx="287842" cy="233513"/>
            </a:xfrm>
            <a:custGeom>
              <a:rect b="b" l="l" r="r" t="t"/>
              <a:pathLst>
                <a:path extrusionOk="0" h="6804" w="8387">
                  <a:moveTo>
                    <a:pt x="5932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03" y="6803"/>
                  </a:cubicBezTo>
                  <a:cubicBezTo>
                    <a:pt x="5632" y="6803"/>
                    <a:pt x="5920" y="6750"/>
                    <a:pt x="6135" y="6638"/>
                  </a:cubicBezTo>
                  <a:lnTo>
                    <a:pt x="8031" y="2723"/>
                  </a:lnTo>
                  <a:cubicBezTo>
                    <a:pt x="8387" y="749"/>
                    <a:pt x="7328" y="1"/>
                    <a:pt x="593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"/>
            <p:cNvSpPr/>
            <p:nvPr/>
          </p:nvSpPr>
          <p:spPr>
            <a:xfrm>
              <a:off x="5844005" y="50826"/>
              <a:ext cx="259494" cy="242574"/>
            </a:xfrm>
            <a:custGeom>
              <a:rect b="b" l="l" r="r" t="t"/>
              <a:pathLst>
                <a:path extrusionOk="0" h="7068" w="7561">
                  <a:moveTo>
                    <a:pt x="5129" y="0"/>
                  </a:moveTo>
                  <a:cubicBezTo>
                    <a:pt x="5051" y="0"/>
                    <a:pt x="4974" y="2"/>
                    <a:pt x="4898" y="7"/>
                  </a:cubicBezTo>
                  <a:cubicBezTo>
                    <a:pt x="4141" y="63"/>
                    <a:pt x="3397" y="255"/>
                    <a:pt x="2720" y="582"/>
                  </a:cubicBezTo>
                  <a:cubicBezTo>
                    <a:pt x="2020" y="898"/>
                    <a:pt x="1388" y="1338"/>
                    <a:pt x="858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40" y="2410"/>
                    <a:pt x="395" y="2501"/>
                    <a:pt x="361" y="2580"/>
                  </a:cubicBezTo>
                  <a:cubicBezTo>
                    <a:pt x="305" y="2670"/>
                    <a:pt x="260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68" y="4408"/>
                    <a:pt x="215" y="4791"/>
                    <a:pt x="452" y="5107"/>
                  </a:cubicBezTo>
                  <a:cubicBezTo>
                    <a:pt x="677" y="5423"/>
                    <a:pt x="937" y="5694"/>
                    <a:pt x="1241" y="5931"/>
                  </a:cubicBezTo>
                  <a:cubicBezTo>
                    <a:pt x="1839" y="6382"/>
                    <a:pt x="2517" y="6710"/>
                    <a:pt x="3239" y="6902"/>
                  </a:cubicBezTo>
                  <a:cubicBezTo>
                    <a:pt x="3600" y="6992"/>
                    <a:pt x="3972" y="7048"/>
                    <a:pt x="4333" y="7060"/>
                  </a:cubicBezTo>
                  <a:cubicBezTo>
                    <a:pt x="4390" y="7065"/>
                    <a:pt x="4448" y="7067"/>
                    <a:pt x="4505" y="7067"/>
                  </a:cubicBezTo>
                  <a:cubicBezTo>
                    <a:pt x="4819" y="7067"/>
                    <a:pt x="5128" y="6990"/>
                    <a:pt x="5405" y="6856"/>
                  </a:cubicBezTo>
                  <a:lnTo>
                    <a:pt x="5405" y="6856"/>
                  </a:lnTo>
                  <a:cubicBezTo>
                    <a:pt x="5173" y="6942"/>
                    <a:pt x="4929" y="6984"/>
                    <a:pt x="4682" y="6984"/>
                  </a:cubicBezTo>
                  <a:cubicBezTo>
                    <a:pt x="4570" y="6984"/>
                    <a:pt x="4457" y="6976"/>
                    <a:pt x="4345" y="6958"/>
                  </a:cubicBezTo>
                  <a:cubicBezTo>
                    <a:pt x="3983" y="6913"/>
                    <a:pt x="3634" y="6834"/>
                    <a:pt x="3295" y="6710"/>
                  </a:cubicBezTo>
                  <a:cubicBezTo>
                    <a:pt x="2618" y="6484"/>
                    <a:pt x="1997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74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69" y="2580"/>
                  </a:cubicBezTo>
                  <a:cubicBezTo>
                    <a:pt x="971" y="2433"/>
                    <a:pt x="1083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39" y="445"/>
                    <a:pt x="5244" y="445"/>
                  </a:cubicBezTo>
                  <a:cubicBezTo>
                    <a:pt x="5825" y="445"/>
                    <a:pt x="6407" y="589"/>
                    <a:pt x="6771" y="1000"/>
                  </a:cubicBezTo>
                  <a:cubicBezTo>
                    <a:pt x="6985" y="1248"/>
                    <a:pt x="7121" y="1553"/>
                    <a:pt x="7166" y="1869"/>
                  </a:cubicBezTo>
                  <a:cubicBezTo>
                    <a:pt x="7210" y="2209"/>
                    <a:pt x="7200" y="2549"/>
                    <a:pt x="7158" y="2878"/>
                  </a:cubicBezTo>
                  <a:lnTo>
                    <a:pt x="7158" y="2878"/>
                  </a:lnTo>
                  <a:cubicBezTo>
                    <a:pt x="6856" y="3538"/>
                    <a:pt x="6554" y="4188"/>
                    <a:pt x="6274" y="4848"/>
                  </a:cubicBezTo>
                  <a:cubicBezTo>
                    <a:pt x="5981" y="5514"/>
                    <a:pt x="5687" y="6179"/>
                    <a:pt x="5405" y="6856"/>
                  </a:cubicBezTo>
                  <a:cubicBezTo>
                    <a:pt x="5766" y="6224"/>
                    <a:pt x="6094" y="5570"/>
                    <a:pt x="6443" y="4938"/>
                  </a:cubicBezTo>
                  <a:cubicBezTo>
                    <a:pt x="6793" y="4295"/>
                    <a:pt x="7109" y="3652"/>
                    <a:pt x="7448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27" y="1824"/>
                  </a:cubicBezTo>
                  <a:cubicBezTo>
                    <a:pt x="7493" y="1417"/>
                    <a:pt x="7335" y="1034"/>
                    <a:pt x="7075" y="718"/>
                  </a:cubicBezTo>
                  <a:cubicBezTo>
                    <a:pt x="6805" y="424"/>
                    <a:pt x="6443" y="210"/>
                    <a:pt x="6049" y="108"/>
                  </a:cubicBezTo>
                  <a:cubicBezTo>
                    <a:pt x="5751" y="36"/>
                    <a:pt x="5438" y="0"/>
                    <a:pt x="512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"/>
            <p:cNvSpPr/>
            <p:nvPr/>
          </p:nvSpPr>
          <p:spPr>
            <a:xfrm>
              <a:off x="5727420" y="170774"/>
              <a:ext cx="321853" cy="242471"/>
            </a:xfrm>
            <a:custGeom>
              <a:rect b="b" l="l" r="r" t="t"/>
              <a:pathLst>
                <a:path extrusionOk="0" h="7065" w="9378">
                  <a:moveTo>
                    <a:pt x="5853" y="1"/>
                  </a:moveTo>
                  <a:cubicBezTo>
                    <a:pt x="5698" y="1"/>
                    <a:pt x="5537" y="17"/>
                    <a:pt x="5372" y="55"/>
                  </a:cubicBezTo>
                  <a:cubicBezTo>
                    <a:pt x="4187" y="326"/>
                    <a:pt x="3047" y="1003"/>
                    <a:pt x="2156" y="1770"/>
                  </a:cubicBezTo>
                  <a:cubicBezTo>
                    <a:pt x="1005" y="2763"/>
                    <a:pt x="1" y="4738"/>
                    <a:pt x="1106" y="6149"/>
                  </a:cubicBezTo>
                  <a:cubicBezTo>
                    <a:pt x="1655" y="6820"/>
                    <a:pt x="2458" y="7064"/>
                    <a:pt x="3292" y="7064"/>
                  </a:cubicBezTo>
                  <a:cubicBezTo>
                    <a:pt x="4141" y="7064"/>
                    <a:pt x="5022" y="6811"/>
                    <a:pt x="5699" y="6498"/>
                  </a:cubicBezTo>
                  <a:cubicBezTo>
                    <a:pt x="7471" y="5720"/>
                    <a:pt x="9378" y="3869"/>
                    <a:pt x="8238" y="1759"/>
                  </a:cubicBezTo>
                  <a:lnTo>
                    <a:pt x="7663" y="755"/>
                  </a:lnTo>
                  <a:cubicBezTo>
                    <a:pt x="7663" y="755"/>
                    <a:pt x="6900" y="1"/>
                    <a:pt x="5853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"/>
            <p:cNvSpPr/>
            <p:nvPr/>
          </p:nvSpPr>
          <p:spPr>
            <a:xfrm>
              <a:off x="5739809" y="168338"/>
              <a:ext cx="287396" cy="252630"/>
            </a:xfrm>
            <a:custGeom>
              <a:rect b="b" l="l" r="r" t="t"/>
              <a:pathLst>
                <a:path extrusionOk="0" h="7361" w="8374">
                  <a:moveTo>
                    <a:pt x="5412" y="1"/>
                  </a:moveTo>
                  <a:cubicBezTo>
                    <a:pt x="5387" y="1"/>
                    <a:pt x="5363" y="1"/>
                    <a:pt x="5338" y="2"/>
                  </a:cubicBezTo>
                  <a:cubicBezTo>
                    <a:pt x="5225" y="13"/>
                    <a:pt x="5112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19" y="273"/>
                    <a:pt x="3871" y="374"/>
                  </a:cubicBezTo>
                  <a:cubicBezTo>
                    <a:pt x="3623" y="499"/>
                    <a:pt x="3341" y="589"/>
                    <a:pt x="3081" y="747"/>
                  </a:cubicBezTo>
                  <a:cubicBezTo>
                    <a:pt x="2833" y="905"/>
                    <a:pt x="2540" y="1040"/>
                    <a:pt x="2291" y="1232"/>
                  </a:cubicBezTo>
                  <a:cubicBezTo>
                    <a:pt x="2043" y="1435"/>
                    <a:pt x="1761" y="1604"/>
                    <a:pt x="1513" y="1830"/>
                  </a:cubicBezTo>
                  <a:cubicBezTo>
                    <a:pt x="1253" y="2078"/>
                    <a:pt x="1028" y="2338"/>
                    <a:pt x="824" y="2620"/>
                  </a:cubicBezTo>
                  <a:cubicBezTo>
                    <a:pt x="430" y="3207"/>
                    <a:pt x="91" y="3895"/>
                    <a:pt x="46" y="4685"/>
                  </a:cubicBezTo>
                  <a:cubicBezTo>
                    <a:pt x="1" y="5497"/>
                    <a:pt x="351" y="6276"/>
                    <a:pt x="982" y="6784"/>
                  </a:cubicBezTo>
                  <a:cubicBezTo>
                    <a:pt x="1542" y="7208"/>
                    <a:pt x="2225" y="7361"/>
                    <a:pt x="2877" y="7361"/>
                  </a:cubicBezTo>
                  <a:cubicBezTo>
                    <a:pt x="2988" y="7361"/>
                    <a:pt x="3097" y="7356"/>
                    <a:pt x="3205" y="7348"/>
                  </a:cubicBezTo>
                  <a:cubicBezTo>
                    <a:pt x="3928" y="7292"/>
                    <a:pt x="4639" y="7111"/>
                    <a:pt x="5304" y="6806"/>
                  </a:cubicBezTo>
                  <a:cubicBezTo>
                    <a:pt x="5474" y="6739"/>
                    <a:pt x="5609" y="6682"/>
                    <a:pt x="5767" y="6592"/>
                  </a:cubicBezTo>
                  <a:cubicBezTo>
                    <a:pt x="5925" y="6502"/>
                    <a:pt x="6072" y="6423"/>
                    <a:pt x="6218" y="6332"/>
                  </a:cubicBezTo>
                  <a:cubicBezTo>
                    <a:pt x="6500" y="6152"/>
                    <a:pt x="6760" y="5949"/>
                    <a:pt x="7008" y="5723"/>
                  </a:cubicBezTo>
                  <a:cubicBezTo>
                    <a:pt x="7471" y="5328"/>
                    <a:pt x="7832" y="4832"/>
                    <a:pt x="8091" y="4279"/>
                  </a:cubicBezTo>
                  <a:cubicBezTo>
                    <a:pt x="8306" y="3793"/>
                    <a:pt x="8374" y="3263"/>
                    <a:pt x="8272" y="2755"/>
                  </a:cubicBezTo>
                  <a:cubicBezTo>
                    <a:pt x="8204" y="2372"/>
                    <a:pt x="8058" y="1999"/>
                    <a:pt x="7843" y="1672"/>
                  </a:cubicBezTo>
                  <a:lnTo>
                    <a:pt x="7302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83" y="5464"/>
                  </a:cubicBezTo>
                  <a:cubicBezTo>
                    <a:pt x="6546" y="5655"/>
                    <a:pt x="6286" y="5836"/>
                    <a:pt x="6026" y="5994"/>
                  </a:cubicBezTo>
                  <a:cubicBezTo>
                    <a:pt x="5891" y="6073"/>
                    <a:pt x="5756" y="6152"/>
                    <a:pt x="5609" y="6220"/>
                  </a:cubicBezTo>
                  <a:cubicBezTo>
                    <a:pt x="5462" y="6287"/>
                    <a:pt x="5293" y="6366"/>
                    <a:pt x="5146" y="6423"/>
                  </a:cubicBezTo>
                  <a:cubicBezTo>
                    <a:pt x="4526" y="6694"/>
                    <a:pt x="3860" y="6863"/>
                    <a:pt x="3194" y="6897"/>
                  </a:cubicBezTo>
                  <a:cubicBezTo>
                    <a:pt x="3116" y="6902"/>
                    <a:pt x="3037" y="6905"/>
                    <a:pt x="2958" y="6905"/>
                  </a:cubicBezTo>
                  <a:cubicBezTo>
                    <a:pt x="2355" y="6905"/>
                    <a:pt x="1747" y="6749"/>
                    <a:pt x="1298" y="6400"/>
                  </a:cubicBezTo>
                  <a:cubicBezTo>
                    <a:pt x="768" y="6005"/>
                    <a:pt x="475" y="5362"/>
                    <a:pt x="509" y="4696"/>
                  </a:cubicBezTo>
                  <a:cubicBezTo>
                    <a:pt x="531" y="4042"/>
                    <a:pt x="824" y="3410"/>
                    <a:pt x="1174" y="2868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909"/>
                    <a:pt x="2269" y="1717"/>
                    <a:pt x="2506" y="1525"/>
                  </a:cubicBezTo>
                  <a:cubicBezTo>
                    <a:pt x="2743" y="1334"/>
                    <a:pt x="3002" y="1187"/>
                    <a:pt x="3251" y="1018"/>
                  </a:cubicBezTo>
                  <a:cubicBezTo>
                    <a:pt x="3488" y="882"/>
                    <a:pt x="3725" y="747"/>
                    <a:pt x="3973" y="634"/>
                  </a:cubicBezTo>
                  <a:cubicBezTo>
                    <a:pt x="4210" y="521"/>
                    <a:pt x="4458" y="431"/>
                    <a:pt x="4706" y="352"/>
                  </a:cubicBezTo>
                  <a:lnTo>
                    <a:pt x="5045" y="239"/>
                  </a:lnTo>
                  <a:lnTo>
                    <a:pt x="5361" y="183"/>
                  </a:lnTo>
                  <a:cubicBezTo>
                    <a:pt x="5445" y="172"/>
                    <a:pt x="5528" y="167"/>
                    <a:pt x="5612" y="167"/>
                  </a:cubicBezTo>
                  <a:cubicBezTo>
                    <a:pt x="5900" y="167"/>
                    <a:pt x="6184" y="227"/>
                    <a:pt x="6455" y="341"/>
                  </a:cubicBezTo>
                  <a:cubicBezTo>
                    <a:pt x="6681" y="420"/>
                    <a:pt x="6895" y="532"/>
                    <a:pt x="7098" y="668"/>
                  </a:cubicBezTo>
                  <a:cubicBezTo>
                    <a:pt x="7234" y="758"/>
                    <a:pt x="7302" y="826"/>
                    <a:pt x="7302" y="826"/>
                  </a:cubicBezTo>
                  <a:cubicBezTo>
                    <a:pt x="7245" y="758"/>
                    <a:pt x="7177" y="702"/>
                    <a:pt x="7110" y="645"/>
                  </a:cubicBezTo>
                  <a:cubicBezTo>
                    <a:pt x="6918" y="487"/>
                    <a:pt x="6704" y="352"/>
                    <a:pt x="6478" y="250"/>
                  </a:cubicBezTo>
                  <a:cubicBezTo>
                    <a:pt x="6150" y="81"/>
                    <a:pt x="5782" y="1"/>
                    <a:pt x="54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"/>
            <p:cNvSpPr/>
            <p:nvPr/>
          </p:nvSpPr>
          <p:spPr>
            <a:xfrm>
              <a:off x="5945832" y="60367"/>
              <a:ext cx="375701" cy="224384"/>
            </a:xfrm>
            <a:custGeom>
              <a:rect b="b" l="l" r="r" t="t"/>
              <a:pathLst>
                <a:path extrusionOk="0" h="6538" w="10947">
                  <a:moveTo>
                    <a:pt x="5556" y="0"/>
                  </a:moveTo>
                  <a:cubicBezTo>
                    <a:pt x="5453" y="0"/>
                    <a:pt x="5354" y="4"/>
                    <a:pt x="5259" y="11"/>
                  </a:cubicBezTo>
                  <a:cubicBezTo>
                    <a:pt x="2901" y="203"/>
                    <a:pt x="1" y="3159"/>
                    <a:pt x="2088" y="5348"/>
                  </a:cubicBezTo>
                  <a:cubicBezTo>
                    <a:pt x="2877" y="6168"/>
                    <a:pt x="4430" y="6537"/>
                    <a:pt x="5922" y="6537"/>
                  </a:cubicBezTo>
                  <a:cubicBezTo>
                    <a:pt x="7120" y="6537"/>
                    <a:pt x="8278" y="6300"/>
                    <a:pt x="8972" y="5867"/>
                  </a:cubicBezTo>
                  <a:lnTo>
                    <a:pt x="9931" y="5089"/>
                  </a:lnTo>
                  <a:cubicBezTo>
                    <a:pt x="10947" y="4886"/>
                    <a:pt x="10089" y="2132"/>
                    <a:pt x="9694" y="1625"/>
                  </a:cubicBezTo>
                  <a:cubicBezTo>
                    <a:pt x="8835" y="608"/>
                    <a:pt x="6895" y="0"/>
                    <a:pt x="555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"/>
            <p:cNvSpPr/>
            <p:nvPr/>
          </p:nvSpPr>
          <p:spPr>
            <a:xfrm>
              <a:off x="5977990" y="53366"/>
              <a:ext cx="326898" cy="236259"/>
            </a:xfrm>
            <a:custGeom>
              <a:rect b="b" l="l" r="r" t="t"/>
              <a:pathLst>
                <a:path extrusionOk="0" h="6884" w="9525">
                  <a:moveTo>
                    <a:pt x="4300" y="1"/>
                  </a:moveTo>
                  <a:lnTo>
                    <a:pt x="4119" y="23"/>
                  </a:lnTo>
                  <a:cubicBezTo>
                    <a:pt x="3860" y="68"/>
                    <a:pt x="3600" y="125"/>
                    <a:pt x="3363" y="204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45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508" y="2652"/>
                  </a:cubicBezTo>
                  <a:cubicBezTo>
                    <a:pt x="1" y="3634"/>
                    <a:pt x="170" y="4830"/>
                    <a:pt x="937" y="5620"/>
                  </a:cubicBezTo>
                  <a:cubicBezTo>
                    <a:pt x="1309" y="5993"/>
                    <a:pt x="1750" y="6286"/>
                    <a:pt x="2246" y="6466"/>
                  </a:cubicBezTo>
                  <a:cubicBezTo>
                    <a:pt x="2720" y="6647"/>
                    <a:pt x="3205" y="6760"/>
                    <a:pt x="3713" y="6816"/>
                  </a:cubicBezTo>
                  <a:cubicBezTo>
                    <a:pt x="4059" y="6863"/>
                    <a:pt x="4405" y="6883"/>
                    <a:pt x="4755" y="6883"/>
                  </a:cubicBezTo>
                  <a:cubicBezTo>
                    <a:pt x="4907" y="6883"/>
                    <a:pt x="5060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69" y="6117"/>
                  </a:cubicBezTo>
                  <a:lnTo>
                    <a:pt x="8994" y="5293"/>
                  </a:lnTo>
                  <a:lnTo>
                    <a:pt x="7990" y="6026"/>
                  </a:lnTo>
                  <a:cubicBezTo>
                    <a:pt x="7550" y="6252"/>
                    <a:pt x="7087" y="6399"/>
                    <a:pt x="6613" y="6466"/>
                  </a:cubicBezTo>
                  <a:cubicBezTo>
                    <a:pt x="6139" y="6545"/>
                    <a:pt x="5654" y="6591"/>
                    <a:pt x="5169" y="6591"/>
                  </a:cubicBezTo>
                  <a:cubicBezTo>
                    <a:pt x="5139" y="6591"/>
                    <a:pt x="5109" y="6591"/>
                    <a:pt x="5079" y="6591"/>
                  </a:cubicBezTo>
                  <a:cubicBezTo>
                    <a:pt x="4150" y="6591"/>
                    <a:pt x="3233" y="6422"/>
                    <a:pt x="2359" y="6094"/>
                  </a:cubicBezTo>
                  <a:cubicBezTo>
                    <a:pt x="1930" y="5925"/>
                    <a:pt x="1546" y="5665"/>
                    <a:pt x="1230" y="5338"/>
                  </a:cubicBezTo>
                  <a:cubicBezTo>
                    <a:pt x="926" y="4999"/>
                    <a:pt x="734" y="4593"/>
                    <a:pt x="666" y="4142"/>
                  </a:cubicBezTo>
                  <a:cubicBezTo>
                    <a:pt x="610" y="3702"/>
                    <a:pt x="689" y="3250"/>
                    <a:pt x="903" y="2844"/>
                  </a:cubicBezTo>
                  <a:cubicBezTo>
                    <a:pt x="1106" y="2427"/>
                    <a:pt x="1377" y="2054"/>
                    <a:pt x="1716" y="1738"/>
                  </a:cubicBezTo>
                  <a:cubicBezTo>
                    <a:pt x="2043" y="1400"/>
                    <a:pt x="2427" y="1118"/>
                    <a:pt x="2844" y="903"/>
                  </a:cubicBezTo>
                  <a:cubicBezTo>
                    <a:pt x="3047" y="791"/>
                    <a:pt x="3262" y="700"/>
                    <a:pt x="3476" y="610"/>
                  </a:cubicBezTo>
                  <a:cubicBezTo>
                    <a:pt x="3702" y="542"/>
                    <a:pt x="3927" y="486"/>
                    <a:pt x="4153" y="452"/>
                  </a:cubicBezTo>
                  <a:lnTo>
                    <a:pt x="4334" y="418"/>
                  </a:lnTo>
                  <a:lnTo>
                    <a:pt x="4841" y="418"/>
                  </a:lnTo>
                  <a:cubicBezTo>
                    <a:pt x="5078" y="452"/>
                    <a:pt x="5315" y="452"/>
                    <a:pt x="5552" y="508"/>
                  </a:cubicBezTo>
                  <a:cubicBezTo>
                    <a:pt x="5789" y="542"/>
                    <a:pt x="6026" y="587"/>
                    <a:pt x="6252" y="655"/>
                  </a:cubicBezTo>
                  <a:cubicBezTo>
                    <a:pt x="6489" y="712"/>
                    <a:pt x="6715" y="779"/>
                    <a:pt x="6940" y="869"/>
                  </a:cubicBezTo>
                  <a:cubicBezTo>
                    <a:pt x="7380" y="1027"/>
                    <a:pt x="7798" y="1242"/>
                    <a:pt x="8193" y="1513"/>
                  </a:cubicBezTo>
                  <a:cubicBezTo>
                    <a:pt x="8283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22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86" y="3081"/>
                    <a:pt x="9321" y="3555"/>
                    <a:pt x="9389" y="4029"/>
                  </a:cubicBezTo>
                  <a:cubicBezTo>
                    <a:pt x="9423" y="4266"/>
                    <a:pt x="9434" y="4514"/>
                    <a:pt x="9400" y="4751"/>
                  </a:cubicBezTo>
                  <a:cubicBezTo>
                    <a:pt x="9366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26"/>
                    <a:pt x="9524" y="4266"/>
                    <a:pt x="9513" y="4018"/>
                  </a:cubicBezTo>
                  <a:cubicBezTo>
                    <a:pt x="9468" y="3521"/>
                    <a:pt x="9378" y="3036"/>
                    <a:pt x="9231" y="2562"/>
                  </a:cubicBezTo>
                  <a:cubicBezTo>
                    <a:pt x="9152" y="2314"/>
                    <a:pt x="9050" y="2077"/>
                    <a:pt x="8926" y="1851"/>
                  </a:cubicBezTo>
                  <a:lnTo>
                    <a:pt x="8881" y="1772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58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50"/>
                    <a:pt x="6376" y="283"/>
                  </a:cubicBezTo>
                  <a:cubicBezTo>
                    <a:pt x="6139" y="204"/>
                    <a:pt x="5891" y="147"/>
                    <a:pt x="5643" y="102"/>
                  </a:cubicBezTo>
                  <a:cubicBezTo>
                    <a:pt x="5394" y="46"/>
                    <a:pt x="5146" y="34"/>
                    <a:pt x="48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"/>
            <p:cNvSpPr/>
            <p:nvPr/>
          </p:nvSpPr>
          <p:spPr>
            <a:xfrm>
              <a:off x="5750654" y="187728"/>
              <a:ext cx="335066" cy="369695"/>
            </a:xfrm>
            <a:custGeom>
              <a:rect b="b" l="l" r="r" t="t"/>
              <a:pathLst>
                <a:path extrusionOk="0" h="10772" w="9763">
                  <a:moveTo>
                    <a:pt x="6856" y="1"/>
                  </a:moveTo>
                  <a:cubicBezTo>
                    <a:pt x="6850" y="1"/>
                    <a:pt x="6844" y="1"/>
                    <a:pt x="6839" y="1"/>
                  </a:cubicBezTo>
                  <a:cubicBezTo>
                    <a:pt x="5282" y="80"/>
                    <a:pt x="3431" y="1130"/>
                    <a:pt x="2280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21" y="8871"/>
                    <a:pt x="1817" y="9852"/>
                  </a:cubicBezTo>
                  <a:cubicBezTo>
                    <a:pt x="2569" y="10454"/>
                    <a:pt x="3812" y="10771"/>
                    <a:pt x="5087" y="10771"/>
                  </a:cubicBezTo>
                  <a:cubicBezTo>
                    <a:pt x="7374" y="10771"/>
                    <a:pt x="9763" y="9752"/>
                    <a:pt x="9604" y="7528"/>
                  </a:cubicBezTo>
                  <a:lnTo>
                    <a:pt x="9107" y="6806"/>
                  </a:lnTo>
                  <a:cubicBezTo>
                    <a:pt x="8882" y="5683"/>
                    <a:pt x="7987" y="1"/>
                    <a:pt x="6856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"/>
            <p:cNvSpPr/>
            <p:nvPr/>
          </p:nvSpPr>
          <p:spPr>
            <a:xfrm>
              <a:off x="5749110" y="182100"/>
              <a:ext cx="334654" cy="381501"/>
            </a:xfrm>
            <a:custGeom>
              <a:rect b="b" l="l" r="r" t="t"/>
              <a:pathLst>
                <a:path extrusionOk="0" h="11116" w="9751">
                  <a:moveTo>
                    <a:pt x="6871" y="0"/>
                  </a:moveTo>
                  <a:cubicBezTo>
                    <a:pt x="6834" y="0"/>
                    <a:pt x="6797" y="3"/>
                    <a:pt x="6760" y="7"/>
                  </a:cubicBezTo>
                  <a:lnTo>
                    <a:pt x="6512" y="41"/>
                  </a:lnTo>
                  <a:cubicBezTo>
                    <a:pt x="6354" y="52"/>
                    <a:pt x="6184" y="75"/>
                    <a:pt x="6026" y="120"/>
                  </a:cubicBezTo>
                  <a:cubicBezTo>
                    <a:pt x="5868" y="165"/>
                    <a:pt x="5688" y="188"/>
                    <a:pt x="5541" y="244"/>
                  </a:cubicBezTo>
                  <a:cubicBezTo>
                    <a:pt x="5225" y="346"/>
                    <a:pt x="4909" y="470"/>
                    <a:pt x="4616" y="617"/>
                  </a:cubicBezTo>
                  <a:cubicBezTo>
                    <a:pt x="4322" y="763"/>
                    <a:pt x="4029" y="921"/>
                    <a:pt x="3758" y="1102"/>
                  </a:cubicBezTo>
                  <a:cubicBezTo>
                    <a:pt x="3476" y="1282"/>
                    <a:pt x="3217" y="1474"/>
                    <a:pt x="2957" y="1689"/>
                  </a:cubicBezTo>
                  <a:cubicBezTo>
                    <a:pt x="2438" y="2095"/>
                    <a:pt x="2009" y="2625"/>
                    <a:pt x="1603" y="3110"/>
                  </a:cubicBezTo>
                  <a:cubicBezTo>
                    <a:pt x="1400" y="3370"/>
                    <a:pt x="1208" y="3641"/>
                    <a:pt x="1039" y="3923"/>
                  </a:cubicBezTo>
                  <a:cubicBezTo>
                    <a:pt x="858" y="4205"/>
                    <a:pt x="711" y="4498"/>
                    <a:pt x="587" y="4814"/>
                  </a:cubicBezTo>
                  <a:cubicBezTo>
                    <a:pt x="441" y="5108"/>
                    <a:pt x="339" y="5424"/>
                    <a:pt x="260" y="5751"/>
                  </a:cubicBezTo>
                  <a:lnTo>
                    <a:pt x="113" y="6225"/>
                  </a:lnTo>
                  <a:cubicBezTo>
                    <a:pt x="80" y="6428"/>
                    <a:pt x="68" y="6552"/>
                    <a:pt x="46" y="6721"/>
                  </a:cubicBezTo>
                  <a:cubicBezTo>
                    <a:pt x="1" y="7410"/>
                    <a:pt x="147" y="8109"/>
                    <a:pt x="486" y="8719"/>
                  </a:cubicBezTo>
                  <a:cubicBezTo>
                    <a:pt x="813" y="9305"/>
                    <a:pt x="1264" y="9824"/>
                    <a:pt x="1795" y="10242"/>
                  </a:cubicBezTo>
                  <a:cubicBezTo>
                    <a:pt x="2348" y="10626"/>
                    <a:pt x="2991" y="10885"/>
                    <a:pt x="3657" y="10987"/>
                  </a:cubicBezTo>
                  <a:cubicBezTo>
                    <a:pt x="4105" y="11073"/>
                    <a:pt x="4559" y="11115"/>
                    <a:pt x="5012" y="11115"/>
                  </a:cubicBezTo>
                  <a:cubicBezTo>
                    <a:pt x="5870" y="11115"/>
                    <a:pt x="6726" y="10962"/>
                    <a:pt x="7538" y="10659"/>
                  </a:cubicBezTo>
                  <a:cubicBezTo>
                    <a:pt x="8159" y="10434"/>
                    <a:pt x="8723" y="10050"/>
                    <a:pt x="9152" y="9542"/>
                  </a:cubicBezTo>
                  <a:cubicBezTo>
                    <a:pt x="9558" y="9023"/>
                    <a:pt x="9750" y="8358"/>
                    <a:pt x="9682" y="7692"/>
                  </a:cubicBezTo>
                  <a:lnTo>
                    <a:pt x="9682" y="7680"/>
                  </a:lnTo>
                  <a:lnTo>
                    <a:pt x="9152" y="6970"/>
                  </a:lnTo>
                  <a:lnTo>
                    <a:pt x="9626" y="7714"/>
                  </a:lnTo>
                  <a:lnTo>
                    <a:pt x="9626" y="7692"/>
                  </a:lnTo>
                  <a:lnTo>
                    <a:pt x="9626" y="7692"/>
                  </a:lnTo>
                  <a:cubicBezTo>
                    <a:pt x="9660" y="8324"/>
                    <a:pt x="9445" y="8956"/>
                    <a:pt x="9028" y="9430"/>
                  </a:cubicBezTo>
                  <a:cubicBezTo>
                    <a:pt x="8588" y="9881"/>
                    <a:pt x="8046" y="10219"/>
                    <a:pt x="7459" y="10411"/>
                  </a:cubicBezTo>
                  <a:cubicBezTo>
                    <a:pt x="6745" y="10645"/>
                    <a:pt x="6004" y="10764"/>
                    <a:pt x="5260" y="10764"/>
                  </a:cubicBezTo>
                  <a:cubicBezTo>
                    <a:pt x="4746" y="10764"/>
                    <a:pt x="4232" y="10707"/>
                    <a:pt x="3724" y="10592"/>
                  </a:cubicBezTo>
                  <a:cubicBezTo>
                    <a:pt x="3126" y="10456"/>
                    <a:pt x="2528" y="10265"/>
                    <a:pt x="2043" y="9892"/>
                  </a:cubicBezTo>
                  <a:cubicBezTo>
                    <a:pt x="1569" y="9508"/>
                    <a:pt x="1174" y="9035"/>
                    <a:pt x="881" y="8504"/>
                  </a:cubicBezTo>
                  <a:cubicBezTo>
                    <a:pt x="587" y="7974"/>
                    <a:pt x="463" y="7376"/>
                    <a:pt x="508" y="6778"/>
                  </a:cubicBezTo>
                  <a:cubicBezTo>
                    <a:pt x="531" y="6631"/>
                    <a:pt x="553" y="6428"/>
                    <a:pt x="576" y="6326"/>
                  </a:cubicBezTo>
                  <a:lnTo>
                    <a:pt x="711" y="5875"/>
                  </a:lnTo>
                  <a:cubicBezTo>
                    <a:pt x="790" y="5570"/>
                    <a:pt x="892" y="5277"/>
                    <a:pt x="1016" y="4995"/>
                  </a:cubicBezTo>
                  <a:cubicBezTo>
                    <a:pt x="1129" y="4701"/>
                    <a:pt x="1276" y="4419"/>
                    <a:pt x="1434" y="4160"/>
                  </a:cubicBezTo>
                  <a:cubicBezTo>
                    <a:pt x="1592" y="3889"/>
                    <a:pt x="1772" y="3641"/>
                    <a:pt x="1964" y="3392"/>
                  </a:cubicBezTo>
                  <a:cubicBezTo>
                    <a:pt x="2370" y="2885"/>
                    <a:pt x="2754" y="2411"/>
                    <a:pt x="3239" y="2016"/>
                  </a:cubicBezTo>
                  <a:cubicBezTo>
                    <a:pt x="3476" y="1813"/>
                    <a:pt x="3724" y="1621"/>
                    <a:pt x="3984" y="1452"/>
                  </a:cubicBezTo>
                  <a:cubicBezTo>
                    <a:pt x="4255" y="1282"/>
                    <a:pt x="4526" y="1124"/>
                    <a:pt x="4808" y="978"/>
                  </a:cubicBezTo>
                  <a:cubicBezTo>
                    <a:pt x="5078" y="842"/>
                    <a:pt x="5372" y="718"/>
                    <a:pt x="5665" y="617"/>
                  </a:cubicBezTo>
                  <a:cubicBezTo>
                    <a:pt x="5812" y="560"/>
                    <a:pt x="5959" y="526"/>
                    <a:pt x="6105" y="492"/>
                  </a:cubicBezTo>
                  <a:lnTo>
                    <a:pt x="6320" y="425"/>
                  </a:lnTo>
                  <a:lnTo>
                    <a:pt x="6557" y="391"/>
                  </a:lnTo>
                  <a:cubicBezTo>
                    <a:pt x="6679" y="382"/>
                    <a:pt x="6828" y="346"/>
                    <a:pt x="6911" y="346"/>
                  </a:cubicBezTo>
                  <a:cubicBezTo>
                    <a:pt x="6934" y="346"/>
                    <a:pt x="6953" y="349"/>
                    <a:pt x="6963" y="357"/>
                  </a:cubicBezTo>
                  <a:cubicBezTo>
                    <a:pt x="7076" y="402"/>
                    <a:pt x="7177" y="492"/>
                    <a:pt x="7245" y="594"/>
                  </a:cubicBezTo>
                  <a:cubicBezTo>
                    <a:pt x="7426" y="842"/>
                    <a:pt x="7572" y="1113"/>
                    <a:pt x="7685" y="1406"/>
                  </a:cubicBezTo>
                  <a:cubicBezTo>
                    <a:pt x="7911" y="1993"/>
                    <a:pt x="8114" y="2603"/>
                    <a:pt x="8272" y="3223"/>
                  </a:cubicBezTo>
                  <a:cubicBezTo>
                    <a:pt x="8622" y="4453"/>
                    <a:pt x="8870" y="5717"/>
                    <a:pt x="9152" y="6970"/>
                  </a:cubicBezTo>
                  <a:cubicBezTo>
                    <a:pt x="8971" y="5694"/>
                    <a:pt x="8768" y="4431"/>
                    <a:pt x="8486" y="3167"/>
                  </a:cubicBezTo>
                  <a:cubicBezTo>
                    <a:pt x="8351" y="2535"/>
                    <a:pt x="8170" y="1914"/>
                    <a:pt x="7956" y="1294"/>
                  </a:cubicBezTo>
                  <a:cubicBezTo>
                    <a:pt x="7843" y="978"/>
                    <a:pt x="7696" y="684"/>
                    <a:pt x="7505" y="402"/>
                  </a:cubicBezTo>
                  <a:cubicBezTo>
                    <a:pt x="7403" y="233"/>
                    <a:pt x="7245" y="98"/>
                    <a:pt x="7064" y="30"/>
                  </a:cubicBezTo>
                  <a:cubicBezTo>
                    <a:pt x="7000" y="8"/>
                    <a:pt x="6936" y="0"/>
                    <a:pt x="687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"/>
            <p:cNvSpPr/>
            <p:nvPr/>
          </p:nvSpPr>
          <p:spPr>
            <a:xfrm>
              <a:off x="5823069" y="196377"/>
              <a:ext cx="328442" cy="404152"/>
            </a:xfrm>
            <a:custGeom>
              <a:rect b="b" l="l" r="r" t="t"/>
              <a:pathLst>
                <a:path extrusionOk="0" h="11776" w="9570">
                  <a:moveTo>
                    <a:pt x="4830" y="0"/>
                  </a:moveTo>
                  <a:cubicBezTo>
                    <a:pt x="4379" y="0"/>
                    <a:pt x="3905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1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51" y="9702"/>
                  </a:cubicBezTo>
                  <a:cubicBezTo>
                    <a:pt x="9434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43" y="2503"/>
                    <a:pt x="6749" y="1273"/>
                  </a:cubicBezTo>
                  <a:cubicBezTo>
                    <a:pt x="6067" y="485"/>
                    <a:pt x="5471" y="0"/>
                    <a:pt x="4830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"/>
            <p:cNvSpPr/>
            <p:nvPr/>
          </p:nvSpPr>
          <p:spPr>
            <a:xfrm>
              <a:off x="5827325" y="191195"/>
              <a:ext cx="323809" cy="412698"/>
            </a:xfrm>
            <a:custGeom>
              <a:rect b="b" l="l" r="r" t="t"/>
              <a:pathLst>
                <a:path extrusionOk="0" h="12025" w="9435">
                  <a:moveTo>
                    <a:pt x="9435" y="7889"/>
                  </a:moveTo>
                  <a:lnTo>
                    <a:pt x="9435" y="7889"/>
                  </a:lnTo>
                  <a:cubicBezTo>
                    <a:pt x="9435" y="7890"/>
                    <a:pt x="9424" y="8010"/>
                    <a:pt x="9423" y="8262"/>
                  </a:cubicBezTo>
                  <a:lnTo>
                    <a:pt x="9423" y="8262"/>
                  </a:lnTo>
                  <a:cubicBezTo>
                    <a:pt x="9435" y="8025"/>
                    <a:pt x="9435" y="7890"/>
                    <a:pt x="9435" y="7889"/>
                  </a:cubicBezTo>
                  <a:close/>
                  <a:moveTo>
                    <a:pt x="9423" y="8262"/>
                  </a:moveTo>
                  <a:cubicBezTo>
                    <a:pt x="9423" y="8262"/>
                    <a:pt x="9423" y="8262"/>
                    <a:pt x="9423" y="8262"/>
                  </a:cubicBezTo>
                  <a:cubicBezTo>
                    <a:pt x="9412" y="8408"/>
                    <a:pt x="9401" y="8555"/>
                    <a:pt x="9367" y="8702"/>
                  </a:cubicBezTo>
                  <a:cubicBezTo>
                    <a:pt x="9401" y="8566"/>
                    <a:pt x="9412" y="8420"/>
                    <a:pt x="9423" y="8273"/>
                  </a:cubicBezTo>
                  <a:cubicBezTo>
                    <a:pt x="9423" y="8269"/>
                    <a:pt x="9423" y="8265"/>
                    <a:pt x="9423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8" y="1"/>
                    <a:pt x="4616" y="2"/>
                  </a:cubicBezTo>
                  <a:cubicBezTo>
                    <a:pt x="4357" y="24"/>
                    <a:pt x="4108" y="103"/>
                    <a:pt x="3883" y="227"/>
                  </a:cubicBezTo>
                  <a:cubicBezTo>
                    <a:pt x="3431" y="476"/>
                    <a:pt x="3070" y="859"/>
                    <a:pt x="2732" y="1209"/>
                  </a:cubicBezTo>
                  <a:cubicBezTo>
                    <a:pt x="2562" y="1378"/>
                    <a:pt x="2382" y="1548"/>
                    <a:pt x="2224" y="1740"/>
                  </a:cubicBezTo>
                  <a:cubicBezTo>
                    <a:pt x="2066" y="1943"/>
                    <a:pt x="1919" y="2157"/>
                    <a:pt x="1761" y="2360"/>
                  </a:cubicBezTo>
                  <a:cubicBezTo>
                    <a:pt x="1129" y="3184"/>
                    <a:pt x="712" y="4166"/>
                    <a:pt x="396" y="5147"/>
                  </a:cubicBezTo>
                  <a:cubicBezTo>
                    <a:pt x="103" y="6152"/>
                    <a:pt x="1" y="7212"/>
                    <a:pt x="114" y="8250"/>
                  </a:cubicBezTo>
                  <a:cubicBezTo>
                    <a:pt x="170" y="8770"/>
                    <a:pt x="306" y="9277"/>
                    <a:pt x="520" y="9751"/>
                  </a:cubicBezTo>
                  <a:cubicBezTo>
                    <a:pt x="757" y="10203"/>
                    <a:pt x="1062" y="10620"/>
                    <a:pt x="1445" y="10959"/>
                  </a:cubicBezTo>
                  <a:cubicBezTo>
                    <a:pt x="1818" y="11275"/>
                    <a:pt x="2235" y="11523"/>
                    <a:pt x="2698" y="11703"/>
                  </a:cubicBezTo>
                  <a:cubicBezTo>
                    <a:pt x="2912" y="11794"/>
                    <a:pt x="3138" y="11850"/>
                    <a:pt x="3352" y="11918"/>
                  </a:cubicBezTo>
                  <a:cubicBezTo>
                    <a:pt x="3578" y="11974"/>
                    <a:pt x="3804" y="12008"/>
                    <a:pt x="4029" y="12019"/>
                  </a:cubicBezTo>
                  <a:cubicBezTo>
                    <a:pt x="4109" y="12023"/>
                    <a:pt x="4188" y="12024"/>
                    <a:pt x="4268" y="12024"/>
                  </a:cubicBezTo>
                  <a:cubicBezTo>
                    <a:pt x="5032" y="12024"/>
                    <a:pt x="5784" y="11877"/>
                    <a:pt x="6489" y="11591"/>
                  </a:cubicBezTo>
                  <a:cubicBezTo>
                    <a:pt x="7144" y="11365"/>
                    <a:pt x="7764" y="11015"/>
                    <a:pt x="8306" y="10575"/>
                  </a:cubicBezTo>
                  <a:cubicBezTo>
                    <a:pt x="8735" y="10237"/>
                    <a:pt x="9051" y="9785"/>
                    <a:pt x="9231" y="9277"/>
                  </a:cubicBezTo>
                  <a:cubicBezTo>
                    <a:pt x="9299" y="9086"/>
                    <a:pt x="9344" y="8894"/>
                    <a:pt x="9367" y="8702"/>
                  </a:cubicBezTo>
                  <a:lnTo>
                    <a:pt x="9367" y="8702"/>
                  </a:lnTo>
                  <a:cubicBezTo>
                    <a:pt x="9333" y="8894"/>
                    <a:pt x="9288" y="9086"/>
                    <a:pt x="9220" y="9266"/>
                  </a:cubicBezTo>
                  <a:cubicBezTo>
                    <a:pt x="9028" y="9774"/>
                    <a:pt x="8712" y="10214"/>
                    <a:pt x="8284" y="10541"/>
                  </a:cubicBezTo>
                  <a:cubicBezTo>
                    <a:pt x="7742" y="10970"/>
                    <a:pt x="7121" y="11286"/>
                    <a:pt x="6456" y="11489"/>
                  </a:cubicBezTo>
                  <a:cubicBezTo>
                    <a:pt x="5815" y="11712"/>
                    <a:pt x="5152" y="11820"/>
                    <a:pt x="4484" y="11820"/>
                  </a:cubicBezTo>
                  <a:cubicBezTo>
                    <a:pt x="4340" y="11820"/>
                    <a:pt x="4196" y="11815"/>
                    <a:pt x="4052" y="11805"/>
                  </a:cubicBezTo>
                  <a:cubicBezTo>
                    <a:pt x="3838" y="11782"/>
                    <a:pt x="3623" y="11737"/>
                    <a:pt x="3420" y="11681"/>
                  </a:cubicBezTo>
                  <a:cubicBezTo>
                    <a:pt x="3217" y="11602"/>
                    <a:pt x="3003" y="11545"/>
                    <a:pt x="2799" y="11444"/>
                  </a:cubicBezTo>
                  <a:cubicBezTo>
                    <a:pt x="2382" y="11263"/>
                    <a:pt x="1998" y="11015"/>
                    <a:pt x="1671" y="10710"/>
                  </a:cubicBezTo>
                  <a:cubicBezTo>
                    <a:pt x="1005" y="10067"/>
                    <a:pt x="622" y="9165"/>
                    <a:pt x="531" y="8205"/>
                  </a:cubicBezTo>
                  <a:cubicBezTo>
                    <a:pt x="452" y="7224"/>
                    <a:pt x="554" y="6231"/>
                    <a:pt x="847" y="5283"/>
                  </a:cubicBezTo>
                  <a:cubicBezTo>
                    <a:pt x="1129" y="4335"/>
                    <a:pt x="1513" y="3398"/>
                    <a:pt x="2089" y="2620"/>
                  </a:cubicBezTo>
                  <a:cubicBezTo>
                    <a:pt x="2235" y="2428"/>
                    <a:pt x="2348" y="2213"/>
                    <a:pt x="2517" y="2022"/>
                  </a:cubicBezTo>
                  <a:cubicBezTo>
                    <a:pt x="2687" y="1841"/>
                    <a:pt x="2856" y="1661"/>
                    <a:pt x="3014" y="1480"/>
                  </a:cubicBezTo>
                  <a:cubicBezTo>
                    <a:pt x="3341" y="1108"/>
                    <a:pt x="3646" y="758"/>
                    <a:pt x="4029" y="521"/>
                  </a:cubicBezTo>
                  <a:cubicBezTo>
                    <a:pt x="4241" y="382"/>
                    <a:pt x="4489" y="309"/>
                    <a:pt x="4736" y="309"/>
                  </a:cubicBezTo>
                  <a:cubicBezTo>
                    <a:pt x="4911" y="309"/>
                    <a:pt x="5085" y="345"/>
                    <a:pt x="5248" y="419"/>
                  </a:cubicBezTo>
                  <a:cubicBezTo>
                    <a:pt x="5632" y="589"/>
                    <a:pt x="5970" y="893"/>
                    <a:pt x="6275" y="1198"/>
                  </a:cubicBezTo>
                  <a:cubicBezTo>
                    <a:pt x="6828" y="1785"/>
                    <a:pt x="7336" y="2439"/>
                    <a:pt x="7753" y="3139"/>
                  </a:cubicBezTo>
                  <a:cubicBezTo>
                    <a:pt x="7956" y="3443"/>
                    <a:pt x="8126" y="3759"/>
                    <a:pt x="8284" y="4098"/>
                  </a:cubicBezTo>
                  <a:cubicBezTo>
                    <a:pt x="8430" y="4391"/>
                    <a:pt x="8566" y="4685"/>
                    <a:pt x="8690" y="5001"/>
                  </a:cubicBezTo>
                  <a:lnTo>
                    <a:pt x="9017" y="5802"/>
                  </a:lnTo>
                  <a:cubicBezTo>
                    <a:pt x="9096" y="6061"/>
                    <a:pt x="9186" y="6287"/>
                    <a:pt x="9231" y="6513"/>
                  </a:cubicBezTo>
                  <a:cubicBezTo>
                    <a:pt x="9277" y="6705"/>
                    <a:pt x="9322" y="6896"/>
                    <a:pt x="9344" y="7088"/>
                  </a:cubicBezTo>
                  <a:cubicBezTo>
                    <a:pt x="9378" y="7235"/>
                    <a:pt x="9401" y="7382"/>
                    <a:pt x="9401" y="7528"/>
                  </a:cubicBezTo>
                  <a:cubicBezTo>
                    <a:pt x="9423" y="7765"/>
                    <a:pt x="9435" y="7889"/>
                    <a:pt x="9435" y="7889"/>
                  </a:cubicBezTo>
                  <a:cubicBezTo>
                    <a:pt x="9435" y="7889"/>
                    <a:pt x="9423" y="7765"/>
                    <a:pt x="9412" y="7528"/>
                  </a:cubicBezTo>
                  <a:cubicBezTo>
                    <a:pt x="9412" y="7382"/>
                    <a:pt x="9401" y="7235"/>
                    <a:pt x="9367" y="7088"/>
                  </a:cubicBezTo>
                  <a:cubicBezTo>
                    <a:pt x="9344" y="6885"/>
                    <a:pt x="9310" y="6693"/>
                    <a:pt x="9254" y="6501"/>
                  </a:cubicBezTo>
                  <a:cubicBezTo>
                    <a:pt x="9220" y="6287"/>
                    <a:pt x="9130" y="6050"/>
                    <a:pt x="9062" y="5802"/>
                  </a:cubicBezTo>
                  <a:cubicBezTo>
                    <a:pt x="8961" y="5542"/>
                    <a:pt x="8859" y="5271"/>
                    <a:pt x="8746" y="4989"/>
                  </a:cubicBezTo>
                  <a:cubicBezTo>
                    <a:pt x="8633" y="4673"/>
                    <a:pt x="8498" y="4369"/>
                    <a:pt x="8351" y="4075"/>
                  </a:cubicBezTo>
                  <a:cubicBezTo>
                    <a:pt x="8205" y="3737"/>
                    <a:pt x="8035" y="3410"/>
                    <a:pt x="7855" y="3082"/>
                  </a:cubicBezTo>
                  <a:cubicBezTo>
                    <a:pt x="7460" y="2360"/>
                    <a:pt x="6986" y="1672"/>
                    <a:pt x="6433" y="1051"/>
                  </a:cubicBezTo>
                  <a:cubicBezTo>
                    <a:pt x="6140" y="735"/>
                    <a:pt x="5812" y="385"/>
                    <a:pt x="5361" y="171"/>
                  </a:cubicBezTo>
                  <a:cubicBezTo>
                    <a:pt x="5154" y="57"/>
                    <a:pt x="4919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"/>
            <p:cNvSpPr/>
            <p:nvPr/>
          </p:nvSpPr>
          <p:spPr>
            <a:xfrm>
              <a:off x="5985334" y="145377"/>
              <a:ext cx="385379" cy="318490"/>
            </a:xfrm>
            <a:custGeom>
              <a:rect b="b" l="l" r="r" t="t"/>
              <a:pathLst>
                <a:path extrusionOk="0" h="9280" w="11229">
                  <a:moveTo>
                    <a:pt x="4965" y="1"/>
                  </a:moveTo>
                  <a:cubicBezTo>
                    <a:pt x="3583" y="1"/>
                    <a:pt x="1997" y="340"/>
                    <a:pt x="1" y="1235"/>
                  </a:cubicBezTo>
                  <a:cubicBezTo>
                    <a:pt x="723" y="3323"/>
                    <a:pt x="1637" y="5489"/>
                    <a:pt x="2867" y="7227"/>
                  </a:cubicBezTo>
                  <a:cubicBezTo>
                    <a:pt x="3522" y="8141"/>
                    <a:pt x="4029" y="8829"/>
                    <a:pt x="5090" y="9224"/>
                  </a:cubicBezTo>
                  <a:cubicBezTo>
                    <a:pt x="5207" y="9267"/>
                    <a:pt x="5442" y="9280"/>
                    <a:pt x="5700" y="9280"/>
                  </a:cubicBezTo>
                  <a:cubicBezTo>
                    <a:pt x="6064" y="9280"/>
                    <a:pt x="6474" y="9254"/>
                    <a:pt x="6659" y="9247"/>
                  </a:cubicBezTo>
                  <a:cubicBezTo>
                    <a:pt x="7674" y="9168"/>
                    <a:pt x="8791" y="8547"/>
                    <a:pt x="9389" y="7882"/>
                  </a:cubicBezTo>
                  <a:cubicBezTo>
                    <a:pt x="11229" y="5692"/>
                    <a:pt x="11161" y="1664"/>
                    <a:pt x="8001" y="547"/>
                  </a:cubicBezTo>
                  <a:cubicBezTo>
                    <a:pt x="7051" y="220"/>
                    <a:pt x="6074" y="1"/>
                    <a:pt x="4965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"/>
            <p:cNvSpPr/>
            <p:nvPr/>
          </p:nvSpPr>
          <p:spPr>
            <a:xfrm>
              <a:off x="5976823" y="137415"/>
              <a:ext cx="377623" cy="326623"/>
            </a:xfrm>
            <a:custGeom>
              <a:rect b="b" l="l" r="r" t="t"/>
              <a:pathLst>
                <a:path extrusionOk="0" h="9517" w="11003">
                  <a:moveTo>
                    <a:pt x="5079" y="0"/>
                  </a:moveTo>
                  <a:cubicBezTo>
                    <a:pt x="4650" y="0"/>
                    <a:pt x="4221" y="45"/>
                    <a:pt x="3792" y="113"/>
                  </a:cubicBezTo>
                  <a:cubicBezTo>
                    <a:pt x="3375" y="181"/>
                    <a:pt x="2957" y="282"/>
                    <a:pt x="2540" y="395"/>
                  </a:cubicBezTo>
                  <a:cubicBezTo>
                    <a:pt x="1727" y="632"/>
                    <a:pt x="937" y="937"/>
                    <a:pt x="170" y="1298"/>
                  </a:cubicBezTo>
                  <a:lnTo>
                    <a:pt x="1" y="1377"/>
                  </a:lnTo>
                  <a:lnTo>
                    <a:pt x="68" y="1535"/>
                  </a:lnTo>
                  <a:cubicBezTo>
                    <a:pt x="396" y="2415"/>
                    <a:pt x="745" y="3295"/>
                    <a:pt x="1140" y="4153"/>
                  </a:cubicBezTo>
                  <a:cubicBezTo>
                    <a:pt x="1343" y="4582"/>
                    <a:pt x="1547" y="5010"/>
                    <a:pt x="1772" y="5417"/>
                  </a:cubicBezTo>
                  <a:cubicBezTo>
                    <a:pt x="1998" y="5834"/>
                    <a:pt x="2235" y="6240"/>
                    <a:pt x="2494" y="6647"/>
                  </a:cubicBezTo>
                  <a:cubicBezTo>
                    <a:pt x="2607" y="6850"/>
                    <a:pt x="2743" y="7030"/>
                    <a:pt x="2889" y="7222"/>
                  </a:cubicBezTo>
                  <a:cubicBezTo>
                    <a:pt x="3025" y="7414"/>
                    <a:pt x="3172" y="7606"/>
                    <a:pt x="3307" y="7798"/>
                  </a:cubicBezTo>
                  <a:cubicBezTo>
                    <a:pt x="3578" y="8181"/>
                    <a:pt x="3905" y="8531"/>
                    <a:pt x="4255" y="8847"/>
                  </a:cubicBezTo>
                  <a:cubicBezTo>
                    <a:pt x="4435" y="9005"/>
                    <a:pt x="4627" y="9129"/>
                    <a:pt x="4842" y="9242"/>
                  </a:cubicBezTo>
                  <a:cubicBezTo>
                    <a:pt x="4943" y="9298"/>
                    <a:pt x="5045" y="9355"/>
                    <a:pt x="5158" y="9400"/>
                  </a:cubicBezTo>
                  <a:cubicBezTo>
                    <a:pt x="5270" y="9445"/>
                    <a:pt x="5383" y="9479"/>
                    <a:pt x="5496" y="9502"/>
                  </a:cubicBezTo>
                  <a:cubicBezTo>
                    <a:pt x="5692" y="9511"/>
                    <a:pt x="5889" y="9516"/>
                    <a:pt x="6084" y="9516"/>
                  </a:cubicBezTo>
                  <a:cubicBezTo>
                    <a:pt x="6361" y="9516"/>
                    <a:pt x="6636" y="9505"/>
                    <a:pt x="6907" y="9479"/>
                  </a:cubicBezTo>
                  <a:lnTo>
                    <a:pt x="6907" y="9479"/>
                  </a:lnTo>
                  <a:cubicBezTo>
                    <a:pt x="6675" y="9496"/>
                    <a:pt x="6441" y="9504"/>
                    <a:pt x="6206" y="9504"/>
                  </a:cubicBezTo>
                  <a:cubicBezTo>
                    <a:pt x="5970" y="9504"/>
                    <a:pt x="5733" y="9496"/>
                    <a:pt x="5496" y="9479"/>
                  </a:cubicBezTo>
                  <a:cubicBezTo>
                    <a:pt x="5383" y="9456"/>
                    <a:pt x="5270" y="9423"/>
                    <a:pt x="5169" y="9366"/>
                  </a:cubicBezTo>
                  <a:cubicBezTo>
                    <a:pt x="5067" y="9321"/>
                    <a:pt x="4954" y="9276"/>
                    <a:pt x="4853" y="9208"/>
                  </a:cubicBezTo>
                  <a:cubicBezTo>
                    <a:pt x="4650" y="9095"/>
                    <a:pt x="4458" y="8960"/>
                    <a:pt x="4289" y="8813"/>
                  </a:cubicBezTo>
                  <a:cubicBezTo>
                    <a:pt x="3939" y="8497"/>
                    <a:pt x="3634" y="8136"/>
                    <a:pt x="3375" y="7752"/>
                  </a:cubicBezTo>
                  <a:cubicBezTo>
                    <a:pt x="3239" y="7549"/>
                    <a:pt x="3115" y="7358"/>
                    <a:pt x="2991" y="7166"/>
                  </a:cubicBezTo>
                  <a:cubicBezTo>
                    <a:pt x="2867" y="6963"/>
                    <a:pt x="2731" y="6771"/>
                    <a:pt x="2619" y="6568"/>
                  </a:cubicBezTo>
                  <a:cubicBezTo>
                    <a:pt x="2382" y="6161"/>
                    <a:pt x="2156" y="5744"/>
                    <a:pt x="1964" y="5326"/>
                  </a:cubicBezTo>
                  <a:cubicBezTo>
                    <a:pt x="1772" y="4898"/>
                    <a:pt x="1569" y="4480"/>
                    <a:pt x="1400" y="4040"/>
                  </a:cubicBezTo>
                  <a:cubicBezTo>
                    <a:pt x="1062" y="3237"/>
                    <a:pt x="763" y="2414"/>
                    <a:pt x="495" y="1581"/>
                  </a:cubicBezTo>
                  <a:lnTo>
                    <a:pt x="495" y="1581"/>
                  </a:lnTo>
                  <a:cubicBezTo>
                    <a:pt x="831" y="1446"/>
                    <a:pt x="1161" y="1313"/>
                    <a:pt x="1490" y="1196"/>
                  </a:cubicBezTo>
                  <a:cubicBezTo>
                    <a:pt x="1885" y="1050"/>
                    <a:pt x="2269" y="926"/>
                    <a:pt x="2675" y="824"/>
                  </a:cubicBezTo>
                  <a:cubicBezTo>
                    <a:pt x="3070" y="722"/>
                    <a:pt x="3476" y="632"/>
                    <a:pt x="3871" y="576"/>
                  </a:cubicBezTo>
                  <a:cubicBezTo>
                    <a:pt x="4277" y="519"/>
                    <a:pt x="4684" y="485"/>
                    <a:pt x="5090" y="474"/>
                  </a:cubicBezTo>
                  <a:cubicBezTo>
                    <a:pt x="5165" y="472"/>
                    <a:pt x="5240" y="471"/>
                    <a:pt x="5315" y="471"/>
                  </a:cubicBezTo>
                  <a:cubicBezTo>
                    <a:pt x="6062" y="471"/>
                    <a:pt x="6798" y="573"/>
                    <a:pt x="7516" y="768"/>
                  </a:cubicBezTo>
                  <a:cubicBezTo>
                    <a:pt x="7911" y="869"/>
                    <a:pt x="8295" y="1005"/>
                    <a:pt x="8667" y="1174"/>
                  </a:cubicBezTo>
                  <a:cubicBezTo>
                    <a:pt x="9028" y="1343"/>
                    <a:pt x="9355" y="1569"/>
                    <a:pt x="9637" y="1851"/>
                  </a:cubicBezTo>
                  <a:cubicBezTo>
                    <a:pt x="10202" y="2438"/>
                    <a:pt x="10574" y="3182"/>
                    <a:pt x="10698" y="3984"/>
                  </a:cubicBezTo>
                  <a:cubicBezTo>
                    <a:pt x="10822" y="4807"/>
                    <a:pt x="10755" y="5642"/>
                    <a:pt x="10506" y="6432"/>
                  </a:cubicBezTo>
                  <a:cubicBezTo>
                    <a:pt x="10382" y="6827"/>
                    <a:pt x="10213" y="7211"/>
                    <a:pt x="9987" y="7561"/>
                  </a:cubicBezTo>
                  <a:cubicBezTo>
                    <a:pt x="9784" y="7922"/>
                    <a:pt x="9502" y="8238"/>
                    <a:pt x="9186" y="8497"/>
                  </a:cubicBezTo>
                  <a:cubicBezTo>
                    <a:pt x="8859" y="8768"/>
                    <a:pt x="8498" y="8982"/>
                    <a:pt x="8114" y="9152"/>
                  </a:cubicBezTo>
                  <a:cubicBezTo>
                    <a:pt x="7730" y="9321"/>
                    <a:pt x="7324" y="9434"/>
                    <a:pt x="6907" y="9479"/>
                  </a:cubicBezTo>
                  <a:cubicBezTo>
                    <a:pt x="7324" y="9434"/>
                    <a:pt x="7730" y="9332"/>
                    <a:pt x="8114" y="9174"/>
                  </a:cubicBezTo>
                  <a:cubicBezTo>
                    <a:pt x="8498" y="9005"/>
                    <a:pt x="8870" y="8791"/>
                    <a:pt x="9197" y="8531"/>
                  </a:cubicBezTo>
                  <a:cubicBezTo>
                    <a:pt x="9536" y="8272"/>
                    <a:pt x="9818" y="7956"/>
                    <a:pt x="10032" y="7595"/>
                  </a:cubicBezTo>
                  <a:cubicBezTo>
                    <a:pt x="10269" y="7245"/>
                    <a:pt x="10450" y="6861"/>
                    <a:pt x="10597" y="6466"/>
                  </a:cubicBezTo>
                  <a:cubicBezTo>
                    <a:pt x="10901" y="5665"/>
                    <a:pt x="11003" y="4807"/>
                    <a:pt x="10912" y="3950"/>
                  </a:cubicBezTo>
                  <a:cubicBezTo>
                    <a:pt x="10822" y="3081"/>
                    <a:pt x="10461" y="2268"/>
                    <a:pt x="9874" y="1614"/>
                  </a:cubicBezTo>
                  <a:cubicBezTo>
                    <a:pt x="9570" y="1287"/>
                    <a:pt x="9220" y="1016"/>
                    <a:pt x="8825" y="813"/>
                  </a:cubicBezTo>
                  <a:cubicBezTo>
                    <a:pt x="8441" y="621"/>
                    <a:pt x="8035" y="474"/>
                    <a:pt x="7617" y="361"/>
                  </a:cubicBezTo>
                  <a:cubicBezTo>
                    <a:pt x="6794" y="113"/>
                    <a:pt x="5936" y="0"/>
                    <a:pt x="507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"/>
            <p:cNvSpPr/>
            <p:nvPr/>
          </p:nvSpPr>
          <p:spPr>
            <a:xfrm>
              <a:off x="5918754" y="119191"/>
              <a:ext cx="60815" cy="59682"/>
            </a:xfrm>
            <a:custGeom>
              <a:rect b="b" l="l" r="r" t="t"/>
              <a:pathLst>
                <a:path extrusionOk="0" h="1739" w="1772">
                  <a:moveTo>
                    <a:pt x="0" y="1"/>
                  </a:moveTo>
                  <a:cubicBezTo>
                    <a:pt x="56" y="125"/>
                    <a:pt x="124" y="238"/>
                    <a:pt x="214" y="351"/>
                  </a:cubicBezTo>
                  <a:cubicBezTo>
                    <a:pt x="282" y="452"/>
                    <a:pt x="361" y="565"/>
                    <a:pt x="440" y="678"/>
                  </a:cubicBezTo>
                  <a:cubicBezTo>
                    <a:pt x="530" y="791"/>
                    <a:pt x="632" y="904"/>
                    <a:pt x="722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12" y="1648"/>
                    <a:pt x="1648" y="1705"/>
                    <a:pt x="1772" y="1739"/>
                  </a:cubicBezTo>
                  <a:cubicBezTo>
                    <a:pt x="1727" y="1615"/>
                    <a:pt x="1659" y="1490"/>
                    <a:pt x="1591" y="1378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46" y="464"/>
                    <a:pt x="598" y="227"/>
                    <a:pt x="384" y="136"/>
                  </a:cubicBezTo>
                  <a:cubicBezTo>
                    <a:pt x="260" y="80"/>
                    <a:pt x="124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"/>
            <p:cNvSpPr/>
            <p:nvPr/>
          </p:nvSpPr>
          <p:spPr>
            <a:xfrm>
              <a:off x="5948543" y="109513"/>
              <a:ext cx="30648" cy="57761"/>
            </a:xfrm>
            <a:custGeom>
              <a:rect b="b" l="l" r="r" t="t"/>
              <a:pathLst>
                <a:path extrusionOk="0" h="1683" w="893">
                  <a:moveTo>
                    <a:pt x="1" y="1"/>
                  </a:moveTo>
                  <a:cubicBezTo>
                    <a:pt x="1" y="114"/>
                    <a:pt x="12" y="215"/>
                    <a:pt x="46" y="328"/>
                  </a:cubicBezTo>
                  <a:cubicBezTo>
                    <a:pt x="69" y="418"/>
                    <a:pt x="102" y="520"/>
                    <a:pt x="125" y="621"/>
                  </a:cubicBezTo>
                  <a:cubicBezTo>
                    <a:pt x="159" y="734"/>
                    <a:pt x="193" y="836"/>
                    <a:pt x="249" y="937"/>
                  </a:cubicBezTo>
                  <a:cubicBezTo>
                    <a:pt x="339" y="1141"/>
                    <a:pt x="464" y="1321"/>
                    <a:pt x="622" y="1490"/>
                  </a:cubicBezTo>
                  <a:cubicBezTo>
                    <a:pt x="701" y="1558"/>
                    <a:pt x="791" y="1626"/>
                    <a:pt x="881" y="1682"/>
                  </a:cubicBezTo>
                  <a:cubicBezTo>
                    <a:pt x="892" y="1569"/>
                    <a:pt x="892" y="1468"/>
                    <a:pt x="870" y="1355"/>
                  </a:cubicBezTo>
                  <a:cubicBezTo>
                    <a:pt x="836" y="1141"/>
                    <a:pt x="768" y="926"/>
                    <a:pt x="678" y="734"/>
                  </a:cubicBezTo>
                  <a:cubicBezTo>
                    <a:pt x="588" y="520"/>
                    <a:pt x="452" y="339"/>
                    <a:pt x="272" y="181"/>
                  </a:cubicBezTo>
                  <a:cubicBezTo>
                    <a:pt x="193" y="114"/>
                    <a:pt x="102" y="46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"/>
            <p:cNvSpPr/>
            <p:nvPr/>
          </p:nvSpPr>
          <p:spPr>
            <a:xfrm>
              <a:off x="5974489" y="103713"/>
              <a:ext cx="17881" cy="63938"/>
            </a:xfrm>
            <a:custGeom>
              <a:rect b="b" l="l" r="r" t="t"/>
              <a:pathLst>
                <a:path extrusionOk="0" h="1863" w="521">
                  <a:moveTo>
                    <a:pt x="91" y="1"/>
                  </a:moveTo>
                  <a:cubicBezTo>
                    <a:pt x="57" y="102"/>
                    <a:pt x="35" y="215"/>
                    <a:pt x="24" y="317"/>
                  </a:cubicBezTo>
                  <a:cubicBezTo>
                    <a:pt x="24" y="418"/>
                    <a:pt x="12" y="520"/>
                    <a:pt x="12" y="621"/>
                  </a:cubicBezTo>
                  <a:cubicBezTo>
                    <a:pt x="1" y="734"/>
                    <a:pt x="12" y="847"/>
                    <a:pt x="24" y="948"/>
                  </a:cubicBezTo>
                  <a:cubicBezTo>
                    <a:pt x="46" y="1163"/>
                    <a:pt x="91" y="1377"/>
                    <a:pt x="170" y="1580"/>
                  </a:cubicBezTo>
                  <a:cubicBezTo>
                    <a:pt x="215" y="1682"/>
                    <a:pt x="260" y="1772"/>
                    <a:pt x="328" y="1862"/>
                  </a:cubicBezTo>
                  <a:cubicBezTo>
                    <a:pt x="385" y="1772"/>
                    <a:pt x="418" y="1671"/>
                    <a:pt x="452" y="1558"/>
                  </a:cubicBezTo>
                  <a:cubicBezTo>
                    <a:pt x="509" y="1343"/>
                    <a:pt x="520" y="1118"/>
                    <a:pt x="497" y="903"/>
                  </a:cubicBezTo>
                  <a:cubicBezTo>
                    <a:pt x="475" y="666"/>
                    <a:pt x="407" y="452"/>
                    <a:pt x="294" y="249"/>
                  </a:cubicBezTo>
                  <a:cubicBezTo>
                    <a:pt x="238" y="159"/>
                    <a:pt x="170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"/>
            <p:cNvSpPr/>
            <p:nvPr/>
          </p:nvSpPr>
          <p:spPr>
            <a:xfrm>
              <a:off x="5997724" y="100247"/>
              <a:ext cx="97263" cy="76705"/>
            </a:xfrm>
            <a:custGeom>
              <a:rect b="b" l="l" r="r" t="t"/>
              <a:pathLst>
                <a:path extrusionOk="0" h="2235" w="2834">
                  <a:moveTo>
                    <a:pt x="2472" y="0"/>
                  </a:moveTo>
                  <a:cubicBezTo>
                    <a:pt x="2382" y="0"/>
                    <a:pt x="2303" y="11"/>
                    <a:pt x="2224" y="34"/>
                  </a:cubicBezTo>
                  <a:cubicBezTo>
                    <a:pt x="2134" y="56"/>
                    <a:pt x="2043" y="90"/>
                    <a:pt x="1942" y="124"/>
                  </a:cubicBezTo>
                  <a:cubicBezTo>
                    <a:pt x="1829" y="158"/>
                    <a:pt x="1727" y="203"/>
                    <a:pt x="1637" y="271"/>
                  </a:cubicBezTo>
                  <a:cubicBezTo>
                    <a:pt x="1536" y="327"/>
                    <a:pt x="1434" y="395"/>
                    <a:pt x="1344" y="463"/>
                  </a:cubicBezTo>
                  <a:lnTo>
                    <a:pt x="1073" y="700"/>
                  </a:lnTo>
                  <a:cubicBezTo>
                    <a:pt x="768" y="1004"/>
                    <a:pt x="509" y="1354"/>
                    <a:pt x="294" y="1726"/>
                  </a:cubicBezTo>
                  <a:lnTo>
                    <a:pt x="80" y="2099"/>
                  </a:lnTo>
                  <a:cubicBezTo>
                    <a:pt x="24" y="2178"/>
                    <a:pt x="1" y="2234"/>
                    <a:pt x="1" y="2234"/>
                  </a:cubicBezTo>
                  <a:cubicBezTo>
                    <a:pt x="182" y="2144"/>
                    <a:pt x="340" y="2042"/>
                    <a:pt x="498" y="1907"/>
                  </a:cubicBezTo>
                  <a:cubicBezTo>
                    <a:pt x="633" y="1794"/>
                    <a:pt x="780" y="1659"/>
                    <a:pt x="938" y="1512"/>
                  </a:cubicBezTo>
                  <a:lnTo>
                    <a:pt x="1163" y="1275"/>
                  </a:lnTo>
                  <a:cubicBezTo>
                    <a:pt x="1242" y="1196"/>
                    <a:pt x="1321" y="1117"/>
                    <a:pt x="1400" y="1049"/>
                  </a:cubicBezTo>
                  <a:cubicBezTo>
                    <a:pt x="1558" y="891"/>
                    <a:pt x="1716" y="756"/>
                    <a:pt x="1874" y="621"/>
                  </a:cubicBezTo>
                  <a:cubicBezTo>
                    <a:pt x="1953" y="553"/>
                    <a:pt x="2021" y="497"/>
                    <a:pt x="2111" y="440"/>
                  </a:cubicBezTo>
                  <a:cubicBezTo>
                    <a:pt x="2190" y="395"/>
                    <a:pt x="2258" y="339"/>
                    <a:pt x="2326" y="293"/>
                  </a:cubicBezTo>
                  <a:cubicBezTo>
                    <a:pt x="2393" y="248"/>
                    <a:pt x="2461" y="214"/>
                    <a:pt x="2529" y="181"/>
                  </a:cubicBezTo>
                  <a:lnTo>
                    <a:pt x="2687" y="90"/>
                  </a:lnTo>
                  <a:cubicBezTo>
                    <a:pt x="2777" y="34"/>
                    <a:pt x="2833" y="0"/>
                    <a:pt x="283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"/>
            <p:cNvSpPr/>
            <p:nvPr/>
          </p:nvSpPr>
          <p:spPr>
            <a:xfrm>
              <a:off x="6041894" y="124271"/>
              <a:ext cx="72072" cy="21930"/>
            </a:xfrm>
            <a:custGeom>
              <a:rect b="b" l="l" r="r" t="t"/>
              <a:pathLst>
                <a:path extrusionOk="0" h="639" w="2100">
                  <a:moveTo>
                    <a:pt x="1503" y="0"/>
                  </a:moveTo>
                  <a:cubicBezTo>
                    <a:pt x="1327" y="0"/>
                    <a:pt x="1152" y="17"/>
                    <a:pt x="982" y="56"/>
                  </a:cubicBezTo>
                  <a:cubicBezTo>
                    <a:pt x="835" y="90"/>
                    <a:pt x="711" y="146"/>
                    <a:pt x="576" y="203"/>
                  </a:cubicBezTo>
                  <a:cubicBezTo>
                    <a:pt x="463" y="237"/>
                    <a:pt x="361" y="304"/>
                    <a:pt x="260" y="372"/>
                  </a:cubicBezTo>
                  <a:cubicBezTo>
                    <a:pt x="170" y="451"/>
                    <a:pt x="79" y="541"/>
                    <a:pt x="0" y="632"/>
                  </a:cubicBezTo>
                  <a:cubicBezTo>
                    <a:pt x="52" y="636"/>
                    <a:pt x="103" y="639"/>
                    <a:pt x="154" y="639"/>
                  </a:cubicBezTo>
                  <a:cubicBezTo>
                    <a:pt x="225" y="639"/>
                    <a:pt x="295" y="633"/>
                    <a:pt x="361" y="620"/>
                  </a:cubicBezTo>
                  <a:cubicBezTo>
                    <a:pt x="474" y="609"/>
                    <a:pt x="587" y="598"/>
                    <a:pt x="711" y="598"/>
                  </a:cubicBezTo>
                  <a:cubicBezTo>
                    <a:pt x="835" y="586"/>
                    <a:pt x="948" y="553"/>
                    <a:pt x="1084" y="530"/>
                  </a:cubicBezTo>
                  <a:cubicBezTo>
                    <a:pt x="1321" y="474"/>
                    <a:pt x="1558" y="395"/>
                    <a:pt x="1783" y="293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6" y="56"/>
                    <a:pt x="1862" y="22"/>
                    <a:pt x="1749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"/>
            <p:cNvSpPr/>
            <p:nvPr/>
          </p:nvSpPr>
          <p:spPr>
            <a:xfrm>
              <a:off x="5992336" y="191641"/>
              <a:ext cx="109618" cy="75538"/>
            </a:xfrm>
            <a:custGeom>
              <a:rect b="b" l="l" r="r" t="t"/>
              <a:pathLst>
                <a:path extrusionOk="0" h="2201" w="3194">
                  <a:moveTo>
                    <a:pt x="0" y="0"/>
                  </a:moveTo>
                  <a:cubicBezTo>
                    <a:pt x="0" y="0"/>
                    <a:pt x="56" y="34"/>
                    <a:pt x="147" y="90"/>
                  </a:cubicBezTo>
                  <a:cubicBezTo>
                    <a:pt x="192" y="124"/>
                    <a:pt x="260" y="147"/>
                    <a:pt x="316" y="192"/>
                  </a:cubicBezTo>
                  <a:cubicBezTo>
                    <a:pt x="372" y="237"/>
                    <a:pt x="440" y="293"/>
                    <a:pt x="508" y="339"/>
                  </a:cubicBezTo>
                  <a:cubicBezTo>
                    <a:pt x="643" y="429"/>
                    <a:pt x="801" y="587"/>
                    <a:pt x="982" y="711"/>
                  </a:cubicBezTo>
                  <a:cubicBezTo>
                    <a:pt x="1072" y="779"/>
                    <a:pt x="1162" y="846"/>
                    <a:pt x="1253" y="925"/>
                  </a:cubicBezTo>
                  <a:cubicBezTo>
                    <a:pt x="1343" y="1004"/>
                    <a:pt x="1444" y="1072"/>
                    <a:pt x="1535" y="1151"/>
                  </a:cubicBezTo>
                  <a:cubicBezTo>
                    <a:pt x="1884" y="1422"/>
                    <a:pt x="2257" y="1681"/>
                    <a:pt x="2629" y="1918"/>
                  </a:cubicBezTo>
                  <a:cubicBezTo>
                    <a:pt x="2810" y="2020"/>
                    <a:pt x="2990" y="2110"/>
                    <a:pt x="3193" y="2200"/>
                  </a:cubicBezTo>
                  <a:cubicBezTo>
                    <a:pt x="3081" y="2020"/>
                    <a:pt x="2945" y="1851"/>
                    <a:pt x="2810" y="1693"/>
                  </a:cubicBezTo>
                  <a:cubicBezTo>
                    <a:pt x="2674" y="1535"/>
                    <a:pt x="2528" y="1377"/>
                    <a:pt x="2381" y="1241"/>
                  </a:cubicBezTo>
                  <a:cubicBezTo>
                    <a:pt x="2212" y="1072"/>
                    <a:pt x="2020" y="914"/>
                    <a:pt x="1828" y="756"/>
                  </a:cubicBezTo>
                  <a:cubicBezTo>
                    <a:pt x="1636" y="609"/>
                    <a:pt x="1433" y="474"/>
                    <a:pt x="1219" y="350"/>
                  </a:cubicBezTo>
                  <a:cubicBezTo>
                    <a:pt x="1038" y="248"/>
                    <a:pt x="835" y="147"/>
                    <a:pt x="621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6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"/>
            <p:cNvSpPr/>
            <p:nvPr/>
          </p:nvSpPr>
          <p:spPr>
            <a:xfrm>
              <a:off x="6019037" y="189307"/>
              <a:ext cx="46915" cy="20146"/>
            </a:xfrm>
            <a:custGeom>
              <a:rect b="b" l="l" r="r" t="t"/>
              <a:pathLst>
                <a:path extrusionOk="0" h="587" w="1367">
                  <a:moveTo>
                    <a:pt x="260" y="0"/>
                  </a:moveTo>
                  <a:cubicBezTo>
                    <a:pt x="170" y="12"/>
                    <a:pt x="91" y="23"/>
                    <a:pt x="1" y="57"/>
                  </a:cubicBezTo>
                  <a:cubicBezTo>
                    <a:pt x="46" y="124"/>
                    <a:pt x="102" y="203"/>
                    <a:pt x="159" y="260"/>
                  </a:cubicBezTo>
                  <a:cubicBezTo>
                    <a:pt x="283" y="384"/>
                    <a:pt x="429" y="474"/>
                    <a:pt x="587" y="531"/>
                  </a:cubicBezTo>
                  <a:cubicBezTo>
                    <a:pt x="703" y="569"/>
                    <a:pt x="824" y="587"/>
                    <a:pt x="947" y="587"/>
                  </a:cubicBezTo>
                  <a:cubicBezTo>
                    <a:pt x="1003" y="587"/>
                    <a:pt x="1061" y="583"/>
                    <a:pt x="1118" y="576"/>
                  </a:cubicBezTo>
                  <a:cubicBezTo>
                    <a:pt x="1197" y="576"/>
                    <a:pt x="1287" y="542"/>
                    <a:pt x="1366" y="508"/>
                  </a:cubicBezTo>
                  <a:cubicBezTo>
                    <a:pt x="1310" y="440"/>
                    <a:pt x="1253" y="373"/>
                    <a:pt x="1185" y="316"/>
                  </a:cubicBezTo>
                  <a:cubicBezTo>
                    <a:pt x="1061" y="215"/>
                    <a:pt x="915" y="136"/>
                    <a:pt x="757" y="79"/>
                  </a:cubicBezTo>
                  <a:cubicBezTo>
                    <a:pt x="599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"/>
            <p:cNvSpPr/>
            <p:nvPr/>
          </p:nvSpPr>
          <p:spPr>
            <a:xfrm>
              <a:off x="6243661" y="202486"/>
              <a:ext cx="80583" cy="72827"/>
            </a:xfrm>
            <a:custGeom>
              <a:rect b="b" l="l" r="r" t="t"/>
              <a:pathLst>
                <a:path extrusionOk="0" h="2122" w="2348">
                  <a:moveTo>
                    <a:pt x="0" y="0"/>
                  </a:moveTo>
                  <a:cubicBezTo>
                    <a:pt x="34" y="34"/>
                    <a:pt x="68" y="68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7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88" y="1862"/>
                    <a:pt x="2167" y="1963"/>
                    <a:pt x="2235" y="2020"/>
                  </a:cubicBezTo>
                  <a:cubicBezTo>
                    <a:pt x="2302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14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16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5" y="68"/>
                    <a:pt x="271" y="34"/>
                    <a:pt x="147" y="23"/>
                  </a:cubicBezTo>
                  <a:cubicBezTo>
                    <a:pt x="57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"/>
            <p:cNvSpPr/>
            <p:nvPr/>
          </p:nvSpPr>
          <p:spPr>
            <a:xfrm>
              <a:off x="6268440" y="200907"/>
              <a:ext cx="57726" cy="42248"/>
            </a:xfrm>
            <a:custGeom>
              <a:rect b="b" l="l" r="r" t="t"/>
              <a:pathLst>
                <a:path extrusionOk="0" h="1231" w="1682">
                  <a:moveTo>
                    <a:pt x="1" y="1"/>
                  </a:moveTo>
                  <a:cubicBezTo>
                    <a:pt x="57" y="102"/>
                    <a:pt x="136" y="204"/>
                    <a:pt x="215" y="294"/>
                  </a:cubicBezTo>
                  <a:cubicBezTo>
                    <a:pt x="294" y="373"/>
                    <a:pt x="373" y="464"/>
                    <a:pt x="463" y="531"/>
                  </a:cubicBezTo>
                  <a:cubicBezTo>
                    <a:pt x="497" y="565"/>
                    <a:pt x="542" y="610"/>
                    <a:pt x="599" y="644"/>
                  </a:cubicBezTo>
                  <a:cubicBezTo>
                    <a:pt x="655" y="678"/>
                    <a:pt x="712" y="723"/>
                    <a:pt x="757" y="768"/>
                  </a:cubicBezTo>
                  <a:cubicBezTo>
                    <a:pt x="926" y="915"/>
                    <a:pt x="1129" y="1039"/>
                    <a:pt x="1332" y="1129"/>
                  </a:cubicBezTo>
                  <a:cubicBezTo>
                    <a:pt x="1445" y="1174"/>
                    <a:pt x="1558" y="1208"/>
                    <a:pt x="1682" y="1231"/>
                  </a:cubicBezTo>
                  <a:cubicBezTo>
                    <a:pt x="1637" y="1118"/>
                    <a:pt x="1580" y="1016"/>
                    <a:pt x="1524" y="915"/>
                  </a:cubicBezTo>
                  <a:cubicBezTo>
                    <a:pt x="1377" y="700"/>
                    <a:pt x="1208" y="520"/>
                    <a:pt x="1005" y="351"/>
                  </a:cubicBezTo>
                  <a:cubicBezTo>
                    <a:pt x="903" y="272"/>
                    <a:pt x="791" y="215"/>
                    <a:pt x="666" y="170"/>
                  </a:cubicBezTo>
                  <a:cubicBezTo>
                    <a:pt x="565" y="114"/>
                    <a:pt x="463" y="80"/>
                    <a:pt x="350" y="57"/>
                  </a:cubicBezTo>
                  <a:cubicBezTo>
                    <a:pt x="238" y="23"/>
                    <a:pt x="125" y="1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"/>
            <p:cNvSpPr/>
            <p:nvPr/>
          </p:nvSpPr>
          <p:spPr>
            <a:xfrm>
              <a:off x="5880384" y="476668"/>
              <a:ext cx="51549" cy="95684"/>
            </a:xfrm>
            <a:custGeom>
              <a:rect b="b" l="l" r="r" t="t"/>
              <a:pathLst>
                <a:path extrusionOk="0" h="2788" w="1502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46" y="700"/>
                    <a:pt x="91" y="869"/>
                    <a:pt x="148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892" y="2336"/>
                  </a:cubicBezTo>
                  <a:cubicBezTo>
                    <a:pt x="960" y="2392"/>
                    <a:pt x="1016" y="2449"/>
                    <a:pt x="1084" y="2494"/>
                  </a:cubicBezTo>
                  <a:cubicBezTo>
                    <a:pt x="1208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4" y="2099"/>
                  </a:cubicBezTo>
                  <a:cubicBezTo>
                    <a:pt x="1141" y="2020"/>
                    <a:pt x="1095" y="1941"/>
                    <a:pt x="1062" y="1862"/>
                  </a:cubicBezTo>
                  <a:cubicBezTo>
                    <a:pt x="994" y="1704"/>
                    <a:pt x="892" y="1546"/>
                    <a:pt x="813" y="1377"/>
                  </a:cubicBezTo>
                  <a:cubicBezTo>
                    <a:pt x="723" y="1196"/>
                    <a:pt x="644" y="1027"/>
                    <a:pt x="554" y="869"/>
                  </a:cubicBezTo>
                  <a:cubicBezTo>
                    <a:pt x="497" y="790"/>
                    <a:pt x="441" y="711"/>
                    <a:pt x="407" y="643"/>
                  </a:cubicBezTo>
                  <a:cubicBezTo>
                    <a:pt x="373" y="564"/>
                    <a:pt x="328" y="497"/>
                    <a:pt x="294" y="429"/>
                  </a:cubicBezTo>
                  <a:cubicBezTo>
                    <a:pt x="204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"/>
            <p:cNvSpPr/>
            <p:nvPr/>
          </p:nvSpPr>
          <p:spPr>
            <a:xfrm>
              <a:off x="5856394" y="483258"/>
              <a:ext cx="27147" cy="55392"/>
            </a:xfrm>
            <a:custGeom>
              <a:rect b="b" l="l" r="r" t="t"/>
              <a:pathLst>
                <a:path extrusionOk="0" h="1614" w="791">
                  <a:moveTo>
                    <a:pt x="57" y="0"/>
                  </a:moveTo>
                  <a:cubicBezTo>
                    <a:pt x="23" y="90"/>
                    <a:pt x="12" y="203"/>
                    <a:pt x="0" y="305"/>
                  </a:cubicBezTo>
                  <a:cubicBezTo>
                    <a:pt x="12" y="519"/>
                    <a:pt x="57" y="733"/>
                    <a:pt x="158" y="925"/>
                  </a:cubicBezTo>
                  <a:cubicBezTo>
                    <a:pt x="249" y="1117"/>
                    <a:pt x="373" y="1286"/>
                    <a:pt x="531" y="1433"/>
                  </a:cubicBezTo>
                  <a:cubicBezTo>
                    <a:pt x="598" y="1501"/>
                    <a:pt x="689" y="1569"/>
                    <a:pt x="779" y="1614"/>
                  </a:cubicBezTo>
                  <a:cubicBezTo>
                    <a:pt x="790" y="1512"/>
                    <a:pt x="790" y="1411"/>
                    <a:pt x="779" y="1309"/>
                  </a:cubicBezTo>
                  <a:cubicBezTo>
                    <a:pt x="745" y="1106"/>
                    <a:pt x="689" y="903"/>
                    <a:pt x="587" y="722"/>
                  </a:cubicBezTo>
                  <a:cubicBezTo>
                    <a:pt x="542" y="621"/>
                    <a:pt x="497" y="542"/>
                    <a:pt x="440" y="451"/>
                  </a:cubicBezTo>
                  <a:cubicBezTo>
                    <a:pt x="384" y="372"/>
                    <a:pt x="316" y="293"/>
                    <a:pt x="271" y="226"/>
                  </a:cubicBezTo>
                  <a:cubicBezTo>
                    <a:pt x="203" y="135"/>
                    <a:pt x="136" y="68"/>
                    <a:pt x="5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"/>
            <p:cNvSpPr/>
            <p:nvPr/>
          </p:nvSpPr>
          <p:spPr>
            <a:xfrm>
              <a:off x="5931898" y="210585"/>
              <a:ext cx="41493" cy="74028"/>
            </a:xfrm>
            <a:custGeom>
              <a:rect b="b" l="l" r="r" t="t"/>
              <a:pathLst>
                <a:path extrusionOk="0" h="2157" w="1209">
                  <a:moveTo>
                    <a:pt x="1208" y="1"/>
                  </a:moveTo>
                  <a:cubicBezTo>
                    <a:pt x="1163" y="12"/>
                    <a:pt x="1129" y="24"/>
                    <a:pt x="1095" y="35"/>
                  </a:cubicBezTo>
                  <a:cubicBezTo>
                    <a:pt x="994" y="69"/>
                    <a:pt x="903" y="114"/>
                    <a:pt x="813" y="182"/>
                  </a:cubicBezTo>
                  <a:cubicBezTo>
                    <a:pt x="689" y="261"/>
                    <a:pt x="587" y="351"/>
                    <a:pt x="497" y="475"/>
                  </a:cubicBezTo>
                  <a:cubicBezTo>
                    <a:pt x="396" y="599"/>
                    <a:pt x="305" y="734"/>
                    <a:pt x="238" y="881"/>
                  </a:cubicBezTo>
                  <a:cubicBezTo>
                    <a:pt x="102" y="1152"/>
                    <a:pt x="35" y="1445"/>
                    <a:pt x="12" y="1739"/>
                  </a:cubicBezTo>
                  <a:cubicBezTo>
                    <a:pt x="1" y="1874"/>
                    <a:pt x="1" y="2021"/>
                    <a:pt x="12" y="2156"/>
                  </a:cubicBezTo>
                  <a:cubicBezTo>
                    <a:pt x="114" y="2055"/>
                    <a:pt x="193" y="1942"/>
                    <a:pt x="272" y="1829"/>
                  </a:cubicBezTo>
                  <a:cubicBezTo>
                    <a:pt x="328" y="1727"/>
                    <a:pt x="396" y="1603"/>
                    <a:pt x="463" y="1479"/>
                  </a:cubicBezTo>
                  <a:cubicBezTo>
                    <a:pt x="531" y="1355"/>
                    <a:pt x="610" y="1220"/>
                    <a:pt x="666" y="1084"/>
                  </a:cubicBezTo>
                  <a:cubicBezTo>
                    <a:pt x="723" y="949"/>
                    <a:pt x="791" y="825"/>
                    <a:pt x="847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3" y="249"/>
                    <a:pt x="1129" y="170"/>
                    <a:pt x="1152" y="114"/>
                  </a:cubicBezTo>
                  <a:cubicBezTo>
                    <a:pt x="1186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"/>
            <p:cNvSpPr/>
            <p:nvPr/>
          </p:nvSpPr>
          <p:spPr>
            <a:xfrm>
              <a:off x="5970234" y="210997"/>
              <a:ext cx="18258" cy="71660"/>
            </a:xfrm>
            <a:custGeom>
              <a:rect b="b" l="l" r="r" t="t"/>
              <a:pathLst>
                <a:path extrusionOk="0" h="2088" w="532">
                  <a:moveTo>
                    <a:pt x="272" y="0"/>
                  </a:moveTo>
                  <a:cubicBezTo>
                    <a:pt x="204" y="102"/>
                    <a:pt x="148" y="203"/>
                    <a:pt x="114" y="316"/>
                  </a:cubicBezTo>
                  <a:cubicBezTo>
                    <a:pt x="35" y="564"/>
                    <a:pt x="1" y="813"/>
                    <a:pt x="23" y="1072"/>
                  </a:cubicBezTo>
                  <a:cubicBezTo>
                    <a:pt x="46" y="1309"/>
                    <a:pt x="102" y="1546"/>
                    <a:pt x="193" y="1772"/>
                  </a:cubicBezTo>
                  <a:cubicBezTo>
                    <a:pt x="227" y="1885"/>
                    <a:pt x="283" y="1998"/>
                    <a:pt x="351" y="2088"/>
                  </a:cubicBezTo>
                  <a:cubicBezTo>
                    <a:pt x="407" y="1986"/>
                    <a:pt x="441" y="1873"/>
                    <a:pt x="463" y="1761"/>
                  </a:cubicBezTo>
                  <a:cubicBezTo>
                    <a:pt x="509" y="1512"/>
                    <a:pt x="531" y="1275"/>
                    <a:pt x="509" y="1027"/>
                  </a:cubicBezTo>
                  <a:cubicBezTo>
                    <a:pt x="497" y="903"/>
                    <a:pt x="486" y="790"/>
                    <a:pt x="463" y="666"/>
                  </a:cubicBezTo>
                  <a:cubicBezTo>
                    <a:pt x="430" y="553"/>
                    <a:pt x="407" y="440"/>
                    <a:pt x="384" y="339"/>
                  </a:cubicBezTo>
                  <a:cubicBezTo>
                    <a:pt x="362" y="226"/>
                    <a:pt x="317" y="113"/>
                    <a:pt x="2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"/>
            <p:cNvSpPr/>
            <p:nvPr/>
          </p:nvSpPr>
          <p:spPr>
            <a:xfrm>
              <a:off x="5859860" y="189685"/>
              <a:ext cx="99974" cy="86006"/>
            </a:xfrm>
            <a:custGeom>
              <a:rect b="b" l="l" r="r" t="t"/>
              <a:pathLst>
                <a:path extrusionOk="0" h="2506" w="2913">
                  <a:moveTo>
                    <a:pt x="2912" y="1"/>
                  </a:moveTo>
                  <a:lnTo>
                    <a:pt x="2912" y="1"/>
                  </a:lnTo>
                  <a:cubicBezTo>
                    <a:pt x="2709" y="34"/>
                    <a:pt x="2506" y="91"/>
                    <a:pt x="2314" y="181"/>
                  </a:cubicBezTo>
                  <a:cubicBezTo>
                    <a:pt x="2111" y="260"/>
                    <a:pt x="1919" y="350"/>
                    <a:pt x="1739" y="463"/>
                  </a:cubicBezTo>
                  <a:cubicBezTo>
                    <a:pt x="1637" y="520"/>
                    <a:pt x="1535" y="587"/>
                    <a:pt x="1434" y="655"/>
                  </a:cubicBezTo>
                  <a:cubicBezTo>
                    <a:pt x="1332" y="723"/>
                    <a:pt x="1231" y="802"/>
                    <a:pt x="1129" y="870"/>
                  </a:cubicBezTo>
                  <a:cubicBezTo>
                    <a:pt x="1039" y="949"/>
                    <a:pt x="949" y="1039"/>
                    <a:pt x="847" y="1118"/>
                  </a:cubicBezTo>
                  <a:cubicBezTo>
                    <a:pt x="757" y="1208"/>
                    <a:pt x="678" y="1287"/>
                    <a:pt x="599" y="1377"/>
                  </a:cubicBezTo>
                  <a:cubicBezTo>
                    <a:pt x="520" y="1468"/>
                    <a:pt x="452" y="1569"/>
                    <a:pt x="384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25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14" y="2382"/>
                  </a:cubicBezTo>
                  <a:cubicBezTo>
                    <a:pt x="148" y="2348"/>
                    <a:pt x="193" y="2291"/>
                    <a:pt x="249" y="2235"/>
                  </a:cubicBezTo>
                  <a:cubicBezTo>
                    <a:pt x="294" y="2190"/>
                    <a:pt x="362" y="2133"/>
                    <a:pt x="430" y="2077"/>
                  </a:cubicBezTo>
                  <a:cubicBezTo>
                    <a:pt x="497" y="2021"/>
                    <a:pt x="565" y="1953"/>
                    <a:pt x="644" y="1896"/>
                  </a:cubicBezTo>
                  <a:cubicBezTo>
                    <a:pt x="723" y="1829"/>
                    <a:pt x="813" y="1761"/>
                    <a:pt x="881" y="1682"/>
                  </a:cubicBezTo>
                  <a:cubicBezTo>
                    <a:pt x="960" y="1614"/>
                    <a:pt x="1050" y="1547"/>
                    <a:pt x="1152" y="1468"/>
                  </a:cubicBezTo>
                  <a:cubicBezTo>
                    <a:pt x="1253" y="1400"/>
                    <a:pt x="1332" y="1321"/>
                    <a:pt x="1434" y="1253"/>
                  </a:cubicBezTo>
                  <a:cubicBezTo>
                    <a:pt x="1806" y="949"/>
                    <a:pt x="2167" y="655"/>
                    <a:pt x="2449" y="418"/>
                  </a:cubicBezTo>
                  <a:cubicBezTo>
                    <a:pt x="2596" y="294"/>
                    <a:pt x="2709" y="192"/>
                    <a:pt x="2788" y="125"/>
                  </a:cubicBezTo>
                  <a:cubicBezTo>
                    <a:pt x="2878" y="46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"/>
            <p:cNvSpPr/>
            <p:nvPr/>
          </p:nvSpPr>
          <p:spPr>
            <a:xfrm>
              <a:off x="5850972" y="183473"/>
              <a:ext cx="122008" cy="33737"/>
            </a:xfrm>
            <a:custGeom>
              <a:rect b="b" l="l" r="r" t="t"/>
              <a:pathLst>
                <a:path extrusionOk="0" h="983" w="3555">
                  <a:moveTo>
                    <a:pt x="2603" y="0"/>
                  </a:moveTo>
                  <a:cubicBezTo>
                    <a:pt x="2525" y="0"/>
                    <a:pt x="2448" y="4"/>
                    <a:pt x="2370" y="12"/>
                  </a:cubicBezTo>
                  <a:cubicBezTo>
                    <a:pt x="2246" y="12"/>
                    <a:pt x="2133" y="24"/>
                    <a:pt x="2020" y="46"/>
                  </a:cubicBezTo>
                  <a:lnTo>
                    <a:pt x="1670" y="103"/>
                  </a:lnTo>
                  <a:cubicBezTo>
                    <a:pt x="1445" y="159"/>
                    <a:pt x="1230" y="227"/>
                    <a:pt x="1005" y="306"/>
                  </a:cubicBezTo>
                  <a:cubicBezTo>
                    <a:pt x="813" y="385"/>
                    <a:pt x="632" y="475"/>
                    <a:pt x="463" y="588"/>
                  </a:cubicBezTo>
                  <a:cubicBezTo>
                    <a:pt x="339" y="667"/>
                    <a:pt x="215" y="757"/>
                    <a:pt x="124" y="859"/>
                  </a:cubicBezTo>
                  <a:cubicBezTo>
                    <a:pt x="45" y="938"/>
                    <a:pt x="0" y="983"/>
                    <a:pt x="0" y="983"/>
                  </a:cubicBezTo>
                  <a:cubicBezTo>
                    <a:pt x="0" y="983"/>
                    <a:pt x="57" y="972"/>
                    <a:pt x="158" y="938"/>
                  </a:cubicBezTo>
                  <a:cubicBezTo>
                    <a:pt x="260" y="915"/>
                    <a:pt x="407" y="881"/>
                    <a:pt x="564" y="836"/>
                  </a:cubicBezTo>
                  <a:cubicBezTo>
                    <a:pt x="734" y="802"/>
                    <a:pt x="926" y="757"/>
                    <a:pt x="1129" y="712"/>
                  </a:cubicBezTo>
                  <a:cubicBezTo>
                    <a:pt x="1230" y="678"/>
                    <a:pt x="1343" y="667"/>
                    <a:pt x="1456" y="644"/>
                  </a:cubicBezTo>
                  <a:cubicBezTo>
                    <a:pt x="1558" y="622"/>
                    <a:pt x="1670" y="588"/>
                    <a:pt x="1772" y="577"/>
                  </a:cubicBezTo>
                  <a:lnTo>
                    <a:pt x="2991" y="294"/>
                  </a:lnTo>
                  <a:lnTo>
                    <a:pt x="3397" y="204"/>
                  </a:lnTo>
                  <a:cubicBezTo>
                    <a:pt x="3498" y="170"/>
                    <a:pt x="3555" y="148"/>
                    <a:pt x="3555" y="148"/>
                  </a:cubicBezTo>
                  <a:cubicBezTo>
                    <a:pt x="3555" y="148"/>
                    <a:pt x="3498" y="137"/>
                    <a:pt x="3397" y="103"/>
                  </a:cubicBezTo>
                  <a:cubicBezTo>
                    <a:pt x="3261" y="58"/>
                    <a:pt x="3115" y="35"/>
                    <a:pt x="2979" y="24"/>
                  </a:cubicBezTo>
                  <a:cubicBezTo>
                    <a:pt x="2854" y="10"/>
                    <a:pt x="2728" y="0"/>
                    <a:pt x="26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"/>
            <p:cNvSpPr/>
            <p:nvPr/>
          </p:nvSpPr>
          <p:spPr>
            <a:xfrm>
              <a:off x="5773889" y="389530"/>
              <a:ext cx="17469" cy="52304"/>
            </a:xfrm>
            <a:custGeom>
              <a:rect b="b" l="l" r="r" t="t"/>
              <a:pathLst>
                <a:path extrusionOk="0" h="1524" w="509">
                  <a:moveTo>
                    <a:pt x="418" y="0"/>
                  </a:moveTo>
                  <a:cubicBezTo>
                    <a:pt x="351" y="57"/>
                    <a:pt x="283" y="124"/>
                    <a:pt x="226" y="192"/>
                  </a:cubicBezTo>
                  <a:cubicBezTo>
                    <a:pt x="114" y="350"/>
                    <a:pt x="35" y="531"/>
                    <a:pt x="12" y="722"/>
                  </a:cubicBezTo>
                  <a:cubicBezTo>
                    <a:pt x="1" y="813"/>
                    <a:pt x="1" y="926"/>
                    <a:pt x="1" y="1027"/>
                  </a:cubicBezTo>
                  <a:cubicBezTo>
                    <a:pt x="12" y="1106"/>
                    <a:pt x="23" y="1196"/>
                    <a:pt x="57" y="1287"/>
                  </a:cubicBezTo>
                  <a:cubicBezTo>
                    <a:pt x="91" y="1366"/>
                    <a:pt x="136" y="1445"/>
                    <a:pt x="204" y="1524"/>
                  </a:cubicBezTo>
                  <a:cubicBezTo>
                    <a:pt x="260" y="1445"/>
                    <a:pt x="305" y="1366"/>
                    <a:pt x="339" y="1287"/>
                  </a:cubicBezTo>
                  <a:cubicBezTo>
                    <a:pt x="362" y="1208"/>
                    <a:pt x="407" y="1129"/>
                    <a:pt x="430" y="1050"/>
                  </a:cubicBezTo>
                  <a:cubicBezTo>
                    <a:pt x="452" y="959"/>
                    <a:pt x="475" y="880"/>
                    <a:pt x="486" y="790"/>
                  </a:cubicBezTo>
                  <a:cubicBezTo>
                    <a:pt x="509" y="621"/>
                    <a:pt x="509" y="440"/>
                    <a:pt x="486" y="271"/>
                  </a:cubicBezTo>
                  <a:cubicBezTo>
                    <a:pt x="475" y="181"/>
                    <a:pt x="452" y="91"/>
                    <a:pt x="41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"/>
            <p:cNvSpPr/>
            <p:nvPr/>
          </p:nvSpPr>
          <p:spPr>
            <a:xfrm>
              <a:off x="6109676" y="386407"/>
              <a:ext cx="58516" cy="40463"/>
            </a:xfrm>
            <a:custGeom>
              <a:rect b="b" l="l" r="r" t="t"/>
              <a:pathLst>
                <a:path extrusionOk="0" h="1179" w="1705">
                  <a:moveTo>
                    <a:pt x="0" y="1"/>
                  </a:moveTo>
                  <a:lnTo>
                    <a:pt x="0" y="1"/>
                  </a:lnTo>
                  <a:cubicBezTo>
                    <a:pt x="23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39" y="610"/>
                  </a:cubicBezTo>
                  <a:cubicBezTo>
                    <a:pt x="440" y="701"/>
                    <a:pt x="542" y="791"/>
                    <a:pt x="655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19" y="1179"/>
                    <a:pt x="1606" y="1179"/>
                  </a:cubicBezTo>
                  <a:cubicBezTo>
                    <a:pt x="1638" y="1179"/>
                    <a:pt x="1671" y="1178"/>
                    <a:pt x="1704" y="1175"/>
                  </a:cubicBezTo>
                  <a:cubicBezTo>
                    <a:pt x="1636" y="1084"/>
                    <a:pt x="1557" y="994"/>
                    <a:pt x="1478" y="915"/>
                  </a:cubicBezTo>
                  <a:cubicBezTo>
                    <a:pt x="1309" y="746"/>
                    <a:pt x="1117" y="599"/>
                    <a:pt x="925" y="475"/>
                  </a:cubicBezTo>
                  <a:cubicBezTo>
                    <a:pt x="813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15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"/>
            <p:cNvSpPr/>
            <p:nvPr/>
          </p:nvSpPr>
          <p:spPr>
            <a:xfrm>
              <a:off x="6098041" y="355038"/>
              <a:ext cx="44582" cy="34903"/>
            </a:xfrm>
            <a:custGeom>
              <a:rect b="b" l="l" r="r" t="t"/>
              <a:pathLst>
                <a:path extrusionOk="0" h="1017" w="1299">
                  <a:moveTo>
                    <a:pt x="1" y="1"/>
                  </a:moveTo>
                  <a:lnTo>
                    <a:pt x="1" y="1"/>
                  </a:lnTo>
                  <a:cubicBezTo>
                    <a:pt x="12" y="103"/>
                    <a:pt x="46" y="193"/>
                    <a:pt x="91" y="283"/>
                  </a:cubicBezTo>
                  <a:cubicBezTo>
                    <a:pt x="170" y="464"/>
                    <a:pt x="305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095" y="1017"/>
                    <a:pt x="1197" y="1017"/>
                    <a:pt x="1298" y="1017"/>
                  </a:cubicBezTo>
                  <a:cubicBezTo>
                    <a:pt x="1264" y="926"/>
                    <a:pt x="1208" y="836"/>
                    <a:pt x="1152" y="757"/>
                  </a:cubicBezTo>
                  <a:cubicBezTo>
                    <a:pt x="1039" y="599"/>
                    <a:pt x="915" y="464"/>
                    <a:pt x="757" y="362"/>
                  </a:cubicBezTo>
                  <a:cubicBezTo>
                    <a:pt x="678" y="306"/>
                    <a:pt x="599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2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"/>
            <p:cNvSpPr/>
            <p:nvPr/>
          </p:nvSpPr>
          <p:spPr>
            <a:xfrm>
              <a:off x="6208792" y="96369"/>
              <a:ext cx="52716" cy="26907"/>
            </a:xfrm>
            <a:custGeom>
              <a:rect b="b" l="l" r="r" t="t"/>
              <a:pathLst>
                <a:path extrusionOk="0" h="784" w="1536">
                  <a:moveTo>
                    <a:pt x="294" y="0"/>
                  </a:moveTo>
                  <a:cubicBezTo>
                    <a:pt x="193" y="11"/>
                    <a:pt x="102" y="34"/>
                    <a:pt x="1" y="68"/>
                  </a:cubicBezTo>
                  <a:cubicBezTo>
                    <a:pt x="69" y="136"/>
                    <a:pt x="148" y="203"/>
                    <a:pt x="227" y="271"/>
                  </a:cubicBezTo>
                  <a:lnTo>
                    <a:pt x="452" y="429"/>
                  </a:lnTo>
                  <a:cubicBezTo>
                    <a:pt x="531" y="474"/>
                    <a:pt x="610" y="519"/>
                    <a:pt x="701" y="564"/>
                  </a:cubicBezTo>
                  <a:cubicBezTo>
                    <a:pt x="870" y="643"/>
                    <a:pt x="1050" y="711"/>
                    <a:pt x="1231" y="756"/>
                  </a:cubicBezTo>
                  <a:cubicBezTo>
                    <a:pt x="1305" y="773"/>
                    <a:pt x="1380" y="783"/>
                    <a:pt x="1454" y="783"/>
                  </a:cubicBezTo>
                  <a:cubicBezTo>
                    <a:pt x="1481" y="783"/>
                    <a:pt x="1508" y="782"/>
                    <a:pt x="1536" y="779"/>
                  </a:cubicBezTo>
                  <a:cubicBezTo>
                    <a:pt x="1502" y="688"/>
                    <a:pt x="1445" y="598"/>
                    <a:pt x="1389" y="519"/>
                  </a:cubicBezTo>
                  <a:cubicBezTo>
                    <a:pt x="1332" y="440"/>
                    <a:pt x="1265" y="373"/>
                    <a:pt x="1186" y="305"/>
                  </a:cubicBezTo>
                  <a:cubicBezTo>
                    <a:pt x="1095" y="248"/>
                    <a:pt x="1005" y="181"/>
                    <a:pt x="904" y="136"/>
                  </a:cubicBezTo>
                  <a:cubicBezTo>
                    <a:pt x="712" y="45"/>
                    <a:pt x="509" y="0"/>
                    <a:pt x="29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"/>
            <p:cNvSpPr/>
            <p:nvPr/>
          </p:nvSpPr>
          <p:spPr>
            <a:xfrm>
              <a:off x="6793193" y="782597"/>
              <a:ext cx="20558" cy="64316"/>
            </a:xfrm>
            <a:custGeom>
              <a:rect b="b" l="l" r="r" t="t"/>
              <a:pathLst>
                <a:path extrusionOk="0" h="1874" w="599">
                  <a:moveTo>
                    <a:pt x="294" y="1"/>
                  </a:moveTo>
                  <a:cubicBezTo>
                    <a:pt x="136" y="1"/>
                    <a:pt x="1" y="418"/>
                    <a:pt x="1" y="937"/>
                  </a:cubicBezTo>
                  <a:cubicBezTo>
                    <a:pt x="1" y="1456"/>
                    <a:pt x="136" y="1874"/>
                    <a:pt x="294" y="1874"/>
                  </a:cubicBezTo>
                  <a:cubicBezTo>
                    <a:pt x="463" y="1874"/>
                    <a:pt x="599" y="1456"/>
                    <a:pt x="599" y="937"/>
                  </a:cubicBezTo>
                  <a:cubicBezTo>
                    <a:pt x="599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"/>
            <p:cNvSpPr/>
            <p:nvPr/>
          </p:nvSpPr>
          <p:spPr>
            <a:xfrm>
              <a:off x="6752524" y="707848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306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56"/>
                    <a:pt x="136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52" y="1"/>
                    <a:pt x="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"/>
            <p:cNvSpPr/>
            <p:nvPr/>
          </p:nvSpPr>
          <p:spPr>
            <a:xfrm>
              <a:off x="6736668" y="806998"/>
              <a:ext cx="20180" cy="64728"/>
            </a:xfrm>
            <a:custGeom>
              <a:rect b="b" l="l" r="r" t="t"/>
              <a:pathLst>
                <a:path extrusionOk="0" h="1886" w="588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"/>
            <p:cNvSpPr/>
            <p:nvPr/>
          </p:nvSpPr>
          <p:spPr>
            <a:xfrm>
              <a:off x="6699465" y="741173"/>
              <a:ext cx="20592" cy="64693"/>
            </a:xfrm>
            <a:custGeom>
              <a:rect b="b" l="l" r="r" t="t"/>
              <a:pathLst>
                <a:path extrusionOk="0" h="1885" w="600">
                  <a:moveTo>
                    <a:pt x="306" y="0"/>
                  </a:moveTo>
                  <a:cubicBezTo>
                    <a:pt x="148" y="0"/>
                    <a:pt x="1" y="418"/>
                    <a:pt x="1" y="937"/>
                  </a:cubicBezTo>
                  <a:cubicBezTo>
                    <a:pt x="1" y="1456"/>
                    <a:pt x="148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64" y="0"/>
                    <a:pt x="3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"/>
            <p:cNvSpPr/>
            <p:nvPr/>
          </p:nvSpPr>
          <p:spPr>
            <a:xfrm>
              <a:off x="6681653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"/>
            <p:cNvSpPr/>
            <p:nvPr/>
          </p:nvSpPr>
          <p:spPr>
            <a:xfrm>
              <a:off x="6709933" y="651323"/>
              <a:ext cx="20180" cy="64693"/>
            </a:xfrm>
            <a:custGeom>
              <a:rect b="b" l="l" r="r" t="t"/>
              <a:pathLst>
                <a:path extrusionOk="0" h="1885" w="588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63" y="1885"/>
                    <a:pt x="587" y="1456"/>
                    <a:pt x="587" y="937"/>
                  </a:cubicBezTo>
                  <a:cubicBezTo>
                    <a:pt x="587" y="418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"/>
            <p:cNvSpPr/>
            <p:nvPr/>
          </p:nvSpPr>
          <p:spPr>
            <a:xfrm>
              <a:off x="6880709" y="807376"/>
              <a:ext cx="20592" cy="64728"/>
            </a:xfrm>
            <a:custGeom>
              <a:rect b="b" l="l" r="r" t="t"/>
              <a:pathLst>
                <a:path extrusionOk="0" h="1886" w="60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"/>
            <p:cNvSpPr/>
            <p:nvPr/>
          </p:nvSpPr>
          <p:spPr>
            <a:xfrm>
              <a:off x="6840074" y="732661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36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"/>
            <p:cNvSpPr/>
            <p:nvPr/>
          </p:nvSpPr>
          <p:spPr>
            <a:xfrm>
              <a:off x="6829606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"/>
            <p:cNvSpPr/>
            <p:nvPr/>
          </p:nvSpPr>
          <p:spPr>
            <a:xfrm>
              <a:off x="4914928" y="279500"/>
              <a:ext cx="512020" cy="355418"/>
            </a:xfrm>
            <a:custGeom>
              <a:rect b="b" l="l" r="r" t="t"/>
              <a:pathLst>
                <a:path extrusionOk="0" h="10356" w="14919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8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"/>
            <p:cNvSpPr/>
            <p:nvPr/>
          </p:nvSpPr>
          <p:spPr>
            <a:xfrm>
              <a:off x="4932740" y="220676"/>
              <a:ext cx="594491" cy="408614"/>
            </a:xfrm>
            <a:custGeom>
              <a:rect b="b" l="l" r="r" t="t"/>
              <a:pathLst>
                <a:path extrusionOk="0" h="11906" w="17322">
                  <a:moveTo>
                    <a:pt x="17322" y="0"/>
                  </a:moveTo>
                  <a:lnTo>
                    <a:pt x="17322" y="0"/>
                  </a:lnTo>
                  <a:cubicBezTo>
                    <a:pt x="17321" y="1"/>
                    <a:pt x="16182" y="655"/>
                    <a:pt x="14501" y="1670"/>
                  </a:cubicBezTo>
                  <a:cubicBezTo>
                    <a:pt x="13722" y="2144"/>
                    <a:pt x="12831" y="2686"/>
                    <a:pt x="11883" y="3284"/>
                  </a:cubicBezTo>
                  <a:cubicBezTo>
                    <a:pt x="11465" y="3126"/>
                    <a:pt x="11048" y="2968"/>
                    <a:pt x="10630" y="2821"/>
                  </a:cubicBezTo>
                  <a:cubicBezTo>
                    <a:pt x="10393" y="2742"/>
                    <a:pt x="10145" y="2675"/>
                    <a:pt x="9908" y="2596"/>
                  </a:cubicBezTo>
                  <a:cubicBezTo>
                    <a:pt x="9660" y="2551"/>
                    <a:pt x="9411" y="2494"/>
                    <a:pt x="9163" y="2460"/>
                  </a:cubicBezTo>
                  <a:lnTo>
                    <a:pt x="9163" y="2460"/>
                  </a:lnTo>
                  <a:cubicBezTo>
                    <a:pt x="9400" y="2562"/>
                    <a:pt x="9626" y="2641"/>
                    <a:pt x="9863" y="2742"/>
                  </a:cubicBezTo>
                  <a:cubicBezTo>
                    <a:pt x="10100" y="2833"/>
                    <a:pt x="10325" y="2934"/>
                    <a:pt x="10551" y="3036"/>
                  </a:cubicBezTo>
                  <a:cubicBezTo>
                    <a:pt x="10901" y="3183"/>
                    <a:pt x="11251" y="3329"/>
                    <a:pt x="11601" y="3453"/>
                  </a:cubicBezTo>
                  <a:cubicBezTo>
                    <a:pt x="11003" y="3826"/>
                    <a:pt x="10382" y="4232"/>
                    <a:pt x="9761" y="4638"/>
                  </a:cubicBezTo>
                  <a:cubicBezTo>
                    <a:pt x="9739" y="4604"/>
                    <a:pt x="9716" y="4570"/>
                    <a:pt x="9682" y="4559"/>
                  </a:cubicBezTo>
                  <a:lnTo>
                    <a:pt x="8994" y="4356"/>
                  </a:lnTo>
                  <a:cubicBezTo>
                    <a:pt x="8757" y="4311"/>
                    <a:pt x="8520" y="4266"/>
                    <a:pt x="8294" y="4221"/>
                  </a:cubicBezTo>
                  <a:cubicBezTo>
                    <a:pt x="8057" y="4176"/>
                    <a:pt x="7832" y="4142"/>
                    <a:pt x="7595" y="4097"/>
                  </a:cubicBezTo>
                  <a:cubicBezTo>
                    <a:pt x="7369" y="4063"/>
                    <a:pt x="7143" y="4006"/>
                    <a:pt x="6906" y="3972"/>
                  </a:cubicBezTo>
                  <a:lnTo>
                    <a:pt x="6906" y="3972"/>
                  </a:lnTo>
                  <a:cubicBezTo>
                    <a:pt x="7121" y="4063"/>
                    <a:pt x="7335" y="4142"/>
                    <a:pt x="7561" y="4232"/>
                  </a:cubicBezTo>
                  <a:cubicBezTo>
                    <a:pt x="7787" y="4322"/>
                    <a:pt x="8012" y="4379"/>
                    <a:pt x="8249" y="4435"/>
                  </a:cubicBezTo>
                  <a:cubicBezTo>
                    <a:pt x="8475" y="4503"/>
                    <a:pt x="8701" y="4559"/>
                    <a:pt x="8926" y="4616"/>
                  </a:cubicBezTo>
                  <a:cubicBezTo>
                    <a:pt x="9107" y="4672"/>
                    <a:pt x="9299" y="4728"/>
                    <a:pt x="9479" y="4785"/>
                  </a:cubicBezTo>
                  <a:cubicBezTo>
                    <a:pt x="9479" y="4796"/>
                    <a:pt x="9479" y="4807"/>
                    <a:pt x="9479" y="4807"/>
                  </a:cubicBezTo>
                  <a:cubicBezTo>
                    <a:pt x="9118" y="5044"/>
                    <a:pt x="8746" y="5281"/>
                    <a:pt x="8385" y="5518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4" y="5620"/>
                    <a:pt x="6805" y="5563"/>
                    <a:pt x="6545" y="5518"/>
                  </a:cubicBezTo>
                  <a:cubicBezTo>
                    <a:pt x="6015" y="5439"/>
                    <a:pt x="5507" y="5349"/>
                    <a:pt x="4977" y="5281"/>
                  </a:cubicBezTo>
                  <a:lnTo>
                    <a:pt x="4977" y="5281"/>
                  </a:lnTo>
                  <a:cubicBezTo>
                    <a:pt x="5225" y="5372"/>
                    <a:pt x="5473" y="5451"/>
                    <a:pt x="5733" y="5530"/>
                  </a:cubicBezTo>
                  <a:lnTo>
                    <a:pt x="6489" y="5744"/>
                  </a:lnTo>
                  <a:cubicBezTo>
                    <a:pt x="6748" y="5812"/>
                    <a:pt x="6997" y="5879"/>
                    <a:pt x="7256" y="5947"/>
                  </a:cubicBezTo>
                  <a:lnTo>
                    <a:pt x="7606" y="6060"/>
                  </a:lnTo>
                  <a:cubicBezTo>
                    <a:pt x="7324" y="6241"/>
                    <a:pt x="7042" y="6432"/>
                    <a:pt x="6771" y="6624"/>
                  </a:cubicBezTo>
                  <a:cubicBezTo>
                    <a:pt x="6466" y="6827"/>
                    <a:pt x="6173" y="7030"/>
                    <a:pt x="5879" y="7234"/>
                  </a:cubicBezTo>
                  <a:cubicBezTo>
                    <a:pt x="5778" y="7188"/>
                    <a:pt x="5688" y="7143"/>
                    <a:pt x="5586" y="7109"/>
                  </a:cubicBezTo>
                  <a:cubicBezTo>
                    <a:pt x="5372" y="7030"/>
                    <a:pt x="5146" y="6963"/>
                    <a:pt x="4932" y="6895"/>
                  </a:cubicBezTo>
                  <a:cubicBezTo>
                    <a:pt x="4706" y="6827"/>
                    <a:pt x="4480" y="6805"/>
                    <a:pt x="4255" y="6760"/>
                  </a:cubicBezTo>
                  <a:cubicBezTo>
                    <a:pt x="4018" y="6748"/>
                    <a:pt x="3792" y="6737"/>
                    <a:pt x="3566" y="6737"/>
                  </a:cubicBezTo>
                  <a:cubicBezTo>
                    <a:pt x="3792" y="6805"/>
                    <a:pt x="4006" y="6850"/>
                    <a:pt x="4221" y="6906"/>
                  </a:cubicBezTo>
                  <a:cubicBezTo>
                    <a:pt x="4435" y="6963"/>
                    <a:pt x="4650" y="7042"/>
                    <a:pt x="4864" y="7109"/>
                  </a:cubicBezTo>
                  <a:cubicBezTo>
                    <a:pt x="5078" y="7177"/>
                    <a:pt x="5270" y="7279"/>
                    <a:pt x="5485" y="7358"/>
                  </a:cubicBezTo>
                  <a:lnTo>
                    <a:pt x="5620" y="7414"/>
                  </a:lnTo>
                  <a:cubicBezTo>
                    <a:pt x="5485" y="7516"/>
                    <a:pt x="5338" y="7617"/>
                    <a:pt x="5214" y="7719"/>
                  </a:cubicBezTo>
                  <a:cubicBezTo>
                    <a:pt x="4774" y="8035"/>
                    <a:pt x="4379" y="8328"/>
                    <a:pt x="3995" y="8599"/>
                  </a:cubicBezTo>
                  <a:cubicBezTo>
                    <a:pt x="3995" y="8599"/>
                    <a:pt x="4006" y="8588"/>
                    <a:pt x="4006" y="8576"/>
                  </a:cubicBezTo>
                  <a:lnTo>
                    <a:pt x="4006" y="8565"/>
                  </a:lnTo>
                  <a:cubicBezTo>
                    <a:pt x="4006" y="8486"/>
                    <a:pt x="3950" y="8418"/>
                    <a:pt x="3882" y="8418"/>
                  </a:cubicBezTo>
                  <a:lnTo>
                    <a:pt x="3860" y="8418"/>
                  </a:lnTo>
                  <a:cubicBezTo>
                    <a:pt x="3510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4" y="8452"/>
                    <a:pt x="2415" y="8542"/>
                    <a:pt x="2765" y="8610"/>
                  </a:cubicBezTo>
                  <a:cubicBezTo>
                    <a:pt x="3070" y="8655"/>
                    <a:pt x="3386" y="8667"/>
                    <a:pt x="3690" y="8689"/>
                  </a:cubicBezTo>
                  <a:cubicBezTo>
                    <a:pt x="3690" y="8746"/>
                    <a:pt x="3679" y="8791"/>
                    <a:pt x="3668" y="8847"/>
                  </a:cubicBezTo>
                  <a:cubicBezTo>
                    <a:pt x="3250" y="9174"/>
                    <a:pt x="2855" y="9479"/>
                    <a:pt x="2494" y="9761"/>
                  </a:cubicBezTo>
                  <a:cubicBezTo>
                    <a:pt x="2111" y="10077"/>
                    <a:pt x="1749" y="10348"/>
                    <a:pt x="1456" y="10607"/>
                  </a:cubicBezTo>
                  <a:cubicBezTo>
                    <a:pt x="1163" y="10878"/>
                    <a:pt x="892" y="11115"/>
                    <a:pt x="677" y="11307"/>
                  </a:cubicBezTo>
                  <a:lnTo>
                    <a:pt x="0" y="11905"/>
                  </a:lnTo>
                  <a:lnTo>
                    <a:pt x="711" y="11341"/>
                  </a:lnTo>
                  <a:lnTo>
                    <a:pt x="1524" y="10698"/>
                  </a:lnTo>
                  <a:cubicBezTo>
                    <a:pt x="1828" y="10438"/>
                    <a:pt x="2201" y="10179"/>
                    <a:pt x="2596" y="9885"/>
                  </a:cubicBezTo>
                  <a:lnTo>
                    <a:pt x="3611" y="9129"/>
                  </a:lnTo>
                  <a:lnTo>
                    <a:pt x="3611" y="9129"/>
                  </a:lnTo>
                  <a:cubicBezTo>
                    <a:pt x="3510" y="9648"/>
                    <a:pt x="3453" y="10179"/>
                    <a:pt x="3420" y="10709"/>
                  </a:cubicBezTo>
                  <a:cubicBezTo>
                    <a:pt x="3623" y="10111"/>
                    <a:pt x="3792" y="9513"/>
                    <a:pt x="3927" y="8904"/>
                  </a:cubicBezTo>
                  <a:cubicBezTo>
                    <a:pt x="4367" y="8588"/>
                    <a:pt x="4841" y="8260"/>
                    <a:pt x="5327" y="7922"/>
                  </a:cubicBezTo>
                  <a:cubicBezTo>
                    <a:pt x="5507" y="7798"/>
                    <a:pt x="5688" y="7674"/>
                    <a:pt x="5868" y="7549"/>
                  </a:cubicBezTo>
                  <a:lnTo>
                    <a:pt x="5970" y="7595"/>
                  </a:lnTo>
                  <a:cubicBezTo>
                    <a:pt x="5755" y="8272"/>
                    <a:pt x="5586" y="8971"/>
                    <a:pt x="5451" y="9671"/>
                  </a:cubicBezTo>
                  <a:cubicBezTo>
                    <a:pt x="5767" y="8983"/>
                    <a:pt x="6037" y="8272"/>
                    <a:pt x="6263" y="7561"/>
                  </a:cubicBezTo>
                  <a:cubicBezTo>
                    <a:pt x="6286" y="7493"/>
                    <a:pt x="6252" y="7414"/>
                    <a:pt x="6195" y="7391"/>
                  </a:cubicBezTo>
                  <a:lnTo>
                    <a:pt x="6128" y="7358"/>
                  </a:lnTo>
                  <a:cubicBezTo>
                    <a:pt x="6376" y="7188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798" y="6353"/>
                    <a:pt x="7764" y="6511"/>
                    <a:pt x="7730" y="6658"/>
                  </a:cubicBezTo>
                  <a:cubicBezTo>
                    <a:pt x="7674" y="6872"/>
                    <a:pt x="7617" y="7076"/>
                    <a:pt x="7572" y="7301"/>
                  </a:cubicBezTo>
                  <a:cubicBezTo>
                    <a:pt x="7527" y="7516"/>
                    <a:pt x="7482" y="7741"/>
                    <a:pt x="7459" y="7967"/>
                  </a:cubicBezTo>
                  <a:cubicBezTo>
                    <a:pt x="7459" y="8080"/>
                    <a:pt x="7459" y="8193"/>
                    <a:pt x="7448" y="8306"/>
                  </a:cubicBezTo>
                  <a:cubicBezTo>
                    <a:pt x="7437" y="8418"/>
                    <a:pt x="7471" y="8531"/>
                    <a:pt x="7482" y="8633"/>
                  </a:cubicBezTo>
                  <a:lnTo>
                    <a:pt x="7516" y="8306"/>
                  </a:lnTo>
                  <a:cubicBezTo>
                    <a:pt x="7538" y="8193"/>
                    <a:pt x="7561" y="8091"/>
                    <a:pt x="7583" y="7990"/>
                  </a:cubicBezTo>
                  <a:cubicBezTo>
                    <a:pt x="7606" y="7888"/>
                    <a:pt x="7640" y="7775"/>
                    <a:pt x="7662" y="7674"/>
                  </a:cubicBezTo>
                  <a:lnTo>
                    <a:pt x="7764" y="7358"/>
                  </a:lnTo>
                  <a:cubicBezTo>
                    <a:pt x="7832" y="7143"/>
                    <a:pt x="7899" y="6940"/>
                    <a:pt x="7978" y="6726"/>
                  </a:cubicBezTo>
                  <a:cubicBezTo>
                    <a:pt x="8046" y="6511"/>
                    <a:pt x="8102" y="6308"/>
                    <a:pt x="8148" y="6083"/>
                  </a:cubicBezTo>
                  <a:cubicBezTo>
                    <a:pt x="8159" y="6060"/>
                    <a:pt x="8148" y="6026"/>
                    <a:pt x="8136" y="6004"/>
                  </a:cubicBezTo>
                  <a:lnTo>
                    <a:pt x="8520" y="5755"/>
                  </a:lnTo>
                  <a:lnTo>
                    <a:pt x="9411" y="5169"/>
                  </a:lnTo>
                  <a:lnTo>
                    <a:pt x="9411" y="5169"/>
                  </a:lnTo>
                  <a:cubicBezTo>
                    <a:pt x="9321" y="5846"/>
                    <a:pt x="9253" y="6534"/>
                    <a:pt x="9231" y="7222"/>
                  </a:cubicBezTo>
                  <a:cubicBezTo>
                    <a:pt x="9434" y="6489"/>
                    <a:pt x="9592" y="5733"/>
                    <a:pt x="9716" y="4965"/>
                  </a:cubicBezTo>
                  <a:cubicBezTo>
                    <a:pt x="10404" y="4514"/>
                    <a:pt x="11082" y="4063"/>
                    <a:pt x="11747" y="3634"/>
                  </a:cubicBezTo>
                  <a:lnTo>
                    <a:pt x="11770" y="3623"/>
                  </a:lnTo>
                  <a:lnTo>
                    <a:pt x="11770" y="3623"/>
                  </a:lnTo>
                  <a:cubicBezTo>
                    <a:pt x="11634" y="3950"/>
                    <a:pt x="11510" y="4277"/>
                    <a:pt x="11386" y="4604"/>
                  </a:cubicBezTo>
                  <a:cubicBezTo>
                    <a:pt x="11273" y="5022"/>
                    <a:pt x="11161" y="5439"/>
                    <a:pt x="11070" y="5857"/>
                  </a:cubicBezTo>
                  <a:cubicBezTo>
                    <a:pt x="11251" y="5473"/>
                    <a:pt x="11420" y="5078"/>
                    <a:pt x="11589" y="4672"/>
                  </a:cubicBezTo>
                  <a:cubicBezTo>
                    <a:pt x="11770" y="4300"/>
                    <a:pt x="11939" y="3905"/>
                    <a:pt x="12108" y="3521"/>
                  </a:cubicBezTo>
                  <a:cubicBezTo>
                    <a:pt x="12120" y="3487"/>
                    <a:pt x="12120" y="3442"/>
                    <a:pt x="12108" y="3408"/>
                  </a:cubicBezTo>
                  <a:cubicBezTo>
                    <a:pt x="13000" y="2833"/>
                    <a:pt x="13846" y="2280"/>
                    <a:pt x="14580" y="1806"/>
                  </a:cubicBezTo>
                  <a:cubicBezTo>
                    <a:pt x="16227" y="734"/>
                    <a:pt x="17321" y="1"/>
                    <a:pt x="17322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"/>
            <p:cNvSpPr/>
            <p:nvPr/>
          </p:nvSpPr>
          <p:spPr>
            <a:xfrm>
              <a:off x="7289288" y="2452128"/>
              <a:ext cx="146821" cy="252938"/>
            </a:xfrm>
            <a:custGeom>
              <a:rect b="b" l="l" r="r" t="t"/>
              <a:pathLst>
                <a:path extrusionOk="0" h="7370" w="4278">
                  <a:moveTo>
                    <a:pt x="2878" y="1"/>
                  </a:moveTo>
                  <a:cubicBezTo>
                    <a:pt x="2980" y="46"/>
                    <a:pt x="1919" y="4684"/>
                    <a:pt x="1" y="6026"/>
                  </a:cubicBezTo>
                  <a:lnTo>
                    <a:pt x="1" y="7369"/>
                  </a:lnTo>
                  <a:cubicBezTo>
                    <a:pt x="1" y="7268"/>
                    <a:pt x="2280" y="6489"/>
                    <a:pt x="4278" y="689"/>
                  </a:cubicBezTo>
                  <a:cubicBezTo>
                    <a:pt x="3995" y="407"/>
                    <a:pt x="3273" y="147"/>
                    <a:pt x="2878" y="1"/>
                  </a:cubicBezTo>
                  <a:close/>
                </a:path>
              </a:pathLst>
            </a:custGeom>
            <a:solidFill>
              <a:srgbClr val="E5E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"/>
            <p:cNvSpPr/>
            <p:nvPr/>
          </p:nvSpPr>
          <p:spPr>
            <a:xfrm>
              <a:off x="6535656" y="2525435"/>
              <a:ext cx="908965" cy="873684"/>
            </a:xfrm>
            <a:custGeom>
              <a:rect b="b" l="l" r="r" t="t"/>
              <a:pathLst>
                <a:path extrusionOk="0" h="25457" w="26485">
                  <a:moveTo>
                    <a:pt x="12850" y="0"/>
                  </a:moveTo>
                  <a:cubicBezTo>
                    <a:pt x="12255" y="0"/>
                    <a:pt x="11677" y="43"/>
                    <a:pt x="11138" y="133"/>
                  </a:cubicBezTo>
                  <a:cubicBezTo>
                    <a:pt x="7855" y="674"/>
                    <a:pt x="5395" y="3044"/>
                    <a:pt x="3273" y="5436"/>
                  </a:cubicBezTo>
                  <a:cubicBezTo>
                    <a:pt x="2009" y="6858"/>
                    <a:pt x="1140" y="8562"/>
                    <a:pt x="576" y="10379"/>
                  </a:cubicBezTo>
                  <a:cubicBezTo>
                    <a:pt x="226" y="11507"/>
                    <a:pt x="181" y="12726"/>
                    <a:pt x="136" y="13899"/>
                  </a:cubicBezTo>
                  <a:cubicBezTo>
                    <a:pt x="1" y="17319"/>
                    <a:pt x="1174" y="20828"/>
                    <a:pt x="3894" y="23017"/>
                  </a:cubicBezTo>
                  <a:cubicBezTo>
                    <a:pt x="5831" y="24580"/>
                    <a:pt x="8617" y="25456"/>
                    <a:pt x="11120" y="25456"/>
                  </a:cubicBezTo>
                  <a:cubicBezTo>
                    <a:pt x="11183" y="25456"/>
                    <a:pt x="11245" y="25456"/>
                    <a:pt x="11308" y="25454"/>
                  </a:cubicBezTo>
                  <a:cubicBezTo>
                    <a:pt x="11781" y="25443"/>
                    <a:pt x="12255" y="25387"/>
                    <a:pt x="12718" y="25285"/>
                  </a:cubicBezTo>
                  <a:cubicBezTo>
                    <a:pt x="14275" y="24947"/>
                    <a:pt x="15460" y="24856"/>
                    <a:pt x="16916" y="24236"/>
                  </a:cubicBezTo>
                  <a:cubicBezTo>
                    <a:pt x="17977" y="23773"/>
                    <a:pt x="19263" y="23152"/>
                    <a:pt x="20042" y="22543"/>
                  </a:cubicBezTo>
                  <a:cubicBezTo>
                    <a:pt x="22953" y="20298"/>
                    <a:pt x="24815" y="18447"/>
                    <a:pt x="25559" y="15412"/>
                  </a:cubicBezTo>
                  <a:cubicBezTo>
                    <a:pt x="26485" y="11654"/>
                    <a:pt x="25221" y="7388"/>
                    <a:pt x="22784" y="4443"/>
                  </a:cubicBezTo>
                  <a:cubicBezTo>
                    <a:pt x="21599" y="3022"/>
                    <a:pt x="20143" y="2198"/>
                    <a:pt x="18541" y="1329"/>
                  </a:cubicBezTo>
                  <a:cubicBezTo>
                    <a:pt x="16965" y="472"/>
                    <a:pt x="14812" y="0"/>
                    <a:pt x="12850" y="0"/>
                  </a:cubicBezTo>
                  <a:close/>
                </a:path>
              </a:pathLst>
            </a:custGeom>
            <a:solidFill>
              <a:srgbClr val="A13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"/>
            <p:cNvSpPr/>
            <p:nvPr/>
          </p:nvSpPr>
          <p:spPr>
            <a:xfrm>
              <a:off x="6641018" y="3155413"/>
              <a:ext cx="18601" cy="27936"/>
            </a:xfrm>
            <a:custGeom>
              <a:rect b="b" l="l" r="r" t="t"/>
              <a:pathLst>
                <a:path extrusionOk="0" h="814" w="542">
                  <a:moveTo>
                    <a:pt x="147" y="1"/>
                  </a:moveTo>
                  <a:cubicBezTo>
                    <a:pt x="102" y="57"/>
                    <a:pt x="68" y="114"/>
                    <a:pt x="45" y="170"/>
                  </a:cubicBezTo>
                  <a:cubicBezTo>
                    <a:pt x="11" y="272"/>
                    <a:pt x="0" y="384"/>
                    <a:pt x="34" y="486"/>
                  </a:cubicBezTo>
                  <a:cubicBezTo>
                    <a:pt x="79" y="599"/>
                    <a:pt x="158" y="689"/>
                    <a:pt x="271" y="757"/>
                  </a:cubicBezTo>
                  <a:cubicBezTo>
                    <a:pt x="327" y="791"/>
                    <a:pt x="384" y="813"/>
                    <a:pt x="451" y="813"/>
                  </a:cubicBezTo>
                  <a:cubicBezTo>
                    <a:pt x="474" y="757"/>
                    <a:pt x="497" y="700"/>
                    <a:pt x="519" y="633"/>
                  </a:cubicBezTo>
                  <a:cubicBezTo>
                    <a:pt x="542" y="542"/>
                    <a:pt x="530" y="441"/>
                    <a:pt x="497" y="362"/>
                  </a:cubicBezTo>
                  <a:cubicBezTo>
                    <a:pt x="463" y="260"/>
                    <a:pt x="395" y="170"/>
                    <a:pt x="316" y="102"/>
                  </a:cubicBezTo>
                  <a:cubicBezTo>
                    <a:pt x="260" y="57"/>
                    <a:pt x="203" y="23"/>
                    <a:pt x="147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"/>
            <p:cNvSpPr/>
            <p:nvPr/>
          </p:nvSpPr>
          <p:spPr>
            <a:xfrm>
              <a:off x="6612738" y="3113577"/>
              <a:ext cx="17057" cy="31815"/>
            </a:xfrm>
            <a:custGeom>
              <a:rect b="b" l="l" r="r" t="t"/>
              <a:pathLst>
                <a:path extrusionOk="0" h="927" w="497">
                  <a:moveTo>
                    <a:pt x="305" y="1"/>
                  </a:moveTo>
                  <a:cubicBezTo>
                    <a:pt x="249" y="35"/>
                    <a:pt x="192" y="80"/>
                    <a:pt x="147" y="125"/>
                  </a:cubicBezTo>
                  <a:cubicBezTo>
                    <a:pt x="68" y="215"/>
                    <a:pt x="23" y="317"/>
                    <a:pt x="12" y="430"/>
                  </a:cubicBezTo>
                  <a:cubicBezTo>
                    <a:pt x="0" y="543"/>
                    <a:pt x="12" y="655"/>
                    <a:pt x="68" y="757"/>
                  </a:cubicBezTo>
                  <a:cubicBezTo>
                    <a:pt x="79" y="802"/>
                    <a:pt x="102" y="836"/>
                    <a:pt x="136" y="870"/>
                  </a:cubicBezTo>
                  <a:cubicBezTo>
                    <a:pt x="136" y="881"/>
                    <a:pt x="158" y="881"/>
                    <a:pt x="158" y="904"/>
                  </a:cubicBezTo>
                  <a:cubicBezTo>
                    <a:pt x="158" y="904"/>
                    <a:pt x="158" y="915"/>
                    <a:pt x="158" y="915"/>
                  </a:cubicBezTo>
                  <a:lnTo>
                    <a:pt x="181" y="926"/>
                  </a:lnTo>
                  <a:cubicBezTo>
                    <a:pt x="181" y="926"/>
                    <a:pt x="215" y="915"/>
                    <a:pt x="226" y="904"/>
                  </a:cubicBezTo>
                  <a:cubicBezTo>
                    <a:pt x="271" y="870"/>
                    <a:pt x="305" y="847"/>
                    <a:pt x="339" y="802"/>
                  </a:cubicBezTo>
                  <a:cubicBezTo>
                    <a:pt x="418" y="723"/>
                    <a:pt x="463" y="610"/>
                    <a:pt x="486" y="497"/>
                  </a:cubicBezTo>
                  <a:cubicBezTo>
                    <a:pt x="497" y="385"/>
                    <a:pt x="474" y="272"/>
                    <a:pt x="418" y="170"/>
                  </a:cubicBezTo>
                  <a:cubicBezTo>
                    <a:pt x="395" y="103"/>
                    <a:pt x="350" y="57"/>
                    <a:pt x="30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"/>
            <p:cNvSpPr/>
            <p:nvPr/>
          </p:nvSpPr>
          <p:spPr>
            <a:xfrm>
              <a:off x="7314102" y="2777069"/>
              <a:ext cx="16268" cy="31403"/>
            </a:xfrm>
            <a:custGeom>
              <a:rect b="b" l="l" r="r" t="t"/>
              <a:pathLst>
                <a:path extrusionOk="0" h="915" w="474">
                  <a:moveTo>
                    <a:pt x="158" y="0"/>
                  </a:moveTo>
                  <a:cubicBezTo>
                    <a:pt x="113" y="45"/>
                    <a:pt x="79" y="102"/>
                    <a:pt x="45" y="158"/>
                  </a:cubicBezTo>
                  <a:cubicBezTo>
                    <a:pt x="23" y="203"/>
                    <a:pt x="11" y="260"/>
                    <a:pt x="0" y="316"/>
                  </a:cubicBezTo>
                  <a:cubicBezTo>
                    <a:pt x="0" y="372"/>
                    <a:pt x="0" y="429"/>
                    <a:pt x="0" y="485"/>
                  </a:cubicBezTo>
                  <a:cubicBezTo>
                    <a:pt x="11" y="587"/>
                    <a:pt x="56" y="688"/>
                    <a:pt x="124" y="767"/>
                  </a:cubicBezTo>
                  <a:cubicBezTo>
                    <a:pt x="158" y="824"/>
                    <a:pt x="203" y="869"/>
                    <a:pt x="260" y="914"/>
                  </a:cubicBezTo>
                  <a:cubicBezTo>
                    <a:pt x="316" y="869"/>
                    <a:pt x="361" y="813"/>
                    <a:pt x="395" y="756"/>
                  </a:cubicBezTo>
                  <a:cubicBezTo>
                    <a:pt x="451" y="655"/>
                    <a:pt x="474" y="530"/>
                    <a:pt x="474" y="406"/>
                  </a:cubicBezTo>
                  <a:cubicBezTo>
                    <a:pt x="451" y="293"/>
                    <a:pt x="395" y="192"/>
                    <a:pt x="316" y="113"/>
                  </a:cubicBezTo>
                  <a:cubicBezTo>
                    <a:pt x="271" y="68"/>
                    <a:pt x="214" y="23"/>
                    <a:pt x="158" y="0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"/>
            <p:cNvSpPr/>
            <p:nvPr/>
          </p:nvSpPr>
          <p:spPr>
            <a:xfrm>
              <a:off x="7336925" y="2811904"/>
              <a:ext cx="16680" cy="36448"/>
            </a:xfrm>
            <a:custGeom>
              <a:rect b="b" l="l" r="r" t="t"/>
              <a:pathLst>
                <a:path extrusionOk="0" h="1062" w="486">
                  <a:moveTo>
                    <a:pt x="204" y="1"/>
                  </a:moveTo>
                  <a:cubicBezTo>
                    <a:pt x="159" y="46"/>
                    <a:pt x="114" y="113"/>
                    <a:pt x="91" y="181"/>
                  </a:cubicBezTo>
                  <a:cubicBezTo>
                    <a:pt x="57" y="226"/>
                    <a:pt x="35" y="294"/>
                    <a:pt x="23" y="350"/>
                  </a:cubicBezTo>
                  <a:cubicBezTo>
                    <a:pt x="12" y="418"/>
                    <a:pt x="12" y="486"/>
                    <a:pt x="12" y="554"/>
                  </a:cubicBezTo>
                  <a:cubicBezTo>
                    <a:pt x="1" y="666"/>
                    <a:pt x="35" y="779"/>
                    <a:pt x="91" y="892"/>
                  </a:cubicBezTo>
                  <a:cubicBezTo>
                    <a:pt x="125" y="949"/>
                    <a:pt x="159" y="1016"/>
                    <a:pt x="215" y="1061"/>
                  </a:cubicBezTo>
                  <a:cubicBezTo>
                    <a:pt x="272" y="1027"/>
                    <a:pt x="328" y="971"/>
                    <a:pt x="362" y="915"/>
                  </a:cubicBezTo>
                  <a:cubicBezTo>
                    <a:pt x="441" y="791"/>
                    <a:pt x="486" y="655"/>
                    <a:pt x="486" y="508"/>
                  </a:cubicBezTo>
                  <a:cubicBezTo>
                    <a:pt x="475" y="305"/>
                    <a:pt x="373" y="125"/>
                    <a:pt x="204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"/>
            <p:cNvSpPr/>
            <p:nvPr/>
          </p:nvSpPr>
          <p:spPr>
            <a:xfrm>
              <a:off x="6736256" y="3234040"/>
              <a:ext cx="21725" cy="18601"/>
            </a:xfrm>
            <a:custGeom>
              <a:rect b="b" l="l" r="r" t="t"/>
              <a:pathLst>
                <a:path extrusionOk="0" h="542" w="633">
                  <a:moveTo>
                    <a:pt x="362" y="0"/>
                  </a:moveTo>
                  <a:cubicBezTo>
                    <a:pt x="125" y="0"/>
                    <a:pt x="1" y="294"/>
                    <a:pt x="170" y="463"/>
                  </a:cubicBezTo>
                  <a:cubicBezTo>
                    <a:pt x="224" y="517"/>
                    <a:pt x="291" y="541"/>
                    <a:pt x="357" y="541"/>
                  </a:cubicBezTo>
                  <a:cubicBezTo>
                    <a:pt x="497" y="541"/>
                    <a:pt x="633" y="432"/>
                    <a:pt x="633" y="271"/>
                  </a:cubicBezTo>
                  <a:cubicBezTo>
                    <a:pt x="633" y="124"/>
                    <a:pt x="520" y="0"/>
                    <a:pt x="362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"/>
            <p:cNvSpPr/>
            <p:nvPr/>
          </p:nvSpPr>
          <p:spPr>
            <a:xfrm>
              <a:off x="6771503" y="3292899"/>
              <a:ext cx="21725" cy="18601"/>
            </a:xfrm>
            <a:custGeom>
              <a:rect b="b" l="l" r="r" t="t"/>
              <a:pathLst>
                <a:path extrusionOk="0" h="542" w="633">
                  <a:moveTo>
                    <a:pt x="362" y="1"/>
                  </a:moveTo>
                  <a:cubicBezTo>
                    <a:pt x="125" y="1"/>
                    <a:pt x="1" y="294"/>
                    <a:pt x="170" y="463"/>
                  </a:cubicBezTo>
                  <a:cubicBezTo>
                    <a:pt x="228" y="517"/>
                    <a:pt x="296" y="541"/>
                    <a:pt x="362" y="541"/>
                  </a:cubicBezTo>
                  <a:cubicBezTo>
                    <a:pt x="502" y="541"/>
                    <a:pt x="633" y="433"/>
                    <a:pt x="633" y="271"/>
                  </a:cubicBezTo>
                  <a:cubicBezTo>
                    <a:pt x="633" y="125"/>
                    <a:pt x="520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"/>
            <p:cNvSpPr/>
            <p:nvPr/>
          </p:nvSpPr>
          <p:spPr>
            <a:xfrm>
              <a:off x="6795149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69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"/>
            <p:cNvSpPr/>
            <p:nvPr/>
          </p:nvSpPr>
          <p:spPr>
            <a:xfrm>
              <a:off x="6830396" y="3316134"/>
              <a:ext cx="21690" cy="18842"/>
            </a:xfrm>
            <a:custGeom>
              <a:rect b="b" l="l" r="r" t="t"/>
              <a:pathLst>
                <a:path extrusionOk="0" h="549" w="632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5" y="523"/>
                    <a:pt x="294" y="549"/>
                    <a:pt x="361" y="549"/>
                  </a:cubicBezTo>
                  <a:cubicBezTo>
                    <a:pt x="500" y="549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"/>
            <p:cNvSpPr/>
            <p:nvPr/>
          </p:nvSpPr>
          <p:spPr>
            <a:xfrm>
              <a:off x="6889255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"/>
            <p:cNvSpPr/>
            <p:nvPr/>
          </p:nvSpPr>
          <p:spPr>
            <a:xfrm>
              <a:off x="6654163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2" y="1"/>
                  </a:moveTo>
                  <a:cubicBezTo>
                    <a:pt x="114" y="1"/>
                    <a:pt x="1" y="294"/>
                    <a:pt x="170" y="464"/>
                  </a:cubicBezTo>
                  <a:cubicBezTo>
                    <a:pt x="226" y="519"/>
                    <a:pt x="294" y="544"/>
                    <a:pt x="362" y="544"/>
                  </a:cubicBezTo>
                  <a:cubicBezTo>
                    <a:pt x="500" y="544"/>
                    <a:pt x="633" y="439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"/>
            <p:cNvSpPr/>
            <p:nvPr/>
          </p:nvSpPr>
          <p:spPr>
            <a:xfrm>
              <a:off x="7171193" y="2610926"/>
              <a:ext cx="21725" cy="18979"/>
            </a:xfrm>
            <a:custGeom>
              <a:rect b="b" l="l" r="r" t="t"/>
              <a:pathLst>
                <a:path extrusionOk="0" h="553" w="633">
                  <a:moveTo>
                    <a:pt x="361" y="0"/>
                  </a:moveTo>
                  <a:cubicBezTo>
                    <a:pt x="124" y="0"/>
                    <a:pt x="0" y="294"/>
                    <a:pt x="169" y="474"/>
                  </a:cubicBezTo>
                  <a:cubicBezTo>
                    <a:pt x="224" y="528"/>
                    <a:pt x="290" y="552"/>
                    <a:pt x="356" y="552"/>
                  </a:cubicBezTo>
                  <a:cubicBezTo>
                    <a:pt x="496" y="552"/>
                    <a:pt x="632" y="443"/>
                    <a:pt x="632" y="282"/>
                  </a:cubicBezTo>
                  <a:cubicBezTo>
                    <a:pt x="632" y="124"/>
                    <a:pt x="519" y="0"/>
                    <a:pt x="36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"/>
            <p:cNvSpPr/>
            <p:nvPr/>
          </p:nvSpPr>
          <p:spPr>
            <a:xfrm>
              <a:off x="7194805" y="2681763"/>
              <a:ext cx="21725" cy="18636"/>
            </a:xfrm>
            <a:custGeom>
              <a:rect b="b" l="l" r="r" t="t"/>
              <a:pathLst>
                <a:path extrusionOk="0" h="543" w="633">
                  <a:moveTo>
                    <a:pt x="380" y="0"/>
                  </a:moveTo>
                  <a:cubicBezTo>
                    <a:pt x="374" y="0"/>
                    <a:pt x="368" y="1"/>
                    <a:pt x="362" y="1"/>
                  </a:cubicBezTo>
                  <a:cubicBezTo>
                    <a:pt x="125" y="1"/>
                    <a:pt x="0" y="283"/>
                    <a:pt x="170" y="464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2" y="433"/>
                    <a:pt x="632" y="272"/>
                  </a:cubicBezTo>
                  <a:cubicBezTo>
                    <a:pt x="632" y="121"/>
                    <a:pt x="519" y="0"/>
                    <a:pt x="380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"/>
            <p:cNvSpPr/>
            <p:nvPr/>
          </p:nvSpPr>
          <p:spPr>
            <a:xfrm>
              <a:off x="7373716" y="2964285"/>
              <a:ext cx="19597" cy="18636"/>
            </a:xfrm>
            <a:custGeom>
              <a:rect b="b" l="l" r="r" t="t"/>
              <a:pathLst>
                <a:path extrusionOk="0" h="543" w="571">
                  <a:moveTo>
                    <a:pt x="283" y="1"/>
                  </a:moveTo>
                  <a:cubicBezTo>
                    <a:pt x="153" y="1"/>
                    <a:pt x="23" y="86"/>
                    <a:pt x="12" y="255"/>
                  </a:cubicBezTo>
                  <a:cubicBezTo>
                    <a:pt x="1" y="447"/>
                    <a:pt x="145" y="543"/>
                    <a:pt x="287" y="543"/>
                  </a:cubicBezTo>
                  <a:cubicBezTo>
                    <a:pt x="430" y="543"/>
                    <a:pt x="571" y="447"/>
                    <a:pt x="554" y="255"/>
                  </a:cubicBezTo>
                  <a:cubicBezTo>
                    <a:pt x="542" y="86"/>
                    <a:pt x="413" y="1"/>
                    <a:pt x="283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"/>
            <p:cNvSpPr/>
            <p:nvPr/>
          </p:nvSpPr>
          <p:spPr>
            <a:xfrm>
              <a:off x="7230155" y="2987348"/>
              <a:ext cx="21622" cy="18601"/>
            </a:xfrm>
            <a:custGeom>
              <a:rect b="b" l="l" r="r" t="t"/>
              <a:pathLst>
                <a:path extrusionOk="0" h="542" w="630">
                  <a:moveTo>
                    <a:pt x="345" y="0"/>
                  </a:moveTo>
                  <a:cubicBezTo>
                    <a:pt x="106" y="0"/>
                    <a:pt x="1" y="286"/>
                    <a:pt x="167" y="463"/>
                  </a:cubicBezTo>
                  <a:cubicBezTo>
                    <a:pt x="221" y="517"/>
                    <a:pt x="288" y="541"/>
                    <a:pt x="354" y="541"/>
                  </a:cubicBezTo>
                  <a:cubicBezTo>
                    <a:pt x="494" y="541"/>
                    <a:pt x="629" y="432"/>
                    <a:pt x="629" y="271"/>
                  </a:cubicBezTo>
                  <a:cubicBezTo>
                    <a:pt x="629" y="113"/>
                    <a:pt x="505" y="0"/>
                    <a:pt x="358" y="0"/>
                  </a:cubicBezTo>
                  <a:cubicBezTo>
                    <a:pt x="354" y="0"/>
                    <a:pt x="349" y="0"/>
                    <a:pt x="34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"/>
            <p:cNvSpPr/>
            <p:nvPr/>
          </p:nvSpPr>
          <p:spPr>
            <a:xfrm>
              <a:off x="7053853" y="3316134"/>
              <a:ext cx="21690" cy="18670"/>
            </a:xfrm>
            <a:custGeom>
              <a:rect b="b" l="l" r="r" t="t"/>
              <a:pathLst>
                <a:path extrusionOk="0" h="544" w="632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499" y="544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"/>
            <p:cNvSpPr/>
            <p:nvPr/>
          </p:nvSpPr>
          <p:spPr>
            <a:xfrm>
              <a:off x="7315440" y="3081076"/>
              <a:ext cx="18807" cy="18601"/>
            </a:xfrm>
            <a:custGeom>
              <a:rect b="b" l="l" r="r" t="t"/>
              <a:pathLst>
                <a:path extrusionOk="0" h="542" w="548">
                  <a:moveTo>
                    <a:pt x="269" y="0"/>
                  </a:moveTo>
                  <a:cubicBezTo>
                    <a:pt x="133" y="0"/>
                    <a:pt x="1" y="90"/>
                    <a:pt x="6" y="271"/>
                  </a:cubicBezTo>
                  <a:cubicBezTo>
                    <a:pt x="6" y="451"/>
                    <a:pt x="142" y="542"/>
                    <a:pt x="277" y="542"/>
                  </a:cubicBezTo>
                  <a:cubicBezTo>
                    <a:pt x="412" y="542"/>
                    <a:pt x="548" y="451"/>
                    <a:pt x="548" y="271"/>
                  </a:cubicBezTo>
                  <a:cubicBezTo>
                    <a:pt x="542" y="90"/>
                    <a:pt x="404" y="0"/>
                    <a:pt x="26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"/>
            <p:cNvSpPr/>
            <p:nvPr/>
          </p:nvSpPr>
          <p:spPr>
            <a:xfrm>
              <a:off x="6998083" y="3281779"/>
              <a:ext cx="18601" cy="17160"/>
            </a:xfrm>
            <a:custGeom>
              <a:rect b="b" l="l" r="r" t="t"/>
              <a:pathLst>
                <a:path extrusionOk="0" h="500" w="542">
                  <a:moveTo>
                    <a:pt x="271" y="0"/>
                  </a:moveTo>
                  <a:cubicBezTo>
                    <a:pt x="141" y="0"/>
                    <a:pt x="11" y="82"/>
                    <a:pt x="0" y="246"/>
                  </a:cubicBezTo>
                  <a:cubicBezTo>
                    <a:pt x="11" y="415"/>
                    <a:pt x="141" y="499"/>
                    <a:pt x="271" y="499"/>
                  </a:cubicBezTo>
                  <a:cubicBezTo>
                    <a:pt x="401" y="499"/>
                    <a:pt x="530" y="415"/>
                    <a:pt x="542" y="246"/>
                  </a:cubicBezTo>
                  <a:cubicBezTo>
                    <a:pt x="530" y="82"/>
                    <a:pt x="401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"/>
            <p:cNvSpPr/>
            <p:nvPr/>
          </p:nvSpPr>
          <p:spPr>
            <a:xfrm>
              <a:off x="7123935" y="2658151"/>
              <a:ext cx="22102" cy="18601"/>
            </a:xfrm>
            <a:custGeom>
              <a:rect b="b" l="l" r="r" t="t"/>
              <a:pathLst>
                <a:path extrusionOk="0" h="542" w="644">
                  <a:moveTo>
                    <a:pt x="373" y="1"/>
                  </a:moveTo>
                  <a:cubicBezTo>
                    <a:pt x="125" y="1"/>
                    <a:pt x="0" y="294"/>
                    <a:pt x="181" y="463"/>
                  </a:cubicBezTo>
                  <a:cubicBezTo>
                    <a:pt x="235" y="518"/>
                    <a:pt x="302" y="542"/>
                    <a:pt x="368" y="542"/>
                  </a:cubicBezTo>
                  <a:cubicBezTo>
                    <a:pt x="508" y="542"/>
                    <a:pt x="644" y="433"/>
                    <a:pt x="644" y="272"/>
                  </a:cubicBezTo>
                  <a:cubicBezTo>
                    <a:pt x="644" y="125"/>
                    <a:pt x="520" y="1"/>
                    <a:pt x="373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"/>
            <p:cNvSpPr/>
            <p:nvPr/>
          </p:nvSpPr>
          <p:spPr>
            <a:xfrm>
              <a:off x="6877243" y="2575680"/>
              <a:ext cx="21725" cy="18670"/>
            </a:xfrm>
            <a:custGeom>
              <a:rect b="b" l="l" r="r" t="t"/>
              <a:pathLst>
                <a:path extrusionOk="0" h="544" w="633">
                  <a:moveTo>
                    <a:pt x="373" y="0"/>
                  </a:moveTo>
                  <a:cubicBezTo>
                    <a:pt x="125" y="0"/>
                    <a:pt x="0" y="294"/>
                    <a:pt x="170" y="463"/>
                  </a:cubicBezTo>
                  <a:cubicBezTo>
                    <a:pt x="225" y="518"/>
                    <a:pt x="294" y="544"/>
                    <a:pt x="362" y="544"/>
                  </a:cubicBezTo>
                  <a:cubicBezTo>
                    <a:pt x="500" y="544"/>
                    <a:pt x="632" y="438"/>
                    <a:pt x="632" y="271"/>
                  </a:cubicBezTo>
                  <a:cubicBezTo>
                    <a:pt x="632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"/>
            <p:cNvSpPr/>
            <p:nvPr/>
          </p:nvSpPr>
          <p:spPr>
            <a:xfrm>
              <a:off x="8421299" y="4016708"/>
              <a:ext cx="114286" cy="114663"/>
            </a:xfrm>
            <a:custGeom>
              <a:rect b="b" l="l" r="r" t="t"/>
              <a:pathLst>
                <a:path extrusionOk="0" h="3341" w="3330">
                  <a:moveTo>
                    <a:pt x="305" y="1"/>
                  </a:moveTo>
                  <a:cubicBezTo>
                    <a:pt x="215" y="125"/>
                    <a:pt x="147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29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"/>
            <p:cNvSpPr/>
            <p:nvPr/>
          </p:nvSpPr>
          <p:spPr>
            <a:xfrm>
              <a:off x="7884912" y="3848265"/>
              <a:ext cx="566246" cy="188623"/>
            </a:xfrm>
            <a:custGeom>
              <a:rect b="b" l="l" r="r" t="t"/>
              <a:pathLst>
                <a:path extrusionOk="0" h="5496" w="16499">
                  <a:moveTo>
                    <a:pt x="5101" y="1"/>
                  </a:moveTo>
                  <a:cubicBezTo>
                    <a:pt x="4898" y="1"/>
                    <a:pt x="4695" y="4"/>
                    <a:pt x="4492" y="11"/>
                  </a:cubicBezTo>
                  <a:cubicBezTo>
                    <a:pt x="2833" y="79"/>
                    <a:pt x="599" y="677"/>
                    <a:pt x="1" y="2505"/>
                  </a:cubicBezTo>
                  <a:cubicBezTo>
                    <a:pt x="568" y="1938"/>
                    <a:pt x="1346" y="1624"/>
                    <a:pt x="2152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6" y="1693"/>
                    <a:pt x="5034" y="2415"/>
                    <a:pt x="6388" y="2708"/>
                  </a:cubicBezTo>
                  <a:cubicBezTo>
                    <a:pt x="7708" y="3013"/>
                    <a:pt x="8961" y="3555"/>
                    <a:pt x="10281" y="3859"/>
                  </a:cubicBezTo>
                  <a:cubicBezTo>
                    <a:pt x="11477" y="4119"/>
                    <a:pt x="12797" y="4412"/>
                    <a:pt x="13993" y="4875"/>
                  </a:cubicBezTo>
                  <a:cubicBezTo>
                    <a:pt x="14716" y="5134"/>
                    <a:pt x="15596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76" y="5428"/>
                    <a:pt x="16476" y="5394"/>
                  </a:cubicBezTo>
                  <a:cubicBezTo>
                    <a:pt x="15528" y="2776"/>
                    <a:pt x="12910" y="1230"/>
                    <a:pt x="10371" y="643"/>
                  </a:cubicBezTo>
                  <a:cubicBezTo>
                    <a:pt x="8650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"/>
            <p:cNvSpPr/>
            <p:nvPr/>
          </p:nvSpPr>
          <p:spPr>
            <a:xfrm>
              <a:off x="7937971" y="3881933"/>
              <a:ext cx="510476" cy="149532"/>
            </a:xfrm>
            <a:custGeom>
              <a:rect b="b" l="l" r="r" t="t"/>
              <a:pathLst>
                <a:path extrusionOk="0" h="4357" w="14874">
                  <a:moveTo>
                    <a:pt x="2427" y="1"/>
                  </a:moveTo>
                  <a:cubicBezTo>
                    <a:pt x="2055" y="35"/>
                    <a:pt x="1716" y="68"/>
                    <a:pt x="1411" y="102"/>
                  </a:cubicBezTo>
                  <a:cubicBezTo>
                    <a:pt x="1152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4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69" y="351"/>
                    <a:pt x="4921" y="418"/>
                  </a:cubicBezTo>
                  <a:cubicBezTo>
                    <a:pt x="5372" y="520"/>
                    <a:pt x="5835" y="599"/>
                    <a:pt x="6297" y="734"/>
                  </a:cubicBezTo>
                  <a:cubicBezTo>
                    <a:pt x="6771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68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3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3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63" y="3792"/>
                    <a:pt x="13948" y="3646"/>
                    <a:pt x="13700" y="3476"/>
                  </a:cubicBezTo>
                  <a:cubicBezTo>
                    <a:pt x="13429" y="3273"/>
                    <a:pt x="13136" y="3104"/>
                    <a:pt x="12842" y="2946"/>
                  </a:cubicBezTo>
                  <a:lnTo>
                    <a:pt x="11770" y="2393"/>
                  </a:lnTo>
                  <a:cubicBezTo>
                    <a:pt x="11364" y="2201"/>
                    <a:pt x="10958" y="2021"/>
                    <a:pt x="10540" y="1874"/>
                  </a:cubicBezTo>
                  <a:cubicBezTo>
                    <a:pt x="9671" y="1535"/>
                    <a:pt x="8746" y="1197"/>
                    <a:pt x="7798" y="892"/>
                  </a:cubicBezTo>
                  <a:cubicBezTo>
                    <a:pt x="7324" y="734"/>
                    <a:pt x="6862" y="610"/>
                    <a:pt x="6376" y="486"/>
                  </a:cubicBezTo>
                  <a:cubicBezTo>
                    <a:pt x="5891" y="362"/>
                    <a:pt x="5417" y="283"/>
                    <a:pt x="4966" y="181"/>
                  </a:cubicBezTo>
                  <a:cubicBezTo>
                    <a:pt x="4503" y="114"/>
                    <a:pt x="4052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"/>
            <p:cNvSpPr/>
            <p:nvPr/>
          </p:nvSpPr>
          <p:spPr>
            <a:xfrm>
              <a:off x="8103359" y="3856777"/>
              <a:ext cx="48837" cy="43792"/>
            </a:xfrm>
            <a:custGeom>
              <a:rect b="b" l="l" r="r" t="t"/>
              <a:pathLst>
                <a:path extrusionOk="0" h="1276" w="1423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26"/>
                  </a:cubicBezTo>
                  <a:cubicBezTo>
                    <a:pt x="361" y="361"/>
                    <a:pt x="553" y="486"/>
                    <a:pt x="745" y="643"/>
                  </a:cubicBezTo>
                  <a:cubicBezTo>
                    <a:pt x="824" y="711"/>
                    <a:pt x="903" y="790"/>
                    <a:pt x="982" y="869"/>
                  </a:cubicBezTo>
                  <a:cubicBezTo>
                    <a:pt x="1061" y="937"/>
                    <a:pt x="1129" y="1005"/>
                    <a:pt x="1185" y="1061"/>
                  </a:cubicBezTo>
                  <a:cubicBezTo>
                    <a:pt x="1219" y="1084"/>
                    <a:pt x="1241" y="1106"/>
                    <a:pt x="1264" y="1140"/>
                  </a:cubicBezTo>
                  <a:cubicBezTo>
                    <a:pt x="1287" y="1163"/>
                    <a:pt x="1309" y="1185"/>
                    <a:pt x="1332" y="1208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42"/>
                    <a:pt x="1422" y="1219"/>
                    <a:pt x="1422" y="1185"/>
                  </a:cubicBezTo>
                  <a:cubicBezTo>
                    <a:pt x="1422" y="1106"/>
                    <a:pt x="1399" y="1027"/>
                    <a:pt x="1366" y="948"/>
                  </a:cubicBezTo>
                  <a:cubicBezTo>
                    <a:pt x="1320" y="847"/>
                    <a:pt x="1264" y="745"/>
                    <a:pt x="1174" y="666"/>
                  </a:cubicBezTo>
                  <a:cubicBezTo>
                    <a:pt x="1084" y="587"/>
                    <a:pt x="971" y="519"/>
                    <a:pt x="869" y="463"/>
                  </a:cubicBezTo>
                  <a:cubicBezTo>
                    <a:pt x="643" y="339"/>
                    <a:pt x="429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"/>
            <p:cNvSpPr/>
            <p:nvPr/>
          </p:nvSpPr>
          <p:spPr>
            <a:xfrm>
              <a:off x="8040622" y="3896279"/>
              <a:ext cx="83295" cy="12801"/>
            </a:xfrm>
            <a:custGeom>
              <a:rect b="b" l="l" r="r" t="t"/>
              <a:pathLst>
                <a:path extrusionOk="0" h="373" w="2427">
                  <a:moveTo>
                    <a:pt x="2302" y="0"/>
                  </a:moveTo>
                  <a:cubicBezTo>
                    <a:pt x="2234" y="0"/>
                    <a:pt x="2133" y="0"/>
                    <a:pt x="2020" y="23"/>
                  </a:cubicBezTo>
                  <a:cubicBezTo>
                    <a:pt x="1907" y="34"/>
                    <a:pt x="1772" y="34"/>
                    <a:pt x="1636" y="68"/>
                  </a:cubicBezTo>
                  <a:cubicBezTo>
                    <a:pt x="1501" y="102"/>
                    <a:pt x="1354" y="124"/>
                    <a:pt x="1208" y="147"/>
                  </a:cubicBezTo>
                  <a:cubicBezTo>
                    <a:pt x="1033" y="169"/>
                    <a:pt x="853" y="181"/>
                    <a:pt x="675" y="181"/>
                  </a:cubicBezTo>
                  <a:cubicBezTo>
                    <a:pt x="577" y="181"/>
                    <a:pt x="480" y="178"/>
                    <a:pt x="384" y="170"/>
                  </a:cubicBezTo>
                  <a:cubicBezTo>
                    <a:pt x="282" y="170"/>
                    <a:pt x="192" y="158"/>
                    <a:pt x="102" y="136"/>
                  </a:cubicBezTo>
                  <a:cubicBezTo>
                    <a:pt x="34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81" y="215"/>
                    <a:pt x="271" y="249"/>
                    <a:pt x="361" y="271"/>
                  </a:cubicBezTo>
                  <a:cubicBezTo>
                    <a:pt x="643" y="339"/>
                    <a:pt x="937" y="373"/>
                    <a:pt x="1230" y="373"/>
                  </a:cubicBezTo>
                  <a:cubicBezTo>
                    <a:pt x="1377" y="373"/>
                    <a:pt x="1535" y="373"/>
                    <a:pt x="1693" y="350"/>
                  </a:cubicBezTo>
                  <a:cubicBezTo>
                    <a:pt x="1828" y="328"/>
                    <a:pt x="1952" y="294"/>
                    <a:pt x="2076" y="237"/>
                  </a:cubicBezTo>
                  <a:cubicBezTo>
                    <a:pt x="2201" y="181"/>
                    <a:pt x="2325" y="113"/>
                    <a:pt x="2426" y="23"/>
                  </a:cubicBezTo>
                  <a:lnTo>
                    <a:pt x="2415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"/>
            <p:cNvSpPr/>
            <p:nvPr/>
          </p:nvSpPr>
          <p:spPr>
            <a:xfrm>
              <a:off x="8010798" y="3864121"/>
              <a:ext cx="23269" cy="21347"/>
            </a:xfrm>
            <a:custGeom>
              <a:rect b="b" l="l" r="r" t="t"/>
              <a:pathLst>
                <a:path extrusionOk="0" h="622" w="678">
                  <a:moveTo>
                    <a:pt x="0" y="1"/>
                  </a:moveTo>
                  <a:lnTo>
                    <a:pt x="0" y="1"/>
                  </a:lnTo>
                  <a:cubicBezTo>
                    <a:pt x="102" y="80"/>
                    <a:pt x="203" y="181"/>
                    <a:pt x="294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07" y="508"/>
                    <a:pt x="407" y="565"/>
                    <a:pt x="407" y="576"/>
                  </a:cubicBezTo>
                  <a:lnTo>
                    <a:pt x="407" y="621"/>
                  </a:lnTo>
                  <a:lnTo>
                    <a:pt x="677" y="565"/>
                  </a:lnTo>
                  <a:lnTo>
                    <a:pt x="666" y="531"/>
                  </a:lnTo>
                  <a:cubicBezTo>
                    <a:pt x="655" y="497"/>
                    <a:pt x="644" y="463"/>
                    <a:pt x="632" y="429"/>
                  </a:cubicBezTo>
                  <a:cubicBezTo>
                    <a:pt x="565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"/>
            <p:cNvSpPr/>
            <p:nvPr/>
          </p:nvSpPr>
          <p:spPr>
            <a:xfrm>
              <a:off x="8160673" y="3919136"/>
              <a:ext cx="63149" cy="27181"/>
            </a:xfrm>
            <a:custGeom>
              <a:rect b="b" l="l" r="r" t="t"/>
              <a:pathLst>
                <a:path extrusionOk="0" h="792" w="184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19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21" y="666"/>
                    <a:pt x="316" y="745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196" y="609"/>
                    <a:pt x="1309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70" y="350"/>
                    <a:pt x="1727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"/>
            <p:cNvSpPr/>
            <p:nvPr/>
          </p:nvSpPr>
          <p:spPr>
            <a:xfrm>
              <a:off x="8207143" y="3922980"/>
              <a:ext cx="25980" cy="26392"/>
            </a:xfrm>
            <a:custGeom>
              <a:rect b="b" l="l" r="r" t="t"/>
              <a:pathLst>
                <a:path extrusionOk="0" h="769" w="757">
                  <a:moveTo>
                    <a:pt x="497" y="1"/>
                  </a:moveTo>
                  <a:cubicBezTo>
                    <a:pt x="497" y="1"/>
                    <a:pt x="486" y="57"/>
                    <a:pt x="452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13" y="667"/>
                  </a:cubicBezTo>
                  <a:lnTo>
                    <a:pt x="0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29" y="520"/>
                  </a:cubicBezTo>
                  <a:cubicBezTo>
                    <a:pt x="519" y="441"/>
                    <a:pt x="598" y="339"/>
                    <a:pt x="677" y="238"/>
                  </a:cubicBezTo>
                  <a:lnTo>
                    <a:pt x="756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"/>
            <p:cNvSpPr/>
            <p:nvPr/>
          </p:nvSpPr>
          <p:spPr>
            <a:xfrm>
              <a:off x="8241600" y="3898990"/>
              <a:ext cx="13591" cy="32570"/>
            </a:xfrm>
            <a:custGeom>
              <a:rect b="b" l="l" r="r" t="t"/>
              <a:pathLst>
                <a:path extrusionOk="0" h="949" w="396">
                  <a:moveTo>
                    <a:pt x="1" y="0"/>
                  </a:moveTo>
                  <a:lnTo>
                    <a:pt x="1" y="0"/>
                  </a:lnTo>
                  <a:cubicBezTo>
                    <a:pt x="57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02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"/>
            <p:cNvSpPr/>
            <p:nvPr/>
          </p:nvSpPr>
          <p:spPr>
            <a:xfrm>
              <a:off x="8241977" y="3880389"/>
              <a:ext cx="31025" cy="58893"/>
            </a:xfrm>
            <a:custGeom>
              <a:rect b="b" l="l" r="r" t="t"/>
              <a:pathLst>
                <a:path extrusionOk="0" h="1716" w="904">
                  <a:moveTo>
                    <a:pt x="1" y="1"/>
                  </a:moveTo>
                  <a:cubicBezTo>
                    <a:pt x="1" y="1"/>
                    <a:pt x="80" y="91"/>
                    <a:pt x="204" y="226"/>
                  </a:cubicBezTo>
                  <a:cubicBezTo>
                    <a:pt x="261" y="305"/>
                    <a:pt x="328" y="384"/>
                    <a:pt x="385" y="475"/>
                  </a:cubicBezTo>
                  <a:cubicBezTo>
                    <a:pt x="441" y="576"/>
                    <a:pt x="497" y="678"/>
                    <a:pt x="554" y="791"/>
                  </a:cubicBezTo>
                  <a:cubicBezTo>
                    <a:pt x="588" y="892"/>
                    <a:pt x="622" y="994"/>
                    <a:pt x="644" y="1106"/>
                  </a:cubicBezTo>
                  <a:cubicBezTo>
                    <a:pt x="655" y="1208"/>
                    <a:pt x="655" y="1298"/>
                    <a:pt x="655" y="1389"/>
                  </a:cubicBezTo>
                  <a:cubicBezTo>
                    <a:pt x="644" y="1468"/>
                    <a:pt x="633" y="1535"/>
                    <a:pt x="622" y="1603"/>
                  </a:cubicBezTo>
                  <a:cubicBezTo>
                    <a:pt x="599" y="1659"/>
                    <a:pt x="599" y="1693"/>
                    <a:pt x="599" y="1693"/>
                  </a:cubicBezTo>
                  <a:lnTo>
                    <a:pt x="892" y="1716"/>
                  </a:lnTo>
                  <a:cubicBezTo>
                    <a:pt x="892" y="1693"/>
                    <a:pt x="892" y="1659"/>
                    <a:pt x="892" y="1637"/>
                  </a:cubicBezTo>
                  <a:cubicBezTo>
                    <a:pt x="904" y="1558"/>
                    <a:pt x="904" y="1479"/>
                    <a:pt x="892" y="1411"/>
                  </a:cubicBezTo>
                  <a:cubicBezTo>
                    <a:pt x="892" y="1287"/>
                    <a:pt x="870" y="1174"/>
                    <a:pt x="836" y="1073"/>
                  </a:cubicBezTo>
                  <a:cubicBezTo>
                    <a:pt x="791" y="948"/>
                    <a:pt x="734" y="836"/>
                    <a:pt x="678" y="723"/>
                  </a:cubicBezTo>
                  <a:cubicBezTo>
                    <a:pt x="610" y="621"/>
                    <a:pt x="531" y="520"/>
                    <a:pt x="452" y="429"/>
                  </a:cubicBezTo>
                  <a:cubicBezTo>
                    <a:pt x="385" y="350"/>
                    <a:pt x="306" y="271"/>
                    <a:pt x="238" y="192"/>
                  </a:cubicBezTo>
                  <a:cubicBezTo>
                    <a:pt x="91" y="6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"/>
            <p:cNvSpPr/>
            <p:nvPr/>
          </p:nvSpPr>
          <p:spPr>
            <a:xfrm>
              <a:off x="8184663" y="3893156"/>
              <a:ext cx="19803" cy="22891"/>
            </a:xfrm>
            <a:custGeom>
              <a:rect b="b" l="l" r="r" t="t"/>
              <a:pathLst>
                <a:path extrusionOk="0" h="667" w="577">
                  <a:moveTo>
                    <a:pt x="1" y="1"/>
                  </a:moveTo>
                  <a:lnTo>
                    <a:pt x="1" y="1"/>
                  </a:lnTo>
                  <a:cubicBezTo>
                    <a:pt x="91" y="103"/>
                    <a:pt x="170" y="204"/>
                    <a:pt x="238" y="317"/>
                  </a:cubicBezTo>
                  <a:cubicBezTo>
                    <a:pt x="249" y="351"/>
                    <a:pt x="272" y="396"/>
                    <a:pt x="283" y="430"/>
                  </a:cubicBezTo>
                  <a:cubicBezTo>
                    <a:pt x="294" y="464"/>
                    <a:pt x="294" y="509"/>
                    <a:pt x="294" y="543"/>
                  </a:cubicBezTo>
                  <a:lnTo>
                    <a:pt x="294" y="667"/>
                  </a:lnTo>
                  <a:lnTo>
                    <a:pt x="576" y="622"/>
                  </a:lnTo>
                  <a:cubicBezTo>
                    <a:pt x="576" y="622"/>
                    <a:pt x="554" y="565"/>
                    <a:pt x="520" y="497"/>
                  </a:cubicBezTo>
                  <a:cubicBezTo>
                    <a:pt x="509" y="452"/>
                    <a:pt x="486" y="407"/>
                    <a:pt x="464" y="373"/>
                  </a:cubicBezTo>
                  <a:cubicBezTo>
                    <a:pt x="430" y="328"/>
                    <a:pt x="385" y="272"/>
                    <a:pt x="351" y="227"/>
                  </a:cubicBezTo>
                  <a:cubicBezTo>
                    <a:pt x="238" y="136"/>
                    <a:pt x="125" y="69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"/>
            <p:cNvSpPr/>
            <p:nvPr/>
          </p:nvSpPr>
          <p:spPr>
            <a:xfrm>
              <a:off x="8301248" y="3927647"/>
              <a:ext cx="15135" cy="31300"/>
            </a:xfrm>
            <a:custGeom>
              <a:rect b="b" l="l" r="r" t="t"/>
              <a:pathLst>
                <a:path extrusionOk="0" h="912" w="441">
                  <a:moveTo>
                    <a:pt x="183" y="745"/>
                  </a:moveTo>
                  <a:lnTo>
                    <a:pt x="183" y="745"/>
                  </a:lnTo>
                  <a:cubicBezTo>
                    <a:pt x="181" y="751"/>
                    <a:pt x="182" y="754"/>
                    <a:pt x="182" y="754"/>
                  </a:cubicBezTo>
                  <a:cubicBezTo>
                    <a:pt x="184" y="754"/>
                    <a:pt x="186" y="747"/>
                    <a:pt x="183" y="745"/>
                  </a:cubicBezTo>
                  <a:close/>
                  <a:moveTo>
                    <a:pt x="0" y="0"/>
                  </a:moveTo>
                  <a:lnTo>
                    <a:pt x="79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92" y="689"/>
                  </a:cubicBezTo>
                  <a:cubicBezTo>
                    <a:pt x="181" y="711"/>
                    <a:pt x="181" y="722"/>
                    <a:pt x="181" y="745"/>
                  </a:cubicBezTo>
                  <a:cubicBezTo>
                    <a:pt x="182" y="745"/>
                    <a:pt x="182" y="745"/>
                    <a:pt x="183" y="745"/>
                  </a:cubicBezTo>
                  <a:lnTo>
                    <a:pt x="183" y="745"/>
                  </a:lnTo>
                  <a:cubicBezTo>
                    <a:pt x="184" y="739"/>
                    <a:pt x="187" y="728"/>
                    <a:pt x="192" y="711"/>
                  </a:cubicBezTo>
                  <a:cubicBezTo>
                    <a:pt x="204" y="677"/>
                    <a:pt x="249" y="643"/>
                    <a:pt x="283" y="643"/>
                  </a:cubicBezTo>
                  <a:cubicBezTo>
                    <a:pt x="313" y="643"/>
                    <a:pt x="335" y="653"/>
                    <a:pt x="355" y="663"/>
                  </a:cubicBezTo>
                  <a:lnTo>
                    <a:pt x="355" y="663"/>
                  </a:lnTo>
                  <a:lnTo>
                    <a:pt x="237" y="869"/>
                  </a:lnTo>
                  <a:cubicBezTo>
                    <a:pt x="237" y="880"/>
                    <a:pt x="237" y="880"/>
                    <a:pt x="237" y="880"/>
                  </a:cubicBezTo>
                  <a:cubicBezTo>
                    <a:pt x="249" y="892"/>
                    <a:pt x="237" y="903"/>
                    <a:pt x="260" y="903"/>
                  </a:cubicBezTo>
                  <a:cubicBezTo>
                    <a:pt x="271" y="909"/>
                    <a:pt x="283" y="911"/>
                    <a:pt x="294" y="911"/>
                  </a:cubicBezTo>
                  <a:cubicBezTo>
                    <a:pt x="305" y="911"/>
                    <a:pt x="316" y="909"/>
                    <a:pt x="328" y="903"/>
                  </a:cubicBezTo>
                  <a:cubicBezTo>
                    <a:pt x="384" y="892"/>
                    <a:pt x="418" y="858"/>
                    <a:pt x="429" y="824"/>
                  </a:cubicBezTo>
                  <a:cubicBezTo>
                    <a:pt x="441" y="745"/>
                    <a:pt x="441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5" y="564"/>
                    <a:pt x="362" y="452"/>
                    <a:pt x="316" y="350"/>
                  </a:cubicBezTo>
                  <a:cubicBezTo>
                    <a:pt x="260" y="249"/>
                    <a:pt x="192" y="158"/>
                    <a:pt x="113" y="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"/>
            <p:cNvSpPr/>
            <p:nvPr/>
          </p:nvSpPr>
          <p:spPr>
            <a:xfrm>
              <a:off x="8302415" y="3959393"/>
              <a:ext cx="31780" cy="10879"/>
            </a:xfrm>
            <a:custGeom>
              <a:rect b="b" l="l" r="r" t="t"/>
              <a:pathLst>
                <a:path extrusionOk="0" h="317" w="926">
                  <a:moveTo>
                    <a:pt x="802" y="1"/>
                  </a:moveTo>
                  <a:lnTo>
                    <a:pt x="689" y="80"/>
                  </a:lnTo>
                  <a:cubicBezTo>
                    <a:pt x="610" y="125"/>
                    <a:pt x="519" y="159"/>
                    <a:pt x="429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40" y="317"/>
                  </a:cubicBezTo>
                  <a:cubicBezTo>
                    <a:pt x="553" y="317"/>
                    <a:pt x="666" y="317"/>
                    <a:pt x="779" y="283"/>
                  </a:cubicBezTo>
                  <a:lnTo>
                    <a:pt x="926" y="249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"/>
            <p:cNvSpPr/>
            <p:nvPr/>
          </p:nvSpPr>
          <p:spPr>
            <a:xfrm>
              <a:off x="8354307" y="3958227"/>
              <a:ext cx="9713" cy="18258"/>
            </a:xfrm>
            <a:custGeom>
              <a:rect b="b" l="l" r="r" t="t"/>
              <a:pathLst>
                <a:path extrusionOk="0" h="532" w="283">
                  <a:moveTo>
                    <a:pt x="46" y="1"/>
                  </a:moveTo>
                  <a:lnTo>
                    <a:pt x="46" y="1"/>
                  </a:ln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0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"/>
            <p:cNvSpPr/>
            <p:nvPr/>
          </p:nvSpPr>
          <p:spPr>
            <a:xfrm>
              <a:off x="8410454" y="4103469"/>
              <a:ext cx="192913" cy="134843"/>
            </a:xfrm>
            <a:custGeom>
              <a:rect b="b" l="l" r="r" t="t"/>
              <a:pathLst>
                <a:path extrusionOk="0" h="3929" w="5621">
                  <a:moveTo>
                    <a:pt x="3590" y="86"/>
                  </a:moveTo>
                  <a:cubicBezTo>
                    <a:pt x="3425" y="86"/>
                    <a:pt x="3265" y="128"/>
                    <a:pt x="3104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7" y="1239"/>
                  </a:cubicBezTo>
                  <a:cubicBezTo>
                    <a:pt x="2006" y="1239"/>
                    <a:pt x="1935" y="1235"/>
                    <a:pt x="1864" y="1235"/>
                  </a:cubicBezTo>
                  <a:cubicBezTo>
                    <a:pt x="1741" y="1235"/>
                    <a:pt x="1619" y="1246"/>
                    <a:pt x="1501" y="1309"/>
                  </a:cubicBezTo>
                  <a:cubicBezTo>
                    <a:pt x="1163" y="1467"/>
                    <a:pt x="1095" y="1840"/>
                    <a:pt x="745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21" y="3893"/>
                  </a:lnTo>
                  <a:cubicBezTo>
                    <a:pt x="626" y="3918"/>
                    <a:pt x="632" y="3929"/>
                    <a:pt x="638" y="3929"/>
                  </a:cubicBezTo>
                  <a:cubicBezTo>
                    <a:pt x="675" y="3929"/>
                    <a:pt x="736" y="3563"/>
                    <a:pt x="813" y="3476"/>
                  </a:cubicBezTo>
                  <a:cubicBezTo>
                    <a:pt x="1039" y="3273"/>
                    <a:pt x="1411" y="3374"/>
                    <a:pt x="1659" y="3216"/>
                  </a:cubicBezTo>
                  <a:cubicBezTo>
                    <a:pt x="1964" y="3013"/>
                    <a:pt x="2461" y="2900"/>
                    <a:pt x="2675" y="2573"/>
                  </a:cubicBezTo>
                  <a:cubicBezTo>
                    <a:pt x="2743" y="2472"/>
                    <a:pt x="2731" y="2246"/>
                    <a:pt x="2822" y="2167"/>
                  </a:cubicBezTo>
                  <a:cubicBezTo>
                    <a:pt x="2867" y="2128"/>
                    <a:pt x="2929" y="2116"/>
                    <a:pt x="2999" y="2116"/>
                  </a:cubicBezTo>
                  <a:cubicBezTo>
                    <a:pt x="3105" y="2116"/>
                    <a:pt x="3230" y="2143"/>
                    <a:pt x="3346" y="2143"/>
                  </a:cubicBezTo>
                  <a:cubicBezTo>
                    <a:pt x="3418" y="2143"/>
                    <a:pt x="3486" y="2133"/>
                    <a:pt x="3544" y="2099"/>
                  </a:cubicBezTo>
                  <a:cubicBezTo>
                    <a:pt x="3928" y="1896"/>
                    <a:pt x="3826" y="1501"/>
                    <a:pt x="4052" y="1275"/>
                  </a:cubicBezTo>
                  <a:cubicBezTo>
                    <a:pt x="4242" y="1060"/>
                    <a:pt x="4550" y="1039"/>
                    <a:pt x="4867" y="1039"/>
                  </a:cubicBezTo>
                  <a:cubicBezTo>
                    <a:pt x="4944" y="1039"/>
                    <a:pt x="5021" y="1041"/>
                    <a:pt x="5097" y="1041"/>
                  </a:cubicBezTo>
                  <a:cubicBezTo>
                    <a:pt x="5285" y="1041"/>
                    <a:pt x="5467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0" y="86"/>
                    <a:pt x="3590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"/>
            <p:cNvSpPr/>
            <p:nvPr/>
          </p:nvSpPr>
          <p:spPr>
            <a:xfrm>
              <a:off x="7545281" y="3999857"/>
              <a:ext cx="962024" cy="845302"/>
            </a:xfrm>
            <a:custGeom>
              <a:rect b="b" l="l" r="r" t="t"/>
              <a:pathLst>
                <a:path extrusionOk="0" h="24630" w="28031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1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3" y="24143"/>
                  </a:cubicBezTo>
                  <a:cubicBezTo>
                    <a:pt x="17660" y="23432"/>
                    <a:pt x="20177" y="22699"/>
                    <a:pt x="22885" y="20871"/>
                  </a:cubicBezTo>
                  <a:cubicBezTo>
                    <a:pt x="25266" y="19156"/>
                    <a:pt x="27591" y="16402"/>
                    <a:pt x="27782" y="13186"/>
                  </a:cubicBezTo>
                  <a:cubicBezTo>
                    <a:pt x="28031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"/>
            <p:cNvSpPr/>
            <p:nvPr/>
          </p:nvSpPr>
          <p:spPr>
            <a:xfrm>
              <a:off x="8405821" y="4132126"/>
              <a:ext cx="106529" cy="127053"/>
            </a:xfrm>
            <a:custGeom>
              <a:rect b="b" l="l" r="r" t="t"/>
              <a:pathLst>
                <a:path extrusionOk="0" h="3702" w="3104">
                  <a:moveTo>
                    <a:pt x="0" y="0"/>
                  </a:moveTo>
                  <a:lnTo>
                    <a:pt x="474" y="959"/>
                  </a:lnTo>
                  <a:cubicBezTo>
                    <a:pt x="643" y="1275"/>
                    <a:pt x="835" y="1580"/>
                    <a:pt x="1050" y="1873"/>
                  </a:cubicBezTo>
                  <a:cubicBezTo>
                    <a:pt x="1253" y="2144"/>
                    <a:pt x="1433" y="2449"/>
                    <a:pt x="1557" y="2765"/>
                  </a:cubicBezTo>
                  <a:cubicBezTo>
                    <a:pt x="1557" y="2686"/>
                    <a:pt x="1569" y="2596"/>
                    <a:pt x="1557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5"/>
                    <a:pt x="1461" y="2115"/>
                    <a:pt x="1440" y="2055"/>
                  </a:cubicBezTo>
                  <a:lnTo>
                    <a:pt x="1440" y="2055"/>
                  </a:lnTo>
                  <a:cubicBezTo>
                    <a:pt x="1537" y="2182"/>
                    <a:pt x="1630" y="2307"/>
                    <a:pt x="1749" y="2426"/>
                  </a:cubicBezTo>
                  <a:cubicBezTo>
                    <a:pt x="1896" y="2584"/>
                    <a:pt x="2054" y="2754"/>
                    <a:pt x="2223" y="2900"/>
                  </a:cubicBezTo>
                  <a:lnTo>
                    <a:pt x="3103" y="3702"/>
                  </a:lnTo>
                  <a:lnTo>
                    <a:pt x="2641" y="2630"/>
                  </a:lnTo>
                  <a:cubicBezTo>
                    <a:pt x="2539" y="2426"/>
                    <a:pt x="2460" y="2212"/>
                    <a:pt x="2359" y="2009"/>
                  </a:cubicBezTo>
                  <a:cubicBezTo>
                    <a:pt x="2234" y="1828"/>
                    <a:pt x="2110" y="1648"/>
                    <a:pt x="1986" y="1467"/>
                  </a:cubicBezTo>
                  <a:cubicBezTo>
                    <a:pt x="1715" y="1140"/>
                    <a:pt x="1411" y="835"/>
                    <a:pt x="1095" y="542"/>
                  </a:cubicBezTo>
                  <a:lnTo>
                    <a:pt x="1095" y="542"/>
                  </a:lnTo>
                  <a:cubicBezTo>
                    <a:pt x="1206" y="764"/>
                    <a:pt x="1321" y="987"/>
                    <a:pt x="1438" y="1203"/>
                  </a:cubicBezTo>
                  <a:lnTo>
                    <a:pt x="1438" y="1203"/>
                  </a:lnTo>
                  <a:lnTo>
                    <a:pt x="1354" y="1106"/>
                  </a:lnTo>
                  <a:lnTo>
                    <a:pt x="824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"/>
            <p:cNvSpPr/>
            <p:nvPr/>
          </p:nvSpPr>
          <p:spPr>
            <a:xfrm>
              <a:off x="8458468" y="4141015"/>
              <a:ext cx="40326" cy="65105"/>
            </a:xfrm>
            <a:custGeom>
              <a:rect b="b" l="l" r="r" t="t"/>
              <a:pathLst>
                <a:path extrusionOk="0" h="1897" w="1175">
                  <a:moveTo>
                    <a:pt x="1" y="1"/>
                  </a:moveTo>
                  <a:cubicBezTo>
                    <a:pt x="12" y="125"/>
                    <a:pt x="46" y="249"/>
                    <a:pt x="102" y="373"/>
                  </a:cubicBezTo>
                  <a:cubicBezTo>
                    <a:pt x="136" y="486"/>
                    <a:pt x="193" y="588"/>
                    <a:pt x="249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43" y="1197"/>
                  </a:lnTo>
                  <a:cubicBezTo>
                    <a:pt x="576" y="1253"/>
                    <a:pt x="610" y="1287"/>
                    <a:pt x="644" y="1355"/>
                  </a:cubicBezTo>
                  <a:cubicBezTo>
                    <a:pt x="712" y="1457"/>
                    <a:pt x="779" y="1558"/>
                    <a:pt x="858" y="1648"/>
                  </a:cubicBezTo>
                  <a:cubicBezTo>
                    <a:pt x="937" y="1761"/>
                    <a:pt x="1050" y="1840"/>
                    <a:pt x="1174" y="1897"/>
                  </a:cubicBezTo>
                  <a:cubicBezTo>
                    <a:pt x="1174" y="1885"/>
                    <a:pt x="1152" y="1739"/>
                    <a:pt x="1152" y="1524"/>
                  </a:cubicBezTo>
                  <a:cubicBezTo>
                    <a:pt x="1141" y="1400"/>
                    <a:pt x="1129" y="1276"/>
                    <a:pt x="1095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15" y="746"/>
                  </a:lnTo>
                  <a:cubicBezTo>
                    <a:pt x="768" y="509"/>
                    <a:pt x="576" y="317"/>
                    <a:pt x="339" y="170"/>
                  </a:cubicBezTo>
                  <a:cubicBezTo>
                    <a:pt x="238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"/>
            <p:cNvSpPr/>
            <p:nvPr/>
          </p:nvSpPr>
          <p:spPr>
            <a:xfrm>
              <a:off x="8482869" y="4132126"/>
              <a:ext cx="32570" cy="60815"/>
            </a:xfrm>
            <a:custGeom>
              <a:rect b="b" l="l" r="r" t="t"/>
              <a:pathLst>
                <a:path extrusionOk="0" h="1772" w="949">
                  <a:moveTo>
                    <a:pt x="23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75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49" y="1546"/>
                    <a:pt x="937" y="1433"/>
                  </a:cubicBezTo>
                  <a:cubicBezTo>
                    <a:pt x="915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5" y="192"/>
                  </a:cubicBezTo>
                  <a:cubicBezTo>
                    <a:pt x="226" y="113"/>
                    <a:pt x="125" y="45"/>
                    <a:pt x="23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"/>
            <p:cNvSpPr/>
            <p:nvPr/>
          </p:nvSpPr>
          <p:spPr>
            <a:xfrm>
              <a:off x="8491003" y="4087201"/>
              <a:ext cx="67439" cy="134020"/>
            </a:xfrm>
            <a:custGeom>
              <a:rect b="b" l="l" r="r" t="t"/>
              <a:pathLst>
                <a:path extrusionOk="0" h="3905" w="1965">
                  <a:moveTo>
                    <a:pt x="1" y="0"/>
                  </a:moveTo>
                  <a:lnTo>
                    <a:pt x="238" y="655"/>
                  </a:lnTo>
                  <a:cubicBezTo>
                    <a:pt x="271" y="770"/>
                    <a:pt x="317" y="880"/>
                    <a:pt x="370" y="989"/>
                  </a:cubicBezTo>
                  <a:lnTo>
                    <a:pt x="370" y="989"/>
                  </a:lnTo>
                  <a:lnTo>
                    <a:pt x="362" y="982"/>
                  </a:lnTo>
                  <a:lnTo>
                    <a:pt x="170" y="779"/>
                  </a:lnTo>
                  <a:lnTo>
                    <a:pt x="170" y="779"/>
                  </a:lnTo>
                  <a:cubicBezTo>
                    <a:pt x="204" y="869"/>
                    <a:pt x="204" y="948"/>
                    <a:pt x="260" y="1027"/>
                  </a:cubicBezTo>
                  <a:cubicBezTo>
                    <a:pt x="305" y="1117"/>
                    <a:pt x="351" y="1196"/>
                    <a:pt x="407" y="1275"/>
                  </a:cubicBezTo>
                  <a:cubicBezTo>
                    <a:pt x="520" y="1433"/>
                    <a:pt x="633" y="1569"/>
                    <a:pt x="723" y="1716"/>
                  </a:cubicBezTo>
                  <a:cubicBezTo>
                    <a:pt x="802" y="1874"/>
                    <a:pt x="892" y="2032"/>
                    <a:pt x="971" y="2189"/>
                  </a:cubicBezTo>
                  <a:cubicBezTo>
                    <a:pt x="1061" y="2359"/>
                    <a:pt x="1152" y="2517"/>
                    <a:pt x="1242" y="2675"/>
                  </a:cubicBezTo>
                  <a:lnTo>
                    <a:pt x="1964" y="3905"/>
                  </a:lnTo>
                  <a:lnTo>
                    <a:pt x="1693" y="2494"/>
                  </a:lnTo>
                  <a:lnTo>
                    <a:pt x="1637" y="2178"/>
                  </a:lnTo>
                  <a:cubicBezTo>
                    <a:pt x="1603" y="2088"/>
                    <a:pt x="1569" y="1998"/>
                    <a:pt x="1524" y="1896"/>
                  </a:cubicBezTo>
                  <a:cubicBezTo>
                    <a:pt x="1445" y="1727"/>
                    <a:pt x="1355" y="1546"/>
                    <a:pt x="1242" y="1388"/>
                  </a:cubicBezTo>
                  <a:lnTo>
                    <a:pt x="1221" y="1355"/>
                  </a:lnTo>
                  <a:lnTo>
                    <a:pt x="1221" y="1355"/>
                  </a:lnTo>
                  <a:cubicBezTo>
                    <a:pt x="1346" y="1440"/>
                    <a:pt x="1479" y="1533"/>
                    <a:pt x="1603" y="1637"/>
                  </a:cubicBezTo>
                  <a:cubicBezTo>
                    <a:pt x="1660" y="1682"/>
                    <a:pt x="1727" y="1738"/>
                    <a:pt x="1795" y="1795"/>
                  </a:cubicBezTo>
                  <a:cubicBezTo>
                    <a:pt x="1840" y="1862"/>
                    <a:pt x="1919" y="1919"/>
                    <a:pt x="1896" y="2009"/>
                  </a:cubicBezTo>
                  <a:cubicBezTo>
                    <a:pt x="1953" y="1930"/>
                    <a:pt x="1908" y="1817"/>
                    <a:pt x="1874" y="1738"/>
                  </a:cubicBezTo>
                  <a:cubicBezTo>
                    <a:pt x="1840" y="1659"/>
                    <a:pt x="1784" y="1580"/>
                    <a:pt x="1739" y="1501"/>
                  </a:cubicBezTo>
                  <a:cubicBezTo>
                    <a:pt x="1637" y="1354"/>
                    <a:pt x="1524" y="1219"/>
                    <a:pt x="1400" y="1084"/>
                  </a:cubicBezTo>
                  <a:cubicBezTo>
                    <a:pt x="1276" y="948"/>
                    <a:pt x="1152" y="824"/>
                    <a:pt x="1028" y="700"/>
                  </a:cubicBezTo>
                  <a:cubicBezTo>
                    <a:pt x="892" y="576"/>
                    <a:pt x="745" y="452"/>
                    <a:pt x="576" y="3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"/>
            <p:cNvSpPr/>
            <p:nvPr/>
          </p:nvSpPr>
          <p:spPr>
            <a:xfrm>
              <a:off x="8545229" y="4102679"/>
              <a:ext cx="26358" cy="48460"/>
            </a:xfrm>
            <a:custGeom>
              <a:rect b="b" l="l" r="r" t="t"/>
              <a:pathLst>
                <a:path extrusionOk="0" h="1412" w="768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28" y="1107"/>
                    <a:pt x="452" y="1219"/>
                  </a:cubicBezTo>
                  <a:cubicBezTo>
                    <a:pt x="565" y="1321"/>
                    <a:pt x="655" y="1411"/>
                    <a:pt x="655" y="1411"/>
                  </a:cubicBezTo>
                  <a:cubicBezTo>
                    <a:pt x="723" y="1321"/>
                    <a:pt x="757" y="1231"/>
                    <a:pt x="757" y="1129"/>
                  </a:cubicBezTo>
                  <a:cubicBezTo>
                    <a:pt x="768" y="926"/>
                    <a:pt x="723" y="734"/>
                    <a:pt x="632" y="565"/>
                  </a:cubicBezTo>
                  <a:cubicBezTo>
                    <a:pt x="553" y="407"/>
                    <a:pt x="429" y="272"/>
                    <a:pt x="283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"/>
            <p:cNvSpPr/>
            <p:nvPr/>
          </p:nvSpPr>
          <p:spPr>
            <a:xfrm>
              <a:off x="8571552" y="4106935"/>
              <a:ext cx="23269" cy="39159"/>
            </a:xfrm>
            <a:custGeom>
              <a:rect b="b" l="l" r="r" t="t"/>
              <a:pathLst>
                <a:path extrusionOk="0" h="1141" w="678">
                  <a:moveTo>
                    <a:pt x="35" y="1"/>
                  </a:moveTo>
                  <a:cubicBezTo>
                    <a:pt x="1" y="80"/>
                    <a:pt x="1" y="159"/>
                    <a:pt x="1" y="249"/>
                  </a:cubicBezTo>
                  <a:cubicBezTo>
                    <a:pt x="1" y="396"/>
                    <a:pt x="35" y="531"/>
                    <a:pt x="91" y="667"/>
                  </a:cubicBezTo>
                  <a:cubicBezTo>
                    <a:pt x="148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31" y="1141"/>
                  </a:cubicBezTo>
                  <a:cubicBezTo>
                    <a:pt x="588" y="1073"/>
                    <a:pt x="621" y="994"/>
                    <a:pt x="644" y="904"/>
                  </a:cubicBezTo>
                  <a:cubicBezTo>
                    <a:pt x="678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"/>
            <p:cNvSpPr/>
            <p:nvPr/>
          </p:nvSpPr>
          <p:spPr>
            <a:xfrm>
              <a:off x="7703668" y="4204919"/>
              <a:ext cx="16302" cy="24813"/>
            </a:xfrm>
            <a:custGeom>
              <a:rect b="b" l="l" r="r" t="t"/>
              <a:pathLst>
                <a:path extrusionOk="0" h="723" w="475">
                  <a:moveTo>
                    <a:pt x="238" y="1"/>
                  </a:moveTo>
                  <a:cubicBezTo>
                    <a:pt x="102" y="1"/>
                    <a:pt x="1" y="159"/>
                    <a:pt x="1" y="362"/>
                  </a:cubicBezTo>
                  <a:cubicBezTo>
                    <a:pt x="1" y="554"/>
                    <a:pt x="102" y="723"/>
                    <a:pt x="238" y="723"/>
                  </a:cubicBezTo>
                  <a:cubicBezTo>
                    <a:pt x="373" y="723"/>
                    <a:pt x="475" y="554"/>
                    <a:pt x="475" y="362"/>
                  </a:cubicBezTo>
                  <a:cubicBezTo>
                    <a:pt x="475" y="159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"/>
            <p:cNvSpPr/>
            <p:nvPr/>
          </p:nvSpPr>
          <p:spPr>
            <a:xfrm>
              <a:off x="7716469" y="4187862"/>
              <a:ext cx="23715" cy="19425"/>
            </a:xfrm>
            <a:custGeom>
              <a:rect b="b" l="l" r="r" t="t"/>
              <a:pathLst>
                <a:path extrusionOk="0" h="566" w="691">
                  <a:moveTo>
                    <a:pt x="404" y="0"/>
                  </a:moveTo>
                  <a:cubicBezTo>
                    <a:pt x="397" y="0"/>
                    <a:pt x="391" y="1"/>
                    <a:pt x="384" y="1"/>
                  </a:cubicBezTo>
                  <a:cubicBezTo>
                    <a:pt x="124" y="1"/>
                    <a:pt x="0" y="328"/>
                    <a:pt x="203" y="498"/>
                  </a:cubicBezTo>
                  <a:cubicBezTo>
                    <a:pt x="257" y="545"/>
                    <a:pt x="320" y="566"/>
                    <a:pt x="381" y="566"/>
                  </a:cubicBezTo>
                  <a:cubicBezTo>
                    <a:pt x="539" y="566"/>
                    <a:pt x="690" y="428"/>
                    <a:pt x="666" y="249"/>
                  </a:cubicBezTo>
                  <a:cubicBezTo>
                    <a:pt x="655" y="110"/>
                    <a:pt x="542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"/>
            <p:cNvSpPr/>
            <p:nvPr/>
          </p:nvSpPr>
          <p:spPr>
            <a:xfrm>
              <a:off x="7751304" y="4158449"/>
              <a:ext cx="31025" cy="29481"/>
            </a:xfrm>
            <a:custGeom>
              <a:rect b="b" l="l" r="r" t="t"/>
              <a:pathLst>
                <a:path extrusionOk="0" h="859" w="904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01" y="858"/>
                    <a:pt x="904" y="666"/>
                    <a:pt x="904" y="429"/>
                  </a:cubicBezTo>
                  <a:cubicBezTo>
                    <a:pt x="904" y="192"/>
                    <a:pt x="701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"/>
            <p:cNvSpPr/>
            <p:nvPr/>
          </p:nvSpPr>
          <p:spPr>
            <a:xfrm>
              <a:off x="7751304" y="4204919"/>
              <a:ext cx="31025" cy="24813"/>
            </a:xfrm>
            <a:custGeom>
              <a:rect b="b" l="l" r="r" t="t"/>
              <a:pathLst>
                <a:path extrusionOk="0" h="723" w="904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01" y="723"/>
                    <a:pt x="904" y="554"/>
                    <a:pt x="904" y="362"/>
                  </a:cubicBezTo>
                  <a:cubicBezTo>
                    <a:pt x="904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"/>
            <p:cNvSpPr/>
            <p:nvPr/>
          </p:nvSpPr>
          <p:spPr>
            <a:xfrm>
              <a:off x="7800897" y="4173173"/>
              <a:ext cx="9713" cy="14758"/>
            </a:xfrm>
            <a:custGeom>
              <a:rect b="b" l="l" r="r" t="t"/>
              <a:pathLst>
                <a:path extrusionOk="0" h="430" w="283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15" y="429"/>
                    <a:pt x="282" y="328"/>
                    <a:pt x="282" y="215"/>
                  </a:cubicBezTo>
                  <a:cubicBezTo>
                    <a:pt x="282" y="91"/>
                    <a:pt x="215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"/>
            <p:cNvSpPr/>
            <p:nvPr/>
          </p:nvSpPr>
          <p:spPr>
            <a:xfrm>
              <a:off x="7826843" y="4127081"/>
              <a:ext cx="21725" cy="31403"/>
            </a:xfrm>
            <a:custGeom>
              <a:rect b="b" l="l" r="r" t="t"/>
              <a:pathLst>
                <a:path extrusionOk="0" h="915" w="633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"/>
            <p:cNvSpPr/>
            <p:nvPr/>
          </p:nvSpPr>
          <p:spPr>
            <a:xfrm>
              <a:off x="7860133" y="4106558"/>
              <a:ext cx="36825" cy="43037"/>
            </a:xfrm>
            <a:custGeom>
              <a:rect b="b" l="l" r="r" t="t"/>
              <a:pathLst>
                <a:path extrusionOk="0" h="1254" w="1073">
                  <a:moveTo>
                    <a:pt x="531" y="1"/>
                  </a:moveTo>
                  <a:cubicBezTo>
                    <a:pt x="238" y="1"/>
                    <a:pt x="1" y="283"/>
                    <a:pt x="1" y="621"/>
                  </a:cubicBezTo>
                  <a:cubicBezTo>
                    <a:pt x="1" y="971"/>
                    <a:pt x="238" y="1253"/>
                    <a:pt x="531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"/>
            <p:cNvSpPr/>
            <p:nvPr/>
          </p:nvSpPr>
          <p:spPr>
            <a:xfrm>
              <a:off x="7851999" y="4180517"/>
              <a:ext cx="26392" cy="22720"/>
            </a:xfrm>
            <a:custGeom>
              <a:rect b="b" l="l" r="r" t="t"/>
              <a:pathLst>
                <a:path extrusionOk="0" h="662" w="769">
                  <a:moveTo>
                    <a:pt x="441" y="1"/>
                  </a:moveTo>
                  <a:cubicBezTo>
                    <a:pt x="147" y="1"/>
                    <a:pt x="1" y="351"/>
                    <a:pt x="193" y="554"/>
                  </a:cubicBezTo>
                  <a:cubicBezTo>
                    <a:pt x="263" y="628"/>
                    <a:pt x="351" y="662"/>
                    <a:pt x="437" y="662"/>
                  </a:cubicBezTo>
                  <a:cubicBezTo>
                    <a:pt x="599" y="662"/>
                    <a:pt x="753" y="542"/>
                    <a:pt x="768" y="351"/>
                  </a:cubicBezTo>
                  <a:cubicBezTo>
                    <a:pt x="768" y="159"/>
                    <a:pt x="621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"/>
            <p:cNvSpPr/>
            <p:nvPr/>
          </p:nvSpPr>
          <p:spPr>
            <a:xfrm>
              <a:off x="7785384" y="4118947"/>
              <a:ext cx="25603" cy="21793"/>
            </a:xfrm>
            <a:custGeom>
              <a:rect b="b" l="l" r="r" t="t"/>
              <a:pathLst>
                <a:path extrusionOk="0" h="635" w="746">
                  <a:moveTo>
                    <a:pt x="418" y="1"/>
                  </a:moveTo>
                  <a:cubicBezTo>
                    <a:pt x="148" y="1"/>
                    <a:pt x="1" y="328"/>
                    <a:pt x="181" y="531"/>
                  </a:cubicBezTo>
                  <a:cubicBezTo>
                    <a:pt x="249" y="603"/>
                    <a:pt x="335" y="635"/>
                    <a:pt x="419" y="635"/>
                  </a:cubicBezTo>
                  <a:cubicBezTo>
                    <a:pt x="573" y="635"/>
                    <a:pt x="720" y="526"/>
                    <a:pt x="734" y="350"/>
                  </a:cubicBezTo>
                  <a:cubicBezTo>
                    <a:pt x="746" y="170"/>
                    <a:pt x="599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"/>
            <p:cNvSpPr/>
            <p:nvPr/>
          </p:nvSpPr>
          <p:spPr>
            <a:xfrm>
              <a:off x="7678889" y="4267656"/>
              <a:ext cx="16302" cy="11257"/>
            </a:xfrm>
            <a:custGeom>
              <a:rect b="b" l="l" r="r" t="t"/>
              <a:pathLst>
                <a:path extrusionOk="0" h="328" w="475">
                  <a:moveTo>
                    <a:pt x="238" y="1"/>
                  </a:moveTo>
                  <a:cubicBezTo>
                    <a:pt x="102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"/>
            <p:cNvSpPr/>
            <p:nvPr/>
          </p:nvSpPr>
          <p:spPr>
            <a:xfrm>
              <a:off x="7708336" y="4253310"/>
              <a:ext cx="22445" cy="18121"/>
            </a:xfrm>
            <a:custGeom>
              <a:rect b="b" l="l" r="r" t="t"/>
              <a:pathLst>
                <a:path extrusionOk="0" h="528" w="654">
                  <a:moveTo>
                    <a:pt x="384" y="0"/>
                  </a:moveTo>
                  <a:cubicBezTo>
                    <a:pt x="377" y="0"/>
                    <a:pt x="369" y="1"/>
                    <a:pt x="361" y="1"/>
                  </a:cubicBezTo>
                  <a:cubicBezTo>
                    <a:pt x="113" y="1"/>
                    <a:pt x="0" y="306"/>
                    <a:pt x="192" y="464"/>
                  </a:cubicBezTo>
                  <a:cubicBezTo>
                    <a:pt x="245" y="508"/>
                    <a:pt x="306" y="527"/>
                    <a:pt x="364" y="527"/>
                  </a:cubicBezTo>
                  <a:cubicBezTo>
                    <a:pt x="515" y="527"/>
                    <a:pt x="654" y="395"/>
                    <a:pt x="621" y="216"/>
                  </a:cubicBezTo>
                  <a:cubicBezTo>
                    <a:pt x="610" y="88"/>
                    <a:pt x="509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"/>
            <p:cNvSpPr/>
            <p:nvPr/>
          </p:nvSpPr>
          <p:spPr>
            <a:xfrm>
              <a:off x="7695157" y="4309492"/>
              <a:ext cx="16680" cy="12424"/>
            </a:xfrm>
            <a:custGeom>
              <a:rect b="b" l="l" r="r" t="t"/>
              <a:pathLst>
                <a:path extrusionOk="0" h="362" w="486">
                  <a:moveTo>
                    <a:pt x="238" y="0"/>
                  </a:moveTo>
                  <a:cubicBezTo>
                    <a:pt x="102" y="0"/>
                    <a:pt x="1" y="79"/>
                    <a:pt x="1" y="181"/>
                  </a:cubicBezTo>
                  <a:cubicBezTo>
                    <a:pt x="1" y="283"/>
                    <a:pt x="102" y="362"/>
                    <a:pt x="238" y="362"/>
                  </a:cubicBezTo>
                  <a:cubicBezTo>
                    <a:pt x="373" y="362"/>
                    <a:pt x="486" y="283"/>
                    <a:pt x="486" y="181"/>
                  </a:cubicBezTo>
                  <a:cubicBezTo>
                    <a:pt x="486" y="79"/>
                    <a:pt x="37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"/>
            <p:cNvSpPr/>
            <p:nvPr/>
          </p:nvSpPr>
          <p:spPr>
            <a:xfrm>
              <a:off x="7667666" y="4348994"/>
              <a:ext cx="11257" cy="9678"/>
            </a:xfrm>
            <a:custGeom>
              <a:rect b="b" l="l" r="r" t="t"/>
              <a:pathLst>
                <a:path extrusionOk="0" h="282" w="328">
                  <a:moveTo>
                    <a:pt x="192" y="0"/>
                  </a:moveTo>
                  <a:cubicBezTo>
                    <a:pt x="57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"/>
            <p:cNvSpPr/>
            <p:nvPr/>
          </p:nvSpPr>
          <p:spPr>
            <a:xfrm>
              <a:off x="7748215" y="4278913"/>
              <a:ext cx="22891" cy="19356"/>
            </a:xfrm>
            <a:custGeom>
              <a:rect b="b" l="l" r="r" t="t"/>
              <a:pathLst>
                <a:path extrusionOk="0" h="564" w="667">
                  <a:moveTo>
                    <a:pt x="384" y="0"/>
                  </a:moveTo>
                  <a:cubicBezTo>
                    <a:pt x="125" y="0"/>
                    <a:pt x="1" y="305"/>
                    <a:pt x="181" y="485"/>
                  </a:cubicBezTo>
                  <a:cubicBezTo>
                    <a:pt x="238" y="539"/>
                    <a:pt x="308" y="563"/>
                    <a:pt x="377" y="563"/>
                  </a:cubicBezTo>
                  <a:cubicBezTo>
                    <a:pt x="524" y="563"/>
                    <a:pt x="666" y="452"/>
                    <a:pt x="666" y="282"/>
                  </a:cubicBezTo>
                  <a:cubicBezTo>
                    <a:pt x="666" y="124"/>
                    <a:pt x="542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"/>
            <p:cNvSpPr/>
            <p:nvPr/>
          </p:nvSpPr>
          <p:spPr>
            <a:xfrm>
              <a:off x="7645599" y="4303692"/>
              <a:ext cx="8546" cy="5834"/>
            </a:xfrm>
            <a:custGeom>
              <a:rect b="b" l="l" r="r" t="t"/>
              <a:pathLst>
                <a:path extrusionOk="0" h="170" w="249">
                  <a:moveTo>
                    <a:pt x="124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4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"/>
            <p:cNvSpPr/>
            <p:nvPr/>
          </p:nvSpPr>
          <p:spPr>
            <a:xfrm>
              <a:off x="7821798" y="4238621"/>
              <a:ext cx="34114" cy="29172"/>
            </a:xfrm>
            <a:custGeom>
              <a:rect b="b" l="l" r="r" t="t"/>
              <a:pathLst>
                <a:path extrusionOk="0" h="850" w="994">
                  <a:moveTo>
                    <a:pt x="565" y="0"/>
                  </a:moveTo>
                  <a:cubicBezTo>
                    <a:pt x="192" y="0"/>
                    <a:pt x="1" y="452"/>
                    <a:pt x="271" y="723"/>
                  </a:cubicBezTo>
                  <a:cubicBezTo>
                    <a:pt x="355" y="810"/>
                    <a:pt x="460" y="849"/>
                    <a:pt x="564" y="849"/>
                  </a:cubicBezTo>
                  <a:cubicBezTo>
                    <a:pt x="782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"/>
            <p:cNvSpPr/>
            <p:nvPr/>
          </p:nvSpPr>
          <p:spPr>
            <a:xfrm>
              <a:off x="7792763" y="4229320"/>
              <a:ext cx="18224" cy="15547"/>
            </a:xfrm>
            <a:custGeom>
              <a:rect b="b" l="l" r="r" t="t"/>
              <a:pathLst>
                <a:path extrusionOk="0" h="453" w="531">
                  <a:moveTo>
                    <a:pt x="294" y="1"/>
                  </a:moveTo>
                  <a:cubicBezTo>
                    <a:pt x="102" y="1"/>
                    <a:pt x="0" y="226"/>
                    <a:pt x="124" y="373"/>
                  </a:cubicBezTo>
                  <a:cubicBezTo>
                    <a:pt x="171" y="428"/>
                    <a:pt x="234" y="453"/>
                    <a:pt x="295" y="453"/>
                  </a:cubicBezTo>
                  <a:cubicBezTo>
                    <a:pt x="398" y="453"/>
                    <a:pt x="498" y="384"/>
                    <a:pt x="519" y="271"/>
                  </a:cubicBezTo>
                  <a:cubicBezTo>
                    <a:pt x="531" y="136"/>
                    <a:pt x="429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"/>
            <p:cNvSpPr/>
            <p:nvPr/>
          </p:nvSpPr>
          <p:spPr>
            <a:xfrm>
              <a:off x="7907769" y="4216931"/>
              <a:ext cx="12424" cy="7001"/>
            </a:xfrm>
            <a:custGeom>
              <a:rect b="b" l="l" r="r" t="t"/>
              <a:pathLst>
                <a:path extrusionOk="0" h="204" w="362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72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"/>
            <p:cNvSpPr/>
            <p:nvPr/>
          </p:nvSpPr>
          <p:spPr>
            <a:xfrm>
              <a:off x="7937971" y="4164249"/>
              <a:ext cx="14003" cy="23681"/>
            </a:xfrm>
            <a:custGeom>
              <a:rect b="b" l="l" r="r" t="t"/>
              <a:pathLst>
                <a:path extrusionOk="0" h="690" w="408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"/>
            <p:cNvSpPr/>
            <p:nvPr/>
          </p:nvSpPr>
          <p:spPr>
            <a:xfrm>
              <a:off x="7937971" y="4065133"/>
              <a:ext cx="14003" cy="21313"/>
            </a:xfrm>
            <a:custGeom>
              <a:rect b="b" l="l" r="r" t="t"/>
              <a:pathLst>
                <a:path extrusionOk="0" h="621" w="408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"/>
            <p:cNvSpPr/>
            <p:nvPr/>
          </p:nvSpPr>
          <p:spPr>
            <a:xfrm>
              <a:off x="7692445" y="4459367"/>
              <a:ext cx="669652" cy="622222"/>
            </a:xfrm>
            <a:custGeom>
              <a:rect b="b" l="l" r="r" t="t"/>
              <a:pathLst>
                <a:path extrusionOk="0" h="18130" w="19512">
                  <a:moveTo>
                    <a:pt x="14896" y="0"/>
                  </a:moveTo>
                  <a:lnTo>
                    <a:pt x="14896" y="0"/>
                  </a:lnTo>
                  <a:cubicBezTo>
                    <a:pt x="13451" y="1591"/>
                    <a:pt x="1411" y="14941"/>
                    <a:pt x="1" y="16419"/>
                  </a:cubicBezTo>
                  <a:cubicBezTo>
                    <a:pt x="88" y="16397"/>
                    <a:pt x="147" y="16385"/>
                    <a:pt x="166" y="16385"/>
                  </a:cubicBezTo>
                  <a:cubicBezTo>
                    <a:pt x="176" y="16385"/>
                    <a:pt x="175" y="16388"/>
                    <a:pt x="159" y="16396"/>
                  </a:cubicBezTo>
                  <a:cubicBezTo>
                    <a:pt x="11" y="16477"/>
                    <a:pt x="2909" y="18129"/>
                    <a:pt x="6585" y="18129"/>
                  </a:cubicBezTo>
                  <a:cubicBezTo>
                    <a:pt x="9068" y="18129"/>
                    <a:pt x="11906" y="17375"/>
                    <a:pt x="14399" y="14873"/>
                  </a:cubicBezTo>
                  <a:cubicBezTo>
                    <a:pt x="19511" y="9739"/>
                    <a:pt x="16205" y="2415"/>
                    <a:pt x="1489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"/>
            <p:cNvSpPr/>
            <p:nvPr/>
          </p:nvSpPr>
          <p:spPr>
            <a:xfrm>
              <a:off x="7689357" y="4453945"/>
              <a:ext cx="784658" cy="756378"/>
            </a:xfrm>
            <a:custGeom>
              <a:rect b="b" l="l" r="r" t="t"/>
              <a:pathLst>
                <a:path extrusionOk="0" h="22039" w="22863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06" y="21237"/>
                    <a:pt x="0" y="16690"/>
                    <a:pt x="249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23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"/>
            <p:cNvSpPr/>
            <p:nvPr/>
          </p:nvSpPr>
          <p:spPr>
            <a:xfrm>
              <a:off x="7972840" y="4613498"/>
              <a:ext cx="125886" cy="146409"/>
            </a:xfrm>
            <a:custGeom>
              <a:rect b="b" l="l" r="r" t="t"/>
              <a:pathLst>
                <a:path extrusionOk="0" h="4266" w="3668">
                  <a:moveTo>
                    <a:pt x="3668" y="1"/>
                  </a:moveTo>
                  <a:cubicBezTo>
                    <a:pt x="3420" y="170"/>
                    <a:pt x="3183" y="350"/>
                    <a:pt x="2957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5" y="1411"/>
                    <a:pt x="1817" y="1682"/>
                    <a:pt x="1603" y="1953"/>
                  </a:cubicBezTo>
                  <a:cubicBezTo>
                    <a:pt x="1400" y="2223"/>
                    <a:pt x="1174" y="2494"/>
                    <a:pt x="993" y="2765"/>
                  </a:cubicBezTo>
                  <a:cubicBezTo>
                    <a:pt x="802" y="3036"/>
                    <a:pt x="610" y="3284"/>
                    <a:pt x="474" y="3510"/>
                  </a:cubicBezTo>
                  <a:cubicBezTo>
                    <a:pt x="294" y="3747"/>
                    <a:pt x="147" y="4006"/>
                    <a:pt x="0" y="4266"/>
                  </a:cubicBezTo>
                  <a:cubicBezTo>
                    <a:pt x="249" y="4097"/>
                    <a:pt x="486" y="3916"/>
                    <a:pt x="700" y="3713"/>
                  </a:cubicBezTo>
                  <a:cubicBezTo>
                    <a:pt x="937" y="3521"/>
                    <a:pt x="1151" y="3318"/>
                    <a:pt x="1355" y="3092"/>
                  </a:cubicBezTo>
                  <a:cubicBezTo>
                    <a:pt x="1580" y="2844"/>
                    <a:pt x="1817" y="2573"/>
                    <a:pt x="2043" y="2302"/>
                  </a:cubicBezTo>
                  <a:cubicBezTo>
                    <a:pt x="2257" y="2020"/>
                    <a:pt x="2472" y="1750"/>
                    <a:pt x="2664" y="1479"/>
                  </a:cubicBezTo>
                  <a:cubicBezTo>
                    <a:pt x="2765" y="1355"/>
                    <a:pt x="2844" y="1208"/>
                    <a:pt x="2934" y="1095"/>
                  </a:cubicBezTo>
                  <a:cubicBezTo>
                    <a:pt x="3025" y="982"/>
                    <a:pt x="3115" y="858"/>
                    <a:pt x="3183" y="757"/>
                  </a:cubicBezTo>
                  <a:cubicBezTo>
                    <a:pt x="3363" y="520"/>
                    <a:pt x="3521" y="260"/>
                    <a:pt x="3668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"/>
            <p:cNvSpPr/>
            <p:nvPr/>
          </p:nvSpPr>
          <p:spPr>
            <a:xfrm>
              <a:off x="8099103" y="4592975"/>
              <a:ext cx="42248" cy="53848"/>
            </a:xfrm>
            <a:custGeom>
              <a:rect b="b" l="l" r="r" t="t"/>
              <a:pathLst>
                <a:path extrusionOk="0" h="1569" w="1231">
                  <a:moveTo>
                    <a:pt x="1230" y="0"/>
                  </a:moveTo>
                  <a:lnTo>
                    <a:pt x="1230" y="0"/>
                  </a:ln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50" y="745"/>
                    <a:pt x="293" y="835"/>
                    <a:pt x="248" y="937"/>
                  </a:cubicBezTo>
                  <a:cubicBezTo>
                    <a:pt x="192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4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"/>
            <p:cNvSpPr/>
            <p:nvPr/>
          </p:nvSpPr>
          <p:spPr>
            <a:xfrm>
              <a:off x="6636728" y="3868789"/>
              <a:ext cx="435727" cy="438816"/>
            </a:xfrm>
            <a:custGeom>
              <a:rect b="b" l="l" r="r" t="t"/>
              <a:pathLst>
                <a:path extrusionOk="0" h="12786" w="12696">
                  <a:moveTo>
                    <a:pt x="1" y="0"/>
                  </a:moveTo>
                  <a:lnTo>
                    <a:pt x="1" y="0"/>
                  </a:lnTo>
                  <a:cubicBezTo>
                    <a:pt x="472" y="5187"/>
                    <a:pt x="5881" y="12786"/>
                    <a:pt x="12592" y="12786"/>
                  </a:cubicBezTo>
                  <a:cubicBezTo>
                    <a:pt x="12626" y="12786"/>
                    <a:pt x="12661" y="12785"/>
                    <a:pt x="12696" y="12785"/>
                  </a:cubicBezTo>
                  <a:cubicBezTo>
                    <a:pt x="12549" y="5462"/>
                    <a:pt x="7133" y="587"/>
                    <a:pt x="1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"/>
            <p:cNvSpPr/>
            <p:nvPr/>
          </p:nvSpPr>
          <p:spPr>
            <a:xfrm>
              <a:off x="6643317" y="3885811"/>
              <a:ext cx="512020" cy="508519"/>
            </a:xfrm>
            <a:custGeom>
              <a:rect b="b" l="l" r="r" t="t"/>
              <a:pathLst>
                <a:path extrusionOk="0" h="14817" w="14919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63" y="1016"/>
                    <a:pt x="1468" y="1276"/>
                  </a:cubicBezTo>
                  <a:cubicBezTo>
                    <a:pt x="1772" y="1535"/>
                    <a:pt x="2100" y="1840"/>
                    <a:pt x="2461" y="2178"/>
                  </a:cubicBezTo>
                  <a:lnTo>
                    <a:pt x="3386" y="3036"/>
                  </a:lnTo>
                  <a:cubicBezTo>
                    <a:pt x="2867" y="3036"/>
                    <a:pt x="2337" y="3070"/>
                    <a:pt x="1806" y="3138"/>
                  </a:cubicBezTo>
                  <a:cubicBezTo>
                    <a:pt x="2427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09" y="4503"/>
                  </a:cubicBezTo>
                  <a:cubicBezTo>
                    <a:pt x="5067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49" y="5067"/>
                  </a:cubicBezTo>
                  <a:cubicBezTo>
                    <a:pt x="4711" y="4996"/>
                    <a:pt x="4073" y="4953"/>
                    <a:pt x="3434" y="4953"/>
                  </a:cubicBezTo>
                  <a:cubicBezTo>
                    <a:pt x="3362" y="4953"/>
                    <a:pt x="3289" y="4953"/>
                    <a:pt x="3217" y="4954"/>
                  </a:cubicBezTo>
                  <a:cubicBezTo>
                    <a:pt x="3950" y="5135"/>
                    <a:pt x="4695" y="5270"/>
                    <a:pt x="5440" y="5361"/>
                  </a:cubicBezTo>
                  <a:cubicBezTo>
                    <a:pt x="5507" y="5361"/>
                    <a:pt x="5575" y="5315"/>
                    <a:pt x="5586" y="5259"/>
                  </a:cubicBezTo>
                  <a:cubicBezTo>
                    <a:pt x="5586" y="5236"/>
                    <a:pt x="5598" y="5214"/>
                    <a:pt x="5609" y="5191"/>
                  </a:cubicBezTo>
                  <a:cubicBezTo>
                    <a:pt x="5823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3" y="6658"/>
                  </a:cubicBezTo>
                  <a:cubicBezTo>
                    <a:pt x="6895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711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6" y="6749"/>
                  </a:cubicBezTo>
                  <a:lnTo>
                    <a:pt x="5914" y="6794"/>
                  </a:lnTo>
                  <a:cubicBezTo>
                    <a:pt x="6128" y="6828"/>
                    <a:pt x="6342" y="6850"/>
                    <a:pt x="6568" y="6884"/>
                  </a:cubicBezTo>
                  <a:cubicBezTo>
                    <a:pt x="6794" y="6906"/>
                    <a:pt x="7020" y="6929"/>
                    <a:pt x="7234" y="6940"/>
                  </a:cubicBezTo>
                  <a:cubicBezTo>
                    <a:pt x="7268" y="6940"/>
                    <a:pt x="7290" y="6929"/>
                    <a:pt x="7302" y="6918"/>
                  </a:cubicBezTo>
                  <a:lnTo>
                    <a:pt x="7629" y="7234"/>
                  </a:lnTo>
                  <a:cubicBezTo>
                    <a:pt x="7877" y="7493"/>
                    <a:pt x="8125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84" y="8271"/>
                    <a:pt x="7922" y="8271"/>
                  </a:cubicBezTo>
                  <a:cubicBezTo>
                    <a:pt x="8156" y="8271"/>
                    <a:pt x="8390" y="8267"/>
                    <a:pt x="8622" y="8261"/>
                  </a:cubicBezTo>
                  <a:cubicBezTo>
                    <a:pt x="9197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7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8" y="14817"/>
                    <a:pt x="14918" y="14817"/>
                  </a:cubicBezTo>
                  <a:cubicBezTo>
                    <a:pt x="14918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lnTo>
                    <a:pt x="10980" y="7245"/>
                  </a:ln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1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2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4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4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cubicBezTo>
                    <a:pt x="6907" y="6150"/>
                    <a:pt x="6670" y="5902"/>
                    <a:pt x="6433" y="5677"/>
                  </a:cubicBezTo>
                  <a:cubicBezTo>
                    <a:pt x="6173" y="5406"/>
                    <a:pt x="5925" y="5157"/>
                    <a:pt x="5665" y="4909"/>
                  </a:cubicBezTo>
                  <a:cubicBezTo>
                    <a:pt x="5688" y="4808"/>
                    <a:pt x="5711" y="4706"/>
                    <a:pt x="5733" y="4593"/>
                  </a:cubicBezTo>
                  <a:cubicBezTo>
                    <a:pt x="5767" y="4368"/>
                    <a:pt x="5801" y="4142"/>
                    <a:pt x="5823" y="3916"/>
                  </a:cubicBezTo>
                  <a:cubicBezTo>
                    <a:pt x="5846" y="3691"/>
                    <a:pt x="5835" y="3454"/>
                    <a:pt x="5823" y="3228"/>
                  </a:cubicBezTo>
                  <a:cubicBezTo>
                    <a:pt x="5790" y="3002"/>
                    <a:pt x="5767" y="2765"/>
                    <a:pt x="5722" y="2551"/>
                  </a:cubicBezTo>
                  <a:cubicBezTo>
                    <a:pt x="5699" y="2776"/>
                    <a:pt x="5688" y="3002"/>
                    <a:pt x="5677" y="3228"/>
                  </a:cubicBezTo>
                  <a:cubicBezTo>
                    <a:pt x="5665" y="3442"/>
                    <a:pt x="5609" y="3668"/>
                    <a:pt x="5586" y="3882"/>
                  </a:cubicBezTo>
                  <a:cubicBezTo>
                    <a:pt x="5564" y="4108"/>
                    <a:pt x="5496" y="4322"/>
                    <a:pt x="5462" y="4548"/>
                  </a:cubicBezTo>
                  <a:lnTo>
                    <a:pt x="5428" y="4684"/>
                  </a:lnTo>
                  <a:cubicBezTo>
                    <a:pt x="5304" y="4571"/>
                    <a:pt x="5180" y="4447"/>
                    <a:pt x="5067" y="4334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94" y="1389"/>
                    <a:pt x="3815" y="1027"/>
                  </a:cubicBezTo>
                  <a:cubicBezTo>
                    <a:pt x="3781" y="1377"/>
                    <a:pt x="3758" y="1750"/>
                    <a:pt x="3758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12" y="2359"/>
                    <a:pt x="2574" y="2054"/>
                  </a:cubicBezTo>
                  <a:cubicBezTo>
                    <a:pt x="2201" y="1738"/>
                    <a:pt x="1863" y="1434"/>
                    <a:pt x="1535" y="1197"/>
                  </a:cubicBezTo>
                  <a:cubicBezTo>
                    <a:pt x="1219" y="948"/>
                    <a:pt x="949" y="734"/>
                    <a:pt x="712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"/>
            <p:cNvSpPr/>
            <p:nvPr/>
          </p:nvSpPr>
          <p:spPr>
            <a:xfrm>
              <a:off x="6479886" y="4102679"/>
              <a:ext cx="550356" cy="284684"/>
            </a:xfrm>
            <a:custGeom>
              <a:rect b="b" l="l" r="r" t="t"/>
              <a:pathLst>
                <a:path extrusionOk="0" h="8295" w="16036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39" y="3499"/>
                    <a:pt x="384" y="4650"/>
                  </a:cubicBezTo>
                  <a:lnTo>
                    <a:pt x="1" y="4830"/>
                  </a:lnTo>
                  <a:lnTo>
                    <a:pt x="621" y="4954"/>
                  </a:lnTo>
                  <a:cubicBezTo>
                    <a:pt x="3206" y="5609"/>
                    <a:pt x="5372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8" y="8294"/>
                    <a:pt x="14146" y="5899"/>
                    <a:pt x="16036" y="3781"/>
                  </a:cubicBezTo>
                  <a:cubicBezTo>
                    <a:pt x="13862" y="2228"/>
                    <a:pt x="12160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"/>
            <p:cNvSpPr/>
            <p:nvPr/>
          </p:nvSpPr>
          <p:spPr>
            <a:xfrm>
              <a:off x="6592970" y="4195240"/>
              <a:ext cx="429515" cy="137143"/>
            </a:xfrm>
            <a:custGeom>
              <a:rect b="b" l="l" r="r" t="t"/>
              <a:pathLst>
                <a:path extrusionOk="0" h="3996" w="12515">
                  <a:moveTo>
                    <a:pt x="2348" y="1"/>
                  </a:moveTo>
                  <a:cubicBezTo>
                    <a:pt x="2856" y="328"/>
                    <a:pt x="3386" y="610"/>
                    <a:pt x="3883" y="926"/>
                  </a:cubicBezTo>
                  <a:cubicBezTo>
                    <a:pt x="4007" y="1016"/>
                    <a:pt x="4131" y="1095"/>
                    <a:pt x="4255" y="1174"/>
                  </a:cubicBezTo>
                  <a:cubicBezTo>
                    <a:pt x="4368" y="1264"/>
                    <a:pt x="4481" y="1355"/>
                    <a:pt x="4593" y="1445"/>
                  </a:cubicBezTo>
                  <a:cubicBezTo>
                    <a:pt x="4706" y="1535"/>
                    <a:pt x="4819" y="1637"/>
                    <a:pt x="4921" y="1738"/>
                  </a:cubicBezTo>
                  <a:cubicBezTo>
                    <a:pt x="4943" y="1750"/>
                    <a:pt x="4955" y="1772"/>
                    <a:pt x="4977" y="1795"/>
                  </a:cubicBezTo>
                  <a:cubicBezTo>
                    <a:pt x="4627" y="1817"/>
                    <a:pt x="4278" y="1851"/>
                    <a:pt x="3950" y="1885"/>
                  </a:cubicBezTo>
                  <a:cubicBezTo>
                    <a:pt x="3217" y="1964"/>
                    <a:pt x="2528" y="2043"/>
                    <a:pt x="1953" y="2111"/>
                  </a:cubicBezTo>
                  <a:cubicBezTo>
                    <a:pt x="1366" y="2167"/>
                    <a:pt x="870" y="2246"/>
                    <a:pt x="542" y="2280"/>
                  </a:cubicBez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89" y="2336"/>
                    <a:pt x="1976" y="2303"/>
                  </a:cubicBezTo>
                  <a:cubicBezTo>
                    <a:pt x="2551" y="2269"/>
                    <a:pt x="3239" y="2246"/>
                    <a:pt x="3984" y="2190"/>
                  </a:cubicBezTo>
                  <a:lnTo>
                    <a:pt x="4909" y="2133"/>
                  </a:lnTo>
                  <a:lnTo>
                    <a:pt x="4695" y="2325"/>
                  </a:lnTo>
                  <a:lnTo>
                    <a:pt x="4424" y="2573"/>
                  </a:lnTo>
                  <a:cubicBezTo>
                    <a:pt x="4334" y="2664"/>
                    <a:pt x="4244" y="2754"/>
                    <a:pt x="4153" y="2833"/>
                  </a:cubicBezTo>
                  <a:lnTo>
                    <a:pt x="3871" y="3070"/>
                  </a:lnTo>
                  <a:cubicBezTo>
                    <a:pt x="3781" y="3149"/>
                    <a:pt x="3691" y="3239"/>
                    <a:pt x="3589" y="3318"/>
                  </a:cubicBezTo>
                  <a:cubicBezTo>
                    <a:pt x="3386" y="3476"/>
                    <a:pt x="3183" y="3612"/>
                    <a:pt x="2991" y="3781"/>
                  </a:cubicBezTo>
                  <a:cubicBezTo>
                    <a:pt x="3228" y="3679"/>
                    <a:pt x="3443" y="3555"/>
                    <a:pt x="3668" y="3454"/>
                  </a:cubicBezTo>
                  <a:cubicBezTo>
                    <a:pt x="3781" y="3397"/>
                    <a:pt x="3883" y="3307"/>
                    <a:pt x="3995" y="3250"/>
                  </a:cubicBezTo>
                  <a:cubicBezTo>
                    <a:pt x="4097" y="3183"/>
                    <a:pt x="4199" y="3104"/>
                    <a:pt x="4311" y="3036"/>
                  </a:cubicBezTo>
                  <a:cubicBezTo>
                    <a:pt x="4413" y="2957"/>
                    <a:pt x="4515" y="2878"/>
                    <a:pt x="4616" y="2799"/>
                  </a:cubicBezTo>
                  <a:lnTo>
                    <a:pt x="4909" y="2562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85"/>
                  </a:lnTo>
                  <a:lnTo>
                    <a:pt x="7527" y="1885"/>
                  </a:lnTo>
                  <a:cubicBezTo>
                    <a:pt x="7516" y="1896"/>
                    <a:pt x="7505" y="1919"/>
                    <a:pt x="7494" y="1930"/>
                  </a:cubicBezTo>
                  <a:cubicBezTo>
                    <a:pt x="7392" y="2043"/>
                    <a:pt x="7290" y="2156"/>
                    <a:pt x="7189" y="2269"/>
                  </a:cubicBezTo>
                  <a:cubicBezTo>
                    <a:pt x="7087" y="2382"/>
                    <a:pt x="6974" y="2472"/>
                    <a:pt x="6862" y="2573"/>
                  </a:cubicBezTo>
                  <a:cubicBezTo>
                    <a:pt x="6749" y="2664"/>
                    <a:pt x="6613" y="2754"/>
                    <a:pt x="6489" y="2856"/>
                  </a:cubicBezTo>
                  <a:lnTo>
                    <a:pt x="5722" y="3386"/>
                  </a:lnTo>
                  <a:cubicBezTo>
                    <a:pt x="5462" y="3578"/>
                    <a:pt x="5225" y="3781"/>
                    <a:pt x="5000" y="3995"/>
                  </a:cubicBezTo>
                  <a:cubicBezTo>
                    <a:pt x="5135" y="3916"/>
                    <a:pt x="5271" y="3837"/>
                    <a:pt x="5406" y="3758"/>
                  </a:cubicBezTo>
                  <a:cubicBezTo>
                    <a:pt x="5541" y="3679"/>
                    <a:pt x="5688" y="3623"/>
                    <a:pt x="5812" y="3533"/>
                  </a:cubicBezTo>
                  <a:cubicBezTo>
                    <a:pt x="6083" y="3397"/>
                    <a:pt x="6365" y="3239"/>
                    <a:pt x="6636" y="3081"/>
                  </a:cubicBezTo>
                  <a:cubicBezTo>
                    <a:pt x="6771" y="2991"/>
                    <a:pt x="6895" y="2901"/>
                    <a:pt x="7031" y="2810"/>
                  </a:cubicBezTo>
                  <a:cubicBezTo>
                    <a:pt x="7166" y="2720"/>
                    <a:pt x="7290" y="2607"/>
                    <a:pt x="7403" y="2506"/>
                  </a:cubicBezTo>
                  <a:cubicBezTo>
                    <a:pt x="7527" y="2393"/>
                    <a:pt x="7629" y="2269"/>
                    <a:pt x="7742" y="2145"/>
                  </a:cubicBezTo>
                  <a:cubicBezTo>
                    <a:pt x="7821" y="2043"/>
                    <a:pt x="7900" y="1930"/>
                    <a:pt x="7979" y="1829"/>
                  </a:cubicBezTo>
                  <a:lnTo>
                    <a:pt x="8566" y="1750"/>
                  </a:lnTo>
                  <a:cubicBezTo>
                    <a:pt x="9254" y="1671"/>
                    <a:pt x="9908" y="1569"/>
                    <a:pt x="10473" y="1490"/>
                  </a:cubicBezTo>
                  <a:lnTo>
                    <a:pt x="10473" y="1490"/>
                  </a:lnTo>
                  <a:cubicBezTo>
                    <a:pt x="10078" y="1817"/>
                    <a:pt x="9683" y="2145"/>
                    <a:pt x="9288" y="2494"/>
                  </a:cubicBezTo>
                  <a:cubicBezTo>
                    <a:pt x="9039" y="2698"/>
                    <a:pt x="8791" y="2901"/>
                    <a:pt x="8532" y="3104"/>
                  </a:cubicBezTo>
                  <a:cubicBezTo>
                    <a:pt x="8283" y="3318"/>
                    <a:pt x="8046" y="3533"/>
                    <a:pt x="7809" y="3758"/>
                  </a:cubicBezTo>
                  <a:cubicBezTo>
                    <a:pt x="8092" y="3600"/>
                    <a:pt x="8374" y="3431"/>
                    <a:pt x="8656" y="3262"/>
                  </a:cubicBezTo>
                  <a:cubicBezTo>
                    <a:pt x="8938" y="3092"/>
                    <a:pt x="9197" y="2912"/>
                    <a:pt x="9468" y="2731"/>
                  </a:cubicBezTo>
                  <a:cubicBezTo>
                    <a:pt x="9987" y="2325"/>
                    <a:pt x="10506" y="1919"/>
                    <a:pt x="11003" y="1490"/>
                  </a:cubicBezTo>
                  <a:lnTo>
                    <a:pt x="11014" y="1490"/>
                  </a:lnTo>
                  <a:lnTo>
                    <a:pt x="11025" y="1468"/>
                  </a:lnTo>
                  <a:cubicBezTo>
                    <a:pt x="11037" y="1456"/>
                    <a:pt x="11048" y="1422"/>
                    <a:pt x="11059" y="1400"/>
                  </a:cubicBezTo>
                  <a:cubicBezTo>
                    <a:pt x="11420" y="1343"/>
                    <a:pt x="11736" y="1287"/>
                    <a:pt x="11985" y="1264"/>
                  </a:cubicBezTo>
                  <a:lnTo>
                    <a:pt x="12515" y="1163"/>
                  </a:lnTo>
                  <a:lnTo>
                    <a:pt x="12515" y="1163"/>
                  </a:lnTo>
                  <a:lnTo>
                    <a:pt x="11973" y="1185"/>
                  </a:lnTo>
                  <a:cubicBezTo>
                    <a:pt x="11714" y="1208"/>
                    <a:pt x="11387" y="1219"/>
                    <a:pt x="11003" y="1242"/>
                  </a:cubicBezTo>
                  <a:cubicBezTo>
                    <a:pt x="10901" y="1163"/>
                    <a:pt x="10800" y="1061"/>
                    <a:pt x="10698" y="982"/>
                  </a:cubicBezTo>
                  <a:cubicBezTo>
                    <a:pt x="10597" y="903"/>
                    <a:pt x="10473" y="847"/>
                    <a:pt x="10348" y="779"/>
                  </a:cubicBezTo>
                  <a:cubicBezTo>
                    <a:pt x="10236" y="723"/>
                    <a:pt x="10111" y="678"/>
                    <a:pt x="9987" y="633"/>
                  </a:cubicBezTo>
                  <a:lnTo>
                    <a:pt x="9626" y="508"/>
                  </a:lnTo>
                  <a:cubicBezTo>
                    <a:pt x="9378" y="441"/>
                    <a:pt x="9130" y="384"/>
                    <a:pt x="8881" y="350"/>
                  </a:cubicBezTo>
                  <a:cubicBezTo>
                    <a:pt x="8622" y="305"/>
                    <a:pt x="8374" y="271"/>
                    <a:pt x="8125" y="238"/>
                  </a:cubicBezTo>
                  <a:lnTo>
                    <a:pt x="8125" y="238"/>
                  </a:lnTo>
                  <a:cubicBezTo>
                    <a:pt x="8362" y="328"/>
                    <a:pt x="8599" y="407"/>
                    <a:pt x="8836" y="486"/>
                  </a:cubicBezTo>
                  <a:cubicBezTo>
                    <a:pt x="8960" y="542"/>
                    <a:pt x="9073" y="576"/>
                    <a:pt x="9197" y="610"/>
                  </a:cubicBezTo>
                  <a:lnTo>
                    <a:pt x="9547" y="745"/>
                  </a:lnTo>
                  <a:lnTo>
                    <a:pt x="9886" y="881"/>
                  </a:lnTo>
                  <a:lnTo>
                    <a:pt x="10202" y="1050"/>
                  </a:lnTo>
                  <a:cubicBezTo>
                    <a:pt x="10303" y="1118"/>
                    <a:pt x="10405" y="1185"/>
                    <a:pt x="10506" y="1253"/>
                  </a:cubicBezTo>
                  <a:lnTo>
                    <a:pt x="10529" y="1276"/>
                  </a:lnTo>
                  <a:cubicBezTo>
                    <a:pt x="9942" y="1321"/>
                    <a:pt x="9265" y="1366"/>
                    <a:pt x="8532" y="1445"/>
                  </a:cubicBezTo>
                  <a:cubicBezTo>
                    <a:pt x="8351" y="1456"/>
                    <a:pt x="8148" y="1479"/>
                    <a:pt x="7956" y="1501"/>
                  </a:cubicBezTo>
                  <a:cubicBezTo>
                    <a:pt x="7719" y="1377"/>
                    <a:pt x="7471" y="1242"/>
                    <a:pt x="7223" y="1118"/>
                  </a:cubicBezTo>
                  <a:cubicBezTo>
                    <a:pt x="6963" y="994"/>
                    <a:pt x="6726" y="870"/>
                    <a:pt x="6467" y="745"/>
                  </a:cubicBezTo>
                  <a:cubicBezTo>
                    <a:pt x="6218" y="633"/>
                    <a:pt x="5959" y="520"/>
                    <a:pt x="5688" y="418"/>
                  </a:cubicBezTo>
                  <a:cubicBezTo>
                    <a:pt x="5564" y="362"/>
                    <a:pt x="5417" y="328"/>
                    <a:pt x="5282" y="283"/>
                  </a:cubicBezTo>
                  <a:cubicBezTo>
                    <a:pt x="5146" y="238"/>
                    <a:pt x="5011" y="215"/>
                    <a:pt x="4876" y="192"/>
                  </a:cubicBezTo>
                  <a:lnTo>
                    <a:pt x="4876" y="192"/>
                  </a:lnTo>
                  <a:cubicBezTo>
                    <a:pt x="5000" y="260"/>
                    <a:pt x="5135" y="294"/>
                    <a:pt x="5248" y="362"/>
                  </a:cubicBezTo>
                  <a:cubicBezTo>
                    <a:pt x="5372" y="441"/>
                    <a:pt x="5508" y="486"/>
                    <a:pt x="5620" y="565"/>
                  </a:cubicBezTo>
                  <a:cubicBezTo>
                    <a:pt x="5857" y="700"/>
                    <a:pt x="6106" y="847"/>
                    <a:pt x="6343" y="982"/>
                  </a:cubicBezTo>
                  <a:cubicBezTo>
                    <a:pt x="6681" y="1174"/>
                    <a:pt x="7008" y="1366"/>
                    <a:pt x="7347" y="1558"/>
                  </a:cubicBezTo>
                  <a:lnTo>
                    <a:pt x="6241" y="1671"/>
                  </a:lnTo>
                  <a:lnTo>
                    <a:pt x="5406" y="1750"/>
                  </a:lnTo>
                  <a:lnTo>
                    <a:pt x="5158" y="1490"/>
                  </a:lnTo>
                  <a:cubicBezTo>
                    <a:pt x="5034" y="1377"/>
                    <a:pt x="4921" y="1287"/>
                    <a:pt x="4797" y="1185"/>
                  </a:cubicBezTo>
                  <a:cubicBezTo>
                    <a:pt x="4548" y="994"/>
                    <a:pt x="4300" y="824"/>
                    <a:pt x="4029" y="678"/>
                  </a:cubicBezTo>
                  <a:cubicBezTo>
                    <a:pt x="3758" y="542"/>
                    <a:pt x="3476" y="418"/>
                    <a:pt x="3194" y="305"/>
                  </a:cubicBezTo>
                  <a:cubicBezTo>
                    <a:pt x="2912" y="204"/>
                    <a:pt x="2630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"/>
            <p:cNvSpPr/>
            <p:nvPr/>
          </p:nvSpPr>
          <p:spPr>
            <a:xfrm>
              <a:off x="6986449" y="4268445"/>
              <a:ext cx="193290" cy="208906"/>
            </a:xfrm>
            <a:custGeom>
              <a:rect b="b" l="l" r="r" t="t"/>
              <a:pathLst>
                <a:path extrusionOk="0" h="6087" w="5632">
                  <a:moveTo>
                    <a:pt x="1389" y="0"/>
                  </a:moveTo>
                  <a:cubicBezTo>
                    <a:pt x="1242" y="102"/>
                    <a:pt x="1106" y="215"/>
                    <a:pt x="994" y="350"/>
                  </a:cubicBezTo>
                  <a:lnTo>
                    <a:pt x="283" y="1038"/>
                  </a:lnTo>
                  <a:cubicBezTo>
                    <a:pt x="170" y="2189"/>
                    <a:pt x="1" y="3352"/>
                    <a:pt x="700" y="4367"/>
                  </a:cubicBezTo>
                  <a:cubicBezTo>
                    <a:pt x="1061" y="4875"/>
                    <a:pt x="1524" y="5315"/>
                    <a:pt x="2066" y="5631"/>
                  </a:cubicBezTo>
                  <a:cubicBezTo>
                    <a:pt x="2557" y="5938"/>
                    <a:pt x="3075" y="6087"/>
                    <a:pt x="3585" y="6087"/>
                  </a:cubicBezTo>
                  <a:cubicBezTo>
                    <a:pt x="4070" y="6087"/>
                    <a:pt x="4548" y="5952"/>
                    <a:pt x="4988" y="5688"/>
                  </a:cubicBezTo>
                  <a:cubicBezTo>
                    <a:pt x="5631" y="4807"/>
                    <a:pt x="5394" y="3284"/>
                    <a:pt x="4954" y="2381"/>
                  </a:cubicBezTo>
                  <a:cubicBezTo>
                    <a:pt x="4661" y="1828"/>
                    <a:pt x="4255" y="1332"/>
                    <a:pt x="3758" y="948"/>
                  </a:cubicBezTo>
                  <a:cubicBezTo>
                    <a:pt x="3081" y="395"/>
                    <a:pt x="2257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"/>
            <p:cNvSpPr/>
            <p:nvPr/>
          </p:nvSpPr>
          <p:spPr>
            <a:xfrm>
              <a:off x="6998461" y="4266454"/>
              <a:ext cx="158799" cy="157357"/>
            </a:xfrm>
            <a:custGeom>
              <a:rect b="b" l="l" r="r" t="t"/>
              <a:pathLst>
                <a:path extrusionOk="0" h="4585" w="4627">
                  <a:moveTo>
                    <a:pt x="1399" y="0"/>
                  </a:moveTo>
                  <a:cubicBezTo>
                    <a:pt x="870" y="0"/>
                    <a:pt x="394" y="191"/>
                    <a:pt x="170" y="735"/>
                  </a:cubicBezTo>
                  <a:cubicBezTo>
                    <a:pt x="57" y="995"/>
                    <a:pt x="0" y="1288"/>
                    <a:pt x="12" y="1582"/>
                  </a:cubicBezTo>
                  <a:cubicBezTo>
                    <a:pt x="23" y="1830"/>
                    <a:pt x="158" y="2010"/>
                    <a:pt x="215" y="2247"/>
                  </a:cubicBezTo>
                  <a:cubicBezTo>
                    <a:pt x="350" y="2834"/>
                    <a:pt x="170" y="3455"/>
                    <a:pt x="486" y="4008"/>
                  </a:cubicBezTo>
                  <a:cubicBezTo>
                    <a:pt x="581" y="4185"/>
                    <a:pt x="899" y="4399"/>
                    <a:pt x="1118" y="4399"/>
                  </a:cubicBezTo>
                  <a:cubicBezTo>
                    <a:pt x="1262" y="4399"/>
                    <a:pt x="1363" y="4307"/>
                    <a:pt x="1332" y="4053"/>
                  </a:cubicBezTo>
                  <a:lnTo>
                    <a:pt x="1332" y="4053"/>
                  </a:lnTo>
                  <a:cubicBezTo>
                    <a:pt x="1434" y="4285"/>
                    <a:pt x="1680" y="4585"/>
                    <a:pt x="1940" y="4585"/>
                  </a:cubicBezTo>
                  <a:cubicBezTo>
                    <a:pt x="1997" y="4585"/>
                    <a:pt x="2054" y="4570"/>
                    <a:pt x="2111" y="4538"/>
                  </a:cubicBezTo>
                  <a:cubicBezTo>
                    <a:pt x="2393" y="4380"/>
                    <a:pt x="2460" y="3850"/>
                    <a:pt x="2302" y="3602"/>
                  </a:cubicBezTo>
                  <a:lnTo>
                    <a:pt x="2302" y="3602"/>
                  </a:lnTo>
                  <a:cubicBezTo>
                    <a:pt x="2421" y="3666"/>
                    <a:pt x="2548" y="3695"/>
                    <a:pt x="2665" y="3695"/>
                  </a:cubicBezTo>
                  <a:cubicBezTo>
                    <a:pt x="3060" y="3695"/>
                    <a:pt x="3357" y="3367"/>
                    <a:pt x="2957" y="2958"/>
                  </a:cubicBezTo>
                  <a:lnTo>
                    <a:pt x="2957" y="2958"/>
                  </a:lnTo>
                  <a:cubicBezTo>
                    <a:pt x="3094" y="3034"/>
                    <a:pt x="3310" y="3126"/>
                    <a:pt x="3502" y="3126"/>
                  </a:cubicBezTo>
                  <a:cubicBezTo>
                    <a:pt x="3625" y="3126"/>
                    <a:pt x="3739" y="3087"/>
                    <a:pt x="3814" y="2981"/>
                  </a:cubicBezTo>
                  <a:cubicBezTo>
                    <a:pt x="3984" y="2755"/>
                    <a:pt x="3747" y="2507"/>
                    <a:pt x="3623" y="2315"/>
                  </a:cubicBezTo>
                  <a:cubicBezTo>
                    <a:pt x="4627" y="1762"/>
                    <a:pt x="3792" y="871"/>
                    <a:pt x="3115" y="487"/>
                  </a:cubicBezTo>
                  <a:cubicBezTo>
                    <a:pt x="2618" y="205"/>
                    <a:pt x="2065" y="36"/>
                    <a:pt x="1490" y="2"/>
                  </a:cubicBezTo>
                  <a:cubicBezTo>
                    <a:pt x="1459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"/>
            <p:cNvSpPr/>
            <p:nvPr/>
          </p:nvSpPr>
          <p:spPr>
            <a:xfrm>
              <a:off x="7034085" y="4262782"/>
              <a:ext cx="177023" cy="201252"/>
            </a:xfrm>
            <a:custGeom>
              <a:rect b="b" l="l" r="r" t="t"/>
              <a:pathLst>
                <a:path extrusionOk="0" h="5864" w="5158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80" y="120"/>
                    <a:pt x="68" y="120"/>
                    <a:pt x="46" y="131"/>
                  </a:cubicBezTo>
                  <a:cubicBezTo>
                    <a:pt x="34" y="143"/>
                    <a:pt x="12" y="154"/>
                    <a:pt x="1" y="165"/>
                  </a:cubicBezTo>
                  <a:cubicBezTo>
                    <a:pt x="869" y="233"/>
                    <a:pt x="1693" y="560"/>
                    <a:pt x="2370" y="1113"/>
                  </a:cubicBezTo>
                  <a:cubicBezTo>
                    <a:pt x="2867" y="1497"/>
                    <a:pt x="3273" y="1993"/>
                    <a:pt x="3566" y="2546"/>
                  </a:cubicBezTo>
                  <a:cubicBezTo>
                    <a:pt x="4006" y="3449"/>
                    <a:pt x="4243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7" y="4431"/>
                    <a:pt x="4582" y="2749"/>
                    <a:pt x="3905" y="1802"/>
                  </a:cubicBezTo>
                  <a:cubicBezTo>
                    <a:pt x="3386" y="1158"/>
                    <a:pt x="2720" y="651"/>
                    <a:pt x="1941" y="357"/>
                  </a:cubicBezTo>
                  <a:cubicBezTo>
                    <a:pt x="1625" y="199"/>
                    <a:pt x="1287" y="86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"/>
            <p:cNvSpPr/>
            <p:nvPr/>
          </p:nvSpPr>
          <p:spPr>
            <a:xfrm>
              <a:off x="7034874" y="4273078"/>
              <a:ext cx="94140" cy="84084"/>
            </a:xfrm>
            <a:custGeom>
              <a:rect b="b" l="l" r="r" t="t"/>
              <a:pathLst>
                <a:path extrusionOk="0" h="2450" w="2743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26" y="35"/>
                    <a:pt x="293" y="57"/>
                    <a:pt x="350" y="68"/>
                  </a:cubicBezTo>
                  <a:cubicBezTo>
                    <a:pt x="418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490" y="870"/>
                    <a:pt x="1569" y="960"/>
                  </a:cubicBezTo>
                  <a:cubicBezTo>
                    <a:pt x="1648" y="1050"/>
                    <a:pt x="1738" y="1129"/>
                    <a:pt x="1806" y="1219"/>
                  </a:cubicBezTo>
                  <a:cubicBezTo>
                    <a:pt x="1885" y="1298"/>
                    <a:pt x="1964" y="1389"/>
                    <a:pt x="2031" y="1479"/>
                  </a:cubicBezTo>
                  <a:cubicBezTo>
                    <a:pt x="2167" y="1648"/>
                    <a:pt x="2291" y="1817"/>
                    <a:pt x="2404" y="1953"/>
                  </a:cubicBezTo>
                  <a:cubicBezTo>
                    <a:pt x="2449" y="2032"/>
                    <a:pt x="2505" y="2088"/>
                    <a:pt x="2539" y="2156"/>
                  </a:cubicBezTo>
                  <a:cubicBezTo>
                    <a:pt x="2584" y="2212"/>
                    <a:pt x="2618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63" y="2258"/>
                    <a:pt x="2584" y="2077"/>
                    <a:pt x="2483" y="1908"/>
                  </a:cubicBezTo>
                  <a:cubicBezTo>
                    <a:pt x="2437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76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02" y="768"/>
                    <a:pt x="1523" y="678"/>
                    <a:pt x="1433" y="599"/>
                  </a:cubicBezTo>
                  <a:cubicBezTo>
                    <a:pt x="1343" y="520"/>
                    <a:pt x="1241" y="452"/>
                    <a:pt x="1151" y="384"/>
                  </a:cubicBezTo>
                  <a:cubicBezTo>
                    <a:pt x="1050" y="317"/>
                    <a:pt x="948" y="272"/>
                    <a:pt x="869" y="215"/>
                  </a:cubicBezTo>
                  <a:cubicBezTo>
                    <a:pt x="779" y="170"/>
                    <a:pt x="688" y="125"/>
                    <a:pt x="598" y="91"/>
                  </a:cubicBezTo>
                  <a:cubicBezTo>
                    <a:pt x="519" y="57"/>
                    <a:pt x="440" y="35"/>
                    <a:pt x="350" y="23"/>
                  </a:cubicBezTo>
                  <a:cubicBezTo>
                    <a:pt x="293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"/>
            <p:cNvSpPr/>
            <p:nvPr/>
          </p:nvSpPr>
          <p:spPr>
            <a:xfrm>
              <a:off x="7058109" y="4290135"/>
              <a:ext cx="41459" cy="56182"/>
            </a:xfrm>
            <a:custGeom>
              <a:rect b="b" l="l" r="r" t="t"/>
              <a:pathLst>
                <a:path extrusionOk="0" h="1637" w="1208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60" y="327"/>
                    <a:pt x="339" y="406"/>
                    <a:pt x="418" y="497"/>
                  </a:cubicBezTo>
                  <a:cubicBezTo>
                    <a:pt x="497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80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4" y="1264"/>
                    <a:pt x="1027" y="1309"/>
                    <a:pt x="1061" y="1354"/>
                  </a:cubicBezTo>
                  <a:cubicBezTo>
                    <a:pt x="1083" y="1388"/>
                    <a:pt x="1106" y="1422"/>
                    <a:pt x="1117" y="1467"/>
                  </a:cubicBezTo>
                  <a:cubicBezTo>
                    <a:pt x="1140" y="1501"/>
                    <a:pt x="1151" y="1535"/>
                    <a:pt x="1162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196" y="1546"/>
                  </a:cubicBezTo>
                  <a:cubicBezTo>
                    <a:pt x="1185" y="1512"/>
                    <a:pt x="1196" y="1478"/>
                    <a:pt x="1185" y="1445"/>
                  </a:cubicBezTo>
                  <a:cubicBezTo>
                    <a:pt x="1185" y="1388"/>
                    <a:pt x="1174" y="1343"/>
                    <a:pt x="1162" y="1298"/>
                  </a:cubicBezTo>
                  <a:cubicBezTo>
                    <a:pt x="1151" y="1253"/>
                    <a:pt x="1140" y="1185"/>
                    <a:pt x="1129" y="1129"/>
                  </a:cubicBezTo>
                  <a:cubicBezTo>
                    <a:pt x="1106" y="1072"/>
                    <a:pt x="1106" y="1005"/>
                    <a:pt x="1072" y="948"/>
                  </a:cubicBezTo>
                  <a:cubicBezTo>
                    <a:pt x="1038" y="892"/>
                    <a:pt x="1083" y="790"/>
                    <a:pt x="1038" y="734"/>
                  </a:cubicBezTo>
                  <a:cubicBezTo>
                    <a:pt x="1004" y="677"/>
                    <a:pt x="959" y="632"/>
                    <a:pt x="925" y="576"/>
                  </a:cubicBezTo>
                  <a:cubicBezTo>
                    <a:pt x="880" y="519"/>
                    <a:pt x="767" y="531"/>
                    <a:pt x="722" y="474"/>
                  </a:cubicBezTo>
                  <a:cubicBezTo>
                    <a:pt x="688" y="429"/>
                    <a:pt x="564" y="440"/>
                    <a:pt x="519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0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"/>
            <p:cNvSpPr/>
            <p:nvPr/>
          </p:nvSpPr>
          <p:spPr>
            <a:xfrm>
              <a:off x="7054608" y="4292057"/>
              <a:ext cx="29858" cy="51171"/>
            </a:xfrm>
            <a:custGeom>
              <a:rect b="b" l="l" r="r" t="t"/>
              <a:pathLst>
                <a:path extrusionOk="0" h="1491" w="870">
                  <a:moveTo>
                    <a:pt x="1" y="1"/>
                  </a:moveTo>
                  <a:lnTo>
                    <a:pt x="46" y="68"/>
                  </a:lnTo>
                  <a:cubicBezTo>
                    <a:pt x="68" y="114"/>
                    <a:pt x="113" y="159"/>
                    <a:pt x="159" y="226"/>
                  </a:cubicBezTo>
                  <a:cubicBezTo>
                    <a:pt x="181" y="260"/>
                    <a:pt x="215" y="294"/>
                    <a:pt x="238" y="328"/>
                  </a:cubicBezTo>
                  <a:cubicBezTo>
                    <a:pt x="271" y="373"/>
                    <a:pt x="294" y="418"/>
                    <a:pt x="317" y="452"/>
                  </a:cubicBezTo>
                  <a:cubicBezTo>
                    <a:pt x="384" y="531"/>
                    <a:pt x="441" y="621"/>
                    <a:pt x="486" y="712"/>
                  </a:cubicBezTo>
                  <a:cubicBezTo>
                    <a:pt x="542" y="802"/>
                    <a:pt x="599" y="892"/>
                    <a:pt x="644" y="994"/>
                  </a:cubicBezTo>
                  <a:cubicBezTo>
                    <a:pt x="655" y="1028"/>
                    <a:pt x="689" y="1073"/>
                    <a:pt x="700" y="1118"/>
                  </a:cubicBezTo>
                  <a:cubicBezTo>
                    <a:pt x="723" y="1152"/>
                    <a:pt x="745" y="1197"/>
                    <a:pt x="757" y="1231"/>
                  </a:cubicBezTo>
                  <a:cubicBezTo>
                    <a:pt x="790" y="1310"/>
                    <a:pt x="813" y="1366"/>
                    <a:pt x="836" y="1411"/>
                  </a:cubicBezTo>
                  <a:cubicBezTo>
                    <a:pt x="858" y="1456"/>
                    <a:pt x="869" y="1490"/>
                    <a:pt x="869" y="1490"/>
                  </a:cubicBezTo>
                  <a:cubicBezTo>
                    <a:pt x="869" y="1456"/>
                    <a:pt x="869" y="1422"/>
                    <a:pt x="869" y="1400"/>
                  </a:cubicBezTo>
                  <a:cubicBezTo>
                    <a:pt x="869" y="1332"/>
                    <a:pt x="858" y="1264"/>
                    <a:pt x="847" y="1197"/>
                  </a:cubicBezTo>
                  <a:cubicBezTo>
                    <a:pt x="836" y="1152"/>
                    <a:pt x="836" y="1107"/>
                    <a:pt x="824" y="1061"/>
                  </a:cubicBezTo>
                  <a:cubicBezTo>
                    <a:pt x="802" y="1016"/>
                    <a:pt x="790" y="971"/>
                    <a:pt x="768" y="926"/>
                  </a:cubicBezTo>
                  <a:cubicBezTo>
                    <a:pt x="757" y="870"/>
                    <a:pt x="734" y="824"/>
                    <a:pt x="712" y="768"/>
                  </a:cubicBezTo>
                  <a:cubicBezTo>
                    <a:pt x="678" y="723"/>
                    <a:pt x="666" y="678"/>
                    <a:pt x="633" y="633"/>
                  </a:cubicBezTo>
                  <a:cubicBezTo>
                    <a:pt x="599" y="587"/>
                    <a:pt x="565" y="542"/>
                    <a:pt x="531" y="486"/>
                  </a:cubicBezTo>
                  <a:cubicBezTo>
                    <a:pt x="508" y="441"/>
                    <a:pt x="475" y="407"/>
                    <a:pt x="429" y="362"/>
                  </a:cubicBezTo>
                  <a:cubicBezTo>
                    <a:pt x="373" y="294"/>
                    <a:pt x="305" y="226"/>
                    <a:pt x="226" y="159"/>
                  </a:cubicBezTo>
                  <a:cubicBezTo>
                    <a:pt x="181" y="114"/>
                    <a:pt x="125" y="80"/>
                    <a:pt x="68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"/>
            <p:cNvSpPr/>
            <p:nvPr/>
          </p:nvSpPr>
          <p:spPr>
            <a:xfrm>
              <a:off x="6826895" y="4259007"/>
              <a:ext cx="225826" cy="191712"/>
            </a:xfrm>
            <a:custGeom>
              <a:rect b="b" l="l" r="r" t="t"/>
              <a:pathLst>
                <a:path extrusionOk="0" h="5586" w="6580">
                  <a:moveTo>
                    <a:pt x="5856" y="1"/>
                  </a:moveTo>
                  <a:cubicBezTo>
                    <a:pt x="5482" y="1"/>
                    <a:pt x="5111" y="31"/>
                    <a:pt x="4751" y="95"/>
                  </a:cubicBezTo>
                  <a:cubicBezTo>
                    <a:pt x="3059" y="377"/>
                    <a:pt x="1129" y="1054"/>
                    <a:pt x="395" y="2747"/>
                  </a:cubicBezTo>
                  <a:cubicBezTo>
                    <a:pt x="0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0" y="5568"/>
                    <a:pt x="1411" y="5579"/>
                  </a:cubicBezTo>
                  <a:cubicBezTo>
                    <a:pt x="1478" y="5583"/>
                    <a:pt x="1545" y="5585"/>
                    <a:pt x="1611" y="5585"/>
                  </a:cubicBezTo>
                  <a:cubicBezTo>
                    <a:pt x="2604" y="5585"/>
                    <a:pt x="3506" y="5122"/>
                    <a:pt x="4288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42" y="50"/>
                    <a:pt x="6331" y="38"/>
                    <a:pt x="6320" y="16"/>
                  </a:cubicBezTo>
                  <a:cubicBezTo>
                    <a:pt x="6165" y="6"/>
                    <a:pt x="6010" y="1"/>
                    <a:pt x="585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"/>
            <p:cNvSpPr/>
            <p:nvPr/>
          </p:nvSpPr>
          <p:spPr>
            <a:xfrm>
              <a:off x="6917122" y="4254511"/>
              <a:ext cx="134431" cy="135564"/>
            </a:xfrm>
            <a:custGeom>
              <a:rect b="b" l="l" r="r" t="t"/>
              <a:pathLst>
                <a:path extrusionOk="0" h="3950" w="3917">
                  <a:moveTo>
                    <a:pt x="3205" y="0"/>
                  </a:moveTo>
                  <a:cubicBezTo>
                    <a:pt x="2574" y="147"/>
                    <a:pt x="1919" y="169"/>
                    <a:pt x="1298" y="271"/>
                  </a:cubicBezTo>
                  <a:cubicBezTo>
                    <a:pt x="949" y="361"/>
                    <a:pt x="407" y="418"/>
                    <a:pt x="226" y="767"/>
                  </a:cubicBezTo>
                  <a:cubicBezTo>
                    <a:pt x="1" y="1185"/>
                    <a:pt x="317" y="1760"/>
                    <a:pt x="768" y="1828"/>
                  </a:cubicBezTo>
                  <a:cubicBezTo>
                    <a:pt x="565" y="1918"/>
                    <a:pt x="226" y="2144"/>
                    <a:pt x="272" y="2392"/>
                  </a:cubicBezTo>
                  <a:cubicBezTo>
                    <a:pt x="328" y="2731"/>
                    <a:pt x="757" y="2765"/>
                    <a:pt x="982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5" y="3583"/>
                    <a:pt x="1033" y="3583"/>
                  </a:cubicBezTo>
                  <a:cubicBezTo>
                    <a:pt x="1129" y="3583"/>
                    <a:pt x="1227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7" y="3943"/>
                    <a:pt x="1650" y="3950"/>
                    <a:pt x="1706" y="3950"/>
                  </a:cubicBezTo>
                  <a:cubicBezTo>
                    <a:pt x="2174" y="3950"/>
                    <a:pt x="2798" y="3442"/>
                    <a:pt x="3070" y="3160"/>
                  </a:cubicBezTo>
                  <a:cubicBezTo>
                    <a:pt x="3736" y="2471"/>
                    <a:pt x="3724" y="1185"/>
                    <a:pt x="3916" y="350"/>
                  </a:cubicBezTo>
                  <a:lnTo>
                    <a:pt x="3205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"/>
            <p:cNvSpPr/>
            <p:nvPr/>
          </p:nvSpPr>
          <p:spPr>
            <a:xfrm>
              <a:off x="6856719" y="4261478"/>
              <a:ext cx="205268" cy="206812"/>
            </a:xfrm>
            <a:custGeom>
              <a:rect b="b" l="l" r="r" t="t"/>
              <a:pathLst>
                <a:path extrusionOk="0" h="6026" w="5981">
                  <a:moveTo>
                    <a:pt x="5484" y="0"/>
                  </a:moveTo>
                  <a:lnTo>
                    <a:pt x="5484" y="0"/>
                  </a:lnTo>
                  <a:cubicBezTo>
                    <a:pt x="5710" y="971"/>
                    <a:pt x="5180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0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1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1" y="6025"/>
                    <a:pt x="1588" y="6025"/>
                  </a:cubicBezTo>
                  <a:cubicBezTo>
                    <a:pt x="1700" y="6025"/>
                    <a:pt x="1811" y="6015"/>
                    <a:pt x="1919" y="5992"/>
                  </a:cubicBezTo>
                  <a:cubicBezTo>
                    <a:pt x="2912" y="5823"/>
                    <a:pt x="3442" y="5552"/>
                    <a:pt x="4255" y="4943"/>
                  </a:cubicBezTo>
                  <a:cubicBezTo>
                    <a:pt x="4807" y="4536"/>
                    <a:pt x="5417" y="3543"/>
                    <a:pt x="5620" y="2855"/>
                  </a:cubicBezTo>
                  <a:cubicBezTo>
                    <a:pt x="5834" y="2110"/>
                    <a:pt x="5981" y="598"/>
                    <a:pt x="5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"/>
            <p:cNvSpPr/>
            <p:nvPr/>
          </p:nvSpPr>
          <p:spPr>
            <a:xfrm>
              <a:off x="7007350" y="4245210"/>
              <a:ext cx="35693" cy="101107"/>
            </a:xfrm>
            <a:custGeom>
              <a:rect b="b" l="l" r="r" t="t"/>
              <a:pathLst>
                <a:path extrusionOk="0" h="2946" w="1040">
                  <a:moveTo>
                    <a:pt x="1028" y="0"/>
                  </a:moveTo>
                  <a:cubicBezTo>
                    <a:pt x="1028" y="0"/>
                    <a:pt x="1028" y="57"/>
                    <a:pt x="1005" y="136"/>
                  </a:cubicBezTo>
                  <a:cubicBezTo>
                    <a:pt x="994" y="226"/>
                    <a:pt x="960" y="350"/>
                    <a:pt x="938" y="497"/>
                  </a:cubicBezTo>
                  <a:cubicBezTo>
                    <a:pt x="915" y="643"/>
                    <a:pt x="870" y="813"/>
                    <a:pt x="825" y="993"/>
                  </a:cubicBezTo>
                  <a:cubicBezTo>
                    <a:pt x="802" y="1084"/>
                    <a:pt x="780" y="1163"/>
                    <a:pt x="757" y="1264"/>
                  </a:cubicBezTo>
                  <a:cubicBezTo>
                    <a:pt x="734" y="1354"/>
                    <a:pt x="712" y="1445"/>
                    <a:pt x="678" y="1546"/>
                  </a:cubicBezTo>
                  <a:cubicBezTo>
                    <a:pt x="644" y="1636"/>
                    <a:pt x="622" y="1738"/>
                    <a:pt x="588" y="1828"/>
                  </a:cubicBezTo>
                  <a:cubicBezTo>
                    <a:pt x="554" y="1919"/>
                    <a:pt x="520" y="2009"/>
                    <a:pt x="486" y="2088"/>
                  </a:cubicBezTo>
                  <a:cubicBezTo>
                    <a:pt x="464" y="2178"/>
                    <a:pt x="430" y="2268"/>
                    <a:pt x="385" y="2336"/>
                  </a:cubicBezTo>
                  <a:cubicBezTo>
                    <a:pt x="351" y="2404"/>
                    <a:pt x="317" y="2483"/>
                    <a:pt x="283" y="2551"/>
                  </a:cubicBezTo>
                  <a:cubicBezTo>
                    <a:pt x="249" y="2607"/>
                    <a:pt x="215" y="2663"/>
                    <a:pt x="181" y="2720"/>
                  </a:cubicBezTo>
                  <a:cubicBezTo>
                    <a:pt x="148" y="2765"/>
                    <a:pt x="114" y="2799"/>
                    <a:pt x="80" y="2844"/>
                  </a:cubicBezTo>
                  <a:lnTo>
                    <a:pt x="1" y="2945"/>
                  </a:lnTo>
                  <a:cubicBezTo>
                    <a:pt x="1" y="2945"/>
                    <a:pt x="46" y="2923"/>
                    <a:pt x="91" y="2855"/>
                  </a:cubicBezTo>
                  <a:cubicBezTo>
                    <a:pt x="125" y="2821"/>
                    <a:pt x="170" y="2787"/>
                    <a:pt x="204" y="2742"/>
                  </a:cubicBezTo>
                  <a:cubicBezTo>
                    <a:pt x="249" y="2697"/>
                    <a:pt x="306" y="2641"/>
                    <a:pt x="339" y="2584"/>
                  </a:cubicBezTo>
                  <a:cubicBezTo>
                    <a:pt x="396" y="2517"/>
                    <a:pt x="441" y="2449"/>
                    <a:pt x="486" y="2381"/>
                  </a:cubicBezTo>
                  <a:cubicBezTo>
                    <a:pt x="531" y="2302"/>
                    <a:pt x="576" y="2223"/>
                    <a:pt x="610" y="2133"/>
                  </a:cubicBezTo>
                  <a:cubicBezTo>
                    <a:pt x="655" y="2054"/>
                    <a:pt x="689" y="1952"/>
                    <a:pt x="734" y="1873"/>
                  </a:cubicBezTo>
                  <a:cubicBezTo>
                    <a:pt x="768" y="1783"/>
                    <a:pt x="791" y="1682"/>
                    <a:pt x="825" y="1591"/>
                  </a:cubicBezTo>
                  <a:cubicBezTo>
                    <a:pt x="881" y="1400"/>
                    <a:pt x="926" y="1208"/>
                    <a:pt x="971" y="1016"/>
                  </a:cubicBezTo>
                  <a:cubicBezTo>
                    <a:pt x="994" y="847"/>
                    <a:pt x="1017" y="677"/>
                    <a:pt x="1028" y="497"/>
                  </a:cubicBezTo>
                  <a:cubicBezTo>
                    <a:pt x="1039" y="339"/>
                    <a:pt x="1039" y="170"/>
                    <a:pt x="102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"/>
            <p:cNvSpPr/>
            <p:nvPr/>
          </p:nvSpPr>
          <p:spPr>
            <a:xfrm>
              <a:off x="7000383" y="4255644"/>
              <a:ext cx="39537" cy="71317"/>
            </a:xfrm>
            <a:custGeom>
              <a:rect b="b" l="l" r="r" t="t"/>
              <a:pathLst>
                <a:path extrusionOk="0" h="2078" w="1152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15" y="497"/>
                  </a:cubicBezTo>
                  <a:cubicBezTo>
                    <a:pt x="892" y="565"/>
                    <a:pt x="858" y="622"/>
                    <a:pt x="825" y="678"/>
                  </a:cubicBezTo>
                  <a:cubicBezTo>
                    <a:pt x="757" y="802"/>
                    <a:pt x="689" y="938"/>
                    <a:pt x="621" y="1062"/>
                  </a:cubicBezTo>
                  <a:cubicBezTo>
                    <a:pt x="542" y="1186"/>
                    <a:pt x="463" y="1310"/>
                    <a:pt x="396" y="1434"/>
                  </a:cubicBezTo>
                  <a:cubicBezTo>
                    <a:pt x="317" y="1547"/>
                    <a:pt x="249" y="1660"/>
                    <a:pt x="193" y="1761"/>
                  </a:cubicBezTo>
                  <a:cubicBezTo>
                    <a:pt x="136" y="1852"/>
                    <a:pt x="80" y="1931"/>
                    <a:pt x="46" y="1987"/>
                  </a:cubicBezTo>
                  <a:cubicBezTo>
                    <a:pt x="12" y="2043"/>
                    <a:pt x="1" y="2077"/>
                    <a:pt x="1" y="2077"/>
                  </a:cubicBezTo>
                  <a:cubicBezTo>
                    <a:pt x="1" y="2077"/>
                    <a:pt x="23" y="2055"/>
                    <a:pt x="69" y="2010"/>
                  </a:cubicBezTo>
                  <a:cubicBezTo>
                    <a:pt x="125" y="1964"/>
                    <a:pt x="193" y="1897"/>
                    <a:pt x="260" y="1818"/>
                  </a:cubicBezTo>
                  <a:cubicBezTo>
                    <a:pt x="351" y="1716"/>
                    <a:pt x="441" y="1615"/>
                    <a:pt x="509" y="1513"/>
                  </a:cubicBezTo>
                  <a:cubicBezTo>
                    <a:pt x="599" y="1400"/>
                    <a:pt x="678" y="1276"/>
                    <a:pt x="757" y="1141"/>
                  </a:cubicBezTo>
                  <a:cubicBezTo>
                    <a:pt x="791" y="1084"/>
                    <a:pt x="825" y="994"/>
                    <a:pt x="870" y="938"/>
                  </a:cubicBezTo>
                  <a:cubicBezTo>
                    <a:pt x="904" y="881"/>
                    <a:pt x="937" y="802"/>
                    <a:pt x="960" y="746"/>
                  </a:cubicBezTo>
                  <a:cubicBezTo>
                    <a:pt x="983" y="678"/>
                    <a:pt x="1016" y="610"/>
                    <a:pt x="1028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"/>
            <p:cNvSpPr/>
            <p:nvPr/>
          </p:nvSpPr>
          <p:spPr>
            <a:xfrm>
              <a:off x="6997671" y="4249844"/>
              <a:ext cx="44959" cy="55804"/>
            </a:xfrm>
            <a:custGeom>
              <a:rect b="b" l="l" r="r" t="t"/>
              <a:pathLst>
                <a:path extrusionOk="0" h="1626" w="1310">
                  <a:moveTo>
                    <a:pt x="1310" y="1"/>
                  </a:moveTo>
                  <a:cubicBezTo>
                    <a:pt x="1310" y="1"/>
                    <a:pt x="1219" y="91"/>
                    <a:pt x="1095" y="238"/>
                  </a:cubicBezTo>
                  <a:lnTo>
                    <a:pt x="994" y="362"/>
                  </a:lnTo>
                  <a:cubicBezTo>
                    <a:pt x="971" y="418"/>
                    <a:pt x="926" y="452"/>
                    <a:pt x="881" y="508"/>
                  </a:cubicBezTo>
                  <a:cubicBezTo>
                    <a:pt x="802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07" y="1095"/>
                  </a:cubicBezTo>
                  <a:cubicBezTo>
                    <a:pt x="373" y="1152"/>
                    <a:pt x="339" y="1197"/>
                    <a:pt x="305" y="1242"/>
                  </a:cubicBezTo>
                  <a:cubicBezTo>
                    <a:pt x="260" y="1287"/>
                    <a:pt x="227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60" y="1423"/>
                  </a:cubicBezTo>
                  <a:cubicBezTo>
                    <a:pt x="305" y="1389"/>
                    <a:pt x="339" y="1355"/>
                    <a:pt x="384" y="1321"/>
                  </a:cubicBezTo>
                  <a:cubicBezTo>
                    <a:pt x="430" y="1287"/>
                    <a:pt x="475" y="1242"/>
                    <a:pt x="520" y="1197"/>
                  </a:cubicBezTo>
                  <a:cubicBezTo>
                    <a:pt x="599" y="1107"/>
                    <a:pt x="689" y="1005"/>
                    <a:pt x="779" y="903"/>
                  </a:cubicBezTo>
                  <a:cubicBezTo>
                    <a:pt x="858" y="802"/>
                    <a:pt x="937" y="689"/>
                    <a:pt x="1005" y="587"/>
                  </a:cubicBezTo>
                  <a:cubicBezTo>
                    <a:pt x="1062" y="497"/>
                    <a:pt x="1118" y="396"/>
                    <a:pt x="1174" y="294"/>
                  </a:cubicBezTo>
                  <a:cubicBezTo>
                    <a:pt x="1231" y="193"/>
                    <a:pt x="1276" y="102"/>
                    <a:pt x="131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"/>
            <p:cNvSpPr/>
            <p:nvPr/>
          </p:nvSpPr>
          <p:spPr>
            <a:xfrm>
              <a:off x="6841618" y="4118364"/>
              <a:ext cx="205680" cy="157563"/>
            </a:xfrm>
            <a:custGeom>
              <a:rect b="b" l="l" r="r" t="t"/>
              <a:pathLst>
                <a:path extrusionOk="0" h="4591" w="5993">
                  <a:moveTo>
                    <a:pt x="1488" y="1"/>
                  </a:moveTo>
                  <a:cubicBezTo>
                    <a:pt x="1392" y="1"/>
                    <a:pt x="1294" y="6"/>
                    <a:pt x="1196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0" y="1169"/>
                  </a:cubicBezTo>
                  <a:cubicBezTo>
                    <a:pt x="45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1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23" y="3832"/>
                    <a:pt x="5823" y="3832"/>
                  </a:cubicBezTo>
                  <a:cubicBezTo>
                    <a:pt x="5631" y="3380"/>
                    <a:pt x="5383" y="2940"/>
                    <a:pt x="5112" y="2523"/>
                  </a:cubicBezTo>
                  <a:cubicBezTo>
                    <a:pt x="4338" y="1366"/>
                    <a:pt x="3005" y="1"/>
                    <a:pt x="1488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"/>
            <p:cNvSpPr/>
            <p:nvPr/>
          </p:nvSpPr>
          <p:spPr>
            <a:xfrm>
              <a:off x="6920623" y="4171319"/>
              <a:ext cx="135564" cy="111403"/>
            </a:xfrm>
            <a:custGeom>
              <a:rect b="b" l="l" r="r" t="t"/>
              <a:pathLst>
                <a:path extrusionOk="0" h="3246" w="3950">
                  <a:moveTo>
                    <a:pt x="1809" y="1"/>
                  </a:moveTo>
                  <a:cubicBezTo>
                    <a:pt x="1505" y="1"/>
                    <a:pt x="1072" y="216"/>
                    <a:pt x="1366" y="540"/>
                  </a:cubicBezTo>
                  <a:cubicBezTo>
                    <a:pt x="1329" y="533"/>
                    <a:pt x="1283" y="530"/>
                    <a:pt x="1233" y="530"/>
                  </a:cubicBezTo>
                  <a:cubicBezTo>
                    <a:pt x="933" y="530"/>
                    <a:pt x="476" y="654"/>
                    <a:pt x="756" y="1002"/>
                  </a:cubicBezTo>
                  <a:cubicBezTo>
                    <a:pt x="192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0" y="3011"/>
                  </a:cubicBezTo>
                  <a:cubicBezTo>
                    <a:pt x="1199" y="3181"/>
                    <a:pt x="1534" y="3246"/>
                    <a:pt x="1875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0" y="2786"/>
                    <a:pt x="3362" y="1577"/>
                    <a:pt x="3295" y="1454"/>
                  </a:cubicBezTo>
                  <a:cubicBezTo>
                    <a:pt x="2934" y="833"/>
                    <a:pt x="2708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"/>
            <p:cNvSpPr/>
            <p:nvPr/>
          </p:nvSpPr>
          <p:spPr>
            <a:xfrm>
              <a:off x="6817217" y="4138304"/>
              <a:ext cx="230459" cy="157083"/>
            </a:xfrm>
            <a:custGeom>
              <a:rect b="b" l="l" r="r" t="t"/>
              <a:pathLst>
                <a:path extrusionOk="0" h="4577" w="6715">
                  <a:moveTo>
                    <a:pt x="813" y="1"/>
                  </a:moveTo>
                  <a:lnTo>
                    <a:pt x="813" y="1"/>
                  </a:lnTo>
                  <a:cubicBezTo>
                    <a:pt x="565" y="272"/>
                    <a:pt x="384" y="588"/>
                    <a:pt x="316" y="949"/>
                  </a:cubicBezTo>
                  <a:cubicBezTo>
                    <a:pt x="0" y="2438"/>
                    <a:pt x="1400" y="4063"/>
                    <a:pt x="2788" y="4379"/>
                  </a:cubicBezTo>
                  <a:cubicBezTo>
                    <a:pt x="3267" y="4500"/>
                    <a:pt x="3767" y="4576"/>
                    <a:pt x="4261" y="4576"/>
                  </a:cubicBezTo>
                  <a:cubicBezTo>
                    <a:pt x="5153" y="4576"/>
                    <a:pt x="6025" y="4328"/>
                    <a:pt x="6714" y="3646"/>
                  </a:cubicBezTo>
                  <a:cubicBezTo>
                    <a:pt x="6703" y="3634"/>
                    <a:pt x="6703" y="3623"/>
                    <a:pt x="6703" y="3612"/>
                  </a:cubicBezTo>
                  <a:cubicBezTo>
                    <a:pt x="6286" y="3804"/>
                    <a:pt x="5846" y="3928"/>
                    <a:pt x="5394" y="3973"/>
                  </a:cubicBezTo>
                  <a:cubicBezTo>
                    <a:pt x="5202" y="3990"/>
                    <a:pt x="5008" y="3998"/>
                    <a:pt x="4812" y="3998"/>
                  </a:cubicBezTo>
                  <a:cubicBezTo>
                    <a:pt x="4616" y="3998"/>
                    <a:pt x="4418" y="3990"/>
                    <a:pt x="4221" y="3973"/>
                  </a:cubicBezTo>
                  <a:cubicBezTo>
                    <a:pt x="3273" y="3871"/>
                    <a:pt x="2336" y="3499"/>
                    <a:pt x="1693" y="2765"/>
                  </a:cubicBezTo>
                  <a:cubicBezTo>
                    <a:pt x="1129" y="2134"/>
                    <a:pt x="768" y="1434"/>
                    <a:pt x="711" y="576"/>
                  </a:cubicBezTo>
                  <a:cubicBezTo>
                    <a:pt x="711" y="385"/>
                    <a:pt x="734" y="181"/>
                    <a:pt x="8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"/>
            <p:cNvSpPr/>
            <p:nvPr/>
          </p:nvSpPr>
          <p:spPr>
            <a:xfrm>
              <a:off x="6934934" y="4256055"/>
              <a:ext cx="114286" cy="15890"/>
            </a:xfrm>
            <a:custGeom>
              <a:rect b="b" l="l" r="r" t="t"/>
              <a:pathLst>
                <a:path extrusionOk="0" h="463" w="333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63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53" y="440"/>
                    <a:pt x="2743" y="418"/>
                    <a:pt x="2833" y="406"/>
                  </a:cubicBezTo>
                  <a:cubicBezTo>
                    <a:pt x="2901" y="384"/>
                    <a:pt x="2969" y="361"/>
                    <a:pt x="3048" y="339"/>
                  </a:cubicBezTo>
                  <a:cubicBezTo>
                    <a:pt x="3093" y="327"/>
                    <a:pt x="3149" y="305"/>
                    <a:pt x="3205" y="282"/>
                  </a:cubicBezTo>
                  <a:cubicBezTo>
                    <a:pt x="3284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83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78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2" y="282"/>
                    <a:pt x="1671" y="271"/>
                  </a:cubicBezTo>
                  <a:cubicBezTo>
                    <a:pt x="1456" y="248"/>
                    <a:pt x="1253" y="215"/>
                    <a:pt x="1050" y="181"/>
                  </a:cubicBezTo>
                  <a:lnTo>
                    <a:pt x="520" y="91"/>
                  </a:lnTo>
                  <a:lnTo>
                    <a:pt x="147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"/>
            <p:cNvSpPr/>
            <p:nvPr/>
          </p:nvSpPr>
          <p:spPr>
            <a:xfrm>
              <a:off x="6935346" y="4234365"/>
              <a:ext cx="107696" cy="29858"/>
            </a:xfrm>
            <a:custGeom>
              <a:rect b="b" l="l" r="r" t="t"/>
              <a:pathLst>
                <a:path extrusionOk="0" h="870" w="3138">
                  <a:moveTo>
                    <a:pt x="0" y="0"/>
                  </a:moveTo>
                  <a:cubicBezTo>
                    <a:pt x="0" y="0"/>
                    <a:pt x="169" y="124"/>
                    <a:pt x="440" y="260"/>
                  </a:cubicBezTo>
                  <a:cubicBezTo>
                    <a:pt x="587" y="328"/>
                    <a:pt x="756" y="418"/>
                    <a:pt x="925" y="486"/>
                  </a:cubicBezTo>
                  <a:cubicBezTo>
                    <a:pt x="1095" y="553"/>
                    <a:pt x="1286" y="632"/>
                    <a:pt x="1490" y="700"/>
                  </a:cubicBezTo>
                  <a:cubicBezTo>
                    <a:pt x="1591" y="723"/>
                    <a:pt x="1693" y="756"/>
                    <a:pt x="1794" y="779"/>
                  </a:cubicBezTo>
                  <a:cubicBezTo>
                    <a:pt x="1885" y="802"/>
                    <a:pt x="1986" y="824"/>
                    <a:pt x="2088" y="835"/>
                  </a:cubicBezTo>
                  <a:cubicBezTo>
                    <a:pt x="2189" y="858"/>
                    <a:pt x="2279" y="858"/>
                    <a:pt x="2370" y="869"/>
                  </a:cubicBezTo>
                  <a:lnTo>
                    <a:pt x="2618" y="869"/>
                  </a:lnTo>
                  <a:cubicBezTo>
                    <a:pt x="2697" y="869"/>
                    <a:pt x="2765" y="858"/>
                    <a:pt x="2844" y="847"/>
                  </a:cubicBezTo>
                  <a:cubicBezTo>
                    <a:pt x="2889" y="835"/>
                    <a:pt x="2945" y="824"/>
                    <a:pt x="3002" y="813"/>
                  </a:cubicBezTo>
                  <a:cubicBezTo>
                    <a:pt x="3092" y="790"/>
                    <a:pt x="3137" y="768"/>
                    <a:pt x="3137" y="768"/>
                  </a:cubicBezTo>
                  <a:lnTo>
                    <a:pt x="3137" y="768"/>
                  </a:lnTo>
                  <a:cubicBezTo>
                    <a:pt x="3137" y="768"/>
                    <a:pt x="3081" y="768"/>
                    <a:pt x="2990" y="790"/>
                  </a:cubicBezTo>
                  <a:lnTo>
                    <a:pt x="2832" y="790"/>
                  </a:lnTo>
                  <a:cubicBezTo>
                    <a:pt x="2765" y="790"/>
                    <a:pt x="2697" y="779"/>
                    <a:pt x="2618" y="779"/>
                  </a:cubicBezTo>
                  <a:cubicBezTo>
                    <a:pt x="2550" y="779"/>
                    <a:pt x="2471" y="756"/>
                    <a:pt x="2381" y="745"/>
                  </a:cubicBezTo>
                  <a:cubicBezTo>
                    <a:pt x="2302" y="734"/>
                    <a:pt x="2212" y="711"/>
                    <a:pt x="2110" y="700"/>
                  </a:cubicBezTo>
                  <a:cubicBezTo>
                    <a:pt x="2020" y="677"/>
                    <a:pt x="1930" y="655"/>
                    <a:pt x="1828" y="621"/>
                  </a:cubicBezTo>
                  <a:cubicBezTo>
                    <a:pt x="1738" y="598"/>
                    <a:pt x="1636" y="576"/>
                    <a:pt x="1546" y="542"/>
                  </a:cubicBezTo>
                  <a:cubicBezTo>
                    <a:pt x="1354" y="486"/>
                    <a:pt x="1162" y="418"/>
                    <a:pt x="982" y="350"/>
                  </a:cubicBezTo>
                  <a:cubicBezTo>
                    <a:pt x="801" y="282"/>
                    <a:pt x="621" y="226"/>
                    <a:pt x="485" y="170"/>
                  </a:cubicBezTo>
                  <a:cubicBezTo>
                    <a:pt x="339" y="124"/>
                    <a:pt x="214" y="79"/>
                    <a:pt x="124" y="45"/>
                  </a:cubicBezTo>
                  <a:cubicBezTo>
                    <a:pt x="45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"/>
            <p:cNvSpPr/>
            <p:nvPr/>
          </p:nvSpPr>
          <p:spPr>
            <a:xfrm>
              <a:off x="6976393" y="4232031"/>
              <a:ext cx="63526" cy="27936"/>
            </a:xfrm>
            <a:custGeom>
              <a:rect b="b" l="l" r="r" t="t"/>
              <a:pathLst>
                <a:path extrusionOk="0" h="814" w="1851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34" y="57"/>
                    <a:pt x="57" y="80"/>
                  </a:cubicBezTo>
                  <a:cubicBezTo>
                    <a:pt x="113" y="136"/>
                    <a:pt x="169" y="192"/>
                    <a:pt x="226" y="249"/>
                  </a:cubicBezTo>
                  <a:cubicBezTo>
                    <a:pt x="271" y="271"/>
                    <a:pt x="294" y="328"/>
                    <a:pt x="339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3" y="753"/>
                    <a:pt x="1525" y="754"/>
                    <a:pt x="1535" y="757"/>
                  </a:cubicBezTo>
                  <a:cubicBezTo>
                    <a:pt x="1636" y="779"/>
                    <a:pt x="1738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388" y="587"/>
                    <a:pt x="1162" y="497"/>
                    <a:pt x="925" y="407"/>
                  </a:cubicBezTo>
                  <a:cubicBezTo>
                    <a:pt x="813" y="362"/>
                    <a:pt x="689" y="317"/>
                    <a:pt x="587" y="260"/>
                  </a:cubicBezTo>
                  <a:cubicBezTo>
                    <a:pt x="531" y="238"/>
                    <a:pt x="485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79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"/>
            <p:cNvSpPr/>
            <p:nvPr/>
          </p:nvSpPr>
          <p:spPr>
            <a:xfrm>
              <a:off x="6989160" y="4218098"/>
              <a:ext cx="36825" cy="33325"/>
            </a:xfrm>
            <a:custGeom>
              <a:rect b="b" l="l" r="r" t="t"/>
              <a:pathLst>
                <a:path extrusionOk="0" h="971" w="1073">
                  <a:moveTo>
                    <a:pt x="1" y="0"/>
                  </a:moveTo>
                  <a:lnTo>
                    <a:pt x="1" y="0"/>
                  </a:lnTo>
                  <a:cubicBezTo>
                    <a:pt x="34" y="68"/>
                    <a:pt x="80" y="136"/>
                    <a:pt x="125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17" y="452"/>
                    <a:pt x="384" y="519"/>
                    <a:pt x="452" y="587"/>
                  </a:cubicBezTo>
                  <a:cubicBezTo>
                    <a:pt x="576" y="700"/>
                    <a:pt x="711" y="790"/>
                    <a:pt x="869" y="881"/>
                  </a:cubicBezTo>
                  <a:cubicBezTo>
                    <a:pt x="937" y="914"/>
                    <a:pt x="1005" y="948"/>
                    <a:pt x="1073" y="971"/>
                  </a:cubicBezTo>
                  <a:cubicBezTo>
                    <a:pt x="1027" y="914"/>
                    <a:pt x="982" y="858"/>
                    <a:pt x="926" y="802"/>
                  </a:cubicBezTo>
                  <a:cubicBezTo>
                    <a:pt x="881" y="756"/>
                    <a:pt x="824" y="700"/>
                    <a:pt x="757" y="644"/>
                  </a:cubicBezTo>
                  <a:cubicBezTo>
                    <a:pt x="700" y="587"/>
                    <a:pt x="632" y="531"/>
                    <a:pt x="565" y="463"/>
                  </a:cubicBezTo>
                  <a:cubicBezTo>
                    <a:pt x="508" y="407"/>
                    <a:pt x="441" y="350"/>
                    <a:pt x="373" y="294"/>
                  </a:cubicBezTo>
                  <a:cubicBezTo>
                    <a:pt x="339" y="271"/>
                    <a:pt x="305" y="237"/>
                    <a:pt x="271" y="215"/>
                  </a:cubicBezTo>
                  <a:cubicBezTo>
                    <a:pt x="249" y="192"/>
                    <a:pt x="215" y="170"/>
                    <a:pt x="192" y="147"/>
                  </a:cubicBezTo>
                  <a:cubicBezTo>
                    <a:pt x="136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"/>
            <p:cNvSpPr/>
            <p:nvPr/>
          </p:nvSpPr>
          <p:spPr>
            <a:xfrm>
              <a:off x="6984115" y="4025631"/>
              <a:ext cx="151077" cy="242848"/>
            </a:xfrm>
            <a:custGeom>
              <a:rect b="b" l="l" r="r" t="t"/>
              <a:pathLst>
                <a:path extrusionOk="0" h="7076" w="4402">
                  <a:moveTo>
                    <a:pt x="1592" y="0"/>
                  </a:moveTo>
                  <a:cubicBezTo>
                    <a:pt x="1084" y="452"/>
                    <a:pt x="678" y="1004"/>
                    <a:pt x="418" y="1636"/>
                  </a:cubicBezTo>
                  <a:cubicBezTo>
                    <a:pt x="1" y="2708"/>
                    <a:pt x="114" y="3927"/>
                    <a:pt x="700" y="4920"/>
                  </a:cubicBezTo>
                  <a:cubicBezTo>
                    <a:pt x="870" y="5202"/>
                    <a:pt x="1727" y="6342"/>
                    <a:pt x="1863" y="7075"/>
                  </a:cubicBezTo>
                  <a:lnTo>
                    <a:pt x="2901" y="5879"/>
                  </a:lnTo>
                  <a:cubicBezTo>
                    <a:pt x="3939" y="4570"/>
                    <a:pt x="4402" y="3306"/>
                    <a:pt x="3894" y="1625"/>
                  </a:cubicBezTo>
                  <a:cubicBezTo>
                    <a:pt x="3555" y="531"/>
                    <a:pt x="2709" y="11"/>
                    <a:pt x="159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"/>
            <p:cNvSpPr/>
            <p:nvPr/>
          </p:nvSpPr>
          <p:spPr>
            <a:xfrm>
              <a:off x="7003060" y="4127355"/>
              <a:ext cx="104642" cy="141124"/>
            </a:xfrm>
            <a:custGeom>
              <a:rect b="b" l="l" r="r" t="t"/>
              <a:pathLst>
                <a:path extrusionOk="0" h="4112" w="3049">
                  <a:moveTo>
                    <a:pt x="1949" y="0"/>
                  </a:moveTo>
                  <a:cubicBezTo>
                    <a:pt x="1795" y="0"/>
                    <a:pt x="1605" y="108"/>
                    <a:pt x="1424" y="331"/>
                  </a:cubicBezTo>
                  <a:cubicBezTo>
                    <a:pt x="1311" y="174"/>
                    <a:pt x="1181" y="109"/>
                    <a:pt x="1052" y="109"/>
                  </a:cubicBezTo>
                  <a:cubicBezTo>
                    <a:pt x="634" y="109"/>
                    <a:pt x="229" y="781"/>
                    <a:pt x="487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1" y="1109"/>
                    <a:pt x="5" y="1713"/>
                    <a:pt x="81" y="1922"/>
                  </a:cubicBezTo>
                  <a:cubicBezTo>
                    <a:pt x="374" y="2735"/>
                    <a:pt x="1390" y="3197"/>
                    <a:pt x="1311" y="4111"/>
                  </a:cubicBezTo>
                  <a:lnTo>
                    <a:pt x="1582" y="3683"/>
                  </a:lnTo>
                  <a:cubicBezTo>
                    <a:pt x="2067" y="3107"/>
                    <a:pt x="2597" y="2836"/>
                    <a:pt x="2879" y="2159"/>
                  </a:cubicBezTo>
                  <a:cubicBezTo>
                    <a:pt x="3049" y="1821"/>
                    <a:pt x="3015" y="1200"/>
                    <a:pt x="2981" y="816"/>
                  </a:cubicBezTo>
                  <a:cubicBezTo>
                    <a:pt x="2969" y="536"/>
                    <a:pt x="2856" y="426"/>
                    <a:pt x="2704" y="426"/>
                  </a:cubicBezTo>
                  <a:cubicBezTo>
                    <a:pt x="2569" y="426"/>
                    <a:pt x="2402" y="514"/>
                    <a:pt x="2247" y="647"/>
                  </a:cubicBezTo>
                  <a:cubicBezTo>
                    <a:pt x="2314" y="222"/>
                    <a:pt x="2169" y="0"/>
                    <a:pt x="194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"/>
            <p:cNvSpPr/>
            <p:nvPr/>
          </p:nvSpPr>
          <p:spPr>
            <a:xfrm>
              <a:off x="6960880" y="4025631"/>
              <a:ext cx="86795" cy="244393"/>
            </a:xfrm>
            <a:custGeom>
              <a:rect b="b" l="l" r="r" t="t"/>
              <a:pathLst>
                <a:path extrusionOk="0" h="7121" w="2529">
                  <a:moveTo>
                    <a:pt x="2213" y="0"/>
                  </a:moveTo>
                  <a:cubicBezTo>
                    <a:pt x="892" y="0"/>
                    <a:pt x="1" y="1828"/>
                    <a:pt x="80" y="2957"/>
                  </a:cubicBezTo>
                  <a:cubicBezTo>
                    <a:pt x="136" y="3826"/>
                    <a:pt x="599" y="4469"/>
                    <a:pt x="1073" y="5157"/>
                  </a:cubicBezTo>
                  <a:cubicBezTo>
                    <a:pt x="1344" y="5563"/>
                    <a:pt x="1637" y="5958"/>
                    <a:pt x="1953" y="6331"/>
                  </a:cubicBezTo>
                  <a:cubicBezTo>
                    <a:pt x="2167" y="6568"/>
                    <a:pt x="2348" y="6827"/>
                    <a:pt x="2495" y="7120"/>
                  </a:cubicBezTo>
                  <a:lnTo>
                    <a:pt x="2528" y="7075"/>
                  </a:lnTo>
                  <a:cubicBezTo>
                    <a:pt x="2404" y="6342"/>
                    <a:pt x="1547" y="5202"/>
                    <a:pt x="1377" y="4920"/>
                  </a:cubicBezTo>
                  <a:cubicBezTo>
                    <a:pt x="791" y="3927"/>
                    <a:pt x="689" y="2720"/>
                    <a:pt x="1095" y="1636"/>
                  </a:cubicBezTo>
                  <a:cubicBezTo>
                    <a:pt x="1355" y="1004"/>
                    <a:pt x="1761" y="452"/>
                    <a:pt x="2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"/>
            <p:cNvSpPr/>
            <p:nvPr/>
          </p:nvSpPr>
          <p:spPr>
            <a:xfrm>
              <a:off x="7020529" y="4119393"/>
              <a:ext cx="24985" cy="139511"/>
            </a:xfrm>
            <a:custGeom>
              <a:rect b="b" l="l" r="r" t="t"/>
              <a:pathLst>
                <a:path extrusionOk="0" h="4065" w="728">
                  <a:moveTo>
                    <a:pt x="390" y="0"/>
                  </a:moveTo>
                  <a:cubicBezTo>
                    <a:pt x="373" y="0"/>
                    <a:pt x="358" y="3"/>
                    <a:pt x="350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47" y="157"/>
                    <a:pt x="125" y="225"/>
                    <a:pt x="102" y="292"/>
                  </a:cubicBezTo>
                  <a:cubicBezTo>
                    <a:pt x="68" y="383"/>
                    <a:pt x="46" y="484"/>
                    <a:pt x="34" y="574"/>
                  </a:cubicBezTo>
                  <a:cubicBezTo>
                    <a:pt x="1" y="811"/>
                    <a:pt x="1" y="1048"/>
                    <a:pt x="23" y="1285"/>
                  </a:cubicBezTo>
                  <a:cubicBezTo>
                    <a:pt x="34" y="1409"/>
                    <a:pt x="46" y="1545"/>
                    <a:pt x="68" y="1680"/>
                  </a:cubicBezTo>
                  <a:cubicBezTo>
                    <a:pt x="80" y="1816"/>
                    <a:pt x="113" y="1951"/>
                    <a:pt x="147" y="2075"/>
                  </a:cubicBezTo>
                  <a:cubicBezTo>
                    <a:pt x="226" y="2346"/>
                    <a:pt x="317" y="2594"/>
                    <a:pt x="407" y="2843"/>
                  </a:cubicBezTo>
                  <a:cubicBezTo>
                    <a:pt x="452" y="2955"/>
                    <a:pt x="486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5" y="4009"/>
                    <a:pt x="664" y="4009"/>
                    <a:pt x="663" y="4009"/>
                  </a:cubicBezTo>
                  <a:cubicBezTo>
                    <a:pt x="658" y="4009"/>
                    <a:pt x="651" y="4010"/>
                    <a:pt x="645" y="4011"/>
                  </a:cubicBezTo>
                  <a:lnTo>
                    <a:pt x="645" y="4011"/>
                  </a:lnTo>
                  <a:cubicBezTo>
                    <a:pt x="631" y="4003"/>
                    <a:pt x="621" y="3997"/>
                    <a:pt x="621" y="3994"/>
                  </a:cubicBezTo>
                  <a:cubicBezTo>
                    <a:pt x="587" y="3982"/>
                    <a:pt x="554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5"/>
                    <a:pt x="621" y="4016"/>
                  </a:cubicBezTo>
                  <a:cubicBezTo>
                    <a:pt x="621" y="4016"/>
                    <a:pt x="633" y="4013"/>
                    <a:pt x="645" y="4011"/>
                  </a:cubicBezTo>
                  <a:lnTo>
                    <a:pt x="645" y="4011"/>
                  </a:lnTo>
                  <a:cubicBezTo>
                    <a:pt x="652" y="4014"/>
                    <a:pt x="659" y="4018"/>
                    <a:pt x="666" y="4021"/>
                  </a:cubicBezTo>
                  <a:lnTo>
                    <a:pt x="666" y="4021"/>
                  </a:lnTo>
                  <a:lnTo>
                    <a:pt x="666" y="4027"/>
                  </a:lnTo>
                  <a:cubicBezTo>
                    <a:pt x="668" y="4026"/>
                    <a:pt x="669" y="4024"/>
                    <a:pt x="670" y="4023"/>
                  </a:cubicBezTo>
                  <a:lnTo>
                    <a:pt x="670" y="4023"/>
                  </a:lnTo>
                  <a:cubicBezTo>
                    <a:pt x="677" y="4026"/>
                    <a:pt x="683" y="4029"/>
                    <a:pt x="689" y="4032"/>
                  </a:cubicBezTo>
                  <a:lnTo>
                    <a:pt x="689" y="4032"/>
                  </a:lnTo>
                  <a:cubicBezTo>
                    <a:pt x="689" y="4008"/>
                    <a:pt x="689" y="3989"/>
                    <a:pt x="689" y="3971"/>
                  </a:cubicBezTo>
                  <a:cubicBezTo>
                    <a:pt x="711" y="3903"/>
                    <a:pt x="711" y="3824"/>
                    <a:pt x="711" y="3757"/>
                  </a:cubicBezTo>
                  <a:cubicBezTo>
                    <a:pt x="711" y="3655"/>
                    <a:pt x="711" y="3565"/>
                    <a:pt x="700" y="3474"/>
                  </a:cubicBezTo>
                  <a:cubicBezTo>
                    <a:pt x="666" y="3237"/>
                    <a:pt x="610" y="3012"/>
                    <a:pt x="542" y="2786"/>
                  </a:cubicBezTo>
                  <a:cubicBezTo>
                    <a:pt x="475" y="2538"/>
                    <a:pt x="384" y="2290"/>
                    <a:pt x="305" y="2030"/>
                  </a:cubicBezTo>
                  <a:cubicBezTo>
                    <a:pt x="271" y="1906"/>
                    <a:pt x="238" y="1782"/>
                    <a:pt x="226" y="1646"/>
                  </a:cubicBezTo>
                  <a:cubicBezTo>
                    <a:pt x="204" y="1522"/>
                    <a:pt x="181" y="1398"/>
                    <a:pt x="170" y="1274"/>
                  </a:cubicBezTo>
                  <a:cubicBezTo>
                    <a:pt x="147" y="1048"/>
                    <a:pt x="136" y="823"/>
                    <a:pt x="147" y="597"/>
                  </a:cubicBezTo>
                  <a:cubicBezTo>
                    <a:pt x="159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  <a:moveTo>
                    <a:pt x="689" y="4032"/>
                  </a:moveTo>
                  <a:cubicBezTo>
                    <a:pt x="689" y="4038"/>
                    <a:pt x="689" y="4044"/>
                    <a:pt x="689" y="4050"/>
                  </a:cubicBezTo>
                  <a:cubicBezTo>
                    <a:pt x="689" y="4054"/>
                    <a:pt x="693" y="4055"/>
                    <a:pt x="698" y="4055"/>
                  </a:cubicBezTo>
                  <a:cubicBezTo>
                    <a:pt x="708" y="4055"/>
                    <a:pt x="723" y="4050"/>
                    <a:pt x="723" y="4050"/>
                  </a:cubicBezTo>
                  <a:cubicBezTo>
                    <a:pt x="728" y="4050"/>
                    <a:pt x="710" y="4042"/>
                    <a:pt x="689" y="4032"/>
                  </a:cubicBezTo>
                  <a:close/>
                  <a:moveTo>
                    <a:pt x="666" y="4027"/>
                  </a:moveTo>
                  <a:lnTo>
                    <a:pt x="666" y="4050"/>
                  </a:lnTo>
                  <a:cubicBezTo>
                    <a:pt x="666" y="4061"/>
                    <a:pt x="666" y="4064"/>
                    <a:pt x="668" y="4064"/>
                  </a:cubicBezTo>
                  <a:cubicBezTo>
                    <a:pt x="669" y="4064"/>
                    <a:pt x="672" y="4061"/>
                    <a:pt x="678" y="4061"/>
                  </a:cubicBezTo>
                  <a:cubicBezTo>
                    <a:pt x="689" y="4050"/>
                    <a:pt x="666" y="4027"/>
                    <a:pt x="666" y="4027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"/>
            <p:cNvSpPr/>
            <p:nvPr/>
          </p:nvSpPr>
          <p:spPr>
            <a:xfrm>
              <a:off x="7045719" y="4171251"/>
              <a:ext cx="9301" cy="80172"/>
            </a:xfrm>
            <a:custGeom>
              <a:rect b="b" l="l" r="r" t="t"/>
              <a:pathLst>
                <a:path extrusionOk="0" h="2336" w="271">
                  <a:moveTo>
                    <a:pt x="271" y="0"/>
                  </a:moveTo>
                  <a:cubicBezTo>
                    <a:pt x="267" y="7"/>
                    <a:pt x="264" y="16"/>
                    <a:pt x="260" y="25"/>
                  </a:cubicBezTo>
                  <a:lnTo>
                    <a:pt x="260" y="25"/>
                  </a:lnTo>
                  <a:cubicBezTo>
                    <a:pt x="267" y="8"/>
                    <a:pt x="271" y="0"/>
                    <a:pt x="271" y="0"/>
                  </a:cubicBezTo>
                  <a:close/>
                  <a:moveTo>
                    <a:pt x="260" y="25"/>
                  </a:moveTo>
                  <a:cubicBezTo>
                    <a:pt x="255" y="39"/>
                    <a:pt x="247" y="60"/>
                    <a:pt x="237" y="90"/>
                  </a:cubicBezTo>
                  <a:cubicBezTo>
                    <a:pt x="214" y="124"/>
                    <a:pt x="192" y="158"/>
                    <a:pt x="169" y="192"/>
                  </a:cubicBezTo>
                  <a:cubicBezTo>
                    <a:pt x="147" y="237"/>
                    <a:pt x="124" y="282"/>
                    <a:pt x="102" y="327"/>
                  </a:cubicBezTo>
                  <a:cubicBezTo>
                    <a:pt x="68" y="451"/>
                    <a:pt x="45" y="576"/>
                    <a:pt x="34" y="711"/>
                  </a:cubicBezTo>
                  <a:cubicBezTo>
                    <a:pt x="23" y="779"/>
                    <a:pt x="11" y="846"/>
                    <a:pt x="11" y="925"/>
                  </a:cubicBezTo>
                  <a:lnTo>
                    <a:pt x="11" y="1151"/>
                  </a:lnTo>
                  <a:cubicBezTo>
                    <a:pt x="11" y="1298"/>
                    <a:pt x="0" y="1444"/>
                    <a:pt x="11" y="1580"/>
                  </a:cubicBezTo>
                  <a:cubicBezTo>
                    <a:pt x="11" y="1726"/>
                    <a:pt x="23" y="1851"/>
                    <a:pt x="23" y="1963"/>
                  </a:cubicBezTo>
                  <a:lnTo>
                    <a:pt x="23" y="2234"/>
                  </a:lnTo>
                  <a:lnTo>
                    <a:pt x="23" y="2336"/>
                  </a:lnTo>
                  <a:cubicBezTo>
                    <a:pt x="23" y="2336"/>
                    <a:pt x="34" y="2302"/>
                    <a:pt x="68" y="2234"/>
                  </a:cubicBezTo>
                  <a:cubicBezTo>
                    <a:pt x="90" y="2144"/>
                    <a:pt x="102" y="2054"/>
                    <a:pt x="124" y="1963"/>
                  </a:cubicBezTo>
                  <a:cubicBezTo>
                    <a:pt x="135" y="1851"/>
                    <a:pt x="147" y="1715"/>
                    <a:pt x="158" y="1580"/>
                  </a:cubicBezTo>
                  <a:cubicBezTo>
                    <a:pt x="169" y="1444"/>
                    <a:pt x="158" y="1286"/>
                    <a:pt x="169" y="1140"/>
                  </a:cubicBezTo>
                  <a:cubicBezTo>
                    <a:pt x="169" y="1004"/>
                    <a:pt x="169" y="858"/>
                    <a:pt x="181" y="722"/>
                  </a:cubicBezTo>
                  <a:cubicBezTo>
                    <a:pt x="169" y="654"/>
                    <a:pt x="181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14" y="248"/>
                    <a:pt x="226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8" y="67"/>
                    <a:pt x="253" y="45"/>
                    <a:pt x="260" y="25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"/>
            <p:cNvSpPr/>
            <p:nvPr/>
          </p:nvSpPr>
          <p:spPr>
            <a:xfrm>
              <a:off x="7049186" y="4170839"/>
              <a:ext cx="19803" cy="77872"/>
            </a:xfrm>
            <a:custGeom>
              <a:rect b="b" l="l" r="r" t="t"/>
              <a:pathLst>
                <a:path extrusionOk="0" h="2269" w="577">
                  <a:moveTo>
                    <a:pt x="576" y="1"/>
                  </a:moveTo>
                  <a:cubicBezTo>
                    <a:pt x="576" y="1"/>
                    <a:pt x="508" y="125"/>
                    <a:pt x="418" y="328"/>
                  </a:cubicBezTo>
                  <a:cubicBezTo>
                    <a:pt x="317" y="576"/>
                    <a:pt x="226" y="836"/>
                    <a:pt x="159" y="1095"/>
                  </a:cubicBezTo>
                  <a:cubicBezTo>
                    <a:pt x="125" y="1242"/>
                    <a:pt x="102" y="1377"/>
                    <a:pt x="68" y="1524"/>
                  </a:cubicBezTo>
                  <a:cubicBezTo>
                    <a:pt x="46" y="1648"/>
                    <a:pt x="34" y="1772"/>
                    <a:pt x="23" y="1896"/>
                  </a:cubicBezTo>
                  <a:cubicBezTo>
                    <a:pt x="1" y="2111"/>
                    <a:pt x="1" y="2269"/>
                    <a:pt x="1" y="2269"/>
                  </a:cubicBezTo>
                  <a:cubicBezTo>
                    <a:pt x="1" y="2269"/>
                    <a:pt x="57" y="2122"/>
                    <a:pt x="113" y="1919"/>
                  </a:cubicBezTo>
                  <a:cubicBezTo>
                    <a:pt x="125" y="1874"/>
                    <a:pt x="147" y="1817"/>
                    <a:pt x="159" y="1750"/>
                  </a:cubicBezTo>
                  <a:cubicBezTo>
                    <a:pt x="170" y="1693"/>
                    <a:pt x="192" y="1626"/>
                    <a:pt x="215" y="1558"/>
                  </a:cubicBezTo>
                  <a:cubicBezTo>
                    <a:pt x="249" y="1434"/>
                    <a:pt x="283" y="1298"/>
                    <a:pt x="317" y="1152"/>
                  </a:cubicBezTo>
                  <a:cubicBezTo>
                    <a:pt x="362" y="994"/>
                    <a:pt x="396" y="858"/>
                    <a:pt x="418" y="723"/>
                  </a:cubicBezTo>
                  <a:cubicBezTo>
                    <a:pt x="452" y="588"/>
                    <a:pt x="486" y="463"/>
                    <a:pt x="508" y="362"/>
                  </a:cubicBezTo>
                  <a:cubicBezTo>
                    <a:pt x="554" y="136"/>
                    <a:pt x="576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"/>
            <p:cNvSpPr/>
            <p:nvPr/>
          </p:nvSpPr>
          <p:spPr>
            <a:xfrm>
              <a:off x="7043386" y="4181409"/>
              <a:ext cx="237803" cy="136868"/>
            </a:xfrm>
            <a:custGeom>
              <a:rect b="b" l="l" r="r" t="t"/>
              <a:pathLst>
                <a:path extrusionOk="0" h="3988" w="6929">
                  <a:moveTo>
                    <a:pt x="4383" y="1"/>
                  </a:moveTo>
                  <a:cubicBezTo>
                    <a:pt x="4312" y="1"/>
                    <a:pt x="4239" y="3"/>
                    <a:pt x="4164" y="9"/>
                  </a:cubicBezTo>
                  <a:cubicBezTo>
                    <a:pt x="3239" y="88"/>
                    <a:pt x="2754" y="189"/>
                    <a:pt x="1998" y="674"/>
                  </a:cubicBezTo>
                  <a:cubicBezTo>
                    <a:pt x="1546" y="968"/>
                    <a:pt x="486" y="1611"/>
                    <a:pt x="79" y="2243"/>
                  </a:cubicBezTo>
                  <a:cubicBezTo>
                    <a:pt x="45" y="2322"/>
                    <a:pt x="23" y="2412"/>
                    <a:pt x="0" y="2491"/>
                  </a:cubicBezTo>
                  <a:cubicBezTo>
                    <a:pt x="1039" y="2548"/>
                    <a:pt x="1275" y="2717"/>
                    <a:pt x="2156" y="3112"/>
                  </a:cubicBezTo>
                  <a:cubicBezTo>
                    <a:pt x="2449" y="3247"/>
                    <a:pt x="2979" y="3699"/>
                    <a:pt x="3261" y="3800"/>
                  </a:cubicBezTo>
                  <a:cubicBezTo>
                    <a:pt x="3544" y="3913"/>
                    <a:pt x="3713" y="3924"/>
                    <a:pt x="4006" y="3969"/>
                  </a:cubicBezTo>
                  <a:cubicBezTo>
                    <a:pt x="4088" y="3982"/>
                    <a:pt x="4169" y="3988"/>
                    <a:pt x="4251" y="3988"/>
                  </a:cubicBezTo>
                  <a:cubicBezTo>
                    <a:pt x="5212" y="3988"/>
                    <a:pt x="6122" y="3163"/>
                    <a:pt x="6590" y="2435"/>
                  </a:cubicBezTo>
                  <a:cubicBezTo>
                    <a:pt x="6726" y="2243"/>
                    <a:pt x="6839" y="2040"/>
                    <a:pt x="6929" y="1814"/>
                  </a:cubicBezTo>
                  <a:cubicBezTo>
                    <a:pt x="6363" y="832"/>
                    <a:pt x="5645" y="1"/>
                    <a:pt x="438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"/>
            <p:cNvSpPr/>
            <p:nvPr/>
          </p:nvSpPr>
          <p:spPr>
            <a:xfrm>
              <a:off x="7029829" y="4276956"/>
              <a:ext cx="3912" cy="3123"/>
            </a:xfrm>
            <a:custGeom>
              <a:rect b="b" l="l" r="r" t="t"/>
              <a:pathLst>
                <a:path extrusionOk="0" h="91" w="114">
                  <a:moveTo>
                    <a:pt x="113" y="1"/>
                  </a:moveTo>
                  <a:lnTo>
                    <a:pt x="0" y="68"/>
                  </a:lnTo>
                  <a:lnTo>
                    <a:pt x="113" y="91"/>
                  </a:lnTo>
                  <a:cubicBezTo>
                    <a:pt x="113" y="57"/>
                    <a:pt x="113" y="23"/>
                    <a:pt x="113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"/>
            <p:cNvSpPr/>
            <p:nvPr/>
          </p:nvSpPr>
          <p:spPr>
            <a:xfrm>
              <a:off x="7043763" y="4192220"/>
              <a:ext cx="148743" cy="107147"/>
            </a:xfrm>
            <a:custGeom>
              <a:rect b="b" l="l" r="r" t="t"/>
              <a:pathLst>
                <a:path extrusionOk="0" h="3122" w="4334">
                  <a:moveTo>
                    <a:pt x="2968" y="1"/>
                  </a:moveTo>
                  <a:cubicBezTo>
                    <a:pt x="2847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86" y="1296"/>
                    <a:pt x="68" y="1928"/>
                  </a:cubicBezTo>
                  <a:cubicBezTo>
                    <a:pt x="34" y="2007"/>
                    <a:pt x="12" y="2097"/>
                    <a:pt x="1" y="2176"/>
                  </a:cubicBezTo>
                  <a:cubicBezTo>
                    <a:pt x="1028" y="2233"/>
                    <a:pt x="1264" y="2402"/>
                    <a:pt x="2145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1" y="3122"/>
                  </a:cubicBezTo>
                  <a:cubicBezTo>
                    <a:pt x="2934" y="3122"/>
                    <a:pt x="3028" y="3105"/>
                    <a:pt x="3115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1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5" y="2467"/>
                    <a:pt x="4069" y="2430"/>
                    <a:pt x="4165" y="2278"/>
                  </a:cubicBezTo>
                  <a:cubicBezTo>
                    <a:pt x="4334" y="1984"/>
                    <a:pt x="3882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1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"/>
            <p:cNvSpPr/>
            <p:nvPr/>
          </p:nvSpPr>
          <p:spPr>
            <a:xfrm>
              <a:off x="7046097" y="4147467"/>
              <a:ext cx="250193" cy="110922"/>
            </a:xfrm>
            <a:custGeom>
              <a:rect b="b" l="l" r="r" t="t"/>
              <a:pathLst>
                <a:path extrusionOk="0" h="3232" w="7290">
                  <a:moveTo>
                    <a:pt x="4149" y="1"/>
                  </a:moveTo>
                  <a:cubicBezTo>
                    <a:pt x="3229" y="1"/>
                    <a:pt x="2442" y="445"/>
                    <a:pt x="1490" y="1269"/>
                  </a:cubicBezTo>
                  <a:cubicBezTo>
                    <a:pt x="1377" y="1359"/>
                    <a:pt x="373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60" y="1077"/>
                    <a:pt x="4085" y="998"/>
                  </a:cubicBezTo>
                  <a:cubicBezTo>
                    <a:pt x="4160" y="992"/>
                    <a:pt x="4233" y="990"/>
                    <a:pt x="4304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290" y="1675"/>
                    <a:pt x="6737" y="693"/>
                    <a:pt x="5372" y="230"/>
                  </a:cubicBezTo>
                  <a:cubicBezTo>
                    <a:pt x="4928" y="76"/>
                    <a:pt x="4527" y="1"/>
                    <a:pt x="4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"/>
            <p:cNvSpPr/>
            <p:nvPr/>
          </p:nvSpPr>
          <p:spPr>
            <a:xfrm>
              <a:off x="7058864" y="4217789"/>
              <a:ext cx="110407" cy="38679"/>
            </a:xfrm>
            <a:custGeom>
              <a:rect b="b" l="l" r="r" t="t"/>
              <a:pathLst>
                <a:path extrusionOk="0" h="1127" w="3217">
                  <a:moveTo>
                    <a:pt x="2782" y="1"/>
                  </a:moveTo>
                  <a:cubicBezTo>
                    <a:pt x="2746" y="1"/>
                    <a:pt x="2709" y="4"/>
                    <a:pt x="2675" y="9"/>
                  </a:cubicBezTo>
                  <a:lnTo>
                    <a:pt x="2404" y="32"/>
                  </a:lnTo>
                  <a:cubicBezTo>
                    <a:pt x="2303" y="32"/>
                    <a:pt x="2212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95" y="404"/>
                    <a:pt x="994" y="461"/>
                    <a:pt x="903" y="506"/>
                  </a:cubicBezTo>
                  <a:cubicBezTo>
                    <a:pt x="813" y="551"/>
                    <a:pt x="734" y="596"/>
                    <a:pt x="655" y="641"/>
                  </a:cubicBezTo>
                  <a:cubicBezTo>
                    <a:pt x="576" y="686"/>
                    <a:pt x="497" y="743"/>
                    <a:pt x="430" y="788"/>
                  </a:cubicBezTo>
                  <a:cubicBezTo>
                    <a:pt x="362" y="822"/>
                    <a:pt x="305" y="867"/>
                    <a:pt x="249" y="912"/>
                  </a:cubicBezTo>
                  <a:lnTo>
                    <a:pt x="114" y="1025"/>
                  </a:lnTo>
                  <a:cubicBezTo>
                    <a:pt x="35" y="1081"/>
                    <a:pt x="1" y="1127"/>
                    <a:pt x="1" y="1127"/>
                  </a:cubicBezTo>
                  <a:lnTo>
                    <a:pt x="136" y="1059"/>
                  </a:lnTo>
                  <a:cubicBezTo>
                    <a:pt x="215" y="1014"/>
                    <a:pt x="339" y="935"/>
                    <a:pt x="475" y="867"/>
                  </a:cubicBezTo>
                  <a:cubicBezTo>
                    <a:pt x="554" y="833"/>
                    <a:pt x="621" y="788"/>
                    <a:pt x="712" y="754"/>
                  </a:cubicBezTo>
                  <a:cubicBezTo>
                    <a:pt x="791" y="709"/>
                    <a:pt x="881" y="675"/>
                    <a:pt x="971" y="630"/>
                  </a:cubicBezTo>
                  <a:cubicBezTo>
                    <a:pt x="1061" y="585"/>
                    <a:pt x="1152" y="540"/>
                    <a:pt x="1253" y="506"/>
                  </a:cubicBezTo>
                  <a:cubicBezTo>
                    <a:pt x="1344" y="472"/>
                    <a:pt x="1445" y="427"/>
                    <a:pt x="1547" y="393"/>
                  </a:cubicBezTo>
                  <a:lnTo>
                    <a:pt x="1840" y="292"/>
                  </a:lnTo>
                  <a:cubicBezTo>
                    <a:pt x="1942" y="258"/>
                    <a:pt x="2043" y="235"/>
                    <a:pt x="2145" y="213"/>
                  </a:cubicBezTo>
                  <a:cubicBezTo>
                    <a:pt x="2246" y="190"/>
                    <a:pt x="2337" y="156"/>
                    <a:pt x="2427" y="145"/>
                  </a:cubicBezTo>
                  <a:lnTo>
                    <a:pt x="2675" y="100"/>
                  </a:lnTo>
                  <a:cubicBezTo>
                    <a:pt x="2833" y="66"/>
                    <a:pt x="2968" y="66"/>
                    <a:pt x="3059" y="43"/>
                  </a:cubicBezTo>
                  <a:lnTo>
                    <a:pt x="3217" y="32"/>
                  </a:lnTo>
                  <a:cubicBezTo>
                    <a:pt x="3217" y="32"/>
                    <a:pt x="3160" y="21"/>
                    <a:pt x="3059" y="21"/>
                  </a:cubicBezTo>
                  <a:cubicBezTo>
                    <a:pt x="3014" y="9"/>
                    <a:pt x="2957" y="9"/>
                    <a:pt x="2889" y="9"/>
                  </a:cubicBezTo>
                  <a:cubicBezTo>
                    <a:pt x="2856" y="4"/>
                    <a:pt x="2819" y="1"/>
                    <a:pt x="278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"/>
            <p:cNvSpPr/>
            <p:nvPr/>
          </p:nvSpPr>
          <p:spPr>
            <a:xfrm>
              <a:off x="7047264" y="4238998"/>
              <a:ext cx="149498" cy="23269"/>
            </a:xfrm>
            <a:custGeom>
              <a:rect b="b" l="l" r="r" t="t"/>
              <a:pathLst>
                <a:path extrusionOk="0" h="678" w="4356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15" y="91"/>
                  </a:cubicBezTo>
                  <a:cubicBezTo>
                    <a:pt x="1580" y="114"/>
                    <a:pt x="1456" y="159"/>
                    <a:pt x="1320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35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15" y="565"/>
                    <a:pt x="169" y="599"/>
                  </a:cubicBezTo>
                  <a:cubicBezTo>
                    <a:pt x="57" y="644"/>
                    <a:pt x="0" y="678"/>
                    <a:pt x="0" y="678"/>
                  </a:cubicBezTo>
                  <a:cubicBezTo>
                    <a:pt x="0" y="678"/>
                    <a:pt x="68" y="667"/>
                    <a:pt x="181" y="633"/>
                  </a:cubicBezTo>
                  <a:cubicBezTo>
                    <a:pt x="294" y="588"/>
                    <a:pt x="463" y="542"/>
                    <a:pt x="666" y="486"/>
                  </a:cubicBezTo>
                  <a:cubicBezTo>
                    <a:pt x="858" y="430"/>
                    <a:pt x="1095" y="384"/>
                    <a:pt x="1354" y="328"/>
                  </a:cubicBezTo>
                  <a:cubicBezTo>
                    <a:pt x="1478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5" y="204"/>
                  </a:cubicBezTo>
                  <a:cubicBezTo>
                    <a:pt x="2291" y="193"/>
                    <a:pt x="2426" y="170"/>
                    <a:pt x="2562" y="159"/>
                  </a:cubicBezTo>
                  <a:cubicBezTo>
                    <a:pt x="2697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69" y="181"/>
                    <a:pt x="3871" y="193"/>
                    <a:pt x="3950" y="204"/>
                  </a:cubicBezTo>
                  <a:cubicBezTo>
                    <a:pt x="4040" y="215"/>
                    <a:pt x="4108" y="226"/>
                    <a:pt x="4164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0" y="91"/>
                    <a:pt x="3679" y="80"/>
                  </a:cubicBezTo>
                  <a:cubicBezTo>
                    <a:pt x="3577" y="46"/>
                    <a:pt x="3464" y="35"/>
                    <a:pt x="3340" y="23"/>
                  </a:cubicBezTo>
                  <a:cubicBezTo>
                    <a:pt x="3227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"/>
            <p:cNvSpPr/>
            <p:nvPr/>
          </p:nvSpPr>
          <p:spPr>
            <a:xfrm>
              <a:off x="7047641" y="4254511"/>
              <a:ext cx="106529" cy="8923"/>
            </a:xfrm>
            <a:custGeom>
              <a:rect b="b" l="l" r="r" t="t"/>
              <a:pathLst>
                <a:path extrusionOk="0" h="260" w="3104">
                  <a:moveTo>
                    <a:pt x="1546" y="0"/>
                  </a:moveTo>
                  <a:lnTo>
                    <a:pt x="1253" y="23"/>
                  </a:lnTo>
                  <a:cubicBezTo>
                    <a:pt x="1163" y="23"/>
                    <a:pt x="1061" y="34"/>
                    <a:pt x="971" y="45"/>
                  </a:cubicBezTo>
                  <a:cubicBezTo>
                    <a:pt x="790" y="68"/>
                    <a:pt x="621" y="102"/>
                    <a:pt x="474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79" y="237"/>
                    <a:pt x="34" y="248"/>
                    <a:pt x="0" y="260"/>
                  </a:cubicBezTo>
                  <a:lnTo>
                    <a:pt x="125" y="248"/>
                  </a:lnTo>
                  <a:lnTo>
                    <a:pt x="283" y="237"/>
                  </a:lnTo>
                  <a:cubicBezTo>
                    <a:pt x="339" y="226"/>
                    <a:pt x="407" y="226"/>
                    <a:pt x="474" y="215"/>
                  </a:cubicBezTo>
                  <a:cubicBezTo>
                    <a:pt x="553" y="215"/>
                    <a:pt x="632" y="203"/>
                    <a:pt x="711" y="203"/>
                  </a:cubicBezTo>
                  <a:cubicBezTo>
                    <a:pt x="802" y="192"/>
                    <a:pt x="892" y="192"/>
                    <a:pt x="982" y="192"/>
                  </a:cubicBezTo>
                  <a:cubicBezTo>
                    <a:pt x="1163" y="169"/>
                    <a:pt x="1355" y="169"/>
                    <a:pt x="1546" y="158"/>
                  </a:cubicBezTo>
                  <a:lnTo>
                    <a:pt x="1829" y="158"/>
                  </a:lnTo>
                  <a:cubicBezTo>
                    <a:pt x="1879" y="152"/>
                    <a:pt x="1927" y="150"/>
                    <a:pt x="1974" y="150"/>
                  </a:cubicBezTo>
                  <a:cubicBezTo>
                    <a:pt x="2020" y="150"/>
                    <a:pt x="2065" y="152"/>
                    <a:pt x="2111" y="158"/>
                  </a:cubicBezTo>
                  <a:lnTo>
                    <a:pt x="2381" y="158"/>
                  </a:lnTo>
                  <a:lnTo>
                    <a:pt x="2607" y="169"/>
                  </a:lnTo>
                  <a:cubicBezTo>
                    <a:pt x="2647" y="175"/>
                    <a:pt x="2683" y="175"/>
                    <a:pt x="2717" y="175"/>
                  </a:cubicBezTo>
                  <a:cubicBezTo>
                    <a:pt x="2751" y="175"/>
                    <a:pt x="2782" y="175"/>
                    <a:pt x="2810" y="181"/>
                  </a:cubicBezTo>
                  <a:lnTo>
                    <a:pt x="2968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7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02" y="23"/>
                    <a:pt x="2212" y="23"/>
                    <a:pt x="2122" y="11"/>
                  </a:cubicBezTo>
                  <a:cubicBezTo>
                    <a:pt x="2032" y="0"/>
                    <a:pt x="1941" y="0"/>
                    <a:pt x="184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"/>
            <p:cNvSpPr/>
            <p:nvPr/>
          </p:nvSpPr>
          <p:spPr>
            <a:xfrm>
              <a:off x="7047641" y="4262096"/>
              <a:ext cx="85628" cy="14140"/>
            </a:xfrm>
            <a:custGeom>
              <a:rect b="b" l="l" r="r" t="t"/>
              <a:pathLst>
                <a:path extrusionOk="0" h="412" w="2495">
                  <a:moveTo>
                    <a:pt x="311" y="0"/>
                  </a:moveTo>
                  <a:cubicBezTo>
                    <a:pt x="245" y="0"/>
                    <a:pt x="176" y="11"/>
                    <a:pt x="102" y="27"/>
                  </a:cubicBezTo>
                  <a:lnTo>
                    <a:pt x="0" y="39"/>
                  </a:lnTo>
                  <a:lnTo>
                    <a:pt x="102" y="50"/>
                  </a:lnTo>
                  <a:lnTo>
                    <a:pt x="226" y="61"/>
                  </a:lnTo>
                  <a:cubicBezTo>
                    <a:pt x="283" y="72"/>
                    <a:pt x="328" y="84"/>
                    <a:pt x="395" y="95"/>
                  </a:cubicBezTo>
                  <a:cubicBezTo>
                    <a:pt x="497" y="106"/>
                    <a:pt x="644" y="129"/>
                    <a:pt x="779" y="151"/>
                  </a:cubicBezTo>
                  <a:lnTo>
                    <a:pt x="1242" y="230"/>
                  </a:lnTo>
                  <a:lnTo>
                    <a:pt x="1704" y="298"/>
                  </a:lnTo>
                  <a:cubicBezTo>
                    <a:pt x="1851" y="321"/>
                    <a:pt x="1987" y="343"/>
                    <a:pt x="2099" y="366"/>
                  </a:cubicBezTo>
                  <a:cubicBezTo>
                    <a:pt x="2212" y="377"/>
                    <a:pt x="2314" y="388"/>
                    <a:pt x="2381" y="400"/>
                  </a:cubicBezTo>
                  <a:cubicBezTo>
                    <a:pt x="2415" y="411"/>
                    <a:pt x="2460" y="411"/>
                    <a:pt x="2494" y="411"/>
                  </a:cubicBezTo>
                  <a:lnTo>
                    <a:pt x="2393" y="366"/>
                  </a:lnTo>
                  <a:cubicBezTo>
                    <a:pt x="2302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23" y="5"/>
                    <a:pt x="655" y="5"/>
                    <a:pt x="587" y="5"/>
                  </a:cubicBezTo>
                  <a:lnTo>
                    <a:pt x="384" y="5"/>
                  </a:lnTo>
                  <a:cubicBezTo>
                    <a:pt x="360" y="2"/>
                    <a:pt x="336" y="0"/>
                    <a:pt x="3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"/>
            <p:cNvSpPr/>
            <p:nvPr/>
          </p:nvSpPr>
          <p:spPr>
            <a:xfrm>
              <a:off x="5804880" y="3940792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0" y="1"/>
                  </a:moveTo>
                  <a:cubicBezTo>
                    <a:pt x="158" y="1"/>
                    <a:pt x="0" y="418"/>
                    <a:pt x="0" y="949"/>
                  </a:cubicBezTo>
                  <a:cubicBezTo>
                    <a:pt x="0" y="1468"/>
                    <a:pt x="158" y="1885"/>
                    <a:pt x="350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53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"/>
            <p:cNvSpPr/>
            <p:nvPr/>
          </p:nvSpPr>
          <p:spPr>
            <a:xfrm>
              <a:off x="5757244" y="3866077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0" y="0"/>
                  </a:moveTo>
                  <a:cubicBezTo>
                    <a:pt x="158" y="0"/>
                    <a:pt x="1" y="418"/>
                    <a:pt x="1" y="948"/>
                  </a:cubicBezTo>
                  <a:cubicBezTo>
                    <a:pt x="1" y="1467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48"/>
                  </a:cubicBezTo>
                  <a:cubicBezTo>
                    <a:pt x="700" y="429"/>
                    <a:pt x="553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"/>
            <p:cNvSpPr/>
            <p:nvPr/>
          </p:nvSpPr>
          <p:spPr>
            <a:xfrm>
              <a:off x="5738642" y="3965193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0" y="1468"/>
                    <a:pt x="700" y="949"/>
                  </a:cubicBezTo>
                  <a:cubicBezTo>
                    <a:pt x="700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"/>
            <p:cNvSpPr/>
            <p:nvPr/>
          </p:nvSpPr>
          <p:spPr>
            <a:xfrm>
              <a:off x="5695296" y="3899745"/>
              <a:ext cx="24024" cy="64728"/>
            </a:xfrm>
            <a:custGeom>
              <a:rect b="b" l="l" r="r" t="t"/>
              <a:pathLst>
                <a:path extrusionOk="0" h="1886" w="70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"/>
            <p:cNvSpPr/>
            <p:nvPr/>
          </p:nvSpPr>
          <p:spPr>
            <a:xfrm>
              <a:off x="5674361" y="3997729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"/>
            <p:cNvSpPr/>
            <p:nvPr/>
          </p:nvSpPr>
          <p:spPr>
            <a:xfrm>
              <a:off x="5707274" y="3809518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"/>
            <p:cNvSpPr/>
            <p:nvPr/>
          </p:nvSpPr>
          <p:spPr>
            <a:xfrm>
              <a:off x="5907497" y="3965983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47" y="0"/>
                    <a:pt x="1" y="418"/>
                    <a:pt x="1" y="937"/>
                  </a:cubicBezTo>
                  <a:cubicBezTo>
                    <a:pt x="1" y="1467"/>
                    <a:pt x="147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"/>
            <p:cNvSpPr/>
            <p:nvPr/>
          </p:nvSpPr>
          <p:spPr>
            <a:xfrm>
              <a:off x="5859860" y="3891234"/>
              <a:ext cx="23681" cy="64728"/>
            </a:xfrm>
            <a:custGeom>
              <a:rect b="b" l="l" r="r" t="t"/>
              <a:pathLst>
                <a:path extrusionOk="0" h="1886" w="690">
                  <a:moveTo>
                    <a:pt x="351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689" y="1456"/>
                    <a:pt x="689" y="937"/>
                  </a:cubicBezTo>
                  <a:cubicBezTo>
                    <a:pt x="689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"/>
            <p:cNvSpPr/>
            <p:nvPr/>
          </p:nvSpPr>
          <p:spPr>
            <a:xfrm>
              <a:off x="5847883" y="3997729"/>
              <a:ext cx="24024" cy="64728"/>
            </a:xfrm>
            <a:custGeom>
              <a:rect b="b" l="l" r="r" t="t"/>
              <a:pathLst>
                <a:path extrusionOk="0" h="1886" w="70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"/>
            <p:cNvSpPr/>
            <p:nvPr/>
          </p:nvSpPr>
          <p:spPr>
            <a:xfrm>
              <a:off x="3651643" y="3855575"/>
              <a:ext cx="1687377" cy="1471298"/>
            </a:xfrm>
            <a:custGeom>
              <a:rect b="b" l="l" r="r" t="t"/>
              <a:pathLst>
                <a:path extrusionOk="0" h="42870" w="49166">
                  <a:moveTo>
                    <a:pt x="37814" y="1"/>
                  </a:moveTo>
                  <a:cubicBezTo>
                    <a:pt x="37810" y="1"/>
                    <a:pt x="37806" y="1"/>
                    <a:pt x="37802" y="1"/>
                  </a:cubicBezTo>
                  <a:cubicBezTo>
                    <a:pt x="36922" y="4177"/>
                    <a:pt x="36065" y="7844"/>
                    <a:pt x="36279" y="12143"/>
                  </a:cubicBezTo>
                  <a:cubicBezTo>
                    <a:pt x="36437" y="15393"/>
                    <a:pt x="35974" y="19184"/>
                    <a:pt x="36854" y="22276"/>
                  </a:cubicBezTo>
                  <a:cubicBezTo>
                    <a:pt x="36448" y="22073"/>
                    <a:pt x="36031" y="21870"/>
                    <a:pt x="35613" y="21678"/>
                  </a:cubicBezTo>
                  <a:cubicBezTo>
                    <a:pt x="35196" y="21475"/>
                    <a:pt x="34767" y="21295"/>
                    <a:pt x="34338" y="21114"/>
                  </a:cubicBezTo>
                  <a:cubicBezTo>
                    <a:pt x="36347" y="14061"/>
                    <a:pt x="31100" y="5745"/>
                    <a:pt x="27624" y="171"/>
                  </a:cubicBezTo>
                  <a:lnTo>
                    <a:pt x="27624" y="171"/>
                  </a:lnTo>
                  <a:cubicBezTo>
                    <a:pt x="28121" y="3545"/>
                    <a:pt x="29373" y="6952"/>
                    <a:pt x="29994" y="10383"/>
                  </a:cubicBezTo>
                  <a:cubicBezTo>
                    <a:pt x="30614" y="13621"/>
                    <a:pt x="31438" y="17650"/>
                    <a:pt x="33244" y="20640"/>
                  </a:cubicBezTo>
                  <a:lnTo>
                    <a:pt x="31946" y="20087"/>
                  </a:lnTo>
                  <a:cubicBezTo>
                    <a:pt x="31686" y="19986"/>
                    <a:pt x="31438" y="19873"/>
                    <a:pt x="31179" y="19771"/>
                  </a:cubicBezTo>
                  <a:cubicBezTo>
                    <a:pt x="31179" y="17119"/>
                    <a:pt x="29125" y="13305"/>
                    <a:pt x="27805" y="11286"/>
                  </a:cubicBezTo>
                  <a:cubicBezTo>
                    <a:pt x="25762" y="7957"/>
                    <a:pt x="22885" y="4086"/>
                    <a:pt x="19748" y="1796"/>
                  </a:cubicBezTo>
                  <a:lnTo>
                    <a:pt x="19748" y="1796"/>
                  </a:lnTo>
                  <a:cubicBezTo>
                    <a:pt x="21598" y="5711"/>
                    <a:pt x="23449" y="9638"/>
                    <a:pt x="25875" y="13136"/>
                  </a:cubicBezTo>
                  <a:cubicBezTo>
                    <a:pt x="27477" y="15461"/>
                    <a:pt x="29215" y="17481"/>
                    <a:pt x="30885" y="19647"/>
                  </a:cubicBezTo>
                  <a:cubicBezTo>
                    <a:pt x="30626" y="19546"/>
                    <a:pt x="30355" y="19444"/>
                    <a:pt x="30073" y="19331"/>
                  </a:cubicBezTo>
                  <a:lnTo>
                    <a:pt x="28211" y="18677"/>
                  </a:lnTo>
                  <a:cubicBezTo>
                    <a:pt x="27771" y="18530"/>
                    <a:pt x="27319" y="18406"/>
                    <a:pt x="26868" y="18304"/>
                  </a:cubicBezTo>
                  <a:cubicBezTo>
                    <a:pt x="25390" y="16172"/>
                    <a:pt x="24306" y="13712"/>
                    <a:pt x="22264" y="11839"/>
                  </a:cubicBezTo>
                  <a:cubicBezTo>
                    <a:pt x="19781" y="9616"/>
                    <a:pt x="15674" y="7246"/>
                    <a:pt x="12458" y="6445"/>
                  </a:cubicBezTo>
                  <a:lnTo>
                    <a:pt x="12458" y="6445"/>
                  </a:lnTo>
                  <a:cubicBezTo>
                    <a:pt x="15821" y="11410"/>
                    <a:pt x="21655" y="15021"/>
                    <a:pt x="26642" y="18248"/>
                  </a:cubicBezTo>
                  <a:cubicBezTo>
                    <a:pt x="26529" y="18225"/>
                    <a:pt x="26417" y="18191"/>
                    <a:pt x="26292" y="18169"/>
                  </a:cubicBezTo>
                  <a:lnTo>
                    <a:pt x="25345" y="17932"/>
                  </a:lnTo>
                  <a:cubicBezTo>
                    <a:pt x="25040" y="17864"/>
                    <a:pt x="24724" y="17808"/>
                    <a:pt x="24419" y="17751"/>
                  </a:cubicBezTo>
                  <a:cubicBezTo>
                    <a:pt x="23212" y="17503"/>
                    <a:pt x="22038" y="17311"/>
                    <a:pt x="20932" y="17131"/>
                  </a:cubicBezTo>
                  <a:cubicBezTo>
                    <a:pt x="18953" y="12433"/>
                    <a:pt x="13274" y="9422"/>
                    <a:pt x="8259" y="9422"/>
                  </a:cubicBezTo>
                  <a:cubicBezTo>
                    <a:pt x="8070" y="9422"/>
                    <a:pt x="7883" y="9426"/>
                    <a:pt x="7696" y="9435"/>
                  </a:cubicBezTo>
                  <a:cubicBezTo>
                    <a:pt x="11950" y="11929"/>
                    <a:pt x="17152" y="13791"/>
                    <a:pt x="20718" y="17097"/>
                  </a:cubicBezTo>
                  <a:cubicBezTo>
                    <a:pt x="19646" y="16916"/>
                    <a:pt x="18630" y="16725"/>
                    <a:pt x="17694" y="16555"/>
                  </a:cubicBezTo>
                  <a:cubicBezTo>
                    <a:pt x="17051" y="16442"/>
                    <a:pt x="16441" y="16341"/>
                    <a:pt x="15877" y="16273"/>
                  </a:cubicBezTo>
                  <a:cubicBezTo>
                    <a:pt x="14309" y="15122"/>
                    <a:pt x="13609" y="13147"/>
                    <a:pt x="11330" y="12504"/>
                  </a:cubicBezTo>
                  <a:cubicBezTo>
                    <a:pt x="10765" y="12373"/>
                    <a:pt x="10222" y="12316"/>
                    <a:pt x="9695" y="12316"/>
                  </a:cubicBezTo>
                  <a:cubicBezTo>
                    <a:pt x="7768" y="12316"/>
                    <a:pt x="6042" y="13077"/>
                    <a:pt x="4164" y="13768"/>
                  </a:cubicBezTo>
                  <a:cubicBezTo>
                    <a:pt x="6658" y="14310"/>
                    <a:pt x="9355" y="13960"/>
                    <a:pt x="11883" y="14592"/>
                  </a:cubicBezTo>
                  <a:cubicBezTo>
                    <a:pt x="13124" y="14998"/>
                    <a:pt x="14286" y="15675"/>
                    <a:pt x="15460" y="16228"/>
                  </a:cubicBezTo>
                  <a:cubicBezTo>
                    <a:pt x="15290" y="16205"/>
                    <a:pt x="15132" y="16183"/>
                    <a:pt x="14974" y="16172"/>
                  </a:cubicBezTo>
                  <a:cubicBezTo>
                    <a:pt x="14568" y="16126"/>
                    <a:pt x="14185" y="16104"/>
                    <a:pt x="13835" y="16093"/>
                  </a:cubicBezTo>
                  <a:cubicBezTo>
                    <a:pt x="13627" y="16085"/>
                    <a:pt x="13431" y="16077"/>
                    <a:pt x="13246" y="16077"/>
                  </a:cubicBezTo>
                  <a:cubicBezTo>
                    <a:pt x="13170" y="16077"/>
                    <a:pt x="13095" y="16078"/>
                    <a:pt x="13022" y="16081"/>
                  </a:cubicBezTo>
                  <a:cubicBezTo>
                    <a:pt x="12201" y="15678"/>
                    <a:pt x="11119" y="15487"/>
                    <a:pt x="9924" y="15487"/>
                  </a:cubicBezTo>
                  <a:cubicBezTo>
                    <a:pt x="6309" y="15487"/>
                    <a:pt x="1654" y="17230"/>
                    <a:pt x="0" y="20087"/>
                  </a:cubicBezTo>
                  <a:lnTo>
                    <a:pt x="0" y="20087"/>
                  </a:lnTo>
                  <a:cubicBezTo>
                    <a:pt x="4310" y="17887"/>
                    <a:pt x="9116" y="17898"/>
                    <a:pt x="13449" y="16319"/>
                  </a:cubicBezTo>
                  <a:lnTo>
                    <a:pt x="13449" y="16319"/>
                  </a:lnTo>
                  <a:cubicBezTo>
                    <a:pt x="13570" y="16330"/>
                    <a:pt x="13691" y="16341"/>
                    <a:pt x="13812" y="16363"/>
                  </a:cubicBezTo>
                  <a:cubicBezTo>
                    <a:pt x="14151" y="16397"/>
                    <a:pt x="14534" y="16454"/>
                    <a:pt x="14929" y="16533"/>
                  </a:cubicBezTo>
                  <a:cubicBezTo>
                    <a:pt x="15324" y="16612"/>
                    <a:pt x="15742" y="16679"/>
                    <a:pt x="16182" y="16781"/>
                  </a:cubicBezTo>
                  <a:lnTo>
                    <a:pt x="16283" y="16804"/>
                  </a:lnTo>
                  <a:cubicBezTo>
                    <a:pt x="15685" y="16796"/>
                    <a:pt x="15100" y="16734"/>
                    <a:pt x="14517" y="16734"/>
                  </a:cubicBezTo>
                  <a:cubicBezTo>
                    <a:pt x="14188" y="16734"/>
                    <a:pt x="13860" y="16754"/>
                    <a:pt x="13530" y="16815"/>
                  </a:cubicBezTo>
                  <a:cubicBezTo>
                    <a:pt x="12041" y="17041"/>
                    <a:pt x="10675" y="17864"/>
                    <a:pt x="9355" y="18553"/>
                  </a:cubicBezTo>
                  <a:cubicBezTo>
                    <a:pt x="6534" y="19997"/>
                    <a:pt x="3216" y="22051"/>
                    <a:pt x="1941" y="25131"/>
                  </a:cubicBezTo>
                  <a:cubicBezTo>
                    <a:pt x="5056" y="23360"/>
                    <a:pt x="7719" y="20922"/>
                    <a:pt x="11149" y="19455"/>
                  </a:cubicBezTo>
                  <a:cubicBezTo>
                    <a:pt x="13056" y="18665"/>
                    <a:pt x="15121" y="18011"/>
                    <a:pt x="16859" y="17063"/>
                  </a:cubicBezTo>
                  <a:lnTo>
                    <a:pt x="16938" y="16950"/>
                  </a:lnTo>
                  <a:lnTo>
                    <a:pt x="17581" y="17097"/>
                  </a:lnTo>
                  <a:cubicBezTo>
                    <a:pt x="18473" y="17311"/>
                    <a:pt x="19432" y="17548"/>
                    <a:pt x="20459" y="17763"/>
                  </a:cubicBezTo>
                  <a:cubicBezTo>
                    <a:pt x="18337" y="18654"/>
                    <a:pt x="15516" y="19444"/>
                    <a:pt x="13293" y="20437"/>
                  </a:cubicBezTo>
                  <a:cubicBezTo>
                    <a:pt x="9276" y="22321"/>
                    <a:pt x="7211" y="24951"/>
                    <a:pt x="4458" y="28268"/>
                  </a:cubicBezTo>
                  <a:cubicBezTo>
                    <a:pt x="7403" y="26045"/>
                    <a:pt x="10348" y="23811"/>
                    <a:pt x="13643" y="21983"/>
                  </a:cubicBezTo>
                  <a:cubicBezTo>
                    <a:pt x="15934" y="20843"/>
                    <a:pt x="19037" y="19704"/>
                    <a:pt x="20966" y="17864"/>
                  </a:cubicBezTo>
                  <a:cubicBezTo>
                    <a:pt x="22016" y="18079"/>
                    <a:pt x="23110" y="18316"/>
                    <a:pt x="24239" y="18564"/>
                  </a:cubicBezTo>
                  <a:cubicBezTo>
                    <a:pt x="24543" y="18632"/>
                    <a:pt x="24848" y="18699"/>
                    <a:pt x="25153" y="18767"/>
                  </a:cubicBezTo>
                  <a:cubicBezTo>
                    <a:pt x="25457" y="18846"/>
                    <a:pt x="25751" y="18936"/>
                    <a:pt x="26056" y="19015"/>
                  </a:cubicBezTo>
                  <a:cubicBezTo>
                    <a:pt x="26360" y="19094"/>
                    <a:pt x="26654" y="19184"/>
                    <a:pt x="26947" y="19263"/>
                  </a:cubicBezTo>
                  <a:cubicBezTo>
                    <a:pt x="19511" y="21171"/>
                    <a:pt x="11025" y="23732"/>
                    <a:pt x="8249" y="31789"/>
                  </a:cubicBezTo>
                  <a:cubicBezTo>
                    <a:pt x="11138" y="28855"/>
                    <a:pt x="15144" y="26350"/>
                    <a:pt x="18709" y="24104"/>
                  </a:cubicBezTo>
                  <a:cubicBezTo>
                    <a:pt x="21169" y="22525"/>
                    <a:pt x="25175" y="21385"/>
                    <a:pt x="27297" y="19354"/>
                  </a:cubicBezTo>
                  <a:cubicBezTo>
                    <a:pt x="27500" y="19410"/>
                    <a:pt x="27703" y="19467"/>
                    <a:pt x="27895" y="19546"/>
                  </a:cubicBezTo>
                  <a:cubicBezTo>
                    <a:pt x="28515" y="19771"/>
                    <a:pt x="29136" y="19997"/>
                    <a:pt x="29757" y="20211"/>
                  </a:cubicBezTo>
                  <a:cubicBezTo>
                    <a:pt x="29960" y="20290"/>
                    <a:pt x="30163" y="20381"/>
                    <a:pt x="30377" y="20471"/>
                  </a:cubicBezTo>
                  <a:cubicBezTo>
                    <a:pt x="27206" y="21599"/>
                    <a:pt x="24182" y="22367"/>
                    <a:pt x="21452" y="24465"/>
                  </a:cubicBezTo>
                  <a:cubicBezTo>
                    <a:pt x="19838" y="25684"/>
                    <a:pt x="18473" y="27208"/>
                    <a:pt x="17446" y="28957"/>
                  </a:cubicBezTo>
                  <a:cubicBezTo>
                    <a:pt x="16464" y="30559"/>
                    <a:pt x="14467" y="34226"/>
                    <a:pt x="14737" y="36111"/>
                  </a:cubicBezTo>
                  <a:cubicBezTo>
                    <a:pt x="17276" y="32466"/>
                    <a:pt x="19860" y="28697"/>
                    <a:pt x="23325" y="25865"/>
                  </a:cubicBezTo>
                  <a:cubicBezTo>
                    <a:pt x="25627" y="23913"/>
                    <a:pt x="28482" y="22434"/>
                    <a:pt x="30671" y="20584"/>
                  </a:cubicBezTo>
                  <a:cubicBezTo>
                    <a:pt x="30975" y="20708"/>
                    <a:pt x="31280" y="20843"/>
                    <a:pt x="31585" y="20967"/>
                  </a:cubicBezTo>
                  <a:cubicBezTo>
                    <a:pt x="32386" y="21295"/>
                    <a:pt x="33176" y="21622"/>
                    <a:pt x="33954" y="21960"/>
                  </a:cubicBezTo>
                  <a:cubicBezTo>
                    <a:pt x="31472" y="23755"/>
                    <a:pt x="28651" y="25064"/>
                    <a:pt x="26371" y="27366"/>
                  </a:cubicBezTo>
                  <a:cubicBezTo>
                    <a:pt x="23539" y="30175"/>
                    <a:pt x="20899" y="34689"/>
                    <a:pt x="21181" y="38875"/>
                  </a:cubicBezTo>
                  <a:cubicBezTo>
                    <a:pt x="23336" y="35061"/>
                    <a:pt x="26033" y="31563"/>
                    <a:pt x="28854" y="28133"/>
                  </a:cubicBezTo>
                  <a:cubicBezTo>
                    <a:pt x="29700" y="27072"/>
                    <a:pt x="30614" y="26068"/>
                    <a:pt x="31517" y="25041"/>
                  </a:cubicBezTo>
                  <a:cubicBezTo>
                    <a:pt x="31991" y="24499"/>
                    <a:pt x="32465" y="23958"/>
                    <a:pt x="32916" y="23393"/>
                  </a:cubicBezTo>
                  <a:cubicBezTo>
                    <a:pt x="33142" y="23111"/>
                    <a:pt x="33661" y="22096"/>
                    <a:pt x="34045" y="22062"/>
                  </a:cubicBezTo>
                  <a:cubicBezTo>
                    <a:pt x="34203" y="22062"/>
                    <a:pt x="34372" y="22107"/>
                    <a:pt x="34507" y="22186"/>
                  </a:cubicBezTo>
                  <a:lnTo>
                    <a:pt x="36572" y="23157"/>
                  </a:lnTo>
                  <a:cubicBezTo>
                    <a:pt x="36065" y="23879"/>
                    <a:pt x="28256" y="32962"/>
                    <a:pt x="30005" y="42870"/>
                  </a:cubicBezTo>
                  <a:cubicBezTo>
                    <a:pt x="31021" y="41132"/>
                    <a:pt x="37170" y="31225"/>
                    <a:pt x="36651" y="23190"/>
                  </a:cubicBezTo>
                  <a:lnTo>
                    <a:pt x="36651" y="23190"/>
                  </a:lnTo>
                  <a:cubicBezTo>
                    <a:pt x="37340" y="23506"/>
                    <a:pt x="38005" y="23845"/>
                    <a:pt x="38649" y="24195"/>
                  </a:cubicBezTo>
                  <a:cubicBezTo>
                    <a:pt x="38807" y="24274"/>
                    <a:pt x="38976" y="24364"/>
                    <a:pt x="39134" y="24454"/>
                  </a:cubicBezTo>
                  <a:cubicBezTo>
                    <a:pt x="37159" y="28866"/>
                    <a:pt x="36335" y="37126"/>
                    <a:pt x="39021" y="41132"/>
                  </a:cubicBezTo>
                  <a:cubicBezTo>
                    <a:pt x="40138" y="35964"/>
                    <a:pt x="41842" y="29667"/>
                    <a:pt x="39360" y="24578"/>
                  </a:cubicBezTo>
                  <a:lnTo>
                    <a:pt x="39360" y="24578"/>
                  </a:lnTo>
                  <a:cubicBezTo>
                    <a:pt x="39653" y="24748"/>
                    <a:pt x="39946" y="24917"/>
                    <a:pt x="40228" y="25086"/>
                  </a:cubicBezTo>
                  <a:cubicBezTo>
                    <a:pt x="40736" y="25379"/>
                    <a:pt x="41233" y="25673"/>
                    <a:pt x="41707" y="26011"/>
                  </a:cubicBezTo>
                  <a:lnTo>
                    <a:pt x="42406" y="26485"/>
                  </a:lnTo>
                  <a:cubicBezTo>
                    <a:pt x="42508" y="26564"/>
                    <a:pt x="42621" y="26643"/>
                    <a:pt x="42734" y="26711"/>
                  </a:cubicBezTo>
                  <a:lnTo>
                    <a:pt x="43072" y="26948"/>
                  </a:lnTo>
                  <a:lnTo>
                    <a:pt x="44347" y="27839"/>
                  </a:lnTo>
                  <a:cubicBezTo>
                    <a:pt x="45160" y="28426"/>
                    <a:pt x="45904" y="28945"/>
                    <a:pt x="46525" y="29453"/>
                  </a:cubicBezTo>
                  <a:cubicBezTo>
                    <a:pt x="46841" y="29701"/>
                    <a:pt x="47134" y="29938"/>
                    <a:pt x="47383" y="30187"/>
                  </a:cubicBezTo>
                  <a:cubicBezTo>
                    <a:pt x="47620" y="30390"/>
                    <a:pt x="47845" y="30615"/>
                    <a:pt x="48060" y="30852"/>
                  </a:cubicBezTo>
                  <a:cubicBezTo>
                    <a:pt x="48252" y="31078"/>
                    <a:pt x="48421" y="31270"/>
                    <a:pt x="48567" y="31428"/>
                  </a:cubicBezTo>
                  <a:cubicBezTo>
                    <a:pt x="48725" y="31597"/>
                    <a:pt x="48816" y="31778"/>
                    <a:pt x="48906" y="31902"/>
                  </a:cubicBezTo>
                  <a:lnTo>
                    <a:pt x="49166" y="32308"/>
                  </a:lnTo>
                  <a:lnTo>
                    <a:pt x="48962" y="31879"/>
                  </a:lnTo>
                  <a:cubicBezTo>
                    <a:pt x="48883" y="31744"/>
                    <a:pt x="48804" y="31563"/>
                    <a:pt x="48692" y="31371"/>
                  </a:cubicBezTo>
                  <a:cubicBezTo>
                    <a:pt x="48545" y="31191"/>
                    <a:pt x="48398" y="30976"/>
                    <a:pt x="48229" y="30739"/>
                  </a:cubicBezTo>
                  <a:cubicBezTo>
                    <a:pt x="48026" y="30480"/>
                    <a:pt x="47811" y="30232"/>
                    <a:pt x="47586" y="29995"/>
                  </a:cubicBezTo>
                  <a:cubicBezTo>
                    <a:pt x="47338" y="29713"/>
                    <a:pt x="47067" y="29442"/>
                    <a:pt x="46785" y="29182"/>
                  </a:cubicBezTo>
                  <a:cubicBezTo>
                    <a:pt x="46187" y="28607"/>
                    <a:pt x="45476" y="28020"/>
                    <a:pt x="44697" y="27399"/>
                  </a:cubicBezTo>
                  <a:lnTo>
                    <a:pt x="43467" y="26440"/>
                  </a:lnTo>
                  <a:cubicBezTo>
                    <a:pt x="43365" y="26350"/>
                    <a:pt x="43264" y="26271"/>
                    <a:pt x="43151" y="26192"/>
                  </a:cubicBezTo>
                  <a:cubicBezTo>
                    <a:pt x="43050" y="26102"/>
                    <a:pt x="42925" y="26011"/>
                    <a:pt x="42813" y="25932"/>
                  </a:cubicBezTo>
                  <a:lnTo>
                    <a:pt x="42135" y="25425"/>
                  </a:lnTo>
                  <a:cubicBezTo>
                    <a:pt x="41684" y="25075"/>
                    <a:pt x="41188" y="24748"/>
                    <a:pt x="40669" y="24420"/>
                  </a:cubicBezTo>
                  <a:cubicBezTo>
                    <a:pt x="40353" y="24195"/>
                    <a:pt x="40025" y="24003"/>
                    <a:pt x="39698" y="23811"/>
                  </a:cubicBezTo>
                  <a:cubicBezTo>
                    <a:pt x="43749" y="19929"/>
                    <a:pt x="46875" y="12662"/>
                    <a:pt x="46480" y="7167"/>
                  </a:cubicBezTo>
                  <a:lnTo>
                    <a:pt x="46480" y="7167"/>
                  </a:lnTo>
                  <a:cubicBezTo>
                    <a:pt x="44889" y="9943"/>
                    <a:pt x="42948" y="12640"/>
                    <a:pt x="41447" y="15686"/>
                  </a:cubicBezTo>
                  <a:cubicBezTo>
                    <a:pt x="40149" y="18316"/>
                    <a:pt x="39935" y="20843"/>
                    <a:pt x="39563" y="23732"/>
                  </a:cubicBezTo>
                  <a:lnTo>
                    <a:pt x="39077" y="23450"/>
                  </a:lnTo>
                  <a:cubicBezTo>
                    <a:pt x="38536" y="23123"/>
                    <a:pt x="37960" y="22841"/>
                    <a:pt x="37385" y="22536"/>
                  </a:cubicBezTo>
                  <a:cubicBezTo>
                    <a:pt x="37249" y="22468"/>
                    <a:pt x="37114" y="22389"/>
                    <a:pt x="36979" y="22333"/>
                  </a:cubicBezTo>
                  <a:cubicBezTo>
                    <a:pt x="38457" y="18237"/>
                    <a:pt x="40228" y="14705"/>
                    <a:pt x="39890" y="9999"/>
                  </a:cubicBezTo>
                  <a:cubicBezTo>
                    <a:pt x="39890" y="9157"/>
                    <a:pt x="38616" y="1"/>
                    <a:pt x="3781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"/>
            <p:cNvSpPr/>
            <p:nvPr/>
          </p:nvSpPr>
          <p:spPr>
            <a:xfrm>
              <a:off x="5124829" y="4143349"/>
              <a:ext cx="493796" cy="779991"/>
            </a:xfrm>
            <a:custGeom>
              <a:rect b="b" l="l" r="r" t="t"/>
              <a:pathLst>
                <a:path extrusionOk="0" h="22727" w="14388">
                  <a:moveTo>
                    <a:pt x="10190" y="1"/>
                  </a:moveTo>
                  <a:lnTo>
                    <a:pt x="10190" y="1"/>
                  </a:lnTo>
                  <a:cubicBezTo>
                    <a:pt x="4751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"/>
            <p:cNvSpPr/>
            <p:nvPr/>
          </p:nvSpPr>
          <p:spPr>
            <a:xfrm>
              <a:off x="5245258" y="4162705"/>
              <a:ext cx="265328" cy="911299"/>
            </a:xfrm>
            <a:custGeom>
              <a:rect b="b" l="l" r="r" t="t"/>
              <a:pathLst>
                <a:path extrusionOk="0" h="26553" w="7731">
                  <a:moveTo>
                    <a:pt x="6264" y="1"/>
                  </a:moveTo>
                  <a:lnTo>
                    <a:pt x="6072" y="1163"/>
                  </a:ln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8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34" y="4876"/>
                    <a:pt x="4695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48" y="8746"/>
                    <a:pt x="4481" y="9028"/>
                    <a:pt x="4424" y="9310"/>
                  </a:cubicBezTo>
                  <a:lnTo>
                    <a:pt x="4277" y="9355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62" y="7832"/>
                    <a:pt x="3612" y="8746"/>
                    <a:pt x="4029" y="9649"/>
                  </a:cubicBezTo>
                  <a:cubicBezTo>
                    <a:pt x="4056" y="9712"/>
                    <a:pt x="4119" y="9746"/>
                    <a:pt x="4189" y="9746"/>
                  </a:cubicBezTo>
                  <a:cubicBezTo>
                    <a:pt x="4207" y="9746"/>
                    <a:pt x="4225" y="9744"/>
                    <a:pt x="4244" y="9739"/>
                  </a:cubicBezTo>
                  <a:cubicBezTo>
                    <a:pt x="4266" y="9739"/>
                    <a:pt x="4300" y="9716"/>
                    <a:pt x="4323" y="9716"/>
                  </a:cubicBezTo>
                  <a:cubicBezTo>
                    <a:pt x="4232" y="10100"/>
                    <a:pt x="4142" y="10484"/>
                    <a:pt x="4041" y="10879"/>
                  </a:cubicBezTo>
                  <a:lnTo>
                    <a:pt x="3691" y="12312"/>
                  </a:lnTo>
                  <a:cubicBezTo>
                    <a:pt x="3600" y="12131"/>
                    <a:pt x="3499" y="11962"/>
                    <a:pt x="3409" y="11781"/>
                  </a:cubicBezTo>
                  <a:cubicBezTo>
                    <a:pt x="3284" y="11522"/>
                    <a:pt x="3149" y="11274"/>
                    <a:pt x="3002" y="11025"/>
                  </a:cubicBezTo>
                  <a:cubicBezTo>
                    <a:pt x="2856" y="10766"/>
                    <a:pt x="2698" y="10518"/>
                    <a:pt x="2528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56" y="9841"/>
                    <a:pt x="2032" y="9762"/>
                    <a:pt x="1930" y="9671"/>
                  </a:cubicBezTo>
                  <a:lnTo>
                    <a:pt x="1930" y="9671"/>
                  </a:lnTo>
                  <a:lnTo>
                    <a:pt x="2179" y="10021"/>
                  </a:lnTo>
                  <a:cubicBezTo>
                    <a:pt x="2258" y="10134"/>
                    <a:pt x="2325" y="10258"/>
                    <a:pt x="2404" y="10382"/>
                  </a:cubicBezTo>
                  <a:cubicBezTo>
                    <a:pt x="2472" y="10495"/>
                    <a:pt x="2528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15" y="11928"/>
                  </a:cubicBezTo>
                  <a:cubicBezTo>
                    <a:pt x="3239" y="12199"/>
                    <a:pt x="3375" y="12458"/>
                    <a:pt x="3510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88" y="13147"/>
                    <a:pt x="3442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30" y="13440"/>
                    <a:pt x="2438" y="14298"/>
                    <a:pt x="2980" y="15144"/>
                  </a:cubicBezTo>
                  <a:cubicBezTo>
                    <a:pt x="2720" y="16182"/>
                    <a:pt x="2449" y="17209"/>
                    <a:pt x="2190" y="18191"/>
                  </a:cubicBezTo>
                  <a:cubicBezTo>
                    <a:pt x="2190" y="18202"/>
                    <a:pt x="2190" y="18213"/>
                    <a:pt x="2167" y="18236"/>
                  </a:cubicBezTo>
                  <a:cubicBezTo>
                    <a:pt x="2009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1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cubicBezTo>
                    <a:pt x="1953" y="18665"/>
                    <a:pt x="1987" y="18699"/>
                    <a:pt x="2043" y="18721"/>
                  </a:cubicBezTo>
                  <a:cubicBezTo>
                    <a:pt x="1682" y="20064"/>
                    <a:pt x="1344" y="21317"/>
                    <a:pt x="1061" y="22411"/>
                  </a:cubicBezTo>
                  <a:cubicBezTo>
                    <a:pt x="407" y="24894"/>
                    <a:pt x="1" y="26552"/>
                    <a:pt x="1" y="26552"/>
                  </a:cubicBezTo>
                  <a:cubicBezTo>
                    <a:pt x="1" y="26552"/>
                    <a:pt x="520" y="24916"/>
                    <a:pt x="1253" y="22468"/>
                  </a:cubicBezTo>
                  <a:cubicBezTo>
                    <a:pt x="1592" y="21339"/>
                    <a:pt x="1987" y="20041"/>
                    <a:pt x="2382" y="18642"/>
                  </a:cubicBezTo>
                  <a:cubicBezTo>
                    <a:pt x="2912" y="18428"/>
                    <a:pt x="3442" y="18213"/>
                    <a:pt x="3984" y="17988"/>
                  </a:cubicBezTo>
                  <a:cubicBezTo>
                    <a:pt x="4277" y="17852"/>
                    <a:pt x="4571" y="17706"/>
                    <a:pt x="4864" y="17570"/>
                  </a:cubicBezTo>
                  <a:cubicBezTo>
                    <a:pt x="5146" y="17401"/>
                    <a:pt x="5428" y="17232"/>
                    <a:pt x="5711" y="17051"/>
                  </a:cubicBezTo>
                  <a:lnTo>
                    <a:pt x="5711" y="17051"/>
                  </a:lnTo>
                  <a:cubicBezTo>
                    <a:pt x="5406" y="17153"/>
                    <a:pt x="5101" y="17288"/>
                    <a:pt x="4797" y="17401"/>
                  </a:cubicBezTo>
                  <a:cubicBezTo>
                    <a:pt x="4492" y="17514"/>
                    <a:pt x="4187" y="17604"/>
                    <a:pt x="3883" y="17717"/>
                  </a:cubicBezTo>
                  <a:cubicBezTo>
                    <a:pt x="3420" y="17864"/>
                    <a:pt x="2957" y="18033"/>
                    <a:pt x="2506" y="18213"/>
                  </a:cubicBezTo>
                  <a:cubicBezTo>
                    <a:pt x="2754" y="17333"/>
                    <a:pt x="3002" y="16408"/>
                    <a:pt x="3251" y="15471"/>
                  </a:cubicBezTo>
                  <a:cubicBezTo>
                    <a:pt x="3273" y="15483"/>
                    <a:pt x="3296" y="15488"/>
                    <a:pt x="3318" y="15488"/>
                  </a:cubicBezTo>
                  <a:cubicBezTo>
                    <a:pt x="3341" y="15488"/>
                    <a:pt x="3363" y="15483"/>
                    <a:pt x="3386" y="15471"/>
                  </a:cubicBezTo>
                  <a:lnTo>
                    <a:pt x="4232" y="15065"/>
                  </a:lnTo>
                  <a:cubicBezTo>
                    <a:pt x="4503" y="14907"/>
                    <a:pt x="4763" y="14749"/>
                    <a:pt x="5022" y="14591"/>
                  </a:cubicBezTo>
                  <a:cubicBezTo>
                    <a:pt x="5282" y="14422"/>
                    <a:pt x="5541" y="14264"/>
                    <a:pt x="5801" y="14095"/>
                  </a:cubicBezTo>
                  <a:cubicBezTo>
                    <a:pt x="6049" y="13925"/>
                    <a:pt x="6320" y="13790"/>
                    <a:pt x="6579" y="13621"/>
                  </a:cubicBezTo>
                  <a:lnTo>
                    <a:pt x="6579" y="13621"/>
                  </a:lnTo>
                  <a:cubicBezTo>
                    <a:pt x="6286" y="13711"/>
                    <a:pt x="6004" y="13824"/>
                    <a:pt x="5711" y="13937"/>
                  </a:cubicBezTo>
                  <a:cubicBezTo>
                    <a:pt x="5417" y="14038"/>
                    <a:pt x="5158" y="14196"/>
                    <a:pt x="4876" y="14332"/>
                  </a:cubicBezTo>
                  <a:cubicBezTo>
                    <a:pt x="4605" y="14478"/>
                    <a:pt x="4334" y="14614"/>
                    <a:pt x="4074" y="14760"/>
                  </a:cubicBezTo>
                  <a:cubicBezTo>
                    <a:pt x="3849" y="14873"/>
                    <a:pt x="3612" y="14975"/>
                    <a:pt x="3386" y="15088"/>
                  </a:cubicBezTo>
                  <a:lnTo>
                    <a:pt x="3375" y="15054"/>
                  </a:lnTo>
                  <a:cubicBezTo>
                    <a:pt x="3510" y="14512"/>
                    <a:pt x="3657" y="13971"/>
                    <a:pt x="3804" y="13418"/>
                  </a:cubicBezTo>
                  <a:cubicBezTo>
                    <a:pt x="3871" y="13169"/>
                    <a:pt x="3928" y="12910"/>
                    <a:pt x="3984" y="12662"/>
                  </a:cubicBezTo>
                  <a:lnTo>
                    <a:pt x="4695" y="12334"/>
                  </a:lnTo>
                  <a:cubicBezTo>
                    <a:pt x="4988" y="12165"/>
                    <a:pt x="5293" y="11985"/>
                    <a:pt x="5586" y="11815"/>
                  </a:cubicBezTo>
                  <a:cubicBezTo>
                    <a:pt x="6162" y="11432"/>
                    <a:pt x="6737" y="11071"/>
                    <a:pt x="7290" y="10664"/>
                  </a:cubicBezTo>
                  <a:lnTo>
                    <a:pt x="7290" y="10664"/>
                  </a:lnTo>
                  <a:cubicBezTo>
                    <a:pt x="6974" y="10800"/>
                    <a:pt x="6670" y="10946"/>
                    <a:pt x="6354" y="11093"/>
                  </a:cubicBezTo>
                  <a:lnTo>
                    <a:pt x="5440" y="11556"/>
                  </a:lnTo>
                  <a:cubicBezTo>
                    <a:pt x="5135" y="11714"/>
                    <a:pt x="4830" y="11872"/>
                    <a:pt x="4526" y="12030"/>
                  </a:cubicBezTo>
                  <a:lnTo>
                    <a:pt x="4097" y="12233"/>
                  </a:lnTo>
                  <a:cubicBezTo>
                    <a:pt x="4199" y="11804"/>
                    <a:pt x="4300" y="11364"/>
                    <a:pt x="4402" y="10946"/>
                  </a:cubicBezTo>
                  <a:cubicBezTo>
                    <a:pt x="4514" y="10484"/>
                    <a:pt x="4616" y="10032"/>
                    <a:pt x="4718" y="9581"/>
                  </a:cubicBezTo>
                  <a:cubicBezTo>
                    <a:pt x="4853" y="9536"/>
                    <a:pt x="4988" y="9502"/>
                    <a:pt x="5113" y="9446"/>
                  </a:cubicBezTo>
                  <a:cubicBezTo>
                    <a:pt x="5395" y="9321"/>
                    <a:pt x="5665" y="9209"/>
                    <a:pt x="5936" y="9073"/>
                  </a:cubicBezTo>
                  <a:cubicBezTo>
                    <a:pt x="6185" y="8927"/>
                    <a:pt x="6444" y="8780"/>
                    <a:pt x="6692" y="8611"/>
                  </a:cubicBezTo>
                  <a:cubicBezTo>
                    <a:pt x="6929" y="8419"/>
                    <a:pt x="7166" y="8238"/>
                    <a:pt x="7381" y="8046"/>
                  </a:cubicBezTo>
                  <a:lnTo>
                    <a:pt x="7381" y="8046"/>
                  </a:lnTo>
                  <a:cubicBezTo>
                    <a:pt x="7110" y="8182"/>
                    <a:pt x="6862" y="8317"/>
                    <a:pt x="6602" y="8453"/>
                  </a:cubicBezTo>
                  <a:cubicBezTo>
                    <a:pt x="6343" y="8588"/>
                    <a:pt x="6060" y="8690"/>
                    <a:pt x="5801" y="8814"/>
                  </a:cubicBezTo>
                  <a:cubicBezTo>
                    <a:pt x="5541" y="8938"/>
                    <a:pt x="5259" y="9017"/>
                    <a:pt x="4988" y="9118"/>
                  </a:cubicBezTo>
                  <a:lnTo>
                    <a:pt x="4808" y="9186"/>
                  </a:lnTo>
                  <a:cubicBezTo>
                    <a:pt x="4853" y="8972"/>
                    <a:pt x="4898" y="8746"/>
                    <a:pt x="4943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16" y="6670"/>
                    <a:pt x="5327" y="6681"/>
                    <a:pt x="5327" y="6692"/>
                  </a:cubicBezTo>
                  <a:lnTo>
                    <a:pt x="5349" y="6715"/>
                  </a:lnTo>
                  <a:cubicBezTo>
                    <a:pt x="5382" y="6753"/>
                    <a:pt x="5428" y="6774"/>
                    <a:pt x="5477" y="6774"/>
                  </a:cubicBezTo>
                  <a:cubicBezTo>
                    <a:pt x="5514" y="6774"/>
                    <a:pt x="5552" y="6762"/>
                    <a:pt x="5586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0" y="4909"/>
                  </a:cubicBezTo>
                  <a:lnTo>
                    <a:pt x="7730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51" y="5812"/>
                    <a:pt x="5846" y="6072"/>
                    <a:pt x="5530" y="6320"/>
                  </a:cubicBezTo>
                  <a:cubicBezTo>
                    <a:pt x="5485" y="6263"/>
                    <a:pt x="5451" y="6196"/>
                    <a:pt x="5417" y="6139"/>
                  </a:cubicBezTo>
                  <a:cubicBezTo>
                    <a:pt x="5530" y="5474"/>
                    <a:pt x="5643" y="4830"/>
                    <a:pt x="5744" y="4244"/>
                  </a:cubicBezTo>
                  <a:cubicBezTo>
                    <a:pt x="5846" y="3612"/>
                    <a:pt x="5959" y="3025"/>
                    <a:pt x="6004" y="2506"/>
                  </a:cubicBezTo>
                  <a:cubicBezTo>
                    <a:pt x="6049" y="1987"/>
                    <a:pt x="6106" y="1547"/>
                    <a:pt x="6139" y="1163"/>
                  </a:cubicBezTo>
                  <a:cubicBezTo>
                    <a:pt x="6218" y="430"/>
                    <a:pt x="6263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"/>
            <p:cNvSpPr/>
            <p:nvPr/>
          </p:nvSpPr>
          <p:spPr>
            <a:xfrm>
              <a:off x="4911050" y="4222731"/>
              <a:ext cx="478318" cy="584435"/>
            </a:xfrm>
            <a:custGeom>
              <a:rect b="b" l="l" r="r" t="t"/>
              <a:pathLst>
                <a:path extrusionOk="0" h="17029" w="13937">
                  <a:moveTo>
                    <a:pt x="1" y="1"/>
                  </a:moveTo>
                  <a:lnTo>
                    <a:pt x="283" y="768"/>
                  </a:lnTo>
                  <a:cubicBezTo>
                    <a:pt x="1321" y="4074"/>
                    <a:pt x="147" y="8069"/>
                    <a:pt x="1614" y="11093"/>
                  </a:cubicBezTo>
                  <a:cubicBezTo>
                    <a:pt x="3431" y="15223"/>
                    <a:pt x="8103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"/>
            <p:cNvSpPr/>
            <p:nvPr/>
          </p:nvSpPr>
          <p:spPr>
            <a:xfrm>
              <a:off x="4978420" y="4352460"/>
              <a:ext cx="337366" cy="447739"/>
            </a:xfrm>
            <a:custGeom>
              <a:rect b="b" l="l" r="r" t="t"/>
              <a:pathLst>
                <a:path extrusionOk="0" h="13046" w="983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8" y="216"/>
                    <a:pt x="385" y="588"/>
                  </a:cubicBezTo>
                  <a:cubicBezTo>
                    <a:pt x="622" y="971"/>
                    <a:pt x="971" y="1502"/>
                    <a:pt x="1411" y="2134"/>
                  </a:cubicBezTo>
                  <a:cubicBezTo>
                    <a:pt x="1840" y="2766"/>
                    <a:pt x="2337" y="3510"/>
                    <a:pt x="2890" y="4289"/>
                  </a:cubicBezTo>
                  <a:lnTo>
                    <a:pt x="3589" y="5271"/>
                  </a:lnTo>
                  <a:cubicBezTo>
                    <a:pt x="3465" y="5237"/>
                    <a:pt x="3352" y="5203"/>
                    <a:pt x="3228" y="5169"/>
                  </a:cubicBezTo>
                  <a:lnTo>
                    <a:pt x="2766" y="5045"/>
                  </a:lnTo>
                  <a:cubicBezTo>
                    <a:pt x="2608" y="5000"/>
                    <a:pt x="2450" y="4966"/>
                    <a:pt x="2303" y="4910"/>
                  </a:cubicBezTo>
                  <a:lnTo>
                    <a:pt x="1840" y="4774"/>
                  </a:lnTo>
                  <a:cubicBezTo>
                    <a:pt x="1694" y="4718"/>
                    <a:pt x="1536" y="4673"/>
                    <a:pt x="1378" y="4628"/>
                  </a:cubicBezTo>
                  <a:cubicBezTo>
                    <a:pt x="1073" y="4515"/>
                    <a:pt x="780" y="4391"/>
                    <a:pt x="464" y="4289"/>
                  </a:cubicBezTo>
                  <a:lnTo>
                    <a:pt x="464" y="4289"/>
                  </a:lnTo>
                  <a:cubicBezTo>
                    <a:pt x="734" y="4470"/>
                    <a:pt x="1017" y="4639"/>
                    <a:pt x="1287" y="4808"/>
                  </a:cubicBezTo>
                  <a:cubicBezTo>
                    <a:pt x="1434" y="4887"/>
                    <a:pt x="1581" y="4966"/>
                    <a:pt x="1739" y="5022"/>
                  </a:cubicBezTo>
                  <a:cubicBezTo>
                    <a:pt x="1874" y="5101"/>
                    <a:pt x="2032" y="5169"/>
                    <a:pt x="2190" y="5237"/>
                  </a:cubicBezTo>
                  <a:cubicBezTo>
                    <a:pt x="2337" y="5305"/>
                    <a:pt x="2495" y="5350"/>
                    <a:pt x="2653" y="5417"/>
                  </a:cubicBezTo>
                  <a:lnTo>
                    <a:pt x="3115" y="5575"/>
                  </a:lnTo>
                  <a:cubicBezTo>
                    <a:pt x="3409" y="5677"/>
                    <a:pt x="3702" y="5756"/>
                    <a:pt x="3996" y="5846"/>
                  </a:cubicBezTo>
                  <a:lnTo>
                    <a:pt x="4639" y="6738"/>
                  </a:lnTo>
                  <a:cubicBezTo>
                    <a:pt x="4977" y="7166"/>
                    <a:pt x="5316" y="7595"/>
                    <a:pt x="5643" y="8013"/>
                  </a:cubicBezTo>
                  <a:lnTo>
                    <a:pt x="5564" y="8013"/>
                  </a:lnTo>
                  <a:cubicBezTo>
                    <a:pt x="5372" y="7979"/>
                    <a:pt x="5192" y="7934"/>
                    <a:pt x="5000" y="7900"/>
                  </a:cubicBezTo>
                  <a:cubicBezTo>
                    <a:pt x="4797" y="7866"/>
                    <a:pt x="4616" y="7798"/>
                    <a:pt x="4436" y="7742"/>
                  </a:cubicBezTo>
                  <a:cubicBezTo>
                    <a:pt x="4244" y="7686"/>
                    <a:pt x="4063" y="7595"/>
                    <a:pt x="3871" y="7528"/>
                  </a:cubicBezTo>
                  <a:lnTo>
                    <a:pt x="2754" y="7054"/>
                  </a:lnTo>
                  <a:cubicBezTo>
                    <a:pt x="2371" y="6896"/>
                    <a:pt x="1987" y="6771"/>
                    <a:pt x="1592" y="6670"/>
                  </a:cubicBezTo>
                  <a:lnTo>
                    <a:pt x="1592" y="6670"/>
                  </a:lnTo>
                  <a:cubicBezTo>
                    <a:pt x="1773" y="6760"/>
                    <a:pt x="1953" y="6862"/>
                    <a:pt x="2134" y="6952"/>
                  </a:cubicBezTo>
                  <a:cubicBezTo>
                    <a:pt x="2314" y="7054"/>
                    <a:pt x="2483" y="7166"/>
                    <a:pt x="2653" y="7257"/>
                  </a:cubicBezTo>
                  <a:cubicBezTo>
                    <a:pt x="3003" y="7460"/>
                    <a:pt x="3364" y="7663"/>
                    <a:pt x="3725" y="7855"/>
                  </a:cubicBezTo>
                  <a:cubicBezTo>
                    <a:pt x="3905" y="7945"/>
                    <a:pt x="4097" y="8035"/>
                    <a:pt x="4289" y="8114"/>
                  </a:cubicBezTo>
                  <a:cubicBezTo>
                    <a:pt x="4481" y="8205"/>
                    <a:pt x="4684" y="8261"/>
                    <a:pt x="4887" y="8329"/>
                  </a:cubicBezTo>
                  <a:cubicBezTo>
                    <a:pt x="5090" y="8363"/>
                    <a:pt x="5293" y="8419"/>
                    <a:pt x="5508" y="8453"/>
                  </a:cubicBezTo>
                  <a:cubicBezTo>
                    <a:pt x="5677" y="8464"/>
                    <a:pt x="5857" y="8475"/>
                    <a:pt x="6027" y="8487"/>
                  </a:cubicBezTo>
                  <a:cubicBezTo>
                    <a:pt x="6185" y="8690"/>
                    <a:pt x="6343" y="8893"/>
                    <a:pt x="6501" y="9096"/>
                  </a:cubicBezTo>
                  <a:cubicBezTo>
                    <a:pt x="7065" y="9796"/>
                    <a:pt x="7618" y="10450"/>
                    <a:pt x="8080" y="11026"/>
                  </a:cubicBezTo>
                  <a:cubicBezTo>
                    <a:pt x="7449" y="10800"/>
                    <a:pt x="6817" y="10597"/>
                    <a:pt x="6185" y="10405"/>
                  </a:cubicBezTo>
                  <a:cubicBezTo>
                    <a:pt x="5778" y="10258"/>
                    <a:pt x="5384" y="10123"/>
                    <a:pt x="4989" y="9976"/>
                  </a:cubicBezTo>
                  <a:cubicBezTo>
                    <a:pt x="4582" y="9841"/>
                    <a:pt x="4176" y="9717"/>
                    <a:pt x="3770" y="9615"/>
                  </a:cubicBezTo>
                  <a:lnTo>
                    <a:pt x="3770" y="9615"/>
                  </a:lnTo>
                  <a:cubicBezTo>
                    <a:pt x="4142" y="9818"/>
                    <a:pt x="4515" y="10010"/>
                    <a:pt x="4887" y="10202"/>
                  </a:cubicBezTo>
                  <a:cubicBezTo>
                    <a:pt x="5271" y="10394"/>
                    <a:pt x="5654" y="10563"/>
                    <a:pt x="6038" y="10744"/>
                  </a:cubicBezTo>
                  <a:cubicBezTo>
                    <a:pt x="6828" y="11048"/>
                    <a:pt x="7629" y="11342"/>
                    <a:pt x="8430" y="11601"/>
                  </a:cubicBezTo>
                  <a:lnTo>
                    <a:pt x="8475" y="11601"/>
                  </a:lnTo>
                  <a:cubicBezTo>
                    <a:pt x="8487" y="11605"/>
                    <a:pt x="8498" y="11606"/>
                    <a:pt x="8509" y="11606"/>
                  </a:cubicBezTo>
                  <a:cubicBezTo>
                    <a:pt x="8531" y="11606"/>
                    <a:pt x="8551" y="11601"/>
                    <a:pt x="8566" y="11601"/>
                  </a:cubicBezTo>
                  <a:cubicBezTo>
                    <a:pt x="8882" y="11962"/>
                    <a:pt x="9152" y="12278"/>
                    <a:pt x="9367" y="12515"/>
                  </a:cubicBezTo>
                  <a:cubicBezTo>
                    <a:pt x="9660" y="12854"/>
                    <a:pt x="9830" y="13045"/>
                    <a:pt x="9830" y="13045"/>
                  </a:cubicBezTo>
                  <a:lnTo>
                    <a:pt x="9435" y="12470"/>
                  </a:lnTo>
                  <a:cubicBezTo>
                    <a:pt x="9243" y="12199"/>
                    <a:pt x="9006" y="11838"/>
                    <a:pt x="8712" y="11432"/>
                  </a:cubicBezTo>
                  <a:cubicBezTo>
                    <a:pt x="8735" y="11263"/>
                    <a:pt x="8769" y="11093"/>
                    <a:pt x="8791" y="10924"/>
                  </a:cubicBezTo>
                  <a:cubicBezTo>
                    <a:pt x="8803" y="10755"/>
                    <a:pt x="8791" y="10574"/>
                    <a:pt x="8780" y="10405"/>
                  </a:cubicBezTo>
                  <a:cubicBezTo>
                    <a:pt x="8769" y="10236"/>
                    <a:pt x="8735" y="10066"/>
                    <a:pt x="8712" y="9897"/>
                  </a:cubicBezTo>
                  <a:lnTo>
                    <a:pt x="8588" y="9412"/>
                  </a:lnTo>
                  <a:cubicBezTo>
                    <a:pt x="8498" y="9096"/>
                    <a:pt x="8385" y="8780"/>
                    <a:pt x="8261" y="8475"/>
                  </a:cubicBezTo>
                  <a:cubicBezTo>
                    <a:pt x="8137" y="8171"/>
                    <a:pt x="8013" y="7866"/>
                    <a:pt x="7866" y="7573"/>
                  </a:cubicBezTo>
                  <a:lnTo>
                    <a:pt x="7866" y="7573"/>
                  </a:lnTo>
                  <a:cubicBezTo>
                    <a:pt x="7922" y="7889"/>
                    <a:pt x="8013" y="8205"/>
                    <a:pt x="8080" y="8532"/>
                  </a:cubicBezTo>
                  <a:cubicBezTo>
                    <a:pt x="8114" y="8690"/>
                    <a:pt x="8148" y="8848"/>
                    <a:pt x="8182" y="9006"/>
                  </a:cubicBezTo>
                  <a:lnTo>
                    <a:pt x="8272" y="9480"/>
                  </a:lnTo>
                  <a:lnTo>
                    <a:pt x="8340" y="9954"/>
                  </a:lnTo>
                  <a:lnTo>
                    <a:pt x="8374" y="10428"/>
                  </a:lnTo>
                  <a:cubicBezTo>
                    <a:pt x="8374" y="10574"/>
                    <a:pt x="8363" y="10732"/>
                    <a:pt x="8363" y="10879"/>
                  </a:cubicBezTo>
                  <a:cubicBezTo>
                    <a:pt x="8351" y="10901"/>
                    <a:pt x="8351" y="10924"/>
                    <a:pt x="8351" y="10935"/>
                  </a:cubicBezTo>
                  <a:cubicBezTo>
                    <a:pt x="7900" y="10326"/>
                    <a:pt x="7392" y="9593"/>
                    <a:pt x="6817" y="8836"/>
                  </a:cubicBezTo>
                  <a:cubicBezTo>
                    <a:pt x="6681" y="8645"/>
                    <a:pt x="6512" y="8442"/>
                    <a:pt x="6365" y="8238"/>
                  </a:cubicBezTo>
                  <a:cubicBezTo>
                    <a:pt x="6320" y="7889"/>
                    <a:pt x="6309" y="7539"/>
                    <a:pt x="6275" y="7166"/>
                  </a:cubicBezTo>
                  <a:cubicBezTo>
                    <a:pt x="6241" y="6794"/>
                    <a:pt x="6219" y="6444"/>
                    <a:pt x="6173" y="6083"/>
                  </a:cubicBezTo>
                  <a:cubicBezTo>
                    <a:pt x="6140" y="5711"/>
                    <a:pt x="6083" y="5350"/>
                    <a:pt x="6015" y="4989"/>
                  </a:cubicBezTo>
                  <a:cubicBezTo>
                    <a:pt x="5982" y="4808"/>
                    <a:pt x="5936" y="4639"/>
                    <a:pt x="5891" y="4458"/>
                  </a:cubicBezTo>
                  <a:cubicBezTo>
                    <a:pt x="5846" y="4278"/>
                    <a:pt x="5778" y="4108"/>
                    <a:pt x="5711" y="3939"/>
                  </a:cubicBezTo>
                  <a:lnTo>
                    <a:pt x="5711" y="3939"/>
                  </a:lnTo>
                  <a:cubicBezTo>
                    <a:pt x="5722" y="4120"/>
                    <a:pt x="5767" y="4289"/>
                    <a:pt x="5778" y="4481"/>
                  </a:cubicBezTo>
                  <a:cubicBezTo>
                    <a:pt x="5790" y="4661"/>
                    <a:pt x="5812" y="4831"/>
                    <a:pt x="5812" y="5022"/>
                  </a:cubicBezTo>
                  <a:cubicBezTo>
                    <a:pt x="5824" y="5384"/>
                    <a:pt x="5824" y="5745"/>
                    <a:pt x="5835" y="6106"/>
                  </a:cubicBezTo>
                  <a:cubicBezTo>
                    <a:pt x="5846" y="6602"/>
                    <a:pt x="5857" y="7099"/>
                    <a:pt x="5880" y="7607"/>
                  </a:cubicBezTo>
                  <a:cubicBezTo>
                    <a:pt x="5598" y="7223"/>
                    <a:pt x="5293" y="6839"/>
                    <a:pt x="5000" y="6456"/>
                  </a:cubicBezTo>
                  <a:cubicBezTo>
                    <a:pt x="4785" y="6162"/>
                    <a:pt x="4571" y="5869"/>
                    <a:pt x="4357" y="5575"/>
                  </a:cubicBezTo>
                  <a:lnTo>
                    <a:pt x="4470" y="5113"/>
                  </a:lnTo>
                  <a:cubicBezTo>
                    <a:pt x="4515" y="4921"/>
                    <a:pt x="4537" y="4718"/>
                    <a:pt x="4571" y="4515"/>
                  </a:cubicBezTo>
                  <a:cubicBezTo>
                    <a:pt x="4605" y="4120"/>
                    <a:pt x="4616" y="3725"/>
                    <a:pt x="4594" y="3319"/>
                  </a:cubicBezTo>
                  <a:cubicBezTo>
                    <a:pt x="4571" y="2924"/>
                    <a:pt x="4526" y="2540"/>
                    <a:pt x="4458" y="2145"/>
                  </a:cubicBezTo>
                  <a:cubicBezTo>
                    <a:pt x="4379" y="1761"/>
                    <a:pt x="4312" y="1378"/>
                    <a:pt x="4210" y="994"/>
                  </a:cubicBezTo>
                  <a:lnTo>
                    <a:pt x="4210" y="994"/>
                  </a:lnTo>
                  <a:cubicBezTo>
                    <a:pt x="4199" y="1784"/>
                    <a:pt x="4244" y="2563"/>
                    <a:pt x="4233" y="3330"/>
                  </a:cubicBezTo>
                  <a:cubicBezTo>
                    <a:pt x="4210" y="3522"/>
                    <a:pt x="4221" y="3713"/>
                    <a:pt x="4199" y="3894"/>
                  </a:cubicBezTo>
                  <a:cubicBezTo>
                    <a:pt x="4187" y="4086"/>
                    <a:pt x="4165" y="4278"/>
                    <a:pt x="4142" y="4458"/>
                  </a:cubicBezTo>
                  <a:cubicBezTo>
                    <a:pt x="4108" y="4650"/>
                    <a:pt x="4075" y="4842"/>
                    <a:pt x="4041" y="5022"/>
                  </a:cubicBezTo>
                  <a:cubicBezTo>
                    <a:pt x="4029" y="5056"/>
                    <a:pt x="4018" y="5090"/>
                    <a:pt x="4018" y="5113"/>
                  </a:cubicBezTo>
                  <a:cubicBezTo>
                    <a:pt x="3747" y="4752"/>
                    <a:pt x="3476" y="4391"/>
                    <a:pt x="3217" y="4052"/>
                  </a:cubicBezTo>
                  <a:cubicBezTo>
                    <a:pt x="2641" y="3285"/>
                    <a:pt x="2089" y="2585"/>
                    <a:pt x="1615" y="1987"/>
                  </a:cubicBezTo>
                  <a:cubicBezTo>
                    <a:pt x="1141" y="1378"/>
                    <a:pt x="734" y="881"/>
                    <a:pt x="452" y="54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"/>
            <p:cNvSpPr/>
            <p:nvPr/>
          </p:nvSpPr>
          <p:spPr>
            <a:xfrm>
              <a:off x="5103928" y="4836578"/>
              <a:ext cx="228125" cy="287224"/>
            </a:xfrm>
            <a:custGeom>
              <a:rect b="b" l="l" r="r" t="t"/>
              <a:pathLst>
                <a:path extrusionOk="0" h="8369" w="6647">
                  <a:moveTo>
                    <a:pt x="3871" y="0"/>
                  </a:moveTo>
                  <a:cubicBezTo>
                    <a:pt x="2516" y="655"/>
                    <a:pt x="1128" y="1241"/>
                    <a:pt x="485" y="2720"/>
                  </a:cubicBezTo>
                  <a:cubicBezTo>
                    <a:pt x="158" y="3464"/>
                    <a:pt x="0" y="4277"/>
                    <a:pt x="0" y="5089"/>
                  </a:cubicBezTo>
                  <a:cubicBezTo>
                    <a:pt x="0" y="6545"/>
                    <a:pt x="722" y="7730"/>
                    <a:pt x="1918" y="8362"/>
                  </a:cubicBezTo>
                  <a:cubicBezTo>
                    <a:pt x="1977" y="8366"/>
                    <a:pt x="2035" y="8369"/>
                    <a:pt x="2093" y="8369"/>
                  </a:cubicBezTo>
                  <a:cubicBezTo>
                    <a:pt x="3463" y="8369"/>
                    <a:pt x="4881" y="7132"/>
                    <a:pt x="5552" y="6082"/>
                  </a:cubicBezTo>
                  <a:cubicBezTo>
                    <a:pt x="6567" y="4378"/>
                    <a:pt x="6646" y="2291"/>
                    <a:pt x="5778" y="519"/>
                  </a:cubicBezTo>
                  <a:cubicBezTo>
                    <a:pt x="5574" y="429"/>
                    <a:pt x="5349" y="361"/>
                    <a:pt x="5123" y="327"/>
                  </a:cubicBezTo>
                  <a:cubicBezTo>
                    <a:pt x="4694" y="215"/>
                    <a:pt x="4288" y="113"/>
                    <a:pt x="387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"/>
            <p:cNvSpPr/>
            <p:nvPr/>
          </p:nvSpPr>
          <p:spPr>
            <a:xfrm>
              <a:off x="5133546" y="4836647"/>
              <a:ext cx="201767" cy="191677"/>
            </a:xfrm>
            <a:custGeom>
              <a:rect b="b" l="l" r="r" t="t"/>
              <a:pathLst>
                <a:path extrusionOk="0" h="5585" w="5879">
                  <a:moveTo>
                    <a:pt x="3840" y="0"/>
                  </a:moveTo>
                  <a:cubicBezTo>
                    <a:pt x="3757" y="0"/>
                    <a:pt x="3672" y="7"/>
                    <a:pt x="3583" y="21"/>
                  </a:cubicBezTo>
                  <a:cubicBezTo>
                    <a:pt x="3211" y="66"/>
                    <a:pt x="2850" y="213"/>
                    <a:pt x="2545" y="416"/>
                  </a:cubicBezTo>
                  <a:cubicBezTo>
                    <a:pt x="2263" y="608"/>
                    <a:pt x="2161" y="867"/>
                    <a:pt x="1924" y="1093"/>
                  </a:cubicBezTo>
                  <a:cubicBezTo>
                    <a:pt x="1371" y="1634"/>
                    <a:pt x="570" y="1860"/>
                    <a:pt x="175" y="2582"/>
                  </a:cubicBezTo>
                  <a:cubicBezTo>
                    <a:pt x="0" y="2895"/>
                    <a:pt x="13" y="3689"/>
                    <a:pt x="379" y="3689"/>
                  </a:cubicBezTo>
                  <a:cubicBezTo>
                    <a:pt x="462" y="3689"/>
                    <a:pt x="562" y="3648"/>
                    <a:pt x="683" y="3553"/>
                  </a:cubicBezTo>
                  <a:lnTo>
                    <a:pt x="683" y="3553"/>
                  </a:lnTo>
                  <a:cubicBezTo>
                    <a:pt x="469" y="3880"/>
                    <a:pt x="277" y="4512"/>
                    <a:pt x="694" y="4738"/>
                  </a:cubicBezTo>
                  <a:cubicBezTo>
                    <a:pt x="781" y="4789"/>
                    <a:pt x="884" y="4812"/>
                    <a:pt x="992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6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0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8" y="5052"/>
                    <a:pt x="4617" y="5110"/>
                    <a:pt x="4798" y="5110"/>
                  </a:cubicBezTo>
                  <a:cubicBezTo>
                    <a:pt x="5612" y="5110"/>
                    <a:pt x="5879" y="3934"/>
                    <a:pt x="5851" y="3113"/>
                  </a:cubicBezTo>
                  <a:cubicBezTo>
                    <a:pt x="5817" y="2368"/>
                    <a:pt x="5625" y="1646"/>
                    <a:pt x="5287" y="991"/>
                  </a:cubicBezTo>
                  <a:cubicBezTo>
                    <a:pt x="4966" y="420"/>
                    <a:pt x="4494" y="0"/>
                    <a:pt x="384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"/>
            <p:cNvSpPr/>
            <p:nvPr/>
          </p:nvSpPr>
          <p:spPr>
            <a:xfrm>
              <a:off x="5169376" y="4854768"/>
              <a:ext cx="176611" cy="282831"/>
            </a:xfrm>
            <a:custGeom>
              <a:rect b="b" l="l" r="r" t="t"/>
              <a:pathLst>
                <a:path extrusionOk="0" h="8241" w="5146">
                  <a:moveTo>
                    <a:pt x="3871" y="1"/>
                  </a:moveTo>
                  <a:lnTo>
                    <a:pt x="3871" y="1"/>
                  </a:lnTo>
                  <a:cubicBezTo>
                    <a:pt x="4390" y="1005"/>
                    <a:pt x="4581" y="2145"/>
                    <a:pt x="4423" y="3262"/>
                  </a:cubicBezTo>
                  <a:cubicBezTo>
                    <a:pt x="4333" y="4074"/>
                    <a:pt x="4074" y="4853"/>
                    <a:pt x="3645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4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6" y="2269"/>
                  </a:cubicBezTo>
                  <a:cubicBezTo>
                    <a:pt x="4909" y="1829"/>
                    <a:pt x="4864" y="1332"/>
                    <a:pt x="4672" y="915"/>
                  </a:cubicBezTo>
                  <a:cubicBezTo>
                    <a:pt x="4514" y="587"/>
                    <a:pt x="4288" y="305"/>
                    <a:pt x="3995" y="68"/>
                  </a:cubicBezTo>
                  <a:cubicBezTo>
                    <a:pt x="3972" y="57"/>
                    <a:pt x="3961" y="46"/>
                    <a:pt x="3938" y="34"/>
                  </a:cubicBezTo>
                  <a:cubicBezTo>
                    <a:pt x="3916" y="23"/>
                    <a:pt x="3893" y="12"/>
                    <a:pt x="38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"/>
            <p:cNvSpPr/>
            <p:nvPr/>
          </p:nvSpPr>
          <p:spPr>
            <a:xfrm>
              <a:off x="5268115" y="4858269"/>
              <a:ext cx="41870" cy="160755"/>
            </a:xfrm>
            <a:custGeom>
              <a:rect b="b" l="l" r="r" t="t"/>
              <a:pathLst>
                <a:path extrusionOk="0" h="4684" w="1220">
                  <a:moveTo>
                    <a:pt x="869" y="0"/>
                  </a:moveTo>
                  <a:cubicBezTo>
                    <a:pt x="869" y="0"/>
                    <a:pt x="892" y="79"/>
                    <a:pt x="948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7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7" y="1501"/>
                  </a:cubicBezTo>
                  <a:cubicBezTo>
                    <a:pt x="1016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60" y="1941"/>
                  </a:cubicBezTo>
                  <a:cubicBezTo>
                    <a:pt x="937" y="2088"/>
                    <a:pt x="903" y="2234"/>
                    <a:pt x="869" y="2381"/>
                  </a:cubicBezTo>
                  <a:cubicBezTo>
                    <a:pt x="824" y="2528"/>
                    <a:pt x="790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4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3" y="3825"/>
                    <a:pt x="599" y="3701"/>
                  </a:cubicBezTo>
                  <a:cubicBezTo>
                    <a:pt x="655" y="3577"/>
                    <a:pt x="723" y="3442"/>
                    <a:pt x="768" y="3306"/>
                  </a:cubicBezTo>
                  <a:cubicBezTo>
                    <a:pt x="824" y="3182"/>
                    <a:pt x="869" y="3024"/>
                    <a:pt x="926" y="2889"/>
                  </a:cubicBezTo>
                  <a:cubicBezTo>
                    <a:pt x="982" y="2742"/>
                    <a:pt x="1039" y="2595"/>
                    <a:pt x="1073" y="2437"/>
                  </a:cubicBezTo>
                  <a:cubicBezTo>
                    <a:pt x="1095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08" y="1523"/>
                  </a:cubicBezTo>
                  <a:cubicBezTo>
                    <a:pt x="1219" y="1388"/>
                    <a:pt x="1208" y="1241"/>
                    <a:pt x="1208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06" y="508"/>
                    <a:pt x="1073" y="406"/>
                  </a:cubicBezTo>
                  <a:cubicBezTo>
                    <a:pt x="1039" y="339"/>
                    <a:pt x="1016" y="260"/>
                    <a:pt x="971" y="192"/>
                  </a:cubicBezTo>
                  <a:cubicBezTo>
                    <a:pt x="903" y="68"/>
                    <a:pt x="869" y="0"/>
                    <a:pt x="869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"/>
            <p:cNvSpPr/>
            <p:nvPr/>
          </p:nvSpPr>
          <p:spPr>
            <a:xfrm>
              <a:off x="5260359" y="4895815"/>
              <a:ext cx="34526" cy="84084"/>
            </a:xfrm>
            <a:custGeom>
              <a:rect b="b" l="l" r="r" t="t"/>
              <a:pathLst>
                <a:path extrusionOk="0" h="2450" w="1006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02" y="520"/>
                    <a:pt x="757" y="655"/>
                    <a:pt x="712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39" y="1851"/>
                    <a:pt x="306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59" y="2190"/>
                    <a:pt x="136" y="2235"/>
                  </a:cubicBezTo>
                  <a:cubicBezTo>
                    <a:pt x="102" y="2269"/>
                    <a:pt x="80" y="2314"/>
                    <a:pt x="57" y="2348"/>
                  </a:cubicBezTo>
                  <a:lnTo>
                    <a:pt x="1" y="2449"/>
                  </a:lnTo>
                  <a:cubicBezTo>
                    <a:pt x="1" y="2449"/>
                    <a:pt x="35" y="2415"/>
                    <a:pt x="102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49" y="2257"/>
                    <a:pt x="294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00" y="1761"/>
                    <a:pt x="847" y="1727"/>
                    <a:pt x="881" y="1648"/>
                  </a:cubicBezTo>
                  <a:cubicBezTo>
                    <a:pt x="915" y="1569"/>
                    <a:pt x="937" y="1490"/>
                    <a:pt x="971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71" y="1050"/>
                    <a:pt x="881" y="926"/>
                    <a:pt x="904" y="847"/>
                  </a:cubicBezTo>
                  <a:cubicBezTo>
                    <a:pt x="937" y="700"/>
                    <a:pt x="949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"/>
            <p:cNvSpPr/>
            <p:nvPr/>
          </p:nvSpPr>
          <p:spPr>
            <a:xfrm>
              <a:off x="5253804" y="4893481"/>
              <a:ext cx="35658" cy="67439"/>
            </a:xfrm>
            <a:custGeom>
              <a:rect b="b" l="l" r="r" t="t"/>
              <a:pathLst>
                <a:path extrusionOk="0" h="1965" w="1039">
                  <a:moveTo>
                    <a:pt x="1038" y="1"/>
                  </a:moveTo>
                  <a:cubicBezTo>
                    <a:pt x="1038" y="1"/>
                    <a:pt x="1027" y="35"/>
                    <a:pt x="1004" y="91"/>
                  </a:cubicBezTo>
                  <a:cubicBezTo>
                    <a:pt x="970" y="148"/>
                    <a:pt x="948" y="227"/>
                    <a:pt x="903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84" y="1378"/>
                  </a:cubicBezTo>
                  <a:cubicBezTo>
                    <a:pt x="350" y="1423"/>
                    <a:pt x="327" y="1479"/>
                    <a:pt x="293" y="1524"/>
                  </a:cubicBezTo>
                  <a:cubicBezTo>
                    <a:pt x="260" y="1581"/>
                    <a:pt x="226" y="1626"/>
                    <a:pt x="192" y="1671"/>
                  </a:cubicBezTo>
                  <a:cubicBezTo>
                    <a:pt x="147" y="1761"/>
                    <a:pt x="90" y="1829"/>
                    <a:pt x="56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23" y="1942"/>
                    <a:pt x="56" y="1931"/>
                    <a:pt x="79" y="1908"/>
                  </a:cubicBezTo>
                  <a:cubicBezTo>
                    <a:pt x="147" y="1852"/>
                    <a:pt x="226" y="1806"/>
                    <a:pt x="282" y="1750"/>
                  </a:cubicBezTo>
                  <a:cubicBezTo>
                    <a:pt x="327" y="1705"/>
                    <a:pt x="372" y="1660"/>
                    <a:pt x="418" y="1615"/>
                  </a:cubicBezTo>
                  <a:cubicBezTo>
                    <a:pt x="463" y="1569"/>
                    <a:pt x="508" y="1524"/>
                    <a:pt x="542" y="1479"/>
                  </a:cubicBezTo>
                  <a:cubicBezTo>
                    <a:pt x="587" y="1423"/>
                    <a:pt x="632" y="1366"/>
                    <a:pt x="666" y="1299"/>
                  </a:cubicBezTo>
                  <a:cubicBezTo>
                    <a:pt x="700" y="1242"/>
                    <a:pt x="745" y="1186"/>
                    <a:pt x="779" y="1118"/>
                  </a:cubicBezTo>
                  <a:cubicBezTo>
                    <a:pt x="812" y="1050"/>
                    <a:pt x="835" y="983"/>
                    <a:pt x="869" y="915"/>
                  </a:cubicBezTo>
                  <a:cubicBezTo>
                    <a:pt x="891" y="859"/>
                    <a:pt x="914" y="791"/>
                    <a:pt x="937" y="723"/>
                  </a:cubicBezTo>
                  <a:cubicBezTo>
                    <a:pt x="982" y="599"/>
                    <a:pt x="1004" y="486"/>
                    <a:pt x="1016" y="362"/>
                  </a:cubicBezTo>
                  <a:cubicBezTo>
                    <a:pt x="1038" y="272"/>
                    <a:pt x="1038" y="182"/>
                    <a:pt x="1038" y="103"/>
                  </a:cubicBezTo>
                  <a:lnTo>
                    <a:pt x="103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"/>
            <p:cNvSpPr/>
            <p:nvPr/>
          </p:nvSpPr>
          <p:spPr>
            <a:xfrm>
              <a:off x="4983465" y="4696347"/>
              <a:ext cx="335032" cy="203003"/>
            </a:xfrm>
            <a:custGeom>
              <a:rect b="b" l="l" r="r" t="t"/>
              <a:pathLst>
                <a:path extrusionOk="0" h="5915" w="9762">
                  <a:moveTo>
                    <a:pt x="3350" y="0"/>
                  </a:moveTo>
                  <a:cubicBezTo>
                    <a:pt x="3143" y="0"/>
                    <a:pt x="2933" y="15"/>
                    <a:pt x="2720" y="46"/>
                  </a:cubicBezTo>
                  <a:cubicBezTo>
                    <a:pt x="1422" y="238"/>
                    <a:pt x="260" y="1028"/>
                    <a:pt x="35" y="2258"/>
                  </a:cubicBezTo>
                  <a:cubicBezTo>
                    <a:pt x="23" y="2315"/>
                    <a:pt x="12" y="2371"/>
                    <a:pt x="1" y="2427"/>
                  </a:cubicBezTo>
                  <a:cubicBezTo>
                    <a:pt x="80" y="2653"/>
                    <a:pt x="170" y="2879"/>
                    <a:pt x="271" y="3093"/>
                  </a:cubicBezTo>
                  <a:cubicBezTo>
                    <a:pt x="926" y="4312"/>
                    <a:pt x="2122" y="5057"/>
                    <a:pt x="3375" y="5564"/>
                  </a:cubicBezTo>
                  <a:cubicBezTo>
                    <a:pt x="4142" y="5869"/>
                    <a:pt x="5124" y="5914"/>
                    <a:pt x="5936" y="5914"/>
                  </a:cubicBezTo>
                  <a:cubicBezTo>
                    <a:pt x="7234" y="5892"/>
                    <a:pt x="8802" y="5722"/>
                    <a:pt x="9728" y="4820"/>
                  </a:cubicBezTo>
                  <a:cubicBezTo>
                    <a:pt x="9739" y="4797"/>
                    <a:pt x="9750" y="4763"/>
                    <a:pt x="9761" y="4741"/>
                  </a:cubicBezTo>
                  <a:cubicBezTo>
                    <a:pt x="9446" y="4131"/>
                    <a:pt x="9051" y="3567"/>
                    <a:pt x="8611" y="3048"/>
                  </a:cubicBezTo>
                  <a:cubicBezTo>
                    <a:pt x="7275" y="1538"/>
                    <a:pt x="5454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"/>
            <p:cNvSpPr/>
            <p:nvPr/>
          </p:nvSpPr>
          <p:spPr>
            <a:xfrm>
              <a:off x="5122118" y="4742747"/>
              <a:ext cx="194045" cy="164667"/>
            </a:xfrm>
            <a:custGeom>
              <a:rect b="b" l="l" r="r" t="t"/>
              <a:pathLst>
                <a:path extrusionOk="0" h="4798" w="5654">
                  <a:moveTo>
                    <a:pt x="2746" y="1"/>
                  </a:moveTo>
                  <a:cubicBezTo>
                    <a:pt x="2726" y="1"/>
                    <a:pt x="2706" y="2"/>
                    <a:pt x="2686" y="3"/>
                  </a:cubicBezTo>
                  <a:cubicBezTo>
                    <a:pt x="2065" y="15"/>
                    <a:pt x="1648" y="771"/>
                    <a:pt x="1885" y="1324"/>
                  </a:cubicBezTo>
                  <a:cubicBezTo>
                    <a:pt x="1719" y="1197"/>
                    <a:pt x="1436" y="1048"/>
                    <a:pt x="1197" y="1048"/>
                  </a:cubicBezTo>
                  <a:cubicBezTo>
                    <a:pt x="1095" y="1048"/>
                    <a:pt x="1000" y="1076"/>
                    <a:pt x="926" y="1143"/>
                  </a:cubicBezTo>
                  <a:cubicBezTo>
                    <a:pt x="587" y="1414"/>
                    <a:pt x="835" y="1910"/>
                    <a:pt x="892" y="2226"/>
                  </a:cubicBezTo>
                  <a:cubicBezTo>
                    <a:pt x="689" y="2283"/>
                    <a:pt x="181" y="2317"/>
                    <a:pt x="113" y="2576"/>
                  </a:cubicBezTo>
                  <a:cubicBezTo>
                    <a:pt x="23" y="2824"/>
                    <a:pt x="260" y="2937"/>
                    <a:pt x="497" y="2971"/>
                  </a:cubicBezTo>
                  <a:cubicBezTo>
                    <a:pt x="136" y="3005"/>
                    <a:pt x="0" y="3276"/>
                    <a:pt x="91" y="3581"/>
                  </a:cubicBezTo>
                  <a:cubicBezTo>
                    <a:pt x="249" y="4212"/>
                    <a:pt x="1411" y="4630"/>
                    <a:pt x="1964" y="4743"/>
                  </a:cubicBezTo>
                  <a:cubicBezTo>
                    <a:pt x="2127" y="4780"/>
                    <a:pt x="2294" y="4797"/>
                    <a:pt x="2463" y="4797"/>
                  </a:cubicBezTo>
                  <a:cubicBezTo>
                    <a:pt x="3563" y="4797"/>
                    <a:pt x="4744" y="4085"/>
                    <a:pt x="5654" y="3772"/>
                  </a:cubicBezTo>
                  <a:lnTo>
                    <a:pt x="5552" y="2768"/>
                  </a:lnTo>
                  <a:cubicBezTo>
                    <a:pt x="4965" y="2170"/>
                    <a:pt x="4503" y="1459"/>
                    <a:pt x="3961" y="850"/>
                  </a:cubicBezTo>
                  <a:cubicBezTo>
                    <a:pt x="3647" y="524"/>
                    <a:pt x="3238" y="1"/>
                    <a:pt x="27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"/>
            <p:cNvSpPr/>
            <p:nvPr/>
          </p:nvSpPr>
          <p:spPr>
            <a:xfrm>
              <a:off x="4979999" y="4779641"/>
              <a:ext cx="336954" cy="159828"/>
            </a:xfrm>
            <a:custGeom>
              <a:rect b="b" l="l" r="r" t="t"/>
              <a:pathLst>
                <a:path extrusionOk="0" h="4657" w="9818">
                  <a:moveTo>
                    <a:pt x="102" y="0"/>
                  </a:moveTo>
                  <a:lnTo>
                    <a:pt x="102" y="0"/>
                  </a:lnTo>
                  <a:cubicBezTo>
                    <a:pt x="0" y="869"/>
                    <a:pt x="181" y="1896"/>
                    <a:pt x="767" y="2528"/>
                  </a:cubicBezTo>
                  <a:cubicBezTo>
                    <a:pt x="1636" y="3487"/>
                    <a:pt x="2291" y="3905"/>
                    <a:pt x="3509" y="4390"/>
                  </a:cubicBezTo>
                  <a:cubicBezTo>
                    <a:pt x="3953" y="4572"/>
                    <a:pt x="4597" y="4656"/>
                    <a:pt x="5237" y="4656"/>
                  </a:cubicBezTo>
                  <a:cubicBezTo>
                    <a:pt x="5786" y="4656"/>
                    <a:pt x="6332" y="4595"/>
                    <a:pt x="6748" y="4480"/>
                  </a:cubicBezTo>
                  <a:cubicBezTo>
                    <a:pt x="7718" y="4221"/>
                    <a:pt x="9501" y="3352"/>
                    <a:pt x="9817" y="2393"/>
                  </a:cubicBezTo>
                  <a:lnTo>
                    <a:pt x="9817" y="2393"/>
                  </a:lnTo>
                  <a:cubicBezTo>
                    <a:pt x="8903" y="3295"/>
                    <a:pt x="7335" y="3465"/>
                    <a:pt x="6037" y="3487"/>
                  </a:cubicBezTo>
                  <a:cubicBezTo>
                    <a:pt x="5225" y="3487"/>
                    <a:pt x="4243" y="3442"/>
                    <a:pt x="3476" y="3137"/>
                  </a:cubicBezTo>
                  <a:cubicBezTo>
                    <a:pt x="2234" y="2630"/>
                    <a:pt x="1027" y="1885"/>
                    <a:pt x="372" y="666"/>
                  </a:cubicBezTo>
                  <a:cubicBezTo>
                    <a:pt x="271" y="452"/>
                    <a:pt x="181" y="226"/>
                    <a:pt x="1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"/>
            <p:cNvSpPr/>
            <p:nvPr/>
          </p:nvSpPr>
          <p:spPr>
            <a:xfrm>
              <a:off x="5197622" y="4848556"/>
              <a:ext cx="135976" cy="35281"/>
            </a:xfrm>
            <a:custGeom>
              <a:rect b="b" l="l" r="r" t="t"/>
              <a:pathLst>
                <a:path extrusionOk="0" h="1028" w="3962">
                  <a:moveTo>
                    <a:pt x="3962" y="1"/>
                  </a:moveTo>
                  <a:cubicBezTo>
                    <a:pt x="3905" y="12"/>
                    <a:pt x="3849" y="35"/>
                    <a:pt x="3792" y="57"/>
                  </a:cubicBezTo>
                  <a:cubicBezTo>
                    <a:pt x="3679" y="103"/>
                    <a:pt x="3533" y="159"/>
                    <a:pt x="3352" y="227"/>
                  </a:cubicBezTo>
                  <a:cubicBezTo>
                    <a:pt x="3172" y="294"/>
                    <a:pt x="2957" y="362"/>
                    <a:pt x="2732" y="441"/>
                  </a:cubicBezTo>
                  <a:cubicBezTo>
                    <a:pt x="2619" y="475"/>
                    <a:pt x="2495" y="509"/>
                    <a:pt x="2382" y="554"/>
                  </a:cubicBezTo>
                  <a:cubicBezTo>
                    <a:pt x="2258" y="588"/>
                    <a:pt x="2145" y="622"/>
                    <a:pt x="2009" y="655"/>
                  </a:cubicBezTo>
                  <a:cubicBezTo>
                    <a:pt x="1885" y="678"/>
                    <a:pt x="1772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63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4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57" y="881"/>
                    <a:pt x="170" y="926"/>
                  </a:cubicBezTo>
                  <a:cubicBezTo>
                    <a:pt x="238" y="949"/>
                    <a:pt x="294" y="960"/>
                    <a:pt x="362" y="971"/>
                  </a:cubicBezTo>
                  <a:cubicBezTo>
                    <a:pt x="452" y="994"/>
                    <a:pt x="542" y="1005"/>
                    <a:pt x="633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62" y="1017"/>
                    <a:pt x="1186" y="1017"/>
                    <a:pt x="1310" y="1005"/>
                  </a:cubicBezTo>
                  <a:cubicBezTo>
                    <a:pt x="1434" y="994"/>
                    <a:pt x="1558" y="971"/>
                    <a:pt x="1682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51" y="712"/>
                    <a:pt x="2799" y="622"/>
                  </a:cubicBezTo>
                  <a:cubicBezTo>
                    <a:pt x="3002" y="543"/>
                    <a:pt x="3206" y="441"/>
                    <a:pt x="3409" y="340"/>
                  </a:cubicBezTo>
                  <a:cubicBezTo>
                    <a:pt x="3600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"/>
            <p:cNvSpPr/>
            <p:nvPr/>
          </p:nvSpPr>
          <p:spPr>
            <a:xfrm>
              <a:off x="5214301" y="4852057"/>
              <a:ext cx="106529" cy="12046"/>
            </a:xfrm>
            <a:custGeom>
              <a:rect b="b" l="l" r="r" t="t"/>
              <a:pathLst>
                <a:path extrusionOk="0" h="351" w="3104">
                  <a:moveTo>
                    <a:pt x="3103" y="1"/>
                  </a:moveTo>
                  <a:lnTo>
                    <a:pt x="3103" y="1"/>
                  </a:lnTo>
                  <a:cubicBezTo>
                    <a:pt x="3103" y="1"/>
                    <a:pt x="3058" y="12"/>
                    <a:pt x="2968" y="12"/>
                  </a:cubicBezTo>
                  <a:cubicBezTo>
                    <a:pt x="2878" y="23"/>
                    <a:pt x="2753" y="57"/>
                    <a:pt x="2618" y="68"/>
                  </a:cubicBezTo>
                  <a:cubicBezTo>
                    <a:pt x="2539" y="68"/>
                    <a:pt x="2471" y="80"/>
                    <a:pt x="2381" y="91"/>
                  </a:cubicBezTo>
                  <a:cubicBezTo>
                    <a:pt x="2302" y="102"/>
                    <a:pt x="2212" y="102"/>
                    <a:pt x="2121" y="102"/>
                  </a:cubicBezTo>
                  <a:cubicBezTo>
                    <a:pt x="1941" y="125"/>
                    <a:pt x="1749" y="136"/>
                    <a:pt x="1557" y="136"/>
                  </a:cubicBezTo>
                  <a:lnTo>
                    <a:pt x="0" y="136"/>
                  </a:lnTo>
                  <a:cubicBezTo>
                    <a:pt x="0" y="136"/>
                    <a:pt x="56" y="159"/>
                    <a:pt x="147" y="181"/>
                  </a:cubicBezTo>
                  <a:cubicBezTo>
                    <a:pt x="226" y="192"/>
                    <a:pt x="339" y="226"/>
                    <a:pt x="485" y="260"/>
                  </a:cubicBezTo>
                  <a:cubicBezTo>
                    <a:pt x="632" y="283"/>
                    <a:pt x="801" y="305"/>
                    <a:pt x="993" y="328"/>
                  </a:cubicBezTo>
                  <a:cubicBezTo>
                    <a:pt x="1174" y="350"/>
                    <a:pt x="1365" y="350"/>
                    <a:pt x="1569" y="350"/>
                  </a:cubicBezTo>
                  <a:cubicBezTo>
                    <a:pt x="1670" y="339"/>
                    <a:pt x="1760" y="339"/>
                    <a:pt x="1862" y="328"/>
                  </a:cubicBezTo>
                  <a:cubicBezTo>
                    <a:pt x="1952" y="328"/>
                    <a:pt x="2054" y="317"/>
                    <a:pt x="2144" y="294"/>
                  </a:cubicBezTo>
                  <a:cubicBezTo>
                    <a:pt x="2234" y="283"/>
                    <a:pt x="2325" y="271"/>
                    <a:pt x="2415" y="249"/>
                  </a:cubicBezTo>
                  <a:cubicBezTo>
                    <a:pt x="2494" y="226"/>
                    <a:pt x="2573" y="204"/>
                    <a:pt x="2641" y="181"/>
                  </a:cubicBezTo>
                  <a:cubicBezTo>
                    <a:pt x="2753" y="147"/>
                    <a:pt x="2866" y="113"/>
                    <a:pt x="2979" y="57"/>
                  </a:cubicBezTo>
                  <a:lnTo>
                    <a:pt x="3103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"/>
            <p:cNvSpPr/>
            <p:nvPr/>
          </p:nvSpPr>
          <p:spPr>
            <a:xfrm>
              <a:off x="5236369" y="4839290"/>
              <a:ext cx="92184" cy="14346"/>
            </a:xfrm>
            <a:custGeom>
              <a:rect b="b" l="l" r="r" t="t"/>
              <a:pathLst>
                <a:path extrusionOk="0" h="418" w="2686">
                  <a:moveTo>
                    <a:pt x="0" y="0"/>
                  </a:moveTo>
                  <a:cubicBezTo>
                    <a:pt x="124" y="68"/>
                    <a:pt x="260" y="113"/>
                    <a:pt x="395" y="158"/>
                  </a:cubicBezTo>
                  <a:lnTo>
                    <a:pt x="587" y="237"/>
                  </a:lnTo>
                  <a:cubicBezTo>
                    <a:pt x="655" y="248"/>
                    <a:pt x="734" y="271"/>
                    <a:pt x="813" y="282"/>
                  </a:cubicBezTo>
                  <a:cubicBezTo>
                    <a:pt x="971" y="316"/>
                    <a:pt x="1140" y="361"/>
                    <a:pt x="1309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189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01" y="192"/>
                    <a:pt x="1343" y="169"/>
                  </a:cubicBezTo>
                  <a:cubicBezTo>
                    <a:pt x="1174" y="147"/>
                    <a:pt x="1005" y="113"/>
                    <a:pt x="847" y="102"/>
                  </a:cubicBezTo>
                  <a:cubicBezTo>
                    <a:pt x="768" y="90"/>
                    <a:pt x="689" y="90"/>
                    <a:pt x="621" y="79"/>
                  </a:cubicBezTo>
                  <a:cubicBezTo>
                    <a:pt x="553" y="68"/>
                    <a:pt x="485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"/>
            <p:cNvSpPr/>
            <p:nvPr/>
          </p:nvSpPr>
          <p:spPr>
            <a:xfrm>
              <a:off x="5220479" y="4556973"/>
              <a:ext cx="189790" cy="307885"/>
            </a:xfrm>
            <a:custGeom>
              <a:rect b="b" l="l" r="r" t="t"/>
              <a:pathLst>
                <a:path extrusionOk="0" h="8971" w="5530">
                  <a:moveTo>
                    <a:pt x="2822" y="0"/>
                  </a:moveTo>
                  <a:cubicBezTo>
                    <a:pt x="2573" y="45"/>
                    <a:pt x="2336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45" y="6477"/>
                  </a:cubicBezTo>
                  <a:cubicBezTo>
                    <a:pt x="982" y="6929"/>
                    <a:pt x="1242" y="7357"/>
                    <a:pt x="1547" y="7775"/>
                  </a:cubicBezTo>
                  <a:cubicBezTo>
                    <a:pt x="1908" y="8237"/>
                    <a:pt x="2336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15" y="7448"/>
                    <a:pt x="4097" y="6872"/>
                  </a:cubicBezTo>
                  <a:cubicBezTo>
                    <a:pt x="4898" y="5123"/>
                    <a:pt x="5530" y="2516"/>
                    <a:pt x="4210" y="835"/>
                  </a:cubicBezTo>
                  <a:cubicBezTo>
                    <a:pt x="3860" y="395"/>
                    <a:pt x="3375" y="102"/>
                    <a:pt x="282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"/>
            <p:cNvSpPr/>
            <p:nvPr/>
          </p:nvSpPr>
          <p:spPr>
            <a:xfrm>
              <a:off x="5237810" y="4705853"/>
              <a:ext cx="152724" cy="171806"/>
            </a:xfrm>
            <a:custGeom>
              <a:rect b="b" l="l" r="r" t="t"/>
              <a:pathLst>
                <a:path extrusionOk="0" h="5006" w="4450">
                  <a:moveTo>
                    <a:pt x="1600" y="0"/>
                  </a:moveTo>
                  <a:cubicBezTo>
                    <a:pt x="1237" y="0"/>
                    <a:pt x="944" y="328"/>
                    <a:pt x="1064" y="875"/>
                  </a:cubicBezTo>
                  <a:cubicBezTo>
                    <a:pt x="949" y="688"/>
                    <a:pt x="828" y="612"/>
                    <a:pt x="711" y="612"/>
                  </a:cubicBezTo>
                  <a:cubicBezTo>
                    <a:pt x="335" y="612"/>
                    <a:pt x="0" y="1394"/>
                    <a:pt x="26" y="1755"/>
                  </a:cubicBezTo>
                  <a:cubicBezTo>
                    <a:pt x="105" y="3188"/>
                    <a:pt x="1402" y="4114"/>
                    <a:pt x="2361" y="5005"/>
                  </a:cubicBezTo>
                  <a:lnTo>
                    <a:pt x="2361" y="5005"/>
                  </a:lnTo>
                  <a:cubicBezTo>
                    <a:pt x="2264" y="4910"/>
                    <a:pt x="3299" y="3549"/>
                    <a:pt x="3389" y="3380"/>
                  </a:cubicBezTo>
                  <a:cubicBezTo>
                    <a:pt x="3829" y="2557"/>
                    <a:pt x="4449" y="1857"/>
                    <a:pt x="4054" y="864"/>
                  </a:cubicBezTo>
                  <a:cubicBezTo>
                    <a:pt x="3958" y="627"/>
                    <a:pt x="3649" y="342"/>
                    <a:pt x="3399" y="342"/>
                  </a:cubicBezTo>
                  <a:cubicBezTo>
                    <a:pt x="3268" y="342"/>
                    <a:pt x="3154" y="421"/>
                    <a:pt x="3095" y="627"/>
                  </a:cubicBezTo>
                  <a:cubicBezTo>
                    <a:pt x="3000" y="405"/>
                    <a:pt x="2688" y="6"/>
                    <a:pt x="2433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4" y="84"/>
                    <a:pt x="1783" y="0"/>
                    <a:pt x="1600" y="0"/>
                  </a:cubicBezTo>
                  <a:close/>
                  <a:moveTo>
                    <a:pt x="2361" y="5005"/>
                  </a:moveTo>
                  <a:lnTo>
                    <a:pt x="2361" y="5005"/>
                  </a:lnTo>
                  <a:cubicBezTo>
                    <a:pt x="2361" y="5005"/>
                    <a:pt x="2362" y="5005"/>
                    <a:pt x="2362" y="5005"/>
                  </a:cubicBezTo>
                  <a:cubicBezTo>
                    <a:pt x="2362" y="5005"/>
                    <a:pt x="2361" y="5005"/>
                    <a:pt x="2361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"/>
            <p:cNvSpPr/>
            <p:nvPr/>
          </p:nvSpPr>
          <p:spPr>
            <a:xfrm>
              <a:off x="5177510" y="4555257"/>
              <a:ext cx="140197" cy="310768"/>
            </a:xfrm>
            <a:custGeom>
              <a:rect b="b" l="l" r="r" t="t"/>
              <a:pathLst>
                <a:path extrusionOk="0" h="9055" w="4085">
                  <a:moveTo>
                    <a:pt x="3578" y="1"/>
                  </a:moveTo>
                  <a:cubicBezTo>
                    <a:pt x="3282" y="1"/>
                    <a:pt x="2988" y="51"/>
                    <a:pt x="2708" y="152"/>
                  </a:cubicBezTo>
                  <a:cubicBezTo>
                    <a:pt x="846" y="806"/>
                    <a:pt x="0" y="3458"/>
                    <a:pt x="587" y="5196"/>
                  </a:cubicBezTo>
                  <a:cubicBezTo>
                    <a:pt x="1117" y="6922"/>
                    <a:pt x="2167" y="8592"/>
                    <a:pt x="4051" y="9055"/>
                  </a:cubicBezTo>
                  <a:cubicBezTo>
                    <a:pt x="4062" y="9044"/>
                    <a:pt x="4074" y="9032"/>
                    <a:pt x="4085" y="9021"/>
                  </a:cubicBezTo>
                  <a:cubicBezTo>
                    <a:pt x="3588" y="8694"/>
                    <a:pt x="3160" y="8287"/>
                    <a:pt x="2799" y="7825"/>
                  </a:cubicBezTo>
                  <a:cubicBezTo>
                    <a:pt x="2494" y="7407"/>
                    <a:pt x="2234" y="6979"/>
                    <a:pt x="1997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17" y="17"/>
                    <a:pt x="3747" y="1"/>
                    <a:pt x="3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"/>
            <p:cNvSpPr/>
            <p:nvPr/>
          </p:nvSpPr>
          <p:spPr>
            <a:xfrm>
              <a:off x="5248759" y="4736261"/>
              <a:ext cx="69361" cy="131720"/>
            </a:xfrm>
            <a:custGeom>
              <a:rect b="b" l="l" r="r" t="t"/>
              <a:pathLst>
                <a:path extrusionOk="0" h="3838" w="202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5" y="272"/>
                    <a:pt x="147" y="678"/>
                  </a:cubicBezTo>
                  <a:cubicBezTo>
                    <a:pt x="203" y="881"/>
                    <a:pt x="260" y="1106"/>
                    <a:pt x="339" y="1355"/>
                  </a:cubicBezTo>
                  <a:cubicBezTo>
                    <a:pt x="429" y="1603"/>
                    <a:pt x="531" y="1862"/>
                    <a:pt x="632" y="2111"/>
                  </a:cubicBezTo>
                  <a:cubicBezTo>
                    <a:pt x="700" y="2246"/>
                    <a:pt x="756" y="2370"/>
                    <a:pt x="824" y="2494"/>
                  </a:cubicBezTo>
                  <a:cubicBezTo>
                    <a:pt x="892" y="2607"/>
                    <a:pt x="948" y="2720"/>
                    <a:pt x="1027" y="2844"/>
                  </a:cubicBezTo>
                  <a:cubicBezTo>
                    <a:pt x="1106" y="2957"/>
                    <a:pt x="1163" y="3059"/>
                    <a:pt x="1242" y="3149"/>
                  </a:cubicBezTo>
                  <a:cubicBezTo>
                    <a:pt x="1332" y="3239"/>
                    <a:pt x="1388" y="3329"/>
                    <a:pt x="1467" y="3408"/>
                  </a:cubicBezTo>
                  <a:cubicBezTo>
                    <a:pt x="1535" y="3476"/>
                    <a:pt x="1603" y="3544"/>
                    <a:pt x="1682" y="3600"/>
                  </a:cubicBezTo>
                  <a:cubicBezTo>
                    <a:pt x="1738" y="3645"/>
                    <a:pt x="1795" y="3691"/>
                    <a:pt x="1862" y="3736"/>
                  </a:cubicBezTo>
                  <a:cubicBezTo>
                    <a:pt x="1964" y="3792"/>
                    <a:pt x="2020" y="3837"/>
                    <a:pt x="2020" y="3837"/>
                  </a:cubicBezTo>
                  <a:cubicBezTo>
                    <a:pt x="2020" y="3837"/>
                    <a:pt x="1975" y="3781"/>
                    <a:pt x="1885" y="3702"/>
                  </a:cubicBezTo>
                  <a:cubicBezTo>
                    <a:pt x="1828" y="3657"/>
                    <a:pt x="1795" y="3600"/>
                    <a:pt x="1738" y="3544"/>
                  </a:cubicBezTo>
                  <a:cubicBezTo>
                    <a:pt x="1670" y="3476"/>
                    <a:pt x="1614" y="3397"/>
                    <a:pt x="1558" y="3329"/>
                  </a:cubicBezTo>
                  <a:cubicBezTo>
                    <a:pt x="1501" y="3250"/>
                    <a:pt x="1433" y="3149"/>
                    <a:pt x="1377" y="3059"/>
                  </a:cubicBezTo>
                  <a:cubicBezTo>
                    <a:pt x="1309" y="2957"/>
                    <a:pt x="1253" y="2844"/>
                    <a:pt x="1185" y="2743"/>
                  </a:cubicBezTo>
                  <a:cubicBezTo>
                    <a:pt x="1129" y="2630"/>
                    <a:pt x="1072" y="2517"/>
                    <a:pt x="1005" y="2393"/>
                  </a:cubicBezTo>
                  <a:cubicBezTo>
                    <a:pt x="948" y="2280"/>
                    <a:pt x="892" y="2156"/>
                    <a:pt x="835" y="2032"/>
                  </a:cubicBezTo>
                  <a:cubicBezTo>
                    <a:pt x="723" y="1783"/>
                    <a:pt x="621" y="1513"/>
                    <a:pt x="519" y="1287"/>
                  </a:cubicBezTo>
                  <a:cubicBezTo>
                    <a:pt x="429" y="1061"/>
                    <a:pt x="339" y="824"/>
                    <a:pt x="260" y="633"/>
                  </a:cubicBezTo>
                  <a:cubicBezTo>
                    <a:pt x="181" y="441"/>
                    <a:pt x="124" y="294"/>
                    <a:pt x="79" y="170"/>
                  </a:cubicBezTo>
                  <a:cubicBezTo>
                    <a:pt x="34" y="5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"/>
            <p:cNvSpPr/>
            <p:nvPr/>
          </p:nvSpPr>
          <p:spPr>
            <a:xfrm>
              <a:off x="5272371" y="4721949"/>
              <a:ext cx="44204" cy="137108"/>
            </a:xfrm>
            <a:custGeom>
              <a:rect b="b" l="l" r="r" t="t"/>
              <a:pathLst>
                <a:path extrusionOk="0" h="3995" w="1288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07" y="2641"/>
                    <a:pt x="463" y="2765"/>
                    <a:pt x="508" y="2889"/>
                  </a:cubicBezTo>
                  <a:cubicBezTo>
                    <a:pt x="554" y="3002"/>
                    <a:pt x="621" y="3115"/>
                    <a:pt x="666" y="3216"/>
                  </a:cubicBezTo>
                  <a:cubicBezTo>
                    <a:pt x="712" y="3318"/>
                    <a:pt x="779" y="3408"/>
                    <a:pt x="836" y="3498"/>
                  </a:cubicBezTo>
                  <a:cubicBezTo>
                    <a:pt x="892" y="3577"/>
                    <a:pt x="949" y="3656"/>
                    <a:pt x="1005" y="3724"/>
                  </a:cubicBezTo>
                  <a:cubicBezTo>
                    <a:pt x="1050" y="3780"/>
                    <a:pt x="1095" y="3825"/>
                    <a:pt x="1152" y="3871"/>
                  </a:cubicBezTo>
                  <a:cubicBezTo>
                    <a:pt x="1197" y="3916"/>
                    <a:pt x="1242" y="3961"/>
                    <a:pt x="1287" y="3995"/>
                  </a:cubicBezTo>
                  <a:cubicBezTo>
                    <a:pt x="1287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37" y="3442"/>
                  </a:cubicBezTo>
                  <a:cubicBezTo>
                    <a:pt x="892" y="3351"/>
                    <a:pt x="847" y="3250"/>
                    <a:pt x="813" y="3148"/>
                  </a:cubicBezTo>
                  <a:cubicBezTo>
                    <a:pt x="768" y="3047"/>
                    <a:pt x="723" y="2934"/>
                    <a:pt x="678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83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68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"/>
            <p:cNvSpPr/>
            <p:nvPr/>
          </p:nvSpPr>
          <p:spPr>
            <a:xfrm>
              <a:off x="5289805" y="4766085"/>
              <a:ext cx="25603" cy="89095"/>
            </a:xfrm>
            <a:custGeom>
              <a:rect b="b" l="l" r="r" t="t"/>
              <a:pathLst>
                <a:path extrusionOk="0" h="2596" w="746">
                  <a:moveTo>
                    <a:pt x="395" y="0"/>
                  </a:moveTo>
                  <a:cubicBezTo>
                    <a:pt x="384" y="34"/>
                    <a:pt x="373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7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8" y="937"/>
                    <a:pt x="0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6" y="1829"/>
                  </a:cubicBezTo>
                  <a:cubicBezTo>
                    <a:pt x="350" y="1975"/>
                    <a:pt x="565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700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4" y="678"/>
                    <a:pt x="474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18" y="68"/>
                    <a:pt x="407" y="34"/>
                    <a:pt x="395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"/>
            <p:cNvSpPr/>
            <p:nvPr/>
          </p:nvSpPr>
          <p:spPr>
            <a:xfrm>
              <a:off x="5313829" y="4770341"/>
              <a:ext cx="13179" cy="63561"/>
            </a:xfrm>
            <a:custGeom>
              <a:rect b="b" l="l" r="r" t="t"/>
              <a:pathLst>
                <a:path extrusionOk="0" h="1852" w="384">
                  <a:moveTo>
                    <a:pt x="384" y="1"/>
                  </a:moveTo>
                  <a:lnTo>
                    <a:pt x="384" y="1"/>
                  </a:lnTo>
                  <a:cubicBezTo>
                    <a:pt x="339" y="91"/>
                    <a:pt x="293" y="181"/>
                    <a:pt x="248" y="271"/>
                  </a:cubicBezTo>
                  <a:cubicBezTo>
                    <a:pt x="203" y="362"/>
                    <a:pt x="169" y="463"/>
                    <a:pt x="135" y="565"/>
                  </a:cubicBezTo>
                  <a:cubicBezTo>
                    <a:pt x="113" y="666"/>
                    <a:pt x="79" y="779"/>
                    <a:pt x="57" y="903"/>
                  </a:cubicBezTo>
                  <a:cubicBezTo>
                    <a:pt x="11" y="1118"/>
                    <a:pt x="0" y="1332"/>
                    <a:pt x="11" y="1558"/>
                  </a:cubicBezTo>
                  <a:cubicBezTo>
                    <a:pt x="11" y="1659"/>
                    <a:pt x="23" y="1761"/>
                    <a:pt x="45" y="1851"/>
                  </a:cubicBezTo>
                  <a:cubicBezTo>
                    <a:pt x="79" y="1761"/>
                    <a:pt x="113" y="1659"/>
                    <a:pt x="135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37" y="1061"/>
                    <a:pt x="271" y="937"/>
                  </a:cubicBezTo>
                  <a:cubicBezTo>
                    <a:pt x="293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72" y="350"/>
                    <a:pt x="372" y="305"/>
                  </a:cubicBezTo>
                  <a:cubicBezTo>
                    <a:pt x="384" y="204"/>
                    <a:pt x="384" y="102"/>
                    <a:pt x="38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"/>
            <p:cNvSpPr/>
            <p:nvPr/>
          </p:nvSpPr>
          <p:spPr>
            <a:xfrm>
              <a:off x="5311495" y="4685913"/>
              <a:ext cx="288151" cy="198267"/>
            </a:xfrm>
            <a:custGeom>
              <a:rect b="b" l="l" r="r" t="t"/>
              <a:pathLst>
                <a:path extrusionOk="0" h="5777" w="8396">
                  <a:moveTo>
                    <a:pt x="5927" y="0"/>
                  </a:moveTo>
                  <a:cubicBezTo>
                    <a:pt x="5632" y="0"/>
                    <a:pt x="5337" y="23"/>
                    <a:pt x="5044" y="68"/>
                  </a:cubicBezTo>
                  <a:cubicBezTo>
                    <a:pt x="3577" y="305"/>
                    <a:pt x="2291" y="1332"/>
                    <a:pt x="1603" y="2607"/>
                  </a:cubicBezTo>
                  <a:cubicBezTo>
                    <a:pt x="1411" y="2991"/>
                    <a:pt x="723" y="4717"/>
                    <a:pt x="0" y="5361"/>
                  </a:cubicBezTo>
                  <a:lnTo>
                    <a:pt x="2043" y="5699"/>
                  </a:lnTo>
                  <a:cubicBezTo>
                    <a:pt x="2456" y="5749"/>
                    <a:pt x="2854" y="5777"/>
                    <a:pt x="3237" y="5777"/>
                  </a:cubicBezTo>
                  <a:cubicBezTo>
                    <a:pt x="4841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"/>
            <p:cNvSpPr/>
            <p:nvPr/>
          </p:nvSpPr>
          <p:spPr>
            <a:xfrm>
              <a:off x="5311495" y="4755549"/>
              <a:ext cx="183612" cy="129798"/>
            </a:xfrm>
            <a:custGeom>
              <a:rect b="b" l="l" r="r" t="t"/>
              <a:pathLst>
                <a:path extrusionOk="0" h="3782" w="5350">
                  <a:moveTo>
                    <a:pt x="3515" y="0"/>
                  </a:moveTo>
                  <a:cubicBezTo>
                    <a:pt x="3175" y="0"/>
                    <a:pt x="2827" y="141"/>
                    <a:pt x="2686" y="432"/>
                  </a:cubicBezTo>
                  <a:cubicBezTo>
                    <a:pt x="2690" y="150"/>
                    <a:pt x="2567" y="51"/>
                    <a:pt x="2400" y="51"/>
                  </a:cubicBezTo>
                  <a:cubicBezTo>
                    <a:pt x="2125" y="51"/>
                    <a:pt x="1732" y="320"/>
                    <a:pt x="1591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73" y="3781"/>
                    <a:pt x="2814" y="3781"/>
                  </a:cubicBezTo>
                  <a:cubicBezTo>
                    <a:pt x="2946" y="3781"/>
                    <a:pt x="3084" y="3771"/>
                    <a:pt x="3228" y="3749"/>
                  </a:cubicBezTo>
                  <a:cubicBezTo>
                    <a:pt x="3713" y="3693"/>
                    <a:pt x="4379" y="3241"/>
                    <a:pt x="4774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38" y="1650"/>
                    <a:pt x="5157" y="1018"/>
                    <a:pt x="4255" y="906"/>
                  </a:cubicBezTo>
                  <a:cubicBezTo>
                    <a:pt x="4504" y="312"/>
                    <a:pt x="4020" y="0"/>
                    <a:pt x="351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"/>
            <p:cNvSpPr/>
            <p:nvPr/>
          </p:nvSpPr>
          <p:spPr>
            <a:xfrm>
              <a:off x="5309162" y="4656570"/>
              <a:ext cx="264950" cy="212956"/>
            </a:xfrm>
            <a:custGeom>
              <a:rect b="b" l="l" r="r" t="t"/>
              <a:pathLst>
                <a:path extrusionOk="0" h="6205" w="7720">
                  <a:moveTo>
                    <a:pt x="5382" y="1"/>
                  </a:moveTo>
                  <a:cubicBezTo>
                    <a:pt x="4483" y="1"/>
                    <a:pt x="3555" y="277"/>
                    <a:pt x="2968" y="698"/>
                  </a:cubicBezTo>
                  <a:cubicBezTo>
                    <a:pt x="2032" y="1352"/>
                    <a:pt x="1637" y="2300"/>
                    <a:pt x="1197" y="3293"/>
                  </a:cubicBezTo>
                  <a:cubicBezTo>
                    <a:pt x="926" y="3869"/>
                    <a:pt x="689" y="4455"/>
                    <a:pt x="497" y="5065"/>
                  </a:cubicBezTo>
                  <a:cubicBezTo>
                    <a:pt x="328" y="5697"/>
                    <a:pt x="136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5" y="1149"/>
                    <a:pt x="5112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0" y="300"/>
                    <a:pt x="6316" y="1"/>
                    <a:pt x="5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"/>
            <p:cNvSpPr/>
            <p:nvPr/>
          </p:nvSpPr>
          <p:spPr>
            <a:xfrm>
              <a:off x="5318840" y="4747484"/>
              <a:ext cx="149155" cy="112741"/>
            </a:xfrm>
            <a:custGeom>
              <a:rect b="b" l="l" r="r" t="t"/>
              <a:pathLst>
                <a:path extrusionOk="0" h="3285" w="4346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71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0" y="836"/>
                    <a:pt x="2235" y="949"/>
                  </a:cubicBezTo>
                  <a:cubicBezTo>
                    <a:pt x="2100" y="1062"/>
                    <a:pt x="1964" y="1186"/>
                    <a:pt x="1851" y="1310"/>
                  </a:cubicBezTo>
                  <a:cubicBezTo>
                    <a:pt x="1603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81" y="2472"/>
                  </a:cubicBezTo>
                  <a:cubicBezTo>
                    <a:pt x="791" y="2585"/>
                    <a:pt x="700" y="2686"/>
                    <a:pt x="599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2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2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1" y="3231"/>
                  </a:cubicBezTo>
                  <a:lnTo>
                    <a:pt x="71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5" y="3127"/>
                    <a:pt x="384" y="3081"/>
                  </a:cubicBezTo>
                  <a:cubicBezTo>
                    <a:pt x="486" y="3014"/>
                    <a:pt x="588" y="2946"/>
                    <a:pt x="678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2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30" y="892"/>
                    <a:pt x="2765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0" y="260"/>
                    <a:pt x="3713" y="227"/>
                    <a:pt x="3826" y="193"/>
                  </a:cubicBezTo>
                  <a:cubicBezTo>
                    <a:pt x="3858" y="181"/>
                    <a:pt x="3892" y="177"/>
                    <a:pt x="3925" y="177"/>
                  </a:cubicBezTo>
                  <a:cubicBezTo>
                    <a:pt x="3971" y="177"/>
                    <a:pt x="4017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1" y="3231"/>
                  </a:moveTo>
                  <a:cubicBezTo>
                    <a:pt x="62" y="3237"/>
                    <a:pt x="53" y="3243"/>
                    <a:pt x="46" y="3251"/>
                  </a:cubicBezTo>
                  <a:cubicBezTo>
                    <a:pt x="23" y="3262"/>
                    <a:pt x="57" y="3273"/>
                    <a:pt x="68" y="3285"/>
                  </a:cubicBezTo>
                  <a:cubicBezTo>
                    <a:pt x="77" y="3285"/>
                    <a:pt x="76" y="3261"/>
                    <a:pt x="71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"/>
            <p:cNvSpPr/>
            <p:nvPr/>
          </p:nvSpPr>
          <p:spPr>
            <a:xfrm>
              <a:off x="5329685" y="4811010"/>
              <a:ext cx="94140" cy="45337"/>
            </a:xfrm>
            <a:custGeom>
              <a:rect b="b" l="l" r="r" t="t"/>
              <a:pathLst>
                <a:path extrusionOk="0" h="1321" w="2743">
                  <a:moveTo>
                    <a:pt x="2743" y="0"/>
                  </a:moveTo>
                  <a:cubicBezTo>
                    <a:pt x="2722" y="0"/>
                    <a:pt x="2702" y="5"/>
                    <a:pt x="2683" y="12"/>
                  </a:cubicBezTo>
                  <a:lnTo>
                    <a:pt x="2683" y="12"/>
                  </a:lnTo>
                  <a:cubicBezTo>
                    <a:pt x="2723" y="5"/>
                    <a:pt x="2743" y="0"/>
                    <a:pt x="2743" y="0"/>
                  </a:cubicBezTo>
                  <a:close/>
                  <a:moveTo>
                    <a:pt x="2683" y="12"/>
                  </a:moveTo>
                  <a:cubicBezTo>
                    <a:pt x="2663" y="15"/>
                    <a:pt x="2638" y="19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84" y="215"/>
                  </a:cubicBezTo>
                  <a:cubicBezTo>
                    <a:pt x="1705" y="260"/>
                    <a:pt x="1614" y="294"/>
                    <a:pt x="1535" y="339"/>
                  </a:cubicBezTo>
                  <a:lnTo>
                    <a:pt x="1276" y="486"/>
                  </a:lnTo>
                  <a:cubicBezTo>
                    <a:pt x="1118" y="587"/>
                    <a:pt x="960" y="689"/>
                    <a:pt x="802" y="790"/>
                  </a:cubicBezTo>
                  <a:cubicBezTo>
                    <a:pt x="655" y="892"/>
                    <a:pt x="520" y="982"/>
                    <a:pt x="396" y="1061"/>
                  </a:cubicBezTo>
                  <a:cubicBezTo>
                    <a:pt x="283" y="1140"/>
                    <a:pt x="170" y="1197"/>
                    <a:pt x="102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5" y="1039"/>
                    <a:pt x="903" y="960"/>
                  </a:cubicBezTo>
                  <a:cubicBezTo>
                    <a:pt x="1061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8" y="68"/>
                    <a:pt x="2585" y="57"/>
                    <a:pt x="2619" y="46"/>
                  </a:cubicBezTo>
                  <a:cubicBezTo>
                    <a:pt x="2637" y="33"/>
                    <a:pt x="2659" y="21"/>
                    <a:pt x="2683" y="12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"/>
            <p:cNvSpPr/>
            <p:nvPr/>
          </p:nvSpPr>
          <p:spPr>
            <a:xfrm>
              <a:off x="5334353" y="4826900"/>
              <a:ext cx="99940" cy="30991"/>
            </a:xfrm>
            <a:custGeom>
              <a:rect b="b" l="l" r="r" t="t"/>
              <a:pathLst>
                <a:path extrusionOk="0" h="903" w="2912">
                  <a:moveTo>
                    <a:pt x="2911" y="0"/>
                  </a:moveTo>
                  <a:cubicBezTo>
                    <a:pt x="2753" y="0"/>
                    <a:pt x="2596" y="23"/>
                    <a:pt x="2438" y="45"/>
                  </a:cubicBezTo>
                  <a:cubicBezTo>
                    <a:pt x="2088" y="102"/>
                    <a:pt x="1738" y="181"/>
                    <a:pt x="1411" y="282"/>
                  </a:cubicBezTo>
                  <a:cubicBezTo>
                    <a:pt x="1219" y="339"/>
                    <a:pt x="1038" y="406"/>
                    <a:pt x="880" y="474"/>
                  </a:cubicBezTo>
                  <a:cubicBezTo>
                    <a:pt x="722" y="530"/>
                    <a:pt x="576" y="598"/>
                    <a:pt x="429" y="666"/>
                  </a:cubicBezTo>
                  <a:cubicBezTo>
                    <a:pt x="169" y="790"/>
                    <a:pt x="0" y="903"/>
                    <a:pt x="0" y="903"/>
                  </a:cubicBezTo>
                  <a:cubicBezTo>
                    <a:pt x="0" y="903"/>
                    <a:pt x="192" y="869"/>
                    <a:pt x="474" y="790"/>
                  </a:cubicBezTo>
                  <a:cubicBezTo>
                    <a:pt x="542" y="767"/>
                    <a:pt x="621" y="745"/>
                    <a:pt x="688" y="722"/>
                  </a:cubicBezTo>
                  <a:cubicBezTo>
                    <a:pt x="767" y="688"/>
                    <a:pt x="858" y="666"/>
                    <a:pt x="937" y="643"/>
                  </a:cubicBezTo>
                  <a:cubicBezTo>
                    <a:pt x="1106" y="598"/>
                    <a:pt x="1275" y="542"/>
                    <a:pt x="1467" y="485"/>
                  </a:cubicBezTo>
                  <a:cubicBezTo>
                    <a:pt x="1648" y="429"/>
                    <a:pt x="1828" y="372"/>
                    <a:pt x="1997" y="316"/>
                  </a:cubicBezTo>
                  <a:lnTo>
                    <a:pt x="2460" y="158"/>
                  </a:lnTo>
                  <a:cubicBezTo>
                    <a:pt x="2731" y="68"/>
                    <a:pt x="2911" y="0"/>
                    <a:pt x="29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"/>
            <p:cNvSpPr/>
            <p:nvPr/>
          </p:nvSpPr>
          <p:spPr>
            <a:xfrm>
              <a:off x="5310329" y="4860980"/>
              <a:ext cx="227370" cy="252424"/>
            </a:xfrm>
            <a:custGeom>
              <a:rect b="b" l="l" r="r" t="t"/>
              <a:pathLst>
                <a:path extrusionOk="0" h="7355" w="6625">
                  <a:moveTo>
                    <a:pt x="328" y="0"/>
                  </a:moveTo>
                  <a:cubicBezTo>
                    <a:pt x="226" y="23"/>
                    <a:pt x="113" y="57"/>
                    <a:pt x="1" y="90"/>
                  </a:cubicBezTo>
                  <a:cubicBezTo>
                    <a:pt x="644" y="1264"/>
                    <a:pt x="621" y="1648"/>
                    <a:pt x="779" y="2889"/>
                  </a:cubicBezTo>
                  <a:cubicBezTo>
                    <a:pt x="836" y="3306"/>
                    <a:pt x="689" y="4187"/>
                    <a:pt x="768" y="4581"/>
                  </a:cubicBezTo>
                  <a:cubicBezTo>
                    <a:pt x="813" y="4965"/>
                    <a:pt x="937" y="5157"/>
                    <a:pt x="1095" y="5529"/>
                  </a:cubicBezTo>
                  <a:cubicBezTo>
                    <a:pt x="1614" y="6782"/>
                    <a:pt x="3318" y="7312"/>
                    <a:pt x="4537" y="7346"/>
                  </a:cubicBezTo>
                  <a:cubicBezTo>
                    <a:pt x="4618" y="7352"/>
                    <a:pt x="4700" y="7355"/>
                    <a:pt x="4782" y="7355"/>
                  </a:cubicBezTo>
                  <a:cubicBezTo>
                    <a:pt x="5005" y="7355"/>
                    <a:pt x="5228" y="7334"/>
                    <a:pt x="5451" y="7301"/>
                  </a:cubicBezTo>
                  <a:cubicBezTo>
                    <a:pt x="6196" y="5924"/>
                    <a:pt x="6624" y="4480"/>
                    <a:pt x="5575" y="3002"/>
                  </a:cubicBezTo>
                  <a:cubicBezTo>
                    <a:pt x="4864" y="2043"/>
                    <a:pt x="4424" y="1569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"/>
            <p:cNvSpPr/>
            <p:nvPr/>
          </p:nvSpPr>
          <p:spPr>
            <a:xfrm>
              <a:off x="5287094" y="4857479"/>
              <a:ext cx="5457" cy="4668"/>
            </a:xfrm>
            <a:custGeom>
              <a:rect b="b" l="l" r="r" t="t"/>
              <a:pathLst>
                <a:path extrusionOk="0" h="136" w="159">
                  <a:moveTo>
                    <a:pt x="0" y="1"/>
                  </a:moveTo>
                  <a:lnTo>
                    <a:pt x="57" y="136"/>
                  </a:lnTo>
                  <a:cubicBezTo>
                    <a:pt x="91" y="113"/>
                    <a:pt x="125" y="102"/>
                    <a:pt x="158" y="80"/>
                  </a:cubicBezTo>
                  <a:cubicBezTo>
                    <a:pt x="113" y="57"/>
                    <a:pt x="57" y="23"/>
                    <a:pt x="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"/>
            <p:cNvSpPr/>
            <p:nvPr/>
          </p:nvSpPr>
          <p:spPr>
            <a:xfrm>
              <a:off x="5310329" y="4860980"/>
              <a:ext cx="166967" cy="163844"/>
            </a:xfrm>
            <a:custGeom>
              <a:rect b="b" l="l" r="r" t="t"/>
              <a:pathLst>
                <a:path extrusionOk="0" h="4774" w="4865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2" y="1275"/>
                    <a:pt x="610" y="1659"/>
                    <a:pt x="768" y="2900"/>
                  </a:cubicBezTo>
                  <a:cubicBezTo>
                    <a:pt x="790" y="3126"/>
                    <a:pt x="790" y="3363"/>
                    <a:pt x="768" y="3600"/>
                  </a:cubicBezTo>
                  <a:cubicBezTo>
                    <a:pt x="858" y="3848"/>
                    <a:pt x="971" y="4062"/>
                    <a:pt x="1129" y="4153"/>
                  </a:cubicBezTo>
                  <a:cubicBezTo>
                    <a:pt x="1206" y="4195"/>
                    <a:pt x="1272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5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27" y="2201"/>
                    <a:pt x="4424" y="1828"/>
                    <a:pt x="4164" y="1512"/>
                  </a:cubicBezTo>
                  <a:cubicBezTo>
                    <a:pt x="3905" y="1343"/>
                    <a:pt x="3645" y="1185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"/>
            <p:cNvSpPr/>
            <p:nvPr/>
          </p:nvSpPr>
          <p:spPr>
            <a:xfrm>
              <a:off x="5321551" y="4857548"/>
              <a:ext cx="253316" cy="253625"/>
            </a:xfrm>
            <a:custGeom>
              <a:rect b="b" l="l" r="r" t="t"/>
              <a:pathLst>
                <a:path extrusionOk="0" h="7390" w="7381">
                  <a:moveTo>
                    <a:pt x="958" y="0"/>
                  </a:moveTo>
                  <a:cubicBezTo>
                    <a:pt x="645" y="0"/>
                    <a:pt x="321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86" y="1669"/>
                    <a:pt x="4526" y="2143"/>
                    <a:pt x="5237" y="3102"/>
                  </a:cubicBezTo>
                  <a:cubicBezTo>
                    <a:pt x="6297" y="4580"/>
                    <a:pt x="5869" y="6024"/>
                    <a:pt x="5113" y="7390"/>
                  </a:cubicBezTo>
                  <a:cubicBezTo>
                    <a:pt x="6670" y="7108"/>
                    <a:pt x="7381" y="5821"/>
                    <a:pt x="6963" y="4004"/>
                  </a:cubicBezTo>
                  <a:cubicBezTo>
                    <a:pt x="6523" y="1962"/>
                    <a:pt x="5372" y="1116"/>
                    <a:pt x="3183" y="416"/>
                  </a:cubicBezTo>
                  <a:cubicBezTo>
                    <a:pt x="3042" y="363"/>
                    <a:pt x="2074" y="0"/>
                    <a:pt x="9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"/>
            <p:cNvSpPr/>
            <p:nvPr/>
          </p:nvSpPr>
          <p:spPr>
            <a:xfrm>
              <a:off x="5332396" y="4873369"/>
              <a:ext cx="116208" cy="96439"/>
            </a:xfrm>
            <a:custGeom>
              <a:rect b="b" l="l" r="r" t="t"/>
              <a:pathLst>
                <a:path extrusionOk="0" h="2810" w="3386">
                  <a:moveTo>
                    <a:pt x="1" y="0"/>
                  </a:moveTo>
                  <a:cubicBezTo>
                    <a:pt x="1" y="0"/>
                    <a:pt x="68" y="34"/>
                    <a:pt x="170" y="102"/>
                  </a:cubicBezTo>
                  <a:cubicBezTo>
                    <a:pt x="283" y="169"/>
                    <a:pt x="441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1005" y="598"/>
                    <a:pt x="1095" y="666"/>
                    <a:pt x="1208" y="745"/>
                  </a:cubicBezTo>
                  <a:cubicBezTo>
                    <a:pt x="1321" y="813"/>
                    <a:pt x="1423" y="892"/>
                    <a:pt x="1535" y="971"/>
                  </a:cubicBezTo>
                  <a:cubicBezTo>
                    <a:pt x="1648" y="1050"/>
                    <a:pt x="1761" y="1129"/>
                    <a:pt x="1863" y="1219"/>
                  </a:cubicBezTo>
                  <a:cubicBezTo>
                    <a:pt x="1964" y="1309"/>
                    <a:pt x="2077" y="1399"/>
                    <a:pt x="2179" y="1490"/>
                  </a:cubicBezTo>
                  <a:cubicBezTo>
                    <a:pt x="2269" y="1569"/>
                    <a:pt x="2370" y="1659"/>
                    <a:pt x="2461" y="1761"/>
                  </a:cubicBezTo>
                  <a:cubicBezTo>
                    <a:pt x="2551" y="1851"/>
                    <a:pt x="2641" y="1930"/>
                    <a:pt x="2720" y="2020"/>
                  </a:cubicBezTo>
                  <a:cubicBezTo>
                    <a:pt x="2799" y="2110"/>
                    <a:pt x="2878" y="2189"/>
                    <a:pt x="2946" y="2268"/>
                  </a:cubicBezTo>
                  <a:cubicBezTo>
                    <a:pt x="3093" y="2415"/>
                    <a:pt x="3183" y="2562"/>
                    <a:pt x="3262" y="2663"/>
                  </a:cubicBezTo>
                  <a:lnTo>
                    <a:pt x="3386" y="2810"/>
                  </a:lnTo>
                  <a:cubicBezTo>
                    <a:pt x="3386" y="2810"/>
                    <a:pt x="3363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7" y="2189"/>
                  </a:cubicBezTo>
                  <a:cubicBezTo>
                    <a:pt x="2980" y="2099"/>
                    <a:pt x="2912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48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58" y="339"/>
                    <a:pt x="757" y="294"/>
                    <a:pt x="666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8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"/>
            <p:cNvSpPr/>
            <p:nvPr/>
          </p:nvSpPr>
          <p:spPr>
            <a:xfrm>
              <a:off x="5317673" y="4864824"/>
              <a:ext cx="116619" cy="156122"/>
            </a:xfrm>
            <a:custGeom>
              <a:rect b="b" l="l" r="r" t="t"/>
              <a:pathLst>
                <a:path extrusionOk="0" h="4549" w="3398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9" y="69"/>
                    <a:pt x="193" y="170"/>
                  </a:cubicBezTo>
                  <a:cubicBezTo>
                    <a:pt x="317" y="272"/>
                    <a:pt x="486" y="430"/>
                    <a:pt x="678" y="610"/>
                  </a:cubicBezTo>
                  <a:cubicBezTo>
                    <a:pt x="870" y="791"/>
                    <a:pt x="1095" y="1017"/>
                    <a:pt x="1321" y="1265"/>
                  </a:cubicBezTo>
                  <a:cubicBezTo>
                    <a:pt x="1434" y="1389"/>
                    <a:pt x="1547" y="1524"/>
                    <a:pt x="1671" y="1660"/>
                  </a:cubicBezTo>
                  <a:cubicBezTo>
                    <a:pt x="1784" y="1784"/>
                    <a:pt x="1897" y="1931"/>
                    <a:pt x="2010" y="2066"/>
                  </a:cubicBezTo>
                  <a:cubicBezTo>
                    <a:pt x="2122" y="2213"/>
                    <a:pt x="2224" y="2348"/>
                    <a:pt x="2325" y="2495"/>
                  </a:cubicBezTo>
                  <a:cubicBezTo>
                    <a:pt x="2427" y="2630"/>
                    <a:pt x="2529" y="2777"/>
                    <a:pt x="2619" y="2912"/>
                  </a:cubicBezTo>
                  <a:cubicBezTo>
                    <a:pt x="2709" y="3059"/>
                    <a:pt x="2811" y="3183"/>
                    <a:pt x="2878" y="3318"/>
                  </a:cubicBezTo>
                  <a:cubicBezTo>
                    <a:pt x="2935" y="3465"/>
                    <a:pt x="3025" y="3589"/>
                    <a:pt x="3070" y="3713"/>
                  </a:cubicBezTo>
                  <a:cubicBezTo>
                    <a:pt x="3127" y="3815"/>
                    <a:pt x="3172" y="3928"/>
                    <a:pt x="3217" y="4041"/>
                  </a:cubicBezTo>
                  <a:cubicBezTo>
                    <a:pt x="3251" y="4142"/>
                    <a:pt x="3296" y="4232"/>
                    <a:pt x="3318" y="4311"/>
                  </a:cubicBezTo>
                  <a:cubicBezTo>
                    <a:pt x="3364" y="4458"/>
                    <a:pt x="3397" y="4548"/>
                    <a:pt x="3397" y="4548"/>
                  </a:cubicBezTo>
                  <a:cubicBezTo>
                    <a:pt x="3397" y="4548"/>
                    <a:pt x="3386" y="4458"/>
                    <a:pt x="3352" y="4300"/>
                  </a:cubicBezTo>
                  <a:cubicBezTo>
                    <a:pt x="3352" y="4221"/>
                    <a:pt x="3318" y="4131"/>
                    <a:pt x="3285" y="4018"/>
                  </a:cubicBezTo>
                  <a:cubicBezTo>
                    <a:pt x="3262" y="3894"/>
                    <a:pt x="3217" y="3781"/>
                    <a:pt x="3172" y="3657"/>
                  </a:cubicBezTo>
                  <a:cubicBezTo>
                    <a:pt x="3138" y="3533"/>
                    <a:pt x="3070" y="3397"/>
                    <a:pt x="3003" y="3251"/>
                  </a:cubicBezTo>
                  <a:cubicBezTo>
                    <a:pt x="2935" y="3115"/>
                    <a:pt x="2867" y="2957"/>
                    <a:pt x="2777" y="2811"/>
                  </a:cubicBezTo>
                  <a:cubicBezTo>
                    <a:pt x="2687" y="2664"/>
                    <a:pt x="2585" y="2517"/>
                    <a:pt x="2495" y="2371"/>
                  </a:cubicBezTo>
                  <a:cubicBezTo>
                    <a:pt x="2393" y="2213"/>
                    <a:pt x="2280" y="2055"/>
                    <a:pt x="2167" y="1919"/>
                  </a:cubicBezTo>
                  <a:cubicBezTo>
                    <a:pt x="2055" y="1795"/>
                    <a:pt x="1931" y="1637"/>
                    <a:pt x="1818" y="1513"/>
                  </a:cubicBezTo>
                  <a:cubicBezTo>
                    <a:pt x="1694" y="1378"/>
                    <a:pt x="1569" y="1253"/>
                    <a:pt x="1445" y="1129"/>
                  </a:cubicBezTo>
                  <a:cubicBezTo>
                    <a:pt x="1332" y="1005"/>
                    <a:pt x="1208" y="892"/>
                    <a:pt x="1084" y="791"/>
                  </a:cubicBezTo>
                  <a:cubicBezTo>
                    <a:pt x="971" y="689"/>
                    <a:pt x="859" y="588"/>
                    <a:pt x="746" y="509"/>
                  </a:cubicBezTo>
                  <a:cubicBezTo>
                    <a:pt x="655" y="430"/>
                    <a:pt x="554" y="351"/>
                    <a:pt x="452" y="283"/>
                  </a:cubicBezTo>
                  <a:cubicBezTo>
                    <a:pt x="351" y="227"/>
                    <a:pt x="283" y="170"/>
                    <a:pt x="204" y="125"/>
                  </a:cubicBezTo>
                  <a:cubicBezTo>
                    <a:pt x="69" y="4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"/>
            <p:cNvSpPr/>
            <p:nvPr/>
          </p:nvSpPr>
          <p:spPr>
            <a:xfrm>
              <a:off x="5316541" y="4865991"/>
              <a:ext cx="74371" cy="116997"/>
            </a:xfrm>
            <a:custGeom>
              <a:rect b="b" l="l" r="r" t="t"/>
              <a:pathLst>
                <a:path extrusionOk="0" h="3409" w="2167">
                  <a:moveTo>
                    <a:pt x="0" y="1"/>
                  </a:moveTo>
                  <a:cubicBezTo>
                    <a:pt x="0" y="1"/>
                    <a:pt x="45" y="57"/>
                    <a:pt x="113" y="136"/>
                  </a:cubicBezTo>
                  <a:cubicBezTo>
                    <a:pt x="147" y="181"/>
                    <a:pt x="181" y="238"/>
                    <a:pt x="226" y="294"/>
                  </a:cubicBezTo>
                  <a:cubicBezTo>
                    <a:pt x="282" y="362"/>
                    <a:pt x="316" y="430"/>
                    <a:pt x="384" y="509"/>
                  </a:cubicBezTo>
                  <a:lnTo>
                    <a:pt x="553" y="757"/>
                  </a:lnTo>
                  <a:cubicBezTo>
                    <a:pt x="621" y="847"/>
                    <a:pt x="688" y="949"/>
                    <a:pt x="756" y="1039"/>
                  </a:cubicBezTo>
                  <a:cubicBezTo>
                    <a:pt x="892" y="1231"/>
                    <a:pt x="1038" y="1445"/>
                    <a:pt x="1174" y="1660"/>
                  </a:cubicBezTo>
                  <a:lnTo>
                    <a:pt x="1377" y="1976"/>
                  </a:lnTo>
                  <a:cubicBezTo>
                    <a:pt x="1444" y="2077"/>
                    <a:pt x="1512" y="2179"/>
                    <a:pt x="1580" y="2280"/>
                  </a:cubicBezTo>
                  <a:cubicBezTo>
                    <a:pt x="1636" y="2382"/>
                    <a:pt x="1704" y="2483"/>
                    <a:pt x="1749" y="2574"/>
                  </a:cubicBezTo>
                  <a:cubicBezTo>
                    <a:pt x="1806" y="2664"/>
                    <a:pt x="1851" y="2743"/>
                    <a:pt x="1896" y="2833"/>
                  </a:cubicBezTo>
                  <a:cubicBezTo>
                    <a:pt x="1941" y="2923"/>
                    <a:pt x="1986" y="3002"/>
                    <a:pt x="2020" y="3070"/>
                  </a:cubicBezTo>
                  <a:lnTo>
                    <a:pt x="2099" y="3251"/>
                  </a:lnTo>
                  <a:cubicBezTo>
                    <a:pt x="2144" y="3352"/>
                    <a:pt x="2167" y="3409"/>
                    <a:pt x="2167" y="3409"/>
                  </a:cubicBezTo>
                  <a:cubicBezTo>
                    <a:pt x="2167" y="3409"/>
                    <a:pt x="2155" y="3341"/>
                    <a:pt x="2133" y="3239"/>
                  </a:cubicBezTo>
                  <a:cubicBezTo>
                    <a:pt x="2122" y="3183"/>
                    <a:pt x="2110" y="3115"/>
                    <a:pt x="2088" y="3036"/>
                  </a:cubicBezTo>
                  <a:cubicBezTo>
                    <a:pt x="2065" y="2957"/>
                    <a:pt x="2043" y="2867"/>
                    <a:pt x="2009" y="2788"/>
                  </a:cubicBezTo>
                  <a:cubicBezTo>
                    <a:pt x="1975" y="2698"/>
                    <a:pt x="1941" y="2596"/>
                    <a:pt x="1896" y="2495"/>
                  </a:cubicBezTo>
                  <a:cubicBezTo>
                    <a:pt x="1839" y="2404"/>
                    <a:pt x="1794" y="2291"/>
                    <a:pt x="1738" y="2190"/>
                  </a:cubicBezTo>
                  <a:cubicBezTo>
                    <a:pt x="1681" y="2077"/>
                    <a:pt x="1614" y="1976"/>
                    <a:pt x="1557" y="1863"/>
                  </a:cubicBezTo>
                  <a:cubicBezTo>
                    <a:pt x="1490" y="1750"/>
                    <a:pt x="1433" y="1648"/>
                    <a:pt x="1354" y="1535"/>
                  </a:cubicBezTo>
                  <a:cubicBezTo>
                    <a:pt x="1275" y="1434"/>
                    <a:pt x="1207" y="1321"/>
                    <a:pt x="1128" y="1219"/>
                  </a:cubicBezTo>
                  <a:cubicBezTo>
                    <a:pt x="1061" y="1118"/>
                    <a:pt x="982" y="1028"/>
                    <a:pt x="903" y="926"/>
                  </a:cubicBezTo>
                  <a:cubicBezTo>
                    <a:pt x="767" y="757"/>
                    <a:pt x="621" y="588"/>
                    <a:pt x="474" y="430"/>
                  </a:cubicBezTo>
                  <a:cubicBezTo>
                    <a:pt x="361" y="317"/>
                    <a:pt x="248" y="215"/>
                    <a:pt x="135" y="114"/>
                  </a:cubicBezTo>
                  <a:cubicBezTo>
                    <a:pt x="57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"/>
            <p:cNvSpPr/>
            <p:nvPr/>
          </p:nvSpPr>
          <p:spPr>
            <a:xfrm>
              <a:off x="5316541" y="4865991"/>
              <a:ext cx="44170" cy="103440"/>
            </a:xfrm>
            <a:custGeom>
              <a:rect b="b" l="l" r="r" t="t"/>
              <a:pathLst>
                <a:path extrusionOk="0" h="3014" w="1287">
                  <a:moveTo>
                    <a:pt x="0" y="1"/>
                  </a:moveTo>
                  <a:lnTo>
                    <a:pt x="79" y="102"/>
                  </a:lnTo>
                  <a:cubicBezTo>
                    <a:pt x="90" y="147"/>
                    <a:pt x="124" y="193"/>
                    <a:pt x="147" y="249"/>
                  </a:cubicBezTo>
                  <a:cubicBezTo>
                    <a:pt x="169" y="305"/>
                    <a:pt x="192" y="373"/>
                    <a:pt x="226" y="441"/>
                  </a:cubicBezTo>
                  <a:cubicBezTo>
                    <a:pt x="282" y="588"/>
                    <a:pt x="350" y="746"/>
                    <a:pt x="429" y="926"/>
                  </a:cubicBezTo>
                  <a:cubicBezTo>
                    <a:pt x="497" y="1118"/>
                    <a:pt x="564" y="1298"/>
                    <a:pt x="643" y="1490"/>
                  </a:cubicBezTo>
                  <a:cubicBezTo>
                    <a:pt x="734" y="1693"/>
                    <a:pt x="813" y="1885"/>
                    <a:pt x="880" y="2055"/>
                  </a:cubicBezTo>
                  <a:cubicBezTo>
                    <a:pt x="948" y="2224"/>
                    <a:pt x="1038" y="2393"/>
                    <a:pt x="1095" y="2540"/>
                  </a:cubicBezTo>
                  <a:cubicBezTo>
                    <a:pt x="1140" y="2675"/>
                    <a:pt x="1196" y="2799"/>
                    <a:pt x="1230" y="2878"/>
                  </a:cubicBezTo>
                  <a:cubicBezTo>
                    <a:pt x="1253" y="2923"/>
                    <a:pt x="1264" y="2969"/>
                    <a:pt x="1286" y="3014"/>
                  </a:cubicBezTo>
                  <a:cubicBezTo>
                    <a:pt x="1286" y="3014"/>
                    <a:pt x="1286" y="2957"/>
                    <a:pt x="1275" y="2867"/>
                  </a:cubicBezTo>
                  <a:cubicBezTo>
                    <a:pt x="1253" y="2743"/>
                    <a:pt x="1230" y="2619"/>
                    <a:pt x="1196" y="2506"/>
                  </a:cubicBezTo>
                  <a:cubicBezTo>
                    <a:pt x="1162" y="2348"/>
                    <a:pt x="1117" y="2167"/>
                    <a:pt x="1061" y="1987"/>
                  </a:cubicBezTo>
                  <a:cubicBezTo>
                    <a:pt x="993" y="1806"/>
                    <a:pt x="925" y="1614"/>
                    <a:pt x="846" y="1423"/>
                  </a:cubicBezTo>
                  <a:cubicBezTo>
                    <a:pt x="767" y="1242"/>
                    <a:pt x="688" y="1050"/>
                    <a:pt x="587" y="870"/>
                  </a:cubicBezTo>
                  <a:cubicBezTo>
                    <a:pt x="542" y="791"/>
                    <a:pt x="508" y="700"/>
                    <a:pt x="463" y="621"/>
                  </a:cubicBezTo>
                  <a:cubicBezTo>
                    <a:pt x="418" y="554"/>
                    <a:pt x="361" y="475"/>
                    <a:pt x="316" y="407"/>
                  </a:cubicBezTo>
                  <a:cubicBezTo>
                    <a:pt x="260" y="294"/>
                    <a:pt x="181" y="193"/>
                    <a:pt x="102" y="102"/>
                  </a:cubicBezTo>
                  <a:cubicBezTo>
                    <a:pt x="45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"/>
            <p:cNvSpPr/>
            <p:nvPr/>
          </p:nvSpPr>
          <p:spPr>
            <a:xfrm>
              <a:off x="6069007" y="1336007"/>
              <a:ext cx="887652" cy="1003757"/>
            </a:xfrm>
            <a:custGeom>
              <a:rect b="b" l="l" r="r" t="t"/>
              <a:pathLst>
                <a:path extrusionOk="0" h="29247" w="25864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85" y="12063"/>
                  </a:cubicBezTo>
                  <a:cubicBezTo>
                    <a:pt x="22320" y="14027"/>
                    <a:pt x="21384" y="15697"/>
                    <a:pt x="20628" y="17548"/>
                  </a:cubicBezTo>
                  <a:cubicBezTo>
                    <a:pt x="19939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05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79" y="29246"/>
                    <a:pt x="8288" y="29246"/>
                  </a:cubicBezTo>
                  <a:cubicBezTo>
                    <a:pt x="9903" y="29246"/>
                    <a:pt x="11555" y="28984"/>
                    <a:pt x="13192" y="28448"/>
                  </a:cubicBezTo>
                  <a:cubicBezTo>
                    <a:pt x="15223" y="27782"/>
                    <a:pt x="17570" y="26868"/>
                    <a:pt x="19330" y="25650"/>
                  </a:cubicBezTo>
                  <a:cubicBezTo>
                    <a:pt x="24408" y="22118"/>
                    <a:pt x="25694" y="17198"/>
                    <a:pt x="25796" y="11285"/>
                  </a:cubicBezTo>
                  <a:cubicBezTo>
                    <a:pt x="25864" y="7606"/>
                    <a:pt x="24622" y="3781"/>
                    <a:pt x="22162" y="870"/>
                  </a:cubicBezTo>
                  <a:cubicBezTo>
                    <a:pt x="21914" y="565"/>
                    <a:pt x="21643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"/>
            <p:cNvSpPr/>
            <p:nvPr/>
          </p:nvSpPr>
          <p:spPr>
            <a:xfrm>
              <a:off x="5838170" y="1213656"/>
              <a:ext cx="1056129" cy="1051496"/>
            </a:xfrm>
            <a:custGeom>
              <a:rect b="b" l="l" r="r" t="t"/>
              <a:pathLst>
                <a:path extrusionOk="0" h="30638" w="30773">
                  <a:moveTo>
                    <a:pt x="19204" y="0"/>
                  </a:moveTo>
                  <a:cubicBezTo>
                    <a:pt x="16366" y="0"/>
                    <a:pt x="13464" y="827"/>
                    <a:pt x="10935" y="2313"/>
                  </a:cubicBezTo>
                  <a:cubicBezTo>
                    <a:pt x="9130" y="3374"/>
                    <a:pt x="7392" y="4649"/>
                    <a:pt x="6083" y="6296"/>
                  </a:cubicBezTo>
                  <a:cubicBezTo>
                    <a:pt x="5056" y="7594"/>
                    <a:pt x="4097" y="8734"/>
                    <a:pt x="3465" y="10043"/>
                  </a:cubicBezTo>
                  <a:cubicBezTo>
                    <a:pt x="1242" y="14590"/>
                    <a:pt x="1" y="20909"/>
                    <a:pt x="2641" y="25547"/>
                  </a:cubicBezTo>
                  <a:cubicBezTo>
                    <a:pt x="3657" y="27364"/>
                    <a:pt x="5045" y="28933"/>
                    <a:pt x="6726" y="30162"/>
                  </a:cubicBezTo>
                  <a:cubicBezTo>
                    <a:pt x="8130" y="30488"/>
                    <a:pt x="9540" y="30638"/>
                    <a:pt x="10974" y="30638"/>
                  </a:cubicBezTo>
                  <a:cubicBezTo>
                    <a:pt x="12422" y="30638"/>
                    <a:pt x="13896" y="30485"/>
                    <a:pt x="15415" y="30208"/>
                  </a:cubicBezTo>
                  <a:cubicBezTo>
                    <a:pt x="17153" y="29858"/>
                    <a:pt x="18642" y="29418"/>
                    <a:pt x="20143" y="28425"/>
                  </a:cubicBezTo>
                  <a:cubicBezTo>
                    <a:pt x="21497" y="27454"/>
                    <a:pt x="23179" y="27127"/>
                    <a:pt x="24420" y="26032"/>
                  </a:cubicBezTo>
                  <a:cubicBezTo>
                    <a:pt x="25853" y="24735"/>
                    <a:pt x="26677" y="22862"/>
                    <a:pt x="27365" y="21113"/>
                  </a:cubicBezTo>
                  <a:cubicBezTo>
                    <a:pt x="28110" y="19262"/>
                    <a:pt x="29058" y="17592"/>
                    <a:pt x="29622" y="15628"/>
                  </a:cubicBezTo>
                  <a:cubicBezTo>
                    <a:pt x="30773" y="11792"/>
                    <a:pt x="30401" y="6985"/>
                    <a:pt x="28110" y="3566"/>
                  </a:cubicBezTo>
                  <a:cubicBezTo>
                    <a:pt x="25678" y="1104"/>
                    <a:pt x="22484" y="0"/>
                    <a:pt x="19204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"/>
            <p:cNvSpPr/>
            <p:nvPr/>
          </p:nvSpPr>
          <p:spPr>
            <a:xfrm>
              <a:off x="5897818" y="1252678"/>
              <a:ext cx="962401" cy="972114"/>
            </a:xfrm>
            <a:custGeom>
              <a:rect b="b" l="l" r="r" t="t"/>
              <a:pathLst>
                <a:path extrusionOk="0" h="28325" w="28042">
                  <a:moveTo>
                    <a:pt x="17673" y="1"/>
                  </a:moveTo>
                  <a:cubicBezTo>
                    <a:pt x="17598" y="1"/>
                    <a:pt x="17522" y="1"/>
                    <a:pt x="17446" y="3"/>
                  </a:cubicBezTo>
                  <a:cubicBezTo>
                    <a:pt x="10472" y="104"/>
                    <a:pt x="3307" y="5656"/>
                    <a:pt x="1186" y="12291"/>
                  </a:cubicBezTo>
                  <a:cubicBezTo>
                    <a:pt x="734" y="13747"/>
                    <a:pt x="80" y="15654"/>
                    <a:pt x="1" y="17267"/>
                  </a:cubicBezTo>
                  <a:cubicBezTo>
                    <a:pt x="12" y="18621"/>
                    <a:pt x="576" y="19987"/>
                    <a:pt x="903" y="21341"/>
                  </a:cubicBezTo>
                  <a:cubicBezTo>
                    <a:pt x="1558" y="24049"/>
                    <a:pt x="2472" y="25178"/>
                    <a:pt x="4593" y="26735"/>
                  </a:cubicBezTo>
                  <a:lnTo>
                    <a:pt x="5169" y="27152"/>
                  </a:lnTo>
                  <a:cubicBezTo>
                    <a:pt x="7290" y="27987"/>
                    <a:pt x="8938" y="28224"/>
                    <a:pt x="11183" y="28315"/>
                  </a:cubicBezTo>
                  <a:cubicBezTo>
                    <a:pt x="11309" y="28321"/>
                    <a:pt x="11434" y="28324"/>
                    <a:pt x="11559" y="28324"/>
                  </a:cubicBezTo>
                  <a:cubicBezTo>
                    <a:pt x="14923" y="28324"/>
                    <a:pt x="17584" y="26018"/>
                    <a:pt x="20403" y="24343"/>
                  </a:cubicBezTo>
                  <a:cubicBezTo>
                    <a:pt x="23810" y="22323"/>
                    <a:pt x="25029" y="18520"/>
                    <a:pt x="26406" y="15011"/>
                  </a:cubicBezTo>
                  <a:cubicBezTo>
                    <a:pt x="27196" y="13307"/>
                    <a:pt x="28042" y="11591"/>
                    <a:pt x="27760" y="9752"/>
                  </a:cubicBezTo>
                  <a:cubicBezTo>
                    <a:pt x="27512" y="8105"/>
                    <a:pt x="26992" y="6514"/>
                    <a:pt x="26225" y="5035"/>
                  </a:cubicBezTo>
                  <a:cubicBezTo>
                    <a:pt x="24400" y="1661"/>
                    <a:pt x="21446" y="1"/>
                    <a:pt x="17673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"/>
            <p:cNvSpPr/>
            <p:nvPr/>
          </p:nvSpPr>
          <p:spPr>
            <a:xfrm>
              <a:off x="6061628" y="1404063"/>
              <a:ext cx="623183" cy="679021"/>
            </a:xfrm>
            <a:custGeom>
              <a:rect b="b" l="l" r="r" t="t"/>
              <a:pathLst>
                <a:path extrusionOk="0" h="19785" w="18158">
                  <a:moveTo>
                    <a:pt x="11540" y="1"/>
                  </a:moveTo>
                  <a:cubicBezTo>
                    <a:pt x="10805" y="1"/>
                    <a:pt x="10072" y="196"/>
                    <a:pt x="8949" y="545"/>
                  </a:cubicBezTo>
                  <a:cubicBezTo>
                    <a:pt x="8216" y="805"/>
                    <a:pt x="7245" y="726"/>
                    <a:pt x="6523" y="1053"/>
                  </a:cubicBezTo>
                  <a:cubicBezTo>
                    <a:pt x="5666" y="1426"/>
                    <a:pt x="5259" y="2396"/>
                    <a:pt x="4650" y="3186"/>
                  </a:cubicBezTo>
                  <a:cubicBezTo>
                    <a:pt x="3612" y="4461"/>
                    <a:pt x="1265" y="5589"/>
                    <a:pt x="1141" y="7372"/>
                  </a:cubicBezTo>
                  <a:cubicBezTo>
                    <a:pt x="1039" y="8275"/>
                    <a:pt x="1197" y="8952"/>
                    <a:pt x="949" y="9877"/>
                  </a:cubicBezTo>
                  <a:cubicBezTo>
                    <a:pt x="734" y="10645"/>
                    <a:pt x="227" y="11491"/>
                    <a:pt x="181" y="12292"/>
                  </a:cubicBezTo>
                  <a:cubicBezTo>
                    <a:pt x="1" y="13849"/>
                    <a:pt x="1174" y="15395"/>
                    <a:pt x="1682" y="16862"/>
                  </a:cubicBezTo>
                  <a:cubicBezTo>
                    <a:pt x="2359" y="18690"/>
                    <a:pt x="5417" y="19458"/>
                    <a:pt x="7324" y="19785"/>
                  </a:cubicBezTo>
                  <a:lnTo>
                    <a:pt x="8385" y="18893"/>
                  </a:lnTo>
                  <a:cubicBezTo>
                    <a:pt x="8396" y="18912"/>
                    <a:pt x="8408" y="18921"/>
                    <a:pt x="8421" y="18921"/>
                  </a:cubicBezTo>
                  <a:cubicBezTo>
                    <a:pt x="8561" y="18921"/>
                    <a:pt x="8837" y="17972"/>
                    <a:pt x="9198" y="17663"/>
                  </a:cubicBezTo>
                  <a:cubicBezTo>
                    <a:pt x="9717" y="17223"/>
                    <a:pt x="10766" y="17280"/>
                    <a:pt x="11319" y="16919"/>
                  </a:cubicBezTo>
                  <a:cubicBezTo>
                    <a:pt x="12086" y="16490"/>
                    <a:pt x="12526" y="15666"/>
                    <a:pt x="13181" y="15113"/>
                  </a:cubicBezTo>
                  <a:cubicBezTo>
                    <a:pt x="13926" y="14538"/>
                    <a:pt x="14467" y="14165"/>
                    <a:pt x="15077" y="13375"/>
                  </a:cubicBezTo>
                  <a:cubicBezTo>
                    <a:pt x="15889" y="12473"/>
                    <a:pt x="16284" y="12134"/>
                    <a:pt x="16487" y="10972"/>
                  </a:cubicBezTo>
                  <a:cubicBezTo>
                    <a:pt x="16600" y="10464"/>
                    <a:pt x="16453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43" y="6481"/>
                  </a:cubicBezTo>
                  <a:cubicBezTo>
                    <a:pt x="18135" y="5319"/>
                    <a:pt x="18157" y="5082"/>
                    <a:pt x="17661" y="4010"/>
                  </a:cubicBezTo>
                  <a:cubicBezTo>
                    <a:pt x="17311" y="3220"/>
                    <a:pt x="16961" y="2114"/>
                    <a:pt x="16329" y="1471"/>
                  </a:cubicBezTo>
                  <a:cubicBezTo>
                    <a:pt x="15618" y="839"/>
                    <a:pt x="14907" y="861"/>
                    <a:pt x="14050" y="591"/>
                  </a:cubicBezTo>
                  <a:cubicBezTo>
                    <a:pt x="12971" y="185"/>
                    <a:pt x="12255" y="1"/>
                    <a:pt x="11540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"/>
            <p:cNvSpPr/>
            <p:nvPr/>
          </p:nvSpPr>
          <p:spPr>
            <a:xfrm>
              <a:off x="6184390" y="1546663"/>
              <a:ext cx="518987" cy="571565"/>
            </a:xfrm>
            <a:custGeom>
              <a:rect b="b" l="l" r="r" t="t"/>
              <a:pathLst>
                <a:path extrusionOk="0" h="16654" w="15122">
                  <a:moveTo>
                    <a:pt x="13838" y="0"/>
                  </a:moveTo>
                  <a:cubicBezTo>
                    <a:pt x="12890" y="0"/>
                    <a:pt x="11829" y="1238"/>
                    <a:pt x="11398" y="1931"/>
                  </a:cubicBezTo>
                  <a:cubicBezTo>
                    <a:pt x="11839" y="741"/>
                    <a:pt x="10891" y="83"/>
                    <a:pt x="9783" y="83"/>
                  </a:cubicBezTo>
                  <a:cubicBezTo>
                    <a:pt x="9672" y="83"/>
                    <a:pt x="9559" y="89"/>
                    <a:pt x="9446" y="103"/>
                  </a:cubicBezTo>
                  <a:cubicBezTo>
                    <a:pt x="8114" y="182"/>
                    <a:pt x="6659" y="1412"/>
                    <a:pt x="5666" y="2213"/>
                  </a:cubicBezTo>
                  <a:cubicBezTo>
                    <a:pt x="4075" y="3556"/>
                    <a:pt x="1" y="9390"/>
                    <a:pt x="3522" y="10766"/>
                  </a:cubicBezTo>
                  <a:cubicBezTo>
                    <a:pt x="2924" y="12256"/>
                    <a:pt x="780" y="15562"/>
                    <a:pt x="3330" y="16533"/>
                  </a:cubicBezTo>
                  <a:cubicBezTo>
                    <a:pt x="3563" y="16616"/>
                    <a:pt x="3804" y="16653"/>
                    <a:pt x="4050" y="16653"/>
                  </a:cubicBezTo>
                  <a:cubicBezTo>
                    <a:pt x="5906" y="16653"/>
                    <a:pt x="8029" y="14498"/>
                    <a:pt x="9175" y="13452"/>
                  </a:cubicBezTo>
                  <a:cubicBezTo>
                    <a:pt x="12572" y="10405"/>
                    <a:pt x="15122" y="6129"/>
                    <a:pt x="15020" y="1457"/>
                  </a:cubicBezTo>
                  <a:cubicBezTo>
                    <a:pt x="15065" y="1389"/>
                    <a:pt x="15077" y="1299"/>
                    <a:pt x="15043" y="1220"/>
                  </a:cubicBezTo>
                  <a:lnTo>
                    <a:pt x="14400" y="171"/>
                  </a:lnTo>
                  <a:cubicBezTo>
                    <a:pt x="14221" y="52"/>
                    <a:pt x="14032" y="0"/>
                    <a:pt x="13838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"/>
            <p:cNvSpPr/>
            <p:nvPr/>
          </p:nvSpPr>
          <p:spPr>
            <a:xfrm>
              <a:off x="6712266" y="2008336"/>
              <a:ext cx="96062" cy="148743"/>
            </a:xfrm>
            <a:custGeom>
              <a:rect b="b" l="l" r="r" t="t"/>
              <a:pathLst>
                <a:path extrusionOk="0" h="4334" w="279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7" y="68"/>
                    <a:pt x="158" y="169"/>
                  </a:cubicBezTo>
                  <a:lnTo>
                    <a:pt x="361" y="350"/>
                  </a:lnTo>
                  <a:cubicBezTo>
                    <a:pt x="440" y="418"/>
                    <a:pt x="519" y="497"/>
                    <a:pt x="598" y="587"/>
                  </a:cubicBezTo>
                  <a:cubicBezTo>
                    <a:pt x="677" y="677"/>
                    <a:pt x="756" y="767"/>
                    <a:pt x="847" y="869"/>
                  </a:cubicBezTo>
                  <a:cubicBezTo>
                    <a:pt x="937" y="959"/>
                    <a:pt x="1016" y="1095"/>
                    <a:pt x="1106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22" y="2968"/>
                    <a:pt x="2212" y="3092"/>
                    <a:pt x="2268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18" y="3995"/>
                    <a:pt x="2686" y="4130"/>
                  </a:cubicBezTo>
                  <a:cubicBezTo>
                    <a:pt x="2754" y="4254"/>
                    <a:pt x="2799" y="4333"/>
                    <a:pt x="2799" y="4333"/>
                  </a:cubicBezTo>
                  <a:cubicBezTo>
                    <a:pt x="2799" y="4333"/>
                    <a:pt x="2788" y="4243"/>
                    <a:pt x="2776" y="4096"/>
                  </a:cubicBezTo>
                  <a:cubicBezTo>
                    <a:pt x="2765" y="3893"/>
                    <a:pt x="2742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04" y="2505"/>
                    <a:pt x="2347" y="2347"/>
                    <a:pt x="2268" y="2200"/>
                  </a:cubicBezTo>
                  <a:cubicBezTo>
                    <a:pt x="2201" y="2054"/>
                    <a:pt x="2122" y="1896"/>
                    <a:pt x="2043" y="1749"/>
                  </a:cubicBezTo>
                  <a:lnTo>
                    <a:pt x="1761" y="1320"/>
                  </a:lnTo>
                  <a:cubicBezTo>
                    <a:pt x="1670" y="1185"/>
                    <a:pt x="1558" y="1061"/>
                    <a:pt x="1445" y="937"/>
                  </a:cubicBezTo>
                  <a:cubicBezTo>
                    <a:pt x="1332" y="824"/>
                    <a:pt x="1230" y="711"/>
                    <a:pt x="1106" y="609"/>
                  </a:cubicBezTo>
                  <a:cubicBezTo>
                    <a:pt x="982" y="519"/>
                    <a:pt x="869" y="440"/>
                    <a:pt x="768" y="361"/>
                  </a:cubicBezTo>
                  <a:cubicBezTo>
                    <a:pt x="677" y="293"/>
                    <a:pt x="576" y="226"/>
                    <a:pt x="463" y="192"/>
                  </a:cubicBezTo>
                  <a:lnTo>
                    <a:pt x="215" y="79"/>
                  </a:lnTo>
                  <a:cubicBezTo>
                    <a:pt x="79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"/>
            <p:cNvSpPr/>
            <p:nvPr/>
          </p:nvSpPr>
          <p:spPr>
            <a:xfrm>
              <a:off x="6807127" y="2053226"/>
              <a:ext cx="25225" cy="46915"/>
            </a:xfrm>
            <a:custGeom>
              <a:rect b="b" l="l" r="r" t="t"/>
              <a:pathLst>
                <a:path extrusionOk="0" h="1367" w="735">
                  <a:moveTo>
                    <a:pt x="24" y="1"/>
                  </a:moveTo>
                  <a:cubicBezTo>
                    <a:pt x="1" y="91"/>
                    <a:pt x="1" y="193"/>
                    <a:pt x="24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15" y="847"/>
                    <a:pt x="261" y="926"/>
                    <a:pt x="317" y="994"/>
                  </a:cubicBezTo>
                  <a:cubicBezTo>
                    <a:pt x="362" y="1062"/>
                    <a:pt x="419" y="1129"/>
                    <a:pt x="464" y="1186"/>
                  </a:cubicBezTo>
                  <a:cubicBezTo>
                    <a:pt x="520" y="1254"/>
                    <a:pt x="588" y="1310"/>
                    <a:pt x="667" y="1366"/>
                  </a:cubicBezTo>
                  <a:cubicBezTo>
                    <a:pt x="701" y="1276"/>
                    <a:pt x="723" y="1186"/>
                    <a:pt x="723" y="1096"/>
                  </a:cubicBezTo>
                  <a:cubicBezTo>
                    <a:pt x="734" y="904"/>
                    <a:pt x="689" y="723"/>
                    <a:pt x="610" y="554"/>
                  </a:cubicBezTo>
                  <a:cubicBezTo>
                    <a:pt x="531" y="385"/>
                    <a:pt x="407" y="249"/>
                    <a:pt x="261" y="136"/>
                  </a:cubicBezTo>
                  <a:cubicBezTo>
                    <a:pt x="182" y="80"/>
                    <a:pt x="103" y="35"/>
                    <a:pt x="24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"/>
            <p:cNvSpPr/>
            <p:nvPr/>
          </p:nvSpPr>
          <p:spPr>
            <a:xfrm>
              <a:off x="6786226" y="1941309"/>
              <a:ext cx="53093" cy="96474"/>
            </a:xfrm>
            <a:custGeom>
              <a:rect b="b" l="l" r="r" t="t"/>
              <a:pathLst>
                <a:path extrusionOk="0" h="2811" w="1547">
                  <a:moveTo>
                    <a:pt x="1" y="1"/>
                  </a:moveTo>
                  <a:lnTo>
                    <a:pt x="1" y="1"/>
                  </a:ln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83" y="712"/>
                  </a:cubicBezTo>
                  <a:cubicBezTo>
                    <a:pt x="328" y="791"/>
                    <a:pt x="362" y="870"/>
                    <a:pt x="396" y="960"/>
                  </a:cubicBezTo>
                  <a:cubicBezTo>
                    <a:pt x="475" y="1118"/>
                    <a:pt x="576" y="1287"/>
                    <a:pt x="666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21" y="2540"/>
                    <a:pt x="1434" y="2675"/>
                    <a:pt x="1547" y="2811"/>
                  </a:cubicBezTo>
                  <a:cubicBezTo>
                    <a:pt x="1547" y="2630"/>
                    <a:pt x="1524" y="2461"/>
                    <a:pt x="1479" y="2292"/>
                  </a:cubicBezTo>
                  <a:cubicBezTo>
                    <a:pt x="1400" y="1919"/>
                    <a:pt x="1264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31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"/>
            <p:cNvSpPr/>
            <p:nvPr/>
          </p:nvSpPr>
          <p:spPr>
            <a:xfrm>
              <a:off x="6826518" y="1904518"/>
              <a:ext cx="41836" cy="79828"/>
            </a:xfrm>
            <a:custGeom>
              <a:rect b="b" l="l" r="r" t="t"/>
              <a:pathLst>
                <a:path extrusionOk="0" h="2326" w="1219">
                  <a:moveTo>
                    <a:pt x="0" y="1"/>
                  </a:moveTo>
                  <a:lnTo>
                    <a:pt x="0" y="1"/>
                  </a:lnTo>
                  <a:cubicBezTo>
                    <a:pt x="23" y="136"/>
                    <a:pt x="68" y="272"/>
                    <a:pt x="136" y="407"/>
                  </a:cubicBezTo>
                  <a:cubicBezTo>
                    <a:pt x="158" y="464"/>
                    <a:pt x="181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61" y="926"/>
                    <a:pt x="440" y="1062"/>
                    <a:pt x="508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08" y="2179"/>
                    <a:pt x="1219" y="2032"/>
                    <a:pt x="1208" y="1885"/>
                  </a:cubicBezTo>
                  <a:cubicBezTo>
                    <a:pt x="1196" y="1615"/>
                    <a:pt x="1083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64" y="441"/>
                    <a:pt x="463" y="328"/>
                    <a:pt x="350" y="238"/>
                  </a:cubicBezTo>
                  <a:cubicBezTo>
                    <a:pt x="237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"/>
            <p:cNvSpPr/>
            <p:nvPr/>
          </p:nvSpPr>
          <p:spPr>
            <a:xfrm>
              <a:off x="6838118" y="1806157"/>
              <a:ext cx="59682" cy="168134"/>
            </a:xfrm>
            <a:custGeom>
              <a:rect b="b" l="l" r="r" t="t"/>
              <a:pathLst>
                <a:path extrusionOk="0" h="4899" w="1739">
                  <a:moveTo>
                    <a:pt x="1" y="1"/>
                  </a:moveTo>
                  <a:lnTo>
                    <a:pt x="1" y="1"/>
                  </a:lnTo>
                  <a:cubicBezTo>
                    <a:pt x="57" y="260"/>
                    <a:pt x="136" y="531"/>
                    <a:pt x="226" y="791"/>
                  </a:cubicBezTo>
                  <a:cubicBezTo>
                    <a:pt x="272" y="903"/>
                    <a:pt x="317" y="1028"/>
                    <a:pt x="362" y="1163"/>
                  </a:cubicBezTo>
                  <a:cubicBezTo>
                    <a:pt x="418" y="1298"/>
                    <a:pt x="452" y="1434"/>
                    <a:pt x="497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03" y="2777"/>
                    <a:pt x="1005" y="3081"/>
                    <a:pt x="1107" y="3363"/>
                  </a:cubicBezTo>
                  <a:cubicBezTo>
                    <a:pt x="1219" y="3657"/>
                    <a:pt x="1321" y="3916"/>
                    <a:pt x="1400" y="4142"/>
                  </a:cubicBezTo>
                  <a:cubicBezTo>
                    <a:pt x="1502" y="4402"/>
                    <a:pt x="1614" y="4650"/>
                    <a:pt x="1738" y="4898"/>
                  </a:cubicBezTo>
                  <a:cubicBezTo>
                    <a:pt x="1738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45" y="2946"/>
                    <a:pt x="1355" y="2630"/>
                    <a:pt x="1265" y="2314"/>
                  </a:cubicBezTo>
                  <a:cubicBezTo>
                    <a:pt x="1140" y="1998"/>
                    <a:pt x="1016" y="1682"/>
                    <a:pt x="881" y="1400"/>
                  </a:cubicBezTo>
                  <a:cubicBezTo>
                    <a:pt x="824" y="1265"/>
                    <a:pt x="768" y="1129"/>
                    <a:pt x="689" y="1005"/>
                  </a:cubicBezTo>
                  <a:cubicBezTo>
                    <a:pt x="621" y="881"/>
                    <a:pt x="542" y="768"/>
                    <a:pt x="475" y="666"/>
                  </a:cubicBezTo>
                  <a:cubicBezTo>
                    <a:pt x="328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"/>
            <p:cNvSpPr/>
            <p:nvPr/>
          </p:nvSpPr>
          <p:spPr>
            <a:xfrm>
              <a:off x="6886921" y="1804990"/>
              <a:ext cx="41081" cy="180523"/>
            </a:xfrm>
            <a:custGeom>
              <a:rect b="b" l="l" r="r" t="t"/>
              <a:pathLst>
                <a:path extrusionOk="0" h="5260" w="1197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" y="91"/>
                    <a:pt x="46" y="238"/>
                  </a:cubicBezTo>
                  <a:cubicBezTo>
                    <a:pt x="80" y="385"/>
                    <a:pt x="170" y="576"/>
                    <a:pt x="226" y="825"/>
                  </a:cubicBezTo>
                  <a:cubicBezTo>
                    <a:pt x="249" y="949"/>
                    <a:pt x="283" y="1084"/>
                    <a:pt x="328" y="1208"/>
                  </a:cubicBezTo>
                  <a:cubicBezTo>
                    <a:pt x="373" y="1344"/>
                    <a:pt x="384" y="1513"/>
                    <a:pt x="429" y="1648"/>
                  </a:cubicBezTo>
                  <a:cubicBezTo>
                    <a:pt x="508" y="1953"/>
                    <a:pt x="565" y="2280"/>
                    <a:pt x="632" y="2596"/>
                  </a:cubicBezTo>
                  <a:cubicBezTo>
                    <a:pt x="678" y="2923"/>
                    <a:pt x="734" y="3251"/>
                    <a:pt x="768" y="3567"/>
                  </a:cubicBezTo>
                  <a:cubicBezTo>
                    <a:pt x="779" y="3713"/>
                    <a:pt x="813" y="3860"/>
                    <a:pt x="824" y="4007"/>
                  </a:cubicBezTo>
                  <a:cubicBezTo>
                    <a:pt x="836" y="4153"/>
                    <a:pt x="847" y="4289"/>
                    <a:pt x="858" y="4413"/>
                  </a:cubicBezTo>
                  <a:cubicBezTo>
                    <a:pt x="892" y="4661"/>
                    <a:pt x="892" y="4876"/>
                    <a:pt x="915" y="5022"/>
                  </a:cubicBezTo>
                  <a:cubicBezTo>
                    <a:pt x="937" y="5169"/>
                    <a:pt x="937" y="5259"/>
                    <a:pt x="937" y="5259"/>
                  </a:cubicBezTo>
                  <a:cubicBezTo>
                    <a:pt x="937" y="5259"/>
                    <a:pt x="971" y="5169"/>
                    <a:pt x="1005" y="5034"/>
                  </a:cubicBezTo>
                  <a:cubicBezTo>
                    <a:pt x="1073" y="4830"/>
                    <a:pt x="1118" y="4627"/>
                    <a:pt x="1140" y="4413"/>
                  </a:cubicBezTo>
                  <a:cubicBezTo>
                    <a:pt x="1185" y="4120"/>
                    <a:pt x="1197" y="3826"/>
                    <a:pt x="1185" y="3533"/>
                  </a:cubicBezTo>
                  <a:cubicBezTo>
                    <a:pt x="1197" y="3364"/>
                    <a:pt x="1185" y="3194"/>
                    <a:pt x="1163" y="3036"/>
                  </a:cubicBezTo>
                  <a:lnTo>
                    <a:pt x="1106" y="2517"/>
                  </a:lnTo>
                  <a:cubicBezTo>
                    <a:pt x="1061" y="2348"/>
                    <a:pt x="1027" y="2179"/>
                    <a:pt x="982" y="2009"/>
                  </a:cubicBezTo>
                  <a:cubicBezTo>
                    <a:pt x="948" y="1851"/>
                    <a:pt x="903" y="1682"/>
                    <a:pt x="847" y="1535"/>
                  </a:cubicBezTo>
                  <a:cubicBezTo>
                    <a:pt x="745" y="1242"/>
                    <a:pt x="621" y="971"/>
                    <a:pt x="474" y="712"/>
                  </a:cubicBezTo>
                  <a:cubicBezTo>
                    <a:pt x="384" y="531"/>
                    <a:pt x="271" y="351"/>
                    <a:pt x="136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"/>
            <p:cNvSpPr/>
            <p:nvPr/>
          </p:nvSpPr>
          <p:spPr>
            <a:xfrm>
              <a:off x="6887710" y="1706629"/>
              <a:ext cx="36414" cy="114286"/>
            </a:xfrm>
            <a:custGeom>
              <a:rect b="b" l="l" r="r" t="t"/>
              <a:pathLst>
                <a:path extrusionOk="0" h="3330" w="1061">
                  <a:moveTo>
                    <a:pt x="0" y="1"/>
                  </a:moveTo>
                  <a:cubicBezTo>
                    <a:pt x="11" y="192"/>
                    <a:pt x="34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69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2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8" y="1140"/>
                    <a:pt x="598" y="949"/>
                  </a:cubicBezTo>
                  <a:cubicBezTo>
                    <a:pt x="530" y="779"/>
                    <a:pt x="440" y="610"/>
                    <a:pt x="327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"/>
            <p:cNvSpPr/>
            <p:nvPr/>
          </p:nvSpPr>
          <p:spPr>
            <a:xfrm>
              <a:off x="6891554" y="1632291"/>
              <a:ext cx="63561" cy="208769"/>
            </a:xfrm>
            <a:custGeom>
              <a:rect b="b" l="l" r="r" t="t"/>
              <a:pathLst>
                <a:path extrusionOk="0" h="6083" w="1852">
                  <a:moveTo>
                    <a:pt x="1" y="0"/>
                  </a:moveTo>
                  <a:lnTo>
                    <a:pt x="103" y="260"/>
                  </a:lnTo>
                  <a:cubicBezTo>
                    <a:pt x="159" y="429"/>
                    <a:pt x="294" y="643"/>
                    <a:pt x="385" y="925"/>
                  </a:cubicBezTo>
                  <a:cubicBezTo>
                    <a:pt x="441" y="1072"/>
                    <a:pt x="497" y="1219"/>
                    <a:pt x="565" y="1365"/>
                  </a:cubicBezTo>
                  <a:cubicBezTo>
                    <a:pt x="622" y="1523"/>
                    <a:pt x="667" y="1704"/>
                    <a:pt x="734" y="1873"/>
                  </a:cubicBezTo>
                  <a:cubicBezTo>
                    <a:pt x="859" y="2223"/>
                    <a:pt x="949" y="2607"/>
                    <a:pt x="1073" y="2979"/>
                  </a:cubicBezTo>
                  <a:cubicBezTo>
                    <a:pt x="1163" y="3363"/>
                    <a:pt x="1265" y="3746"/>
                    <a:pt x="1355" y="4108"/>
                  </a:cubicBezTo>
                  <a:cubicBezTo>
                    <a:pt x="1445" y="4469"/>
                    <a:pt x="1502" y="4830"/>
                    <a:pt x="1569" y="5112"/>
                  </a:cubicBezTo>
                  <a:cubicBezTo>
                    <a:pt x="1637" y="5394"/>
                    <a:pt x="1682" y="5642"/>
                    <a:pt x="1727" y="5811"/>
                  </a:cubicBezTo>
                  <a:cubicBezTo>
                    <a:pt x="1761" y="5981"/>
                    <a:pt x="1784" y="6082"/>
                    <a:pt x="1784" y="6082"/>
                  </a:cubicBezTo>
                  <a:cubicBezTo>
                    <a:pt x="1784" y="6082"/>
                    <a:pt x="1795" y="5981"/>
                    <a:pt x="1818" y="5800"/>
                  </a:cubicBezTo>
                  <a:cubicBezTo>
                    <a:pt x="1840" y="5552"/>
                    <a:pt x="1852" y="5315"/>
                    <a:pt x="1840" y="5067"/>
                  </a:cubicBezTo>
                  <a:cubicBezTo>
                    <a:pt x="1840" y="4717"/>
                    <a:pt x="1818" y="4367"/>
                    <a:pt x="1773" y="4029"/>
                  </a:cubicBezTo>
                  <a:cubicBezTo>
                    <a:pt x="1750" y="3825"/>
                    <a:pt x="1716" y="3634"/>
                    <a:pt x="1671" y="3442"/>
                  </a:cubicBezTo>
                  <a:cubicBezTo>
                    <a:pt x="1626" y="3250"/>
                    <a:pt x="1581" y="3047"/>
                    <a:pt x="1547" y="2844"/>
                  </a:cubicBezTo>
                  <a:lnTo>
                    <a:pt x="1355" y="2268"/>
                  </a:lnTo>
                  <a:cubicBezTo>
                    <a:pt x="1287" y="2076"/>
                    <a:pt x="1220" y="1896"/>
                    <a:pt x="1141" y="1715"/>
                  </a:cubicBezTo>
                  <a:cubicBezTo>
                    <a:pt x="994" y="1388"/>
                    <a:pt x="836" y="1072"/>
                    <a:pt x="633" y="779"/>
                  </a:cubicBezTo>
                  <a:cubicBezTo>
                    <a:pt x="509" y="576"/>
                    <a:pt x="351" y="384"/>
                    <a:pt x="181" y="2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"/>
            <p:cNvSpPr/>
            <p:nvPr/>
          </p:nvSpPr>
          <p:spPr>
            <a:xfrm>
              <a:off x="6848585" y="1500606"/>
              <a:ext cx="83295" cy="140609"/>
            </a:xfrm>
            <a:custGeom>
              <a:rect b="b" l="l" r="r" t="t"/>
              <a:pathLst>
                <a:path extrusionOk="0" h="4097" w="2427">
                  <a:moveTo>
                    <a:pt x="0" y="0"/>
                  </a:moveTo>
                  <a:lnTo>
                    <a:pt x="0" y="0"/>
                  </a:lnTo>
                  <a:cubicBezTo>
                    <a:pt x="113" y="226"/>
                    <a:pt x="226" y="452"/>
                    <a:pt x="361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66" y="2314"/>
                    <a:pt x="1524" y="2551"/>
                    <a:pt x="1659" y="2799"/>
                  </a:cubicBezTo>
                  <a:cubicBezTo>
                    <a:pt x="1727" y="2912"/>
                    <a:pt x="1806" y="3025"/>
                    <a:pt x="1874" y="3137"/>
                  </a:cubicBezTo>
                  <a:cubicBezTo>
                    <a:pt x="1930" y="3250"/>
                    <a:pt x="1986" y="3352"/>
                    <a:pt x="2043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81" y="3702"/>
                    <a:pt x="2348" y="3521"/>
                    <a:pt x="2302" y="3341"/>
                  </a:cubicBezTo>
                  <a:cubicBezTo>
                    <a:pt x="2235" y="3092"/>
                    <a:pt x="2156" y="2844"/>
                    <a:pt x="2043" y="2596"/>
                  </a:cubicBezTo>
                  <a:cubicBezTo>
                    <a:pt x="1986" y="2460"/>
                    <a:pt x="1919" y="2325"/>
                    <a:pt x="1851" y="2201"/>
                  </a:cubicBezTo>
                  <a:cubicBezTo>
                    <a:pt x="1772" y="2065"/>
                    <a:pt x="1716" y="1930"/>
                    <a:pt x="1625" y="1806"/>
                  </a:cubicBezTo>
                  <a:cubicBezTo>
                    <a:pt x="1535" y="1682"/>
                    <a:pt x="1445" y="1558"/>
                    <a:pt x="1366" y="1422"/>
                  </a:cubicBezTo>
                  <a:cubicBezTo>
                    <a:pt x="1287" y="1298"/>
                    <a:pt x="1185" y="1185"/>
                    <a:pt x="1095" y="1072"/>
                  </a:cubicBezTo>
                  <a:cubicBezTo>
                    <a:pt x="937" y="869"/>
                    <a:pt x="756" y="678"/>
                    <a:pt x="576" y="497"/>
                  </a:cubicBezTo>
                  <a:cubicBezTo>
                    <a:pt x="395" y="316"/>
                    <a:pt x="204" y="147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"/>
            <p:cNvSpPr/>
            <p:nvPr/>
          </p:nvSpPr>
          <p:spPr>
            <a:xfrm>
              <a:off x="6885376" y="1485882"/>
              <a:ext cx="27147" cy="40326"/>
            </a:xfrm>
            <a:custGeom>
              <a:rect b="b" l="l" r="r" t="t"/>
              <a:pathLst>
                <a:path extrusionOk="0" h="1175" w="791">
                  <a:moveTo>
                    <a:pt x="23" y="1"/>
                  </a:moveTo>
                  <a:cubicBezTo>
                    <a:pt x="0" y="91"/>
                    <a:pt x="0" y="170"/>
                    <a:pt x="23" y="260"/>
                  </a:cubicBezTo>
                  <a:cubicBezTo>
                    <a:pt x="46" y="418"/>
                    <a:pt x="102" y="576"/>
                    <a:pt x="192" y="723"/>
                  </a:cubicBezTo>
                  <a:cubicBezTo>
                    <a:pt x="283" y="858"/>
                    <a:pt x="395" y="971"/>
                    <a:pt x="542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90" y="1084"/>
                    <a:pt x="790" y="994"/>
                    <a:pt x="768" y="915"/>
                  </a:cubicBezTo>
                  <a:cubicBezTo>
                    <a:pt x="723" y="576"/>
                    <a:pt x="531" y="283"/>
                    <a:pt x="249" y="114"/>
                  </a:cubicBezTo>
                  <a:cubicBezTo>
                    <a:pt x="181" y="57"/>
                    <a:pt x="102" y="23"/>
                    <a:pt x="23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"/>
            <p:cNvSpPr/>
            <p:nvPr/>
          </p:nvSpPr>
          <p:spPr>
            <a:xfrm>
              <a:off x="6690199" y="2062939"/>
              <a:ext cx="61982" cy="77460"/>
            </a:xfrm>
            <a:custGeom>
              <a:rect b="b" l="l" r="r" t="t"/>
              <a:pathLst>
                <a:path extrusionOk="0" h="2257" w="1806">
                  <a:moveTo>
                    <a:pt x="0" y="0"/>
                  </a:moveTo>
                  <a:lnTo>
                    <a:pt x="0" y="0"/>
                  </a:ln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399" y="2009"/>
                  </a:cubicBezTo>
                  <a:cubicBezTo>
                    <a:pt x="1524" y="2110"/>
                    <a:pt x="1670" y="2189"/>
                    <a:pt x="1806" y="2257"/>
                  </a:cubicBezTo>
                  <a:cubicBezTo>
                    <a:pt x="1760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6" y="756"/>
                    <a:pt x="621" y="508"/>
                    <a:pt x="373" y="282"/>
                  </a:cubicBezTo>
                  <a:cubicBezTo>
                    <a:pt x="260" y="181"/>
                    <a:pt x="136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"/>
            <p:cNvSpPr/>
            <p:nvPr/>
          </p:nvSpPr>
          <p:spPr>
            <a:xfrm>
              <a:off x="6659208" y="2116753"/>
              <a:ext cx="57726" cy="56971"/>
            </a:xfrm>
            <a:custGeom>
              <a:rect b="b" l="l" r="r" t="t"/>
              <a:pathLst>
                <a:path extrusionOk="0" h="1660" w="1682">
                  <a:moveTo>
                    <a:pt x="0" y="1"/>
                  </a:moveTo>
                  <a:cubicBezTo>
                    <a:pt x="46" y="125"/>
                    <a:pt x="102" y="238"/>
                    <a:pt x="170" y="350"/>
                  </a:cubicBezTo>
                  <a:cubicBezTo>
                    <a:pt x="452" y="824"/>
                    <a:pt x="847" y="1219"/>
                    <a:pt x="1321" y="1490"/>
                  </a:cubicBezTo>
                  <a:cubicBezTo>
                    <a:pt x="1434" y="1558"/>
                    <a:pt x="1558" y="1614"/>
                    <a:pt x="1682" y="1659"/>
                  </a:cubicBezTo>
                  <a:cubicBezTo>
                    <a:pt x="1637" y="1535"/>
                    <a:pt x="1591" y="1422"/>
                    <a:pt x="1513" y="1310"/>
                  </a:cubicBezTo>
                  <a:cubicBezTo>
                    <a:pt x="1377" y="1073"/>
                    <a:pt x="1208" y="858"/>
                    <a:pt x="1016" y="666"/>
                  </a:cubicBezTo>
                  <a:cubicBezTo>
                    <a:pt x="824" y="463"/>
                    <a:pt x="598" y="305"/>
                    <a:pt x="362" y="159"/>
                  </a:cubicBezTo>
                  <a:cubicBezTo>
                    <a:pt x="249" y="91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"/>
            <p:cNvSpPr/>
            <p:nvPr/>
          </p:nvSpPr>
          <p:spPr>
            <a:xfrm>
              <a:off x="6618161" y="2205813"/>
              <a:ext cx="69361" cy="38541"/>
            </a:xfrm>
            <a:custGeom>
              <a:rect b="b" l="l" r="r" t="t"/>
              <a:pathLst>
                <a:path extrusionOk="0" h="1123" w="2021">
                  <a:moveTo>
                    <a:pt x="0" y="1"/>
                  </a:moveTo>
                  <a:cubicBezTo>
                    <a:pt x="57" y="114"/>
                    <a:pt x="124" y="227"/>
                    <a:pt x="203" y="328"/>
                  </a:cubicBezTo>
                  <a:cubicBezTo>
                    <a:pt x="373" y="543"/>
                    <a:pt x="587" y="723"/>
                    <a:pt x="835" y="870"/>
                  </a:cubicBezTo>
                  <a:cubicBezTo>
                    <a:pt x="959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4" y="1115"/>
                    <a:pt x="2020" y="1107"/>
                  </a:cubicBezTo>
                  <a:cubicBezTo>
                    <a:pt x="1930" y="1005"/>
                    <a:pt x="1828" y="926"/>
                    <a:pt x="1715" y="859"/>
                  </a:cubicBezTo>
                  <a:cubicBezTo>
                    <a:pt x="1670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85" y="509"/>
                    <a:pt x="1072" y="452"/>
                  </a:cubicBezTo>
                  <a:cubicBezTo>
                    <a:pt x="948" y="373"/>
                    <a:pt x="835" y="317"/>
                    <a:pt x="711" y="260"/>
                  </a:cubicBezTo>
                  <a:cubicBezTo>
                    <a:pt x="598" y="215"/>
                    <a:pt x="474" y="148"/>
                    <a:pt x="373" y="114"/>
                  </a:cubicBezTo>
                  <a:cubicBezTo>
                    <a:pt x="249" y="57"/>
                    <a:pt x="124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"/>
            <p:cNvSpPr/>
            <p:nvPr/>
          </p:nvSpPr>
          <p:spPr>
            <a:xfrm>
              <a:off x="6609649" y="2237971"/>
              <a:ext cx="72038" cy="28897"/>
            </a:xfrm>
            <a:custGeom>
              <a:rect b="b" l="l" r="r" t="t"/>
              <a:pathLst>
                <a:path extrusionOk="0" h="842" w="2099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18" y="452"/>
                    <a:pt x="530" y="520"/>
                  </a:cubicBezTo>
                  <a:cubicBezTo>
                    <a:pt x="655" y="587"/>
                    <a:pt x="779" y="666"/>
                    <a:pt x="914" y="723"/>
                  </a:cubicBezTo>
                  <a:cubicBezTo>
                    <a:pt x="1129" y="797"/>
                    <a:pt x="1352" y="841"/>
                    <a:pt x="1582" y="841"/>
                  </a:cubicBezTo>
                  <a:cubicBezTo>
                    <a:pt x="1630" y="841"/>
                    <a:pt x="1678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32" y="362"/>
                    <a:pt x="1219" y="316"/>
                    <a:pt x="1095" y="283"/>
                  </a:cubicBezTo>
                  <a:cubicBezTo>
                    <a:pt x="970" y="226"/>
                    <a:pt x="846" y="181"/>
                    <a:pt x="722" y="147"/>
                  </a:cubicBezTo>
                  <a:cubicBezTo>
                    <a:pt x="598" y="113"/>
                    <a:pt x="474" y="80"/>
                    <a:pt x="372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"/>
            <p:cNvSpPr/>
            <p:nvPr/>
          </p:nvSpPr>
          <p:spPr>
            <a:xfrm>
              <a:off x="6542245" y="2227915"/>
              <a:ext cx="47670" cy="20077"/>
            </a:xfrm>
            <a:custGeom>
              <a:rect b="b" l="l" r="r" t="t"/>
              <a:pathLst>
                <a:path extrusionOk="0" h="585" w="1389">
                  <a:moveTo>
                    <a:pt x="260" y="0"/>
                  </a:moveTo>
                  <a:cubicBezTo>
                    <a:pt x="170" y="11"/>
                    <a:pt x="91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89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37" y="124"/>
                    <a:pt x="768" y="79"/>
                  </a:cubicBezTo>
                  <a:cubicBezTo>
                    <a:pt x="610" y="23"/>
                    <a:pt x="441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"/>
            <p:cNvSpPr/>
            <p:nvPr/>
          </p:nvSpPr>
          <p:spPr>
            <a:xfrm>
              <a:off x="6485308" y="2243393"/>
              <a:ext cx="106529" cy="47053"/>
            </a:xfrm>
            <a:custGeom>
              <a:rect b="b" l="l" r="r" t="t"/>
              <a:pathLst>
                <a:path extrusionOk="0" h="1371" w="3104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26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74" y="982"/>
                    <a:pt x="1377" y="1072"/>
                  </a:cubicBezTo>
                  <a:cubicBezTo>
                    <a:pt x="1569" y="1163"/>
                    <a:pt x="1772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48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07" y="1095"/>
                  </a:cubicBezTo>
                  <a:cubicBezTo>
                    <a:pt x="2461" y="1039"/>
                    <a:pt x="2303" y="960"/>
                    <a:pt x="2122" y="881"/>
                  </a:cubicBezTo>
                  <a:cubicBezTo>
                    <a:pt x="1953" y="813"/>
                    <a:pt x="1761" y="711"/>
                    <a:pt x="1581" y="632"/>
                  </a:cubicBezTo>
                  <a:cubicBezTo>
                    <a:pt x="1208" y="463"/>
                    <a:pt x="825" y="294"/>
                    <a:pt x="520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"/>
            <p:cNvSpPr/>
            <p:nvPr/>
          </p:nvSpPr>
          <p:spPr>
            <a:xfrm>
              <a:off x="6332721" y="2255783"/>
              <a:ext cx="79828" cy="48837"/>
            </a:xfrm>
            <a:custGeom>
              <a:rect b="b" l="l" r="r" t="t"/>
              <a:pathLst>
                <a:path extrusionOk="0" h="1423" w="2326">
                  <a:moveTo>
                    <a:pt x="1" y="1"/>
                  </a:moveTo>
                  <a:lnTo>
                    <a:pt x="1" y="1"/>
                  </a:lnTo>
                  <a:cubicBezTo>
                    <a:pt x="80" y="125"/>
                    <a:pt x="170" y="249"/>
                    <a:pt x="272" y="362"/>
                  </a:cubicBezTo>
                  <a:cubicBezTo>
                    <a:pt x="486" y="587"/>
                    <a:pt x="723" y="802"/>
                    <a:pt x="983" y="982"/>
                  </a:cubicBezTo>
                  <a:cubicBezTo>
                    <a:pt x="1276" y="1129"/>
                    <a:pt x="1569" y="1253"/>
                    <a:pt x="1885" y="1343"/>
                  </a:cubicBezTo>
                  <a:cubicBezTo>
                    <a:pt x="2032" y="1389"/>
                    <a:pt x="2179" y="1411"/>
                    <a:pt x="2325" y="1422"/>
                  </a:cubicBezTo>
                  <a:cubicBezTo>
                    <a:pt x="2235" y="1310"/>
                    <a:pt x="2134" y="1197"/>
                    <a:pt x="2021" y="1106"/>
                  </a:cubicBezTo>
                  <a:cubicBezTo>
                    <a:pt x="1784" y="903"/>
                    <a:pt x="1535" y="723"/>
                    <a:pt x="1265" y="587"/>
                  </a:cubicBezTo>
                  <a:cubicBezTo>
                    <a:pt x="994" y="407"/>
                    <a:pt x="723" y="249"/>
                    <a:pt x="430" y="136"/>
                  </a:cubicBezTo>
                  <a:cubicBezTo>
                    <a:pt x="294" y="68"/>
                    <a:pt x="148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"/>
            <p:cNvSpPr/>
            <p:nvPr/>
          </p:nvSpPr>
          <p:spPr>
            <a:xfrm>
              <a:off x="6282786" y="2262372"/>
              <a:ext cx="103440" cy="56971"/>
            </a:xfrm>
            <a:custGeom>
              <a:rect b="b" l="l" r="r" t="t"/>
              <a:pathLst>
                <a:path extrusionOk="0" h="1660" w="3014">
                  <a:moveTo>
                    <a:pt x="0" y="0"/>
                  </a:moveTo>
                  <a:lnTo>
                    <a:pt x="0" y="0"/>
                  </a:lnTo>
                  <a:cubicBezTo>
                    <a:pt x="113" y="147"/>
                    <a:pt x="248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46" y="1197"/>
                    <a:pt x="1738" y="1298"/>
                    <a:pt x="1930" y="1377"/>
                  </a:cubicBezTo>
                  <a:cubicBezTo>
                    <a:pt x="2099" y="1467"/>
                    <a:pt x="2280" y="1524"/>
                    <a:pt x="2471" y="1569"/>
                  </a:cubicBezTo>
                  <a:cubicBezTo>
                    <a:pt x="2652" y="1614"/>
                    <a:pt x="2833" y="1637"/>
                    <a:pt x="3013" y="1659"/>
                  </a:cubicBezTo>
                  <a:cubicBezTo>
                    <a:pt x="2878" y="1535"/>
                    <a:pt x="2742" y="1411"/>
                    <a:pt x="2584" y="1309"/>
                  </a:cubicBezTo>
                  <a:cubicBezTo>
                    <a:pt x="2449" y="1219"/>
                    <a:pt x="2291" y="1129"/>
                    <a:pt x="2133" y="1005"/>
                  </a:cubicBezTo>
                  <a:cubicBezTo>
                    <a:pt x="1964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50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"/>
            <p:cNvSpPr/>
            <p:nvPr/>
          </p:nvSpPr>
          <p:spPr>
            <a:xfrm>
              <a:off x="6435750" y="2284680"/>
              <a:ext cx="54637" cy="24196"/>
            </a:xfrm>
            <a:custGeom>
              <a:rect b="b" l="l" r="r" t="t"/>
              <a:pathLst>
                <a:path extrusionOk="0" h="705" w="1592">
                  <a:moveTo>
                    <a:pt x="214" y="0"/>
                  </a:moveTo>
                  <a:cubicBezTo>
                    <a:pt x="143" y="0"/>
                    <a:pt x="75" y="11"/>
                    <a:pt x="0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31" y="501"/>
                    <a:pt x="711" y="580"/>
                  </a:cubicBezTo>
                  <a:cubicBezTo>
                    <a:pt x="903" y="648"/>
                    <a:pt x="1095" y="693"/>
                    <a:pt x="1298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67" y="513"/>
                    <a:pt x="1388" y="445"/>
                  </a:cubicBezTo>
                  <a:cubicBezTo>
                    <a:pt x="1242" y="310"/>
                    <a:pt x="1061" y="208"/>
                    <a:pt x="881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4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"/>
            <p:cNvSpPr/>
            <p:nvPr/>
          </p:nvSpPr>
          <p:spPr>
            <a:xfrm>
              <a:off x="6219637" y="2272428"/>
              <a:ext cx="86418" cy="52716"/>
            </a:xfrm>
            <a:custGeom>
              <a:rect b="b" l="l" r="r" t="t"/>
              <a:pathLst>
                <a:path extrusionOk="0" h="1536" w="2518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389" y="1197"/>
                    <a:pt x="1705" y="1344"/>
                    <a:pt x="2043" y="1445"/>
                  </a:cubicBezTo>
                  <a:cubicBezTo>
                    <a:pt x="2190" y="1490"/>
                    <a:pt x="2359" y="1524"/>
                    <a:pt x="2517" y="1535"/>
                  </a:cubicBezTo>
                  <a:cubicBezTo>
                    <a:pt x="2404" y="1411"/>
                    <a:pt x="2292" y="1298"/>
                    <a:pt x="2167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79" y="249"/>
                    <a:pt x="464" y="125"/>
                  </a:cubicBezTo>
                  <a:cubicBezTo>
                    <a:pt x="306" y="69"/>
                    <a:pt x="148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"/>
            <p:cNvSpPr/>
            <p:nvPr/>
          </p:nvSpPr>
          <p:spPr>
            <a:xfrm>
              <a:off x="6126321" y="2248438"/>
              <a:ext cx="194045" cy="113874"/>
            </a:xfrm>
            <a:custGeom>
              <a:rect b="b" l="l" r="r" t="t"/>
              <a:pathLst>
                <a:path extrusionOk="0" h="3318" w="5654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08" y="1230"/>
                    <a:pt x="1366" y="1343"/>
                    <a:pt x="1524" y="1456"/>
                  </a:cubicBezTo>
                  <a:cubicBezTo>
                    <a:pt x="1840" y="1682"/>
                    <a:pt x="2189" y="1919"/>
                    <a:pt x="2539" y="2155"/>
                  </a:cubicBezTo>
                  <a:cubicBezTo>
                    <a:pt x="2912" y="2336"/>
                    <a:pt x="3284" y="2528"/>
                    <a:pt x="3645" y="2686"/>
                  </a:cubicBezTo>
                  <a:cubicBezTo>
                    <a:pt x="3814" y="2776"/>
                    <a:pt x="3984" y="2844"/>
                    <a:pt x="4164" y="2912"/>
                  </a:cubicBezTo>
                  <a:cubicBezTo>
                    <a:pt x="4333" y="2968"/>
                    <a:pt x="4503" y="3013"/>
                    <a:pt x="4649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51" y="2810"/>
                  </a:cubicBezTo>
                  <a:cubicBezTo>
                    <a:pt x="4616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498" y="2110"/>
                    <a:pt x="3137" y="1930"/>
                    <a:pt x="2788" y="1738"/>
                  </a:cubicBezTo>
                  <a:cubicBezTo>
                    <a:pt x="2438" y="1524"/>
                    <a:pt x="2099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51" y="734"/>
                    <a:pt x="1016" y="643"/>
                    <a:pt x="881" y="553"/>
                  </a:cubicBezTo>
                  <a:cubicBezTo>
                    <a:pt x="373" y="20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"/>
            <p:cNvSpPr/>
            <p:nvPr/>
          </p:nvSpPr>
          <p:spPr>
            <a:xfrm>
              <a:off x="7004638" y="3111278"/>
              <a:ext cx="792792" cy="596859"/>
            </a:xfrm>
            <a:custGeom>
              <a:rect b="b" l="l" r="r" t="t"/>
              <a:pathLst>
                <a:path extrusionOk="0" h="17391" w="23100">
                  <a:moveTo>
                    <a:pt x="1626" y="0"/>
                  </a:moveTo>
                  <a:lnTo>
                    <a:pt x="1626" y="0"/>
                  </a:lnTo>
                  <a:cubicBezTo>
                    <a:pt x="1547" y="79"/>
                    <a:pt x="1468" y="158"/>
                    <a:pt x="1389" y="237"/>
                  </a:cubicBezTo>
                  <a:cubicBezTo>
                    <a:pt x="80" y="1648"/>
                    <a:pt x="1" y="5981"/>
                    <a:pt x="576" y="8463"/>
                  </a:cubicBezTo>
                  <a:cubicBezTo>
                    <a:pt x="1468" y="12481"/>
                    <a:pt x="5756" y="16520"/>
                    <a:pt x="10100" y="17242"/>
                  </a:cubicBezTo>
                  <a:cubicBezTo>
                    <a:pt x="10691" y="17341"/>
                    <a:pt x="11295" y="17391"/>
                    <a:pt x="11905" y="17391"/>
                  </a:cubicBezTo>
                  <a:cubicBezTo>
                    <a:pt x="16162" y="17391"/>
                    <a:pt x="20701" y="14994"/>
                    <a:pt x="23100" y="10404"/>
                  </a:cubicBezTo>
                  <a:lnTo>
                    <a:pt x="23100" y="10404"/>
                  </a:lnTo>
                  <a:cubicBezTo>
                    <a:pt x="22919" y="10619"/>
                    <a:pt x="22705" y="10799"/>
                    <a:pt x="22468" y="10935"/>
                  </a:cubicBezTo>
                  <a:cubicBezTo>
                    <a:pt x="20986" y="11789"/>
                    <a:pt x="19358" y="12079"/>
                    <a:pt x="17692" y="12079"/>
                  </a:cubicBezTo>
                  <a:cubicBezTo>
                    <a:pt x="15969" y="12079"/>
                    <a:pt x="14207" y="11769"/>
                    <a:pt x="12526" y="11454"/>
                  </a:cubicBezTo>
                  <a:cubicBezTo>
                    <a:pt x="10303" y="11093"/>
                    <a:pt x="7810" y="9727"/>
                    <a:pt x="5925" y="8509"/>
                  </a:cubicBezTo>
                  <a:cubicBezTo>
                    <a:pt x="4740" y="7775"/>
                    <a:pt x="3307" y="6861"/>
                    <a:pt x="2348" y="5812"/>
                  </a:cubicBezTo>
                  <a:cubicBezTo>
                    <a:pt x="1050" y="4469"/>
                    <a:pt x="249" y="1749"/>
                    <a:pt x="1626" y="0"/>
                  </a:cubicBezTo>
                  <a:close/>
                </a:path>
              </a:pathLst>
            </a:custGeom>
            <a:solidFill>
              <a:srgbClr val="B436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"/>
            <p:cNvSpPr/>
            <p:nvPr/>
          </p:nvSpPr>
          <p:spPr>
            <a:xfrm>
              <a:off x="7013184" y="3020124"/>
              <a:ext cx="814448" cy="505671"/>
            </a:xfrm>
            <a:custGeom>
              <a:rect b="b" l="l" r="r" t="t"/>
              <a:pathLst>
                <a:path extrusionOk="0" h="14734" w="23731">
                  <a:moveTo>
                    <a:pt x="8910" y="0"/>
                  </a:moveTo>
                  <a:cubicBezTo>
                    <a:pt x="6096" y="0"/>
                    <a:pt x="3414" y="610"/>
                    <a:pt x="1377" y="2656"/>
                  </a:cubicBezTo>
                  <a:cubicBezTo>
                    <a:pt x="0" y="4405"/>
                    <a:pt x="801" y="7125"/>
                    <a:pt x="2110" y="8468"/>
                  </a:cubicBezTo>
                  <a:cubicBezTo>
                    <a:pt x="3069" y="9517"/>
                    <a:pt x="4503" y="10420"/>
                    <a:pt x="5676" y="11165"/>
                  </a:cubicBezTo>
                  <a:cubicBezTo>
                    <a:pt x="7572" y="12383"/>
                    <a:pt x="10066" y="13749"/>
                    <a:pt x="12277" y="14110"/>
                  </a:cubicBezTo>
                  <a:cubicBezTo>
                    <a:pt x="13960" y="14424"/>
                    <a:pt x="15717" y="14733"/>
                    <a:pt x="17434" y="14733"/>
                  </a:cubicBezTo>
                  <a:cubicBezTo>
                    <a:pt x="19103" y="14733"/>
                    <a:pt x="20734" y="14441"/>
                    <a:pt x="22219" y="13579"/>
                  </a:cubicBezTo>
                  <a:cubicBezTo>
                    <a:pt x="22467" y="13444"/>
                    <a:pt x="22681" y="13275"/>
                    <a:pt x="22862" y="13060"/>
                  </a:cubicBezTo>
                  <a:cubicBezTo>
                    <a:pt x="23009" y="12756"/>
                    <a:pt x="23167" y="12451"/>
                    <a:pt x="23302" y="12135"/>
                  </a:cubicBezTo>
                  <a:cubicBezTo>
                    <a:pt x="23731" y="11142"/>
                    <a:pt x="22952" y="8095"/>
                    <a:pt x="22061" y="6651"/>
                  </a:cubicBezTo>
                  <a:cubicBezTo>
                    <a:pt x="20255" y="3762"/>
                    <a:pt x="16712" y="1460"/>
                    <a:pt x="13496" y="591"/>
                  </a:cubicBezTo>
                  <a:cubicBezTo>
                    <a:pt x="12661" y="343"/>
                    <a:pt x="11815" y="185"/>
                    <a:pt x="10957" y="95"/>
                  </a:cubicBezTo>
                  <a:cubicBezTo>
                    <a:pt x="10272" y="36"/>
                    <a:pt x="9587" y="0"/>
                    <a:pt x="8910" y="0"/>
                  </a:cubicBezTo>
                  <a:close/>
                </a:path>
              </a:pathLst>
            </a:custGeom>
            <a:solidFill>
              <a:srgbClr val="D86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"/>
            <p:cNvSpPr/>
            <p:nvPr/>
          </p:nvSpPr>
          <p:spPr>
            <a:xfrm>
              <a:off x="7027118" y="3015937"/>
              <a:ext cx="790458" cy="513084"/>
            </a:xfrm>
            <a:custGeom>
              <a:rect b="b" l="l" r="r" t="t"/>
              <a:pathLst>
                <a:path extrusionOk="0" h="14950" w="23032">
                  <a:moveTo>
                    <a:pt x="8280" y="1"/>
                  </a:moveTo>
                  <a:cubicBezTo>
                    <a:pt x="8071" y="1"/>
                    <a:pt x="7861" y="4"/>
                    <a:pt x="7651" y="14"/>
                  </a:cubicBezTo>
                  <a:cubicBezTo>
                    <a:pt x="7155" y="25"/>
                    <a:pt x="6658" y="70"/>
                    <a:pt x="6173" y="138"/>
                  </a:cubicBezTo>
                  <a:cubicBezTo>
                    <a:pt x="5676" y="206"/>
                    <a:pt x="5191" y="307"/>
                    <a:pt x="4706" y="431"/>
                  </a:cubicBezTo>
                  <a:cubicBezTo>
                    <a:pt x="4221" y="567"/>
                    <a:pt x="3758" y="736"/>
                    <a:pt x="3295" y="939"/>
                  </a:cubicBezTo>
                  <a:cubicBezTo>
                    <a:pt x="3070" y="1041"/>
                    <a:pt x="2844" y="1153"/>
                    <a:pt x="2630" y="1277"/>
                  </a:cubicBezTo>
                  <a:cubicBezTo>
                    <a:pt x="2404" y="1390"/>
                    <a:pt x="2190" y="1526"/>
                    <a:pt x="1986" y="1672"/>
                  </a:cubicBezTo>
                  <a:cubicBezTo>
                    <a:pt x="1569" y="1955"/>
                    <a:pt x="1185" y="2282"/>
                    <a:pt x="824" y="2632"/>
                  </a:cubicBezTo>
                  <a:lnTo>
                    <a:pt x="824" y="2643"/>
                  </a:lnTo>
                  <a:lnTo>
                    <a:pt x="813" y="2654"/>
                  </a:lnTo>
                  <a:cubicBezTo>
                    <a:pt x="418" y="3162"/>
                    <a:pt x="158" y="3771"/>
                    <a:pt x="79" y="4414"/>
                  </a:cubicBezTo>
                  <a:cubicBezTo>
                    <a:pt x="0" y="5046"/>
                    <a:pt x="46" y="5690"/>
                    <a:pt x="215" y="6310"/>
                  </a:cubicBezTo>
                  <a:cubicBezTo>
                    <a:pt x="373" y="6920"/>
                    <a:pt x="621" y="7495"/>
                    <a:pt x="971" y="8037"/>
                  </a:cubicBezTo>
                  <a:cubicBezTo>
                    <a:pt x="1140" y="8308"/>
                    <a:pt x="1343" y="8556"/>
                    <a:pt x="1569" y="8781"/>
                  </a:cubicBezTo>
                  <a:lnTo>
                    <a:pt x="2223" y="9413"/>
                  </a:lnTo>
                  <a:cubicBezTo>
                    <a:pt x="2438" y="9616"/>
                    <a:pt x="2709" y="9797"/>
                    <a:pt x="2946" y="9989"/>
                  </a:cubicBezTo>
                  <a:cubicBezTo>
                    <a:pt x="3194" y="10192"/>
                    <a:pt x="3453" y="10361"/>
                    <a:pt x="3702" y="10531"/>
                  </a:cubicBezTo>
                  <a:cubicBezTo>
                    <a:pt x="4209" y="10880"/>
                    <a:pt x="4729" y="11196"/>
                    <a:pt x="5236" y="11524"/>
                  </a:cubicBezTo>
                  <a:cubicBezTo>
                    <a:pt x="6263" y="12178"/>
                    <a:pt x="7335" y="12765"/>
                    <a:pt x="8441" y="13295"/>
                  </a:cubicBezTo>
                  <a:lnTo>
                    <a:pt x="9287" y="13656"/>
                  </a:lnTo>
                  <a:lnTo>
                    <a:pt x="10156" y="13961"/>
                  </a:lnTo>
                  <a:cubicBezTo>
                    <a:pt x="10450" y="14051"/>
                    <a:pt x="10743" y="14141"/>
                    <a:pt x="11048" y="14220"/>
                  </a:cubicBezTo>
                  <a:lnTo>
                    <a:pt x="11950" y="14401"/>
                  </a:lnTo>
                  <a:cubicBezTo>
                    <a:pt x="13135" y="14615"/>
                    <a:pt x="14343" y="14807"/>
                    <a:pt x="15561" y="14897"/>
                  </a:cubicBezTo>
                  <a:cubicBezTo>
                    <a:pt x="15998" y="14930"/>
                    <a:pt x="16437" y="14949"/>
                    <a:pt x="16875" y="14949"/>
                  </a:cubicBezTo>
                  <a:cubicBezTo>
                    <a:pt x="17658" y="14949"/>
                    <a:pt x="18439" y="14887"/>
                    <a:pt x="19206" y="14728"/>
                  </a:cubicBezTo>
                  <a:cubicBezTo>
                    <a:pt x="19804" y="14615"/>
                    <a:pt x="20391" y="14435"/>
                    <a:pt x="20955" y="14187"/>
                  </a:cubicBezTo>
                  <a:cubicBezTo>
                    <a:pt x="21497" y="13927"/>
                    <a:pt x="22072" y="13679"/>
                    <a:pt x="22479" y="13194"/>
                  </a:cubicBezTo>
                  <a:lnTo>
                    <a:pt x="22851" y="12438"/>
                  </a:lnTo>
                  <a:cubicBezTo>
                    <a:pt x="22907" y="12302"/>
                    <a:pt x="22953" y="12167"/>
                    <a:pt x="22986" y="12031"/>
                  </a:cubicBezTo>
                  <a:cubicBezTo>
                    <a:pt x="23009" y="11896"/>
                    <a:pt x="23031" y="11749"/>
                    <a:pt x="23031" y="11614"/>
                  </a:cubicBezTo>
                  <a:cubicBezTo>
                    <a:pt x="23031" y="11038"/>
                    <a:pt x="22975" y="10474"/>
                    <a:pt x="22840" y="9932"/>
                  </a:cubicBezTo>
                  <a:cubicBezTo>
                    <a:pt x="22716" y="9380"/>
                    <a:pt x="22569" y="8838"/>
                    <a:pt x="22366" y="8308"/>
                  </a:cubicBezTo>
                  <a:cubicBezTo>
                    <a:pt x="22185" y="7766"/>
                    <a:pt x="21937" y="7259"/>
                    <a:pt x="21656" y="6774"/>
                  </a:cubicBezTo>
                  <a:lnTo>
                    <a:pt x="21656" y="6774"/>
                  </a:lnTo>
                  <a:cubicBezTo>
                    <a:pt x="21937" y="7259"/>
                    <a:pt x="22174" y="7766"/>
                    <a:pt x="22354" y="8308"/>
                  </a:cubicBezTo>
                  <a:cubicBezTo>
                    <a:pt x="22546" y="8838"/>
                    <a:pt x="22693" y="9380"/>
                    <a:pt x="22806" y="9932"/>
                  </a:cubicBezTo>
                  <a:cubicBezTo>
                    <a:pt x="22930" y="10474"/>
                    <a:pt x="22998" y="11038"/>
                    <a:pt x="22986" y="11602"/>
                  </a:cubicBezTo>
                  <a:cubicBezTo>
                    <a:pt x="22975" y="11738"/>
                    <a:pt x="22964" y="11885"/>
                    <a:pt x="22930" y="12020"/>
                  </a:cubicBezTo>
                  <a:cubicBezTo>
                    <a:pt x="22907" y="12155"/>
                    <a:pt x="22862" y="12280"/>
                    <a:pt x="22795" y="12404"/>
                  </a:cubicBezTo>
                  <a:lnTo>
                    <a:pt x="22422" y="13171"/>
                  </a:lnTo>
                  <a:cubicBezTo>
                    <a:pt x="22038" y="13622"/>
                    <a:pt x="21463" y="13882"/>
                    <a:pt x="20910" y="14108"/>
                  </a:cubicBezTo>
                  <a:cubicBezTo>
                    <a:pt x="20346" y="14333"/>
                    <a:pt x="19770" y="14503"/>
                    <a:pt x="19172" y="14604"/>
                  </a:cubicBezTo>
                  <a:cubicBezTo>
                    <a:pt x="18488" y="14715"/>
                    <a:pt x="17792" y="14769"/>
                    <a:pt x="17095" y="14769"/>
                  </a:cubicBezTo>
                  <a:cubicBezTo>
                    <a:pt x="16587" y="14769"/>
                    <a:pt x="16078" y="14740"/>
                    <a:pt x="15573" y="14683"/>
                  </a:cubicBezTo>
                  <a:cubicBezTo>
                    <a:pt x="14377" y="14559"/>
                    <a:pt x="13180" y="14345"/>
                    <a:pt x="11996" y="14108"/>
                  </a:cubicBezTo>
                  <a:lnTo>
                    <a:pt x="11115" y="13904"/>
                  </a:lnTo>
                  <a:cubicBezTo>
                    <a:pt x="10822" y="13825"/>
                    <a:pt x="10540" y="13724"/>
                    <a:pt x="10258" y="13634"/>
                  </a:cubicBezTo>
                  <a:lnTo>
                    <a:pt x="9423" y="13306"/>
                  </a:lnTo>
                  <a:lnTo>
                    <a:pt x="8610" y="12934"/>
                  </a:lnTo>
                  <a:cubicBezTo>
                    <a:pt x="8069" y="12663"/>
                    <a:pt x="7538" y="12392"/>
                    <a:pt x="7008" y="12088"/>
                  </a:cubicBezTo>
                  <a:cubicBezTo>
                    <a:pt x="6489" y="11794"/>
                    <a:pt x="5970" y="11478"/>
                    <a:pt x="5462" y="11151"/>
                  </a:cubicBezTo>
                  <a:cubicBezTo>
                    <a:pt x="4954" y="10824"/>
                    <a:pt x="4435" y="10508"/>
                    <a:pt x="3950" y="10158"/>
                  </a:cubicBezTo>
                  <a:cubicBezTo>
                    <a:pt x="3702" y="9989"/>
                    <a:pt x="3453" y="9820"/>
                    <a:pt x="3228" y="9628"/>
                  </a:cubicBezTo>
                  <a:cubicBezTo>
                    <a:pt x="3002" y="9436"/>
                    <a:pt x="2754" y="9278"/>
                    <a:pt x="2539" y="9064"/>
                  </a:cubicBezTo>
                  <a:lnTo>
                    <a:pt x="1885" y="8432"/>
                  </a:lnTo>
                  <a:cubicBezTo>
                    <a:pt x="1682" y="8229"/>
                    <a:pt x="1513" y="8003"/>
                    <a:pt x="1355" y="7766"/>
                  </a:cubicBezTo>
                  <a:cubicBezTo>
                    <a:pt x="1027" y="7281"/>
                    <a:pt x="790" y="6750"/>
                    <a:pt x="644" y="6186"/>
                  </a:cubicBezTo>
                  <a:cubicBezTo>
                    <a:pt x="486" y="5622"/>
                    <a:pt x="441" y="5046"/>
                    <a:pt x="508" y="4471"/>
                  </a:cubicBezTo>
                  <a:cubicBezTo>
                    <a:pt x="576" y="3895"/>
                    <a:pt x="790" y="3365"/>
                    <a:pt x="1140" y="2902"/>
                  </a:cubicBezTo>
                  <a:lnTo>
                    <a:pt x="1140" y="2902"/>
                  </a:lnTo>
                  <a:lnTo>
                    <a:pt x="1129" y="2925"/>
                  </a:lnTo>
                  <a:cubicBezTo>
                    <a:pt x="1467" y="2586"/>
                    <a:pt x="1828" y="2282"/>
                    <a:pt x="2223" y="2000"/>
                  </a:cubicBezTo>
                  <a:cubicBezTo>
                    <a:pt x="2607" y="1718"/>
                    <a:pt x="3025" y="1481"/>
                    <a:pt x="3453" y="1277"/>
                  </a:cubicBezTo>
                  <a:cubicBezTo>
                    <a:pt x="3893" y="1063"/>
                    <a:pt x="4345" y="894"/>
                    <a:pt x="4807" y="758"/>
                  </a:cubicBezTo>
                  <a:cubicBezTo>
                    <a:pt x="5270" y="623"/>
                    <a:pt x="5733" y="510"/>
                    <a:pt x="6218" y="431"/>
                  </a:cubicBezTo>
                  <a:cubicBezTo>
                    <a:pt x="6692" y="352"/>
                    <a:pt x="7177" y="307"/>
                    <a:pt x="7662" y="273"/>
                  </a:cubicBezTo>
                  <a:cubicBezTo>
                    <a:pt x="8018" y="257"/>
                    <a:pt x="8379" y="246"/>
                    <a:pt x="8737" y="246"/>
                  </a:cubicBezTo>
                  <a:cubicBezTo>
                    <a:pt x="8869" y="246"/>
                    <a:pt x="8999" y="248"/>
                    <a:pt x="9129" y="251"/>
                  </a:cubicBezTo>
                  <a:cubicBezTo>
                    <a:pt x="9615" y="262"/>
                    <a:pt x="10100" y="284"/>
                    <a:pt x="10585" y="318"/>
                  </a:cubicBezTo>
                  <a:cubicBezTo>
                    <a:pt x="11070" y="397"/>
                    <a:pt x="11555" y="420"/>
                    <a:pt x="12029" y="533"/>
                  </a:cubicBezTo>
                  <a:cubicBezTo>
                    <a:pt x="12503" y="657"/>
                    <a:pt x="12989" y="736"/>
                    <a:pt x="13451" y="894"/>
                  </a:cubicBezTo>
                  <a:cubicBezTo>
                    <a:pt x="13925" y="1018"/>
                    <a:pt x="14388" y="1187"/>
                    <a:pt x="14839" y="1379"/>
                  </a:cubicBezTo>
                  <a:lnTo>
                    <a:pt x="15516" y="1661"/>
                  </a:lnTo>
                  <a:lnTo>
                    <a:pt x="16171" y="1988"/>
                  </a:lnTo>
                  <a:cubicBezTo>
                    <a:pt x="16385" y="2113"/>
                    <a:pt x="16611" y="2214"/>
                    <a:pt x="16825" y="2338"/>
                  </a:cubicBezTo>
                  <a:lnTo>
                    <a:pt x="17446" y="2733"/>
                  </a:lnTo>
                  <a:cubicBezTo>
                    <a:pt x="17863" y="2981"/>
                    <a:pt x="18258" y="3264"/>
                    <a:pt x="18642" y="3579"/>
                  </a:cubicBezTo>
                  <a:cubicBezTo>
                    <a:pt x="19059" y="3850"/>
                    <a:pt x="19398" y="4211"/>
                    <a:pt x="19759" y="4527"/>
                  </a:cubicBezTo>
                  <a:cubicBezTo>
                    <a:pt x="19951" y="4685"/>
                    <a:pt x="20120" y="4866"/>
                    <a:pt x="20278" y="5046"/>
                  </a:cubicBezTo>
                  <a:lnTo>
                    <a:pt x="20775" y="5588"/>
                  </a:lnTo>
                  <a:cubicBezTo>
                    <a:pt x="21091" y="5960"/>
                    <a:pt x="21361" y="6378"/>
                    <a:pt x="21655" y="6773"/>
                  </a:cubicBezTo>
                  <a:cubicBezTo>
                    <a:pt x="21361" y="6378"/>
                    <a:pt x="21102" y="5960"/>
                    <a:pt x="20786" y="5577"/>
                  </a:cubicBezTo>
                  <a:lnTo>
                    <a:pt x="20301" y="5035"/>
                  </a:lnTo>
                  <a:cubicBezTo>
                    <a:pt x="20143" y="4843"/>
                    <a:pt x="19973" y="4663"/>
                    <a:pt x="19782" y="4505"/>
                  </a:cubicBezTo>
                  <a:cubicBezTo>
                    <a:pt x="19409" y="4178"/>
                    <a:pt x="19071" y="3816"/>
                    <a:pt x="18676" y="3534"/>
                  </a:cubicBezTo>
                  <a:cubicBezTo>
                    <a:pt x="18292" y="3230"/>
                    <a:pt x="17886" y="2936"/>
                    <a:pt x="17468" y="2677"/>
                  </a:cubicBezTo>
                  <a:lnTo>
                    <a:pt x="16848" y="2282"/>
                  </a:lnTo>
                  <a:cubicBezTo>
                    <a:pt x="16645" y="2146"/>
                    <a:pt x="16419" y="2045"/>
                    <a:pt x="16205" y="1932"/>
                  </a:cubicBezTo>
                  <a:lnTo>
                    <a:pt x="15550" y="1582"/>
                  </a:lnTo>
                  <a:lnTo>
                    <a:pt x="14873" y="1289"/>
                  </a:lnTo>
                  <a:cubicBezTo>
                    <a:pt x="14422" y="1086"/>
                    <a:pt x="13970" y="916"/>
                    <a:pt x="13496" y="770"/>
                  </a:cubicBezTo>
                  <a:cubicBezTo>
                    <a:pt x="13034" y="600"/>
                    <a:pt x="12548" y="488"/>
                    <a:pt x="12075" y="375"/>
                  </a:cubicBezTo>
                  <a:cubicBezTo>
                    <a:pt x="11601" y="262"/>
                    <a:pt x="11093" y="206"/>
                    <a:pt x="10608" y="127"/>
                  </a:cubicBezTo>
                  <a:cubicBezTo>
                    <a:pt x="10122" y="70"/>
                    <a:pt x="9626" y="25"/>
                    <a:pt x="9129" y="14"/>
                  </a:cubicBezTo>
                  <a:cubicBezTo>
                    <a:pt x="8849" y="7"/>
                    <a:pt x="8565" y="1"/>
                    <a:pt x="8280" y="1"/>
                  </a:cubicBezTo>
                  <a:close/>
                </a:path>
              </a:pathLst>
            </a:custGeom>
            <a:solidFill>
              <a:srgbClr val="9527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"/>
            <p:cNvSpPr/>
            <p:nvPr/>
          </p:nvSpPr>
          <p:spPr>
            <a:xfrm>
              <a:off x="7037586" y="3042809"/>
              <a:ext cx="764512" cy="460712"/>
            </a:xfrm>
            <a:custGeom>
              <a:rect b="b" l="l" r="r" t="t"/>
              <a:pathLst>
                <a:path extrusionOk="0" h="13424" w="22276">
                  <a:moveTo>
                    <a:pt x="8292" y="0"/>
                  </a:moveTo>
                  <a:cubicBezTo>
                    <a:pt x="7842" y="0"/>
                    <a:pt x="7391" y="15"/>
                    <a:pt x="6940" y="43"/>
                  </a:cubicBezTo>
                  <a:cubicBezTo>
                    <a:pt x="4480" y="235"/>
                    <a:pt x="2584" y="1025"/>
                    <a:pt x="1151" y="2435"/>
                  </a:cubicBezTo>
                  <a:cubicBezTo>
                    <a:pt x="0" y="3936"/>
                    <a:pt x="835" y="6295"/>
                    <a:pt x="1873" y="7367"/>
                  </a:cubicBezTo>
                  <a:cubicBezTo>
                    <a:pt x="2799" y="8382"/>
                    <a:pt x="4243" y="9285"/>
                    <a:pt x="5315" y="9951"/>
                  </a:cubicBezTo>
                  <a:cubicBezTo>
                    <a:pt x="7820" y="11564"/>
                    <a:pt x="9964" y="12523"/>
                    <a:pt x="11691" y="12806"/>
                  </a:cubicBezTo>
                  <a:cubicBezTo>
                    <a:pt x="13432" y="13139"/>
                    <a:pt x="15141" y="13423"/>
                    <a:pt x="16770" y="13423"/>
                  </a:cubicBezTo>
                  <a:cubicBezTo>
                    <a:pt x="17073" y="13423"/>
                    <a:pt x="17374" y="13414"/>
                    <a:pt x="17671" y="13392"/>
                  </a:cubicBezTo>
                  <a:lnTo>
                    <a:pt x="17660" y="13392"/>
                  </a:lnTo>
                  <a:cubicBezTo>
                    <a:pt x="19014" y="13279"/>
                    <a:pt x="20154" y="12952"/>
                    <a:pt x="21169" y="12365"/>
                  </a:cubicBezTo>
                  <a:cubicBezTo>
                    <a:pt x="21327" y="12275"/>
                    <a:pt x="21474" y="12162"/>
                    <a:pt x="21598" y="12027"/>
                  </a:cubicBezTo>
                  <a:cubicBezTo>
                    <a:pt x="21745" y="11745"/>
                    <a:pt x="21869" y="11485"/>
                    <a:pt x="21982" y="11226"/>
                  </a:cubicBezTo>
                  <a:cubicBezTo>
                    <a:pt x="22275" y="10549"/>
                    <a:pt x="21677" y="7761"/>
                    <a:pt x="20786" y="6340"/>
                  </a:cubicBezTo>
                  <a:cubicBezTo>
                    <a:pt x="19195" y="3778"/>
                    <a:pt x="15900" y="1454"/>
                    <a:pt x="12605" y="562"/>
                  </a:cubicBezTo>
                  <a:cubicBezTo>
                    <a:pt x="11815" y="337"/>
                    <a:pt x="11002" y="179"/>
                    <a:pt x="10178" y="88"/>
                  </a:cubicBezTo>
                  <a:cubicBezTo>
                    <a:pt x="9553" y="29"/>
                    <a:pt x="8923" y="0"/>
                    <a:pt x="8292" y="0"/>
                  </a:cubicBezTo>
                  <a:close/>
                </a:path>
              </a:pathLst>
            </a:custGeom>
            <a:solidFill>
              <a:srgbClr val="F4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"/>
            <p:cNvSpPr/>
            <p:nvPr/>
          </p:nvSpPr>
          <p:spPr>
            <a:xfrm>
              <a:off x="7108456" y="3067314"/>
              <a:ext cx="636327" cy="406383"/>
            </a:xfrm>
            <a:custGeom>
              <a:rect b="b" l="l" r="r" t="t"/>
              <a:pathLst>
                <a:path extrusionOk="0" h="11841" w="18541">
                  <a:moveTo>
                    <a:pt x="7701" y="0"/>
                  </a:moveTo>
                  <a:cubicBezTo>
                    <a:pt x="7187" y="0"/>
                    <a:pt x="6671" y="50"/>
                    <a:pt x="6161" y="153"/>
                  </a:cubicBezTo>
                  <a:cubicBezTo>
                    <a:pt x="5281" y="345"/>
                    <a:pt x="4615" y="1044"/>
                    <a:pt x="3690" y="1202"/>
                  </a:cubicBezTo>
                  <a:cubicBezTo>
                    <a:pt x="2505" y="1417"/>
                    <a:pt x="1490" y="1168"/>
                    <a:pt x="688" y="2195"/>
                  </a:cubicBezTo>
                  <a:cubicBezTo>
                    <a:pt x="643" y="2263"/>
                    <a:pt x="587" y="2342"/>
                    <a:pt x="542" y="2410"/>
                  </a:cubicBezTo>
                  <a:cubicBezTo>
                    <a:pt x="0" y="3279"/>
                    <a:pt x="90" y="4294"/>
                    <a:pt x="587" y="5208"/>
                  </a:cubicBezTo>
                  <a:cubicBezTo>
                    <a:pt x="1275" y="6495"/>
                    <a:pt x="2460" y="7465"/>
                    <a:pt x="3746" y="8119"/>
                  </a:cubicBezTo>
                  <a:cubicBezTo>
                    <a:pt x="4717" y="8616"/>
                    <a:pt x="5857" y="8864"/>
                    <a:pt x="6895" y="9191"/>
                  </a:cubicBezTo>
                  <a:cubicBezTo>
                    <a:pt x="7989" y="9541"/>
                    <a:pt x="9118" y="9598"/>
                    <a:pt x="10111" y="10218"/>
                  </a:cubicBezTo>
                  <a:cubicBezTo>
                    <a:pt x="10889" y="10704"/>
                    <a:pt x="11476" y="11448"/>
                    <a:pt x="12401" y="11674"/>
                  </a:cubicBezTo>
                  <a:cubicBezTo>
                    <a:pt x="12855" y="11783"/>
                    <a:pt x="13383" y="11840"/>
                    <a:pt x="13929" y="11840"/>
                  </a:cubicBezTo>
                  <a:cubicBezTo>
                    <a:pt x="14971" y="11840"/>
                    <a:pt x="16077" y="11629"/>
                    <a:pt x="16847" y="11155"/>
                  </a:cubicBezTo>
                  <a:cubicBezTo>
                    <a:pt x="17829" y="10568"/>
                    <a:pt x="18540" y="9270"/>
                    <a:pt x="18292" y="8131"/>
                  </a:cubicBezTo>
                  <a:cubicBezTo>
                    <a:pt x="18190" y="7691"/>
                    <a:pt x="18066" y="7251"/>
                    <a:pt x="17739" y="6935"/>
                  </a:cubicBezTo>
                  <a:cubicBezTo>
                    <a:pt x="17288" y="6495"/>
                    <a:pt x="16644" y="6303"/>
                    <a:pt x="16351" y="5693"/>
                  </a:cubicBezTo>
                  <a:cubicBezTo>
                    <a:pt x="16137" y="5253"/>
                    <a:pt x="16238" y="4791"/>
                    <a:pt x="16204" y="4328"/>
                  </a:cubicBezTo>
                  <a:cubicBezTo>
                    <a:pt x="16125" y="3301"/>
                    <a:pt x="15155" y="2635"/>
                    <a:pt x="14331" y="2184"/>
                  </a:cubicBezTo>
                  <a:cubicBezTo>
                    <a:pt x="13383" y="1665"/>
                    <a:pt x="12266" y="1225"/>
                    <a:pt x="11262" y="774"/>
                  </a:cubicBezTo>
                  <a:cubicBezTo>
                    <a:pt x="10148" y="280"/>
                    <a:pt x="8929" y="0"/>
                    <a:pt x="7701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"/>
            <p:cNvSpPr/>
            <p:nvPr/>
          </p:nvSpPr>
          <p:spPr>
            <a:xfrm>
              <a:off x="7178606" y="3246807"/>
              <a:ext cx="57623" cy="47705"/>
            </a:xfrm>
            <a:custGeom>
              <a:rect b="b" l="l" r="r" t="t"/>
              <a:pathLst>
                <a:path extrusionOk="0" h="1390" w="1679">
                  <a:moveTo>
                    <a:pt x="555" y="0"/>
                  </a:moveTo>
                  <a:cubicBezTo>
                    <a:pt x="0" y="0"/>
                    <a:pt x="175" y="927"/>
                    <a:pt x="597" y="1231"/>
                  </a:cubicBezTo>
                  <a:cubicBezTo>
                    <a:pt x="732" y="1333"/>
                    <a:pt x="919" y="1389"/>
                    <a:pt x="1095" y="1389"/>
                  </a:cubicBezTo>
                  <a:cubicBezTo>
                    <a:pt x="1404" y="1389"/>
                    <a:pt x="1679" y="1216"/>
                    <a:pt x="1578" y="813"/>
                  </a:cubicBezTo>
                  <a:cubicBezTo>
                    <a:pt x="1533" y="588"/>
                    <a:pt x="1183" y="204"/>
                    <a:pt x="856" y="68"/>
                  </a:cubicBezTo>
                  <a:cubicBezTo>
                    <a:pt x="738" y="21"/>
                    <a:pt x="638" y="0"/>
                    <a:pt x="555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"/>
            <p:cNvSpPr/>
            <p:nvPr/>
          </p:nvSpPr>
          <p:spPr>
            <a:xfrm>
              <a:off x="7162579" y="3171715"/>
              <a:ext cx="64419" cy="44650"/>
            </a:xfrm>
            <a:custGeom>
              <a:rect b="b" l="l" r="r" t="t"/>
              <a:pathLst>
                <a:path extrusionOk="0" h="1301" w="1877">
                  <a:moveTo>
                    <a:pt x="1200" y="1"/>
                  </a:moveTo>
                  <a:cubicBezTo>
                    <a:pt x="1095" y="1"/>
                    <a:pt x="983" y="21"/>
                    <a:pt x="872" y="56"/>
                  </a:cubicBezTo>
                  <a:cubicBezTo>
                    <a:pt x="499" y="158"/>
                    <a:pt x="138" y="428"/>
                    <a:pt x="82" y="688"/>
                  </a:cubicBezTo>
                  <a:cubicBezTo>
                    <a:pt x="0" y="1096"/>
                    <a:pt x="392" y="1300"/>
                    <a:pt x="754" y="1300"/>
                  </a:cubicBezTo>
                  <a:cubicBezTo>
                    <a:pt x="843" y="1300"/>
                    <a:pt x="930" y="1288"/>
                    <a:pt x="1007" y="1263"/>
                  </a:cubicBezTo>
                  <a:cubicBezTo>
                    <a:pt x="1334" y="1151"/>
                    <a:pt x="1876" y="507"/>
                    <a:pt x="1594" y="158"/>
                  </a:cubicBezTo>
                  <a:cubicBezTo>
                    <a:pt x="1505" y="48"/>
                    <a:pt x="1362" y="1"/>
                    <a:pt x="1200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"/>
            <p:cNvSpPr/>
            <p:nvPr/>
          </p:nvSpPr>
          <p:spPr>
            <a:xfrm>
              <a:off x="7141953" y="3211149"/>
              <a:ext cx="71866" cy="36379"/>
            </a:xfrm>
            <a:custGeom>
              <a:rect b="b" l="l" r="r" t="t"/>
              <a:pathLst>
                <a:path extrusionOk="0" h="1060" w="2094">
                  <a:moveTo>
                    <a:pt x="752" y="1"/>
                  </a:moveTo>
                  <a:cubicBezTo>
                    <a:pt x="411" y="1"/>
                    <a:pt x="0" y="104"/>
                    <a:pt x="107" y="532"/>
                  </a:cubicBezTo>
                  <a:cubicBezTo>
                    <a:pt x="198" y="918"/>
                    <a:pt x="695" y="1059"/>
                    <a:pt x="1120" y="1059"/>
                  </a:cubicBezTo>
                  <a:cubicBezTo>
                    <a:pt x="1279" y="1059"/>
                    <a:pt x="1427" y="1040"/>
                    <a:pt x="1540" y="1006"/>
                  </a:cubicBezTo>
                  <a:cubicBezTo>
                    <a:pt x="1845" y="916"/>
                    <a:pt x="2093" y="656"/>
                    <a:pt x="1856" y="363"/>
                  </a:cubicBezTo>
                  <a:cubicBezTo>
                    <a:pt x="1845" y="340"/>
                    <a:pt x="1823" y="329"/>
                    <a:pt x="1811" y="318"/>
                  </a:cubicBezTo>
                  <a:cubicBezTo>
                    <a:pt x="1574" y="69"/>
                    <a:pt x="1123" y="13"/>
                    <a:pt x="807" y="2"/>
                  </a:cubicBezTo>
                  <a:cubicBezTo>
                    <a:pt x="789" y="1"/>
                    <a:pt x="770" y="1"/>
                    <a:pt x="75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"/>
            <p:cNvSpPr/>
            <p:nvPr/>
          </p:nvSpPr>
          <p:spPr>
            <a:xfrm>
              <a:off x="7148336" y="3127339"/>
              <a:ext cx="72415" cy="35247"/>
            </a:xfrm>
            <a:custGeom>
              <a:rect b="b" l="l" r="r" t="t"/>
              <a:pathLst>
                <a:path extrusionOk="0" h="1027" w="2110">
                  <a:moveTo>
                    <a:pt x="1278" y="1"/>
                  </a:moveTo>
                  <a:cubicBezTo>
                    <a:pt x="1245" y="1"/>
                    <a:pt x="1210" y="2"/>
                    <a:pt x="1174" y="6"/>
                  </a:cubicBezTo>
                  <a:cubicBezTo>
                    <a:pt x="1027" y="18"/>
                    <a:pt x="869" y="51"/>
                    <a:pt x="723" y="96"/>
                  </a:cubicBezTo>
                  <a:cubicBezTo>
                    <a:pt x="373" y="198"/>
                    <a:pt x="0" y="390"/>
                    <a:pt x="34" y="706"/>
                  </a:cubicBezTo>
                  <a:cubicBezTo>
                    <a:pt x="68" y="946"/>
                    <a:pt x="370" y="1026"/>
                    <a:pt x="698" y="1026"/>
                  </a:cubicBezTo>
                  <a:cubicBezTo>
                    <a:pt x="1032" y="1026"/>
                    <a:pt x="1393" y="943"/>
                    <a:pt x="1524" y="864"/>
                  </a:cubicBezTo>
                  <a:cubicBezTo>
                    <a:pt x="2109" y="513"/>
                    <a:pt x="1841" y="1"/>
                    <a:pt x="127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"/>
            <p:cNvSpPr/>
            <p:nvPr/>
          </p:nvSpPr>
          <p:spPr>
            <a:xfrm>
              <a:off x="7220751" y="3123839"/>
              <a:ext cx="45371" cy="57280"/>
            </a:xfrm>
            <a:custGeom>
              <a:rect b="b" l="l" r="r" t="t"/>
              <a:pathLst>
                <a:path extrusionOk="0" h="1669" w="1322">
                  <a:moveTo>
                    <a:pt x="594" y="1"/>
                  </a:moveTo>
                  <a:cubicBezTo>
                    <a:pt x="503" y="1"/>
                    <a:pt x="406" y="40"/>
                    <a:pt x="305" y="131"/>
                  </a:cubicBezTo>
                  <a:cubicBezTo>
                    <a:pt x="294" y="142"/>
                    <a:pt x="283" y="153"/>
                    <a:pt x="271" y="165"/>
                  </a:cubicBezTo>
                  <a:cubicBezTo>
                    <a:pt x="1" y="435"/>
                    <a:pt x="23" y="977"/>
                    <a:pt x="181" y="1304"/>
                  </a:cubicBezTo>
                  <a:cubicBezTo>
                    <a:pt x="304" y="1550"/>
                    <a:pt x="471" y="1668"/>
                    <a:pt x="638" y="1668"/>
                  </a:cubicBezTo>
                  <a:cubicBezTo>
                    <a:pt x="809" y="1668"/>
                    <a:pt x="981" y="1544"/>
                    <a:pt x="1106" y="1304"/>
                  </a:cubicBezTo>
                  <a:cubicBezTo>
                    <a:pt x="1321" y="912"/>
                    <a:pt x="1033" y="1"/>
                    <a:pt x="594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"/>
            <p:cNvSpPr/>
            <p:nvPr/>
          </p:nvSpPr>
          <p:spPr>
            <a:xfrm>
              <a:off x="7214162" y="3210325"/>
              <a:ext cx="64281" cy="44204"/>
            </a:xfrm>
            <a:custGeom>
              <a:rect b="b" l="l" r="r" t="t"/>
              <a:pathLst>
                <a:path extrusionOk="0" h="1288" w="1873">
                  <a:moveTo>
                    <a:pt x="597" y="1"/>
                  </a:moveTo>
                  <a:cubicBezTo>
                    <a:pt x="574" y="1"/>
                    <a:pt x="552" y="1"/>
                    <a:pt x="531" y="3"/>
                  </a:cubicBezTo>
                  <a:cubicBezTo>
                    <a:pt x="317" y="14"/>
                    <a:pt x="193" y="82"/>
                    <a:pt x="136" y="184"/>
                  </a:cubicBezTo>
                  <a:cubicBezTo>
                    <a:pt x="1" y="443"/>
                    <a:pt x="272" y="827"/>
                    <a:pt x="441" y="985"/>
                  </a:cubicBezTo>
                  <a:cubicBezTo>
                    <a:pt x="610" y="1136"/>
                    <a:pt x="1016" y="1287"/>
                    <a:pt x="1350" y="1287"/>
                  </a:cubicBezTo>
                  <a:cubicBezTo>
                    <a:pt x="1638" y="1287"/>
                    <a:pt x="1872" y="1174"/>
                    <a:pt x="1851" y="849"/>
                  </a:cubicBezTo>
                  <a:cubicBezTo>
                    <a:pt x="1819" y="333"/>
                    <a:pt x="1068" y="1"/>
                    <a:pt x="59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"/>
            <p:cNvSpPr/>
            <p:nvPr/>
          </p:nvSpPr>
          <p:spPr>
            <a:xfrm>
              <a:off x="7566972" y="3270248"/>
              <a:ext cx="73239" cy="35830"/>
            </a:xfrm>
            <a:custGeom>
              <a:rect b="b" l="l" r="r" t="t"/>
              <a:pathLst>
                <a:path extrusionOk="0" h="1044" w="2134">
                  <a:moveTo>
                    <a:pt x="994" y="0"/>
                  </a:moveTo>
                  <a:cubicBezTo>
                    <a:pt x="912" y="0"/>
                    <a:pt x="828" y="6"/>
                    <a:pt x="745" y="17"/>
                  </a:cubicBezTo>
                  <a:cubicBezTo>
                    <a:pt x="373" y="108"/>
                    <a:pt x="1" y="401"/>
                    <a:pt x="384" y="762"/>
                  </a:cubicBezTo>
                  <a:cubicBezTo>
                    <a:pt x="549" y="915"/>
                    <a:pt x="990" y="1043"/>
                    <a:pt x="1383" y="1043"/>
                  </a:cubicBezTo>
                  <a:cubicBezTo>
                    <a:pt x="1745" y="1043"/>
                    <a:pt x="2067" y="935"/>
                    <a:pt x="2099" y="638"/>
                  </a:cubicBezTo>
                  <a:cubicBezTo>
                    <a:pt x="2133" y="412"/>
                    <a:pt x="1896" y="232"/>
                    <a:pt x="1705" y="141"/>
                  </a:cubicBezTo>
                  <a:cubicBezTo>
                    <a:pt x="1477" y="49"/>
                    <a:pt x="1237" y="0"/>
                    <a:pt x="994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"/>
            <p:cNvSpPr/>
            <p:nvPr/>
          </p:nvSpPr>
          <p:spPr>
            <a:xfrm>
              <a:off x="7424475" y="3226696"/>
              <a:ext cx="85628" cy="35624"/>
            </a:xfrm>
            <a:custGeom>
              <a:rect b="b" l="l" r="r" t="t"/>
              <a:pathLst>
                <a:path extrusionOk="0" h="1038" w="2495">
                  <a:moveTo>
                    <a:pt x="1411" y="0"/>
                  </a:moveTo>
                  <a:cubicBezTo>
                    <a:pt x="1014" y="0"/>
                    <a:pt x="604" y="100"/>
                    <a:pt x="440" y="248"/>
                  </a:cubicBezTo>
                  <a:cubicBezTo>
                    <a:pt x="0" y="632"/>
                    <a:pt x="824" y="937"/>
                    <a:pt x="1095" y="993"/>
                  </a:cubicBezTo>
                  <a:cubicBezTo>
                    <a:pt x="1196" y="1019"/>
                    <a:pt x="1343" y="1037"/>
                    <a:pt x="1501" y="1037"/>
                  </a:cubicBezTo>
                  <a:cubicBezTo>
                    <a:pt x="1954" y="1037"/>
                    <a:pt x="2495" y="889"/>
                    <a:pt x="2302" y="361"/>
                  </a:cubicBezTo>
                  <a:cubicBezTo>
                    <a:pt x="2234" y="203"/>
                    <a:pt x="2065" y="90"/>
                    <a:pt x="1839" y="45"/>
                  </a:cubicBezTo>
                  <a:cubicBezTo>
                    <a:pt x="1707" y="14"/>
                    <a:pt x="1560" y="0"/>
                    <a:pt x="141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"/>
            <p:cNvSpPr/>
            <p:nvPr/>
          </p:nvSpPr>
          <p:spPr>
            <a:xfrm>
              <a:off x="7253287" y="3326395"/>
              <a:ext cx="88305" cy="42214"/>
            </a:xfrm>
            <a:custGeom>
              <a:rect b="b" l="l" r="r" t="t"/>
              <a:pathLst>
                <a:path extrusionOk="0" h="1230" w="2573">
                  <a:moveTo>
                    <a:pt x="587" y="0"/>
                  </a:moveTo>
                  <a:cubicBezTo>
                    <a:pt x="497" y="0"/>
                    <a:pt x="420" y="16"/>
                    <a:pt x="361" y="51"/>
                  </a:cubicBezTo>
                  <a:cubicBezTo>
                    <a:pt x="0" y="266"/>
                    <a:pt x="237" y="627"/>
                    <a:pt x="486" y="819"/>
                  </a:cubicBezTo>
                  <a:cubicBezTo>
                    <a:pt x="655" y="943"/>
                    <a:pt x="847" y="1044"/>
                    <a:pt x="1050" y="1101"/>
                  </a:cubicBezTo>
                  <a:cubicBezTo>
                    <a:pt x="1261" y="1178"/>
                    <a:pt x="1490" y="1229"/>
                    <a:pt x="1684" y="1229"/>
                  </a:cubicBezTo>
                  <a:cubicBezTo>
                    <a:pt x="1801" y="1229"/>
                    <a:pt x="1906" y="1211"/>
                    <a:pt x="1986" y="1169"/>
                  </a:cubicBezTo>
                  <a:cubicBezTo>
                    <a:pt x="2572" y="851"/>
                    <a:pt x="1245" y="0"/>
                    <a:pt x="587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"/>
            <p:cNvSpPr/>
            <p:nvPr/>
          </p:nvSpPr>
          <p:spPr>
            <a:xfrm>
              <a:off x="7260631" y="3271174"/>
              <a:ext cx="73685" cy="42454"/>
            </a:xfrm>
            <a:custGeom>
              <a:rect b="b" l="l" r="r" t="t"/>
              <a:pathLst>
                <a:path extrusionOk="0" h="1237" w="2147">
                  <a:moveTo>
                    <a:pt x="716" y="1"/>
                  </a:moveTo>
                  <a:cubicBezTo>
                    <a:pt x="570" y="1"/>
                    <a:pt x="432" y="35"/>
                    <a:pt x="317" y="114"/>
                  </a:cubicBezTo>
                  <a:cubicBezTo>
                    <a:pt x="249" y="160"/>
                    <a:pt x="193" y="227"/>
                    <a:pt x="159" y="295"/>
                  </a:cubicBezTo>
                  <a:cubicBezTo>
                    <a:pt x="1" y="667"/>
                    <a:pt x="723" y="1107"/>
                    <a:pt x="1005" y="1186"/>
                  </a:cubicBezTo>
                  <a:cubicBezTo>
                    <a:pt x="1121" y="1216"/>
                    <a:pt x="1273" y="1236"/>
                    <a:pt x="1421" y="1236"/>
                  </a:cubicBezTo>
                  <a:cubicBezTo>
                    <a:pt x="1792" y="1236"/>
                    <a:pt x="2146" y="1107"/>
                    <a:pt x="1897" y="656"/>
                  </a:cubicBezTo>
                  <a:cubicBezTo>
                    <a:pt x="1709" y="332"/>
                    <a:pt x="1172" y="1"/>
                    <a:pt x="716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"/>
            <p:cNvSpPr/>
            <p:nvPr/>
          </p:nvSpPr>
          <p:spPr>
            <a:xfrm>
              <a:off x="7337336" y="3332195"/>
              <a:ext cx="88683" cy="45852"/>
            </a:xfrm>
            <a:custGeom>
              <a:rect b="b" l="l" r="r" t="t"/>
              <a:pathLst>
                <a:path extrusionOk="0" h="1336" w="2584">
                  <a:moveTo>
                    <a:pt x="430" y="1"/>
                  </a:moveTo>
                  <a:cubicBezTo>
                    <a:pt x="208" y="1"/>
                    <a:pt x="50" y="92"/>
                    <a:pt x="34" y="322"/>
                  </a:cubicBezTo>
                  <a:cubicBezTo>
                    <a:pt x="0" y="751"/>
                    <a:pt x="339" y="1056"/>
                    <a:pt x="745" y="1214"/>
                  </a:cubicBezTo>
                  <a:cubicBezTo>
                    <a:pt x="934" y="1295"/>
                    <a:pt x="1140" y="1336"/>
                    <a:pt x="1348" y="1336"/>
                  </a:cubicBezTo>
                  <a:cubicBezTo>
                    <a:pt x="1486" y="1336"/>
                    <a:pt x="1625" y="1318"/>
                    <a:pt x="1760" y="1282"/>
                  </a:cubicBezTo>
                  <a:cubicBezTo>
                    <a:pt x="2584" y="1004"/>
                    <a:pt x="1163" y="1"/>
                    <a:pt x="43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"/>
            <p:cNvSpPr/>
            <p:nvPr/>
          </p:nvSpPr>
          <p:spPr>
            <a:xfrm>
              <a:off x="7224252" y="3267708"/>
              <a:ext cx="60369" cy="58378"/>
            </a:xfrm>
            <a:custGeom>
              <a:rect b="b" l="l" r="r" t="t"/>
              <a:pathLst>
                <a:path extrusionOk="0" h="1701" w="1759">
                  <a:moveTo>
                    <a:pt x="521" y="1"/>
                  </a:moveTo>
                  <a:cubicBezTo>
                    <a:pt x="482" y="1"/>
                    <a:pt x="444" y="8"/>
                    <a:pt x="406" y="24"/>
                  </a:cubicBezTo>
                  <a:cubicBezTo>
                    <a:pt x="90" y="159"/>
                    <a:pt x="0" y="814"/>
                    <a:pt x="102" y="1186"/>
                  </a:cubicBezTo>
                  <a:cubicBezTo>
                    <a:pt x="167" y="1493"/>
                    <a:pt x="431" y="1700"/>
                    <a:pt x="731" y="1700"/>
                  </a:cubicBezTo>
                  <a:cubicBezTo>
                    <a:pt x="795" y="1700"/>
                    <a:pt x="860" y="1691"/>
                    <a:pt x="925" y="1671"/>
                  </a:cubicBezTo>
                  <a:cubicBezTo>
                    <a:pt x="1758" y="1471"/>
                    <a:pt x="1075" y="1"/>
                    <a:pt x="52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"/>
            <p:cNvSpPr/>
            <p:nvPr/>
          </p:nvSpPr>
          <p:spPr>
            <a:xfrm>
              <a:off x="7239524" y="3177481"/>
              <a:ext cx="76740" cy="45646"/>
            </a:xfrm>
            <a:custGeom>
              <a:rect b="b" l="l" r="r" t="t"/>
              <a:pathLst>
                <a:path extrusionOk="0" h="1330" w="2236">
                  <a:moveTo>
                    <a:pt x="935" y="0"/>
                  </a:moveTo>
                  <a:cubicBezTo>
                    <a:pt x="781" y="0"/>
                    <a:pt x="638" y="37"/>
                    <a:pt x="537" y="125"/>
                  </a:cubicBezTo>
                  <a:cubicBezTo>
                    <a:pt x="0" y="603"/>
                    <a:pt x="1207" y="1330"/>
                    <a:pt x="1854" y="1330"/>
                  </a:cubicBezTo>
                  <a:cubicBezTo>
                    <a:pt x="2078" y="1330"/>
                    <a:pt x="2235" y="1242"/>
                    <a:pt x="2229" y="1028"/>
                  </a:cubicBezTo>
                  <a:cubicBezTo>
                    <a:pt x="2218" y="723"/>
                    <a:pt x="1857" y="418"/>
                    <a:pt x="1643" y="238"/>
                  </a:cubicBezTo>
                  <a:cubicBezTo>
                    <a:pt x="1480" y="103"/>
                    <a:pt x="1193" y="0"/>
                    <a:pt x="935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"/>
            <p:cNvSpPr/>
            <p:nvPr/>
          </p:nvSpPr>
          <p:spPr>
            <a:xfrm>
              <a:off x="7612274" y="3305460"/>
              <a:ext cx="80995" cy="39262"/>
            </a:xfrm>
            <a:custGeom>
              <a:rect b="b" l="l" r="r" t="t"/>
              <a:pathLst>
                <a:path extrusionOk="0" h="1144" w="2360">
                  <a:moveTo>
                    <a:pt x="1101" y="0"/>
                  </a:moveTo>
                  <a:cubicBezTo>
                    <a:pt x="772" y="0"/>
                    <a:pt x="457" y="104"/>
                    <a:pt x="294" y="413"/>
                  </a:cubicBezTo>
                  <a:cubicBezTo>
                    <a:pt x="1" y="921"/>
                    <a:pt x="678" y="1079"/>
                    <a:pt x="1062" y="1124"/>
                  </a:cubicBezTo>
                  <a:cubicBezTo>
                    <a:pt x="1158" y="1134"/>
                    <a:pt x="1266" y="1143"/>
                    <a:pt x="1376" y="1143"/>
                  </a:cubicBezTo>
                  <a:cubicBezTo>
                    <a:pt x="1523" y="1143"/>
                    <a:pt x="1672" y="1126"/>
                    <a:pt x="1795" y="1068"/>
                  </a:cubicBezTo>
                  <a:cubicBezTo>
                    <a:pt x="2359" y="797"/>
                    <a:pt x="2235" y="244"/>
                    <a:pt x="1693" y="86"/>
                  </a:cubicBezTo>
                  <a:cubicBezTo>
                    <a:pt x="1626" y="63"/>
                    <a:pt x="1558" y="52"/>
                    <a:pt x="1479" y="41"/>
                  </a:cubicBezTo>
                  <a:cubicBezTo>
                    <a:pt x="1356" y="16"/>
                    <a:pt x="1228" y="0"/>
                    <a:pt x="110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"/>
            <p:cNvSpPr/>
            <p:nvPr/>
          </p:nvSpPr>
          <p:spPr>
            <a:xfrm>
              <a:off x="7604964" y="3239051"/>
              <a:ext cx="57932" cy="48082"/>
            </a:xfrm>
            <a:custGeom>
              <a:rect b="b" l="l" r="r" t="t"/>
              <a:pathLst>
                <a:path extrusionOk="0" h="1401" w="1688">
                  <a:moveTo>
                    <a:pt x="584" y="0"/>
                  </a:moveTo>
                  <a:cubicBezTo>
                    <a:pt x="275" y="0"/>
                    <a:pt x="0" y="174"/>
                    <a:pt x="101" y="577"/>
                  </a:cubicBezTo>
                  <a:cubicBezTo>
                    <a:pt x="146" y="814"/>
                    <a:pt x="496" y="1197"/>
                    <a:pt x="823" y="1333"/>
                  </a:cubicBezTo>
                  <a:cubicBezTo>
                    <a:pt x="942" y="1379"/>
                    <a:pt x="1042" y="1400"/>
                    <a:pt x="1126" y="1400"/>
                  </a:cubicBezTo>
                  <a:cubicBezTo>
                    <a:pt x="1688" y="1400"/>
                    <a:pt x="1505" y="463"/>
                    <a:pt x="1083" y="159"/>
                  </a:cubicBezTo>
                  <a:cubicBezTo>
                    <a:pt x="948" y="57"/>
                    <a:pt x="760" y="0"/>
                    <a:pt x="584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"/>
            <p:cNvSpPr/>
            <p:nvPr/>
          </p:nvSpPr>
          <p:spPr>
            <a:xfrm>
              <a:off x="7616941" y="3351140"/>
              <a:ext cx="64384" cy="44479"/>
            </a:xfrm>
            <a:custGeom>
              <a:rect b="b" l="l" r="r" t="t"/>
              <a:pathLst>
                <a:path extrusionOk="0" h="1296" w="1876">
                  <a:moveTo>
                    <a:pt x="1130" y="0"/>
                  </a:moveTo>
                  <a:cubicBezTo>
                    <a:pt x="1038" y="0"/>
                    <a:pt x="949" y="14"/>
                    <a:pt x="869" y="41"/>
                  </a:cubicBezTo>
                  <a:cubicBezTo>
                    <a:pt x="542" y="143"/>
                    <a:pt x="0" y="797"/>
                    <a:pt x="282" y="1136"/>
                  </a:cubicBezTo>
                  <a:cubicBezTo>
                    <a:pt x="374" y="1249"/>
                    <a:pt x="523" y="1295"/>
                    <a:pt x="690" y="1295"/>
                  </a:cubicBezTo>
                  <a:cubicBezTo>
                    <a:pt x="791" y="1295"/>
                    <a:pt x="899" y="1278"/>
                    <a:pt x="1005" y="1249"/>
                  </a:cubicBezTo>
                  <a:cubicBezTo>
                    <a:pt x="1377" y="1136"/>
                    <a:pt x="1738" y="876"/>
                    <a:pt x="1794" y="617"/>
                  </a:cubicBezTo>
                  <a:cubicBezTo>
                    <a:pt x="1875" y="212"/>
                    <a:pt x="1490" y="0"/>
                    <a:pt x="1130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"/>
            <p:cNvSpPr/>
            <p:nvPr/>
          </p:nvSpPr>
          <p:spPr>
            <a:xfrm>
              <a:off x="7539104" y="3304293"/>
              <a:ext cx="71454" cy="36688"/>
            </a:xfrm>
            <a:custGeom>
              <a:rect b="b" l="l" r="r" t="t"/>
              <a:pathLst>
                <a:path extrusionOk="0" h="1069" w="2082">
                  <a:moveTo>
                    <a:pt x="950" y="1"/>
                  </a:moveTo>
                  <a:cubicBezTo>
                    <a:pt x="796" y="1"/>
                    <a:pt x="652" y="19"/>
                    <a:pt x="542" y="52"/>
                  </a:cubicBezTo>
                  <a:cubicBezTo>
                    <a:pt x="237" y="154"/>
                    <a:pt x="0" y="402"/>
                    <a:pt x="226" y="707"/>
                  </a:cubicBezTo>
                  <a:cubicBezTo>
                    <a:pt x="248" y="718"/>
                    <a:pt x="260" y="741"/>
                    <a:pt x="271" y="752"/>
                  </a:cubicBezTo>
                  <a:cubicBezTo>
                    <a:pt x="508" y="989"/>
                    <a:pt x="971" y="1057"/>
                    <a:pt x="1275" y="1068"/>
                  </a:cubicBezTo>
                  <a:cubicBezTo>
                    <a:pt x="1293" y="1068"/>
                    <a:pt x="1312" y="1069"/>
                    <a:pt x="1331" y="1069"/>
                  </a:cubicBezTo>
                  <a:cubicBezTo>
                    <a:pt x="1672" y="1069"/>
                    <a:pt x="2082" y="965"/>
                    <a:pt x="1975" y="526"/>
                  </a:cubicBezTo>
                  <a:cubicBezTo>
                    <a:pt x="1884" y="144"/>
                    <a:pt x="1377" y="1"/>
                    <a:pt x="95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"/>
            <p:cNvSpPr/>
            <p:nvPr/>
          </p:nvSpPr>
          <p:spPr>
            <a:xfrm>
              <a:off x="7471184" y="3191689"/>
              <a:ext cx="72964" cy="35178"/>
            </a:xfrm>
            <a:custGeom>
              <a:rect b="b" l="l" r="r" t="t"/>
              <a:pathLst>
                <a:path extrusionOk="0" h="1025" w="2126">
                  <a:moveTo>
                    <a:pt x="1417" y="0"/>
                  </a:moveTo>
                  <a:cubicBezTo>
                    <a:pt x="1083" y="0"/>
                    <a:pt x="722" y="83"/>
                    <a:pt x="591" y="162"/>
                  </a:cubicBezTo>
                  <a:cubicBezTo>
                    <a:pt x="1" y="517"/>
                    <a:pt x="278" y="1024"/>
                    <a:pt x="851" y="1024"/>
                  </a:cubicBezTo>
                  <a:cubicBezTo>
                    <a:pt x="880" y="1024"/>
                    <a:pt x="910" y="1023"/>
                    <a:pt x="941" y="1020"/>
                  </a:cubicBezTo>
                  <a:cubicBezTo>
                    <a:pt x="1099" y="997"/>
                    <a:pt x="1246" y="964"/>
                    <a:pt x="1404" y="930"/>
                  </a:cubicBezTo>
                  <a:cubicBezTo>
                    <a:pt x="1753" y="828"/>
                    <a:pt x="2126" y="636"/>
                    <a:pt x="2081" y="320"/>
                  </a:cubicBezTo>
                  <a:cubicBezTo>
                    <a:pt x="2047" y="80"/>
                    <a:pt x="1745" y="0"/>
                    <a:pt x="141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"/>
            <p:cNvSpPr/>
            <p:nvPr/>
          </p:nvSpPr>
          <p:spPr>
            <a:xfrm>
              <a:off x="7685410" y="3321831"/>
              <a:ext cx="45405" cy="57280"/>
            </a:xfrm>
            <a:custGeom>
              <a:rect b="b" l="l" r="r" t="t"/>
              <a:pathLst>
                <a:path extrusionOk="0" h="1669" w="1323">
                  <a:moveTo>
                    <a:pt x="683" y="1"/>
                  </a:moveTo>
                  <a:cubicBezTo>
                    <a:pt x="512" y="1"/>
                    <a:pt x="337" y="125"/>
                    <a:pt x="206" y="365"/>
                  </a:cubicBezTo>
                  <a:cubicBezTo>
                    <a:pt x="0" y="758"/>
                    <a:pt x="282" y="1669"/>
                    <a:pt x="725" y="1669"/>
                  </a:cubicBezTo>
                  <a:cubicBezTo>
                    <a:pt x="817" y="1669"/>
                    <a:pt x="915" y="1630"/>
                    <a:pt x="1018" y="1539"/>
                  </a:cubicBezTo>
                  <a:cubicBezTo>
                    <a:pt x="1029" y="1527"/>
                    <a:pt x="1029" y="1516"/>
                    <a:pt x="1041" y="1505"/>
                  </a:cubicBezTo>
                  <a:cubicBezTo>
                    <a:pt x="1323" y="1223"/>
                    <a:pt x="1300" y="692"/>
                    <a:pt x="1131" y="365"/>
                  </a:cubicBezTo>
                  <a:cubicBezTo>
                    <a:pt x="1014" y="120"/>
                    <a:pt x="850" y="1"/>
                    <a:pt x="68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"/>
            <p:cNvSpPr/>
            <p:nvPr/>
          </p:nvSpPr>
          <p:spPr>
            <a:xfrm>
              <a:off x="7513570" y="3226799"/>
              <a:ext cx="64659" cy="44513"/>
            </a:xfrm>
            <a:custGeom>
              <a:rect b="b" l="l" r="r" t="t"/>
              <a:pathLst>
                <a:path extrusionOk="0" h="1297" w="1884">
                  <a:moveTo>
                    <a:pt x="533" y="1"/>
                  </a:moveTo>
                  <a:cubicBezTo>
                    <a:pt x="241" y="1"/>
                    <a:pt x="1" y="116"/>
                    <a:pt x="22" y="448"/>
                  </a:cubicBezTo>
                  <a:cubicBezTo>
                    <a:pt x="54" y="955"/>
                    <a:pt x="818" y="1297"/>
                    <a:pt x="1280" y="1297"/>
                  </a:cubicBezTo>
                  <a:cubicBezTo>
                    <a:pt x="1301" y="1297"/>
                    <a:pt x="1322" y="1296"/>
                    <a:pt x="1342" y="1295"/>
                  </a:cubicBezTo>
                  <a:cubicBezTo>
                    <a:pt x="1568" y="1272"/>
                    <a:pt x="1681" y="1204"/>
                    <a:pt x="1748" y="1103"/>
                  </a:cubicBezTo>
                  <a:cubicBezTo>
                    <a:pt x="1884" y="855"/>
                    <a:pt x="1613" y="471"/>
                    <a:pt x="1432" y="302"/>
                  </a:cubicBezTo>
                  <a:cubicBezTo>
                    <a:pt x="1270" y="151"/>
                    <a:pt x="867" y="1"/>
                    <a:pt x="533" y="1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"/>
            <p:cNvSpPr/>
            <p:nvPr/>
          </p:nvSpPr>
          <p:spPr>
            <a:xfrm>
              <a:off x="7314102" y="3083856"/>
              <a:ext cx="72827" cy="35796"/>
            </a:xfrm>
            <a:custGeom>
              <a:rect b="b" l="l" r="r" t="t"/>
              <a:pathLst>
                <a:path extrusionOk="0" h="1043" w="2122">
                  <a:moveTo>
                    <a:pt x="754" y="0"/>
                  </a:moveTo>
                  <a:cubicBezTo>
                    <a:pt x="390" y="0"/>
                    <a:pt x="61" y="111"/>
                    <a:pt x="23" y="416"/>
                  </a:cubicBezTo>
                  <a:cubicBezTo>
                    <a:pt x="0" y="630"/>
                    <a:pt x="237" y="822"/>
                    <a:pt x="418" y="901"/>
                  </a:cubicBezTo>
                  <a:cubicBezTo>
                    <a:pt x="645" y="993"/>
                    <a:pt x="885" y="1042"/>
                    <a:pt x="1128" y="1042"/>
                  </a:cubicBezTo>
                  <a:cubicBezTo>
                    <a:pt x="1210" y="1042"/>
                    <a:pt x="1294" y="1036"/>
                    <a:pt x="1377" y="1025"/>
                  </a:cubicBezTo>
                  <a:cubicBezTo>
                    <a:pt x="1760" y="935"/>
                    <a:pt x="2121" y="641"/>
                    <a:pt x="1738" y="280"/>
                  </a:cubicBezTo>
                  <a:cubicBezTo>
                    <a:pt x="1580" y="128"/>
                    <a:pt x="1147" y="0"/>
                    <a:pt x="754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"/>
            <p:cNvSpPr/>
            <p:nvPr/>
          </p:nvSpPr>
          <p:spPr>
            <a:xfrm>
              <a:off x="7398941" y="3131217"/>
              <a:ext cx="85972" cy="35830"/>
            </a:xfrm>
            <a:custGeom>
              <a:rect b="b" l="l" r="r" t="t"/>
              <a:pathLst>
                <a:path extrusionOk="0" h="1044" w="2505">
                  <a:moveTo>
                    <a:pt x="1009" y="1"/>
                  </a:moveTo>
                  <a:cubicBezTo>
                    <a:pt x="552" y="1"/>
                    <a:pt x="0" y="142"/>
                    <a:pt x="202" y="672"/>
                  </a:cubicBezTo>
                  <a:cubicBezTo>
                    <a:pt x="259" y="841"/>
                    <a:pt x="439" y="943"/>
                    <a:pt x="665" y="999"/>
                  </a:cubicBezTo>
                  <a:cubicBezTo>
                    <a:pt x="797" y="1030"/>
                    <a:pt x="944" y="1044"/>
                    <a:pt x="1093" y="1044"/>
                  </a:cubicBezTo>
                  <a:cubicBezTo>
                    <a:pt x="1491" y="1044"/>
                    <a:pt x="1900" y="944"/>
                    <a:pt x="2064" y="796"/>
                  </a:cubicBezTo>
                  <a:cubicBezTo>
                    <a:pt x="2504" y="412"/>
                    <a:pt x="1681" y="108"/>
                    <a:pt x="1410" y="40"/>
                  </a:cubicBezTo>
                  <a:cubicBezTo>
                    <a:pt x="1309" y="17"/>
                    <a:pt x="1165" y="1"/>
                    <a:pt x="100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"/>
            <p:cNvSpPr/>
            <p:nvPr/>
          </p:nvSpPr>
          <p:spPr>
            <a:xfrm>
              <a:off x="7542604" y="3139386"/>
              <a:ext cx="88305" cy="42214"/>
            </a:xfrm>
            <a:custGeom>
              <a:rect b="b" l="l" r="r" t="t"/>
              <a:pathLst>
                <a:path extrusionOk="0" h="1230" w="2573">
                  <a:moveTo>
                    <a:pt x="897" y="1"/>
                  </a:moveTo>
                  <a:cubicBezTo>
                    <a:pt x="778" y="1"/>
                    <a:pt x="671" y="19"/>
                    <a:pt x="586" y="61"/>
                  </a:cubicBezTo>
                  <a:cubicBezTo>
                    <a:pt x="1" y="379"/>
                    <a:pt x="1328" y="1230"/>
                    <a:pt x="1994" y="1230"/>
                  </a:cubicBezTo>
                  <a:cubicBezTo>
                    <a:pt x="2084" y="1230"/>
                    <a:pt x="2163" y="1214"/>
                    <a:pt x="2223" y="1179"/>
                  </a:cubicBezTo>
                  <a:cubicBezTo>
                    <a:pt x="2573" y="964"/>
                    <a:pt x="2336" y="603"/>
                    <a:pt x="2099" y="411"/>
                  </a:cubicBezTo>
                  <a:cubicBezTo>
                    <a:pt x="1918" y="287"/>
                    <a:pt x="1726" y="186"/>
                    <a:pt x="1534" y="129"/>
                  </a:cubicBezTo>
                  <a:cubicBezTo>
                    <a:pt x="1323" y="52"/>
                    <a:pt x="1094" y="1"/>
                    <a:pt x="89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"/>
            <p:cNvSpPr/>
            <p:nvPr/>
          </p:nvSpPr>
          <p:spPr>
            <a:xfrm>
              <a:off x="7550258" y="3194366"/>
              <a:ext cx="73308" cy="42488"/>
            </a:xfrm>
            <a:custGeom>
              <a:rect b="b" l="l" r="r" t="t"/>
              <a:pathLst>
                <a:path extrusionOk="0" h="1238" w="2136">
                  <a:moveTo>
                    <a:pt x="717" y="1"/>
                  </a:moveTo>
                  <a:cubicBezTo>
                    <a:pt x="349" y="1"/>
                    <a:pt x="1" y="130"/>
                    <a:pt x="251" y="581"/>
                  </a:cubicBezTo>
                  <a:cubicBezTo>
                    <a:pt x="429" y="913"/>
                    <a:pt x="967" y="1238"/>
                    <a:pt x="1424" y="1238"/>
                  </a:cubicBezTo>
                  <a:cubicBezTo>
                    <a:pt x="1573" y="1238"/>
                    <a:pt x="1714" y="1203"/>
                    <a:pt x="1830" y="1123"/>
                  </a:cubicBezTo>
                  <a:cubicBezTo>
                    <a:pt x="1898" y="1077"/>
                    <a:pt x="1943" y="1010"/>
                    <a:pt x="1977" y="942"/>
                  </a:cubicBezTo>
                  <a:cubicBezTo>
                    <a:pt x="2135" y="570"/>
                    <a:pt x="1413" y="130"/>
                    <a:pt x="1131" y="51"/>
                  </a:cubicBezTo>
                  <a:cubicBezTo>
                    <a:pt x="1015" y="21"/>
                    <a:pt x="864" y="1"/>
                    <a:pt x="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"/>
            <p:cNvSpPr/>
            <p:nvPr/>
          </p:nvSpPr>
          <p:spPr>
            <a:xfrm>
              <a:off x="7458143" y="3129948"/>
              <a:ext cx="88717" cy="45817"/>
            </a:xfrm>
            <a:custGeom>
              <a:rect b="b" l="l" r="r" t="t"/>
              <a:pathLst>
                <a:path extrusionOk="0" h="1335" w="2585">
                  <a:moveTo>
                    <a:pt x="1238" y="0"/>
                  </a:moveTo>
                  <a:cubicBezTo>
                    <a:pt x="1099" y="0"/>
                    <a:pt x="960" y="18"/>
                    <a:pt x="824" y="54"/>
                  </a:cubicBezTo>
                  <a:cubicBezTo>
                    <a:pt x="1" y="332"/>
                    <a:pt x="1422" y="1335"/>
                    <a:pt x="2155" y="1335"/>
                  </a:cubicBezTo>
                  <a:cubicBezTo>
                    <a:pt x="2377" y="1335"/>
                    <a:pt x="2535" y="1244"/>
                    <a:pt x="2551" y="1014"/>
                  </a:cubicBezTo>
                  <a:cubicBezTo>
                    <a:pt x="2585" y="585"/>
                    <a:pt x="2258" y="280"/>
                    <a:pt x="1851" y="122"/>
                  </a:cubicBezTo>
                  <a:cubicBezTo>
                    <a:pt x="1655" y="41"/>
                    <a:pt x="1446" y="0"/>
                    <a:pt x="123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"/>
            <p:cNvSpPr/>
            <p:nvPr/>
          </p:nvSpPr>
          <p:spPr>
            <a:xfrm>
              <a:off x="7599610" y="3181908"/>
              <a:ext cx="60335" cy="58378"/>
            </a:xfrm>
            <a:custGeom>
              <a:rect b="b" l="l" r="r" t="t"/>
              <a:pathLst>
                <a:path extrusionOk="0" h="1701" w="1758">
                  <a:moveTo>
                    <a:pt x="1034" y="1"/>
                  </a:moveTo>
                  <a:cubicBezTo>
                    <a:pt x="971" y="1"/>
                    <a:pt x="907" y="10"/>
                    <a:pt x="844" y="30"/>
                  </a:cubicBezTo>
                  <a:cubicBezTo>
                    <a:pt x="1" y="230"/>
                    <a:pt x="683" y="1700"/>
                    <a:pt x="1237" y="1700"/>
                  </a:cubicBezTo>
                  <a:cubicBezTo>
                    <a:pt x="1276" y="1700"/>
                    <a:pt x="1314" y="1693"/>
                    <a:pt x="1352" y="1677"/>
                  </a:cubicBezTo>
                  <a:cubicBezTo>
                    <a:pt x="1668" y="1542"/>
                    <a:pt x="1758" y="887"/>
                    <a:pt x="1656" y="515"/>
                  </a:cubicBezTo>
                  <a:cubicBezTo>
                    <a:pt x="1600" y="208"/>
                    <a:pt x="1330" y="1"/>
                    <a:pt x="103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"/>
            <p:cNvSpPr/>
            <p:nvPr/>
          </p:nvSpPr>
          <p:spPr>
            <a:xfrm>
              <a:off x="7406457" y="3083478"/>
              <a:ext cx="76740" cy="45852"/>
            </a:xfrm>
            <a:custGeom>
              <a:rect b="b" l="l" r="r" t="t"/>
              <a:pathLst>
                <a:path extrusionOk="0" h="1336" w="2236">
                  <a:moveTo>
                    <a:pt x="381" y="1"/>
                  </a:moveTo>
                  <a:cubicBezTo>
                    <a:pt x="157" y="1"/>
                    <a:pt x="0" y="88"/>
                    <a:pt x="6" y="303"/>
                  </a:cubicBezTo>
                  <a:cubicBezTo>
                    <a:pt x="6" y="607"/>
                    <a:pt x="367" y="912"/>
                    <a:pt x="581" y="1092"/>
                  </a:cubicBezTo>
                  <a:cubicBezTo>
                    <a:pt x="752" y="1227"/>
                    <a:pt x="1038" y="1335"/>
                    <a:pt x="1297" y="1335"/>
                  </a:cubicBezTo>
                  <a:cubicBezTo>
                    <a:pt x="1450" y="1335"/>
                    <a:pt x="1594" y="1297"/>
                    <a:pt x="1699" y="1205"/>
                  </a:cubicBezTo>
                  <a:cubicBezTo>
                    <a:pt x="2235" y="727"/>
                    <a:pt x="1028" y="1"/>
                    <a:pt x="38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"/>
            <p:cNvSpPr/>
            <p:nvPr/>
          </p:nvSpPr>
          <p:spPr>
            <a:xfrm>
              <a:off x="7267598" y="3134855"/>
              <a:ext cx="80995" cy="39193"/>
            </a:xfrm>
            <a:custGeom>
              <a:rect b="b" l="l" r="r" t="t"/>
              <a:pathLst>
                <a:path extrusionOk="0" h="1142" w="2360">
                  <a:moveTo>
                    <a:pt x="947" y="0"/>
                  </a:moveTo>
                  <a:cubicBezTo>
                    <a:pt x="811" y="0"/>
                    <a:pt x="677" y="16"/>
                    <a:pt x="565" y="69"/>
                  </a:cubicBezTo>
                  <a:cubicBezTo>
                    <a:pt x="1" y="340"/>
                    <a:pt x="125" y="904"/>
                    <a:pt x="667" y="1051"/>
                  </a:cubicBezTo>
                  <a:cubicBezTo>
                    <a:pt x="734" y="1074"/>
                    <a:pt x="813" y="1096"/>
                    <a:pt x="881" y="1107"/>
                  </a:cubicBezTo>
                  <a:cubicBezTo>
                    <a:pt x="998" y="1128"/>
                    <a:pt x="1120" y="1141"/>
                    <a:pt x="1241" y="1141"/>
                  </a:cubicBezTo>
                  <a:cubicBezTo>
                    <a:pt x="1577" y="1141"/>
                    <a:pt x="1903" y="1042"/>
                    <a:pt x="2077" y="735"/>
                  </a:cubicBezTo>
                  <a:cubicBezTo>
                    <a:pt x="2359" y="216"/>
                    <a:pt x="1682" y="58"/>
                    <a:pt x="1310" y="24"/>
                  </a:cubicBezTo>
                  <a:cubicBezTo>
                    <a:pt x="1197" y="13"/>
                    <a:pt x="1071" y="0"/>
                    <a:pt x="94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"/>
            <p:cNvSpPr/>
            <p:nvPr/>
          </p:nvSpPr>
          <p:spPr>
            <a:xfrm>
              <a:off x="7435869" y="3172401"/>
              <a:ext cx="50656" cy="50622"/>
            </a:xfrm>
            <a:custGeom>
              <a:rect b="b" l="l" r="r" t="t"/>
              <a:pathLst>
                <a:path extrusionOk="0" h="1475" w="1476">
                  <a:moveTo>
                    <a:pt x="991" y="1"/>
                  </a:moveTo>
                  <a:cubicBezTo>
                    <a:pt x="781" y="1"/>
                    <a:pt x="548" y="93"/>
                    <a:pt x="401" y="239"/>
                  </a:cubicBezTo>
                  <a:cubicBezTo>
                    <a:pt x="44" y="587"/>
                    <a:pt x="0" y="1475"/>
                    <a:pt x="485" y="1475"/>
                  </a:cubicBezTo>
                  <a:cubicBezTo>
                    <a:pt x="582" y="1475"/>
                    <a:pt x="700" y="1439"/>
                    <a:pt x="842" y="1356"/>
                  </a:cubicBezTo>
                  <a:cubicBezTo>
                    <a:pt x="1146" y="1176"/>
                    <a:pt x="1428" y="736"/>
                    <a:pt x="1451" y="499"/>
                  </a:cubicBezTo>
                  <a:cubicBezTo>
                    <a:pt x="1476" y="143"/>
                    <a:pt x="1252" y="1"/>
                    <a:pt x="99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"/>
            <p:cNvSpPr/>
            <p:nvPr/>
          </p:nvSpPr>
          <p:spPr>
            <a:xfrm>
              <a:off x="7470326" y="3397129"/>
              <a:ext cx="67233" cy="42145"/>
            </a:xfrm>
            <a:custGeom>
              <a:rect b="b" l="l" r="r" t="t"/>
              <a:pathLst>
                <a:path extrusionOk="0" h="1228" w="1959">
                  <a:moveTo>
                    <a:pt x="852" y="0"/>
                  </a:moveTo>
                  <a:cubicBezTo>
                    <a:pt x="462" y="0"/>
                    <a:pt x="1" y="273"/>
                    <a:pt x="154" y="710"/>
                  </a:cubicBezTo>
                  <a:cubicBezTo>
                    <a:pt x="244" y="958"/>
                    <a:pt x="650" y="1161"/>
                    <a:pt x="1034" y="1218"/>
                  </a:cubicBezTo>
                  <a:cubicBezTo>
                    <a:pt x="1089" y="1224"/>
                    <a:pt x="1144" y="1228"/>
                    <a:pt x="1199" y="1228"/>
                  </a:cubicBezTo>
                  <a:cubicBezTo>
                    <a:pt x="1424" y="1228"/>
                    <a:pt x="1633" y="1167"/>
                    <a:pt x="1733" y="1003"/>
                  </a:cubicBezTo>
                  <a:cubicBezTo>
                    <a:pt x="1959" y="620"/>
                    <a:pt x="1316" y="67"/>
                    <a:pt x="977" y="10"/>
                  </a:cubicBezTo>
                  <a:cubicBezTo>
                    <a:pt x="937" y="4"/>
                    <a:pt x="895" y="0"/>
                    <a:pt x="85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"/>
            <p:cNvSpPr/>
            <p:nvPr/>
          </p:nvSpPr>
          <p:spPr>
            <a:xfrm>
              <a:off x="7281052" y="3222371"/>
              <a:ext cx="67542" cy="39228"/>
            </a:xfrm>
            <a:custGeom>
              <a:rect b="b" l="l" r="r" t="t"/>
              <a:pathLst>
                <a:path extrusionOk="0" h="1143" w="1968">
                  <a:moveTo>
                    <a:pt x="1199" y="1"/>
                  </a:moveTo>
                  <a:cubicBezTo>
                    <a:pt x="745" y="1"/>
                    <a:pt x="66" y="223"/>
                    <a:pt x="26" y="690"/>
                  </a:cubicBezTo>
                  <a:cubicBezTo>
                    <a:pt x="1" y="1049"/>
                    <a:pt x="266" y="1142"/>
                    <a:pt x="543" y="1142"/>
                  </a:cubicBezTo>
                  <a:cubicBezTo>
                    <a:pt x="632" y="1142"/>
                    <a:pt x="723" y="1133"/>
                    <a:pt x="805" y="1119"/>
                  </a:cubicBezTo>
                  <a:cubicBezTo>
                    <a:pt x="1110" y="1063"/>
                    <a:pt x="1561" y="938"/>
                    <a:pt x="1753" y="656"/>
                  </a:cubicBezTo>
                  <a:cubicBezTo>
                    <a:pt x="1753" y="634"/>
                    <a:pt x="1764" y="622"/>
                    <a:pt x="1775" y="600"/>
                  </a:cubicBezTo>
                  <a:cubicBezTo>
                    <a:pt x="1967" y="261"/>
                    <a:pt x="1685" y="58"/>
                    <a:pt x="1369" y="13"/>
                  </a:cubicBezTo>
                  <a:cubicBezTo>
                    <a:pt x="1318" y="5"/>
                    <a:pt x="1261" y="1"/>
                    <a:pt x="1199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"/>
            <p:cNvSpPr/>
            <p:nvPr/>
          </p:nvSpPr>
          <p:spPr>
            <a:xfrm>
              <a:off x="7543874" y="3434709"/>
              <a:ext cx="72690" cy="33256"/>
            </a:xfrm>
            <a:custGeom>
              <a:rect b="b" l="l" r="r" t="t"/>
              <a:pathLst>
                <a:path extrusionOk="0" h="969" w="2118">
                  <a:moveTo>
                    <a:pt x="969" y="0"/>
                  </a:moveTo>
                  <a:cubicBezTo>
                    <a:pt x="535" y="0"/>
                    <a:pt x="0" y="114"/>
                    <a:pt x="8" y="450"/>
                  </a:cubicBezTo>
                  <a:cubicBezTo>
                    <a:pt x="19" y="766"/>
                    <a:pt x="414" y="901"/>
                    <a:pt x="775" y="946"/>
                  </a:cubicBezTo>
                  <a:cubicBezTo>
                    <a:pt x="933" y="969"/>
                    <a:pt x="1080" y="969"/>
                    <a:pt x="1238" y="969"/>
                  </a:cubicBezTo>
                  <a:cubicBezTo>
                    <a:pt x="1881" y="935"/>
                    <a:pt x="2118" y="337"/>
                    <a:pt x="1452" y="66"/>
                  </a:cubicBezTo>
                  <a:cubicBezTo>
                    <a:pt x="1361" y="26"/>
                    <a:pt x="1177" y="0"/>
                    <a:pt x="9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"/>
            <p:cNvSpPr/>
            <p:nvPr/>
          </p:nvSpPr>
          <p:spPr>
            <a:xfrm>
              <a:off x="7345848" y="3134444"/>
              <a:ext cx="44513" cy="57040"/>
            </a:xfrm>
            <a:custGeom>
              <a:rect b="b" l="l" r="r" t="t"/>
              <a:pathLst>
                <a:path extrusionOk="0" h="1662" w="1297">
                  <a:moveTo>
                    <a:pt x="551" y="0"/>
                  </a:moveTo>
                  <a:cubicBezTo>
                    <a:pt x="361" y="0"/>
                    <a:pt x="189" y="146"/>
                    <a:pt x="102" y="431"/>
                  </a:cubicBezTo>
                  <a:cubicBezTo>
                    <a:pt x="0" y="781"/>
                    <a:pt x="57" y="1323"/>
                    <a:pt x="373" y="1548"/>
                  </a:cubicBezTo>
                  <a:lnTo>
                    <a:pt x="407" y="1571"/>
                  </a:lnTo>
                  <a:cubicBezTo>
                    <a:pt x="502" y="1634"/>
                    <a:pt x="590" y="1662"/>
                    <a:pt x="668" y="1662"/>
                  </a:cubicBezTo>
                  <a:cubicBezTo>
                    <a:pt x="1138" y="1662"/>
                    <a:pt x="1296" y="673"/>
                    <a:pt x="1016" y="296"/>
                  </a:cubicBezTo>
                  <a:cubicBezTo>
                    <a:pt x="874" y="98"/>
                    <a:pt x="706" y="0"/>
                    <a:pt x="551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"/>
            <p:cNvSpPr/>
            <p:nvPr/>
          </p:nvSpPr>
          <p:spPr>
            <a:xfrm>
              <a:off x="7483711" y="3328352"/>
              <a:ext cx="62394" cy="48391"/>
            </a:xfrm>
            <a:custGeom>
              <a:rect b="b" l="l" r="r" t="t"/>
              <a:pathLst>
                <a:path extrusionOk="0" h="1410" w="1818">
                  <a:moveTo>
                    <a:pt x="1349" y="1"/>
                  </a:moveTo>
                  <a:cubicBezTo>
                    <a:pt x="994" y="1"/>
                    <a:pt x="521" y="251"/>
                    <a:pt x="362" y="446"/>
                  </a:cubicBezTo>
                  <a:cubicBezTo>
                    <a:pt x="204" y="638"/>
                    <a:pt x="1" y="1055"/>
                    <a:pt x="181" y="1281"/>
                  </a:cubicBezTo>
                  <a:cubicBezTo>
                    <a:pt x="239" y="1358"/>
                    <a:pt x="337" y="1410"/>
                    <a:pt x="504" y="1410"/>
                  </a:cubicBezTo>
                  <a:cubicBezTo>
                    <a:pt x="533" y="1410"/>
                    <a:pt x="565" y="1408"/>
                    <a:pt x="599" y="1405"/>
                  </a:cubicBezTo>
                  <a:cubicBezTo>
                    <a:pt x="1050" y="1371"/>
                    <a:pt x="1817" y="897"/>
                    <a:pt x="1772" y="367"/>
                  </a:cubicBezTo>
                  <a:cubicBezTo>
                    <a:pt x="1746" y="98"/>
                    <a:pt x="1570" y="1"/>
                    <a:pt x="1349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"/>
            <p:cNvSpPr/>
            <p:nvPr/>
          </p:nvSpPr>
          <p:spPr>
            <a:xfrm>
              <a:off x="7540236" y="3345923"/>
              <a:ext cx="72072" cy="38782"/>
            </a:xfrm>
            <a:custGeom>
              <a:rect b="b" l="l" r="r" t="t"/>
              <a:pathLst>
                <a:path extrusionOk="0" h="1130" w="2100">
                  <a:moveTo>
                    <a:pt x="1502" y="0"/>
                  </a:moveTo>
                  <a:cubicBezTo>
                    <a:pt x="1060" y="0"/>
                    <a:pt x="491" y="240"/>
                    <a:pt x="328" y="453"/>
                  </a:cubicBezTo>
                  <a:cubicBezTo>
                    <a:pt x="1" y="859"/>
                    <a:pt x="407" y="1096"/>
                    <a:pt x="791" y="1130"/>
                  </a:cubicBezTo>
                  <a:cubicBezTo>
                    <a:pt x="1129" y="1119"/>
                    <a:pt x="1445" y="1028"/>
                    <a:pt x="1727" y="859"/>
                  </a:cubicBezTo>
                  <a:cubicBezTo>
                    <a:pt x="1897" y="746"/>
                    <a:pt x="2100" y="521"/>
                    <a:pt x="2043" y="306"/>
                  </a:cubicBezTo>
                  <a:cubicBezTo>
                    <a:pt x="1981" y="84"/>
                    <a:pt x="1764" y="0"/>
                    <a:pt x="150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"/>
            <p:cNvSpPr/>
            <p:nvPr/>
          </p:nvSpPr>
          <p:spPr>
            <a:xfrm>
              <a:off x="7234308" y="3096966"/>
              <a:ext cx="82780" cy="37615"/>
            </a:xfrm>
            <a:custGeom>
              <a:rect b="b" l="l" r="r" t="t"/>
              <a:pathLst>
                <a:path extrusionOk="0" h="1096" w="2412">
                  <a:moveTo>
                    <a:pt x="1717" y="1"/>
                  </a:moveTo>
                  <a:cubicBezTo>
                    <a:pt x="1460" y="1"/>
                    <a:pt x="1186" y="63"/>
                    <a:pt x="1027" y="124"/>
                  </a:cubicBezTo>
                  <a:cubicBezTo>
                    <a:pt x="779" y="237"/>
                    <a:pt x="0" y="654"/>
                    <a:pt x="497" y="970"/>
                  </a:cubicBezTo>
                  <a:cubicBezTo>
                    <a:pt x="625" y="1053"/>
                    <a:pt x="859" y="1096"/>
                    <a:pt x="1118" y="1096"/>
                  </a:cubicBezTo>
                  <a:cubicBezTo>
                    <a:pt x="1385" y="1096"/>
                    <a:pt x="1678" y="1051"/>
                    <a:pt x="1908" y="959"/>
                  </a:cubicBezTo>
                  <a:cubicBezTo>
                    <a:pt x="2122" y="869"/>
                    <a:pt x="2280" y="745"/>
                    <a:pt x="2325" y="564"/>
                  </a:cubicBezTo>
                  <a:cubicBezTo>
                    <a:pt x="2411" y="127"/>
                    <a:pt x="2081" y="1"/>
                    <a:pt x="1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"/>
            <p:cNvSpPr/>
            <p:nvPr/>
          </p:nvSpPr>
          <p:spPr>
            <a:xfrm>
              <a:off x="7412051" y="3359034"/>
              <a:ext cx="70528" cy="33222"/>
            </a:xfrm>
            <a:custGeom>
              <a:rect b="b" l="l" r="r" t="t"/>
              <a:pathLst>
                <a:path extrusionOk="0" h="968" w="2055">
                  <a:moveTo>
                    <a:pt x="1182" y="1"/>
                  </a:moveTo>
                  <a:cubicBezTo>
                    <a:pt x="995" y="1"/>
                    <a:pt x="811" y="33"/>
                    <a:pt x="644" y="82"/>
                  </a:cubicBezTo>
                  <a:cubicBezTo>
                    <a:pt x="339" y="184"/>
                    <a:pt x="1" y="443"/>
                    <a:pt x="260" y="759"/>
                  </a:cubicBezTo>
                  <a:cubicBezTo>
                    <a:pt x="390" y="921"/>
                    <a:pt x="637" y="967"/>
                    <a:pt x="882" y="967"/>
                  </a:cubicBezTo>
                  <a:cubicBezTo>
                    <a:pt x="1065" y="967"/>
                    <a:pt x="1247" y="941"/>
                    <a:pt x="1378" y="917"/>
                  </a:cubicBezTo>
                  <a:cubicBezTo>
                    <a:pt x="1581" y="895"/>
                    <a:pt x="1795" y="883"/>
                    <a:pt x="1874" y="691"/>
                  </a:cubicBezTo>
                  <a:cubicBezTo>
                    <a:pt x="2055" y="285"/>
                    <a:pt x="1603" y="3"/>
                    <a:pt x="1265" y="3"/>
                  </a:cubicBezTo>
                  <a:cubicBezTo>
                    <a:pt x="1237" y="2"/>
                    <a:pt x="1209" y="1"/>
                    <a:pt x="118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"/>
            <p:cNvSpPr/>
            <p:nvPr/>
          </p:nvSpPr>
          <p:spPr>
            <a:xfrm>
              <a:off x="7562338" y="3382714"/>
              <a:ext cx="69223" cy="46469"/>
            </a:xfrm>
            <a:custGeom>
              <a:rect b="b" l="l" r="r" t="t"/>
              <a:pathLst>
                <a:path extrusionOk="0" h="1354" w="2017">
                  <a:moveTo>
                    <a:pt x="1526" y="0"/>
                  </a:moveTo>
                  <a:cubicBezTo>
                    <a:pt x="1322" y="0"/>
                    <a:pt x="1081" y="65"/>
                    <a:pt x="914" y="137"/>
                  </a:cubicBezTo>
                  <a:cubicBezTo>
                    <a:pt x="643" y="250"/>
                    <a:pt x="0" y="791"/>
                    <a:pt x="215" y="1141"/>
                  </a:cubicBezTo>
                  <a:cubicBezTo>
                    <a:pt x="260" y="1209"/>
                    <a:pt x="316" y="1254"/>
                    <a:pt x="395" y="1288"/>
                  </a:cubicBezTo>
                  <a:cubicBezTo>
                    <a:pt x="486" y="1333"/>
                    <a:pt x="585" y="1353"/>
                    <a:pt x="687" y="1353"/>
                  </a:cubicBezTo>
                  <a:cubicBezTo>
                    <a:pt x="1171" y="1353"/>
                    <a:pt x="1734" y="902"/>
                    <a:pt x="1873" y="521"/>
                  </a:cubicBezTo>
                  <a:cubicBezTo>
                    <a:pt x="2017" y="123"/>
                    <a:pt x="1806" y="0"/>
                    <a:pt x="152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"/>
            <p:cNvSpPr/>
            <p:nvPr/>
          </p:nvSpPr>
          <p:spPr>
            <a:xfrm>
              <a:off x="7423480" y="3289536"/>
              <a:ext cx="85869" cy="43930"/>
            </a:xfrm>
            <a:custGeom>
              <a:rect b="b" l="l" r="r" t="t"/>
              <a:pathLst>
                <a:path extrusionOk="0" h="1280" w="2502">
                  <a:moveTo>
                    <a:pt x="1027" y="0"/>
                  </a:moveTo>
                  <a:cubicBezTo>
                    <a:pt x="803" y="0"/>
                    <a:pt x="593" y="74"/>
                    <a:pt x="435" y="257"/>
                  </a:cubicBezTo>
                  <a:cubicBezTo>
                    <a:pt x="1" y="751"/>
                    <a:pt x="1201" y="1280"/>
                    <a:pt x="1910" y="1280"/>
                  </a:cubicBezTo>
                  <a:cubicBezTo>
                    <a:pt x="2269" y="1280"/>
                    <a:pt x="2502" y="1144"/>
                    <a:pt x="2331" y="798"/>
                  </a:cubicBezTo>
                  <a:cubicBezTo>
                    <a:pt x="2162" y="494"/>
                    <a:pt x="1891" y="257"/>
                    <a:pt x="1564" y="121"/>
                  </a:cubicBezTo>
                  <a:cubicBezTo>
                    <a:pt x="1389" y="46"/>
                    <a:pt x="1204" y="0"/>
                    <a:pt x="102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"/>
            <p:cNvSpPr/>
            <p:nvPr/>
          </p:nvSpPr>
          <p:spPr>
            <a:xfrm>
              <a:off x="7386517" y="3176554"/>
              <a:ext cx="56800" cy="59408"/>
            </a:xfrm>
            <a:custGeom>
              <a:rect b="b" l="l" r="r" t="t"/>
              <a:pathLst>
                <a:path extrusionOk="0" h="1731" w="1655">
                  <a:moveTo>
                    <a:pt x="700" y="1"/>
                  </a:moveTo>
                  <a:cubicBezTo>
                    <a:pt x="360" y="1"/>
                    <a:pt x="66" y="269"/>
                    <a:pt x="45" y="626"/>
                  </a:cubicBezTo>
                  <a:cubicBezTo>
                    <a:pt x="0" y="1010"/>
                    <a:pt x="192" y="1642"/>
                    <a:pt x="531" y="1721"/>
                  </a:cubicBezTo>
                  <a:cubicBezTo>
                    <a:pt x="555" y="1727"/>
                    <a:pt x="580" y="1730"/>
                    <a:pt x="605" y="1730"/>
                  </a:cubicBezTo>
                  <a:cubicBezTo>
                    <a:pt x="1163" y="1730"/>
                    <a:pt x="1654" y="81"/>
                    <a:pt x="779" y="5"/>
                  </a:cubicBezTo>
                  <a:cubicBezTo>
                    <a:pt x="752" y="2"/>
                    <a:pt x="726" y="1"/>
                    <a:pt x="70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"/>
            <p:cNvSpPr/>
            <p:nvPr/>
          </p:nvSpPr>
          <p:spPr>
            <a:xfrm>
              <a:off x="7637980" y="3388171"/>
              <a:ext cx="75813" cy="50588"/>
            </a:xfrm>
            <a:custGeom>
              <a:rect b="b" l="l" r="r" t="t"/>
              <a:pathLst>
                <a:path extrusionOk="0" h="1474" w="2209">
                  <a:moveTo>
                    <a:pt x="1867" y="0"/>
                  </a:moveTo>
                  <a:cubicBezTo>
                    <a:pt x="1253" y="0"/>
                    <a:pt x="1" y="983"/>
                    <a:pt x="640" y="1400"/>
                  </a:cubicBezTo>
                  <a:cubicBezTo>
                    <a:pt x="725" y="1451"/>
                    <a:pt x="826" y="1473"/>
                    <a:pt x="934" y="1473"/>
                  </a:cubicBezTo>
                  <a:cubicBezTo>
                    <a:pt x="1228" y="1473"/>
                    <a:pt x="1566" y="1308"/>
                    <a:pt x="1723" y="1118"/>
                  </a:cubicBezTo>
                  <a:cubicBezTo>
                    <a:pt x="1904" y="914"/>
                    <a:pt x="2208" y="553"/>
                    <a:pt x="2174" y="249"/>
                  </a:cubicBezTo>
                  <a:cubicBezTo>
                    <a:pt x="2153" y="73"/>
                    <a:pt x="2033" y="0"/>
                    <a:pt x="186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"/>
            <p:cNvSpPr/>
            <p:nvPr/>
          </p:nvSpPr>
          <p:spPr>
            <a:xfrm>
              <a:off x="7483711" y="3262903"/>
              <a:ext cx="80961" cy="41321"/>
            </a:xfrm>
            <a:custGeom>
              <a:rect b="b" l="l" r="r" t="t"/>
              <a:pathLst>
                <a:path extrusionOk="0" h="1204" w="2359">
                  <a:moveTo>
                    <a:pt x="1544" y="0"/>
                  </a:moveTo>
                  <a:cubicBezTo>
                    <a:pt x="1363" y="0"/>
                    <a:pt x="1176" y="48"/>
                    <a:pt x="1016" y="96"/>
                  </a:cubicBezTo>
                  <a:cubicBezTo>
                    <a:pt x="655" y="186"/>
                    <a:pt x="1" y="446"/>
                    <a:pt x="373" y="920"/>
                  </a:cubicBezTo>
                  <a:cubicBezTo>
                    <a:pt x="538" y="1130"/>
                    <a:pt x="776" y="1203"/>
                    <a:pt x="1026" y="1203"/>
                  </a:cubicBezTo>
                  <a:cubicBezTo>
                    <a:pt x="1219" y="1203"/>
                    <a:pt x="1421" y="1159"/>
                    <a:pt x="1603" y="1100"/>
                  </a:cubicBezTo>
                  <a:cubicBezTo>
                    <a:pt x="1671" y="1078"/>
                    <a:pt x="1750" y="1044"/>
                    <a:pt x="1806" y="1021"/>
                  </a:cubicBezTo>
                  <a:cubicBezTo>
                    <a:pt x="2325" y="784"/>
                    <a:pt x="2359" y="209"/>
                    <a:pt x="1761" y="28"/>
                  </a:cubicBezTo>
                  <a:cubicBezTo>
                    <a:pt x="1691" y="8"/>
                    <a:pt x="1618" y="0"/>
                    <a:pt x="1544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"/>
            <p:cNvSpPr/>
            <p:nvPr/>
          </p:nvSpPr>
          <p:spPr>
            <a:xfrm>
              <a:off x="7503926" y="3379248"/>
              <a:ext cx="57761" cy="47911"/>
            </a:xfrm>
            <a:custGeom>
              <a:rect b="b" l="l" r="r" t="t"/>
              <a:pathLst>
                <a:path extrusionOk="0" h="1396" w="1683">
                  <a:moveTo>
                    <a:pt x="555" y="0"/>
                  </a:moveTo>
                  <a:cubicBezTo>
                    <a:pt x="0" y="0"/>
                    <a:pt x="175" y="928"/>
                    <a:pt x="596" y="1242"/>
                  </a:cubicBezTo>
                  <a:cubicBezTo>
                    <a:pt x="735" y="1340"/>
                    <a:pt x="923" y="1395"/>
                    <a:pt x="1099" y="1395"/>
                  </a:cubicBezTo>
                  <a:cubicBezTo>
                    <a:pt x="1409" y="1395"/>
                    <a:pt x="1683" y="1224"/>
                    <a:pt x="1589" y="813"/>
                  </a:cubicBezTo>
                  <a:cubicBezTo>
                    <a:pt x="1544" y="588"/>
                    <a:pt x="1194" y="204"/>
                    <a:pt x="856" y="69"/>
                  </a:cubicBezTo>
                  <a:cubicBezTo>
                    <a:pt x="738" y="21"/>
                    <a:pt x="638" y="0"/>
                    <a:pt x="555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"/>
            <p:cNvSpPr/>
            <p:nvPr/>
          </p:nvSpPr>
          <p:spPr>
            <a:xfrm>
              <a:off x="7296187" y="3296434"/>
              <a:ext cx="64419" cy="44616"/>
            </a:xfrm>
            <a:custGeom>
              <a:rect b="b" l="l" r="r" t="t"/>
              <a:pathLst>
                <a:path extrusionOk="0" h="1300" w="1877">
                  <a:moveTo>
                    <a:pt x="1198" y="0"/>
                  </a:moveTo>
                  <a:cubicBezTo>
                    <a:pt x="1091" y="0"/>
                    <a:pt x="976" y="20"/>
                    <a:pt x="861" y="56"/>
                  </a:cubicBezTo>
                  <a:cubicBezTo>
                    <a:pt x="488" y="168"/>
                    <a:pt x="127" y="428"/>
                    <a:pt x="82" y="687"/>
                  </a:cubicBezTo>
                  <a:cubicBezTo>
                    <a:pt x="0" y="1095"/>
                    <a:pt x="385" y="1300"/>
                    <a:pt x="744" y="1300"/>
                  </a:cubicBezTo>
                  <a:cubicBezTo>
                    <a:pt x="832" y="1300"/>
                    <a:pt x="918" y="1287"/>
                    <a:pt x="996" y="1263"/>
                  </a:cubicBezTo>
                  <a:cubicBezTo>
                    <a:pt x="1323" y="1161"/>
                    <a:pt x="1876" y="507"/>
                    <a:pt x="1594" y="157"/>
                  </a:cubicBezTo>
                  <a:cubicBezTo>
                    <a:pt x="1505" y="47"/>
                    <a:pt x="1362" y="0"/>
                    <a:pt x="119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"/>
            <p:cNvSpPr/>
            <p:nvPr/>
          </p:nvSpPr>
          <p:spPr>
            <a:xfrm>
              <a:off x="7310979" y="3193577"/>
              <a:ext cx="72415" cy="35212"/>
            </a:xfrm>
            <a:custGeom>
              <a:rect b="b" l="l" r="r" t="t"/>
              <a:pathLst>
                <a:path extrusionOk="0" h="1026" w="2110">
                  <a:moveTo>
                    <a:pt x="1279" y="0"/>
                  </a:moveTo>
                  <a:cubicBezTo>
                    <a:pt x="1245" y="0"/>
                    <a:pt x="1210" y="2"/>
                    <a:pt x="1174" y="6"/>
                  </a:cubicBezTo>
                  <a:cubicBezTo>
                    <a:pt x="1028" y="17"/>
                    <a:pt x="870" y="51"/>
                    <a:pt x="723" y="96"/>
                  </a:cubicBezTo>
                  <a:cubicBezTo>
                    <a:pt x="373" y="198"/>
                    <a:pt x="1" y="389"/>
                    <a:pt x="46" y="705"/>
                  </a:cubicBezTo>
                  <a:cubicBezTo>
                    <a:pt x="74" y="946"/>
                    <a:pt x="373" y="1026"/>
                    <a:pt x="700" y="1026"/>
                  </a:cubicBezTo>
                  <a:cubicBezTo>
                    <a:pt x="1033" y="1026"/>
                    <a:pt x="1393" y="943"/>
                    <a:pt x="1524" y="863"/>
                  </a:cubicBezTo>
                  <a:cubicBezTo>
                    <a:pt x="2110" y="512"/>
                    <a:pt x="1841" y="0"/>
                    <a:pt x="1279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"/>
            <p:cNvSpPr/>
            <p:nvPr/>
          </p:nvSpPr>
          <p:spPr>
            <a:xfrm>
              <a:off x="7614230" y="3408695"/>
              <a:ext cx="45337" cy="57211"/>
            </a:xfrm>
            <a:custGeom>
              <a:rect b="b" l="l" r="r" t="t"/>
              <a:pathLst>
                <a:path extrusionOk="0" h="1667" w="1321">
                  <a:moveTo>
                    <a:pt x="599" y="1"/>
                  </a:moveTo>
                  <a:cubicBezTo>
                    <a:pt x="506" y="1"/>
                    <a:pt x="407" y="41"/>
                    <a:pt x="305" y="136"/>
                  </a:cubicBezTo>
                  <a:lnTo>
                    <a:pt x="271" y="158"/>
                  </a:lnTo>
                  <a:cubicBezTo>
                    <a:pt x="0" y="441"/>
                    <a:pt x="23" y="971"/>
                    <a:pt x="181" y="1298"/>
                  </a:cubicBezTo>
                  <a:cubicBezTo>
                    <a:pt x="299" y="1545"/>
                    <a:pt x="467" y="1666"/>
                    <a:pt x="636" y="1666"/>
                  </a:cubicBezTo>
                  <a:cubicBezTo>
                    <a:pt x="808" y="1666"/>
                    <a:pt x="981" y="1542"/>
                    <a:pt x="1106" y="1298"/>
                  </a:cubicBezTo>
                  <a:cubicBezTo>
                    <a:pt x="1320" y="907"/>
                    <a:pt x="1035" y="1"/>
                    <a:pt x="59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"/>
            <p:cNvSpPr/>
            <p:nvPr/>
          </p:nvSpPr>
          <p:spPr>
            <a:xfrm>
              <a:off x="7364037" y="3321179"/>
              <a:ext cx="85972" cy="35830"/>
            </a:xfrm>
            <a:custGeom>
              <a:rect b="b" l="l" r="r" t="t"/>
              <a:pathLst>
                <a:path extrusionOk="0" h="1044" w="2505">
                  <a:moveTo>
                    <a:pt x="1417" y="1"/>
                  </a:moveTo>
                  <a:cubicBezTo>
                    <a:pt x="1020" y="1"/>
                    <a:pt x="605" y="101"/>
                    <a:pt x="441" y="249"/>
                  </a:cubicBezTo>
                  <a:cubicBezTo>
                    <a:pt x="1" y="632"/>
                    <a:pt x="824" y="937"/>
                    <a:pt x="1095" y="1005"/>
                  </a:cubicBezTo>
                  <a:cubicBezTo>
                    <a:pt x="1199" y="1028"/>
                    <a:pt x="1345" y="1044"/>
                    <a:pt x="1501" y="1044"/>
                  </a:cubicBezTo>
                  <a:cubicBezTo>
                    <a:pt x="1960" y="1044"/>
                    <a:pt x="2505" y="903"/>
                    <a:pt x="2303" y="373"/>
                  </a:cubicBezTo>
                  <a:cubicBezTo>
                    <a:pt x="2246" y="203"/>
                    <a:pt x="2066" y="102"/>
                    <a:pt x="1840" y="45"/>
                  </a:cubicBezTo>
                  <a:cubicBezTo>
                    <a:pt x="1711" y="15"/>
                    <a:pt x="1565" y="1"/>
                    <a:pt x="14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"/>
            <p:cNvSpPr/>
            <p:nvPr/>
          </p:nvSpPr>
          <p:spPr>
            <a:xfrm>
              <a:off x="7315612" y="3238502"/>
              <a:ext cx="65517" cy="53917"/>
            </a:xfrm>
            <a:custGeom>
              <a:rect b="b" l="l" r="r" t="t"/>
              <a:pathLst>
                <a:path extrusionOk="0" h="1571" w="1909">
                  <a:moveTo>
                    <a:pt x="1448" y="1"/>
                  </a:moveTo>
                  <a:cubicBezTo>
                    <a:pt x="1123" y="1"/>
                    <a:pt x="665" y="351"/>
                    <a:pt x="532" y="547"/>
                  </a:cubicBezTo>
                  <a:cubicBezTo>
                    <a:pt x="286" y="867"/>
                    <a:pt x="1" y="1570"/>
                    <a:pt x="580" y="1570"/>
                  </a:cubicBezTo>
                  <a:cubicBezTo>
                    <a:pt x="613" y="1570"/>
                    <a:pt x="650" y="1568"/>
                    <a:pt x="689" y="1563"/>
                  </a:cubicBezTo>
                  <a:cubicBezTo>
                    <a:pt x="1175" y="1495"/>
                    <a:pt x="1908" y="863"/>
                    <a:pt x="1773" y="299"/>
                  </a:cubicBezTo>
                  <a:cubicBezTo>
                    <a:pt x="1761" y="209"/>
                    <a:pt x="1716" y="141"/>
                    <a:pt x="1671" y="85"/>
                  </a:cubicBezTo>
                  <a:cubicBezTo>
                    <a:pt x="1612" y="25"/>
                    <a:pt x="1535" y="1"/>
                    <a:pt x="144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"/>
            <p:cNvSpPr/>
            <p:nvPr/>
          </p:nvSpPr>
          <p:spPr>
            <a:xfrm>
              <a:off x="7359404" y="3268497"/>
              <a:ext cx="60369" cy="58344"/>
            </a:xfrm>
            <a:custGeom>
              <a:rect b="b" l="l" r="r" t="t"/>
              <a:pathLst>
                <a:path extrusionOk="0" h="1700" w="1759">
                  <a:moveTo>
                    <a:pt x="521" y="0"/>
                  </a:moveTo>
                  <a:cubicBezTo>
                    <a:pt x="482" y="0"/>
                    <a:pt x="444" y="8"/>
                    <a:pt x="407" y="23"/>
                  </a:cubicBezTo>
                  <a:cubicBezTo>
                    <a:pt x="91" y="159"/>
                    <a:pt x="0" y="813"/>
                    <a:pt x="102" y="1185"/>
                  </a:cubicBezTo>
                  <a:cubicBezTo>
                    <a:pt x="167" y="1493"/>
                    <a:pt x="432" y="1700"/>
                    <a:pt x="731" y="1700"/>
                  </a:cubicBezTo>
                  <a:cubicBezTo>
                    <a:pt x="795" y="1700"/>
                    <a:pt x="860" y="1691"/>
                    <a:pt x="926" y="1671"/>
                  </a:cubicBezTo>
                  <a:cubicBezTo>
                    <a:pt x="1758" y="1470"/>
                    <a:pt x="1075" y="0"/>
                    <a:pt x="521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"/>
            <p:cNvSpPr/>
            <p:nvPr/>
          </p:nvSpPr>
          <p:spPr>
            <a:xfrm>
              <a:off x="7368465" y="3246224"/>
              <a:ext cx="76740" cy="45852"/>
            </a:xfrm>
            <a:custGeom>
              <a:rect b="b" l="l" r="r" t="t"/>
              <a:pathLst>
                <a:path extrusionOk="0" h="1336" w="2236">
                  <a:moveTo>
                    <a:pt x="939" y="1"/>
                  </a:moveTo>
                  <a:cubicBezTo>
                    <a:pt x="786" y="1"/>
                    <a:pt x="642" y="38"/>
                    <a:pt x="537" y="131"/>
                  </a:cubicBezTo>
                  <a:cubicBezTo>
                    <a:pt x="1" y="608"/>
                    <a:pt x="1208" y="1335"/>
                    <a:pt x="1855" y="1335"/>
                  </a:cubicBezTo>
                  <a:cubicBezTo>
                    <a:pt x="2079" y="1335"/>
                    <a:pt x="2236" y="1248"/>
                    <a:pt x="2230" y="1033"/>
                  </a:cubicBezTo>
                  <a:cubicBezTo>
                    <a:pt x="2219" y="729"/>
                    <a:pt x="1858" y="424"/>
                    <a:pt x="1643" y="243"/>
                  </a:cubicBezTo>
                  <a:cubicBezTo>
                    <a:pt x="1480" y="109"/>
                    <a:pt x="1197" y="1"/>
                    <a:pt x="93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"/>
            <p:cNvSpPr/>
            <p:nvPr/>
          </p:nvSpPr>
          <p:spPr>
            <a:xfrm>
              <a:off x="7042219" y="3342835"/>
              <a:ext cx="21107" cy="17640"/>
            </a:xfrm>
            <a:custGeom>
              <a:rect b="b" l="l" r="r" t="t"/>
              <a:pathLst>
                <a:path extrusionOk="0" h="514" w="615">
                  <a:moveTo>
                    <a:pt x="339" y="0"/>
                  </a:moveTo>
                  <a:cubicBezTo>
                    <a:pt x="331" y="0"/>
                    <a:pt x="324" y="1"/>
                    <a:pt x="316" y="1"/>
                  </a:cubicBezTo>
                  <a:cubicBezTo>
                    <a:pt x="91" y="12"/>
                    <a:pt x="1" y="306"/>
                    <a:pt x="170" y="453"/>
                  </a:cubicBezTo>
                  <a:cubicBezTo>
                    <a:pt x="222" y="495"/>
                    <a:pt x="281" y="514"/>
                    <a:pt x="339" y="514"/>
                  </a:cubicBezTo>
                  <a:cubicBezTo>
                    <a:pt x="482" y="514"/>
                    <a:pt x="615" y="399"/>
                    <a:pt x="599" y="238"/>
                  </a:cubicBezTo>
                  <a:cubicBezTo>
                    <a:pt x="588" y="99"/>
                    <a:pt x="475" y="0"/>
                    <a:pt x="33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"/>
            <p:cNvSpPr/>
            <p:nvPr/>
          </p:nvSpPr>
          <p:spPr>
            <a:xfrm>
              <a:off x="7049735" y="3409862"/>
              <a:ext cx="18876" cy="17812"/>
            </a:xfrm>
            <a:custGeom>
              <a:rect b="b" l="l" r="r" t="t"/>
              <a:pathLst>
                <a:path extrusionOk="0" h="519" w="550">
                  <a:moveTo>
                    <a:pt x="275" y="1"/>
                  </a:moveTo>
                  <a:cubicBezTo>
                    <a:pt x="137" y="1"/>
                    <a:pt x="1" y="98"/>
                    <a:pt x="18" y="282"/>
                  </a:cubicBezTo>
                  <a:cubicBezTo>
                    <a:pt x="29" y="442"/>
                    <a:pt x="150" y="519"/>
                    <a:pt x="273" y="519"/>
                  </a:cubicBezTo>
                  <a:cubicBezTo>
                    <a:pt x="410" y="519"/>
                    <a:pt x="549" y="422"/>
                    <a:pt x="538" y="237"/>
                  </a:cubicBezTo>
                  <a:cubicBezTo>
                    <a:pt x="522" y="78"/>
                    <a:pt x="398" y="1"/>
                    <a:pt x="275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"/>
            <p:cNvSpPr/>
            <p:nvPr/>
          </p:nvSpPr>
          <p:spPr>
            <a:xfrm>
              <a:off x="7078220" y="3373826"/>
              <a:ext cx="21244" cy="17640"/>
            </a:xfrm>
            <a:custGeom>
              <a:rect b="b" l="l" r="r" t="t"/>
              <a:pathLst>
                <a:path extrusionOk="0" h="514" w="619">
                  <a:moveTo>
                    <a:pt x="349" y="0"/>
                  </a:moveTo>
                  <a:cubicBezTo>
                    <a:pt x="342" y="0"/>
                    <a:pt x="335" y="0"/>
                    <a:pt x="328" y="1"/>
                  </a:cubicBezTo>
                  <a:cubicBezTo>
                    <a:pt x="91" y="24"/>
                    <a:pt x="1" y="306"/>
                    <a:pt x="181" y="452"/>
                  </a:cubicBezTo>
                  <a:cubicBezTo>
                    <a:pt x="230" y="495"/>
                    <a:pt x="288" y="513"/>
                    <a:pt x="344" y="513"/>
                  </a:cubicBezTo>
                  <a:cubicBezTo>
                    <a:pt x="483" y="513"/>
                    <a:pt x="618" y="399"/>
                    <a:pt x="610" y="238"/>
                  </a:cubicBezTo>
                  <a:cubicBezTo>
                    <a:pt x="589" y="99"/>
                    <a:pt x="476" y="0"/>
                    <a:pt x="34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"/>
            <p:cNvSpPr/>
            <p:nvPr/>
          </p:nvSpPr>
          <p:spPr>
            <a:xfrm>
              <a:off x="7102210" y="3507056"/>
              <a:ext cx="18670" cy="17640"/>
            </a:xfrm>
            <a:custGeom>
              <a:rect b="b" l="l" r="r" t="t"/>
              <a:pathLst>
                <a:path extrusionOk="0" h="514" w="544">
                  <a:moveTo>
                    <a:pt x="275" y="0"/>
                  </a:moveTo>
                  <a:cubicBezTo>
                    <a:pt x="138" y="0"/>
                    <a:pt x="1" y="94"/>
                    <a:pt x="13" y="272"/>
                  </a:cubicBezTo>
                  <a:cubicBezTo>
                    <a:pt x="29" y="436"/>
                    <a:pt x="150" y="514"/>
                    <a:pt x="271" y="514"/>
                  </a:cubicBezTo>
                  <a:cubicBezTo>
                    <a:pt x="408" y="514"/>
                    <a:pt x="544" y="417"/>
                    <a:pt x="532" y="238"/>
                  </a:cubicBezTo>
                  <a:cubicBezTo>
                    <a:pt x="521" y="77"/>
                    <a:pt x="398" y="0"/>
                    <a:pt x="27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"/>
            <p:cNvSpPr/>
            <p:nvPr/>
          </p:nvSpPr>
          <p:spPr>
            <a:xfrm>
              <a:off x="7326079" y="3523289"/>
              <a:ext cx="21244" cy="18052"/>
            </a:xfrm>
            <a:custGeom>
              <a:rect b="b" l="l" r="r" t="t"/>
              <a:pathLst>
                <a:path extrusionOk="0" h="526" w="619">
                  <a:moveTo>
                    <a:pt x="347" y="1"/>
                  </a:moveTo>
                  <a:cubicBezTo>
                    <a:pt x="341" y="1"/>
                    <a:pt x="334" y="1"/>
                    <a:pt x="328" y="2"/>
                  </a:cubicBezTo>
                  <a:cubicBezTo>
                    <a:pt x="91" y="24"/>
                    <a:pt x="1" y="318"/>
                    <a:pt x="181" y="464"/>
                  </a:cubicBezTo>
                  <a:cubicBezTo>
                    <a:pt x="233" y="506"/>
                    <a:pt x="291" y="525"/>
                    <a:pt x="348" y="525"/>
                  </a:cubicBezTo>
                  <a:cubicBezTo>
                    <a:pt x="488" y="525"/>
                    <a:pt x="618" y="408"/>
                    <a:pt x="610" y="239"/>
                  </a:cubicBezTo>
                  <a:cubicBezTo>
                    <a:pt x="599" y="109"/>
                    <a:pt x="476" y="1"/>
                    <a:pt x="347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"/>
            <p:cNvSpPr/>
            <p:nvPr/>
          </p:nvSpPr>
          <p:spPr>
            <a:xfrm>
              <a:off x="7559867" y="3640629"/>
              <a:ext cx="21862" cy="17915"/>
            </a:xfrm>
            <a:custGeom>
              <a:rect b="b" l="l" r="r" t="t"/>
              <a:pathLst>
                <a:path extrusionOk="0" h="522" w="637">
                  <a:moveTo>
                    <a:pt x="364" y="1"/>
                  </a:moveTo>
                  <a:cubicBezTo>
                    <a:pt x="357" y="1"/>
                    <a:pt x="350" y="1"/>
                    <a:pt x="343" y="2"/>
                  </a:cubicBezTo>
                  <a:cubicBezTo>
                    <a:pt x="1" y="24"/>
                    <a:pt x="37" y="522"/>
                    <a:pt x="356" y="522"/>
                  </a:cubicBezTo>
                  <a:cubicBezTo>
                    <a:pt x="363" y="522"/>
                    <a:pt x="370" y="521"/>
                    <a:pt x="377" y="521"/>
                  </a:cubicBezTo>
                  <a:cubicBezTo>
                    <a:pt x="524" y="510"/>
                    <a:pt x="636" y="374"/>
                    <a:pt x="614" y="239"/>
                  </a:cubicBezTo>
                  <a:cubicBezTo>
                    <a:pt x="603" y="99"/>
                    <a:pt x="491" y="1"/>
                    <a:pt x="364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"/>
            <p:cNvSpPr/>
            <p:nvPr/>
          </p:nvSpPr>
          <p:spPr>
            <a:xfrm>
              <a:off x="7590584" y="3592993"/>
              <a:ext cx="21141" cy="18052"/>
            </a:xfrm>
            <a:custGeom>
              <a:rect b="b" l="l" r="r" t="t"/>
              <a:pathLst>
                <a:path extrusionOk="0" h="526" w="616">
                  <a:moveTo>
                    <a:pt x="339" y="1"/>
                  </a:moveTo>
                  <a:cubicBezTo>
                    <a:pt x="332" y="1"/>
                    <a:pt x="324" y="1"/>
                    <a:pt x="317" y="2"/>
                  </a:cubicBezTo>
                  <a:cubicBezTo>
                    <a:pt x="91" y="24"/>
                    <a:pt x="1" y="318"/>
                    <a:pt x="170" y="464"/>
                  </a:cubicBezTo>
                  <a:cubicBezTo>
                    <a:pt x="222" y="506"/>
                    <a:pt x="281" y="525"/>
                    <a:pt x="338" y="525"/>
                  </a:cubicBezTo>
                  <a:cubicBezTo>
                    <a:pt x="482" y="525"/>
                    <a:pt x="615" y="408"/>
                    <a:pt x="599" y="239"/>
                  </a:cubicBezTo>
                  <a:cubicBezTo>
                    <a:pt x="588" y="99"/>
                    <a:pt x="476" y="1"/>
                    <a:pt x="339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"/>
            <p:cNvSpPr/>
            <p:nvPr/>
          </p:nvSpPr>
          <p:spPr>
            <a:xfrm>
              <a:off x="7108456" y="3067520"/>
              <a:ext cx="548777" cy="271506"/>
            </a:xfrm>
            <a:custGeom>
              <a:rect b="b" l="l" r="r" t="t"/>
              <a:pathLst>
                <a:path extrusionOk="0" h="7911" w="15990">
                  <a:moveTo>
                    <a:pt x="7709" y="1"/>
                  </a:moveTo>
                  <a:cubicBezTo>
                    <a:pt x="7195" y="1"/>
                    <a:pt x="6680" y="51"/>
                    <a:pt x="6173" y="158"/>
                  </a:cubicBezTo>
                  <a:cubicBezTo>
                    <a:pt x="5281" y="339"/>
                    <a:pt x="4615" y="1050"/>
                    <a:pt x="3690" y="1208"/>
                  </a:cubicBezTo>
                  <a:cubicBezTo>
                    <a:pt x="2505" y="1411"/>
                    <a:pt x="1490" y="1162"/>
                    <a:pt x="688" y="2189"/>
                  </a:cubicBezTo>
                  <a:cubicBezTo>
                    <a:pt x="643" y="2268"/>
                    <a:pt x="587" y="2336"/>
                    <a:pt x="542" y="2404"/>
                  </a:cubicBezTo>
                  <a:cubicBezTo>
                    <a:pt x="0" y="3273"/>
                    <a:pt x="90" y="4288"/>
                    <a:pt x="587" y="5202"/>
                  </a:cubicBezTo>
                  <a:cubicBezTo>
                    <a:pt x="1208" y="6353"/>
                    <a:pt x="2223" y="7256"/>
                    <a:pt x="3352" y="7910"/>
                  </a:cubicBezTo>
                  <a:cubicBezTo>
                    <a:pt x="3306" y="7798"/>
                    <a:pt x="3261" y="7696"/>
                    <a:pt x="3216" y="7594"/>
                  </a:cubicBezTo>
                  <a:cubicBezTo>
                    <a:pt x="2099" y="5328"/>
                    <a:pt x="3600" y="4206"/>
                    <a:pt x="5504" y="4206"/>
                  </a:cubicBezTo>
                  <a:cubicBezTo>
                    <a:pt x="6255" y="4206"/>
                    <a:pt x="7068" y="4380"/>
                    <a:pt x="7809" y="4728"/>
                  </a:cubicBezTo>
                  <a:cubicBezTo>
                    <a:pt x="8751" y="5199"/>
                    <a:pt x="10213" y="6395"/>
                    <a:pt x="11465" y="6395"/>
                  </a:cubicBezTo>
                  <a:cubicBezTo>
                    <a:pt x="11712" y="6395"/>
                    <a:pt x="11951" y="6348"/>
                    <a:pt x="12176" y="6240"/>
                  </a:cubicBezTo>
                  <a:cubicBezTo>
                    <a:pt x="13225" y="5721"/>
                    <a:pt x="13236" y="4412"/>
                    <a:pt x="14399" y="3882"/>
                  </a:cubicBezTo>
                  <a:cubicBezTo>
                    <a:pt x="14818" y="3691"/>
                    <a:pt x="15277" y="3589"/>
                    <a:pt x="15736" y="3589"/>
                  </a:cubicBezTo>
                  <a:cubicBezTo>
                    <a:pt x="15821" y="3589"/>
                    <a:pt x="15905" y="3593"/>
                    <a:pt x="15990" y="3600"/>
                  </a:cubicBezTo>
                  <a:cubicBezTo>
                    <a:pt x="15651" y="2979"/>
                    <a:pt x="14963" y="2517"/>
                    <a:pt x="14342" y="2189"/>
                  </a:cubicBezTo>
                  <a:cubicBezTo>
                    <a:pt x="13394" y="1670"/>
                    <a:pt x="12266" y="1219"/>
                    <a:pt x="11262" y="779"/>
                  </a:cubicBezTo>
                  <a:cubicBezTo>
                    <a:pt x="10150" y="286"/>
                    <a:pt x="8931" y="1"/>
                    <a:pt x="7709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"/>
            <p:cNvSpPr/>
            <p:nvPr/>
          </p:nvSpPr>
          <p:spPr>
            <a:xfrm>
              <a:off x="4819278" y="3295679"/>
              <a:ext cx="612303" cy="236671"/>
            </a:xfrm>
            <a:custGeom>
              <a:rect b="b" l="l" r="r" t="t"/>
              <a:pathLst>
                <a:path extrusionOk="0" h="6896" w="17841">
                  <a:moveTo>
                    <a:pt x="10233" y="0"/>
                  </a:moveTo>
                  <a:cubicBezTo>
                    <a:pt x="6343" y="0"/>
                    <a:pt x="2283" y="1270"/>
                    <a:pt x="0" y="4399"/>
                  </a:cubicBezTo>
                  <a:cubicBezTo>
                    <a:pt x="2373" y="6101"/>
                    <a:pt x="4940" y="6896"/>
                    <a:pt x="7468" y="6896"/>
                  </a:cubicBezTo>
                  <a:cubicBezTo>
                    <a:pt x="11277" y="6896"/>
                    <a:pt x="14999" y="5093"/>
                    <a:pt x="17840" y="1872"/>
                  </a:cubicBezTo>
                  <a:cubicBezTo>
                    <a:pt x="15937" y="706"/>
                    <a:pt x="13133" y="0"/>
                    <a:pt x="10233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"/>
            <p:cNvSpPr/>
            <p:nvPr/>
          </p:nvSpPr>
          <p:spPr>
            <a:xfrm>
              <a:off x="4700359" y="3340158"/>
              <a:ext cx="713410" cy="167722"/>
            </a:xfrm>
            <a:custGeom>
              <a:rect b="b" l="l" r="r" t="t"/>
              <a:pathLst>
                <a:path extrusionOk="0" h="4887" w="20787">
                  <a:moveTo>
                    <a:pt x="17198" y="0"/>
                  </a:moveTo>
                  <a:cubicBezTo>
                    <a:pt x="16747" y="440"/>
                    <a:pt x="16329" y="914"/>
                    <a:pt x="15945" y="1399"/>
                  </a:cubicBezTo>
                  <a:lnTo>
                    <a:pt x="14253" y="1659"/>
                  </a:lnTo>
                  <a:cubicBezTo>
                    <a:pt x="14038" y="1704"/>
                    <a:pt x="13824" y="1738"/>
                    <a:pt x="13610" y="1761"/>
                  </a:cubicBezTo>
                  <a:lnTo>
                    <a:pt x="13531" y="1682"/>
                  </a:lnTo>
                  <a:cubicBezTo>
                    <a:pt x="14027" y="1162"/>
                    <a:pt x="14479" y="610"/>
                    <a:pt x="14907" y="34"/>
                  </a:cubicBezTo>
                  <a:lnTo>
                    <a:pt x="14907" y="34"/>
                  </a:lnTo>
                  <a:cubicBezTo>
                    <a:pt x="14321" y="519"/>
                    <a:pt x="13768" y="1038"/>
                    <a:pt x="13249" y="1580"/>
                  </a:cubicBezTo>
                  <a:cubicBezTo>
                    <a:pt x="13203" y="1636"/>
                    <a:pt x="13203" y="1704"/>
                    <a:pt x="13249" y="1761"/>
                  </a:cubicBezTo>
                  <a:lnTo>
                    <a:pt x="13294" y="1817"/>
                  </a:lnTo>
                  <a:cubicBezTo>
                    <a:pt x="12989" y="1862"/>
                    <a:pt x="12684" y="1907"/>
                    <a:pt x="12380" y="1941"/>
                  </a:cubicBezTo>
                  <a:lnTo>
                    <a:pt x="11251" y="2099"/>
                  </a:lnTo>
                  <a:cubicBezTo>
                    <a:pt x="11353" y="1975"/>
                    <a:pt x="11443" y="1862"/>
                    <a:pt x="11545" y="1738"/>
                  </a:cubicBezTo>
                  <a:cubicBezTo>
                    <a:pt x="11691" y="1580"/>
                    <a:pt x="11838" y="1411"/>
                    <a:pt x="11973" y="1230"/>
                  </a:cubicBezTo>
                  <a:cubicBezTo>
                    <a:pt x="12109" y="1061"/>
                    <a:pt x="12244" y="880"/>
                    <a:pt x="12357" y="689"/>
                  </a:cubicBezTo>
                  <a:cubicBezTo>
                    <a:pt x="12414" y="587"/>
                    <a:pt x="12470" y="485"/>
                    <a:pt x="12515" y="384"/>
                  </a:cubicBezTo>
                  <a:cubicBezTo>
                    <a:pt x="12572" y="282"/>
                    <a:pt x="12594" y="181"/>
                    <a:pt x="12628" y="68"/>
                  </a:cubicBezTo>
                  <a:lnTo>
                    <a:pt x="12628" y="68"/>
                  </a:lnTo>
                  <a:lnTo>
                    <a:pt x="12459" y="350"/>
                  </a:lnTo>
                  <a:cubicBezTo>
                    <a:pt x="12391" y="440"/>
                    <a:pt x="12323" y="531"/>
                    <a:pt x="12256" y="610"/>
                  </a:cubicBezTo>
                  <a:cubicBezTo>
                    <a:pt x="12188" y="700"/>
                    <a:pt x="12120" y="779"/>
                    <a:pt x="12041" y="858"/>
                  </a:cubicBezTo>
                  <a:lnTo>
                    <a:pt x="11815" y="1095"/>
                  </a:lnTo>
                  <a:cubicBezTo>
                    <a:pt x="11669" y="1253"/>
                    <a:pt x="11511" y="1411"/>
                    <a:pt x="11353" y="1569"/>
                  </a:cubicBezTo>
                  <a:cubicBezTo>
                    <a:pt x="11195" y="1727"/>
                    <a:pt x="11048" y="1896"/>
                    <a:pt x="10913" y="2077"/>
                  </a:cubicBezTo>
                  <a:cubicBezTo>
                    <a:pt x="10901" y="2099"/>
                    <a:pt x="10890" y="2122"/>
                    <a:pt x="10890" y="2144"/>
                  </a:cubicBezTo>
                  <a:lnTo>
                    <a:pt x="10439" y="2201"/>
                  </a:lnTo>
                  <a:lnTo>
                    <a:pt x="9378" y="2347"/>
                  </a:lnTo>
                  <a:cubicBezTo>
                    <a:pt x="9762" y="1772"/>
                    <a:pt x="10123" y="1185"/>
                    <a:pt x="10450" y="576"/>
                  </a:cubicBezTo>
                  <a:lnTo>
                    <a:pt x="10450" y="576"/>
                  </a:lnTo>
                  <a:cubicBezTo>
                    <a:pt x="9942" y="1151"/>
                    <a:pt x="9457" y="1761"/>
                    <a:pt x="9017" y="2392"/>
                  </a:cubicBezTo>
                  <a:cubicBezTo>
                    <a:pt x="8193" y="2494"/>
                    <a:pt x="7381" y="2607"/>
                    <a:pt x="6602" y="2686"/>
                  </a:cubicBezTo>
                  <a:lnTo>
                    <a:pt x="6580" y="2686"/>
                  </a:lnTo>
                  <a:cubicBezTo>
                    <a:pt x="6839" y="2449"/>
                    <a:pt x="7110" y="2212"/>
                    <a:pt x="7358" y="1975"/>
                  </a:cubicBezTo>
                  <a:cubicBezTo>
                    <a:pt x="7640" y="1659"/>
                    <a:pt x="7922" y="1332"/>
                    <a:pt x="8193" y="982"/>
                  </a:cubicBezTo>
                  <a:lnTo>
                    <a:pt x="8193" y="982"/>
                  </a:lnTo>
                  <a:cubicBezTo>
                    <a:pt x="7855" y="1253"/>
                    <a:pt x="7527" y="1524"/>
                    <a:pt x="7212" y="1817"/>
                  </a:cubicBezTo>
                  <a:cubicBezTo>
                    <a:pt x="6873" y="2077"/>
                    <a:pt x="6546" y="2347"/>
                    <a:pt x="6230" y="2629"/>
                  </a:cubicBezTo>
                  <a:cubicBezTo>
                    <a:pt x="6207" y="2652"/>
                    <a:pt x="6185" y="2686"/>
                    <a:pt x="6185" y="2731"/>
                  </a:cubicBezTo>
                  <a:lnTo>
                    <a:pt x="3262" y="3081"/>
                  </a:lnTo>
                  <a:cubicBezTo>
                    <a:pt x="1310" y="3329"/>
                    <a:pt x="1" y="3510"/>
                    <a:pt x="1" y="3510"/>
                  </a:cubicBezTo>
                  <a:cubicBezTo>
                    <a:pt x="1" y="3510"/>
                    <a:pt x="1321" y="3419"/>
                    <a:pt x="3285" y="3239"/>
                  </a:cubicBezTo>
                  <a:cubicBezTo>
                    <a:pt x="4187" y="3160"/>
                    <a:pt x="5225" y="3070"/>
                    <a:pt x="6343" y="2957"/>
                  </a:cubicBezTo>
                  <a:cubicBezTo>
                    <a:pt x="6647" y="3273"/>
                    <a:pt x="6952" y="3600"/>
                    <a:pt x="7257" y="3916"/>
                  </a:cubicBezTo>
                  <a:cubicBezTo>
                    <a:pt x="7437" y="4085"/>
                    <a:pt x="7629" y="4266"/>
                    <a:pt x="7810" y="4435"/>
                  </a:cubicBezTo>
                  <a:cubicBezTo>
                    <a:pt x="8013" y="4582"/>
                    <a:pt x="8216" y="4740"/>
                    <a:pt x="8419" y="4886"/>
                  </a:cubicBezTo>
                  <a:cubicBezTo>
                    <a:pt x="8261" y="4683"/>
                    <a:pt x="8080" y="4514"/>
                    <a:pt x="7922" y="4322"/>
                  </a:cubicBezTo>
                  <a:cubicBezTo>
                    <a:pt x="7753" y="4142"/>
                    <a:pt x="7595" y="3950"/>
                    <a:pt x="7426" y="3758"/>
                  </a:cubicBezTo>
                  <a:cubicBezTo>
                    <a:pt x="7189" y="3476"/>
                    <a:pt x="6941" y="3194"/>
                    <a:pt x="6681" y="2912"/>
                  </a:cubicBezTo>
                  <a:cubicBezTo>
                    <a:pt x="7381" y="2844"/>
                    <a:pt x="8114" y="2754"/>
                    <a:pt x="8848" y="2663"/>
                  </a:cubicBezTo>
                  <a:cubicBezTo>
                    <a:pt x="8848" y="2708"/>
                    <a:pt x="8859" y="2742"/>
                    <a:pt x="8893" y="2765"/>
                  </a:cubicBezTo>
                  <a:lnTo>
                    <a:pt x="9423" y="3250"/>
                  </a:lnTo>
                  <a:cubicBezTo>
                    <a:pt x="9604" y="3397"/>
                    <a:pt x="9796" y="3543"/>
                    <a:pt x="9987" y="3679"/>
                  </a:cubicBezTo>
                  <a:cubicBezTo>
                    <a:pt x="10168" y="3803"/>
                    <a:pt x="10360" y="3961"/>
                    <a:pt x="10552" y="4085"/>
                  </a:cubicBezTo>
                  <a:cubicBezTo>
                    <a:pt x="10732" y="4209"/>
                    <a:pt x="10924" y="4367"/>
                    <a:pt x="11116" y="4514"/>
                  </a:cubicBezTo>
                  <a:cubicBezTo>
                    <a:pt x="10958" y="4322"/>
                    <a:pt x="10800" y="4153"/>
                    <a:pt x="10642" y="3984"/>
                  </a:cubicBezTo>
                  <a:cubicBezTo>
                    <a:pt x="10484" y="3803"/>
                    <a:pt x="10292" y="3656"/>
                    <a:pt x="10112" y="3498"/>
                  </a:cubicBezTo>
                  <a:cubicBezTo>
                    <a:pt x="9931" y="3340"/>
                    <a:pt x="9762" y="3194"/>
                    <a:pt x="9581" y="3036"/>
                  </a:cubicBezTo>
                  <a:cubicBezTo>
                    <a:pt x="9446" y="2912"/>
                    <a:pt x="9299" y="2776"/>
                    <a:pt x="9164" y="2641"/>
                  </a:cubicBezTo>
                  <a:cubicBezTo>
                    <a:pt x="9164" y="2629"/>
                    <a:pt x="9175" y="2629"/>
                    <a:pt x="9175" y="2618"/>
                  </a:cubicBezTo>
                  <a:lnTo>
                    <a:pt x="10473" y="2460"/>
                  </a:lnTo>
                  <a:lnTo>
                    <a:pt x="11071" y="2381"/>
                  </a:lnTo>
                  <a:lnTo>
                    <a:pt x="11500" y="2787"/>
                  </a:lnTo>
                  <a:cubicBezTo>
                    <a:pt x="11703" y="2957"/>
                    <a:pt x="11928" y="3115"/>
                    <a:pt x="12131" y="3284"/>
                  </a:cubicBezTo>
                  <a:cubicBezTo>
                    <a:pt x="12560" y="3577"/>
                    <a:pt x="12989" y="3893"/>
                    <a:pt x="13429" y="4175"/>
                  </a:cubicBezTo>
                  <a:cubicBezTo>
                    <a:pt x="13249" y="3984"/>
                    <a:pt x="13057" y="3803"/>
                    <a:pt x="12865" y="3622"/>
                  </a:cubicBezTo>
                  <a:lnTo>
                    <a:pt x="12278" y="3103"/>
                  </a:lnTo>
                  <a:cubicBezTo>
                    <a:pt x="12075" y="2923"/>
                    <a:pt x="11883" y="2754"/>
                    <a:pt x="11680" y="2584"/>
                  </a:cubicBezTo>
                  <a:lnTo>
                    <a:pt x="11409" y="2325"/>
                  </a:lnTo>
                  <a:lnTo>
                    <a:pt x="12414" y="2189"/>
                  </a:lnTo>
                  <a:cubicBezTo>
                    <a:pt x="12775" y="2133"/>
                    <a:pt x="13136" y="2088"/>
                    <a:pt x="13486" y="2020"/>
                  </a:cubicBezTo>
                  <a:cubicBezTo>
                    <a:pt x="13553" y="2110"/>
                    <a:pt x="13621" y="2189"/>
                    <a:pt x="13689" y="2268"/>
                  </a:cubicBezTo>
                  <a:cubicBezTo>
                    <a:pt x="13858" y="2438"/>
                    <a:pt x="14016" y="2596"/>
                    <a:pt x="14185" y="2754"/>
                  </a:cubicBezTo>
                  <a:cubicBezTo>
                    <a:pt x="14354" y="2900"/>
                    <a:pt x="14558" y="3036"/>
                    <a:pt x="14738" y="3171"/>
                  </a:cubicBezTo>
                  <a:cubicBezTo>
                    <a:pt x="14941" y="3284"/>
                    <a:pt x="15133" y="3397"/>
                    <a:pt x="15336" y="3498"/>
                  </a:cubicBezTo>
                  <a:cubicBezTo>
                    <a:pt x="15167" y="3340"/>
                    <a:pt x="14998" y="3205"/>
                    <a:pt x="14828" y="3058"/>
                  </a:cubicBezTo>
                  <a:cubicBezTo>
                    <a:pt x="14659" y="2912"/>
                    <a:pt x="14512" y="2742"/>
                    <a:pt x="14343" y="2584"/>
                  </a:cubicBezTo>
                  <a:cubicBezTo>
                    <a:pt x="14185" y="2438"/>
                    <a:pt x="14050" y="2257"/>
                    <a:pt x="13892" y="2099"/>
                  </a:cubicBezTo>
                  <a:lnTo>
                    <a:pt x="13790" y="1986"/>
                  </a:lnTo>
                  <a:cubicBezTo>
                    <a:pt x="13959" y="1952"/>
                    <a:pt x="14129" y="1930"/>
                    <a:pt x="14298" y="1896"/>
                  </a:cubicBezTo>
                  <a:cubicBezTo>
                    <a:pt x="14794" y="1828"/>
                    <a:pt x="15280" y="1738"/>
                    <a:pt x="15754" y="1659"/>
                  </a:cubicBezTo>
                  <a:lnTo>
                    <a:pt x="15754" y="1659"/>
                  </a:lnTo>
                  <a:cubicBezTo>
                    <a:pt x="15742" y="1670"/>
                    <a:pt x="15742" y="1670"/>
                    <a:pt x="15731" y="1682"/>
                  </a:cubicBezTo>
                  <a:lnTo>
                    <a:pt x="15720" y="1693"/>
                  </a:lnTo>
                  <a:cubicBezTo>
                    <a:pt x="15686" y="1761"/>
                    <a:pt x="15709" y="1840"/>
                    <a:pt x="15776" y="1873"/>
                  </a:cubicBezTo>
                  <a:lnTo>
                    <a:pt x="15799" y="1885"/>
                  </a:lnTo>
                  <a:cubicBezTo>
                    <a:pt x="16103" y="2054"/>
                    <a:pt x="16419" y="2212"/>
                    <a:pt x="16747" y="2370"/>
                  </a:cubicBezTo>
                  <a:cubicBezTo>
                    <a:pt x="17051" y="2550"/>
                    <a:pt x="17367" y="2731"/>
                    <a:pt x="17695" y="2889"/>
                  </a:cubicBezTo>
                  <a:cubicBezTo>
                    <a:pt x="17424" y="2641"/>
                    <a:pt x="17142" y="2404"/>
                    <a:pt x="16860" y="2178"/>
                  </a:cubicBezTo>
                  <a:cubicBezTo>
                    <a:pt x="16600" y="2009"/>
                    <a:pt x="16329" y="1862"/>
                    <a:pt x="16058" y="1704"/>
                  </a:cubicBezTo>
                  <a:cubicBezTo>
                    <a:pt x="16092" y="1659"/>
                    <a:pt x="16126" y="1614"/>
                    <a:pt x="16160" y="1569"/>
                  </a:cubicBezTo>
                  <a:lnTo>
                    <a:pt x="17604" y="1264"/>
                  </a:lnTo>
                  <a:cubicBezTo>
                    <a:pt x="18089" y="1162"/>
                    <a:pt x="18541" y="1072"/>
                    <a:pt x="18925" y="959"/>
                  </a:cubicBezTo>
                  <a:cubicBezTo>
                    <a:pt x="19308" y="847"/>
                    <a:pt x="19647" y="756"/>
                    <a:pt x="19918" y="677"/>
                  </a:cubicBezTo>
                  <a:lnTo>
                    <a:pt x="20786" y="429"/>
                  </a:lnTo>
                  <a:lnTo>
                    <a:pt x="19906" y="621"/>
                  </a:lnTo>
                  <a:lnTo>
                    <a:pt x="18891" y="847"/>
                  </a:lnTo>
                  <a:cubicBezTo>
                    <a:pt x="18507" y="948"/>
                    <a:pt x="18056" y="1016"/>
                    <a:pt x="17570" y="1106"/>
                  </a:cubicBezTo>
                  <a:lnTo>
                    <a:pt x="16329" y="1332"/>
                  </a:lnTo>
                  <a:cubicBezTo>
                    <a:pt x="16645" y="903"/>
                    <a:pt x="16938" y="463"/>
                    <a:pt x="17198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"/>
            <p:cNvSpPr/>
            <p:nvPr/>
          </p:nvSpPr>
          <p:spPr>
            <a:xfrm>
              <a:off x="4864958" y="2995482"/>
              <a:ext cx="350510" cy="462428"/>
            </a:xfrm>
            <a:custGeom>
              <a:rect b="b" l="l" r="r" t="t"/>
              <a:pathLst>
                <a:path extrusionOk="0" h="13474" w="10213">
                  <a:moveTo>
                    <a:pt x="9920" y="0"/>
                  </a:moveTo>
                  <a:lnTo>
                    <a:pt x="9446" y="418"/>
                  </a:lnTo>
                  <a:cubicBezTo>
                    <a:pt x="7381" y="2099"/>
                    <a:pt x="4187" y="2415"/>
                    <a:pt x="2438" y="4322"/>
                  </a:cubicBezTo>
                  <a:cubicBezTo>
                    <a:pt x="1" y="6793"/>
                    <a:pt x="554" y="10449"/>
                    <a:pt x="1163" y="13474"/>
                  </a:cubicBezTo>
                  <a:cubicBezTo>
                    <a:pt x="4029" y="12548"/>
                    <a:pt x="7234" y="12627"/>
                    <a:pt x="8712" y="9479"/>
                  </a:cubicBezTo>
                  <a:cubicBezTo>
                    <a:pt x="10213" y="6714"/>
                    <a:pt x="9039" y="3397"/>
                    <a:pt x="9829" y="407"/>
                  </a:cubicBezTo>
                  <a:lnTo>
                    <a:pt x="9920" y="0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"/>
            <p:cNvSpPr/>
            <p:nvPr/>
          </p:nvSpPr>
          <p:spPr>
            <a:xfrm>
              <a:off x="4907549" y="3080664"/>
              <a:ext cx="240549" cy="369112"/>
            </a:xfrm>
            <a:custGeom>
              <a:rect b="b" l="l" r="r" t="t"/>
              <a:pathLst>
                <a:path extrusionOk="0" h="10755" w="7009">
                  <a:moveTo>
                    <a:pt x="6535" y="1"/>
                  </a:moveTo>
                  <a:lnTo>
                    <a:pt x="6219" y="441"/>
                  </a:lnTo>
                  <a:cubicBezTo>
                    <a:pt x="6027" y="723"/>
                    <a:pt x="5733" y="1118"/>
                    <a:pt x="5406" y="1614"/>
                  </a:cubicBezTo>
                  <a:cubicBezTo>
                    <a:pt x="5079" y="2100"/>
                    <a:pt x="4684" y="2664"/>
                    <a:pt x="4289" y="3285"/>
                  </a:cubicBezTo>
                  <a:cubicBezTo>
                    <a:pt x="4120" y="3544"/>
                    <a:pt x="3950" y="3804"/>
                    <a:pt x="3781" y="4063"/>
                  </a:cubicBezTo>
                  <a:lnTo>
                    <a:pt x="3747" y="3781"/>
                  </a:lnTo>
                  <a:lnTo>
                    <a:pt x="3713" y="3409"/>
                  </a:lnTo>
                  <a:cubicBezTo>
                    <a:pt x="3702" y="3285"/>
                    <a:pt x="3680" y="3160"/>
                    <a:pt x="3680" y="3036"/>
                  </a:cubicBezTo>
                  <a:lnTo>
                    <a:pt x="3646" y="2675"/>
                  </a:lnTo>
                  <a:cubicBezTo>
                    <a:pt x="3646" y="2551"/>
                    <a:pt x="3623" y="2427"/>
                    <a:pt x="3623" y="2303"/>
                  </a:cubicBezTo>
                  <a:cubicBezTo>
                    <a:pt x="3623" y="2043"/>
                    <a:pt x="3623" y="1795"/>
                    <a:pt x="3601" y="1547"/>
                  </a:cubicBezTo>
                  <a:cubicBezTo>
                    <a:pt x="3555" y="1795"/>
                    <a:pt x="3510" y="2043"/>
                    <a:pt x="3465" y="2292"/>
                  </a:cubicBezTo>
                  <a:cubicBezTo>
                    <a:pt x="3443" y="2416"/>
                    <a:pt x="3431" y="2540"/>
                    <a:pt x="3431" y="2664"/>
                  </a:cubicBezTo>
                  <a:cubicBezTo>
                    <a:pt x="3420" y="2799"/>
                    <a:pt x="3420" y="2923"/>
                    <a:pt x="3409" y="3048"/>
                  </a:cubicBezTo>
                  <a:cubicBezTo>
                    <a:pt x="3409" y="3183"/>
                    <a:pt x="3409" y="3307"/>
                    <a:pt x="3409" y="3431"/>
                  </a:cubicBezTo>
                  <a:lnTo>
                    <a:pt x="3431" y="3815"/>
                  </a:lnTo>
                  <a:cubicBezTo>
                    <a:pt x="3443" y="4052"/>
                    <a:pt x="3465" y="4278"/>
                    <a:pt x="3488" y="4515"/>
                  </a:cubicBezTo>
                  <a:lnTo>
                    <a:pt x="3036" y="5237"/>
                  </a:lnTo>
                  <a:lnTo>
                    <a:pt x="2404" y="6320"/>
                  </a:lnTo>
                  <a:cubicBezTo>
                    <a:pt x="2404" y="6297"/>
                    <a:pt x="2393" y="6275"/>
                    <a:pt x="2382" y="6264"/>
                  </a:cubicBezTo>
                  <a:cubicBezTo>
                    <a:pt x="2348" y="6117"/>
                    <a:pt x="2325" y="5970"/>
                    <a:pt x="2292" y="5823"/>
                  </a:cubicBezTo>
                  <a:cubicBezTo>
                    <a:pt x="2269" y="5677"/>
                    <a:pt x="2269" y="5519"/>
                    <a:pt x="2258" y="5372"/>
                  </a:cubicBezTo>
                  <a:cubicBezTo>
                    <a:pt x="2247" y="5214"/>
                    <a:pt x="2258" y="5067"/>
                    <a:pt x="2258" y="4909"/>
                  </a:cubicBezTo>
                  <a:lnTo>
                    <a:pt x="2269" y="3973"/>
                  </a:lnTo>
                  <a:cubicBezTo>
                    <a:pt x="2269" y="3657"/>
                    <a:pt x="2258" y="3352"/>
                    <a:pt x="2224" y="3036"/>
                  </a:cubicBezTo>
                  <a:cubicBezTo>
                    <a:pt x="2201" y="3194"/>
                    <a:pt x="2179" y="3352"/>
                    <a:pt x="2168" y="3499"/>
                  </a:cubicBezTo>
                  <a:cubicBezTo>
                    <a:pt x="2145" y="3657"/>
                    <a:pt x="2122" y="3815"/>
                    <a:pt x="2100" y="3962"/>
                  </a:cubicBezTo>
                  <a:cubicBezTo>
                    <a:pt x="2055" y="4278"/>
                    <a:pt x="2010" y="4582"/>
                    <a:pt x="1976" y="4898"/>
                  </a:cubicBezTo>
                  <a:cubicBezTo>
                    <a:pt x="1953" y="5056"/>
                    <a:pt x="1953" y="5214"/>
                    <a:pt x="1942" y="5372"/>
                  </a:cubicBezTo>
                  <a:cubicBezTo>
                    <a:pt x="1942" y="5530"/>
                    <a:pt x="1953" y="5699"/>
                    <a:pt x="1976" y="5857"/>
                  </a:cubicBezTo>
                  <a:cubicBezTo>
                    <a:pt x="1987" y="6027"/>
                    <a:pt x="2021" y="6185"/>
                    <a:pt x="2055" y="6343"/>
                  </a:cubicBezTo>
                  <a:cubicBezTo>
                    <a:pt x="2100" y="6467"/>
                    <a:pt x="2134" y="6602"/>
                    <a:pt x="2179" y="6726"/>
                  </a:cubicBezTo>
                  <a:cubicBezTo>
                    <a:pt x="2077" y="6895"/>
                    <a:pt x="1976" y="7076"/>
                    <a:pt x="1885" y="7234"/>
                  </a:cubicBezTo>
                  <a:cubicBezTo>
                    <a:pt x="1536" y="7843"/>
                    <a:pt x="1231" y="8419"/>
                    <a:pt x="949" y="8927"/>
                  </a:cubicBezTo>
                  <a:cubicBezTo>
                    <a:pt x="926" y="8408"/>
                    <a:pt x="892" y="7888"/>
                    <a:pt x="859" y="7381"/>
                  </a:cubicBezTo>
                  <a:cubicBezTo>
                    <a:pt x="847" y="7053"/>
                    <a:pt x="836" y="6726"/>
                    <a:pt x="813" y="6410"/>
                  </a:cubicBezTo>
                  <a:cubicBezTo>
                    <a:pt x="791" y="6083"/>
                    <a:pt x="768" y="5756"/>
                    <a:pt x="734" y="5429"/>
                  </a:cubicBezTo>
                  <a:cubicBezTo>
                    <a:pt x="689" y="5756"/>
                    <a:pt x="655" y="6083"/>
                    <a:pt x="622" y="6399"/>
                  </a:cubicBezTo>
                  <a:cubicBezTo>
                    <a:pt x="599" y="6726"/>
                    <a:pt x="576" y="7053"/>
                    <a:pt x="565" y="7381"/>
                  </a:cubicBezTo>
                  <a:cubicBezTo>
                    <a:pt x="565" y="8024"/>
                    <a:pt x="588" y="8690"/>
                    <a:pt x="633" y="9344"/>
                  </a:cubicBezTo>
                  <a:lnTo>
                    <a:pt x="633" y="9355"/>
                  </a:lnTo>
                  <a:lnTo>
                    <a:pt x="633" y="9367"/>
                  </a:lnTo>
                  <a:cubicBezTo>
                    <a:pt x="633" y="9401"/>
                    <a:pt x="644" y="9423"/>
                    <a:pt x="667" y="9434"/>
                  </a:cubicBezTo>
                  <a:cubicBezTo>
                    <a:pt x="497" y="9762"/>
                    <a:pt x="351" y="10055"/>
                    <a:pt x="238" y="10269"/>
                  </a:cubicBezTo>
                  <a:lnTo>
                    <a:pt x="1" y="10755"/>
                  </a:lnTo>
                  <a:cubicBezTo>
                    <a:pt x="1" y="10755"/>
                    <a:pt x="103" y="10597"/>
                    <a:pt x="306" y="10315"/>
                  </a:cubicBezTo>
                  <a:cubicBezTo>
                    <a:pt x="441" y="10100"/>
                    <a:pt x="622" y="9818"/>
                    <a:pt x="836" y="9502"/>
                  </a:cubicBezTo>
                  <a:cubicBezTo>
                    <a:pt x="960" y="9468"/>
                    <a:pt x="1096" y="9446"/>
                    <a:pt x="1220" y="9412"/>
                  </a:cubicBezTo>
                  <a:cubicBezTo>
                    <a:pt x="1344" y="9378"/>
                    <a:pt x="1479" y="9310"/>
                    <a:pt x="1592" y="9254"/>
                  </a:cubicBezTo>
                  <a:cubicBezTo>
                    <a:pt x="1705" y="9197"/>
                    <a:pt x="1818" y="9130"/>
                    <a:pt x="1931" y="9062"/>
                  </a:cubicBezTo>
                  <a:lnTo>
                    <a:pt x="2247" y="8836"/>
                  </a:lnTo>
                  <a:cubicBezTo>
                    <a:pt x="2450" y="8678"/>
                    <a:pt x="2641" y="8509"/>
                    <a:pt x="2822" y="8340"/>
                  </a:cubicBezTo>
                  <a:cubicBezTo>
                    <a:pt x="3003" y="8159"/>
                    <a:pt x="3183" y="7979"/>
                    <a:pt x="3364" y="7798"/>
                  </a:cubicBezTo>
                  <a:lnTo>
                    <a:pt x="3364" y="7798"/>
                  </a:lnTo>
                  <a:cubicBezTo>
                    <a:pt x="3138" y="7934"/>
                    <a:pt x="2935" y="8080"/>
                    <a:pt x="2732" y="8216"/>
                  </a:cubicBezTo>
                  <a:cubicBezTo>
                    <a:pt x="2619" y="8283"/>
                    <a:pt x="2517" y="8362"/>
                    <a:pt x="2416" y="8430"/>
                  </a:cubicBezTo>
                  <a:lnTo>
                    <a:pt x="2100" y="8633"/>
                  </a:lnTo>
                  <a:lnTo>
                    <a:pt x="1784" y="8814"/>
                  </a:lnTo>
                  <a:lnTo>
                    <a:pt x="1457" y="8972"/>
                  </a:lnTo>
                  <a:cubicBezTo>
                    <a:pt x="1344" y="9017"/>
                    <a:pt x="1231" y="9051"/>
                    <a:pt x="1129" y="9096"/>
                  </a:cubicBezTo>
                  <a:lnTo>
                    <a:pt x="1084" y="9096"/>
                  </a:lnTo>
                  <a:cubicBezTo>
                    <a:pt x="1400" y="8599"/>
                    <a:pt x="1773" y="8024"/>
                    <a:pt x="2145" y="7403"/>
                  </a:cubicBezTo>
                  <a:cubicBezTo>
                    <a:pt x="2247" y="7245"/>
                    <a:pt x="2348" y="7065"/>
                    <a:pt x="2450" y="6907"/>
                  </a:cubicBezTo>
                  <a:cubicBezTo>
                    <a:pt x="2687" y="6783"/>
                    <a:pt x="2946" y="6658"/>
                    <a:pt x="3194" y="6534"/>
                  </a:cubicBezTo>
                  <a:cubicBezTo>
                    <a:pt x="3443" y="6410"/>
                    <a:pt x="3691" y="6286"/>
                    <a:pt x="3939" y="6151"/>
                  </a:cubicBezTo>
                  <a:cubicBezTo>
                    <a:pt x="4187" y="6027"/>
                    <a:pt x="4436" y="5880"/>
                    <a:pt x="4673" y="5733"/>
                  </a:cubicBezTo>
                  <a:cubicBezTo>
                    <a:pt x="4797" y="5665"/>
                    <a:pt x="4910" y="5575"/>
                    <a:pt x="5022" y="5485"/>
                  </a:cubicBezTo>
                  <a:cubicBezTo>
                    <a:pt x="5135" y="5406"/>
                    <a:pt x="5237" y="5304"/>
                    <a:pt x="5338" y="5203"/>
                  </a:cubicBezTo>
                  <a:lnTo>
                    <a:pt x="5338" y="5203"/>
                  </a:lnTo>
                  <a:cubicBezTo>
                    <a:pt x="5214" y="5271"/>
                    <a:pt x="5101" y="5350"/>
                    <a:pt x="4977" y="5406"/>
                  </a:cubicBezTo>
                  <a:cubicBezTo>
                    <a:pt x="4842" y="5474"/>
                    <a:pt x="4729" y="5541"/>
                    <a:pt x="4594" y="5586"/>
                  </a:cubicBezTo>
                  <a:cubicBezTo>
                    <a:pt x="4345" y="5699"/>
                    <a:pt x="4086" y="5801"/>
                    <a:pt x="3826" y="5914"/>
                  </a:cubicBezTo>
                  <a:cubicBezTo>
                    <a:pt x="3476" y="6060"/>
                    <a:pt x="3127" y="6218"/>
                    <a:pt x="2766" y="6376"/>
                  </a:cubicBezTo>
                  <a:cubicBezTo>
                    <a:pt x="2957" y="6060"/>
                    <a:pt x="3138" y="5744"/>
                    <a:pt x="3330" y="5417"/>
                  </a:cubicBezTo>
                  <a:cubicBezTo>
                    <a:pt x="3476" y="5180"/>
                    <a:pt x="3623" y="4943"/>
                    <a:pt x="3770" y="4706"/>
                  </a:cubicBezTo>
                  <a:lnTo>
                    <a:pt x="4142" y="4661"/>
                  </a:lnTo>
                  <a:cubicBezTo>
                    <a:pt x="4300" y="4627"/>
                    <a:pt x="4447" y="4593"/>
                    <a:pt x="4594" y="4560"/>
                  </a:cubicBezTo>
                  <a:cubicBezTo>
                    <a:pt x="4887" y="4469"/>
                    <a:pt x="5180" y="4368"/>
                    <a:pt x="5463" y="4232"/>
                  </a:cubicBezTo>
                  <a:cubicBezTo>
                    <a:pt x="5733" y="4108"/>
                    <a:pt x="6004" y="3962"/>
                    <a:pt x="6264" y="3792"/>
                  </a:cubicBezTo>
                  <a:cubicBezTo>
                    <a:pt x="6512" y="3634"/>
                    <a:pt x="6771" y="3476"/>
                    <a:pt x="7008" y="3296"/>
                  </a:cubicBezTo>
                  <a:lnTo>
                    <a:pt x="7008" y="3296"/>
                  </a:lnTo>
                  <a:cubicBezTo>
                    <a:pt x="6444" y="3510"/>
                    <a:pt x="5903" y="3758"/>
                    <a:pt x="5350" y="3973"/>
                  </a:cubicBezTo>
                  <a:cubicBezTo>
                    <a:pt x="5203" y="4018"/>
                    <a:pt x="5068" y="4074"/>
                    <a:pt x="4932" y="4108"/>
                  </a:cubicBezTo>
                  <a:cubicBezTo>
                    <a:pt x="4797" y="4153"/>
                    <a:pt x="4650" y="4199"/>
                    <a:pt x="4515" y="4232"/>
                  </a:cubicBezTo>
                  <a:cubicBezTo>
                    <a:pt x="4368" y="4266"/>
                    <a:pt x="4233" y="4289"/>
                    <a:pt x="4086" y="4311"/>
                  </a:cubicBezTo>
                  <a:lnTo>
                    <a:pt x="4007" y="4323"/>
                  </a:lnTo>
                  <a:cubicBezTo>
                    <a:pt x="4199" y="4029"/>
                    <a:pt x="4368" y="3736"/>
                    <a:pt x="4548" y="3454"/>
                  </a:cubicBezTo>
                  <a:cubicBezTo>
                    <a:pt x="4932" y="2822"/>
                    <a:pt x="5271" y="2224"/>
                    <a:pt x="5575" y="1716"/>
                  </a:cubicBezTo>
                  <a:cubicBezTo>
                    <a:pt x="5869" y="1208"/>
                    <a:pt x="6106" y="768"/>
                    <a:pt x="6275" y="475"/>
                  </a:cubicBezTo>
                  <a:lnTo>
                    <a:pt x="6535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"/>
            <p:cNvSpPr/>
            <p:nvPr/>
          </p:nvSpPr>
          <p:spPr>
            <a:xfrm>
              <a:off x="4643457" y="3330754"/>
              <a:ext cx="230459" cy="159622"/>
            </a:xfrm>
            <a:custGeom>
              <a:rect b="b" l="l" r="r" t="t"/>
              <a:pathLst>
                <a:path extrusionOk="0" h="4651" w="6715">
                  <a:moveTo>
                    <a:pt x="3464" y="1"/>
                  </a:moveTo>
                  <a:cubicBezTo>
                    <a:pt x="2887" y="1"/>
                    <a:pt x="2322" y="113"/>
                    <a:pt x="1794" y="331"/>
                  </a:cubicBezTo>
                  <a:cubicBezTo>
                    <a:pt x="745" y="737"/>
                    <a:pt x="102" y="1594"/>
                    <a:pt x="0" y="2633"/>
                  </a:cubicBezTo>
                  <a:cubicBezTo>
                    <a:pt x="316" y="3682"/>
                    <a:pt x="1681" y="4404"/>
                    <a:pt x="2663" y="4596"/>
                  </a:cubicBezTo>
                  <a:cubicBezTo>
                    <a:pt x="2896" y="4633"/>
                    <a:pt x="3129" y="4651"/>
                    <a:pt x="3361" y="4651"/>
                  </a:cubicBezTo>
                  <a:cubicBezTo>
                    <a:pt x="4625" y="4651"/>
                    <a:pt x="5847" y="4116"/>
                    <a:pt x="6714" y="3163"/>
                  </a:cubicBezTo>
                  <a:cubicBezTo>
                    <a:pt x="6714" y="2994"/>
                    <a:pt x="6703" y="2813"/>
                    <a:pt x="6658" y="2644"/>
                  </a:cubicBezTo>
                  <a:lnTo>
                    <a:pt x="6534" y="1651"/>
                  </a:lnTo>
                  <a:cubicBezTo>
                    <a:pt x="5687" y="872"/>
                    <a:pt x="4864" y="37"/>
                    <a:pt x="3622" y="3"/>
                  </a:cubicBezTo>
                  <a:cubicBezTo>
                    <a:pt x="3570" y="2"/>
                    <a:pt x="3517" y="1"/>
                    <a:pt x="346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"/>
            <p:cNvSpPr/>
            <p:nvPr/>
          </p:nvSpPr>
          <p:spPr>
            <a:xfrm>
              <a:off x="4727095" y="3343109"/>
              <a:ext cx="156499" cy="152003"/>
            </a:xfrm>
            <a:custGeom>
              <a:rect b="b" l="l" r="r" t="t"/>
              <a:pathLst>
                <a:path extrusionOk="0" h="4429" w="4560">
                  <a:moveTo>
                    <a:pt x="1371" y="1"/>
                  </a:moveTo>
                  <a:cubicBezTo>
                    <a:pt x="1011" y="1"/>
                    <a:pt x="360" y="339"/>
                    <a:pt x="892" y="648"/>
                  </a:cubicBezTo>
                  <a:cubicBezTo>
                    <a:pt x="820" y="631"/>
                    <a:pt x="735" y="621"/>
                    <a:pt x="647" y="621"/>
                  </a:cubicBezTo>
                  <a:cubicBezTo>
                    <a:pt x="377" y="621"/>
                    <a:pt x="80" y="714"/>
                    <a:pt x="46" y="986"/>
                  </a:cubicBezTo>
                  <a:cubicBezTo>
                    <a:pt x="1" y="1302"/>
                    <a:pt x="373" y="1675"/>
                    <a:pt x="678" y="1697"/>
                  </a:cubicBezTo>
                  <a:cubicBezTo>
                    <a:pt x="166" y="1921"/>
                    <a:pt x="77" y="2618"/>
                    <a:pt x="678" y="2618"/>
                  </a:cubicBezTo>
                  <a:cubicBezTo>
                    <a:pt x="713" y="2618"/>
                    <a:pt x="751" y="2616"/>
                    <a:pt x="790" y="2611"/>
                  </a:cubicBezTo>
                  <a:lnTo>
                    <a:pt x="790" y="2611"/>
                  </a:lnTo>
                  <a:cubicBezTo>
                    <a:pt x="565" y="2713"/>
                    <a:pt x="170" y="2972"/>
                    <a:pt x="260" y="3277"/>
                  </a:cubicBezTo>
                  <a:cubicBezTo>
                    <a:pt x="350" y="3548"/>
                    <a:pt x="689" y="3514"/>
                    <a:pt x="915" y="3525"/>
                  </a:cubicBezTo>
                  <a:cubicBezTo>
                    <a:pt x="820" y="4207"/>
                    <a:pt x="1219" y="4429"/>
                    <a:pt x="1706" y="4429"/>
                  </a:cubicBezTo>
                  <a:cubicBezTo>
                    <a:pt x="2034" y="4429"/>
                    <a:pt x="2401" y="4329"/>
                    <a:pt x="2686" y="4202"/>
                  </a:cubicBezTo>
                  <a:cubicBezTo>
                    <a:pt x="3205" y="3977"/>
                    <a:pt x="3668" y="3638"/>
                    <a:pt x="4040" y="3198"/>
                  </a:cubicBezTo>
                  <a:cubicBezTo>
                    <a:pt x="4401" y="2758"/>
                    <a:pt x="4559" y="2239"/>
                    <a:pt x="4243" y="1708"/>
                  </a:cubicBezTo>
                  <a:cubicBezTo>
                    <a:pt x="4097" y="1460"/>
                    <a:pt x="3905" y="1246"/>
                    <a:pt x="3657" y="1076"/>
                  </a:cubicBezTo>
                  <a:cubicBezTo>
                    <a:pt x="3453" y="941"/>
                    <a:pt x="3228" y="941"/>
                    <a:pt x="3002" y="840"/>
                  </a:cubicBezTo>
                  <a:cubicBezTo>
                    <a:pt x="2449" y="591"/>
                    <a:pt x="2066" y="83"/>
                    <a:pt x="1434" y="4"/>
                  </a:cubicBezTo>
                  <a:cubicBezTo>
                    <a:pt x="1414" y="2"/>
                    <a:pt x="1393" y="1"/>
                    <a:pt x="1371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"/>
            <p:cNvSpPr/>
            <p:nvPr/>
          </p:nvSpPr>
          <p:spPr>
            <a:xfrm>
              <a:off x="4642290" y="3421084"/>
              <a:ext cx="231626" cy="91806"/>
            </a:xfrm>
            <a:custGeom>
              <a:rect b="b" l="l" r="r" t="t"/>
              <a:pathLst>
                <a:path extrusionOk="0" h="2675" w="6749">
                  <a:moveTo>
                    <a:pt x="34" y="1"/>
                  </a:moveTo>
                  <a:cubicBezTo>
                    <a:pt x="0" y="260"/>
                    <a:pt x="12" y="520"/>
                    <a:pt x="45" y="779"/>
                  </a:cubicBezTo>
                  <a:cubicBezTo>
                    <a:pt x="237" y="2111"/>
                    <a:pt x="1930" y="2652"/>
                    <a:pt x="3092" y="2675"/>
                  </a:cubicBezTo>
                  <a:cubicBezTo>
                    <a:pt x="3916" y="2652"/>
                    <a:pt x="4728" y="2415"/>
                    <a:pt x="5428" y="1975"/>
                  </a:cubicBezTo>
                  <a:cubicBezTo>
                    <a:pt x="5744" y="1817"/>
                    <a:pt x="6037" y="1614"/>
                    <a:pt x="6308" y="1377"/>
                  </a:cubicBezTo>
                  <a:cubicBezTo>
                    <a:pt x="6500" y="1163"/>
                    <a:pt x="6647" y="915"/>
                    <a:pt x="6726" y="644"/>
                  </a:cubicBezTo>
                  <a:cubicBezTo>
                    <a:pt x="6726" y="633"/>
                    <a:pt x="6737" y="610"/>
                    <a:pt x="6737" y="587"/>
                  </a:cubicBezTo>
                  <a:cubicBezTo>
                    <a:pt x="6737" y="576"/>
                    <a:pt x="6748" y="554"/>
                    <a:pt x="6748" y="531"/>
                  </a:cubicBezTo>
                  <a:lnTo>
                    <a:pt x="6748" y="531"/>
                  </a:lnTo>
                  <a:cubicBezTo>
                    <a:pt x="6173" y="1185"/>
                    <a:pt x="5405" y="1659"/>
                    <a:pt x="4559" y="1862"/>
                  </a:cubicBezTo>
                  <a:cubicBezTo>
                    <a:pt x="4178" y="1968"/>
                    <a:pt x="3789" y="2021"/>
                    <a:pt x="3398" y="2021"/>
                  </a:cubicBezTo>
                  <a:cubicBezTo>
                    <a:pt x="3164" y="2021"/>
                    <a:pt x="2930" y="2002"/>
                    <a:pt x="2697" y="1964"/>
                  </a:cubicBezTo>
                  <a:cubicBezTo>
                    <a:pt x="1715" y="1772"/>
                    <a:pt x="350" y="1050"/>
                    <a:pt x="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"/>
            <p:cNvSpPr/>
            <p:nvPr/>
          </p:nvSpPr>
          <p:spPr>
            <a:xfrm>
              <a:off x="4746451" y="3437352"/>
              <a:ext cx="123209" cy="30236"/>
            </a:xfrm>
            <a:custGeom>
              <a:rect b="b" l="l" r="r" t="t"/>
              <a:pathLst>
                <a:path extrusionOk="0" h="881" w="3590">
                  <a:moveTo>
                    <a:pt x="3589" y="1"/>
                  </a:moveTo>
                  <a:cubicBezTo>
                    <a:pt x="3589" y="1"/>
                    <a:pt x="3544" y="34"/>
                    <a:pt x="3476" y="102"/>
                  </a:cubicBezTo>
                  <a:cubicBezTo>
                    <a:pt x="3420" y="147"/>
                    <a:pt x="3375" y="181"/>
                    <a:pt x="3318" y="215"/>
                  </a:cubicBezTo>
                  <a:cubicBezTo>
                    <a:pt x="3262" y="260"/>
                    <a:pt x="3183" y="294"/>
                    <a:pt x="3115" y="328"/>
                  </a:cubicBezTo>
                  <a:cubicBezTo>
                    <a:pt x="3036" y="373"/>
                    <a:pt x="2957" y="418"/>
                    <a:pt x="2856" y="441"/>
                  </a:cubicBezTo>
                  <a:cubicBezTo>
                    <a:pt x="2765" y="474"/>
                    <a:pt x="2664" y="508"/>
                    <a:pt x="2562" y="542"/>
                  </a:cubicBezTo>
                  <a:lnTo>
                    <a:pt x="2393" y="576"/>
                  </a:lnTo>
                  <a:lnTo>
                    <a:pt x="2235" y="610"/>
                  </a:lnTo>
                  <a:cubicBezTo>
                    <a:pt x="2122" y="644"/>
                    <a:pt x="1998" y="655"/>
                    <a:pt x="1885" y="666"/>
                  </a:cubicBezTo>
                  <a:cubicBezTo>
                    <a:pt x="1772" y="678"/>
                    <a:pt x="1648" y="700"/>
                    <a:pt x="1535" y="711"/>
                  </a:cubicBezTo>
                  <a:cubicBezTo>
                    <a:pt x="1423" y="711"/>
                    <a:pt x="1310" y="723"/>
                    <a:pt x="1197" y="723"/>
                  </a:cubicBezTo>
                  <a:cubicBezTo>
                    <a:pt x="971" y="734"/>
                    <a:pt x="768" y="734"/>
                    <a:pt x="588" y="734"/>
                  </a:cubicBezTo>
                  <a:cubicBezTo>
                    <a:pt x="527" y="734"/>
                    <a:pt x="472" y="739"/>
                    <a:pt x="422" y="739"/>
                  </a:cubicBezTo>
                  <a:cubicBezTo>
                    <a:pt x="397" y="739"/>
                    <a:pt x="373" y="738"/>
                    <a:pt x="351" y="734"/>
                  </a:cubicBezTo>
                  <a:lnTo>
                    <a:pt x="159" y="734"/>
                  </a:lnTo>
                  <a:cubicBezTo>
                    <a:pt x="57" y="723"/>
                    <a:pt x="1" y="723"/>
                    <a:pt x="1" y="723"/>
                  </a:cubicBezTo>
                  <a:lnTo>
                    <a:pt x="1" y="723"/>
                  </a:lnTo>
                  <a:cubicBezTo>
                    <a:pt x="181" y="768"/>
                    <a:pt x="384" y="813"/>
                    <a:pt x="576" y="836"/>
                  </a:cubicBezTo>
                  <a:cubicBezTo>
                    <a:pt x="666" y="847"/>
                    <a:pt x="757" y="858"/>
                    <a:pt x="858" y="858"/>
                  </a:cubicBezTo>
                  <a:cubicBezTo>
                    <a:pt x="960" y="869"/>
                    <a:pt x="1073" y="881"/>
                    <a:pt x="1186" y="881"/>
                  </a:cubicBezTo>
                  <a:cubicBezTo>
                    <a:pt x="1298" y="881"/>
                    <a:pt x="1423" y="869"/>
                    <a:pt x="1535" y="869"/>
                  </a:cubicBezTo>
                  <a:cubicBezTo>
                    <a:pt x="1648" y="858"/>
                    <a:pt x="1772" y="858"/>
                    <a:pt x="1896" y="836"/>
                  </a:cubicBezTo>
                  <a:cubicBezTo>
                    <a:pt x="2009" y="813"/>
                    <a:pt x="2133" y="802"/>
                    <a:pt x="2246" y="768"/>
                  </a:cubicBezTo>
                  <a:cubicBezTo>
                    <a:pt x="2359" y="745"/>
                    <a:pt x="2472" y="711"/>
                    <a:pt x="2585" y="678"/>
                  </a:cubicBezTo>
                  <a:cubicBezTo>
                    <a:pt x="2686" y="644"/>
                    <a:pt x="2799" y="599"/>
                    <a:pt x="2889" y="553"/>
                  </a:cubicBezTo>
                  <a:cubicBezTo>
                    <a:pt x="2980" y="520"/>
                    <a:pt x="3070" y="474"/>
                    <a:pt x="3149" y="418"/>
                  </a:cubicBezTo>
                  <a:cubicBezTo>
                    <a:pt x="3217" y="373"/>
                    <a:pt x="3284" y="317"/>
                    <a:pt x="3352" y="260"/>
                  </a:cubicBezTo>
                  <a:cubicBezTo>
                    <a:pt x="3397" y="226"/>
                    <a:pt x="3442" y="181"/>
                    <a:pt x="3488" y="125"/>
                  </a:cubicBezTo>
                  <a:cubicBezTo>
                    <a:pt x="3555" y="46"/>
                    <a:pt x="3589" y="1"/>
                    <a:pt x="358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"/>
            <p:cNvSpPr/>
            <p:nvPr/>
          </p:nvSpPr>
          <p:spPr>
            <a:xfrm>
              <a:off x="4772019" y="3445108"/>
              <a:ext cx="70116" cy="13591"/>
            </a:xfrm>
            <a:custGeom>
              <a:rect b="b" l="l" r="r" t="t"/>
              <a:pathLst>
                <a:path extrusionOk="0" h="396" w="2043">
                  <a:moveTo>
                    <a:pt x="2043" y="0"/>
                  </a:moveTo>
                  <a:cubicBezTo>
                    <a:pt x="2043" y="0"/>
                    <a:pt x="1907" y="0"/>
                    <a:pt x="1716" y="23"/>
                  </a:cubicBezTo>
                  <a:cubicBezTo>
                    <a:pt x="1614" y="23"/>
                    <a:pt x="1501" y="23"/>
                    <a:pt x="1388" y="45"/>
                  </a:cubicBezTo>
                  <a:cubicBezTo>
                    <a:pt x="1264" y="57"/>
                    <a:pt x="1140" y="68"/>
                    <a:pt x="1016" y="68"/>
                  </a:cubicBezTo>
                  <a:cubicBezTo>
                    <a:pt x="933" y="68"/>
                    <a:pt x="846" y="73"/>
                    <a:pt x="763" y="73"/>
                  </a:cubicBezTo>
                  <a:cubicBezTo>
                    <a:pt x="721" y="73"/>
                    <a:pt x="681" y="72"/>
                    <a:pt x="644" y="68"/>
                  </a:cubicBezTo>
                  <a:cubicBezTo>
                    <a:pt x="606" y="68"/>
                    <a:pt x="568" y="73"/>
                    <a:pt x="531" y="73"/>
                  </a:cubicBezTo>
                  <a:cubicBezTo>
                    <a:pt x="512" y="73"/>
                    <a:pt x="493" y="72"/>
                    <a:pt x="474" y="68"/>
                  </a:cubicBezTo>
                  <a:cubicBezTo>
                    <a:pt x="418" y="57"/>
                    <a:pt x="373" y="57"/>
                    <a:pt x="328" y="57"/>
                  </a:cubicBezTo>
                  <a:cubicBezTo>
                    <a:pt x="283" y="45"/>
                    <a:pt x="237" y="45"/>
                    <a:pt x="192" y="34"/>
                  </a:cubicBezTo>
                  <a:lnTo>
                    <a:pt x="91" y="12"/>
                  </a:lnTo>
                  <a:cubicBezTo>
                    <a:pt x="34" y="12"/>
                    <a:pt x="1" y="0"/>
                    <a:pt x="0" y="0"/>
                  </a:cubicBezTo>
                  <a:lnTo>
                    <a:pt x="0" y="0"/>
                  </a:lnTo>
                  <a:cubicBezTo>
                    <a:pt x="23" y="12"/>
                    <a:pt x="57" y="34"/>
                    <a:pt x="79" y="45"/>
                  </a:cubicBezTo>
                  <a:cubicBezTo>
                    <a:pt x="113" y="57"/>
                    <a:pt x="136" y="79"/>
                    <a:pt x="170" y="102"/>
                  </a:cubicBezTo>
                  <a:cubicBezTo>
                    <a:pt x="215" y="124"/>
                    <a:pt x="249" y="147"/>
                    <a:pt x="294" y="158"/>
                  </a:cubicBezTo>
                  <a:cubicBezTo>
                    <a:pt x="350" y="169"/>
                    <a:pt x="395" y="215"/>
                    <a:pt x="452" y="226"/>
                  </a:cubicBezTo>
                  <a:cubicBezTo>
                    <a:pt x="508" y="237"/>
                    <a:pt x="565" y="294"/>
                    <a:pt x="632" y="294"/>
                  </a:cubicBezTo>
                  <a:cubicBezTo>
                    <a:pt x="689" y="305"/>
                    <a:pt x="757" y="395"/>
                    <a:pt x="824" y="395"/>
                  </a:cubicBezTo>
                  <a:lnTo>
                    <a:pt x="1016" y="395"/>
                  </a:lnTo>
                  <a:cubicBezTo>
                    <a:pt x="1084" y="395"/>
                    <a:pt x="1151" y="294"/>
                    <a:pt x="1219" y="294"/>
                  </a:cubicBezTo>
                  <a:cubicBezTo>
                    <a:pt x="1276" y="294"/>
                    <a:pt x="1343" y="192"/>
                    <a:pt x="1400" y="181"/>
                  </a:cubicBezTo>
                  <a:cubicBezTo>
                    <a:pt x="1513" y="169"/>
                    <a:pt x="1625" y="136"/>
                    <a:pt x="1727" y="113"/>
                  </a:cubicBezTo>
                  <a:cubicBezTo>
                    <a:pt x="1829" y="79"/>
                    <a:pt x="1941" y="45"/>
                    <a:pt x="2043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"/>
            <p:cNvSpPr/>
            <p:nvPr/>
          </p:nvSpPr>
          <p:spPr>
            <a:xfrm>
              <a:off x="4783654" y="3435018"/>
              <a:ext cx="58481" cy="10776"/>
            </a:xfrm>
            <a:custGeom>
              <a:rect b="b" l="l" r="r" t="t"/>
              <a:pathLst>
                <a:path extrusionOk="0" h="314" w="1704">
                  <a:moveTo>
                    <a:pt x="0" y="1"/>
                  </a:moveTo>
                  <a:cubicBezTo>
                    <a:pt x="0" y="1"/>
                    <a:pt x="23" y="23"/>
                    <a:pt x="68" y="23"/>
                  </a:cubicBezTo>
                  <a:cubicBezTo>
                    <a:pt x="113" y="69"/>
                    <a:pt x="181" y="102"/>
                    <a:pt x="237" y="125"/>
                  </a:cubicBezTo>
                  <a:cubicBezTo>
                    <a:pt x="282" y="148"/>
                    <a:pt x="316" y="170"/>
                    <a:pt x="361" y="181"/>
                  </a:cubicBezTo>
                  <a:cubicBezTo>
                    <a:pt x="406" y="204"/>
                    <a:pt x="451" y="215"/>
                    <a:pt x="508" y="238"/>
                  </a:cubicBezTo>
                  <a:cubicBezTo>
                    <a:pt x="553" y="249"/>
                    <a:pt x="609" y="260"/>
                    <a:pt x="666" y="272"/>
                  </a:cubicBezTo>
                  <a:lnTo>
                    <a:pt x="824" y="294"/>
                  </a:lnTo>
                  <a:cubicBezTo>
                    <a:pt x="880" y="306"/>
                    <a:pt x="937" y="306"/>
                    <a:pt x="993" y="306"/>
                  </a:cubicBezTo>
                  <a:cubicBezTo>
                    <a:pt x="1021" y="311"/>
                    <a:pt x="1049" y="314"/>
                    <a:pt x="1078" y="314"/>
                  </a:cubicBezTo>
                  <a:cubicBezTo>
                    <a:pt x="1106" y="314"/>
                    <a:pt x="1134" y="311"/>
                    <a:pt x="1162" y="306"/>
                  </a:cubicBezTo>
                  <a:cubicBezTo>
                    <a:pt x="1253" y="306"/>
                    <a:pt x="1343" y="283"/>
                    <a:pt x="1444" y="260"/>
                  </a:cubicBezTo>
                  <a:cubicBezTo>
                    <a:pt x="1501" y="249"/>
                    <a:pt x="1569" y="227"/>
                    <a:pt x="1636" y="204"/>
                  </a:cubicBezTo>
                  <a:lnTo>
                    <a:pt x="1704" y="181"/>
                  </a:lnTo>
                  <a:lnTo>
                    <a:pt x="1433" y="181"/>
                  </a:lnTo>
                  <a:cubicBezTo>
                    <a:pt x="1411" y="176"/>
                    <a:pt x="1388" y="173"/>
                    <a:pt x="1365" y="173"/>
                  </a:cubicBezTo>
                  <a:cubicBezTo>
                    <a:pt x="1343" y="173"/>
                    <a:pt x="1320" y="176"/>
                    <a:pt x="1298" y="181"/>
                  </a:cubicBezTo>
                  <a:lnTo>
                    <a:pt x="1162" y="181"/>
                  </a:lnTo>
                  <a:cubicBezTo>
                    <a:pt x="1061" y="181"/>
                    <a:pt x="948" y="170"/>
                    <a:pt x="846" y="159"/>
                  </a:cubicBezTo>
                  <a:cubicBezTo>
                    <a:pt x="745" y="136"/>
                    <a:pt x="632" y="136"/>
                    <a:pt x="542" y="114"/>
                  </a:cubicBezTo>
                  <a:cubicBezTo>
                    <a:pt x="485" y="102"/>
                    <a:pt x="440" y="102"/>
                    <a:pt x="395" y="91"/>
                  </a:cubicBezTo>
                  <a:cubicBezTo>
                    <a:pt x="350" y="80"/>
                    <a:pt x="316" y="69"/>
                    <a:pt x="271" y="69"/>
                  </a:cubicBezTo>
                  <a:cubicBezTo>
                    <a:pt x="192" y="46"/>
                    <a:pt x="124" y="23"/>
                    <a:pt x="79" y="2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"/>
            <p:cNvSpPr/>
            <p:nvPr/>
          </p:nvSpPr>
          <p:spPr>
            <a:xfrm>
              <a:off x="4792543" y="3188017"/>
              <a:ext cx="160755" cy="264092"/>
            </a:xfrm>
            <a:custGeom>
              <a:rect b="b" l="l" r="r" t="t"/>
              <a:pathLst>
                <a:path extrusionOk="0" h="7695" w="4684">
                  <a:moveTo>
                    <a:pt x="1736" y="1"/>
                  </a:moveTo>
                  <a:cubicBezTo>
                    <a:pt x="1625" y="1"/>
                    <a:pt x="1513" y="11"/>
                    <a:pt x="1400" y="32"/>
                  </a:cubicBezTo>
                  <a:lnTo>
                    <a:pt x="1276" y="66"/>
                  </a:lnTo>
                  <a:cubicBezTo>
                    <a:pt x="1140" y="179"/>
                    <a:pt x="1005" y="303"/>
                    <a:pt x="881" y="450"/>
                  </a:cubicBezTo>
                  <a:cubicBezTo>
                    <a:pt x="192" y="1251"/>
                    <a:pt x="1" y="2323"/>
                    <a:pt x="1" y="3373"/>
                  </a:cubicBezTo>
                  <a:cubicBezTo>
                    <a:pt x="1" y="4004"/>
                    <a:pt x="238" y="4715"/>
                    <a:pt x="474" y="5302"/>
                  </a:cubicBezTo>
                  <a:cubicBezTo>
                    <a:pt x="858" y="6216"/>
                    <a:pt x="1422" y="7288"/>
                    <a:pt x="2336" y="7694"/>
                  </a:cubicBezTo>
                  <a:lnTo>
                    <a:pt x="2404" y="7694"/>
                  </a:lnTo>
                  <a:cubicBezTo>
                    <a:pt x="2754" y="7299"/>
                    <a:pt x="3047" y="6859"/>
                    <a:pt x="3284" y="6397"/>
                  </a:cubicBezTo>
                  <a:cubicBezTo>
                    <a:pt x="4063" y="4873"/>
                    <a:pt x="4683" y="2921"/>
                    <a:pt x="3758" y="1330"/>
                  </a:cubicBezTo>
                  <a:cubicBezTo>
                    <a:pt x="3311" y="565"/>
                    <a:pt x="2557" y="1"/>
                    <a:pt x="173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"/>
            <p:cNvSpPr/>
            <p:nvPr/>
          </p:nvSpPr>
          <p:spPr>
            <a:xfrm>
              <a:off x="4801054" y="3306455"/>
              <a:ext cx="133642" cy="147988"/>
            </a:xfrm>
            <a:custGeom>
              <a:rect b="b" l="l" r="r" t="t"/>
              <a:pathLst>
                <a:path extrusionOk="0" h="4312" w="3894">
                  <a:moveTo>
                    <a:pt x="1140" y="1"/>
                  </a:moveTo>
                  <a:cubicBezTo>
                    <a:pt x="937" y="12"/>
                    <a:pt x="915" y="215"/>
                    <a:pt x="971" y="395"/>
                  </a:cubicBezTo>
                  <a:cubicBezTo>
                    <a:pt x="915" y="256"/>
                    <a:pt x="782" y="177"/>
                    <a:pt x="645" y="177"/>
                  </a:cubicBezTo>
                  <a:cubicBezTo>
                    <a:pt x="561" y="177"/>
                    <a:pt x="476" y="207"/>
                    <a:pt x="407" y="271"/>
                  </a:cubicBezTo>
                  <a:cubicBezTo>
                    <a:pt x="1" y="576"/>
                    <a:pt x="46" y="1524"/>
                    <a:pt x="114" y="1953"/>
                  </a:cubicBezTo>
                  <a:cubicBezTo>
                    <a:pt x="272" y="2901"/>
                    <a:pt x="1298" y="3657"/>
                    <a:pt x="1863" y="4311"/>
                  </a:cubicBezTo>
                  <a:lnTo>
                    <a:pt x="2551" y="3961"/>
                  </a:lnTo>
                  <a:cubicBezTo>
                    <a:pt x="2811" y="3374"/>
                    <a:pt x="3194" y="2833"/>
                    <a:pt x="3476" y="2269"/>
                  </a:cubicBezTo>
                  <a:cubicBezTo>
                    <a:pt x="3623" y="1930"/>
                    <a:pt x="3894" y="1479"/>
                    <a:pt x="3713" y="1118"/>
                  </a:cubicBezTo>
                  <a:cubicBezTo>
                    <a:pt x="3606" y="857"/>
                    <a:pt x="3329" y="723"/>
                    <a:pt x="3052" y="723"/>
                  </a:cubicBezTo>
                  <a:cubicBezTo>
                    <a:pt x="2862" y="723"/>
                    <a:pt x="2673" y="786"/>
                    <a:pt x="2540" y="915"/>
                  </a:cubicBezTo>
                  <a:cubicBezTo>
                    <a:pt x="2596" y="700"/>
                    <a:pt x="2630" y="294"/>
                    <a:pt x="2393" y="181"/>
                  </a:cubicBezTo>
                  <a:cubicBezTo>
                    <a:pt x="2335" y="148"/>
                    <a:pt x="2277" y="133"/>
                    <a:pt x="2220" y="133"/>
                  </a:cubicBezTo>
                  <a:cubicBezTo>
                    <a:pt x="1991" y="133"/>
                    <a:pt x="1775" y="364"/>
                    <a:pt x="1603" y="463"/>
                  </a:cubicBezTo>
                  <a:cubicBezTo>
                    <a:pt x="1513" y="339"/>
                    <a:pt x="1344" y="1"/>
                    <a:pt x="114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"/>
            <p:cNvSpPr/>
            <p:nvPr/>
          </p:nvSpPr>
          <p:spPr>
            <a:xfrm>
              <a:off x="4761552" y="3190282"/>
              <a:ext cx="110819" cy="262273"/>
            </a:xfrm>
            <a:custGeom>
              <a:rect b="b" l="l" r="r" t="t"/>
              <a:pathLst>
                <a:path extrusionOk="0" h="7642" w="3229">
                  <a:moveTo>
                    <a:pt x="2179" y="0"/>
                  </a:moveTo>
                  <a:cubicBezTo>
                    <a:pt x="1524" y="181"/>
                    <a:pt x="847" y="598"/>
                    <a:pt x="565" y="1196"/>
                  </a:cubicBezTo>
                  <a:cubicBezTo>
                    <a:pt x="125" y="2088"/>
                    <a:pt x="12" y="2675"/>
                    <a:pt x="1" y="3701"/>
                  </a:cubicBezTo>
                  <a:cubicBezTo>
                    <a:pt x="1" y="4379"/>
                    <a:pt x="430" y="5462"/>
                    <a:pt x="870" y="6037"/>
                  </a:cubicBezTo>
                  <a:cubicBezTo>
                    <a:pt x="1311" y="6645"/>
                    <a:pt x="2402" y="7641"/>
                    <a:pt x="3178" y="7641"/>
                  </a:cubicBezTo>
                  <a:cubicBezTo>
                    <a:pt x="3195" y="7641"/>
                    <a:pt x="3211" y="7641"/>
                    <a:pt x="3228" y="7640"/>
                  </a:cubicBezTo>
                  <a:cubicBezTo>
                    <a:pt x="2337" y="7222"/>
                    <a:pt x="1761" y="6150"/>
                    <a:pt x="1377" y="5236"/>
                  </a:cubicBezTo>
                  <a:cubicBezTo>
                    <a:pt x="1141" y="4661"/>
                    <a:pt x="904" y="3938"/>
                    <a:pt x="904" y="3307"/>
                  </a:cubicBezTo>
                  <a:cubicBezTo>
                    <a:pt x="904" y="2268"/>
                    <a:pt x="1095" y="1185"/>
                    <a:pt x="1784" y="384"/>
                  </a:cubicBezTo>
                  <a:cubicBezTo>
                    <a:pt x="1908" y="249"/>
                    <a:pt x="2043" y="113"/>
                    <a:pt x="2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"/>
            <p:cNvSpPr/>
            <p:nvPr/>
          </p:nvSpPr>
          <p:spPr>
            <a:xfrm>
              <a:off x="4827000" y="3371114"/>
              <a:ext cx="60060" cy="88752"/>
            </a:xfrm>
            <a:custGeom>
              <a:rect b="b" l="l" r="r" t="t"/>
              <a:pathLst>
                <a:path extrusionOk="0" h="2586" w="1750">
                  <a:moveTo>
                    <a:pt x="12" y="1"/>
                  </a:moveTo>
                  <a:cubicBezTo>
                    <a:pt x="12" y="1"/>
                    <a:pt x="1" y="57"/>
                    <a:pt x="23" y="136"/>
                  </a:cubicBezTo>
                  <a:cubicBezTo>
                    <a:pt x="23" y="193"/>
                    <a:pt x="23" y="249"/>
                    <a:pt x="35" y="294"/>
                  </a:cubicBezTo>
                  <a:cubicBezTo>
                    <a:pt x="46" y="362"/>
                    <a:pt x="69" y="430"/>
                    <a:pt x="91" y="497"/>
                  </a:cubicBezTo>
                  <a:cubicBezTo>
                    <a:pt x="102" y="576"/>
                    <a:pt x="136" y="655"/>
                    <a:pt x="170" y="734"/>
                  </a:cubicBezTo>
                  <a:cubicBezTo>
                    <a:pt x="204" y="813"/>
                    <a:pt x="249" y="892"/>
                    <a:pt x="283" y="983"/>
                  </a:cubicBezTo>
                  <a:cubicBezTo>
                    <a:pt x="328" y="1062"/>
                    <a:pt x="373" y="1152"/>
                    <a:pt x="430" y="1231"/>
                  </a:cubicBezTo>
                  <a:cubicBezTo>
                    <a:pt x="475" y="1321"/>
                    <a:pt x="542" y="1400"/>
                    <a:pt x="599" y="1479"/>
                  </a:cubicBezTo>
                  <a:cubicBezTo>
                    <a:pt x="712" y="1637"/>
                    <a:pt x="836" y="1795"/>
                    <a:pt x="971" y="1931"/>
                  </a:cubicBezTo>
                  <a:cubicBezTo>
                    <a:pt x="1095" y="2055"/>
                    <a:pt x="1220" y="2179"/>
                    <a:pt x="1344" y="2292"/>
                  </a:cubicBezTo>
                  <a:cubicBezTo>
                    <a:pt x="1479" y="2393"/>
                    <a:pt x="1614" y="2495"/>
                    <a:pt x="1750" y="2585"/>
                  </a:cubicBezTo>
                  <a:cubicBezTo>
                    <a:pt x="1727" y="2551"/>
                    <a:pt x="1693" y="2517"/>
                    <a:pt x="1660" y="2483"/>
                  </a:cubicBezTo>
                  <a:cubicBezTo>
                    <a:pt x="1592" y="2427"/>
                    <a:pt x="1513" y="2325"/>
                    <a:pt x="1411" y="2224"/>
                  </a:cubicBezTo>
                  <a:cubicBezTo>
                    <a:pt x="1321" y="2122"/>
                    <a:pt x="1197" y="1976"/>
                    <a:pt x="1084" y="1840"/>
                  </a:cubicBezTo>
                  <a:cubicBezTo>
                    <a:pt x="1028" y="1773"/>
                    <a:pt x="971" y="1694"/>
                    <a:pt x="904" y="1615"/>
                  </a:cubicBezTo>
                  <a:cubicBezTo>
                    <a:pt x="847" y="1547"/>
                    <a:pt x="791" y="1468"/>
                    <a:pt x="723" y="1389"/>
                  </a:cubicBezTo>
                  <a:cubicBezTo>
                    <a:pt x="667" y="1299"/>
                    <a:pt x="610" y="1220"/>
                    <a:pt x="565" y="1141"/>
                  </a:cubicBezTo>
                  <a:cubicBezTo>
                    <a:pt x="509" y="1062"/>
                    <a:pt x="463" y="983"/>
                    <a:pt x="407" y="904"/>
                  </a:cubicBezTo>
                  <a:cubicBezTo>
                    <a:pt x="351" y="836"/>
                    <a:pt x="294" y="757"/>
                    <a:pt x="260" y="678"/>
                  </a:cubicBezTo>
                  <a:cubicBezTo>
                    <a:pt x="238" y="610"/>
                    <a:pt x="193" y="531"/>
                    <a:pt x="159" y="464"/>
                  </a:cubicBezTo>
                  <a:cubicBezTo>
                    <a:pt x="136" y="407"/>
                    <a:pt x="114" y="351"/>
                    <a:pt x="91" y="283"/>
                  </a:cubicBezTo>
                  <a:cubicBezTo>
                    <a:pt x="69" y="238"/>
                    <a:pt x="57" y="182"/>
                    <a:pt x="46" y="136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"/>
            <p:cNvSpPr/>
            <p:nvPr/>
          </p:nvSpPr>
          <p:spPr>
            <a:xfrm>
              <a:off x="4847146" y="3377326"/>
              <a:ext cx="33359" cy="74406"/>
            </a:xfrm>
            <a:custGeom>
              <a:rect b="b" l="l" r="r" t="t"/>
              <a:pathLst>
                <a:path extrusionOk="0" h="2168" w="972">
                  <a:moveTo>
                    <a:pt x="1" y="1"/>
                  </a:moveTo>
                  <a:cubicBezTo>
                    <a:pt x="1" y="1"/>
                    <a:pt x="1" y="34"/>
                    <a:pt x="1" y="91"/>
                  </a:cubicBezTo>
                  <a:cubicBezTo>
                    <a:pt x="12" y="192"/>
                    <a:pt x="23" y="283"/>
                    <a:pt x="46" y="373"/>
                  </a:cubicBezTo>
                  <a:cubicBezTo>
                    <a:pt x="68" y="474"/>
                    <a:pt x="102" y="610"/>
                    <a:pt x="136" y="745"/>
                  </a:cubicBezTo>
                  <a:cubicBezTo>
                    <a:pt x="181" y="892"/>
                    <a:pt x="226" y="1027"/>
                    <a:pt x="283" y="1174"/>
                  </a:cubicBezTo>
                  <a:cubicBezTo>
                    <a:pt x="317" y="1230"/>
                    <a:pt x="350" y="1309"/>
                    <a:pt x="384" y="1377"/>
                  </a:cubicBezTo>
                  <a:cubicBezTo>
                    <a:pt x="418" y="1445"/>
                    <a:pt x="452" y="1513"/>
                    <a:pt x="497" y="1569"/>
                  </a:cubicBezTo>
                  <a:cubicBezTo>
                    <a:pt x="531" y="1625"/>
                    <a:pt x="565" y="1693"/>
                    <a:pt x="599" y="1738"/>
                  </a:cubicBezTo>
                  <a:lnTo>
                    <a:pt x="712" y="1896"/>
                  </a:lnTo>
                  <a:cubicBezTo>
                    <a:pt x="768" y="1964"/>
                    <a:pt x="836" y="2032"/>
                    <a:pt x="892" y="2099"/>
                  </a:cubicBezTo>
                  <a:lnTo>
                    <a:pt x="971" y="2167"/>
                  </a:lnTo>
                  <a:cubicBezTo>
                    <a:pt x="971" y="2167"/>
                    <a:pt x="948" y="2133"/>
                    <a:pt x="926" y="2077"/>
                  </a:cubicBezTo>
                  <a:cubicBezTo>
                    <a:pt x="892" y="2020"/>
                    <a:pt x="836" y="1941"/>
                    <a:pt x="791" y="1840"/>
                  </a:cubicBezTo>
                  <a:cubicBezTo>
                    <a:pt x="768" y="1783"/>
                    <a:pt x="734" y="1738"/>
                    <a:pt x="700" y="1682"/>
                  </a:cubicBezTo>
                  <a:cubicBezTo>
                    <a:pt x="678" y="1625"/>
                    <a:pt x="655" y="1558"/>
                    <a:pt x="621" y="1501"/>
                  </a:cubicBezTo>
                  <a:cubicBezTo>
                    <a:pt x="554" y="1377"/>
                    <a:pt x="497" y="1242"/>
                    <a:pt x="441" y="1106"/>
                  </a:cubicBezTo>
                  <a:cubicBezTo>
                    <a:pt x="384" y="971"/>
                    <a:pt x="328" y="836"/>
                    <a:pt x="283" y="700"/>
                  </a:cubicBezTo>
                  <a:cubicBezTo>
                    <a:pt x="226" y="576"/>
                    <a:pt x="181" y="452"/>
                    <a:pt x="136" y="350"/>
                  </a:cubicBezTo>
                  <a:cubicBezTo>
                    <a:pt x="91" y="237"/>
                    <a:pt x="57" y="158"/>
                    <a:pt x="34" y="91"/>
                  </a:cubicBezTo>
                  <a:cubicBezTo>
                    <a:pt x="12" y="3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"/>
            <p:cNvSpPr/>
            <p:nvPr/>
          </p:nvSpPr>
          <p:spPr>
            <a:xfrm>
              <a:off x="4865335" y="3387794"/>
              <a:ext cx="17881" cy="69738"/>
            </a:xfrm>
            <a:custGeom>
              <a:rect b="b" l="l" r="r" t="t"/>
              <a:pathLst>
                <a:path extrusionOk="0" h="2032" w="521">
                  <a:moveTo>
                    <a:pt x="12" y="0"/>
                  </a:moveTo>
                  <a:cubicBezTo>
                    <a:pt x="1" y="113"/>
                    <a:pt x="1" y="226"/>
                    <a:pt x="12" y="327"/>
                  </a:cubicBezTo>
                  <a:cubicBezTo>
                    <a:pt x="12" y="384"/>
                    <a:pt x="12" y="440"/>
                    <a:pt x="12" y="497"/>
                  </a:cubicBezTo>
                  <a:cubicBezTo>
                    <a:pt x="24" y="553"/>
                    <a:pt x="35" y="610"/>
                    <a:pt x="35" y="666"/>
                  </a:cubicBezTo>
                  <a:cubicBezTo>
                    <a:pt x="57" y="790"/>
                    <a:pt x="80" y="925"/>
                    <a:pt x="114" y="1050"/>
                  </a:cubicBezTo>
                  <a:cubicBezTo>
                    <a:pt x="159" y="1185"/>
                    <a:pt x="193" y="1309"/>
                    <a:pt x="238" y="1422"/>
                  </a:cubicBezTo>
                  <a:cubicBezTo>
                    <a:pt x="272" y="1524"/>
                    <a:pt x="317" y="1636"/>
                    <a:pt x="362" y="1738"/>
                  </a:cubicBezTo>
                  <a:cubicBezTo>
                    <a:pt x="418" y="1839"/>
                    <a:pt x="464" y="1930"/>
                    <a:pt x="520" y="2031"/>
                  </a:cubicBezTo>
                  <a:cubicBezTo>
                    <a:pt x="520" y="2031"/>
                    <a:pt x="497" y="1896"/>
                    <a:pt x="452" y="1704"/>
                  </a:cubicBezTo>
                  <a:cubicBezTo>
                    <a:pt x="441" y="1659"/>
                    <a:pt x="430" y="1603"/>
                    <a:pt x="418" y="1546"/>
                  </a:cubicBezTo>
                  <a:cubicBezTo>
                    <a:pt x="396" y="1501"/>
                    <a:pt x="396" y="1445"/>
                    <a:pt x="373" y="1377"/>
                  </a:cubicBezTo>
                  <a:cubicBezTo>
                    <a:pt x="351" y="1264"/>
                    <a:pt x="306" y="1140"/>
                    <a:pt x="272" y="1016"/>
                  </a:cubicBezTo>
                  <a:cubicBezTo>
                    <a:pt x="249" y="892"/>
                    <a:pt x="215" y="756"/>
                    <a:pt x="182" y="643"/>
                  </a:cubicBezTo>
                  <a:cubicBezTo>
                    <a:pt x="170" y="587"/>
                    <a:pt x="148" y="531"/>
                    <a:pt x="136" y="474"/>
                  </a:cubicBezTo>
                  <a:cubicBezTo>
                    <a:pt x="125" y="418"/>
                    <a:pt x="114" y="373"/>
                    <a:pt x="103" y="316"/>
                  </a:cubicBezTo>
                  <a:cubicBezTo>
                    <a:pt x="57" y="124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"/>
            <p:cNvSpPr/>
            <p:nvPr/>
          </p:nvSpPr>
          <p:spPr>
            <a:xfrm>
              <a:off x="4870381" y="3332436"/>
              <a:ext cx="223114" cy="131686"/>
            </a:xfrm>
            <a:custGeom>
              <a:rect b="b" l="l" r="r" t="t"/>
              <a:pathLst>
                <a:path extrusionOk="0" h="3837" w="6501">
                  <a:moveTo>
                    <a:pt x="4121" y="1"/>
                  </a:moveTo>
                  <a:cubicBezTo>
                    <a:pt x="3976" y="1"/>
                    <a:pt x="3828" y="8"/>
                    <a:pt x="3679" y="22"/>
                  </a:cubicBezTo>
                  <a:cubicBezTo>
                    <a:pt x="2709" y="101"/>
                    <a:pt x="1851" y="620"/>
                    <a:pt x="1197" y="1320"/>
                  </a:cubicBezTo>
                  <a:cubicBezTo>
                    <a:pt x="937" y="1613"/>
                    <a:pt x="700" y="1929"/>
                    <a:pt x="497" y="2268"/>
                  </a:cubicBezTo>
                  <a:cubicBezTo>
                    <a:pt x="260" y="2651"/>
                    <a:pt x="102" y="3080"/>
                    <a:pt x="1" y="3520"/>
                  </a:cubicBezTo>
                  <a:lnTo>
                    <a:pt x="396" y="3610"/>
                  </a:lnTo>
                  <a:cubicBezTo>
                    <a:pt x="881" y="3723"/>
                    <a:pt x="1377" y="3802"/>
                    <a:pt x="1874" y="3825"/>
                  </a:cubicBezTo>
                  <a:cubicBezTo>
                    <a:pt x="2017" y="3832"/>
                    <a:pt x="2165" y="3837"/>
                    <a:pt x="2316" y="3837"/>
                  </a:cubicBezTo>
                  <a:cubicBezTo>
                    <a:pt x="3735" y="3837"/>
                    <a:pt x="5474" y="3473"/>
                    <a:pt x="6218" y="2189"/>
                  </a:cubicBezTo>
                  <a:cubicBezTo>
                    <a:pt x="6433" y="1816"/>
                    <a:pt x="6500" y="1387"/>
                    <a:pt x="6421" y="959"/>
                  </a:cubicBezTo>
                  <a:cubicBezTo>
                    <a:pt x="6320" y="801"/>
                    <a:pt x="6184" y="654"/>
                    <a:pt x="6026" y="541"/>
                  </a:cubicBezTo>
                  <a:cubicBezTo>
                    <a:pt x="5441" y="160"/>
                    <a:pt x="4801" y="1"/>
                    <a:pt x="412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"/>
            <p:cNvSpPr/>
            <p:nvPr/>
          </p:nvSpPr>
          <p:spPr>
            <a:xfrm>
              <a:off x="4861869" y="3366344"/>
              <a:ext cx="131686" cy="105225"/>
            </a:xfrm>
            <a:custGeom>
              <a:rect b="b" l="l" r="r" t="t"/>
              <a:pathLst>
                <a:path extrusionOk="0" h="3066" w="3837">
                  <a:moveTo>
                    <a:pt x="0" y="2668"/>
                  </a:moveTo>
                  <a:lnTo>
                    <a:pt x="0" y="2668"/>
                  </a:lnTo>
                  <a:cubicBezTo>
                    <a:pt x="0" y="2668"/>
                    <a:pt x="0" y="2668"/>
                    <a:pt x="0" y="2668"/>
                  </a:cubicBezTo>
                  <a:cubicBezTo>
                    <a:pt x="0" y="2668"/>
                    <a:pt x="0" y="2668"/>
                    <a:pt x="0" y="2668"/>
                  </a:cubicBezTo>
                  <a:close/>
                  <a:moveTo>
                    <a:pt x="2063" y="1"/>
                  </a:moveTo>
                  <a:cubicBezTo>
                    <a:pt x="1902" y="1"/>
                    <a:pt x="1746" y="27"/>
                    <a:pt x="1648" y="72"/>
                  </a:cubicBezTo>
                  <a:cubicBezTo>
                    <a:pt x="655" y="546"/>
                    <a:pt x="362" y="1720"/>
                    <a:pt x="0" y="2668"/>
                  </a:cubicBezTo>
                  <a:lnTo>
                    <a:pt x="0" y="2668"/>
                  </a:lnTo>
                  <a:cubicBezTo>
                    <a:pt x="4" y="2657"/>
                    <a:pt x="24" y="2653"/>
                    <a:pt x="57" y="2653"/>
                  </a:cubicBezTo>
                  <a:cubicBezTo>
                    <a:pt x="311" y="2653"/>
                    <a:pt x="1326" y="2928"/>
                    <a:pt x="1456" y="2938"/>
                  </a:cubicBezTo>
                  <a:cubicBezTo>
                    <a:pt x="1817" y="2984"/>
                    <a:pt x="2167" y="3065"/>
                    <a:pt x="2500" y="3065"/>
                  </a:cubicBezTo>
                  <a:cubicBezTo>
                    <a:pt x="2833" y="3065"/>
                    <a:pt x="3149" y="2984"/>
                    <a:pt x="3442" y="2701"/>
                  </a:cubicBezTo>
                  <a:cubicBezTo>
                    <a:pt x="3649" y="2495"/>
                    <a:pt x="3813" y="1943"/>
                    <a:pt x="3381" y="1943"/>
                  </a:cubicBezTo>
                  <a:cubicBezTo>
                    <a:pt x="3365" y="1943"/>
                    <a:pt x="3348" y="1944"/>
                    <a:pt x="3329" y="1945"/>
                  </a:cubicBezTo>
                  <a:cubicBezTo>
                    <a:pt x="3529" y="1757"/>
                    <a:pt x="3837" y="1177"/>
                    <a:pt x="3357" y="1177"/>
                  </a:cubicBezTo>
                  <a:cubicBezTo>
                    <a:pt x="3348" y="1177"/>
                    <a:pt x="3339" y="1178"/>
                    <a:pt x="3329" y="1178"/>
                  </a:cubicBezTo>
                  <a:cubicBezTo>
                    <a:pt x="3515" y="781"/>
                    <a:pt x="3302" y="428"/>
                    <a:pt x="2960" y="428"/>
                  </a:cubicBezTo>
                  <a:cubicBezTo>
                    <a:pt x="2846" y="428"/>
                    <a:pt x="2717" y="467"/>
                    <a:pt x="2584" y="557"/>
                  </a:cubicBezTo>
                  <a:cubicBezTo>
                    <a:pt x="2889" y="157"/>
                    <a:pt x="2459" y="1"/>
                    <a:pt x="2063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"/>
            <p:cNvSpPr/>
            <p:nvPr/>
          </p:nvSpPr>
          <p:spPr>
            <a:xfrm>
              <a:off x="4862624" y="3304980"/>
              <a:ext cx="228537" cy="148297"/>
            </a:xfrm>
            <a:custGeom>
              <a:rect b="b" l="l" r="r" t="t"/>
              <a:pathLst>
                <a:path extrusionOk="0" h="4321" w="6659">
                  <a:moveTo>
                    <a:pt x="4151" y="1"/>
                  </a:moveTo>
                  <a:cubicBezTo>
                    <a:pt x="3342" y="1"/>
                    <a:pt x="2521" y="267"/>
                    <a:pt x="1976" y="732"/>
                  </a:cubicBezTo>
                  <a:cubicBezTo>
                    <a:pt x="892" y="1601"/>
                    <a:pt x="1" y="2831"/>
                    <a:pt x="204" y="4320"/>
                  </a:cubicBezTo>
                  <a:lnTo>
                    <a:pt x="238" y="4320"/>
                  </a:lnTo>
                  <a:cubicBezTo>
                    <a:pt x="328" y="3880"/>
                    <a:pt x="497" y="3451"/>
                    <a:pt x="734" y="3068"/>
                  </a:cubicBezTo>
                  <a:cubicBezTo>
                    <a:pt x="938" y="2729"/>
                    <a:pt x="1175" y="2413"/>
                    <a:pt x="1434" y="2120"/>
                  </a:cubicBezTo>
                  <a:cubicBezTo>
                    <a:pt x="2089" y="1420"/>
                    <a:pt x="2946" y="901"/>
                    <a:pt x="3917" y="822"/>
                  </a:cubicBezTo>
                  <a:cubicBezTo>
                    <a:pt x="4066" y="808"/>
                    <a:pt x="4212" y="801"/>
                    <a:pt x="4357" y="801"/>
                  </a:cubicBezTo>
                  <a:cubicBezTo>
                    <a:pt x="5035" y="801"/>
                    <a:pt x="5667" y="960"/>
                    <a:pt x="6252" y="1341"/>
                  </a:cubicBezTo>
                  <a:cubicBezTo>
                    <a:pt x="6410" y="1454"/>
                    <a:pt x="6557" y="1601"/>
                    <a:pt x="6659" y="1770"/>
                  </a:cubicBezTo>
                  <a:cubicBezTo>
                    <a:pt x="6602" y="1409"/>
                    <a:pt x="6433" y="1082"/>
                    <a:pt x="6196" y="811"/>
                  </a:cubicBezTo>
                  <a:cubicBezTo>
                    <a:pt x="5702" y="250"/>
                    <a:pt x="4933" y="1"/>
                    <a:pt x="4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"/>
            <p:cNvSpPr/>
            <p:nvPr/>
          </p:nvSpPr>
          <p:spPr>
            <a:xfrm>
              <a:off x="4868836" y="3367648"/>
              <a:ext cx="74406" cy="86795"/>
            </a:xfrm>
            <a:custGeom>
              <a:rect b="b" l="l" r="r" t="t"/>
              <a:pathLst>
                <a:path extrusionOk="0" h="2529" w="2168">
                  <a:moveTo>
                    <a:pt x="2167" y="0"/>
                  </a:moveTo>
                  <a:cubicBezTo>
                    <a:pt x="2167" y="0"/>
                    <a:pt x="1986" y="113"/>
                    <a:pt x="1716" y="305"/>
                  </a:cubicBezTo>
                  <a:cubicBezTo>
                    <a:pt x="1592" y="395"/>
                    <a:pt x="1445" y="508"/>
                    <a:pt x="1287" y="632"/>
                  </a:cubicBezTo>
                  <a:cubicBezTo>
                    <a:pt x="1140" y="756"/>
                    <a:pt x="982" y="903"/>
                    <a:pt x="824" y="1061"/>
                  </a:cubicBezTo>
                  <a:cubicBezTo>
                    <a:pt x="757" y="1140"/>
                    <a:pt x="678" y="1219"/>
                    <a:pt x="610" y="1298"/>
                  </a:cubicBezTo>
                  <a:cubicBezTo>
                    <a:pt x="542" y="1377"/>
                    <a:pt x="486" y="1467"/>
                    <a:pt x="429" y="1546"/>
                  </a:cubicBezTo>
                  <a:cubicBezTo>
                    <a:pt x="362" y="1625"/>
                    <a:pt x="305" y="1704"/>
                    <a:pt x="260" y="1783"/>
                  </a:cubicBezTo>
                  <a:cubicBezTo>
                    <a:pt x="226" y="1874"/>
                    <a:pt x="170" y="1941"/>
                    <a:pt x="147" y="2020"/>
                  </a:cubicBezTo>
                  <a:cubicBezTo>
                    <a:pt x="113" y="2088"/>
                    <a:pt x="80" y="2156"/>
                    <a:pt x="68" y="2235"/>
                  </a:cubicBezTo>
                  <a:cubicBezTo>
                    <a:pt x="46" y="2280"/>
                    <a:pt x="34" y="2336"/>
                    <a:pt x="23" y="2393"/>
                  </a:cubicBezTo>
                  <a:cubicBezTo>
                    <a:pt x="1" y="2483"/>
                    <a:pt x="1" y="2528"/>
                    <a:pt x="1" y="2528"/>
                  </a:cubicBezTo>
                  <a:lnTo>
                    <a:pt x="46" y="2404"/>
                  </a:lnTo>
                  <a:cubicBezTo>
                    <a:pt x="68" y="2359"/>
                    <a:pt x="91" y="2314"/>
                    <a:pt x="113" y="2257"/>
                  </a:cubicBezTo>
                  <a:cubicBezTo>
                    <a:pt x="147" y="2201"/>
                    <a:pt x="181" y="2144"/>
                    <a:pt x="226" y="2065"/>
                  </a:cubicBezTo>
                  <a:cubicBezTo>
                    <a:pt x="260" y="1998"/>
                    <a:pt x="305" y="1930"/>
                    <a:pt x="362" y="1862"/>
                  </a:cubicBezTo>
                  <a:cubicBezTo>
                    <a:pt x="418" y="1783"/>
                    <a:pt x="486" y="1704"/>
                    <a:pt x="531" y="1637"/>
                  </a:cubicBezTo>
                  <a:cubicBezTo>
                    <a:pt x="587" y="1558"/>
                    <a:pt x="666" y="1490"/>
                    <a:pt x="734" y="1411"/>
                  </a:cubicBezTo>
                  <a:cubicBezTo>
                    <a:pt x="802" y="1332"/>
                    <a:pt x="869" y="1253"/>
                    <a:pt x="948" y="1174"/>
                  </a:cubicBezTo>
                  <a:cubicBezTo>
                    <a:pt x="1095" y="1027"/>
                    <a:pt x="1242" y="881"/>
                    <a:pt x="1388" y="745"/>
                  </a:cubicBezTo>
                  <a:cubicBezTo>
                    <a:pt x="1524" y="610"/>
                    <a:pt x="1659" y="486"/>
                    <a:pt x="1772" y="373"/>
                  </a:cubicBezTo>
                  <a:lnTo>
                    <a:pt x="2054" y="113"/>
                  </a:lnTo>
                  <a:cubicBezTo>
                    <a:pt x="2133" y="46"/>
                    <a:pt x="2167" y="0"/>
                    <a:pt x="2167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"/>
            <p:cNvSpPr/>
            <p:nvPr/>
          </p:nvSpPr>
          <p:spPr>
            <a:xfrm>
              <a:off x="4874259" y="3380415"/>
              <a:ext cx="85628" cy="70528"/>
            </a:xfrm>
            <a:custGeom>
              <a:rect b="b" l="l" r="r" t="t"/>
              <a:pathLst>
                <a:path extrusionOk="0" h="2055" w="2495">
                  <a:moveTo>
                    <a:pt x="2494" y="1"/>
                  </a:moveTo>
                  <a:cubicBezTo>
                    <a:pt x="2494" y="1"/>
                    <a:pt x="2302" y="69"/>
                    <a:pt x="2020" y="204"/>
                  </a:cubicBezTo>
                  <a:cubicBezTo>
                    <a:pt x="1885" y="272"/>
                    <a:pt x="1727" y="351"/>
                    <a:pt x="1558" y="452"/>
                  </a:cubicBezTo>
                  <a:cubicBezTo>
                    <a:pt x="1388" y="554"/>
                    <a:pt x="1219" y="667"/>
                    <a:pt x="1050" y="779"/>
                  </a:cubicBezTo>
                  <a:cubicBezTo>
                    <a:pt x="960" y="847"/>
                    <a:pt x="881" y="915"/>
                    <a:pt x="802" y="971"/>
                  </a:cubicBezTo>
                  <a:cubicBezTo>
                    <a:pt x="723" y="1039"/>
                    <a:pt x="644" y="1107"/>
                    <a:pt x="576" y="1186"/>
                  </a:cubicBezTo>
                  <a:cubicBezTo>
                    <a:pt x="508" y="1242"/>
                    <a:pt x="441" y="1321"/>
                    <a:pt x="384" y="1389"/>
                  </a:cubicBezTo>
                  <a:cubicBezTo>
                    <a:pt x="328" y="1456"/>
                    <a:pt x="283" y="1524"/>
                    <a:pt x="226" y="1592"/>
                  </a:cubicBezTo>
                  <a:cubicBezTo>
                    <a:pt x="192" y="1648"/>
                    <a:pt x="158" y="1716"/>
                    <a:pt x="125" y="1772"/>
                  </a:cubicBezTo>
                  <a:cubicBezTo>
                    <a:pt x="91" y="1818"/>
                    <a:pt x="68" y="1874"/>
                    <a:pt x="57" y="1919"/>
                  </a:cubicBezTo>
                  <a:cubicBezTo>
                    <a:pt x="23" y="2009"/>
                    <a:pt x="1" y="2054"/>
                    <a:pt x="1" y="2054"/>
                  </a:cubicBezTo>
                  <a:cubicBezTo>
                    <a:pt x="1" y="2054"/>
                    <a:pt x="34" y="2021"/>
                    <a:pt x="79" y="1942"/>
                  </a:cubicBezTo>
                  <a:cubicBezTo>
                    <a:pt x="113" y="1897"/>
                    <a:pt x="136" y="1851"/>
                    <a:pt x="170" y="1806"/>
                  </a:cubicBezTo>
                  <a:cubicBezTo>
                    <a:pt x="215" y="1761"/>
                    <a:pt x="260" y="1705"/>
                    <a:pt x="305" y="1648"/>
                  </a:cubicBezTo>
                  <a:cubicBezTo>
                    <a:pt x="350" y="1592"/>
                    <a:pt x="418" y="1524"/>
                    <a:pt x="474" y="1468"/>
                  </a:cubicBezTo>
                  <a:cubicBezTo>
                    <a:pt x="531" y="1411"/>
                    <a:pt x="599" y="1344"/>
                    <a:pt x="678" y="1287"/>
                  </a:cubicBezTo>
                  <a:cubicBezTo>
                    <a:pt x="745" y="1219"/>
                    <a:pt x="824" y="1163"/>
                    <a:pt x="903" y="1095"/>
                  </a:cubicBezTo>
                  <a:cubicBezTo>
                    <a:pt x="982" y="1039"/>
                    <a:pt x="1061" y="971"/>
                    <a:pt x="1140" y="915"/>
                  </a:cubicBezTo>
                  <a:cubicBezTo>
                    <a:pt x="1309" y="802"/>
                    <a:pt x="1479" y="678"/>
                    <a:pt x="1637" y="576"/>
                  </a:cubicBezTo>
                  <a:cubicBezTo>
                    <a:pt x="1795" y="475"/>
                    <a:pt x="1941" y="373"/>
                    <a:pt x="2077" y="283"/>
                  </a:cubicBezTo>
                  <a:cubicBezTo>
                    <a:pt x="2201" y="204"/>
                    <a:pt x="2302" y="125"/>
                    <a:pt x="2381" y="80"/>
                  </a:cubicBezTo>
                  <a:cubicBezTo>
                    <a:pt x="2460" y="23"/>
                    <a:pt x="2494" y="1"/>
                    <a:pt x="249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"/>
            <p:cNvSpPr/>
            <p:nvPr/>
          </p:nvSpPr>
          <p:spPr>
            <a:xfrm>
              <a:off x="4876970" y="3414907"/>
              <a:ext cx="60438" cy="34114"/>
            </a:xfrm>
            <a:custGeom>
              <a:rect b="b" l="l" r="r" t="t"/>
              <a:pathLst>
                <a:path extrusionOk="0" h="994" w="1761">
                  <a:moveTo>
                    <a:pt x="1671" y="0"/>
                  </a:moveTo>
                  <a:cubicBezTo>
                    <a:pt x="1592" y="11"/>
                    <a:pt x="1513" y="23"/>
                    <a:pt x="1434" y="34"/>
                  </a:cubicBezTo>
                  <a:cubicBezTo>
                    <a:pt x="1388" y="56"/>
                    <a:pt x="1321" y="45"/>
                    <a:pt x="1264" y="56"/>
                  </a:cubicBezTo>
                  <a:cubicBezTo>
                    <a:pt x="1254" y="59"/>
                    <a:pt x="1242" y="60"/>
                    <a:pt x="1228" y="60"/>
                  </a:cubicBezTo>
                  <a:cubicBezTo>
                    <a:pt x="1203" y="60"/>
                    <a:pt x="1173" y="57"/>
                    <a:pt x="1145" y="57"/>
                  </a:cubicBezTo>
                  <a:cubicBezTo>
                    <a:pt x="1119" y="57"/>
                    <a:pt x="1093" y="59"/>
                    <a:pt x="1072" y="68"/>
                  </a:cubicBezTo>
                  <a:cubicBezTo>
                    <a:pt x="1065" y="71"/>
                    <a:pt x="1057" y="72"/>
                    <a:pt x="1048" y="72"/>
                  </a:cubicBezTo>
                  <a:cubicBezTo>
                    <a:pt x="998" y="72"/>
                    <a:pt x="926" y="37"/>
                    <a:pt x="878" y="37"/>
                  </a:cubicBezTo>
                  <a:cubicBezTo>
                    <a:pt x="866" y="37"/>
                    <a:pt x="855" y="39"/>
                    <a:pt x="847" y="45"/>
                  </a:cubicBezTo>
                  <a:lnTo>
                    <a:pt x="678" y="135"/>
                  </a:lnTo>
                  <a:cubicBezTo>
                    <a:pt x="565" y="203"/>
                    <a:pt x="520" y="384"/>
                    <a:pt x="429" y="463"/>
                  </a:cubicBezTo>
                  <a:cubicBezTo>
                    <a:pt x="328" y="530"/>
                    <a:pt x="305" y="711"/>
                    <a:pt x="237" y="779"/>
                  </a:cubicBezTo>
                  <a:cubicBezTo>
                    <a:pt x="91" y="903"/>
                    <a:pt x="0" y="993"/>
                    <a:pt x="0" y="993"/>
                  </a:cubicBezTo>
                  <a:cubicBezTo>
                    <a:pt x="102" y="948"/>
                    <a:pt x="192" y="903"/>
                    <a:pt x="283" y="858"/>
                  </a:cubicBezTo>
                  <a:cubicBezTo>
                    <a:pt x="463" y="767"/>
                    <a:pt x="678" y="632"/>
                    <a:pt x="881" y="508"/>
                  </a:cubicBezTo>
                  <a:cubicBezTo>
                    <a:pt x="994" y="440"/>
                    <a:pt x="1095" y="372"/>
                    <a:pt x="1197" y="316"/>
                  </a:cubicBezTo>
                  <a:cubicBezTo>
                    <a:pt x="1242" y="282"/>
                    <a:pt x="1287" y="260"/>
                    <a:pt x="1343" y="226"/>
                  </a:cubicBezTo>
                  <a:cubicBezTo>
                    <a:pt x="1400" y="203"/>
                    <a:pt x="1445" y="181"/>
                    <a:pt x="1479" y="158"/>
                  </a:cubicBezTo>
                  <a:cubicBezTo>
                    <a:pt x="1558" y="102"/>
                    <a:pt x="1637" y="79"/>
                    <a:pt x="1682" y="56"/>
                  </a:cubicBezTo>
                  <a:cubicBezTo>
                    <a:pt x="1716" y="34"/>
                    <a:pt x="1738" y="23"/>
                    <a:pt x="176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"/>
            <p:cNvSpPr/>
            <p:nvPr/>
          </p:nvSpPr>
          <p:spPr>
            <a:xfrm>
              <a:off x="4892071" y="3432410"/>
              <a:ext cx="48837" cy="10776"/>
            </a:xfrm>
            <a:custGeom>
              <a:rect b="b" l="l" r="r" t="t"/>
              <a:pathLst>
                <a:path extrusionOk="0" h="314" w="1423">
                  <a:moveTo>
                    <a:pt x="1068" y="1"/>
                  </a:moveTo>
                  <a:cubicBezTo>
                    <a:pt x="1027" y="1"/>
                    <a:pt x="988" y="3"/>
                    <a:pt x="948" y="9"/>
                  </a:cubicBezTo>
                  <a:cubicBezTo>
                    <a:pt x="869" y="9"/>
                    <a:pt x="779" y="32"/>
                    <a:pt x="689" y="43"/>
                  </a:cubicBezTo>
                  <a:cubicBezTo>
                    <a:pt x="520" y="77"/>
                    <a:pt x="362" y="122"/>
                    <a:pt x="204" y="201"/>
                  </a:cubicBezTo>
                  <a:cubicBezTo>
                    <a:pt x="136" y="235"/>
                    <a:pt x="68" y="269"/>
                    <a:pt x="1" y="314"/>
                  </a:cubicBezTo>
                  <a:cubicBezTo>
                    <a:pt x="80" y="303"/>
                    <a:pt x="159" y="303"/>
                    <a:pt x="226" y="291"/>
                  </a:cubicBezTo>
                  <a:cubicBezTo>
                    <a:pt x="294" y="280"/>
                    <a:pt x="373" y="269"/>
                    <a:pt x="463" y="257"/>
                  </a:cubicBezTo>
                  <a:cubicBezTo>
                    <a:pt x="542" y="246"/>
                    <a:pt x="632" y="224"/>
                    <a:pt x="723" y="212"/>
                  </a:cubicBezTo>
                  <a:cubicBezTo>
                    <a:pt x="802" y="190"/>
                    <a:pt x="892" y="178"/>
                    <a:pt x="982" y="156"/>
                  </a:cubicBezTo>
                  <a:cubicBezTo>
                    <a:pt x="1016" y="145"/>
                    <a:pt x="1061" y="133"/>
                    <a:pt x="1095" y="122"/>
                  </a:cubicBezTo>
                  <a:cubicBezTo>
                    <a:pt x="1129" y="122"/>
                    <a:pt x="1163" y="111"/>
                    <a:pt x="1197" y="99"/>
                  </a:cubicBezTo>
                  <a:cubicBezTo>
                    <a:pt x="1276" y="77"/>
                    <a:pt x="1355" y="54"/>
                    <a:pt x="1422" y="32"/>
                  </a:cubicBezTo>
                  <a:cubicBezTo>
                    <a:pt x="1343" y="20"/>
                    <a:pt x="1264" y="9"/>
                    <a:pt x="1197" y="9"/>
                  </a:cubicBezTo>
                  <a:cubicBezTo>
                    <a:pt x="1152" y="3"/>
                    <a:pt x="1109" y="1"/>
                    <a:pt x="10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"/>
            <p:cNvSpPr/>
            <p:nvPr/>
          </p:nvSpPr>
          <p:spPr>
            <a:xfrm>
              <a:off x="4865335" y="3450531"/>
              <a:ext cx="200257" cy="172870"/>
            </a:xfrm>
            <a:custGeom>
              <a:rect b="b" l="l" r="r" t="t"/>
              <a:pathLst>
                <a:path extrusionOk="0" h="5037" w="5835">
                  <a:moveTo>
                    <a:pt x="1" y="0"/>
                  </a:moveTo>
                  <a:lnTo>
                    <a:pt x="339" y="1546"/>
                  </a:lnTo>
                  <a:cubicBezTo>
                    <a:pt x="757" y="3160"/>
                    <a:pt x="1502" y="4288"/>
                    <a:pt x="3161" y="4886"/>
                  </a:cubicBezTo>
                  <a:cubicBezTo>
                    <a:pt x="3448" y="4988"/>
                    <a:pt x="3723" y="5037"/>
                    <a:pt x="3986" y="5037"/>
                  </a:cubicBezTo>
                  <a:cubicBezTo>
                    <a:pt x="4712" y="5037"/>
                    <a:pt x="5337" y="4664"/>
                    <a:pt x="5835" y="4017"/>
                  </a:cubicBezTo>
                  <a:cubicBezTo>
                    <a:pt x="5790" y="3329"/>
                    <a:pt x="5587" y="2675"/>
                    <a:pt x="5237" y="2088"/>
                  </a:cubicBezTo>
                  <a:cubicBezTo>
                    <a:pt x="4616" y="1117"/>
                    <a:pt x="3578" y="474"/>
                    <a:pt x="2427" y="361"/>
                  </a:cubicBezTo>
                  <a:cubicBezTo>
                    <a:pt x="2100" y="327"/>
                    <a:pt x="667" y="339"/>
                    <a:pt x="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"/>
            <p:cNvSpPr/>
            <p:nvPr/>
          </p:nvSpPr>
          <p:spPr>
            <a:xfrm>
              <a:off x="4865335" y="3450531"/>
              <a:ext cx="129592" cy="117203"/>
            </a:xfrm>
            <a:custGeom>
              <a:rect b="b" l="l" r="r" t="t"/>
              <a:pathLst>
                <a:path extrusionOk="0" h="3415" w="3776">
                  <a:moveTo>
                    <a:pt x="1" y="0"/>
                  </a:moveTo>
                  <a:lnTo>
                    <a:pt x="170" y="474"/>
                  </a:lnTo>
                  <a:cubicBezTo>
                    <a:pt x="339" y="1208"/>
                    <a:pt x="238" y="1794"/>
                    <a:pt x="622" y="2426"/>
                  </a:cubicBezTo>
                  <a:cubicBezTo>
                    <a:pt x="802" y="2754"/>
                    <a:pt x="1310" y="3103"/>
                    <a:pt x="1637" y="3306"/>
                  </a:cubicBezTo>
                  <a:cubicBezTo>
                    <a:pt x="1750" y="3382"/>
                    <a:pt x="1846" y="3415"/>
                    <a:pt x="1924" y="3415"/>
                  </a:cubicBezTo>
                  <a:cubicBezTo>
                    <a:pt x="2151" y="3415"/>
                    <a:pt x="2238" y="3140"/>
                    <a:pt x="2213" y="2821"/>
                  </a:cubicBezTo>
                  <a:lnTo>
                    <a:pt x="2213" y="2821"/>
                  </a:lnTo>
                  <a:cubicBezTo>
                    <a:pt x="2388" y="3000"/>
                    <a:pt x="2550" y="3080"/>
                    <a:pt x="2682" y="3080"/>
                  </a:cubicBezTo>
                  <a:cubicBezTo>
                    <a:pt x="2932" y="3080"/>
                    <a:pt x="3068" y="2791"/>
                    <a:pt x="2957" y="2347"/>
                  </a:cubicBezTo>
                  <a:lnTo>
                    <a:pt x="2957" y="2347"/>
                  </a:lnTo>
                  <a:cubicBezTo>
                    <a:pt x="2965" y="2348"/>
                    <a:pt x="2972" y="2348"/>
                    <a:pt x="2980" y="2348"/>
                  </a:cubicBezTo>
                  <a:cubicBezTo>
                    <a:pt x="3775" y="2348"/>
                    <a:pt x="3460" y="1139"/>
                    <a:pt x="2845" y="1095"/>
                  </a:cubicBezTo>
                  <a:cubicBezTo>
                    <a:pt x="3375" y="892"/>
                    <a:pt x="2743" y="406"/>
                    <a:pt x="2495" y="327"/>
                  </a:cubicBezTo>
                  <a:cubicBezTo>
                    <a:pt x="2309" y="270"/>
                    <a:pt x="2117" y="252"/>
                    <a:pt x="1922" y="252"/>
                  </a:cubicBezTo>
                  <a:cubicBezTo>
                    <a:pt x="1591" y="252"/>
                    <a:pt x="1254" y="304"/>
                    <a:pt x="934" y="304"/>
                  </a:cubicBezTo>
                  <a:cubicBezTo>
                    <a:pt x="593" y="304"/>
                    <a:pt x="273" y="245"/>
                    <a:pt x="1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"/>
            <p:cNvSpPr/>
            <p:nvPr/>
          </p:nvSpPr>
          <p:spPr>
            <a:xfrm>
              <a:off x="4864958" y="3448575"/>
              <a:ext cx="228914" cy="139854"/>
            </a:xfrm>
            <a:custGeom>
              <a:rect b="b" l="l" r="r" t="t"/>
              <a:pathLst>
                <a:path extrusionOk="0" h="4075" w="6670">
                  <a:moveTo>
                    <a:pt x="1" y="1"/>
                  </a:moveTo>
                  <a:lnTo>
                    <a:pt x="12" y="57"/>
                  </a:lnTo>
                  <a:cubicBezTo>
                    <a:pt x="678" y="384"/>
                    <a:pt x="2111" y="384"/>
                    <a:pt x="2438" y="418"/>
                  </a:cubicBezTo>
                  <a:cubicBezTo>
                    <a:pt x="3578" y="542"/>
                    <a:pt x="4616" y="1174"/>
                    <a:pt x="5237" y="2145"/>
                  </a:cubicBezTo>
                  <a:cubicBezTo>
                    <a:pt x="5586" y="2732"/>
                    <a:pt x="5789" y="3397"/>
                    <a:pt x="5835" y="4074"/>
                  </a:cubicBezTo>
                  <a:cubicBezTo>
                    <a:pt x="5846" y="4052"/>
                    <a:pt x="5868" y="4041"/>
                    <a:pt x="5880" y="4018"/>
                  </a:cubicBezTo>
                  <a:cubicBezTo>
                    <a:pt x="6670" y="2969"/>
                    <a:pt x="5733" y="1163"/>
                    <a:pt x="4785" y="554"/>
                  </a:cubicBezTo>
                  <a:cubicBezTo>
                    <a:pt x="4052" y="80"/>
                    <a:pt x="3262" y="68"/>
                    <a:pt x="2427" y="35"/>
                  </a:cubicBezTo>
                  <a:cubicBezTo>
                    <a:pt x="2179" y="18"/>
                    <a:pt x="1933" y="9"/>
                    <a:pt x="1689" y="9"/>
                  </a:cubicBezTo>
                  <a:cubicBezTo>
                    <a:pt x="1445" y="9"/>
                    <a:pt x="1202" y="18"/>
                    <a:pt x="960" y="35"/>
                  </a:cubicBezTo>
                  <a:cubicBezTo>
                    <a:pt x="841" y="47"/>
                    <a:pt x="721" y="54"/>
                    <a:pt x="601" y="54"/>
                  </a:cubicBezTo>
                  <a:cubicBezTo>
                    <a:pt x="400" y="54"/>
                    <a:pt x="198" y="36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"/>
            <p:cNvSpPr/>
            <p:nvPr/>
          </p:nvSpPr>
          <p:spPr>
            <a:xfrm>
              <a:off x="4875048" y="3450531"/>
              <a:ext cx="120463" cy="79416"/>
            </a:xfrm>
            <a:custGeom>
              <a:rect b="b" l="l" r="r" t="t"/>
              <a:pathLst>
                <a:path extrusionOk="0" h="2314" w="3510">
                  <a:moveTo>
                    <a:pt x="203" y="0"/>
                  </a:moveTo>
                  <a:lnTo>
                    <a:pt x="203" y="0"/>
                  </a:lnTo>
                  <a:cubicBezTo>
                    <a:pt x="158" y="11"/>
                    <a:pt x="124" y="23"/>
                    <a:pt x="90" y="57"/>
                  </a:cubicBezTo>
                  <a:cubicBezTo>
                    <a:pt x="90" y="57"/>
                    <a:pt x="82" y="73"/>
                    <a:pt x="72" y="85"/>
                  </a:cubicBezTo>
                  <a:lnTo>
                    <a:pt x="72" y="85"/>
                  </a:lnTo>
                  <a:cubicBezTo>
                    <a:pt x="59" y="73"/>
                    <a:pt x="47" y="63"/>
                    <a:pt x="34" y="57"/>
                  </a:cubicBezTo>
                  <a:cubicBezTo>
                    <a:pt x="31" y="53"/>
                    <a:pt x="28" y="52"/>
                    <a:pt x="27" y="52"/>
                  </a:cubicBezTo>
                  <a:cubicBezTo>
                    <a:pt x="23" y="52"/>
                    <a:pt x="23" y="60"/>
                    <a:pt x="23" y="68"/>
                  </a:cubicBezTo>
                  <a:cubicBezTo>
                    <a:pt x="23" y="74"/>
                    <a:pt x="28" y="74"/>
                    <a:pt x="34" y="74"/>
                  </a:cubicBezTo>
                  <a:cubicBezTo>
                    <a:pt x="40" y="74"/>
                    <a:pt x="45" y="74"/>
                    <a:pt x="45" y="79"/>
                  </a:cubicBezTo>
                  <a:cubicBezTo>
                    <a:pt x="48" y="90"/>
                    <a:pt x="52" y="95"/>
                    <a:pt x="57" y="95"/>
                  </a:cubicBezTo>
                  <a:cubicBezTo>
                    <a:pt x="62" y="95"/>
                    <a:pt x="67" y="90"/>
                    <a:pt x="72" y="85"/>
                  </a:cubicBezTo>
                  <a:lnTo>
                    <a:pt x="72" y="85"/>
                  </a:lnTo>
                  <a:cubicBezTo>
                    <a:pt x="73" y="85"/>
                    <a:pt x="73" y="86"/>
                    <a:pt x="74" y="86"/>
                  </a:cubicBezTo>
                  <a:lnTo>
                    <a:pt x="74" y="86"/>
                  </a:lnTo>
                  <a:cubicBezTo>
                    <a:pt x="90" y="76"/>
                    <a:pt x="102" y="68"/>
                    <a:pt x="102" y="68"/>
                  </a:cubicBezTo>
                  <a:cubicBezTo>
                    <a:pt x="135" y="45"/>
                    <a:pt x="169" y="23"/>
                    <a:pt x="203" y="0"/>
                  </a:cubicBezTo>
                  <a:close/>
                  <a:moveTo>
                    <a:pt x="74" y="86"/>
                  </a:moveTo>
                  <a:cubicBezTo>
                    <a:pt x="62" y="93"/>
                    <a:pt x="49" y="102"/>
                    <a:pt x="36" y="109"/>
                  </a:cubicBezTo>
                  <a:lnTo>
                    <a:pt x="36" y="109"/>
                  </a:lnTo>
                  <a:cubicBezTo>
                    <a:pt x="31" y="104"/>
                    <a:pt x="26" y="98"/>
                    <a:pt x="23" y="90"/>
                  </a:cubicBezTo>
                  <a:cubicBezTo>
                    <a:pt x="19" y="89"/>
                    <a:pt x="17" y="88"/>
                    <a:pt x="14" y="88"/>
                  </a:cubicBezTo>
                  <a:cubicBezTo>
                    <a:pt x="0" y="88"/>
                    <a:pt x="0" y="115"/>
                    <a:pt x="0" y="124"/>
                  </a:cubicBezTo>
                  <a:cubicBezTo>
                    <a:pt x="0" y="125"/>
                    <a:pt x="1" y="126"/>
                    <a:pt x="2" y="126"/>
                  </a:cubicBezTo>
                  <a:cubicBezTo>
                    <a:pt x="6" y="126"/>
                    <a:pt x="20" y="118"/>
                    <a:pt x="36" y="109"/>
                  </a:cubicBezTo>
                  <a:lnTo>
                    <a:pt x="36" y="109"/>
                  </a:lnTo>
                  <a:cubicBezTo>
                    <a:pt x="48" y="121"/>
                    <a:pt x="64" y="131"/>
                    <a:pt x="79" y="147"/>
                  </a:cubicBezTo>
                  <a:cubicBezTo>
                    <a:pt x="124" y="192"/>
                    <a:pt x="181" y="237"/>
                    <a:pt x="237" y="282"/>
                  </a:cubicBezTo>
                  <a:cubicBezTo>
                    <a:pt x="305" y="339"/>
                    <a:pt x="384" y="395"/>
                    <a:pt x="474" y="440"/>
                  </a:cubicBezTo>
                  <a:cubicBezTo>
                    <a:pt x="677" y="553"/>
                    <a:pt x="892" y="643"/>
                    <a:pt x="1106" y="722"/>
                  </a:cubicBezTo>
                  <a:cubicBezTo>
                    <a:pt x="1354" y="813"/>
                    <a:pt x="1614" y="892"/>
                    <a:pt x="1851" y="982"/>
                  </a:cubicBezTo>
                  <a:cubicBezTo>
                    <a:pt x="1975" y="1027"/>
                    <a:pt x="2099" y="1083"/>
                    <a:pt x="2212" y="1151"/>
                  </a:cubicBezTo>
                  <a:cubicBezTo>
                    <a:pt x="2336" y="1208"/>
                    <a:pt x="2437" y="1275"/>
                    <a:pt x="2550" y="1332"/>
                  </a:cubicBezTo>
                  <a:cubicBezTo>
                    <a:pt x="2742" y="1445"/>
                    <a:pt x="2934" y="1569"/>
                    <a:pt x="3103" y="1727"/>
                  </a:cubicBezTo>
                  <a:cubicBezTo>
                    <a:pt x="3171" y="1783"/>
                    <a:pt x="3227" y="1851"/>
                    <a:pt x="3284" y="1919"/>
                  </a:cubicBezTo>
                  <a:cubicBezTo>
                    <a:pt x="3340" y="1986"/>
                    <a:pt x="3340" y="2065"/>
                    <a:pt x="3374" y="2110"/>
                  </a:cubicBezTo>
                  <a:cubicBezTo>
                    <a:pt x="3408" y="2155"/>
                    <a:pt x="3340" y="2246"/>
                    <a:pt x="3363" y="2268"/>
                  </a:cubicBezTo>
                  <a:lnTo>
                    <a:pt x="3385" y="2313"/>
                  </a:lnTo>
                  <a:cubicBezTo>
                    <a:pt x="3385" y="2313"/>
                    <a:pt x="3464" y="2257"/>
                    <a:pt x="3453" y="2223"/>
                  </a:cubicBezTo>
                  <a:cubicBezTo>
                    <a:pt x="3442" y="2178"/>
                    <a:pt x="3509" y="2099"/>
                    <a:pt x="3487" y="2043"/>
                  </a:cubicBezTo>
                  <a:cubicBezTo>
                    <a:pt x="3453" y="1975"/>
                    <a:pt x="3408" y="1919"/>
                    <a:pt x="3374" y="1862"/>
                  </a:cubicBezTo>
                  <a:cubicBezTo>
                    <a:pt x="3318" y="1783"/>
                    <a:pt x="3261" y="1704"/>
                    <a:pt x="3194" y="1636"/>
                  </a:cubicBezTo>
                  <a:cubicBezTo>
                    <a:pt x="3024" y="1478"/>
                    <a:pt x="2832" y="1332"/>
                    <a:pt x="2641" y="1208"/>
                  </a:cubicBezTo>
                  <a:cubicBezTo>
                    <a:pt x="2528" y="1129"/>
                    <a:pt x="2415" y="1072"/>
                    <a:pt x="2291" y="1004"/>
                  </a:cubicBezTo>
                  <a:cubicBezTo>
                    <a:pt x="2178" y="937"/>
                    <a:pt x="2043" y="880"/>
                    <a:pt x="1918" y="835"/>
                  </a:cubicBezTo>
                  <a:cubicBezTo>
                    <a:pt x="1659" y="734"/>
                    <a:pt x="1399" y="655"/>
                    <a:pt x="1162" y="587"/>
                  </a:cubicBezTo>
                  <a:cubicBezTo>
                    <a:pt x="1038" y="553"/>
                    <a:pt x="914" y="508"/>
                    <a:pt x="813" y="474"/>
                  </a:cubicBezTo>
                  <a:cubicBezTo>
                    <a:pt x="700" y="440"/>
                    <a:pt x="598" y="395"/>
                    <a:pt x="508" y="350"/>
                  </a:cubicBezTo>
                  <a:cubicBezTo>
                    <a:pt x="429" y="316"/>
                    <a:pt x="350" y="271"/>
                    <a:pt x="271" y="226"/>
                  </a:cubicBezTo>
                  <a:cubicBezTo>
                    <a:pt x="214" y="192"/>
                    <a:pt x="147" y="158"/>
                    <a:pt x="102" y="113"/>
                  </a:cubicBezTo>
                  <a:cubicBezTo>
                    <a:pt x="92" y="104"/>
                    <a:pt x="83" y="94"/>
                    <a:pt x="74" y="86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"/>
            <p:cNvSpPr/>
            <p:nvPr/>
          </p:nvSpPr>
          <p:spPr>
            <a:xfrm>
              <a:off x="4880059" y="3459420"/>
              <a:ext cx="59305" cy="54637"/>
            </a:xfrm>
            <a:custGeom>
              <a:rect b="b" l="l" r="r" t="t"/>
              <a:pathLst>
                <a:path extrusionOk="0" h="1592" w="1728">
                  <a:moveTo>
                    <a:pt x="1" y="1"/>
                  </a:moveTo>
                  <a:lnTo>
                    <a:pt x="57" y="80"/>
                  </a:lnTo>
                  <a:cubicBezTo>
                    <a:pt x="102" y="136"/>
                    <a:pt x="159" y="215"/>
                    <a:pt x="238" y="283"/>
                  </a:cubicBezTo>
                  <a:cubicBezTo>
                    <a:pt x="317" y="362"/>
                    <a:pt x="418" y="463"/>
                    <a:pt x="520" y="554"/>
                  </a:cubicBezTo>
                  <a:cubicBezTo>
                    <a:pt x="633" y="633"/>
                    <a:pt x="746" y="723"/>
                    <a:pt x="870" y="813"/>
                  </a:cubicBezTo>
                  <a:cubicBezTo>
                    <a:pt x="982" y="903"/>
                    <a:pt x="1107" y="994"/>
                    <a:pt x="1208" y="1084"/>
                  </a:cubicBezTo>
                  <a:cubicBezTo>
                    <a:pt x="1253" y="1118"/>
                    <a:pt x="1310" y="1163"/>
                    <a:pt x="1355" y="1208"/>
                  </a:cubicBezTo>
                  <a:lnTo>
                    <a:pt x="1490" y="1321"/>
                  </a:lnTo>
                  <a:cubicBezTo>
                    <a:pt x="1524" y="1355"/>
                    <a:pt x="1558" y="1389"/>
                    <a:pt x="1592" y="1434"/>
                  </a:cubicBezTo>
                  <a:cubicBezTo>
                    <a:pt x="1626" y="1456"/>
                    <a:pt x="1648" y="1490"/>
                    <a:pt x="1671" y="1513"/>
                  </a:cubicBezTo>
                  <a:cubicBezTo>
                    <a:pt x="1691" y="1533"/>
                    <a:pt x="1711" y="1553"/>
                    <a:pt x="1723" y="1580"/>
                  </a:cubicBezTo>
                  <a:lnTo>
                    <a:pt x="1723" y="1580"/>
                  </a:lnTo>
                  <a:cubicBezTo>
                    <a:pt x="1717" y="1566"/>
                    <a:pt x="1704" y="1538"/>
                    <a:pt x="1682" y="1502"/>
                  </a:cubicBezTo>
                  <a:cubicBezTo>
                    <a:pt x="1671" y="1468"/>
                    <a:pt x="1648" y="1434"/>
                    <a:pt x="1637" y="1400"/>
                  </a:cubicBezTo>
                  <a:cubicBezTo>
                    <a:pt x="1614" y="1344"/>
                    <a:pt x="1592" y="1298"/>
                    <a:pt x="1558" y="1253"/>
                  </a:cubicBezTo>
                  <a:cubicBezTo>
                    <a:pt x="1479" y="1152"/>
                    <a:pt x="1400" y="1061"/>
                    <a:pt x="1298" y="971"/>
                  </a:cubicBezTo>
                  <a:cubicBezTo>
                    <a:pt x="1253" y="926"/>
                    <a:pt x="1197" y="870"/>
                    <a:pt x="1140" y="824"/>
                  </a:cubicBezTo>
                  <a:lnTo>
                    <a:pt x="971" y="689"/>
                  </a:lnTo>
                  <a:cubicBezTo>
                    <a:pt x="847" y="599"/>
                    <a:pt x="723" y="509"/>
                    <a:pt x="610" y="430"/>
                  </a:cubicBezTo>
                  <a:lnTo>
                    <a:pt x="305" y="215"/>
                  </a:lnTo>
                  <a:cubicBezTo>
                    <a:pt x="215" y="147"/>
                    <a:pt x="136" y="91"/>
                    <a:pt x="80" y="57"/>
                  </a:cubicBezTo>
                  <a:lnTo>
                    <a:pt x="1" y="1"/>
                  </a:lnTo>
                  <a:close/>
                  <a:moveTo>
                    <a:pt x="1723" y="1580"/>
                  </a:moveTo>
                  <a:cubicBezTo>
                    <a:pt x="1726" y="1588"/>
                    <a:pt x="1727" y="1592"/>
                    <a:pt x="1727" y="1592"/>
                  </a:cubicBezTo>
                  <a:lnTo>
                    <a:pt x="1727" y="1592"/>
                  </a:lnTo>
                  <a:cubicBezTo>
                    <a:pt x="1726" y="1588"/>
                    <a:pt x="1724" y="1584"/>
                    <a:pt x="1723" y="158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"/>
            <p:cNvSpPr/>
            <p:nvPr/>
          </p:nvSpPr>
          <p:spPr>
            <a:xfrm>
              <a:off x="4880471" y="3463298"/>
              <a:ext cx="50759" cy="62771"/>
            </a:xfrm>
            <a:custGeom>
              <a:rect b="b" l="l" r="r" t="t"/>
              <a:pathLst>
                <a:path extrusionOk="0" h="1829" w="1479">
                  <a:moveTo>
                    <a:pt x="0" y="1"/>
                  </a:moveTo>
                  <a:cubicBezTo>
                    <a:pt x="0" y="1"/>
                    <a:pt x="79" y="125"/>
                    <a:pt x="214" y="305"/>
                  </a:cubicBezTo>
                  <a:cubicBezTo>
                    <a:pt x="248" y="350"/>
                    <a:pt x="282" y="396"/>
                    <a:pt x="327" y="452"/>
                  </a:cubicBezTo>
                  <a:cubicBezTo>
                    <a:pt x="372" y="497"/>
                    <a:pt x="406" y="554"/>
                    <a:pt x="440" y="599"/>
                  </a:cubicBezTo>
                  <a:cubicBezTo>
                    <a:pt x="530" y="711"/>
                    <a:pt x="621" y="813"/>
                    <a:pt x="711" y="937"/>
                  </a:cubicBezTo>
                  <a:cubicBezTo>
                    <a:pt x="801" y="1050"/>
                    <a:pt x="903" y="1163"/>
                    <a:pt x="982" y="1264"/>
                  </a:cubicBezTo>
                  <a:cubicBezTo>
                    <a:pt x="1072" y="1366"/>
                    <a:pt x="1151" y="1468"/>
                    <a:pt x="1230" y="1547"/>
                  </a:cubicBezTo>
                  <a:cubicBezTo>
                    <a:pt x="1365" y="1716"/>
                    <a:pt x="1478" y="1829"/>
                    <a:pt x="1478" y="1829"/>
                  </a:cubicBezTo>
                  <a:cubicBezTo>
                    <a:pt x="1478" y="1829"/>
                    <a:pt x="1411" y="1693"/>
                    <a:pt x="1309" y="1501"/>
                  </a:cubicBezTo>
                  <a:cubicBezTo>
                    <a:pt x="1162" y="1264"/>
                    <a:pt x="1016" y="1039"/>
                    <a:pt x="846" y="824"/>
                  </a:cubicBezTo>
                  <a:cubicBezTo>
                    <a:pt x="745" y="711"/>
                    <a:pt x="643" y="610"/>
                    <a:pt x="553" y="497"/>
                  </a:cubicBezTo>
                  <a:cubicBezTo>
                    <a:pt x="474" y="407"/>
                    <a:pt x="384" y="317"/>
                    <a:pt x="282" y="238"/>
                  </a:cubicBezTo>
                  <a:cubicBezTo>
                    <a:pt x="124" y="9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"/>
            <p:cNvSpPr/>
            <p:nvPr/>
          </p:nvSpPr>
          <p:spPr>
            <a:xfrm>
              <a:off x="4720505" y="3447819"/>
              <a:ext cx="163089" cy="206126"/>
            </a:xfrm>
            <a:custGeom>
              <a:rect b="b" l="l" r="r" t="t"/>
              <a:pathLst>
                <a:path extrusionOk="0" h="6006" w="4752">
                  <a:moveTo>
                    <a:pt x="4334" y="0"/>
                  </a:moveTo>
                  <a:cubicBezTo>
                    <a:pt x="3668" y="790"/>
                    <a:pt x="3386" y="880"/>
                    <a:pt x="2551" y="1354"/>
                  </a:cubicBezTo>
                  <a:cubicBezTo>
                    <a:pt x="2269" y="1512"/>
                    <a:pt x="1592" y="1659"/>
                    <a:pt x="1332" y="1828"/>
                  </a:cubicBezTo>
                  <a:cubicBezTo>
                    <a:pt x="1073" y="1964"/>
                    <a:pt x="971" y="2122"/>
                    <a:pt x="757" y="2325"/>
                  </a:cubicBezTo>
                  <a:cubicBezTo>
                    <a:pt x="1" y="3070"/>
                    <a:pt x="114" y="4424"/>
                    <a:pt x="429" y="5315"/>
                  </a:cubicBezTo>
                  <a:cubicBezTo>
                    <a:pt x="508" y="5541"/>
                    <a:pt x="610" y="5755"/>
                    <a:pt x="734" y="5958"/>
                  </a:cubicBezTo>
                  <a:cubicBezTo>
                    <a:pt x="989" y="5987"/>
                    <a:pt x="1241" y="6006"/>
                    <a:pt x="1488" y="6006"/>
                  </a:cubicBezTo>
                  <a:cubicBezTo>
                    <a:pt x="2402" y="6006"/>
                    <a:pt x="3242" y="5751"/>
                    <a:pt x="3837" y="4819"/>
                  </a:cubicBezTo>
                  <a:cubicBezTo>
                    <a:pt x="4323" y="4029"/>
                    <a:pt x="4537" y="3589"/>
                    <a:pt x="4593" y="2686"/>
                  </a:cubicBezTo>
                  <a:cubicBezTo>
                    <a:pt x="4627" y="2155"/>
                    <a:pt x="4751" y="914"/>
                    <a:pt x="4492" y="203"/>
                  </a:cubicBezTo>
                  <a:cubicBezTo>
                    <a:pt x="4435" y="136"/>
                    <a:pt x="4390" y="68"/>
                    <a:pt x="433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"/>
            <p:cNvSpPr/>
            <p:nvPr/>
          </p:nvSpPr>
          <p:spPr>
            <a:xfrm>
              <a:off x="4864203" y="3429218"/>
              <a:ext cx="3123" cy="5079"/>
            </a:xfrm>
            <a:custGeom>
              <a:rect b="b" l="l" r="r" t="t"/>
              <a:pathLst>
                <a:path extrusionOk="0" h="148" w="91">
                  <a:moveTo>
                    <a:pt x="90" y="1"/>
                  </a:moveTo>
                  <a:lnTo>
                    <a:pt x="0" y="80"/>
                  </a:lnTo>
                  <a:cubicBezTo>
                    <a:pt x="34" y="102"/>
                    <a:pt x="57" y="125"/>
                    <a:pt x="79" y="147"/>
                  </a:cubicBezTo>
                  <a:cubicBezTo>
                    <a:pt x="79" y="102"/>
                    <a:pt x="90" y="57"/>
                    <a:pt x="9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"/>
            <p:cNvSpPr/>
            <p:nvPr/>
          </p:nvSpPr>
          <p:spPr>
            <a:xfrm>
              <a:off x="4776275" y="3447819"/>
              <a:ext cx="107319" cy="145277"/>
            </a:xfrm>
            <a:custGeom>
              <a:rect b="b" l="l" r="r" t="t"/>
              <a:pathLst>
                <a:path extrusionOk="0" h="4233" w="3127">
                  <a:moveTo>
                    <a:pt x="2709" y="0"/>
                  </a:moveTo>
                  <a:cubicBezTo>
                    <a:pt x="2043" y="790"/>
                    <a:pt x="1761" y="880"/>
                    <a:pt x="926" y="1354"/>
                  </a:cubicBezTo>
                  <a:cubicBezTo>
                    <a:pt x="757" y="1433"/>
                    <a:pt x="587" y="1501"/>
                    <a:pt x="418" y="1557"/>
                  </a:cubicBezTo>
                  <a:cubicBezTo>
                    <a:pt x="271" y="1648"/>
                    <a:pt x="170" y="1794"/>
                    <a:pt x="113" y="1964"/>
                  </a:cubicBezTo>
                  <a:cubicBezTo>
                    <a:pt x="68" y="2302"/>
                    <a:pt x="396" y="2268"/>
                    <a:pt x="655" y="2302"/>
                  </a:cubicBezTo>
                  <a:cubicBezTo>
                    <a:pt x="497" y="2539"/>
                    <a:pt x="1" y="2945"/>
                    <a:pt x="125" y="3273"/>
                  </a:cubicBezTo>
                  <a:cubicBezTo>
                    <a:pt x="171" y="3411"/>
                    <a:pt x="281" y="3455"/>
                    <a:pt x="411" y="3455"/>
                  </a:cubicBezTo>
                  <a:cubicBezTo>
                    <a:pt x="600" y="3455"/>
                    <a:pt x="831" y="3362"/>
                    <a:pt x="971" y="3329"/>
                  </a:cubicBezTo>
                  <a:lnTo>
                    <a:pt x="971" y="3329"/>
                  </a:lnTo>
                  <a:cubicBezTo>
                    <a:pt x="1016" y="3521"/>
                    <a:pt x="960" y="4017"/>
                    <a:pt x="1152" y="4153"/>
                  </a:cubicBezTo>
                  <a:cubicBezTo>
                    <a:pt x="1198" y="4182"/>
                    <a:pt x="1240" y="4195"/>
                    <a:pt x="1279" y="4195"/>
                  </a:cubicBezTo>
                  <a:cubicBezTo>
                    <a:pt x="1451" y="4195"/>
                    <a:pt x="1567" y="3954"/>
                    <a:pt x="1705" y="3826"/>
                  </a:cubicBezTo>
                  <a:cubicBezTo>
                    <a:pt x="1735" y="4074"/>
                    <a:pt x="1820" y="4233"/>
                    <a:pt x="1978" y="4233"/>
                  </a:cubicBezTo>
                  <a:cubicBezTo>
                    <a:pt x="2057" y="4233"/>
                    <a:pt x="2153" y="4194"/>
                    <a:pt x="2269" y="4108"/>
                  </a:cubicBezTo>
                  <a:cubicBezTo>
                    <a:pt x="2517" y="3916"/>
                    <a:pt x="2720" y="3668"/>
                    <a:pt x="2867" y="3374"/>
                  </a:cubicBezTo>
                  <a:cubicBezTo>
                    <a:pt x="2923" y="3148"/>
                    <a:pt x="2957" y="2923"/>
                    <a:pt x="2968" y="2686"/>
                  </a:cubicBezTo>
                  <a:cubicBezTo>
                    <a:pt x="3002" y="2155"/>
                    <a:pt x="3126" y="914"/>
                    <a:pt x="2867" y="203"/>
                  </a:cubicBezTo>
                  <a:cubicBezTo>
                    <a:pt x="2810" y="136"/>
                    <a:pt x="2765" y="68"/>
                    <a:pt x="270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"/>
            <p:cNvSpPr/>
            <p:nvPr/>
          </p:nvSpPr>
          <p:spPr>
            <a:xfrm>
              <a:off x="4745696" y="3454786"/>
              <a:ext cx="156465" cy="227610"/>
            </a:xfrm>
            <a:custGeom>
              <a:rect b="b" l="l" r="r" t="t"/>
              <a:pathLst>
                <a:path extrusionOk="0" h="6632" w="4559">
                  <a:moveTo>
                    <a:pt x="3758" y="0"/>
                  </a:moveTo>
                  <a:lnTo>
                    <a:pt x="3758" y="0"/>
                  </a:lnTo>
                  <a:cubicBezTo>
                    <a:pt x="4017" y="711"/>
                    <a:pt x="3893" y="1952"/>
                    <a:pt x="3859" y="2483"/>
                  </a:cubicBezTo>
                  <a:cubicBezTo>
                    <a:pt x="3803" y="3386"/>
                    <a:pt x="3577" y="3826"/>
                    <a:pt x="3103" y="4616"/>
                  </a:cubicBezTo>
                  <a:cubicBezTo>
                    <a:pt x="2508" y="5548"/>
                    <a:pt x="1668" y="5803"/>
                    <a:pt x="754" y="5803"/>
                  </a:cubicBezTo>
                  <a:cubicBezTo>
                    <a:pt x="507" y="5803"/>
                    <a:pt x="255" y="5784"/>
                    <a:pt x="0" y="5755"/>
                  </a:cubicBezTo>
                  <a:lnTo>
                    <a:pt x="0" y="5755"/>
                  </a:lnTo>
                  <a:cubicBezTo>
                    <a:pt x="364" y="6336"/>
                    <a:pt x="880" y="6632"/>
                    <a:pt x="1476" y="6632"/>
                  </a:cubicBezTo>
                  <a:cubicBezTo>
                    <a:pt x="1933" y="6632"/>
                    <a:pt x="2437" y="6458"/>
                    <a:pt x="2957" y="6105"/>
                  </a:cubicBezTo>
                  <a:cubicBezTo>
                    <a:pt x="4277" y="5202"/>
                    <a:pt x="4559" y="4142"/>
                    <a:pt x="4435" y="2381"/>
                  </a:cubicBezTo>
                  <a:cubicBezTo>
                    <a:pt x="4424" y="2223"/>
                    <a:pt x="4412" y="971"/>
                    <a:pt x="3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"/>
            <p:cNvSpPr/>
            <p:nvPr/>
          </p:nvSpPr>
          <p:spPr>
            <a:xfrm>
              <a:off x="4832834" y="3466387"/>
              <a:ext cx="36414" cy="110819"/>
            </a:xfrm>
            <a:custGeom>
              <a:rect b="b" l="l" r="r" t="t"/>
              <a:pathLst>
                <a:path extrusionOk="0" h="3229" w="1061">
                  <a:moveTo>
                    <a:pt x="1038" y="1"/>
                  </a:moveTo>
                  <a:cubicBezTo>
                    <a:pt x="1038" y="1"/>
                    <a:pt x="1027" y="57"/>
                    <a:pt x="1016" y="148"/>
                  </a:cubicBezTo>
                  <a:cubicBezTo>
                    <a:pt x="1004" y="238"/>
                    <a:pt x="993" y="373"/>
                    <a:pt x="959" y="531"/>
                  </a:cubicBezTo>
                  <a:cubicBezTo>
                    <a:pt x="948" y="610"/>
                    <a:pt x="937" y="700"/>
                    <a:pt x="914" y="791"/>
                  </a:cubicBezTo>
                  <a:cubicBezTo>
                    <a:pt x="903" y="881"/>
                    <a:pt x="880" y="971"/>
                    <a:pt x="858" y="1073"/>
                  </a:cubicBezTo>
                  <a:cubicBezTo>
                    <a:pt x="835" y="1174"/>
                    <a:pt x="813" y="1276"/>
                    <a:pt x="790" y="1366"/>
                  </a:cubicBezTo>
                  <a:cubicBezTo>
                    <a:pt x="756" y="1468"/>
                    <a:pt x="734" y="1581"/>
                    <a:pt x="700" y="1682"/>
                  </a:cubicBezTo>
                  <a:cubicBezTo>
                    <a:pt x="666" y="1772"/>
                    <a:pt x="632" y="1874"/>
                    <a:pt x="598" y="1976"/>
                  </a:cubicBezTo>
                  <a:cubicBezTo>
                    <a:pt x="564" y="2077"/>
                    <a:pt x="530" y="2167"/>
                    <a:pt x="485" y="2258"/>
                  </a:cubicBezTo>
                  <a:cubicBezTo>
                    <a:pt x="451" y="2348"/>
                    <a:pt x="418" y="2438"/>
                    <a:pt x="372" y="2517"/>
                  </a:cubicBezTo>
                  <a:lnTo>
                    <a:pt x="260" y="2754"/>
                  </a:lnTo>
                  <a:cubicBezTo>
                    <a:pt x="192" y="2901"/>
                    <a:pt x="113" y="3014"/>
                    <a:pt x="68" y="3093"/>
                  </a:cubicBezTo>
                  <a:lnTo>
                    <a:pt x="0" y="3228"/>
                  </a:lnTo>
                  <a:cubicBezTo>
                    <a:pt x="0" y="3228"/>
                    <a:pt x="34" y="3183"/>
                    <a:pt x="102" y="3115"/>
                  </a:cubicBezTo>
                  <a:cubicBezTo>
                    <a:pt x="124" y="3070"/>
                    <a:pt x="169" y="3025"/>
                    <a:pt x="203" y="2980"/>
                  </a:cubicBezTo>
                  <a:cubicBezTo>
                    <a:pt x="260" y="2923"/>
                    <a:pt x="305" y="2867"/>
                    <a:pt x="339" y="2799"/>
                  </a:cubicBezTo>
                  <a:lnTo>
                    <a:pt x="485" y="2574"/>
                  </a:lnTo>
                  <a:cubicBezTo>
                    <a:pt x="530" y="2495"/>
                    <a:pt x="587" y="2404"/>
                    <a:pt x="621" y="2314"/>
                  </a:cubicBezTo>
                  <a:cubicBezTo>
                    <a:pt x="677" y="2224"/>
                    <a:pt x="722" y="2122"/>
                    <a:pt x="756" y="2032"/>
                  </a:cubicBezTo>
                  <a:cubicBezTo>
                    <a:pt x="790" y="1930"/>
                    <a:pt x="835" y="1829"/>
                    <a:pt x="869" y="1716"/>
                  </a:cubicBezTo>
                  <a:cubicBezTo>
                    <a:pt x="892" y="1614"/>
                    <a:pt x="914" y="1513"/>
                    <a:pt x="948" y="1400"/>
                  </a:cubicBezTo>
                  <a:cubicBezTo>
                    <a:pt x="971" y="1299"/>
                    <a:pt x="993" y="1197"/>
                    <a:pt x="1004" y="1095"/>
                  </a:cubicBezTo>
                  <a:cubicBezTo>
                    <a:pt x="1016" y="994"/>
                    <a:pt x="1038" y="904"/>
                    <a:pt x="1050" y="802"/>
                  </a:cubicBezTo>
                  <a:cubicBezTo>
                    <a:pt x="1050" y="712"/>
                    <a:pt x="1061" y="621"/>
                    <a:pt x="1061" y="542"/>
                  </a:cubicBezTo>
                  <a:cubicBezTo>
                    <a:pt x="1061" y="464"/>
                    <a:pt x="1061" y="385"/>
                    <a:pt x="1061" y="317"/>
                  </a:cubicBezTo>
                  <a:cubicBezTo>
                    <a:pt x="1050" y="249"/>
                    <a:pt x="1050" y="193"/>
                    <a:pt x="1050" y="148"/>
                  </a:cubicBezTo>
                  <a:cubicBezTo>
                    <a:pt x="1038" y="57"/>
                    <a:pt x="1038" y="1"/>
                    <a:pt x="103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"/>
            <p:cNvSpPr/>
            <p:nvPr/>
          </p:nvSpPr>
          <p:spPr>
            <a:xfrm>
              <a:off x="4792165" y="3453242"/>
              <a:ext cx="78627" cy="128220"/>
            </a:xfrm>
            <a:custGeom>
              <a:rect b="b" l="l" r="r" t="t"/>
              <a:pathLst>
                <a:path extrusionOk="0" h="3736" w="2291">
                  <a:moveTo>
                    <a:pt x="2291" y="0"/>
                  </a:moveTo>
                  <a:cubicBezTo>
                    <a:pt x="2291" y="0"/>
                    <a:pt x="2246" y="68"/>
                    <a:pt x="2212" y="192"/>
                  </a:cubicBezTo>
                  <a:cubicBezTo>
                    <a:pt x="2178" y="305"/>
                    <a:pt x="2110" y="474"/>
                    <a:pt x="2043" y="666"/>
                  </a:cubicBezTo>
                  <a:cubicBezTo>
                    <a:pt x="1964" y="858"/>
                    <a:pt x="1873" y="1072"/>
                    <a:pt x="1761" y="1309"/>
                  </a:cubicBezTo>
                  <a:cubicBezTo>
                    <a:pt x="1704" y="1422"/>
                    <a:pt x="1636" y="1546"/>
                    <a:pt x="1580" y="1670"/>
                  </a:cubicBezTo>
                  <a:cubicBezTo>
                    <a:pt x="1524" y="1783"/>
                    <a:pt x="1456" y="1907"/>
                    <a:pt x="1377" y="2031"/>
                  </a:cubicBezTo>
                  <a:cubicBezTo>
                    <a:pt x="1309" y="2144"/>
                    <a:pt x="1242" y="2268"/>
                    <a:pt x="1163" y="2381"/>
                  </a:cubicBezTo>
                  <a:cubicBezTo>
                    <a:pt x="1095" y="2494"/>
                    <a:pt x="1027" y="2607"/>
                    <a:pt x="948" y="2708"/>
                  </a:cubicBezTo>
                  <a:cubicBezTo>
                    <a:pt x="858" y="2821"/>
                    <a:pt x="801" y="2923"/>
                    <a:pt x="722" y="3013"/>
                  </a:cubicBezTo>
                  <a:cubicBezTo>
                    <a:pt x="643" y="3103"/>
                    <a:pt x="564" y="3194"/>
                    <a:pt x="497" y="3261"/>
                  </a:cubicBezTo>
                  <a:cubicBezTo>
                    <a:pt x="429" y="3340"/>
                    <a:pt x="361" y="3408"/>
                    <a:pt x="305" y="3464"/>
                  </a:cubicBezTo>
                  <a:cubicBezTo>
                    <a:pt x="249" y="3521"/>
                    <a:pt x="192" y="3577"/>
                    <a:pt x="147" y="3611"/>
                  </a:cubicBezTo>
                  <a:lnTo>
                    <a:pt x="0" y="3735"/>
                  </a:lnTo>
                  <a:cubicBezTo>
                    <a:pt x="0" y="3735"/>
                    <a:pt x="68" y="3701"/>
                    <a:pt x="170" y="3634"/>
                  </a:cubicBezTo>
                  <a:cubicBezTo>
                    <a:pt x="226" y="3600"/>
                    <a:pt x="294" y="3555"/>
                    <a:pt x="350" y="3510"/>
                  </a:cubicBezTo>
                  <a:cubicBezTo>
                    <a:pt x="429" y="3453"/>
                    <a:pt x="497" y="3397"/>
                    <a:pt x="576" y="3329"/>
                  </a:cubicBezTo>
                  <a:cubicBezTo>
                    <a:pt x="655" y="3261"/>
                    <a:pt x="734" y="3182"/>
                    <a:pt x="813" y="3092"/>
                  </a:cubicBezTo>
                  <a:cubicBezTo>
                    <a:pt x="892" y="3002"/>
                    <a:pt x="982" y="2900"/>
                    <a:pt x="1061" y="2799"/>
                  </a:cubicBezTo>
                  <a:cubicBezTo>
                    <a:pt x="1140" y="2697"/>
                    <a:pt x="1219" y="2584"/>
                    <a:pt x="1309" y="2471"/>
                  </a:cubicBezTo>
                  <a:cubicBezTo>
                    <a:pt x="1388" y="2359"/>
                    <a:pt x="1467" y="2234"/>
                    <a:pt x="1535" y="2110"/>
                  </a:cubicBezTo>
                  <a:cubicBezTo>
                    <a:pt x="1591" y="1986"/>
                    <a:pt x="1659" y="1862"/>
                    <a:pt x="1727" y="1738"/>
                  </a:cubicBezTo>
                  <a:cubicBezTo>
                    <a:pt x="1794" y="1614"/>
                    <a:pt x="1840" y="1490"/>
                    <a:pt x="1896" y="1377"/>
                  </a:cubicBezTo>
                  <a:cubicBezTo>
                    <a:pt x="1952" y="1253"/>
                    <a:pt x="1998" y="1129"/>
                    <a:pt x="2031" y="1016"/>
                  </a:cubicBezTo>
                  <a:cubicBezTo>
                    <a:pt x="2077" y="903"/>
                    <a:pt x="2110" y="790"/>
                    <a:pt x="2144" y="689"/>
                  </a:cubicBezTo>
                  <a:cubicBezTo>
                    <a:pt x="2167" y="598"/>
                    <a:pt x="2189" y="508"/>
                    <a:pt x="2212" y="406"/>
                  </a:cubicBezTo>
                  <a:cubicBezTo>
                    <a:pt x="2235" y="327"/>
                    <a:pt x="2246" y="248"/>
                    <a:pt x="2257" y="192"/>
                  </a:cubicBezTo>
                  <a:cubicBezTo>
                    <a:pt x="2280" y="68"/>
                    <a:pt x="2291" y="0"/>
                    <a:pt x="229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"/>
            <p:cNvSpPr/>
            <p:nvPr/>
          </p:nvSpPr>
          <p:spPr>
            <a:xfrm>
              <a:off x="4806889" y="3453242"/>
              <a:ext cx="62771" cy="86383"/>
            </a:xfrm>
            <a:custGeom>
              <a:rect b="b" l="l" r="r" t="t"/>
              <a:pathLst>
                <a:path extrusionOk="0" h="2517" w="1829">
                  <a:moveTo>
                    <a:pt x="1828" y="0"/>
                  </a:moveTo>
                  <a:cubicBezTo>
                    <a:pt x="1828" y="0"/>
                    <a:pt x="1794" y="34"/>
                    <a:pt x="1749" y="102"/>
                  </a:cubicBezTo>
                  <a:lnTo>
                    <a:pt x="1670" y="237"/>
                  </a:lnTo>
                  <a:cubicBezTo>
                    <a:pt x="1636" y="294"/>
                    <a:pt x="1602" y="350"/>
                    <a:pt x="1557" y="406"/>
                  </a:cubicBezTo>
                  <a:cubicBezTo>
                    <a:pt x="1523" y="463"/>
                    <a:pt x="1478" y="542"/>
                    <a:pt x="1433" y="610"/>
                  </a:cubicBezTo>
                  <a:cubicBezTo>
                    <a:pt x="1388" y="677"/>
                    <a:pt x="1343" y="756"/>
                    <a:pt x="1286" y="824"/>
                  </a:cubicBezTo>
                  <a:cubicBezTo>
                    <a:pt x="1196" y="982"/>
                    <a:pt x="1083" y="1140"/>
                    <a:pt x="970" y="1309"/>
                  </a:cubicBezTo>
                  <a:cubicBezTo>
                    <a:pt x="914" y="1388"/>
                    <a:pt x="858" y="1456"/>
                    <a:pt x="801" y="1535"/>
                  </a:cubicBezTo>
                  <a:cubicBezTo>
                    <a:pt x="745" y="1614"/>
                    <a:pt x="688" y="1693"/>
                    <a:pt x="643" y="1761"/>
                  </a:cubicBezTo>
                  <a:cubicBezTo>
                    <a:pt x="587" y="1840"/>
                    <a:pt x="530" y="1919"/>
                    <a:pt x="485" y="1975"/>
                  </a:cubicBezTo>
                  <a:cubicBezTo>
                    <a:pt x="429" y="2043"/>
                    <a:pt x="384" y="2099"/>
                    <a:pt x="339" y="2155"/>
                  </a:cubicBezTo>
                  <a:cubicBezTo>
                    <a:pt x="282" y="2212"/>
                    <a:pt x="248" y="2268"/>
                    <a:pt x="203" y="2313"/>
                  </a:cubicBezTo>
                  <a:cubicBezTo>
                    <a:pt x="158" y="2347"/>
                    <a:pt x="124" y="2392"/>
                    <a:pt x="90" y="2415"/>
                  </a:cubicBezTo>
                  <a:cubicBezTo>
                    <a:pt x="34" y="2483"/>
                    <a:pt x="0" y="2517"/>
                    <a:pt x="0" y="2517"/>
                  </a:cubicBezTo>
                  <a:cubicBezTo>
                    <a:pt x="0" y="2517"/>
                    <a:pt x="45" y="2494"/>
                    <a:pt x="113" y="2449"/>
                  </a:cubicBezTo>
                  <a:lnTo>
                    <a:pt x="248" y="2359"/>
                  </a:lnTo>
                  <a:cubicBezTo>
                    <a:pt x="293" y="2313"/>
                    <a:pt x="350" y="2268"/>
                    <a:pt x="395" y="2223"/>
                  </a:cubicBezTo>
                  <a:cubicBezTo>
                    <a:pt x="451" y="2167"/>
                    <a:pt x="519" y="2122"/>
                    <a:pt x="576" y="2054"/>
                  </a:cubicBezTo>
                  <a:lnTo>
                    <a:pt x="756" y="1862"/>
                  </a:lnTo>
                  <a:cubicBezTo>
                    <a:pt x="813" y="1783"/>
                    <a:pt x="880" y="1715"/>
                    <a:pt x="937" y="1636"/>
                  </a:cubicBezTo>
                  <a:cubicBezTo>
                    <a:pt x="993" y="1557"/>
                    <a:pt x="1049" y="1478"/>
                    <a:pt x="1106" y="1399"/>
                  </a:cubicBezTo>
                  <a:cubicBezTo>
                    <a:pt x="1162" y="1309"/>
                    <a:pt x="1219" y="1230"/>
                    <a:pt x="1264" y="1151"/>
                  </a:cubicBezTo>
                  <a:cubicBezTo>
                    <a:pt x="1320" y="1072"/>
                    <a:pt x="1365" y="982"/>
                    <a:pt x="1411" y="903"/>
                  </a:cubicBezTo>
                  <a:cubicBezTo>
                    <a:pt x="1501" y="745"/>
                    <a:pt x="1580" y="598"/>
                    <a:pt x="1636" y="452"/>
                  </a:cubicBezTo>
                  <a:cubicBezTo>
                    <a:pt x="1693" y="350"/>
                    <a:pt x="1738" y="237"/>
                    <a:pt x="1783" y="124"/>
                  </a:cubicBezTo>
                  <a:cubicBezTo>
                    <a:pt x="1794" y="79"/>
                    <a:pt x="1817" y="34"/>
                    <a:pt x="182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"/>
            <p:cNvSpPr/>
            <p:nvPr/>
          </p:nvSpPr>
          <p:spPr>
            <a:xfrm>
              <a:off x="4808021" y="3453242"/>
              <a:ext cx="61639" cy="60815"/>
            </a:xfrm>
            <a:custGeom>
              <a:rect b="b" l="l" r="r" t="t"/>
              <a:pathLst>
                <a:path extrusionOk="0" h="1772" w="1796">
                  <a:moveTo>
                    <a:pt x="1795" y="0"/>
                  </a:moveTo>
                  <a:lnTo>
                    <a:pt x="1705" y="79"/>
                  </a:lnTo>
                  <a:lnTo>
                    <a:pt x="1626" y="169"/>
                  </a:lnTo>
                  <a:cubicBezTo>
                    <a:pt x="1592" y="203"/>
                    <a:pt x="1547" y="237"/>
                    <a:pt x="1502" y="282"/>
                  </a:cubicBezTo>
                  <a:cubicBezTo>
                    <a:pt x="1423" y="373"/>
                    <a:pt x="1332" y="463"/>
                    <a:pt x="1220" y="564"/>
                  </a:cubicBezTo>
                  <a:cubicBezTo>
                    <a:pt x="1118" y="666"/>
                    <a:pt x="994" y="768"/>
                    <a:pt x="881" y="880"/>
                  </a:cubicBezTo>
                  <a:cubicBezTo>
                    <a:pt x="780" y="993"/>
                    <a:pt x="655" y="1106"/>
                    <a:pt x="554" y="1208"/>
                  </a:cubicBezTo>
                  <a:cubicBezTo>
                    <a:pt x="452" y="1309"/>
                    <a:pt x="362" y="1411"/>
                    <a:pt x="272" y="1490"/>
                  </a:cubicBezTo>
                  <a:cubicBezTo>
                    <a:pt x="193" y="1569"/>
                    <a:pt x="125" y="1648"/>
                    <a:pt x="69" y="1693"/>
                  </a:cubicBezTo>
                  <a:cubicBezTo>
                    <a:pt x="46" y="1715"/>
                    <a:pt x="23" y="1749"/>
                    <a:pt x="1" y="1772"/>
                  </a:cubicBezTo>
                  <a:lnTo>
                    <a:pt x="91" y="1715"/>
                  </a:lnTo>
                  <a:cubicBezTo>
                    <a:pt x="170" y="1670"/>
                    <a:pt x="260" y="1614"/>
                    <a:pt x="339" y="1557"/>
                  </a:cubicBezTo>
                  <a:cubicBezTo>
                    <a:pt x="430" y="1490"/>
                    <a:pt x="543" y="1411"/>
                    <a:pt x="655" y="1309"/>
                  </a:cubicBezTo>
                  <a:cubicBezTo>
                    <a:pt x="780" y="1219"/>
                    <a:pt x="892" y="1117"/>
                    <a:pt x="1005" y="993"/>
                  </a:cubicBezTo>
                  <a:cubicBezTo>
                    <a:pt x="1118" y="880"/>
                    <a:pt x="1231" y="779"/>
                    <a:pt x="1332" y="655"/>
                  </a:cubicBezTo>
                  <a:cubicBezTo>
                    <a:pt x="1389" y="598"/>
                    <a:pt x="1423" y="542"/>
                    <a:pt x="1468" y="497"/>
                  </a:cubicBezTo>
                  <a:cubicBezTo>
                    <a:pt x="1513" y="440"/>
                    <a:pt x="1558" y="384"/>
                    <a:pt x="1592" y="339"/>
                  </a:cubicBezTo>
                  <a:cubicBezTo>
                    <a:pt x="1648" y="260"/>
                    <a:pt x="1705" y="181"/>
                    <a:pt x="1750" y="90"/>
                  </a:cubicBezTo>
                  <a:cubicBezTo>
                    <a:pt x="1773" y="34"/>
                    <a:pt x="1795" y="0"/>
                    <a:pt x="1795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"/>
            <p:cNvSpPr/>
            <p:nvPr/>
          </p:nvSpPr>
          <p:spPr>
            <a:xfrm>
              <a:off x="6681653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"/>
            <p:cNvSpPr/>
            <p:nvPr/>
          </p:nvSpPr>
          <p:spPr>
            <a:xfrm>
              <a:off x="6880709" y="807376"/>
              <a:ext cx="20592" cy="64728"/>
            </a:xfrm>
            <a:custGeom>
              <a:rect b="b" l="l" r="r" t="t"/>
              <a:pathLst>
                <a:path extrusionOk="0" h="1886" w="60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"/>
            <p:cNvSpPr/>
            <p:nvPr/>
          </p:nvSpPr>
          <p:spPr>
            <a:xfrm>
              <a:off x="6829606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"/>
            <p:cNvSpPr/>
            <p:nvPr/>
          </p:nvSpPr>
          <p:spPr>
            <a:xfrm>
              <a:off x="5291727" y="2172145"/>
              <a:ext cx="670819" cy="635435"/>
            </a:xfrm>
            <a:custGeom>
              <a:rect b="b" l="l" r="r" t="t"/>
              <a:pathLst>
                <a:path extrusionOk="0" h="18515" w="19546">
                  <a:moveTo>
                    <a:pt x="5903" y="0"/>
                  </a:moveTo>
                  <a:lnTo>
                    <a:pt x="5903" y="0"/>
                  </a:lnTo>
                  <a:cubicBezTo>
                    <a:pt x="5911" y="98"/>
                    <a:pt x="5913" y="161"/>
                    <a:pt x="5908" y="161"/>
                  </a:cubicBezTo>
                  <a:cubicBezTo>
                    <a:pt x="5907" y="161"/>
                    <a:pt x="5905" y="156"/>
                    <a:pt x="5903" y="147"/>
                  </a:cubicBezTo>
                  <a:cubicBezTo>
                    <a:pt x="5901" y="142"/>
                    <a:pt x="5897" y="140"/>
                    <a:pt x="5892" y="140"/>
                  </a:cubicBezTo>
                  <a:cubicBezTo>
                    <a:pt x="5606" y="140"/>
                    <a:pt x="1" y="7417"/>
                    <a:pt x="4977" y="14444"/>
                  </a:cubicBezTo>
                  <a:cubicBezTo>
                    <a:pt x="7232" y="17631"/>
                    <a:pt x="10539" y="18514"/>
                    <a:pt x="13515" y="18514"/>
                  </a:cubicBezTo>
                  <a:cubicBezTo>
                    <a:pt x="16051" y="18514"/>
                    <a:pt x="18346" y="17873"/>
                    <a:pt x="19545" y="17468"/>
                  </a:cubicBezTo>
                  <a:cubicBezTo>
                    <a:pt x="18214" y="15775"/>
                    <a:pt x="7133" y="1636"/>
                    <a:pt x="5903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"/>
            <p:cNvSpPr/>
            <p:nvPr/>
          </p:nvSpPr>
          <p:spPr>
            <a:xfrm>
              <a:off x="5264614" y="2167889"/>
              <a:ext cx="702565" cy="820248"/>
            </a:xfrm>
            <a:custGeom>
              <a:rect b="b" l="l" r="r" t="t"/>
              <a:pathLst>
                <a:path extrusionOk="0" h="23900" w="20471">
                  <a:moveTo>
                    <a:pt x="20335" y="17592"/>
                  </a:moveTo>
                  <a:cubicBezTo>
                    <a:pt x="17728" y="18472"/>
                    <a:pt x="9942" y="20470"/>
                    <a:pt x="5767" y="14568"/>
                  </a:cubicBezTo>
                  <a:cubicBezTo>
                    <a:pt x="701" y="7414"/>
                    <a:pt x="6602" y="0"/>
                    <a:pt x="6693" y="271"/>
                  </a:cubicBezTo>
                  <a:cubicBezTo>
                    <a:pt x="6704" y="316"/>
                    <a:pt x="6704" y="248"/>
                    <a:pt x="6693" y="124"/>
                  </a:cubicBezTo>
                  <a:cubicBezTo>
                    <a:pt x="6647" y="68"/>
                    <a:pt x="6625" y="23"/>
                    <a:pt x="6602" y="0"/>
                  </a:cubicBezTo>
                  <a:cubicBezTo>
                    <a:pt x="6602" y="0"/>
                    <a:pt x="1" y="6804"/>
                    <a:pt x="4233" y="13586"/>
                  </a:cubicBezTo>
                  <a:cubicBezTo>
                    <a:pt x="10665" y="23900"/>
                    <a:pt x="20471" y="17761"/>
                    <a:pt x="20471" y="1776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"/>
            <p:cNvSpPr/>
            <p:nvPr/>
          </p:nvSpPr>
          <p:spPr>
            <a:xfrm>
              <a:off x="5705729" y="2492797"/>
              <a:ext cx="122797" cy="149120"/>
            </a:xfrm>
            <a:custGeom>
              <a:rect b="b" l="l" r="r" t="t"/>
              <a:pathLst>
                <a:path extrusionOk="0" h="4345" w="3578">
                  <a:moveTo>
                    <a:pt x="1" y="0"/>
                  </a:moveTo>
                  <a:cubicBezTo>
                    <a:pt x="125" y="271"/>
                    <a:pt x="260" y="531"/>
                    <a:pt x="418" y="790"/>
                  </a:cubicBezTo>
                  <a:cubicBezTo>
                    <a:pt x="565" y="1050"/>
                    <a:pt x="734" y="1298"/>
                    <a:pt x="926" y="1535"/>
                  </a:cubicBezTo>
                  <a:cubicBezTo>
                    <a:pt x="1129" y="1806"/>
                    <a:pt x="1344" y="2088"/>
                    <a:pt x="1592" y="2348"/>
                  </a:cubicBezTo>
                  <a:cubicBezTo>
                    <a:pt x="1829" y="2607"/>
                    <a:pt x="2054" y="2867"/>
                    <a:pt x="2291" y="3104"/>
                  </a:cubicBezTo>
                  <a:cubicBezTo>
                    <a:pt x="2404" y="3228"/>
                    <a:pt x="2528" y="3318"/>
                    <a:pt x="2630" y="3431"/>
                  </a:cubicBezTo>
                  <a:cubicBezTo>
                    <a:pt x="2731" y="3544"/>
                    <a:pt x="2833" y="3645"/>
                    <a:pt x="2923" y="3736"/>
                  </a:cubicBezTo>
                  <a:cubicBezTo>
                    <a:pt x="3126" y="3950"/>
                    <a:pt x="3341" y="4153"/>
                    <a:pt x="3578" y="4345"/>
                  </a:cubicBezTo>
                  <a:cubicBezTo>
                    <a:pt x="3465" y="4074"/>
                    <a:pt x="3330" y="3803"/>
                    <a:pt x="3172" y="3544"/>
                  </a:cubicBezTo>
                  <a:cubicBezTo>
                    <a:pt x="3025" y="3273"/>
                    <a:pt x="2856" y="3025"/>
                    <a:pt x="2664" y="2788"/>
                  </a:cubicBezTo>
                  <a:cubicBezTo>
                    <a:pt x="2472" y="2517"/>
                    <a:pt x="2258" y="2235"/>
                    <a:pt x="2009" y="1975"/>
                  </a:cubicBezTo>
                  <a:cubicBezTo>
                    <a:pt x="1772" y="1727"/>
                    <a:pt x="1547" y="1456"/>
                    <a:pt x="1310" y="1230"/>
                  </a:cubicBezTo>
                  <a:cubicBezTo>
                    <a:pt x="1073" y="1005"/>
                    <a:pt x="858" y="768"/>
                    <a:pt x="666" y="587"/>
                  </a:cubicBezTo>
                  <a:cubicBezTo>
                    <a:pt x="452" y="384"/>
                    <a:pt x="226" y="181"/>
                    <a:pt x="1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"/>
            <p:cNvSpPr/>
            <p:nvPr/>
          </p:nvSpPr>
          <p:spPr>
            <a:xfrm>
              <a:off x="5795579" y="2636460"/>
              <a:ext cx="46126" cy="50794"/>
            </a:xfrm>
            <a:custGeom>
              <a:rect b="b" l="l" r="r" t="t"/>
              <a:pathLst>
                <a:path extrusionOk="0" h="1480" w="1344">
                  <a:moveTo>
                    <a:pt x="1" y="1"/>
                  </a:moveTo>
                  <a:cubicBezTo>
                    <a:pt x="1" y="114"/>
                    <a:pt x="12" y="227"/>
                    <a:pt x="57" y="339"/>
                  </a:cubicBezTo>
                  <a:cubicBezTo>
                    <a:pt x="91" y="543"/>
                    <a:pt x="260" y="757"/>
                    <a:pt x="441" y="960"/>
                  </a:cubicBezTo>
                  <a:cubicBezTo>
                    <a:pt x="610" y="1118"/>
                    <a:pt x="802" y="1253"/>
                    <a:pt x="1005" y="1355"/>
                  </a:cubicBezTo>
                  <a:cubicBezTo>
                    <a:pt x="1118" y="1411"/>
                    <a:pt x="1219" y="1445"/>
                    <a:pt x="1343" y="1479"/>
                  </a:cubicBezTo>
                  <a:cubicBezTo>
                    <a:pt x="1321" y="1355"/>
                    <a:pt x="1287" y="1242"/>
                    <a:pt x="1242" y="1141"/>
                  </a:cubicBezTo>
                  <a:cubicBezTo>
                    <a:pt x="1140" y="926"/>
                    <a:pt x="1005" y="734"/>
                    <a:pt x="836" y="565"/>
                  </a:cubicBezTo>
                  <a:cubicBezTo>
                    <a:pt x="757" y="486"/>
                    <a:pt x="666" y="407"/>
                    <a:pt x="576" y="339"/>
                  </a:cubicBezTo>
                  <a:cubicBezTo>
                    <a:pt x="486" y="283"/>
                    <a:pt x="396" y="215"/>
                    <a:pt x="305" y="159"/>
                  </a:cubicBezTo>
                  <a:cubicBezTo>
                    <a:pt x="215" y="91"/>
                    <a:pt x="102" y="35"/>
                    <a:pt x="1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"/>
            <p:cNvSpPr/>
            <p:nvPr/>
          </p:nvSpPr>
          <p:spPr>
            <a:xfrm>
              <a:off x="3646598" y="2273973"/>
              <a:ext cx="327276" cy="265328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1" y="5959"/>
                  </a:lnTo>
                  <a:lnTo>
                    <a:pt x="4605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"/>
            <p:cNvSpPr/>
            <p:nvPr/>
          </p:nvSpPr>
          <p:spPr>
            <a:xfrm>
              <a:off x="3804607" y="2288318"/>
              <a:ext cx="938000" cy="603792"/>
            </a:xfrm>
            <a:custGeom>
              <a:rect b="b" l="l" r="r" t="t"/>
              <a:pathLst>
                <a:path extrusionOk="0" h="17593" w="27331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lnTo>
                    <a:pt x="26834" y="17592"/>
                  </a:lnTo>
                  <a:lnTo>
                    <a:pt x="27331" y="17468"/>
                  </a:lnTo>
                  <a:lnTo>
                    <a:pt x="27274" y="16701"/>
                  </a:lnTo>
                  <a:lnTo>
                    <a:pt x="16735" y="3668"/>
                  </a:ln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"/>
            <p:cNvSpPr/>
            <p:nvPr/>
          </p:nvSpPr>
          <p:spPr>
            <a:xfrm>
              <a:off x="3804607" y="2288318"/>
              <a:ext cx="424504" cy="333076"/>
            </a:xfrm>
            <a:custGeom>
              <a:rect b="b" l="l" r="r" t="t"/>
              <a:pathLst>
                <a:path extrusionOk="0" h="9705" w="12369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cubicBezTo>
                    <a:pt x="6636" y="8904"/>
                    <a:pt x="7222" y="8193"/>
                    <a:pt x="7798" y="7899"/>
                  </a:cubicBez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"/>
            <p:cNvSpPr/>
            <p:nvPr/>
          </p:nvSpPr>
          <p:spPr>
            <a:xfrm>
              <a:off x="3829386" y="1922948"/>
              <a:ext cx="1020128" cy="964907"/>
            </a:xfrm>
            <a:custGeom>
              <a:rect b="b" l="l" r="r" t="t"/>
              <a:pathLst>
                <a:path extrusionOk="0" h="28115" w="29724">
                  <a:moveTo>
                    <a:pt x="28649" y="0"/>
                  </a:moveTo>
                  <a:cubicBezTo>
                    <a:pt x="20607" y="0"/>
                    <a:pt x="12541" y="2806"/>
                    <a:pt x="5790" y="9180"/>
                  </a:cubicBezTo>
                  <a:cubicBezTo>
                    <a:pt x="3657" y="11188"/>
                    <a:pt x="1716" y="13389"/>
                    <a:pt x="1" y="15747"/>
                  </a:cubicBezTo>
                  <a:lnTo>
                    <a:pt x="6546" y="18794"/>
                  </a:lnTo>
                  <a:lnTo>
                    <a:pt x="26237" y="27945"/>
                  </a:lnTo>
                  <a:lnTo>
                    <a:pt x="26609" y="28114"/>
                  </a:lnTo>
                  <a:lnTo>
                    <a:pt x="26643" y="27776"/>
                  </a:lnTo>
                  <a:lnTo>
                    <a:pt x="28414" y="11922"/>
                  </a:lnTo>
                  <a:lnTo>
                    <a:pt x="29723" y="17"/>
                  </a:lnTo>
                  <a:cubicBezTo>
                    <a:pt x="29365" y="6"/>
                    <a:pt x="29007" y="0"/>
                    <a:pt x="28649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"/>
            <p:cNvSpPr/>
            <p:nvPr/>
          </p:nvSpPr>
          <p:spPr>
            <a:xfrm>
              <a:off x="3670999" y="1789134"/>
              <a:ext cx="1193238" cy="674251"/>
            </a:xfrm>
            <a:custGeom>
              <a:rect b="b" l="l" r="r" t="t"/>
              <a:pathLst>
                <a:path extrusionOk="0" h="19646" w="34768">
                  <a:moveTo>
                    <a:pt x="34767" y="0"/>
                  </a:moveTo>
                  <a:cubicBezTo>
                    <a:pt x="31009" y="0"/>
                    <a:pt x="27274" y="463"/>
                    <a:pt x="23630" y="1377"/>
                  </a:cubicBezTo>
                  <a:cubicBezTo>
                    <a:pt x="23630" y="1377"/>
                    <a:pt x="8035" y="5225"/>
                    <a:pt x="0" y="17502"/>
                  </a:cubicBezTo>
                  <a:lnTo>
                    <a:pt x="4616" y="19646"/>
                  </a:lnTo>
                  <a:cubicBezTo>
                    <a:pt x="6331" y="17276"/>
                    <a:pt x="8261" y="15076"/>
                    <a:pt x="10393" y="13079"/>
                  </a:cubicBezTo>
                  <a:cubicBezTo>
                    <a:pt x="17145" y="6705"/>
                    <a:pt x="25210" y="3899"/>
                    <a:pt x="33262" y="3899"/>
                  </a:cubicBezTo>
                  <a:cubicBezTo>
                    <a:pt x="33621" y="3899"/>
                    <a:pt x="33980" y="3905"/>
                    <a:pt x="34338" y="3916"/>
                  </a:cubicBezTo>
                  <a:lnTo>
                    <a:pt x="34767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"/>
            <p:cNvSpPr/>
            <p:nvPr/>
          </p:nvSpPr>
          <p:spPr>
            <a:xfrm>
              <a:off x="3829386" y="1922948"/>
              <a:ext cx="1020128" cy="645010"/>
            </a:xfrm>
            <a:custGeom>
              <a:rect b="b" l="l" r="r" t="t"/>
              <a:pathLst>
                <a:path extrusionOk="0" h="18794" w="29724">
                  <a:moveTo>
                    <a:pt x="28647" y="0"/>
                  </a:moveTo>
                  <a:cubicBezTo>
                    <a:pt x="20595" y="0"/>
                    <a:pt x="12530" y="2806"/>
                    <a:pt x="5778" y="9180"/>
                  </a:cubicBezTo>
                  <a:cubicBezTo>
                    <a:pt x="3646" y="11177"/>
                    <a:pt x="1716" y="13377"/>
                    <a:pt x="1" y="15747"/>
                  </a:cubicBezTo>
                  <a:lnTo>
                    <a:pt x="6534" y="18794"/>
                  </a:lnTo>
                  <a:cubicBezTo>
                    <a:pt x="6602" y="18748"/>
                    <a:pt x="6681" y="18703"/>
                    <a:pt x="6737" y="18669"/>
                  </a:cubicBezTo>
                  <a:cubicBezTo>
                    <a:pt x="9750" y="17315"/>
                    <a:pt x="12402" y="18478"/>
                    <a:pt x="14275" y="15284"/>
                  </a:cubicBezTo>
                  <a:cubicBezTo>
                    <a:pt x="16182" y="12305"/>
                    <a:pt x="16487" y="7160"/>
                    <a:pt x="21350" y="7103"/>
                  </a:cubicBezTo>
                  <a:cubicBezTo>
                    <a:pt x="24487" y="7148"/>
                    <a:pt x="26270" y="9981"/>
                    <a:pt x="28403" y="11922"/>
                  </a:cubicBezTo>
                  <a:lnTo>
                    <a:pt x="29723" y="17"/>
                  </a:lnTo>
                  <a:cubicBezTo>
                    <a:pt x="29365" y="6"/>
                    <a:pt x="29006" y="0"/>
                    <a:pt x="28647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"/>
            <p:cNvSpPr/>
            <p:nvPr/>
          </p:nvSpPr>
          <p:spPr>
            <a:xfrm>
              <a:off x="3670622" y="1787589"/>
              <a:ext cx="1193615" cy="602213"/>
            </a:xfrm>
            <a:custGeom>
              <a:rect b="b" l="l" r="r" t="t"/>
              <a:pathLst>
                <a:path extrusionOk="0" h="17547" w="34779">
                  <a:moveTo>
                    <a:pt x="33029" y="0"/>
                  </a:moveTo>
                  <a:cubicBezTo>
                    <a:pt x="32476" y="0"/>
                    <a:pt x="31799" y="11"/>
                    <a:pt x="31032" y="68"/>
                  </a:cubicBezTo>
                  <a:cubicBezTo>
                    <a:pt x="30253" y="113"/>
                    <a:pt x="29396" y="192"/>
                    <a:pt x="28448" y="305"/>
                  </a:cubicBezTo>
                  <a:cubicBezTo>
                    <a:pt x="27500" y="406"/>
                    <a:pt x="26484" y="587"/>
                    <a:pt x="25412" y="801"/>
                  </a:cubicBezTo>
                  <a:cubicBezTo>
                    <a:pt x="24284" y="1004"/>
                    <a:pt x="23167" y="1286"/>
                    <a:pt x="22072" y="1625"/>
                  </a:cubicBezTo>
                  <a:cubicBezTo>
                    <a:pt x="19702" y="2404"/>
                    <a:pt x="17400" y="3340"/>
                    <a:pt x="15177" y="4469"/>
                  </a:cubicBezTo>
                  <a:cubicBezTo>
                    <a:pt x="14049" y="5033"/>
                    <a:pt x="12932" y="5642"/>
                    <a:pt x="11860" y="6285"/>
                  </a:cubicBezTo>
                  <a:cubicBezTo>
                    <a:pt x="10777" y="6929"/>
                    <a:pt x="9761" y="7617"/>
                    <a:pt x="8802" y="8316"/>
                  </a:cubicBezTo>
                  <a:cubicBezTo>
                    <a:pt x="7843" y="9016"/>
                    <a:pt x="6940" y="9738"/>
                    <a:pt x="6128" y="10460"/>
                  </a:cubicBezTo>
                  <a:cubicBezTo>
                    <a:pt x="5315" y="11183"/>
                    <a:pt x="4559" y="11882"/>
                    <a:pt x="3905" y="12571"/>
                  </a:cubicBezTo>
                  <a:cubicBezTo>
                    <a:pt x="3239" y="13259"/>
                    <a:pt x="2675" y="13913"/>
                    <a:pt x="2178" y="14511"/>
                  </a:cubicBezTo>
                  <a:lnTo>
                    <a:pt x="1512" y="15358"/>
                  </a:lnTo>
                  <a:lnTo>
                    <a:pt x="971" y="16103"/>
                  </a:lnTo>
                  <a:cubicBezTo>
                    <a:pt x="632" y="16543"/>
                    <a:pt x="418" y="16926"/>
                    <a:pt x="248" y="17163"/>
                  </a:cubicBezTo>
                  <a:lnTo>
                    <a:pt x="0" y="17547"/>
                  </a:lnTo>
                  <a:lnTo>
                    <a:pt x="260" y="17175"/>
                  </a:lnTo>
                  <a:cubicBezTo>
                    <a:pt x="440" y="16938"/>
                    <a:pt x="677" y="16565"/>
                    <a:pt x="1027" y="16148"/>
                  </a:cubicBezTo>
                  <a:cubicBezTo>
                    <a:pt x="1196" y="15933"/>
                    <a:pt x="1388" y="15685"/>
                    <a:pt x="1591" y="15425"/>
                  </a:cubicBezTo>
                  <a:lnTo>
                    <a:pt x="2291" y="14602"/>
                  </a:lnTo>
                  <a:cubicBezTo>
                    <a:pt x="2799" y="14026"/>
                    <a:pt x="3385" y="13394"/>
                    <a:pt x="4063" y="12729"/>
                  </a:cubicBezTo>
                  <a:cubicBezTo>
                    <a:pt x="4740" y="12063"/>
                    <a:pt x="5484" y="11363"/>
                    <a:pt x="6319" y="10675"/>
                  </a:cubicBezTo>
                  <a:cubicBezTo>
                    <a:pt x="7154" y="9987"/>
                    <a:pt x="8057" y="9287"/>
                    <a:pt x="9016" y="8610"/>
                  </a:cubicBezTo>
                  <a:cubicBezTo>
                    <a:pt x="11047" y="7199"/>
                    <a:pt x="13169" y="5936"/>
                    <a:pt x="15381" y="4852"/>
                  </a:cubicBezTo>
                  <a:cubicBezTo>
                    <a:pt x="17592" y="3758"/>
                    <a:pt x="19883" y="2832"/>
                    <a:pt x="22230" y="2088"/>
                  </a:cubicBezTo>
                  <a:cubicBezTo>
                    <a:pt x="23302" y="1738"/>
                    <a:pt x="24408" y="1456"/>
                    <a:pt x="25514" y="1230"/>
                  </a:cubicBezTo>
                  <a:cubicBezTo>
                    <a:pt x="26563" y="1004"/>
                    <a:pt x="27579" y="835"/>
                    <a:pt x="28504" y="677"/>
                  </a:cubicBezTo>
                  <a:cubicBezTo>
                    <a:pt x="29441" y="519"/>
                    <a:pt x="30298" y="406"/>
                    <a:pt x="31066" y="327"/>
                  </a:cubicBezTo>
                  <a:lnTo>
                    <a:pt x="32126" y="214"/>
                  </a:lnTo>
                  <a:cubicBezTo>
                    <a:pt x="32465" y="192"/>
                    <a:pt x="32758" y="169"/>
                    <a:pt x="33040" y="147"/>
                  </a:cubicBezTo>
                  <a:cubicBezTo>
                    <a:pt x="33593" y="90"/>
                    <a:pt x="34033" y="90"/>
                    <a:pt x="34327" y="68"/>
                  </a:cubicBezTo>
                  <a:lnTo>
                    <a:pt x="34778" y="45"/>
                  </a:lnTo>
                  <a:lnTo>
                    <a:pt x="34315" y="23"/>
                  </a:lnTo>
                  <a:cubicBezTo>
                    <a:pt x="34022" y="11"/>
                    <a:pt x="33582" y="11"/>
                    <a:pt x="33029" y="0"/>
                  </a:cubicBez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"/>
            <p:cNvSpPr/>
            <p:nvPr/>
          </p:nvSpPr>
          <p:spPr>
            <a:xfrm>
              <a:off x="4356850" y="2633372"/>
              <a:ext cx="88717" cy="69361"/>
            </a:xfrm>
            <a:custGeom>
              <a:rect b="b" l="l" r="r" t="t"/>
              <a:pathLst>
                <a:path extrusionOk="0" h="2021" w="2585">
                  <a:moveTo>
                    <a:pt x="1" y="1"/>
                  </a:moveTo>
                  <a:lnTo>
                    <a:pt x="1" y="1"/>
                  </a:lnTo>
                  <a:cubicBezTo>
                    <a:pt x="91" y="147"/>
                    <a:pt x="193" y="294"/>
                    <a:pt x="317" y="418"/>
                  </a:cubicBezTo>
                  <a:cubicBezTo>
                    <a:pt x="576" y="700"/>
                    <a:pt x="858" y="960"/>
                    <a:pt x="1174" y="1174"/>
                  </a:cubicBezTo>
                  <a:cubicBezTo>
                    <a:pt x="1332" y="1298"/>
                    <a:pt x="1490" y="1411"/>
                    <a:pt x="1660" y="1513"/>
                  </a:cubicBezTo>
                  <a:cubicBezTo>
                    <a:pt x="1818" y="1603"/>
                    <a:pt x="1976" y="1693"/>
                    <a:pt x="2111" y="1772"/>
                  </a:cubicBezTo>
                  <a:cubicBezTo>
                    <a:pt x="2258" y="1874"/>
                    <a:pt x="2427" y="1953"/>
                    <a:pt x="2585" y="2021"/>
                  </a:cubicBezTo>
                  <a:cubicBezTo>
                    <a:pt x="2506" y="1863"/>
                    <a:pt x="2404" y="1716"/>
                    <a:pt x="2303" y="1569"/>
                  </a:cubicBezTo>
                  <a:cubicBezTo>
                    <a:pt x="2055" y="1276"/>
                    <a:pt x="1772" y="1005"/>
                    <a:pt x="1456" y="791"/>
                  </a:cubicBezTo>
                  <a:cubicBezTo>
                    <a:pt x="1141" y="565"/>
                    <a:pt x="825" y="373"/>
                    <a:pt x="486" y="204"/>
                  </a:cubicBezTo>
                  <a:cubicBezTo>
                    <a:pt x="328" y="125"/>
                    <a:pt x="159" y="57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"/>
            <p:cNvSpPr/>
            <p:nvPr/>
          </p:nvSpPr>
          <p:spPr>
            <a:xfrm>
              <a:off x="4131848" y="2561334"/>
              <a:ext cx="246726" cy="123209"/>
            </a:xfrm>
            <a:custGeom>
              <a:rect b="b" l="l" r="r" t="t"/>
              <a:pathLst>
                <a:path extrusionOk="0" h="3590" w="7189">
                  <a:moveTo>
                    <a:pt x="1" y="1"/>
                  </a:moveTo>
                  <a:cubicBezTo>
                    <a:pt x="1" y="1"/>
                    <a:pt x="102" y="80"/>
                    <a:pt x="283" y="204"/>
                  </a:cubicBezTo>
                  <a:cubicBezTo>
                    <a:pt x="463" y="328"/>
                    <a:pt x="723" y="509"/>
                    <a:pt x="1039" y="723"/>
                  </a:cubicBezTo>
                  <a:cubicBezTo>
                    <a:pt x="1197" y="825"/>
                    <a:pt x="1366" y="949"/>
                    <a:pt x="1558" y="1050"/>
                  </a:cubicBezTo>
                  <a:cubicBezTo>
                    <a:pt x="1750" y="1152"/>
                    <a:pt x="1953" y="1253"/>
                    <a:pt x="2156" y="1366"/>
                  </a:cubicBezTo>
                  <a:cubicBezTo>
                    <a:pt x="2573" y="1592"/>
                    <a:pt x="3036" y="1818"/>
                    <a:pt x="3488" y="2021"/>
                  </a:cubicBezTo>
                  <a:cubicBezTo>
                    <a:pt x="3939" y="2224"/>
                    <a:pt x="4390" y="2438"/>
                    <a:pt x="4830" y="2619"/>
                  </a:cubicBezTo>
                  <a:cubicBezTo>
                    <a:pt x="5045" y="2709"/>
                    <a:pt x="5248" y="2788"/>
                    <a:pt x="5451" y="2878"/>
                  </a:cubicBezTo>
                  <a:cubicBezTo>
                    <a:pt x="5654" y="2980"/>
                    <a:pt x="5835" y="3059"/>
                    <a:pt x="6015" y="3127"/>
                  </a:cubicBezTo>
                  <a:cubicBezTo>
                    <a:pt x="6354" y="3273"/>
                    <a:pt x="6658" y="3386"/>
                    <a:pt x="6861" y="3465"/>
                  </a:cubicBezTo>
                  <a:cubicBezTo>
                    <a:pt x="7065" y="3544"/>
                    <a:pt x="7189" y="3589"/>
                    <a:pt x="7189" y="3589"/>
                  </a:cubicBezTo>
                  <a:cubicBezTo>
                    <a:pt x="7189" y="3589"/>
                    <a:pt x="7076" y="3510"/>
                    <a:pt x="6895" y="3386"/>
                  </a:cubicBezTo>
                  <a:cubicBezTo>
                    <a:pt x="6704" y="3262"/>
                    <a:pt x="6455" y="3081"/>
                    <a:pt x="6128" y="2878"/>
                  </a:cubicBezTo>
                  <a:cubicBezTo>
                    <a:pt x="5812" y="2686"/>
                    <a:pt x="5440" y="2461"/>
                    <a:pt x="5011" y="2235"/>
                  </a:cubicBezTo>
                  <a:cubicBezTo>
                    <a:pt x="4593" y="2021"/>
                    <a:pt x="4142" y="1795"/>
                    <a:pt x="3679" y="1581"/>
                  </a:cubicBezTo>
                  <a:cubicBezTo>
                    <a:pt x="3228" y="1377"/>
                    <a:pt x="2777" y="1163"/>
                    <a:pt x="2337" y="983"/>
                  </a:cubicBezTo>
                  <a:lnTo>
                    <a:pt x="1716" y="723"/>
                  </a:lnTo>
                  <a:lnTo>
                    <a:pt x="1163" y="475"/>
                  </a:lnTo>
                  <a:cubicBezTo>
                    <a:pt x="824" y="317"/>
                    <a:pt x="531" y="204"/>
                    <a:pt x="328" y="125"/>
                  </a:cubicBezTo>
                  <a:cubicBezTo>
                    <a:pt x="125" y="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"/>
            <p:cNvSpPr/>
            <p:nvPr/>
          </p:nvSpPr>
          <p:spPr>
            <a:xfrm>
              <a:off x="4360729" y="2399481"/>
              <a:ext cx="134809" cy="204890"/>
            </a:xfrm>
            <a:custGeom>
              <a:rect b="b" l="l" r="r" t="t"/>
              <a:pathLst>
                <a:path extrusionOk="0" h="5970" w="3928">
                  <a:moveTo>
                    <a:pt x="1" y="0"/>
                  </a:moveTo>
                  <a:cubicBezTo>
                    <a:pt x="1" y="0"/>
                    <a:pt x="170" y="418"/>
                    <a:pt x="475" y="1016"/>
                  </a:cubicBezTo>
                  <a:cubicBezTo>
                    <a:pt x="633" y="1332"/>
                    <a:pt x="813" y="1670"/>
                    <a:pt x="1028" y="2031"/>
                  </a:cubicBezTo>
                  <a:cubicBezTo>
                    <a:pt x="1231" y="2404"/>
                    <a:pt x="1456" y="2787"/>
                    <a:pt x="1716" y="3160"/>
                  </a:cubicBezTo>
                  <a:cubicBezTo>
                    <a:pt x="2212" y="3893"/>
                    <a:pt x="2754" y="4604"/>
                    <a:pt x="3183" y="5123"/>
                  </a:cubicBezTo>
                  <a:cubicBezTo>
                    <a:pt x="3600" y="5642"/>
                    <a:pt x="3928" y="5969"/>
                    <a:pt x="3928" y="5969"/>
                  </a:cubicBezTo>
                  <a:cubicBezTo>
                    <a:pt x="3928" y="5969"/>
                    <a:pt x="3724" y="5552"/>
                    <a:pt x="3397" y="4965"/>
                  </a:cubicBezTo>
                  <a:cubicBezTo>
                    <a:pt x="3070" y="4378"/>
                    <a:pt x="2596" y="3622"/>
                    <a:pt x="2100" y="2889"/>
                  </a:cubicBezTo>
                  <a:cubicBezTo>
                    <a:pt x="1840" y="2516"/>
                    <a:pt x="1614" y="2144"/>
                    <a:pt x="1377" y="1805"/>
                  </a:cubicBezTo>
                  <a:cubicBezTo>
                    <a:pt x="1140" y="1456"/>
                    <a:pt x="915" y="1140"/>
                    <a:pt x="712" y="880"/>
                  </a:cubicBezTo>
                  <a:cubicBezTo>
                    <a:pt x="317" y="35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"/>
            <p:cNvSpPr/>
            <p:nvPr/>
          </p:nvSpPr>
          <p:spPr>
            <a:xfrm>
              <a:off x="4734061" y="2222493"/>
              <a:ext cx="19391" cy="302496"/>
            </a:xfrm>
            <a:custGeom>
              <a:rect b="b" l="l" r="r" t="t"/>
              <a:pathLst>
                <a:path extrusionOk="0" h="8814" w="565">
                  <a:moveTo>
                    <a:pt x="170" y="0"/>
                  </a:moveTo>
                  <a:cubicBezTo>
                    <a:pt x="170" y="0"/>
                    <a:pt x="147" y="136"/>
                    <a:pt x="136" y="384"/>
                  </a:cubicBezTo>
                  <a:cubicBezTo>
                    <a:pt x="113" y="621"/>
                    <a:pt x="80" y="971"/>
                    <a:pt x="68" y="1377"/>
                  </a:cubicBezTo>
                  <a:cubicBezTo>
                    <a:pt x="23" y="2212"/>
                    <a:pt x="1" y="3306"/>
                    <a:pt x="46" y="4412"/>
                  </a:cubicBezTo>
                  <a:cubicBezTo>
                    <a:pt x="80" y="5518"/>
                    <a:pt x="136" y="6613"/>
                    <a:pt x="215" y="7436"/>
                  </a:cubicBezTo>
                  <a:cubicBezTo>
                    <a:pt x="260" y="7854"/>
                    <a:pt x="305" y="8192"/>
                    <a:pt x="339" y="8429"/>
                  </a:cubicBezTo>
                  <a:cubicBezTo>
                    <a:pt x="373" y="8666"/>
                    <a:pt x="396" y="8813"/>
                    <a:pt x="396" y="8813"/>
                  </a:cubicBezTo>
                  <a:cubicBezTo>
                    <a:pt x="396" y="8813"/>
                    <a:pt x="418" y="8678"/>
                    <a:pt x="429" y="8429"/>
                  </a:cubicBezTo>
                  <a:cubicBezTo>
                    <a:pt x="441" y="8192"/>
                    <a:pt x="475" y="7843"/>
                    <a:pt x="497" y="7425"/>
                  </a:cubicBezTo>
                  <a:cubicBezTo>
                    <a:pt x="531" y="6601"/>
                    <a:pt x="565" y="5507"/>
                    <a:pt x="520" y="4401"/>
                  </a:cubicBezTo>
                  <a:cubicBezTo>
                    <a:pt x="486" y="3295"/>
                    <a:pt x="418" y="2201"/>
                    <a:pt x="339" y="1377"/>
                  </a:cubicBezTo>
                  <a:cubicBezTo>
                    <a:pt x="305" y="959"/>
                    <a:pt x="260" y="621"/>
                    <a:pt x="226" y="384"/>
                  </a:cubicBezTo>
                  <a:cubicBezTo>
                    <a:pt x="192" y="136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"/>
            <p:cNvSpPr/>
            <p:nvPr/>
          </p:nvSpPr>
          <p:spPr>
            <a:xfrm>
              <a:off x="3997486" y="2297997"/>
              <a:ext cx="164221" cy="138310"/>
            </a:xfrm>
            <a:custGeom>
              <a:rect b="b" l="l" r="r" t="t"/>
              <a:pathLst>
                <a:path extrusionOk="0" h="4030" w="4785">
                  <a:moveTo>
                    <a:pt x="0" y="1"/>
                  </a:moveTo>
                  <a:cubicBezTo>
                    <a:pt x="0" y="1"/>
                    <a:pt x="248" y="317"/>
                    <a:pt x="643" y="745"/>
                  </a:cubicBezTo>
                  <a:cubicBezTo>
                    <a:pt x="1049" y="1174"/>
                    <a:pt x="1580" y="1738"/>
                    <a:pt x="2200" y="2235"/>
                  </a:cubicBezTo>
                  <a:cubicBezTo>
                    <a:pt x="2810" y="2731"/>
                    <a:pt x="3442" y="3194"/>
                    <a:pt x="3938" y="3521"/>
                  </a:cubicBezTo>
                  <a:cubicBezTo>
                    <a:pt x="4209" y="3702"/>
                    <a:pt x="4502" y="3871"/>
                    <a:pt x="4785" y="4029"/>
                  </a:cubicBezTo>
                  <a:cubicBezTo>
                    <a:pt x="4785" y="4029"/>
                    <a:pt x="4536" y="3713"/>
                    <a:pt x="4119" y="3307"/>
                  </a:cubicBezTo>
                  <a:cubicBezTo>
                    <a:pt x="3701" y="2889"/>
                    <a:pt x="3115" y="2370"/>
                    <a:pt x="2516" y="1874"/>
                  </a:cubicBezTo>
                  <a:cubicBezTo>
                    <a:pt x="2212" y="1625"/>
                    <a:pt x="1918" y="1366"/>
                    <a:pt x="1625" y="1140"/>
                  </a:cubicBezTo>
                  <a:cubicBezTo>
                    <a:pt x="1343" y="915"/>
                    <a:pt x="1061" y="711"/>
                    <a:pt x="824" y="542"/>
                  </a:cubicBezTo>
                  <a:cubicBezTo>
                    <a:pt x="339" y="1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"/>
            <p:cNvSpPr/>
            <p:nvPr/>
          </p:nvSpPr>
          <p:spPr>
            <a:xfrm>
              <a:off x="4462213" y="2037748"/>
              <a:ext cx="79794" cy="328065"/>
            </a:xfrm>
            <a:custGeom>
              <a:rect b="b" l="l" r="r" t="t"/>
              <a:pathLst>
                <a:path extrusionOk="0" h="9559" w="2325">
                  <a:moveTo>
                    <a:pt x="0" y="1"/>
                  </a:moveTo>
                  <a:cubicBezTo>
                    <a:pt x="0" y="1"/>
                    <a:pt x="11" y="170"/>
                    <a:pt x="57" y="429"/>
                  </a:cubicBezTo>
                  <a:cubicBezTo>
                    <a:pt x="102" y="689"/>
                    <a:pt x="158" y="1073"/>
                    <a:pt x="248" y="1524"/>
                  </a:cubicBezTo>
                  <a:cubicBezTo>
                    <a:pt x="418" y="2438"/>
                    <a:pt x="677" y="3634"/>
                    <a:pt x="982" y="4819"/>
                  </a:cubicBezTo>
                  <a:cubicBezTo>
                    <a:pt x="1140" y="5417"/>
                    <a:pt x="1275" y="6015"/>
                    <a:pt x="1422" y="6579"/>
                  </a:cubicBezTo>
                  <a:cubicBezTo>
                    <a:pt x="1557" y="7132"/>
                    <a:pt x="1715" y="7651"/>
                    <a:pt x="1839" y="8091"/>
                  </a:cubicBezTo>
                  <a:cubicBezTo>
                    <a:pt x="1975" y="8543"/>
                    <a:pt x="2099" y="8893"/>
                    <a:pt x="2178" y="9163"/>
                  </a:cubicBezTo>
                  <a:cubicBezTo>
                    <a:pt x="2268" y="9423"/>
                    <a:pt x="2325" y="9558"/>
                    <a:pt x="2325" y="9558"/>
                  </a:cubicBezTo>
                  <a:cubicBezTo>
                    <a:pt x="2325" y="9558"/>
                    <a:pt x="2313" y="9412"/>
                    <a:pt x="2268" y="9141"/>
                  </a:cubicBezTo>
                  <a:cubicBezTo>
                    <a:pt x="2234" y="8870"/>
                    <a:pt x="2189" y="8498"/>
                    <a:pt x="2110" y="8035"/>
                  </a:cubicBezTo>
                  <a:cubicBezTo>
                    <a:pt x="2043" y="7584"/>
                    <a:pt x="1941" y="7053"/>
                    <a:pt x="1828" y="6489"/>
                  </a:cubicBezTo>
                  <a:cubicBezTo>
                    <a:pt x="1715" y="5914"/>
                    <a:pt x="1591" y="5315"/>
                    <a:pt x="1444" y="4717"/>
                  </a:cubicBezTo>
                  <a:cubicBezTo>
                    <a:pt x="1140" y="3521"/>
                    <a:pt x="801" y="2348"/>
                    <a:pt x="519" y="1468"/>
                  </a:cubicBezTo>
                  <a:cubicBezTo>
                    <a:pt x="372" y="1016"/>
                    <a:pt x="237" y="655"/>
                    <a:pt x="147" y="407"/>
                  </a:cubicBezTo>
                  <a:cubicBezTo>
                    <a:pt x="57" y="14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"/>
            <p:cNvSpPr/>
            <p:nvPr/>
          </p:nvSpPr>
          <p:spPr>
            <a:xfrm>
              <a:off x="4747995" y="1944020"/>
              <a:ext cx="29858" cy="219614"/>
            </a:xfrm>
            <a:custGeom>
              <a:rect b="b" l="l" r="r" t="t"/>
              <a:pathLst>
                <a:path extrusionOk="0" h="6399" w="870">
                  <a:moveTo>
                    <a:pt x="689" y="1"/>
                  </a:moveTo>
                  <a:cubicBezTo>
                    <a:pt x="689" y="1"/>
                    <a:pt x="599" y="396"/>
                    <a:pt x="531" y="1005"/>
                  </a:cubicBezTo>
                  <a:cubicBezTo>
                    <a:pt x="486" y="1299"/>
                    <a:pt x="475" y="1660"/>
                    <a:pt x="430" y="2032"/>
                  </a:cubicBezTo>
                  <a:cubicBezTo>
                    <a:pt x="385" y="2404"/>
                    <a:pt x="373" y="2799"/>
                    <a:pt x="317" y="3194"/>
                  </a:cubicBezTo>
                  <a:cubicBezTo>
                    <a:pt x="272" y="3589"/>
                    <a:pt x="227" y="3984"/>
                    <a:pt x="181" y="4357"/>
                  </a:cubicBezTo>
                  <a:cubicBezTo>
                    <a:pt x="136" y="4729"/>
                    <a:pt x="80" y="5079"/>
                    <a:pt x="57" y="5383"/>
                  </a:cubicBezTo>
                  <a:cubicBezTo>
                    <a:pt x="1" y="5993"/>
                    <a:pt x="1" y="6399"/>
                    <a:pt x="1" y="6399"/>
                  </a:cubicBezTo>
                  <a:cubicBezTo>
                    <a:pt x="1" y="6399"/>
                    <a:pt x="159" y="6015"/>
                    <a:pt x="317" y="5440"/>
                  </a:cubicBezTo>
                  <a:cubicBezTo>
                    <a:pt x="362" y="5293"/>
                    <a:pt x="418" y="5124"/>
                    <a:pt x="452" y="4966"/>
                  </a:cubicBezTo>
                  <a:cubicBezTo>
                    <a:pt x="497" y="4797"/>
                    <a:pt x="554" y="4616"/>
                    <a:pt x="588" y="4436"/>
                  </a:cubicBezTo>
                  <a:cubicBezTo>
                    <a:pt x="667" y="4052"/>
                    <a:pt x="734" y="3657"/>
                    <a:pt x="802" y="3251"/>
                  </a:cubicBezTo>
                  <a:cubicBezTo>
                    <a:pt x="825" y="2844"/>
                    <a:pt x="858" y="2427"/>
                    <a:pt x="858" y="2055"/>
                  </a:cubicBezTo>
                  <a:cubicBezTo>
                    <a:pt x="870" y="1851"/>
                    <a:pt x="847" y="1671"/>
                    <a:pt x="836" y="1502"/>
                  </a:cubicBezTo>
                  <a:cubicBezTo>
                    <a:pt x="836" y="1321"/>
                    <a:pt x="825" y="1163"/>
                    <a:pt x="802" y="1005"/>
                  </a:cubicBezTo>
                  <a:cubicBezTo>
                    <a:pt x="768" y="407"/>
                    <a:pt x="689" y="1"/>
                    <a:pt x="689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"/>
            <p:cNvSpPr/>
            <p:nvPr/>
          </p:nvSpPr>
          <p:spPr>
            <a:xfrm>
              <a:off x="4490115" y="2431261"/>
              <a:ext cx="39674" cy="35384"/>
            </a:xfrm>
            <a:custGeom>
              <a:rect b="b" l="l" r="r" t="t"/>
              <a:pathLst>
                <a:path extrusionOk="0" h="1031" w="1156">
                  <a:moveTo>
                    <a:pt x="326" y="0"/>
                  </a:moveTo>
                  <a:cubicBezTo>
                    <a:pt x="190" y="0"/>
                    <a:pt x="75" y="75"/>
                    <a:pt x="33" y="259"/>
                  </a:cubicBezTo>
                  <a:cubicBezTo>
                    <a:pt x="33" y="281"/>
                    <a:pt x="33" y="304"/>
                    <a:pt x="33" y="327"/>
                  </a:cubicBezTo>
                  <a:cubicBezTo>
                    <a:pt x="0" y="642"/>
                    <a:pt x="302" y="1030"/>
                    <a:pt x="590" y="1030"/>
                  </a:cubicBezTo>
                  <a:cubicBezTo>
                    <a:pt x="694" y="1030"/>
                    <a:pt x="796" y="980"/>
                    <a:pt x="880" y="857"/>
                  </a:cubicBezTo>
                  <a:cubicBezTo>
                    <a:pt x="1155" y="484"/>
                    <a:pt x="674" y="0"/>
                    <a:pt x="32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"/>
            <p:cNvSpPr/>
            <p:nvPr/>
          </p:nvSpPr>
          <p:spPr>
            <a:xfrm>
              <a:off x="4601827" y="2487958"/>
              <a:ext cx="39640" cy="34903"/>
            </a:xfrm>
            <a:custGeom>
              <a:rect b="b" l="l" r="r" t="t"/>
              <a:pathLst>
                <a:path extrusionOk="0" h="1017" w="1155">
                  <a:moveTo>
                    <a:pt x="322" y="1"/>
                  </a:moveTo>
                  <a:cubicBezTo>
                    <a:pt x="182" y="1"/>
                    <a:pt x="64" y="77"/>
                    <a:pt x="28" y="266"/>
                  </a:cubicBezTo>
                  <a:cubicBezTo>
                    <a:pt x="28" y="288"/>
                    <a:pt x="28" y="311"/>
                    <a:pt x="17" y="333"/>
                  </a:cubicBezTo>
                  <a:cubicBezTo>
                    <a:pt x="0" y="639"/>
                    <a:pt x="310" y="1016"/>
                    <a:pt x="601" y="1016"/>
                  </a:cubicBezTo>
                  <a:cubicBezTo>
                    <a:pt x="708" y="1016"/>
                    <a:pt x="812" y="965"/>
                    <a:pt x="897" y="841"/>
                  </a:cubicBezTo>
                  <a:cubicBezTo>
                    <a:pt x="1154" y="464"/>
                    <a:pt x="668" y="1"/>
                    <a:pt x="32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"/>
            <p:cNvSpPr/>
            <p:nvPr/>
          </p:nvSpPr>
          <p:spPr>
            <a:xfrm>
              <a:off x="4754791" y="2297859"/>
              <a:ext cx="38095" cy="37374"/>
            </a:xfrm>
            <a:custGeom>
              <a:rect b="b" l="l" r="r" t="t"/>
              <a:pathLst>
                <a:path extrusionOk="0" h="1089" w="1110">
                  <a:moveTo>
                    <a:pt x="623" y="1"/>
                  </a:moveTo>
                  <a:cubicBezTo>
                    <a:pt x="603" y="1"/>
                    <a:pt x="581" y="2"/>
                    <a:pt x="559" y="5"/>
                  </a:cubicBezTo>
                  <a:cubicBezTo>
                    <a:pt x="0" y="74"/>
                    <a:pt x="85" y="1088"/>
                    <a:pt x="510" y="1088"/>
                  </a:cubicBezTo>
                  <a:cubicBezTo>
                    <a:pt x="566" y="1088"/>
                    <a:pt x="628" y="1071"/>
                    <a:pt x="694" y="1031"/>
                  </a:cubicBezTo>
                  <a:cubicBezTo>
                    <a:pt x="717" y="1020"/>
                    <a:pt x="739" y="1009"/>
                    <a:pt x="751" y="998"/>
                  </a:cubicBezTo>
                  <a:cubicBezTo>
                    <a:pt x="1076" y="748"/>
                    <a:pt x="1109" y="1"/>
                    <a:pt x="6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"/>
            <p:cNvSpPr/>
            <p:nvPr/>
          </p:nvSpPr>
          <p:spPr>
            <a:xfrm>
              <a:off x="4609308" y="2752325"/>
              <a:ext cx="39262" cy="31849"/>
            </a:xfrm>
            <a:custGeom>
              <a:rect b="b" l="l" r="r" t="t"/>
              <a:pathLst>
                <a:path extrusionOk="0" h="928" w="1144">
                  <a:moveTo>
                    <a:pt x="456" y="0"/>
                  </a:moveTo>
                  <a:cubicBezTo>
                    <a:pt x="300" y="0"/>
                    <a:pt x="162" y="80"/>
                    <a:pt x="104" y="281"/>
                  </a:cubicBezTo>
                  <a:cubicBezTo>
                    <a:pt x="1" y="659"/>
                    <a:pt x="429" y="928"/>
                    <a:pt x="759" y="928"/>
                  </a:cubicBezTo>
                  <a:cubicBezTo>
                    <a:pt x="971" y="928"/>
                    <a:pt x="1143" y="817"/>
                    <a:pt x="1108" y="552"/>
                  </a:cubicBezTo>
                  <a:cubicBezTo>
                    <a:pt x="1097" y="529"/>
                    <a:pt x="1097" y="507"/>
                    <a:pt x="1097" y="484"/>
                  </a:cubicBezTo>
                  <a:cubicBezTo>
                    <a:pt x="1033" y="229"/>
                    <a:pt x="719" y="0"/>
                    <a:pt x="45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"/>
            <p:cNvSpPr/>
            <p:nvPr/>
          </p:nvSpPr>
          <p:spPr>
            <a:xfrm>
              <a:off x="4618643" y="2364474"/>
              <a:ext cx="49043" cy="35247"/>
            </a:xfrm>
            <a:custGeom>
              <a:rect b="b" l="l" r="r" t="t"/>
              <a:pathLst>
                <a:path extrusionOk="0" h="1027" w="1429">
                  <a:moveTo>
                    <a:pt x="872" y="1"/>
                  </a:moveTo>
                  <a:cubicBezTo>
                    <a:pt x="854" y="1"/>
                    <a:pt x="834" y="2"/>
                    <a:pt x="813" y="4"/>
                  </a:cubicBezTo>
                  <a:cubicBezTo>
                    <a:pt x="791" y="16"/>
                    <a:pt x="768" y="16"/>
                    <a:pt x="746" y="27"/>
                  </a:cubicBezTo>
                  <a:cubicBezTo>
                    <a:pt x="339" y="117"/>
                    <a:pt x="1" y="851"/>
                    <a:pt x="543" y="1009"/>
                  </a:cubicBezTo>
                  <a:cubicBezTo>
                    <a:pt x="583" y="1021"/>
                    <a:pt x="623" y="1026"/>
                    <a:pt x="661" y="1026"/>
                  </a:cubicBezTo>
                  <a:cubicBezTo>
                    <a:pt x="1175" y="1026"/>
                    <a:pt x="1428" y="1"/>
                    <a:pt x="87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"/>
            <p:cNvSpPr/>
            <p:nvPr/>
          </p:nvSpPr>
          <p:spPr>
            <a:xfrm>
              <a:off x="4268923" y="2514384"/>
              <a:ext cx="39537" cy="31609"/>
            </a:xfrm>
            <a:custGeom>
              <a:rect b="b" l="l" r="r" t="t"/>
              <a:pathLst>
                <a:path extrusionOk="0" h="921" w="1152">
                  <a:moveTo>
                    <a:pt x="410" y="1"/>
                  </a:moveTo>
                  <a:cubicBezTo>
                    <a:pt x="186" y="1"/>
                    <a:pt x="1" y="117"/>
                    <a:pt x="46" y="387"/>
                  </a:cubicBezTo>
                  <a:cubicBezTo>
                    <a:pt x="58" y="410"/>
                    <a:pt x="58" y="432"/>
                    <a:pt x="69" y="455"/>
                  </a:cubicBezTo>
                  <a:cubicBezTo>
                    <a:pt x="138" y="705"/>
                    <a:pt x="447" y="921"/>
                    <a:pt x="704" y="921"/>
                  </a:cubicBezTo>
                  <a:cubicBezTo>
                    <a:pt x="864" y="921"/>
                    <a:pt x="1003" y="837"/>
                    <a:pt x="1051" y="624"/>
                  </a:cubicBezTo>
                  <a:cubicBezTo>
                    <a:pt x="1151" y="249"/>
                    <a:pt x="738" y="1"/>
                    <a:pt x="4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"/>
            <p:cNvSpPr/>
            <p:nvPr/>
          </p:nvSpPr>
          <p:spPr>
            <a:xfrm>
              <a:off x="4620565" y="2595620"/>
              <a:ext cx="39811" cy="30579"/>
            </a:xfrm>
            <a:custGeom>
              <a:rect b="b" l="l" r="r" t="t"/>
              <a:pathLst>
                <a:path extrusionOk="0" h="891" w="1160">
                  <a:moveTo>
                    <a:pt x="423" y="1"/>
                  </a:moveTo>
                  <a:cubicBezTo>
                    <a:pt x="244" y="1"/>
                    <a:pt x="91" y="92"/>
                    <a:pt x="58" y="322"/>
                  </a:cubicBezTo>
                  <a:cubicBezTo>
                    <a:pt x="1" y="683"/>
                    <a:pt x="384" y="891"/>
                    <a:pt x="701" y="891"/>
                  </a:cubicBezTo>
                  <a:cubicBezTo>
                    <a:pt x="950" y="891"/>
                    <a:pt x="1159" y="763"/>
                    <a:pt x="1085" y="480"/>
                  </a:cubicBezTo>
                  <a:cubicBezTo>
                    <a:pt x="1085" y="457"/>
                    <a:pt x="1073" y="435"/>
                    <a:pt x="1062" y="412"/>
                  </a:cubicBezTo>
                  <a:cubicBezTo>
                    <a:pt x="976" y="182"/>
                    <a:pt x="675" y="1"/>
                    <a:pt x="4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"/>
            <p:cNvSpPr/>
            <p:nvPr/>
          </p:nvSpPr>
          <p:spPr>
            <a:xfrm>
              <a:off x="4362891" y="2314161"/>
              <a:ext cx="39777" cy="30373"/>
            </a:xfrm>
            <a:custGeom>
              <a:rect b="b" l="l" r="r" t="t"/>
              <a:pathLst>
                <a:path extrusionOk="0" h="885" w="1159">
                  <a:moveTo>
                    <a:pt x="424" y="0"/>
                  </a:moveTo>
                  <a:cubicBezTo>
                    <a:pt x="239" y="0"/>
                    <a:pt x="79" y="94"/>
                    <a:pt x="50" y="331"/>
                  </a:cubicBezTo>
                  <a:cubicBezTo>
                    <a:pt x="1" y="684"/>
                    <a:pt x="370" y="884"/>
                    <a:pt x="683" y="884"/>
                  </a:cubicBezTo>
                  <a:cubicBezTo>
                    <a:pt x="940" y="884"/>
                    <a:pt x="1159" y="750"/>
                    <a:pt x="1077" y="455"/>
                  </a:cubicBezTo>
                  <a:cubicBezTo>
                    <a:pt x="1066" y="432"/>
                    <a:pt x="1066" y="410"/>
                    <a:pt x="1055" y="387"/>
                  </a:cubicBezTo>
                  <a:cubicBezTo>
                    <a:pt x="964" y="168"/>
                    <a:pt x="671" y="0"/>
                    <a:pt x="42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"/>
            <p:cNvSpPr/>
            <p:nvPr/>
          </p:nvSpPr>
          <p:spPr>
            <a:xfrm>
              <a:off x="4719407" y="2632102"/>
              <a:ext cx="38404" cy="37512"/>
            </a:xfrm>
            <a:custGeom>
              <a:rect b="b" l="l" r="r" t="t"/>
              <a:pathLst>
                <a:path extrusionOk="0" h="1093" w="1119">
                  <a:moveTo>
                    <a:pt x="584" y="0"/>
                  </a:moveTo>
                  <a:cubicBezTo>
                    <a:pt x="526" y="0"/>
                    <a:pt x="462" y="19"/>
                    <a:pt x="394" y="60"/>
                  </a:cubicBezTo>
                  <a:cubicBezTo>
                    <a:pt x="371" y="71"/>
                    <a:pt x="360" y="83"/>
                    <a:pt x="337" y="105"/>
                  </a:cubicBezTo>
                  <a:cubicBezTo>
                    <a:pt x="25" y="342"/>
                    <a:pt x="1" y="1092"/>
                    <a:pt x="479" y="1092"/>
                  </a:cubicBezTo>
                  <a:cubicBezTo>
                    <a:pt x="502" y="1092"/>
                    <a:pt x="526" y="1091"/>
                    <a:pt x="552" y="1087"/>
                  </a:cubicBezTo>
                  <a:cubicBezTo>
                    <a:pt x="1118" y="1008"/>
                    <a:pt x="1011" y="0"/>
                    <a:pt x="58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"/>
            <p:cNvSpPr/>
            <p:nvPr/>
          </p:nvSpPr>
          <p:spPr>
            <a:xfrm>
              <a:off x="4556421" y="2639652"/>
              <a:ext cx="38027" cy="37649"/>
            </a:xfrm>
            <a:custGeom>
              <a:rect b="b" l="l" r="r" t="t"/>
              <a:pathLst>
                <a:path extrusionOk="0" h="1097" w="1108">
                  <a:moveTo>
                    <a:pt x="641" y="1"/>
                  </a:moveTo>
                  <a:cubicBezTo>
                    <a:pt x="613" y="1"/>
                    <a:pt x="582" y="4"/>
                    <a:pt x="550" y="9"/>
                  </a:cubicBezTo>
                  <a:cubicBezTo>
                    <a:pt x="0" y="117"/>
                    <a:pt x="134" y="1097"/>
                    <a:pt x="549" y="1097"/>
                  </a:cubicBezTo>
                  <a:cubicBezTo>
                    <a:pt x="612" y="1097"/>
                    <a:pt x="680" y="1075"/>
                    <a:pt x="753" y="1025"/>
                  </a:cubicBezTo>
                  <a:cubicBezTo>
                    <a:pt x="765" y="1014"/>
                    <a:pt x="787" y="1002"/>
                    <a:pt x="810" y="991"/>
                  </a:cubicBezTo>
                  <a:cubicBezTo>
                    <a:pt x="1107" y="736"/>
                    <a:pt x="1105" y="1"/>
                    <a:pt x="64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"/>
            <p:cNvSpPr/>
            <p:nvPr/>
          </p:nvSpPr>
          <p:spPr>
            <a:xfrm>
              <a:off x="4644418" y="2677816"/>
              <a:ext cx="55049" cy="32226"/>
            </a:xfrm>
            <a:custGeom>
              <a:rect b="b" l="l" r="r" t="t"/>
              <a:pathLst>
                <a:path extrusionOk="0" h="939" w="1604">
                  <a:moveTo>
                    <a:pt x="919" y="1"/>
                  </a:moveTo>
                  <a:cubicBezTo>
                    <a:pt x="517" y="1"/>
                    <a:pt x="1" y="546"/>
                    <a:pt x="446" y="861"/>
                  </a:cubicBezTo>
                  <a:cubicBezTo>
                    <a:pt x="522" y="915"/>
                    <a:pt x="601" y="938"/>
                    <a:pt x="681" y="938"/>
                  </a:cubicBezTo>
                  <a:cubicBezTo>
                    <a:pt x="1149" y="938"/>
                    <a:pt x="1603" y="130"/>
                    <a:pt x="1044" y="15"/>
                  </a:cubicBezTo>
                  <a:cubicBezTo>
                    <a:pt x="1022" y="3"/>
                    <a:pt x="999" y="3"/>
                    <a:pt x="965" y="3"/>
                  </a:cubicBezTo>
                  <a:cubicBezTo>
                    <a:pt x="950" y="2"/>
                    <a:pt x="935" y="1"/>
                    <a:pt x="919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"/>
            <p:cNvSpPr/>
            <p:nvPr/>
          </p:nvSpPr>
          <p:spPr>
            <a:xfrm>
              <a:off x="4673693" y="2771578"/>
              <a:ext cx="54878" cy="32398"/>
            </a:xfrm>
            <a:custGeom>
              <a:rect b="b" l="l" r="r" t="t"/>
              <a:pathLst>
                <a:path extrusionOk="0" h="944" w="1599">
                  <a:moveTo>
                    <a:pt x="923" y="1"/>
                  </a:moveTo>
                  <a:cubicBezTo>
                    <a:pt x="501" y="1"/>
                    <a:pt x="1" y="575"/>
                    <a:pt x="451" y="871"/>
                  </a:cubicBezTo>
                  <a:cubicBezTo>
                    <a:pt x="527" y="922"/>
                    <a:pt x="606" y="944"/>
                    <a:pt x="684" y="944"/>
                  </a:cubicBezTo>
                  <a:cubicBezTo>
                    <a:pt x="1162" y="944"/>
                    <a:pt x="1598" y="120"/>
                    <a:pt x="1026" y="13"/>
                  </a:cubicBezTo>
                  <a:lnTo>
                    <a:pt x="958" y="2"/>
                  </a:lnTo>
                  <a:cubicBezTo>
                    <a:pt x="947" y="1"/>
                    <a:pt x="935" y="1"/>
                    <a:pt x="9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"/>
            <p:cNvSpPr/>
            <p:nvPr/>
          </p:nvSpPr>
          <p:spPr>
            <a:xfrm>
              <a:off x="3918756" y="2435585"/>
              <a:ext cx="38953" cy="32158"/>
            </a:xfrm>
            <a:custGeom>
              <a:rect b="b" l="l" r="r" t="t"/>
              <a:pathLst>
                <a:path extrusionOk="0" h="937" w="1135">
                  <a:moveTo>
                    <a:pt x="359" y="0"/>
                  </a:moveTo>
                  <a:cubicBezTo>
                    <a:pt x="160" y="0"/>
                    <a:pt x="1" y="105"/>
                    <a:pt x="26" y="359"/>
                  </a:cubicBezTo>
                  <a:cubicBezTo>
                    <a:pt x="26" y="381"/>
                    <a:pt x="26" y="404"/>
                    <a:pt x="37" y="426"/>
                  </a:cubicBezTo>
                  <a:cubicBezTo>
                    <a:pt x="88" y="689"/>
                    <a:pt x="408" y="937"/>
                    <a:pt x="673" y="937"/>
                  </a:cubicBezTo>
                  <a:cubicBezTo>
                    <a:pt x="818" y="937"/>
                    <a:pt x="948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"/>
            <p:cNvSpPr/>
            <p:nvPr/>
          </p:nvSpPr>
          <p:spPr>
            <a:xfrm>
              <a:off x="4462350" y="2706816"/>
              <a:ext cx="49078" cy="35178"/>
            </a:xfrm>
            <a:custGeom>
              <a:rect b="b" l="l" r="r" t="t"/>
              <a:pathLst>
                <a:path extrusionOk="0" h="1025" w="1430">
                  <a:moveTo>
                    <a:pt x="774" y="0"/>
                  </a:moveTo>
                  <a:cubicBezTo>
                    <a:pt x="250" y="0"/>
                    <a:pt x="0" y="1025"/>
                    <a:pt x="540" y="1025"/>
                  </a:cubicBezTo>
                  <a:cubicBezTo>
                    <a:pt x="561" y="1025"/>
                    <a:pt x="582" y="1023"/>
                    <a:pt x="605" y="1020"/>
                  </a:cubicBezTo>
                  <a:cubicBezTo>
                    <a:pt x="628" y="1009"/>
                    <a:pt x="651" y="1009"/>
                    <a:pt x="673" y="998"/>
                  </a:cubicBezTo>
                  <a:cubicBezTo>
                    <a:pt x="1079" y="907"/>
                    <a:pt x="1429" y="174"/>
                    <a:pt x="888" y="16"/>
                  </a:cubicBezTo>
                  <a:cubicBezTo>
                    <a:pt x="849" y="5"/>
                    <a:pt x="811" y="0"/>
                    <a:pt x="77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"/>
            <p:cNvSpPr/>
            <p:nvPr/>
          </p:nvSpPr>
          <p:spPr>
            <a:xfrm>
              <a:off x="4394774" y="2598297"/>
              <a:ext cx="39228" cy="31952"/>
            </a:xfrm>
            <a:custGeom>
              <a:rect b="b" l="l" r="r" t="t"/>
              <a:pathLst>
                <a:path extrusionOk="0" h="931" w="1143">
                  <a:moveTo>
                    <a:pt x="450" y="0"/>
                  </a:moveTo>
                  <a:cubicBezTo>
                    <a:pt x="297" y="0"/>
                    <a:pt x="161" y="79"/>
                    <a:pt x="103" y="278"/>
                  </a:cubicBezTo>
                  <a:cubicBezTo>
                    <a:pt x="0" y="663"/>
                    <a:pt x="429" y="930"/>
                    <a:pt x="759" y="930"/>
                  </a:cubicBezTo>
                  <a:cubicBezTo>
                    <a:pt x="971" y="930"/>
                    <a:pt x="1143" y="820"/>
                    <a:pt x="1108" y="560"/>
                  </a:cubicBezTo>
                  <a:cubicBezTo>
                    <a:pt x="1108" y="537"/>
                    <a:pt x="1096" y="515"/>
                    <a:pt x="1096" y="492"/>
                  </a:cubicBezTo>
                  <a:cubicBezTo>
                    <a:pt x="1032" y="235"/>
                    <a:pt x="714" y="0"/>
                    <a:pt x="45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"/>
            <p:cNvSpPr/>
            <p:nvPr/>
          </p:nvSpPr>
          <p:spPr>
            <a:xfrm>
              <a:off x="4174851" y="2280665"/>
              <a:ext cx="47979" cy="35212"/>
            </a:xfrm>
            <a:custGeom>
              <a:rect b="b" l="l" r="r" t="t"/>
              <a:pathLst>
                <a:path extrusionOk="0" h="1026" w="1398">
                  <a:moveTo>
                    <a:pt x="877" y="1"/>
                  </a:moveTo>
                  <a:cubicBezTo>
                    <a:pt x="850" y="1"/>
                    <a:pt x="821" y="3"/>
                    <a:pt x="790" y="9"/>
                  </a:cubicBezTo>
                  <a:cubicBezTo>
                    <a:pt x="768" y="9"/>
                    <a:pt x="745" y="9"/>
                    <a:pt x="722" y="20"/>
                  </a:cubicBezTo>
                  <a:cubicBezTo>
                    <a:pt x="316" y="133"/>
                    <a:pt x="0" y="878"/>
                    <a:pt x="553" y="1013"/>
                  </a:cubicBezTo>
                  <a:cubicBezTo>
                    <a:pt x="587" y="1021"/>
                    <a:pt x="620" y="1025"/>
                    <a:pt x="652" y="1025"/>
                  </a:cubicBezTo>
                  <a:cubicBezTo>
                    <a:pt x="1175" y="1025"/>
                    <a:pt x="1397" y="1"/>
                    <a:pt x="87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"/>
            <p:cNvSpPr/>
            <p:nvPr/>
          </p:nvSpPr>
          <p:spPr>
            <a:xfrm>
              <a:off x="4522238" y="2579009"/>
              <a:ext cx="39777" cy="35109"/>
            </a:xfrm>
            <a:custGeom>
              <a:rect b="b" l="l" r="r" t="t"/>
              <a:pathLst>
                <a:path extrusionOk="0" h="1023" w="1159">
                  <a:moveTo>
                    <a:pt x="333" y="1"/>
                  </a:moveTo>
                  <a:cubicBezTo>
                    <a:pt x="198" y="1"/>
                    <a:pt x="84" y="76"/>
                    <a:pt x="45" y="264"/>
                  </a:cubicBezTo>
                  <a:cubicBezTo>
                    <a:pt x="45" y="276"/>
                    <a:pt x="34" y="310"/>
                    <a:pt x="34" y="332"/>
                  </a:cubicBezTo>
                  <a:cubicBezTo>
                    <a:pt x="1" y="631"/>
                    <a:pt x="305" y="1023"/>
                    <a:pt x="598" y="1023"/>
                  </a:cubicBezTo>
                  <a:cubicBezTo>
                    <a:pt x="702" y="1023"/>
                    <a:pt x="806" y="973"/>
                    <a:pt x="892" y="851"/>
                  </a:cubicBezTo>
                  <a:cubicBezTo>
                    <a:pt x="1159" y="487"/>
                    <a:pt x="677" y="1"/>
                    <a:pt x="33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"/>
            <p:cNvSpPr/>
            <p:nvPr/>
          </p:nvSpPr>
          <p:spPr>
            <a:xfrm>
              <a:off x="4541114" y="2709871"/>
              <a:ext cx="39537" cy="34972"/>
            </a:xfrm>
            <a:custGeom>
              <a:rect b="b" l="l" r="r" t="t"/>
              <a:pathLst>
                <a:path extrusionOk="0" h="1019" w="1152">
                  <a:moveTo>
                    <a:pt x="328" y="1"/>
                  </a:moveTo>
                  <a:cubicBezTo>
                    <a:pt x="189" y="1"/>
                    <a:pt x="73" y="77"/>
                    <a:pt x="37" y="265"/>
                  </a:cubicBezTo>
                  <a:cubicBezTo>
                    <a:pt x="37" y="288"/>
                    <a:pt x="37" y="311"/>
                    <a:pt x="26" y="333"/>
                  </a:cubicBezTo>
                  <a:cubicBezTo>
                    <a:pt x="1" y="646"/>
                    <a:pt x="306" y="1018"/>
                    <a:pt x="595" y="1018"/>
                  </a:cubicBezTo>
                  <a:cubicBezTo>
                    <a:pt x="703" y="1018"/>
                    <a:pt x="809" y="966"/>
                    <a:pt x="895" y="841"/>
                  </a:cubicBezTo>
                  <a:cubicBezTo>
                    <a:pt x="1151" y="464"/>
                    <a:pt x="671" y="1"/>
                    <a:pt x="32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"/>
            <p:cNvSpPr/>
            <p:nvPr/>
          </p:nvSpPr>
          <p:spPr>
            <a:xfrm>
              <a:off x="4608519" y="2048765"/>
              <a:ext cx="39262" cy="31849"/>
            </a:xfrm>
            <a:custGeom>
              <a:rect b="b" l="l" r="r" t="t"/>
              <a:pathLst>
                <a:path extrusionOk="0" h="928" w="1144">
                  <a:moveTo>
                    <a:pt x="451" y="0"/>
                  </a:moveTo>
                  <a:cubicBezTo>
                    <a:pt x="297" y="0"/>
                    <a:pt x="162" y="79"/>
                    <a:pt x="104" y="278"/>
                  </a:cubicBezTo>
                  <a:cubicBezTo>
                    <a:pt x="1" y="657"/>
                    <a:pt x="433" y="927"/>
                    <a:pt x="764" y="927"/>
                  </a:cubicBezTo>
                  <a:cubicBezTo>
                    <a:pt x="974" y="927"/>
                    <a:pt x="1143" y="818"/>
                    <a:pt x="1108" y="560"/>
                  </a:cubicBezTo>
                  <a:cubicBezTo>
                    <a:pt x="1108" y="537"/>
                    <a:pt x="1097" y="515"/>
                    <a:pt x="1097" y="492"/>
                  </a:cubicBezTo>
                  <a:cubicBezTo>
                    <a:pt x="1033" y="235"/>
                    <a:pt x="715" y="0"/>
                    <a:pt x="451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"/>
            <p:cNvSpPr/>
            <p:nvPr/>
          </p:nvSpPr>
          <p:spPr>
            <a:xfrm>
              <a:off x="4677125" y="2814856"/>
              <a:ext cx="48975" cy="34869"/>
            </a:xfrm>
            <a:custGeom>
              <a:rect b="b" l="l" r="r" t="t"/>
              <a:pathLst>
                <a:path extrusionOk="0" h="1016" w="1427">
                  <a:moveTo>
                    <a:pt x="880" y="0"/>
                  </a:moveTo>
                  <a:cubicBezTo>
                    <a:pt x="859" y="0"/>
                    <a:pt x="837" y="2"/>
                    <a:pt x="813" y="5"/>
                  </a:cubicBezTo>
                  <a:cubicBezTo>
                    <a:pt x="791" y="5"/>
                    <a:pt x="768" y="5"/>
                    <a:pt x="746" y="16"/>
                  </a:cubicBezTo>
                  <a:cubicBezTo>
                    <a:pt x="339" y="118"/>
                    <a:pt x="1" y="840"/>
                    <a:pt x="542" y="998"/>
                  </a:cubicBezTo>
                  <a:cubicBezTo>
                    <a:pt x="583" y="1010"/>
                    <a:pt x="623" y="1016"/>
                    <a:pt x="661" y="1016"/>
                  </a:cubicBezTo>
                  <a:cubicBezTo>
                    <a:pt x="1173" y="1016"/>
                    <a:pt x="1426" y="0"/>
                    <a:pt x="88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"/>
            <p:cNvSpPr/>
            <p:nvPr/>
          </p:nvSpPr>
          <p:spPr>
            <a:xfrm>
              <a:off x="4708081" y="2528352"/>
              <a:ext cx="39296" cy="31300"/>
            </a:xfrm>
            <a:custGeom>
              <a:rect b="b" l="l" r="r" t="t"/>
              <a:pathLst>
                <a:path extrusionOk="0" h="912" w="1145">
                  <a:moveTo>
                    <a:pt x="407" y="0"/>
                  </a:moveTo>
                  <a:cubicBezTo>
                    <a:pt x="184" y="0"/>
                    <a:pt x="1" y="116"/>
                    <a:pt x="47" y="386"/>
                  </a:cubicBezTo>
                  <a:cubicBezTo>
                    <a:pt x="58" y="409"/>
                    <a:pt x="58" y="431"/>
                    <a:pt x="69" y="454"/>
                  </a:cubicBezTo>
                  <a:cubicBezTo>
                    <a:pt x="139" y="698"/>
                    <a:pt x="450" y="912"/>
                    <a:pt x="707" y="912"/>
                  </a:cubicBezTo>
                  <a:cubicBezTo>
                    <a:pt x="866" y="912"/>
                    <a:pt x="1004" y="830"/>
                    <a:pt x="1051" y="623"/>
                  </a:cubicBezTo>
                  <a:cubicBezTo>
                    <a:pt x="1145" y="248"/>
                    <a:pt x="733" y="0"/>
                    <a:pt x="40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"/>
            <p:cNvSpPr/>
            <p:nvPr/>
          </p:nvSpPr>
          <p:spPr>
            <a:xfrm>
              <a:off x="7894213" y="2655130"/>
              <a:ext cx="512020" cy="355384"/>
            </a:xfrm>
            <a:custGeom>
              <a:rect b="b" l="l" r="r" t="t"/>
              <a:pathLst>
                <a:path extrusionOk="0" h="10355" w="14919">
                  <a:moveTo>
                    <a:pt x="12564" y="0"/>
                  </a:moveTo>
                  <a:cubicBezTo>
                    <a:pt x="6454" y="0"/>
                    <a:pt x="1686" y="4185"/>
                    <a:pt x="1" y="10312"/>
                  </a:cubicBezTo>
                  <a:cubicBezTo>
                    <a:pt x="294" y="10340"/>
                    <a:pt x="599" y="10354"/>
                    <a:pt x="912" y="10354"/>
                  </a:cubicBezTo>
                  <a:cubicBezTo>
                    <a:pt x="6143" y="10354"/>
                    <a:pt x="13801" y="6483"/>
                    <a:pt x="14918" y="202"/>
                  </a:cubicBezTo>
                  <a:cubicBezTo>
                    <a:pt x="14115" y="66"/>
                    <a:pt x="13329" y="0"/>
                    <a:pt x="1256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"/>
            <p:cNvSpPr/>
            <p:nvPr/>
          </p:nvSpPr>
          <p:spPr>
            <a:xfrm>
              <a:off x="7912025" y="2596581"/>
              <a:ext cx="594525" cy="408991"/>
            </a:xfrm>
            <a:custGeom>
              <a:rect b="b" l="l" r="r" t="t"/>
              <a:pathLst>
                <a:path extrusionOk="0" h="11917" w="17323">
                  <a:moveTo>
                    <a:pt x="17322" y="1"/>
                  </a:moveTo>
                  <a:cubicBezTo>
                    <a:pt x="17322" y="1"/>
                    <a:pt x="16182" y="655"/>
                    <a:pt x="14501" y="1682"/>
                  </a:cubicBezTo>
                  <a:cubicBezTo>
                    <a:pt x="13722" y="2156"/>
                    <a:pt x="12831" y="2686"/>
                    <a:pt x="11883" y="3284"/>
                  </a:cubicBezTo>
                  <a:cubicBezTo>
                    <a:pt x="11466" y="3126"/>
                    <a:pt x="11048" y="2980"/>
                    <a:pt x="10631" y="2822"/>
                  </a:cubicBezTo>
                  <a:cubicBezTo>
                    <a:pt x="10394" y="2754"/>
                    <a:pt x="10145" y="2675"/>
                    <a:pt x="9908" y="2607"/>
                  </a:cubicBezTo>
                  <a:cubicBezTo>
                    <a:pt x="9660" y="2540"/>
                    <a:pt x="9412" y="2506"/>
                    <a:pt x="9164" y="2472"/>
                  </a:cubicBezTo>
                  <a:lnTo>
                    <a:pt x="9164" y="2472"/>
                  </a:lnTo>
                  <a:cubicBezTo>
                    <a:pt x="9389" y="2573"/>
                    <a:pt x="9626" y="2652"/>
                    <a:pt x="9863" y="2754"/>
                  </a:cubicBezTo>
                  <a:cubicBezTo>
                    <a:pt x="10100" y="2844"/>
                    <a:pt x="10326" y="2946"/>
                    <a:pt x="10552" y="3047"/>
                  </a:cubicBezTo>
                  <a:cubicBezTo>
                    <a:pt x="10901" y="3194"/>
                    <a:pt x="11251" y="3341"/>
                    <a:pt x="11601" y="3465"/>
                  </a:cubicBezTo>
                  <a:cubicBezTo>
                    <a:pt x="11003" y="3837"/>
                    <a:pt x="10382" y="4243"/>
                    <a:pt x="9750" y="4650"/>
                  </a:cubicBezTo>
                  <a:cubicBezTo>
                    <a:pt x="9739" y="4616"/>
                    <a:pt x="9717" y="4582"/>
                    <a:pt x="9683" y="4571"/>
                  </a:cubicBezTo>
                  <a:lnTo>
                    <a:pt x="8983" y="4368"/>
                  </a:lnTo>
                  <a:cubicBezTo>
                    <a:pt x="8757" y="4322"/>
                    <a:pt x="8520" y="4277"/>
                    <a:pt x="8295" y="4232"/>
                  </a:cubicBezTo>
                  <a:cubicBezTo>
                    <a:pt x="8058" y="4187"/>
                    <a:pt x="7832" y="4153"/>
                    <a:pt x="7595" y="4108"/>
                  </a:cubicBezTo>
                  <a:cubicBezTo>
                    <a:pt x="7369" y="4074"/>
                    <a:pt x="7144" y="4018"/>
                    <a:pt x="6895" y="3984"/>
                  </a:cubicBezTo>
                  <a:lnTo>
                    <a:pt x="6895" y="3984"/>
                  </a:lnTo>
                  <a:cubicBezTo>
                    <a:pt x="7121" y="4074"/>
                    <a:pt x="7336" y="4153"/>
                    <a:pt x="7561" y="4243"/>
                  </a:cubicBezTo>
                  <a:cubicBezTo>
                    <a:pt x="7787" y="4334"/>
                    <a:pt x="8013" y="4390"/>
                    <a:pt x="8250" y="4447"/>
                  </a:cubicBezTo>
                  <a:cubicBezTo>
                    <a:pt x="8475" y="4514"/>
                    <a:pt x="8701" y="4571"/>
                    <a:pt x="8927" y="4627"/>
                  </a:cubicBezTo>
                  <a:cubicBezTo>
                    <a:pt x="9107" y="4684"/>
                    <a:pt x="9288" y="4740"/>
                    <a:pt x="9480" y="4796"/>
                  </a:cubicBezTo>
                  <a:cubicBezTo>
                    <a:pt x="9480" y="4808"/>
                    <a:pt x="9480" y="4819"/>
                    <a:pt x="9480" y="4819"/>
                  </a:cubicBezTo>
                  <a:cubicBezTo>
                    <a:pt x="9118" y="5056"/>
                    <a:pt x="8746" y="5293"/>
                    <a:pt x="8385" y="5530"/>
                  </a:cubicBezTo>
                  <a:lnTo>
                    <a:pt x="7889" y="5868"/>
                  </a:lnTo>
                  <a:lnTo>
                    <a:pt x="7324" y="5688"/>
                  </a:lnTo>
                  <a:cubicBezTo>
                    <a:pt x="7065" y="5631"/>
                    <a:pt x="6805" y="5575"/>
                    <a:pt x="6546" y="5530"/>
                  </a:cubicBezTo>
                  <a:cubicBezTo>
                    <a:pt x="6015" y="5440"/>
                    <a:pt x="5508" y="5361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74" y="5462"/>
                    <a:pt x="5733" y="5541"/>
                  </a:cubicBezTo>
                  <a:lnTo>
                    <a:pt x="6501" y="5756"/>
                  </a:lnTo>
                  <a:cubicBezTo>
                    <a:pt x="6749" y="5823"/>
                    <a:pt x="6997" y="5891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42"/>
                    <a:pt x="5880" y="7245"/>
                  </a:cubicBezTo>
                  <a:cubicBezTo>
                    <a:pt x="5778" y="7200"/>
                    <a:pt x="5688" y="7155"/>
                    <a:pt x="5587" y="7121"/>
                  </a:cubicBezTo>
                  <a:cubicBezTo>
                    <a:pt x="5372" y="7042"/>
                    <a:pt x="5146" y="6974"/>
                    <a:pt x="4932" y="6907"/>
                  </a:cubicBezTo>
                  <a:cubicBezTo>
                    <a:pt x="4706" y="6839"/>
                    <a:pt x="4481" y="6816"/>
                    <a:pt x="4255" y="6771"/>
                  </a:cubicBezTo>
                  <a:cubicBezTo>
                    <a:pt x="4018" y="6760"/>
                    <a:pt x="3792" y="6749"/>
                    <a:pt x="3567" y="6737"/>
                  </a:cubicBezTo>
                  <a:lnTo>
                    <a:pt x="3567" y="6737"/>
                  </a:lnTo>
                  <a:cubicBezTo>
                    <a:pt x="3792" y="6805"/>
                    <a:pt x="4007" y="6861"/>
                    <a:pt x="4221" y="6918"/>
                  </a:cubicBezTo>
                  <a:cubicBezTo>
                    <a:pt x="4436" y="6963"/>
                    <a:pt x="4650" y="7053"/>
                    <a:pt x="4864" y="7121"/>
                  </a:cubicBezTo>
                  <a:cubicBezTo>
                    <a:pt x="5079" y="7189"/>
                    <a:pt x="5282" y="7290"/>
                    <a:pt x="5485" y="7369"/>
                  </a:cubicBezTo>
                  <a:lnTo>
                    <a:pt x="5632" y="7426"/>
                  </a:lnTo>
                  <a:cubicBezTo>
                    <a:pt x="5485" y="7527"/>
                    <a:pt x="5350" y="7629"/>
                    <a:pt x="5214" y="7719"/>
                  </a:cubicBezTo>
                  <a:cubicBezTo>
                    <a:pt x="4774" y="8035"/>
                    <a:pt x="4379" y="8328"/>
                    <a:pt x="3995" y="8610"/>
                  </a:cubicBezTo>
                  <a:cubicBezTo>
                    <a:pt x="3995" y="8610"/>
                    <a:pt x="3995" y="8588"/>
                    <a:pt x="4007" y="8588"/>
                  </a:cubicBezTo>
                  <a:lnTo>
                    <a:pt x="4007" y="8565"/>
                  </a:lnTo>
                  <a:cubicBezTo>
                    <a:pt x="4007" y="8486"/>
                    <a:pt x="3950" y="8430"/>
                    <a:pt x="3883" y="8419"/>
                  </a:cubicBezTo>
                  <a:lnTo>
                    <a:pt x="3860" y="8419"/>
                  </a:lnTo>
                  <a:cubicBezTo>
                    <a:pt x="3499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5" y="8464"/>
                    <a:pt x="2416" y="8543"/>
                    <a:pt x="2765" y="8622"/>
                  </a:cubicBezTo>
                  <a:cubicBezTo>
                    <a:pt x="3070" y="8656"/>
                    <a:pt x="3386" y="8667"/>
                    <a:pt x="3691" y="8689"/>
                  </a:cubicBezTo>
                  <a:cubicBezTo>
                    <a:pt x="3679" y="8746"/>
                    <a:pt x="3668" y="8802"/>
                    <a:pt x="3668" y="8847"/>
                  </a:cubicBezTo>
                  <a:cubicBezTo>
                    <a:pt x="3251" y="9175"/>
                    <a:pt x="2856" y="9479"/>
                    <a:pt x="2495" y="9773"/>
                  </a:cubicBezTo>
                  <a:cubicBezTo>
                    <a:pt x="2111" y="10077"/>
                    <a:pt x="1750" y="10348"/>
                    <a:pt x="1457" y="10619"/>
                  </a:cubicBezTo>
                  <a:cubicBezTo>
                    <a:pt x="1163" y="10890"/>
                    <a:pt x="892" y="11116"/>
                    <a:pt x="678" y="11307"/>
                  </a:cubicBezTo>
                  <a:cubicBezTo>
                    <a:pt x="249" y="11691"/>
                    <a:pt x="1" y="11917"/>
                    <a:pt x="1" y="11917"/>
                  </a:cubicBezTo>
                  <a:lnTo>
                    <a:pt x="712" y="11353"/>
                  </a:lnTo>
                  <a:cubicBezTo>
                    <a:pt x="937" y="11172"/>
                    <a:pt x="1208" y="10946"/>
                    <a:pt x="1513" y="10698"/>
                  </a:cubicBezTo>
                  <a:cubicBezTo>
                    <a:pt x="1829" y="10450"/>
                    <a:pt x="2201" y="10190"/>
                    <a:pt x="2596" y="9886"/>
                  </a:cubicBezTo>
                  <a:lnTo>
                    <a:pt x="3612" y="9141"/>
                  </a:lnTo>
                  <a:lnTo>
                    <a:pt x="3612" y="9141"/>
                  </a:lnTo>
                  <a:cubicBezTo>
                    <a:pt x="3510" y="9660"/>
                    <a:pt x="3443" y="10179"/>
                    <a:pt x="3420" y="10709"/>
                  </a:cubicBezTo>
                  <a:cubicBezTo>
                    <a:pt x="3623" y="10123"/>
                    <a:pt x="3792" y="9513"/>
                    <a:pt x="3928" y="8904"/>
                  </a:cubicBezTo>
                  <a:cubicBezTo>
                    <a:pt x="4368" y="8599"/>
                    <a:pt x="4842" y="8272"/>
                    <a:pt x="5327" y="7933"/>
                  </a:cubicBezTo>
                  <a:cubicBezTo>
                    <a:pt x="5508" y="7798"/>
                    <a:pt x="5688" y="7674"/>
                    <a:pt x="5869" y="7550"/>
                  </a:cubicBezTo>
                  <a:lnTo>
                    <a:pt x="5970" y="7595"/>
                  </a:lnTo>
                  <a:cubicBezTo>
                    <a:pt x="5756" y="8283"/>
                    <a:pt x="5587" y="8972"/>
                    <a:pt x="5451" y="9682"/>
                  </a:cubicBezTo>
                  <a:cubicBezTo>
                    <a:pt x="5767" y="8994"/>
                    <a:pt x="6038" y="8283"/>
                    <a:pt x="6264" y="7561"/>
                  </a:cubicBezTo>
                  <a:cubicBezTo>
                    <a:pt x="6286" y="7493"/>
                    <a:pt x="6252" y="7426"/>
                    <a:pt x="6185" y="7392"/>
                  </a:cubicBezTo>
                  <a:lnTo>
                    <a:pt x="6128" y="7369"/>
                  </a:lnTo>
                  <a:cubicBezTo>
                    <a:pt x="6376" y="7200"/>
                    <a:pt x="6625" y="7019"/>
                    <a:pt x="6895" y="6850"/>
                  </a:cubicBezTo>
                  <a:cubicBezTo>
                    <a:pt x="7200" y="6647"/>
                    <a:pt x="7516" y="6433"/>
                    <a:pt x="7832" y="6218"/>
                  </a:cubicBezTo>
                  <a:lnTo>
                    <a:pt x="7832" y="6218"/>
                  </a:lnTo>
                  <a:cubicBezTo>
                    <a:pt x="7798" y="6365"/>
                    <a:pt x="7764" y="6512"/>
                    <a:pt x="7731" y="6670"/>
                  </a:cubicBezTo>
                  <a:cubicBezTo>
                    <a:pt x="7674" y="6873"/>
                    <a:pt x="7618" y="7087"/>
                    <a:pt x="7573" y="7313"/>
                  </a:cubicBezTo>
                  <a:cubicBezTo>
                    <a:pt x="7516" y="7527"/>
                    <a:pt x="7482" y="7753"/>
                    <a:pt x="7460" y="7979"/>
                  </a:cubicBezTo>
                  <a:cubicBezTo>
                    <a:pt x="7460" y="8091"/>
                    <a:pt x="7460" y="8204"/>
                    <a:pt x="7448" y="8317"/>
                  </a:cubicBezTo>
                  <a:cubicBezTo>
                    <a:pt x="7437" y="8430"/>
                    <a:pt x="7471" y="8531"/>
                    <a:pt x="7482" y="8644"/>
                  </a:cubicBezTo>
                  <a:lnTo>
                    <a:pt x="7516" y="8317"/>
                  </a:lnTo>
                  <a:cubicBezTo>
                    <a:pt x="7539" y="8204"/>
                    <a:pt x="7561" y="8103"/>
                    <a:pt x="7584" y="7990"/>
                  </a:cubicBezTo>
                  <a:cubicBezTo>
                    <a:pt x="7606" y="7888"/>
                    <a:pt x="7640" y="7787"/>
                    <a:pt x="7663" y="7674"/>
                  </a:cubicBezTo>
                  <a:lnTo>
                    <a:pt x="7764" y="7358"/>
                  </a:lnTo>
                  <a:cubicBezTo>
                    <a:pt x="7832" y="7155"/>
                    <a:pt x="7900" y="6940"/>
                    <a:pt x="7967" y="6737"/>
                  </a:cubicBezTo>
                  <a:cubicBezTo>
                    <a:pt x="8046" y="6534"/>
                    <a:pt x="8103" y="6308"/>
                    <a:pt x="8148" y="6083"/>
                  </a:cubicBezTo>
                  <a:cubicBezTo>
                    <a:pt x="8159" y="6060"/>
                    <a:pt x="8148" y="6038"/>
                    <a:pt x="8137" y="6015"/>
                  </a:cubicBezTo>
                  <a:cubicBezTo>
                    <a:pt x="8272" y="5936"/>
                    <a:pt x="8396" y="5846"/>
                    <a:pt x="8520" y="5756"/>
                  </a:cubicBezTo>
                  <a:cubicBezTo>
                    <a:pt x="8814" y="5564"/>
                    <a:pt x="9118" y="5372"/>
                    <a:pt x="9412" y="5169"/>
                  </a:cubicBezTo>
                  <a:lnTo>
                    <a:pt x="9412" y="5169"/>
                  </a:lnTo>
                  <a:cubicBezTo>
                    <a:pt x="9322" y="5857"/>
                    <a:pt x="9254" y="6545"/>
                    <a:pt x="9231" y="7234"/>
                  </a:cubicBezTo>
                  <a:cubicBezTo>
                    <a:pt x="9434" y="6489"/>
                    <a:pt x="9592" y="5733"/>
                    <a:pt x="9705" y="4977"/>
                  </a:cubicBezTo>
                  <a:cubicBezTo>
                    <a:pt x="10405" y="4526"/>
                    <a:pt x="11082" y="4063"/>
                    <a:pt x="11748" y="3645"/>
                  </a:cubicBezTo>
                  <a:lnTo>
                    <a:pt x="11770" y="3634"/>
                  </a:lnTo>
                  <a:lnTo>
                    <a:pt x="11770" y="3634"/>
                  </a:lnTo>
                  <a:cubicBezTo>
                    <a:pt x="11646" y="3961"/>
                    <a:pt x="11511" y="4289"/>
                    <a:pt x="11387" y="4616"/>
                  </a:cubicBezTo>
                  <a:cubicBezTo>
                    <a:pt x="11274" y="5033"/>
                    <a:pt x="11161" y="5440"/>
                    <a:pt x="11071" y="5868"/>
                  </a:cubicBezTo>
                  <a:cubicBezTo>
                    <a:pt x="11251" y="5473"/>
                    <a:pt x="11420" y="5090"/>
                    <a:pt x="11590" y="4684"/>
                  </a:cubicBezTo>
                  <a:cubicBezTo>
                    <a:pt x="11770" y="4300"/>
                    <a:pt x="11940" y="3916"/>
                    <a:pt x="12109" y="3521"/>
                  </a:cubicBezTo>
                  <a:cubicBezTo>
                    <a:pt x="12120" y="3487"/>
                    <a:pt x="12120" y="3454"/>
                    <a:pt x="12109" y="3420"/>
                  </a:cubicBezTo>
                  <a:lnTo>
                    <a:pt x="14580" y="1817"/>
                  </a:ln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"/>
            <p:cNvSpPr/>
            <p:nvPr/>
          </p:nvSpPr>
          <p:spPr>
            <a:xfrm>
              <a:off x="8147117" y="2689519"/>
              <a:ext cx="313719" cy="547644"/>
            </a:xfrm>
            <a:custGeom>
              <a:rect b="b" l="l" r="r" t="t"/>
              <a:pathLst>
                <a:path extrusionOk="0" h="15957" w="9141">
                  <a:moveTo>
                    <a:pt x="5157" y="1"/>
                  </a:moveTo>
                  <a:cubicBezTo>
                    <a:pt x="2991" y="2088"/>
                    <a:pt x="79" y="3420"/>
                    <a:pt x="136" y="6907"/>
                  </a:cubicBezTo>
                  <a:cubicBezTo>
                    <a:pt x="0" y="10055"/>
                    <a:pt x="2517" y="12526"/>
                    <a:pt x="3115" y="15550"/>
                  </a:cubicBezTo>
                  <a:lnTo>
                    <a:pt x="3228" y="15957"/>
                  </a:lnTo>
                  <a:lnTo>
                    <a:pt x="3465" y="15370"/>
                  </a:lnTo>
                  <a:cubicBezTo>
                    <a:pt x="4582" y="12944"/>
                    <a:pt x="7313" y="11262"/>
                    <a:pt x="8046" y="8780"/>
                  </a:cubicBezTo>
                  <a:cubicBezTo>
                    <a:pt x="9141" y="5485"/>
                    <a:pt x="7042" y="2450"/>
                    <a:pt x="5157" y="1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"/>
            <p:cNvSpPr/>
            <p:nvPr/>
          </p:nvSpPr>
          <p:spPr>
            <a:xfrm>
              <a:off x="8221866" y="2698065"/>
              <a:ext cx="161132" cy="430270"/>
            </a:xfrm>
            <a:custGeom>
              <a:rect b="b" l="l" r="r" t="t"/>
              <a:pathLst>
                <a:path extrusionOk="0" h="12537" w="4695">
                  <a:moveTo>
                    <a:pt x="3013" y="0"/>
                  </a:moveTo>
                  <a:cubicBezTo>
                    <a:pt x="3013" y="0"/>
                    <a:pt x="2991" y="192"/>
                    <a:pt x="2945" y="530"/>
                  </a:cubicBezTo>
                  <a:cubicBezTo>
                    <a:pt x="2912" y="779"/>
                    <a:pt x="2866" y="1106"/>
                    <a:pt x="2821" y="1490"/>
                  </a:cubicBezTo>
                  <a:cubicBezTo>
                    <a:pt x="2720" y="1580"/>
                    <a:pt x="2607" y="1659"/>
                    <a:pt x="2505" y="1738"/>
                  </a:cubicBezTo>
                  <a:cubicBezTo>
                    <a:pt x="2415" y="1828"/>
                    <a:pt x="2325" y="1941"/>
                    <a:pt x="2246" y="2043"/>
                  </a:cubicBezTo>
                  <a:cubicBezTo>
                    <a:pt x="2167" y="2144"/>
                    <a:pt x="2099" y="2257"/>
                    <a:pt x="2031" y="2370"/>
                  </a:cubicBezTo>
                  <a:lnTo>
                    <a:pt x="1840" y="2708"/>
                  </a:lnTo>
                  <a:cubicBezTo>
                    <a:pt x="1727" y="2945"/>
                    <a:pt x="1625" y="3171"/>
                    <a:pt x="1546" y="3419"/>
                  </a:cubicBezTo>
                  <a:cubicBezTo>
                    <a:pt x="1456" y="3656"/>
                    <a:pt x="1377" y="3893"/>
                    <a:pt x="1298" y="4130"/>
                  </a:cubicBezTo>
                  <a:cubicBezTo>
                    <a:pt x="1445" y="3916"/>
                    <a:pt x="1557" y="3701"/>
                    <a:pt x="1682" y="3476"/>
                  </a:cubicBezTo>
                  <a:cubicBezTo>
                    <a:pt x="1749" y="3374"/>
                    <a:pt x="1806" y="3261"/>
                    <a:pt x="1873" y="3148"/>
                  </a:cubicBezTo>
                  <a:lnTo>
                    <a:pt x="2065" y="2832"/>
                  </a:lnTo>
                  <a:lnTo>
                    <a:pt x="2268" y="2528"/>
                  </a:lnTo>
                  <a:lnTo>
                    <a:pt x="2494" y="2246"/>
                  </a:lnTo>
                  <a:cubicBezTo>
                    <a:pt x="2573" y="2155"/>
                    <a:pt x="2652" y="2076"/>
                    <a:pt x="2742" y="1986"/>
                  </a:cubicBezTo>
                  <a:lnTo>
                    <a:pt x="2765" y="1964"/>
                  </a:lnTo>
                  <a:lnTo>
                    <a:pt x="2765" y="1964"/>
                  </a:lnTo>
                  <a:cubicBezTo>
                    <a:pt x="2708" y="2550"/>
                    <a:pt x="2629" y="3239"/>
                    <a:pt x="2562" y="3961"/>
                  </a:cubicBezTo>
                  <a:cubicBezTo>
                    <a:pt x="2539" y="4141"/>
                    <a:pt x="2528" y="4344"/>
                    <a:pt x="2505" y="4536"/>
                  </a:cubicBezTo>
                  <a:cubicBezTo>
                    <a:pt x="2347" y="4751"/>
                    <a:pt x="2167" y="4965"/>
                    <a:pt x="2009" y="5191"/>
                  </a:cubicBezTo>
                  <a:cubicBezTo>
                    <a:pt x="1840" y="5416"/>
                    <a:pt x="1659" y="5631"/>
                    <a:pt x="1501" y="5868"/>
                  </a:cubicBezTo>
                  <a:cubicBezTo>
                    <a:pt x="1332" y="6094"/>
                    <a:pt x="1174" y="6331"/>
                    <a:pt x="1027" y="6567"/>
                  </a:cubicBezTo>
                  <a:cubicBezTo>
                    <a:pt x="948" y="6692"/>
                    <a:pt x="880" y="6816"/>
                    <a:pt x="824" y="6940"/>
                  </a:cubicBezTo>
                  <a:cubicBezTo>
                    <a:pt x="756" y="7064"/>
                    <a:pt x="700" y="7199"/>
                    <a:pt x="655" y="7335"/>
                  </a:cubicBezTo>
                  <a:cubicBezTo>
                    <a:pt x="745" y="7211"/>
                    <a:pt x="801" y="7098"/>
                    <a:pt x="903" y="6985"/>
                  </a:cubicBezTo>
                  <a:cubicBezTo>
                    <a:pt x="993" y="6883"/>
                    <a:pt x="1061" y="6759"/>
                    <a:pt x="1162" y="6658"/>
                  </a:cubicBezTo>
                  <a:cubicBezTo>
                    <a:pt x="1332" y="6455"/>
                    <a:pt x="1524" y="6240"/>
                    <a:pt x="1704" y="6026"/>
                  </a:cubicBezTo>
                  <a:cubicBezTo>
                    <a:pt x="1952" y="5744"/>
                    <a:pt x="2212" y="5450"/>
                    <a:pt x="2460" y="5146"/>
                  </a:cubicBezTo>
                  <a:lnTo>
                    <a:pt x="2460" y="5146"/>
                  </a:lnTo>
                  <a:cubicBezTo>
                    <a:pt x="2426" y="5518"/>
                    <a:pt x="2392" y="5890"/>
                    <a:pt x="2370" y="6263"/>
                  </a:cubicBezTo>
                  <a:cubicBezTo>
                    <a:pt x="2336" y="6545"/>
                    <a:pt x="2313" y="6827"/>
                    <a:pt x="2280" y="7098"/>
                  </a:cubicBezTo>
                  <a:lnTo>
                    <a:pt x="1975" y="7301"/>
                  </a:lnTo>
                  <a:cubicBezTo>
                    <a:pt x="1851" y="7391"/>
                    <a:pt x="1727" y="7493"/>
                    <a:pt x="1614" y="7594"/>
                  </a:cubicBezTo>
                  <a:cubicBezTo>
                    <a:pt x="1377" y="7797"/>
                    <a:pt x="1162" y="8023"/>
                    <a:pt x="971" y="8260"/>
                  </a:cubicBezTo>
                  <a:cubicBezTo>
                    <a:pt x="779" y="8497"/>
                    <a:pt x="610" y="8745"/>
                    <a:pt x="452" y="9005"/>
                  </a:cubicBezTo>
                  <a:cubicBezTo>
                    <a:pt x="282" y="9264"/>
                    <a:pt x="136" y="9524"/>
                    <a:pt x="0" y="9783"/>
                  </a:cubicBezTo>
                  <a:cubicBezTo>
                    <a:pt x="406" y="9343"/>
                    <a:pt x="790" y="8869"/>
                    <a:pt x="1185" y="8452"/>
                  </a:cubicBezTo>
                  <a:cubicBezTo>
                    <a:pt x="1298" y="8350"/>
                    <a:pt x="1399" y="8238"/>
                    <a:pt x="1501" y="8136"/>
                  </a:cubicBezTo>
                  <a:cubicBezTo>
                    <a:pt x="1603" y="8034"/>
                    <a:pt x="1715" y="7933"/>
                    <a:pt x="1828" y="7843"/>
                  </a:cubicBezTo>
                  <a:cubicBezTo>
                    <a:pt x="1941" y="7752"/>
                    <a:pt x="2054" y="7662"/>
                    <a:pt x="2178" y="7583"/>
                  </a:cubicBezTo>
                  <a:lnTo>
                    <a:pt x="2234" y="7538"/>
                  </a:lnTo>
                  <a:lnTo>
                    <a:pt x="2234" y="7538"/>
                  </a:lnTo>
                  <a:cubicBezTo>
                    <a:pt x="2201" y="7888"/>
                    <a:pt x="2178" y="8226"/>
                    <a:pt x="2144" y="8565"/>
                  </a:cubicBezTo>
                  <a:cubicBezTo>
                    <a:pt x="2077" y="9298"/>
                    <a:pt x="2031" y="9987"/>
                    <a:pt x="1986" y="10573"/>
                  </a:cubicBezTo>
                  <a:cubicBezTo>
                    <a:pt x="1941" y="11160"/>
                    <a:pt x="1919" y="11645"/>
                    <a:pt x="1896" y="11995"/>
                  </a:cubicBezTo>
                  <a:cubicBezTo>
                    <a:pt x="1873" y="12345"/>
                    <a:pt x="1873" y="12537"/>
                    <a:pt x="1873" y="12537"/>
                  </a:cubicBezTo>
                  <a:cubicBezTo>
                    <a:pt x="1873" y="12537"/>
                    <a:pt x="1907" y="12345"/>
                    <a:pt x="1964" y="12006"/>
                  </a:cubicBezTo>
                  <a:cubicBezTo>
                    <a:pt x="2020" y="11668"/>
                    <a:pt x="2110" y="11171"/>
                    <a:pt x="2178" y="10596"/>
                  </a:cubicBezTo>
                  <a:cubicBezTo>
                    <a:pt x="2257" y="10009"/>
                    <a:pt x="2359" y="9321"/>
                    <a:pt x="2449" y="8599"/>
                  </a:cubicBezTo>
                  <a:cubicBezTo>
                    <a:pt x="2483" y="8294"/>
                    <a:pt x="2517" y="7989"/>
                    <a:pt x="2562" y="7673"/>
                  </a:cubicBezTo>
                  <a:cubicBezTo>
                    <a:pt x="2607" y="7752"/>
                    <a:pt x="2663" y="7843"/>
                    <a:pt x="2708" y="7922"/>
                  </a:cubicBezTo>
                  <a:lnTo>
                    <a:pt x="2912" y="8226"/>
                  </a:lnTo>
                  <a:cubicBezTo>
                    <a:pt x="2979" y="8339"/>
                    <a:pt x="3047" y="8441"/>
                    <a:pt x="3103" y="8542"/>
                  </a:cubicBezTo>
                  <a:lnTo>
                    <a:pt x="3295" y="8869"/>
                  </a:lnTo>
                  <a:cubicBezTo>
                    <a:pt x="3352" y="8971"/>
                    <a:pt x="3419" y="9073"/>
                    <a:pt x="3476" y="9185"/>
                  </a:cubicBezTo>
                  <a:cubicBezTo>
                    <a:pt x="3600" y="9411"/>
                    <a:pt x="3701" y="9637"/>
                    <a:pt x="3826" y="9862"/>
                  </a:cubicBezTo>
                  <a:cubicBezTo>
                    <a:pt x="3769" y="9614"/>
                    <a:pt x="3690" y="9377"/>
                    <a:pt x="3622" y="9129"/>
                  </a:cubicBezTo>
                  <a:cubicBezTo>
                    <a:pt x="3589" y="9005"/>
                    <a:pt x="3532" y="8892"/>
                    <a:pt x="3487" y="8779"/>
                  </a:cubicBezTo>
                  <a:cubicBezTo>
                    <a:pt x="3431" y="8655"/>
                    <a:pt x="3385" y="8542"/>
                    <a:pt x="3329" y="8429"/>
                  </a:cubicBezTo>
                  <a:cubicBezTo>
                    <a:pt x="3284" y="8305"/>
                    <a:pt x="3216" y="8204"/>
                    <a:pt x="3160" y="8080"/>
                  </a:cubicBezTo>
                  <a:lnTo>
                    <a:pt x="2979" y="7752"/>
                  </a:lnTo>
                  <a:cubicBezTo>
                    <a:pt x="2866" y="7549"/>
                    <a:pt x="2742" y="7346"/>
                    <a:pt x="2618" y="7143"/>
                  </a:cubicBezTo>
                  <a:cubicBezTo>
                    <a:pt x="2641" y="6861"/>
                    <a:pt x="2675" y="6579"/>
                    <a:pt x="2708" y="6297"/>
                  </a:cubicBezTo>
                  <a:cubicBezTo>
                    <a:pt x="2742" y="5879"/>
                    <a:pt x="2765" y="5462"/>
                    <a:pt x="2799" y="5044"/>
                  </a:cubicBezTo>
                  <a:cubicBezTo>
                    <a:pt x="2810" y="5067"/>
                    <a:pt x="2821" y="5078"/>
                    <a:pt x="2844" y="5089"/>
                  </a:cubicBezTo>
                  <a:cubicBezTo>
                    <a:pt x="2934" y="5202"/>
                    <a:pt x="3024" y="5326"/>
                    <a:pt x="3115" y="5450"/>
                  </a:cubicBezTo>
                  <a:cubicBezTo>
                    <a:pt x="3205" y="5563"/>
                    <a:pt x="3273" y="5699"/>
                    <a:pt x="3352" y="5834"/>
                  </a:cubicBezTo>
                  <a:cubicBezTo>
                    <a:pt x="3419" y="5958"/>
                    <a:pt x="3487" y="6105"/>
                    <a:pt x="3555" y="6240"/>
                  </a:cubicBezTo>
                  <a:lnTo>
                    <a:pt x="3950" y="7087"/>
                  </a:lnTo>
                  <a:cubicBezTo>
                    <a:pt x="4085" y="7369"/>
                    <a:pt x="4243" y="7639"/>
                    <a:pt x="4412" y="7910"/>
                  </a:cubicBezTo>
                  <a:cubicBezTo>
                    <a:pt x="4356" y="7764"/>
                    <a:pt x="4311" y="7617"/>
                    <a:pt x="4254" y="7470"/>
                  </a:cubicBezTo>
                  <a:cubicBezTo>
                    <a:pt x="4198" y="7324"/>
                    <a:pt x="4164" y="7166"/>
                    <a:pt x="4119" y="7019"/>
                  </a:cubicBezTo>
                  <a:cubicBezTo>
                    <a:pt x="4017" y="6725"/>
                    <a:pt x="3927" y="6432"/>
                    <a:pt x="3814" y="6127"/>
                  </a:cubicBezTo>
                  <a:cubicBezTo>
                    <a:pt x="3758" y="5981"/>
                    <a:pt x="3690" y="5834"/>
                    <a:pt x="3622" y="5687"/>
                  </a:cubicBezTo>
                  <a:cubicBezTo>
                    <a:pt x="3566" y="5552"/>
                    <a:pt x="3476" y="5405"/>
                    <a:pt x="3397" y="5270"/>
                  </a:cubicBezTo>
                  <a:cubicBezTo>
                    <a:pt x="3306" y="5123"/>
                    <a:pt x="3205" y="4999"/>
                    <a:pt x="3103" y="4875"/>
                  </a:cubicBezTo>
                  <a:cubicBezTo>
                    <a:pt x="3013" y="4773"/>
                    <a:pt x="2923" y="4683"/>
                    <a:pt x="2833" y="4581"/>
                  </a:cubicBezTo>
                  <a:cubicBezTo>
                    <a:pt x="2844" y="4390"/>
                    <a:pt x="2855" y="4187"/>
                    <a:pt x="2866" y="3995"/>
                  </a:cubicBezTo>
                  <a:cubicBezTo>
                    <a:pt x="2912" y="3295"/>
                    <a:pt x="2934" y="2641"/>
                    <a:pt x="2968" y="2076"/>
                  </a:cubicBezTo>
                  <a:cubicBezTo>
                    <a:pt x="3216" y="2516"/>
                    <a:pt x="3464" y="2968"/>
                    <a:pt x="3724" y="3408"/>
                  </a:cubicBezTo>
                  <a:cubicBezTo>
                    <a:pt x="3882" y="3690"/>
                    <a:pt x="4040" y="3983"/>
                    <a:pt x="4198" y="4266"/>
                  </a:cubicBezTo>
                  <a:cubicBezTo>
                    <a:pt x="4356" y="4559"/>
                    <a:pt x="4514" y="4830"/>
                    <a:pt x="4694" y="5112"/>
                  </a:cubicBezTo>
                  <a:cubicBezTo>
                    <a:pt x="4593" y="4796"/>
                    <a:pt x="4480" y="4491"/>
                    <a:pt x="4367" y="4187"/>
                  </a:cubicBezTo>
                  <a:cubicBezTo>
                    <a:pt x="4254" y="3893"/>
                    <a:pt x="4119" y="3588"/>
                    <a:pt x="3995" y="3284"/>
                  </a:cubicBezTo>
                  <a:cubicBezTo>
                    <a:pt x="3701" y="2708"/>
                    <a:pt x="3385" y="2122"/>
                    <a:pt x="3070" y="1557"/>
                  </a:cubicBezTo>
                  <a:lnTo>
                    <a:pt x="3070" y="1546"/>
                  </a:lnTo>
                  <a:lnTo>
                    <a:pt x="3058" y="1523"/>
                  </a:lnTo>
                  <a:cubicBezTo>
                    <a:pt x="3036" y="1512"/>
                    <a:pt x="3013" y="1490"/>
                    <a:pt x="2991" y="1478"/>
                  </a:cubicBezTo>
                  <a:cubicBezTo>
                    <a:pt x="3002" y="1117"/>
                    <a:pt x="3013" y="790"/>
                    <a:pt x="3013" y="553"/>
                  </a:cubicBezTo>
                  <a:cubicBezTo>
                    <a:pt x="3013" y="192"/>
                    <a:pt x="3013" y="0"/>
                    <a:pt x="3013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"/>
            <p:cNvSpPr/>
            <p:nvPr/>
          </p:nvSpPr>
          <p:spPr>
            <a:xfrm>
              <a:off x="8360107" y="2582544"/>
              <a:ext cx="227748" cy="169129"/>
            </a:xfrm>
            <a:custGeom>
              <a:rect b="b" l="l" r="r" t="t"/>
              <a:pathLst>
                <a:path extrusionOk="0" h="4928" w="6636">
                  <a:moveTo>
                    <a:pt x="4161" y="1"/>
                  </a:moveTo>
                  <a:cubicBezTo>
                    <a:pt x="3746" y="1"/>
                    <a:pt x="3345" y="57"/>
                    <a:pt x="3014" y="150"/>
                  </a:cubicBezTo>
                  <a:cubicBezTo>
                    <a:pt x="1558" y="590"/>
                    <a:pt x="429" y="1741"/>
                    <a:pt x="1" y="3197"/>
                  </a:cubicBezTo>
                  <a:cubicBezTo>
                    <a:pt x="80" y="3355"/>
                    <a:pt x="170" y="3513"/>
                    <a:pt x="283" y="3648"/>
                  </a:cubicBezTo>
                  <a:cubicBezTo>
                    <a:pt x="475" y="3930"/>
                    <a:pt x="655" y="4201"/>
                    <a:pt x="836" y="4483"/>
                  </a:cubicBezTo>
                  <a:cubicBezTo>
                    <a:pt x="1554" y="4696"/>
                    <a:pt x="2273" y="4928"/>
                    <a:pt x="2998" y="4928"/>
                  </a:cubicBezTo>
                  <a:cubicBezTo>
                    <a:pt x="3388" y="4928"/>
                    <a:pt x="3781" y="4860"/>
                    <a:pt x="4176" y="4686"/>
                  </a:cubicBezTo>
                  <a:cubicBezTo>
                    <a:pt x="4751" y="4427"/>
                    <a:pt x="5259" y="4054"/>
                    <a:pt x="5677" y="3580"/>
                  </a:cubicBezTo>
                  <a:cubicBezTo>
                    <a:pt x="6433" y="2745"/>
                    <a:pt x="6636" y="1696"/>
                    <a:pt x="6275" y="726"/>
                  </a:cubicBezTo>
                  <a:cubicBezTo>
                    <a:pt x="5780" y="201"/>
                    <a:pt x="4947" y="1"/>
                    <a:pt x="416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"/>
            <p:cNvSpPr/>
            <p:nvPr/>
          </p:nvSpPr>
          <p:spPr>
            <a:xfrm>
              <a:off x="8357018" y="2599601"/>
              <a:ext cx="165388" cy="139305"/>
            </a:xfrm>
            <a:custGeom>
              <a:rect b="b" l="l" r="r" t="t"/>
              <a:pathLst>
                <a:path extrusionOk="0" h="4059" w="4819">
                  <a:moveTo>
                    <a:pt x="2146" y="1"/>
                  </a:moveTo>
                  <a:cubicBezTo>
                    <a:pt x="1718" y="1"/>
                    <a:pt x="1214" y="389"/>
                    <a:pt x="903" y="748"/>
                  </a:cubicBezTo>
                  <a:cubicBezTo>
                    <a:pt x="542" y="1188"/>
                    <a:pt x="271" y="1696"/>
                    <a:pt x="125" y="2248"/>
                  </a:cubicBezTo>
                  <a:cubicBezTo>
                    <a:pt x="0" y="2801"/>
                    <a:pt x="91" y="3343"/>
                    <a:pt x="598" y="3682"/>
                  </a:cubicBezTo>
                  <a:cubicBezTo>
                    <a:pt x="835" y="3840"/>
                    <a:pt x="1106" y="3952"/>
                    <a:pt x="1400" y="3998"/>
                  </a:cubicBezTo>
                  <a:cubicBezTo>
                    <a:pt x="1436" y="4002"/>
                    <a:pt x="1472" y="4004"/>
                    <a:pt x="1506" y="4004"/>
                  </a:cubicBezTo>
                  <a:cubicBezTo>
                    <a:pt x="1715" y="4004"/>
                    <a:pt x="1886" y="3928"/>
                    <a:pt x="2099" y="3919"/>
                  </a:cubicBezTo>
                  <a:cubicBezTo>
                    <a:pt x="2122" y="3918"/>
                    <a:pt x="2144" y="3917"/>
                    <a:pt x="2166" y="3917"/>
                  </a:cubicBezTo>
                  <a:cubicBezTo>
                    <a:pt x="2586" y="3917"/>
                    <a:pt x="2994" y="4058"/>
                    <a:pt x="3409" y="4058"/>
                  </a:cubicBezTo>
                  <a:cubicBezTo>
                    <a:pt x="3562" y="4058"/>
                    <a:pt x="3716" y="4039"/>
                    <a:pt x="3871" y="3986"/>
                  </a:cubicBezTo>
                  <a:cubicBezTo>
                    <a:pt x="4198" y="3873"/>
                    <a:pt x="4728" y="3208"/>
                    <a:pt x="4085" y="3162"/>
                  </a:cubicBezTo>
                  <a:cubicBezTo>
                    <a:pt x="4379" y="3083"/>
                    <a:pt x="4819" y="2824"/>
                    <a:pt x="4695" y="2485"/>
                  </a:cubicBezTo>
                  <a:cubicBezTo>
                    <a:pt x="4615" y="2245"/>
                    <a:pt x="4289" y="2089"/>
                    <a:pt x="4017" y="2089"/>
                  </a:cubicBezTo>
                  <a:cubicBezTo>
                    <a:pt x="3943" y="2089"/>
                    <a:pt x="3874" y="2100"/>
                    <a:pt x="3814" y="2124"/>
                  </a:cubicBezTo>
                  <a:cubicBezTo>
                    <a:pt x="4109" y="1758"/>
                    <a:pt x="4008" y="1236"/>
                    <a:pt x="3645" y="1236"/>
                  </a:cubicBezTo>
                  <a:cubicBezTo>
                    <a:pt x="3550" y="1236"/>
                    <a:pt x="3436" y="1272"/>
                    <a:pt x="3307" y="1357"/>
                  </a:cubicBezTo>
                  <a:cubicBezTo>
                    <a:pt x="3465" y="1154"/>
                    <a:pt x="3713" y="759"/>
                    <a:pt x="3487" y="522"/>
                  </a:cubicBezTo>
                  <a:cubicBezTo>
                    <a:pt x="3423" y="454"/>
                    <a:pt x="3347" y="429"/>
                    <a:pt x="3267" y="429"/>
                  </a:cubicBezTo>
                  <a:cubicBezTo>
                    <a:pt x="3108" y="429"/>
                    <a:pt x="2934" y="526"/>
                    <a:pt x="2799" y="578"/>
                  </a:cubicBezTo>
                  <a:cubicBezTo>
                    <a:pt x="2659" y="157"/>
                    <a:pt x="2418" y="1"/>
                    <a:pt x="21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"/>
            <p:cNvSpPr/>
            <p:nvPr/>
          </p:nvSpPr>
          <p:spPr>
            <a:xfrm>
              <a:off x="8357773" y="2556975"/>
              <a:ext cx="217692" cy="135701"/>
            </a:xfrm>
            <a:custGeom>
              <a:rect b="b" l="l" r="r" t="t"/>
              <a:pathLst>
                <a:path extrusionOk="0" h="3954" w="6343">
                  <a:moveTo>
                    <a:pt x="4237" y="0"/>
                  </a:moveTo>
                  <a:cubicBezTo>
                    <a:pt x="3593" y="0"/>
                    <a:pt x="2922" y="182"/>
                    <a:pt x="2416" y="421"/>
                  </a:cubicBezTo>
                  <a:cubicBezTo>
                    <a:pt x="1671" y="771"/>
                    <a:pt x="1062" y="1392"/>
                    <a:pt x="622" y="2080"/>
                  </a:cubicBezTo>
                  <a:cubicBezTo>
                    <a:pt x="407" y="2362"/>
                    <a:pt x="227" y="2667"/>
                    <a:pt x="91" y="3005"/>
                  </a:cubicBezTo>
                  <a:cubicBezTo>
                    <a:pt x="12" y="3276"/>
                    <a:pt x="1" y="3558"/>
                    <a:pt x="46" y="3840"/>
                  </a:cubicBezTo>
                  <a:cubicBezTo>
                    <a:pt x="46" y="3863"/>
                    <a:pt x="46" y="3874"/>
                    <a:pt x="57" y="3897"/>
                  </a:cubicBezTo>
                  <a:cubicBezTo>
                    <a:pt x="57" y="3908"/>
                    <a:pt x="69" y="3931"/>
                    <a:pt x="69" y="3953"/>
                  </a:cubicBezTo>
                  <a:cubicBezTo>
                    <a:pt x="294" y="3107"/>
                    <a:pt x="780" y="2351"/>
                    <a:pt x="1445" y="1798"/>
                  </a:cubicBezTo>
                  <a:cubicBezTo>
                    <a:pt x="1919" y="1380"/>
                    <a:pt x="2472" y="1064"/>
                    <a:pt x="3082" y="895"/>
                  </a:cubicBezTo>
                  <a:cubicBezTo>
                    <a:pt x="3412" y="802"/>
                    <a:pt x="3811" y="746"/>
                    <a:pt x="4224" y="746"/>
                  </a:cubicBezTo>
                  <a:cubicBezTo>
                    <a:pt x="5011" y="746"/>
                    <a:pt x="5847" y="949"/>
                    <a:pt x="6343" y="1482"/>
                  </a:cubicBezTo>
                  <a:cubicBezTo>
                    <a:pt x="6241" y="1234"/>
                    <a:pt x="6128" y="997"/>
                    <a:pt x="5982" y="782"/>
                  </a:cubicBezTo>
                  <a:cubicBezTo>
                    <a:pt x="5590" y="210"/>
                    <a:pt x="4929" y="0"/>
                    <a:pt x="4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"/>
            <p:cNvSpPr/>
            <p:nvPr/>
          </p:nvSpPr>
          <p:spPr>
            <a:xfrm>
              <a:off x="8365152" y="2615937"/>
              <a:ext cx="99940" cy="76740"/>
            </a:xfrm>
            <a:custGeom>
              <a:rect b="b" l="l" r="r" t="t"/>
              <a:pathLst>
                <a:path extrusionOk="0" h="2236" w="2912">
                  <a:moveTo>
                    <a:pt x="2912" y="1"/>
                  </a:moveTo>
                  <a:lnTo>
                    <a:pt x="2912" y="1"/>
                  </a:lnTo>
                  <a:cubicBezTo>
                    <a:pt x="2709" y="46"/>
                    <a:pt x="2517" y="91"/>
                    <a:pt x="2325" y="159"/>
                  </a:cubicBezTo>
                  <a:cubicBezTo>
                    <a:pt x="2246" y="181"/>
                    <a:pt x="2156" y="215"/>
                    <a:pt x="2054" y="260"/>
                  </a:cubicBezTo>
                  <a:cubicBezTo>
                    <a:pt x="1964" y="294"/>
                    <a:pt x="1862" y="339"/>
                    <a:pt x="1761" y="385"/>
                  </a:cubicBezTo>
                  <a:cubicBezTo>
                    <a:pt x="1659" y="441"/>
                    <a:pt x="1558" y="497"/>
                    <a:pt x="1456" y="554"/>
                  </a:cubicBezTo>
                  <a:cubicBezTo>
                    <a:pt x="1343" y="610"/>
                    <a:pt x="1242" y="667"/>
                    <a:pt x="1140" y="734"/>
                  </a:cubicBezTo>
                  <a:cubicBezTo>
                    <a:pt x="1039" y="813"/>
                    <a:pt x="948" y="870"/>
                    <a:pt x="847" y="949"/>
                  </a:cubicBezTo>
                  <a:cubicBezTo>
                    <a:pt x="756" y="1016"/>
                    <a:pt x="666" y="1095"/>
                    <a:pt x="587" y="1186"/>
                  </a:cubicBezTo>
                  <a:cubicBezTo>
                    <a:pt x="508" y="1265"/>
                    <a:pt x="440" y="1344"/>
                    <a:pt x="361" y="1423"/>
                  </a:cubicBezTo>
                  <a:cubicBezTo>
                    <a:pt x="305" y="1502"/>
                    <a:pt x="249" y="1581"/>
                    <a:pt x="203" y="1671"/>
                  </a:cubicBezTo>
                  <a:cubicBezTo>
                    <a:pt x="158" y="1739"/>
                    <a:pt x="113" y="1818"/>
                    <a:pt x="91" y="1897"/>
                  </a:cubicBezTo>
                  <a:cubicBezTo>
                    <a:pt x="57" y="1953"/>
                    <a:pt x="46" y="2009"/>
                    <a:pt x="23" y="2066"/>
                  </a:cubicBezTo>
                  <a:cubicBezTo>
                    <a:pt x="0" y="2179"/>
                    <a:pt x="0" y="2235"/>
                    <a:pt x="0" y="2235"/>
                  </a:cubicBezTo>
                  <a:cubicBezTo>
                    <a:pt x="0" y="2235"/>
                    <a:pt x="23" y="2179"/>
                    <a:pt x="46" y="2088"/>
                  </a:cubicBezTo>
                  <a:cubicBezTo>
                    <a:pt x="79" y="2032"/>
                    <a:pt x="102" y="1976"/>
                    <a:pt x="136" y="1919"/>
                  </a:cubicBezTo>
                  <a:cubicBezTo>
                    <a:pt x="181" y="1851"/>
                    <a:pt x="226" y="1784"/>
                    <a:pt x="282" y="1727"/>
                  </a:cubicBezTo>
                  <a:cubicBezTo>
                    <a:pt x="328" y="1648"/>
                    <a:pt x="384" y="1581"/>
                    <a:pt x="463" y="1513"/>
                  </a:cubicBezTo>
                  <a:cubicBezTo>
                    <a:pt x="531" y="1434"/>
                    <a:pt x="598" y="1366"/>
                    <a:pt x="689" y="1299"/>
                  </a:cubicBezTo>
                  <a:cubicBezTo>
                    <a:pt x="734" y="1265"/>
                    <a:pt x="768" y="1220"/>
                    <a:pt x="813" y="1186"/>
                  </a:cubicBezTo>
                  <a:lnTo>
                    <a:pt x="948" y="1084"/>
                  </a:lnTo>
                  <a:cubicBezTo>
                    <a:pt x="1039" y="1005"/>
                    <a:pt x="1140" y="949"/>
                    <a:pt x="1230" y="881"/>
                  </a:cubicBezTo>
                  <a:cubicBezTo>
                    <a:pt x="1332" y="813"/>
                    <a:pt x="1433" y="746"/>
                    <a:pt x="1535" y="689"/>
                  </a:cubicBezTo>
                  <a:cubicBezTo>
                    <a:pt x="1625" y="633"/>
                    <a:pt x="1727" y="576"/>
                    <a:pt x="1828" y="520"/>
                  </a:cubicBezTo>
                  <a:cubicBezTo>
                    <a:pt x="2020" y="407"/>
                    <a:pt x="2201" y="317"/>
                    <a:pt x="2370" y="238"/>
                  </a:cubicBezTo>
                  <a:cubicBezTo>
                    <a:pt x="2449" y="204"/>
                    <a:pt x="2517" y="170"/>
                    <a:pt x="2584" y="136"/>
                  </a:cubicBezTo>
                  <a:cubicBezTo>
                    <a:pt x="2652" y="114"/>
                    <a:pt x="2709" y="91"/>
                    <a:pt x="2754" y="69"/>
                  </a:cubicBezTo>
                  <a:cubicBezTo>
                    <a:pt x="2855" y="23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"/>
            <p:cNvSpPr/>
            <p:nvPr/>
          </p:nvSpPr>
          <p:spPr>
            <a:xfrm>
              <a:off x="8386465" y="2641711"/>
              <a:ext cx="62771" cy="31574"/>
            </a:xfrm>
            <a:custGeom>
              <a:rect b="b" l="l" r="r" t="t"/>
              <a:pathLst>
                <a:path extrusionOk="0" h="920" w="1829">
                  <a:moveTo>
                    <a:pt x="1390" y="1"/>
                  </a:moveTo>
                  <a:cubicBezTo>
                    <a:pt x="1370" y="1"/>
                    <a:pt x="1350" y="2"/>
                    <a:pt x="1332" y="6"/>
                  </a:cubicBezTo>
                  <a:cubicBezTo>
                    <a:pt x="1264" y="6"/>
                    <a:pt x="1207" y="17"/>
                    <a:pt x="1140" y="28"/>
                  </a:cubicBezTo>
                  <a:cubicBezTo>
                    <a:pt x="1130" y="32"/>
                    <a:pt x="1118" y="34"/>
                    <a:pt x="1106" y="34"/>
                  </a:cubicBezTo>
                  <a:cubicBezTo>
                    <a:pt x="1066" y="34"/>
                    <a:pt x="1016" y="17"/>
                    <a:pt x="973" y="17"/>
                  </a:cubicBezTo>
                  <a:cubicBezTo>
                    <a:pt x="955" y="17"/>
                    <a:pt x="939" y="20"/>
                    <a:pt x="925" y="28"/>
                  </a:cubicBezTo>
                  <a:lnTo>
                    <a:pt x="756" y="107"/>
                  </a:lnTo>
                  <a:cubicBezTo>
                    <a:pt x="677" y="141"/>
                    <a:pt x="666" y="254"/>
                    <a:pt x="609" y="288"/>
                  </a:cubicBezTo>
                  <a:cubicBezTo>
                    <a:pt x="553" y="322"/>
                    <a:pt x="542" y="435"/>
                    <a:pt x="497" y="469"/>
                  </a:cubicBezTo>
                  <a:cubicBezTo>
                    <a:pt x="316" y="604"/>
                    <a:pt x="147" y="751"/>
                    <a:pt x="0" y="920"/>
                  </a:cubicBezTo>
                  <a:cubicBezTo>
                    <a:pt x="0" y="920"/>
                    <a:pt x="124" y="852"/>
                    <a:pt x="282" y="762"/>
                  </a:cubicBezTo>
                  <a:cubicBezTo>
                    <a:pt x="361" y="717"/>
                    <a:pt x="463" y="660"/>
                    <a:pt x="564" y="593"/>
                  </a:cubicBezTo>
                  <a:cubicBezTo>
                    <a:pt x="666" y="525"/>
                    <a:pt x="779" y="457"/>
                    <a:pt x="891" y="401"/>
                  </a:cubicBezTo>
                  <a:cubicBezTo>
                    <a:pt x="1004" y="344"/>
                    <a:pt x="1106" y="288"/>
                    <a:pt x="1219" y="243"/>
                  </a:cubicBezTo>
                  <a:cubicBezTo>
                    <a:pt x="1275" y="220"/>
                    <a:pt x="1320" y="186"/>
                    <a:pt x="1377" y="175"/>
                  </a:cubicBezTo>
                  <a:cubicBezTo>
                    <a:pt x="1422" y="153"/>
                    <a:pt x="1467" y="141"/>
                    <a:pt x="1512" y="119"/>
                  </a:cubicBezTo>
                  <a:cubicBezTo>
                    <a:pt x="1557" y="107"/>
                    <a:pt x="1591" y="85"/>
                    <a:pt x="1636" y="85"/>
                  </a:cubicBezTo>
                  <a:lnTo>
                    <a:pt x="1738" y="51"/>
                  </a:lnTo>
                  <a:cubicBezTo>
                    <a:pt x="1794" y="40"/>
                    <a:pt x="1828" y="28"/>
                    <a:pt x="1828" y="28"/>
                  </a:cubicBezTo>
                  <a:cubicBezTo>
                    <a:pt x="1794" y="17"/>
                    <a:pt x="1772" y="17"/>
                    <a:pt x="1749" y="6"/>
                  </a:cubicBezTo>
                  <a:cubicBezTo>
                    <a:pt x="1742" y="10"/>
                    <a:pt x="1731" y="11"/>
                    <a:pt x="1720" y="11"/>
                  </a:cubicBezTo>
                  <a:cubicBezTo>
                    <a:pt x="1698" y="11"/>
                    <a:pt x="1670" y="6"/>
                    <a:pt x="1647" y="6"/>
                  </a:cubicBezTo>
                  <a:lnTo>
                    <a:pt x="1501" y="6"/>
                  </a:lnTo>
                  <a:cubicBezTo>
                    <a:pt x="1471" y="6"/>
                    <a:pt x="1431" y="1"/>
                    <a:pt x="139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"/>
            <p:cNvSpPr/>
            <p:nvPr/>
          </p:nvSpPr>
          <p:spPr>
            <a:xfrm>
              <a:off x="8387597" y="2655542"/>
              <a:ext cx="55427" cy="21244"/>
            </a:xfrm>
            <a:custGeom>
              <a:rect b="b" l="l" r="r" t="t"/>
              <a:pathLst>
                <a:path extrusionOk="0" h="619" w="1615">
                  <a:moveTo>
                    <a:pt x="1266" y="1"/>
                  </a:moveTo>
                  <a:cubicBezTo>
                    <a:pt x="1242" y="1"/>
                    <a:pt x="1220" y="3"/>
                    <a:pt x="1197" y="9"/>
                  </a:cubicBezTo>
                  <a:cubicBezTo>
                    <a:pt x="1152" y="9"/>
                    <a:pt x="1095" y="9"/>
                    <a:pt x="1050" y="20"/>
                  </a:cubicBezTo>
                  <a:cubicBezTo>
                    <a:pt x="994" y="32"/>
                    <a:pt x="937" y="43"/>
                    <a:pt x="892" y="66"/>
                  </a:cubicBezTo>
                  <a:lnTo>
                    <a:pt x="734" y="111"/>
                  </a:lnTo>
                  <a:cubicBezTo>
                    <a:pt x="678" y="133"/>
                    <a:pt x="633" y="156"/>
                    <a:pt x="576" y="178"/>
                  </a:cubicBezTo>
                  <a:cubicBezTo>
                    <a:pt x="520" y="201"/>
                    <a:pt x="475" y="224"/>
                    <a:pt x="430" y="257"/>
                  </a:cubicBezTo>
                  <a:cubicBezTo>
                    <a:pt x="351" y="303"/>
                    <a:pt x="272" y="359"/>
                    <a:pt x="193" y="415"/>
                  </a:cubicBezTo>
                  <a:cubicBezTo>
                    <a:pt x="148" y="460"/>
                    <a:pt x="102" y="506"/>
                    <a:pt x="57" y="562"/>
                  </a:cubicBezTo>
                  <a:cubicBezTo>
                    <a:pt x="23" y="596"/>
                    <a:pt x="1" y="618"/>
                    <a:pt x="1" y="618"/>
                  </a:cubicBezTo>
                  <a:lnTo>
                    <a:pt x="80" y="585"/>
                  </a:lnTo>
                  <a:cubicBezTo>
                    <a:pt x="125" y="562"/>
                    <a:pt x="181" y="528"/>
                    <a:pt x="249" y="494"/>
                  </a:cubicBezTo>
                  <a:cubicBezTo>
                    <a:pt x="294" y="483"/>
                    <a:pt x="328" y="460"/>
                    <a:pt x="373" y="449"/>
                  </a:cubicBezTo>
                  <a:cubicBezTo>
                    <a:pt x="407" y="427"/>
                    <a:pt x="464" y="404"/>
                    <a:pt x="509" y="382"/>
                  </a:cubicBezTo>
                  <a:cubicBezTo>
                    <a:pt x="588" y="336"/>
                    <a:pt x="689" y="291"/>
                    <a:pt x="791" y="269"/>
                  </a:cubicBezTo>
                  <a:cubicBezTo>
                    <a:pt x="881" y="235"/>
                    <a:pt x="983" y="201"/>
                    <a:pt x="1084" y="167"/>
                  </a:cubicBezTo>
                  <a:cubicBezTo>
                    <a:pt x="1129" y="156"/>
                    <a:pt x="1186" y="145"/>
                    <a:pt x="1220" y="133"/>
                  </a:cubicBezTo>
                  <a:lnTo>
                    <a:pt x="1344" y="99"/>
                  </a:lnTo>
                  <a:cubicBezTo>
                    <a:pt x="1423" y="77"/>
                    <a:pt x="1490" y="66"/>
                    <a:pt x="1536" y="54"/>
                  </a:cubicBezTo>
                  <a:lnTo>
                    <a:pt x="1614" y="32"/>
                  </a:lnTo>
                  <a:cubicBezTo>
                    <a:pt x="1592" y="32"/>
                    <a:pt x="1569" y="20"/>
                    <a:pt x="1536" y="20"/>
                  </a:cubicBezTo>
                  <a:cubicBezTo>
                    <a:pt x="1496" y="12"/>
                    <a:pt x="1450" y="4"/>
                    <a:pt x="1403" y="4"/>
                  </a:cubicBezTo>
                  <a:cubicBezTo>
                    <a:pt x="1383" y="4"/>
                    <a:pt x="1364" y="6"/>
                    <a:pt x="1344" y="9"/>
                  </a:cubicBezTo>
                  <a:cubicBezTo>
                    <a:pt x="1315" y="3"/>
                    <a:pt x="1290" y="1"/>
                    <a:pt x="126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"/>
            <p:cNvSpPr/>
            <p:nvPr/>
          </p:nvSpPr>
          <p:spPr>
            <a:xfrm>
              <a:off x="8345006" y="2680184"/>
              <a:ext cx="173934" cy="235332"/>
            </a:xfrm>
            <a:custGeom>
              <a:rect b="b" l="l" r="r" t="t"/>
              <a:pathLst>
                <a:path extrusionOk="0" h="6857" w="5068">
                  <a:moveTo>
                    <a:pt x="384" y="1"/>
                  </a:moveTo>
                  <a:cubicBezTo>
                    <a:pt x="362" y="1"/>
                    <a:pt x="339" y="1"/>
                    <a:pt x="317" y="2"/>
                  </a:cubicBezTo>
                  <a:cubicBezTo>
                    <a:pt x="294" y="25"/>
                    <a:pt x="271" y="25"/>
                    <a:pt x="249" y="47"/>
                  </a:cubicBezTo>
                  <a:cubicBezTo>
                    <a:pt x="113" y="555"/>
                    <a:pt x="34" y="1074"/>
                    <a:pt x="34" y="1593"/>
                  </a:cubicBezTo>
                  <a:cubicBezTo>
                    <a:pt x="1" y="3308"/>
                    <a:pt x="305" y="5328"/>
                    <a:pt x="1840" y="6355"/>
                  </a:cubicBezTo>
                  <a:cubicBezTo>
                    <a:pt x="2302" y="6671"/>
                    <a:pt x="2846" y="6857"/>
                    <a:pt x="3369" y="6857"/>
                  </a:cubicBezTo>
                  <a:cubicBezTo>
                    <a:pt x="3779" y="6857"/>
                    <a:pt x="4177" y="6743"/>
                    <a:pt x="4514" y="6490"/>
                  </a:cubicBezTo>
                  <a:cubicBezTo>
                    <a:pt x="4548" y="6457"/>
                    <a:pt x="4582" y="6434"/>
                    <a:pt x="4616" y="6400"/>
                  </a:cubicBezTo>
                  <a:cubicBezTo>
                    <a:pt x="4695" y="6231"/>
                    <a:pt x="4751" y="6062"/>
                    <a:pt x="4808" y="5881"/>
                  </a:cubicBezTo>
                  <a:cubicBezTo>
                    <a:pt x="5067" y="4854"/>
                    <a:pt x="4763" y="3805"/>
                    <a:pt x="4311" y="2868"/>
                  </a:cubicBezTo>
                  <a:cubicBezTo>
                    <a:pt x="4029" y="2304"/>
                    <a:pt x="3499" y="1762"/>
                    <a:pt x="3036" y="1345"/>
                  </a:cubicBezTo>
                  <a:cubicBezTo>
                    <a:pt x="2308" y="705"/>
                    <a:pt x="1354" y="1"/>
                    <a:pt x="38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"/>
            <p:cNvSpPr/>
            <p:nvPr/>
          </p:nvSpPr>
          <p:spPr>
            <a:xfrm>
              <a:off x="8341917" y="2675208"/>
              <a:ext cx="133642" cy="135598"/>
            </a:xfrm>
            <a:custGeom>
              <a:rect b="b" l="l" r="r" t="t"/>
              <a:pathLst>
                <a:path extrusionOk="0" h="3951" w="3894">
                  <a:moveTo>
                    <a:pt x="576" y="0"/>
                  </a:moveTo>
                  <a:lnTo>
                    <a:pt x="113" y="621"/>
                  </a:lnTo>
                  <a:cubicBezTo>
                    <a:pt x="136" y="1264"/>
                    <a:pt x="23" y="1919"/>
                    <a:pt x="23" y="2551"/>
                  </a:cubicBezTo>
                  <a:cubicBezTo>
                    <a:pt x="45" y="2912"/>
                    <a:pt x="0" y="3442"/>
                    <a:pt x="316" y="3690"/>
                  </a:cubicBezTo>
                  <a:cubicBezTo>
                    <a:pt x="433" y="3789"/>
                    <a:pt x="579" y="3833"/>
                    <a:pt x="727" y="3833"/>
                  </a:cubicBezTo>
                  <a:cubicBezTo>
                    <a:pt x="1036" y="3833"/>
                    <a:pt x="1357" y="3641"/>
                    <a:pt x="1456" y="3352"/>
                  </a:cubicBezTo>
                  <a:cubicBezTo>
                    <a:pt x="1501" y="3577"/>
                    <a:pt x="1659" y="3950"/>
                    <a:pt x="1919" y="3950"/>
                  </a:cubicBezTo>
                  <a:cubicBezTo>
                    <a:pt x="1923" y="3950"/>
                    <a:pt x="1928" y="3950"/>
                    <a:pt x="1932" y="3950"/>
                  </a:cubicBezTo>
                  <a:cubicBezTo>
                    <a:pt x="2249" y="3950"/>
                    <a:pt x="2361" y="3552"/>
                    <a:pt x="2494" y="3352"/>
                  </a:cubicBezTo>
                  <a:cubicBezTo>
                    <a:pt x="2605" y="3407"/>
                    <a:pt x="2838" y="3569"/>
                    <a:pt x="3018" y="3569"/>
                  </a:cubicBezTo>
                  <a:cubicBezTo>
                    <a:pt x="3057" y="3569"/>
                    <a:pt x="3094" y="3562"/>
                    <a:pt x="3126" y="3544"/>
                  </a:cubicBezTo>
                  <a:cubicBezTo>
                    <a:pt x="3295" y="3453"/>
                    <a:pt x="3228" y="3261"/>
                    <a:pt x="3103" y="3126"/>
                  </a:cubicBezTo>
                  <a:lnTo>
                    <a:pt x="3103" y="3126"/>
                  </a:lnTo>
                  <a:cubicBezTo>
                    <a:pt x="3170" y="3184"/>
                    <a:pt x="3250" y="3212"/>
                    <a:pt x="3329" y="3212"/>
                  </a:cubicBezTo>
                  <a:cubicBezTo>
                    <a:pt x="3465" y="3212"/>
                    <a:pt x="3599" y="3129"/>
                    <a:pt x="3656" y="2979"/>
                  </a:cubicBezTo>
                  <a:cubicBezTo>
                    <a:pt x="3893" y="2539"/>
                    <a:pt x="3442" y="1704"/>
                    <a:pt x="3182" y="1354"/>
                  </a:cubicBezTo>
                  <a:cubicBezTo>
                    <a:pt x="2630" y="565"/>
                    <a:pt x="1366" y="339"/>
                    <a:pt x="57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"/>
            <p:cNvSpPr/>
            <p:nvPr/>
          </p:nvSpPr>
          <p:spPr>
            <a:xfrm>
              <a:off x="8355474" y="2675070"/>
              <a:ext cx="180111" cy="224796"/>
            </a:xfrm>
            <a:custGeom>
              <a:rect b="b" l="l" r="r" t="t"/>
              <a:pathLst>
                <a:path extrusionOk="0" h="6550" w="5248">
                  <a:moveTo>
                    <a:pt x="714" y="1"/>
                  </a:moveTo>
                  <a:cubicBezTo>
                    <a:pt x="438" y="1"/>
                    <a:pt x="188" y="44"/>
                    <a:pt x="0" y="151"/>
                  </a:cubicBezTo>
                  <a:cubicBezTo>
                    <a:pt x="16" y="151"/>
                    <a:pt x="31" y="151"/>
                    <a:pt x="46" y="151"/>
                  </a:cubicBezTo>
                  <a:cubicBezTo>
                    <a:pt x="1024" y="151"/>
                    <a:pt x="1998" y="850"/>
                    <a:pt x="2731" y="1494"/>
                  </a:cubicBezTo>
                  <a:cubicBezTo>
                    <a:pt x="3194" y="1911"/>
                    <a:pt x="3735" y="2442"/>
                    <a:pt x="4006" y="3017"/>
                  </a:cubicBezTo>
                  <a:cubicBezTo>
                    <a:pt x="4458" y="3954"/>
                    <a:pt x="4762" y="4992"/>
                    <a:pt x="4503" y="6030"/>
                  </a:cubicBezTo>
                  <a:cubicBezTo>
                    <a:pt x="4446" y="6211"/>
                    <a:pt x="4379" y="6380"/>
                    <a:pt x="4311" y="6549"/>
                  </a:cubicBezTo>
                  <a:cubicBezTo>
                    <a:pt x="4819" y="6098"/>
                    <a:pt x="5247" y="5421"/>
                    <a:pt x="5236" y="4766"/>
                  </a:cubicBezTo>
                  <a:cubicBezTo>
                    <a:pt x="5236" y="3762"/>
                    <a:pt x="5078" y="3186"/>
                    <a:pt x="4638" y="2272"/>
                  </a:cubicBezTo>
                  <a:cubicBezTo>
                    <a:pt x="4333" y="1663"/>
                    <a:pt x="3476" y="873"/>
                    <a:pt x="2833" y="557"/>
                  </a:cubicBezTo>
                  <a:cubicBezTo>
                    <a:pt x="2336" y="297"/>
                    <a:pt x="1433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"/>
            <p:cNvSpPr/>
            <p:nvPr/>
          </p:nvSpPr>
          <p:spPr>
            <a:xfrm>
              <a:off x="8339583" y="2680253"/>
              <a:ext cx="92595" cy="53059"/>
            </a:xfrm>
            <a:custGeom>
              <a:rect b="b" l="l" r="r" t="t"/>
              <a:pathLst>
                <a:path extrusionOk="0" h="1546" w="2698">
                  <a:moveTo>
                    <a:pt x="1" y="0"/>
                  </a:moveTo>
                  <a:cubicBezTo>
                    <a:pt x="1" y="0"/>
                    <a:pt x="46" y="11"/>
                    <a:pt x="136" y="45"/>
                  </a:cubicBezTo>
                  <a:cubicBezTo>
                    <a:pt x="215" y="79"/>
                    <a:pt x="328" y="124"/>
                    <a:pt x="463" y="181"/>
                  </a:cubicBezTo>
                  <a:cubicBezTo>
                    <a:pt x="599" y="248"/>
                    <a:pt x="768" y="305"/>
                    <a:pt x="937" y="384"/>
                  </a:cubicBezTo>
                  <a:cubicBezTo>
                    <a:pt x="1016" y="418"/>
                    <a:pt x="1095" y="463"/>
                    <a:pt x="1185" y="508"/>
                  </a:cubicBezTo>
                  <a:cubicBezTo>
                    <a:pt x="1276" y="542"/>
                    <a:pt x="1366" y="587"/>
                    <a:pt x="1445" y="632"/>
                  </a:cubicBezTo>
                  <a:cubicBezTo>
                    <a:pt x="1535" y="677"/>
                    <a:pt x="1626" y="733"/>
                    <a:pt x="1705" y="779"/>
                  </a:cubicBezTo>
                  <a:cubicBezTo>
                    <a:pt x="1795" y="824"/>
                    <a:pt x="1863" y="869"/>
                    <a:pt x="1953" y="914"/>
                  </a:cubicBezTo>
                  <a:cubicBezTo>
                    <a:pt x="2032" y="959"/>
                    <a:pt x="2111" y="1004"/>
                    <a:pt x="2167" y="1061"/>
                  </a:cubicBezTo>
                  <a:cubicBezTo>
                    <a:pt x="2235" y="1106"/>
                    <a:pt x="2303" y="1151"/>
                    <a:pt x="2359" y="1196"/>
                  </a:cubicBezTo>
                  <a:cubicBezTo>
                    <a:pt x="2404" y="1241"/>
                    <a:pt x="2449" y="1286"/>
                    <a:pt x="2494" y="1332"/>
                  </a:cubicBezTo>
                  <a:cubicBezTo>
                    <a:pt x="2540" y="1365"/>
                    <a:pt x="2573" y="1399"/>
                    <a:pt x="2607" y="1444"/>
                  </a:cubicBezTo>
                  <a:lnTo>
                    <a:pt x="2698" y="1546"/>
                  </a:lnTo>
                  <a:cubicBezTo>
                    <a:pt x="2698" y="1546"/>
                    <a:pt x="2675" y="1501"/>
                    <a:pt x="2641" y="1433"/>
                  </a:cubicBezTo>
                  <a:cubicBezTo>
                    <a:pt x="2619" y="1377"/>
                    <a:pt x="2585" y="1332"/>
                    <a:pt x="2551" y="1286"/>
                  </a:cubicBezTo>
                  <a:cubicBezTo>
                    <a:pt x="2517" y="1230"/>
                    <a:pt x="2472" y="1185"/>
                    <a:pt x="2427" y="1128"/>
                  </a:cubicBezTo>
                  <a:cubicBezTo>
                    <a:pt x="2370" y="1072"/>
                    <a:pt x="2303" y="1016"/>
                    <a:pt x="2246" y="959"/>
                  </a:cubicBezTo>
                  <a:cubicBezTo>
                    <a:pt x="2178" y="891"/>
                    <a:pt x="2111" y="835"/>
                    <a:pt x="2032" y="790"/>
                  </a:cubicBezTo>
                  <a:cubicBezTo>
                    <a:pt x="1953" y="733"/>
                    <a:pt x="1874" y="666"/>
                    <a:pt x="1795" y="621"/>
                  </a:cubicBezTo>
                  <a:cubicBezTo>
                    <a:pt x="1705" y="576"/>
                    <a:pt x="1614" y="530"/>
                    <a:pt x="1524" y="485"/>
                  </a:cubicBezTo>
                  <a:cubicBezTo>
                    <a:pt x="1355" y="395"/>
                    <a:pt x="1174" y="316"/>
                    <a:pt x="982" y="248"/>
                  </a:cubicBezTo>
                  <a:cubicBezTo>
                    <a:pt x="824" y="181"/>
                    <a:pt x="666" y="124"/>
                    <a:pt x="497" y="90"/>
                  </a:cubicBezTo>
                  <a:cubicBezTo>
                    <a:pt x="339" y="45"/>
                    <a:pt x="170" y="11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"/>
            <p:cNvSpPr/>
            <p:nvPr/>
          </p:nvSpPr>
          <p:spPr>
            <a:xfrm>
              <a:off x="8348884" y="2684097"/>
              <a:ext cx="62771" cy="52338"/>
            </a:xfrm>
            <a:custGeom>
              <a:rect b="b" l="l" r="r" t="t"/>
              <a:pathLst>
                <a:path extrusionOk="0" h="1525" w="1829">
                  <a:moveTo>
                    <a:pt x="0" y="1"/>
                  </a:moveTo>
                  <a:lnTo>
                    <a:pt x="91" y="69"/>
                  </a:lnTo>
                  <a:cubicBezTo>
                    <a:pt x="136" y="102"/>
                    <a:pt x="226" y="148"/>
                    <a:pt x="305" y="215"/>
                  </a:cubicBezTo>
                  <a:cubicBezTo>
                    <a:pt x="350" y="249"/>
                    <a:pt x="395" y="283"/>
                    <a:pt x="452" y="328"/>
                  </a:cubicBezTo>
                  <a:cubicBezTo>
                    <a:pt x="508" y="362"/>
                    <a:pt x="553" y="407"/>
                    <a:pt x="610" y="441"/>
                  </a:cubicBezTo>
                  <a:cubicBezTo>
                    <a:pt x="723" y="531"/>
                    <a:pt x="835" y="633"/>
                    <a:pt x="948" y="723"/>
                  </a:cubicBezTo>
                  <a:cubicBezTo>
                    <a:pt x="1050" y="825"/>
                    <a:pt x="1163" y="926"/>
                    <a:pt x="1264" y="1016"/>
                  </a:cubicBezTo>
                  <a:cubicBezTo>
                    <a:pt x="1377" y="1118"/>
                    <a:pt x="1467" y="1197"/>
                    <a:pt x="1546" y="1276"/>
                  </a:cubicBezTo>
                  <a:cubicBezTo>
                    <a:pt x="1637" y="1355"/>
                    <a:pt x="1704" y="1411"/>
                    <a:pt x="1749" y="1457"/>
                  </a:cubicBezTo>
                  <a:cubicBezTo>
                    <a:pt x="1795" y="1502"/>
                    <a:pt x="1828" y="1524"/>
                    <a:pt x="1828" y="1524"/>
                  </a:cubicBezTo>
                  <a:cubicBezTo>
                    <a:pt x="1817" y="1490"/>
                    <a:pt x="1795" y="1468"/>
                    <a:pt x="1783" y="1434"/>
                  </a:cubicBezTo>
                  <a:cubicBezTo>
                    <a:pt x="1727" y="1355"/>
                    <a:pt x="1682" y="1276"/>
                    <a:pt x="1625" y="1208"/>
                  </a:cubicBezTo>
                  <a:cubicBezTo>
                    <a:pt x="1558" y="1118"/>
                    <a:pt x="1467" y="1016"/>
                    <a:pt x="1377" y="904"/>
                  </a:cubicBezTo>
                  <a:cubicBezTo>
                    <a:pt x="1276" y="802"/>
                    <a:pt x="1163" y="700"/>
                    <a:pt x="1061" y="599"/>
                  </a:cubicBezTo>
                  <a:cubicBezTo>
                    <a:pt x="993" y="554"/>
                    <a:pt x="937" y="509"/>
                    <a:pt x="881" y="452"/>
                  </a:cubicBezTo>
                  <a:cubicBezTo>
                    <a:pt x="824" y="407"/>
                    <a:pt x="756" y="362"/>
                    <a:pt x="700" y="328"/>
                  </a:cubicBezTo>
                  <a:cubicBezTo>
                    <a:pt x="632" y="294"/>
                    <a:pt x="576" y="249"/>
                    <a:pt x="520" y="227"/>
                  </a:cubicBezTo>
                  <a:lnTo>
                    <a:pt x="362" y="136"/>
                  </a:lnTo>
                  <a:cubicBezTo>
                    <a:pt x="271" y="91"/>
                    <a:pt x="192" y="57"/>
                    <a:pt x="102" y="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"/>
            <p:cNvSpPr/>
            <p:nvPr/>
          </p:nvSpPr>
          <p:spPr>
            <a:xfrm>
              <a:off x="8343839" y="2680630"/>
              <a:ext cx="46504" cy="54637"/>
            </a:xfrm>
            <a:custGeom>
              <a:rect b="b" l="l" r="r" t="t"/>
              <a:pathLst>
                <a:path extrusionOk="0" h="1592" w="1355">
                  <a:moveTo>
                    <a:pt x="1" y="0"/>
                  </a:moveTo>
                  <a:cubicBezTo>
                    <a:pt x="1" y="0"/>
                    <a:pt x="80" y="113"/>
                    <a:pt x="204" y="260"/>
                  </a:cubicBezTo>
                  <a:cubicBezTo>
                    <a:pt x="238" y="294"/>
                    <a:pt x="272" y="328"/>
                    <a:pt x="305" y="373"/>
                  </a:cubicBezTo>
                  <a:cubicBezTo>
                    <a:pt x="339" y="429"/>
                    <a:pt x="373" y="474"/>
                    <a:pt x="418" y="519"/>
                  </a:cubicBezTo>
                  <a:cubicBezTo>
                    <a:pt x="497" y="610"/>
                    <a:pt x="588" y="700"/>
                    <a:pt x="667" y="801"/>
                  </a:cubicBezTo>
                  <a:cubicBezTo>
                    <a:pt x="745" y="903"/>
                    <a:pt x="836" y="1005"/>
                    <a:pt x="915" y="1084"/>
                  </a:cubicBezTo>
                  <a:cubicBezTo>
                    <a:pt x="949" y="1140"/>
                    <a:pt x="994" y="1174"/>
                    <a:pt x="1028" y="1219"/>
                  </a:cubicBezTo>
                  <a:cubicBezTo>
                    <a:pt x="1061" y="1264"/>
                    <a:pt x="1095" y="1309"/>
                    <a:pt x="1129" y="1343"/>
                  </a:cubicBezTo>
                  <a:cubicBezTo>
                    <a:pt x="1253" y="1501"/>
                    <a:pt x="1355" y="1591"/>
                    <a:pt x="1355" y="1591"/>
                  </a:cubicBezTo>
                  <a:cubicBezTo>
                    <a:pt x="1310" y="1490"/>
                    <a:pt x="1265" y="1388"/>
                    <a:pt x="1208" y="1298"/>
                  </a:cubicBezTo>
                  <a:cubicBezTo>
                    <a:pt x="1186" y="1253"/>
                    <a:pt x="1163" y="1208"/>
                    <a:pt x="1129" y="1151"/>
                  </a:cubicBezTo>
                  <a:cubicBezTo>
                    <a:pt x="1107" y="1106"/>
                    <a:pt x="1061" y="1061"/>
                    <a:pt x="1028" y="1005"/>
                  </a:cubicBezTo>
                  <a:cubicBezTo>
                    <a:pt x="960" y="903"/>
                    <a:pt x="881" y="801"/>
                    <a:pt x="791" y="700"/>
                  </a:cubicBezTo>
                  <a:cubicBezTo>
                    <a:pt x="700" y="598"/>
                    <a:pt x="610" y="497"/>
                    <a:pt x="531" y="418"/>
                  </a:cubicBezTo>
                  <a:cubicBezTo>
                    <a:pt x="441" y="339"/>
                    <a:pt x="362" y="260"/>
                    <a:pt x="272" y="192"/>
                  </a:cubicBezTo>
                  <a:cubicBezTo>
                    <a:pt x="181" y="124"/>
                    <a:pt x="91" y="57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"/>
            <p:cNvSpPr/>
            <p:nvPr/>
          </p:nvSpPr>
          <p:spPr>
            <a:xfrm>
              <a:off x="8184285" y="2678674"/>
              <a:ext cx="177812" cy="183406"/>
            </a:xfrm>
            <a:custGeom>
              <a:rect b="b" l="l" r="r" t="t"/>
              <a:pathLst>
                <a:path extrusionOk="0" h="5344" w="5181">
                  <a:moveTo>
                    <a:pt x="5033" y="1"/>
                  </a:moveTo>
                  <a:lnTo>
                    <a:pt x="4638" y="91"/>
                  </a:lnTo>
                  <a:cubicBezTo>
                    <a:pt x="4153" y="204"/>
                    <a:pt x="3679" y="351"/>
                    <a:pt x="3217" y="543"/>
                  </a:cubicBezTo>
                  <a:cubicBezTo>
                    <a:pt x="1851" y="1129"/>
                    <a:pt x="147" y="2280"/>
                    <a:pt x="34" y="3928"/>
                  </a:cubicBezTo>
                  <a:cubicBezTo>
                    <a:pt x="1" y="4357"/>
                    <a:pt x="136" y="4785"/>
                    <a:pt x="396" y="5124"/>
                  </a:cubicBezTo>
                  <a:cubicBezTo>
                    <a:pt x="565" y="5225"/>
                    <a:pt x="745" y="5293"/>
                    <a:pt x="937" y="5316"/>
                  </a:cubicBezTo>
                  <a:cubicBezTo>
                    <a:pt x="1079" y="5335"/>
                    <a:pt x="1219" y="5344"/>
                    <a:pt x="1356" y="5344"/>
                  </a:cubicBezTo>
                  <a:cubicBezTo>
                    <a:pt x="2040" y="5344"/>
                    <a:pt x="2672" y="5120"/>
                    <a:pt x="3273" y="4763"/>
                  </a:cubicBezTo>
                  <a:cubicBezTo>
                    <a:pt x="4108" y="4266"/>
                    <a:pt x="4650" y="3420"/>
                    <a:pt x="4932" y="2495"/>
                  </a:cubicBezTo>
                  <a:cubicBezTo>
                    <a:pt x="5033" y="2122"/>
                    <a:pt x="5101" y="1739"/>
                    <a:pt x="5146" y="1344"/>
                  </a:cubicBezTo>
                  <a:cubicBezTo>
                    <a:pt x="5180" y="892"/>
                    <a:pt x="5135" y="441"/>
                    <a:pt x="503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"/>
            <p:cNvSpPr/>
            <p:nvPr/>
          </p:nvSpPr>
          <p:spPr>
            <a:xfrm>
              <a:off x="8253406" y="2670540"/>
              <a:ext cx="121458" cy="117683"/>
            </a:xfrm>
            <a:custGeom>
              <a:rect b="b" l="l" r="r" t="t"/>
              <a:pathLst>
                <a:path extrusionOk="0" h="3429" w="3539">
                  <a:moveTo>
                    <a:pt x="3189" y="1"/>
                  </a:move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close/>
                  <a:moveTo>
                    <a:pt x="3189" y="1"/>
                  </a:moveTo>
                  <a:cubicBezTo>
                    <a:pt x="3196" y="103"/>
                    <a:pt x="1902" y="351"/>
                    <a:pt x="1756" y="396"/>
                  </a:cubicBezTo>
                  <a:cubicBezTo>
                    <a:pt x="1090" y="633"/>
                    <a:pt x="368" y="723"/>
                    <a:pt x="86" y="1490"/>
                  </a:cubicBezTo>
                  <a:cubicBezTo>
                    <a:pt x="1" y="1726"/>
                    <a:pt x="65" y="2181"/>
                    <a:pt x="332" y="2181"/>
                  </a:cubicBezTo>
                  <a:cubicBezTo>
                    <a:pt x="384" y="2181"/>
                    <a:pt x="445" y="2163"/>
                    <a:pt x="514" y="2122"/>
                  </a:cubicBezTo>
                  <a:lnTo>
                    <a:pt x="514" y="2122"/>
                  </a:lnTo>
                  <a:cubicBezTo>
                    <a:pt x="428" y="2334"/>
                    <a:pt x="399" y="2864"/>
                    <a:pt x="677" y="2864"/>
                  </a:cubicBezTo>
                  <a:cubicBezTo>
                    <a:pt x="726" y="2864"/>
                    <a:pt x="784" y="2848"/>
                    <a:pt x="853" y="2811"/>
                  </a:cubicBezTo>
                  <a:cubicBezTo>
                    <a:pt x="866" y="3152"/>
                    <a:pt x="1082" y="3366"/>
                    <a:pt x="1322" y="3366"/>
                  </a:cubicBezTo>
                  <a:cubicBezTo>
                    <a:pt x="1486" y="3366"/>
                    <a:pt x="1661" y="3266"/>
                    <a:pt x="1789" y="3036"/>
                  </a:cubicBezTo>
                  <a:lnTo>
                    <a:pt x="1789" y="3036"/>
                  </a:lnTo>
                  <a:cubicBezTo>
                    <a:pt x="1738" y="3326"/>
                    <a:pt x="1871" y="3428"/>
                    <a:pt x="2060" y="3428"/>
                  </a:cubicBezTo>
                  <a:cubicBezTo>
                    <a:pt x="2329" y="3428"/>
                    <a:pt x="2711" y="3224"/>
                    <a:pt x="2850" y="3059"/>
                  </a:cubicBezTo>
                  <a:cubicBezTo>
                    <a:pt x="3538" y="2201"/>
                    <a:pt x="3279" y="1006"/>
                    <a:pt x="318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"/>
            <p:cNvSpPr/>
            <p:nvPr/>
          </p:nvSpPr>
          <p:spPr>
            <a:xfrm>
              <a:off x="8197464" y="2678296"/>
              <a:ext cx="189412" cy="203964"/>
            </a:xfrm>
            <a:custGeom>
              <a:rect b="b" l="l" r="r" t="t"/>
              <a:pathLst>
                <a:path extrusionOk="0" h="5943" w="5519">
                  <a:moveTo>
                    <a:pt x="4638" y="1"/>
                  </a:moveTo>
                  <a:cubicBezTo>
                    <a:pt x="4751" y="441"/>
                    <a:pt x="4785" y="892"/>
                    <a:pt x="4751" y="1343"/>
                  </a:cubicBezTo>
                  <a:cubicBezTo>
                    <a:pt x="4717" y="1738"/>
                    <a:pt x="4649" y="2122"/>
                    <a:pt x="4537" y="2506"/>
                  </a:cubicBezTo>
                  <a:cubicBezTo>
                    <a:pt x="4254" y="3420"/>
                    <a:pt x="3724" y="4266"/>
                    <a:pt x="2889" y="4763"/>
                  </a:cubicBezTo>
                  <a:cubicBezTo>
                    <a:pt x="2282" y="5127"/>
                    <a:pt x="1659" y="5344"/>
                    <a:pt x="983" y="5344"/>
                  </a:cubicBezTo>
                  <a:cubicBezTo>
                    <a:pt x="842" y="5344"/>
                    <a:pt x="699" y="5335"/>
                    <a:pt x="553" y="5315"/>
                  </a:cubicBezTo>
                  <a:cubicBezTo>
                    <a:pt x="361" y="5293"/>
                    <a:pt x="170" y="5225"/>
                    <a:pt x="0" y="5124"/>
                  </a:cubicBezTo>
                  <a:lnTo>
                    <a:pt x="0" y="5124"/>
                  </a:lnTo>
                  <a:cubicBezTo>
                    <a:pt x="215" y="5417"/>
                    <a:pt x="508" y="5643"/>
                    <a:pt x="847" y="5778"/>
                  </a:cubicBezTo>
                  <a:cubicBezTo>
                    <a:pt x="1117" y="5891"/>
                    <a:pt x="1404" y="5943"/>
                    <a:pt x="1696" y="5943"/>
                  </a:cubicBezTo>
                  <a:cubicBezTo>
                    <a:pt x="2916" y="5943"/>
                    <a:pt x="4217" y="5042"/>
                    <a:pt x="4672" y="3995"/>
                  </a:cubicBezTo>
                  <a:cubicBezTo>
                    <a:pt x="5247" y="2743"/>
                    <a:pt x="5518" y="1242"/>
                    <a:pt x="4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"/>
            <p:cNvSpPr/>
            <p:nvPr/>
          </p:nvSpPr>
          <p:spPr>
            <a:xfrm>
              <a:off x="8329905" y="2676752"/>
              <a:ext cx="31403" cy="110785"/>
            </a:xfrm>
            <a:custGeom>
              <a:rect b="b" l="l" r="r" t="t"/>
              <a:pathLst>
                <a:path extrusionOk="0" h="3228" w="915">
                  <a:moveTo>
                    <a:pt x="824" y="0"/>
                  </a:moveTo>
                  <a:cubicBezTo>
                    <a:pt x="824" y="1"/>
                    <a:pt x="824" y="57"/>
                    <a:pt x="847" y="136"/>
                  </a:cubicBezTo>
                  <a:cubicBezTo>
                    <a:pt x="847" y="192"/>
                    <a:pt x="847" y="249"/>
                    <a:pt x="847" y="305"/>
                  </a:cubicBezTo>
                  <a:cubicBezTo>
                    <a:pt x="847" y="373"/>
                    <a:pt x="836" y="441"/>
                    <a:pt x="836" y="520"/>
                  </a:cubicBezTo>
                  <a:cubicBezTo>
                    <a:pt x="824" y="599"/>
                    <a:pt x="813" y="678"/>
                    <a:pt x="802" y="768"/>
                  </a:cubicBezTo>
                  <a:cubicBezTo>
                    <a:pt x="779" y="858"/>
                    <a:pt x="768" y="971"/>
                    <a:pt x="745" y="1050"/>
                  </a:cubicBezTo>
                  <a:cubicBezTo>
                    <a:pt x="723" y="1140"/>
                    <a:pt x="689" y="1230"/>
                    <a:pt x="666" y="1332"/>
                  </a:cubicBezTo>
                  <a:cubicBezTo>
                    <a:pt x="632" y="1434"/>
                    <a:pt x="610" y="1535"/>
                    <a:pt x="576" y="1637"/>
                  </a:cubicBezTo>
                  <a:cubicBezTo>
                    <a:pt x="508" y="1840"/>
                    <a:pt x="429" y="2032"/>
                    <a:pt x="373" y="2223"/>
                  </a:cubicBezTo>
                  <a:cubicBezTo>
                    <a:pt x="305" y="2404"/>
                    <a:pt x="237" y="2585"/>
                    <a:pt x="181" y="2720"/>
                  </a:cubicBezTo>
                  <a:lnTo>
                    <a:pt x="46" y="3081"/>
                  </a:lnTo>
                  <a:cubicBezTo>
                    <a:pt x="12" y="3183"/>
                    <a:pt x="1" y="3228"/>
                    <a:pt x="1" y="3228"/>
                  </a:cubicBezTo>
                  <a:cubicBezTo>
                    <a:pt x="1" y="3228"/>
                    <a:pt x="113" y="3047"/>
                    <a:pt x="271" y="2765"/>
                  </a:cubicBezTo>
                  <a:cubicBezTo>
                    <a:pt x="339" y="2630"/>
                    <a:pt x="418" y="2460"/>
                    <a:pt x="508" y="2280"/>
                  </a:cubicBezTo>
                  <a:cubicBezTo>
                    <a:pt x="587" y="2099"/>
                    <a:pt x="666" y="1896"/>
                    <a:pt x="734" y="1693"/>
                  </a:cubicBezTo>
                  <a:cubicBezTo>
                    <a:pt x="757" y="1592"/>
                    <a:pt x="790" y="1479"/>
                    <a:pt x="824" y="1377"/>
                  </a:cubicBezTo>
                  <a:cubicBezTo>
                    <a:pt x="847" y="1276"/>
                    <a:pt x="869" y="1174"/>
                    <a:pt x="881" y="1072"/>
                  </a:cubicBezTo>
                  <a:cubicBezTo>
                    <a:pt x="903" y="982"/>
                    <a:pt x="915" y="881"/>
                    <a:pt x="915" y="790"/>
                  </a:cubicBezTo>
                  <a:lnTo>
                    <a:pt x="915" y="520"/>
                  </a:lnTo>
                  <a:cubicBezTo>
                    <a:pt x="915" y="452"/>
                    <a:pt x="915" y="373"/>
                    <a:pt x="892" y="305"/>
                  </a:cubicBezTo>
                  <a:cubicBezTo>
                    <a:pt x="892" y="249"/>
                    <a:pt x="881" y="192"/>
                    <a:pt x="869" y="136"/>
                  </a:cubicBezTo>
                  <a:cubicBezTo>
                    <a:pt x="836" y="46"/>
                    <a:pt x="824" y="1"/>
                    <a:pt x="82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"/>
            <p:cNvSpPr/>
            <p:nvPr/>
          </p:nvSpPr>
          <p:spPr>
            <a:xfrm>
              <a:off x="8308592" y="2682175"/>
              <a:ext cx="46915" cy="101107"/>
            </a:xfrm>
            <a:custGeom>
              <a:rect b="b" l="l" r="r" t="t"/>
              <a:pathLst>
                <a:path extrusionOk="0" h="2946" w="1367">
                  <a:moveTo>
                    <a:pt x="1344" y="0"/>
                  </a:moveTo>
                  <a:cubicBezTo>
                    <a:pt x="1344" y="0"/>
                    <a:pt x="1332" y="57"/>
                    <a:pt x="1321" y="136"/>
                  </a:cubicBezTo>
                  <a:cubicBezTo>
                    <a:pt x="1321" y="192"/>
                    <a:pt x="1310" y="249"/>
                    <a:pt x="1299" y="294"/>
                  </a:cubicBezTo>
                  <a:cubicBezTo>
                    <a:pt x="1287" y="362"/>
                    <a:pt x="1265" y="429"/>
                    <a:pt x="1253" y="497"/>
                  </a:cubicBezTo>
                  <a:cubicBezTo>
                    <a:pt x="1231" y="565"/>
                    <a:pt x="1208" y="655"/>
                    <a:pt x="1174" y="734"/>
                  </a:cubicBezTo>
                  <a:cubicBezTo>
                    <a:pt x="1152" y="813"/>
                    <a:pt x="1118" y="892"/>
                    <a:pt x="1073" y="982"/>
                  </a:cubicBezTo>
                  <a:cubicBezTo>
                    <a:pt x="1039" y="1072"/>
                    <a:pt x="1005" y="1163"/>
                    <a:pt x="960" y="1253"/>
                  </a:cubicBezTo>
                  <a:cubicBezTo>
                    <a:pt x="904" y="1343"/>
                    <a:pt x="858" y="1434"/>
                    <a:pt x="813" y="1524"/>
                  </a:cubicBezTo>
                  <a:cubicBezTo>
                    <a:pt x="723" y="1704"/>
                    <a:pt x="622" y="1874"/>
                    <a:pt x="520" y="2043"/>
                  </a:cubicBezTo>
                  <a:cubicBezTo>
                    <a:pt x="430" y="2212"/>
                    <a:pt x="339" y="2370"/>
                    <a:pt x="260" y="2494"/>
                  </a:cubicBezTo>
                  <a:cubicBezTo>
                    <a:pt x="181" y="2630"/>
                    <a:pt x="114" y="2742"/>
                    <a:pt x="69" y="2821"/>
                  </a:cubicBezTo>
                  <a:cubicBezTo>
                    <a:pt x="23" y="2900"/>
                    <a:pt x="1" y="2946"/>
                    <a:pt x="1" y="2946"/>
                  </a:cubicBezTo>
                  <a:cubicBezTo>
                    <a:pt x="1" y="2946"/>
                    <a:pt x="136" y="2788"/>
                    <a:pt x="339" y="2551"/>
                  </a:cubicBezTo>
                  <a:cubicBezTo>
                    <a:pt x="430" y="2438"/>
                    <a:pt x="531" y="2291"/>
                    <a:pt x="644" y="2122"/>
                  </a:cubicBezTo>
                  <a:cubicBezTo>
                    <a:pt x="757" y="1964"/>
                    <a:pt x="858" y="1795"/>
                    <a:pt x="960" y="1603"/>
                  </a:cubicBezTo>
                  <a:cubicBezTo>
                    <a:pt x="1005" y="1513"/>
                    <a:pt x="1062" y="1422"/>
                    <a:pt x="1095" y="1321"/>
                  </a:cubicBezTo>
                  <a:cubicBezTo>
                    <a:pt x="1141" y="1230"/>
                    <a:pt x="1174" y="1140"/>
                    <a:pt x="1208" y="1039"/>
                  </a:cubicBezTo>
                  <a:cubicBezTo>
                    <a:pt x="1242" y="948"/>
                    <a:pt x="1265" y="858"/>
                    <a:pt x="1287" y="779"/>
                  </a:cubicBezTo>
                  <a:cubicBezTo>
                    <a:pt x="1310" y="689"/>
                    <a:pt x="1332" y="610"/>
                    <a:pt x="1344" y="520"/>
                  </a:cubicBezTo>
                  <a:cubicBezTo>
                    <a:pt x="1355" y="452"/>
                    <a:pt x="1355" y="384"/>
                    <a:pt x="1355" y="305"/>
                  </a:cubicBezTo>
                  <a:cubicBezTo>
                    <a:pt x="1366" y="249"/>
                    <a:pt x="1366" y="204"/>
                    <a:pt x="1355" y="147"/>
                  </a:cubicBezTo>
                  <a:cubicBezTo>
                    <a:pt x="1344" y="57"/>
                    <a:pt x="1344" y="0"/>
                    <a:pt x="134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"/>
            <p:cNvSpPr/>
            <p:nvPr/>
          </p:nvSpPr>
          <p:spPr>
            <a:xfrm>
              <a:off x="8314015" y="2685263"/>
              <a:ext cx="39159" cy="57349"/>
            </a:xfrm>
            <a:custGeom>
              <a:rect b="b" l="l" r="r" t="t"/>
              <a:pathLst>
                <a:path extrusionOk="0" h="1671" w="1141">
                  <a:moveTo>
                    <a:pt x="1141" y="1"/>
                  </a:moveTo>
                  <a:cubicBezTo>
                    <a:pt x="1073" y="80"/>
                    <a:pt x="1005" y="159"/>
                    <a:pt x="949" y="249"/>
                  </a:cubicBezTo>
                  <a:cubicBezTo>
                    <a:pt x="836" y="407"/>
                    <a:pt x="700" y="621"/>
                    <a:pt x="565" y="836"/>
                  </a:cubicBezTo>
                  <a:cubicBezTo>
                    <a:pt x="497" y="937"/>
                    <a:pt x="430" y="1039"/>
                    <a:pt x="362" y="1140"/>
                  </a:cubicBezTo>
                  <a:cubicBezTo>
                    <a:pt x="328" y="1186"/>
                    <a:pt x="306" y="1242"/>
                    <a:pt x="272" y="1287"/>
                  </a:cubicBezTo>
                  <a:cubicBezTo>
                    <a:pt x="238" y="1321"/>
                    <a:pt x="215" y="1366"/>
                    <a:pt x="181" y="1411"/>
                  </a:cubicBezTo>
                  <a:cubicBezTo>
                    <a:pt x="125" y="1490"/>
                    <a:pt x="80" y="1547"/>
                    <a:pt x="46" y="1592"/>
                  </a:cubicBezTo>
                  <a:cubicBezTo>
                    <a:pt x="23" y="1614"/>
                    <a:pt x="12" y="1637"/>
                    <a:pt x="1" y="1671"/>
                  </a:cubicBezTo>
                  <a:cubicBezTo>
                    <a:pt x="23" y="1659"/>
                    <a:pt x="57" y="1637"/>
                    <a:pt x="80" y="1626"/>
                  </a:cubicBezTo>
                  <a:cubicBezTo>
                    <a:pt x="148" y="1581"/>
                    <a:pt x="215" y="1535"/>
                    <a:pt x="272" y="1490"/>
                  </a:cubicBezTo>
                  <a:cubicBezTo>
                    <a:pt x="317" y="1456"/>
                    <a:pt x="373" y="1434"/>
                    <a:pt x="418" y="1400"/>
                  </a:cubicBezTo>
                  <a:cubicBezTo>
                    <a:pt x="464" y="1355"/>
                    <a:pt x="542" y="1344"/>
                    <a:pt x="588" y="1298"/>
                  </a:cubicBezTo>
                  <a:cubicBezTo>
                    <a:pt x="621" y="1253"/>
                    <a:pt x="768" y="1276"/>
                    <a:pt x="802" y="1231"/>
                  </a:cubicBezTo>
                  <a:cubicBezTo>
                    <a:pt x="847" y="1174"/>
                    <a:pt x="881" y="1118"/>
                    <a:pt x="915" y="1073"/>
                  </a:cubicBezTo>
                  <a:cubicBezTo>
                    <a:pt x="994" y="960"/>
                    <a:pt x="937" y="779"/>
                    <a:pt x="994" y="666"/>
                  </a:cubicBezTo>
                  <a:cubicBezTo>
                    <a:pt x="1050" y="554"/>
                    <a:pt x="994" y="384"/>
                    <a:pt x="1028" y="294"/>
                  </a:cubicBezTo>
                  <a:cubicBezTo>
                    <a:pt x="1073" y="204"/>
                    <a:pt x="1107" y="102"/>
                    <a:pt x="114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"/>
            <p:cNvSpPr/>
            <p:nvPr/>
          </p:nvSpPr>
          <p:spPr>
            <a:xfrm>
              <a:off x="8302792" y="2697275"/>
              <a:ext cx="39537" cy="30236"/>
            </a:xfrm>
            <a:custGeom>
              <a:rect b="b" l="l" r="r" t="t"/>
              <a:pathLst>
                <a:path extrusionOk="0" h="881" w="1152">
                  <a:moveTo>
                    <a:pt x="1152" y="1"/>
                  </a:moveTo>
                  <a:lnTo>
                    <a:pt x="1152" y="1"/>
                  </a:lnTo>
                  <a:cubicBezTo>
                    <a:pt x="1084" y="34"/>
                    <a:pt x="1016" y="68"/>
                    <a:pt x="948" y="113"/>
                  </a:cubicBezTo>
                  <a:cubicBezTo>
                    <a:pt x="903" y="159"/>
                    <a:pt x="824" y="204"/>
                    <a:pt x="757" y="249"/>
                  </a:cubicBezTo>
                  <a:cubicBezTo>
                    <a:pt x="689" y="294"/>
                    <a:pt x="621" y="350"/>
                    <a:pt x="554" y="407"/>
                  </a:cubicBezTo>
                  <a:cubicBezTo>
                    <a:pt x="486" y="463"/>
                    <a:pt x="407" y="508"/>
                    <a:pt x="339" y="565"/>
                  </a:cubicBezTo>
                  <a:cubicBezTo>
                    <a:pt x="317" y="587"/>
                    <a:pt x="283" y="621"/>
                    <a:pt x="249" y="644"/>
                  </a:cubicBezTo>
                  <a:cubicBezTo>
                    <a:pt x="215" y="666"/>
                    <a:pt x="192" y="689"/>
                    <a:pt x="170" y="711"/>
                  </a:cubicBezTo>
                  <a:cubicBezTo>
                    <a:pt x="102" y="768"/>
                    <a:pt x="46" y="813"/>
                    <a:pt x="1" y="881"/>
                  </a:cubicBezTo>
                  <a:cubicBezTo>
                    <a:pt x="68" y="858"/>
                    <a:pt x="147" y="824"/>
                    <a:pt x="215" y="790"/>
                  </a:cubicBezTo>
                  <a:cubicBezTo>
                    <a:pt x="294" y="768"/>
                    <a:pt x="362" y="723"/>
                    <a:pt x="429" y="689"/>
                  </a:cubicBezTo>
                  <a:cubicBezTo>
                    <a:pt x="497" y="644"/>
                    <a:pt x="576" y="587"/>
                    <a:pt x="655" y="531"/>
                  </a:cubicBezTo>
                  <a:cubicBezTo>
                    <a:pt x="791" y="429"/>
                    <a:pt x="915" y="316"/>
                    <a:pt x="1016" y="181"/>
                  </a:cubicBezTo>
                  <a:cubicBezTo>
                    <a:pt x="1061" y="125"/>
                    <a:pt x="1106" y="57"/>
                    <a:pt x="115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"/>
            <p:cNvSpPr/>
            <p:nvPr/>
          </p:nvSpPr>
          <p:spPr>
            <a:xfrm>
              <a:off x="8122715" y="2574856"/>
              <a:ext cx="240137" cy="137349"/>
            </a:xfrm>
            <a:custGeom>
              <a:rect b="b" l="l" r="r" t="t"/>
              <a:pathLst>
                <a:path extrusionOk="0" h="4002" w="6997">
                  <a:moveTo>
                    <a:pt x="2604" y="0"/>
                  </a:moveTo>
                  <a:cubicBezTo>
                    <a:pt x="2417" y="0"/>
                    <a:pt x="2222" y="12"/>
                    <a:pt x="2020" y="36"/>
                  </a:cubicBezTo>
                  <a:cubicBezTo>
                    <a:pt x="869" y="160"/>
                    <a:pt x="204" y="893"/>
                    <a:pt x="0" y="1988"/>
                  </a:cubicBezTo>
                  <a:cubicBezTo>
                    <a:pt x="339" y="2575"/>
                    <a:pt x="813" y="3071"/>
                    <a:pt x="1377" y="3443"/>
                  </a:cubicBezTo>
                  <a:cubicBezTo>
                    <a:pt x="1982" y="3815"/>
                    <a:pt x="2667" y="4002"/>
                    <a:pt x="3357" y="4002"/>
                  </a:cubicBezTo>
                  <a:cubicBezTo>
                    <a:pt x="3800" y="4002"/>
                    <a:pt x="4245" y="3925"/>
                    <a:pt x="4672" y="3771"/>
                  </a:cubicBezTo>
                  <a:cubicBezTo>
                    <a:pt x="4974" y="3659"/>
                    <a:pt x="6229" y="3037"/>
                    <a:pt x="6977" y="3037"/>
                  </a:cubicBezTo>
                  <a:cubicBezTo>
                    <a:pt x="6983" y="3037"/>
                    <a:pt x="6990" y="3037"/>
                    <a:pt x="6997" y="3037"/>
                  </a:cubicBezTo>
                  <a:lnTo>
                    <a:pt x="6015" y="1785"/>
                  </a:lnTo>
                  <a:cubicBezTo>
                    <a:pt x="5048" y="668"/>
                    <a:pt x="4028" y="0"/>
                    <a:pt x="260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"/>
            <p:cNvSpPr/>
            <p:nvPr/>
          </p:nvSpPr>
          <p:spPr>
            <a:xfrm>
              <a:off x="8213389" y="2601351"/>
              <a:ext cx="149464" cy="105122"/>
            </a:xfrm>
            <a:custGeom>
              <a:rect b="b" l="l" r="r" t="t"/>
              <a:pathLst>
                <a:path extrusionOk="0" h="3063" w="4355">
                  <a:moveTo>
                    <a:pt x="1318" y="1"/>
                  </a:moveTo>
                  <a:cubicBezTo>
                    <a:pt x="905" y="1"/>
                    <a:pt x="930" y="353"/>
                    <a:pt x="1127" y="697"/>
                  </a:cubicBezTo>
                  <a:cubicBezTo>
                    <a:pt x="998" y="652"/>
                    <a:pt x="886" y="632"/>
                    <a:pt x="791" y="632"/>
                  </a:cubicBezTo>
                  <a:cubicBezTo>
                    <a:pt x="382" y="632"/>
                    <a:pt x="309" y="1011"/>
                    <a:pt x="676" y="1441"/>
                  </a:cubicBezTo>
                  <a:cubicBezTo>
                    <a:pt x="1" y="1754"/>
                    <a:pt x="595" y="2562"/>
                    <a:pt x="1140" y="2562"/>
                  </a:cubicBezTo>
                  <a:cubicBezTo>
                    <a:pt x="1205" y="2562"/>
                    <a:pt x="1269" y="2550"/>
                    <a:pt x="1330" y="2525"/>
                  </a:cubicBezTo>
                  <a:lnTo>
                    <a:pt x="1330" y="2525"/>
                  </a:lnTo>
                  <a:cubicBezTo>
                    <a:pt x="979" y="2897"/>
                    <a:pt x="1558" y="3063"/>
                    <a:pt x="1880" y="3063"/>
                  </a:cubicBezTo>
                  <a:cubicBezTo>
                    <a:pt x="1920" y="3063"/>
                    <a:pt x="1955" y="3060"/>
                    <a:pt x="1985" y="3055"/>
                  </a:cubicBezTo>
                  <a:cubicBezTo>
                    <a:pt x="2738" y="2946"/>
                    <a:pt x="3317" y="2219"/>
                    <a:pt x="4043" y="2219"/>
                  </a:cubicBezTo>
                  <a:cubicBezTo>
                    <a:pt x="4144" y="2219"/>
                    <a:pt x="4247" y="2234"/>
                    <a:pt x="4355" y="2265"/>
                  </a:cubicBezTo>
                  <a:lnTo>
                    <a:pt x="3994" y="1915"/>
                  </a:lnTo>
                  <a:cubicBezTo>
                    <a:pt x="3520" y="1329"/>
                    <a:pt x="3350" y="753"/>
                    <a:pt x="2741" y="358"/>
                  </a:cubicBezTo>
                  <a:cubicBezTo>
                    <a:pt x="2425" y="132"/>
                    <a:pt x="1816" y="42"/>
                    <a:pt x="1432" y="8"/>
                  </a:cubicBezTo>
                  <a:cubicBezTo>
                    <a:pt x="1391" y="3"/>
                    <a:pt x="1352" y="1"/>
                    <a:pt x="131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"/>
            <p:cNvSpPr/>
            <p:nvPr/>
          </p:nvSpPr>
          <p:spPr>
            <a:xfrm>
              <a:off x="8113792" y="2643050"/>
              <a:ext cx="250227" cy="93213"/>
            </a:xfrm>
            <a:custGeom>
              <a:rect b="b" l="l" r="r" t="t"/>
              <a:pathLst>
                <a:path extrusionOk="0" h="2716" w="7291">
                  <a:moveTo>
                    <a:pt x="260" y="1"/>
                  </a:moveTo>
                  <a:cubicBezTo>
                    <a:pt x="260" y="23"/>
                    <a:pt x="249" y="35"/>
                    <a:pt x="249" y="57"/>
                  </a:cubicBezTo>
                  <a:cubicBezTo>
                    <a:pt x="1" y="1355"/>
                    <a:pt x="1626" y="2562"/>
                    <a:pt x="2754" y="2698"/>
                  </a:cubicBezTo>
                  <a:cubicBezTo>
                    <a:pt x="2861" y="2710"/>
                    <a:pt x="2966" y="2716"/>
                    <a:pt x="3069" y="2716"/>
                  </a:cubicBezTo>
                  <a:cubicBezTo>
                    <a:pt x="3802" y="2716"/>
                    <a:pt x="4438" y="2420"/>
                    <a:pt x="5101" y="2133"/>
                  </a:cubicBezTo>
                  <a:cubicBezTo>
                    <a:pt x="5553" y="1942"/>
                    <a:pt x="5993" y="1727"/>
                    <a:pt x="6422" y="1479"/>
                  </a:cubicBezTo>
                  <a:cubicBezTo>
                    <a:pt x="6692" y="1310"/>
                    <a:pt x="6986" y="1174"/>
                    <a:pt x="7291" y="1084"/>
                  </a:cubicBezTo>
                  <a:lnTo>
                    <a:pt x="7257" y="1050"/>
                  </a:lnTo>
                  <a:cubicBezTo>
                    <a:pt x="7250" y="1050"/>
                    <a:pt x="7243" y="1050"/>
                    <a:pt x="7237" y="1050"/>
                  </a:cubicBezTo>
                  <a:cubicBezTo>
                    <a:pt x="6489" y="1050"/>
                    <a:pt x="5234" y="1672"/>
                    <a:pt x="4932" y="1784"/>
                  </a:cubicBezTo>
                  <a:cubicBezTo>
                    <a:pt x="4505" y="1938"/>
                    <a:pt x="4060" y="2015"/>
                    <a:pt x="3618" y="2015"/>
                  </a:cubicBezTo>
                  <a:cubicBezTo>
                    <a:pt x="2929" y="2015"/>
                    <a:pt x="2247" y="1828"/>
                    <a:pt x="1648" y="1456"/>
                  </a:cubicBezTo>
                  <a:cubicBezTo>
                    <a:pt x="1073" y="1084"/>
                    <a:pt x="599" y="588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"/>
            <p:cNvSpPr/>
            <p:nvPr/>
          </p:nvSpPr>
          <p:spPr>
            <a:xfrm>
              <a:off x="8213320" y="2662818"/>
              <a:ext cx="139854" cy="24024"/>
            </a:xfrm>
            <a:custGeom>
              <a:rect b="b" l="l" r="r" t="t"/>
              <a:pathLst>
                <a:path extrusionOk="0" h="700" w="4075">
                  <a:moveTo>
                    <a:pt x="4007" y="573"/>
                  </a:moveTo>
                  <a:cubicBezTo>
                    <a:pt x="4001" y="582"/>
                    <a:pt x="3997" y="588"/>
                    <a:pt x="3996" y="588"/>
                  </a:cubicBezTo>
                  <a:cubicBezTo>
                    <a:pt x="3996" y="588"/>
                    <a:pt x="3996" y="588"/>
                    <a:pt x="3996" y="587"/>
                  </a:cubicBezTo>
                  <a:cubicBezTo>
                    <a:pt x="3973" y="621"/>
                    <a:pt x="3950" y="655"/>
                    <a:pt x="3939" y="689"/>
                  </a:cubicBezTo>
                  <a:cubicBezTo>
                    <a:pt x="3939" y="689"/>
                    <a:pt x="4007" y="576"/>
                    <a:pt x="4007" y="576"/>
                  </a:cubicBezTo>
                  <a:cubicBezTo>
                    <a:pt x="4007" y="576"/>
                    <a:pt x="4007" y="577"/>
                    <a:pt x="4007" y="577"/>
                  </a:cubicBezTo>
                  <a:cubicBezTo>
                    <a:pt x="4007" y="577"/>
                    <a:pt x="4007" y="575"/>
                    <a:pt x="4007" y="573"/>
                  </a:cubicBezTo>
                  <a:close/>
                  <a:moveTo>
                    <a:pt x="46" y="0"/>
                  </a:moveTo>
                  <a:cubicBezTo>
                    <a:pt x="46" y="0"/>
                    <a:pt x="1" y="91"/>
                    <a:pt x="35" y="124"/>
                  </a:cubicBezTo>
                  <a:cubicBezTo>
                    <a:pt x="57" y="147"/>
                    <a:pt x="35" y="260"/>
                    <a:pt x="80" y="294"/>
                  </a:cubicBezTo>
                  <a:cubicBezTo>
                    <a:pt x="136" y="339"/>
                    <a:pt x="193" y="373"/>
                    <a:pt x="260" y="406"/>
                  </a:cubicBezTo>
                  <a:cubicBezTo>
                    <a:pt x="339" y="452"/>
                    <a:pt x="430" y="497"/>
                    <a:pt x="520" y="531"/>
                  </a:cubicBezTo>
                  <a:cubicBezTo>
                    <a:pt x="746" y="598"/>
                    <a:pt x="971" y="643"/>
                    <a:pt x="1208" y="666"/>
                  </a:cubicBezTo>
                  <a:cubicBezTo>
                    <a:pt x="1344" y="677"/>
                    <a:pt x="1468" y="700"/>
                    <a:pt x="1603" y="700"/>
                  </a:cubicBezTo>
                  <a:cubicBezTo>
                    <a:pt x="1739" y="700"/>
                    <a:pt x="1874" y="700"/>
                    <a:pt x="2021" y="689"/>
                  </a:cubicBezTo>
                  <a:cubicBezTo>
                    <a:pt x="2292" y="655"/>
                    <a:pt x="2562" y="610"/>
                    <a:pt x="2811" y="576"/>
                  </a:cubicBezTo>
                  <a:cubicBezTo>
                    <a:pt x="2935" y="553"/>
                    <a:pt x="3048" y="531"/>
                    <a:pt x="3172" y="519"/>
                  </a:cubicBezTo>
                  <a:cubicBezTo>
                    <a:pt x="3273" y="508"/>
                    <a:pt x="3386" y="497"/>
                    <a:pt x="3488" y="497"/>
                  </a:cubicBezTo>
                  <a:cubicBezTo>
                    <a:pt x="3578" y="497"/>
                    <a:pt x="3668" y="497"/>
                    <a:pt x="3759" y="508"/>
                  </a:cubicBezTo>
                  <a:cubicBezTo>
                    <a:pt x="3826" y="508"/>
                    <a:pt x="3905" y="519"/>
                    <a:pt x="3973" y="531"/>
                  </a:cubicBezTo>
                  <a:cubicBezTo>
                    <a:pt x="3984" y="536"/>
                    <a:pt x="3996" y="541"/>
                    <a:pt x="4010" y="545"/>
                  </a:cubicBezTo>
                  <a:lnTo>
                    <a:pt x="4010" y="545"/>
                  </a:lnTo>
                  <a:cubicBezTo>
                    <a:pt x="4008" y="556"/>
                    <a:pt x="4007" y="568"/>
                    <a:pt x="4007" y="573"/>
                  </a:cubicBezTo>
                  <a:lnTo>
                    <a:pt x="4007" y="573"/>
                  </a:lnTo>
                  <a:cubicBezTo>
                    <a:pt x="4011" y="566"/>
                    <a:pt x="4017" y="558"/>
                    <a:pt x="4022" y="549"/>
                  </a:cubicBezTo>
                  <a:lnTo>
                    <a:pt x="4022" y="549"/>
                  </a:lnTo>
                  <a:cubicBezTo>
                    <a:pt x="4033" y="552"/>
                    <a:pt x="4043" y="553"/>
                    <a:pt x="4052" y="553"/>
                  </a:cubicBezTo>
                  <a:cubicBezTo>
                    <a:pt x="4063" y="553"/>
                    <a:pt x="4063" y="553"/>
                    <a:pt x="4063" y="531"/>
                  </a:cubicBezTo>
                  <a:cubicBezTo>
                    <a:pt x="4058" y="529"/>
                    <a:pt x="4053" y="527"/>
                    <a:pt x="4049" y="526"/>
                  </a:cubicBezTo>
                  <a:lnTo>
                    <a:pt x="4049" y="526"/>
                  </a:lnTo>
                  <a:cubicBezTo>
                    <a:pt x="4044" y="526"/>
                    <a:pt x="4039" y="527"/>
                    <a:pt x="4035" y="528"/>
                  </a:cubicBezTo>
                  <a:lnTo>
                    <a:pt x="4035" y="528"/>
                  </a:lnTo>
                  <a:cubicBezTo>
                    <a:pt x="4037" y="526"/>
                    <a:pt x="4038" y="524"/>
                    <a:pt x="4039" y="522"/>
                  </a:cubicBezTo>
                  <a:lnTo>
                    <a:pt x="4039" y="522"/>
                  </a:lnTo>
                  <a:cubicBezTo>
                    <a:pt x="4042" y="523"/>
                    <a:pt x="4046" y="524"/>
                    <a:pt x="4049" y="526"/>
                  </a:cubicBezTo>
                  <a:lnTo>
                    <a:pt x="4049" y="526"/>
                  </a:lnTo>
                  <a:cubicBezTo>
                    <a:pt x="4049" y="526"/>
                    <a:pt x="4049" y="526"/>
                    <a:pt x="4049" y="526"/>
                  </a:cubicBezTo>
                  <a:cubicBezTo>
                    <a:pt x="4054" y="526"/>
                    <a:pt x="4060" y="527"/>
                    <a:pt x="4063" y="531"/>
                  </a:cubicBezTo>
                  <a:cubicBezTo>
                    <a:pt x="4075" y="531"/>
                    <a:pt x="4063" y="508"/>
                    <a:pt x="4063" y="497"/>
                  </a:cubicBezTo>
                  <a:cubicBezTo>
                    <a:pt x="4063" y="495"/>
                    <a:pt x="4063" y="494"/>
                    <a:pt x="4062" y="494"/>
                  </a:cubicBezTo>
                  <a:cubicBezTo>
                    <a:pt x="4059" y="494"/>
                    <a:pt x="4050" y="506"/>
                    <a:pt x="4039" y="522"/>
                  </a:cubicBezTo>
                  <a:lnTo>
                    <a:pt x="4039" y="522"/>
                  </a:lnTo>
                  <a:cubicBezTo>
                    <a:pt x="4018" y="514"/>
                    <a:pt x="4001" y="508"/>
                    <a:pt x="3984" y="508"/>
                  </a:cubicBezTo>
                  <a:cubicBezTo>
                    <a:pt x="3917" y="485"/>
                    <a:pt x="3849" y="463"/>
                    <a:pt x="3781" y="440"/>
                  </a:cubicBezTo>
                  <a:cubicBezTo>
                    <a:pt x="3691" y="429"/>
                    <a:pt x="3589" y="418"/>
                    <a:pt x="3499" y="406"/>
                  </a:cubicBezTo>
                  <a:cubicBezTo>
                    <a:pt x="3436" y="403"/>
                    <a:pt x="3372" y="402"/>
                    <a:pt x="3309" y="402"/>
                  </a:cubicBezTo>
                  <a:cubicBezTo>
                    <a:pt x="3135" y="402"/>
                    <a:pt x="2962" y="413"/>
                    <a:pt x="2788" y="429"/>
                  </a:cubicBezTo>
                  <a:cubicBezTo>
                    <a:pt x="2540" y="463"/>
                    <a:pt x="2269" y="508"/>
                    <a:pt x="2010" y="531"/>
                  </a:cubicBezTo>
                  <a:cubicBezTo>
                    <a:pt x="1874" y="542"/>
                    <a:pt x="1739" y="542"/>
                    <a:pt x="1615" y="542"/>
                  </a:cubicBezTo>
                  <a:cubicBezTo>
                    <a:pt x="1479" y="542"/>
                    <a:pt x="1355" y="531"/>
                    <a:pt x="1231" y="519"/>
                  </a:cubicBezTo>
                  <a:cubicBezTo>
                    <a:pt x="1005" y="508"/>
                    <a:pt x="780" y="474"/>
                    <a:pt x="565" y="418"/>
                  </a:cubicBezTo>
                  <a:cubicBezTo>
                    <a:pt x="475" y="384"/>
                    <a:pt x="396" y="350"/>
                    <a:pt x="317" y="316"/>
                  </a:cubicBezTo>
                  <a:cubicBezTo>
                    <a:pt x="238" y="282"/>
                    <a:pt x="204" y="215"/>
                    <a:pt x="148" y="181"/>
                  </a:cubicBezTo>
                  <a:cubicBezTo>
                    <a:pt x="103" y="158"/>
                    <a:pt x="114" y="45"/>
                    <a:pt x="91" y="34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"/>
            <p:cNvSpPr/>
            <p:nvPr/>
          </p:nvSpPr>
          <p:spPr>
            <a:xfrm>
              <a:off x="8268713" y="2654272"/>
              <a:ext cx="77117" cy="22891"/>
            </a:xfrm>
            <a:custGeom>
              <a:rect b="b" l="l" r="r" t="t"/>
              <a:pathLst>
                <a:path extrusionOk="0" h="667" w="2247">
                  <a:moveTo>
                    <a:pt x="1" y="1"/>
                  </a:moveTo>
                  <a:lnTo>
                    <a:pt x="1" y="1"/>
                  </a:lnTo>
                  <a:cubicBezTo>
                    <a:pt x="9" y="10"/>
                    <a:pt x="19" y="17"/>
                    <a:pt x="31" y="23"/>
                  </a:cubicBezTo>
                  <a:lnTo>
                    <a:pt x="31" y="23"/>
                  </a:lnTo>
                  <a:lnTo>
                    <a:pt x="1" y="1"/>
                  </a:lnTo>
                  <a:close/>
                  <a:moveTo>
                    <a:pt x="31" y="23"/>
                  </a:moveTo>
                  <a:lnTo>
                    <a:pt x="80" y="57"/>
                  </a:lnTo>
                  <a:cubicBezTo>
                    <a:pt x="113" y="80"/>
                    <a:pt x="136" y="114"/>
                    <a:pt x="170" y="136"/>
                  </a:cubicBezTo>
                  <a:cubicBezTo>
                    <a:pt x="215" y="170"/>
                    <a:pt x="260" y="204"/>
                    <a:pt x="294" y="238"/>
                  </a:cubicBezTo>
                  <a:cubicBezTo>
                    <a:pt x="418" y="283"/>
                    <a:pt x="531" y="340"/>
                    <a:pt x="655" y="373"/>
                  </a:cubicBezTo>
                  <a:cubicBezTo>
                    <a:pt x="723" y="396"/>
                    <a:pt x="790" y="419"/>
                    <a:pt x="869" y="430"/>
                  </a:cubicBezTo>
                  <a:lnTo>
                    <a:pt x="1084" y="486"/>
                  </a:lnTo>
                  <a:cubicBezTo>
                    <a:pt x="1219" y="509"/>
                    <a:pt x="1366" y="531"/>
                    <a:pt x="1501" y="554"/>
                  </a:cubicBezTo>
                  <a:lnTo>
                    <a:pt x="1874" y="610"/>
                  </a:lnTo>
                  <a:cubicBezTo>
                    <a:pt x="1987" y="622"/>
                    <a:pt x="2077" y="655"/>
                    <a:pt x="2145" y="655"/>
                  </a:cubicBezTo>
                  <a:lnTo>
                    <a:pt x="2246" y="667"/>
                  </a:lnTo>
                  <a:lnTo>
                    <a:pt x="2156" y="622"/>
                  </a:lnTo>
                  <a:cubicBezTo>
                    <a:pt x="2077" y="588"/>
                    <a:pt x="1998" y="554"/>
                    <a:pt x="1908" y="520"/>
                  </a:cubicBezTo>
                  <a:cubicBezTo>
                    <a:pt x="1806" y="486"/>
                    <a:pt x="1671" y="441"/>
                    <a:pt x="1535" y="407"/>
                  </a:cubicBezTo>
                  <a:cubicBezTo>
                    <a:pt x="1411" y="385"/>
                    <a:pt x="1253" y="351"/>
                    <a:pt x="1118" y="328"/>
                  </a:cubicBezTo>
                  <a:cubicBezTo>
                    <a:pt x="971" y="294"/>
                    <a:pt x="824" y="272"/>
                    <a:pt x="689" y="238"/>
                  </a:cubicBezTo>
                  <a:cubicBezTo>
                    <a:pt x="633" y="227"/>
                    <a:pt x="565" y="204"/>
                    <a:pt x="508" y="193"/>
                  </a:cubicBezTo>
                  <a:lnTo>
                    <a:pt x="339" y="136"/>
                  </a:lnTo>
                  <a:cubicBezTo>
                    <a:pt x="283" y="125"/>
                    <a:pt x="238" y="114"/>
                    <a:pt x="192" y="91"/>
                  </a:cubicBezTo>
                  <a:cubicBezTo>
                    <a:pt x="159" y="80"/>
                    <a:pt x="125" y="57"/>
                    <a:pt x="91" y="46"/>
                  </a:cubicBezTo>
                  <a:cubicBezTo>
                    <a:pt x="70" y="39"/>
                    <a:pt x="49" y="32"/>
                    <a:pt x="31" y="2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"/>
            <p:cNvSpPr/>
            <p:nvPr/>
          </p:nvSpPr>
          <p:spPr>
            <a:xfrm>
              <a:off x="8271046" y="2639961"/>
              <a:ext cx="72827" cy="34114"/>
            </a:xfrm>
            <a:custGeom>
              <a:rect b="b" l="l" r="r" t="t"/>
              <a:pathLst>
                <a:path extrusionOk="0" h="994" w="2122">
                  <a:moveTo>
                    <a:pt x="0" y="0"/>
                  </a:moveTo>
                  <a:cubicBezTo>
                    <a:pt x="0" y="1"/>
                    <a:pt x="113" y="91"/>
                    <a:pt x="294" y="226"/>
                  </a:cubicBezTo>
                  <a:cubicBezTo>
                    <a:pt x="519" y="373"/>
                    <a:pt x="756" y="508"/>
                    <a:pt x="993" y="621"/>
                  </a:cubicBezTo>
                  <a:cubicBezTo>
                    <a:pt x="1129" y="678"/>
                    <a:pt x="1275" y="734"/>
                    <a:pt x="1400" y="779"/>
                  </a:cubicBezTo>
                  <a:cubicBezTo>
                    <a:pt x="1512" y="836"/>
                    <a:pt x="1637" y="869"/>
                    <a:pt x="1761" y="903"/>
                  </a:cubicBezTo>
                  <a:cubicBezTo>
                    <a:pt x="1975" y="960"/>
                    <a:pt x="2122" y="993"/>
                    <a:pt x="2122" y="993"/>
                  </a:cubicBezTo>
                  <a:cubicBezTo>
                    <a:pt x="2122" y="993"/>
                    <a:pt x="1986" y="914"/>
                    <a:pt x="1794" y="824"/>
                  </a:cubicBezTo>
                  <a:cubicBezTo>
                    <a:pt x="1749" y="790"/>
                    <a:pt x="1693" y="768"/>
                    <a:pt x="1637" y="745"/>
                  </a:cubicBezTo>
                  <a:cubicBezTo>
                    <a:pt x="1580" y="723"/>
                    <a:pt x="1524" y="689"/>
                    <a:pt x="1456" y="655"/>
                  </a:cubicBezTo>
                  <a:cubicBezTo>
                    <a:pt x="1332" y="599"/>
                    <a:pt x="1208" y="542"/>
                    <a:pt x="1072" y="474"/>
                  </a:cubicBezTo>
                  <a:cubicBezTo>
                    <a:pt x="937" y="407"/>
                    <a:pt x="801" y="350"/>
                    <a:pt x="677" y="294"/>
                  </a:cubicBezTo>
                  <a:cubicBezTo>
                    <a:pt x="553" y="237"/>
                    <a:pt x="440" y="181"/>
                    <a:pt x="339" y="147"/>
                  </a:cubicBezTo>
                  <a:cubicBezTo>
                    <a:pt x="136" y="46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"/>
            <p:cNvSpPr/>
            <p:nvPr/>
          </p:nvSpPr>
          <p:spPr>
            <a:xfrm>
              <a:off x="8300081" y="2445161"/>
              <a:ext cx="147988" cy="237838"/>
            </a:xfrm>
            <a:custGeom>
              <a:rect b="b" l="l" r="r" t="t"/>
              <a:pathLst>
                <a:path extrusionOk="0" h="6930" w="4312">
                  <a:moveTo>
                    <a:pt x="2382" y="1"/>
                  </a:moveTo>
                  <a:cubicBezTo>
                    <a:pt x="1253" y="395"/>
                    <a:pt x="249" y="994"/>
                    <a:pt x="91" y="2382"/>
                  </a:cubicBezTo>
                  <a:cubicBezTo>
                    <a:pt x="1" y="3307"/>
                    <a:pt x="12" y="3792"/>
                    <a:pt x="350" y="4627"/>
                  </a:cubicBezTo>
                  <a:cubicBezTo>
                    <a:pt x="554" y="5124"/>
                    <a:pt x="994" y="6297"/>
                    <a:pt x="1535" y="6816"/>
                  </a:cubicBezTo>
                  <a:cubicBezTo>
                    <a:pt x="1614" y="6850"/>
                    <a:pt x="1682" y="6895"/>
                    <a:pt x="1761" y="6929"/>
                  </a:cubicBezTo>
                  <a:cubicBezTo>
                    <a:pt x="2020" y="5925"/>
                    <a:pt x="2224" y="5722"/>
                    <a:pt x="2777" y="4920"/>
                  </a:cubicBezTo>
                  <a:cubicBezTo>
                    <a:pt x="2957" y="4661"/>
                    <a:pt x="3499" y="4232"/>
                    <a:pt x="3657" y="3973"/>
                  </a:cubicBezTo>
                  <a:cubicBezTo>
                    <a:pt x="3826" y="3736"/>
                    <a:pt x="3849" y="3544"/>
                    <a:pt x="3961" y="3262"/>
                  </a:cubicBezTo>
                  <a:cubicBezTo>
                    <a:pt x="4311" y="2280"/>
                    <a:pt x="3612" y="1095"/>
                    <a:pt x="2935" y="441"/>
                  </a:cubicBezTo>
                  <a:cubicBezTo>
                    <a:pt x="2765" y="271"/>
                    <a:pt x="2585" y="125"/>
                    <a:pt x="2382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"/>
            <p:cNvSpPr/>
            <p:nvPr/>
          </p:nvSpPr>
          <p:spPr>
            <a:xfrm>
              <a:off x="8369030" y="2694187"/>
              <a:ext cx="3123" cy="4290"/>
            </a:xfrm>
            <a:custGeom>
              <a:rect b="b" l="l" r="r" t="t"/>
              <a:pathLst>
                <a:path extrusionOk="0" h="125" w="91">
                  <a:moveTo>
                    <a:pt x="0" y="0"/>
                  </a:moveTo>
                  <a:cubicBezTo>
                    <a:pt x="11" y="34"/>
                    <a:pt x="34" y="79"/>
                    <a:pt x="45" y="124"/>
                  </a:cubicBezTo>
                  <a:lnTo>
                    <a:pt x="90" y="23"/>
                  </a:lnTo>
                  <a:cubicBezTo>
                    <a:pt x="57" y="12"/>
                    <a:pt x="34" y="12"/>
                    <a:pt x="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"/>
            <p:cNvSpPr/>
            <p:nvPr/>
          </p:nvSpPr>
          <p:spPr>
            <a:xfrm>
              <a:off x="8304749" y="2531098"/>
              <a:ext cx="107284" cy="151900"/>
            </a:xfrm>
            <a:custGeom>
              <a:rect b="b" l="l" r="r" t="t"/>
              <a:pathLst>
                <a:path extrusionOk="0" h="4426" w="3126">
                  <a:moveTo>
                    <a:pt x="1170" y="1"/>
                  </a:moveTo>
                  <a:cubicBezTo>
                    <a:pt x="905" y="1"/>
                    <a:pt x="934" y="336"/>
                    <a:pt x="846" y="543"/>
                  </a:cubicBezTo>
                  <a:cubicBezTo>
                    <a:pt x="738" y="381"/>
                    <a:pt x="621" y="280"/>
                    <a:pt x="505" y="280"/>
                  </a:cubicBezTo>
                  <a:cubicBezTo>
                    <a:pt x="404" y="280"/>
                    <a:pt x="304" y="358"/>
                    <a:pt x="214" y="543"/>
                  </a:cubicBezTo>
                  <a:cubicBezTo>
                    <a:pt x="79" y="825"/>
                    <a:pt x="11" y="1141"/>
                    <a:pt x="0" y="1457"/>
                  </a:cubicBezTo>
                  <a:cubicBezTo>
                    <a:pt x="56" y="1694"/>
                    <a:pt x="124" y="1920"/>
                    <a:pt x="214" y="2134"/>
                  </a:cubicBezTo>
                  <a:cubicBezTo>
                    <a:pt x="418" y="2620"/>
                    <a:pt x="858" y="3793"/>
                    <a:pt x="1399" y="4312"/>
                  </a:cubicBezTo>
                  <a:cubicBezTo>
                    <a:pt x="1478" y="4346"/>
                    <a:pt x="1546" y="4391"/>
                    <a:pt x="1636" y="4425"/>
                  </a:cubicBezTo>
                  <a:cubicBezTo>
                    <a:pt x="1884" y="3421"/>
                    <a:pt x="2088" y="3218"/>
                    <a:pt x="2641" y="2416"/>
                  </a:cubicBezTo>
                  <a:cubicBezTo>
                    <a:pt x="2753" y="2281"/>
                    <a:pt x="2878" y="2146"/>
                    <a:pt x="3013" y="2021"/>
                  </a:cubicBezTo>
                  <a:cubicBezTo>
                    <a:pt x="3092" y="1864"/>
                    <a:pt x="3126" y="1694"/>
                    <a:pt x="3092" y="1514"/>
                  </a:cubicBezTo>
                  <a:cubicBezTo>
                    <a:pt x="3042" y="1374"/>
                    <a:pt x="2962" y="1329"/>
                    <a:pt x="2866" y="1329"/>
                  </a:cubicBezTo>
                  <a:cubicBezTo>
                    <a:pt x="2745" y="1329"/>
                    <a:pt x="2599" y="1402"/>
                    <a:pt x="2460" y="1446"/>
                  </a:cubicBezTo>
                  <a:cubicBezTo>
                    <a:pt x="2494" y="1164"/>
                    <a:pt x="2765" y="588"/>
                    <a:pt x="2505" y="351"/>
                  </a:cubicBezTo>
                  <a:cubicBezTo>
                    <a:pt x="2450" y="303"/>
                    <a:pt x="2391" y="283"/>
                    <a:pt x="2330" y="283"/>
                  </a:cubicBezTo>
                  <a:cubicBezTo>
                    <a:pt x="2108" y="283"/>
                    <a:pt x="1868" y="552"/>
                    <a:pt x="1727" y="667"/>
                  </a:cubicBezTo>
                  <a:cubicBezTo>
                    <a:pt x="1602" y="521"/>
                    <a:pt x="1433" y="47"/>
                    <a:pt x="1196" y="2"/>
                  </a:cubicBezTo>
                  <a:cubicBezTo>
                    <a:pt x="1187" y="1"/>
                    <a:pt x="1178" y="1"/>
                    <a:pt x="117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"/>
            <p:cNvSpPr/>
            <p:nvPr/>
          </p:nvSpPr>
          <p:spPr>
            <a:xfrm>
              <a:off x="8258245" y="2434453"/>
              <a:ext cx="123586" cy="244667"/>
            </a:xfrm>
            <a:custGeom>
              <a:rect b="b" l="l" r="r" t="t"/>
              <a:pathLst>
                <a:path extrusionOk="0" h="7129" w="3601">
                  <a:moveTo>
                    <a:pt x="2597" y="0"/>
                  </a:moveTo>
                  <a:cubicBezTo>
                    <a:pt x="1914" y="0"/>
                    <a:pt x="1270" y="442"/>
                    <a:pt x="791" y="1294"/>
                  </a:cubicBezTo>
                  <a:cubicBezTo>
                    <a:pt x="1" y="2682"/>
                    <a:pt x="215" y="3765"/>
                    <a:pt x="1095" y="5289"/>
                  </a:cubicBezTo>
                  <a:cubicBezTo>
                    <a:pt x="1174" y="5424"/>
                    <a:pt x="1739" y="6553"/>
                    <a:pt x="2754" y="7128"/>
                  </a:cubicBezTo>
                  <a:cubicBezTo>
                    <a:pt x="2213" y="6609"/>
                    <a:pt x="1761" y="5436"/>
                    <a:pt x="1569" y="4939"/>
                  </a:cubicBezTo>
                  <a:cubicBezTo>
                    <a:pt x="1231" y="4104"/>
                    <a:pt x="1220" y="3619"/>
                    <a:pt x="1310" y="2705"/>
                  </a:cubicBezTo>
                  <a:cubicBezTo>
                    <a:pt x="1468" y="1306"/>
                    <a:pt x="2461" y="707"/>
                    <a:pt x="3601" y="313"/>
                  </a:cubicBezTo>
                  <a:cubicBezTo>
                    <a:pt x="3266" y="103"/>
                    <a:pt x="2927" y="0"/>
                    <a:pt x="2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"/>
            <p:cNvSpPr/>
            <p:nvPr/>
          </p:nvSpPr>
          <p:spPr>
            <a:xfrm>
              <a:off x="8330283" y="2550901"/>
              <a:ext cx="22514" cy="115041"/>
            </a:xfrm>
            <a:custGeom>
              <a:rect b="b" l="l" r="r" t="t"/>
              <a:pathLst>
                <a:path extrusionOk="0" h="3352" w="656">
                  <a:moveTo>
                    <a:pt x="170" y="0"/>
                  </a:moveTo>
                  <a:cubicBezTo>
                    <a:pt x="170" y="0"/>
                    <a:pt x="147" y="45"/>
                    <a:pt x="125" y="136"/>
                  </a:cubicBezTo>
                  <a:cubicBezTo>
                    <a:pt x="114" y="192"/>
                    <a:pt x="102" y="237"/>
                    <a:pt x="80" y="305"/>
                  </a:cubicBezTo>
                  <a:cubicBezTo>
                    <a:pt x="68" y="372"/>
                    <a:pt x="46" y="451"/>
                    <a:pt x="46" y="519"/>
                  </a:cubicBezTo>
                  <a:cubicBezTo>
                    <a:pt x="35" y="609"/>
                    <a:pt x="23" y="700"/>
                    <a:pt x="12" y="790"/>
                  </a:cubicBezTo>
                  <a:cubicBezTo>
                    <a:pt x="1" y="880"/>
                    <a:pt x="1" y="982"/>
                    <a:pt x="12" y="1083"/>
                  </a:cubicBezTo>
                  <a:cubicBezTo>
                    <a:pt x="12" y="1185"/>
                    <a:pt x="12" y="1298"/>
                    <a:pt x="23" y="1399"/>
                  </a:cubicBezTo>
                  <a:cubicBezTo>
                    <a:pt x="35" y="1512"/>
                    <a:pt x="35" y="1614"/>
                    <a:pt x="57" y="1727"/>
                  </a:cubicBezTo>
                  <a:cubicBezTo>
                    <a:pt x="80" y="1828"/>
                    <a:pt x="102" y="1941"/>
                    <a:pt x="125" y="2043"/>
                  </a:cubicBezTo>
                  <a:cubicBezTo>
                    <a:pt x="147" y="2155"/>
                    <a:pt x="181" y="2246"/>
                    <a:pt x="204" y="2347"/>
                  </a:cubicBezTo>
                  <a:cubicBezTo>
                    <a:pt x="238" y="2449"/>
                    <a:pt x="260" y="2539"/>
                    <a:pt x="305" y="2629"/>
                  </a:cubicBezTo>
                  <a:cubicBezTo>
                    <a:pt x="339" y="2720"/>
                    <a:pt x="373" y="2799"/>
                    <a:pt x="407" y="2878"/>
                  </a:cubicBezTo>
                  <a:cubicBezTo>
                    <a:pt x="430" y="2945"/>
                    <a:pt x="463" y="3013"/>
                    <a:pt x="497" y="3069"/>
                  </a:cubicBezTo>
                  <a:lnTo>
                    <a:pt x="588" y="3227"/>
                  </a:lnTo>
                  <a:cubicBezTo>
                    <a:pt x="633" y="3306"/>
                    <a:pt x="655" y="3352"/>
                    <a:pt x="655" y="3352"/>
                  </a:cubicBezTo>
                  <a:cubicBezTo>
                    <a:pt x="655" y="3352"/>
                    <a:pt x="633" y="3306"/>
                    <a:pt x="610" y="3216"/>
                  </a:cubicBezTo>
                  <a:cubicBezTo>
                    <a:pt x="576" y="3126"/>
                    <a:pt x="531" y="3002"/>
                    <a:pt x="486" y="2844"/>
                  </a:cubicBezTo>
                  <a:cubicBezTo>
                    <a:pt x="463" y="2765"/>
                    <a:pt x="441" y="2686"/>
                    <a:pt x="418" y="2595"/>
                  </a:cubicBezTo>
                  <a:cubicBezTo>
                    <a:pt x="384" y="2505"/>
                    <a:pt x="373" y="2404"/>
                    <a:pt x="351" y="2313"/>
                  </a:cubicBezTo>
                  <a:cubicBezTo>
                    <a:pt x="317" y="2212"/>
                    <a:pt x="294" y="2110"/>
                    <a:pt x="272" y="2009"/>
                  </a:cubicBezTo>
                  <a:cubicBezTo>
                    <a:pt x="260" y="1907"/>
                    <a:pt x="226" y="1806"/>
                    <a:pt x="215" y="1704"/>
                  </a:cubicBezTo>
                  <a:cubicBezTo>
                    <a:pt x="204" y="1591"/>
                    <a:pt x="193" y="1490"/>
                    <a:pt x="181" y="1388"/>
                  </a:cubicBezTo>
                  <a:cubicBezTo>
                    <a:pt x="159" y="1287"/>
                    <a:pt x="159" y="1185"/>
                    <a:pt x="147" y="1083"/>
                  </a:cubicBezTo>
                  <a:cubicBezTo>
                    <a:pt x="147" y="982"/>
                    <a:pt x="136" y="892"/>
                    <a:pt x="136" y="801"/>
                  </a:cubicBezTo>
                  <a:lnTo>
                    <a:pt x="136" y="542"/>
                  </a:lnTo>
                  <a:cubicBezTo>
                    <a:pt x="136" y="372"/>
                    <a:pt x="147" y="248"/>
                    <a:pt x="159" y="147"/>
                  </a:cubicBezTo>
                  <a:cubicBezTo>
                    <a:pt x="170" y="57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"/>
            <p:cNvSpPr/>
            <p:nvPr/>
          </p:nvSpPr>
          <p:spPr>
            <a:xfrm>
              <a:off x="8347717" y="2528799"/>
              <a:ext cx="23269" cy="149910"/>
            </a:xfrm>
            <a:custGeom>
              <a:rect b="b" l="l" r="r" t="t"/>
              <a:pathLst>
                <a:path extrusionOk="0" h="4368" w="678">
                  <a:moveTo>
                    <a:pt x="678" y="1"/>
                  </a:moveTo>
                  <a:cubicBezTo>
                    <a:pt x="678" y="1"/>
                    <a:pt x="644" y="57"/>
                    <a:pt x="576" y="159"/>
                  </a:cubicBezTo>
                  <a:cubicBezTo>
                    <a:pt x="531" y="227"/>
                    <a:pt x="497" y="294"/>
                    <a:pt x="463" y="362"/>
                  </a:cubicBezTo>
                  <a:cubicBezTo>
                    <a:pt x="418" y="441"/>
                    <a:pt x="384" y="531"/>
                    <a:pt x="350" y="622"/>
                  </a:cubicBezTo>
                  <a:cubicBezTo>
                    <a:pt x="305" y="712"/>
                    <a:pt x="271" y="825"/>
                    <a:pt x="238" y="938"/>
                  </a:cubicBezTo>
                  <a:cubicBezTo>
                    <a:pt x="204" y="1062"/>
                    <a:pt x="159" y="1186"/>
                    <a:pt x="136" y="1310"/>
                  </a:cubicBezTo>
                  <a:cubicBezTo>
                    <a:pt x="113" y="1445"/>
                    <a:pt x="91" y="1569"/>
                    <a:pt x="68" y="1716"/>
                  </a:cubicBezTo>
                  <a:cubicBezTo>
                    <a:pt x="46" y="1852"/>
                    <a:pt x="34" y="1998"/>
                    <a:pt x="23" y="2134"/>
                  </a:cubicBezTo>
                  <a:cubicBezTo>
                    <a:pt x="12" y="2280"/>
                    <a:pt x="12" y="2416"/>
                    <a:pt x="12" y="2562"/>
                  </a:cubicBezTo>
                  <a:cubicBezTo>
                    <a:pt x="1" y="2698"/>
                    <a:pt x="12" y="2833"/>
                    <a:pt x="23" y="2969"/>
                  </a:cubicBezTo>
                  <a:cubicBezTo>
                    <a:pt x="23" y="3104"/>
                    <a:pt x="34" y="3228"/>
                    <a:pt x="57" y="3341"/>
                  </a:cubicBezTo>
                  <a:cubicBezTo>
                    <a:pt x="68" y="3465"/>
                    <a:pt x="80" y="3578"/>
                    <a:pt x="102" y="3680"/>
                  </a:cubicBezTo>
                  <a:cubicBezTo>
                    <a:pt x="113" y="3781"/>
                    <a:pt x="136" y="3871"/>
                    <a:pt x="159" y="3962"/>
                  </a:cubicBezTo>
                  <a:cubicBezTo>
                    <a:pt x="170" y="4041"/>
                    <a:pt x="192" y="4108"/>
                    <a:pt x="215" y="4187"/>
                  </a:cubicBezTo>
                  <a:cubicBezTo>
                    <a:pt x="249" y="4300"/>
                    <a:pt x="271" y="4368"/>
                    <a:pt x="271" y="4368"/>
                  </a:cubicBezTo>
                  <a:cubicBezTo>
                    <a:pt x="271" y="4368"/>
                    <a:pt x="271" y="4289"/>
                    <a:pt x="249" y="4165"/>
                  </a:cubicBezTo>
                  <a:cubicBezTo>
                    <a:pt x="226" y="4041"/>
                    <a:pt x="215" y="3871"/>
                    <a:pt x="192" y="3657"/>
                  </a:cubicBezTo>
                  <a:cubicBezTo>
                    <a:pt x="181" y="3454"/>
                    <a:pt x="170" y="3217"/>
                    <a:pt x="170" y="2957"/>
                  </a:cubicBezTo>
                  <a:cubicBezTo>
                    <a:pt x="170" y="2822"/>
                    <a:pt x="170" y="2687"/>
                    <a:pt x="170" y="2551"/>
                  </a:cubicBezTo>
                  <a:cubicBezTo>
                    <a:pt x="170" y="2427"/>
                    <a:pt x="170" y="2280"/>
                    <a:pt x="181" y="2145"/>
                  </a:cubicBezTo>
                  <a:cubicBezTo>
                    <a:pt x="192" y="2010"/>
                    <a:pt x="204" y="1863"/>
                    <a:pt x="226" y="1739"/>
                  </a:cubicBezTo>
                  <a:cubicBezTo>
                    <a:pt x="238" y="1603"/>
                    <a:pt x="260" y="1468"/>
                    <a:pt x="283" y="1344"/>
                  </a:cubicBezTo>
                  <a:cubicBezTo>
                    <a:pt x="305" y="1208"/>
                    <a:pt x="317" y="1084"/>
                    <a:pt x="350" y="971"/>
                  </a:cubicBezTo>
                  <a:cubicBezTo>
                    <a:pt x="384" y="859"/>
                    <a:pt x="407" y="746"/>
                    <a:pt x="429" y="655"/>
                  </a:cubicBezTo>
                  <a:cubicBezTo>
                    <a:pt x="463" y="554"/>
                    <a:pt x="497" y="464"/>
                    <a:pt x="520" y="385"/>
                  </a:cubicBezTo>
                  <a:cubicBezTo>
                    <a:pt x="554" y="306"/>
                    <a:pt x="576" y="238"/>
                    <a:pt x="599" y="181"/>
                  </a:cubicBezTo>
                  <a:lnTo>
                    <a:pt x="67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"/>
            <p:cNvSpPr/>
            <p:nvPr/>
          </p:nvSpPr>
          <p:spPr>
            <a:xfrm>
              <a:off x="8356640" y="2572968"/>
              <a:ext cx="19768" cy="105362"/>
            </a:xfrm>
            <a:custGeom>
              <a:rect b="b" l="l" r="r" t="t"/>
              <a:pathLst>
                <a:path extrusionOk="0" h="3070" w="576">
                  <a:moveTo>
                    <a:pt x="576" y="0"/>
                  </a:moveTo>
                  <a:lnTo>
                    <a:pt x="576" y="0"/>
                  </a:lnTo>
                  <a:cubicBezTo>
                    <a:pt x="576" y="0"/>
                    <a:pt x="542" y="34"/>
                    <a:pt x="508" y="113"/>
                  </a:cubicBezTo>
                  <a:cubicBezTo>
                    <a:pt x="485" y="158"/>
                    <a:pt x="451" y="203"/>
                    <a:pt x="429" y="260"/>
                  </a:cubicBezTo>
                  <a:cubicBezTo>
                    <a:pt x="395" y="316"/>
                    <a:pt x="372" y="373"/>
                    <a:pt x="350" y="440"/>
                  </a:cubicBezTo>
                  <a:cubicBezTo>
                    <a:pt x="316" y="508"/>
                    <a:pt x="282" y="587"/>
                    <a:pt x="260" y="666"/>
                  </a:cubicBezTo>
                  <a:cubicBezTo>
                    <a:pt x="237" y="745"/>
                    <a:pt x="215" y="835"/>
                    <a:pt x="192" y="926"/>
                  </a:cubicBezTo>
                  <a:cubicBezTo>
                    <a:pt x="158" y="1016"/>
                    <a:pt x="136" y="1117"/>
                    <a:pt x="124" y="1208"/>
                  </a:cubicBezTo>
                  <a:cubicBezTo>
                    <a:pt x="102" y="1309"/>
                    <a:pt x="79" y="1400"/>
                    <a:pt x="68" y="1501"/>
                  </a:cubicBezTo>
                  <a:cubicBezTo>
                    <a:pt x="57" y="1591"/>
                    <a:pt x="45" y="1704"/>
                    <a:pt x="34" y="1794"/>
                  </a:cubicBezTo>
                  <a:cubicBezTo>
                    <a:pt x="23" y="1885"/>
                    <a:pt x="11" y="1986"/>
                    <a:pt x="11" y="2077"/>
                  </a:cubicBezTo>
                  <a:cubicBezTo>
                    <a:pt x="0" y="2257"/>
                    <a:pt x="0" y="2426"/>
                    <a:pt x="0" y="2584"/>
                  </a:cubicBezTo>
                  <a:cubicBezTo>
                    <a:pt x="0" y="2731"/>
                    <a:pt x="23" y="2855"/>
                    <a:pt x="23" y="2934"/>
                  </a:cubicBezTo>
                  <a:cubicBezTo>
                    <a:pt x="23" y="2979"/>
                    <a:pt x="34" y="3024"/>
                    <a:pt x="45" y="3070"/>
                  </a:cubicBezTo>
                  <a:cubicBezTo>
                    <a:pt x="45" y="3070"/>
                    <a:pt x="45" y="3024"/>
                    <a:pt x="57" y="2923"/>
                  </a:cubicBezTo>
                  <a:cubicBezTo>
                    <a:pt x="57" y="2889"/>
                    <a:pt x="68" y="2833"/>
                    <a:pt x="68" y="2776"/>
                  </a:cubicBezTo>
                  <a:cubicBezTo>
                    <a:pt x="79" y="2709"/>
                    <a:pt x="90" y="2641"/>
                    <a:pt x="102" y="2573"/>
                  </a:cubicBezTo>
                  <a:cubicBezTo>
                    <a:pt x="102" y="2494"/>
                    <a:pt x="113" y="2426"/>
                    <a:pt x="124" y="2336"/>
                  </a:cubicBezTo>
                  <a:cubicBezTo>
                    <a:pt x="136" y="2257"/>
                    <a:pt x="147" y="2167"/>
                    <a:pt x="158" y="2077"/>
                  </a:cubicBezTo>
                  <a:cubicBezTo>
                    <a:pt x="181" y="1896"/>
                    <a:pt x="215" y="1704"/>
                    <a:pt x="237" y="1512"/>
                  </a:cubicBezTo>
                  <a:cubicBezTo>
                    <a:pt x="248" y="1422"/>
                    <a:pt x="271" y="1332"/>
                    <a:pt x="282" y="1230"/>
                  </a:cubicBezTo>
                  <a:cubicBezTo>
                    <a:pt x="294" y="1129"/>
                    <a:pt x="316" y="1038"/>
                    <a:pt x="327" y="948"/>
                  </a:cubicBezTo>
                  <a:cubicBezTo>
                    <a:pt x="350" y="858"/>
                    <a:pt x="361" y="779"/>
                    <a:pt x="384" y="689"/>
                  </a:cubicBezTo>
                  <a:cubicBezTo>
                    <a:pt x="395" y="610"/>
                    <a:pt x="418" y="531"/>
                    <a:pt x="429" y="463"/>
                  </a:cubicBezTo>
                  <a:cubicBezTo>
                    <a:pt x="451" y="395"/>
                    <a:pt x="463" y="316"/>
                    <a:pt x="485" y="271"/>
                  </a:cubicBezTo>
                  <a:cubicBezTo>
                    <a:pt x="508" y="215"/>
                    <a:pt x="519" y="170"/>
                    <a:pt x="530" y="124"/>
                  </a:cubicBezTo>
                  <a:cubicBezTo>
                    <a:pt x="564" y="4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"/>
            <p:cNvSpPr/>
            <p:nvPr/>
          </p:nvSpPr>
          <p:spPr>
            <a:xfrm>
              <a:off x="8358185" y="2596581"/>
              <a:ext cx="28280" cy="81750"/>
            </a:xfrm>
            <a:custGeom>
              <a:rect b="b" l="l" r="r" t="t"/>
              <a:pathLst>
                <a:path extrusionOk="0" h="2382" w="824">
                  <a:moveTo>
                    <a:pt x="824" y="1"/>
                  </a:moveTo>
                  <a:lnTo>
                    <a:pt x="768" y="91"/>
                  </a:lnTo>
                  <a:cubicBezTo>
                    <a:pt x="711" y="170"/>
                    <a:pt x="655" y="260"/>
                    <a:pt x="621" y="339"/>
                  </a:cubicBezTo>
                  <a:cubicBezTo>
                    <a:pt x="553" y="441"/>
                    <a:pt x="497" y="576"/>
                    <a:pt x="440" y="712"/>
                  </a:cubicBezTo>
                  <a:cubicBezTo>
                    <a:pt x="373" y="847"/>
                    <a:pt x="316" y="994"/>
                    <a:pt x="260" y="1140"/>
                  </a:cubicBezTo>
                  <a:cubicBezTo>
                    <a:pt x="215" y="1298"/>
                    <a:pt x="158" y="1445"/>
                    <a:pt x="124" y="1592"/>
                  </a:cubicBezTo>
                  <a:cubicBezTo>
                    <a:pt x="102" y="1659"/>
                    <a:pt x="79" y="1727"/>
                    <a:pt x="68" y="1795"/>
                  </a:cubicBezTo>
                  <a:cubicBezTo>
                    <a:pt x="45" y="1863"/>
                    <a:pt x="34" y="1930"/>
                    <a:pt x="23" y="1998"/>
                  </a:cubicBezTo>
                  <a:cubicBezTo>
                    <a:pt x="12" y="2088"/>
                    <a:pt x="0" y="2178"/>
                    <a:pt x="0" y="2280"/>
                  </a:cubicBezTo>
                  <a:lnTo>
                    <a:pt x="0" y="2382"/>
                  </a:lnTo>
                  <a:lnTo>
                    <a:pt x="23" y="2291"/>
                  </a:lnTo>
                  <a:cubicBezTo>
                    <a:pt x="34" y="2246"/>
                    <a:pt x="34" y="2212"/>
                    <a:pt x="57" y="2167"/>
                  </a:cubicBezTo>
                  <a:cubicBezTo>
                    <a:pt x="79" y="2122"/>
                    <a:pt x="91" y="2066"/>
                    <a:pt x="113" y="2009"/>
                  </a:cubicBezTo>
                  <a:cubicBezTo>
                    <a:pt x="158" y="1896"/>
                    <a:pt x="203" y="1772"/>
                    <a:pt x="260" y="1637"/>
                  </a:cubicBezTo>
                  <a:cubicBezTo>
                    <a:pt x="305" y="1490"/>
                    <a:pt x="373" y="1355"/>
                    <a:pt x="418" y="1197"/>
                  </a:cubicBezTo>
                  <a:cubicBezTo>
                    <a:pt x="463" y="1050"/>
                    <a:pt x="519" y="903"/>
                    <a:pt x="576" y="768"/>
                  </a:cubicBezTo>
                  <a:cubicBezTo>
                    <a:pt x="621" y="621"/>
                    <a:pt x="666" y="486"/>
                    <a:pt x="700" y="373"/>
                  </a:cubicBezTo>
                  <a:cubicBezTo>
                    <a:pt x="745" y="271"/>
                    <a:pt x="768" y="170"/>
                    <a:pt x="790" y="102"/>
                  </a:cubicBezTo>
                  <a:cubicBezTo>
                    <a:pt x="801" y="68"/>
                    <a:pt x="813" y="35"/>
                    <a:pt x="82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"/>
            <p:cNvSpPr/>
            <p:nvPr/>
          </p:nvSpPr>
          <p:spPr>
            <a:xfrm>
              <a:off x="7448773" y="1573810"/>
              <a:ext cx="709600" cy="526846"/>
            </a:xfrm>
            <a:custGeom>
              <a:rect b="b" l="l" r="r" t="t"/>
              <a:pathLst>
                <a:path extrusionOk="0" h="15351" w="20676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59" y="11239"/>
                  </a:cubicBezTo>
                  <a:cubicBezTo>
                    <a:pt x="206" y="11239"/>
                    <a:pt x="262" y="11239"/>
                    <a:pt x="217" y="11251"/>
                  </a:cubicBezTo>
                  <a:cubicBezTo>
                    <a:pt x="0" y="11294"/>
                    <a:pt x="3850" y="15351"/>
                    <a:pt x="9176" y="15351"/>
                  </a:cubicBezTo>
                  <a:cubicBezTo>
                    <a:pt x="10768" y="15351"/>
                    <a:pt x="12491" y="14989"/>
                    <a:pt x="14277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"/>
            <p:cNvSpPr/>
            <p:nvPr/>
          </p:nvSpPr>
          <p:spPr>
            <a:xfrm>
              <a:off x="7446543" y="1570310"/>
              <a:ext cx="831505" cy="647172"/>
            </a:xfrm>
            <a:custGeom>
              <a:rect b="b" l="l" r="r" t="t"/>
              <a:pathLst>
                <a:path extrusionOk="0" h="18857" w="24228">
                  <a:moveTo>
                    <a:pt x="19240" y="113"/>
                  </a:moveTo>
                  <a:cubicBezTo>
                    <a:pt x="19770" y="2799"/>
                    <a:pt x="20741" y="10777"/>
                    <a:pt x="14342" y="14151"/>
                  </a:cubicBezTo>
                  <a:cubicBezTo>
                    <a:pt x="6579" y="18247"/>
                    <a:pt x="0" y="11420"/>
                    <a:pt x="282" y="11364"/>
                  </a:cubicBezTo>
                  <a:cubicBezTo>
                    <a:pt x="327" y="11353"/>
                    <a:pt x="271" y="11353"/>
                    <a:pt x="124" y="11341"/>
                  </a:cubicBezTo>
                  <a:lnTo>
                    <a:pt x="0" y="11420"/>
                  </a:lnTo>
                  <a:cubicBezTo>
                    <a:pt x="0" y="11420"/>
                    <a:pt x="5879" y="18856"/>
                    <a:pt x="13158" y="15550"/>
                  </a:cubicBezTo>
                  <a:cubicBezTo>
                    <a:pt x="24227" y="10517"/>
                    <a:pt x="19420" y="1"/>
                    <a:pt x="19420" y="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"/>
            <p:cNvSpPr/>
            <p:nvPr/>
          </p:nvSpPr>
          <p:spPr>
            <a:xfrm>
              <a:off x="7796641" y="1689606"/>
              <a:ext cx="164221" cy="102274"/>
            </a:xfrm>
            <a:custGeom>
              <a:rect b="b" l="l" r="r" t="t"/>
              <a:pathLst>
                <a:path extrusionOk="0" h="2980" w="4785">
                  <a:moveTo>
                    <a:pt x="4785" y="0"/>
                  </a:moveTo>
                  <a:cubicBezTo>
                    <a:pt x="4491" y="79"/>
                    <a:pt x="4209" y="181"/>
                    <a:pt x="3938" y="305"/>
                  </a:cubicBezTo>
                  <a:cubicBezTo>
                    <a:pt x="3645" y="406"/>
                    <a:pt x="3374" y="542"/>
                    <a:pt x="3115" y="700"/>
                  </a:cubicBezTo>
                  <a:cubicBezTo>
                    <a:pt x="2821" y="869"/>
                    <a:pt x="2517" y="1050"/>
                    <a:pt x="2223" y="1241"/>
                  </a:cubicBezTo>
                  <a:cubicBezTo>
                    <a:pt x="1941" y="1445"/>
                    <a:pt x="1648" y="1636"/>
                    <a:pt x="1399" y="1839"/>
                  </a:cubicBezTo>
                  <a:cubicBezTo>
                    <a:pt x="1140" y="2043"/>
                    <a:pt x="880" y="2223"/>
                    <a:pt x="677" y="2392"/>
                  </a:cubicBezTo>
                  <a:cubicBezTo>
                    <a:pt x="440" y="2573"/>
                    <a:pt x="215" y="2765"/>
                    <a:pt x="0" y="2979"/>
                  </a:cubicBezTo>
                  <a:cubicBezTo>
                    <a:pt x="282" y="2889"/>
                    <a:pt x="564" y="2787"/>
                    <a:pt x="835" y="2663"/>
                  </a:cubicBezTo>
                  <a:cubicBezTo>
                    <a:pt x="1117" y="2550"/>
                    <a:pt x="1388" y="2415"/>
                    <a:pt x="1648" y="2257"/>
                  </a:cubicBezTo>
                  <a:cubicBezTo>
                    <a:pt x="1941" y="2099"/>
                    <a:pt x="2234" y="1907"/>
                    <a:pt x="2539" y="1704"/>
                  </a:cubicBezTo>
                  <a:cubicBezTo>
                    <a:pt x="2832" y="1512"/>
                    <a:pt x="3115" y="1320"/>
                    <a:pt x="3385" y="1117"/>
                  </a:cubicBezTo>
                  <a:cubicBezTo>
                    <a:pt x="3510" y="1016"/>
                    <a:pt x="3634" y="914"/>
                    <a:pt x="3758" y="824"/>
                  </a:cubicBezTo>
                  <a:cubicBezTo>
                    <a:pt x="3882" y="745"/>
                    <a:pt x="3995" y="655"/>
                    <a:pt x="4096" y="576"/>
                  </a:cubicBezTo>
                  <a:cubicBezTo>
                    <a:pt x="4333" y="395"/>
                    <a:pt x="4559" y="203"/>
                    <a:pt x="4785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"/>
            <p:cNvSpPr/>
            <p:nvPr/>
          </p:nvSpPr>
          <p:spPr>
            <a:xfrm>
              <a:off x="7951150" y="1682639"/>
              <a:ext cx="56182" cy="39399"/>
            </a:xfrm>
            <a:custGeom>
              <a:rect b="b" l="l" r="r" t="t"/>
              <a:pathLst>
                <a:path extrusionOk="0" h="1148" w="1637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0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"/>
            <p:cNvSpPr/>
            <p:nvPr/>
          </p:nvSpPr>
          <p:spPr>
            <a:xfrm>
              <a:off x="7187049" y="266355"/>
              <a:ext cx="295152" cy="246349"/>
            </a:xfrm>
            <a:custGeom>
              <a:rect b="b" l="l" r="r" t="t"/>
              <a:pathLst>
                <a:path extrusionOk="0" h="7178" w="8600">
                  <a:moveTo>
                    <a:pt x="2664" y="1"/>
                  </a:moveTo>
                  <a:lnTo>
                    <a:pt x="1" y="272"/>
                  </a:lnTo>
                  <a:lnTo>
                    <a:pt x="1" y="5192"/>
                  </a:lnTo>
                  <a:lnTo>
                    <a:pt x="3138" y="4988"/>
                  </a:lnTo>
                  <a:lnTo>
                    <a:pt x="8599" y="7178"/>
                  </a:lnTo>
                  <a:lnTo>
                    <a:pt x="8509" y="576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"/>
            <p:cNvSpPr/>
            <p:nvPr/>
          </p:nvSpPr>
          <p:spPr>
            <a:xfrm>
              <a:off x="7187049" y="437544"/>
              <a:ext cx="323432" cy="1007704"/>
            </a:xfrm>
            <a:custGeom>
              <a:rect b="b" l="l" r="r" t="t"/>
              <a:pathLst>
                <a:path extrusionOk="0" h="29362" w="9424">
                  <a:moveTo>
                    <a:pt x="3138" y="0"/>
                  </a:moveTo>
                  <a:lnTo>
                    <a:pt x="1" y="204"/>
                  </a:lnTo>
                  <a:lnTo>
                    <a:pt x="12" y="6895"/>
                  </a:lnTo>
                  <a:lnTo>
                    <a:pt x="1" y="28944"/>
                  </a:lnTo>
                  <a:lnTo>
                    <a:pt x="339" y="29362"/>
                  </a:lnTo>
                  <a:lnTo>
                    <a:pt x="1039" y="29035"/>
                  </a:lnTo>
                  <a:lnTo>
                    <a:pt x="9423" y="14512"/>
                  </a:ln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"/>
            <p:cNvSpPr/>
            <p:nvPr/>
          </p:nvSpPr>
          <p:spPr>
            <a:xfrm>
              <a:off x="7187049" y="437544"/>
              <a:ext cx="312964" cy="341621"/>
            </a:xfrm>
            <a:custGeom>
              <a:rect b="b" l="l" r="r" t="t"/>
              <a:pathLst>
                <a:path extrusionOk="0" h="9954" w="9119">
                  <a:moveTo>
                    <a:pt x="3138" y="0"/>
                  </a:moveTo>
                  <a:lnTo>
                    <a:pt x="1" y="204"/>
                  </a:lnTo>
                  <a:lnTo>
                    <a:pt x="1" y="6895"/>
                  </a:lnTo>
                  <a:cubicBezTo>
                    <a:pt x="892" y="6974"/>
                    <a:pt x="1772" y="7256"/>
                    <a:pt x="2246" y="7696"/>
                  </a:cubicBez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"/>
            <p:cNvSpPr/>
            <p:nvPr/>
          </p:nvSpPr>
          <p:spPr>
            <a:xfrm>
              <a:off x="7198684" y="440632"/>
              <a:ext cx="938377" cy="1005027"/>
            </a:xfrm>
            <a:custGeom>
              <a:rect b="b" l="l" r="r" t="t"/>
              <a:pathLst>
                <a:path extrusionOk="0" h="29284" w="27342">
                  <a:moveTo>
                    <a:pt x="1986" y="1"/>
                  </a:moveTo>
                  <a:lnTo>
                    <a:pt x="1501" y="7189"/>
                  </a:lnTo>
                  <a:lnTo>
                    <a:pt x="34" y="28854"/>
                  </a:lnTo>
                  <a:lnTo>
                    <a:pt x="0" y="29283"/>
                  </a:lnTo>
                  <a:lnTo>
                    <a:pt x="0" y="29283"/>
                  </a:lnTo>
                  <a:lnTo>
                    <a:pt x="339" y="29182"/>
                  </a:lnTo>
                  <a:lnTo>
                    <a:pt x="15764" y="25131"/>
                  </a:lnTo>
                  <a:lnTo>
                    <a:pt x="27342" y="22084"/>
                  </a:lnTo>
                  <a:cubicBezTo>
                    <a:pt x="24566" y="14151"/>
                    <a:pt x="18947" y="7223"/>
                    <a:pt x="10190" y="3036"/>
                  </a:cubicBezTo>
                  <a:cubicBezTo>
                    <a:pt x="7561" y="1761"/>
                    <a:pt x="4807" y="746"/>
                    <a:pt x="1986" y="1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"/>
            <p:cNvSpPr/>
            <p:nvPr/>
          </p:nvSpPr>
          <p:spPr>
            <a:xfrm>
              <a:off x="7266843" y="266355"/>
              <a:ext cx="1001149" cy="931822"/>
            </a:xfrm>
            <a:custGeom>
              <a:rect b="b" l="l" r="r" t="t"/>
              <a:pathLst>
                <a:path extrusionOk="0" h="27151" w="29171">
                  <a:moveTo>
                    <a:pt x="339" y="1"/>
                  </a:moveTo>
                  <a:lnTo>
                    <a:pt x="0" y="5079"/>
                  </a:lnTo>
                  <a:cubicBezTo>
                    <a:pt x="2821" y="5824"/>
                    <a:pt x="5575" y="6839"/>
                    <a:pt x="8204" y="8114"/>
                  </a:cubicBezTo>
                  <a:cubicBezTo>
                    <a:pt x="16949" y="12301"/>
                    <a:pt x="22580" y="19229"/>
                    <a:pt x="25356" y="27151"/>
                  </a:cubicBezTo>
                  <a:lnTo>
                    <a:pt x="29170" y="26158"/>
                  </a:lnTo>
                  <a:cubicBezTo>
                    <a:pt x="27816" y="22648"/>
                    <a:pt x="26044" y="19331"/>
                    <a:pt x="23889" y="16261"/>
                  </a:cubicBezTo>
                  <a:cubicBezTo>
                    <a:pt x="23889" y="16261"/>
                    <a:pt x="14692" y="3081"/>
                    <a:pt x="339" y="1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"/>
            <p:cNvSpPr/>
            <p:nvPr/>
          </p:nvSpPr>
          <p:spPr>
            <a:xfrm>
              <a:off x="7250198" y="440632"/>
              <a:ext cx="886863" cy="862496"/>
            </a:xfrm>
            <a:custGeom>
              <a:rect b="b" l="l" r="r" t="t"/>
              <a:pathLst>
                <a:path extrusionOk="0" h="25131" w="25841">
                  <a:moveTo>
                    <a:pt x="485" y="1"/>
                  </a:moveTo>
                  <a:lnTo>
                    <a:pt x="0" y="7189"/>
                  </a:lnTo>
                  <a:cubicBezTo>
                    <a:pt x="57" y="7245"/>
                    <a:pt x="124" y="7290"/>
                    <a:pt x="181" y="7335"/>
                  </a:cubicBezTo>
                  <a:cubicBezTo>
                    <a:pt x="2528" y="9671"/>
                    <a:pt x="2392" y="12560"/>
                    <a:pt x="6037" y="13158"/>
                  </a:cubicBezTo>
                  <a:cubicBezTo>
                    <a:pt x="9513" y="13858"/>
                    <a:pt x="14421" y="12300"/>
                    <a:pt x="16227" y="16825"/>
                  </a:cubicBezTo>
                  <a:cubicBezTo>
                    <a:pt x="17321" y="19771"/>
                    <a:pt x="15302" y="22445"/>
                    <a:pt x="14263" y="25131"/>
                  </a:cubicBezTo>
                  <a:lnTo>
                    <a:pt x="25841" y="22084"/>
                  </a:lnTo>
                  <a:cubicBezTo>
                    <a:pt x="23065" y="14151"/>
                    <a:pt x="17446" y="7223"/>
                    <a:pt x="8689" y="3036"/>
                  </a:cubicBezTo>
                  <a:cubicBezTo>
                    <a:pt x="6060" y="1761"/>
                    <a:pt x="3306" y="746"/>
                    <a:pt x="485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"/>
            <p:cNvSpPr/>
            <p:nvPr/>
          </p:nvSpPr>
          <p:spPr>
            <a:xfrm>
              <a:off x="7278855" y="266355"/>
              <a:ext cx="989137" cy="897743"/>
            </a:xfrm>
            <a:custGeom>
              <a:rect b="b" l="l" r="r" t="t"/>
              <a:pathLst>
                <a:path extrusionOk="0" h="26158" w="28821">
                  <a:moveTo>
                    <a:pt x="0" y="1"/>
                  </a:moveTo>
                  <a:lnTo>
                    <a:pt x="429" y="114"/>
                  </a:lnTo>
                  <a:cubicBezTo>
                    <a:pt x="722" y="193"/>
                    <a:pt x="1140" y="283"/>
                    <a:pt x="1670" y="452"/>
                  </a:cubicBezTo>
                  <a:lnTo>
                    <a:pt x="2550" y="723"/>
                  </a:lnTo>
                  <a:lnTo>
                    <a:pt x="3566" y="1073"/>
                  </a:lnTo>
                  <a:cubicBezTo>
                    <a:pt x="4288" y="1344"/>
                    <a:pt x="5089" y="1660"/>
                    <a:pt x="5958" y="2055"/>
                  </a:cubicBezTo>
                  <a:cubicBezTo>
                    <a:pt x="6816" y="2438"/>
                    <a:pt x="7741" y="2890"/>
                    <a:pt x="8678" y="3420"/>
                  </a:cubicBezTo>
                  <a:cubicBezTo>
                    <a:pt x="9626" y="3950"/>
                    <a:pt x="10607" y="4537"/>
                    <a:pt x="11578" y="5192"/>
                  </a:cubicBezTo>
                  <a:cubicBezTo>
                    <a:pt x="13620" y="6580"/>
                    <a:pt x="15561" y="8114"/>
                    <a:pt x="17367" y="9784"/>
                  </a:cubicBezTo>
                  <a:cubicBezTo>
                    <a:pt x="19172" y="11454"/>
                    <a:pt x="20865" y="13260"/>
                    <a:pt x="22411" y="15178"/>
                  </a:cubicBezTo>
                  <a:cubicBezTo>
                    <a:pt x="23110" y="16058"/>
                    <a:pt x="23776" y="16984"/>
                    <a:pt x="24385" y="17931"/>
                  </a:cubicBezTo>
                  <a:cubicBezTo>
                    <a:pt x="24972" y="18845"/>
                    <a:pt x="25491" y="19726"/>
                    <a:pt x="25976" y="20538"/>
                  </a:cubicBezTo>
                  <a:cubicBezTo>
                    <a:pt x="26462" y="21339"/>
                    <a:pt x="26868" y="22107"/>
                    <a:pt x="27218" y="22795"/>
                  </a:cubicBezTo>
                  <a:cubicBezTo>
                    <a:pt x="27398" y="23133"/>
                    <a:pt x="27567" y="23449"/>
                    <a:pt x="27703" y="23754"/>
                  </a:cubicBezTo>
                  <a:cubicBezTo>
                    <a:pt x="27850" y="24047"/>
                    <a:pt x="27985" y="24330"/>
                    <a:pt x="28098" y="24578"/>
                  </a:cubicBezTo>
                  <a:cubicBezTo>
                    <a:pt x="28357" y="25063"/>
                    <a:pt x="28515" y="25469"/>
                    <a:pt x="28639" y="25740"/>
                  </a:cubicBezTo>
                  <a:cubicBezTo>
                    <a:pt x="28752" y="26011"/>
                    <a:pt x="28820" y="26158"/>
                    <a:pt x="28820" y="26158"/>
                  </a:cubicBezTo>
                  <a:cubicBezTo>
                    <a:pt x="28820" y="26158"/>
                    <a:pt x="28775" y="26011"/>
                    <a:pt x="28673" y="25729"/>
                  </a:cubicBezTo>
                  <a:cubicBezTo>
                    <a:pt x="28583" y="25447"/>
                    <a:pt x="28436" y="25040"/>
                    <a:pt x="28233" y="24521"/>
                  </a:cubicBezTo>
                  <a:cubicBezTo>
                    <a:pt x="28041" y="24002"/>
                    <a:pt x="27782" y="23382"/>
                    <a:pt x="27466" y="22682"/>
                  </a:cubicBezTo>
                  <a:cubicBezTo>
                    <a:pt x="27139" y="21971"/>
                    <a:pt x="26744" y="21193"/>
                    <a:pt x="26315" y="20346"/>
                  </a:cubicBezTo>
                  <a:cubicBezTo>
                    <a:pt x="25875" y="19500"/>
                    <a:pt x="25344" y="18620"/>
                    <a:pt x="24758" y="17694"/>
                  </a:cubicBezTo>
                  <a:cubicBezTo>
                    <a:pt x="24160" y="16724"/>
                    <a:pt x="23494" y="15776"/>
                    <a:pt x="22783" y="14873"/>
                  </a:cubicBezTo>
                  <a:cubicBezTo>
                    <a:pt x="21214" y="12944"/>
                    <a:pt x="19511" y="11138"/>
                    <a:pt x="17660" y="9457"/>
                  </a:cubicBezTo>
                  <a:cubicBezTo>
                    <a:pt x="16723" y="8611"/>
                    <a:pt x="15753" y="7787"/>
                    <a:pt x="14771" y="7020"/>
                  </a:cubicBezTo>
                  <a:cubicBezTo>
                    <a:pt x="13789" y="6252"/>
                    <a:pt x="12785" y="5541"/>
                    <a:pt x="11781" y="4898"/>
                  </a:cubicBezTo>
                  <a:cubicBezTo>
                    <a:pt x="10777" y="4255"/>
                    <a:pt x="9784" y="3668"/>
                    <a:pt x="8813" y="3160"/>
                  </a:cubicBezTo>
                  <a:cubicBezTo>
                    <a:pt x="7843" y="2664"/>
                    <a:pt x="6917" y="2213"/>
                    <a:pt x="6037" y="1852"/>
                  </a:cubicBezTo>
                  <a:cubicBezTo>
                    <a:pt x="5157" y="1479"/>
                    <a:pt x="4345" y="1186"/>
                    <a:pt x="3611" y="937"/>
                  </a:cubicBezTo>
                  <a:lnTo>
                    <a:pt x="2573" y="622"/>
                  </a:lnTo>
                  <a:lnTo>
                    <a:pt x="1693" y="385"/>
                  </a:lnTo>
                  <a:cubicBezTo>
                    <a:pt x="1162" y="238"/>
                    <a:pt x="722" y="170"/>
                    <a:pt x="440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"/>
            <p:cNvSpPr/>
            <p:nvPr/>
          </p:nvSpPr>
          <p:spPr>
            <a:xfrm>
              <a:off x="7264887" y="993665"/>
              <a:ext cx="33359" cy="108074"/>
            </a:xfrm>
            <a:custGeom>
              <a:rect b="b" l="l" r="r" t="t"/>
              <a:pathLst>
                <a:path extrusionOk="0" h="3149" w="972">
                  <a:moveTo>
                    <a:pt x="960" y="1"/>
                  </a:moveTo>
                  <a:lnTo>
                    <a:pt x="960" y="1"/>
                  </a:lnTo>
                  <a:cubicBezTo>
                    <a:pt x="847" y="147"/>
                    <a:pt x="757" y="294"/>
                    <a:pt x="678" y="452"/>
                  </a:cubicBezTo>
                  <a:cubicBezTo>
                    <a:pt x="509" y="790"/>
                    <a:pt x="373" y="1152"/>
                    <a:pt x="283" y="1524"/>
                  </a:cubicBezTo>
                  <a:cubicBezTo>
                    <a:pt x="227" y="1716"/>
                    <a:pt x="181" y="1908"/>
                    <a:pt x="148" y="2099"/>
                  </a:cubicBezTo>
                  <a:cubicBezTo>
                    <a:pt x="114" y="2280"/>
                    <a:pt x="91" y="2460"/>
                    <a:pt x="57" y="2618"/>
                  </a:cubicBezTo>
                  <a:cubicBezTo>
                    <a:pt x="23" y="2788"/>
                    <a:pt x="12" y="2968"/>
                    <a:pt x="1" y="3149"/>
                  </a:cubicBezTo>
                  <a:cubicBezTo>
                    <a:pt x="125" y="3013"/>
                    <a:pt x="227" y="2867"/>
                    <a:pt x="328" y="2720"/>
                  </a:cubicBezTo>
                  <a:cubicBezTo>
                    <a:pt x="509" y="2381"/>
                    <a:pt x="655" y="2020"/>
                    <a:pt x="746" y="1648"/>
                  </a:cubicBezTo>
                  <a:cubicBezTo>
                    <a:pt x="836" y="1276"/>
                    <a:pt x="904" y="903"/>
                    <a:pt x="949" y="531"/>
                  </a:cubicBezTo>
                  <a:cubicBezTo>
                    <a:pt x="960" y="362"/>
                    <a:pt x="971" y="181"/>
                    <a:pt x="960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"/>
            <p:cNvSpPr/>
            <p:nvPr/>
          </p:nvSpPr>
          <p:spPr>
            <a:xfrm>
              <a:off x="7257920" y="758195"/>
              <a:ext cx="27147" cy="274217"/>
            </a:xfrm>
            <a:custGeom>
              <a:rect b="b" l="l" r="r" t="t"/>
              <a:pathLst>
                <a:path extrusionOk="0" h="7990" w="791">
                  <a:moveTo>
                    <a:pt x="791" y="1"/>
                  </a:moveTo>
                  <a:cubicBezTo>
                    <a:pt x="791" y="1"/>
                    <a:pt x="734" y="125"/>
                    <a:pt x="689" y="339"/>
                  </a:cubicBezTo>
                  <a:cubicBezTo>
                    <a:pt x="644" y="554"/>
                    <a:pt x="554" y="858"/>
                    <a:pt x="475" y="1231"/>
                  </a:cubicBezTo>
                  <a:cubicBezTo>
                    <a:pt x="441" y="1411"/>
                    <a:pt x="384" y="1614"/>
                    <a:pt x="362" y="1829"/>
                  </a:cubicBezTo>
                  <a:cubicBezTo>
                    <a:pt x="328" y="2043"/>
                    <a:pt x="305" y="2269"/>
                    <a:pt x="283" y="2506"/>
                  </a:cubicBezTo>
                  <a:cubicBezTo>
                    <a:pt x="215" y="2969"/>
                    <a:pt x="170" y="3476"/>
                    <a:pt x="136" y="3973"/>
                  </a:cubicBezTo>
                  <a:cubicBezTo>
                    <a:pt x="114" y="4469"/>
                    <a:pt x="80" y="4966"/>
                    <a:pt x="69" y="5440"/>
                  </a:cubicBezTo>
                  <a:cubicBezTo>
                    <a:pt x="57" y="5677"/>
                    <a:pt x="57" y="5902"/>
                    <a:pt x="35" y="6117"/>
                  </a:cubicBezTo>
                  <a:cubicBezTo>
                    <a:pt x="23" y="6331"/>
                    <a:pt x="12" y="6534"/>
                    <a:pt x="12" y="6726"/>
                  </a:cubicBezTo>
                  <a:cubicBezTo>
                    <a:pt x="1" y="7099"/>
                    <a:pt x="1" y="7414"/>
                    <a:pt x="1" y="7640"/>
                  </a:cubicBezTo>
                  <a:lnTo>
                    <a:pt x="1" y="7990"/>
                  </a:lnTo>
                  <a:cubicBezTo>
                    <a:pt x="1" y="7990"/>
                    <a:pt x="46" y="7866"/>
                    <a:pt x="102" y="7651"/>
                  </a:cubicBezTo>
                  <a:cubicBezTo>
                    <a:pt x="148" y="7426"/>
                    <a:pt x="226" y="7121"/>
                    <a:pt x="294" y="6749"/>
                  </a:cubicBezTo>
                  <a:cubicBezTo>
                    <a:pt x="351" y="6388"/>
                    <a:pt x="441" y="5959"/>
                    <a:pt x="497" y="5485"/>
                  </a:cubicBezTo>
                  <a:cubicBezTo>
                    <a:pt x="542" y="5011"/>
                    <a:pt x="599" y="4514"/>
                    <a:pt x="621" y="4007"/>
                  </a:cubicBezTo>
                  <a:cubicBezTo>
                    <a:pt x="655" y="3499"/>
                    <a:pt x="689" y="3014"/>
                    <a:pt x="700" y="2540"/>
                  </a:cubicBezTo>
                  <a:cubicBezTo>
                    <a:pt x="712" y="2303"/>
                    <a:pt x="712" y="2077"/>
                    <a:pt x="712" y="1863"/>
                  </a:cubicBezTo>
                  <a:cubicBezTo>
                    <a:pt x="723" y="1648"/>
                    <a:pt x="746" y="1445"/>
                    <a:pt x="757" y="1265"/>
                  </a:cubicBezTo>
                  <a:cubicBezTo>
                    <a:pt x="779" y="892"/>
                    <a:pt x="791" y="576"/>
                    <a:pt x="791" y="351"/>
                  </a:cubicBezTo>
                  <a:lnTo>
                    <a:pt x="791" y="1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"/>
            <p:cNvSpPr/>
            <p:nvPr/>
          </p:nvSpPr>
          <p:spPr>
            <a:xfrm>
              <a:off x="7374505" y="913905"/>
              <a:ext cx="142531" cy="198678"/>
            </a:xfrm>
            <a:custGeom>
              <a:rect b="b" l="l" r="r" t="t"/>
              <a:pathLst>
                <a:path extrusionOk="0" h="5789" w="4153">
                  <a:moveTo>
                    <a:pt x="4153" y="0"/>
                  </a:moveTo>
                  <a:cubicBezTo>
                    <a:pt x="4153" y="0"/>
                    <a:pt x="3826" y="305"/>
                    <a:pt x="3374" y="801"/>
                  </a:cubicBezTo>
                  <a:cubicBezTo>
                    <a:pt x="3149" y="1049"/>
                    <a:pt x="2900" y="1354"/>
                    <a:pt x="2630" y="1681"/>
                  </a:cubicBezTo>
                  <a:cubicBezTo>
                    <a:pt x="2359" y="1997"/>
                    <a:pt x="2077" y="2358"/>
                    <a:pt x="1828" y="2719"/>
                  </a:cubicBezTo>
                  <a:cubicBezTo>
                    <a:pt x="1321" y="3453"/>
                    <a:pt x="847" y="4209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62"/>
                    <a:pt x="745" y="4954"/>
                  </a:cubicBezTo>
                  <a:cubicBezTo>
                    <a:pt x="1174" y="4435"/>
                    <a:pt x="1716" y="3724"/>
                    <a:pt x="2212" y="2990"/>
                  </a:cubicBezTo>
                  <a:cubicBezTo>
                    <a:pt x="2460" y="2618"/>
                    <a:pt x="2731" y="2268"/>
                    <a:pt x="2968" y="1930"/>
                  </a:cubicBezTo>
                  <a:cubicBezTo>
                    <a:pt x="3205" y="1580"/>
                    <a:pt x="3408" y="1253"/>
                    <a:pt x="3589" y="970"/>
                  </a:cubicBezTo>
                  <a:cubicBezTo>
                    <a:pt x="3950" y="406"/>
                    <a:pt x="4153" y="0"/>
                    <a:pt x="4153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"/>
            <p:cNvSpPr/>
            <p:nvPr/>
          </p:nvSpPr>
          <p:spPr>
            <a:xfrm>
              <a:off x="7539481" y="1203566"/>
              <a:ext cx="279639" cy="115830"/>
            </a:xfrm>
            <a:custGeom>
              <a:rect b="b" l="l" r="r" t="t"/>
              <a:pathLst>
                <a:path extrusionOk="0" h="3375" w="8148">
                  <a:moveTo>
                    <a:pt x="8148" y="1"/>
                  </a:moveTo>
                  <a:cubicBezTo>
                    <a:pt x="8148" y="1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7"/>
                  </a:cubicBezTo>
                  <a:cubicBezTo>
                    <a:pt x="6026" y="666"/>
                    <a:pt x="4999" y="1039"/>
                    <a:pt x="3984" y="1467"/>
                  </a:cubicBezTo>
                  <a:cubicBezTo>
                    <a:pt x="2957" y="1896"/>
                    <a:pt x="1964" y="2348"/>
                    <a:pt x="1219" y="2720"/>
                  </a:cubicBezTo>
                  <a:cubicBezTo>
                    <a:pt x="847" y="2912"/>
                    <a:pt x="553" y="3070"/>
                    <a:pt x="339" y="3194"/>
                  </a:cubicBezTo>
                  <a:cubicBezTo>
                    <a:pt x="125" y="3307"/>
                    <a:pt x="0" y="3375"/>
                    <a:pt x="0" y="3375"/>
                  </a:cubicBezTo>
                  <a:cubicBezTo>
                    <a:pt x="0" y="3375"/>
                    <a:pt x="136" y="3352"/>
                    <a:pt x="373" y="3273"/>
                  </a:cubicBezTo>
                  <a:cubicBezTo>
                    <a:pt x="598" y="3205"/>
                    <a:pt x="937" y="3115"/>
                    <a:pt x="1332" y="2980"/>
                  </a:cubicBezTo>
                  <a:cubicBezTo>
                    <a:pt x="2111" y="2720"/>
                    <a:pt x="3149" y="2336"/>
                    <a:pt x="4164" y="1908"/>
                  </a:cubicBezTo>
                  <a:cubicBezTo>
                    <a:pt x="5180" y="1490"/>
                    <a:pt x="6184" y="1027"/>
                    <a:pt x="6929" y="655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80"/>
                    <a:pt x="8148" y="1"/>
                    <a:pt x="8148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"/>
            <p:cNvSpPr/>
            <p:nvPr/>
          </p:nvSpPr>
          <p:spPr>
            <a:xfrm>
              <a:off x="7411674" y="538239"/>
              <a:ext cx="70150" cy="202968"/>
            </a:xfrm>
            <a:custGeom>
              <a:rect b="b" l="l" r="r" t="t"/>
              <a:pathLst>
                <a:path extrusionOk="0" h="5914" w="2044">
                  <a:moveTo>
                    <a:pt x="2043" y="0"/>
                  </a:moveTo>
                  <a:cubicBezTo>
                    <a:pt x="2043" y="1"/>
                    <a:pt x="1829" y="328"/>
                    <a:pt x="1569" y="869"/>
                  </a:cubicBezTo>
                  <a:cubicBezTo>
                    <a:pt x="1310" y="1400"/>
                    <a:pt x="1005" y="2111"/>
                    <a:pt x="734" y="2855"/>
                  </a:cubicBezTo>
                  <a:cubicBezTo>
                    <a:pt x="497" y="3600"/>
                    <a:pt x="294" y="4356"/>
                    <a:pt x="170" y="4943"/>
                  </a:cubicBezTo>
                  <a:cubicBezTo>
                    <a:pt x="102" y="5259"/>
                    <a:pt x="46" y="5586"/>
                    <a:pt x="1" y="5913"/>
                  </a:cubicBezTo>
                  <a:cubicBezTo>
                    <a:pt x="1" y="5913"/>
                    <a:pt x="204" y="5563"/>
                    <a:pt x="441" y="5022"/>
                  </a:cubicBezTo>
                  <a:cubicBezTo>
                    <a:pt x="678" y="4491"/>
                    <a:pt x="949" y="3758"/>
                    <a:pt x="1197" y="3013"/>
                  </a:cubicBezTo>
                  <a:cubicBezTo>
                    <a:pt x="1321" y="2652"/>
                    <a:pt x="1445" y="2280"/>
                    <a:pt x="1558" y="1930"/>
                  </a:cubicBezTo>
                  <a:cubicBezTo>
                    <a:pt x="1671" y="1580"/>
                    <a:pt x="1761" y="1242"/>
                    <a:pt x="1829" y="960"/>
                  </a:cubicBezTo>
                  <a:cubicBezTo>
                    <a:pt x="1975" y="395"/>
                    <a:pt x="2043" y="1"/>
                    <a:pt x="2043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"/>
            <p:cNvSpPr/>
            <p:nvPr/>
          </p:nvSpPr>
          <p:spPr>
            <a:xfrm>
              <a:off x="7613818" y="878247"/>
              <a:ext cx="277717" cy="192535"/>
            </a:xfrm>
            <a:custGeom>
              <a:rect b="b" l="l" r="r" t="t"/>
              <a:pathLst>
                <a:path extrusionOk="0" h="5610" w="8092">
                  <a:moveTo>
                    <a:pt x="8092" y="1"/>
                  </a:moveTo>
                  <a:lnTo>
                    <a:pt x="8092" y="1"/>
                  </a:lnTo>
                  <a:cubicBezTo>
                    <a:pt x="8092" y="1"/>
                    <a:pt x="7945" y="80"/>
                    <a:pt x="7719" y="215"/>
                  </a:cubicBezTo>
                  <a:cubicBezTo>
                    <a:pt x="7494" y="339"/>
                    <a:pt x="7155" y="531"/>
                    <a:pt x="6760" y="779"/>
                  </a:cubicBezTo>
                  <a:cubicBezTo>
                    <a:pt x="5970" y="1253"/>
                    <a:pt x="4943" y="1942"/>
                    <a:pt x="3950" y="2641"/>
                  </a:cubicBezTo>
                  <a:cubicBezTo>
                    <a:pt x="3454" y="3002"/>
                    <a:pt x="2946" y="3341"/>
                    <a:pt x="2472" y="3679"/>
                  </a:cubicBezTo>
                  <a:cubicBezTo>
                    <a:pt x="1998" y="4018"/>
                    <a:pt x="1570" y="4345"/>
                    <a:pt x="1197" y="4627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14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5" y="5406"/>
                  </a:cubicBezTo>
                  <a:cubicBezTo>
                    <a:pt x="622" y="5271"/>
                    <a:pt x="960" y="5090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36"/>
                    <a:pt x="3702" y="3397"/>
                    <a:pt x="4210" y="3048"/>
                  </a:cubicBezTo>
                  <a:cubicBezTo>
                    <a:pt x="5226" y="2337"/>
                    <a:pt x="6196" y="1592"/>
                    <a:pt x="6918" y="1005"/>
                  </a:cubicBezTo>
                  <a:cubicBezTo>
                    <a:pt x="7279" y="712"/>
                    <a:pt x="7561" y="464"/>
                    <a:pt x="7776" y="283"/>
                  </a:cubicBezTo>
                  <a:cubicBezTo>
                    <a:pt x="7979" y="114"/>
                    <a:pt x="8092" y="1"/>
                    <a:pt x="8092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"/>
            <p:cNvSpPr/>
            <p:nvPr/>
          </p:nvSpPr>
          <p:spPr>
            <a:xfrm>
              <a:off x="7876778" y="1133485"/>
              <a:ext cx="213436" cy="56594"/>
            </a:xfrm>
            <a:custGeom>
              <a:rect b="b" l="l" r="r" t="t"/>
              <a:pathLst>
                <a:path extrusionOk="0" h="1649" w="6219">
                  <a:moveTo>
                    <a:pt x="6219" y="0"/>
                  </a:moveTo>
                  <a:cubicBezTo>
                    <a:pt x="6218" y="0"/>
                    <a:pt x="5812" y="57"/>
                    <a:pt x="5226" y="215"/>
                  </a:cubicBezTo>
                  <a:cubicBezTo>
                    <a:pt x="4932" y="282"/>
                    <a:pt x="4594" y="395"/>
                    <a:pt x="4221" y="485"/>
                  </a:cubicBezTo>
                  <a:cubicBezTo>
                    <a:pt x="3860" y="576"/>
                    <a:pt x="3477" y="711"/>
                    <a:pt x="3093" y="801"/>
                  </a:cubicBezTo>
                  <a:cubicBezTo>
                    <a:pt x="2720" y="892"/>
                    <a:pt x="2337" y="993"/>
                    <a:pt x="1964" y="1083"/>
                  </a:cubicBezTo>
                  <a:cubicBezTo>
                    <a:pt x="1603" y="1174"/>
                    <a:pt x="1254" y="1253"/>
                    <a:pt x="971" y="1343"/>
                  </a:cubicBezTo>
                  <a:cubicBezTo>
                    <a:pt x="385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5" y="1649"/>
                  </a:cubicBezTo>
                  <a:cubicBezTo>
                    <a:pt x="249" y="1649"/>
                    <a:pt x="578" y="1643"/>
                    <a:pt x="1005" y="1602"/>
                  </a:cubicBezTo>
                  <a:cubicBezTo>
                    <a:pt x="1163" y="1591"/>
                    <a:pt x="1321" y="1580"/>
                    <a:pt x="1502" y="1569"/>
                  </a:cubicBezTo>
                  <a:cubicBezTo>
                    <a:pt x="1671" y="1546"/>
                    <a:pt x="1852" y="1535"/>
                    <a:pt x="2043" y="1501"/>
                  </a:cubicBezTo>
                  <a:cubicBezTo>
                    <a:pt x="2416" y="1433"/>
                    <a:pt x="2822" y="1354"/>
                    <a:pt x="3217" y="1264"/>
                  </a:cubicBezTo>
                  <a:cubicBezTo>
                    <a:pt x="3612" y="1151"/>
                    <a:pt x="4007" y="1016"/>
                    <a:pt x="4357" y="892"/>
                  </a:cubicBezTo>
                  <a:cubicBezTo>
                    <a:pt x="4537" y="824"/>
                    <a:pt x="4706" y="756"/>
                    <a:pt x="4864" y="677"/>
                  </a:cubicBezTo>
                  <a:cubicBezTo>
                    <a:pt x="5034" y="609"/>
                    <a:pt x="5169" y="542"/>
                    <a:pt x="5316" y="474"/>
                  </a:cubicBezTo>
                  <a:cubicBezTo>
                    <a:pt x="5869" y="215"/>
                    <a:pt x="6219" y="0"/>
                    <a:pt x="6219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"/>
            <p:cNvSpPr/>
            <p:nvPr/>
          </p:nvSpPr>
          <p:spPr>
            <a:xfrm>
              <a:off x="7499190" y="1049950"/>
              <a:ext cx="47876" cy="34903"/>
            </a:xfrm>
            <a:custGeom>
              <a:rect b="b" l="l" r="r" t="t"/>
              <a:pathLst>
                <a:path extrusionOk="0" h="1017" w="1395">
                  <a:moveTo>
                    <a:pt x="870" y="1"/>
                  </a:moveTo>
                  <a:cubicBezTo>
                    <a:pt x="846" y="1"/>
                    <a:pt x="819" y="3"/>
                    <a:pt x="791" y="8"/>
                  </a:cubicBezTo>
                  <a:cubicBezTo>
                    <a:pt x="768" y="8"/>
                    <a:pt x="746" y="8"/>
                    <a:pt x="723" y="19"/>
                  </a:cubicBezTo>
                  <a:cubicBezTo>
                    <a:pt x="317" y="121"/>
                    <a:pt x="1" y="866"/>
                    <a:pt x="543" y="1001"/>
                  </a:cubicBezTo>
                  <a:cubicBezTo>
                    <a:pt x="581" y="1012"/>
                    <a:pt x="619" y="1017"/>
                    <a:pt x="655" y="1017"/>
                  </a:cubicBezTo>
                  <a:cubicBezTo>
                    <a:pt x="1171" y="1017"/>
                    <a:pt x="1394" y="1"/>
                    <a:pt x="87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"/>
            <p:cNvSpPr/>
            <p:nvPr/>
          </p:nvSpPr>
          <p:spPr>
            <a:xfrm>
              <a:off x="7486800" y="1174222"/>
              <a:ext cx="47293" cy="35590"/>
            </a:xfrm>
            <a:custGeom>
              <a:rect b="b" l="l" r="r" t="t"/>
              <a:pathLst>
                <a:path extrusionOk="0" h="1037" w="1378">
                  <a:moveTo>
                    <a:pt x="854" y="1"/>
                  </a:moveTo>
                  <a:cubicBezTo>
                    <a:pt x="828" y="1"/>
                    <a:pt x="799" y="4"/>
                    <a:pt x="768" y="9"/>
                  </a:cubicBezTo>
                  <a:lnTo>
                    <a:pt x="700" y="21"/>
                  </a:lnTo>
                  <a:cubicBezTo>
                    <a:pt x="305" y="145"/>
                    <a:pt x="1" y="889"/>
                    <a:pt x="542" y="1025"/>
                  </a:cubicBezTo>
                  <a:cubicBezTo>
                    <a:pt x="577" y="1033"/>
                    <a:pt x="610" y="1036"/>
                    <a:pt x="642" y="1036"/>
                  </a:cubicBezTo>
                  <a:cubicBezTo>
                    <a:pt x="1172" y="1036"/>
                    <a:pt x="1378" y="1"/>
                    <a:pt x="85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"/>
            <p:cNvSpPr/>
            <p:nvPr/>
          </p:nvSpPr>
          <p:spPr>
            <a:xfrm>
              <a:off x="7716367" y="1254909"/>
              <a:ext cx="51205" cy="28897"/>
            </a:xfrm>
            <a:custGeom>
              <a:rect b="b" l="l" r="r" t="t"/>
              <a:pathLst>
                <a:path extrusionOk="0" h="842" w="1492">
                  <a:moveTo>
                    <a:pt x="894" y="0"/>
                  </a:moveTo>
                  <a:cubicBezTo>
                    <a:pt x="486" y="0"/>
                    <a:pt x="1" y="426"/>
                    <a:pt x="376" y="728"/>
                  </a:cubicBezTo>
                  <a:cubicBezTo>
                    <a:pt x="398" y="739"/>
                    <a:pt x="421" y="750"/>
                    <a:pt x="432" y="761"/>
                  </a:cubicBezTo>
                  <a:cubicBezTo>
                    <a:pt x="520" y="816"/>
                    <a:pt x="632" y="842"/>
                    <a:pt x="747" y="842"/>
                  </a:cubicBezTo>
                  <a:cubicBezTo>
                    <a:pt x="1105" y="842"/>
                    <a:pt x="1492" y="595"/>
                    <a:pt x="1278" y="220"/>
                  </a:cubicBezTo>
                  <a:cubicBezTo>
                    <a:pt x="1197" y="63"/>
                    <a:pt x="1051" y="0"/>
                    <a:pt x="89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"/>
            <p:cNvSpPr/>
            <p:nvPr/>
          </p:nvSpPr>
          <p:spPr>
            <a:xfrm>
              <a:off x="7250335" y="1279001"/>
              <a:ext cx="38473" cy="37169"/>
            </a:xfrm>
            <a:custGeom>
              <a:rect b="b" l="l" r="r" t="t"/>
              <a:pathLst>
                <a:path extrusionOk="0" h="1083" w="1121">
                  <a:moveTo>
                    <a:pt x="625" y="0"/>
                  </a:moveTo>
                  <a:cubicBezTo>
                    <a:pt x="608" y="0"/>
                    <a:pt x="590" y="1"/>
                    <a:pt x="572" y="3"/>
                  </a:cubicBezTo>
                  <a:cubicBezTo>
                    <a:pt x="0" y="53"/>
                    <a:pt x="52" y="1083"/>
                    <a:pt x="490" y="1083"/>
                  </a:cubicBezTo>
                  <a:cubicBezTo>
                    <a:pt x="545" y="1083"/>
                    <a:pt x="606" y="1066"/>
                    <a:pt x="673" y="1030"/>
                  </a:cubicBezTo>
                  <a:cubicBezTo>
                    <a:pt x="684" y="1019"/>
                    <a:pt x="707" y="1007"/>
                    <a:pt x="730" y="996"/>
                  </a:cubicBezTo>
                  <a:cubicBezTo>
                    <a:pt x="1057" y="767"/>
                    <a:pt x="1120" y="0"/>
                    <a:pt x="62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"/>
            <p:cNvSpPr/>
            <p:nvPr/>
          </p:nvSpPr>
          <p:spPr>
            <a:xfrm>
              <a:off x="7616118" y="1156822"/>
              <a:ext cx="42420" cy="28692"/>
            </a:xfrm>
            <a:custGeom>
              <a:rect b="b" l="l" r="r" t="t"/>
              <a:pathLst>
                <a:path extrusionOk="0" h="836" w="1236">
                  <a:moveTo>
                    <a:pt x="460" y="0"/>
                  </a:moveTo>
                  <a:cubicBezTo>
                    <a:pt x="216" y="0"/>
                    <a:pt x="0" y="122"/>
                    <a:pt x="24" y="415"/>
                  </a:cubicBezTo>
                  <a:cubicBezTo>
                    <a:pt x="50" y="706"/>
                    <a:pt x="329" y="835"/>
                    <a:pt x="599" y="835"/>
                  </a:cubicBezTo>
                  <a:cubicBezTo>
                    <a:pt x="925" y="835"/>
                    <a:pt x="1235" y="646"/>
                    <a:pt x="1062" y="324"/>
                  </a:cubicBezTo>
                  <a:cubicBezTo>
                    <a:pt x="1051" y="302"/>
                    <a:pt x="1040" y="279"/>
                    <a:pt x="1029" y="257"/>
                  </a:cubicBezTo>
                  <a:cubicBezTo>
                    <a:pt x="917" y="97"/>
                    <a:pt x="677" y="0"/>
                    <a:pt x="46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"/>
            <p:cNvSpPr/>
            <p:nvPr/>
          </p:nvSpPr>
          <p:spPr>
            <a:xfrm>
              <a:off x="7351339" y="873476"/>
              <a:ext cx="38370" cy="37477"/>
            </a:xfrm>
            <a:custGeom>
              <a:rect b="b" l="l" r="r" t="t"/>
              <a:pathLst>
                <a:path extrusionOk="0" h="1092" w="1118">
                  <a:moveTo>
                    <a:pt x="605" y="1"/>
                  </a:moveTo>
                  <a:cubicBezTo>
                    <a:pt x="548" y="1"/>
                    <a:pt x="484" y="19"/>
                    <a:pt x="416" y="61"/>
                  </a:cubicBezTo>
                  <a:cubicBezTo>
                    <a:pt x="393" y="72"/>
                    <a:pt x="371" y="83"/>
                    <a:pt x="359" y="95"/>
                  </a:cubicBezTo>
                  <a:cubicBezTo>
                    <a:pt x="34" y="333"/>
                    <a:pt x="1" y="1092"/>
                    <a:pt x="488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"/>
            <p:cNvSpPr/>
            <p:nvPr/>
          </p:nvSpPr>
          <p:spPr>
            <a:xfrm>
              <a:off x="7399112" y="1231777"/>
              <a:ext cx="38576" cy="37546"/>
            </a:xfrm>
            <a:custGeom>
              <a:rect b="b" l="l" r="r" t="t"/>
              <a:pathLst>
                <a:path extrusionOk="0" h="1094" w="1124">
                  <a:moveTo>
                    <a:pt x="656" y="1"/>
                  </a:moveTo>
                  <a:cubicBezTo>
                    <a:pt x="622" y="1"/>
                    <a:pt x="586" y="5"/>
                    <a:pt x="547" y="14"/>
                  </a:cubicBezTo>
                  <a:cubicBezTo>
                    <a:pt x="0" y="131"/>
                    <a:pt x="164" y="1094"/>
                    <a:pt x="569" y="1094"/>
                  </a:cubicBezTo>
                  <a:cubicBezTo>
                    <a:pt x="632" y="1094"/>
                    <a:pt x="700" y="1071"/>
                    <a:pt x="773" y="1018"/>
                  </a:cubicBezTo>
                  <a:cubicBezTo>
                    <a:pt x="795" y="1007"/>
                    <a:pt x="818" y="995"/>
                    <a:pt x="829" y="984"/>
                  </a:cubicBezTo>
                  <a:cubicBezTo>
                    <a:pt x="1123" y="722"/>
                    <a:pt x="1105" y="1"/>
                    <a:pt x="65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"/>
            <p:cNvSpPr/>
            <p:nvPr/>
          </p:nvSpPr>
          <p:spPr>
            <a:xfrm>
              <a:off x="7569134" y="889813"/>
              <a:ext cx="38953" cy="37958"/>
            </a:xfrm>
            <a:custGeom>
              <a:rect b="b" l="l" r="r" t="t"/>
              <a:pathLst>
                <a:path extrusionOk="0" h="1106" w="1135">
                  <a:moveTo>
                    <a:pt x="655" y="1"/>
                  </a:moveTo>
                  <a:cubicBezTo>
                    <a:pt x="621" y="1"/>
                    <a:pt x="585" y="5"/>
                    <a:pt x="547" y="14"/>
                  </a:cubicBezTo>
                  <a:cubicBezTo>
                    <a:pt x="0" y="150"/>
                    <a:pt x="188" y="1106"/>
                    <a:pt x="592" y="1106"/>
                  </a:cubicBezTo>
                  <a:cubicBezTo>
                    <a:pt x="655" y="1106"/>
                    <a:pt x="724" y="1083"/>
                    <a:pt x="795" y="1029"/>
                  </a:cubicBezTo>
                  <a:lnTo>
                    <a:pt x="852" y="973"/>
                  </a:lnTo>
                  <a:cubicBezTo>
                    <a:pt x="1135" y="711"/>
                    <a:pt x="1096" y="1"/>
                    <a:pt x="6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"/>
            <p:cNvSpPr/>
            <p:nvPr/>
          </p:nvSpPr>
          <p:spPr>
            <a:xfrm>
              <a:off x="7393690" y="1341258"/>
              <a:ext cx="51686" cy="29138"/>
            </a:xfrm>
            <a:custGeom>
              <a:rect b="b" l="l" r="r" t="t"/>
              <a:pathLst>
                <a:path extrusionOk="0" h="849" w="1506">
                  <a:moveTo>
                    <a:pt x="764" y="1"/>
                  </a:moveTo>
                  <a:cubicBezTo>
                    <a:pt x="406" y="1"/>
                    <a:pt x="0" y="256"/>
                    <a:pt x="209" y="638"/>
                  </a:cubicBezTo>
                  <a:cubicBezTo>
                    <a:pt x="298" y="788"/>
                    <a:pt x="445" y="848"/>
                    <a:pt x="601" y="848"/>
                  </a:cubicBezTo>
                  <a:cubicBezTo>
                    <a:pt x="1020" y="848"/>
                    <a:pt x="1506" y="414"/>
                    <a:pt x="1111" y="119"/>
                  </a:cubicBezTo>
                  <a:cubicBezTo>
                    <a:pt x="1100" y="96"/>
                    <a:pt x="1078" y="85"/>
                    <a:pt x="1055" y="73"/>
                  </a:cubicBezTo>
                  <a:cubicBezTo>
                    <a:pt x="974" y="24"/>
                    <a:pt x="871" y="1"/>
                    <a:pt x="76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"/>
            <p:cNvSpPr/>
            <p:nvPr/>
          </p:nvSpPr>
          <p:spPr>
            <a:xfrm>
              <a:off x="7325942" y="1193339"/>
              <a:ext cx="52166" cy="29103"/>
            </a:xfrm>
            <a:custGeom>
              <a:rect b="b" l="l" r="r" t="t"/>
              <a:pathLst>
                <a:path extrusionOk="0" h="848" w="1520">
                  <a:moveTo>
                    <a:pt x="910" y="1"/>
                  </a:moveTo>
                  <a:cubicBezTo>
                    <a:pt x="491" y="1"/>
                    <a:pt x="1" y="465"/>
                    <a:pt x="411" y="750"/>
                  </a:cubicBezTo>
                  <a:cubicBezTo>
                    <a:pt x="422" y="761"/>
                    <a:pt x="445" y="772"/>
                    <a:pt x="467" y="784"/>
                  </a:cubicBezTo>
                  <a:cubicBezTo>
                    <a:pt x="545" y="827"/>
                    <a:pt x="641" y="848"/>
                    <a:pt x="741" y="848"/>
                  </a:cubicBezTo>
                  <a:cubicBezTo>
                    <a:pt x="1105" y="848"/>
                    <a:pt x="1519" y="578"/>
                    <a:pt x="1280" y="197"/>
                  </a:cubicBezTo>
                  <a:cubicBezTo>
                    <a:pt x="1193" y="57"/>
                    <a:pt x="1055" y="1"/>
                    <a:pt x="9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"/>
            <p:cNvSpPr/>
            <p:nvPr/>
          </p:nvSpPr>
          <p:spPr>
            <a:xfrm>
              <a:off x="7334213" y="1293038"/>
              <a:ext cx="39399" cy="31609"/>
            </a:xfrm>
            <a:custGeom>
              <a:rect b="b" l="l" r="r" t="t"/>
              <a:pathLst>
                <a:path extrusionOk="0" h="921" w="1148">
                  <a:moveTo>
                    <a:pt x="452" y="1"/>
                  </a:moveTo>
                  <a:cubicBezTo>
                    <a:pt x="293" y="1"/>
                    <a:pt x="154" y="84"/>
                    <a:pt x="102" y="294"/>
                  </a:cubicBezTo>
                  <a:cubicBezTo>
                    <a:pt x="1" y="666"/>
                    <a:pt x="420" y="921"/>
                    <a:pt x="749" y="921"/>
                  </a:cubicBezTo>
                  <a:cubicBezTo>
                    <a:pt x="968" y="921"/>
                    <a:pt x="1147" y="808"/>
                    <a:pt x="1107" y="542"/>
                  </a:cubicBezTo>
                  <a:cubicBezTo>
                    <a:pt x="1095" y="519"/>
                    <a:pt x="1095" y="497"/>
                    <a:pt x="1084" y="474"/>
                  </a:cubicBezTo>
                  <a:cubicBezTo>
                    <a:pt x="1021" y="222"/>
                    <a:pt x="711" y="1"/>
                    <a:pt x="45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"/>
            <p:cNvSpPr/>
            <p:nvPr/>
          </p:nvSpPr>
          <p:spPr>
            <a:xfrm>
              <a:off x="7257268" y="1354265"/>
              <a:ext cx="39228" cy="31266"/>
            </a:xfrm>
            <a:custGeom>
              <a:rect b="b" l="l" r="r" t="t"/>
              <a:pathLst>
                <a:path extrusionOk="0" h="911" w="1143">
                  <a:moveTo>
                    <a:pt x="438" y="0"/>
                  </a:moveTo>
                  <a:cubicBezTo>
                    <a:pt x="276" y="0"/>
                    <a:pt x="136" y="83"/>
                    <a:pt x="88" y="292"/>
                  </a:cubicBezTo>
                  <a:cubicBezTo>
                    <a:pt x="1" y="667"/>
                    <a:pt x="413" y="911"/>
                    <a:pt x="738" y="911"/>
                  </a:cubicBezTo>
                  <a:cubicBezTo>
                    <a:pt x="961" y="911"/>
                    <a:pt x="1142" y="796"/>
                    <a:pt x="1092" y="529"/>
                  </a:cubicBezTo>
                  <a:cubicBezTo>
                    <a:pt x="1092" y="507"/>
                    <a:pt x="1092" y="484"/>
                    <a:pt x="1081" y="450"/>
                  </a:cubicBezTo>
                  <a:cubicBezTo>
                    <a:pt x="1004" y="208"/>
                    <a:pt x="695" y="0"/>
                    <a:pt x="43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"/>
            <p:cNvSpPr/>
            <p:nvPr/>
          </p:nvSpPr>
          <p:spPr>
            <a:xfrm>
              <a:off x="7296805" y="517475"/>
              <a:ext cx="38747" cy="37100"/>
            </a:xfrm>
            <a:custGeom>
              <a:rect b="b" l="l" r="r" t="t"/>
              <a:pathLst>
                <a:path extrusionOk="0" h="1081" w="1129">
                  <a:moveTo>
                    <a:pt x="658" y="1"/>
                  </a:moveTo>
                  <a:cubicBezTo>
                    <a:pt x="608" y="1"/>
                    <a:pt x="553" y="13"/>
                    <a:pt x="493" y="41"/>
                  </a:cubicBezTo>
                  <a:lnTo>
                    <a:pt x="436" y="86"/>
                  </a:lnTo>
                  <a:cubicBezTo>
                    <a:pt x="94" y="296"/>
                    <a:pt x="0" y="1080"/>
                    <a:pt x="516" y="1080"/>
                  </a:cubicBezTo>
                  <a:cubicBezTo>
                    <a:pt x="527" y="1080"/>
                    <a:pt x="538" y="1080"/>
                    <a:pt x="549" y="1079"/>
                  </a:cubicBezTo>
                  <a:cubicBezTo>
                    <a:pt x="1129" y="1049"/>
                    <a:pt x="1113" y="1"/>
                    <a:pt x="6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"/>
            <p:cNvSpPr/>
            <p:nvPr/>
          </p:nvSpPr>
          <p:spPr>
            <a:xfrm>
              <a:off x="7235852" y="1132764"/>
              <a:ext cx="42488" cy="28794"/>
            </a:xfrm>
            <a:custGeom>
              <a:rect b="b" l="l" r="r" t="t"/>
              <a:pathLst>
                <a:path extrusionOk="0" h="839" w="1238">
                  <a:moveTo>
                    <a:pt x="642" y="1"/>
                  </a:moveTo>
                  <a:cubicBezTo>
                    <a:pt x="315" y="1"/>
                    <a:pt x="1" y="194"/>
                    <a:pt x="181" y="518"/>
                  </a:cubicBezTo>
                  <a:cubicBezTo>
                    <a:pt x="192" y="540"/>
                    <a:pt x="204" y="563"/>
                    <a:pt x="215" y="574"/>
                  </a:cubicBezTo>
                  <a:cubicBezTo>
                    <a:pt x="327" y="739"/>
                    <a:pt x="567" y="839"/>
                    <a:pt x="783" y="839"/>
                  </a:cubicBezTo>
                  <a:cubicBezTo>
                    <a:pt x="1025" y="839"/>
                    <a:pt x="1238" y="714"/>
                    <a:pt x="1208" y="416"/>
                  </a:cubicBezTo>
                  <a:cubicBezTo>
                    <a:pt x="1183" y="12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"/>
            <p:cNvSpPr/>
            <p:nvPr/>
          </p:nvSpPr>
          <p:spPr>
            <a:xfrm>
              <a:off x="7316847" y="1023420"/>
              <a:ext cx="38610" cy="37443"/>
            </a:xfrm>
            <a:custGeom>
              <a:rect b="b" l="l" r="r" t="t"/>
              <a:pathLst>
                <a:path extrusionOk="0" h="1091" w="1125">
                  <a:moveTo>
                    <a:pt x="618" y="1"/>
                  </a:moveTo>
                  <a:cubicBezTo>
                    <a:pt x="604" y="1"/>
                    <a:pt x="590" y="1"/>
                    <a:pt x="575" y="2"/>
                  </a:cubicBezTo>
                  <a:cubicBezTo>
                    <a:pt x="1" y="53"/>
                    <a:pt x="55" y="1090"/>
                    <a:pt x="490" y="1090"/>
                  </a:cubicBezTo>
                  <a:cubicBezTo>
                    <a:pt x="543" y="1090"/>
                    <a:pt x="601" y="1075"/>
                    <a:pt x="665" y="1041"/>
                  </a:cubicBezTo>
                  <a:cubicBezTo>
                    <a:pt x="687" y="1029"/>
                    <a:pt x="710" y="1018"/>
                    <a:pt x="732" y="995"/>
                  </a:cubicBezTo>
                  <a:cubicBezTo>
                    <a:pt x="1062" y="765"/>
                    <a:pt x="1124" y="1"/>
                    <a:pt x="61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"/>
            <p:cNvSpPr/>
            <p:nvPr/>
          </p:nvSpPr>
          <p:spPr>
            <a:xfrm>
              <a:off x="7534505" y="712344"/>
              <a:ext cx="43586" cy="28589"/>
            </a:xfrm>
            <a:custGeom>
              <a:rect b="b" l="l" r="r" t="t"/>
              <a:pathLst>
                <a:path extrusionOk="0" h="833" w="1270">
                  <a:moveTo>
                    <a:pt x="478" y="1"/>
                  </a:moveTo>
                  <a:cubicBezTo>
                    <a:pt x="225" y="1"/>
                    <a:pt x="1" y="131"/>
                    <a:pt x="44" y="434"/>
                  </a:cubicBezTo>
                  <a:cubicBezTo>
                    <a:pt x="78" y="712"/>
                    <a:pt x="340" y="832"/>
                    <a:pt x="598" y="832"/>
                  </a:cubicBezTo>
                  <a:cubicBezTo>
                    <a:pt x="937" y="832"/>
                    <a:pt x="1269" y="625"/>
                    <a:pt x="1071" y="299"/>
                  </a:cubicBezTo>
                  <a:cubicBezTo>
                    <a:pt x="1059" y="276"/>
                    <a:pt x="1048" y="253"/>
                    <a:pt x="1026" y="242"/>
                  </a:cubicBezTo>
                  <a:cubicBezTo>
                    <a:pt x="913" y="89"/>
                    <a:pt x="686" y="1"/>
                    <a:pt x="47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"/>
            <p:cNvSpPr/>
            <p:nvPr/>
          </p:nvSpPr>
          <p:spPr>
            <a:xfrm>
              <a:off x="7372549" y="1132901"/>
              <a:ext cx="48323" cy="35212"/>
            </a:xfrm>
            <a:custGeom>
              <a:rect b="b" l="l" r="r" t="t"/>
              <a:pathLst>
                <a:path extrusionOk="0" h="1026" w="1408">
                  <a:moveTo>
                    <a:pt x="875" y="0"/>
                  </a:moveTo>
                  <a:cubicBezTo>
                    <a:pt x="852" y="0"/>
                    <a:pt x="828" y="2"/>
                    <a:pt x="802" y="6"/>
                  </a:cubicBezTo>
                  <a:cubicBezTo>
                    <a:pt x="780" y="6"/>
                    <a:pt x="757" y="17"/>
                    <a:pt x="734" y="17"/>
                  </a:cubicBezTo>
                  <a:cubicBezTo>
                    <a:pt x="328" y="130"/>
                    <a:pt x="1" y="863"/>
                    <a:pt x="554" y="1010"/>
                  </a:cubicBezTo>
                  <a:cubicBezTo>
                    <a:pt x="593" y="1021"/>
                    <a:pt x="630" y="1026"/>
                    <a:pt x="666" y="1026"/>
                  </a:cubicBezTo>
                  <a:cubicBezTo>
                    <a:pt x="1185" y="1026"/>
                    <a:pt x="1408" y="0"/>
                    <a:pt x="87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"/>
            <p:cNvSpPr/>
            <p:nvPr/>
          </p:nvSpPr>
          <p:spPr>
            <a:xfrm>
              <a:off x="7257920" y="1197457"/>
              <a:ext cx="47362" cy="35521"/>
            </a:xfrm>
            <a:custGeom>
              <a:rect b="b" l="l" r="r" t="t"/>
              <a:pathLst>
                <a:path extrusionOk="0" h="1035" w="1380">
                  <a:moveTo>
                    <a:pt x="855" y="1"/>
                  </a:moveTo>
                  <a:cubicBezTo>
                    <a:pt x="828" y="1"/>
                    <a:pt x="799" y="4"/>
                    <a:pt x="768" y="9"/>
                  </a:cubicBezTo>
                  <a:cubicBezTo>
                    <a:pt x="746" y="9"/>
                    <a:pt x="723" y="21"/>
                    <a:pt x="700" y="21"/>
                  </a:cubicBezTo>
                  <a:cubicBezTo>
                    <a:pt x="305" y="145"/>
                    <a:pt x="1" y="889"/>
                    <a:pt x="542" y="1025"/>
                  </a:cubicBezTo>
                  <a:cubicBezTo>
                    <a:pt x="574" y="1032"/>
                    <a:pt x="605" y="1035"/>
                    <a:pt x="635" y="1035"/>
                  </a:cubicBezTo>
                  <a:cubicBezTo>
                    <a:pt x="1171" y="1035"/>
                    <a:pt x="1380" y="1"/>
                    <a:pt x="8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"/>
            <p:cNvSpPr/>
            <p:nvPr/>
          </p:nvSpPr>
          <p:spPr>
            <a:xfrm>
              <a:off x="7906362" y="1025377"/>
              <a:ext cx="38885" cy="37512"/>
            </a:xfrm>
            <a:custGeom>
              <a:rect b="b" l="l" r="r" t="t"/>
              <a:pathLst>
                <a:path extrusionOk="0" h="1093" w="1133">
                  <a:moveTo>
                    <a:pt x="617" y="0"/>
                  </a:moveTo>
                  <a:cubicBezTo>
                    <a:pt x="602" y="0"/>
                    <a:pt x="587" y="1"/>
                    <a:pt x="572" y="2"/>
                  </a:cubicBezTo>
                  <a:cubicBezTo>
                    <a:pt x="1" y="62"/>
                    <a:pt x="62" y="1093"/>
                    <a:pt x="494" y="1093"/>
                  </a:cubicBezTo>
                  <a:cubicBezTo>
                    <a:pt x="548" y="1093"/>
                    <a:pt x="608" y="1077"/>
                    <a:pt x="674" y="1040"/>
                  </a:cubicBezTo>
                  <a:lnTo>
                    <a:pt x="730" y="995"/>
                  </a:lnTo>
                  <a:cubicBezTo>
                    <a:pt x="1070" y="764"/>
                    <a:pt x="1133" y="0"/>
                    <a:pt x="61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"/>
            <p:cNvSpPr/>
            <p:nvPr/>
          </p:nvSpPr>
          <p:spPr>
            <a:xfrm>
              <a:off x="7217216" y="1373004"/>
              <a:ext cx="42454" cy="28932"/>
            </a:xfrm>
            <a:custGeom>
              <a:rect b="b" l="l" r="r" t="t"/>
              <a:pathLst>
                <a:path extrusionOk="0" h="843" w="1237">
                  <a:moveTo>
                    <a:pt x="453" y="1"/>
                  </a:moveTo>
                  <a:cubicBezTo>
                    <a:pt x="213" y="1"/>
                    <a:pt x="1" y="126"/>
                    <a:pt x="25" y="424"/>
                  </a:cubicBezTo>
                  <a:cubicBezTo>
                    <a:pt x="50" y="713"/>
                    <a:pt x="327" y="843"/>
                    <a:pt x="596" y="843"/>
                  </a:cubicBezTo>
                  <a:cubicBezTo>
                    <a:pt x="923" y="843"/>
                    <a:pt x="1236" y="651"/>
                    <a:pt x="1063" y="322"/>
                  </a:cubicBezTo>
                  <a:cubicBezTo>
                    <a:pt x="1051" y="299"/>
                    <a:pt x="1040" y="288"/>
                    <a:pt x="1018" y="266"/>
                  </a:cubicBezTo>
                  <a:cubicBezTo>
                    <a:pt x="906" y="100"/>
                    <a:pt x="668" y="1"/>
                    <a:pt x="45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"/>
            <p:cNvSpPr/>
            <p:nvPr/>
          </p:nvSpPr>
          <p:spPr>
            <a:xfrm>
              <a:off x="7496169" y="1288268"/>
              <a:ext cx="38404" cy="37477"/>
            </a:xfrm>
            <a:custGeom>
              <a:rect b="b" l="l" r="r" t="t"/>
              <a:pathLst>
                <a:path extrusionOk="0" h="1092" w="1119">
                  <a:moveTo>
                    <a:pt x="605" y="0"/>
                  </a:moveTo>
                  <a:cubicBezTo>
                    <a:pt x="548" y="0"/>
                    <a:pt x="485" y="19"/>
                    <a:pt x="416" y="60"/>
                  </a:cubicBezTo>
                  <a:cubicBezTo>
                    <a:pt x="394" y="71"/>
                    <a:pt x="382" y="83"/>
                    <a:pt x="360" y="94"/>
                  </a:cubicBezTo>
                  <a:cubicBezTo>
                    <a:pt x="35" y="332"/>
                    <a:pt x="1" y="1091"/>
                    <a:pt x="488" y="1091"/>
                  </a:cubicBezTo>
                  <a:cubicBezTo>
                    <a:pt x="508" y="1091"/>
                    <a:pt x="530" y="1090"/>
                    <a:pt x="552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"/>
            <p:cNvSpPr/>
            <p:nvPr/>
          </p:nvSpPr>
          <p:spPr>
            <a:xfrm>
              <a:off x="6145369" y="4456416"/>
              <a:ext cx="224968" cy="101724"/>
            </a:xfrm>
            <a:custGeom>
              <a:rect b="b" l="l" r="r" t="t"/>
              <a:pathLst>
                <a:path extrusionOk="0" h="2964" w="6555">
                  <a:moveTo>
                    <a:pt x="258" y="1384"/>
                  </a:moveTo>
                  <a:cubicBezTo>
                    <a:pt x="256" y="1386"/>
                    <a:pt x="255" y="1387"/>
                    <a:pt x="255" y="1388"/>
                  </a:cubicBezTo>
                  <a:lnTo>
                    <a:pt x="255" y="1388"/>
                  </a:lnTo>
                  <a:cubicBezTo>
                    <a:pt x="256" y="1387"/>
                    <a:pt x="257" y="1386"/>
                    <a:pt x="258" y="1384"/>
                  </a:cubicBezTo>
                  <a:close/>
                  <a:moveTo>
                    <a:pt x="4147" y="0"/>
                  </a:moveTo>
                  <a:cubicBezTo>
                    <a:pt x="3637" y="0"/>
                    <a:pt x="2998" y="150"/>
                    <a:pt x="2639" y="222"/>
                  </a:cubicBezTo>
                  <a:cubicBezTo>
                    <a:pt x="2199" y="346"/>
                    <a:pt x="1691" y="718"/>
                    <a:pt x="1319" y="899"/>
                  </a:cubicBezTo>
                  <a:cubicBezTo>
                    <a:pt x="1319" y="899"/>
                    <a:pt x="317" y="1390"/>
                    <a:pt x="258" y="1390"/>
                  </a:cubicBezTo>
                  <a:cubicBezTo>
                    <a:pt x="256" y="1390"/>
                    <a:pt x="255" y="1389"/>
                    <a:pt x="255" y="1388"/>
                  </a:cubicBezTo>
                  <a:lnTo>
                    <a:pt x="255" y="1388"/>
                  </a:lnTo>
                  <a:cubicBezTo>
                    <a:pt x="1" y="1761"/>
                    <a:pt x="303" y="2322"/>
                    <a:pt x="371" y="2693"/>
                  </a:cubicBezTo>
                  <a:lnTo>
                    <a:pt x="1860" y="2964"/>
                  </a:lnTo>
                  <a:cubicBezTo>
                    <a:pt x="2549" y="2783"/>
                    <a:pt x="6554" y="1644"/>
                    <a:pt x="4817" y="188"/>
                  </a:cubicBezTo>
                  <a:cubicBezTo>
                    <a:pt x="4686" y="49"/>
                    <a:pt x="4437" y="0"/>
                    <a:pt x="41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"/>
            <p:cNvSpPr/>
            <p:nvPr/>
          </p:nvSpPr>
          <p:spPr>
            <a:xfrm>
              <a:off x="6084485" y="4477042"/>
              <a:ext cx="983337" cy="710802"/>
            </a:xfrm>
            <a:custGeom>
              <a:rect b="b" l="l" r="r" t="t"/>
              <a:pathLst>
                <a:path extrusionOk="0" h="20711" w="28652">
                  <a:moveTo>
                    <a:pt x="7817" y="1"/>
                  </a:moveTo>
                  <a:cubicBezTo>
                    <a:pt x="7315" y="1"/>
                    <a:pt x="6813" y="54"/>
                    <a:pt x="6320" y="162"/>
                  </a:cubicBezTo>
                  <a:cubicBezTo>
                    <a:pt x="5552" y="320"/>
                    <a:pt x="4842" y="659"/>
                    <a:pt x="4131" y="952"/>
                  </a:cubicBezTo>
                  <a:lnTo>
                    <a:pt x="1953" y="1776"/>
                  </a:lnTo>
                  <a:cubicBezTo>
                    <a:pt x="1231" y="2058"/>
                    <a:pt x="497" y="2397"/>
                    <a:pt x="1" y="3006"/>
                  </a:cubicBezTo>
                  <a:cubicBezTo>
                    <a:pt x="508" y="2397"/>
                    <a:pt x="1242" y="2069"/>
                    <a:pt x="1964" y="1787"/>
                  </a:cubicBezTo>
                  <a:lnTo>
                    <a:pt x="4153" y="998"/>
                  </a:lnTo>
                  <a:cubicBezTo>
                    <a:pt x="4875" y="715"/>
                    <a:pt x="5586" y="388"/>
                    <a:pt x="6342" y="241"/>
                  </a:cubicBezTo>
                  <a:cubicBezTo>
                    <a:pt x="6802" y="152"/>
                    <a:pt x="7270" y="109"/>
                    <a:pt x="7736" y="109"/>
                  </a:cubicBezTo>
                  <a:cubicBezTo>
                    <a:pt x="8036" y="109"/>
                    <a:pt x="8336" y="127"/>
                    <a:pt x="8633" y="162"/>
                  </a:cubicBezTo>
                  <a:cubicBezTo>
                    <a:pt x="9400" y="275"/>
                    <a:pt x="10123" y="546"/>
                    <a:pt x="10777" y="952"/>
                  </a:cubicBezTo>
                  <a:cubicBezTo>
                    <a:pt x="11443" y="1370"/>
                    <a:pt x="11939" y="1945"/>
                    <a:pt x="12402" y="2566"/>
                  </a:cubicBezTo>
                  <a:cubicBezTo>
                    <a:pt x="13271" y="3830"/>
                    <a:pt x="13824" y="5297"/>
                    <a:pt x="14557" y="6673"/>
                  </a:cubicBezTo>
                  <a:cubicBezTo>
                    <a:pt x="14738" y="7012"/>
                    <a:pt x="14941" y="7350"/>
                    <a:pt x="15121" y="7700"/>
                  </a:cubicBezTo>
                  <a:cubicBezTo>
                    <a:pt x="15313" y="8039"/>
                    <a:pt x="15539" y="8366"/>
                    <a:pt x="15765" y="8682"/>
                  </a:cubicBezTo>
                  <a:cubicBezTo>
                    <a:pt x="16227" y="9325"/>
                    <a:pt x="16780" y="9878"/>
                    <a:pt x="17311" y="10442"/>
                  </a:cubicBezTo>
                  <a:cubicBezTo>
                    <a:pt x="18383" y="11571"/>
                    <a:pt x="19534" y="12631"/>
                    <a:pt x="20685" y="13670"/>
                  </a:cubicBezTo>
                  <a:lnTo>
                    <a:pt x="24160" y="16773"/>
                  </a:lnTo>
                  <a:cubicBezTo>
                    <a:pt x="24747" y="17292"/>
                    <a:pt x="25300" y="17822"/>
                    <a:pt x="25875" y="18341"/>
                  </a:cubicBezTo>
                  <a:cubicBezTo>
                    <a:pt x="26451" y="18872"/>
                    <a:pt x="26970" y="19436"/>
                    <a:pt x="27523" y="19977"/>
                  </a:cubicBezTo>
                  <a:cubicBezTo>
                    <a:pt x="27760" y="20214"/>
                    <a:pt x="27985" y="20463"/>
                    <a:pt x="28211" y="20711"/>
                  </a:cubicBezTo>
                  <a:lnTo>
                    <a:pt x="28651" y="20711"/>
                  </a:lnTo>
                  <a:cubicBezTo>
                    <a:pt x="28358" y="20384"/>
                    <a:pt x="28064" y="20068"/>
                    <a:pt x="27760" y="19752"/>
                  </a:cubicBezTo>
                  <a:cubicBezTo>
                    <a:pt x="27196" y="19210"/>
                    <a:pt x="26654" y="18646"/>
                    <a:pt x="26090" y="18116"/>
                  </a:cubicBezTo>
                  <a:cubicBezTo>
                    <a:pt x="25514" y="17585"/>
                    <a:pt x="24950" y="17055"/>
                    <a:pt x="24363" y="16547"/>
                  </a:cubicBezTo>
                  <a:lnTo>
                    <a:pt x="20876" y="13466"/>
                  </a:lnTo>
                  <a:cubicBezTo>
                    <a:pt x="19714" y="12428"/>
                    <a:pt x="18586" y="11379"/>
                    <a:pt x="17502" y="10262"/>
                  </a:cubicBezTo>
                  <a:cubicBezTo>
                    <a:pt x="16972" y="9698"/>
                    <a:pt x="16419" y="9156"/>
                    <a:pt x="15968" y="8547"/>
                  </a:cubicBezTo>
                  <a:cubicBezTo>
                    <a:pt x="15742" y="8231"/>
                    <a:pt x="15550" y="7903"/>
                    <a:pt x="15336" y="7576"/>
                  </a:cubicBezTo>
                  <a:cubicBezTo>
                    <a:pt x="15133" y="7249"/>
                    <a:pt x="14952" y="6910"/>
                    <a:pt x="14772" y="6561"/>
                  </a:cubicBezTo>
                  <a:cubicBezTo>
                    <a:pt x="14027" y="5218"/>
                    <a:pt x="13451" y="3762"/>
                    <a:pt x="12549" y="2464"/>
                  </a:cubicBezTo>
                  <a:cubicBezTo>
                    <a:pt x="12086" y="1844"/>
                    <a:pt x="11522" y="1234"/>
                    <a:pt x="10856" y="840"/>
                  </a:cubicBezTo>
                  <a:cubicBezTo>
                    <a:pt x="10190" y="433"/>
                    <a:pt x="9434" y="162"/>
                    <a:pt x="8656" y="50"/>
                  </a:cubicBezTo>
                  <a:cubicBezTo>
                    <a:pt x="8377" y="17"/>
                    <a:pt x="8097" y="1"/>
                    <a:pt x="7817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"/>
            <p:cNvSpPr/>
            <p:nvPr/>
          </p:nvSpPr>
          <p:spPr>
            <a:xfrm>
              <a:off x="5993880" y="4579796"/>
              <a:ext cx="90262" cy="607670"/>
            </a:xfrm>
            <a:custGeom>
              <a:rect b="b" l="l" r="r" t="t"/>
              <a:pathLst>
                <a:path extrusionOk="0" h="17706" w="2630">
                  <a:moveTo>
                    <a:pt x="2629" y="1"/>
                  </a:moveTo>
                  <a:lnTo>
                    <a:pt x="2629" y="1"/>
                  </a:ln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55" y="17706"/>
                  </a:lnTo>
                  <a:cubicBezTo>
                    <a:pt x="677" y="17593"/>
                    <a:pt x="700" y="17480"/>
                    <a:pt x="711" y="17367"/>
                  </a:cubicBezTo>
                  <a:cubicBezTo>
                    <a:pt x="959" y="15923"/>
                    <a:pt x="1162" y="14467"/>
                    <a:pt x="1309" y="13011"/>
                  </a:cubicBezTo>
                  <a:cubicBezTo>
                    <a:pt x="1456" y="11556"/>
                    <a:pt x="1580" y="10089"/>
                    <a:pt x="1659" y="8622"/>
                  </a:cubicBezTo>
                  <a:cubicBezTo>
                    <a:pt x="1738" y="7155"/>
                    <a:pt x="1794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29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"/>
            <p:cNvSpPr/>
            <p:nvPr/>
          </p:nvSpPr>
          <p:spPr>
            <a:xfrm>
              <a:off x="6012447" y="4478449"/>
              <a:ext cx="1048407" cy="709017"/>
            </a:xfrm>
            <a:custGeom>
              <a:rect b="b" l="l" r="r" t="t"/>
              <a:pathLst>
                <a:path extrusionOk="0" h="20659" w="30548">
                  <a:moveTo>
                    <a:pt x="9852" y="1"/>
                  </a:moveTo>
                  <a:cubicBezTo>
                    <a:pt x="8894" y="1"/>
                    <a:pt x="7931" y="208"/>
                    <a:pt x="7065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1" y="20659"/>
                  </a:cubicBezTo>
                  <a:lnTo>
                    <a:pt x="30547" y="20659"/>
                  </a:lnTo>
                  <a:cubicBezTo>
                    <a:pt x="26868" y="16653"/>
                    <a:pt x="22073" y="13245"/>
                    <a:pt x="18473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6" y="765"/>
                  </a:cubicBezTo>
                  <a:cubicBezTo>
                    <a:pt x="11898" y="239"/>
                    <a:pt x="10878" y="1"/>
                    <a:pt x="9852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"/>
            <p:cNvSpPr/>
            <p:nvPr/>
          </p:nvSpPr>
          <p:spPr>
            <a:xfrm>
              <a:off x="6046149" y="4548050"/>
              <a:ext cx="257949" cy="639793"/>
            </a:xfrm>
            <a:custGeom>
              <a:rect b="b" l="l" r="r" t="t"/>
              <a:pathLst>
                <a:path extrusionOk="0" h="18642" w="7516">
                  <a:moveTo>
                    <a:pt x="5067" y="0"/>
                  </a:moveTo>
                  <a:cubicBezTo>
                    <a:pt x="4796" y="102"/>
                    <a:pt x="4537" y="192"/>
                    <a:pt x="4300" y="283"/>
                  </a:cubicBezTo>
                  <a:cubicBezTo>
                    <a:pt x="1896" y="1151"/>
                    <a:pt x="1253" y="1377"/>
                    <a:pt x="1231" y="4277"/>
                  </a:cubicBezTo>
                  <a:cubicBezTo>
                    <a:pt x="1197" y="6918"/>
                    <a:pt x="1016" y="13169"/>
                    <a:pt x="1" y="18642"/>
                  </a:cubicBezTo>
                  <a:lnTo>
                    <a:pt x="4638" y="18631"/>
                  </a:lnTo>
                  <a:cubicBezTo>
                    <a:pt x="4672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56" y="14568"/>
                  </a:cubicBezTo>
                  <a:cubicBezTo>
                    <a:pt x="5011" y="13485"/>
                    <a:pt x="4695" y="12921"/>
                    <a:pt x="5135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6" y="8136"/>
                    <a:pt x="6794" y="7708"/>
                    <a:pt x="6963" y="7324"/>
                  </a:cubicBezTo>
                  <a:cubicBezTo>
                    <a:pt x="7516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"/>
            <p:cNvSpPr/>
            <p:nvPr/>
          </p:nvSpPr>
          <p:spPr>
            <a:xfrm>
              <a:off x="6306398" y="4511534"/>
              <a:ext cx="709120" cy="675932"/>
            </a:xfrm>
            <a:custGeom>
              <a:rect b="b" l="l" r="r" t="t"/>
              <a:pathLst>
                <a:path extrusionOk="0" h="19695" w="20662">
                  <a:moveTo>
                    <a:pt x="1311" y="0"/>
                  </a:moveTo>
                  <a:cubicBezTo>
                    <a:pt x="880" y="0"/>
                    <a:pt x="439" y="50"/>
                    <a:pt x="1" y="150"/>
                  </a:cubicBezTo>
                  <a:cubicBezTo>
                    <a:pt x="136" y="286"/>
                    <a:pt x="249" y="455"/>
                    <a:pt x="339" y="624"/>
                  </a:cubicBezTo>
                  <a:cubicBezTo>
                    <a:pt x="1174" y="2351"/>
                    <a:pt x="960" y="4461"/>
                    <a:pt x="2020" y="6041"/>
                  </a:cubicBezTo>
                  <a:cubicBezTo>
                    <a:pt x="3059" y="7587"/>
                    <a:pt x="4616" y="8738"/>
                    <a:pt x="5439" y="10430"/>
                  </a:cubicBezTo>
                  <a:cubicBezTo>
                    <a:pt x="6229" y="12055"/>
                    <a:pt x="7640" y="13364"/>
                    <a:pt x="8734" y="14797"/>
                  </a:cubicBezTo>
                  <a:cubicBezTo>
                    <a:pt x="9908" y="16332"/>
                    <a:pt x="11025" y="17912"/>
                    <a:pt x="12210" y="19435"/>
                  </a:cubicBezTo>
                  <a:cubicBezTo>
                    <a:pt x="12278" y="19525"/>
                    <a:pt x="12345" y="19616"/>
                    <a:pt x="12413" y="19695"/>
                  </a:cubicBezTo>
                  <a:lnTo>
                    <a:pt x="20662" y="19695"/>
                  </a:lnTo>
                  <a:cubicBezTo>
                    <a:pt x="19037" y="18013"/>
                    <a:pt x="17220" y="16411"/>
                    <a:pt x="15449" y="14854"/>
                  </a:cubicBezTo>
                  <a:cubicBezTo>
                    <a:pt x="13305" y="12958"/>
                    <a:pt x="11082" y="11006"/>
                    <a:pt x="9197" y="8896"/>
                  </a:cubicBezTo>
                  <a:cubicBezTo>
                    <a:pt x="8283" y="7880"/>
                    <a:pt x="7617" y="6582"/>
                    <a:pt x="7019" y="5420"/>
                  </a:cubicBezTo>
                  <a:cubicBezTo>
                    <a:pt x="6839" y="5082"/>
                    <a:pt x="6669" y="4732"/>
                    <a:pt x="6500" y="4382"/>
                  </a:cubicBezTo>
                  <a:cubicBezTo>
                    <a:pt x="5767" y="2859"/>
                    <a:pt x="5067" y="1426"/>
                    <a:pt x="3736" y="624"/>
                  </a:cubicBezTo>
                  <a:cubicBezTo>
                    <a:pt x="3032" y="208"/>
                    <a:pt x="2191" y="0"/>
                    <a:pt x="1311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"/>
            <p:cNvSpPr/>
            <p:nvPr/>
          </p:nvSpPr>
          <p:spPr>
            <a:xfrm>
              <a:off x="6522683" y="5107741"/>
              <a:ext cx="40841" cy="29412"/>
            </a:xfrm>
            <a:custGeom>
              <a:rect b="b" l="l" r="r" t="t"/>
              <a:pathLst>
                <a:path extrusionOk="0" h="857" w="119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6"/>
                    <a:pt x="325" y="856"/>
                    <a:pt x="612" y="856"/>
                  </a:cubicBezTo>
                  <a:cubicBezTo>
                    <a:pt x="915" y="856"/>
                    <a:pt x="1189" y="689"/>
                    <a:pt x="1045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"/>
            <p:cNvSpPr/>
            <p:nvPr/>
          </p:nvSpPr>
          <p:spPr>
            <a:xfrm>
              <a:off x="6436745" y="5165982"/>
              <a:ext cx="40292" cy="29412"/>
            </a:xfrm>
            <a:custGeom>
              <a:rect b="b" l="l" r="r" t="t"/>
              <a:pathLst>
                <a:path extrusionOk="0" h="857" w="1174">
                  <a:moveTo>
                    <a:pt x="552" y="1"/>
                  </a:moveTo>
                  <a:cubicBezTo>
                    <a:pt x="260" y="1"/>
                    <a:pt x="0" y="159"/>
                    <a:pt x="129" y="468"/>
                  </a:cubicBezTo>
                  <a:cubicBezTo>
                    <a:pt x="141" y="490"/>
                    <a:pt x="141" y="513"/>
                    <a:pt x="152" y="535"/>
                  </a:cubicBezTo>
                  <a:cubicBezTo>
                    <a:pt x="259" y="726"/>
                    <a:pt x="533" y="857"/>
                    <a:pt x="769" y="857"/>
                  </a:cubicBezTo>
                  <a:cubicBezTo>
                    <a:pt x="980" y="857"/>
                    <a:pt x="1162" y="752"/>
                    <a:pt x="1168" y="490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"/>
            <p:cNvSpPr/>
            <p:nvPr/>
          </p:nvSpPr>
          <p:spPr>
            <a:xfrm>
              <a:off x="6610954" y="5074038"/>
              <a:ext cx="43586" cy="28726"/>
            </a:xfrm>
            <a:custGeom>
              <a:rect b="b" l="l" r="r" t="t"/>
              <a:pathLst>
                <a:path extrusionOk="0" h="837" w="1270">
                  <a:moveTo>
                    <a:pt x="672" y="1"/>
                  </a:moveTo>
                  <a:cubicBezTo>
                    <a:pt x="333" y="1"/>
                    <a:pt x="0" y="207"/>
                    <a:pt x="199" y="540"/>
                  </a:cubicBezTo>
                  <a:cubicBezTo>
                    <a:pt x="210" y="563"/>
                    <a:pt x="222" y="574"/>
                    <a:pt x="233" y="596"/>
                  </a:cubicBezTo>
                  <a:cubicBezTo>
                    <a:pt x="349" y="749"/>
                    <a:pt x="578" y="837"/>
                    <a:pt x="786" y="837"/>
                  </a:cubicBezTo>
                  <a:cubicBezTo>
                    <a:pt x="1042" y="837"/>
                    <a:pt x="1269" y="704"/>
                    <a:pt x="1226" y="393"/>
                  </a:cubicBezTo>
                  <a:cubicBezTo>
                    <a:pt x="1192" y="120"/>
                    <a:pt x="930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"/>
            <p:cNvSpPr/>
            <p:nvPr/>
          </p:nvSpPr>
          <p:spPr>
            <a:xfrm>
              <a:off x="6291572" y="5133412"/>
              <a:ext cx="40498" cy="38267"/>
            </a:xfrm>
            <a:custGeom>
              <a:rect b="b" l="l" r="r" t="t"/>
              <a:pathLst>
                <a:path extrusionOk="0" h="1115" w="1180">
                  <a:moveTo>
                    <a:pt x="663" y="1"/>
                  </a:moveTo>
                  <a:cubicBezTo>
                    <a:pt x="609" y="1"/>
                    <a:pt x="551" y="13"/>
                    <a:pt x="489" y="40"/>
                  </a:cubicBezTo>
                  <a:cubicBezTo>
                    <a:pt x="0" y="256"/>
                    <a:pt x="294" y="1115"/>
                    <a:pt x="674" y="1115"/>
                  </a:cubicBezTo>
                  <a:cubicBezTo>
                    <a:pt x="750" y="1115"/>
                    <a:pt x="829" y="1080"/>
                    <a:pt x="906" y="999"/>
                  </a:cubicBezTo>
                  <a:cubicBezTo>
                    <a:pt x="929" y="988"/>
                    <a:pt x="940" y="965"/>
                    <a:pt x="952" y="943"/>
                  </a:cubicBezTo>
                  <a:cubicBezTo>
                    <a:pt x="1180" y="655"/>
                    <a:pt x="105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"/>
            <p:cNvSpPr/>
            <p:nvPr/>
          </p:nvSpPr>
          <p:spPr>
            <a:xfrm>
              <a:off x="6238582" y="5136947"/>
              <a:ext cx="50656" cy="29069"/>
            </a:xfrm>
            <a:custGeom>
              <a:rect b="b" l="l" r="r" t="t"/>
              <a:pathLst>
                <a:path extrusionOk="0" h="847" w="1476">
                  <a:moveTo>
                    <a:pt x="720" y="1"/>
                  </a:moveTo>
                  <a:cubicBezTo>
                    <a:pt x="374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0" y="847"/>
                  </a:cubicBezTo>
                  <a:cubicBezTo>
                    <a:pt x="1008" y="847"/>
                    <a:pt x="1476" y="457"/>
                    <a:pt x="1119" y="140"/>
                  </a:cubicBezTo>
                  <a:cubicBezTo>
                    <a:pt x="1096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"/>
            <p:cNvSpPr/>
            <p:nvPr/>
          </p:nvSpPr>
          <p:spPr>
            <a:xfrm>
              <a:off x="6337389" y="5052417"/>
              <a:ext cx="51549" cy="34389"/>
            </a:xfrm>
            <a:custGeom>
              <a:rect b="b" l="l" r="r" t="t"/>
              <a:pathLst>
                <a:path extrusionOk="0" h="1002" w="1502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cubicBezTo>
                    <a:pt x="632" y="1001"/>
                    <a:pt x="655" y="1001"/>
                    <a:pt x="677" y="989"/>
                  </a:cubicBezTo>
                  <a:cubicBezTo>
                    <a:pt x="1106" y="933"/>
                    <a:pt x="1501" y="222"/>
                    <a:pt x="971" y="30"/>
                  </a:cubicBezTo>
                  <a:cubicBezTo>
                    <a:pt x="918" y="10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"/>
            <p:cNvSpPr/>
            <p:nvPr/>
          </p:nvSpPr>
          <p:spPr>
            <a:xfrm>
              <a:off x="6459637" y="5099435"/>
              <a:ext cx="50897" cy="34629"/>
            </a:xfrm>
            <a:custGeom>
              <a:rect b="b" l="l" r="r" t="t"/>
              <a:pathLst>
                <a:path extrusionOk="0" h="1009" w="1483">
                  <a:moveTo>
                    <a:pt x="811" y="1"/>
                  </a:moveTo>
                  <a:cubicBezTo>
                    <a:pt x="295" y="1"/>
                    <a:pt x="1" y="1009"/>
                    <a:pt x="567" y="1009"/>
                  </a:cubicBezTo>
                  <a:cubicBezTo>
                    <a:pt x="579" y="1009"/>
                    <a:pt x="590" y="1008"/>
                    <a:pt x="602" y="1007"/>
                  </a:cubicBezTo>
                  <a:cubicBezTo>
                    <a:pt x="625" y="1007"/>
                    <a:pt x="659" y="1007"/>
                    <a:pt x="681" y="996"/>
                  </a:cubicBezTo>
                  <a:cubicBezTo>
                    <a:pt x="1087" y="928"/>
                    <a:pt x="1482" y="206"/>
                    <a:pt x="952" y="26"/>
                  </a:cubicBezTo>
                  <a:cubicBezTo>
                    <a:pt x="903" y="9"/>
                    <a:pt x="856" y="1"/>
                    <a:pt x="8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"/>
            <p:cNvSpPr/>
            <p:nvPr/>
          </p:nvSpPr>
          <p:spPr>
            <a:xfrm>
              <a:off x="6368105" y="5131147"/>
              <a:ext cx="39193" cy="32741"/>
            </a:xfrm>
            <a:custGeom>
              <a:rect b="b" l="l" r="r" t="t"/>
              <a:pathLst>
                <a:path extrusionOk="0" h="954" w="1142">
                  <a:moveTo>
                    <a:pt x="484" y="0"/>
                  </a:moveTo>
                  <a:cubicBezTo>
                    <a:pt x="340" y="0"/>
                    <a:pt x="210" y="75"/>
                    <a:pt x="143" y="264"/>
                  </a:cubicBezTo>
                  <a:cubicBezTo>
                    <a:pt x="1" y="649"/>
                    <a:pt x="450" y="954"/>
                    <a:pt x="787" y="954"/>
                  </a:cubicBezTo>
                  <a:cubicBezTo>
                    <a:pt x="983" y="954"/>
                    <a:pt x="1142" y="851"/>
                    <a:pt x="1125" y="602"/>
                  </a:cubicBezTo>
                  <a:cubicBezTo>
                    <a:pt x="1125" y="580"/>
                    <a:pt x="1125" y="557"/>
                    <a:pt x="1114" y="535"/>
                  </a:cubicBezTo>
                  <a:cubicBezTo>
                    <a:pt x="1070" y="263"/>
                    <a:pt x="752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"/>
            <p:cNvSpPr/>
            <p:nvPr/>
          </p:nvSpPr>
          <p:spPr>
            <a:xfrm>
              <a:off x="6360040" y="4972348"/>
              <a:ext cx="38988" cy="32810"/>
            </a:xfrm>
            <a:custGeom>
              <a:rect b="b" l="l" r="r" t="t"/>
              <a:pathLst>
                <a:path extrusionOk="0" h="956" w="1136">
                  <a:moveTo>
                    <a:pt x="488" y="1"/>
                  </a:moveTo>
                  <a:cubicBezTo>
                    <a:pt x="348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"/>
            <p:cNvSpPr/>
            <p:nvPr/>
          </p:nvSpPr>
          <p:spPr>
            <a:xfrm>
              <a:off x="6417149" y="5071739"/>
              <a:ext cx="41081" cy="29206"/>
            </a:xfrm>
            <a:custGeom>
              <a:rect b="b" l="l" r="r" t="t"/>
              <a:pathLst>
                <a:path extrusionOk="0" h="851" w="1197">
                  <a:moveTo>
                    <a:pt x="420" y="0"/>
                  </a:moveTo>
                  <a:cubicBezTo>
                    <a:pt x="196" y="0"/>
                    <a:pt x="1" y="114"/>
                    <a:pt x="1" y="393"/>
                  </a:cubicBezTo>
                  <a:cubicBezTo>
                    <a:pt x="12" y="703"/>
                    <a:pt x="322" y="850"/>
                    <a:pt x="608" y="850"/>
                  </a:cubicBezTo>
                  <a:cubicBezTo>
                    <a:pt x="916" y="850"/>
                    <a:pt x="1196" y="680"/>
                    <a:pt x="1050" y="359"/>
                  </a:cubicBezTo>
                  <a:cubicBezTo>
                    <a:pt x="1039" y="347"/>
                    <a:pt x="1028" y="325"/>
                    <a:pt x="1016" y="302"/>
                  </a:cubicBezTo>
                  <a:cubicBezTo>
                    <a:pt x="908" y="120"/>
                    <a:pt x="649" y="0"/>
                    <a:pt x="42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"/>
            <p:cNvSpPr/>
            <p:nvPr/>
          </p:nvSpPr>
          <p:spPr>
            <a:xfrm>
              <a:off x="6370885" y="4994862"/>
              <a:ext cx="40498" cy="29652"/>
            </a:xfrm>
            <a:custGeom>
              <a:rect b="b" l="l" r="r" t="t"/>
              <a:pathLst>
                <a:path extrusionOk="0" h="864" w="1180">
                  <a:moveTo>
                    <a:pt x="560" y="1"/>
                  </a:moveTo>
                  <a:cubicBezTo>
                    <a:pt x="266" y="1"/>
                    <a:pt x="0" y="161"/>
                    <a:pt x="130" y="477"/>
                  </a:cubicBezTo>
                  <a:cubicBezTo>
                    <a:pt x="130" y="489"/>
                    <a:pt x="141" y="511"/>
                    <a:pt x="153" y="534"/>
                  </a:cubicBezTo>
                  <a:cubicBezTo>
                    <a:pt x="260" y="730"/>
                    <a:pt x="533" y="863"/>
                    <a:pt x="769" y="863"/>
                  </a:cubicBezTo>
                  <a:cubicBezTo>
                    <a:pt x="981" y="863"/>
                    <a:pt x="1163" y="756"/>
                    <a:pt x="1168" y="489"/>
                  </a:cubicBezTo>
                  <a:cubicBezTo>
                    <a:pt x="1180" y="161"/>
                    <a:pt x="855" y="1"/>
                    <a:pt x="56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"/>
            <p:cNvSpPr/>
            <p:nvPr/>
          </p:nvSpPr>
          <p:spPr>
            <a:xfrm>
              <a:off x="6511082" y="4991945"/>
              <a:ext cx="41218" cy="29241"/>
            </a:xfrm>
            <a:custGeom>
              <a:rect b="b" l="l" r="r" t="t"/>
              <a:pathLst>
                <a:path extrusionOk="0" h="852" w="1201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1" y="705"/>
                    <a:pt x="324" y="852"/>
                    <a:pt x="613" y="852"/>
                  </a:cubicBezTo>
                  <a:cubicBezTo>
                    <a:pt x="920" y="852"/>
                    <a:pt x="1201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"/>
            <p:cNvSpPr/>
            <p:nvPr/>
          </p:nvSpPr>
          <p:spPr>
            <a:xfrm>
              <a:off x="6391992" y="4913730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3" y="43"/>
                    <a:pt x="542" y="54"/>
                    <a:pt x="519" y="65"/>
                  </a:cubicBezTo>
                  <a:cubicBezTo>
                    <a:pt x="147" y="269"/>
                    <a:pt x="0" y="1070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02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"/>
            <p:cNvSpPr/>
            <p:nvPr/>
          </p:nvSpPr>
          <p:spPr>
            <a:xfrm>
              <a:off x="6573064" y="5111379"/>
              <a:ext cx="38953" cy="32913"/>
            </a:xfrm>
            <a:custGeom>
              <a:rect b="b" l="l" r="r" t="t"/>
              <a:pathLst>
                <a:path extrusionOk="0" h="959" w="1135">
                  <a:moveTo>
                    <a:pt x="487" y="1"/>
                  </a:moveTo>
                  <a:cubicBezTo>
                    <a:pt x="348" y="1"/>
                    <a:pt x="221" y="73"/>
                    <a:pt x="152" y="253"/>
                  </a:cubicBezTo>
                  <a:cubicBezTo>
                    <a:pt x="0" y="643"/>
                    <a:pt x="453" y="959"/>
                    <a:pt x="791" y="959"/>
                  </a:cubicBezTo>
                  <a:cubicBezTo>
                    <a:pt x="981" y="959"/>
                    <a:pt x="1135" y="858"/>
                    <a:pt x="1122" y="614"/>
                  </a:cubicBezTo>
                  <a:cubicBezTo>
                    <a:pt x="1122" y="592"/>
                    <a:pt x="1122" y="569"/>
                    <a:pt x="1122" y="547"/>
                  </a:cubicBezTo>
                  <a:cubicBezTo>
                    <a:pt x="1078" y="271"/>
                    <a:pt x="758" y="1"/>
                    <a:pt x="48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"/>
            <p:cNvSpPr/>
            <p:nvPr/>
          </p:nvSpPr>
          <p:spPr>
            <a:xfrm>
              <a:off x="6550688" y="5091370"/>
              <a:ext cx="41562" cy="37134"/>
            </a:xfrm>
            <a:custGeom>
              <a:rect b="b" l="l" r="r" t="t"/>
              <a:pathLst>
                <a:path extrusionOk="0" h="1082" w="1211">
                  <a:moveTo>
                    <a:pt x="630" y="1"/>
                  </a:moveTo>
                  <a:cubicBezTo>
                    <a:pt x="47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46" y="1039"/>
                    <a:pt x="669" y="1028"/>
                    <a:pt x="691" y="1017"/>
                  </a:cubicBezTo>
                  <a:cubicBezTo>
                    <a:pt x="1052" y="814"/>
                    <a:pt x="1210" y="24"/>
                    <a:pt x="646" y="1"/>
                  </a:cubicBezTo>
                  <a:cubicBezTo>
                    <a:pt x="640" y="1"/>
                    <a:pt x="635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"/>
            <p:cNvSpPr/>
            <p:nvPr/>
          </p:nvSpPr>
          <p:spPr>
            <a:xfrm>
              <a:off x="6372807" y="5074828"/>
              <a:ext cx="40875" cy="29241"/>
            </a:xfrm>
            <a:custGeom>
              <a:rect b="b" l="l" r="r" t="t"/>
              <a:pathLst>
                <a:path extrusionOk="0" h="852" w="1191">
                  <a:moveTo>
                    <a:pt x="420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0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"/>
            <p:cNvSpPr/>
            <p:nvPr/>
          </p:nvSpPr>
          <p:spPr>
            <a:xfrm>
              <a:off x="6569358" y="5149645"/>
              <a:ext cx="48357" cy="35590"/>
            </a:xfrm>
            <a:custGeom>
              <a:rect b="b" l="l" r="r" t="t"/>
              <a:pathLst>
                <a:path extrusionOk="0" h="1037" w="1409">
                  <a:moveTo>
                    <a:pt x="881" y="0"/>
                  </a:moveTo>
                  <a:cubicBezTo>
                    <a:pt x="856" y="0"/>
                    <a:pt x="830" y="2"/>
                    <a:pt x="802" y="7"/>
                  </a:cubicBezTo>
                  <a:lnTo>
                    <a:pt x="734" y="30"/>
                  </a:lnTo>
                  <a:cubicBezTo>
                    <a:pt x="328" y="142"/>
                    <a:pt x="0" y="887"/>
                    <a:pt x="553" y="1023"/>
                  </a:cubicBezTo>
                  <a:cubicBezTo>
                    <a:pt x="590" y="1032"/>
                    <a:pt x="626" y="1036"/>
                    <a:pt x="660" y="1036"/>
                  </a:cubicBezTo>
                  <a:cubicBezTo>
                    <a:pt x="1190" y="1036"/>
                    <a:pt x="1409" y="0"/>
                    <a:pt x="88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"/>
            <p:cNvSpPr/>
            <p:nvPr/>
          </p:nvSpPr>
          <p:spPr>
            <a:xfrm>
              <a:off x="6412412" y="4998397"/>
              <a:ext cx="42728" cy="36619"/>
            </a:xfrm>
            <a:custGeom>
              <a:rect b="b" l="l" r="r" t="t"/>
              <a:pathLst>
                <a:path extrusionOk="0" h="1067" w="1245">
                  <a:moveTo>
                    <a:pt x="648" y="1"/>
                  </a:moveTo>
                  <a:cubicBezTo>
                    <a:pt x="75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5" y="1029"/>
                    <a:pt x="658" y="1018"/>
                    <a:pt x="680" y="1018"/>
                  </a:cubicBezTo>
                  <a:cubicBezTo>
                    <a:pt x="1053" y="826"/>
                    <a:pt x="1245" y="36"/>
                    <a:pt x="680" y="2"/>
                  </a:cubicBezTo>
                  <a:cubicBezTo>
                    <a:pt x="669" y="1"/>
                    <a:pt x="658" y="1"/>
                    <a:pt x="64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"/>
            <p:cNvSpPr/>
            <p:nvPr/>
          </p:nvSpPr>
          <p:spPr>
            <a:xfrm>
              <a:off x="6328088" y="4955154"/>
              <a:ext cx="41596" cy="37134"/>
            </a:xfrm>
            <a:custGeom>
              <a:rect b="b" l="l" r="r" t="t"/>
              <a:pathLst>
                <a:path extrusionOk="0" h="1082" w="1212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5" y="43"/>
                    <a:pt x="542" y="55"/>
                    <a:pt x="520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12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"/>
            <p:cNvSpPr/>
            <p:nvPr/>
          </p:nvSpPr>
          <p:spPr>
            <a:xfrm>
              <a:off x="6335879" y="5163270"/>
              <a:ext cx="41218" cy="29344"/>
            </a:xfrm>
            <a:custGeom>
              <a:rect b="b" l="l" r="r" t="t"/>
              <a:pathLst>
                <a:path extrusionOk="0" h="855" w="1201">
                  <a:moveTo>
                    <a:pt x="584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68" y="535"/>
                    <a:pt x="180" y="547"/>
                  </a:cubicBezTo>
                  <a:cubicBezTo>
                    <a:pt x="289" y="732"/>
                    <a:pt x="556" y="854"/>
                    <a:pt x="789" y="854"/>
                  </a:cubicBezTo>
                  <a:cubicBezTo>
                    <a:pt x="1010" y="854"/>
                    <a:pt x="1201" y="743"/>
                    <a:pt x="1195" y="468"/>
                  </a:cubicBezTo>
                  <a:cubicBezTo>
                    <a:pt x="1184" y="151"/>
                    <a:pt x="871" y="0"/>
                    <a:pt x="5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"/>
            <p:cNvSpPr/>
            <p:nvPr/>
          </p:nvSpPr>
          <p:spPr>
            <a:xfrm>
              <a:off x="6400881" y="4934047"/>
              <a:ext cx="51377" cy="28966"/>
            </a:xfrm>
            <a:custGeom>
              <a:rect b="b" l="l" r="r" t="t"/>
              <a:pathLst>
                <a:path extrusionOk="0" h="844" w="1497">
                  <a:moveTo>
                    <a:pt x="744" y="1"/>
                  </a:moveTo>
                  <a:cubicBezTo>
                    <a:pt x="390" y="1"/>
                    <a:pt x="0" y="240"/>
                    <a:pt x="204" y="613"/>
                  </a:cubicBezTo>
                  <a:cubicBezTo>
                    <a:pt x="291" y="778"/>
                    <a:pt x="447" y="844"/>
                    <a:pt x="612" y="844"/>
                  </a:cubicBezTo>
                  <a:cubicBezTo>
                    <a:pt x="1024" y="844"/>
                    <a:pt x="1497" y="434"/>
                    <a:pt x="1118" y="128"/>
                  </a:cubicBezTo>
                  <a:cubicBezTo>
                    <a:pt x="1107" y="117"/>
                    <a:pt x="1084" y="94"/>
                    <a:pt x="1062" y="83"/>
                  </a:cubicBezTo>
                  <a:cubicBezTo>
                    <a:pt x="975" y="27"/>
                    <a:pt x="861" y="1"/>
                    <a:pt x="74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"/>
            <p:cNvSpPr/>
            <p:nvPr/>
          </p:nvSpPr>
          <p:spPr>
            <a:xfrm>
              <a:off x="6352490" y="4829955"/>
              <a:ext cx="50862" cy="34595"/>
            </a:xfrm>
            <a:custGeom>
              <a:rect b="b" l="l" r="r" t="t"/>
              <a:pathLst>
                <a:path extrusionOk="0" h="1008" w="1482">
                  <a:moveTo>
                    <a:pt x="915" y="0"/>
                  </a:moveTo>
                  <a:cubicBezTo>
                    <a:pt x="904" y="0"/>
                    <a:pt x="892" y="1"/>
                    <a:pt x="881" y="1"/>
                  </a:cubicBezTo>
                  <a:lnTo>
                    <a:pt x="802" y="13"/>
                  </a:lnTo>
                  <a:cubicBezTo>
                    <a:pt x="395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2" y="0"/>
                    <a:pt x="9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"/>
            <p:cNvSpPr/>
            <p:nvPr/>
          </p:nvSpPr>
          <p:spPr>
            <a:xfrm>
              <a:off x="6403901" y="4847767"/>
              <a:ext cx="43106" cy="36688"/>
            </a:xfrm>
            <a:custGeom>
              <a:rect b="b" l="l" r="r" t="t"/>
              <a:pathLst>
                <a:path extrusionOk="0" h="1069" w="1256">
                  <a:moveTo>
                    <a:pt x="667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25"/>
                    <a:pt x="1256" y="35"/>
                    <a:pt x="691" y="1"/>
                  </a:cubicBezTo>
                  <a:cubicBezTo>
                    <a:pt x="683" y="1"/>
                    <a:pt x="675" y="1"/>
                    <a:pt x="6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"/>
            <p:cNvSpPr/>
            <p:nvPr/>
          </p:nvSpPr>
          <p:spPr>
            <a:xfrm>
              <a:off x="6507547" y="5144703"/>
              <a:ext cx="39571" cy="38164"/>
            </a:xfrm>
            <a:custGeom>
              <a:rect b="b" l="l" r="r" t="t"/>
              <a:pathLst>
                <a:path extrusionOk="0" h="1112" w="1153">
                  <a:moveTo>
                    <a:pt x="659" y="1"/>
                  </a:moveTo>
                  <a:cubicBezTo>
                    <a:pt x="615" y="1"/>
                    <a:pt x="567" y="9"/>
                    <a:pt x="515" y="27"/>
                  </a:cubicBezTo>
                  <a:cubicBezTo>
                    <a:pt x="0" y="199"/>
                    <a:pt x="235" y="1111"/>
                    <a:pt x="626" y="1111"/>
                  </a:cubicBezTo>
                  <a:cubicBezTo>
                    <a:pt x="698" y="1111"/>
                    <a:pt x="775" y="1080"/>
                    <a:pt x="854" y="1009"/>
                  </a:cubicBezTo>
                  <a:cubicBezTo>
                    <a:pt x="865" y="997"/>
                    <a:pt x="887" y="975"/>
                    <a:pt x="899" y="964"/>
                  </a:cubicBezTo>
                  <a:cubicBezTo>
                    <a:pt x="1153" y="679"/>
                    <a:pt x="1059" y="1"/>
                    <a:pt x="65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"/>
            <p:cNvSpPr/>
            <p:nvPr/>
          </p:nvSpPr>
          <p:spPr>
            <a:xfrm>
              <a:off x="6508440" y="5058594"/>
              <a:ext cx="40429" cy="38061"/>
            </a:xfrm>
            <a:custGeom>
              <a:rect b="b" l="l" r="r" t="t"/>
              <a:pathLst>
                <a:path extrusionOk="0" h="1109" w="1178">
                  <a:moveTo>
                    <a:pt x="501" y="1"/>
                  </a:moveTo>
                  <a:cubicBezTo>
                    <a:pt x="423" y="1"/>
                    <a:pt x="342" y="37"/>
                    <a:pt x="263" y="121"/>
                  </a:cubicBezTo>
                  <a:cubicBezTo>
                    <a:pt x="252" y="132"/>
                    <a:pt x="230" y="155"/>
                    <a:pt x="218" y="166"/>
                  </a:cubicBezTo>
                  <a:cubicBezTo>
                    <a:pt x="0" y="464"/>
                    <a:pt x="122" y="1109"/>
                    <a:pt x="506" y="1109"/>
                  </a:cubicBezTo>
                  <a:cubicBezTo>
                    <a:pt x="559" y="1109"/>
                    <a:pt x="618" y="1096"/>
                    <a:pt x="681" y="1069"/>
                  </a:cubicBezTo>
                  <a:cubicBezTo>
                    <a:pt x="1177" y="854"/>
                    <a:pt x="881" y="1"/>
                    <a:pt x="50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"/>
            <p:cNvSpPr/>
            <p:nvPr/>
          </p:nvSpPr>
          <p:spPr>
            <a:xfrm>
              <a:off x="6609684" y="5153661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670" y="1"/>
                  </a:moveTo>
                  <a:cubicBezTo>
                    <a:pt x="613" y="1"/>
                    <a:pt x="551" y="15"/>
                    <a:pt x="484" y="48"/>
                  </a:cubicBezTo>
                  <a:cubicBezTo>
                    <a:pt x="1" y="281"/>
                    <a:pt x="314" y="1111"/>
                    <a:pt x="692" y="1111"/>
                  </a:cubicBezTo>
                  <a:cubicBezTo>
                    <a:pt x="773" y="1111"/>
                    <a:pt x="856" y="1074"/>
                    <a:pt x="936" y="985"/>
                  </a:cubicBezTo>
                  <a:cubicBezTo>
                    <a:pt x="947" y="973"/>
                    <a:pt x="958" y="951"/>
                    <a:pt x="981" y="928"/>
                  </a:cubicBezTo>
                  <a:cubicBezTo>
                    <a:pt x="1186" y="634"/>
                    <a:pt x="1044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"/>
            <p:cNvSpPr/>
            <p:nvPr/>
          </p:nvSpPr>
          <p:spPr>
            <a:xfrm>
              <a:off x="6323386" y="4730907"/>
              <a:ext cx="51205" cy="28932"/>
            </a:xfrm>
            <a:custGeom>
              <a:rect b="b" l="l" r="r" t="t"/>
              <a:pathLst>
                <a:path extrusionOk="0" h="843" w="1492">
                  <a:moveTo>
                    <a:pt x="731" y="0"/>
                  </a:moveTo>
                  <a:cubicBezTo>
                    <a:pt x="377" y="0"/>
                    <a:pt x="0" y="241"/>
                    <a:pt x="194" y="619"/>
                  </a:cubicBezTo>
                  <a:cubicBezTo>
                    <a:pt x="280" y="779"/>
                    <a:pt x="433" y="843"/>
                    <a:pt x="596" y="843"/>
                  </a:cubicBezTo>
                  <a:cubicBezTo>
                    <a:pt x="1010" y="843"/>
                    <a:pt x="1492" y="430"/>
                    <a:pt x="1119" y="123"/>
                  </a:cubicBezTo>
                  <a:lnTo>
                    <a:pt x="1063" y="89"/>
                  </a:lnTo>
                  <a:cubicBezTo>
                    <a:pt x="971" y="28"/>
                    <a:pt x="852" y="0"/>
                    <a:pt x="73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"/>
            <p:cNvSpPr/>
            <p:nvPr/>
          </p:nvSpPr>
          <p:spPr>
            <a:xfrm>
              <a:off x="6353691" y="4897153"/>
              <a:ext cx="40017" cy="37031"/>
            </a:xfrm>
            <a:custGeom>
              <a:rect b="b" l="l" r="r" t="t"/>
              <a:pathLst>
                <a:path extrusionOk="0" h="1079" w="1166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"/>
            <p:cNvSpPr/>
            <p:nvPr/>
          </p:nvSpPr>
          <p:spPr>
            <a:xfrm>
              <a:off x="6312232" y="5105853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83" y="0"/>
                  </a:moveTo>
                  <a:cubicBezTo>
                    <a:pt x="279" y="0"/>
                    <a:pt x="1" y="168"/>
                    <a:pt x="146" y="482"/>
                  </a:cubicBezTo>
                  <a:cubicBezTo>
                    <a:pt x="146" y="504"/>
                    <a:pt x="158" y="527"/>
                    <a:pt x="180" y="538"/>
                  </a:cubicBezTo>
                  <a:cubicBezTo>
                    <a:pt x="284" y="728"/>
                    <a:pt x="545" y="850"/>
                    <a:pt x="775" y="850"/>
                  </a:cubicBezTo>
                  <a:cubicBezTo>
                    <a:pt x="997" y="850"/>
                    <a:pt x="1190" y="736"/>
                    <a:pt x="1185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"/>
            <p:cNvSpPr/>
            <p:nvPr/>
          </p:nvSpPr>
          <p:spPr>
            <a:xfrm>
              <a:off x="6421610" y="5137359"/>
              <a:ext cx="40326" cy="29378"/>
            </a:xfrm>
            <a:custGeom>
              <a:rect b="b" l="l" r="r" t="t"/>
              <a:pathLst>
                <a:path extrusionOk="0" h="856" w="1175">
                  <a:moveTo>
                    <a:pt x="408" y="0"/>
                  </a:moveTo>
                  <a:cubicBezTo>
                    <a:pt x="196" y="0"/>
                    <a:pt x="12" y="108"/>
                    <a:pt x="6" y="376"/>
                  </a:cubicBezTo>
                  <a:cubicBezTo>
                    <a:pt x="1" y="698"/>
                    <a:pt x="325" y="856"/>
                    <a:pt x="618" y="856"/>
                  </a:cubicBezTo>
                  <a:cubicBezTo>
                    <a:pt x="912" y="856"/>
                    <a:pt x="1174" y="698"/>
                    <a:pt x="1044" y="388"/>
                  </a:cubicBezTo>
                  <a:cubicBezTo>
                    <a:pt x="1033" y="365"/>
                    <a:pt x="1022" y="342"/>
                    <a:pt x="1010" y="320"/>
                  </a:cubicBezTo>
                  <a:cubicBezTo>
                    <a:pt x="910" y="131"/>
                    <a:pt x="642" y="0"/>
                    <a:pt x="4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"/>
            <p:cNvSpPr/>
            <p:nvPr/>
          </p:nvSpPr>
          <p:spPr>
            <a:xfrm>
              <a:off x="6330868" y="5023107"/>
              <a:ext cx="43346" cy="28726"/>
            </a:xfrm>
            <a:custGeom>
              <a:rect b="b" l="l" r="r" t="t"/>
              <a:pathLst>
                <a:path extrusionOk="0" h="837" w="1263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17"/>
                    <a:pt x="337" y="837"/>
                    <a:pt x="594" y="837"/>
                  </a:cubicBezTo>
                  <a:cubicBezTo>
                    <a:pt x="931" y="837"/>
                    <a:pt x="1263" y="631"/>
                    <a:pt x="1070" y="298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"/>
            <p:cNvSpPr/>
            <p:nvPr/>
          </p:nvSpPr>
          <p:spPr>
            <a:xfrm>
              <a:off x="6304648" y="4984875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630" y="1"/>
                  </a:moveTo>
                  <a:cubicBezTo>
                    <a:pt x="40" y="1"/>
                    <a:pt x="0" y="1082"/>
                    <a:pt x="468" y="1082"/>
                  </a:cubicBezTo>
                  <a:cubicBezTo>
                    <a:pt x="513" y="1082"/>
                    <a:pt x="562" y="1072"/>
                    <a:pt x="616" y="1050"/>
                  </a:cubicBezTo>
                  <a:cubicBezTo>
                    <a:pt x="638" y="1039"/>
                    <a:pt x="661" y="1028"/>
                    <a:pt x="683" y="1017"/>
                  </a:cubicBezTo>
                  <a:cubicBezTo>
                    <a:pt x="1056" y="813"/>
                    <a:pt x="1203" y="12"/>
                    <a:pt x="638" y="1"/>
                  </a:cubicBezTo>
                  <a:cubicBezTo>
                    <a:pt x="635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"/>
            <p:cNvSpPr/>
            <p:nvPr/>
          </p:nvSpPr>
          <p:spPr>
            <a:xfrm>
              <a:off x="6438564" y="4950692"/>
              <a:ext cx="38850" cy="32844"/>
            </a:xfrm>
            <a:custGeom>
              <a:rect b="b" l="l" r="r" t="t"/>
              <a:pathLst>
                <a:path extrusionOk="0" h="957" w="1132">
                  <a:moveTo>
                    <a:pt x="341" y="1"/>
                  </a:moveTo>
                  <a:cubicBezTo>
                    <a:pt x="153" y="1"/>
                    <a:pt x="1" y="100"/>
                    <a:pt x="9" y="343"/>
                  </a:cubicBezTo>
                  <a:cubicBezTo>
                    <a:pt x="9" y="365"/>
                    <a:pt x="9" y="388"/>
                    <a:pt x="9" y="410"/>
                  </a:cubicBezTo>
                  <a:cubicBezTo>
                    <a:pt x="53" y="686"/>
                    <a:pt x="373" y="956"/>
                    <a:pt x="644" y="956"/>
                  </a:cubicBezTo>
                  <a:cubicBezTo>
                    <a:pt x="783" y="956"/>
                    <a:pt x="910" y="884"/>
                    <a:pt x="979" y="704"/>
                  </a:cubicBezTo>
                  <a:cubicBezTo>
                    <a:pt x="1131" y="320"/>
                    <a:pt x="679" y="1"/>
                    <a:pt x="34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"/>
            <p:cNvSpPr/>
            <p:nvPr/>
          </p:nvSpPr>
          <p:spPr>
            <a:xfrm>
              <a:off x="6482597" y="5013258"/>
              <a:ext cx="41630" cy="37134"/>
            </a:xfrm>
            <a:custGeom>
              <a:rect b="b" l="l" r="r" t="t"/>
              <a:pathLst>
                <a:path extrusionOk="0" h="1082" w="1213">
                  <a:moveTo>
                    <a:pt x="738" y="0"/>
                  </a:moveTo>
                  <a:cubicBezTo>
                    <a:pt x="692" y="0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5"/>
                  </a:cubicBezTo>
                  <a:cubicBezTo>
                    <a:pt x="148" y="269"/>
                    <a:pt x="1" y="1058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0"/>
                    <a:pt x="73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"/>
            <p:cNvSpPr/>
            <p:nvPr/>
          </p:nvSpPr>
          <p:spPr>
            <a:xfrm>
              <a:off x="6455896" y="5014390"/>
              <a:ext cx="40498" cy="29481"/>
            </a:xfrm>
            <a:custGeom>
              <a:rect b="b" l="l" r="r" t="t"/>
              <a:pathLst>
                <a:path extrusionOk="0" h="859" w="118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6" y="484"/>
                    <a:pt x="147" y="506"/>
                    <a:pt x="158" y="529"/>
                  </a:cubicBezTo>
                  <a:cubicBezTo>
                    <a:pt x="265" y="725"/>
                    <a:pt x="538" y="859"/>
                    <a:pt x="774" y="859"/>
                  </a:cubicBezTo>
                  <a:cubicBezTo>
                    <a:pt x="986" y="859"/>
                    <a:pt x="1168" y="751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"/>
            <p:cNvSpPr/>
            <p:nvPr/>
          </p:nvSpPr>
          <p:spPr>
            <a:xfrm>
              <a:off x="6468285" y="5054201"/>
              <a:ext cx="41287" cy="36825"/>
            </a:xfrm>
            <a:custGeom>
              <a:rect b="b" l="l" r="r" t="t"/>
              <a:pathLst>
                <a:path extrusionOk="0" h="1073" w="1203">
                  <a:moveTo>
                    <a:pt x="740" y="1"/>
                  </a:moveTo>
                  <a:cubicBezTo>
                    <a:pt x="694" y="1"/>
                    <a:pt x="643" y="11"/>
                    <a:pt x="587" y="35"/>
                  </a:cubicBezTo>
                  <a:cubicBezTo>
                    <a:pt x="565" y="46"/>
                    <a:pt x="542" y="46"/>
                    <a:pt x="519" y="69"/>
                  </a:cubicBezTo>
                  <a:cubicBezTo>
                    <a:pt x="147" y="260"/>
                    <a:pt x="0" y="1062"/>
                    <a:pt x="565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60" y="1073"/>
                    <a:pt x="1202" y="1"/>
                    <a:pt x="74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"/>
            <p:cNvSpPr/>
            <p:nvPr/>
          </p:nvSpPr>
          <p:spPr>
            <a:xfrm>
              <a:off x="6248534" y="508234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1" y="0"/>
                  </a:moveTo>
                  <a:cubicBezTo>
                    <a:pt x="260" y="0"/>
                    <a:pt x="0" y="158"/>
                    <a:pt x="129" y="467"/>
                  </a:cubicBezTo>
                  <a:cubicBezTo>
                    <a:pt x="129" y="490"/>
                    <a:pt x="141" y="512"/>
                    <a:pt x="152" y="535"/>
                  </a:cubicBezTo>
                  <a:cubicBezTo>
                    <a:pt x="260" y="726"/>
                    <a:pt x="535" y="861"/>
                    <a:pt x="772" y="861"/>
                  </a:cubicBezTo>
                  <a:cubicBezTo>
                    <a:pt x="982" y="861"/>
                    <a:pt x="1162" y="755"/>
                    <a:pt x="1167" y="490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"/>
            <p:cNvSpPr/>
            <p:nvPr/>
          </p:nvSpPr>
          <p:spPr>
            <a:xfrm>
              <a:off x="6314875" y="4923648"/>
              <a:ext cx="43072" cy="36619"/>
            </a:xfrm>
            <a:custGeom>
              <a:rect b="b" l="l" r="r" t="t"/>
              <a:pathLst>
                <a:path extrusionOk="0" h="1067" w="1255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cubicBezTo>
                    <a:pt x="645" y="1029"/>
                    <a:pt x="668" y="1018"/>
                    <a:pt x="690" y="1006"/>
                  </a:cubicBezTo>
                  <a:cubicBezTo>
                    <a:pt x="1062" y="826"/>
                    <a:pt x="1254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"/>
            <p:cNvSpPr/>
            <p:nvPr/>
          </p:nvSpPr>
          <p:spPr>
            <a:xfrm>
              <a:off x="6285085" y="5061855"/>
              <a:ext cx="51446" cy="28726"/>
            </a:xfrm>
            <a:custGeom>
              <a:rect b="b" l="l" r="r" t="t"/>
              <a:pathLst>
                <a:path extrusionOk="0" h="837" w="1499">
                  <a:moveTo>
                    <a:pt x="744" y="0"/>
                  </a:moveTo>
                  <a:cubicBezTo>
                    <a:pt x="390" y="0"/>
                    <a:pt x="0" y="240"/>
                    <a:pt x="204" y="613"/>
                  </a:cubicBezTo>
                  <a:cubicBezTo>
                    <a:pt x="287" y="772"/>
                    <a:pt x="438" y="836"/>
                    <a:pt x="601" y="836"/>
                  </a:cubicBezTo>
                  <a:cubicBezTo>
                    <a:pt x="1014" y="836"/>
                    <a:pt x="1499" y="424"/>
                    <a:pt x="1118" y="116"/>
                  </a:cubicBezTo>
                  <a:cubicBezTo>
                    <a:pt x="1095" y="105"/>
                    <a:pt x="1073" y="94"/>
                    <a:pt x="1062" y="83"/>
                  </a:cubicBezTo>
                  <a:cubicBezTo>
                    <a:pt x="975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"/>
            <p:cNvSpPr/>
            <p:nvPr/>
          </p:nvSpPr>
          <p:spPr>
            <a:xfrm>
              <a:off x="6468663" y="5155686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40" y="0"/>
                  </a:moveTo>
                  <a:cubicBezTo>
                    <a:pt x="694" y="0"/>
                    <a:pt x="643" y="11"/>
                    <a:pt x="587" y="34"/>
                  </a:cubicBezTo>
                  <a:cubicBezTo>
                    <a:pt x="565" y="34"/>
                    <a:pt x="542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2"/>
                    <a:pt x="573" y="1072"/>
                  </a:cubicBezTo>
                  <a:cubicBezTo>
                    <a:pt x="1150" y="1072"/>
                    <a:pt x="1201" y="0"/>
                    <a:pt x="74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3"/>
            <p:cNvSpPr/>
            <p:nvPr/>
          </p:nvSpPr>
          <p:spPr>
            <a:xfrm>
              <a:off x="6246304" y="5005295"/>
              <a:ext cx="41150" cy="37821"/>
            </a:xfrm>
            <a:custGeom>
              <a:rect b="b" l="l" r="r" t="t"/>
              <a:pathLst>
                <a:path extrusionOk="0" h="1102" w="1199">
                  <a:moveTo>
                    <a:pt x="447" y="0"/>
                  </a:moveTo>
                  <a:cubicBezTo>
                    <a:pt x="352" y="0"/>
                    <a:pt x="258" y="51"/>
                    <a:pt x="183" y="173"/>
                  </a:cubicBezTo>
                  <a:cubicBezTo>
                    <a:pt x="172" y="185"/>
                    <a:pt x="160" y="207"/>
                    <a:pt x="149" y="230"/>
                  </a:cubicBezTo>
                  <a:cubicBezTo>
                    <a:pt x="0" y="546"/>
                    <a:pt x="205" y="1102"/>
                    <a:pt x="541" y="1102"/>
                  </a:cubicBezTo>
                  <a:cubicBezTo>
                    <a:pt x="612" y="1102"/>
                    <a:pt x="689" y="1077"/>
                    <a:pt x="770" y="1020"/>
                  </a:cubicBezTo>
                  <a:cubicBezTo>
                    <a:pt x="1198" y="725"/>
                    <a:pt x="808" y="0"/>
                    <a:pt x="4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3"/>
            <p:cNvSpPr/>
            <p:nvPr/>
          </p:nvSpPr>
          <p:spPr>
            <a:xfrm>
              <a:off x="6416428" y="5036183"/>
              <a:ext cx="40017" cy="37031"/>
            </a:xfrm>
            <a:custGeom>
              <a:rect b="b" l="l" r="r" t="t"/>
              <a:pathLst>
                <a:path extrusionOk="0" h="1079" w="1166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84" y="75"/>
                  </a:cubicBezTo>
                  <a:cubicBezTo>
                    <a:pt x="126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"/>
            <p:cNvSpPr/>
            <p:nvPr/>
          </p:nvSpPr>
          <p:spPr>
            <a:xfrm>
              <a:off x="6473708" y="4988067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735" y="1"/>
                  </a:moveTo>
                  <a:cubicBezTo>
                    <a:pt x="690" y="1"/>
                    <a:pt x="641" y="11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63" y="1082"/>
                    <a:pt x="1202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"/>
            <p:cNvSpPr/>
            <p:nvPr/>
          </p:nvSpPr>
          <p:spPr>
            <a:xfrm>
              <a:off x="6405445" y="4977462"/>
              <a:ext cx="51240" cy="35006"/>
            </a:xfrm>
            <a:custGeom>
              <a:rect b="b" l="l" r="r" t="t"/>
              <a:pathLst>
                <a:path extrusionOk="0" h="1020" w="1493">
                  <a:moveTo>
                    <a:pt x="811" y="0"/>
                  </a:moveTo>
                  <a:cubicBezTo>
                    <a:pt x="295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98" y="928"/>
                    <a:pt x="1493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3"/>
            <p:cNvSpPr/>
            <p:nvPr/>
          </p:nvSpPr>
          <p:spPr>
            <a:xfrm>
              <a:off x="6340340" y="4788153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1"/>
                    <a:pt x="467" y="1081"/>
                  </a:cubicBezTo>
                  <a:cubicBezTo>
                    <a:pt x="511" y="1081"/>
                    <a:pt x="560" y="1072"/>
                    <a:pt x="614" y="1050"/>
                  </a:cubicBezTo>
                  <a:cubicBezTo>
                    <a:pt x="636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"/>
            <p:cNvSpPr/>
            <p:nvPr/>
          </p:nvSpPr>
          <p:spPr>
            <a:xfrm>
              <a:off x="6312987" y="4849894"/>
              <a:ext cx="43346" cy="28692"/>
            </a:xfrm>
            <a:custGeom>
              <a:rect b="b" l="l" r="r" t="t"/>
              <a:pathLst>
                <a:path extrusionOk="0" h="836" w="1263">
                  <a:moveTo>
                    <a:pt x="664" y="1"/>
                  </a:moveTo>
                  <a:cubicBezTo>
                    <a:pt x="328" y="1"/>
                    <a:pt x="1" y="206"/>
                    <a:pt x="192" y="537"/>
                  </a:cubicBezTo>
                  <a:cubicBezTo>
                    <a:pt x="203" y="560"/>
                    <a:pt x="215" y="571"/>
                    <a:pt x="237" y="594"/>
                  </a:cubicBezTo>
                  <a:cubicBezTo>
                    <a:pt x="349" y="747"/>
                    <a:pt x="577" y="835"/>
                    <a:pt x="785" y="835"/>
                  </a:cubicBezTo>
                  <a:cubicBezTo>
                    <a:pt x="1038" y="835"/>
                    <a:pt x="1262" y="705"/>
                    <a:pt x="1219" y="402"/>
                  </a:cubicBezTo>
                  <a:cubicBezTo>
                    <a:pt x="1185" y="122"/>
                    <a:pt x="922" y="1"/>
                    <a:pt x="66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"/>
            <p:cNvSpPr/>
            <p:nvPr/>
          </p:nvSpPr>
          <p:spPr>
            <a:xfrm>
              <a:off x="6650902" y="5117385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41" y="507"/>
                    <a:pt x="152" y="530"/>
                  </a:cubicBezTo>
                  <a:cubicBezTo>
                    <a:pt x="259" y="726"/>
                    <a:pt x="532" y="859"/>
                    <a:pt x="768" y="859"/>
                  </a:cubicBezTo>
                  <a:cubicBezTo>
                    <a:pt x="980" y="859"/>
                    <a:pt x="1162" y="751"/>
                    <a:pt x="1168" y="484"/>
                  </a:cubicBezTo>
                  <a:cubicBezTo>
                    <a:pt x="1173" y="161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"/>
            <p:cNvSpPr/>
            <p:nvPr/>
          </p:nvSpPr>
          <p:spPr>
            <a:xfrm>
              <a:off x="6354137" y="4872820"/>
              <a:ext cx="39228" cy="32673"/>
            </a:xfrm>
            <a:custGeom>
              <a:rect b="b" l="l" r="r" t="t"/>
              <a:pathLst>
                <a:path extrusionOk="0" h="952" w="1143">
                  <a:moveTo>
                    <a:pt x="486" y="0"/>
                  </a:moveTo>
                  <a:cubicBezTo>
                    <a:pt x="342" y="0"/>
                    <a:pt x="211" y="75"/>
                    <a:pt x="144" y="264"/>
                  </a:cubicBezTo>
                  <a:cubicBezTo>
                    <a:pt x="1" y="644"/>
                    <a:pt x="454" y="951"/>
                    <a:pt x="792" y="951"/>
                  </a:cubicBezTo>
                  <a:cubicBezTo>
                    <a:pt x="986" y="951"/>
                    <a:pt x="1142" y="850"/>
                    <a:pt x="1126" y="603"/>
                  </a:cubicBezTo>
                  <a:cubicBezTo>
                    <a:pt x="1126" y="580"/>
                    <a:pt x="1126" y="547"/>
                    <a:pt x="1126" y="524"/>
                  </a:cubicBezTo>
                  <a:cubicBezTo>
                    <a:pt x="1075" y="260"/>
                    <a:pt x="756" y="0"/>
                    <a:pt x="48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"/>
            <p:cNvSpPr/>
            <p:nvPr/>
          </p:nvSpPr>
          <p:spPr>
            <a:xfrm>
              <a:off x="6557723" y="5027844"/>
              <a:ext cx="43037" cy="36585"/>
            </a:xfrm>
            <a:custGeom>
              <a:rect b="b" l="l" r="r" t="t"/>
              <a:pathLst>
                <a:path extrusionOk="0" h="1066" w="1254">
                  <a:moveTo>
                    <a:pt x="656" y="0"/>
                  </a:moveTo>
                  <a:cubicBezTo>
                    <a:pt x="83" y="0"/>
                    <a:pt x="0" y="1066"/>
                    <a:pt x="481" y="1066"/>
                  </a:cubicBezTo>
                  <a:cubicBezTo>
                    <a:pt x="524" y="1066"/>
                    <a:pt x="570" y="1058"/>
                    <a:pt x="622" y="1040"/>
                  </a:cubicBezTo>
                  <a:cubicBezTo>
                    <a:pt x="644" y="1028"/>
                    <a:pt x="667" y="1017"/>
                    <a:pt x="689" y="1017"/>
                  </a:cubicBezTo>
                  <a:cubicBezTo>
                    <a:pt x="1062" y="825"/>
                    <a:pt x="1254" y="35"/>
                    <a:pt x="689" y="2"/>
                  </a:cubicBezTo>
                  <a:cubicBezTo>
                    <a:pt x="678" y="1"/>
                    <a:pt x="667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"/>
            <p:cNvSpPr/>
            <p:nvPr/>
          </p:nvSpPr>
          <p:spPr>
            <a:xfrm>
              <a:off x="6370576" y="5036870"/>
              <a:ext cx="41356" cy="37821"/>
            </a:xfrm>
            <a:custGeom>
              <a:rect b="b" l="l" r="r" t="t"/>
              <a:pathLst>
                <a:path extrusionOk="0" h="1102" w="1205">
                  <a:moveTo>
                    <a:pt x="442" y="1"/>
                  </a:moveTo>
                  <a:cubicBezTo>
                    <a:pt x="349" y="1"/>
                    <a:pt x="258" y="50"/>
                    <a:pt x="184" y="167"/>
                  </a:cubicBezTo>
                  <a:cubicBezTo>
                    <a:pt x="173" y="190"/>
                    <a:pt x="162" y="201"/>
                    <a:pt x="150" y="224"/>
                  </a:cubicBezTo>
                  <a:cubicBezTo>
                    <a:pt x="0" y="542"/>
                    <a:pt x="216" y="1102"/>
                    <a:pt x="558" y="1102"/>
                  </a:cubicBezTo>
                  <a:cubicBezTo>
                    <a:pt x="628" y="1102"/>
                    <a:pt x="704" y="1079"/>
                    <a:pt x="782" y="1025"/>
                  </a:cubicBezTo>
                  <a:cubicBezTo>
                    <a:pt x="1204" y="738"/>
                    <a:pt x="805" y="1"/>
                    <a:pt x="44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"/>
            <p:cNvSpPr/>
            <p:nvPr/>
          </p:nvSpPr>
          <p:spPr>
            <a:xfrm>
              <a:off x="6465952" y="4954605"/>
              <a:ext cx="40154" cy="30099"/>
            </a:xfrm>
            <a:custGeom>
              <a:rect b="b" l="l" r="r" t="t"/>
              <a:pathLst>
                <a:path extrusionOk="0" h="877" w="1170">
                  <a:moveTo>
                    <a:pt x="515" y="0"/>
                  </a:moveTo>
                  <a:cubicBezTo>
                    <a:pt x="238" y="0"/>
                    <a:pt x="1" y="148"/>
                    <a:pt x="113" y="454"/>
                  </a:cubicBezTo>
                  <a:cubicBezTo>
                    <a:pt x="113" y="477"/>
                    <a:pt x="125" y="499"/>
                    <a:pt x="136" y="522"/>
                  </a:cubicBezTo>
                  <a:cubicBezTo>
                    <a:pt x="235" y="727"/>
                    <a:pt x="522" y="877"/>
                    <a:pt x="766" y="877"/>
                  </a:cubicBezTo>
                  <a:cubicBezTo>
                    <a:pt x="966" y="877"/>
                    <a:pt x="1136" y="776"/>
                    <a:pt x="1152" y="522"/>
                  </a:cubicBezTo>
                  <a:cubicBezTo>
                    <a:pt x="1169" y="179"/>
                    <a:pt x="819" y="0"/>
                    <a:pt x="5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3"/>
            <p:cNvSpPr/>
            <p:nvPr/>
          </p:nvSpPr>
          <p:spPr>
            <a:xfrm>
              <a:off x="6444090" y="4877282"/>
              <a:ext cx="41390" cy="37683"/>
            </a:xfrm>
            <a:custGeom>
              <a:rect b="b" l="l" r="r" t="t"/>
              <a:pathLst>
                <a:path extrusionOk="0" h="1098" w="1206">
                  <a:moveTo>
                    <a:pt x="647" y="1"/>
                  </a:moveTo>
                  <a:cubicBezTo>
                    <a:pt x="577" y="1"/>
                    <a:pt x="502" y="24"/>
                    <a:pt x="423" y="78"/>
                  </a:cubicBezTo>
                  <a:cubicBezTo>
                    <a:pt x="1" y="366"/>
                    <a:pt x="395" y="1098"/>
                    <a:pt x="755" y="1098"/>
                  </a:cubicBezTo>
                  <a:cubicBezTo>
                    <a:pt x="847" y="1098"/>
                    <a:pt x="937" y="1050"/>
                    <a:pt x="1010" y="936"/>
                  </a:cubicBezTo>
                  <a:cubicBezTo>
                    <a:pt x="1033" y="913"/>
                    <a:pt x="1033" y="890"/>
                    <a:pt x="1055" y="879"/>
                  </a:cubicBezTo>
                  <a:cubicBezTo>
                    <a:pt x="1205" y="561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3"/>
            <p:cNvSpPr/>
            <p:nvPr/>
          </p:nvSpPr>
          <p:spPr>
            <a:xfrm>
              <a:off x="6276745" y="4914794"/>
              <a:ext cx="41321" cy="37134"/>
            </a:xfrm>
            <a:custGeom>
              <a:rect b="b" l="l" r="r" t="t"/>
              <a:pathLst>
                <a:path extrusionOk="0" h="1082" w="1204">
                  <a:moveTo>
                    <a:pt x="630" y="1"/>
                  </a:moveTo>
                  <a:cubicBezTo>
                    <a:pt x="41" y="1"/>
                    <a:pt x="1" y="1081"/>
                    <a:pt x="469" y="1081"/>
                  </a:cubicBezTo>
                  <a:cubicBezTo>
                    <a:pt x="513" y="1081"/>
                    <a:pt x="562" y="1072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1"/>
                  </a:cubicBezTo>
                  <a:cubicBezTo>
                    <a:pt x="636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3"/>
            <p:cNvSpPr/>
            <p:nvPr/>
          </p:nvSpPr>
          <p:spPr>
            <a:xfrm>
              <a:off x="8858159" y="4386952"/>
              <a:ext cx="330742" cy="157632"/>
            </a:xfrm>
            <a:custGeom>
              <a:rect b="b" l="l" r="r" t="t"/>
              <a:pathLst>
                <a:path extrusionOk="0" h="4593" w="9637">
                  <a:moveTo>
                    <a:pt x="9637" y="0"/>
                  </a:moveTo>
                  <a:cubicBezTo>
                    <a:pt x="6071" y="102"/>
                    <a:pt x="1614" y="1817"/>
                    <a:pt x="0" y="4593"/>
                  </a:cubicBezTo>
                  <a:cubicBezTo>
                    <a:pt x="3081" y="3024"/>
                    <a:pt x="6410" y="2584"/>
                    <a:pt x="9637" y="1885"/>
                  </a:cubicBezTo>
                  <a:lnTo>
                    <a:pt x="9637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3"/>
            <p:cNvSpPr/>
            <p:nvPr/>
          </p:nvSpPr>
          <p:spPr>
            <a:xfrm>
              <a:off x="9122663" y="4178835"/>
              <a:ext cx="66238" cy="36963"/>
            </a:xfrm>
            <a:custGeom>
              <a:rect b="b" l="l" r="r" t="t"/>
              <a:pathLst>
                <a:path extrusionOk="0" h="1077" w="1930">
                  <a:moveTo>
                    <a:pt x="598" y="0"/>
                  </a:moveTo>
                  <a:cubicBezTo>
                    <a:pt x="399" y="0"/>
                    <a:pt x="199" y="6"/>
                    <a:pt x="0" y="16"/>
                  </a:cubicBezTo>
                  <a:cubicBezTo>
                    <a:pt x="621" y="377"/>
                    <a:pt x="1264" y="727"/>
                    <a:pt x="1930" y="1077"/>
                  </a:cubicBezTo>
                  <a:lnTo>
                    <a:pt x="1930" y="72"/>
                  </a:lnTo>
                  <a:cubicBezTo>
                    <a:pt x="1486" y="26"/>
                    <a:pt x="1042" y="0"/>
                    <a:pt x="598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3"/>
            <p:cNvSpPr/>
            <p:nvPr/>
          </p:nvSpPr>
          <p:spPr>
            <a:xfrm>
              <a:off x="9001067" y="4278123"/>
              <a:ext cx="187833" cy="65860"/>
            </a:xfrm>
            <a:custGeom>
              <a:rect b="b" l="l" r="r" t="t"/>
              <a:pathLst>
                <a:path extrusionOk="0" h="1919" w="5473">
                  <a:moveTo>
                    <a:pt x="5473" y="0"/>
                  </a:moveTo>
                  <a:cubicBezTo>
                    <a:pt x="3577" y="12"/>
                    <a:pt x="1862" y="756"/>
                    <a:pt x="0" y="1445"/>
                  </a:cubicBezTo>
                  <a:cubicBezTo>
                    <a:pt x="1772" y="1828"/>
                    <a:pt x="3634" y="1761"/>
                    <a:pt x="5473" y="1919"/>
                  </a:cubicBezTo>
                  <a:lnTo>
                    <a:pt x="5473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"/>
            <p:cNvSpPr/>
            <p:nvPr/>
          </p:nvSpPr>
          <p:spPr>
            <a:xfrm>
              <a:off x="8924774" y="4486857"/>
              <a:ext cx="264127" cy="230836"/>
            </a:xfrm>
            <a:custGeom>
              <a:rect b="b" l="l" r="r" t="t"/>
              <a:pathLst>
                <a:path extrusionOk="0" h="6726" w="7696">
                  <a:moveTo>
                    <a:pt x="7696" y="1"/>
                  </a:moveTo>
                  <a:lnTo>
                    <a:pt x="7425" y="147"/>
                  </a:lnTo>
                  <a:cubicBezTo>
                    <a:pt x="4604" y="1592"/>
                    <a:pt x="1286" y="3645"/>
                    <a:pt x="0" y="6726"/>
                  </a:cubicBezTo>
                  <a:cubicBezTo>
                    <a:pt x="2652" y="5225"/>
                    <a:pt x="4965" y="3250"/>
                    <a:pt x="7696" y="1783"/>
                  </a:cubicBezTo>
                  <a:lnTo>
                    <a:pt x="7696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"/>
            <p:cNvSpPr/>
            <p:nvPr/>
          </p:nvSpPr>
          <p:spPr>
            <a:xfrm>
              <a:off x="9141230" y="4847012"/>
              <a:ext cx="47670" cy="99974"/>
            </a:xfrm>
            <a:custGeom>
              <a:rect b="b" l="l" r="r" t="t"/>
              <a:pathLst>
                <a:path extrusionOk="0" h="2913" w="1389">
                  <a:moveTo>
                    <a:pt x="1389" y="1"/>
                  </a:moveTo>
                  <a:cubicBezTo>
                    <a:pt x="813" y="915"/>
                    <a:pt x="351" y="1885"/>
                    <a:pt x="1" y="2912"/>
                  </a:cubicBezTo>
                  <a:cubicBezTo>
                    <a:pt x="441" y="2472"/>
                    <a:pt x="904" y="2032"/>
                    <a:pt x="1389" y="1614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"/>
            <p:cNvSpPr/>
            <p:nvPr/>
          </p:nvSpPr>
          <p:spPr>
            <a:xfrm>
              <a:off x="9011123" y="4635944"/>
              <a:ext cx="177778" cy="190201"/>
            </a:xfrm>
            <a:custGeom>
              <a:rect b="b" l="l" r="r" t="t"/>
              <a:pathLst>
                <a:path extrusionOk="0" h="5542" w="5180">
                  <a:moveTo>
                    <a:pt x="5180" y="1"/>
                  </a:moveTo>
                  <a:cubicBezTo>
                    <a:pt x="3273" y="1558"/>
                    <a:pt x="1783" y="3409"/>
                    <a:pt x="0" y="5542"/>
                  </a:cubicBezTo>
                  <a:cubicBezTo>
                    <a:pt x="1704" y="4255"/>
                    <a:pt x="3408" y="2969"/>
                    <a:pt x="5180" y="1750"/>
                  </a:cubicBezTo>
                  <a:lnTo>
                    <a:pt x="518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3"/>
            <p:cNvSpPr/>
            <p:nvPr/>
          </p:nvSpPr>
          <p:spPr>
            <a:xfrm>
              <a:off x="9035902" y="2265461"/>
              <a:ext cx="170433" cy="277340"/>
            </a:xfrm>
            <a:custGeom>
              <a:rect b="b" l="l" r="r" t="t"/>
              <a:pathLst>
                <a:path extrusionOk="0" h="8081" w="4966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3"/>
            <p:cNvSpPr/>
            <p:nvPr/>
          </p:nvSpPr>
          <p:spPr>
            <a:xfrm>
              <a:off x="8853114" y="2273973"/>
              <a:ext cx="327276" cy="265328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3"/>
            <p:cNvSpPr/>
            <p:nvPr/>
          </p:nvSpPr>
          <p:spPr>
            <a:xfrm>
              <a:off x="9010745" y="2288318"/>
              <a:ext cx="195590" cy="326109"/>
            </a:xfrm>
            <a:custGeom>
              <a:rect b="b" l="l" r="r" t="t"/>
              <a:pathLst>
                <a:path extrusionOk="0" h="9502" w="5699">
                  <a:moveTo>
                    <a:pt x="4943" y="0"/>
                  </a:moveTo>
                  <a:lnTo>
                    <a:pt x="948" y="4322"/>
                  </a:lnTo>
                  <a:lnTo>
                    <a:pt x="0" y="7313"/>
                  </a:lnTo>
                  <a:lnTo>
                    <a:pt x="5699" y="9502"/>
                  </a:lnTo>
                  <a:lnTo>
                    <a:pt x="5699" y="237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"/>
            <p:cNvSpPr/>
            <p:nvPr/>
          </p:nvSpPr>
          <p:spPr>
            <a:xfrm>
              <a:off x="9125271" y="2435585"/>
              <a:ext cx="38953" cy="32158"/>
            </a:xfrm>
            <a:custGeom>
              <a:rect b="b" l="l" r="r" t="t"/>
              <a:pathLst>
                <a:path extrusionOk="0" h="937" w="1135">
                  <a:moveTo>
                    <a:pt x="359" y="0"/>
                  </a:moveTo>
                  <a:cubicBezTo>
                    <a:pt x="160" y="0"/>
                    <a:pt x="0" y="105"/>
                    <a:pt x="26" y="359"/>
                  </a:cubicBezTo>
                  <a:cubicBezTo>
                    <a:pt x="26" y="381"/>
                    <a:pt x="26" y="404"/>
                    <a:pt x="26" y="426"/>
                  </a:cubicBezTo>
                  <a:cubicBezTo>
                    <a:pt x="84" y="689"/>
                    <a:pt x="401" y="937"/>
                    <a:pt x="667" y="937"/>
                  </a:cubicBezTo>
                  <a:cubicBezTo>
                    <a:pt x="813" y="937"/>
                    <a:pt x="944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"/>
            <p:cNvSpPr/>
            <p:nvPr/>
          </p:nvSpPr>
          <p:spPr>
            <a:xfrm>
              <a:off x="8853114" y="2273973"/>
              <a:ext cx="327276" cy="265328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3"/>
            <p:cNvSpPr/>
            <p:nvPr/>
          </p:nvSpPr>
          <p:spPr>
            <a:xfrm>
              <a:off x="8877138" y="2054016"/>
              <a:ext cx="329197" cy="335787"/>
            </a:xfrm>
            <a:custGeom>
              <a:rect b="b" l="l" r="r" t="t"/>
              <a:pathLst>
                <a:path extrusionOk="0" h="9784" w="9592">
                  <a:moveTo>
                    <a:pt x="9592" y="1"/>
                  </a:moveTo>
                  <a:cubicBezTo>
                    <a:pt x="9321" y="181"/>
                    <a:pt x="9073" y="373"/>
                    <a:pt x="8813" y="553"/>
                  </a:cubicBezTo>
                  <a:cubicBezTo>
                    <a:pt x="7854" y="1264"/>
                    <a:pt x="6951" y="1975"/>
                    <a:pt x="6127" y="2697"/>
                  </a:cubicBezTo>
                  <a:cubicBezTo>
                    <a:pt x="5304" y="3408"/>
                    <a:pt x="4559" y="4119"/>
                    <a:pt x="3904" y="4808"/>
                  </a:cubicBezTo>
                  <a:cubicBezTo>
                    <a:pt x="3250" y="5496"/>
                    <a:pt x="2674" y="6150"/>
                    <a:pt x="2189" y="6748"/>
                  </a:cubicBezTo>
                  <a:lnTo>
                    <a:pt x="1512" y="7595"/>
                  </a:lnTo>
                  <a:lnTo>
                    <a:pt x="971" y="8340"/>
                  </a:lnTo>
                  <a:cubicBezTo>
                    <a:pt x="643" y="8780"/>
                    <a:pt x="429" y="9163"/>
                    <a:pt x="260" y="9400"/>
                  </a:cubicBezTo>
                  <a:cubicBezTo>
                    <a:pt x="90" y="9649"/>
                    <a:pt x="0" y="9784"/>
                    <a:pt x="0" y="9784"/>
                  </a:cubicBezTo>
                  <a:lnTo>
                    <a:pt x="271" y="9412"/>
                  </a:lnTo>
                  <a:cubicBezTo>
                    <a:pt x="451" y="9175"/>
                    <a:pt x="688" y="8813"/>
                    <a:pt x="1027" y="8385"/>
                  </a:cubicBezTo>
                  <a:cubicBezTo>
                    <a:pt x="1208" y="8159"/>
                    <a:pt x="1388" y="7922"/>
                    <a:pt x="1591" y="7662"/>
                  </a:cubicBezTo>
                  <a:lnTo>
                    <a:pt x="2302" y="6839"/>
                  </a:lnTo>
                  <a:cubicBezTo>
                    <a:pt x="2810" y="6263"/>
                    <a:pt x="3397" y="5620"/>
                    <a:pt x="4074" y="4966"/>
                  </a:cubicBezTo>
                  <a:cubicBezTo>
                    <a:pt x="4739" y="4300"/>
                    <a:pt x="5496" y="3611"/>
                    <a:pt x="6331" y="2912"/>
                  </a:cubicBezTo>
                  <a:cubicBezTo>
                    <a:pt x="7154" y="2212"/>
                    <a:pt x="8057" y="1513"/>
                    <a:pt x="9027" y="836"/>
                  </a:cubicBezTo>
                  <a:lnTo>
                    <a:pt x="9592" y="452"/>
                  </a:lnTo>
                  <a:lnTo>
                    <a:pt x="9592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"/>
            <p:cNvSpPr/>
            <p:nvPr/>
          </p:nvSpPr>
          <p:spPr>
            <a:xfrm>
              <a:off x="8877515" y="2061772"/>
              <a:ext cx="328820" cy="401613"/>
            </a:xfrm>
            <a:custGeom>
              <a:rect b="b" l="l" r="r" t="t"/>
              <a:pathLst>
                <a:path extrusionOk="0" h="11702" w="9581">
                  <a:moveTo>
                    <a:pt x="9581" y="0"/>
                  </a:moveTo>
                  <a:cubicBezTo>
                    <a:pt x="6116" y="2381"/>
                    <a:pt x="2641" y="5518"/>
                    <a:pt x="0" y="9558"/>
                  </a:cubicBezTo>
                  <a:lnTo>
                    <a:pt x="4616" y="11702"/>
                  </a:lnTo>
                  <a:cubicBezTo>
                    <a:pt x="6105" y="9648"/>
                    <a:pt x="7764" y="7707"/>
                    <a:pt x="9581" y="5936"/>
                  </a:cubicBezTo>
                  <a:lnTo>
                    <a:pt x="9581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3"/>
            <p:cNvSpPr/>
            <p:nvPr/>
          </p:nvSpPr>
          <p:spPr>
            <a:xfrm>
              <a:off x="9035902" y="2265461"/>
              <a:ext cx="170433" cy="277340"/>
            </a:xfrm>
            <a:custGeom>
              <a:rect b="b" l="l" r="r" t="t"/>
              <a:pathLst>
                <a:path extrusionOk="0" h="8081" w="4966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3"/>
            <p:cNvSpPr/>
            <p:nvPr/>
          </p:nvSpPr>
          <p:spPr>
            <a:xfrm>
              <a:off x="8577764" y="-174725"/>
              <a:ext cx="623526" cy="1299698"/>
            </a:xfrm>
            <a:custGeom>
              <a:rect b="b" l="l" r="r" t="t"/>
              <a:pathLst>
                <a:path extrusionOk="0" h="37870" w="18168">
                  <a:moveTo>
                    <a:pt x="2122" y="0"/>
                  </a:moveTo>
                  <a:cubicBezTo>
                    <a:pt x="1885" y="2167"/>
                    <a:pt x="1535" y="4311"/>
                    <a:pt x="1039" y="6421"/>
                  </a:cubicBezTo>
                  <a:cubicBezTo>
                    <a:pt x="0" y="10720"/>
                    <a:pt x="1490" y="16915"/>
                    <a:pt x="3634" y="20549"/>
                  </a:cubicBezTo>
                  <a:cubicBezTo>
                    <a:pt x="6015" y="24577"/>
                    <a:pt x="5518" y="23968"/>
                    <a:pt x="7933" y="28030"/>
                  </a:cubicBezTo>
                  <a:cubicBezTo>
                    <a:pt x="10935" y="33085"/>
                    <a:pt x="13835" y="35827"/>
                    <a:pt x="16757" y="37238"/>
                  </a:cubicBezTo>
                  <a:cubicBezTo>
                    <a:pt x="17288" y="37486"/>
                    <a:pt x="17750" y="37701"/>
                    <a:pt x="18168" y="37870"/>
                  </a:cubicBezTo>
                  <a:lnTo>
                    <a:pt x="18168" y="0"/>
                  </a:ln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"/>
            <p:cNvSpPr/>
            <p:nvPr/>
          </p:nvSpPr>
          <p:spPr>
            <a:xfrm>
              <a:off x="9196417" y="-84944"/>
              <a:ext cx="15719" cy="14620"/>
            </a:xfrm>
            <a:custGeom>
              <a:rect b="b" l="l" r="r" t="t"/>
              <a:pathLst>
                <a:path extrusionOk="0" h="426" w="458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2" y="420"/>
                    <a:pt x="235" y="425"/>
                    <a:pt x="256" y="425"/>
                  </a:cubicBezTo>
                  <a:cubicBezTo>
                    <a:pt x="399" y="425"/>
                    <a:pt x="458" y="188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6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"/>
            <p:cNvSpPr/>
            <p:nvPr/>
          </p:nvSpPr>
          <p:spPr>
            <a:xfrm>
              <a:off x="9182689" y="-109826"/>
              <a:ext cx="14758" cy="11669"/>
            </a:xfrm>
            <a:custGeom>
              <a:rect b="b" l="l" r="r" t="t"/>
              <a:pathLst>
                <a:path extrusionOk="0" h="340" w="430">
                  <a:moveTo>
                    <a:pt x="273" y="1"/>
                  </a:moveTo>
                  <a:cubicBezTo>
                    <a:pt x="236" y="1"/>
                    <a:pt x="203" y="11"/>
                    <a:pt x="170" y="28"/>
                  </a:cubicBezTo>
                  <a:cubicBezTo>
                    <a:pt x="102" y="61"/>
                    <a:pt x="0" y="140"/>
                    <a:pt x="23" y="242"/>
                  </a:cubicBezTo>
                  <a:cubicBezTo>
                    <a:pt x="37" y="312"/>
                    <a:pt x="86" y="340"/>
                    <a:pt x="144" y="340"/>
                  </a:cubicBezTo>
                  <a:cubicBezTo>
                    <a:pt x="224" y="340"/>
                    <a:pt x="322" y="285"/>
                    <a:pt x="361" y="219"/>
                  </a:cubicBezTo>
                  <a:cubicBezTo>
                    <a:pt x="429" y="118"/>
                    <a:pt x="384" y="28"/>
                    <a:pt x="316" y="5"/>
                  </a:cubicBezTo>
                  <a:cubicBezTo>
                    <a:pt x="301" y="2"/>
                    <a:pt x="287" y="1"/>
                    <a:pt x="27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3"/>
            <p:cNvSpPr/>
            <p:nvPr/>
          </p:nvSpPr>
          <p:spPr>
            <a:xfrm>
              <a:off x="9190719" y="-25090"/>
              <a:ext cx="20317" cy="11566"/>
            </a:xfrm>
            <a:custGeom>
              <a:rect b="b" l="l" r="r" t="t"/>
              <a:pathLst>
                <a:path extrusionOk="0" h="337" w="592">
                  <a:moveTo>
                    <a:pt x="314" y="1"/>
                  </a:moveTo>
                  <a:cubicBezTo>
                    <a:pt x="174" y="1"/>
                    <a:pt x="1" y="119"/>
                    <a:pt x="94" y="267"/>
                  </a:cubicBezTo>
                  <a:cubicBezTo>
                    <a:pt x="129" y="316"/>
                    <a:pt x="180" y="336"/>
                    <a:pt x="234" y="336"/>
                  </a:cubicBezTo>
                  <a:cubicBezTo>
                    <a:pt x="401" y="336"/>
                    <a:pt x="592" y="143"/>
                    <a:pt x="421" y="41"/>
                  </a:cubicBezTo>
                  <a:cubicBezTo>
                    <a:pt x="421" y="30"/>
                    <a:pt x="410" y="30"/>
                    <a:pt x="398" y="19"/>
                  </a:cubicBezTo>
                  <a:cubicBezTo>
                    <a:pt x="374" y="6"/>
                    <a:pt x="345" y="1"/>
                    <a:pt x="31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3"/>
            <p:cNvSpPr/>
            <p:nvPr/>
          </p:nvSpPr>
          <p:spPr>
            <a:xfrm>
              <a:off x="9169304" y="-76810"/>
              <a:ext cx="15684" cy="14723"/>
            </a:xfrm>
            <a:custGeom>
              <a:rect b="b" l="l" r="r" t="t"/>
              <a:pathLst>
                <a:path extrusionOk="0" h="429" w="457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5" y="422"/>
                    <a:pt x="241" y="429"/>
                    <a:pt x="264" y="429"/>
                  </a:cubicBezTo>
                  <a:cubicBezTo>
                    <a:pt x="409" y="429"/>
                    <a:pt x="457" y="186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7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3"/>
            <p:cNvSpPr/>
            <p:nvPr/>
          </p:nvSpPr>
          <p:spPr>
            <a:xfrm>
              <a:off x="9137558" y="-98603"/>
              <a:ext cx="40841" cy="29412"/>
            </a:xfrm>
            <a:custGeom>
              <a:rect b="b" l="l" r="r" t="t"/>
              <a:pathLst>
                <a:path extrusionOk="0" h="857" w="1190">
                  <a:moveTo>
                    <a:pt x="411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1" y="120"/>
                    <a:pt x="640" y="1"/>
                    <a:pt x="4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3"/>
            <p:cNvSpPr/>
            <p:nvPr/>
          </p:nvSpPr>
          <p:spPr>
            <a:xfrm>
              <a:off x="9051586" y="-40431"/>
              <a:ext cx="40326" cy="29618"/>
            </a:xfrm>
            <a:custGeom>
              <a:rect b="b" l="l" r="r" t="t"/>
              <a:pathLst>
                <a:path extrusionOk="0" h="863" w="1175">
                  <a:moveTo>
                    <a:pt x="556" y="0"/>
                  </a:moveTo>
                  <a:cubicBezTo>
                    <a:pt x="263" y="0"/>
                    <a:pt x="1" y="161"/>
                    <a:pt x="130" y="477"/>
                  </a:cubicBezTo>
                  <a:cubicBezTo>
                    <a:pt x="142" y="488"/>
                    <a:pt x="153" y="511"/>
                    <a:pt x="164" y="533"/>
                  </a:cubicBezTo>
                  <a:cubicBezTo>
                    <a:pt x="265" y="729"/>
                    <a:pt x="535" y="863"/>
                    <a:pt x="770" y="863"/>
                  </a:cubicBezTo>
                  <a:cubicBezTo>
                    <a:pt x="981" y="863"/>
                    <a:pt x="1163" y="755"/>
                    <a:pt x="1169" y="488"/>
                  </a:cubicBezTo>
                  <a:cubicBezTo>
                    <a:pt x="1174" y="161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3"/>
            <p:cNvSpPr/>
            <p:nvPr/>
          </p:nvSpPr>
          <p:spPr>
            <a:xfrm>
              <a:off x="9144902" y="568166"/>
              <a:ext cx="39640" cy="37992"/>
            </a:xfrm>
            <a:custGeom>
              <a:rect b="b" l="l" r="r" t="t"/>
              <a:pathLst>
                <a:path extrusionOk="0" h="1107" w="1155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10"/>
                    <a:pt x="266" y="133"/>
                    <a:pt x="255" y="144"/>
                  </a:cubicBezTo>
                  <a:cubicBezTo>
                    <a:pt x="1" y="429"/>
                    <a:pt x="86" y="1107"/>
                    <a:pt x="492" y="1107"/>
                  </a:cubicBezTo>
                  <a:cubicBezTo>
                    <a:pt x="537" y="1107"/>
                    <a:pt x="586" y="1098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3"/>
            <p:cNvSpPr/>
            <p:nvPr/>
          </p:nvSpPr>
          <p:spPr>
            <a:xfrm>
              <a:off x="9127914" y="291993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47" y="1"/>
                  </a:moveTo>
                  <a:cubicBezTo>
                    <a:pt x="577" y="1"/>
                    <a:pt x="501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7" y="1050"/>
                    <a:pt x="1021" y="935"/>
                  </a:cubicBezTo>
                  <a:cubicBezTo>
                    <a:pt x="1032" y="913"/>
                    <a:pt x="1043" y="890"/>
                    <a:pt x="1055" y="868"/>
                  </a:cubicBezTo>
                  <a:cubicBezTo>
                    <a:pt x="1205" y="558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3"/>
            <p:cNvSpPr/>
            <p:nvPr/>
          </p:nvSpPr>
          <p:spPr>
            <a:xfrm>
              <a:off x="8952264" y="-154065"/>
              <a:ext cx="51514" cy="34389"/>
            </a:xfrm>
            <a:custGeom>
              <a:rect b="b" l="l" r="r" t="t"/>
              <a:pathLst>
                <a:path extrusionOk="0" h="1002" w="1501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lnTo>
                    <a:pt x="677" y="1001"/>
                  </a:lnTo>
                  <a:cubicBezTo>
                    <a:pt x="1095" y="933"/>
                    <a:pt x="1501" y="233"/>
                    <a:pt x="971" y="30"/>
                  </a:cubicBezTo>
                  <a:cubicBezTo>
                    <a:pt x="918" y="9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"/>
            <p:cNvSpPr/>
            <p:nvPr/>
          </p:nvSpPr>
          <p:spPr>
            <a:xfrm>
              <a:off x="9074546" y="-107046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86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"/>
            <p:cNvSpPr/>
            <p:nvPr/>
          </p:nvSpPr>
          <p:spPr>
            <a:xfrm>
              <a:off x="8982980" y="-75163"/>
              <a:ext cx="39193" cy="32570"/>
            </a:xfrm>
            <a:custGeom>
              <a:rect b="b" l="l" r="r" t="t"/>
              <a:pathLst>
                <a:path extrusionOk="0" h="949" w="1142">
                  <a:moveTo>
                    <a:pt x="479" y="0"/>
                  </a:moveTo>
                  <a:cubicBezTo>
                    <a:pt x="335" y="0"/>
                    <a:pt x="206" y="74"/>
                    <a:pt x="143" y="259"/>
                  </a:cubicBezTo>
                  <a:cubicBezTo>
                    <a:pt x="1" y="644"/>
                    <a:pt x="450" y="949"/>
                    <a:pt x="787" y="949"/>
                  </a:cubicBezTo>
                  <a:cubicBezTo>
                    <a:pt x="983" y="949"/>
                    <a:pt x="1142" y="846"/>
                    <a:pt x="1125" y="597"/>
                  </a:cubicBezTo>
                  <a:cubicBezTo>
                    <a:pt x="1125" y="575"/>
                    <a:pt x="1114" y="552"/>
                    <a:pt x="1114" y="530"/>
                  </a:cubicBezTo>
                  <a:cubicBezTo>
                    <a:pt x="1070" y="258"/>
                    <a:pt x="748" y="0"/>
                    <a:pt x="47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3"/>
            <p:cNvSpPr/>
            <p:nvPr/>
          </p:nvSpPr>
          <p:spPr>
            <a:xfrm>
              <a:off x="8935207" y="1748"/>
              <a:ext cx="42763" cy="36963"/>
            </a:xfrm>
            <a:custGeom>
              <a:rect b="b" l="l" r="r" t="t"/>
              <a:pathLst>
                <a:path extrusionOk="0" h="1077" w="1246">
                  <a:moveTo>
                    <a:pt x="761" y="0"/>
                  </a:moveTo>
                  <a:cubicBezTo>
                    <a:pt x="719" y="0"/>
                    <a:pt x="672" y="8"/>
                    <a:pt x="621" y="26"/>
                  </a:cubicBezTo>
                  <a:cubicBezTo>
                    <a:pt x="599" y="38"/>
                    <a:pt x="576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6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3"/>
            <p:cNvSpPr/>
            <p:nvPr/>
          </p:nvSpPr>
          <p:spPr>
            <a:xfrm>
              <a:off x="9138004" y="782700"/>
              <a:ext cx="39948" cy="38095"/>
            </a:xfrm>
            <a:custGeom>
              <a:rect b="b" l="l" r="r" t="t"/>
              <a:pathLst>
                <a:path extrusionOk="0" h="1110" w="1164">
                  <a:moveTo>
                    <a:pt x="531" y="0"/>
                  </a:moveTo>
                  <a:cubicBezTo>
                    <a:pt x="460" y="0"/>
                    <a:pt x="385" y="30"/>
                    <a:pt x="309" y="99"/>
                  </a:cubicBezTo>
                  <a:cubicBezTo>
                    <a:pt x="287" y="122"/>
                    <a:pt x="275" y="133"/>
                    <a:pt x="253" y="156"/>
                  </a:cubicBezTo>
                  <a:cubicBezTo>
                    <a:pt x="0" y="429"/>
                    <a:pt x="92" y="1110"/>
                    <a:pt x="495" y="1110"/>
                  </a:cubicBezTo>
                  <a:cubicBezTo>
                    <a:pt x="542" y="1110"/>
                    <a:pt x="593" y="1101"/>
                    <a:pt x="648" y="1081"/>
                  </a:cubicBezTo>
                  <a:cubicBezTo>
                    <a:pt x="1164" y="909"/>
                    <a:pt x="919" y="0"/>
                    <a:pt x="53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3"/>
            <p:cNvSpPr/>
            <p:nvPr/>
          </p:nvSpPr>
          <p:spPr>
            <a:xfrm>
              <a:off x="9026979" y="276549"/>
              <a:ext cx="42900" cy="28692"/>
            </a:xfrm>
            <a:custGeom>
              <a:rect b="b" l="l" r="r" t="t"/>
              <a:pathLst>
                <a:path extrusionOk="0" h="836" w="1250">
                  <a:moveTo>
                    <a:pt x="648" y="0"/>
                  </a:moveTo>
                  <a:cubicBezTo>
                    <a:pt x="317" y="0"/>
                    <a:pt x="0" y="196"/>
                    <a:pt x="182" y="528"/>
                  </a:cubicBezTo>
                  <a:cubicBezTo>
                    <a:pt x="193" y="550"/>
                    <a:pt x="204" y="561"/>
                    <a:pt x="227" y="584"/>
                  </a:cubicBezTo>
                  <a:cubicBezTo>
                    <a:pt x="337" y="741"/>
                    <a:pt x="571" y="835"/>
                    <a:pt x="785" y="835"/>
                  </a:cubicBezTo>
                  <a:cubicBezTo>
                    <a:pt x="1031" y="835"/>
                    <a:pt x="1250" y="711"/>
                    <a:pt x="1220" y="415"/>
                  </a:cubicBezTo>
                  <a:cubicBezTo>
                    <a:pt x="1190" y="128"/>
                    <a:pt x="914" y="0"/>
                    <a:pt x="6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3"/>
            <p:cNvSpPr/>
            <p:nvPr/>
          </p:nvSpPr>
          <p:spPr>
            <a:xfrm>
              <a:off x="9069192" y="52919"/>
              <a:ext cx="40772" cy="38164"/>
            </a:xfrm>
            <a:custGeom>
              <a:rect b="b" l="l" r="r" t="t"/>
              <a:pathLst>
                <a:path extrusionOk="0" h="1112" w="1188">
                  <a:moveTo>
                    <a:pt x="501" y="0"/>
                  </a:moveTo>
                  <a:cubicBezTo>
                    <a:pt x="422" y="0"/>
                    <a:pt x="339" y="38"/>
                    <a:pt x="261" y="126"/>
                  </a:cubicBezTo>
                  <a:cubicBezTo>
                    <a:pt x="238" y="149"/>
                    <a:pt x="227" y="160"/>
                    <a:pt x="215" y="183"/>
                  </a:cubicBezTo>
                  <a:cubicBezTo>
                    <a:pt x="0" y="486"/>
                    <a:pt x="141" y="1111"/>
                    <a:pt x="520" y="1111"/>
                  </a:cubicBezTo>
                  <a:cubicBezTo>
                    <a:pt x="579" y="1111"/>
                    <a:pt x="643" y="1096"/>
                    <a:pt x="712" y="1063"/>
                  </a:cubicBezTo>
                  <a:cubicBezTo>
                    <a:pt x="1187" y="839"/>
                    <a:pt x="878" y="0"/>
                    <a:pt x="50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3"/>
            <p:cNvSpPr/>
            <p:nvPr/>
          </p:nvSpPr>
          <p:spPr>
            <a:xfrm>
              <a:off x="8937953" y="73786"/>
              <a:ext cx="51240" cy="28897"/>
            </a:xfrm>
            <a:custGeom>
              <a:rect b="b" l="l" r="r" t="t"/>
              <a:pathLst>
                <a:path extrusionOk="0" h="842" w="1493">
                  <a:moveTo>
                    <a:pt x="893" y="1"/>
                  </a:moveTo>
                  <a:cubicBezTo>
                    <a:pt x="479" y="1"/>
                    <a:pt x="0" y="416"/>
                    <a:pt x="372" y="715"/>
                  </a:cubicBezTo>
                  <a:cubicBezTo>
                    <a:pt x="395" y="726"/>
                    <a:pt x="406" y="748"/>
                    <a:pt x="429" y="760"/>
                  </a:cubicBezTo>
                  <a:cubicBezTo>
                    <a:pt x="518" y="816"/>
                    <a:pt x="633" y="842"/>
                    <a:pt x="751" y="842"/>
                  </a:cubicBezTo>
                  <a:cubicBezTo>
                    <a:pt x="1107" y="842"/>
                    <a:pt x="1492" y="603"/>
                    <a:pt x="1297" y="229"/>
                  </a:cubicBezTo>
                  <a:cubicBezTo>
                    <a:pt x="1211" y="66"/>
                    <a:pt x="1057" y="1"/>
                    <a:pt x="89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"/>
            <p:cNvSpPr/>
            <p:nvPr/>
          </p:nvSpPr>
          <p:spPr>
            <a:xfrm>
              <a:off x="9130179" y="87274"/>
              <a:ext cx="40154" cy="30133"/>
            </a:xfrm>
            <a:custGeom>
              <a:rect b="b" l="l" r="r" t="t"/>
              <a:pathLst>
                <a:path extrusionOk="0" h="878" w="1170">
                  <a:moveTo>
                    <a:pt x="404" y="1"/>
                  </a:moveTo>
                  <a:cubicBezTo>
                    <a:pt x="204" y="1"/>
                    <a:pt x="33" y="101"/>
                    <a:pt x="18" y="355"/>
                  </a:cubicBezTo>
                  <a:cubicBezTo>
                    <a:pt x="1" y="698"/>
                    <a:pt x="351" y="877"/>
                    <a:pt x="655" y="877"/>
                  </a:cubicBezTo>
                  <a:cubicBezTo>
                    <a:pt x="932" y="877"/>
                    <a:pt x="1169" y="729"/>
                    <a:pt x="1056" y="423"/>
                  </a:cubicBezTo>
                  <a:cubicBezTo>
                    <a:pt x="1056" y="401"/>
                    <a:pt x="1045" y="378"/>
                    <a:pt x="1034" y="355"/>
                  </a:cubicBezTo>
                  <a:cubicBezTo>
                    <a:pt x="935" y="151"/>
                    <a:pt x="648" y="1"/>
                    <a:pt x="40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3"/>
            <p:cNvSpPr/>
            <p:nvPr/>
          </p:nvSpPr>
          <p:spPr>
            <a:xfrm>
              <a:off x="9079488" y="450963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2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3"/>
            <p:cNvSpPr/>
            <p:nvPr/>
          </p:nvSpPr>
          <p:spPr>
            <a:xfrm>
              <a:off x="9032230" y="-134742"/>
              <a:ext cx="40841" cy="29378"/>
            </a:xfrm>
            <a:custGeom>
              <a:rect b="b" l="l" r="r" t="t"/>
              <a:pathLst>
                <a:path extrusionOk="0" h="856" w="1190">
                  <a:moveTo>
                    <a:pt x="415" y="0"/>
                  </a:moveTo>
                  <a:cubicBezTo>
                    <a:pt x="193" y="0"/>
                    <a:pt x="0" y="114"/>
                    <a:pt x="6" y="392"/>
                  </a:cubicBezTo>
                  <a:cubicBezTo>
                    <a:pt x="12" y="705"/>
                    <a:pt x="324" y="855"/>
                    <a:pt x="612" y="855"/>
                  </a:cubicBezTo>
                  <a:cubicBezTo>
                    <a:pt x="915" y="855"/>
                    <a:pt x="1189" y="689"/>
                    <a:pt x="1044" y="370"/>
                  </a:cubicBezTo>
                  <a:cubicBezTo>
                    <a:pt x="1033" y="347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3"/>
            <p:cNvSpPr/>
            <p:nvPr/>
          </p:nvSpPr>
          <p:spPr>
            <a:xfrm>
              <a:off x="9077875" y="526295"/>
              <a:ext cx="41047" cy="37683"/>
            </a:xfrm>
            <a:custGeom>
              <a:rect b="b" l="l" r="r" t="t"/>
              <a:pathLst>
                <a:path extrusionOk="0" h="1098" w="1196">
                  <a:moveTo>
                    <a:pt x="638" y="0"/>
                  </a:moveTo>
                  <a:cubicBezTo>
                    <a:pt x="568" y="0"/>
                    <a:pt x="492" y="24"/>
                    <a:pt x="414" y="78"/>
                  </a:cubicBezTo>
                  <a:cubicBezTo>
                    <a:pt x="0" y="365"/>
                    <a:pt x="396" y="1097"/>
                    <a:pt x="757" y="1097"/>
                  </a:cubicBezTo>
                  <a:cubicBezTo>
                    <a:pt x="849" y="1097"/>
                    <a:pt x="939" y="1050"/>
                    <a:pt x="1012" y="935"/>
                  </a:cubicBezTo>
                  <a:lnTo>
                    <a:pt x="1046" y="867"/>
                  </a:lnTo>
                  <a:cubicBezTo>
                    <a:pt x="1196" y="558"/>
                    <a:pt x="980" y="0"/>
                    <a:pt x="63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3"/>
            <p:cNvSpPr/>
            <p:nvPr/>
          </p:nvSpPr>
          <p:spPr>
            <a:xfrm>
              <a:off x="9016134" y="440495"/>
              <a:ext cx="50588" cy="28794"/>
            </a:xfrm>
            <a:custGeom>
              <a:rect b="b" l="l" r="r" t="t"/>
              <a:pathLst>
                <a:path extrusionOk="0" h="839" w="1474">
                  <a:moveTo>
                    <a:pt x="713" y="1"/>
                  </a:moveTo>
                  <a:cubicBezTo>
                    <a:pt x="366" y="1"/>
                    <a:pt x="1" y="221"/>
                    <a:pt x="182" y="592"/>
                  </a:cubicBezTo>
                  <a:cubicBezTo>
                    <a:pt x="266" y="768"/>
                    <a:pt x="430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lnTo>
                    <a:pt x="1062" y="95"/>
                  </a:lnTo>
                  <a:cubicBezTo>
                    <a:pt x="967" y="31"/>
                    <a:pt x="841" y="1"/>
                    <a:pt x="71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"/>
            <p:cNvSpPr/>
            <p:nvPr/>
          </p:nvSpPr>
          <p:spPr>
            <a:xfrm>
              <a:off x="9063701" y="212061"/>
              <a:ext cx="51240" cy="34629"/>
            </a:xfrm>
            <a:custGeom>
              <a:rect b="b" l="l" r="r" t="t"/>
              <a:pathLst>
                <a:path extrusionOk="0" h="1009" w="1493">
                  <a:moveTo>
                    <a:pt x="810" y="1"/>
                  </a:moveTo>
                  <a:cubicBezTo>
                    <a:pt x="294" y="1"/>
                    <a:pt x="1" y="1009"/>
                    <a:pt x="577" y="1009"/>
                  </a:cubicBezTo>
                  <a:cubicBezTo>
                    <a:pt x="589" y="1009"/>
                    <a:pt x="600" y="1008"/>
                    <a:pt x="612" y="1007"/>
                  </a:cubicBezTo>
                  <a:lnTo>
                    <a:pt x="680" y="996"/>
                  </a:lnTo>
                  <a:cubicBezTo>
                    <a:pt x="1098" y="928"/>
                    <a:pt x="1493" y="206"/>
                    <a:pt x="951" y="26"/>
                  </a:cubicBezTo>
                  <a:cubicBezTo>
                    <a:pt x="902" y="9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"/>
            <p:cNvSpPr/>
            <p:nvPr/>
          </p:nvSpPr>
          <p:spPr>
            <a:xfrm>
              <a:off x="9048532" y="134292"/>
              <a:ext cx="39640" cy="36963"/>
            </a:xfrm>
            <a:custGeom>
              <a:rect b="b" l="l" r="r" t="t"/>
              <a:pathLst>
                <a:path extrusionOk="0" h="1077" w="1155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59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"/>
            <p:cNvSpPr/>
            <p:nvPr/>
          </p:nvSpPr>
          <p:spPr>
            <a:xfrm>
              <a:off x="9047125" y="347968"/>
              <a:ext cx="42420" cy="36963"/>
            </a:xfrm>
            <a:custGeom>
              <a:rect b="b" l="l" r="r" t="t"/>
              <a:pathLst>
                <a:path extrusionOk="0" h="1077" w="1236">
                  <a:moveTo>
                    <a:pt x="759" y="0"/>
                  </a:moveTo>
                  <a:cubicBezTo>
                    <a:pt x="718" y="0"/>
                    <a:pt x="672" y="8"/>
                    <a:pt x="621" y="26"/>
                  </a:cubicBezTo>
                  <a:cubicBezTo>
                    <a:pt x="599" y="38"/>
                    <a:pt x="576" y="49"/>
                    <a:pt x="554" y="60"/>
                  </a:cubicBezTo>
                  <a:cubicBezTo>
                    <a:pt x="181" y="241"/>
                    <a:pt x="1" y="1031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59" y="1076"/>
                    <a:pt x="1236" y="0"/>
                    <a:pt x="75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3"/>
            <p:cNvSpPr/>
            <p:nvPr/>
          </p:nvSpPr>
          <p:spPr>
            <a:xfrm>
              <a:off x="9097678" y="441113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415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lnTo>
                    <a:pt x="1010" y="303"/>
                  </a:ln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"/>
            <p:cNvSpPr/>
            <p:nvPr/>
          </p:nvSpPr>
          <p:spPr>
            <a:xfrm>
              <a:off x="8913139" y="289384"/>
              <a:ext cx="42728" cy="36688"/>
            </a:xfrm>
            <a:custGeom>
              <a:rect b="b" l="l" r="r" t="t"/>
              <a:pathLst>
                <a:path extrusionOk="0" h="1069" w="1245">
                  <a:moveTo>
                    <a:pt x="767" y="1"/>
                  </a:moveTo>
                  <a:cubicBezTo>
                    <a:pt x="723" y="1"/>
                    <a:pt x="675" y="10"/>
                    <a:pt x="621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81" y="233"/>
                    <a:pt x="1" y="1034"/>
                    <a:pt x="565" y="1068"/>
                  </a:cubicBezTo>
                  <a:cubicBezTo>
                    <a:pt x="573" y="1068"/>
                    <a:pt x="581" y="1068"/>
                    <a:pt x="589" y="1068"/>
                  </a:cubicBezTo>
                  <a:cubicBezTo>
                    <a:pt x="1157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3"/>
            <p:cNvSpPr/>
            <p:nvPr/>
          </p:nvSpPr>
          <p:spPr>
            <a:xfrm>
              <a:off x="9155404" y="13899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52" y="541"/>
                  </a:cubicBezTo>
                  <a:cubicBezTo>
                    <a:pt x="259" y="730"/>
                    <a:pt x="529" y="861"/>
                    <a:pt x="764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"/>
            <p:cNvSpPr/>
            <p:nvPr/>
          </p:nvSpPr>
          <p:spPr>
            <a:xfrm>
              <a:off x="9165529" y="-115111"/>
              <a:ext cx="41596" cy="36860"/>
            </a:xfrm>
            <a:custGeom>
              <a:rect b="b" l="l" r="r" t="t"/>
              <a:pathLst>
                <a:path extrusionOk="0" h="1074" w="1212">
                  <a:moveTo>
                    <a:pt x="639" y="1"/>
                  </a:moveTo>
                  <a:cubicBezTo>
                    <a:pt x="51" y="1"/>
                    <a:pt x="0" y="1073"/>
                    <a:pt x="469" y="1073"/>
                  </a:cubicBezTo>
                  <a:cubicBezTo>
                    <a:pt x="516" y="1073"/>
                    <a:pt x="567" y="1063"/>
                    <a:pt x="624" y="1039"/>
                  </a:cubicBezTo>
                  <a:cubicBezTo>
                    <a:pt x="647" y="1039"/>
                    <a:pt x="670" y="1028"/>
                    <a:pt x="692" y="1017"/>
                  </a:cubicBezTo>
                  <a:cubicBezTo>
                    <a:pt x="1065" y="813"/>
                    <a:pt x="1211" y="12"/>
                    <a:pt x="647" y="1"/>
                  </a:cubicBezTo>
                  <a:cubicBezTo>
                    <a:pt x="644" y="1"/>
                    <a:pt x="641" y="1"/>
                    <a:pt x="63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"/>
            <p:cNvSpPr/>
            <p:nvPr/>
          </p:nvSpPr>
          <p:spPr>
            <a:xfrm>
              <a:off x="9067648" y="16472"/>
              <a:ext cx="43346" cy="28760"/>
            </a:xfrm>
            <a:custGeom>
              <a:rect b="b" l="l" r="r" t="t"/>
              <a:pathLst>
                <a:path extrusionOk="0" h="838" w="1263">
                  <a:moveTo>
                    <a:pt x="674" y="1"/>
                  </a:moveTo>
                  <a:cubicBezTo>
                    <a:pt x="336" y="1"/>
                    <a:pt x="1" y="207"/>
                    <a:pt x="193" y="534"/>
                  </a:cubicBezTo>
                  <a:cubicBezTo>
                    <a:pt x="204" y="557"/>
                    <a:pt x="215" y="579"/>
                    <a:pt x="238" y="602"/>
                  </a:cubicBezTo>
                  <a:cubicBezTo>
                    <a:pt x="350" y="750"/>
                    <a:pt x="577" y="837"/>
                    <a:pt x="786" y="837"/>
                  </a:cubicBezTo>
                  <a:cubicBezTo>
                    <a:pt x="1038" y="837"/>
                    <a:pt x="1263" y="708"/>
                    <a:pt x="1220" y="399"/>
                  </a:cubicBezTo>
                  <a:cubicBezTo>
                    <a:pt x="1190" y="120"/>
                    <a:pt x="931" y="1"/>
                    <a:pt x="67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"/>
            <p:cNvSpPr/>
            <p:nvPr/>
          </p:nvSpPr>
          <p:spPr>
            <a:xfrm>
              <a:off x="9096305" y="624828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"/>
            <p:cNvSpPr/>
            <p:nvPr/>
          </p:nvSpPr>
          <p:spPr>
            <a:xfrm>
              <a:off x="9163160" y="-42662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47" y="0"/>
                  </a:moveTo>
                  <a:cubicBezTo>
                    <a:pt x="257" y="0"/>
                    <a:pt x="1" y="155"/>
                    <a:pt x="129" y="463"/>
                  </a:cubicBezTo>
                  <a:cubicBezTo>
                    <a:pt x="129" y="485"/>
                    <a:pt x="141" y="508"/>
                    <a:pt x="152" y="531"/>
                  </a:cubicBezTo>
                  <a:cubicBezTo>
                    <a:pt x="259" y="727"/>
                    <a:pt x="532" y="860"/>
                    <a:pt x="768" y="860"/>
                  </a:cubicBezTo>
                  <a:cubicBezTo>
                    <a:pt x="980" y="860"/>
                    <a:pt x="1162" y="752"/>
                    <a:pt x="1167" y="485"/>
                  </a:cubicBezTo>
                  <a:cubicBezTo>
                    <a:pt x="1173" y="161"/>
                    <a:pt x="843" y="0"/>
                    <a:pt x="5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"/>
            <p:cNvSpPr/>
            <p:nvPr/>
          </p:nvSpPr>
          <p:spPr>
            <a:xfrm>
              <a:off x="8964448" y="84974"/>
              <a:ext cx="38988" cy="32810"/>
            </a:xfrm>
            <a:custGeom>
              <a:rect b="b" l="l" r="r" t="t"/>
              <a:pathLst>
                <a:path extrusionOk="0" h="956" w="1136">
                  <a:moveTo>
                    <a:pt x="488" y="1"/>
                  </a:moveTo>
                  <a:cubicBezTo>
                    <a:pt x="349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6" y="956"/>
                  </a:cubicBezTo>
                  <a:cubicBezTo>
                    <a:pt x="984" y="956"/>
                    <a:pt x="1136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9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"/>
            <p:cNvSpPr/>
            <p:nvPr/>
          </p:nvSpPr>
          <p:spPr>
            <a:xfrm>
              <a:off x="8918013" y="18119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1"/>
                  </a:moveTo>
                  <a:cubicBezTo>
                    <a:pt x="49" y="1"/>
                    <a:pt x="1" y="1082"/>
                    <a:pt x="467" y="1082"/>
                  </a:cubicBezTo>
                  <a:cubicBezTo>
                    <a:pt x="512" y="1082"/>
                    <a:pt x="561" y="1072"/>
                    <a:pt x="615" y="1050"/>
                  </a:cubicBezTo>
                  <a:cubicBezTo>
                    <a:pt x="637" y="1039"/>
                    <a:pt x="660" y="1028"/>
                    <a:pt x="682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"/>
            <p:cNvSpPr/>
            <p:nvPr/>
          </p:nvSpPr>
          <p:spPr>
            <a:xfrm>
              <a:off x="8987682" y="-131654"/>
              <a:ext cx="41047" cy="29241"/>
            </a:xfrm>
            <a:custGeom>
              <a:rect b="b" l="l" r="r" t="t"/>
              <a:pathLst>
                <a:path extrusionOk="0" h="852" w="1196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9" y="852"/>
                  </a:cubicBezTo>
                  <a:cubicBezTo>
                    <a:pt x="915" y="852"/>
                    <a:pt x="1195" y="684"/>
                    <a:pt x="1056" y="370"/>
                  </a:cubicBezTo>
                  <a:cubicBezTo>
                    <a:pt x="1045" y="348"/>
                    <a:pt x="1033" y="325"/>
                    <a:pt x="1022" y="302"/>
                  </a:cubicBezTo>
                  <a:cubicBezTo>
                    <a:pt x="913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3"/>
            <p:cNvSpPr/>
            <p:nvPr/>
          </p:nvSpPr>
          <p:spPr>
            <a:xfrm>
              <a:off x="9148918" y="374841"/>
              <a:ext cx="41287" cy="37649"/>
            </a:xfrm>
            <a:custGeom>
              <a:rect b="b" l="l" r="r" t="t"/>
              <a:pathLst>
                <a:path extrusionOk="0" h="1097" w="1203">
                  <a:moveTo>
                    <a:pt x="443" y="1"/>
                  </a:moveTo>
                  <a:cubicBezTo>
                    <a:pt x="349" y="1"/>
                    <a:pt x="258" y="50"/>
                    <a:pt x="183" y="169"/>
                  </a:cubicBezTo>
                  <a:cubicBezTo>
                    <a:pt x="172" y="180"/>
                    <a:pt x="161" y="203"/>
                    <a:pt x="149" y="225"/>
                  </a:cubicBezTo>
                  <a:cubicBezTo>
                    <a:pt x="0" y="542"/>
                    <a:pt x="205" y="1097"/>
                    <a:pt x="548" y="1097"/>
                  </a:cubicBezTo>
                  <a:cubicBezTo>
                    <a:pt x="620" y="1097"/>
                    <a:pt x="699" y="1072"/>
                    <a:pt x="781" y="1015"/>
                  </a:cubicBezTo>
                  <a:cubicBezTo>
                    <a:pt x="1202" y="728"/>
                    <a:pt x="806" y="1"/>
                    <a:pt x="44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3"/>
            <p:cNvSpPr/>
            <p:nvPr/>
          </p:nvSpPr>
          <p:spPr>
            <a:xfrm>
              <a:off x="8950960" y="-43074"/>
              <a:ext cx="41012" cy="29378"/>
            </a:xfrm>
            <a:custGeom>
              <a:rect b="b" l="l" r="r" t="t"/>
              <a:pathLst>
                <a:path extrusionOk="0" h="856" w="1195">
                  <a:moveTo>
                    <a:pt x="582" y="1"/>
                  </a:moveTo>
                  <a:cubicBezTo>
                    <a:pt x="278" y="1"/>
                    <a:pt x="1" y="167"/>
                    <a:pt x="140" y="486"/>
                  </a:cubicBezTo>
                  <a:cubicBezTo>
                    <a:pt x="151" y="509"/>
                    <a:pt x="162" y="531"/>
                    <a:pt x="174" y="554"/>
                  </a:cubicBezTo>
                  <a:cubicBezTo>
                    <a:pt x="282" y="737"/>
                    <a:pt x="544" y="856"/>
                    <a:pt x="774" y="856"/>
                  </a:cubicBezTo>
                  <a:cubicBezTo>
                    <a:pt x="999" y="856"/>
                    <a:pt x="1195" y="742"/>
                    <a:pt x="1189" y="464"/>
                  </a:cubicBezTo>
                  <a:cubicBezTo>
                    <a:pt x="1184" y="151"/>
                    <a:pt x="871" y="1"/>
                    <a:pt x="5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"/>
            <p:cNvSpPr/>
            <p:nvPr/>
          </p:nvSpPr>
          <p:spPr>
            <a:xfrm>
              <a:off x="9162543" y="119191"/>
              <a:ext cx="51514" cy="34389"/>
            </a:xfrm>
            <a:custGeom>
              <a:rect b="b" l="l" r="r" t="t"/>
              <a:pathLst>
                <a:path extrusionOk="0" h="1002" w="1501">
                  <a:moveTo>
                    <a:pt x="919" y="0"/>
                  </a:moveTo>
                  <a:cubicBezTo>
                    <a:pt x="910" y="0"/>
                    <a:pt x="901" y="0"/>
                    <a:pt x="892" y="1"/>
                  </a:cubicBezTo>
                  <a:lnTo>
                    <a:pt x="824" y="1"/>
                  </a:lnTo>
                  <a:cubicBezTo>
                    <a:pt x="407" y="69"/>
                    <a:pt x="1" y="768"/>
                    <a:pt x="531" y="971"/>
                  </a:cubicBezTo>
                  <a:cubicBezTo>
                    <a:pt x="583" y="992"/>
                    <a:pt x="634" y="1001"/>
                    <a:pt x="683" y="1001"/>
                  </a:cubicBezTo>
                  <a:cubicBezTo>
                    <a:pt x="1190" y="1001"/>
                    <a:pt x="1501" y="0"/>
                    <a:pt x="9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"/>
            <p:cNvSpPr/>
            <p:nvPr/>
          </p:nvSpPr>
          <p:spPr>
            <a:xfrm>
              <a:off x="8962285" y="243258"/>
              <a:ext cx="40189" cy="30030"/>
            </a:xfrm>
            <a:custGeom>
              <a:rect b="b" l="l" r="r" t="t"/>
              <a:pathLst>
                <a:path extrusionOk="0" h="875" w="1171">
                  <a:moveTo>
                    <a:pt x="523" y="0"/>
                  </a:moveTo>
                  <a:cubicBezTo>
                    <a:pt x="244" y="0"/>
                    <a:pt x="1" y="150"/>
                    <a:pt x="114" y="460"/>
                  </a:cubicBezTo>
                  <a:cubicBezTo>
                    <a:pt x="114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2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3"/>
            <p:cNvSpPr/>
            <p:nvPr/>
          </p:nvSpPr>
          <p:spPr>
            <a:xfrm>
              <a:off x="9111475" y="36892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41" y="1079"/>
                  </a:cubicBezTo>
                  <a:cubicBezTo>
                    <a:pt x="544" y="1079"/>
                    <a:pt x="548" y="1079"/>
                    <a:pt x="552" y="1079"/>
                  </a:cubicBezTo>
                  <a:cubicBezTo>
                    <a:pt x="1143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"/>
            <p:cNvSpPr/>
            <p:nvPr/>
          </p:nvSpPr>
          <p:spPr>
            <a:xfrm>
              <a:off x="8956142" y="36411"/>
              <a:ext cx="41527" cy="36757"/>
            </a:xfrm>
            <a:custGeom>
              <a:rect b="b" l="l" r="r" t="t"/>
              <a:pathLst>
                <a:path extrusionOk="0" h="1071" w="1210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58"/>
                    <a:pt x="0" y="1059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63" y="1070"/>
                    <a:pt x="1209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3"/>
            <p:cNvSpPr/>
            <p:nvPr/>
          </p:nvSpPr>
          <p:spPr>
            <a:xfrm>
              <a:off x="9027391" y="181722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92" y="1"/>
                  </a:moveTo>
                  <a:cubicBezTo>
                    <a:pt x="285" y="1"/>
                    <a:pt x="1" y="171"/>
                    <a:pt x="147" y="492"/>
                  </a:cubicBezTo>
                  <a:cubicBezTo>
                    <a:pt x="158" y="503"/>
                    <a:pt x="170" y="526"/>
                    <a:pt x="181" y="549"/>
                  </a:cubicBezTo>
                  <a:cubicBezTo>
                    <a:pt x="289" y="731"/>
                    <a:pt x="548" y="850"/>
                    <a:pt x="776" y="850"/>
                  </a:cubicBezTo>
                  <a:cubicBezTo>
                    <a:pt x="998" y="850"/>
                    <a:pt x="1191" y="737"/>
                    <a:pt x="1185" y="458"/>
                  </a:cubicBezTo>
                  <a:cubicBezTo>
                    <a:pt x="1185" y="148"/>
                    <a:pt x="878" y="1"/>
                    <a:pt x="5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3"/>
            <p:cNvSpPr/>
            <p:nvPr/>
          </p:nvSpPr>
          <p:spPr>
            <a:xfrm>
              <a:off x="9100286" y="271298"/>
              <a:ext cx="38850" cy="32913"/>
            </a:xfrm>
            <a:custGeom>
              <a:rect b="b" l="l" r="r" t="t"/>
              <a:pathLst>
                <a:path extrusionOk="0" h="959" w="1132">
                  <a:moveTo>
                    <a:pt x="342" y="0"/>
                  </a:moveTo>
                  <a:cubicBezTo>
                    <a:pt x="154" y="0"/>
                    <a:pt x="1" y="100"/>
                    <a:pt x="9" y="342"/>
                  </a:cubicBezTo>
                  <a:lnTo>
                    <a:pt x="9" y="410"/>
                  </a:lnTo>
                  <a:cubicBezTo>
                    <a:pt x="54" y="691"/>
                    <a:pt x="370" y="958"/>
                    <a:pt x="640" y="958"/>
                  </a:cubicBezTo>
                  <a:cubicBezTo>
                    <a:pt x="781" y="958"/>
                    <a:pt x="910" y="885"/>
                    <a:pt x="980" y="703"/>
                  </a:cubicBezTo>
                  <a:cubicBezTo>
                    <a:pt x="1132" y="319"/>
                    <a:pt x="679" y="0"/>
                    <a:pt x="34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"/>
            <p:cNvSpPr/>
            <p:nvPr/>
          </p:nvSpPr>
          <p:spPr>
            <a:xfrm>
              <a:off x="9140303" y="425085"/>
              <a:ext cx="38919" cy="32604"/>
            </a:xfrm>
            <a:custGeom>
              <a:rect b="b" l="l" r="r" t="t"/>
              <a:pathLst>
                <a:path extrusionOk="0" h="950" w="1134">
                  <a:moveTo>
                    <a:pt x="352" y="1"/>
                  </a:moveTo>
                  <a:cubicBezTo>
                    <a:pt x="157" y="1"/>
                    <a:pt x="0" y="104"/>
                    <a:pt x="17" y="352"/>
                  </a:cubicBezTo>
                  <a:cubicBezTo>
                    <a:pt x="17" y="375"/>
                    <a:pt x="17" y="397"/>
                    <a:pt x="17" y="420"/>
                  </a:cubicBezTo>
                  <a:cubicBezTo>
                    <a:pt x="68" y="692"/>
                    <a:pt x="388" y="949"/>
                    <a:pt x="657" y="949"/>
                  </a:cubicBezTo>
                  <a:cubicBezTo>
                    <a:pt x="802" y="949"/>
                    <a:pt x="931" y="876"/>
                    <a:pt x="998" y="691"/>
                  </a:cubicBezTo>
                  <a:cubicBezTo>
                    <a:pt x="1134" y="305"/>
                    <a:pt x="687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"/>
            <p:cNvSpPr/>
            <p:nvPr/>
          </p:nvSpPr>
          <p:spPr>
            <a:xfrm>
              <a:off x="8894366" y="60710"/>
              <a:ext cx="40292" cy="29687"/>
            </a:xfrm>
            <a:custGeom>
              <a:rect b="b" l="l" r="r" t="t"/>
              <a:pathLst>
                <a:path extrusionOk="0" h="865" w="1174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18" y="864"/>
                  </a:cubicBezTo>
                  <a:cubicBezTo>
                    <a:pt x="911" y="864"/>
                    <a:pt x="1174" y="706"/>
                    <a:pt x="1044" y="396"/>
                  </a:cubicBezTo>
                  <a:cubicBezTo>
                    <a:pt x="1044" y="373"/>
                    <a:pt x="1033" y="351"/>
                    <a:pt x="1021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3"/>
            <p:cNvSpPr/>
            <p:nvPr/>
          </p:nvSpPr>
          <p:spPr>
            <a:xfrm>
              <a:off x="9122320" y="-61778"/>
              <a:ext cx="39674" cy="38027"/>
            </a:xfrm>
            <a:custGeom>
              <a:rect b="b" l="l" r="r" t="t"/>
              <a:pathLst>
                <a:path extrusionOk="0" h="1108" w="1156">
                  <a:moveTo>
                    <a:pt x="656" y="1"/>
                  </a:moveTo>
                  <a:cubicBezTo>
                    <a:pt x="610" y="1"/>
                    <a:pt x="561" y="9"/>
                    <a:pt x="507" y="27"/>
                  </a:cubicBezTo>
                  <a:cubicBezTo>
                    <a:pt x="0" y="199"/>
                    <a:pt x="238" y="1107"/>
                    <a:pt x="632" y="1107"/>
                  </a:cubicBezTo>
                  <a:cubicBezTo>
                    <a:pt x="703" y="1107"/>
                    <a:pt x="779" y="1078"/>
                    <a:pt x="857" y="1009"/>
                  </a:cubicBezTo>
                  <a:cubicBezTo>
                    <a:pt x="868" y="997"/>
                    <a:pt x="890" y="986"/>
                    <a:pt x="902" y="963"/>
                  </a:cubicBezTo>
                  <a:cubicBezTo>
                    <a:pt x="1156" y="679"/>
                    <a:pt x="1071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"/>
            <p:cNvSpPr/>
            <p:nvPr/>
          </p:nvSpPr>
          <p:spPr>
            <a:xfrm>
              <a:off x="9127056" y="342580"/>
              <a:ext cx="50691" cy="28829"/>
            </a:xfrm>
            <a:custGeom>
              <a:rect b="b" l="l" r="r" t="t"/>
              <a:pathLst>
                <a:path extrusionOk="0" h="840" w="1477">
                  <a:moveTo>
                    <a:pt x="877" y="1"/>
                  </a:moveTo>
                  <a:cubicBezTo>
                    <a:pt x="469" y="1"/>
                    <a:pt x="0" y="385"/>
                    <a:pt x="358" y="702"/>
                  </a:cubicBezTo>
                  <a:cubicBezTo>
                    <a:pt x="380" y="714"/>
                    <a:pt x="391" y="725"/>
                    <a:pt x="414" y="748"/>
                  </a:cubicBezTo>
                  <a:cubicBezTo>
                    <a:pt x="507" y="810"/>
                    <a:pt x="629" y="840"/>
                    <a:pt x="755" y="840"/>
                  </a:cubicBezTo>
                  <a:cubicBezTo>
                    <a:pt x="1104" y="840"/>
                    <a:pt x="1477" y="613"/>
                    <a:pt x="1294" y="240"/>
                  </a:cubicBezTo>
                  <a:cubicBezTo>
                    <a:pt x="1210" y="69"/>
                    <a:pt x="1049" y="1"/>
                    <a:pt x="8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3"/>
            <p:cNvSpPr/>
            <p:nvPr/>
          </p:nvSpPr>
          <p:spPr>
            <a:xfrm>
              <a:off x="9081204" y="77733"/>
              <a:ext cx="51240" cy="34629"/>
            </a:xfrm>
            <a:custGeom>
              <a:rect b="b" l="l" r="r" t="t"/>
              <a:pathLst>
                <a:path extrusionOk="0" h="1009" w="1493">
                  <a:moveTo>
                    <a:pt x="916" y="0"/>
                  </a:moveTo>
                  <a:cubicBezTo>
                    <a:pt x="905" y="0"/>
                    <a:pt x="893" y="1"/>
                    <a:pt x="881" y="2"/>
                  </a:cubicBezTo>
                  <a:cubicBezTo>
                    <a:pt x="858" y="2"/>
                    <a:pt x="836" y="2"/>
                    <a:pt x="802" y="13"/>
                  </a:cubicBezTo>
                  <a:cubicBezTo>
                    <a:pt x="396" y="81"/>
                    <a:pt x="1" y="791"/>
                    <a:pt x="543" y="983"/>
                  </a:cubicBezTo>
                  <a:cubicBezTo>
                    <a:pt x="590" y="1000"/>
                    <a:pt x="637" y="1008"/>
                    <a:pt x="681" y="1008"/>
                  </a:cubicBezTo>
                  <a:cubicBezTo>
                    <a:pt x="1190" y="1008"/>
                    <a:pt x="1492" y="0"/>
                    <a:pt x="9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3"/>
            <p:cNvSpPr/>
            <p:nvPr/>
          </p:nvSpPr>
          <p:spPr>
            <a:xfrm>
              <a:off x="8901402" y="1087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36" y="1038"/>
                    <a:pt x="658" y="1027"/>
                    <a:pt x="681" y="1016"/>
                  </a:cubicBezTo>
                  <a:cubicBezTo>
                    <a:pt x="1053" y="813"/>
                    <a:pt x="1200" y="12"/>
                    <a:pt x="636" y="0"/>
                  </a:cubicBezTo>
                  <a:cubicBezTo>
                    <a:pt x="633" y="0"/>
                    <a:pt x="630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3"/>
            <p:cNvSpPr/>
            <p:nvPr/>
          </p:nvSpPr>
          <p:spPr>
            <a:xfrm>
              <a:off x="9050419" y="101688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406" y="1"/>
                  </a:moveTo>
                  <a:cubicBezTo>
                    <a:pt x="194" y="1"/>
                    <a:pt x="12" y="108"/>
                    <a:pt x="6" y="376"/>
                  </a:cubicBezTo>
                  <a:cubicBezTo>
                    <a:pt x="1" y="700"/>
                    <a:pt x="331" y="861"/>
                    <a:pt x="626" y="861"/>
                  </a:cubicBezTo>
                  <a:cubicBezTo>
                    <a:pt x="917" y="861"/>
                    <a:pt x="1173" y="706"/>
                    <a:pt x="1045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3"/>
            <p:cNvSpPr/>
            <p:nvPr/>
          </p:nvSpPr>
          <p:spPr>
            <a:xfrm>
              <a:off x="9173456" y="436377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582" y="0"/>
                  </a:moveTo>
                  <a:cubicBezTo>
                    <a:pt x="278" y="0"/>
                    <a:pt x="0" y="167"/>
                    <a:pt x="145" y="486"/>
                  </a:cubicBezTo>
                  <a:cubicBezTo>
                    <a:pt x="156" y="508"/>
                    <a:pt x="168" y="531"/>
                    <a:pt x="179" y="554"/>
                  </a:cubicBezTo>
                  <a:cubicBezTo>
                    <a:pt x="288" y="736"/>
                    <a:pt x="546" y="855"/>
                    <a:pt x="774" y="855"/>
                  </a:cubicBezTo>
                  <a:cubicBezTo>
                    <a:pt x="996" y="855"/>
                    <a:pt x="1189" y="742"/>
                    <a:pt x="1183" y="463"/>
                  </a:cubicBezTo>
                  <a:cubicBezTo>
                    <a:pt x="1183" y="150"/>
                    <a:pt x="871" y="0"/>
                    <a:pt x="58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3"/>
            <p:cNvSpPr/>
            <p:nvPr/>
          </p:nvSpPr>
          <p:spPr>
            <a:xfrm>
              <a:off x="9126507" y="-12117"/>
              <a:ext cx="38953" cy="32741"/>
            </a:xfrm>
            <a:custGeom>
              <a:rect b="b" l="l" r="r" t="t"/>
              <a:pathLst>
                <a:path extrusionOk="0" h="954" w="1135">
                  <a:moveTo>
                    <a:pt x="345" y="1"/>
                  </a:moveTo>
                  <a:cubicBezTo>
                    <a:pt x="154" y="1"/>
                    <a:pt x="0" y="100"/>
                    <a:pt x="12" y="340"/>
                  </a:cubicBezTo>
                  <a:cubicBezTo>
                    <a:pt x="12" y="363"/>
                    <a:pt x="12" y="385"/>
                    <a:pt x="24" y="408"/>
                  </a:cubicBezTo>
                  <a:cubicBezTo>
                    <a:pt x="61" y="683"/>
                    <a:pt x="378" y="954"/>
                    <a:pt x="648" y="954"/>
                  </a:cubicBezTo>
                  <a:cubicBezTo>
                    <a:pt x="787" y="954"/>
                    <a:pt x="914" y="882"/>
                    <a:pt x="983" y="701"/>
                  </a:cubicBezTo>
                  <a:cubicBezTo>
                    <a:pt x="1134" y="312"/>
                    <a:pt x="682" y="1"/>
                    <a:pt x="34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"/>
            <p:cNvSpPr/>
            <p:nvPr/>
          </p:nvSpPr>
          <p:spPr>
            <a:xfrm>
              <a:off x="9088000" y="294086"/>
              <a:ext cx="39228" cy="32501"/>
            </a:xfrm>
            <a:custGeom>
              <a:rect b="b" l="l" r="r" t="t"/>
              <a:pathLst>
                <a:path extrusionOk="0" h="947" w="1143">
                  <a:moveTo>
                    <a:pt x="352" y="1"/>
                  </a:moveTo>
                  <a:cubicBezTo>
                    <a:pt x="157" y="1"/>
                    <a:pt x="1" y="101"/>
                    <a:pt x="17" y="344"/>
                  </a:cubicBezTo>
                  <a:lnTo>
                    <a:pt x="29" y="412"/>
                  </a:lnTo>
                  <a:cubicBezTo>
                    <a:pt x="73" y="684"/>
                    <a:pt x="395" y="946"/>
                    <a:pt x="664" y="946"/>
                  </a:cubicBezTo>
                  <a:cubicBezTo>
                    <a:pt x="807" y="946"/>
                    <a:pt x="936" y="871"/>
                    <a:pt x="999" y="682"/>
                  </a:cubicBezTo>
                  <a:cubicBezTo>
                    <a:pt x="1142" y="303"/>
                    <a:pt x="690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"/>
            <p:cNvSpPr/>
            <p:nvPr/>
          </p:nvSpPr>
          <p:spPr>
            <a:xfrm>
              <a:off x="9018845" y="247754"/>
              <a:ext cx="43037" cy="36585"/>
            </a:xfrm>
            <a:custGeom>
              <a:rect b="b" l="l" r="r" t="t"/>
              <a:pathLst>
                <a:path extrusionOk="0" h="1066" w="1254">
                  <a:moveTo>
                    <a:pt x="657" y="0"/>
                  </a:moveTo>
                  <a:cubicBezTo>
                    <a:pt x="84" y="0"/>
                    <a:pt x="0" y="1066"/>
                    <a:pt x="482" y="1066"/>
                  </a:cubicBezTo>
                  <a:cubicBezTo>
                    <a:pt x="524" y="1066"/>
                    <a:pt x="571" y="1057"/>
                    <a:pt x="622" y="1039"/>
                  </a:cubicBezTo>
                  <a:cubicBezTo>
                    <a:pt x="644" y="1028"/>
                    <a:pt x="667" y="1017"/>
                    <a:pt x="689" y="1006"/>
                  </a:cubicBezTo>
                  <a:cubicBezTo>
                    <a:pt x="1062" y="825"/>
                    <a:pt x="1254" y="35"/>
                    <a:pt x="689" y="1"/>
                  </a:cubicBezTo>
                  <a:cubicBezTo>
                    <a:pt x="678" y="0"/>
                    <a:pt x="667" y="0"/>
                    <a:pt x="65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3"/>
            <p:cNvSpPr/>
            <p:nvPr/>
          </p:nvSpPr>
          <p:spPr>
            <a:xfrm>
              <a:off x="9139891" y="181619"/>
              <a:ext cx="40498" cy="29550"/>
            </a:xfrm>
            <a:custGeom>
              <a:rect b="b" l="l" r="r" t="t"/>
              <a:pathLst>
                <a:path extrusionOk="0" h="861" w="1180">
                  <a:moveTo>
                    <a:pt x="401" y="0"/>
                  </a:moveTo>
                  <a:cubicBezTo>
                    <a:pt x="191" y="0"/>
                    <a:pt x="11" y="106"/>
                    <a:pt x="6" y="371"/>
                  </a:cubicBezTo>
                  <a:cubicBezTo>
                    <a:pt x="0" y="700"/>
                    <a:pt x="328" y="861"/>
                    <a:pt x="624" y="861"/>
                  </a:cubicBezTo>
                  <a:cubicBezTo>
                    <a:pt x="917" y="861"/>
                    <a:pt x="1179" y="703"/>
                    <a:pt x="1056" y="394"/>
                  </a:cubicBezTo>
                  <a:cubicBezTo>
                    <a:pt x="1044" y="371"/>
                    <a:pt x="1033" y="348"/>
                    <a:pt x="1022" y="326"/>
                  </a:cubicBezTo>
                  <a:cubicBezTo>
                    <a:pt x="914" y="135"/>
                    <a:pt x="638" y="0"/>
                    <a:pt x="40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3"/>
            <p:cNvSpPr/>
            <p:nvPr/>
          </p:nvSpPr>
          <p:spPr>
            <a:xfrm>
              <a:off x="9106910" y="-146514"/>
              <a:ext cx="42934" cy="28692"/>
            </a:xfrm>
            <a:custGeom>
              <a:rect b="b" l="l" r="r" t="t"/>
              <a:pathLst>
                <a:path extrusionOk="0" h="836" w="1251">
                  <a:moveTo>
                    <a:pt x="471" y="0"/>
                  </a:moveTo>
                  <a:cubicBezTo>
                    <a:pt x="221" y="0"/>
                    <a:pt x="0" y="127"/>
                    <a:pt x="30" y="431"/>
                  </a:cubicBezTo>
                  <a:cubicBezTo>
                    <a:pt x="61" y="711"/>
                    <a:pt x="333" y="836"/>
                    <a:pt x="597" y="836"/>
                  </a:cubicBezTo>
                  <a:cubicBezTo>
                    <a:pt x="930" y="836"/>
                    <a:pt x="1251" y="639"/>
                    <a:pt x="1069" y="307"/>
                  </a:cubicBezTo>
                  <a:cubicBezTo>
                    <a:pt x="1057" y="284"/>
                    <a:pt x="1046" y="273"/>
                    <a:pt x="1035" y="250"/>
                  </a:cubicBezTo>
                  <a:cubicBezTo>
                    <a:pt x="920" y="94"/>
                    <a:pt x="685" y="0"/>
                    <a:pt x="4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3"/>
            <p:cNvSpPr/>
            <p:nvPr/>
          </p:nvSpPr>
          <p:spPr>
            <a:xfrm>
              <a:off x="9044722" y="-9715"/>
              <a:ext cx="40841" cy="38267"/>
            </a:xfrm>
            <a:custGeom>
              <a:rect b="b" l="l" r="r" t="t"/>
              <a:pathLst>
                <a:path extrusionOk="0" h="1115" w="1190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694" y="1114"/>
                  </a:cubicBezTo>
                  <a:cubicBezTo>
                    <a:pt x="772" y="1114"/>
                    <a:pt x="853" y="1078"/>
                    <a:pt x="928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3"/>
            <p:cNvSpPr/>
            <p:nvPr/>
          </p:nvSpPr>
          <p:spPr>
            <a:xfrm>
              <a:off x="8927107" y="-100628"/>
              <a:ext cx="40875" cy="29241"/>
            </a:xfrm>
            <a:custGeom>
              <a:rect b="b" l="l" r="r" t="t"/>
              <a:pathLst>
                <a:path extrusionOk="0" h="852" w="1191">
                  <a:moveTo>
                    <a:pt x="588" y="0"/>
                  </a:moveTo>
                  <a:cubicBezTo>
                    <a:pt x="282" y="0"/>
                    <a:pt x="1" y="167"/>
                    <a:pt x="146" y="482"/>
                  </a:cubicBezTo>
                  <a:cubicBezTo>
                    <a:pt x="158" y="504"/>
                    <a:pt x="158" y="527"/>
                    <a:pt x="180" y="549"/>
                  </a:cubicBezTo>
                  <a:cubicBezTo>
                    <a:pt x="289" y="732"/>
                    <a:pt x="548" y="851"/>
                    <a:pt x="775" y="851"/>
                  </a:cubicBezTo>
                  <a:cubicBezTo>
                    <a:pt x="998" y="851"/>
                    <a:pt x="1190" y="738"/>
                    <a:pt x="1185" y="459"/>
                  </a:cubicBezTo>
                  <a:cubicBezTo>
                    <a:pt x="1185" y="148"/>
                    <a:pt x="875" y="0"/>
                    <a:pt x="58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3"/>
            <p:cNvSpPr/>
            <p:nvPr/>
          </p:nvSpPr>
          <p:spPr>
            <a:xfrm>
              <a:off x="9161788" y="289007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87" y="0"/>
                  </a:moveTo>
                  <a:cubicBezTo>
                    <a:pt x="281" y="0"/>
                    <a:pt x="1" y="171"/>
                    <a:pt x="147" y="492"/>
                  </a:cubicBezTo>
                  <a:cubicBezTo>
                    <a:pt x="147" y="503"/>
                    <a:pt x="158" y="526"/>
                    <a:pt x="169" y="548"/>
                  </a:cubicBezTo>
                  <a:cubicBezTo>
                    <a:pt x="278" y="731"/>
                    <a:pt x="539" y="850"/>
                    <a:pt x="770" y="850"/>
                  </a:cubicBezTo>
                  <a:cubicBezTo>
                    <a:pt x="995" y="850"/>
                    <a:pt x="1190" y="737"/>
                    <a:pt x="1185" y="458"/>
                  </a:cubicBezTo>
                  <a:cubicBezTo>
                    <a:pt x="1179" y="148"/>
                    <a:pt x="872" y="0"/>
                    <a:pt x="58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3"/>
            <p:cNvSpPr/>
            <p:nvPr/>
          </p:nvSpPr>
          <p:spPr>
            <a:xfrm>
              <a:off x="8961771" y="147437"/>
              <a:ext cx="39331" cy="32501"/>
            </a:xfrm>
            <a:custGeom>
              <a:rect b="b" l="l" r="r" t="t"/>
              <a:pathLst>
                <a:path extrusionOk="0" h="947" w="1146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3"/>
            <p:cNvSpPr/>
            <p:nvPr/>
          </p:nvSpPr>
          <p:spPr>
            <a:xfrm>
              <a:off x="9036485" y="-69088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28" y="859"/>
                    <a:pt x="622" y="859"/>
                  </a:cubicBezTo>
                  <a:cubicBezTo>
                    <a:pt x="914" y="859"/>
                    <a:pt x="1174" y="701"/>
                    <a:pt x="1044" y="386"/>
                  </a:cubicBezTo>
                  <a:cubicBezTo>
                    <a:pt x="1033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3"/>
            <p:cNvSpPr/>
            <p:nvPr/>
          </p:nvSpPr>
          <p:spPr>
            <a:xfrm>
              <a:off x="9013560" y="-13353"/>
              <a:ext cx="39605" cy="37992"/>
            </a:xfrm>
            <a:custGeom>
              <a:rect b="b" l="l" r="r" t="t"/>
              <a:pathLst>
                <a:path extrusionOk="0" h="1107" w="1154">
                  <a:moveTo>
                    <a:pt x="663" y="0"/>
                  </a:moveTo>
                  <a:cubicBezTo>
                    <a:pt x="618" y="0"/>
                    <a:pt x="569" y="8"/>
                    <a:pt x="516" y="26"/>
                  </a:cubicBezTo>
                  <a:cubicBezTo>
                    <a:pt x="0" y="198"/>
                    <a:pt x="245" y="1107"/>
                    <a:pt x="633" y="1107"/>
                  </a:cubicBezTo>
                  <a:cubicBezTo>
                    <a:pt x="704" y="1107"/>
                    <a:pt x="779" y="1077"/>
                    <a:pt x="855" y="1008"/>
                  </a:cubicBezTo>
                  <a:cubicBezTo>
                    <a:pt x="877" y="985"/>
                    <a:pt x="889" y="974"/>
                    <a:pt x="900" y="952"/>
                  </a:cubicBezTo>
                  <a:cubicBezTo>
                    <a:pt x="1154" y="677"/>
                    <a:pt x="1069" y="0"/>
                    <a:pt x="66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3"/>
            <p:cNvSpPr/>
            <p:nvPr/>
          </p:nvSpPr>
          <p:spPr>
            <a:xfrm>
              <a:off x="8945743" y="-183374"/>
              <a:ext cx="43346" cy="28932"/>
            </a:xfrm>
            <a:custGeom>
              <a:rect b="b" l="l" r="r" t="t"/>
              <a:pathLst>
                <a:path extrusionOk="0" h="843" w="1263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22"/>
                    <a:pt x="338" y="842"/>
                    <a:pt x="594" y="842"/>
                  </a:cubicBezTo>
                  <a:cubicBezTo>
                    <a:pt x="931" y="842"/>
                    <a:pt x="1263" y="635"/>
                    <a:pt x="1070" y="309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3"/>
            <p:cNvSpPr/>
            <p:nvPr/>
          </p:nvSpPr>
          <p:spPr>
            <a:xfrm>
              <a:off x="9122182" y="235296"/>
              <a:ext cx="40532" cy="38301"/>
            </a:xfrm>
            <a:custGeom>
              <a:rect b="b" l="l" r="r" t="t"/>
              <a:pathLst>
                <a:path extrusionOk="0" h="1116" w="1181">
                  <a:moveTo>
                    <a:pt x="506" y="1"/>
                  </a:moveTo>
                  <a:cubicBezTo>
                    <a:pt x="430" y="1"/>
                    <a:pt x="351" y="35"/>
                    <a:pt x="274" y="116"/>
                  </a:cubicBezTo>
                  <a:cubicBezTo>
                    <a:pt x="263" y="127"/>
                    <a:pt x="240" y="150"/>
                    <a:pt x="229" y="172"/>
                  </a:cubicBezTo>
                  <a:cubicBezTo>
                    <a:pt x="1" y="470"/>
                    <a:pt x="130" y="1115"/>
                    <a:pt x="516" y="1115"/>
                  </a:cubicBezTo>
                  <a:cubicBezTo>
                    <a:pt x="570" y="1115"/>
                    <a:pt x="628" y="1103"/>
                    <a:pt x="691" y="1075"/>
                  </a:cubicBezTo>
                  <a:cubicBezTo>
                    <a:pt x="1180" y="859"/>
                    <a:pt x="886" y="1"/>
                    <a:pt x="5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"/>
            <p:cNvSpPr/>
            <p:nvPr/>
          </p:nvSpPr>
          <p:spPr>
            <a:xfrm>
              <a:off x="9002200" y="150937"/>
              <a:ext cx="50897" cy="34595"/>
            </a:xfrm>
            <a:custGeom>
              <a:rect b="b" l="l" r="r" t="t"/>
              <a:pathLst>
                <a:path extrusionOk="0" h="1008" w="1483">
                  <a:moveTo>
                    <a:pt x="916" y="0"/>
                  </a:moveTo>
                  <a:cubicBezTo>
                    <a:pt x="905" y="0"/>
                    <a:pt x="893" y="0"/>
                    <a:pt x="881" y="1"/>
                  </a:cubicBezTo>
                  <a:lnTo>
                    <a:pt x="802" y="1"/>
                  </a:lnTo>
                  <a:cubicBezTo>
                    <a:pt x="396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2" y="0"/>
                    <a:pt x="91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"/>
            <p:cNvSpPr/>
            <p:nvPr/>
          </p:nvSpPr>
          <p:spPr>
            <a:xfrm>
              <a:off x="9096374" y="153305"/>
              <a:ext cx="40841" cy="29344"/>
            </a:xfrm>
            <a:custGeom>
              <a:rect b="b" l="l" r="r" t="t"/>
              <a:pathLst>
                <a:path extrusionOk="0" h="855" w="119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3"/>
            <p:cNvSpPr/>
            <p:nvPr/>
          </p:nvSpPr>
          <p:spPr>
            <a:xfrm>
              <a:off x="9083538" y="146098"/>
              <a:ext cx="42728" cy="36688"/>
            </a:xfrm>
            <a:custGeom>
              <a:rect b="b" l="l" r="r" t="t"/>
              <a:pathLst>
                <a:path extrusionOk="0" h="1069" w="1245">
                  <a:moveTo>
                    <a:pt x="767" y="1"/>
                  </a:moveTo>
                  <a:cubicBezTo>
                    <a:pt x="723" y="1"/>
                    <a:pt x="675" y="10"/>
                    <a:pt x="621" y="29"/>
                  </a:cubicBezTo>
                  <a:cubicBezTo>
                    <a:pt x="599" y="29"/>
                    <a:pt x="576" y="41"/>
                    <a:pt x="554" y="52"/>
                  </a:cubicBezTo>
                  <a:cubicBezTo>
                    <a:pt x="181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8" y="1068"/>
                  </a:cubicBezTo>
                  <a:cubicBezTo>
                    <a:pt x="1156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3"/>
            <p:cNvSpPr/>
            <p:nvPr/>
          </p:nvSpPr>
          <p:spPr>
            <a:xfrm>
              <a:off x="8993654" y="304039"/>
              <a:ext cx="38988" cy="32604"/>
            </a:xfrm>
            <a:custGeom>
              <a:rect b="b" l="l" r="r" t="t"/>
              <a:pathLst>
                <a:path extrusionOk="0" h="950" w="1136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50"/>
                    <a:pt x="788" y="950"/>
                  </a:cubicBezTo>
                  <a:cubicBezTo>
                    <a:pt x="981" y="950"/>
                    <a:pt x="1135" y="849"/>
                    <a:pt x="1119" y="607"/>
                  </a:cubicBezTo>
                  <a:cubicBezTo>
                    <a:pt x="1119" y="573"/>
                    <a:pt x="1119" y="550"/>
                    <a:pt x="1119" y="528"/>
                  </a:cubicBezTo>
                  <a:cubicBezTo>
                    <a:pt x="1067" y="262"/>
                    <a:pt x="745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3"/>
            <p:cNvSpPr/>
            <p:nvPr/>
          </p:nvSpPr>
          <p:spPr>
            <a:xfrm>
              <a:off x="9113225" y="683858"/>
              <a:ext cx="41596" cy="36825"/>
            </a:xfrm>
            <a:custGeom>
              <a:rect b="b" l="l" r="r" t="t"/>
              <a:pathLst>
                <a:path extrusionOk="0" h="1073" w="1212">
                  <a:moveTo>
                    <a:pt x="639" y="0"/>
                  </a:moveTo>
                  <a:cubicBezTo>
                    <a:pt x="52" y="0"/>
                    <a:pt x="1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8" y="1038"/>
                    <a:pt x="670" y="1027"/>
                    <a:pt x="693" y="1016"/>
                  </a:cubicBezTo>
                  <a:cubicBezTo>
                    <a:pt x="1065" y="813"/>
                    <a:pt x="1212" y="12"/>
                    <a:pt x="648" y="0"/>
                  </a:cubicBezTo>
                  <a:cubicBezTo>
                    <a:pt x="645" y="0"/>
                    <a:pt x="642" y="0"/>
                    <a:pt x="63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3"/>
            <p:cNvSpPr/>
            <p:nvPr/>
          </p:nvSpPr>
          <p:spPr>
            <a:xfrm>
              <a:off x="9162337" y="493005"/>
              <a:ext cx="40875" cy="29241"/>
            </a:xfrm>
            <a:custGeom>
              <a:rect b="b" l="l" r="r" t="t"/>
              <a:pathLst>
                <a:path extrusionOk="0" h="852" w="1191">
                  <a:moveTo>
                    <a:pt x="420" y="1"/>
                  </a:moveTo>
                  <a:cubicBezTo>
                    <a:pt x="196" y="1"/>
                    <a:pt x="1" y="114"/>
                    <a:pt x="7" y="393"/>
                  </a:cubicBezTo>
                  <a:cubicBezTo>
                    <a:pt x="12" y="705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1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3"/>
            <p:cNvSpPr/>
            <p:nvPr/>
          </p:nvSpPr>
          <p:spPr>
            <a:xfrm>
              <a:off x="8940664" y="227505"/>
              <a:ext cx="40292" cy="29687"/>
            </a:xfrm>
            <a:custGeom>
              <a:rect b="b" l="l" r="r" t="t"/>
              <a:pathLst>
                <a:path extrusionOk="0" h="865" w="1174">
                  <a:moveTo>
                    <a:pt x="554" y="0"/>
                  </a:moveTo>
                  <a:cubicBezTo>
                    <a:pt x="263" y="0"/>
                    <a:pt x="0" y="158"/>
                    <a:pt x="124" y="467"/>
                  </a:cubicBezTo>
                  <a:cubicBezTo>
                    <a:pt x="135" y="490"/>
                    <a:pt x="146" y="512"/>
                    <a:pt x="158" y="535"/>
                  </a:cubicBezTo>
                  <a:cubicBezTo>
                    <a:pt x="259" y="731"/>
                    <a:pt x="529" y="865"/>
                    <a:pt x="764" y="865"/>
                  </a:cubicBezTo>
                  <a:cubicBezTo>
                    <a:pt x="974" y="865"/>
                    <a:pt x="1157" y="757"/>
                    <a:pt x="1162" y="490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3"/>
            <p:cNvSpPr/>
            <p:nvPr/>
          </p:nvSpPr>
          <p:spPr>
            <a:xfrm>
              <a:off x="8957515" y="410808"/>
              <a:ext cx="41630" cy="37134"/>
            </a:xfrm>
            <a:custGeom>
              <a:rect b="b" l="l" r="r" t="t"/>
              <a:pathLst>
                <a:path extrusionOk="0" h="1082" w="1213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4" y="1016"/>
                  </a:cubicBezTo>
                  <a:cubicBezTo>
                    <a:pt x="1055" y="813"/>
                    <a:pt x="1213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3"/>
            <p:cNvSpPr/>
            <p:nvPr/>
          </p:nvSpPr>
          <p:spPr>
            <a:xfrm>
              <a:off x="8978244" y="365403"/>
              <a:ext cx="43621" cy="28863"/>
            </a:xfrm>
            <a:custGeom>
              <a:rect b="b" l="l" r="r" t="t"/>
              <a:pathLst>
                <a:path extrusionOk="0" h="841" w="1271">
                  <a:moveTo>
                    <a:pt x="484" y="0"/>
                  </a:moveTo>
                  <a:cubicBezTo>
                    <a:pt x="228" y="0"/>
                    <a:pt x="1" y="133"/>
                    <a:pt x="44" y="444"/>
                  </a:cubicBezTo>
                  <a:cubicBezTo>
                    <a:pt x="78" y="721"/>
                    <a:pt x="339" y="841"/>
                    <a:pt x="596" y="841"/>
                  </a:cubicBezTo>
                  <a:cubicBezTo>
                    <a:pt x="936" y="841"/>
                    <a:pt x="1270" y="631"/>
                    <a:pt x="1071" y="297"/>
                  </a:cubicBezTo>
                  <a:cubicBezTo>
                    <a:pt x="1060" y="274"/>
                    <a:pt x="1049" y="263"/>
                    <a:pt x="1037" y="241"/>
                  </a:cubicBezTo>
                  <a:cubicBezTo>
                    <a:pt x="921" y="89"/>
                    <a:pt x="693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3"/>
            <p:cNvSpPr/>
            <p:nvPr/>
          </p:nvSpPr>
          <p:spPr>
            <a:xfrm>
              <a:off x="9050282" y="553854"/>
              <a:ext cx="50347" cy="28692"/>
            </a:xfrm>
            <a:custGeom>
              <a:rect b="b" l="l" r="r" t="t"/>
              <a:pathLst>
                <a:path extrusionOk="0" h="836" w="1467">
                  <a:moveTo>
                    <a:pt x="869" y="1"/>
                  </a:moveTo>
                  <a:cubicBezTo>
                    <a:pt x="464" y="1"/>
                    <a:pt x="0" y="387"/>
                    <a:pt x="349" y="696"/>
                  </a:cubicBezTo>
                  <a:cubicBezTo>
                    <a:pt x="372" y="719"/>
                    <a:pt x="383" y="730"/>
                    <a:pt x="405" y="741"/>
                  </a:cubicBezTo>
                  <a:cubicBezTo>
                    <a:pt x="500" y="806"/>
                    <a:pt x="626" y="836"/>
                    <a:pt x="754" y="836"/>
                  </a:cubicBezTo>
                  <a:cubicBezTo>
                    <a:pt x="1101" y="836"/>
                    <a:pt x="1467" y="615"/>
                    <a:pt x="1286" y="245"/>
                  </a:cubicBezTo>
                  <a:cubicBezTo>
                    <a:pt x="1201" y="70"/>
                    <a:pt x="1040" y="1"/>
                    <a:pt x="86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3"/>
            <p:cNvSpPr/>
            <p:nvPr/>
          </p:nvSpPr>
          <p:spPr>
            <a:xfrm>
              <a:off x="9037858" y="470765"/>
              <a:ext cx="40772" cy="38130"/>
            </a:xfrm>
            <a:custGeom>
              <a:rect b="b" l="l" r="r" t="t"/>
              <a:pathLst>
                <a:path extrusionOk="0" h="1111" w="1188">
                  <a:moveTo>
                    <a:pt x="673" y="0"/>
                  </a:moveTo>
                  <a:cubicBezTo>
                    <a:pt x="616" y="0"/>
                    <a:pt x="553" y="15"/>
                    <a:pt x="485" y="48"/>
                  </a:cubicBezTo>
                  <a:cubicBezTo>
                    <a:pt x="1" y="272"/>
                    <a:pt x="324" y="1111"/>
                    <a:pt x="699" y="1111"/>
                  </a:cubicBezTo>
                  <a:cubicBezTo>
                    <a:pt x="778" y="1111"/>
                    <a:pt x="860" y="1073"/>
                    <a:pt x="937" y="985"/>
                  </a:cubicBezTo>
                  <a:cubicBezTo>
                    <a:pt x="948" y="962"/>
                    <a:pt x="970" y="940"/>
                    <a:pt x="982" y="928"/>
                  </a:cubicBezTo>
                  <a:cubicBezTo>
                    <a:pt x="1187" y="625"/>
                    <a:pt x="1045" y="0"/>
                    <a:pt x="67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3"/>
            <p:cNvSpPr/>
            <p:nvPr/>
          </p:nvSpPr>
          <p:spPr>
            <a:xfrm>
              <a:off x="9072281" y="384554"/>
              <a:ext cx="40360" cy="30099"/>
            </a:xfrm>
            <a:custGeom>
              <a:rect b="b" l="l" r="r" t="t"/>
              <a:pathLst>
                <a:path extrusionOk="0" h="877" w="1176">
                  <a:moveTo>
                    <a:pt x="523" y="0"/>
                  </a:moveTo>
                  <a:cubicBezTo>
                    <a:pt x="244" y="0"/>
                    <a:pt x="1" y="148"/>
                    <a:pt x="114" y="450"/>
                  </a:cubicBezTo>
                  <a:cubicBezTo>
                    <a:pt x="125" y="473"/>
                    <a:pt x="125" y="495"/>
                    <a:pt x="137" y="518"/>
                  </a:cubicBezTo>
                  <a:cubicBezTo>
                    <a:pt x="242" y="727"/>
                    <a:pt x="525" y="876"/>
                    <a:pt x="766" y="876"/>
                  </a:cubicBezTo>
                  <a:cubicBezTo>
                    <a:pt x="966" y="876"/>
                    <a:pt x="1137" y="774"/>
                    <a:pt x="1152" y="518"/>
                  </a:cubicBezTo>
                  <a:cubicBezTo>
                    <a:pt x="1176" y="176"/>
                    <a:pt x="828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3"/>
            <p:cNvSpPr/>
            <p:nvPr/>
          </p:nvSpPr>
          <p:spPr>
            <a:xfrm>
              <a:off x="9135224" y="633030"/>
              <a:ext cx="40498" cy="29550"/>
            </a:xfrm>
            <a:custGeom>
              <a:rect b="b" l="l" r="r" t="t"/>
              <a:pathLst>
                <a:path extrusionOk="0" h="861" w="1180">
                  <a:moveTo>
                    <a:pt x="411" y="1"/>
                  </a:moveTo>
                  <a:cubicBezTo>
                    <a:pt x="200" y="1"/>
                    <a:pt x="17" y="108"/>
                    <a:pt x="7" y="375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5"/>
                    <a:pt x="1056" y="398"/>
                  </a:cubicBezTo>
                  <a:cubicBezTo>
                    <a:pt x="1045" y="375"/>
                    <a:pt x="1034" y="353"/>
                    <a:pt x="1022" y="330"/>
                  </a:cubicBezTo>
                  <a:cubicBezTo>
                    <a:pt x="915" y="134"/>
                    <a:pt x="645" y="1"/>
                    <a:pt x="41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3"/>
            <p:cNvSpPr/>
            <p:nvPr/>
          </p:nvSpPr>
          <p:spPr>
            <a:xfrm>
              <a:off x="8932461" y="-119401"/>
              <a:ext cx="42660" cy="36619"/>
            </a:xfrm>
            <a:custGeom>
              <a:rect b="b" l="l" r="r" t="t"/>
              <a:pathLst>
                <a:path extrusionOk="0" h="1067" w="1243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lnTo>
                    <a:pt x="679" y="1017"/>
                  </a:lnTo>
                  <a:cubicBezTo>
                    <a:pt x="1062" y="826"/>
                    <a:pt x="1243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3"/>
            <p:cNvSpPr/>
            <p:nvPr/>
          </p:nvSpPr>
          <p:spPr>
            <a:xfrm>
              <a:off x="8911801" y="-17196"/>
              <a:ext cx="40498" cy="29652"/>
            </a:xfrm>
            <a:custGeom>
              <a:rect b="b" l="l" r="r" t="t"/>
              <a:pathLst>
                <a:path extrusionOk="0" h="864" w="1180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703"/>
                    <a:pt x="324" y="863"/>
                    <a:pt x="619" y="863"/>
                  </a:cubicBezTo>
                  <a:cubicBezTo>
                    <a:pt x="914" y="863"/>
                    <a:pt x="1179" y="703"/>
                    <a:pt x="1055" y="387"/>
                  </a:cubicBezTo>
                  <a:cubicBezTo>
                    <a:pt x="1044" y="364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3"/>
            <p:cNvSpPr/>
            <p:nvPr/>
          </p:nvSpPr>
          <p:spPr>
            <a:xfrm>
              <a:off x="9097232" y="483635"/>
              <a:ext cx="42934" cy="28692"/>
            </a:xfrm>
            <a:custGeom>
              <a:rect b="b" l="l" r="r" t="t"/>
              <a:pathLst>
                <a:path extrusionOk="0" h="836" w="1251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1" y="711"/>
                    <a:pt x="335" y="835"/>
                    <a:pt x="600" y="835"/>
                  </a:cubicBezTo>
                  <a:cubicBezTo>
                    <a:pt x="932" y="835"/>
                    <a:pt x="1250" y="642"/>
                    <a:pt x="1069" y="316"/>
                  </a:cubicBezTo>
                  <a:cubicBezTo>
                    <a:pt x="1057" y="294"/>
                    <a:pt x="1035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3"/>
            <p:cNvSpPr/>
            <p:nvPr/>
          </p:nvSpPr>
          <p:spPr>
            <a:xfrm>
              <a:off x="9060269" y="225480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3"/>
            <p:cNvSpPr/>
            <p:nvPr/>
          </p:nvSpPr>
          <p:spPr>
            <a:xfrm>
              <a:off x="9050625" y="181516"/>
              <a:ext cx="50862" cy="35006"/>
            </a:xfrm>
            <a:custGeom>
              <a:rect b="b" l="l" r="r" t="t"/>
              <a:pathLst>
                <a:path extrusionOk="0" h="1020" w="1482">
                  <a:moveTo>
                    <a:pt x="904" y="0"/>
                  </a:moveTo>
                  <a:cubicBezTo>
                    <a:pt x="893" y="0"/>
                    <a:pt x="881" y="1"/>
                    <a:pt x="869" y="2"/>
                  </a:cubicBezTo>
                  <a:lnTo>
                    <a:pt x="802" y="13"/>
                  </a:lnTo>
                  <a:cubicBezTo>
                    <a:pt x="395" y="92"/>
                    <a:pt x="0" y="803"/>
                    <a:pt x="531" y="995"/>
                  </a:cubicBezTo>
                  <a:cubicBezTo>
                    <a:pt x="579" y="1012"/>
                    <a:pt x="626" y="1019"/>
                    <a:pt x="671" y="1019"/>
                  </a:cubicBezTo>
                  <a:cubicBezTo>
                    <a:pt x="1187" y="1019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3"/>
            <p:cNvSpPr/>
            <p:nvPr/>
          </p:nvSpPr>
          <p:spPr>
            <a:xfrm>
              <a:off x="9088103" y="-79487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647" y="0"/>
                  </a:moveTo>
                  <a:cubicBezTo>
                    <a:pt x="75" y="0"/>
                    <a:pt x="0" y="1065"/>
                    <a:pt x="474" y="1065"/>
                  </a:cubicBezTo>
                  <a:cubicBezTo>
                    <a:pt x="516" y="1065"/>
                    <a:pt x="562" y="1057"/>
                    <a:pt x="612" y="1039"/>
                  </a:cubicBezTo>
                  <a:lnTo>
                    <a:pt x="680" y="1017"/>
                  </a:lnTo>
                  <a:cubicBezTo>
                    <a:pt x="1052" y="825"/>
                    <a:pt x="1244" y="35"/>
                    <a:pt x="680" y="1"/>
                  </a:cubicBezTo>
                  <a:cubicBezTo>
                    <a:pt x="669" y="0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3"/>
            <p:cNvSpPr/>
            <p:nvPr/>
          </p:nvSpPr>
          <p:spPr>
            <a:xfrm>
              <a:off x="9033980" y="-172838"/>
              <a:ext cx="40498" cy="29241"/>
            </a:xfrm>
            <a:custGeom>
              <a:rect b="b" l="l" r="r" t="t"/>
              <a:pathLst>
                <a:path extrusionOk="0" h="852" w="1180">
                  <a:moveTo>
                    <a:pt x="556" y="0"/>
                  </a:moveTo>
                  <a:cubicBezTo>
                    <a:pt x="263" y="0"/>
                    <a:pt x="1" y="155"/>
                    <a:pt x="124" y="464"/>
                  </a:cubicBezTo>
                  <a:cubicBezTo>
                    <a:pt x="136" y="487"/>
                    <a:pt x="147" y="509"/>
                    <a:pt x="158" y="532"/>
                  </a:cubicBezTo>
                  <a:cubicBezTo>
                    <a:pt x="265" y="721"/>
                    <a:pt x="535" y="852"/>
                    <a:pt x="771" y="852"/>
                  </a:cubicBezTo>
                  <a:cubicBezTo>
                    <a:pt x="984" y="852"/>
                    <a:pt x="1168" y="744"/>
                    <a:pt x="1174" y="476"/>
                  </a:cubicBezTo>
                  <a:cubicBezTo>
                    <a:pt x="1179" y="158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3"/>
            <p:cNvSpPr/>
            <p:nvPr/>
          </p:nvSpPr>
          <p:spPr>
            <a:xfrm>
              <a:off x="8996194" y="-55841"/>
              <a:ext cx="41287" cy="37134"/>
            </a:xfrm>
            <a:custGeom>
              <a:rect b="b" l="l" r="r" t="t"/>
              <a:pathLst>
                <a:path extrusionOk="0" h="1082" w="1203">
                  <a:moveTo>
                    <a:pt x="630" y="0"/>
                  </a:moveTo>
                  <a:cubicBezTo>
                    <a:pt x="40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0"/>
                  </a:cubicBezTo>
                  <a:cubicBezTo>
                    <a:pt x="636" y="0"/>
                    <a:pt x="633" y="0"/>
                    <a:pt x="63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3"/>
            <p:cNvSpPr/>
            <p:nvPr/>
          </p:nvSpPr>
          <p:spPr>
            <a:xfrm>
              <a:off x="9135636" y="718007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cubicBezTo>
                    <a:pt x="1033" y="337"/>
                    <a:pt x="1022" y="325"/>
                    <a:pt x="1010" y="303"/>
                  </a:cubicBez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3"/>
            <p:cNvSpPr/>
            <p:nvPr/>
          </p:nvSpPr>
          <p:spPr>
            <a:xfrm>
              <a:off x="8927828" y="139131"/>
              <a:ext cx="40463" cy="38027"/>
            </a:xfrm>
            <a:custGeom>
              <a:rect b="b" l="l" r="r" t="t"/>
              <a:pathLst>
                <a:path extrusionOk="0" h="1108" w="1179">
                  <a:moveTo>
                    <a:pt x="673" y="1"/>
                  </a:moveTo>
                  <a:cubicBezTo>
                    <a:pt x="619" y="1"/>
                    <a:pt x="561" y="13"/>
                    <a:pt x="498" y="41"/>
                  </a:cubicBezTo>
                  <a:cubicBezTo>
                    <a:pt x="1" y="247"/>
                    <a:pt x="291" y="1108"/>
                    <a:pt x="675" y="1108"/>
                  </a:cubicBezTo>
                  <a:cubicBezTo>
                    <a:pt x="753" y="1108"/>
                    <a:pt x="835" y="1072"/>
                    <a:pt x="915" y="988"/>
                  </a:cubicBezTo>
                  <a:cubicBezTo>
                    <a:pt x="927" y="977"/>
                    <a:pt x="938" y="955"/>
                    <a:pt x="960" y="943"/>
                  </a:cubicBezTo>
                  <a:cubicBezTo>
                    <a:pt x="1178" y="646"/>
                    <a:pt x="1057" y="1"/>
                    <a:pt x="67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3"/>
            <p:cNvSpPr/>
            <p:nvPr/>
          </p:nvSpPr>
          <p:spPr>
            <a:xfrm>
              <a:off x="8951509" y="164253"/>
              <a:ext cx="51514" cy="34389"/>
            </a:xfrm>
            <a:custGeom>
              <a:rect b="b" l="l" r="r" t="t"/>
              <a:pathLst>
                <a:path extrusionOk="0" h="1002" w="1501">
                  <a:moveTo>
                    <a:pt x="818" y="1"/>
                  </a:moveTo>
                  <a:cubicBezTo>
                    <a:pt x="311" y="1"/>
                    <a:pt x="0" y="1002"/>
                    <a:pt x="582" y="1002"/>
                  </a:cubicBezTo>
                  <a:cubicBezTo>
                    <a:pt x="591" y="1002"/>
                    <a:pt x="600" y="1002"/>
                    <a:pt x="609" y="1001"/>
                  </a:cubicBezTo>
                  <a:lnTo>
                    <a:pt x="677" y="1001"/>
                  </a:lnTo>
                  <a:cubicBezTo>
                    <a:pt x="1106" y="933"/>
                    <a:pt x="1500" y="234"/>
                    <a:pt x="970" y="31"/>
                  </a:cubicBezTo>
                  <a:cubicBezTo>
                    <a:pt x="918" y="10"/>
                    <a:pt x="867" y="1"/>
                    <a:pt x="8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3"/>
            <p:cNvSpPr/>
            <p:nvPr/>
          </p:nvSpPr>
          <p:spPr>
            <a:xfrm>
              <a:off x="9170265" y="465068"/>
              <a:ext cx="38953" cy="32570"/>
            </a:xfrm>
            <a:custGeom>
              <a:rect b="b" l="l" r="r" t="t"/>
              <a:pathLst>
                <a:path extrusionOk="0" h="949" w="1135">
                  <a:moveTo>
                    <a:pt x="472" y="0"/>
                  </a:moveTo>
                  <a:cubicBezTo>
                    <a:pt x="328" y="0"/>
                    <a:pt x="200" y="74"/>
                    <a:pt x="137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3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3"/>
            <p:cNvSpPr/>
            <p:nvPr/>
          </p:nvSpPr>
          <p:spPr>
            <a:xfrm>
              <a:off x="9172530" y="-178638"/>
              <a:ext cx="43106" cy="36688"/>
            </a:xfrm>
            <a:custGeom>
              <a:rect b="b" l="l" r="r" t="t"/>
              <a:pathLst>
                <a:path extrusionOk="0" h="1069" w="1256">
                  <a:moveTo>
                    <a:pt x="666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36"/>
                    <a:pt x="1255" y="35"/>
                    <a:pt x="691" y="1"/>
                  </a:cubicBezTo>
                  <a:cubicBezTo>
                    <a:pt x="683" y="1"/>
                    <a:pt x="67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3"/>
            <p:cNvSpPr/>
            <p:nvPr/>
          </p:nvSpPr>
          <p:spPr>
            <a:xfrm>
              <a:off x="9139686" y="443824"/>
              <a:ext cx="41218" cy="36757"/>
            </a:xfrm>
            <a:custGeom>
              <a:rect b="b" l="l" r="r" t="t"/>
              <a:pathLst>
                <a:path extrusionOk="0" h="1071" w="1201">
                  <a:moveTo>
                    <a:pt x="735" y="1"/>
                  </a:moveTo>
                  <a:cubicBezTo>
                    <a:pt x="691" y="1"/>
                    <a:pt x="641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47" y="258"/>
                    <a:pt x="1" y="1059"/>
                    <a:pt x="565" y="1070"/>
                  </a:cubicBezTo>
                  <a:cubicBezTo>
                    <a:pt x="571" y="1070"/>
                    <a:pt x="576" y="1070"/>
                    <a:pt x="582" y="1070"/>
                  </a:cubicBezTo>
                  <a:cubicBezTo>
                    <a:pt x="1163" y="1070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3"/>
            <p:cNvSpPr/>
            <p:nvPr/>
          </p:nvSpPr>
          <p:spPr>
            <a:xfrm>
              <a:off x="8985451" y="-169440"/>
              <a:ext cx="41356" cy="37649"/>
            </a:xfrm>
            <a:custGeom>
              <a:rect b="b" l="l" r="r" t="t"/>
              <a:pathLst>
                <a:path extrusionOk="0" h="1097" w="1205">
                  <a:moveTo>
                    <a:pt x="440" y="0"/>
                  </a:moveTo>
                  <a:cubicBezTo>
                    <a:pt x="348" y="0"/>
                    <a:pt x="258" y="48"/>
                    <a:pt x="184" y="162"/>
                  </a:cubicBezTo>
                  <a:cubicBezTo>
                    <a:pt x="173" y="185"/>
                    <a:pt x="162" y="207"/>
                    <a:pt x="150" y="219"/>
                  </a:cubicBezTo>
                  <a:cubicBezTo>
                    <a:pt x="0" y="537"/>
                    <a:pt x="216" y="1097"/>
                    <a:pt x="558" y="1097"/>
                  </a:cubicBezTo>
                  <a:cubicBezTo>
                    <a:pt x="628" y="1097"/>
                    <a:pt x="704" y="1073"/>
                    <a:pt x="782" y="1020"/>
                  </a:cubicBezTo>
                  <a:cubicBezTo>
                    <a:pt x="1205" y="732"/>
                    <a:pt x="803" y="0"/>
                    <a:pt x="44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3"/>
            <p:cNvSpPr/>
            <p:nvPr/>
          </p:nvSpPr>
          <p:spPr>
            <a:xfrm>
              <a:off x="9101590" y="348449"/>
              <a:ext cx="42797" cy="36963"/>
            </a:xfrm>
            <a:custGeom>
              <a:rect b="b" l="l" r="r" t="t"/>
              <a:pathLst>
                <a:path extrusionOk="0" h="1077" w="1247">
                  <a:moveTo>
                    <a:pt x="657" y="0"/>
                  </a:moveTo>
                  <a:cubicBezTo>
                    <a:pt x="77" y="0"/>
                    <a:pt x="0" y="1077"/>
                    <a:pt x="476" y="1077"/>
                  </a:cubicBezTo>
                  <a:cubicBezTo>
                    <a:pt x="518" y="1077"/>
                    <a:pt x="564" y="1068"/>
                    <a:pt x="614" y="1051"/>
                  </a:cubicBezTo>
                  <a:cubicBezTo>
                    <a:pt x="637" y="1039"/>
                    <a:pt x="659" y="1028"/>
                    <a:pt x="682" y="1017"/>
                  </a:cubicBezTo>
                  <a:cubicBezTo>
                    <a:pt x="1054" y="836"/>
                    <a:pt x="1246" y="35"/>
                    <a:pt x="682" y="1"/>
                  </a:cubicBezTo>
                  <a:cubicBezTo>
                    <a:pt x="674" y="1"/>
                    <a:pt x="665" y="0"/>
                    <a:pt x="65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3"/>
            <p:cNvSpPr/>
            <p:nvPr/>
          </p:nvSpPr>
          <p:spPr>
            <a:xfrm>
              <a:off x="8861694" y="61843"/>
              <a:ext cx="38988" cy="33084"/>
            </a:xfrm>
            <a:custGeom>
              <a:rect b="b" l="l" r="r" t="t"/>
              <a:pathLst>
                <a:path extrusionOk="0" h="964" w="1136">
                  <a:moveTo>
                    <a:pt x="477" y="0"/>
                  </a:moveTo>
                  <a:cubicBezTo>
                    <a:pt x="339" y="0"/>
                    <a:pt x="214" y="71"/>
                    <a:pt x="145" y="250"/>
                  </a:cubicBezTo>
                  <a:cubicBezTo>
                    <a:pt x="0" y="642"/>
                    <a:pt x="457" y="964"/>
                    <a:pt x="795" y="964"/>
                  </a:cubicBezTo>
                  <a:cubicBezTo>
                    <a:pt x="984" y="964"/>
                    <a:pt x="1135" y="864"/>
                    <a:pt x="1127" y="622"/>
                  </a:cubicBezTo>
                  <a:cubicBezTo>
                    <a:pt x="1127" y="589"/>
                    <a:pt x="1116" y="566"/>
                    <a:pt x="1116" y="544"/>
                  </a:cubicBezTo>
                  <a:cubicBezTo>
                    <a:pt x="1071" y="274"/>
                    <a:pt x="749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3"/>
            <p:cNvSpPr/>
            <p:nvPr/>
          </p:nvSpPr>
          <p:spPr>
            <a:xfrm>
              <a:off x="9157395" y="683652"/>
              <a:ext cx="40498" cy="38267"/>
            </a:xfrm>
            <a:custGeom>
              <a:rect b="b" l="l" r="r" t="t"/>
              <a:pathLst>
                <a:path extrusionOk="0" h="1115" w="1180">
                  <a:moveTo>
                    <a:pt x="664" y="0"/>
                  </a:moveTo>
                  <a:cubicBezTo>
                    <a:pt x="611" y="0"/>
                    <a:pt x="552" y="13"/>
                    <a:pt x="489" y="40"/>
                  </a:cubicBezTo>
                  <a:cubicBezTo>
                    <a:pt x="0" y="256"/>
                    <a:pt x="295" y="1115"/>
                    <a:pt x="674" y="1115"/>
                  </a:cubicBezTo>
                  <a:cubicBezTo>
                    <a:pt x="750" y="1115"/>
                    <a:pt x="829" y="1080"/>
                    <a:pt x="907" y="999"/>
                  </a:cubicBezTo>
                  <a:cubicBezTo>
                    <a:pt x="929" y="977"/>
                    <a:pt x="940" y="965"/>
                    <a:pt x="952" y="943"/>
                  </a:cubicBezTo>
                  <a:cubicBezTo>
                    <a:pt x="1180" y="646"/>
                    <a:pt x="1051" y="0"/>
                    <a:pt x="6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3"/>
            <p:cNvSpPr/>
            <p:nvPr/>
          </p:nvSpPr>
          <p:spPr>
            <a:xfrm>
              <a:off x="8980132" y="17982"/>
              <a:ext cx="50485" cy="28692"/>
            </a:xfrm>
            <a:custGeom>
              <a:rect b="b" l="l" r="r" t="t"/>
              <a:pathLst>
                <a:path extrusionOk="0" h="836" w="1471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1" y="836"/>
                    <a:pt x="1471" y="449"/>
                    <a:pt x="1107" y="140"/>
                  </a:cubicBezTo>
                  <a:cubicBezTo>
                    <a:pt x="1095" y="118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3"/>
            <p:cNvSpPr/>
            <p:nvPr/>
          </p:nvSpPr>
          <p:spPr>
            <a:xfrm>
              <a:off x="9055155" y="65755"/>
              <a:ext cx="41184" cy="36825"/>
            </a:xfrm>
            <a:custGeom>
              <a:rect b="b" l="l" r="r" t="t"/>
              <a:pathLst>
                <a:path extrusionOk="0" h="1073" w="1200">
                  <a:moveTo>
                    <a:pt x="627" y="1"/>
                  </a:moveTo>
                  <a:cubicBezTo>
                    <a:pt x="50" y="1"/>
                    <a:pt x="0" y="1073"/>
                    <a:pt x="469" y="1073"/>
                  </a:cubicBezTo>
                  <a:cubicBezTo>
                    <a:pt x="516" y="1073"/>
                    <a:pt x="567" y="1062"/>
                    <a:pt x="624" y="1039"/>
                  </a:cubicBezTo>
                  <a:cubicBezTo>
                    <a:pt x="647" y="1028"/>
                    <a:pt x="658" y="1028"/>
                    <a:pt x="681" y="1005"/>
                  </a:cubicBezTo>
                  <a:cubicBezTo>
                    <a:pt x="1053" y="813"/>
                    <a:pt x="1200" y="12"/>
                    <a:pt x="636" y="1"/>
                  </a:cubicBezTo>
                  <a:cubicBezTo>
                    <a:pt x="633" y="1"/>
                    <a:pt x="630" y="1"/>
                    <a:pt x="62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3"/>
            <p:cNvSpPr/>
            <p:nvPr/>
          </p:nvSpPr>
          <p:spPr>
            <a:xfrm>
              <a:off x="9052547" y="60571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3"/>
            <p:cNvSpPr/>
            <p:nvPr/>
          </p:nvSpPr>
          <p:spPr>
            <a:xfrm>
              <a:off x="9100218" y="550525"/>
              <a:ext cx="41150" cy="38335"/>
            </a:xfrm>
            <a:custGeom>
              <a:rect b="b" l="l" r="r" t="t"/>
              <a:pathLst>
                <a:path extrusionOk="0" h="1117" w="1199">
                  <a:moveTo>
                    <a:pt x="663" y="1"/>
                  </a:moveTo>
                  <a:cubicBezTo>
                    <a:pt x="605" y="1"/>
                    <a:pt x="542" y="15"/>
                    <a:pt x="474" y="49"/>
                  </a:cubicBezTo>
                  <a:cubicBezTo>
                    <a:pt x="1" y="290"/>
                    <a:pt x="335" y="1117"/>
                    <a:pt x="708" y="1117"/>
                  </a:cubicBezTo>
                  <a:cubicBezTo>
                    <a:pt x="788" y="1117"/>
                    <a:pt x="871" y="1078"/>
                    <a:pt x="948" y="985"/>
                  </a:cubicBezTo>
                  <a:cubicBezTo>
                    <a:pt x="970" y="963"/>
                    <a:pt x="982" y="940"/>
                    <a:pt x="993" y="929"/>
                  </a:cubicBezTo>
                  <a:cubicBezTo>
                    <a:pt x="1198" y="626"/>
                    <a:pt x="1039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3"/>
            <p:cNvSpPr/>
            <p:nvPr/>
          </p:nvSpPr>
          <p:spPr>
            <a:xfrm>
              <a:off x="9163744" y="535287"/>
              <a:ext cx="40738" cy="38095"/>
            </a:xfrm>
            <a:custGeom>
              <a:rect b="b" l="l" r="r" t="t"/>
              <a:pathLst>
                <a:path extrusionOk="0" h="1110" w="1187">
                  <a:moveTo>
                    <a:pt x="672" y="1"/>
                  </a:moveTo>
                  <a:cubicBezTo>
                    <a:pt x="612" y="1"/>
                    <a:pt x="545" y="17"/>
                    <a:pt x="473" y="53"/>
                  </a:cubicBezTo>
                  <a:cubicBezTo>
                    <a:pt x="1" y="284"/>
                    <a:pt x="327" y="1110"/>
                    <a:pt x="703" y="1110"/>
                  </a:cubicBezTo>
                  <a:cubicBezTo>
                    <a:pt x="785" y="1110"/>
                    <a:pt x="869" y="1071"/>
                    <a:pt x="947" y="978"/>
                  </a:cubicBezTo>
                  <a:cubicBezTo>
                    <a:pt x="959" y="967"/>
                    <a:pt x="970" y="944"/>
                    <a:pt x="992" y="921"/>
                  </a:cubicBezTo>
                  <a:cubicBezTo>
                    <a:pt x="1187" y="620"/>
                    <a:pt x="1046" y="1"/>
                    <a:pt x="67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3"/>
            <p:cNvSpPr/>
            <p:nvPr/>
          </p:nvSpPr>
          <p:spPr>
            <a:xfrm>
              <a:off x="9117755" y="14927"/>
              <a:ext cx="53230" cy="29550"/>
            </a:xfrm>
            <a:custGeom>
              <a:rect b="b" l="l" r="r" t="t"/>
              <a:pathLst>
                <a:path extrusionOk="0" h="861" w="1551">
                  <a:moveTo>
                    <a:pt x="820" y="0"/>
                  </a:moveTo>
                  <a:cubicBezTo>
                    <a:pt x="440" y="0"/>
                    <a:pt x="0" y="303"/>
                    <a:pt x="267" y="681"/>
                  </a:cubicBezTo>
                  <a:cubicBezTo>
                    <a:pt x="357" y="808"/>
                    <a:pt x="486" y="860"/>
                    <a:pt x="623" y="860"/>
                  </a:cubicBezTo>
                  <a:cubicBezTo>
                    <a:pt x="1052" y="860"/>
                    <a:pt x="1550" y="348"/>
                    <a:pt x="1114" y="82"/>
                  </a:cubicBezTo>
                  <a:cubicBezTo>
                    <a:pt x="1102" y="71"/>
                    <a:pt x="1080" y="60"/>
                    <a:pt x="1057" y="49"/>
                  </a:cubicBezTo>
                  <a:cubicBezTo>
                    <a:pt x="987" y="16"/>
                    <a:pt x="905" y="0"/>
                    <a:pt x="82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3"/>
            <p:cNvSpPr/>
            <p:nvPr/>
          </p:nvSpPr>
          <p:spPr>
            <a:xfrm>
              <a:off x="8595576" y="-173970"/>
              <a:ext cx="606126" cy="1306322"/>
            </a:xfrm>
            <a:custGeom>
              <a:rect b="b" l="l" r="r" t="t"/>
              <a:pathLst>
                <a:path extrusionOk="0" h="38063" w="17661">
                  <a:moveTo>
                    <a:pt x="1501" y="1"/>
                  </a:moveTo>
                  <a:cubicBezTo>
                    <a:pt x="1343" y="1389"/>
                    <a:pt x="1129" y="2777"/>
                    <a:pt x="869" y="4142"/>
                  </a:cubicBezTo>
                  <a:cubicBezTo>
                    <a:pt x="745" y="4864"/>
                    <a:pt x="565" y="5575"/>
                    <a:pt x="418" y="6297"/>
                  </a:cubicBezTo>
                  <a:cubicBezTo>
                    <a:pt x="249" y="7008"/>
                    <a:pt x="136" y="7742"/>
                    <a:pt x="91" y="8475"/>
                  </a:cubicBezTo>
                  <a:cubicBezTo>
                    <a:pt x="0" y="9953"/>
                    <a:pt x="91" y="11432"/>
                    <a:pt x="339" y="12887"/>
                  </a:cubicBezTo>
                  <a:cubicBezTo>
                    <a:pt x="576" y="14343"/>
                    <a:pt x="937" y="15776"/>
                    <a:pt x="1422" y="17164"/>
                  </a:cubicBezTo>
                  <a:cubicBezTo>
                    <a:pt x="1671" y="17864"/>
                    <a:pt x="1953" y="18541"/>
                    <a:pt x="2257" y="19218"/>
                  </a:cubicBezTo>
                  <a:cubicBezTo>
                    <a:pt x="2562" y="19883"/>
                    <a:pt x="2934" y="20527"/>
                    <a:pt x="3295" y="21159"/>
                  </a:cubicBezTo>
                  <a:lnTo>
                    <a:pt x="5485" y="24984"/>
                  </a:lnTo>
                  <a:lnTo>
                    <a:pt x="6568" y="26891"/>
                  </a:lnTo>
                  <a:cubicBezTo>
                    <a:pt x="6940" y="27523"/>
                    <a:pt x="7301" y="28166"/>
                    <a:pt x="7696" y="28787"/>
                  </a:cubicBezTo>
                  <a:cubicBezTo>
                    <a:pt x="8103" y="29407"/>
                    <a:pt x="8475" y="30039"/>
                    <a:pt x="8915" y="30626"/>
                  </a:cubicBezTo>
                  <a:lnTo>
                    <a:pt x="9547" y="31529"/>
                  </a:lnTo>
                  <a:lnTo>
                    <a:pt x="10235" y="32398"/>
                  </a:lnTo>
                  <a:cubicBezTo>
                    <a:pt x="10675" y="32996"/>
                    <a:pt x="11206" y="33515"/>
                    <a:pt x="11691" y="34068"/>
                  </a:cubicBezTo>
                  <a:cubicBezTo>
                    <a:pt x="12233" y="34575"/>
                    <a:pt x="12740" y="35117"/>
                    <a:pt x="13338" y="35557"/>
                  </a:cubicBezTo>
                  <a:cubicBezTo>
                    <a:pt x="13914" y="36031"/>
                    <a:pt x="14523" y="36460"/>
                    <a:pt x="15155" y="36844"/>
                  </a:cubicBezTo>
                  <a:lnTo>
                    <a:pt x="16126" y="37374"/>
                  </a:lnTo>
                  <a:lnTo>
                    <a:pt x="17130" y="37848"/>
                  </a:lnTo>
                  <a:cubicBezTo>
                    <a:pt x="17310" y="37916"/>
                    <a:pt x="17480" y="37983"/>
                    <a:pt x="17660" y="38062"/>
                  </a:cubicBezTo>
                  <a:lnTo>
                    <a:pt x="17660" y="37622"/>
                  </a:lnTo>
                  <a:cubicBezTo>
                    <a:pt x="17536" y="37577"/>
                    <a:pt x="17423" y="37521"/>
                    <a:pt x="17299" y="37464"/>
                  </a:cubicBezTo>
                  <a:lnTo>
                    <a:pt x="16306" y="37013"/>
                  </a:lnTo>
                  <a:lnTo>
                    <a:pt x="15336" y="36494"/>
                  </a:lnTo>
                  <a:cubicBezTo>
                    <a:pt x="14726" y="36121"/>
                    <a:pt x="14128" y="35704"/>
                    <a:pt x="13575" y="35253"/>
                  </a:cubicBezTo>
                  <a:cubicBezTo>
                    <a:pt x="12989" y="34824"/>
                    <a:pt x="12492" y="34293"/>
                    <a:pt x="11950" y="33797"/>
                  </a:cubicBezTo>
                  <a:cubicBezTo>
                    <a:pt x="11477" y="33255"/>
                    <a:pt x="10946" y="32747"/>
                    <a:pt x="10517" y="32161"/>
                  </a:cubicBezTo>
                  <a:lnTo>
                    <a:pt x="9829" y="31314"/>
                  </a:lnTo>
                  <a:lnTo>
                    <a:pt x="9197" y="30434"/>
                  </a:lnTo>
                  <a:cubicBezTo>
                    <a:pt x="8768" y="29847"/>
                    <a:pt x="8385" y="29227"/>
                    <a:pt x="7990" y="28606"/>
                  </a:cubicBezTo>
                  <a:cubicBezTo>
                    <a:pt x="7606" y="27986"/>
                    <a:pt x="7234" y="27354"/>
                    <a:pt x="6861" y="26722"/>
                  </a:cubicBezTo>
                  <a:lnTo>
                    <a:pt x="5767" y="24815"/>
                  </a:lnTo>
                  <a:lnTo>
                    <a:pt x="3566" y="21012"/>
                  </a:lnTo>
                  <a:cubicBezTo>
                    <a:pt x="3205" y="20369"/>
                    <a:pt x="2833" y="19737"/>
                    <a:pt x="2528" y="19082"/>
                  </a:cubicBezTo>
                  <a:cubicBezTo>
                    <a:pt x="2223" y="18439"/>
                    <a:pt x="1941" y="17751"/>
                    <a:pt x="1704" y="17074"/>
                  </a:cubicBezTo>
                  <a:cubicBezTo>
                    <a:pt x="1219" y="15697"/>
                    <a:pt x="847" y="14287"/>
                    <a:pt x="610" y="12853"/>
                  </a:cubicBezTo>
                  <a:cubicBezTo>
                    <a:pt x="350" y="11409"/>
                    <a:pt x="271" y="9953"/>
                    <a:pt x="350" y="8498"/>
                  </a:cubicBezTo>
                  <a:cubicBezTo>
                    <a:pt x="407" y="7042"/>
                    <a:pt x="858" y="5643"/>
                    <a:pt x="1095" y="4187"/>
                  </a:cubicBezTo>
                  <a:cubicBezTo>
                    <a:pt x="1343" y="2799"/>
                    <a:pt x="1535" y="1400"/>
                    <a:pt x="1682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3"/>
            <p:cNvSpPr/>
            <p:nvPr/>
          </p:nvSpPr>
          <p:spPr>
            <a:xfrm>
              <a:off x="8633534" y="-174348"/>
              <a:ext cx="567756" cy="1263319"/>
            </a:xfrm>
            <a:custGeom>
              <a:rect b="b" l="l" r="r" t="t"/>
              <a:pathLst>
                <a:path extrusionOk="0" h="36810" w="16543">
                  <a:moveTo>
                    <a:pt x="1456" y="1"/>
                  </a:moveTo>
                  <a:cubicBezTo>
                    <a:pt x="1230" y="2235"/>
                    <a:pt x="858" y="4458"/>
                    <a:pt x="350" y="6647"/>
                  </a:cubicBezTo>
                  <a:cubicBezTo>
                    <a:pt x="147" y="7538"/>
                    <a:pt x="34" y="8452"/>
                    <a:pt x="34" y="9378"/>
                  </a:cubicBezTo>
                  <a:cubicBezTo>
                    <a:pt x="0" y="12864"/>
                    <a:pt x="1129" y="17141"/>
                    <a:pt x="2844" y="20052"/>
                  </a:cubicBezTo>
                  <a:cubicBezTo>
                    <a:pt x="3995" y="22016"/>
                    <a:pt x="4480" y="22874"/>
                    <a:pt x="4943" y="23720"/>
                  </a:cubicBezTo>
                  <a:cubicBezTo>
                    <a:pt x="5439" y="24611"/>
                    <a:pt x="5902" y="25446"/>
                    <a:pt x="7132" y="27534"/>
                  </a:cubicBezTo>
                  <a:cubicBezTo>
                    <a:pt x="9806" y="32025"/>
                    <a:pt x="12560" y="34914"/>
                    <a:pt x="15550" y="36358"/>
                  </a:cubicBezTo>
                  <a:cubicBezTo>
                    <a:pt x="15888" y="36516"/>
                    <a:pt x="16216" y="36674"/>
                    <a:pt x="16543" y="36809"/>
                  </a:cubicBezTo>
                  <a:lnTo>
                    <a:pt x="16543" y="30637"/>
                  </a:lnTo>
                  <a:cubicBezTo>
                    <a:pt x="16475" y="30614"/>
                    <a:pt x="16396" y="30581"/>
                    <a:pt x="16329" y="30547"/>
                  </a:cubicBezTo>
                  <a:cubicBezTo>
                    <a:pt x="14738" y="29825"/>
                    <a:pt x="13948" y="28583"/>
                    <a:pt x="13485" y="26902"/>
                  </a:cubicBezTo>
                  <a:cubicBezTo>
                    <a:pt x="13225" y="26011"/>
                    <a:pt x="12887" y="25130"/>
                    <a:pt x="12469" y="24295"/>
                  </a:cubicBezTo>
                  <a:cubicBezTo>
                    <a:pt x="12097" y="23517"/>
                    <a:pt x="11454" y="22704"/>
                    <a:pt x="11239" y="21881"/>
                  </a:cubicBezTo>
                  <a:cubicBezTo>
                    <a:pt x="11014" y="21034"/>
                    <a:pt x="10980" y="20323"/>
                    <a:pt x="10528" y="19511"/>
                  </a:cubicBezTo>
                  <a:cubicBezTo>
                    <a:pt x="10100" y="18721"/>
                    <a:pt x="9547" y="18010"/>
                    <a:pt x="9095" y="17231"/>
                  </a:cubicBezTo>
                  <a:cubicBezTo>
                    <a:pt x="8644" y="16430"/>
                    <a:pt x="8351" y="15516"/>
                    <a:pt x="8001" y="14659"/>
                  </a:cubicBezTo>
                  <a:cubicBezTo>
                    <a:pt x="7380" y="13158"/>
                    <a:pt x="7606" y="11488"/>
                    <a:pt x="6997" y="10010"/>
                  </a:cubicBezTo>
                  <a:cubicBezTo>
                    <a:pt x="6613" y="9050"/>
                    <a:pt x="5846" y="8340"/>
                    <a:pt x="5609" y="7324"/>
                  </a:cubicBezTo>
                  <a:cubicBezTo>
                    <a:pt x="5259" y="5891"/>
                    <a:pt x="5417" y="4537"/>
                    <a:pt x="5597" y="3115"/>
                  </a:cubicBezTo>
                  <a:cubicBezTo>
                    <a:pt x="5699" y="2235"/>
                    <a:pt x="5902" y="1366"/>
                    <a:pt x="5857" y="474"/>
                  </a:cubicBezTo>
                  <a:cubicBezTo>
                    <a:pt x="5857" y="305"/>
                    <a:pt x="5834" y="147"/>
                    <a:pt x="5823" y="1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3"/>
            <p:cNvSpPr/>
            <p:nvPr/>
          </p:nvSpPr>
          <p:spPr>
            <a:xfrm>
              <a:off x="6760657" y="-112778"/>
              <a:ext cx="1201" cy="1579"/>
            </a:xfrm>
            <a:custGeom>
              <a:rect b="b" l="l" r="r" t="t"/>
              <a:pathLst>
                <a:path extrusionOk="0" h="46" w="35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3"/>
            <p:cNvSpPr/>
            <p:nvPr/>
          </p:nvSpPr>
          <p:spPr>
            <a:xfrm>
              <a:off x="6980271" y="-112778"/>
              <a:ext cx="60438" cy="96096"/>
            </a:xfrm>
            <a:custGeom>
              <a:rect b="b" l="l" r="r" t="t"/>
              <a:pathLst>
                <a:path extrusionOk="0" h="2800" w="1761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3"/>
            <p:cNvSpPr/>
            <p:nvPr/>
          </p:nvSpPr>
          <p:spPr>
            <a:xfrm>
              <a:off x="7284278" y="-112778"/>
              <a:ext cx="112707" cy="236671"/>
            </a:xfrm>
            <a:custGeom>
              <a:rect b="b" l="l" r="r" t="t"/>
              <a:pathLst>
                <a:path extrusionOk="0" h="6896" w="3284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"/>
            <p:cNvSpPr/>
            <p:nvPr/>
          </p:nvSpPr>
          <p:spPr>
            <a:xfrm>
              <a:off x="7539859" y="-112778"/>
              <a:ext cx="91428" cy="173556"/>
            </a:xfrm>
            <a:custGeom>
              <a:rect b="b" l="l" r="r" t="t"/>
              <a:pathLst>
                <a:path extrusionOk="0" h="5057" w="2664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"/>
            <p:cNvSpPr/>
            <p:nvPr/>
          </p:nvSpPr>
          <p:spPr>
            <a:xfrm>
              <a:off x="3371249" y="-112778"/>
              <a:ext cx="1311745" cy="1259784"/>
            </a:xfrm>
            <a:custGeom>
              <a:rect b="b" l="l" r="r" t="t"/>
              <a:pathLst>
                <a:path extrusionOk="0" h="36707" w="38221">
                  <a:moveTo>
                    <a:pt x="1885" y="1"/>
                  </a:moveTo>
                  <a:cubicBezTo>
                    <a:pt x="1659" y="1637"/>
                    <a:pt x="1377" y="3194"/>
                    <a:pt x="1039" y="4616"/>
                  </a:cubicBezTo>
                  <a:cubicBezTo>
                    <a:pt x="0" y="8915"/>
                    <a:pt x="1490" y="15110"/>
                    <a:pt x="3645" y="18744"/>
                  </a:cubicBezTo>
                  <a:cubicBezTo>
                    <a:pt x="6015" y="22772"/>
                    <a:pt x="5518" y="22163"/>
                    <a:pt x="7933" y="26225"/>
                  </a:cubicBezTo>
                  <a:cubicBezTo>
                    <a:pt x="10935" y="31280"/>
                    <a:pt x="13846" y="34022"/>
                    <a:pt x="16758" y="35433"/>
                  </a:cubicBezTo>
                  <a:cubicBezTo>
                    <a:pt x="18592" y="36306"/>
                    <a:pt x="19653" y="36707"/>
                    <a:pt x="21042" y="36707"/>
                  </a:cubicBezTo>
                  <a:cubicBezTo>
                    <a:pt x="21790" y="36707"/>
                    <a:pt x="22633" y="36591"/>
                    <a:pt x="23742" y="36370"/>
                  </a:cubicBezTo>
                  <a:cubicBezTo>
                    <a:pt x="25593" y="35997"/>
                    <a:pt x="29069" y="34406"/>
                    <a:pt x="29091" y="32431"/>
                  </a:cubicBezTo>
                  <a:lnTo>
                    <a:pt x="29599" y="32680"/>
                  </a:lnTo>
                  <a:cubicBezTo>
                    <a:pt x="29850" y="32711"/>
                    <a:pt x="30097" y="32726"/>
                    <a:pt x="30341" y="32726"/>
                  </a:cubicBezTo>
                  <a:cubicBezTo>
                    <a:pt x="34578" y="32726"/>
                    <a:pt x="37748" y="28154"/>
                    <a:pt x="37780" y="24408"/>
                  </a:cubicBezTo>
                  <a:cubicBezTo>
                    <a:pt x="37848" y="17694"/>
                    <a:pt x="38220" y="10032"/>
                    <a:pt x="32826" y="3679"/>
                  </a:cubicBezTo>
                  <a:cubicBezTo>
                    <a:pt x="31709" y="2393"/>
                    <a:pt x="30513" y="1163"/>
                    <a:pt x="29249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3"/>
            <p:cNvSpPr/>
            <p:nvPr/>
          </p:nvSpPr>
          <p:spPr>
            <a:xfrm>
              <a:off x="3931042" y="-98603"/>
              <a:ext cx="40875" cy="29412"/>
            </a:xfrm>
            <a:custGeom>
              <a:rect b="b" l="l" r="r" t="t"/>
              <a:pathLst>
                <a:path extrusionOk="0" h="857" w="1191">
                  <a:moveTo>
                    <a:pt x="412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2" y="120"/>
                    <a:pt x="640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3"/>
            <p:cNvSpPr/>
            <p:nvPr/>
          </p:nvSpPr>
          <p:spPr>
            <a:xfrm>
              <a:off x="3780206" y="33391"/>
              <a:ext cx="43106" cy="36688"/>
            </a:xfrm>
            <a:custGeom>
              <a:rect b="b" l="l" r="r" t="t"/>
              <a:pathLst>
                <a:path extrusionOk="0" h="1069" w="1256">
                  <a:moveTo>
                    <a:pt x="778" y="1"/>
                  </a:moveTo>
                  <a:cubicBezTo>
                    <a:pt x="735" y="1"/>
                    <a:pt x="686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44"/>
                    <a:pt x="1" y="1034"/>
                    <a:pt x="565" y="1068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8" y="1068"/>
                    <a:pt x="1255" y="1"/>
                    <a:pt x="7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3"/>
            <p:cNvSpPr/>
            <p:nvPr/>
          </p:nvSpPr>
          <p:spPr>
            <a:xfrm>
              <a:off x="3845276" y="-40431"/>
              <a:ext cx="40292" cy="29618"/>
            </a:xfrm>
            <a:custGeom>
              <a:rect b="b" l="l" r="r" t="t"/>
              <a:pathLst>
                <a:path extrusionOk="0" h="863" w="1174">
                  <a:moveTo>
                    <a:pt x="559" y="0"/>
                  </a:moveTo>
                  <a:cubicBezTo>
                    <a:pt x="266" y="0"/>
                    <a:pt x="0" y="161"/>
                    <a:pt x="124" y="477"/>
                  </a:cubicBezTo>
                  <a:cubicBezTo>
                    <a:pt x="136" y="488"/>
                    <a:pt x="147" y="511"/>
                    <a:pt x="158" y="533"/>
                  </a:cubicBezTo>
                  <a:cubicBezTo>
                    <a:pt x="265" y="729"/>
                    <a:pt x="538" y="863"/>
                    <a:pt x="773" y="863"/>
                  </a:cubicBezTo>
                  <a:cubicBezTo>
                    <a:pt x="983" y="863"/>
                    <a:pt x="1163" y="755"/>
                    <a:pt x="1163" y="488"/>
                  </a:cubicBezTo>
                  <a:cubicBezTo>
                    <a:pt x="1174" y="161"/>
                    <a:pt x="852" y="0"/>
                    <a:pt x="55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3"/>
            <p:cNvSpPr/>
            <p:nvPr/>
          </p:nvSpPr>
          <p:spPr>
            <a:xfrm>
              <a:off x="4053153" y="314781"/>
              <a:ext cx="41184" cy="36722"/>
            </a:xfrm>
            <a:custGeom>
              <a:rect b="b" l="l" r="r" t="t"/>
              <a:pathLst>
                <a:path extrusionOk="0" h="1070" w="1200">
                  <a:moveTo>
                    <a:pt x="619" y="0"/>
                  </a:moveTo>
                  <a:cubicBezTo>
                    <a:pt x="47" y="0"/>
                    <a:pt x="1" y="1070"/>
                    <a:pt x="465" y="1070"/>
                  </a:cubicBezTo>
                  <a:cubicBezTo>
                    <a:pt x="509" y="1070"/>
                    <a:pt x="559" y="1060"/>
                    <a:pt x="612" y="1039"/>
                  </a:cubicBezTo>
                  <a:cubicBezTo>
                    <a:pt x="635" y="1027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0"/>
                  </a:cubicBezTo>
                  <a:cubicBezTo>
                    <a:pt x="629" y="0"/>
                    <a:pt x="624" y="0"/>
                    <a:pt x="6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"/>
            <p:cNvSpPr/>
            <p:nvPr/>
          </p:nvSpPr>
          <p:spPr>
            <a:xfrm>
              <a:off x="3938421" y="568166"/>
              <a:ext cx="40017" cy="37992"/>
            </a:xfrm>
            <a:custGeom>
              <a:rect b="b" l="l" r="r" t="t"/>
              <a:pathLst>
                <a:path extrusionOk="0" h="1107" w="1166">
                  <a:moveTo>
                    <a:pt x="532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8" y="110"/>
                    <a:pt x="265" y="133"/>
                    <a:pt x="254" y="144"/>
                  </a:cubicBezTo>
                  <a:cubicBezTo>
                    <a:pt x="0" y="429"/>
                    <a:pt x="94" y="1107"/>
                    <a:pt x="502" y="1107"/>
                  </a:cubicBezTo>
                  <a:cubicBezTo>
                    <a:pt x="547" y="1107"/>
                    <a:pt x="596" y="1098"/>
                    <a:pt x="649" y="1081"/>
                  </a:cubicBezTo>
                  <a:cubicBezTo>
                    <a:pt x="1165" y="909"/>
                    <a:pt x="920" y="0"/>
                    <a:pt x="5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"/>
            <p:cNvSpPr/>
            <p:nvPr/>
          </p:nvSpPr>
          <p:spPr>
            <a:xfrm>
              <a:off x="3921398" y="291993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8" y="1050"/>
                    <a:pt x="1021" y="935"/>
                  </a:cubicBezTo>
                  <a:cubicBezTo>
                    <a:pt x="1032" y="913"/>
                    <a:pt x="1044" y="890"/>
                    <a:pt x="1055" y="868"/>
                  </a:cubicBezTo>
                  <a:cubicBezTo>
                    <a:pt x="1205" y="558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"/>
            <p:cNvSpPr/>
            <p:nvPr/>
          </p:nvSpPr>
          <p:spPr>
            <a:xfrm>
              <a:off x="4292775" y="247102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4"/>
                    <a:pt x="321" y="852"/>
                    <a:pt x="607" y="852"/>
                  </a:cubicBezTo>
                  <a:cubicBezTo>
                    <a:pt x="912" y="852"/>
                    <a:pt x="1190" y="684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2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3"/>
            <p:cNvSpPr/>
            <p:nvPr/>
          </p:nvSpPr>
          <p:spPr>
            <a:xfrm>
              <a:off x="3700034" y="-72829"/>
              <a:ext cx="40395" cy="38164"/>
            </a:xfrm>
            <a:custGeom>
              <a:rect b="b" l="l" r="r" t="t"/>
              <a:pathLst>
                <a:path extrusionOk="0" h="1112" w="1177">
                  <a:moveTo>
                    <a:pt x="677" y="1"/>
                  </a:moveTo>
                  <a:cubicBezTo>
                    <a:pt x="623" y="1"/>
                    <a:pt x="563" y="14"/>
                    <a:pt x="497" y="44"/>
                  </a:cubicBezTo>
                  <a:cubicBezTo>
                    <a:pt x="0" y="250"/>
                    <a:pt x="290" y="1111"/>
                    <a:pt x="675" y="1111"/>
                  </a:cubicBezTo>
                  <a:cubicBezTo>
                    <a:pt x="753" y="1111"/>
                    <a:pt x="835" y="1076"/>
                    <a:pt x="915" y="992"/>
                  </a:cubicBezTo>
                  <a:cubicBezTo>
                    <a:pt x="926" y="981"/>
                    <a:pt x="937" y="958"/>
                    <a:pt x="960" y="936"/>
                  </a:cubicBezTo>
                  <a:cubicBezTo>
                    <a:pt x="1177" y="649"/>
                    <a:pt x="1058" y="1"/>
                    <a:pt x="6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3"/>
            <p:cNvSpPr/>
            <p:nvPr/>
          </p:nvSpPr>
          <p:spPr>
            <a:xfrm>
              <a:off x="4053942" y="456831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492" y="1"/>
                  </a:moveTo>
                  <a:cubicBezTo>
                    <a:pt x="412" y="1"/>
                    <a:pt x="330" y="38"/>
                    <a:pt x="251" y="127"/>
                  </a:cubicBezTo>
                  <a:cubicBezTo>
                    <a:pt x="240" y="149"/>
                    <a:pt x="217" y="161"/>
                    <a:pt x="206" y="183"/>
                  </a:cubicBezTo>
                  <a:cubicBezTo>
                    <a:pt x="0" y="486"/>
                    <a:pt x="142" y="1111"/>
                    <a:pt x="514" y="1111"/>
                  </a:cubicBezTo>
                  <a:cubicBezTo>
                    <a:pt x="572" y="1111"/>
                    <a:pt x="634" y="1097"/>
                    <a:pt x="702" y="1063"/>
                  </a:cubicBezTo>
                  <a:cubicBezTo>
                    <a:pt x="1187" y="840"/>
                    <a:pt x="871" y="1"/>
                    <a:pt x="4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3"/>
            <p:cNvSpPr/>
            <p:nvPr/>
          </p:nvSpPr>
          <p:spPr>
            <a:xfrm>
              <a:off x="3783329" y="105189"/>
              <a:ext cx="51137" cy="28863"/>
            </a:xfrm>
            <a:custGeom>
              <a:rect b="b" l="l" r="r" t="t"/>
              <a:pathLst>
                <a:path extrusionOk="0" h="841" w="1490">
                  <a:moveTo>
                    <a:pt x="890" y="0"/>
                  </a:moveTo>
                  <a:cubicBezTo>
                    <a:pt x="480" y="0"/>
                    <a:pt x="0" y="418"/>
                    <a:pt x="372" y="725"/>
                  </a:cubicBezTo>
                  <a:cubicBezTo>
                    <a:pt x="395" y="736"/>
                    <a:pt x="406" y="747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7" y="841"/>
                    <a:pt x="1490" y="602"/>
                    <a:pt x="1286" y="228"/>
                  </a:cubicBezTo>
                  <a:cubicBezTo>
                    <a:pt x="1203" y="65"/>
                    <a:pt x="1052" y="0"/>
                    <a:pt x="89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3"/>
            <p:cNvSpPr/>
            <p:nvPr/>
          </p:nvSpPr>
          <p:spPr>
            <a:xfrm>
              <a:off x="3868031" y="-107046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98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3"/>
            <p:cNvSpPr/>
            <p:nvPr/>
          </p:nvSpPr>
          <p:spPr>
            <a:xfrm>
              <a:off x="4092758" y="422889"/>
              <a:ext cx="40498" cy="29515"/>
            </a:xfrm>
            <a:custGeom>
              <a:rect b="b" l="l" r="r" t="t"/>
              <a:pathLst>
                <a:path extrusionOk="0" h="860" w="118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5" y="495"/>
                    <a:pt x="147" y="518"/>
                    <a:pt x="158" y="540"/>
                  </a:cubicBezTo>
                  <a:cubicBezTo>
                    <a:pt x="264" y="730"/>
                    <a:pt x="532" y="860"/>
                    <a:pt x="766" y="860"/>
                  </a:cubicBezTo>
                  <a:cubicBezTo>
                    <a:pt x="978" y="860"/>
                    <a:pt x="1163" y="752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3"/>
            <p:cNvSpPr/>
            <p:nvPr/>
          </p:nvSpPr>
          <p:spPr>
            <a:xfrm>
              <a:off x="4215418" y="150182"/>
              <a:ext cx="39571" cy="37031"/>
            </a:xfrm>
            <a:custGeom>
              <a:rect b="b" l="l" r="r" t="t"/>
              <a:pathLst>
                <a:path extrusionOk="0" h="1079" w="1153">
                  <a:moveTo>
                    <a:pt x="602" y="1"/>
                  </a:moveTo>
                  <a:cubicBezTo>
                    <a:pt x="598" y="1"/>
                    <a:pt x="594" y="1"/>
                    <a:pt x="590" y="1"/>
                  </a:cubicBezTo>
                  <a:cubicBezTo>
                    <a:pt x="19" y="11"/>
                    <a:pt x="1" y="1079"/>
                    <a:pt x="459" y="1079"/>
                  </a:cubicBezTo>
                  <a:cubicBezTo>
                    <a:pt x="508" y="1079"/>
                    <a:pt x="563" y="1066"/>
                    <a:pt x="624" y="1039"/>
                  </a:cubicBezTo>
                  <a:cubicBezTo>
                    <a:pt x="635" y="1028"/>
                    <a:pt x="658" y="1016"/>
                    <a:pt x="680" y="1005"/>
                  </a:cubicBezTo>
                  <a:cubicBezTo>
                    <a:pt x="1039" y="792"/>
                    <a:pt x="1152" y="1"/>
                    <a:pt x="60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"/>
            <p:cNvSpPr/>
            <p:nvPr/>
          </p:nvSpPr>
          <p:spPr>
            <a:xfrm>
              <a:off x="3790605" y="-24918"/>
              <a:ext cx="38713" cy="32810"/>
            </a:xfrm>
            <a:custGeom>
              <a:rect b="b" l="l" r="r" t="t"/>
              <a:pathLst>
                <a:path extrusionOk="0" h="956" w="1128">
                  <a:moveTo>
                    <a:pt x="469" y="1"/>
                  </a:moveTo>
                  <a:cubicBezTo>
                    <a:pt x="331" y="1"/>
                    <a:pt x="206" y="72"/>
                    <a:pt x="138" y="250"/>
                  </a:cubicBezTo>
                  <a:cubicBezTo>
                    <a:pt x="1" y="640"/>
                    <a:pt x="450" y="956"/>
                    <a:pt x="785" y="956"/>
                  </a:cubicBezTo>
                  <a:cubicBezTo>
                    <a:pt x="974" y="956"/>
                    <a:pt x="1128" y="856"/>
                    <a:pt x="1119" y="612"/>
                  </a:cubicBezTo>
                  <a:cubicBezTo>
                    <a:pt x="1119" y="589"/>
                    <a:pt x="1108" y="566"/>
                    <a:pt x="1108" y="544"/>
                  </a:cubicBezTo>
                  <a:cubicBezTo>
                    <a:pt x="1063" y="275"/>
                    <a:pt x="741" y="1"/>
                    <a:pt x="46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"/>
            <p:cNvSpPr/>
            <p:nvPr/>
          </p:nvSpPr>
          <p:spPr>
            <a:xfrm>
              <a:off x="3777460" y="72070"/>
              <a:ext cx="38988" cy="32604"/>
            </a:xfrm>
            <a:custGeom>
              <a:rect b="b" l="l" r="r" t="t"/>
              <a:pathLst>
                <a:path extrusionOk="0" h="950" w="1136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49"/>
                    <a:pt x="788" y="949"/>
                  </a:cubicBezTo>
                  <a:cubicBezTo>
                    <a:pt x="981" y="949"/>
                    <a:pt x="1135" y="849"/>
                    <a:pt x="1119" y="607"/>
                  </a:cubicBezTo>
                  <a:cubicBezTo>
                    <a:pt x="1119" y="584"/>
                    <a:pt x="1119" y="561"/>
                    <a:pt x="1107" y="528"/>
                  </a:cubicBezTo>
                  <a:cubicBezTo>
                    <a:pt x="1063" y="262"/>
                    <a:pt x="743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"/>
            <p:cNvSpPr/>
            <p:nvPr/>
          </p:nvSpPr>
          <p:spPr>
            <a:xfrm>
              <a:off x="3851454" y="29136"/>
              <a:ext cx="42420" cy="36688"/>
            </a:xfrm>
            <a:custGeom>
              <a:rect b="b" l="l" r="r" t="t"/>
              <a:pathLst>
                <a:path extrusionOk="0" h="1069" w="1236">
                  <a:moveTo>
                    <a:pt x="765" y="1"/>
                  </a:moveTo>
                  <a:cubicBezTo>
                    <a:pt x="722" y="1"/>
                    <a:pt x="674" y="10"/>
                    <a:pt x="622" y="30"/>
                  </a:cubicBezTo>
                  <a:cubicBezTo>
                    <a:pt x="599" y="30"/>
                    <a:pt x="576" y="41"/>
                    <a:pt x="554" y="52"/>
                  </a:cubicBezTo>
                  <a:cubicBezTo>
                    <a:pt x="170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9" y="1068"/>
                  </a:cubicBezTo>
                  <a:cubicBezTo>
                    <a:pt x="1156" y="1068"/>
                    <a:pt x="1235" y="1"/>
                    <a:pt x="76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3"/>
            <p:cNvSpPr/>
            <p:nvPr/>
          </p:nvSpPr>
          <p:spPr>
            <a:xfrm>
              <a:off x="4096087" y="685780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1"/>
                  </a:moveTo>
                  <a:cubicBezTo>
                    <a:pt x="51" y="1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9"/>
                  </a:cubicBezTo>
                  <a:cubicBezTo>
                    <a:pt x="648" y="1039"/>
                    <a:pt x="670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3"/>
            <p:cNvSpPr/>
            <p:nvPr/>
          </p:nvSpPr>
          <p:spPr>
            <a:xfrm>
              <a:off x="4079785" y="190543"/>
              <a:ext cx="40841" cy="29206"/>
            </a:xfrm>
            <a:custGeom>
              <a:rect b="b" l="l" r="r" t="t"/>
              <a:pathLst>
                <a:path extrusionOk="0" h="851" w="1190">
                  <a:moveTo>
                    <a:pt x="419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3"/>
                    <a:pt x="318" y="851"/>
                    <a:pt x="603" y="851"/>
                  </a:cubicBezTo>
                  <a:cubicBezTo>
                    <a:pt x="909" y="851"/>
                    <a:pt x="1190" y="681"/>
                    <a:pt x="1044" y="359"/>
                  </a:cubicBezTo>
                  <a:cubicBezTo>
                    <a:pt x="1032" y="337"/>
                    <a:pt x="1021" y="325"/>
                    <a:pt x="1010" y="303"/>
                  </a:cubicBezTo>
                  <a:cubicBezTo>
                    <a:pt x="907" y="120"/>
                    <a:pt x="648" y="1"/>
                    <a:pt x="4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3"/>
            <p:cNvSpPr/>
            <p:nvPr/>
          </p:nvSpPr>
          <p:spPr>
            <a:xfrm>
              <a:off x="4286563" y="502168"/>
              <a:ext cx="40909" cy="29481"/>
            </a:xfrm>
            <a:custGeom>
              <a:rect b="b" l="l" r="r" t="t"/>
              <a:pathLst>
                <a:path extrusionOk="0" h="859" w="1192">
                  <a:moveTo>
                    <a:pt x="412" y="0"/>
                  </a:moveTo>
                  <a:cubicBezTo>
                    <a:pt x="191" y="0"/>
                    <a:pt x="1" y="114"/>
                    <a:pt x="6" y="397"/>
                  </a:cubicBezTo>
                  <a:cubicBezTo>
                    <a:pt x="12" y="711"/>
                    <a:pt x="316" y="859"/>
                    <a:pt x="600" y="859"/>
                  </a:cubicBezTo>
                  <a:cubicBezTo>
                    <a:pt x="908" y="859"/>
                    <a:pt x="1191" y="686"/>
                    <a:pt x="1045" y="363"/>
                  </a:cubicBezTo>
                  <a:cubicBezTo>
                    <a:pt x="1033" y="340"/>
                    <a:pt x="1022" y="329"/>
                    <a:pt x="1011" y="307"/>
                  </a:cubicBezTo>
                  <a:cubicBezTo>
                    <a:pt x="902" y="123"/>
                    <a:pt x="640" y="0"/>
                    <a:pt x="41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"/>
            <p:cNvSpPr/>
            <p:nvPr/>
          </p:nvSpPr>
          <p:spPr>
            <a:xfrm>
              <a:off x="4063380" y="289384"/>
              <a:ext cx="38953" cy="32879"/>
            </a:xfrm>
            <a:custGeom>
              <a:rect b="b" l="l" r="r" t="t"/>
              <a:pathLst>
                <a:path extrusionOk="0" h="958" w="1135">
                  <a:moveTo>
                    <a:pt x="484" y="0"/>
                  </a:moveTo>
                  <a:cubicBezTo>
                    <a:pt x="343" y="0"/>
                    <a:pt x="215" y="73"/>
                    <a:pt x="145" y="255"/>
                  </a:cubicBezTo>
                  <a:cubicBezTo>
                    <a:pt x="0" y="639"/>
                    <a:pt x="455" y="958"/>
                    <a:pt x="794" y="958"/>
                  </a:cubicBezTo>
                  <a:cubicBezTo>
                    <a:pt x="982" y="958"/>
                    <a:pt x="1135" y="859"/>
                    <a:pt x="1127" y="616"/>
                  </a:cubicBezTo>
                  <a:cubicBezTo>
                    <a:pt x="1127" y="594"/>
                    <a:pt x="1116" y="571"/>
                    <a:pt x="1116" y="549"/>
                  </a:cubicBezTo>
                  <a:cubicBezTo>
                    <a:pt x="1071" y="267"/>
                    <a:pt x="754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"/>
            <p:cNvSpPr/>
            <p:nvPr/>
          </p:nvSpPr>
          <p:spPr>
            <a:xfrm>
              <a:off x="3776705" y="-75163"/>
              <a:ext cx="39090" cy="32570"/>
            </a:xfrm>
            <a:custGeom>
              <a:rect b="b" l="l" r="r" t="t"/>
              <a:pathLst>
                <a:path extrusionOk="0" h="949" w="1139">
                  <a:moveTo>
                    <a:pt x="472" y="0"/>
                  </a:moveTo>
                  <a:cubicBezTo>
                    <a:pt x="328" y="0"/>
                    <a:pt x="199" y="74"/>
                    <a:pt x="136" y="259"/>
                  </a:cubicBezTo>
                  <a:cubicBezTo>
                    <a:pt x="1" y="644"/>
                    <a:pt x="452" y="949"/>
                    <a:pt x="788" y="949"/>
                  </a:cubicBezTo>
                  <a:cubicBezTo>
                    <a:pt x="983" y="949"/>
                    <a:pt x="1139" y="846"/>
                    <a:pt x="1118" y="597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3"/>
            <p:cNvSpPr/>
            <p:nvPr/>
          </p:nvSpPr>
          <p:spPr>
            <a:xfrm>
              <a:off x="3728691" y="1748"/>
              <a:ext cx="42763" cy="36963"/>
            </a:xfrm>
            <a:custGeom>
              <a:rect b="b" l="l" r="r" t="t"/>
              <a:pathLst>
                <a:path extrusionOk="0" h="1077" w="1246">
                  <a:moveTo>
                    <a:pt x="770" y="0"/>
                  </a:moveTo>
                  <a:cubicBezTo>
                    <a:pt x="729" y="0"/>
                    <a:pt x="683" y="8"/>
                    <a:pt x="633" y="26"/>
                  </a:cubicBezTo>
                  <a:cubicBezTo>
                    <a:pt x="610" y="38"/>
                    <a:pt x="588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7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3"/>
            <p:cNvSpPr/>
            <p:nvPr/>
          </p:nvSpPr>
          <p:spPr>
            <a:xfrm>
              <a:off x="4136688" y="75262"/>
              <a:ext cx="40498" cy="29378"/>
            </a:xfrm>
            <a:custGeom>
              <a:rect b="b" l="l" r="r" t="t"/>
              <a:pathLst>
                <a:path extrusionOk="0" h="856" w="1180">
                  <a:moveTo>
                    <a:pt x="558" y="0"/>
                  </a:moveTo>
                  <a:cubicBezTo>
                    <a:pt x="263" y="0"/>
                    <a:pt x="1" y="158"/>
                    <a:pt x="131" y="468"/>
                  </a:cubicBezTo>
                  <a:cubicBezTo>
                    <a:pt x="142" y="491"/>
                    <a:pt x="153" y="514"/>
                    <a:pt x="164" y="536"/>
                  </a:cubicBezTo>
                  <a:cubicBezTo>
                    <a:pt x="265" y="725"/>
                    <a:pt x="533" y="856"/>
                    <a:pt x="768" y="856"/>
                  </a:cubicBezTo>
                  <a:cubicBezTo>
                    <a:pt x="982" y="856"/>
                    <a:pt x="1169" y="748"/>
                    <a:pt x="1180" y="480"/>
                  </a:cubicBezTo>
                  <a:cubicBezTo>
                    <a:pt x="1180" y="158"/>
                    <a:pt x="853" y="0"/>
                    <a:pt x="55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3"/>
            <p:cNvSpPr/>
            <p:nvPr/>
          </p:nvSpPr>
          <p:spPr>
            <a:xfrm>
              <a:off x="3931866" y="782700"/>
              <a:ext cx="39571" cy="38095"/>
            </a:xfrm>
            <a:custGeom>
              <a:rect b="b" l="l" r="r" t="t"/>
              <a:pathLst>
                <a:path extrusionOk="0" h="1110" w="1153">
                  <a:moveTo>
                    <a:pt x="523" y="0"/>
                  </a:moveTo>
                  <a:cubicBezTo>
                    <a:pt x="452" y="0"/>
                    <a:pt x="376" y="30"/>
                    <a:pt x="298" y="99"/>
                  </a:cubicBezTo>
                  <a:cubicBezTo>
                    <a:pt x="276" y="122"/>
                    <a:pt x="265" y="133"/>
                    <a:pt x="253" y="156"/>
                  </a:cubicBezTo>
                  <a:cubicBezTo>
                    <a:pt x="0" y="429"/>
                    <a:pt x="83" y="1110"/>
                    <a:pt x="485" y="1110"/>
                  </a:cubicBezTo>
                  <a:cubicBezTo>
                    <a:pt x="531" y="1110"/>
                    <a:pt x="582" y="1101"/>
                    <a:pt x="637" y="1081"/>
                  </a:cubicBezTo>
                  <a:cubicBezTo>
                    <a:pt x="1153" y="909"/>
                    <a:pt x="916" y="0"/>
                    <a:pt x="52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3"/>
            <p:cNvSpPr/>
            <p:nvPr/>
          </p:nvSpPr>
          <p:spPr>
            <a:xfrm>
              <a:off x="4306709" y="353219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415" y="0"/>
                  </a:moveTo>
                  <a:cubicBezTo>
                    <a:pt x="193" y="0"/>
                    <a:pt x="1" y="114"/>
                    <a:pt x="6" y="392"/>
                  </a:cubicBezTo>
                  <a:cubicBezTo>
                    <a:pt x="12" y="703"/>
                    <a:pt x="319" y="850"/>
                    <a:pt x="604" y="850"/>
                  </a:cubicBezTo>
                  <a:cubicBezTo>
                    <a:pt x="910" y="850"/>
                    <a:pt x="1190" y="680"/>
                    <a:pt x="1044" y="359"/>
                  </a:cubicBezTo>
                  <a:cubicBezTo>
                    <a:pt x="1033" y="336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"/>
            <p:cNvSpPr/>
            <p:nvPr/>
          </p:nvSpPr>
          <p:spPr>
            <a:xfrm>
              <a:off x="3940480" y="-1821"/>
              <a:ext cx="40463" cy="38267"/>
            </a:xfrm>
            <a:custGeom>
              <a:rect b="b" l="l" r="r" t="t"/>
              <a:pathLst>
                <a:path extrusionOk="0" h="1115" w="1179">
                  <a:moveTo>
                    <a:pt x="671" y="0"/>
                  </a:moveTo>
                  <a:cubicBezTo>
                    <a:pt x="618" y="0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77"/>
                    <a:pt x="939" y="954"/>
                    <a:pt x="950" y="943"/>
                  </a:cubicBezTo>
                  <a:cubicBezTo>
                    <a:pt x="1178" y="646"/>
                    <a:pt x="1049" y="0"/>
                    <a:pt x="67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"/>
            <p:cNvSpPr/>
            <p:nvPr/>
          </p:nvSpPr>
          <p:spPr>
            <a:xfrm>
              <a:off x="3916113" y="388226"/>
              <a:ext cx="50691" cy="28451"/>
            </a:xfrm>
            <a:custGeom>
              <a:rect b="b" l="l" r="r" t="t"/>
              <a:pathLst>
                <a:path extrusionOk="0" h="829" w="1477">
                  <a:moveTo>
                    <a:pt x="713" y="0"/>
                  </a:moveTo>
                  <a:cubicBezTo>
                    <a:pt x="366" y="0"/>
                    <a:pt x="1" y="221"/>
                    <a:pt x="182" y="591"/>
                  </a:cubicBezTo>
                  <a:cubicBezTo>
                    <a:pt x="265" y="761"/>
                    <a:pt x="425" y="829"/>
                    <a:pt x="596" y="829"/>
                  </a:cubicBezTo>
                  <a:cubicBezTo>
                    <a:pt x="1004" y="829"/>
                    <a:pt x="1477" y="442"/>
                    <a:pt x="1119" y="140"/>
                  </a:cubicBezTo>
                  <a:cubicBezTo>
                    <a:pt x="1096" y="117"/>
                    <a:pt x="1073" y="106"/>
                    <a:pt x="1062" y="95"/>
                  </a:cubicBezTo>
                  <a:cubicBezTo>
                    <a:pt x="968" y="31"/>
                    <a:pt x="842" y="0"/>
                    <a:pt x="71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3"/>
            <p:cNvSpPr/>
            <p:nvPr/>
          </p:nvSpPr>
          <p:spPr>
            <a:xfrm>
              <a:off x="4167747" y="110611"/>
              <a:ext cx="50519" cy="34629"/>
            </a:xfrm>
            <a:custGeom>
              <a:rect b="b" l="l" r="r" t="t"/>
              <a:pathLst>
                <a:path extrusionOk="0" h="1009" w="1472">
                  <a:moveTo>
                    <a:pt x="800" y="0"/>
                  </a:moveTo>
                  <a:cubicBezTo>
                    <a:pt x="285" y="0"/>
                    <a:pt x="1" y="1008"/>
                    <a:pt x="567" y="1008"/>
                  </a:cubicBezTo>
                  <a:cubicBezTo>
                    <a:pt x="579" y="1008"/>
                    <a:pt x="590" y="1008"/>
                    <a:pt x="602" y="1007"/>
                  </a:cubicBezTo>
                  <a:lnTo>
                    <a:pt x="670" y="1007"/>
                  </a:lnTo>
                  <a:cubicBezTo>
                    <a:pt x="1087" y="928"/>
                    <a:pt x="1471" y="217"/>
                    <a:pt x="941" y="25"/>
                  </a:cubicBezTo>
                  <a:cubicBezTo>
                    <a:pt x="892" y="8"/>
                    <a:pt x="845" y="0"/>
                    <a:pt x="80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3"/>
            <p:cNvSpPr/>
            <p:nvPr/>
          </p:nvSpPr>
          <p:spPr>
            <a:xfrm>
              <a:off x="3924041" y="87274"/>
              <a:ext cx="39983" cy="30133"/>
            </a:xfrm>
            <a:custGeom>
              <a:rect b="b" l="l" r="r" t="t"/>
              <a:pathLst>
                <a:path extrusionOk="0" h="878" w="1165">
                  <a:moveTo>
                    <a:pt x="400" y="1"/>
                  </a:moveTo>
                  <a:cubicBezTo>
                    <a:pt x="202" y="1"/>
                    <a:pt x="34" y="101"/>
                    <a:pt x="19" y="355"/>
                  </a:cubicBezTo>
                  <a:cubicBezTo>
                    <a:pt x="1" y="698"/>
                    <a:pt x="349" y="877"/>
                    <a:pt x="651" y="877"/>
                  </a:cubicBezTo>
                  <a:cubicBezTo>
                    <a:pt x="926" y="877"/>
                    <a:pt x="1164" y="729"/>
                    <a:pt x="1057" y="423"/>
                  </a:cubicBezTo>
                  <a:cubicBezTo>
                    <a:pt x="1045" y="401"/>
                    <a:pt x="1034" y="378"/>
                    <a:pt x="1023" y="355"/>
                  </a:cubicBezTo>
                  <a:cubicBezTo>
                    <a:pt x="924" y="151"/>
                    <a:pt x="640" y="1"/>
                    <a:pt x="40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3"/>
            <p:cNvSpPr/>
            <p:nvPr/>
          </p:nvSpPr>
          <p:spPr>
            <a:xfrm>
              <a:off x="4087301" y="-3408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35" y="1"/>
                  </a:moveTo>
                  <a:cubicBezTo>
                    <a:pt x="691" y="1"/>
                    <a:pt x="642" y="11"/>
                    <a:pt x="588" y="32"/>
                  </a:cubicBezTo>
                  <a:cubicBezTo>
                    <a:pt x="565" y="44"/>
                    <a:pt x="543" y="55"/>
                    <a:pt x="520" y="66"/>
                  </a:cubicBezTo>
                  <a:cubicBezTo>
                    <a:pt x="148" y="269"/>
                    <a:pt x="1" y="1070"/>
                    <a:pt x="565" y="1082"/>
                  </a:cubicBezTo>
                  <a:cubicBezTo>
                    <a:pt x="568" y="1082"/>
                    <a:pt x="571" y="1082"/>
                    <a:pt x="573" y="1082"/>
                  </a:cubicBezTo>
                  <a:cubicBezTo>
                    <a:pt x="1153" y="1082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3"/>
            <p:cNvSpPr/>
            <p:nvPr/>
          </p:nvSpPr>
          <p:spPr>
            <a:xfrm>
              <a:off x="4062522" y="392653"/>
              <a:ext cx="38953" cy="32570"/>
            </a:xfrm>
            <a:custGeom>
              <a:rect b="b" l="l" r="r" t="t"/>
              <a:pathLst>
                <a:path extrusionOk="0" h="949" w="1135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6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3"/>
            <p:cNvSpPr/>
            <p:nvPr/>
          </p:nvSpPr>
          <p:spPr>
            <a:xfrm>
              <a:off x="3872973" y="450963"/>
              <a:ext cx="40498" cy="29550"/>
            </a:xfrm>
            <a:custGeom>
              <a:rect b="b" l="l" r="r" t="t"/>
              <a:pathLst>
                <a:path extrusionOk="0" h="861" w="1180">
                  <a:moveTo>
                    <a:pt x="556" y="0"/>
                  </a:moveTo>
                  <a:cubicBezTo>
                    <a:pt x="263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3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3"/>
            <p:cNvSpPr/>
            <p:nvPr/>
          </p:nvSpPr>
          <p:spPr>
            <a:xfrm>
              <a:off x="3777357" y="189307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8"/>
                  </a:cubicBezTo>
                  <a:cubicBezTo>
                    <a:pt x="648" y="1027"/>
                    <a:pt x="670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3"/>
            <p:cNvSpPr/>
            <p:nvPr/>
          </p:nvSpPr>
          <p:spPr>
            <a:xfrm>
              <a:off x="4134388" y="202246"/>
              <a:ext cx="38816" cy="32982"/>
            </a:xfrm>
            <a:custGeom>
              <a:rect b="b" l="l" r="r" t="t"/>
              <a:pathLst>
                <a:path extrusionOk="0" h="961" w="1131">
                  <a:moveTo>
                    <a:pt x="492" y="0"/>
                  </a:moveTo>
                  <a:cubicBezTo>
                    <a:pt x="350" y="0"/>
                    <a:pt x="222" y="73"/>
                    <a:pt x="152" y="255"/>
                  </a:cubicBezTo>
                  <a:cubicBezTo>
                    <a:pt x="1" y="645"/>
                    <a:pt x="449" y="961"/>
                    <a:pt x="786" y="961"/>
                  </a:cubicBezTo>
                  <a:cubicBezTo>
                    <a:pt x="976" y="961"/>
                    <a:pt x="1131" y="860"/>
                    <a:pt x="1123" y="616"/>
                  </a:cubicBezTo>
                  <a:cubicBezTo>
                    <a:pt x="1123" y="594"/>
                    <a:pt x="1123" y="571"/>
                    <a:pt x="1123" y="549"/>
                  </a:cubicBezTo>
                  <a:cubicBezTo>
                    <a:pt x="1078" y="267"/>
                    <a:pt x="761" y="0"/>
                    <a:pt x="49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"/>
            <p:cNvSpPr/>
            <p:nvPr/>
          </p:nvSpPr>
          <p:spPr>
            <a:xfrm>
              <a:off x="4251110" y="642812"/>
              <a:ext cx="39125" cy="32604"/>
            </a:xfrm>
            <a:custGeom>
              <a:rect b="b" l="l" r="r" t="t"/>
              <a:pathLst>
                <a:path extrusionOk="0" h="950" w="1140">
                  <a:moveTo>
                    <a:pt x="478" y="1"/>
                  </a:moveTo>
                  <a:cubicBezTo>
                    <a:pt x="333" y="1"/>
                    <a:pt x="204" y="75"/>
                    <a:pt x="137" y="260"/>
                  </a:cubicBezTo>
                  <a:cubicBezTo>
                    <a:pt x="1" y="645"/>
                    <a:pt x="453" y="949"/>
                    <a:pt x="788" y="949"/>
                  </a:cubicBezTo>
                  <a:cubicBezTo>
                    <a:pt x="983" y="949"/>
                    <a:pt x="1139" y="847"/>
                    <a:pt x="1118" y="598"/>
                  </a:cubicBezTo>
                  <a:cubicBezTo>
                    <a:pt x="1118" y="576"/>
                    <a:pt x="1118" y="553"/>
                    <a:pt x="1118" y="530"/>
                  </a:cubicBezTo>
                  <a:cubicBezTo>
                    <a:pt x="1067" y="259"/>
                    <a:pt x="747" y="1"/>
                    <a:pt x="47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"/>
            <p:cNvSpPr/>
            <p:nvPr/>
          </p:nvSpPr>
          <p:spPr>
            <a:xfrm>
              <a:off x="4031943" y="474987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770" y="0"/>
                  </a:moveTo>
                  <a:cubicBezTo>
                    <a:pt x="728" y="0"/>
                    <a:pt x="682" y="9"/>
                    <a:pt x="632" y="27"/>
                  </a:cubicBezTo>
                  <a:cubicBezTo>
                    <a:pt x="610" y="38"/>
                    <a:pt x="587" y="38"/>
                    <a:pt x="565" y="49"/>
                  </a:cubicBezTo>
                  <a:cubicBezTo>
                    <a:pt x="192" y="241"/>
                    <a:pt x="0" y="1031"/>
                    <a:pt x="565" y="1065"/>
                  </a:cubicBezTo>
                  <a:cubicBezTo>
                    <a:pt x="576" y="1066"/>
                    <a:pt x="587" y="1066"/>
                    <a:pt x="597" y="1066"/>
                  </a:cubicBezTo>
                  <a:cubicBezTo>
                    <a:pt x="1170" y="1066"/>
                    <a:pt x="1244" y="0"/>
                    <a:pt x="77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"/>
            <p:cNvSpPr/>
            <p:nvPr/>
          </p:nvSpPr>
          <p:spPr>
            <a:xfrm>
              <a:off x="4283131" y="721027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61" y="1073"/>
                  </a:cubicBezTo>
                  <a:cubicBezTo>
                    <a:pt x="507" y="1073"/>
                    <a:pt x="558" y="1062"/>
                    <a:pt x="614" y="1039"/>
                  </a:cubicBezTo>
                  <a:cubicBezTo>
                    <a:pt x="637" y="1039"/>
                    <a:pt x="659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3"/>
            <p:cNvSpPr/>
            <p:nvPr/>
          </p:nvSpPr>
          <p:spPr>
            <a:xfrm>
              <a:off x="3871051" y="526295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0"/>
                  </a:moveTo>
                  <a:cubicBezTo>
                    <a:pt x="580" y="0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8" y="1097"/>
                    <a:pt x="948" y="1050"/>
                    <a:pt x="1021" y="935"/>
                  </a:cubicBezTo>
                  <a:lnTo>
                    <a:pt x="1055" y="867"/>
                  </a:lnTo>
                  <a:cubicBezTo>
                    <a:pt x="1205" y="558"/>
                    <a:pt x="997" y="0"/>
                    <a:pt x="6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3"/>
            <p:cNvSpPr/>
            <p:nvPr/>
          </p:nvSpPr>
          <p:spPr>
            <a:xfrm>
              <a:off x="4149626" y="340967"/>
              <a:ext cx="42934" cy="28829"/>
            </a:xfrm>
            <a:custGeom>
              <a:rect b="b" l="l" r="r" t="t"/>
              <a:pathLst>
                <a:path extrusionOk="0" h="840" w="1251">
                  <a:moveTo>
                    <a:pt x="658" y="0"/>
                  </a:moveTo>
                  <a:cubicBezTo>
                    <a:pt x="325" y="0"/>
                    <a:pt x="0" y="197"/>
                    <a:pt x="182" y="524"/>
                  </a:cubicBezTo>
                  <a:cubicBezTo>
                    <a:pt x="194" y="546"/>
                    <a:pt x="216" y="558"/>
                    <a:pt x="227" y="580"/>
                  </a:cubicBezTo>
                  <a:cubicBezTo>
                    <a:pt x="338" y="743"/>
                    <a:pt x="573" y="840"/>
                    <a:pt x="787" y="840"/>
                  </a:cubicBezTo>
                  <a:cubicBezTo>
                    <a:pt x="1033" y="840"/>
                    <a:pt x="1251" y="712"/>
                    <a:pt x="1220" y="411"/>
                  </a:cubicBezTo>
                  <a:cubicBezTo>
                    <a:pt x="1195" y="126"/>
                    <a:pt x="924" y="0"/>
                    <a:pt x="65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3"/>
            <p:cNvSpPr/>
            <p:nvPr/>
          </p:nvSpPr>
          <p:spPr>
            <a:xfrm>
              <a:off x="4271256" y="309255"/>
              <a:ext cx="43346" cy="28760"/>
            </a:xfrm>
            <a:custGeom>
              <a:rect b="b" l="l" r="r" t="t"/>
              <a:pathLst>
                <a:path extrusionOk="0" h="838" w="1263">
                  <a:moveTo>
                    <a:pt x="674" y="0"/>
                  </a:moveTo>
                  <a:cubicBezTo>
                    <a:pt x="336" y="0"/>
                    <a:pt x="1" y="207"/>
                    <a:pt x="193" y="534"/>
                  </a:cubicBezTo>
                  <a:cubicBezTo>
                    <a:pt x="204" y="556"/>
                    <a:pt x="215" y="579"/>
                    <a:pt x="227" y="602"/>
                  </a:cubicBezTo>
                  <a:cubicBezTo>
                    <a:pt x="344" y="749"/>
                    <a:pt x="574" y="837"/>
                    <a:pt x="784" y="837"/>
                  </a:cubicBezTo>
                  <a:cubicBezTo>
                    <a:pt x="1038" y="837"/>
                    <a:pt x="1263" y="708"/>
                    <a:pt x="1220" y="398"/>
                  </a:cubicBezTo>
                  <a:cubicBezTo>
                    <a:pt x="1190" y="120"/>
                    <a:pt x="931" y="0"/>
                    <a:pt x="67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"/>
            <p:cNvSpPr/>
            <p:nvPr/>
          </p:nvSpPr>
          <p:spPr>
            <a:xfrm>
              <a:off x="3809618" y="440495"/>
              <a:ext cx="50588" cy="28794"/>
            </a:xfrm>
            <a:custGeom>
              <a:rect b="b" l="l" r="r" t="t"/>
              <a:pathLst>
                <a:path extrusionOk="0" h="839" w="1474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8"/>
                    <a:pt x="431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"/>
            <p:cNvSpPr/>
            <p:nvPr/>
          </p:nvSpPr>
          <p:spPr>
            <a:xfrm>
              <a:off x="4214251" y="194627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495" y="1"/>
                  </a:moveTo>
                  <a:cubicBezTo>
                    <a:pt x="414" y="1"/>
                    <a:pt x="331" y="38"/>
                    <a:pt x="251" y="127"/>
                  </a:cubicBezTo>
                  <a:cubicBezTo>
                    <a:pt x="240" y="139"/>
                    <a:pt x="218" y="161"/>
                    <a:pt x="206" y="184"/>
                  </a:cubicBezTo>
                  <a:cubicBezTo>
                    <a:pt x="1" y="478"/>
                    <a:pt x="144" y="1112"/>
                    <a:pt x="517" y="1112"/>
                  </a:cubicBezTo>
                  <a:cubicBezTo>
                    <a:pt x="574" y="1112"/>
                    <a:pt x="636" y="1097"/>
                    <a:pt x="703" y="1064"/>
                  </a:cubicBezTo>
                  <a:cubicBezTo>
                    <a:pt x="1187" y="831"/>
                    <a:pt x="873" y="1"/>
                    <a:pt x="49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3"/>
            <p:cNvSpPr/>
            <p:nvPr/>
          </p:nvSpPr>
          <p:spPr>
            <a:xfrm>
              <a:off x="3857563" y="212061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0" y="1009"/>
                    <a:pt x="567" y="1009"/>
                  </a:cubicBezTo>
                  <a:cubicBezTo>
                    <a:pt x="578" y="1009"/>
                    <a:pt x="590" y="1008"/>
                    <a:pt x="602" y="1007"/>
                  </a:cubicBezTo>
                  <a:lnTo>
                    <a:pt x="681" y="996"/>
                  </a:lnTo>
                  <a:cubicBezTo>
                    <a:pt x="1087" y="928"/>
                    <a:pt x="1482" y="206"/>
                    <a:pt x="951" y="26"/>
                  </a:cubicBezTo>
                  <a:cubicBezTo>
                    <a:pt x="903" y="9"/>
                    <a:pt x="856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3"/>
            <p:cNvSpPr/>
            <p:nvPr/>
          </p:nvSpPr>
          <p:spPr>
            <a:xfrm>
              <a:off x="3970716" y="645660"/>
              <a:ext cx="40189" cy="30064"/>
            </a:xfrm>
            <a:custGeom>
              <a:rect b="b" l="l" r="r" t="t"/>
              <a:pathLst>
                <a:path extrusionOk="0" h="876" w="1171">
                  <a:moveTo>
                    <a:pt x="409" y="0"/>
                  </a:moveTo>
                  <a:cubicBezTo>
                    <a:pt x="207" y="0"/>
                    <a:pt x="34" y="105"/>
                    <a:pt x="24" y="368"/>
                  </a:cubicBezTo>
                  <a:cubicBezTo>
                    <a:pt x="1" y="703"/>
                    <a:pt x="343" y="876"/>
                    <a:pt x="646" y="876"/>
                  </a:cubicBezTo>
                  <a:cubicBezTo>
                    <a:pt x="925" y="876"/>
                    <a:pt x="1171" y="728"/>
                    <a:pt x="1062" y="425"/>
                  </a:cubicBezTo>
                  <a:cubicBezTo>
                    <a:pt x="1051" y="402"/>
                    <a:pt x="1040" y="380"/>
                    <a:pt x="1028" y="357"/>
                  </a:cubicBezTo>
                  <a:cubicBezTo>
                    <a:pt x="930" y="149"/>
                    <a:pt x="649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3"/>
            <p:cNvSpPr/>
            <p:nvPr/>
          </p:nvSpPr>
          <p:spPr>
            <a:xfrm>
              <a:off x="4117159" y="40633"/>
              <a:ext cx="40498" cy="29687"/>
            </a:xfrm>
            <a:custGeom>
              <a:rect b="b" l="l" r="r" t="t"/>
              <a:pathLst>
                <a:path extrusionOk="0" h="865" w="1180">
                  <a:moveTo>
                    <a:pt x="556" y="1"/>
                  </a:moveTo>
                  <a:cubicBezTo>
                    <a:pt x="263" y="1"/>
                    <a:pt x="0" y="159"/>
                    <a:pt x="124" y="473"/>
                  </a:cubicBezTo>
                  <a:cubicBezTo>
                    <a:pt x="135" y="496"/>
                    <a:pt x="147" y="518"/>
                    <a:pt x="158" y="541"/>
                  </a:cubicBezTo>
                  <a:cubicBezTo>
                    <a:pt x="265" y="731"/>
                    <a:pt x="535" y="865"/>
                    <a:pt x="769" y="865"/>
                  </a:cubicBezTo>
                  <a:cubicBezTo>
                    <a:pt x="980" y="865"/>
                    <a:pt x="1163" y="757"/>
                    <a:pt x="1173" y="484"/>
                  </a:cubicBezTo>
                  <a:cubicBezTo>
                    <a:pt x="1179" y="161"/>
                    <a:pt x="852" y="1"/>
                    <a:pt x="556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3"/>
            <p:cNvSpPr/>
            <p:nvPr/>
          </p:nvSpPr>
          <p:spPr>
            <a:xfrm>
              <a:off x="3842016" y="134292"/>
              <a:ext cx="39640" cy="36963"/>
            </a:xfrm>
            <a:custGeom>
              <a:rect b="b" l="l" r="r" t="t"/>
              <a:pathLst>
                <a:path extrusionOk="0" h="1077" w="1155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60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"/>
            <p:cNvSpPr/>
            <p:nvPr/>
          </p:nvSpPr>
          <p:spPr>
            <a:xfrm>
              <a:off x="3973839" y="23404"/>
              <a:ext cx="38953" cy="32501"/>
            </a:xfrm>
            <a:custGeom>
              <a:rect b="b" l="l" r="r" t="t"/>
              <a:pathLst>
                <a:path extrusionOk="0" h="947" w="1135">
                  <a:moveTo>
                    <a:pt x="473" y="0"/>
                  </a:moveTo>
                  <a:cubicBezTo>
                    <a:pt x="328" y="0"/>
                    <a:pt x="199" y="75"/>
                    <a:pt x="136" y="264"/>
                  </a:cubicBezTo>
                  <a:cubicBezTo>
                    <a:pt x="0" y="644"/>
                    <a:pt x="450" y="946"/>
                    <a:pt x="786" y="946"/>
                  </a:cubicBezTo>
                  <a:cubicBezTo>
                    <a:pt x="979" y="946"/>
                    <a:pt x="1134" y="846"/>
                    <a:pt x="1118" y="603"/>
                  </a:cubicBezTo>
                  <a:cubicBezTo>
                    <a:pt x="1118" y="580"/>
                    <a:pt x="1118" y="546"/>
                    <a:pt x="1107" y="524"/>
                  </a:cubicBezTo>
                  <a:cubicBezTo>
                    <a:pt x="1063" y="260"/>
                    <a:pt x="742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"/>
            <p:cNvSpPr/>
            <p:nvPr/>
          </p:nvSpPr>
          <p:spPr>
            <a:xfrm>
              <a:off x="4095435" y="591709"/>
              <a:ext cx="40532" cy="29515"/>
            </a:xfrm>
            <a:custGeom>
              <a:rect b="b" l="l" r="r" t="t"/>
              <a:pathLst>
                <a:path extrusionOk="0" h="860" w="1181">
                  <a:moveTo>
                    <a:pt x="565" y="1"/>
                  </a:moveTo>
                  <a:cubicBezTo>
                    <a:pt x="269" y="1"/>
                    <a:pt x="0" y="162"/>
                    <a:pt x="125" y="474"/>
                  </a:cubicBezTo>
                  <a:cubicBezTo>
                    <a:pt x="136" y="485"/>
                    <a:pt x="148" y="507"/>
                    <a:pt x="159" y="530"/>
                  </a:cubicBezTo>
                  <a:cubicBezTo>
                    <a:pt x="266" y="726"/>
                    <a:pt x="539" y="860"/>
                    <a:pt x="775" y="860"/>
                  </a:cubicBezTo>
                  <a:cubicBezTo>
                    <a:pt x="987" y="860"/>
                    <a:pt x="1169" y="752"/>
                    <a:pt x="1175" y="485"/>
                  </a:cubicBezTo>
                  <a:cubicBezTo>
                    <a:pt x="1180" y="159"/>
                    <a:pt x="859" y="1"/>
                    <a:pt x="56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3"/>
            <p:cNvSpPr/>
            <p:nvPr/>
          </p:nvSpPr>
          <p:spPr>
            <a:xfrm>
              <a:off x="4132432" y="513391"/>
              <a:ext cx="38988" cy="32913"/>
            </a:xfrm>
            <a:custGeom>
              <a:rect b="b" l="l" r="r" t="t"/>
              <a:pathLst>
                <a:path extrusionOk="0" h="959" w="1136">
                  <a:moveTo>
                    <a:pt x="485" y="0"/>
                  </a:moveTo>
                  <a:cubicBezTo>
                    <a:pt x="346" y="0"/>
                    <a:pt x="221" y="72"/>
                    <a:pt x="153" y="250"/>
                  </a:cubicBezTo>
                  <a:cubicBezTo>
                    <a:pt x="1" y="642"/>
                    <a:pt x="459" y="959"/>
                    <a:pt x="797" y="959"/>
                  </a:cubicBezTo>
                  <a:cubicBezTo>
                    <a:pt x="985" y="959"/>
                    <a:pt x="1135" y="861"/>
                    <a:pt x="1123" y="623"/>
                  </a:cubicBezTo>
                  <a:cubicBezTo>
                    <a:pt x="1123" y="589"/>
                    <a:pt x="1123" y="566"/>
                    <a:pt x="1123" y="544"/>
                  </a:cubicBezTo>
                  <a:cubicBezTo>
                    <a:pt x="1079" y="275"/>
                    <a:pt x="756" y="0"/>
                    <a:pt x="4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3"/>
            <p:cNvSpPr/>
            <p:nvPr/>
          </p:nvSpPr>
          <p:spPr>
            <a:xfrm>
              <a:off x="4050133" y="523653"/>
              <a:ext cx="39331" cy="32467"/>
            </a:xfrm>
            <a:custGeom>
              <a:rect b="b" l="l" r="r" t="t"/>
              <a:pathLst>
                <a:path extrusionOk="0" h="946" w="1146">
                  <a:moveTo>
                    <a:pt x="473" y="0"/>
                  </a:moveTo>
                  <a:cubicBezTo>
                    <a:pt x="331" y="0"/>
                    <a:pt x="202" y="73"/>
                    <a:pt x="136" y="256"/>
                  </a:cubicBezTo>
                  <a:cubicBezTo>
                    <a:pt x="0" y="642"/>
                    <a:pt x="452" y="946"/>
                    <a:pt x="791" y="946"/>
                  </a:cubicBezTo>
                  <a:cubicBezTo>
                    <a:pt x="987" y="946"/>
                    <a:pt x="1146" y="843"/>
                    <a:pt x="1129" y="595"/>
                  </a:cubicBezTo>
                  <a:cubicBezTo>
                    <a:pt x="1118" y="572"/>
                    <a:pt x="1118" y="550"/>
                    <a:pt x="1118" y="527"/>
                  </a:cubicBezTo>
                  <a:cubicBezTo>
                    <a:pt x="1066" y="261"/>
                    <a:pt x="744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3"/>
            <p:cNvSpPr/>
            <p:nvPr/>
          </p:nvSpPr>
          <p:spPr>
            <a:xfrm>
              <a:off x="3706624" y="289384"/>
              <a:ext cx="42797" cy="36688"/>
            </a:xfrm>
            <a:custGeom>
              <a:rect b="b" l="l" r="r" t="t"/>
              <a:pathLst>
                <a:path extrusionOk="0" h="1069" w="1247">
                  <a:moveTo>
                    <a:pt x="776" y="1"/>
                  </a:moveTo>
                  <a:cubicBezTo>
                    <a:pt x="733" y="1"/>
                    <a:pt x="685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33"/>
                    <a:pt x="1" y="1034"/>
                    <a:pt x="576" y="1068"/>
                  </a:cubicBezTo>
                  <a:cubicBezTo>
                    <a:pt x="584" y="1068"/>
                    <a:pt x="592" y="1068"/>
                    <a:pt x="600" y="1068"/>
                  </a:cubicBezTo>
                  <a:cubicBezTo>
                    <a:pt x="1168" y="1068"/>
                    <a:pt x="1246" y="1"/>
                    <a:pt x="7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3"/>
            <p:cNvSpPr/>
            <p:nvPr/>
          </p:nvSpPr>
          <p:spPr>
            <a:xfrm>
              <a:off x="3948889" y="13899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64" y="541"/>
                  </a:cubicBezTo>
                  <a:cubicBezTo>
                    <a:pt x="264" y="730"/>
                    <a:pt x="532" y="861"/>
                    <a:pt x="766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3"/>
            <p:cNvSpPr/>
            <p:nvPr/>
          </p:nvSpPr>
          <p:spPr>
            <a:xfrm>
              <a:off x="4040248" y="734686"/>
              <a:ext cx="40017" cy="37992"/>
            </a:xfrm>
            <a:custGeom>
              <a:rect b="b" l="l" r="r" t="t"/>
              <a:pathLst>
                <a:path extrusionOk="0" h="1107" w="1166">
                  <a:moveTo>
                    <a:pt x="533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9" y="110"/>
                    <a:pt x="277" y="133"/>
                    <a:pt x="255" y="144"/>
                  </a:cubicBezTo>
                  <a:cubicBezTo>
                    <a:pt x="1" y="429"/>
                    <a:pt x="95" y="1107"/>
                    <a:pt x="503" y="1107"/>
                  </a:cubicBezTo>
                  <a:cubicBezTo>
                    <a:pt x="548" y="1107"/>
                    <a:pt x="597" y="1099"/>
                    <a:pt x="650" y="1081"/>
                  </a:cubicBezTo>
                  <a:cubicBezTo>
                    <a:pt x="1166" y="909"/>
                    <a:pt x="921" y="0"/>
                    <a:pt x="53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3"/>
            <p:cNvSpPr/>
            <p:nvPr/>
          </p:nvSpPr>
          <p:spPr>
            <a:xfrm>
              <a:off x="3987224" y="362726"/>
              <a:ext cx="41356" cy="37821"/>
            </a:xfrm>
            <a:custGeom>
              <a:rect b="b" l="l" r="r" t="t"/>
              <a:pathLst>
                <a:path extrusionOk="0" h="1102" w="1205">
                  <a:moveTo>
                    <a:pt x="651" y="1"/>
                  </a:moveTo>
                  <a:cubicBezTo>
                    <a:pt x="580" y="1"/>
                    <a:pt x="503" y="25"/>
                    <a:pt x="423" y="82"/>
                  </a:cubicBezTo>
                  <a:cubicBezTo>
                    <a:pt x="1" y="369"/>
                    <a:pt x="402" y="1101"/>
                    <a:pt x="760" y="1101"/>
                  </a:cubicBezTo>
                  <a:cubicBezTo>
                    <a:pt x="851" y="1101"/>
                    <a:pt x="939" y="1054"/>
                    <a:pt x="1010" y="939"/>
                  </a:cubicBezTo>
                  <a:cubicBezTo>
                    <a:pt x="1033" y="917"/>
                    <a:pt x="1044" y="894"/>
                    <a:pt x="1055" y="872"/>
                  </a:cubicBezTo>
                  <a:cubicBezTo>
                    <a:pt x="1204" y="563"/>
                    <a:pt x="991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3"/>
            <p:cNvSpPr/>
            <p:nvPr/>
          </p:nvSpPr>
          <p:spPr>
            <a:xfrm>
              <a:off x="4142179" y="548981"/>
              <a:ext cx="39914" cy="38027"/>
            </a:xfrm>
            <a:custGeom>
              <a:rect b="b" l="l" r="r" t="t"/>
              <a:pathLst>
                <a:path extrusionOk="0" h="1108" w="1163">
                  <a:moveTo>
                    <a:pt x="515" y="1"/>
                  </a:moveTo>
                  <a:cubicBezTo>
                    <a:pt x="442" y="1"/>
                    <a:pt x="365" y="32"/>
                    <a:pt x="286" y="105"/>
                  </a:cubicBezTo>
                  <a:cubicBezTo>
                    <a:pt x="275" y="116"/>
                    <a:pt x="253" y="139"/>
                    <a:pt x="241" y="150"/>
                  </a:cubicBezTo>
                  <a:cubicBezTo>
                    <a:pt x="0" y="441"/>
                    <a:pt x="99" y="1108"/>
                    <a:pt x="497" y="1108"/>
                  </a:cubicBezTo>
                  <a:cubicBezTo>
                    <a:pt x="547" y="1108"/>
                    <a:pt x="600" y="1098"/>
                    <a:pt x="659" y="1075"/>
                  </a:cubicBezTo>
                  <a:cubicBezTo>
                    <a:pt x="1163" y="895"/>
                    <a:pt x="906" y="1"/>
                    <a:pt x="5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"/>
            <p:cNvSpPr/>
            <p:nvPr/>
          </p:nvSpPr>
          <p:spPr>
            <a:xfrm>
              <a:off x="3889789" y="624828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096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"/>
            <p:cNvSpPr/>
            <p:nvPr/>
          </p:nvSpPr>
          <p:spPr>
            <a:xfrm>
              <a:off x="4134972" y="364648"/>
              <a:ext cx="51240" cy="28897"/>
            </a:xfrm>
            <a:custGeom>
              <a:rect b="b" l="l" r="r" t="t"/>
              <a:pathLst>
                <a:path extrusionOk="0" h="842" w="1493">
                  <a:moveTo>
                    <a:pt x="893" y="0"/>
                  </a:moveTo>
                  <a:cubicBezTo>
                    <a:pt x="480" y="0"/>
                    <a:pt x="1" y="415"/>
                    <a:pt x="372" y="714"/>
                  </a:cubicBezTo>
                  <a:cubicBezTo>
                    <a:pt x="395" y="737"/>
                    <a:pt x="417" y="748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8" y="841"/>
                    <a:pt x="1493" y="602"/>
                    <a:pt x="1298" y="229"/>
                  </a:cubicBezTo>
                  <a:cubicBezTo>
                    <a:pt x="1211" y="65"/>
                    <a:pt x="1057" y="0"/>
                    <a:pt x="8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"/>
            <p:cNvSpPr/>
            <p:nvPr/>
          </p:nvSpPr>
          <p:spPr>
            <a:xfrm>
              <a:off x="4144204" y="624725"/>
              <a:ext cx="51960" cy="34389"/>
            </a:xfrm>
            <a:custGeom>
              <a:rect b="b" l="l" r="r" t="t"/>
              <a:pathLst>
                <a:path extrusionOk="0" h="1002" w="1514">
                  <a:moveTo>
                    <a:pt x="827" y="0"/>
                  </a:moveTo>
                  <a:cubicBezTo>
                    <a:pt x="311" y="0"/>
                    <a:pt x="1" y="1001"/>
                    <a:pt x="604" y="1001"/>
                  </a:cubicBezTo>
                  <a:cubicBezTo>
                    <a:pt x="610" y="1001"/>
                    <a:pt x="616" y="1001"/>
                    <a:pt x="622" y="1001"/>
                  </a:cubicBezTo>
                  <a:cubicBezTo>
                    <a:pt x="645" y="1001"/>
                    <a:pt x="668" y="1001"/>
                    <a:pt x="690" y="990"/>
                  </a:cubicBezTo>
                  <a:cubicBezTo>
                    <a:pt x="1096" y="933"/>
                    <a:pt x="1514" y="222"/>
                    <a:pt x="984" y="31"/>
                  </a:cubicBezTo>
                  <a:cubicBezTo>
                    <a:pt x="930" y="10"/>
                    <a:pt x="878" y="0"/>
                    <a:pt x="82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3"/>
            <p:cNvSpPr/>
            <p:nvPr/>
          </p:nvSpPr>
          <p:spPr>
            <a:xfrm>
              <a:off x="4301801" y="527702"/>
              <a:ext cx="50828" cy="34629"/>
            </a:xfrm>
            <a:custGeom>
              <a:rect b="b" l="l" r="r" t="t"/>
              <a:pathLst>
                <a:path extrusionOk="0" h="1009" w="1481">
                  <a:moveTo>
                    <a:pt x="809" y="0"/>
                  </a:moveTo>
                  <a:cubicBezTo>
                    <a:pt x="293" y="0"/>
                    <a:pt x="0" y="1008"/>
                    <a:pt x="577" y="1008"/>
                  </a:cubicBezTo>
                  <a:cubicBezTo>
                    <a:pt x="588" y="1008"/>
                    <a:pt x="600" y="1008"/>
                    <a:pt x="612" y="1007"/>
                  </a:cubicBezTo>
                  <a:cubicBezTo>
                    <a:pt x="634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0" y="25"/>
                  </a:cubicBezTo>
                  <a:cubicBezTo>
                    <a:pt x="902" y="8"/>
                    <a:pt x="855" y="0"/>
                    <a:pt x="8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3"/>
            <p:cNvSpPr/>
            <p:nvPr/>
          </p:nvSpPr>
          <p:spPr>
            <a:xfrm>
              <a:off x="3956851" y="-42662"/>
              <a:ext cx="40086" cy="29550"/>
            </a:xfrm>
            <a:custGeom>
              <a:rect b="b" l="l" r="r" t="t"/>
              <a:pathLst>
                <a:path extrusionOk="0" h="861" w="1168">
                  <a:moveTo>
                    <a:pt x="546" y="0"/>
                  </a:moveTo>
                  <a:cubicBezTo>
                    <a:pt x="257" y="0"/>
                    <a:pt x="0" y="155"/>
                    <a:pt x="123" y="463"/>
                  </a:cubicBezTo>
                  <a:cubicBezTo>
                    <a:pt x="123" y="485"/>
                    <a:pt x="135" y="508"/>
                    <a:pt x="146" y="531"/>
                  </a:cubicBezTo>
                  <a:cubicBezTo>
                    <a:pt x="253" y="727"/>
                    <a:pt x="526" y="860"/>
                    <a:pt x="762" y="860"/>
                  </a:cubicBezTo>
                  <a:cubicBezTo>
                    <a:pt x="974" y="860"/>
                    <a:pt x="1156" y="752"/>
                    <a:pt x="1161" y="485"/>
                  </a:cubicBezTo>
                  <a:cubicBezTo>
                    <a:pt x="1167" y="161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3"/>
            <p:cNvSpPr/>
            <p:nvPr/>
          </p:nvSpPr>
          <p:spPr>
            <a:xfrm>
              <a:off x="3926821" y="229976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04" y="0"/>
                  </a:moveTo>
                  <a:cubicBezTo>
                    <a:pt x="600" y="0"/>
                    <a:pt x="596" y="0"/>
                    <a:pt x="592" y="0"/>
                  </a:cubicBezTo>
                  <a:cubicBezTo>
                    <a:pt x="11" y="10"/>
                    <a:pt x="1" y="1078"/>
                    <a:pt x="461" y="1078"/>
                  </a:cubicBezTo>
                  <a:cubicBezTo>
                    <a:pt x="511" y="1078"/>
                    <a:pt x="566" y="1066"/>
                    <a:pt x="626" y="1038"/>
                  </a:cubicBezTo>
                  <a:cubicBezTo>
                    <a:pt x="637" y="1027"/>
                    <a:pt x="660" y="1027"/>
                    <a:pt x="682" y="1004"/>
                  </a:cubicBezTo>
                  <a:cubicBezTo>
                    <a:pt x="1041" y="792"/>
                    <a:pt x="1155" y="0"/>
                    <a:pt x="6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"/>
            <p:cNvSpPr/>
            <p:nvPr/>
          </p:nvSpPr>
          <p:spPr>
            <a:xfrm>
              <a:off x="4198464" y="737089"/>
              <a:ext cx="42797" cy="36654"/>
            </a:xfrm>
            <a:custGeom>
              <a:rect b="b" l="l" r="r" t="t"/>
              <a:pathLst>
                <a:path extrusionOk="0" h="1068" w="1247">
                  <a:moveTo>
                    <a:pt x="776" y="0"/>
                  </a:moveTo>
                  <a:cubicBezTo>
                    <a:pt x="733" y="0"/>
                    <a:pt x="685" y="9"/>
                    <a:pt x="632" y="29"/>
                  </a:cubicBezTo>
                  <a:cubicBezTo>
                    <a:pt x="610" y="29"/>
                    <a:pt x="587" y="40"/>
                    <a:pt x="565" y="52"/>
                  </a:cubicBezTo>
                  <a:cubicBezTo>
                    <a:pt x="192" y="232"/>
                    <a:pt x="1" y="1033"/>
                    <a:pt x="565" y="1067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7" y="1068"/>
                    <a:pt x="1246" y="0"/>
                    <a:pt x="77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"/>
            <p:cNvSpPr/>
            <p:nvPr/>
          </p:nvSpPr>
          <p:spPr>
            <a:xfrm>
              <a:off x="4210956" y="360358"/>
              <a:ext cx="40017" cy="38027"/>
            </a:xfrm>
            <a:custGeom>
              <a:rect b="b" l="l" r="r" t="t"/>
              <a:pathLst>
                <a:path extrusionOk="0" h="1108" w="1166">
                  <a:moveTo>
                    <a:pt x="663" y="0"/>
                  </a:moveTo>
                  <a:cubicBezTo>
                    <a:pt x="618" y="0"/>
                    <a:pt x="569" y="9"/>
                    <a:pt x="517" y="27"/>
                  </a:cubicBezTo>
                  <a:cubicBezTo>
                    <a:pt x="1" y="199"/>
                    <a:pt x="245" y="1107"/>
                    <a:pt x="634" y="1107"/>
                  </a:cubicBezTo>
                  <a:cubicBezTo>
                    <a:pt x="704" y="1107"/>
                    <a:pt x="779" y="1077"/>
                    <a:pt x="855" y="1008"/>
                  </a:cubicBezTo>
                  <a:lnTo>
                    <a:pt x="912" y="963"/>
                  </a:lnTo>
                  <a:cubicBezTo>
                    <a:pt x="1166" y="679"/>
                    <a:pt x="1072" y="0"/>
                    <a:pt x="66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3"/>
            <p:cNvSpPr/>
            <p:nvPr/>
          </p:nvSpPr>
          <p:spPr>
            <a:xfrm>
              <a:off x="3744650" y="-43074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578" y="1"/>
                  </a:moveTo>
                  <a:cubicBezTo>
                    <a:pt x="275" y="1"/>
                    <a:pt x="0" y="167"/>
                    <a:pt x="145" y="486"/>
                  </a:cubicBezTo>
                  <a:cubicBezTo>
                    <a:pt x="156" y="509"/>
                    <a:pt x="156" y="531"/>
                    <a:pt x="179" y="554"/>
                  </a:cubicBezTo>
                  <a:cubicBezTo>
                    <a:pt x="282" y="737"/>
                    <a:pt x="541" y="856"/>
                    <a:pt x="770" y="856"/>
                  </a:cubicBezTo>
                  <a:cubicBezTo>
                    <a:pt x="994" y="856"/>
                    <a:pt x="1189" y="742"/>
                    <a:pt x="1183" y="464"/>
                  </a:cubicBezTo>
                  <a:cubicBezTo>
                    <a:pt x="1178" y="151"/>
                    <a:pt x="865" y="1"/>
                    <a:pt x="5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3"/>
            <p:cNvSpPr/>
            <p:nvPr/>
          </p:nvSpPr>
          <p:spPr>
            <a:xfrm>
              <a:off x="3992475" y="310388"/>
              <a:ext cx="43380" cy="28932"/>
            </a:xfrm>
            <a:custGeom>
              <a:rect b="b" l="l" r="r" t="t"/>
              <a:pathLst>
                <a:path extrusionOk="0" h="843" w="1264">
                  <a:moveTo>
                    <a:pt x="482" y="1"/>
                  </a:moveTo>
                  <a:cubicBezTo>
                    <a:pt x="228" y="1"/>
                    <a:pt x="1" y="134"/>
                    <a:pt x="45" y="444"/>
                  </a:cubicBezTo>
                  <a:cubicBezTo>
                    <a:pt x="74" y="722"/>
                    <a:pt x="333" y="842"/>
                    <a:pt x="590" y="842"/>
                  </a:cubicBezTo>
                  <a:cubicBezTo>
                    <a:pt x="928" y="842"/>
                    <a:pt x="1264" y="636"/>
                    <a:pt x="1071" y="309"/>
                  </a:cubicBezTo>
                  <a:cubicBezTo>
                    <a:pt x="1060" y="286"/>
                    <a:pt x="1038" y="264"/>
                    <a:pt x="1026" y="241"/>
                  </a:cubicBezTo>
                  <a:cubicBezTo>
                    <a:pt x="915" y="89"/>
                    <a:pt x="689" y="1"/>
                    <a:pt x="4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3"/>
            <p:cNvSpPr/>
            <p:nvPr/>
          </p:nvSpPr>
          <p:spPr>
            <a:xfrm>
              <a:off x="4072852" y="84528"/>
              <a:ext cx="40806" cy="38404"/>
            </a:xfrm>
            <a:custGeom>
              <a:rect b="b" l="l" r="r" t="t"/>
              <a:pathLst>
                <a:path extrusionOk="0" h="1119" w="1189">
                  <a:moveTo>
                    <a:pt x="511" y="0"/>
                  </a:moveTo>
                  <a:cubicBezTo>
                    <a:pt x="434" y="0"/>
                    <a:pt x="353" y="36"/>
                    <a:pt x="275" y="119"/>
                  </a:cubicBezTo>
                  <a:cubicBezTo>
                    <a:pt x="253" y="131"/>
                    <a:pt x="241" y="153"/>
                    <a:pt x="219" y="176"/>
                  </a:cubicBezTo>
                  <a:cubicBezTo>
                    <a:pt x="1" y="464"/>
                    <a:pt x="131" y="1118"/>
                    <a:pt x="511" y="1118"/>
                  </a:cubicBezTo>
                  <a:cubicBezTo>
                    <a:pt x="564" y="1118"/>
                    <a:pt x="620" y="1106"/>
                    <a:pt x="682" y="1079"/>
                  </a:cubicBezTo>
                  <a:cubicBezTo>
                    <a:pt x="1188" y="863"/>
                    <a:pt x="892" y="0"/>
                    <a:pt x="5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3"/>
            <p:cNvSpPr/>
            <p:nvPr/>
          </p:nvSpPr>
          <p:spPr>
            <a:xfrm>
              <a:off x="3755770" y="243258"/>
              <a:ext cx="40189" cy="30030"/>
            </a:xfrm>
            <a:custGeom>
              <a:rect b="b" l="l" r="r" t="t"/>
              <a:pathLst>
                <a:path extrusionOk="0" h="875" w="1171">
                  <a:moveTo>
                    <a:pt x="523" y="0"/>
                  </a:moveTo>
                  <a:cubicBezTo>
                    <a:pt x="244" y="0"/>
                    <a:pt x="1" y="150"/>
                    <a:pt x="115" y="460"/>
                  </a:cubicBezTo>
                  <a:cubicBezTo>
                    <a:pt x="115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3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3"/>
            <p:cNvSpPr/>
            <p:nvPr/>
          </p:nvSpPr>
          <p:spPr>
            <a:xfrm>
              <a:off x="3891608" y="-9749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0"/>
                  </a:moveTo>
                  <a:cubicBezTo>
                    <a:pt x="48" y="0"/>
                    <a:pt x="0" y="1081"/>
                    <a:pt x="475" y="1081"/>
                  </a:cubicBezTo>
                  <a:cubicBezTo>
                    <a:pt x="520" y="1081"/>
                    <a:pt x="570" y="1071"/>
                    <a:pt x="625" y="1050"/>
                  </a:cubicBezTo>
                  <a:lnTo>
                    <a:pt x="682" y="1016"/>
                  </a:lnTo>
                  <a:cubicBezTo>
                    <a:pt x="1054" y="813"/>
                    <a:pt x="1201" y="23"/>
                    <a:pt x="636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3"/>
            <p:cNvSpPr/>
            <p:nvPr/>
          </p:nvSpPr>
          <p:spPr>
            <a:xfrm>
              <a:off x="3904959" y="36892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3"/>
            <p:cNvSpPr/>
            <p:nvPr/>
          </p:nvSpPr>
          <p:spPr>
            <a:xfrm>
              <a:off x="3901630" y="-41392"/>
              <a:ext cx="38953" cy="32604"/>
            </a:xfrm>
            <a:custGeom>
              <a:rect b="b" l="l" r="r" t="t"/>
              <a:pathLst>
                <a:path extrusionOk="0" h="950" w="1135">
                  <a:moveTo>
                    <a:pt x="353" y="1"/>
                  </a:moveTo>
                  <a:cubicBezTo>
                    <a:pt x="158" y="1"/>
                    <a:pt x="1" y="102"/>
                    <a:pt x="17" y="347"/>
                  </a:cubicBezTo>
                  <a:cubicBezTo>
                    <a:pt x="17" y="369"/>
                    <a:pt x="17" y="392"/>
                    <a:pt x="28" y="415"/>
                  </a:cubicBezTo>
                  <a:cubicBezTo>
                    <a:pt x="73" y="687"/>
                    <a:pt x="395" y="949"/>
                    <a:pt x="664" y="949"/>
                  </a:cubicBezTo>
                  <a:cubicBezTo>
                    <a:pt x="807" y="949"/>
                    <a:pt x="936" y="874"/>
                    <a:pt x="999" y="685"/>
                  </a:cubicBezTo>
                  <a:cubicBezTo>
                    <a:pt x="1134" y="300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3"/>
            <p:cNvSpPr/>
            <p:nvPr/>
          </p:nvSpPr>
          <p:spPr>
            <a:xfrm>
              <a:off x="4005997" y="395879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88" y="1"/>
                  </a:moveTo>
                  <a:cubicBezTo>
                    <a:pt x="281" y="1"/>
                    <a:pt x="1" y="171"/>
                    <a:pt x="147" y="492"/>
                  </a:cubicBezTo>
                  <a:cubicBezTo>
                    <a:pt x="158" y="515"/>
                    <a:pt x="170" y="526"/>
                    <a:pt x="181" y="549"/>
                  </a:cubicBezTo>
                  <a:cubicBezTo>
                    <a:pt x="289" y="731"/>
                    <a:pt x="548" y="851"/>
                    <a:pt x="776" y="851"/>
                  </a:cubicBezTo>
                  <a:cubicBezTo>
                    <a:pt x="998" y="851"/>
                    <a:pt x="1191" y="737"/>
                    <a:pt x="1185" y="458"/>
                  </a:cubicBezTo>
                  <a:cubicBezTo>
                    <a:pt x="1180" y="148"/>
                    <a:pt x="873" y="1"/>
                    <a:pt x="5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3"/>
            <p:cNvSpPr/>
            <p:nvPr/>
          </p:nvSpPr>
          <p:spPr>
            <a:xfrm>
              <a:off x="3894045" y="271298"/>
              <a:ext cx="38576" cy="32913"/>
            </a:xfrm>
            <a:custGeom>
              <a:rect b="b" l="l" r="r" t="t"/>
              <a:pathLst>
                <a:path extrusionOk="0" h="959" w="1124">
                  <a:moveTo>
                    <a:pt x="337" y="0"/>
                  </a:moveTo>
                  <a:cubicBezTo>
                    <a:pt x="150" y="0"/>
                    <a:pt x="0" y="100"/>
                    <a:pt x="12" y="342"/>
                  </a:cubicBezTo>
                  <a:lnTo>
                    <a:pt x="12" y="410"/>
                  </a:lnTo>
                  <a:cubicBezTo>
                    <a:pt x="50" y="691"/>
                    <a:pt x="369" y="958"/>
                    <a:pt x="638" y="958"/>
                  </a:cubicBezTo>
                  <a:cubicBezTo>
                    <a:pt x="779" y="958"/>
                    <a:pt x="906" y="885"/>
                    <a:pt x="972" y="703"/>
                  </a:cubicBezTo>
                  <a:cubicBezTo>
                    <a:pt x="1124" y="319"/>
                    <a:pt x="671" y="0"/>
                    <a:pt x="33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"/>
            <p:cNvSpPr/>
            <p:nvPr/>
          </p:nvSpPr>
          <p:spPr>
            <a:xfrm>
              <a:off x="3933925" y="425085"/>
              <a:ext cx="38816" cy="32604"/>
            </a:xfrm>
            <a:custGeom>
              <a:rect b="b" l="l" r="r" t="t"/>
              <a:pathLst>
                <a:path extrusionOk="0" h="950" w="1131">
                  <a:moveTo>
                    <a:pt x="353" y="1"/>
                  </a:moveTo>
                  <a:cubicBezTo>
                    <a:pt x="158" y="1"/>
                    <a:pt x="0" y="104"/>
                    <a:pt x="13" y="352"/>
                  </a:cubicBezTo>
                  <a:cubicBezTo>
                    <a:pt x="13" y="375"/>
                    <a:pt x="13" y="397"/>
                    <a:pt x="24" y="420"/>
                  </a:cubicBezTo>
                  <a:cubicBezTo>
                    <a:pt x="68" y="692"/>
                    <a:pt x="390" y="949"/>
                    <a:pt x="659" y="949"/>
                  </a:cubicBezTo>
                  <a:cubicBezTo>
                    <a:pt x="803" y="949"/>
                    <a:pt x="932" y="876"/>
                    <a:pt x="994" y="691"/>
                  </a:cubicBezTo>
                  <a:cubicBezTo>
                    <a:pt x="1130" y="305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"/>
            <p:cNvSpPr/>
            <p:nvPr/>
          </p:nvSpPr>
          <p:spPr>
            <a:xfrm>
              <a:off x="3687851" y="60710"/>
              <a:ext cx="40498" cy="29687"/>
            </a:xfrm>
            <a:custGeom>
              <a:rect b="b" l="l" r="r" t="t"/>
              <a:pathLst>
                <a:path extrusionOk="0" h="865" w="1180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20" y="864"/>
                  </a:cubicBezTo>
                  <a:cubicBezTo>
                    <a:pt x="914" y="864"/>
                    <a:pt x="1180" y="706"/>
                    <a:pt x="1055" y="396"/>
                  </a:cubicBezTo>
                  <a:cubicBezTo>
                    <a:pt x="1044" y="373"/>
                    <a:pt x="1033" y="351"/>
                    <a:pt x="1022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3"/>
            <p:cNvSpPr/>
            <p:nvPr/>
          </p:nvSpPr>
          <p:spPr>
            <a:xfrm>
              <a:off x="3990107" y="-10916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4" y="34"/>
                    <a:pt x="531" y="46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3"/>
                    <a:pt x="573" y="1073"/>
                  </a:cubicBezTo>
                  <a:cubicBezTo>
                    <a:pt x="1151" y="1073"/>
                    <a:pt x="1201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3"/>
            <p:cNvSpPr/>
            <p:nvPr/>
          </p:nvSpPr>
          <p:spPr>
            <a:xfrm>
              <a:off x="3920643" y="342580"/>
              <a:ext cx="50691" cy="28829"/>
            </a:xfrm>
            <a:custGeom>
              <a:rect b="b" l="l" r="r" t="t"/>
              <a:pathLst>
                <a:path extrusionOk="0" h="840" w="1477">
                  <a:moveTo>
                    <a:pt x="883" y="1"/>
                  </a:moveTo>
                  <a:cubicBezTo>
                    <a:pt x="473" y="1"/>
                    <a:pt x="1" y="385"/>
                    <a:pt x="366" y="702"/>
                  </a:cubicBezTo>
                  <a:cubicBezTo>
                    <a:pt x="377" y="714"/>
                    <a:pt x="400" y="725"/>
                    <a:pt x="411" y="748"/>
                  </a:cubicBezTo>
                  <a:cubicBezTo>
                    <a:pt x="504" y="810"/>
                    <a:pt x="627" y="840"/>
                    <a:pt x="753" y="840"/>
                  </a:cubicBezTo>
                  <a:cubicBezTo>
                    <a:pt x="1102" y="840"/>
                    <a:pt x="1477" y="613"/>
                    <a:pt x="1302" y="240"/>
                  </a:cubicBezTo>
                  <a:cubicBezTo>
                    <a:pt x="1219" y="69"/>
                    <a:pt x="1057" y="1"/>
                    <a:pt x="8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3"/>
            <p:cNvSpPr/>
            <p:nvPr/>
          </p:nvSpPr>
          <p:spPr>
            <a:xfrm>
              <a:off x="4018009" y="-52443"/>
              <a:ext cx="40772" cy="38130"/>
            </a:xfrm>
            <a:custGeom>
              <a:rect b="b" l="l" r="r" t="t"/>
              <a:pathLst>
                <a:path extrusionOk="0" h="1111" w="1188">
                  <a:moveTo>
                    <a:pt x="671" y="1"/>
                  </a:moveTo>
                  <a:cubicBezTo>
                    <a:pt x="615" y="1"/>
                    <a:pt x="552" y="15"/>
                    <a:pt x="485" y="48"/>
                  </a:cubicBezTo>
                  <a:cubicBezTo>
                    <a:pt x="1" y="272"/>
                    <a:pt x="316" y="1111"/>
                    <a:pt x="695" y="1111"/>
                  </a:cubicBezTo>
                  <a:cubicBezTo>
                    <a:pt x="775" y="1111"/>
                    <a:pt x="858" y="1073"/>
                    <a:pt x="937" y="985"/>
                  </a:cubicBezTo>
                  <a:cubicBezTo>
                    <a:pt x="948" y="973"/>
                    <a:pt x="971" y="951"/>
                    <a:pt x="982" y="928"/>
                  </a:cubicBezTo>
                  <a:cubicBezTo>
                    <a:pt x="1188" y="635"/>
                    <a:pt x="1045" y="1"/>
                    <a:pt x="67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3"/>
            <p:cNvSpPr/>
            <p:nvPr/>
          </p:nvSpPr>
          <p:spPr>
            <a:xfrm>
              <a:off x="3694886" y="1087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7" y="1038"/>
                    <a:pt x="670" y="1027"/>
                    <a:pt x="681" y="1016"/>
                  </a:cubicBezTo>
                  <a:cubicBezTo>
                    <a:pt x="1054" y="813"/>
                    <a:pt x="1200" y="12"/>
                    <a:pt x="636" y="0"/>
                  </a:cubicBezTo>
                  <a:cubicBezTo>
                    <a:pt x="633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3"/>
            <p:cNvSpPr/>
            <p:nvPr/>
          </p:nvSpPr>
          <p:spPr>
            <a:xfrm>
              <a:off x="3843904" y="101688"/>
              <a:ext cx="40463" cy="29550"/>
            </a:xfrm>
            <a:custGeom>
              <a:rect b="b" l="l" r="r" t="t"/>
              <a:pathLst>
                <a:path extrusionOk="0" h="861" w="1179">
                  <a:moveTo>
                    <a:pt x="406" y="1"/>
                  </a:moveTo>
                  <a:cubicBezTo>
                    <a:pt x="194" y="1"/>
                    <a:pt x="12" y="108"/>
                    <a:pt x="7" y="376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6"/>
                    <a:pt x="1056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3"/>
            <p:cNvSpPr/>
            <p:nvPr/>
          </p:nvSpPr>
          <p:spPr>
            <a:xfrm>
              <a:off x="4255744" y="551280"/>
              <a:ext cx="38850" cy="32844"/>
            </a:xfrm>
            <a:custGeom>
              <a:rect b="b" l="l" r="r" t="t"/>
              <a:pathLst>
                <a:path extrusionOk="0" h="957" w="1132">
                  <a:moveTo>
                    <a:pt x="340" y="1"/>
                  </a:moveTo>
                  <a:cubicBezTo>
                    <a:pt x="152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0" y="686"/>
                    <a:pt x="372" y="956"/>
                    <a:pt x="642" y="956"/>
                  </a:cubicBezTo>
                  <a:cubicBezTo>
                    <a:pt x="781" y="956"/>
                    <a:pt x="907" y="884"/>
                    <a:pt x="972" y="704"/>
                  </a:cubicBezTo>
                  <a:cubicBezTo>
                    <a:pt x="1131" y="320"/>
                    <a:pt x="677" y="1"/>
                    <a:pt x="34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3"/>
            <p:cNvSpPr/>
            <p:nvPr/>
          </p:nvSpPr>
          <p:spPr>
            <a:xfrm>
              <a:off x="3881896" y="294086"/>
              <a:ext cx="38953" cy="32501"/>
            </a:xfrm>
            <a:custGeom>
              <a:rect b="b" l="l" r="r" t="t"/>
              <a:pathLst>
                <a:path extrusionOk="0" h="947" w="1135">
                  <a:moveTo>
                    <a:pt x="349" y="1"/>
                  </a:moveTo>
                  <a:cubicBezTo>
                    <a:pt x="155" y="1"/>
                    <a:pt x="0" y="101"/>
                    <a:pt x="17" y="344"/>
                  </a:cubicBezTo>
                  <a:lnTo>
                    <a:pt x="17" y="412"/>
                  </a:lnTo>
                  <a:cubicBezTo>
                    <a:pt x="68" y="684"/>
                    <a:pt x="388" y="946"/>
                    <a:pt x="658" y="946"/>
                  </a:cubicBezTo>
                  <a:cubicBezTo>
                    <a:pt x="802" y="946"/>
                    <a:pt x="932" y="871"/>
                    <a:pt x="998" y="682"/>
                  </a:cubicBezTo>
                  <a:cubicBezTo>
                    <a:pt x="1134" y="303"/>
                    <a:pt x="684" y="1"/>
                    <a:pt x="34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"/>
            <p:cNvSpPr/>
            <p:nvPr/>
          </p:nvSpPr>
          <p:spPr>
            <a:xfrm>
              <a:off x="3812638" y="247754"/>
              <a:ext cx="42351" cy="36585"/>
            </a:xfrm>
            <a:custGeom>
              <a:rect b="b" l="l" r="r" t="t"/>
              <a:pathLst>
                <a:path extrusionOk="0" h="1066" w="1234">
                  <a:moveTo>
                    <a:pt x="637" y="0"/>
                  </a:moveTo>
                  <a:cubicBezTo>
                    <a:pt x="74" y="0"/>
                    <a:pt x="1" y="1066"/>
                    <a:pt x="475" y="1066"/>
                  </a:cubicBezTo>
                  <a:cubicBezTo>
                    <a:pt x="517" y="1066"/>
                    <a:pt x="563" y="1057"/>
                    <a:pt x="613" y="1039"/>
                  </a:cubicBezTo>
                  <a:cubicBezTo>
                    <a:pt x="635" y="1028"/>
                    <a:pt x="658" y="1017"/>
                    <a:pt x="681" y="1006"/>
                  </a:cubicBezTo>
                  <a:cubicBezTo>
                    <a:pt x="1053" y="825"/>
                    <a:pt x="1233" y="35"/>
                    <a:pt x="669" y="1"/>
                  </a:cubicBezTo>
                  <a:cubicBezTo>
                    <a:pt x="658" y="0"/>
                    <a:pt x="648" y="0"/>
                    <a:pt x="63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"/>
            <p:cNvSpPr/>
            <p:nvPr/>
          </p:nvSpPr>
          <p:spPr>
            <a:xfrm>
              <a:off x="4157383" y="474884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7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"/>
            <p:cNvSpPr/>
            <p:nvPr/>
          </p:nvSpPr>
          <p:spPr>
            <a:xfrm>
              <a:off x="3838207" y="-9715"/>
              <a:ext cx="40875" cy="38267"/>
            </a:xfrm>
            <a:custGeom>
              <a:rect b="b" l="l" r="r" t="t"/>
              <a:pathLst>
                <a:path extrusionOk="0" h="1115" w="1191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701" y="1114"/>
                  </a:cubicBezTo>
                  <a:cubicBezTo>
                    <a:pt x="780" y="1114"/>
                    <a:pt x="862" y="1078"/>
                    <a:pt x="940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3"/>
            <p:cNvSpPr/>
            <p:nvPr/>
          </p:nvSpPr>
          <p:spPr>
            <a:xfrm>
              <a:off x="4178489" y="290929"/>
              <a:ext cx="40189" cy="29927"/>
            </a:xfrm>
            <a:custGeom>
              <a:rect b="b" l="l" r="r" t="t"/>
              <a:pathLst>
                <a:path extrusionOk="0" h="872" w="1171">
                  <a:moveTo>
                    <a:pt x="521" y="1"/>
                  </a:moveTo>
                  <a:cubicBezTo>
                    <a:pt x="243" y="1"/>
                    <a:pt x="1" y="145"/>
                    <a:pt x="109" y="447"/>
                  </a:cubicBezTo>
                  <a:cubicBezTo>
                    <a:pt x="120" y="470"/>
                    <a:pt x="131" y="492"/>
                    <a:pt x="142" y="515"/>
                  </a:cubicBezTo>
                  <a:cubicBezTo>
                    <a:pt x="241" y="723"/>
                    <a:pt x="518" y="872"/>
                    <a:pt x="757" y="872"/>
                  </a:cubicBezTo>
                  <a:cubicBezTo>
                    <a:pt x="958" y="872"/>
                    <a:pt x="1131" y="767"/>
                    <a:pt x="1147" y="504"/>
                  </a:cubicBezTo>
                  <a:cubicBezTo>
                    <a:pt x="1170" y="174"/>
                    <a:pt x="825" y="1"/>
                    <a:pt x="5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3"/>
            <p:cNvSpPr/>
            <p:nvPr/>
          </p:nvSpPr>
          <p:spPr>
            <a:xfrm>
              <a:off x="3975384" y="237389"/>
              <a:ext cx="40463" cy="29687"/>
            </a:xfrm>
            <a:custGeom>
              <a:rect b="b" l="l" r="r" t="t"/>
              <a:pathLst>
                <a:path extrusionOk="0" h="865" w="1179">
                  <a:moveTo>
                    <a:pt x="406" y="0"/>
                  </a:moveTo>
                  <a:cubicBezTo>
                    <a:pt x="197" y="0"/>
                    <a:pt x="17" y="106"/>
                    <a:pt x="12" y="371"/>
                  </a:cubicBezTo>
                  <a:cubicBezTo>
                    <a:pt x="1" y="701"/>
                    <a:pt x="331" y="865"/>
                    <a:pt x="628" y="865"/>
                  </a:cubicBezTo>
                  <a:cubicBezTo>
                    <a:pt x="920" y="865"/>
                    <a:pt x="1179" y="707"/>
                    <a:pt x="1050" y="394"/>
                  </a:cubicBezTo>
                  <a:cubicBezTo>
                    <a:pt x="1039" y="371"/>
                    <a:pt x="1028" y="348"/>
                    <a:pt x="1016" y="326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3"/>
            <p:cNvSpPr/>
            <p:nvPr/>
          </p:nvSpPr>
          <p:spPr>
            <a:xfrm>
              <a:off x="3988185" y="281868"/>
              <a:ext cx="412" cy="2334"/>
            </a:xfrm>
            <a:custGeom>
              <a:rect b="b" l="l" r="r" t="t"/>
              <a:pathLst>
                <a:path extrusionOk="0" h="68" w="12">
                  <a:moveTo>
                    <a:pt x="0" y="0"/>
                  </a:moveTo>
                  <a:cubicBezTo>
                    <a:pt x="0" y="12"/>
                    <a:pt x="3" y="23"/>
                    <a:pt x="6" y="34"/>
                  </a:cubicBezTo>
                  <a:lnTo>
                    <a:pt x="6" y="34"/>
                  </a:lnTo>
                  <a:lnTo>
                    <a:pt x="0" y="0"/>
                  </a:lnTo>
                  <a:close/>
                  <a:moveTo>
                    <a:pt x="6" y="34"/>
                  </a:moveTo>
                  <a:lnTo>
                    <a:pt x="12" y="68"/>
                  </a:lnTo>
                  <a:cubicBezTo>
                    <a:pt x="12" y="57"/>
                    <a:pt x="9" y="45"/>
                    <a:pt x="6" y="34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3"/>
            <p:cNvSpPr/>
            <p:nvPr/>
          </p:nvSpPr>
          <p:spPr>
            <a:xfrm>
              <a:off x="4002702" y="66098"/>
              <a:ext cx="38953" cy="32604"/>
            </a:xfrm>
            <a:custGeom>
              <a:rect b="b" l="l" r="r" t="t"/>
              <a:pathLst>
                <a:path extrusionOk="0" h="950" w="1135">
                  <a:moveTo>
                    <a:pt x="352" y="1"/>
                  </a:moveTo>
                  <a:cubicBezTo>
                    <a:pt x="158" y="1"/>
                    <a:pt x="1" y="103"/>
                    <a:pt x="17" y="352"/>
                  </a:cubicBezTo>
                  <a:cubicBezTo>
                    <a:pt x="17" y="374"/>
                    <a:pt x="17" y="397"/>
                    <a:pt x="29" y="420"/>
                  </a:cubicBezTo>
                  <a:cubicBezTo>
                    <a:pt x="73" y="691"/>
                    <a:pt x="394" y="949"/>
                    <a:pt x="663" y="949"/>
                  </a:cubicBezTo>
                  <a:cubicBezTo>
                    <a:pt x="807" y="949"/>
                    <a:pt x="936" y="875"/>
                    <a:pt x="999" y="690"/>
                  </a:cubicBezTo>
                  <a:cubicBezTo>
                    <a:pt x="1135" y="305"/>
                    <a:pt x="688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3"/>
            <p:cNvSpPr/>
            <p:nvPr/>
          </p:nvSpPr>
          <p:spPr>
            <a:xfrm>
              <a:off x="3720626" y="-100628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582" y="0"/>
                  </a:moveTo>
                  <a:cubicBezTo>
                    <a:pt x="278" y="0"/>
                    <a:pt x="0" y="167"/>
                    <a:pt x="146" y="482"/>
                  </a:cubicBezTo>
                  <a:cubicBezTo>
                    <a:pt x="157" y="504"/>
                    <a:pt x="168" y="527"/>
                    <a:pt x="179" y="549"/>
                  </a:cubicBezTo>
                  <a:cubicBezTo>
                    <a:pt x="288" y="732"/>
                    <a:pt x="547" y="851"/>
                    <a:pt x="774" y="851"/>
                  </a:cubicBezTo>
                  <a:cubicBezTo>
                    <a:pt x="997" y="851"/>
                    <a:pt x="1189" y="738"/>
                    <a:pt x="1184" y="459"/>
                  </a:cubicBezTo>
                  <a:cubicBezTo>
                    <a:pt x="1178" y="148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3"/>
            <p:cNvSpPr/>
            <p:nvPr/>
          </p:nvSpPr>
          <p:spPr>
            <a:xfrm>
              <a:off x="3977305" y="166930"/>
              <a:ext cx="38576" cy="32810"/>
            </a:xfrm>
            <a:custGeom>
              <a:rect b="b" l="l" r="r" t="t"/>
              <a:pathLst>
                <a:path extrusionOk="0" h="956" w="1124">
                  <a:moveTo>
                    <a:pt x="336" y="0"/>
                  </a:moveTo>
                  <a:cubicBezTo>
                    <a:pt x="150" y="0"/>
                    <a:pt x="0" y="98"/>
                    <a:pt x="13" y="336"/>
                  </a:cubicBezTo>
                  <a:lnTo>
                    <a:pt x="13" y="404"/>
                  </a:lnTo>
                  <a:cubicBezTo>
                    <a:pt x="50" y="687"/>
                    <a:pt x="373" y="956"/>
                    <a:pt x="643" y="956"/>
                  </a:cubicBezTo>
                  <a:cubicBezTo>
                    <a:pt x="782" y="956"/>
                    <a:pt x="907" y="885"/>
                    <a:pt x="972" y="709"/>
                  </a:cubicBezTo>
                  <a:cubicBezTo>
                    <a:pt x="1124" y="317"/>
                    <a:pt x="671" y="0"/>
                    <a:pt x="33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3"/>
            <p:cNvSpPr/>
            <p:nvPr/>
          </p:nvSpPr>
          <p:spPr>
            <a:xfrm>
              <a:off x="3755255" y="147437"/>
              <a:ext cx="39331" cy="32501"/>
            </a:xfrm>
            <a:custGeom>
              <a:rect b="b" l="l" r="r" t="t"/>
              <a:pathLst>
                <a:path extrusionOk="0" h="947" w="1146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3"/>
            <p:cNvSpPr/>
            <p:nvPr/>
          </p:nvSpPr>
          <p:spPr>
            <a:xfrm>
              <a:off x="4126323" y="401508"/>
              <a:ext cx="43140" cy="36963"/>
            </a:xfrm>
            <a:custGeom>
              <a:rect b="b" l="l" r="r" t="t"/>
              <a:pathLst>
                <a:path extrusionOk="0" h="1077" w="1257">
                  <a:moveTo>
                    <a:pt x="667" y="0"/>
                  </a:moveTo>
                  <a:cubicBezTo>
                    <a:pt x="87" y="0"/>
                    <a:pt x="1" y="1077"/>
                    <a:pt x="484" y="1077"/>
                  </a:cubicBezTo>
                  <a:cubicBezTo>
                    <a:pt x="527" y="1077"/>
                    <a:pt x="573" y="1068"/>
                    <a:pt x="624" y="1050"/>
                  </a:cubicBezTo>
                  <a:cubicBezTo>
                    <a:pt x="647" y="1039"/>
                    <a:pt x="669" y="1028"/>
                    <a:pt x="692" y="1017"/>
                  </a:cubicBezTo>
                  <a:cubicBezTo>
                    <a:pt x="1064" y="836"/>
                    <a:pt x="1256" y="46"/>
                    <a:pt x="692" y="1"/>
                  </a:cubicBezTo>
                  <a:cubicBezTo>
                    <a:pt x="684" y="1"/>
                    <a:pt x="675" y="0"/>
                    <a:pt x="66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3"/>
            <p:cNvSpPr/>
            <p:nvPr/>
          </p:nvSpPr>
          <p:spPr>
            <a:xfrm>
              <a:off x="3829970" y="-69088"/>
              <a:ext cx="40498" cy="29515"/>
            </a:xfrm>
            <a:custGeom>
              <a:rect b="b" l="l" r="r" t="t"/>
              <a:pathLst>
                <a:path extrusionOk="0" h="860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31" y="859"/>
                    <a:pt x="627" y="859"/>
                  </a:cubicBezTo>
                  <a:cubicBezTo>
                    <a:pt x="920" y="859"/>
                    <a:pt x="1179" y="701"/>
                    <a:pt x="1044" y="386"/>
                  </a:cubicBezTo>
                  <a:cubicBezTo>
                    <a:pt x="1044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3"/>
            <p:cNvSpPr/>
            <p:nvPr/>
          </p:nvSpPr>
          <p:spPr>
            <a:xfrm>
              <a:off x="4087198" y="122761"/>
              <a:ext cx="41321" cy="37855"/>
            </a:xfrm>
            <a:custGeom>
              <a:rect b="b" l="l" r="r" t="t"/>
              <a:pathLst>
                <a:path extrusionOk="0" h="1103" w="1204">
                  <a:moveTo>
                    <a:pt x="445" y="0"/>
                  </a:moveTo>
                  <a:cubicBezTo>
                    <a:pt x="351" y="0"/>
                    <a:pt x="259" y="49"/>
                    <a:pt x="185" y="168"/>
                  </a:cubicBezTo>
                  <a:cubicBezTo>
                    <a:pt x="173" y="179"/>
                    <a:pt x="162" y="202"/>
                    <a:pt x="151" y="224"/>
                  </a:cubicBezTo>
                  <a:cubicBezTo>
                    <a:pt x="1" y="543"/>
                    <a:pt x="216" y="1102"/>
                    <a:pt x="559" y="1102"/>
                  </a:cubicBezTo>
                  <a:cubicBezTo>
                    <a:pt x="629" y="1102"/>
                    <a:pt x="704" y="1079"/>
                    <a:pt x="783" y="1025"/>
                  </a:cubicBezTo>
                  <a:cubicBezTo>
                    <a:pt x="1204" y="730"/>
                    <a:pt x="807" y="0"/>
                    <a:pt x="4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3"/>
            <p:cNvSpPr/>
            <p:nvPr/>
          </p:nvSpPr>
          <p:spPr>
            <a:xfrm>
              <a:off x="3958773" y="313854"/>
              <a:ext cx="40875" cy="29481"/>
            </a:xfrm>
            <a:custGeom>
              <a:rect b="b" l="l" r="r" t="t"/>
              <a:pathLst>
                <a:path extrusionOk="0" h="859" w="1191">
                  <a:moveTo>
                    <a:pt x="583" y="0"/>
                  </a:moveTo>
                  <a:cubicBezTo>
                    <a:pt x="278" y="0"/>
                    <a:pt x="1" y="170"/>
                    <a:pt x="146" y="490"/>
                  </a:cubicBezTo>
                  <a:cubicBezTo>
                    <a:pt x="158" y="513"/>
                    <a:pt x="169" y="535"/>
                    <a:pt x="180" y="546"/>
                  </a:cubicBezTo>
                  <a:cubicBezTo>
                    <a:pt x="289" y="736"/>
                    <a:pt x="550" y="858"/>
                    <a:pt x="779" y="858"/>
                  </a:cubicBezTo>
                  <a:cubicBezTo>
                    <a:pt x="1000" y="858"/>
                    <a:pt x="1190" y="745"/>
                    <a:pt x="1184" y="468"/>
                  </a:cubicBezTo>
                  <a:cubicBezTo>
                    <a:pt x="1179" y="150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3"/>
            <p:cNvSpPr/>
            <p:nvPr/>
          </p:nvSpPr>
          <p:spPr>
            <a:xfrm>
              <a:off x="4074294" y="219509"/>
              <a:ext cx="42763" cy="28863"/>
            </a:xfrm>
            <a:custGeom>
              <a:rect b="b" l="l" r="r" t="t"/>
              <a:pathLst>
                <a:path extrusionOk="0" h="841" w="1246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0" y="715"/>
                    <a:pt x="332" y="840"/>
                    <a:pt x="596" y="840"/>
                  </a:cubicBezTo>
                  <a:cubicBezTo>
                    <a:pt x="927" y="840"/>
                    <a:pt x="1245" y="643"/>
                    <a:pt x="1057" y="316"/>
                  </a:cubicBezTo>
                  <a:cubicBezTo>
                    <a:pt x="1046" y="294"/>
                    <a:pt x="1034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3"/>
            <p:cNvSpPr/>
            <p:nvPr/>
          </p:nvSpPr>
          <p:spPr>
            <a:xfrm>
              <a:off x="3796096" y="150937"/>
              <a:ext cx="50828" cy="34595"/>
            </a:xfrm>
            <a:custGeom>
              <a:rect b="b" l="l" r="r" t="t"/>
              <a:pathLst>
                <a:path extrusionOk="0" h="1008" w="1481">
                  <a:moveTo>
                    <a:pt x="904" y="0"/>
                  </a:moveTo>
                  <a:cubicBezTo>
                    <a:pt x="893" y="0"/>
                    <a:pt x="881" y="0"/>
                    <a:pt x="869" y="1"/>
                  </a:cubicBezTo>
                  <a:lnTo>
                    <a:pt x="801" y="1"/>
                  </a:lnTo>
                  <a:cubicBezTo>
                    <a:pt x="384" y="80"/>
                    <a:pt x="0" y="791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3"/>
            <p:cNvSpPr/>
            <p:nvPr/>
          </p:nvSpPr>
          <p:spPr>
            <a:xfrm>
              <a:off x="4018592" y="135390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698"/>
                    <a:pt x="327" y="859"/>
                    <a:pt x="622" y="859"/>
                  </a:cubicBezTo>
                  <a:cubicBezTo>
                    <a:pt x="914" y="859"/>
                    <a:pt x="1173" y="701"/>
                    <a:pt x="1044" y="387"/>
                  </a:cubicBezTo>
                  <a:cubicBezTo>
                    <a:pt x="1044" y="375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3"/>
            <p:cNvSpPr/>
            <p:nvPr/>
          </p:nvSpPr>
          <p:spPr>
            <a:xfrm>
              <a:off x="3920849" y="491941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89" y="13"/>
                    <a:pt x="529" y="40"/>
                  </a:cubicBezTo>
                  <a:cubicBezTo>
                    <a:pt x="507" y="52"/>
                    <a:pt x="495" y="63"/>
                    <a:pt x="473" y="74"/>
                  </a:cubicBezTo>
                  <a:cubicBezTo>
                    <a:pt x="114" y="287"/>
                    <a:pt x="0" y="1079"/>
                    <a:pt x="551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3"/>
            <p:cNvSpPr/>
            <p:nvPr/>
          </p:nvSpPr>
          <p:spPr>
            <a:xfrm>
              <a:off x="3889858" y="153305"/>
              <a:ext cx="40841" cy="29344"/>
            </a:xfrm>
            <a:custGeom>
              <a:rect b="b" l="l" r="r" t="t"/>
              <a:pathLst>
                <a:path extrusionOk="0" h="855" w="119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3"/>
            <p:cNvSpPr/>
            <p:nvPr/>
          </p:nvSpPr>
          <p:spPr>
            <a:xfrm>
              <a:off x="3932792" y="736162"/>
              <a:ext cx="39331" cy="32741"/>
            </a:xfrm>
            <a:custGeom>
              <a:rect b="b" l="l" r="r" t="t"/>
              <a:pathLst>
                <a:path extrusionOk="0" h="954" w="1146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0" y="645"/>
                    <a:pt x="453" y="954"/>
                    <a:pt x="791" y="954"/>
                  </a:cubicBezTo>
                  <a:cubicBezTo>
                    <a:pt x="988" y="954"/>
                    <a:pt x="1146" y="850"/>
                    <a:pt x="1129" y="598"/>
                  </a:cubicBezTo>
                  <a:cubicBezTo>
                    <a:pt x="1129" y="575"/>
                    <a:pt x="1118" y="553"/>
                    <a:pt x="1118" y="530"/>
                  </a:cubicBezTo>
                  <a:cubicBezTo>
                    <a:pt x="1066" y="258"/>
                    <a:pt x="747" y="0"/>
                    <a:pt x="47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3"/>
            <p:cNvSpPr/>
            <p:nvPr/>
          </p:nvSpPr>
          <p:spPr>
            <a:xfrm>
              <a:off x="4093410" y="213777"/>
              <a:ext cx="41630" cy="37683"/>
            </a:xfrm>
            <a:custGeom>
              <a:rect b="b" l="l" r="r" t="t"/>
              <a:pathLst>
                <a:path extrusionOk="0" h="1098" w="1213">
                  <a:moveTo>
                    <a:pt x="656" y="0"/>
                  </a:moveTo>
                  <a:cubicBezTo>
                    <a:pt x="586" y="0"/>
                    <a:pt x="511" y="24"/>
                    <a:pt x="432" y="77"/>
                  </a:cubicBezTo>
                  <a:cubicBezTo>
                    <a:pt x="1" y="365"/>
                    <a:pt x="400" y="1097"/>
                    <a:pt x="763" y="1097"/>
                  </a:cubicBezTo>
                  <a:cubicBezTo>
                    <a:pt x="856" y="1097"/>
                    <a:pt x="946" y="1049"/>
                    <a:pt x="1019" y="935"/>
                  </a:cubicBezTo>
                  <a:cubicBezTo>
                    <a:pt x="1030" y="912"/>
                    <a:pt x="1042" y="890"/>
                    <a:pt x="1053" y="867"/>
                  </a:cubicBezTo>
                  <a:cubicBezTo>
                    <a:pt x="1212" y="558"/>
                    <a:pt x="998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3"/>
            <p:cNvSpPr/>
            <p:nvPr/>
          </p:nvSpPr>
          <p:spPr>
            <a:xfrm>
              <a:off x="4038841" y="264125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668" y="0"/>
                  </a:moveTo>
                  <a:cubicBezTo>
                    <a:pt x="613" y="0"/>
                    <a:pt x="553" y="14"/>
                    <a:pt x="488" y="43"/>
                  </a:cubicBezTo>
                  <a:cubicBezTo>
                    <a:pt x="0" y="250"/>
                    <a:pt x="292" y="1111"/>
                    <a:pt x="670" y="1111"/>
                  </a:cubicBezTo>
                  <a:cubicBezTo>
                    <a:pt x="747" y="1111"/>
                    <a:pt x="827" y="1075"/>
                    <a:pt x="905" y="991"/>
                  </a:cubicBezTo>
                  <a:cubicBezTo>
                    <a:pt x="916" y="980"/>
                    <a:pt x="939" y="957"/>
                    <a:pt x="950" y="935"/>
                  </a:cubicBezTo>
                  <a:cubicBezTo>
                    <a:pt x="1177" y="649"/>
                    <a:pt x="1050" y="0"/>
                    <a:pt x="66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3"/>
            <p:cNvSpPr/>
            <p:nvPr/>
          </p:nvSpPr>
          <p:spPr>
            <a:xfrm>
              <a:off x="3990107" y="738702"/>
              <a:ext cx="50622" cy="28692"/>
            </a:xfrm>
            <a:custGeom>
              <a:rect b="b" l="l" r="r" t="t"/>
              <a:pathLst>
                <a:path extrusionOk="0" h="836" w="1475">
                  <a:moveTo>
                    <a:pt x="712" y="1"/>
                  </a:moveTo>
                  <a:cubicBezTo>
                    <a:pt x="366" y="1"/>
                    <a:pt x="0" y="221"/>
                    <a:pt x="181" y="591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3"/>
            <p:cNvSpPr/>
            <p:nvPr/>
          </p:nvSpPr>
          <p:spPr>
            <a:xfrm>
              <a:off x="4274757" y="441285"/>
              <a:ext cx="42660" cy="36619"/>
            </a:xfrm>
            <a:custGeom>
              <a:rect b="b" l="l" r="r" t="t"/>
              <a:pathLst>
                <a:path extrusionOk="0" h="1067" w="1243">
                  <a:moveTo>
                    <a:pt x="761" y="1"/>
                  </a:moveTo>
                  <a:cubicBezTo>
                    <a:pt x="719" y="1"/>
                    <a:pt x="672" y="9"/>
                    <a:pt x="621" y="27"/>
                  </a:cubicBezTo>
                  <a:cubicBezTo>
                    <a:pt x="599" y="38"/>
                    <a:pt x="576" y="49"/>
                    <a:pt x="553" y="61"/>
                  </a:cubicBezTo>
                  <a:cubicBezTo>
                    <a:pt x="181" y="241"/>
                    <a:pt x="1" y="1031"/>
                    <a:pt x="565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60" y="1066"/>
                    <a:pt x="1243" y="1"/>
                    <a:pt x="7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3"/>
            <p:cNvSpPr/>
            <p:nvPr/>
          </p:nvSpPr>
          <p:spPr>
            <a:xfrm>
              <a:off x="4058095" y="687565"/>
              <a:ext cx="40292" cy="29721"/>
            </a:xfrm>
            <a:custGeom>
              <a:rect b="b" l="l" r="r" t="t"/>
              <a:pathLst>
                <a:path extrusionOk="0" h="866" w="1174">
                  <a:moveTo>
                    <a:pt x="552" y="1"/>
                  </a:moveTo>
                  <a:cubicBezTo>
                    <a:pt x="260" y="1"/>
                    <a:pt x="1" y="159"/>
                    <a:pt x="130" y="468"/>
                  </a:cubicBezTo>
                  <a:cubicBezTo>
                    <a:pt x="130" y="490"/>
                    <a:pt x="141" y="513"/>
                    <a:pt x="152" y="535"/>
                  </a:cubicBezTo>
                  <a:cubicBezTo>
                    <a:pt x="259" y="732"/>
                    <a:pt x="532" y="865"/>
                    <a:pt x="768" y="865"/>
                  </a:cubicBezTo>
                  <a:cubicBezTo>
                    <a:pt x="980" y="865"/>
                    <a:pt x="1163" y="757"/>
                    <a:pt x="1168" y="490"/>
                  </a:cubicBezTo>
                  <a:cubicBezTo>
                    <a:pt x="1174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3"/>
            <p:cNvSpPr/>
            <p:nvPr/>
          </p:nvSpPr>
          <p:spPr>
            <a:xfrm>
              <a:off x="3907087" y="6838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9" y="0"/>
                  </a:moveTo>
                  <a:cubicBezTo>
                    <a:pt x="51" y="0"/>
                    <a:pt x="1" y="1072"/>
                    <a:pt x="461" y="1072"/>
                  </a:cubicBezTo>
                  <a:cubicBezTo>
                    <a:pt x="507" y="1072"/>
                    <a:pt x="558" y="1062"/>
                    <a:pt x="614" y="1038"/>
                  </a:cubicBezTo>
                  <a:cubicBezTo>
                    <a:pt x="637" y="1038"/>
                    <a:pt x="659" y="1027"/>
                    <a:pt x="682" y="1016"/>
                  </a:cubicBezTo>
                  <a:cubicBezTo>
                    <a:pt x="1043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3"/>
            <p:cNvSpPr/>
            <p:nvPr/>
          </p:nvSpPr>
          <p:spPr>
            <a:xfrm>
              <a:off x="3955855" y="493005"/>
              <a:ext cx="41012" cy="29241"/>
            </a:xfrm>
            <a:custGeom>
              <a:rect b="b" l="l" r="r" t="t"/>
              <a:pathLst>
                <a:path extrusionOk="0" h="852" w="1195">
                  <a:moveTo>
                    <a:pt x="420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5"/>
                    <a:pt x="321" y="852"/>
                    <a:pt x="608" y="852"/>
                  </a:cubicBezTo>
                  <a:cubicBezTo>
                    <a:pt x="914" y="852"/>
                    <a:pt x="1195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3"/>
            <p:cNvSpPr/>
            <p:nvPr/>
          </p:nvSpPr>
          <p:spPr>
            <a:xfrm>
              <a:off x="3778867" y="-69534"/>
              <a:ext cx="40806" cy="29241"/>
            </a:xfrm>
            <a:custGeom>
              <a:rect b="b" l="l" r="r" t="t"/>
              <a:pathLst>
                <a:path extrusionOk="0" h="852" w="1189">
                  <a:moveTo>
                    <a:pt x="411" y="0"/>
                  </a:moveTo>
                  <a:cubicBezTo>
                    <a:pt x="190" y="0"/>
                    <a:pt x="0" y="111"/>
                    <a:pt x="6" y="388"/>
                  </a:cubicBezTo>
                  <a:cubicBezTo>
                    <a:pt x="11" y="701"/>
                    <a:pt x="324" y="851"/>
                    <a:pt x="611" y="851"/>
                  </a:cubicBezTo>
                  <a:cubicBezTo>
                    <a:pt x="914" y="851"/>
                    <a:pt x="1189" y="684"/>
                    <a:pt x="1044" y="366"/>
                  </a:cubicBezTo>
                  <a:cubicBezTo>
                    <a:pt x="1033" y="343"/>
                    <a:pt x="1021" y="320"/>
                    <a:pt x="1010" y="298"/>
                  </a:cubicBezTo>
                  <a:cubicBezTo>
                    <a:pt x="901" y="120"/>
                    <a:pt x="640" y="0"/>
                    <a:pt x="41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"/>
            <p:cNvSpPr/>
            <p:nvPr/>
          </p:nvSpPr>
          <p:spPr>
            <a:xfrm>
              <a:off x="4068185" y="361250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0"/>
                  </a:moveTo>
                  <a:cubicBezTo>
                    <a:pt x="49" y="0"/>
                    <a:pt x="1" y="1081"/>
                    <a:pt x="476" y="1081"/>
                  </a:cubicBezTo>
                  <a:cubicBezTo>
                    <a:pt x="521" y="1081"/>
                    <a:pt x="571" y="1071"/>
                    <a:pt x="626" y="1050"/>
                  </a:cubicBezTo>
                  <a:lnTo>
                    <a:pt x="682" y="1016"/>
                  </a:lnTo>
                  <a:cubicBezTo>
                    <a:pt x="1055" y="813"/>
                    <a:pt x="1201" y="23"/>
                    <a:pt x="637" y="1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3"/>
            <p:cNvSpPr/>
            <p:nvPr/>
          </p:nvSpPr>
          <p:spPr>
            <a:xfrm>
              <a:off x="4233882" y="257947"/>
              <a:ext cx="39640" cy="38027"/>
            </a:xfrm>
            <a:custGeom>
              <a:rect b="b" l="l" r="r" t="t"/>
              <a:pathLst>
                <a:path extrusionOk="0" h="1108" w="1155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22"/>
                    <a:pt x="266" y="133"/>
                    <a:pt x="255" y="156"/>
                  </a:cubicBezTo>
                  <a:cubicBezTo>
                    <a:pt x="1" y="430"/>
                    <a:pt x="85" y="1107"/>
                    <a:pt x="492" y="1107"/>
                  </a:cubicBezTo>
                  <a:cubicBezTo>
                    <a:pt x="537" y="1107"/>
                    <a:pt x="586" y="1099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3"/>
            <p:cNvSpPr/>
            <p:nvPr/>
          </p:nvSpPr>
          <p:spPr>
            <a:xfrm>
              <a:off x="4052672" y="579766"/>
              <a:ext cx="40841" cy="29378"/>
            </a:xfrm>
            <a:custGeom>
              <a:rect b="b" l="l" r="r" t="t"/>
              <a:pathLst>
                <a:path extrusionOk="0" h="856" w="1190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8"/>
                    <a:pt x="318" y="856"/>
                    <a:pt x="603" y="856"/>
                  </a:cubicBezTo>
                  <a:cubicBezTo>
                    <a:pt x="909" y="856"/>
                    <a:pt x="1190" y="686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1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3"/>
            <p:cNvSpPr/>
            <p:nvPr/>
          </p:nvSpPr>
          <p:spPr>
            <a:xfrm>
              <a:off x="4056310" y="644974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6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"/>
            <p:cNvSpPr/>
            <p:nvPr/>
          </p:nvSpPr>
          <p:spPr>
            <a:xfrm>
              <a:off x="3886289" y="500521"/>
              <a:ext cx="40189" cy="29893"/>
            </a:xfrm>
            <a:custGeom>
              <a:rect b="b" l="l" r="r" t="t"/>
              <a:pathLst>
                <a:path extrusionOk="0" h="871" w="1171">
                  <a:moveTo>
                    <a:pt x="412" y="1"/>
                  </a:moveTo>
                  <a:cubicBezTo>
                    <a:pt x="212" y="1"/>
                    <a:pt x="39" y="103"/>
                    <a:pt x="24" y="355"/>
                  </a:cubicBezTo>
                  <a:cubicBezTo>
                    <a:pt x="1" y="695"/>
                    <a:pt x="343" y="870"/>
                    <a:pt x="645" y="870"/>
                  </a:cubicBezTo>
                  <a:cubicBezTo>
                    <a:pt x="925" y="870"/>
                    <a:pt x="1171" y="720"/>
                    <a:pt x="1062" y="411"/>
                  </a:cubicBezTo>
                  <a:cubicBezTo>
                    <a:pt x="1051" y="400"/>
                    <a:pt x="1040" y="377"/>
                    <a:pt x="1028" y="355"/>
                  </a:cubicBezTo>
                  <a:cubicBezTo>
                    <a:pt x="930" y="146"/>
                    <a:pt x="651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"/>
            <p:cNvSpPr/>
            <p:nvPr/>
          </p:nvSpPr>
          <p:spPr>
            <a:xfrm>
              <a:off x="3797846" y="477664"/>
              <a:ext cx="38953" cy="32844"/>
            </a:xfrm>
            <a:custGeom>
              <a:rect b="b" l="l" r="r" t="t"/>
              <a:pathLst>
                <a:path extrusionOk="0" h="957" w="1135">
                  <a:moveTo>
                    <a:pt x="488" y="1"/>
                  </a:moveTo>
                  <a:cubicBezTo>
                    <a:pt x="348" y="1"/>
                    <a:pt x="222" y="73"/>
                    <a:pt x="152" y="253"/>
                  </a:cubicBezTo>
                  <a:cubicBezTo>
                    <a:pt x="0" y="637"/>
                    <a:pt x="457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3"/>
            <p:cNvSpPr/>
            <p:nvPr/>
          </p:nvSpPr>
          <p:spPr>
            <a:xfrm>
              <a:off x="3751411" y="410808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2"/>
                    <a:pt x="467" y="1082"/>
                  </a:cubicBezTo>
                  <a:cubicBezTo>
                    <a:pt x="511" y="1082"/>
                    <a:pt x="560" y="1072"/>
                    <a:pt x="614" y="1050"/>
                  </a:cubicBezTo>
                  <a:cubicBezTo>
                    <a:pt x="637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7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3"/>
            <p:cNvSpPr/>
            <p:nvPr/>
          </p:nvSpPr>
          <p:spPr>
            <a:xfrm>
              <a:off x="3822625" y="406141"/>
              <a:ext cx="38953" cy="32741"/>
            </a:xfrm>
            <a:custGeom>
              <a:rect b="b" l="l" r="r" t="t"/>
              <a:pathLst>
                <a:path extrusionOk="0" h="954" w="1135">
                  <a:moveTo>
                    <a:pt x="352" y="0"/>
                  </a:moveTo>
                  <a:cubicBezTo>
                    <a:pt x="158" y="0"/>
                    <a:pt x="1" y="103"/>
                    <a:pt x="17" y="351"/>
                  </a:cubicBezTo>
                  <a:cubicBezTo>
                    <a:pt x="17" y="374"/>
                    <a:pt x="17" y="396"/>
                    <a:pt x="28" y="419"/>
                  </a:cubicBezTo>
                  <a:cubicBezTo>
                    <a:pt x="73" y="691"/>
                    <a:pt x="395" y="954"/>
                    <a:pt x="664" y="954"/>
                  </a:cubicBezTo>
                  <a:cubicBezTo>
                    <a:pt x="807" y="954"/>
                    <a:pt x="936" y="879"/>
                    <a:pt x="999" y="690"/>
                  </a:cubicBezTo>
                  <a:cubicBezTo>
                    <a:pt x="1135" y="304"/>
                    <a:pt x="687" y="0"/>
                    <a:pt x="3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3"/>
            <p:cNvSpPr/>
            <p:nvPr/>
          </p:nvSpPr>
          <p:spPr>
            <a:xfrm>
              <a:off x="4199184" y="585326"/>
              <a:ext cx="41630" cy="37683"/>
            </a:xfrm>
            <a:custGeom>
              <a:rect b="b" l="l" r="r" t="t"/>
              <a:pathLst>
                <a:path extrusionOk="0" h="1098" w="1213">
                  <a:moveTo>
                    <a:pt x="450" y="1"/>
                  </a:moveTo>
                  <a:cubicBezTo>
                    <a:pt x="357" y="1"/>
                    <a:pt x="267" y="48"/>
                    <a:pt x="194" y="163"/>
                  </a:cubicBezTo>
                  <a:cubicBezTo>
                    <a:pt x="183" y="186"/>
                    <a:pt x="171" y="208"/>
                    <a:pt x="160" y="231"/>
                  </a:cubicBezTo>
                  <a:cubicBezTo>
                    <a:pt x="1" y="540"/>
                    <a:pt x="215" y="1098"/>
                    <a:pt x="557" y="1098"/>
                  </a:cubicBezTo>
                  <a:cubicBezTo>
                    <a:pt x="627" y="1098"/>
                    <a:pt x="702" y="1074"/>
                    <a:pt x="781" y="1021"/>
                  </a:cubicBezTo>
                  <a:cubicBezTo>
                    <a:pt x="1212" y="733"/>
                    <a:pt x="813" y="1"/>
                    <a:pt x="45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"/>
            <p:cNvSpPr/>
            <p:nvPr/>
          </p:nvSpPr>
          <p:spPr>
            <a:xfrm>
              <a:off x="4028408" y="629804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1" y="36"/>
                    <a:pt x="273" y="120"/>
                  </a:cubicBezTo>
                  <a:cubicBezTo>
                    <a:pt x="250" y="131"/>
                    <a:pt x="239" y="153"/>
                    <a:pt x="227" y="176"/>
                  </a:cubicBezTo>
                  <a:cubicBezTo>
                    <a:pt x="1" y="462"/>
                    <a:pt x="127" y="1111"/>
                    <a:pt x="510" y="1111"/>
                  </a:cubicBezTo>
                  <a:cubicBezTo>
                    <a:pt x="565" y="1111"/>
                    <a:pt x="625" y="1097"/>
                    <a:pt x="690" y="1067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"/>
            <p:cNvSpPr/>
            <p:nvPr/>
          </p:nvSpPr>
          <p:spPr>
            <a:xfrm>
              <a:off x="3865971" y="384554"/>
              <a:ext cx="40154" cy="30099"/>
            </a:xfrm>
            <a:custGeom>
              <a:rect b="b" l="l" r="r" t="t"/>
              <a:pathLst>
                <a:path extrusionOk="0" h="877" w="1170">
                  <a:moveTo>
                    <a:pt x="521" y="0"/>
                  </a:moveTo>
                  <a:cubicBezTo>
                    <a:pt x="243" y="0"/>
                    <a:pt x="0" y="148"/>
                    <a:pt x="108" y="450"/>
                  </a:cubicBezTo>
                  <a:cubicBezTo>
                    <a:pt x="120" y="473"/>
                    <a:pt x="131" y="495"/>
                    <a:pt x="142" y="518"/>
                  </a:cubicBezTo>
                  <a:cubicBezTo>
                    <a:pt x="241" y="727"/>
                    <a:pt x="521" y="876"/>
                    <a:pt x="761" y="876"/>
                  </a:cubicBezTo>
                  <a:cubicBezTo>
                    <a:pt x="960" y="876"/>
                    <a:pt x="1131" y="774"/>
                    <a:pt x="1146" y="518"/>
                  </a:cubicBezTo>
                  <a:cubicBezTo>
                    <a:pt x="1170" y="176"/>
                    <a:pt x="825" y="0"/>
                    <a:pt x="52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3"/>
            <p:cNvSpPr/>
            <p:nvPr/>
          </p:nvSpPr>
          <p:spPr>
            <a:xfrm>
              <a:off x="4094851" y="640478"/>
              <a:ext cx="40909" cy="37134"/>
            </a:xfrm>
            <a:custGeom>
              <a:rect b="b" l="l" r="r" t="t"/>
              <a:pathLst>
                <a:path extrusionOk="0" h="1082" w="1192">
                  <a:moveTo>
                    <a:pt x="619" y="0"/>
                  </a:moveTo>
                  <a:cubicBezTo>
                    <a:pt x="39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45" y="813"/>
                    <a:pt x="1192" y="12"/>
                    <a:pt x="627" y="0"/>
                  </a:cubicBezTo>
                  <a:cubicBezTo>
                    <a:pt x="625" y="0"/>
                    <a:pt x="622" y="0"/>
                    <a:pt x="61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3"/>
            <p:cNvSpPr/>
            <p:nvPr/>
          </p:nvSpPr>
          <p:spPr>
            <a:xfrm>
              <a:off x="4003732" y="667385"/>
              <a:ext cx="39605" cy="37031"/>
            </a:xfrm>
            <a:custGeom>
              <a:rect b="b" l="l" r="r" t="t"/>
              <a:pathLst>
                <a:path extrusionOk="0" h="1079" w="1154">
                  <a:moveTo>
                    <a:pt x="702" y="0"/>
                  </a:moveTo>
                  <a:cubicBezTo>
                    <a:pt x="654" y="0"/>
                    <a:pt x="600" y="13"/>
                    <a:pt x="540" y="40"/>
                  </a:cubicBezTo>
                  <a:cubicBezTo>
                    <a:pt x="518" y="51"/>
                    <a:pt x="495" y="63"/>
                    <a:pt x="473" y="74"/>
                  </a:cubicBezTo>
                  <a:cubicBezTo>
                    <a:pt x="114" y="287"/>
                    <a:pt x="0" y="1078"/>
                    <a:pt x="551" y="1078"/>
                  </a:cubicBezTo>
                  <a:cubicBezTo>
                    <a:pt x="555" y="1078"/>
                    <a:pt x="559" y="1078"/>
                    <a:pt x="563" y="1078"/>
                  </a:cubicBezTo>
                  <a:cubicBezTo>
                    <a:pt x="1143" y="1068"/>
                    <a:pt x="1154" y="0"/>
                    <a:pt x="70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3"/>
            <p:cNvSpPr/>
            <p:nvPr/>
          </p:nvSpPr>
          <p:spPr>
            <a:xfrm>
              <a:off x="4121003" y="131684"/>
              <a:ext cx="41630" cy="37134"/>
            </a:xfrm>
            <a:custGeom>
              <a:rect b="b" l="l" r="r" t="t"/>
              <a:pathLst>
                <a:path extrusionOk="0" h="1082" w="1213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59" y="269"/>
                    <a:pt x="1" y="1059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"/>
            <p:cNvSpPr/>
            <p:nvPr/>
          </p:nvSpPr>
          <p:spPr>
            <a:xfrm>
              <a:off x="4035821" y="323670"/>
              <a:ext cx="1201" cy="2368"/>
            </a:xfrm>
            <a:custGeom>
              <a:rect b="b" l="l" r="r" t="t"/>
              <a:pathLst>
                <a:path extrusionOk="0" h="69" w="35">
                  <a:moveTo>
                    <a:pt x="0" y="1"/>
                  </a:moveTo>
                  <a:cubicBezTo>
                    <a:pt x="11" y="24"/>
                    <a:pt x="23" y="46"/>
                    <a:pt x="34" y="69"/>
                  </a:cubicBezTo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"/>
            <p:cNvSpPr/>
            <p:nvPr/>
          </p:nvSpPr>
          <p:spPr>
            <a:xfrm>
              <a:off x="3705285" y="-16990"/>
              <a:ext cx="40704" cy="29481"/>
            </a:xfrm>
            <a:custGeom>
              <a:rect b="b" l="l" r="r" t="t"/>
              <a:pathLst>
                <a:path extrusionOk="0" h="859" w="1186">
                  <a:moveTo>
                    <a:pt x="413" y="1"/>
                  </a:moveTo>
                  <a:cubicBezTo>
                    <a:pt x="198" y="1"/>
                    <a:pt x="11" y="110"/>
                    <a:pt x="6" y="381"/>
                  </a:cubicBezTo>
                  <a:cubicBezTo>
                    <a:pt x="0" y="701"/>
                    <a:pt x="324" y="859"/>
                    <a:pt x="620" y="859"/>
                  </a:cubicBezTo>
                  <a:cubicBezTo>
                    <a:pt x="917" y="859"/>
                    <a:pt x="1186" y="698"/>
                    <a:pt x="1055" y="381"/>
                  </a:cubicBezTo>
                  <a:cubicBezTo>
                    <a:pt x="1044" y="358"/>
                    <a:pt x="1033" y="347"/>
                    <a:pt x="1021" y="324"/>
                  </a:cubicBezTo>
                  <a:cubicBezTo>
                    <a:pt x="916" y="130"/>
                    <a:pt x="647" y="1"/>
                    <a:pt x="41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3"/>
            <p:cNvSpPr/>
            <p:nvPr/>
          </p:nvSpPr>
          <p:spPr>
            <a:xfrm>
              <a:off x="4089154" y="552035"/>
              <a:ext cx="43346" cy="28383"/>
            </a:xfrm>
            <a:custGeom>
              <a:rect b="b" l="l" r="r" t="t"/>
              <a:pathLst>
                <a:path extrusionOk="0" h="827" w="1263">
                  <a:moveTo>
                    <a:pt x="481" y="0"/>
                  </a:moveTo>
                  <a:cubicBezTo>
                    <a:pt x="228" y="0"/>
                    <a:pt x="0" y="130"/>
                    <a:pt x="37" y="433"/>
                  </a:cubicBezTo>
                  <a:cubicBezTo>
                    <a:pt x="72" y="708"/>
                    <a:pt x="335" y="827"/>
                    <a:pt x="594" y="827"/>
                  </a:cubicBezTo>
                  <a:cubicBezTo>
                    <a:pt x="932" y="827"/>
                    <a:pt x="1262" y="624"/>
                    <a:pt x="1064" y="298"/>
                  </a:cubicBezTo>
                  <a:cubicBezTo>
                    <a:pt x="1053" y="275"/>
                    <a:pt x="1042" y="264"/>
                    <a:pt x="1030" y="242"/>
                  </a:cubicBezTo>
                  <a:cubicBezTo>
                    <a:pt x="918" y="89"/>
                    <a:pt x="691" y="0"/>
                    <a:pt x="48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3"/>
            <p:cNvSpPr/>
            <p:nvPr/>
          </p:nvSpPr>
          <p:spPr>
            <a:xfrm>
              <a:off x="4201964" y="520735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414" y="0"/>
                  </a:moveTo>
                  <a:cubicBezTo>
                    <a:pt x="205" y="0"/>
                    <a:pt x="22" y="108"/>
                    <a:pt x="11" y="375"/>
                  </a:cubicBezTo>
                  <a:cubicBezTo>
                    <a:pt x="0" y="698"/>
                    <a:pt x="325" y="859"/>
                    <a:pt x="619" y="859"/>
                  </a:cubicBezTo>
                  <a:cubicBezTo>
                    <a:pt x="911" y="859"/>
                    <a:pt x="1173" y="701"/>
                    <a:pt x="1050" y="386"/>
                  </a:cubicBezTo>
                  <a:cubicBezTo>
                    <a:pt x="1038" y="375"/>
                    <a:pt x="1027" y="352"/>
                    <a:pt x="1016" y="330"/>
                  </a:cubicBezTo>
                  <a:cubicBezTo>
                    <a:pt x="915" y="134"/>
                    <a:pt x="648" y="0"/>
                    <a:pt x="41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3"/>
            <p:cNvSpPr/>
            <p:nvPr/>
          </p:nvSpPr>
          <p:spPr>
            <a:xfrm>
              <a:off x="3920403" y="87823"/>
              <a:ext cx="1201" cy="2368"/>
            </a:xfrm>
            <a:custGeom>
              <a:rect b="b" l="l" r="r" t="t"/>
              <a:pathLst>
                <a:path extrusionOk="0" h="69" w="35">
                  <a:moveTo>
                    <a:pt x="34" y="69"/>
                  </a:moveTo>
                  <a:cubicBezTo>
                    <a:pt x="23" y="46"/>
                    <a:pt x="12" y="23"/>
                    <a:pt x="1" y="1"/>
                  </a:cubicBezTo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3"/>
            <p:cNvSpPr/>
            <p:nvPr/>
          </p:nvSpPr>
          <p:spPr>
            <a:xfrm>
              <a:off x="4098901" y="373880"/>
              <a:ext cx="42934" cy="28863"/>
            </a:xfrm>
            <a:custGeom>
              <a:rect b="b" l="l" r="r" t="t"/>
              <a:pathLst>
                <a:path extrusionOk="0" h="841" w="1251">
                  <a:moveTo>
                    <a:pt x="653" y="0"/>
                  </a:moveTo>
                  <a:cubicBezTo>
                    <a:pt x="321" y="0"/>
                    <a:pt x="0" y="198"/>
                    <a:pt x="182" y="524"/>
                  </a:cubicBezTo>
                  <a:cubicBezTo>
                    <a:pt x="193" y="547"/>
                    <a:pt x="205" y="569"/>
                    <a:pt x="216" y="580"/>
                  </a:cubicBezTo>
                  <a:cubicBezTo>
                    <a:pt x="332" y="743"/>
                    <a:pt x="569" y="840"/>
                    <a:pt x="785" y="840"/>
                  </a:cubicBezTo>
                  <a:cubicBezTo>
                    <a:pt x="1032" y="840"/>
                    <a:pt x="1250" y="713"/>
                    <a:pt x="1220" y="411"/>
                  </a:cubicBezTo>
                  <a:cubicBezTo>
                    <a:pt x="1190" y="126"/>
                    <a:pt x="918" y="0"/>
                    <a:pt x="65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"/>
            <p:cNvSpPr/>
            <p:nvPr/>
          </p:nvSpPr>
          <p:spPr>
            <a:xfrm>
              <a:off x="4267344" y="767427"/>
              <a:ext cx="50965" cy="28829"/>
            </a:xfrm>
            <a:custGeom>
              <a:rect b="b" l="l" r="r" t="t"/>
              <a:pathLst>
                <a:path extrusionOk="0" h="840" w="1485">
                  <a:moveTo>
                    <a:pt x="726" y="1"/>
                  </a:moveTo>
                  <a:cubicBezTo>
                    <a:pt x="379" y="1"/>
                    <a:pt x="0" y="227"/>
                    <a:pt x="183" y="601"/>
                  </a:cubicBezTo>
                  <a:cubicBezTo>
                    <a:pt x="266" y="771"/>
                    <a:pt x="429" y="840"/>
                    <a:pt x="602" y="840"/>
                  </a:cubicBezTo>
                  <a:cubicBezTo>
                    <a:pt x="1012" y="840"/>
                    <a:pt x="1484" y="455"/>
                    <a:pt x="1119" y="138"/>
                  </a:cubicBezTo>
                  <a:cubicBezTo>
                    <a:pt x="1108" y="127"/>
                    <a:pt x="1085" y="115"/>
                    <a:pt x="1063" y="93"/>
                  </a:cubicBezTo>
                  <a:cubicBezTo>
                    <a:pt x="973" y="30"/>
                    <a:pt x="852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3"/>
            <p:cNvSpPr/>
            <p:nvPr/>
          </p:nvSpPr>
          <p:spPr>
            <a:xfrm>
              <a:off x="4201312" y="316463"/>
              <a:ext cx="42969" cy="29000"/>
            </a:xfrm>
            <a:custGeom>
              <a:rect b="b" l="l" r="r" t="t"/>
              <a:pathLst>
                <a:path extrusionOk="0" h="845" w="1252">
                  <a:moveTo>
                    <a:pt x="652" y="1"/>
                  </a:moveTo>
                  <a:cubicBezTo>
                    <a:pt x="321" y="1"/>
                    <a:pt x="0" y="200"/>
                    <a:pt x="188" y="538"/>
                  </a:cubicBezTo>
                  <a:cubicBezTo>
                    <a:pt x="200" y="549"/>
                    <a:pt x="211" y="572"/>
                    <a:pt x="222" y="595"/>
                  </a:cubicBezTo>
                  <a:cubicBezTo>
                    <a:pt x="337" y="751"/>
                    <a:pt x="572" y="845"/>
                    <a:pt x="785" y="845"/>
                  </a:cubicBezTo>
                  <a:cubicBezTo>
                    <a:pt x="1033" y="845"/>
                    <a:pt x="1252" y="718"/>
                    <a:pt x="1215" y="414"/>
                  </a:cubicBezTo>
                  <a:cubicBezTo>
                    <a:pt x="1190" y="128"/>
                    <a:pt x="918" y="1"/>
                    <a:pt x="6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"/>
            <p:cNvSpPr/>
            <p:nvPr/>
          </p:nvSpPr>
          <p:spPr>
            <a:xfrm>
              <a:off x="4178489" y="719688"/>
              <a:ext cx="51480" cy="28966"/>
            </a:xfrm>
            <a:custGeom>
              <a:rect b="b" l="l" r="r" t="t"/>
              <a:pathLst>
                <a:path extrusionOk="0" h="844" w="1500">
                  <a:moveTo>
                    <a:pt x="895" y="1"/>
                  </a:moveTo>
                  <a:cubicBezTo>
                    <a:pt x="479" y="1"/>
                    <a:pt x="1" y="410"/>
                    <a:pt x="379" y="717"/>
                  </a:cubicBezTo>
                  <a:cubicBezTo>
                    <a:pt x="402" y="728"/>
                    <a:pt x="413" y="750"/>
                    <a:pt x="436" y="762"/>
                  </a:cubicBezTo>
                  <a:cubicBezTo>
                    <a:pt x="526" y="818"/>
                    <a:pt x="640" y="844"/>
                    <a:pt x="758" y="844"/>
                  </a:cubicBezTo>
                  <a:cubicBezTo>
                    <a:pt x="1115" y="844"/>
                    <a:pt x="1500" y="605"/>
                    <a:pt x="1305" y="231"/>
                  </a:cubicBezTo>
                  <a:cubicBezTo>
                    <a:pt x="1218" y="67"/>
                    <a:pt x="1061" y="1"/>
                    <a:pt x="89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3"/>
            <p:cNvSpPr/>
            <p:nvPr/>
          </p:nvSpPr>
          <p:spPr>
            <a:xfrm>
              <a:off x="4189026" y="423026"/>
              <a:ext cx="51686" cy="34698"/>
            </a:xfrm>
            <a:custGeom>
              <a:rect b="b" l="l" r="r" t="t"/>
              <a:pathLst>
                <a:path extrusionOk="0" h="1011" w="1506">
                  <a:moveTo>
                    <a:pt x="826" y="1"/>
                  </a:moveTo>
                  <a:cubicBezTo>
                    <a:pt x="307" y="1"/>
                    <a:pt x="0" y="1011"/>
                    <a:pt x="596" y="1011"/>
                  </a:cubicBezTo>
                  <a:cubicBezTo>
                    <a:pt x="602" y="1011"/>
                    <a:pt x="608" y="1010"/>
                    <a:pt x="614" y="1010"/>
                  </a:cubicBezTo>
                  <a:cubicBezTo>
                    <a:pt x="637" y="1010"/>
                    <a:pt x="659" y="999"/>
                    <a:pt x="682" y="999"/>
                  </a:cubicBezTo>
                  <a:cubicBezTo>
                    <a:pt x="1088" y="943"/>
                    <a:pt x="1506" y="232"/>
                    <a:pt x="975" y="29"/>
                  </a:cubicBezTo>
                  <a:cubicBezTo>
                    <a:pt x="924" y="10"/>
                    <a:pt x="874" y="1"/>
                    <a:pt x="8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3"/>
            <p:cNvSpPr/>
            <p:nvPr/>
          </p:nvSpPr>
          <p:spPr>
            <a:xfrm>
              <a:off x="4059468" y="-89097"/>
              <a:ext cx="40292" cy="29687"/>
            </a:xfrm>
            <a:custGeom>
              <a:rect b="b" l="l" r="r" t="t"/>
              <a:pathLst>
                <a:path extrusionOk="0" h="865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35" y="496"/>
                    <a:pt x="146" y="518"/>
                    <a:pt x="158" y="541"/>
                  </a:cubicBezTo>
                  <a:cubicBezTo>
                    <a:pt x="259" y="731"/>
                    <a:pt x="529" y="865"/>
                    <a:pt x="763" y="865"/>
                  </a:cubicBezTo>
                  <a:cubicBezTo>
                    <a:pt x="974" y="865"/>
                    <a:pt x="1156" y="757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"/>
            <p:cNvSpPr/>
            <p:nvPr/>
          </p:nvSpPr>
          <p:spPr>
            <a:xfrm>
              <a:off x="4112320" y="732970"/>
              <a:ext cx="39193" cy="32501"/>
            </a:xfrm>
            <a:custGeom>
              <a:rect b="b" l="l" r="r" t="t"/>
              <a:pathLst>
                <a:path extrusionOk="0" h="947" w="1142">
                  <a:moveTo>
                    <a:pt x="355" y="1"/>
                  </a:moveTo>
                  <a:cubicBezTo>
                    <a:pt x="159" y="1"/>
                    <a:pt x="0" y="103"/>
                    <a:pt x="17" y="352"/>
                  </a:cubicBezTo>
                  <a:cubicBezTo>
                    <a:pt x="17" y="375"/>
                    <a:pt x="28" y="397"/>
                    <a:pt x="28" y="420"/>
                  </a:cubicBezTo>
                  <a:cubicBezTo>
                    <a:pt x="72" y="686"/>
                    <a:pt x="397" y="947"/>
                    <a:pt x="667" y="947"/>
                  </a:cubicBezTo>
                  <a:cubicBezTo>
                    <a:pt x="809" y="947"/>
                    <a:pt x="936" y="874"/>
                    <a:pt x="998" y="691"/>
                  </a:cubicBezTo>
                  <a:cubicBezTo>
                    <a:pt x="1141" y="305"/>
                    <a:pt x="692" y="1"/>
                    <a:pt x="3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3"/>
            <p:cNvSpPr/>
            <p:nvPr/>
          </p:nvSpPr>
          <p:spPr>
            <a:xfrm>
              <a:off x="4010047" y="177604"/>
              <a:ext cx="40498" cy="29652"/>
            </a:xfrm>
            <a:custGeom>
              <a:rect b="b" l="l" r="r" t="t"/>
              <a:pathLst>
                <a:path extrusionOk="0" h="864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702"/>
                    <a:pt x="325" y="863"/>
                    <a:pt x="620" y="863"/>
                  </a:cubicBezTo>
                  <a:cubicBezTo>
                    <a:pt x="915" y="863"/>
                    <a:pt x="1180" y="702"/>
                    <a:pt x="1056" y="386"/>
                  </a:cubicBezTo>
                  <a:cubicBezTo>
                    <a:pt x="1045" y="375"/>
                    <a:pt x="1033" y="353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3"/>
            <p:cNvSpPr/>
            <p:nvPr/>
          </p:nvSpPr>
          <p:spPr>
            <a:xfrm>
              <a:off x="3933170" y="443824"/>
              <a:ext cx="41562" cy="36757"/>
            </a:xfrm>
            <a:custGeom>
              <a:rect b="b" l="l" r="r" t="t"/>
              <a:pathLst>
                <a:path extrusionOk="0" h="1071" w="1211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3" y="54"/>
                    <a:pt x="520" y="66"/>
                  </a:cubicBezTo>
                  <a:cubicBezTo>
                    <a:pt x="159" y="258"/>
                    <a:pt x="1" y="1059"/>
                    <a:pt x="576" y="1070"/>
                  </a:cubicBezTo>
                  <a:cubicBezTo>
                    <a:pt x="582" y="1070"/>
                    <a:pt x="587" y="1070"/>
                    <a:pt x="593" y="1070"/>
                  </a:cubicBezTo>
                  <a:cubicBezTo>
                    <a:pt x="1165" y="1070"/>
                    <a:pt x="1210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"/>
            <p:cNvSpPr/>
            <p:nvPr/>
          </p:nvSpPr>
          <p:spPr>
            <a:xfrm>
              <a:off x="4090973" y="771512"/>
              <a:ext cx="50622" cy="28692"/>
            </a:xfrm>
            <a:custGeom>
              <a:rect b="b" l="l" r="r" t="t"/>
              <a:pathLst>
                <a:path extrusionOk="0" h="836" w="1475">
                  <a:moveTo>
                    <a:pt x="874" y="0"/>
                  </a:moveTo>
                  <a:cubicBezTo>
                    <a:pt x="467" y="0"/>
                    <a:pt x="0" y="387"/>
                    <a:pt x="357" y="696"/>
                  </a:cubicBezTo>
                  <a:cubicBezTo>
                    <a:pt x="368" y="707"/>
                    <a:pt x="391" y="730"/>
                    <a:pt x="413" y="741"/>
                  </a:cubicBezTo>
                  <a:cubicBezTo>
                    <a:pt x="505" y="805"/>
                    <a:pt x="629" y="836"/>
                    <a:pt x="757" y="836"/>
                  </a:cubicBezTo>
                  <a:cubicBezTo>
                    <a:pt x="1103" y="836"/>
                    <a:pt x="1474" y="615"/>
                    <a:pt x="1293" y="245"/>
                  </a:cubicBezTo>
                  <a:cubicBezTo>
                    <a:pt x="1209" y="70"/>
                    <a:pt x="1047" y="0"/>
                    <a:pt x="8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3"/>
            <p:cNvSpPr/>
            <p:nvPr/>
          </p:nvSpPr>
          <p:spPr>
            <a:xfrm>
              <a:off x="3818541" y="212507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905" y="0"/>
                  </a:moveTo>
                  <a:cubicBezTo>
                    <a:pt x="894" y="0"/>
                    <a:pt x="882" y="1"/>
                    <a:pt x="870" y="1"/>
                  </a:cubicBezTo>
                  <a:lnTo>
                    <a:pt x="802" y="1"/>
                  </a:lnTo>
                  <a:cubicBezTo>
                    <a:pt x="384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1" y="0"/>
                    <a:pt x="9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"/>
            <p:cNvSpPr/>
            <p:nvPr/>
          </p:nvSpPr>
          <p:spPr>
            <a:xfrm>
              <a:off x="3986057" y="784450"/>
              <a:ext cx="40292" cy="29652"/>
            </a:xfrm>
            <a:custGeom>
              <a:rect b="b" l="l" r="r" t="t"/>
              <a:pathLst>
                <a:path extrusionOk="0" h="864" w="1174">
                  <a:moveTo>
                    <a:pt x="405" y="1"/>
                  </a:moveTo>
                  <a:cubicBezTo>
                    <a:pt x="193" y="1"/>
                    <a:pt x="11" y="108"/>
                    <a:pt x="6" y="375"/>
                  </a:cubicBezTo>
                  <a:cubicBezTo>
                    <a:pt x="0" y="703"/>
                    <a:pt x="325" y="864"/>
                    <a:pt x="618" y="864"/>
                  </a:cubicBezTo>
                  <a:cubicBezTo>
                    <a:pt x="911" y="864"/>
                    <a:pt x="1174" y="703"/>
                    <a:pt x="1044" y="387"/>
                  </a:cubicBezTo>
                  <a:cubicBezTo>
                    <a:pt x="1033" y="364"/>
                    <a:pt x="1033" y="353"/>
                    <a:pt x="1021" y="330"/>
                  </a:cubicBezTo>
                  <a:cubicBezTo>
                    <a:pt x="914" y="134"/>
                    <a:pt x="641" y="1"/>
                    <a:pt x="40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3"/>
            <p:cNvSpPr/>
            <p:nvPr/>
          </p:nvSpPr>
          <p:spPr>
            <a:xfrm>
              <a:off x="3835598" y="316428"/>
              <a:ext cx="41150" cy="36722"/>
            </a:xfrm>
            <a:custGeom>
              <a:rect b="b" l="l" r="r" t="t"/>
              <a:pathLst>
                <a:path extrusionOk="0" h="1070" w="1199">
                  <a:moveTo>
                    <a:pt x="734" y="0"/>
                  </a:moveTo>
                  <a:cubicBezTo>
                    <a:pt x="690" y="0"/>
                    <a:pt x="641" y="10"/>
                    <a:pt x="587" y="31"/>
                  </a:cubicBezTo>
                  <a:cubicBezTo>
                    <a:pt x="564" y="43"/>
                    <a:pt x="542" y="54"/>
                    <a:pt x="519" y="65"/>
                  </a:cubicBezTo>
                  <a:cubicBezTo>
                    <a:pt x="147" y="257"/>
                    <a:pt x="0" y="1058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53" y="1070"/>
                    <a:pt x="1198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3"/>
            <p:cNvSpPr/>
            <p:nvPr/>
          </p:nvSpPr>
          <p:spPr>
            <a:xfrm>
              <a:off x="3985165" y="558247"/>
              <a:ext cx="39640" cy="38370"/>
            </a:xfrm>
            <a:custGeom>
              <a:rect b="b" l="l" r="r" t="t"/>
              <a:pathLst>
                <a:path extrusionOk="0" h="1118" w="1155">
                  <a:moveTo>
                    <a:pt x="663" y="1"/>
                  </a:moveTo>
                  <a:cubicBezTo>
                    <a:pt x="619" y="1"/>
                    <a:pt x="570" y="9"/>
                    <a:pt x="517" y="27"/>
                  </a:cubicBezTo>
                  <a:cubicBezTo>
                    <a:pt x="0" y="199"/>
                    <a:pt x="238" y="1118"/>
                    <a:pt x="632" y="1118"/>
                  </a:cubicBezTo>
                  <a:cubicBezTo>
                    <a:pt x="703" y="1118"/>
                    <a:pt x="778" y="1088"/>
                    <a:pt x="856" y="1020"/>
                  </a:cubicBezTo>
                  <a:cubicBezTo>
                    <a:pt x="867" y="997"/>
                    <a:pt x="889" y="986"/>
                    <a:pt x="901" y="963"/>
                  </a:cubicBezTo>
                  <a:cubicBezTo>
                    <a:pt x="1155" y="679"/>
                    <a:pt x="107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3"/>
            <p:cNvSpPr/>
            <p:nvPr/>
          </p:nvSpPr>
          <p:spPr>
            <a:xfrm>
              <a:off x="4034963" y="-13318"/>
              <a:ext cx="40841" cy="38267"/>
            </a:xfrm>
            <a:custGeom>
              <a:rect b="b" l="l" r="r" t="t"/>
              <a:pathLst>
                <a:path extrusionOk="0" h="1115" w="1190">
                  <a:moveTo>
                    <a:pt x="507" y="0"/>
                  </a:moveTo>
                  <a:cubicBezTo>
                    <a:pt x="430" y="0"/>
                    <a:pt x="351" y="35"/>
                    <a:pt x="273" y="116"/>
                  </a:cubicBezTo>
                  <a:cubicBezTo>
                    <a:pt x="262" y="138"/>
                    <a:pt x="240" y="149"/>
                    <a:pt x="228" y="172"/>
                  </a:cubicBezTo>
                  <a:cubicBezTo>
                    <a:pt x="0" y="469"/>
                    <a:pt x="129" y="1115"/>
                    <a:pt x="516" y="1115"/>
                  </a:cubicBezTo>
                  <a:cubicBezTo>
                    <a:pt x="569" y="1115"/>
                    <a:pt x="628" y="1102"/>
                    <a:pt x="691" y="1075"/>
                  </a:cubicBezTo>
                  <a:cubicBezTo>
                    <a:pt x="1189" y="859"/>
                    <a:pt x="889" y="0"/>
                    <a:pt x="50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"/>
            <p:cNvSpPr/>
            <p:nvPr/>
          </p:nvSpPr>
          <p:spPr>
            <a:xfrm>
              <a:off x="3977203" y="828037"/>
              <a:ext cx="50931" cy="28692"/>
            </a:xfrm>
            <a:custGeom>
              <a:rect b="b" l="l" r="r" t="t"/>
              <a:pathLst>
                <a:path extrusionOk="0" h="836" w="1484">
                  <a:moveTo>
                    <a:pt x="881" y="1"/>
                  </a:moveTo>
                  <a:cubicBezTo>
                    <a:pt x="471" y="1"/>
                    <a:pt x="1" y="388"/>
                    <a:pt x="365" y="697"/>
                  </a:cubicBezTo>
                  <a:lnTo>
                    <a:pt x="422" y="742"/>
                  </a:lnTo>
                  <a:cubicBezTo>
                    <a:pt x="513" y="806"/>
                    <a:pt x="638" y="836"/>
                    <a:pt x="766" y="836"/>
                  </a:cubicBezTo>
                  <a:cubicBezTo>
                    <a:pt x="1112" y="836"/>
                    <a:pt x="1483" y="616"/>
                    <a:pt x="1302" y="245"/>
                  </a:cubicBezTo>
                  <a:cubicBezTo>
                    <a:pt x="1218" y="70"/>
                    <a:pt x="1055" y="1"/>
                    <a:pt x="88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3"/>
            <p:cNvSpPr/>
            <p:nvPr/>
          </p:nvSpPr>
          <p:spPr>
            <a:xfrm>
              <a:off x="3977134" y="403567"/>
              <a:ext cx="40498" cy="29412"/>
            </a:xfrm>
            <a:custGeom>
              <a:rect b="b" l="l" r="r" t="t"/>
              <a:pathLst>
                <a:path extrusionOk="0" h="857" w="1180">
                  <a:moveTo>
                    <a:pt x="410" y="1"/>
                  </a:moveTo>
                  <a:cubicBezTo>
                    <a:pt x="200" y="1"/>
                    <a:pt x="17" y="109"/>
                    <a:pt x="6" y="381"/>
                  </a:cubicBezTo>
                  <a:cubicBezTo>
                    <a:pt x="1" y="699"/>
                    <a:pt x="328" y="857"/>
                    <a:pt x="624" y="857"/>
                  </a:cubicBezTo>
                  <a:cubicBezTo>
                    <a:pt x="917" y="857"/>
                    <a:pt x="1179" y="701"/>
                    <a:pt x="1056" y="392"/>
                  </a:cubicBezTo>
                  <a:cubicBezTo>
                    <a:pt x="1044" y="370"/>
                    <a:pt x="1033" y="347"/>
                    <a:pt x="1022" y="325"/>
                  </a:cubicBezTo>
                  <a:cubicBezTo>
                    <a:pt x="915" y="135"/>
                    <a:pt x="645" y="1"/>
                    <a:pt x="4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3"/>
            <p:cNvSpPr/>
            <p:nvPr/>
          </p:nvSpPr>
          <p:spPr>
            <a:xfrm>
              <a:off x="3922462" y="189204"/>
              <a:ext cx="38953" cy="32810"/>
            </a:xfrm>
            <a:custGeom>
              <a:rect b="b" l="l" r="r" t="t"/>
              <a:pathLst>
                <a:path extrusionOk="0" h="956" w="1135">
                  <a:moveTo>
                    <a:pt x="341" y="0"/>
                  </a:moveTo>
                  <a:cubicBezTo>
                    <a:pt x="153" y="0"/>
                    <a:pt x="0" y="99"/>
                    <a:pt x="8" y="342"/>
                  </a:cubicBezTo>
                  <a:cubicBezTo>
                    <a:pt x="8" y="364"/>
                    <a:pt x="19" y="387"/>
                    <a:pt x="19" y="410"/>
                  </a:cubicBezTo>
                  <a:cubicBezTo>
                    <a:pt x="64" y="685"/>
                    <a:pt x="384" y="955"/>
                    <a:pt x="654" y="955"/>
                  </a:cubicBezTo>
                  <a:cubicBezTo>
                    <a:pt x="794" y="955"/>
                    <a:pt x="921" y="883"/>
                    <a:pt x="990" y="703"/>
                  </a:cubicBezTo>
                  <a:cubicBezTo>
                    <a:pt x="1135" y="319"/>
                    <a:pt x="680" y="0"/>
                    <a:pt x="34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3"/>
            <p:cNvSpPr/>
            <p:nvPr/>
          </p:nvSpPr>
          <p:spPr>
            <a:xfrm>
              <a:off x="3655315" y="61843"/>
              <a:ext cx="38850" cy="33084"/>
            </a:xfrm>
            <a:custGeom>
              <a:rect b="b" l="l" r="r" t="t"/>
              <a:pathLst>
                <a:path extrusionOk="0" h="964" w="1132">
                  <a:moveTo>
                    <a:pt x="479" y="0"/>
                  </a:moveTo>
                  <a:cubicBezTo>
                    <a:pt x="341" y="0"/>
                    <a:pt x="218" y="71"/>
                    <a:pt x="153" y="250"/>
                  </a:cubicBezTo>
                  <a:cubicBezTo>
                    <a:pt x="0" y="642"/>
                    <a:pt x="454" y="964"/>
                    <a:pt x="792" y="964"/>
                  </a:cubicBezTo>
                  <a:cubicBezTo>
                    <a:pt x="980" y="964"/>
                    <a:pt x="1131" y="864"/>
                    <a:pt x="1123" y="622"/>
                  </a:cubicBezTo>
                  <a:cubicBezTo>
                    <a:pt x="1123" y="589"/>
                    <a:pt x="1123" y="566"/>
                    <a:pt x="1112" y="544"/>
                  </a:cubicBezTo>
                  <a:cubicBezTo>
                    <a:pt x="1075" y="274"/>
                    <a:pt x="750" y="0"/>
                    <a:pt x="47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3"/>
            <p:cNvSpPr/>
            <p:nvPr/>
          </p:nvSpPr>
          <p:spPr>
            <a:xfrm>
              <a:off x="4176773" y="393580"/>
              <a:ext cx="42317" cy="36688"/>
            </a:xfrm>
            <a:custGeom>
              <a:rect b="b" l="l" r="r" t="t"/>
              <a:pathLst>
                <a:path extrusionOk="0" h="1069" w="1233">
                  <a:moveTo>
                    <a:pt x="764" y="0"/>
                  </a:moveTo>
                  <a:cubicBezTo>
                    <a:pt x="721" y="0"/>
                    <a:pt x="673" y="9"/>
                    <a:pt x="621" y="29"/>
                  </a:cubicBezTo>
                  <a:cubicBezTo>
                    <a:pt x="599" y="29"/>
                    <a:pt x="576" y="40"/>
                    <a:pt x="554" y="52"/>
                  </a:cubicBezTo>
                  <a:cubicBezTo>
                    <a:pt x="170" y="232"/>
                    <a:pt x="1" y="1033"/>
                    <a:pt x="554" y="1067"/>
                  </a:cubicBezTo>
                  <a:cubicBezTo>
                    <a:pt x="565" y="1068"/>
                    <a:pt x="575" y="1068"/>
                    <a:pt x="586" y="1068"/>
                  </a:cubicBezTo>
                  <a:cubicBezTo>
                    <a:pt x="1157" y="1068"/>
                    <a:pt x="1233" y="0"/>
                    <a:pt x="7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"/>
            <p:cNvSpPr/>
            <p:nvPr/>
          </p:nvSpPr>
          <p:spPr>
            <a:xfrm>
              <a:off x="4198669" y="623489"/>
              <a:ext cx="41390" cy="37683"/>
            </a:xfrm>
            <a:custGeom>
              <a:rect b="b" l="l" r="r" t="t"/>
              <a:pathLst>
                <a:path extrusionOk="0" h="1098" w="1206">
                  <a:moveTo>
                    <a:pt x="651" y="1"/>
                  </a:moveTo>
                  <a:cubicBezTo>
                    <a:pt x="581" y="1"/>
                    <a:pt x="504" y="24"/>
                    <a:pt x="423" y="78"/>
                  </a:cubicBezTo>
                  <a:cubicBezTo>
                    <a:pt x="1" y="366"/>
                    <a:pt x="402" y="1098"/>
                    <a:pt x="765" y="1098"/>
                  </a:cubicBezTo>
                  <a:cubicBezTo>
                    <a:pt x="858" y="1098"/>
                    <a:pt x="948" y="1050"/>
                    <a:pt x="1021" y="935"/>
                  </a:cubicBezTo>
                  <a:lnTo>
                    <a:pt x="1055" y="868"/>
                  </a:lnTo>
                  <a:cubicBezTo>
                    <a:pt x="1205" y="559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3"/>
            <p:cNvSpPr/>
            <p:nvPr/>
          </p:nvSpPr>
          <p:spPr>
            <a:xfrm>
              <a:off x="3950948" y="683652"/>
              <a:ext cx="40429" cy="38267"/>
            </a:xfrm>
            <a:custGeom>
              <a:rect b="b" l="l" r="r" t="t"/>
              <a:pathLst>
                <a:path extrusionOk="0" h="1115" w="1178">
                  <a:moveTo>
                    <a:pt x="673" y="0"/>
                  </a:moveTo>
                  <a:cubicBezTo>
                    <a:pt x="620" y="0"/>
                    <a:pt x="562" y="13"/>
                    <a:pt x="498" y="40"/>
                  </a:cubicBezTo>
                  <a:cubicBezTo>
                    <a:pt x="0" y="256"/>
                    <a:pt x="293" y="1115"/>
                    <a:pt x="672" y="1115"/>
                  </a:cubicBezTo>
                  <a:cubicBezTo>
                    <a:pt x="748" y="1115"/>
                    <a:pt x="827" y="1080"/>
                    <a:pt x="905" y="999"/>
                  </a:cubicBezTo>
                  <a:cubicBezTo>
                    <a:pt x="927" y="977"/>
                    <a:pt x="939" y="965"/>
                    <a:pt x="950" y="943"/>
                  </a:cubicBezTo>
                  <a:cubicBezTo>
                    <a:pt x="1178" y="646"/>
                    <a:pt x="1058" y="0"/>
                    <a:pt x="6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3"/>
            <p:cNvSpPr/>
            <p:nvPr/>
          </p:nvSpPr>
          <p:spPr>
            <a:xfrm>
              <a:off x="4188476" y="498873"/>
              <a:ext cx="51411" cy="28863"/>
            </a:xfrm>
            <a:custGeom>
              <a:rect b="b" l="l" r="r" t="t"/>
              <a:pathLst>
                <a:path extrusionOk="0" h="841" w="1498">
                  <a:moveTo>
                    <a:pt x="903" y="1"/>
                  </a:moveTo>
                  <a:cubicBezTo>
                    <a:pt x="489" y="1"/>
                    <a:pt x="0" y="418"/>
                    <a:pt x="382" y="719"/>
                  </a:cubicBezTo>
                  <a:cubicBezTo>
                    <a:pt x="404" y="730"/>
                    <a:pt x="416" y="741"/>
                    <a:pt x="438" y="752"/>
                  </a:cubicBezTo>
                  <a:cubicBezTo>
                    <a:pt x="527" y="813"/>
                    <a:pt x="644" y="841"/>
                    <a:pt x="765" y="841"/>
                  </a:cubicBezTo>
                  <a:cubicBezTo>
                    <a:pt x="1117" y="841"/>
                    <a:pt x="1498" y="600"/>
                    <a:pt x="1296" y="222"/>
                  </a:cubicBezTo>
                  <a:cubicBezTo>
                    <a:pt x="1214" y="64"/>
                    <a:pt x="1064" y="1"/>
                    <a:pt x="90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3"/>
            <p:cNvSpPr/>
            <p:nvPr/>
          </p:nvSpPr>
          <p:spPr>
            <a:xfrm>
              <a:off x="3999202" y="498805"/>
              <a:ext cx="40154" cy="29927"/>
            </a:xfrm>
            <a:custGeom>
              <a:rect b="b" l="l" r="r" t="t"/>
              <a:pathLst>
                <a:path extrusionOk="0" h="872" w="1170">
                  <a:moveTo>
                    <a:pt x="404" y="1"/>
                  </a:moveTo>
                  <a:cubicBezTo>
                    <a:pt x="204" y="1"/>
                    <a:pt x="33" y="104"/>
                    <a:pt x="18" y="359"/>
                  </a:cubicBezTo>
                  <a:cubicBezTo>
                    <a:pt x="0" y="695"/>
                    <a:pt x="348" y="871"/>
                    <a:pt x="651" y="871"/>
                  </a:cubicBezTo>
                  <a:cubicBezTo>
                    <a:pt x="929" y="871"/>
                    <a:pt x="1169" y="723"/>
                    <a:pt x="1056" y="416"/>
                  </a:cubicBezTo>
                  <a:cubicBezTo>
                    <a:pt x="1045" y="393"/>
                    <a:pt x="1045" y="382"/>
                    <a:pt x="1033" y="359"/>
                  </a:cubicBezTo>
                  <a:cubicBezTo>
                    <a:pt x="929" y="150"/>
                    <a:pt x="645" y="1"/>
                    <a:pt x="4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"/>
            <p:cNvSpPr/>
            <p:nvPr/>
          </p:nvSpPr>
          <p:spPr>
            <a:xfrm>
              <a:off x="4036233" y="568886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24" y="484"/>
                    <a:pt x="146" y="507"/>
                    <a:pt x="157" y="529"/>
                  </a:cubicBezTo>
                  <a:cubicBezTo>
                    <a:pt x="264" y="725"/>
                    <a:pt x="534" y="859"/>
                    <a:pt x="767" y="859"/>
                  </a:cubicBezTo>
                  <a:cubicBezTo>
                    <a:pt x="977" y="859"/>
                    <a:pt x="1156" y="751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3"/>
            <p:cNvSpPr/>
            <p:nvPr/>
          </p:nvSpPr>
          <p:spPr>
            <a:xfrm>
              <a:off x="4091385" y="318831"/>
              <a:ext cx="40326" cy="29378"/>
            </a:xfrm>
            <a:custGeom>
              <a:rect b="b" l="l" r="r" t="t"/>
              <a:pathLst>
                <a:path extrusionOk="0" h="856" w="1175">
                  <a:moveTo>
                    <a:pt x="556" y="1"/>
                  </a:moveTo>
                  <a:cubicBezTo>
                    <a:pt x="263" y="1"/>
                    <a:pt x="0" y="159"/>
                    <a:pt x="130" y="469"/>
                  </a:cubicBezTo>
                  <a:cubicBezTo>
                    <a:pt x="142" y="480"/>
                    <a:pt x="153" y="503"/>
                    <a:pt x="164" y="526"/>
                  </a:cubicBezTo>
                  <a:cubicBezTo>
                    <a:pt x="271" y="722"/>
                    <a:pt x="541" y="855"/>
                    <a:pt x="774" y="855"/>
                  </a:cubicBezTo>
                  <a:cubicBezTo>
                    <a:pt x="983" y="855"/>
                    <a:pt x="1163" y="747"/>
                    <a:pt x="1168" y="480"/>
                  </a:cubicBezTo>
                  <a:cubicBezTo>
                    <a:pt x="1174" y="159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3"/>
            <p:cNvSpPr/>
            <p:nvPr/>
          </p:nvSpPr>
          <p:spPr>
            <a:xfrm>
              <a:off x="4047730" y="19663"/>
              <a:ext cx="41184" cy="36757"/>
            </a:xfrm>
            <a:custGeom>
              <a:rect b="b" l="l" r="r" t="t"/>
              <a:pathLst>
                <a:path extrusionOk="0" h="1071" w="1200">
                  <a:moveTo>
                    <a:pt x="619" y="1"/>
                  </a:moveTo>
                  <a:cubicBezTo>
                    <a:pt x="47" y="1"/>
                    <a:pt x="1" y="1070"/>
                    <a:pt x="465" y="1070"/>
                  </a:cubicBezTo>
                  <a:cubicBezTo>
                    <a:pt x="509" y="1070"/>
                    <a:pt x="559" y="1061"/>
                    <a:pt x="612" y="1039"/>
                  </a:cubicBezTo>
                  <a:cubicBezTo>
                    <a:pt x="635" y="1028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1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3"/>
            <p:cNvSpPr/>
            <p:nvPr/>
          </p:nvSpPr>
          <p:spPr>
            <a:xfrm>
              <a:off x="4235941" y="442040"/>
              <a:ext cx="38747" cy="32810"/>
            </a:xfrm>
            <a:custGeom>
              <a:rect b="b" l="l" r="r" t="t"/>
              <a:pathLst>
                <a:path extrusionOk="0" h="956" w="1129">
                  <a:moveTo>
                    <a:pt x="477" y="1"/>
                  </a:moveTo>
                  <a:cubicBezTo>
                    <a:pt x="336" y="1"/>
                    <a:pt x="208" y="73"/>
                    <a:pt x="139" y="253"/>
                  </a:cubicBezTo>
                  <a:cubicBezTo>
                    <a:pt x="1" y="637"/>
                    <a:pt x="454" y="956"/>
                    <a:pt x="790" y="956"/>
                  </a:cubicBezTo>
                  <a:cubicBezTo>
                    <a:pt x="977" y="956"/>
                    <a:pt x="1128" y="857"/>
                    <a:pt x="1120" y="614"/>
                  </a:cubicBezTo>
                  <a:cubicBezTo>
                    <a:pt x="1120" y="592"/>
                    <a:pt x="1120" y="569"/>
                    <a:pt x="1109" y="547"/>
                  </a:cubicBezTo>
                  <a:cubicBezTo>
                    <a:pt x="1072" y="271"/>
                    <a:pt x="750" y="1"/>
                    <a:pt x="4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3"/>
            <p:cNvSpPr/>
            <p:nvPr/>
          </p:nvSpPr>
          <p:spPr>
            <a:xfrm>
              <a:off x="4140943" y="690139"/>
              <a:ext cx="39983" cy="38027"/>
            </a:xfrm>
            <a:custGeom>
              <a:rect b="b" l="l" r="r" t="t"/>
              <a:pathLst>
                <a:path extrusionOk="0" h="1108" w="1165">
                  <a:moveTo>
                    <a:pt x="526" y="1"/>
                  </a:moveTo>
                  <a:cubicBezTo>
                    <a:pt x="454" y="1"/>
                    <a:pt x="378" y="30"/>
                    <a:pt x="300" y="99"/>
                  </a:cubicBezTo>
                  <a:cubicBezTo>
                    <a:pt x="289" y="111"/>
                    <a:pt x="266" y="133"/>
                    <a:pt x="255" y="156"/>
                  </a:cubicBezTo>
                  <a:cubicBezTo>
                    <a:pt x="1" y="430"/>
                    <a:pt x="94" y="1107"/>
                    <a:pt x="495" y="1107"/>
                  </a:cubicBezTo>
                  <a:cubicBezTo>
                    <a:pt x="539" y="1107"/>
                    <a:pt x="587" y="1099"/>
                    <a:pt x="638" y="1081"/>
                  </a:cubicBezTo>
                  <a:cubicBezTo>
                    <a:pt x="1164" y="909"/>
                    <a:pt x="921" y="1"/>
                    <a:pt x="52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"/>
            <p:cNvSpPr/>
            <p:nvPr/>
          </p:nvSpPr>
          <p:spPr>
            <a:xfrm>
              <a:off x="4194723" y="562846"/>
              <a:ext cx="42969" cy="28932"/>
            </a:xfrm>
            <a:custGeom>
              <a:rect b="b" l="l" r="r" t="t"/>
              <a:pathLst>
                <a:path extrusionOk="0" h="843" w="1252">
                  <a:moveTo>
                    <a:pt x="654" y="1"/>
                  </a:moveTo>
                  <a:cubicBezTo>
                    <a:pt x="322" y="1"/>
                    <a:pt x="0" y="198"/>
                    <a:pt x="189" y="525"/>
                  </a:cubicBezTo>
                  <a:cubicBezTo>
                    <a:pt x="200" y="547"/>
                    <a:pt x="211" y="570"/>
                    <a:pt x="222" y="592"/>
                  </a:cubicBezTo>
                  <a:cubicBezTo>
                    <a:pt x="337" y="749"/>
                    <a:pt x="572" y="843"/>
                    <a:pt x="785" y="843"/>
                  </a:cubicBezTo>
                  <a:cubicBezTo>
                    <a:pt x="1034" y="843"/>
                    <a:pt x="1252" y="715"/>
                    <a:pt x="1215" y="412"/>
                  </a:cubicBezTo>
                  <a:cubicBezTo>
                    <a:pt x="1190" y="126"/>
                    <a:pt x="919" y="1"/>
                    <a:pt x="6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3"/>
            <p:cNvSpPr/>
            <p:nvPr/>
          </p:nvSpPr>
          <p:spPr>
            <a:xfrm>
              <a:off x="4249566" y="694497"/>
              <a:ext cx="40429" cy="38404"/>
            </a:xfrm>
            <a:custGeom>
              <a:rect b="b" l="l" r="r" t="t"/>
              <a:pathLst>
                <a:path extrusionOk="0" h="1119" w="1178">
                  <a:moveTo>
                    <a:pt x="668" y="1"/>
                  </a:moveTo>
                  <a:cubicBezTo>
                    <a:pt x="616" y="1"/>
                    <a:pt x="559" y="13"/>
                    <a:pt x="498" y="40"/>
                  </a:cubicBezTo>
                  <a:cubicBezTo>
                    <a:pt x="0" y="256"/>
                    <a:pt x="291" y="1119"/>
                    <a:pt x="669" y="1119"/>
                  </a:cubicBezTo>
                  <a:cubicBezTo>
                    <a:pt x="745" y="1119"/>
                    <a:pt x="826" y="1083"/>
                    <a:pt x="904" y="999"/>
                  </a:cubicBezTo>
                  <a:cubicBezTo>
                    <a:pt x="926" y="988"/>
                    <a:pt x="938" y="965"/>
                    <a:pt x="949" y="943"/>
                  </a:cubicBezTo>
                  <a:cubicBezTo>
                    <a:pt x="1177" y="655"/>
                    <a:pt x="1048" y="1"/>
                    <a:pt x="66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3"/>
            <p:cNvSpPr/>
            <p:nvPr/>
          </p:nvSpPr>
          <p:spPr>
            <a:xfrm>
              <a:off x="4082668" y="60573"/>
              <a:ext cx="50622" cy="28726"/>
            </a:xfrm>
            <a:custGeom>
              <a:rect b="b" l="l" r="r" t="t"/>
              <a:pathLst>
                <a:path extrusionOk="0" h="837" w="1475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7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18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3"/>
            <p:cNvSpPr/>
            <p:nvPr/>
          </p:nvSpPr>
          <p:spPr>
            <a:xfrm>
              <a:off x="4357640" y="652318"/>
              <a:ext cx="50759" cy="34698"/>
            </a:xfrm>
            <a:custGeom>
              <a:rect b="b" l="l" r="r" t="t"/>
              <a:pathLst>
                <a:path extrusionOk="0" h="1011" w="1479">
                  <a:moveTo>
                    <a:pt x="802" y="1"/>
                  </a:moveTo>
                  <a:cubicBezTo>
                    <a:pt x="289" y="1"/>
                    <a:pt x="0" y="1011"/>
                    <a:pt x="575" y="1011"/>
                  </a:cubicBezTo>
                  <a:cubicBezTo>
                    <a:pt x="586" y="1011"/>
                    <a:pt x="598" y="1010"/>
                    <a:pt x="610" y="1009"/>
                  </a:cubicBezTo>
                  <a:cubicBezTo>
                    <a:pt x="632" y="1009"/>
                    <a:pt x="655" y="1009"/>
                    <a:pt x="677" y="998"/>
                  </a:cubicBezTo>
                  <a:cubicBezTo>
                    <a:pt x="1084" y="919"/>
                    <a:pt x="1479" y="208"/>
                    <a:pt x="948" y="28"/>
                  </a:cubicBezTo>
                  <a:cubicBezTo>
                    <a:pt x="898" y="9"/>
                    <a:pt x="849" y="1"/>
                    <a:pt x="80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3"/>
            <p:cNvSpPr/>
            <p:nvPr/>
          </p:nvSpPr>
          <p:spPr>
            <a:xfrm>
              <a:off x="3846031" y="60571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3"/>
            <p:cNvSpPr/>
            <p:nvPr/>
          </p:nvSpPr>
          <p:spPr>
            <a:xfrm>
              <a:off x="4233950" y="593597"/>
              <a:ext cx="40257" cy="29584"/>
            </a:xfrm>
            <a:custGeom>
              <a:rect b="b" l="l" r="r" t="t"/>
              <a:pathLst>
                <a:path extrusionOk="0" h="862" w="1173">
                  <a:moveTo>
                    <a:pt x="547" y="1"/>
                  </a:moveTo>
                  <a:cubicBezTo>
                    <a:pt x="257" y="1"/>
                    <a:pt x="0" y="156"/>
                    <a:pt x="129" y="464"/>
                  </a:cubicBezTo>
                  <a:cubicBezTo>
                    <a:pt x="129" y="486"/>
                    <a:pt x="140" y="509"/>
                    <a:pt x="151" y="531"/>
                  </a:cubicBezTo>
                  <a:cubicBezTo>
                    <a:pt x="258" y="728"/>
                    <a:pt x="531" y="861"/>
                    <a:pt x="767" y="861"/>
                  </a:cubicBezTo>
                  <a:cubicBezTo>
                    <a:pt x="979" y="861"/>
                    <a:pt x="1162" y="753"/>
                    <a:pt x="1167" y="486"/>
                  </a:cubicBezTo>
                  <a:cubicBezTo>
                    <a:pt x="1173" y="162"/>
                    <a:pt x="842" y="1"/>
                    <a:pt x="5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3"/>
            <p:cNvSpPr/>
            <p:nvPr/>
          </p:nvSpPr>
          <p:spPr>
            <a:xfrm>
              <a:off x="4109403" y="456008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770" y="1"/>
                  </a:moveTo>
                  <a:cubicBezTo>
                    <a:pt x="728" y="1"/>
                    <a:pt x="682" y="9"/>
                    <a:pt x="632" y="27"/>
                  </a:cubicBezTo>
                  <a:cubicBezTo>
                    <a:pt x="610" y="38"/>
                    <a:pt x="587" y="49"/>
                    <a:pt x="564" y="61"/>
                  </a:cubicBezTo>
                  <a:cubicBezTo>
                    <a:pt x="192" y="241"/>
                    <a:pt x="0" y="1031"/>
                    <a:pt x="564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70" y="1066"/>
                    <a:pt x="1244" y="1"/>
                    <a:pt x="77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"/>
            <p:cNvSpPr/>
            <p:nvPr/>
          </p:nvSpPr>
          <p:spPr>
            <a:xfrm>
              <a:off x="4141355" y="155708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419" y="0"/>
                  </a:moveTo>
                  <a:cubicBezTo>
                    <a:pt x="196" y="0"/>
                    <a:pt x="0" y="114"/>
                    <a:pt x="6" y="393"/>
                  </a:cubicBezTo>
                  <a:cubicBezTo>
                    <a:pt x="11" y="706"/>
                    <a:pt x="324" y="856"/>
                    <a:pt x="611" y="856"/>
                  </a:cubicBezTo>
                  <a:cubicBezTo>
                    <a:pt x="914" y="856"/>
                    <a:pt x="1189" y="689"/>
                    <a:pt x="1044" y="370"/>
                  </a:cubicBezTo>
                  <a:cubicBezTo>
                    <a:pt x="1033" y="347"/>
                    <a:pt x="1021" y="325"/>
                    <a:pt x="1010" y="302"/>
                  </a:cubicBezTo>
                  <a:cubicBezTo>
                    <a:pt x="907" y="120"/>
                    <a:pt x="648" y="0"/>
                    <a:pt x="41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"/>
            <p:cNvSpPr/>
            <p:nvPr/>
          </p:nvSpPr>
          <p:spPr>
            <a:xfrm>
              <a:off x="4140428" y="460710"/>
              <a:ext cx="43278" cy="28657"/>
            </a:xfrm>
            <a:custGeom>
              <a:rect b="b" l="l" r="r" t="t"/>
              <a:pathLst>
                <a:path extrusionOk="0" h="835" w="1261">
                  <a:moveTo>
                    <a:pt x="664" y="1"/>
                  </a:moveTo>
                  <a:cubicBezTo>
                    <a:pt x="329" y="1"/>
                    <a:pt x="0" y="202"/>
                    <a:pt x="191" y="533"/>
                  </a:cubicBezTo>
                  <a:cubicBezTo>
                    <a:pt x="202" y="555"/>
                    <a:pt x="213" y="578"/>
                    <a:pt x="236" y="589"/>
                  </a:cubicBezTo>
                  <a:cubicBezTo>
                    <a:pt x="349" y="744"/>
                    <a:pt x="579" y="835"/>
                    <a:pt x="789" y="835"/>
                  </a:cubicBezTo>
                  <a:cubicBezTo>
                    <a:pt x="1039" y="835"/>
                    <a:pt x="1261" y="705"/>
                    <a:pt x="1218" y="397"/>
                  </a:cubicBezTo>
                  <a:cubicBezTo>
                    <a:pt x="1188" y="122"/>
                    <a:pt x="924" y="1"/>
                    <a:pt x="66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3"/>
            <p:cNvSpPr/>
            <p:nvPr/>
          </p:nvSpPr>
          <p:spPr>
            <a:xfrm>
              <a:off x="4257357" y="635707"/>
              <a:ext cx="43312" cy="28966"/>
            </a:xfrm>
            <a:custGeom>
              <a:rect b="b" l="l" r="r" t="t"/>
              <a:pathLst>
                <a:path extrusionOk="0" h="844" w="1262">
                  <a:moveTo>
                    <a:pt x="666" y="0"/>
                  </a:moveTo>
                  <a:cubicBezTo>
                    <a:pt x="330" y="0"/>
                    <a:pt x="1" y="208"/>
                    <a:pt x="192" y="546"/>
                  </a:cubicBezTo>
                  <a:cubicBezTo>
                    <a:pt x="203" y="557"/>
                    <a:pt x="214" y="579"/>
                    <a:pt x="225" y="602"/>
                  </a:cubicBezTo>
                  <a:cubicBezTo>
                    <a:pt x="338" y="755"/>
                    <a:pt x="567" y="843"/>
                    <a:pt x="778" y="843"/>
                  </a:cubicBezTo>
                  <a:cubicBezTo>
                    <a:pt x="1034" y="843"/>
                    <a:pt x="1262" y="713"/>
                    <a:pt x="1218" y="410"/>
                  </a:cubicBezTo>
                  <a:cubicBezTo>
                    <a:pt x="1189" y="125"/>
                    <a:pt x="925" y="0"/>
                    <a:pt x="66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3"/>
            <p:cNvSpPr/>
            <p:nvPr/>
          </p:nvSpPr>
          <p:spPr>
            <a:xfrm>
              <a:off x="4293358" y="629530"/>
              <a:ext cx="40806" cy="38198"/>
            </a:xfrm>
            <a:custGeom>
              <a:rect b="b" l="l" r="r" t="t"/>
              <a:pathLst>
                <a:path extrusionOk="0" h="1113" w="1189">
                  <a:moveTo>
                    <a:pt x="666" y="1"/>
                  </a:moveTo>
                  <a:cubicBezTo>
                    <a:pt x="608" y="1"/>
                    <a:pt x="543" y="15"/>
                    <a:pt x="474" y="49"/>
                  </a:cubicBezTo>
                  <a:cubicBezTo>
                    <a:pt x="0" y="290"/>
                    <a:pt x="330" y="1113"/>
                    <a:pt x="706" y="1113"/>
                  </a:cubicBezTo>
                  <a:cubicBezTo>
                    <a:pt x="787" y="1113"/>
                    <a:pt x="870" y="1075"/>
                    <a:pt x="948" y="985"/>
                  </a:cubicBezTo>
                  <a:cubicBezTo>
                    <a:pt x="959" y="963"/>
                    <a:pt x="971" y="940"/>
                    <a:pt x="993" y="929"/>
                  </a:cubicBezTo>
                  <a:cubicBezTo>
                    <a:pt x="1189" y="626"/>
                    <a:pt x="104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3"/>
            <p:cNvSpPr/>
            <p:nvPr/>
          </p:nvSpPr>
          <p:spPr>
            <a:xfrm>
              <a:off x="4307189" y="591400"/>
              <a:ext cx="40738" cy="38130"/>
            </a:xfrm>
            <a:custGeom>
              <a:rect b="b" l="l" r="r" t="t"/>
              <a:pathLst>
                <a:path extrusionOk="0" h="1111" w="1187">
                  <a:moveTo>
                    <a:pt x="486" y="0"/>
                  </a:moveTo>
                  <a:cubicBezTo>
                    <a:pt x="404" y="0"/>
                    <a:pt x="320" y="39"/>
                    <a:pt x="240" y="133"/>
                  </a:cubicBezTo>
                  <a:cubicBezTo>
                    <a:pt x="229" y="144"/>
                    <a:pt x="207" y="167"/>
                    <a:pt x="195" y="189"/>
                  </a:cubicBezTo>
                  <a:cubicBezTo>
                    <a:pt x="1" y="490"/>
                    <a:pt x="150" y="1110"/>
                    <a:pt x="519" y="1110"/>
                  </a:cubicBezTo>
                  <a:cubicBezTo>
                    <a:pt x="579" y="1110"/>
                    <a:pt x="644" y="1094"/>
                    <a:pt x="714" y="1058"/>
                  </a:cubicBezTo>
                  <a:cubicBezTo>
                    <a:pt x="1186" y="817"/>
                    <a:pt x="861" y="0"/>
                    <a:pt x="48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"/>
            <p:cNvSpPr/>
            <p:nvPr/>
          </p:nvSpPr>
          <p:spPr>
            <a:xfrm>
              <a:off x="4206289" y="689761"/>
              <a:ext cx="43312" cy="28829"/>
            </a:xfrm>
            <a:custGeom>
              <a:rect b="b" l="l" r="r" t="t"/>
              <a:pathLst>
                <a:path extrusionOk="0" h="840" w="1262">
                  <a:moveTo>
                    <a:pt x="472" y="1"/>
                  </a:moveTo>
                  <a:cubicBezTo>
                    <a:pt x="222" y="1"/>
                    <a:pt x="0" y="130"/>
                    <a:pt x="43" y="438"/>
                  </a:cubicBezTo>
                  <a:cubicBezTo>
                    <a:pt x="73" y="717"/>
                    <a:pt x="335" y="839"/>
                    <a:pt x="594" y="839"/>
                  </a:cubicBezTo>
                  <a:cubicBezTo>
                    <a:pt x="930" y="839"/>
                    <a:pt x="1262" y="634"/>
                    <a:pt x="1070" y="302"/>
                  </a:cubicBezTo>
                  <a:cubicBezTo>
                    <a:pt x="1048" y="280"/>
                    <a:pt x="1036" y="268"/>
                    <a:pt x="1025" y="246"/>
                  </a:cubicBezTo>
                  <a:cubicBezTo>
                    <a:pt x="912" y="91"/>
                    <a:pt x="682" y="1"/>
                    <a:pt x="4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"/>
            <p:cNvSpPr/>
            <p:nvPr/>
          </p:nvSpPr>
          <p:spPr>
            <a:xfrm>
              <a:off x="4326203" y="650911"/>
              <a:ext cx="40360" cy="37958"/>
            </a:xfrm>
            <a:custGeom>
              <a:rect b="b" l="l" r="r" t="t"/>
              <a:pathLst>
                <a:path extrusionOk="0" h="1106" w="1176">
                  <a:moveTo>
                    <a:pt x="500" y="0"/>
                  </a:moveTo>
                  <a:cubicBezTo>
                    <a:pt x="422" y="0"/>
                    <a:pt x="340" y="37"/>
                    <a:pt x="262" y="125"/>
                  </a:cubicBezTo>
                  <a:cubicBezTo>
                    <a:pt x="239" y="136"/>
                    <a:pt x="228" y="159"/>
                    <a:pt x="217" y="170"/>
                  </a:cubicBezTo>
                  <a:cubicBezTo>
                    <a:pt x="0" y="466"/>
                    <a:pt x="136" y="1105"/>
                    <a:pt x="512" y="1105"/>
                  </a:cubicBezTo>
                  <a:cubicBezTo>
                    <a:pt x="566" y="1105"/>
                    <a:pt x="626" y="1092"/>
                    <a:pt x="691" y="1062"/>
                  </a:cubicBezTo>
                  <a:cubicBezTo>
                    <a:pt x="1176" y="847"/>
                    <a:pt x="874" y="0"/>
                    <a:pt x="50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3"/>
            <p:cNvSpPr/>
            <p:nvPr/>
          </p:nvSpPr>
          <p:spPr>
            <a:xfrm>
              <a:off x="4346280" y="546647"/>
              <a:ext cx="38885" cy="34183"/>
            </a:xfrm>
            <a:custGeom>
              <a:rect b="b" l="l" r="r" t="t"/>
              <a:pathLst>
                <a:path extrusionOk="0" h="996" w="1133">
                  <a:moveTo>
                    <a:pt x="525" y="1"/>
                  </a:moveTo>
                  <a:cubicBezTo>
                    <a:pt x="402" y="1"/>
                    <a:pt x="286" y="63"/>
                    <a:pt x="207" y="218"/>
                  </a:cubicBezTo>
                  <a:cubicBezTo>
                    <a:pt x="0" y="602"/>
                    <a:pt x="476" y="996"/>
                    <a:pt x="820" y="996"/>
                  </a:cubicBezTo>
                  <a:cubicBezTo>
                    <a:pt x="982" y="996"/>
                    <a:pt x="1115" y="909"/>
                    <a:pt x="1133" y="692"/>
                  </a:cubicBezTo>
                  <a:lnTo>
                    <a:pt x="1133" y="624"/>
                  </a:lnTo>
                  <a:cubicBezTo>
                    <a:pt x="1125" y="326"/>
                    <a:pt x="806" y="1"/>
                    <a:pt x="52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3"/>
            <p:cNvSpPr/>
            <p:nvPr/>
          </p:nvSpPr>
          <p:spPr>
            <a:xfrm>
              <a:off x="3877880" y="106356"/>
              <a:ext cx="53676" cy="29893"/>
            </a:xfrm>
            <a:custGeom>
              <a:rect b="b" l="l" r="r" t="t"/>
              <a:pathLst>
                <a:path extrusionOk="0" h="871" w="1564">
                  <a:moveTo>
                    <a:pt x="830" y="0"/>
                  </a:moveTo>
                  <a:cubicBezTo>
                    <a:pt x="453" y="0"/>
                    <a:pt x="1" y="311"/>
                    <a:pt x="269" y="691"/>
                  </a:cubicBezTo>
                  <a:cubicBezTo>
                    <a:pt x="359" y="819"/>
                    <a:pt x="488" y="870"/>
                    <a:pt x="625" y="870"/>
                  </a:cubicBezTo>
                  <a:cubicBezTo>
                    <a:pt x="1057" y="870"/>
                    <a:pt x="1564" y="356"/>
                    <a:pt x="1127" y="82"/>
                  </a:cubicBezTo>
                  <a:cubicBezTo>
                    <a:pt x="1104" y="70"/>
                    <a:pt x="1082" y="59"/>
                    <a:pt x="1059" y="48"/>
                  </a:cubicBezTo>
                  <a:cubicBezTo>
                    <a:pt x="992" y="15"/>
                    <a:pt x="913" y="0"/>
                    <a:pt x="83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3"/>
            <p:cNvSpPr/>
            <p:nvPr/>
          </p:nvSpPr>
          <p:spPr>
            <a:xfrm>
              <a:off x="4232166" y="755518"/>
              <a:ext cx="38885" cy="34320"/>
            </a:xfrm>
            <a:custGeom>
              <a:rect b="b" l="l" r="r" t="t"/>
              <a:pathLst>
                <a:path extrusionOk="0" h="1000" w="1133">
                  <a:moveTo>
                    <a:pt x="312" y="1"/>
                  </a:moveTo>
                  <a:cubicBezTo>
                    <a:pt x="150" y="1"/>
                    <a:pt x="18" y="88"/>
                    <a:pt x="0" y="304"/>
                  </a:cubicBezTo>
                  <a:lnTo>
                    <a:pt x="0" y="372"/>
                  </a:lnTo>
                  <a:cubicBezTo>
                    <a:pt x="8" y="672"/>
                    <a:pt x="331" y="999"/>
                    <a:pt x="613" y="999"/>
                  </a:cubicBezTo>
                  <a:cubicBezTo>
                    <a:pt x="734" y="999"/>
                    <a:pt x="848" y="939"/>
                    <a:pt x="926" y="790"/>
                  </a:cubicBezTo>
                  <a:cubicBezTo>
                    <a:pt x="1133" y="398"/>
                    <a:pt x="655" y="1"/>
                    <a:pt x="3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3"/>
            <p:cNvSpPr/>
            <p:nvPr/>
          </p:nvSpPr>
          <p:spPr>
            <a:xfrm>
              <a:off x="3389438" y="-109689"/>
              <a:ext cx="1287343" cy="1264109"/>
            </a:xfrm>
            <a:custGeom>
              <a:rect b="b" l="l" r="r" t="t"/>
              <a:pathLst>
                <a:path extrusionOk="0" h="36833" w="37510">
                  <a:moveTo>
                    <a:pt x="28584" y="1"/>
                  </a:moveTo>
                  <a:lnTo>
                    <a:pt x="28888" y="283"/>
                  </a:lnTo>
                  <a:cubicBezTo>
                    <a:pt x="29453" y="813"/>
                    <a:pt x="29994" y="1366"/>
                    <a:pt x="30547" y="1908"/>
                  </a:cubicBezTo>
                  <a:cubicBezTo>
                    <a:pt x="31100" y="2450"/>
                    <a:pt x="31585" y="3048"/>
                    <a:pt x="32104" y="3623"/>
                  </a:cubicBezTo>
                  <a:cubicBezTo>
                    <a:pt x="32578" y="4221"/>
                    <a:pt x="33097" y="4819"/>
                    <a:pt x="33492" y="5474"/>
                  </a:cubicBezTo>
                  <a:cubicBezTo>
                    <a:pt x="34350" y="6749"/>
                    <a:pt x="35038" y="8126"/>
                    <a:pt x="35557" y="9581"/>
                  </a:cubicBezTo>
                  <a:cubicBezTo>
                    <a:pt x="36065" y="11037"/>
                    <a:pt x="36438" y="12526"/>
                    <a:pt x="36663" y="14061"/>
                  </a:cubicBezTo>
                  <a:cubicBezTo>
                    <a:pt x="36889" y="15584"/>
                    <a:pt x="37024" y="17130"/>
                    <a:pt x="37047" y="18665"/>
                  </a:cubicBezTo>
                  <a:cubicBezTo>
                    <a:pt x="37092" y="20222"/>
                    <a:pt x="37081" y="21768"/>
                    <a:pt x="37047" y="23314"/>
                  </a:cubicBezTo>
                  <a:cubicBezTo>
                    <a:pt x="37047" y="23698"/>
                    <a:pt x="37047" y="24104"/>
                    <a:pt x="37024" y="24465"/>
                  </a:cubicBezTo>
                  <a:lnTo>
                    <a:pt x="36990" y="25052"/>
                  </a:lnTo>
                  <a:lnTo>
                    <a:pt x="36900" y="25605"/>
                  </a:lnTo>
                  <a:cubicBezTo>
                    <a:pt x="36754" y="26338"/>
                    <a:pt x="36505" y="27060"/>
                    <a:pt x="36178" y="27749"/>
                  </a:cubicBezTo>
                  <a:cubicBezTo>
                    <a:pt x="35862" y="28437"/>
                    <a:pt x="35456" y="29080"/>
                    <a:pt x="34971" y="29667"/>
                  </a:cubicBezTo>
                  <a:cubicBezTo>
                    <a:pt x="34497" y="30254"/>
                    <a:pt x="33944" y="30773"/>
                    <a:pt x="33323" y="31213"/>
                  </a:cubicBezTo>
                  <a:cubicBezTo>
                    <a:pt x="32714" y="31653"/>
                    <a:pt x="32037" y="31980"/>
                    <a:pt x="31315" y="32183"/>
                  </a:cubicBezTo>
                  <a:cubicBezTo>
                    <a:pt x="30798" y="32315"/>
                    <a:pt x="30263" y="32380"/>
                    <a:pt x="29727" y="32380"/>
                  </a:cubicBezTo>
                  <a:cubicBezTo>
                    <a:pt x="29526" y="32380"/>
                    <a:pt x="29325" y="32371"/>
                    <a:pt x="29125" y="32353"/>
                  </a:cubicBezTo>
                  <a:lnTo>
                    <a:pt x="28651" y="32127"/>
                  </a:lnTo>
                  <a:lnTo>
                    <a:pt x="28336" y="31980"/>
                  </a:lnTo>
                  <a:lnTo>
                    <a:pt x="28324" y="32341"/>
                  </a:lnTo>
                  <a:cubicBezTo>
                    <a:pt x="28302" y="32669"/>
                    <a:pt x="28200" y="32985"/>
                    <a:pt x="28031" y="33255"/>
                  </a:cubicBezTo>
                  <a:cubicBezTo>
                    <a:pt x="27839" y="33549"/>
                    <a:pt x="27613" y="33808"/>
                    <a:pt x="27354" y="34034"/>
                  </a:cubicBezTo>
                  <a:cubicBezTo>
                    <a:pt x="26823" y="34508"/>
                    <a:pt x="26225" y="34892"/>
                    <a:pt x="25582" y="35208"/>
                  </a:cubicBezTo>
                  <a:cubicBezTo>
                    <a:pt x="24939" y="35524"/>
                    <a:pt x="24262" y="35772"/>
                    <a:pt x="23574" y="35975"/>
                  </a:cubicBezTo>
                  <a:cubicBezTo>
                    <a:pt x="23235" y="36065"/>
                    <a:pt x="22874" y="36122"/>
                    <a:pt x="22513" y="36178"/>
                  </a:cubicBezTo>
                  <a:cubicBezTo>
                    <a:pt x="22152" y="36246"/>
                    <a:pt x="21791" y="36302"/>
                    <a:pt x="21441" y="36336"/>
                  </a:cubicBezTo>
                  <a:cubicBezTo>
                    <a:pt x="21147" y="36382"/>
                    <a:pt x="20855" y="36404"/>
                    <a:pt x="20565" y="36404"/>
                  </a:cubicBezTo>
                  <a:cubicBezTo>
                    <a:pt x="19437" y="36404"/>
                    <a:pt x="18336" y="36078"/>
                    <a:pt x="17277" y="35602"/>
                  </a:cubicBezTo>
                  <a:lnTo>
                    <a:pt x="16295" y="35140"/>
                  </a:lnTo>
                  <a:lnTo>
                    <a:pt x="15325" y="34621"/>
                  </a:lnTo>
                  <a:cubicBezTo>
                    <a:pt x="14704" y="34248"/>
                    <a:pt x="14117" y="33842"/>
                    <a:pt x="13553" y="33380"/>
                  </a:cubicBezTo>
                  <a:cubicBezTo>
                    <a:pt x="12978" y="32951"/>
                    <a:pt x="12470" y="32420"/>
                    <a:pt x="11940" y="31935"/>
                  </a:cubicBezTo>
                  <a:cubicBezTo>
                    <a:pt x="11466" y="31382"/>
                    <a:pt x="10935" y="30874"/>
                    <a:pt x="10495" y="30299"/>
                  </a:cubicBezTo>
                  <a:lnTo>
                    <a:pt x="9818" y="29453"/>
                  </a:lnTo>
                  <a:lnTo>
                    <a:pt x="9186" y="28561"/>
                  </a:lnTo>
                  <a:cubicBezTo>
                    <a:pt x="8746" y="27974"/>
                    <a:pt x="8362" y="27354"/>
                    <a:pt x="7979" y="26733"/>
                  </a:cubicBezTo>
                  <a:cubicBezTo>
                    <a:pt x="7595" y="26113"/>
                    <a:pt x="7223" y="25492"/>
                    <a:pt x="6850" y="24849"/>
                  </a:cubicBezTo>
                  <a:lnTo>
                    <a:pt x="5745" y="22953"/>
                  </a:lnTo>
                  <a:lnTo>
                    <a:pt x="3555" y="19139"/>
                  </a:lnTo>
                  <a:cubicBezTo>
                    <a:pt x="3183" y="18507"/>
                    <a:pt x="2822" y="17875"/>
                    <a:pt x="2517" y="17221"/>
                  </a:cubicBezTo>
                  <a:cubicBezTo>
                    <a:pt x="2213" y="16566"/>
                    <a:pt x="1930" y="15889"/>
                    <a:pt x="1682" y="15201"/>
                  </a:cubicBezTo>
                  <a:cubicBezTo>
                    <a:pt x="1208" y="13824"/>
                    <a:pt x="847" y="12414"/>
                    <a:pt x="610" y="10980"/>
                  </a:cubicBezTo>
                  <a:cubicBezTo>
                    <a:pt x="351" y="9536"/>
                    <a:pt x="260" y="8080"/>
                    <a:pt x="351" y="6625"/>
                  </a:cubicBezTo>
                  <a:cubicBezTo>
                    <a:pt x="407" y="5169"/>
                    <a:pt x="858" y="3770"/>
                    <a:pt x="1095" y="2314"/>
                  </a:cubicBezTo>
                  <a:cubicBezTo>
                    <a:pt x="1231" y="1547"/>
                    <a:pt x="1344" y="780"/>
                    <a:pt x="1445" y="12"/>
                  </a:cubicBezTo>
                  <a:lnTo>
                    <a:pt x="1253" y="12"/>
                  </a:lnTo>
                  <a:cubicBezTo>
                    <a:pt x="1141" y="768"/>
                    <a:pt x="1016" y="1524"/>
                    <a:pt x="870" y="2269"/>
                  </a:cubicBezTo>
                  <a:cubicBezTo>
                    <a:pt x="746" y="2991"/>
                    <a:pt x="565" y="3702"/>
                    <a:pt x="418" y="4424"/>
                  </a:cubicBezTo>
                  <a:cubicBezTo>
                    <a:pt x="249" y="5135"/>
                    <a:pt x="136" y="5869"/>
                    <a:pt x="80" y="6602"/>
                  </a:cubicBezTo>
                  <a:cubicBezTo>
                    <a:pt x="1" y="8080"/>
                    <a:pt x="80" y="9559"/>
                    <a:pt x="328" y="11014"/>
                  </a:cubicBezTo>
                  <a:cubicBezTo>
                    <a:pt x="565" y="12470"/>
                    <a:pt x="926" y="13903"/>
                    <a:pt x="1411" y="15291"/>
                  </a:cubicBezTo>
                  <a:cubicBezTo>
                    <a:pt x="1660" y="15991"/>
                    <a:pt x="1942" y="16668"/>
                    <a:pt x="2246" y="17345"/>
                  </a:cubicBezTo>
                  <a:cubicBezTo>
                    <a:pt x="2551" y="18010"/>
                    <a:pt x="2923" y="18654"/>
                    <a:pt x="3285" y="19286"/>
                  </a:cubicBezTo>
                  <a:lnTo>
                    <a:pt x="5474" y="23111"/>
                  </a:lnTo>
                  <a:lnTo>
                    <a:pt x="6557" y="25018"/>
                  </a:lnTo>
                  <a:cubicBezTo>
                    <a:pt x="6929" y="25650"/>
                    <a:pt x="7290" y="26293"/>
                    <a:pt x="7685" y="26914"/>
                  </a:cubicBezTo>
                  <a:cubicBezTo>
                    <a:pt x="8092" y="27534"/>
                    <a:pt x="8464" y="28166"/>
                    <a:pt x="8893" y="28753"/>
                  </a:cubicBezTo>
                  <a:lnTo>
                    <a:pt x="9536" y="29656"/>
                  </a:lnTo>
                  <a:lnTo>
                    <a:pt x="10224" y="30525"/>
                  </a:lnTo>
                  <a:cubicBezTo>
                    <a:pt x="10664" y="31123"/>
                    <a:pt x="11195" y="31642"/>
                    <a:pt x="11680" y="32195"/>
                  </a:cubicBezTo>
                  <a:cubicBezTo>
                    <a:pt x="12222" y="32702"/>
                    <a:pt x="12729" y="33244"/>
                    <a:pt x="13328" y="33684"/>
                  </a:cubicBezTo>
                  <a:cubicBezTo>
                    <a:pt x="13903" y="34158"/>
                    <a:pt x="14512" y="34587"/>
                    <a:pt x="15144" y="34971"/>
                  </a:cubicBezTo>
                  <a:lnTo>
                    <a:pt x="16115" y="35501"/>
                  </a:lnTo>
                  <a:lnTo>
                    <a:pt x="17119" y="35975"/>
                  </a:lnTo>
                  <a:cubicBezTo>
                    <a:pt x="17807" y="36257"/>
                    <a:pt x="18496" y="36550"/>
                    <a:pt x="19240" y="36686"/>
                  </a:cubicBezTo>
                  <a:cubicBezTo>
                    <a:pt x="19613" y="36765"/>
                    <a:pt x="19985" y="36810"/>
                    <a:pt x="20369" y="36832"/>
                  </a:cubicBezTo>
                  <a:cubicBezTo>
                    <a:pt x="20741" y="36810"/>
                    <a:pt x="21125" y="36832"/>
                    <a:pt x="21497" y="36776"/>
                  </a:cubicBezTo>
                  <a:cubicBezTo>
                    <a:pt x="21870" y="36708"/>
                    <a:pt x="22242" y="36686"/>
                    <a:pt x="22592" y="36618"/>
                  </a:cubicBezTo>
                  <a:cubicBezTo>
                    <a:pt x="22953" y="36550"/>
                    <a:pt x="23325" y="36494"/>
                    <a:pt x="23686" y="36392"/>
                  </a:cubicBezTo>
                  <a:cubicBezTo>
                    <a:pt x="24409" y="36201"/>
                    <a:pt x="25108" y="35941"/>
                    <a:pt x="25785" y="35614"/>
                  </a:cubicBezTo>
                  <a:cubicBezTo>
                    <a:pt x="26462" y="35287"/>
                    <a:pt x="27106" y="34869"/>
                    <a:pt x="27670" y="34384"/>
                  </a:cubicBezTo>
                  <a:cubicBezTo>
                    <a:pt x="27963" y="34124"/>
                    <a:pt x="28223" y="33831"/>
                    <a:pt x="28437" y="33504"/>
                  </a:cubicBezTo>
                  <a:cubicBezTo>
                    <a:pt x="28584" y="33255"/>
                    <a:pt x="28697" y="32985"/>
                    <a:pt x="28753" y="32691"/>
                  </a:cubicBezTo>
                  <a:lnTo>
                    <a:pt x="28979" y="32804"/>
                  </a:lnTo>
                  <a:lnTo>
                    <a:pt x="29013" y="32815"/>
                  </a:lnTo>
                  <a:lnTo>
                    <a:pt x="29046" y="32815"/>
                  </a:lnTo>
                  <a:cubicBezTo>
                    <a:pt x="29310" y="32838"/>
                    <a:pt x="29575" y="32851"/>
                    <a:pt x="29841" y="32851"/>
                  </a:cubicBezTo>
                  <a:cubicBezTo>
                    <a:pt x="30384" y="32851"/>
                    <a:pt x="30927" y="32794"/>
                    <a:pt x="31450" y="32635"/>
                  </a:cubicBezTo>
                  <a:cubicBezTo>
                    <a:pt x="32217" y="32420"/>
                    <a:pt x="32951" y="32071"/>
                    <a:pt x="33605" y="31597"/>
                  </a:cubicBezTo>
                  <a:cubicBezTo>
                    <a:pt x="34260" y="31134"/>
                    <a:pt x="34835" y="30581"/>
                    <a:pt x="35332" y="29949"/>
                  </a:cubicBezTo>
                  <a:cubicBezTo>
                    <a:pt x="35828" y="29340"/>
                    <a:pt x="36257" y="28663"/>
                    <a:pt x="36584" y="27941"/>
                  </a:cubicBezTo>
                  <a:cubicBezTo>
                    <a:pt x="36934" y="27218"/>
                    <a:pt x="37182" y="26462"/>
                    <a:pt x="37329" y="25684"/>
                  </a:cubicBezTo>
                  <a:lnTo>
                    <a:pt x="37419" y="25086"/>
                  </a:lnTo>
                  <a:lnTo>
                    <a:pt x="37453" y="24499"/>
                  </a:lnTo>
                  <a:cubicBezTo>
                    <a:pt x="37476" y="24093"/>
                    <a:pt x="37464" y="23720"/>
                    <a:pt x="37476" y="23325"/>
                  </a:cubicBezTo>
                  <a:cubicBezTo>
                    <a:pt x="37498" y="21768"/>
                    <a:pt x="37510" y="20222"/>
                    <a:pt x="37453" y="18654"/>
                  </a:cubicBezTo>
                  <a:cubicBezTo>
                    <a:pt x="37419" y="17096"/>
                    <a:pt x="37273" y="15539"/>
                    <a:pt x="37047" y="13993"/>
                  </a:cubicBezTo>
                  <a:cubicBezTo>
                    <a:pt x="36810" y="12447"/>
                    <a:pt x="36426" y="10924"/>
                    <a:pt x="35896" y="9457"/>
                  </a:cubicBezTo>
                  <a:cubicBezTo>
                    <a:pt x="35366" y="7979"/>
                    <a:pt x="34655" y="6568"/>
                    <a:pt x="33763" y="5271"/>
                  </a:cubicBezTo>
                  <a:cubicBezTo>
                    <a:pt x="33346" y="4605"/>
                    <a:pt x="32849" y="4029"/>
                    <a:pt x="32353" y="3409"/>
                  </a:cubicBezTo>
                  <a:cubicBezTo>
                    <a:pt x="31834" y="2833"/>
                    <a:pt x="31315" y="2247"/>
                    <a:pt x="30773" y="1682"/>
                  </a:cubicBezTo>
                  <a:cubicBezTo>
                    <a:pt x="30231" y="1129"/>
                    <a:pt x="29678" y="588"/>
                    <a:pt x="29103" y="57"/>
                  </a:cubicBezTo>
                  <a:lnTo>
                    <a:pt x="29046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3"/>
            <p:cNvSpPr/>
            <p:nvPr/>
          </p:nvSpPr>
          <p:spPr>
            <a:xfrm>
              <a:off x="3427396" y="-109689"/>
              <a:ext cx="1211050" cy="1223302"/>
            </a:xfrm>
            <a:custGeom>
              <a:rect b="b" l="l" r="r" t="t"/>
              <a:pathLst>
                <a:path extrusionOk="0" h="35644" w="35287">
                  <a:moveTo>
                    <a:pt x="1219" y="1"/>
                  </a:moveTo>
                  <a:cubicBezTo>
                    <a:pt x="1005" y="1603"/>
                    <a:pt x="712" y="3183"/>
                    <a:pt x="351" y="4752"/>
                  </a:cubicBezTo>
                  <a:cubicBezTo>
                    <a:pt x="136" y="5654"/>
                    <a:pt x="35" y="6568"/>
                    <a:pt x="35" y="7482"/>
                  </a:cubicBezTo>
                  <a:cubicBezTo>
                    <a:pt x="1" y="10969"/>
                    <a:pt x="1129" y="15257"/>
                    <a:pt x="2844" y="18168"/>
                  </a:cubicBezTo>
                  <a:cubicBezTo>
                    <a:pt x="3995" y="20132"/>
                    <a:pt x="4469" y="20990"/>
                    <a:pt x="4943" y="21836"/>
                  </a:cubicBezTo>
                  <a:cubicBezTo>
                    <a:pt x="5428" y="22727"/>
                    <a:pt x="5891" y="23562"/>
                    <a:pt x="7132" y="25650"/>
                  </a:cubicBezTo>
                  <a:cubicBezTo>
                    <a:pt x="9795" y="30141"/>
                    <a:pt x="12549" y="33030"/>
                    <a:pt x="15550" y="34474"/>
                  </a:cubicBezTo>
                  <a:cubicBezTo>
                    <a:pt x="16892" y="35120"/>
                    <a:pt x="18164" y="35644"/>
                    <a:pt x="19620" y="35644"/>
                  </a:cubicBezTo>
                  <a:cubicBezTo>
                    <a:pt x="19817" y="35644"/>
                    <a:pt x="20017" y="35634"/>
                    <a:pt x="20222" y="35614"/>
                  </a:cubicBezTo>
                  <a:cubicBezTo>
                    <a:pt x="21080" y="35524"/>
                    <a:pt x="21926" y="35298"/>
                    <a:pt x="22716" y="34959"/>
                  </a:cubicBezTo>
                  <a:cubicBezTo>
                    <a:pt x="23585" y="34609"/>
                    <a:pt x="24487" y="34621"/>
                    <a:pt x="25187" y="33966"/>
                  </a:cubicBezTo>
                  <a:cubicBezTo>
                    <a:pt x="26282" y="32962"/>
                    <a:pt x="26485" y="32319"/>
                    <a:pt x="26507" y="30841"/>
                  </a:cubicBezTo>
                  <a:cubicBezTo>
                    <a:pt x="27498" y="31094"/>
                    <a:pt x="28450" y="31312"/>
                    <a:pt x="29366" y="31312"/>
                  </a:cubicBezTo>
                  <a:cubicBezTo>
                    <a:pt x="30410" y="31312"/>
                    <a:pt x="31408" y="31028"/>
                    <a:pt x="32364" y="30186"/>
                  </a:cubicBezTo>
                  <a:cubicBezTo>
                    <a:pt x="34034" y="28730"/>
                    <a:pt x="35162" y="26372"/>
                    <a:pt x="35185" y="24307"/>
                  </a:cubicBezTo>
                  <a:lnTo>
                    <a:pt x="35219" y="22332"/>
                  </a:lnTo>
                  <a:cubicBezTo>
                    <a:pt x="35286" y="15810"/>
                    <a:pt x="34970" y="9514"/>
                    <a:pt x="30468" y="4221"/>
                  </a:cubicBezTo>
                  <a:cubicBezTo>
                    <a:pt x="29159" y="2720"/>
                    <a:pt x="27771" y="1321"/>
                    <a:pt x="26304" y="1"/>
                  </a:cubicBezTo>
                  <a:lnTo>
                    <a:pt x="18800" y="1"/>
                  </a:lnTo>
                  <a:cubicBezTo>
                    <a:pt x="19387" y="802"/>
                    <a:pt x="19974" y="1603"/>
                    <a:pt x="20583" y="2393"/>
                  </a:cubicBezTo>
                  <a:cubicBezTo>
                    <a:pt x="22242" y="4526"/>
                    <a:pt x="24341" y="6365"/>
                    <a:pt x="25774" y="8667"/>
                  </a:cubicBezTo>
                  <a:cubicBezTo>
                    <a:pt x="26710" y="10191"/>
                    <a:pt x="27015" y="12007"/>
                    <a:pt x="27579" y="13677"/>
                  </a:cubicBezTo>
                  <a:cubicBezTo>
                    <a:pt x="28617" y="16690"/>
                    <a:pt x="28945" y="20753"/>
                    <a:pt x="28223" y="23867"/>
                  </a:cubicBezTo>
                  <a:cubicBezTo>
                    <a:pt x="27974" y="24950"/>
                    <a:pt x="27466" y="26214"/>
                    <a:pt x="26383" y="26722"/>
                  </a:cubicBezTo>
                  <a:cubicBezTo>
                    <a:pt x="26045" y="26879"/>
                    <a:pt x="25698" y="26937"/>
                    <a:pt x="25347" y="26937"/>
                  </a:cubicBezTo>
                  <a:cubicBezTo>
                    <a:pt x="24377" y="26937"/>
                    <a:pt x="23376" y="26496"/>
                    <a:pt x="22453" y="26496"/>
                  </a:cubicBezTo>
                  <a:cubicBezTo>
                    <a:pt x="22127" y="26496"/>
                    <a:pt x="21810" y="26551"/>
                    <a:pt x="21508" y="26699"/>
                  </a:cubicBezTo>
                  <a:cubicBezTo>
                    <a:pt x="21091" y="26902"/>
                    <a:pt x="20696" y="27523"/>
                    <a:pt x="20312" y="27805"/>
                  </a:cubicBezTo>
                  <a:cubicBezTo>
                    <a:pt x="19850" y="28132"/>
                    <a:pt x="19398" y="28572"/>
                    <a:pt x="18879" y="28809"/>
                  </a:cubicBezTo>
                  <a:cubicBezTo>
                    <a:pt x="18575" y="28944"/>
                    <a:pt x="18225" y="29002"/>
                    <a:pt x="17867" y="29002"/>
                  </a:cubicBezTo>
                  <a:cubicBezTo>
                    <a:pt x="17322" y="29002"/>
                    <a:pt x="16760" y="28867"/>
                    <a:pt x="16318" y="28663"/>
                  </a:cubicBezTo>
                  <a:cubicBezTo>
                    <a:pt x="14727" y="27929"/>
                    <a:pt x="13937" y="26688"/>
                    <a:pt x="13474" y="25018"/>
                  </a:cubicBezTo>
                  <a:cubicBezTo>
                    <a:pt x="13215" y="24115"/>
                    <a:pt x="12876" y="23246"/>
                    <a:pt x="12458" y="22411"/>
                  </a:cubicBezTo>
                  <a:cubicBezTo>
                    <a:pt x="12086" y="21633"/>
                    <a:pt x="11443" y="20820"/>
                    <a:pt x="11228" y="19997"/>
                  </a:cubicBezTo>
                  <a:cubicBezTo>
                    <a:pt x="11003" y="19139"/>
                    <a:pt x="10969" y="18428"/>
                    <a:pt x="10518" y="17616"/>
                  </a:cubicBezTo>
                  <a:cubicBezTo>
                    <a:pt x="10089" y="16837"/>
                    <a:pt x="9536" y="16126"/>
                    <a:pt x="9084" y="15347"/>
                  </a:cubicBezTo>
                  <a:cubicBezTo>
                    <a:pt x="8633" y="14546"/>
                    <a:pt x="8351" y="13632"/>
                    <a:pt x="7990" y="12775"/>
                  </a:cubicBezTo>
                  <a:cubicBezTo>
                    <a:pt x="7369" y="11274"/>
                    <a:pt x="7595" y="9604"/>
                    <a:pt x="6986" y="8114"/>
                  </a:cubicBezTo>
                  <a:cubicBezTo>
                    <a:pt x="6602" y="7166"/>
                    <a:pt x="5835" y="6444"/>
                    <a:pt x="5598" y="5440"/>
                  </a:cubicBezTo>
                  <a:cubicBezTo>
                    <a:pt x="5248" y="3996"/>
                    <a:pt x="5406" y="2653"/>
                    <a:pt x="5586" y="1231"/>
                  </a:cubicBezTo>
                  <a:cubicBezTo>
                    <a:pt x="5632" y="825"/>
                    <a:pt x="5711" y="407"/>
                    <a:pt x="5756" y="1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3"/>
            <p:cNvSpPr/>
            <p:nvPr/>
          </p:nvSpPr>
          <p:spPr>
            <a:xfrm>
              <a:off x="6760657" y="-112778"/>
              <a:ext cx="1201" cy="1579"/>
            </a:xfrm>
            <a:custGeom>
              <a:rect b="b" l="l" r="r" t="t"/>
              <a:pathLst>
                <a:path extrusionOk="0" h="46" w="35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3"/>
            <p:cNvSpPr/>
            <p:nvPr/>
          </p:nvSpPr>
          <p:spPr>
            <a:xfrm>
              <a:off x="6980271" y="-112778"/>
              <a:ext cx="60438" cy="96096"/>
            </a:xfrm>
            <a:custGeom>
              <a:rect b="b" l="l" r="r" t="t"/>
              <a:pathLst>
                <a:path extrusionOk="0" h="2800" w="1761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"/>
            <p:cNvSpPr/>
            <p:nvPr/>
          </p:nvSpPr>
          <p:spPr>
            <a:xfrm>
              <a:off x="7284278" y="-112778"/>
              <a:ext cx="112707" cy="236671"/>
            </a:xfrm>
            <a:custGeom>
              <a:rect b="b" l="l" r="r" t="t"/>
              <a:pathLst>
                <a:path extrusionOk="0" h="6896" w="3284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"/>
            <p:cNvSpPr/>
            <p:nvPr/>
          </p:nvSpPr>
          <p:spPr>
            <a:xfrm>
              <a:off x="7539859" y="-112778"/>
              <a:ext cx="91428" cy="173556"/>
            </a:xfrm>
            <a:custGeom>
              <a:rect b="b" l="l" r="r" t="t"/>
              <a:pathLst>
                <a:path extrusionOk="0" h="5057" w="2664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49" name="Google Shape;2349;p3"/>
            <p:cNvGrpSpPr/>
            <p:nvPr/>
          </p:nvGrpSpPr>
          <p:grpSpPr>
            <a:xfrm>
              <a:off x="5050253" y="1039860"/>
              <a:ext cx="637872" cy="599708"/>
              <a:chOff x="1071450" y="3263575"/>
              <a:chExt cx="464650" cy="436850"/>
            </a:xfrm>
          </p:grpSpPr>
          <p:sp>
            <p:nvSpPr>
              <p:cNvPr id="2350" name="Google Shape;2350;p3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1" name="Google Shape;2351;p3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2" name="Google Shape;2352;p3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3" name="Google Shape;2353;p3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4" name="Google Shape;2354;p3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5" name="Google Shape;2355;p3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6" name="Google Shape;2356;p3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7" name="Google Shape;2357;p3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58" name="Google Shape;2358;p3"/>
            <p:cNvGrpSpPr/>
            <p:nvPr/>
          </p:nvGrpSpPr>
          <p:grpSpPr>
            <a:xfrm>
              <a:off x="8402871" y="1367290"/>
              <a:ext cx="637872" cy="599708"/>
              <a:chOff x="1071450" y="3263575"/>
              <a:chExt cx="464650" cy="436850"/>
            </a:xfrm>
          </p:grpSpPr>
          <p:sp>
            <p:nvSpPr>
              <p:cNvPr id="2359" name="Google Shape;2359;p3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0" name="Google Shape;2360;p3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1" name="Google Shape;2361;p3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2" name="Google Shape;2362;p3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3" name="Google Shape;2363;p3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4" name="Google Shape;2364;p3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5" name="Google Shape;2365;p3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6" name="Google Shape;2366;p3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67" name="Google Shape;2367;p3"/>
            <p:cNvGrpSpPr/>
            <p:nvPr/>
          </p:nvGrpSpPr>
          <p:grpSpPr>
            <a:xfrm>
              <a:off x="5841484" y="3139832"/>
              <a:ext cx="637872" cy="599708"/>
              <a:chOff x="1071450" y="3263575"/>
              <a:chExt cx="464650" cy="436850"/>
            </a:xfrm>
          </p:grpSpPr>
          <p:sp>
            <p:nvSpPr>
              <p:cNvPr id="2368" name="Google Shape;2368;p3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9" name="Google Shape;2369;p3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0" name="Google Shape;2370;p3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1" name="Google Shape;2371;p3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2" name="Google Shape;2372;p3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3" name="Google Shape;2373;p3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4" name="Google Shape;2374;p3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5" name="Google Shape;2375;p3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76" name="Google Shape;2376;p3"/>
          <p:cNvSpPr/>
          <p:nvPr/>
        </p:nvSpPr>
        <p:spPr>
          <a:xfrm flipH="1" rot="-5660446">
            <a:off x="185480" y="1156096"/>
            <a:ext cx="6668426" cy="3058510"/>
          </a:xfrm>
          <a:custGeom>
            <a:rect b="b" l="l" r="r" t="t"/>
            <a:pathLst>
              <a:path extrusionOk="0" h="66378" w="144723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7" name="Google Shape;2377;p3"/>
          <p:cNvSpPr/>
          <p:nvPr/>
        </p:nvSpPr>
        <p:spPr>
          <a:xfrm>
            <a:off x="0" y="0"/>
            <a:ext cx="2499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8" name="Google Shape;2378;p3"/>
          <p:cNvSpPr txBox="1"/>
          <p:nvPr>
            <p:ph type="title"/>
          </p:nvPr>
        </p:nvSpPr>
        <p:spPr>
          <a:xfrm>
            <a:off x="616667" y="1918363"/>
            <a:ext cx="5520000" cy="130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379" name="Google Shape;2379;p3"/>
          <p:cNvSpPr txBox="1"/>
          <p:nvPr>
            <p:ph idx="1" type="subTitle"/>
          </p:nvPr>
        </p:nvSpPr>
        <p:spPr>
          <a:xfrm>
            <a:off x="616675" y="3370375"/>
            <a:ext cx="2900700" cy="5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CUSTOM_7">
    <p:spTree>
      <p:nvGrpSpPr>
        <p:cNvPr id="5118" name="Shape 5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9" name="Google Shape;5119;p21"/>
          <p:cNvSpPr txBox="1"/>
          <p:nvPr>
            <p:ph type="title"/>
          </p:nvPr>
        </p:nvSpPr>
        <p:spPr>
          <a:xfrm>
            <a:off x="857700" y="1778400"/>
            <a:ext cx="7428600" cy="143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5120" name="Google Shape;5120;p21"/>
          <p:cNvSpPr/>
          <p:nvPr/>
        </p:nvSpPr>
        <p:spPr>
          <a:xfrm flipH="1" rot="10800000">
            <a:off x="-827687" y="-1308075"/>
            <a:ext cx="2942966" cy="2474837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FFE7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1" name="Google Shape;5121;p21"/>
          <p:cNvSpPr/>
          <p:nvPr/>
        </p:nvSpPr>
        <p:spPr>
          <a:xfrm flipH="1" rot="-2700000">
            <a:off x="7803300" y="3354751"/>
            <a:ext cx="2942988" cy="2474855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D2F2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2" name="Google Shape;5122;p21"/>
          <p:cNvSpPr txBox="1"/>
          <p:nvPr>
            <p:ph idx="1" type="subTitle"/>
          </p:nvPr>
        </p:nvSpPr>
        <p:spPr>
          <a:xfrm>
            <a:off x="2646000" y="3274625"/>
            <a:ext cx="3852000" cy="8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9">
    <p:spTree>
      <p:nvGrpSpPr>
        <p:cNvPr id="5123" name="Shape 5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Google Shape;5124;p22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25" name="Google Shape;5125;p22"/>
          <p:cNvSpPr txBox="1"/>
          <p:nvPr>
            <p:ph idx="1" type="subTitle"/>
          </p:nvPr>
        </p:nvSpPr>
        <p:spPr>
          <a:xfrm>
            <a:off x="3608850" y="1669138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126" name="Google Shape;5126;p22"/>
          <p:cNvSpPr txBox="1"/>
          <p:nvPr>
            <p:ph idx="2" type="subTitle"/>
          </p:nvPr>
        </p:nvSpPr>
        <p:spPr>
          <a:xfrm>
            <a:off x="3608850" y="2530261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7" name="Google Shape;5127;p22"/>
          <p:cNvSpPr txBox="1"/>
          <p:nvPr>
            <p:ph idx="3" type="subTitle"/>
          </p:nvPr>
        </p:nvSpPr>
        <p:spPr>
          <a:xfrm>
            <a:off x="6497700" y="1669138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128" name="Google Shape;5128;p22"/>
          <p:cNvSpPr txBox="1"/>
          <p:nvPr>
            <p:ph idx="4" type="subTitle"/>
          </p:nvPr>
        </p:nvSpPr>
        <p:spPr>
          <a:xfrm>
            <a:off x="6497700" y="2530261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29" name="Google Shape;5129;p22"/>
          <p:cNvSpPr txBox="1"/>
          <p:nvPr>
            <p:ph idx="5" type="subTitle"/>
          </p:nvPr>
        </p:nvSpPr>
        <p:spPr>
          <a:xfrm>
            <a:off x="720000" y="3528788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130" name="Google Shape;5130;p22"/>
          <p:cNvSpPr txBox="1"/>
          <p:nvPr>
            <p:ph idx="6" type="subTitle"/>
          </p:nvPr>
        </p:nvSpPr>
        <p:spPr>
          <a:xfrm>
            <a:off x="720000" y="4389911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31" name="Google Shape;5131;p22"/>
          <p:cNvSpPr txBox="1"/>
          <p:nvPr>
            <p:ph idx="7" type="subTitle"/>
          </p:nvPr>
        </p:nvSpPr>
        <p:spPr>
          <a:xfrm>
            <a:off x="3608850" y="3528788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132" name="Google Shape;5132;p22"/>
          <p:cNvSpPr txBox="1"/>
          <p:nvPr>
            <p:ph idx="8" type="subTitle"/>
          </p:nvPr>
        </p:nvSpPr>
        <p:spPr>
          <a:xfrm>
            <a:off x="3608850" y="4389911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33" name="Google Shape;5133;p22"/>
          <p:cNvSpPr/>
          <p:nvPr/>
        </p:nvSpPr>
        <p:spPr>
          <a:xfrm flipH="1" rot="10800000">
            <a:off x="-2688275" y="-386375"/>
            <a:ext cx="5334266" cy="3459597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4" name="Google Shape;5134;p22"/>
          <p:cNvSpPr/>
          <p:nvPr/>
        </p:nvSpPr>
        <p:spPr>
          <a:xfrm rot="-10021889">
            <a:off x="6057314" y="2076310"/>
            <a:ext cx="5334268" cy="3459599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numbers">
  <p:cSld name="CUSTOM_10">
    <p:spTree>
      <p:nvGrpSpPr>
        <p:cNvPr id="5135" name="Shape 5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6" name="Google Shape;5136;p23"/>
          <p:cNvSpPr txBox="1"/>
          <p:nvPr>
            <p:ph hasCustomPrompt="1" type="title"/>
          </p:nvPr>
        </p:nvSpPr>
        <p:spPr>
          <a:xfrm>
            <a:off x="3068550" y="745425"/>
            <a:ext cx="3006900" cy="6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5137" name="Google Shape;5137;p23"/>
          <p:cNvSpPr txBox="1"/>
          <p:nvPr>
            <p:ph idx="1" type="subTitle"/>
          </p:nvPr>
        </p:nvSpPr>
        <p:spPr>
          <a:xfrm>
            <a:off x="3068550" y="1287225"/>
            <a:ext cx="3006900" cy="6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138" name="Google Shape;5138;p23"/>
          <p:cNvSpPr txBox="1"/>
          <p:nvPr>
            <p:ph hasCustomPrompt="1" idx="2" type="title"/>
          </p:nvPr>
        </p:nvSpPr>
        <p:spPr>
          <a:xfrm>
            <a:off x="720000" y="3444600"/>
            <a:ext cx="3006900" cy="6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5139" name="Google Shape;5139;p23"/>
          <p:cNvSpPr txBox="1"/>
          <p:nvPr>
            <p:ph idx="3" type="subTitle"/>
          </p:nvPr>
        </p:nvSpPr>
        <p:spPr>
          <a:xfrm>
            <a:off x="720000" y="3986400"/>
            <a:ext cx="3006900" cy="6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140" name="Google Shape;5140;p23"/>
          <p:cNvSpPr txBox="1"/>
          <p:nvPr>
            <p:ph hasCustomPrompt="1" idx="4" type="title"/>
          </p:nvPr>
        </p:nvSpPr>
        <p:spPr>
          <a:xfrm>
            <a:off x="5458300" y="3444600"/>
            <a:ext cx="3006900" cy="6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5141" name="Google Shape;5141;p23"/>
          <p:cNvSpPr txBox="1"/>
          <p:nvPr>
            <p:ph idx="5" type="subTitle"/>
          </p:nvPr>
        </p:nvSpPr>
        <p:spPr>
          <a:xfrm>
            <a:off x="5458300" y="3986400"/>
            <a:ext cx="3006900" cy="6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1">
    <p:spTree>
      <p:nvGrpSpPr>
        <p:cNvPr id="5142" name="Shape 5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3" name="Google Shape;5143;p24"/>
          <p:cNvSpPr txBox="1"/>
          <p:nvPr>
            <p:ph idx="1" type="subTitle"/>
          </p:nvPr>
        </p:nvSpPr>
        <p:spPr>
          <a:xfrm>
            <a:off x="5113650" y="2125350"/>
            <a:ext cx="2768700" cy="8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144" name="Google Shape;5144;p24"/>
          <p:cNvSpPr/>
          <p:nvPr/>
        </p:nvSpPr>
        <p:spPr>
          <a:xfrm flipH="1" rot="9519968">
            <a:off x="-869049" y="2623623"/>
            <a:ext cx="5020758" cy="3256268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5" name="Google Shape;5145;p24"/>
          <p:cNvSpPr/>
          <p:nvPr/>
        </p:nvSpPr>
        <p:spPr>
          <a:xfrm rot="6657792">
            <a:off x="7085212" y="-1645109"/>
            <a:ext cx="3712603" cy="2553750"/>
          </a:xfrm>
          <a:custGeom>
            <a:rect b="b" l="l" r="r" t="t"/>
            <a:pathLst>
              <a:path extrusionOk="0" h="43162" w="75138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6" name="Google Shape;5146;p24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2">
    <p:spTree>
      <p:nvGrpSpPr>
        <p:cNvPr id="5147" name="Shape 5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8" name="Google Shape;5148;p25"/>
          <p:cNvSpPr/>
          <p:nvPr/>
        </p:nvSpPr>
        <p:spPr>
          <a:xfrm rot="-9825698">
            <a:off x="4949308" y="2430009"/>
            <a:ext cx="5334119" cy="3459502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9" name="Google Shape;5149;p25"/>
          <p:cNvSpPr txBox="1"/>
          <p:nvPr>
            <p:ph idx="1" type="subTitle"/>
          </p:nvPr>
        </p:nvSpPr>
        <p:spPr>
          <a:xfrm>
            <a:off x="1454111" y="2125350"/>
            <a:ext cx="2383800" cy="8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150" name="Google Shape;5150;p25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51" name="Google Shape;5151;p25"/>
          <p:cNvSpPr/>
          <p:nvPr/>
        </p:nvSpPr>
        <p:spPr>
          <a:xfrm rot="-4587606">
            <a:off x="-2193331" y="-1233234"/>
            <a:ext cx="3981195" cy="2738643"/>
          </a:xfrm>
          <a:custGeom>
            <a:rect b="b" l="l" r="r" t="t"/>
            <a:pathLst>
              <a:path extrusionOk="0" h="43162" w="75138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3">
    <p:bg>
      <p:bgPr>
        <a:solidFill>
          <a:schemeClr val="dk2"/>
        </a:solidFill>
      </p:bgPr>
    </p:bg>
    <p:spTree>
      <p:nvGrpSpPr>
        <p:cNvPr id="5152" name="Shape 5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3" name="Google Shape;5153;p26"/>
          <p:cNvGrpSpPr/>
          <p:nvPr/>
        </p:nvGrpSpPr>
        <p:grpSpPr>
          <a:xfrm>
            <a:off x="-505367" y="-112778"/>
            <a:ext cx="5369604" cy="5323101"/>
            <a:chOff x="-505367" y="-112778"/>
            <a:chExt cx="5369604" cy="5323101"/>
          </a:xfrm>
        </p:grpSpPr>
        <p:sp>
          <p:nvSpPr>
            <p:cNvPr id="5154" name="Google Shape;5154;p26"/>
            <p:cNvSpPr/>
            <p:nvPr/>
          </p:nvSpPr>
          <p:spPr>
            <a:xfrm>
              <a:off x="487202" y="69221"/>
              <a:ext cx="752535" cy="632346"/>
            </a:xfrm>
            <a:custGeom>
              <a:rect b="b" l="l" r="r" t="t"/>
              <a:pathLst>
                <a:path extrusionOk="0" h="18425" w="21927">
                  <a:moveTo>
                    <a:pt x="13816" y="1"/>
                  </a:moveTo>
                  <a:cubicBezTo>
                    <a:pt x="11532" y="1"/>
                    <a:pt x="9239" y="628"/>
                    <a:pt x="7178" y="1694"/>
                  </a:cubicBezTo>
                  <a:cubicBezTo>
                    <a:pt x="6444" y="2066"/>
                    <a:pt x="5745" y="2506"/>
                    <a:pt x="5068" y="2992"/>
                  </a:cubicBezTo>
                  <a:cubicBezTo>
                    <a:pt x="2788" y="4650"/>
                    <a:pt x="1231" y="6862"/>
                    <a:pt x="498" y="9593"/>
                  </a:cubicBezTo>
                  <a:cubicBezTo>
                    <a:pt x="1" y="11455"/>
                    <a:pt x="159" y="13057"/>
                    <a:pt x="554" y="15032"/>
                  </a:cubicBezTo>
                  <a:cubicBezTo>
                    <a:pt x="599" y="15224"/>
                    <a:pt x="655" y="15404"/>
                    <a:pt x="723" y="15585"/>
                  </a:cubicBezTo>
                  <a:cubicBezTo>
                    <a:pt x="1355" y="16770"/>
                    <a:pt x="1964" y="17221"/>
                    <a:pt x="2901" y="17661"/>
                  </a:cubicBezTo>
                  <a:cubicBezTo>
                    <a:pt x="4024" y="18196"/>
                    <a:pt x="5243" y="18425"/>
                    <a:pt x="6477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44" y="3623"/>
                    <a:pt x="20267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26"/>
            <p:cNvSpPr/>
            <p:nvPr/>
          </p:nvSpPr>
          <p:spPr>
            <a:xfrm>
              <a:off x="506181" y="84116"/>
              <a:ext cx="714577" cy="598678"/>
            </a:xfrm>
            <a:custGeom>
              <a:rect b="b" l="l" r="r" t="t"/>
              <a:pathLst>
                <a:path extrusionOk="0" h="17444" w="20821">
                  <a:moveTo>
                    <a:pt x="13258" y="1"/>
                  </a:moveTo>
                  <a:cubicBezTo>
                    <a:pt x="12420" y="1"/>
                    <a:pt x="11566" y="89"/>
                    <a:pt x="10710" y="267"/>
                  </a:cubicBezTo>
                  <a:cubicBezTo>
                    <a:pt x="9356" y="538"/>
                    <a:pt x="8047" y="1000"/>
                    <a:pt x="6828" y="1644"/>
                  </a:cubicBezTo>
                  <a:cubicBezTo>
                    <a:pt x="6117" y="2005"/>
                    <a:pt x="5429" y="2433"/>
                    <a:pt x="4785" y="2907"/>
                  </a:cubicBezTo>
                  <a:cubicBezTo>
                    <a:pt x="2608" y="4453"/>
                    <a:pt x="1039" y="6699"/>
                    <a:pt x="362" y="9283"/>
                  </a:cubicBezTo>
                  <a:cubicBezTo>
                    <a:pt x="80" y="10355"/>
                    <a:pt x="1" y="11483"/>
                    <a:pt x="125" y="12589"/>
                  </a:cubicBezTo>
                  <a:cubicBezTo>
                    <a:pt x="204" y="13492"/>
                    <a:pt x="306" y="14338"/>
                    <a:pt x="859" y="15083"/>
                  </a:cubicBezTo>
                  <a:cubicBezTo>
                    <a:pt x="1411" y="15828"/>
                    <a:pt x="1818" y="16268"/>
                    <a:pt x="2653" y="16663"/>
                  </a:cubicBezTo>
                  <a:cubicBezTo>
                    <a:pt x="3777" y="17188"/>
                    <a:pt x="5097" y="17443"/>
                    <a:pt x="6415" y="17443"/>
                  </a:cubicBezTo>
                  <a:cubicBezTo>
                    <a:pt x="7080" y="17443"/>
                    <a:pt x="7745" y="17378"/>
                    <a:pt x="8385" y="17250"/>
                  </a:cubicBezTo>
                  <a:cubicBezTo>
                    <a:pt x="9119" y="17092"/>
                    <a:pt x="9852" y="16866"/>
                    <a:pt x="10552" y="16572"/>
                  </a:cubicBezTo>
                  <a:cubicBezTo>
                    <a:pt x="14828" y="14801"/>
                    <a:pt x="17932" y="11788"/>
                    <a:pt x="19782" y="7624"/>
                  </a:cubicBezTo>
                  <a:cubicBezTo>
                    <a:pt x="20414" y="6214"/>
                    <a:pt x="20820" y="4589"/>
                    <a:pt x="20177" y="3110"/>
                  </a:cubicBezTo>
                  <a:cubicBezTo>
                    <a:pt x="19568" y="1689"/>
                    <a:pt x="18484" y="1170"/>
                    <a:pt x="17085" y="662"/>
                  </a:cubicBezTo>
                  <a:cubicBezTo>
                    <a:pt x="15892" y="225"/>
                    <a:pt x="14596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26"/>
            <p:cNvSpPr/>
            <p:nvPr/>
          </p:nvSpPr>
          <p:spPr>
            <a:xfrm>
              <a:off x="512015" y="138960"/>
              <a:ext cx="766434" cy="673530"/>
            </a:xfrm>
            <a:custGeom>
              <a:rect b="b" l="l" r="r" t="t"/>
              <a:pathLst>
                <a:path extrusionOk="0" h="19625" w="22332">
                  <a:moveTo>
                    <a:pt x="0" y="13553"/>
                  </a:moveTo>
                  <a:cubicBezTo>
                    <a:pt x="14" y="13578"/>
                    <a:pt x="28" y="13604"/>
                    <a:pt x="41" y="13629"/>
                  </a:cubicBezTo>
                  <a:lnTo>
                    <a:pt x="41" y="13629"/>
                  </a:lnTo>
                  <a:cubicBezTo>
                    <a:pt x="28" y="13603"/>
                    <a:pt x="14" y="13578"/>
                    <a:pt x="0" y="13553"/>
                  </a:cubicBezTo>
                  <a:close/>
                  <a:moveTo>
                    <a:pt x="19544" y="0"/>
                  </a:moveTo>
                  <a:lnTo>
                    <a:pt x="19544" y="0"/>
                  </a:lnTo>
                  <a:cubicBezTo>
                    <a:pt x="20921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4" y="16393"/>
                  </a:cubicBezTo>
                  <a:cubicBezTo>
                    <a:pt x="4520" y="16393"/>
                    <a:pt x="3301" y="16164"/>
                    <a:pt x="2178" y="15629"/>
                  </a:cubicBezTo>
                  <a:cubicBezTo>
                    <a:pt x="1251" y="15198"/>
                    <a:pt x="658" y="14757"/>
                    <a:pt x="41" y="13629"/>
                  </a:cubicBezTo>
                  <a:lnTo>
                    <a:pt x="41" y="13629"/>
                  </a:lnTo>
                  <a:cubicBezTo>
                    <a:pt x="567" y="14600"/>
                    <a:pt x="1047" y="15436"/>
                    <a:pt x="1817" y="16261"/>
                  </a:cubicBezTo>
                  <a:cubicBezTo>
                    <a:pt x="3510" y="18100"/>
                    <a:pt x="5947" y="19150"/>
                    <a:pt x="8384" y="19499"/>
                  </a:cubicBezTo>
                  <a:cubicBezTo>
                    <a:pt x="8970" y="19583"/>
                    <a:pt x="9551" y="19624"/>
                    <a:pt x="10125" y="19624"/>
                  </a:cubicBezTo>
                  <a:cubicBezTo>
                    <a:pt x="16491" y="19624"/>
                    <a:pt x="21920" y="14610"/>
                    <a:pt x="22230" y="8057"/>
                  </a:cubicBezTo>
                  <a:cubicBezTo>
                    <a:pt x="22332" y="6263"/>
                    <a:pt x="22072" y="4469"/>
                    <a:pt x="21463" y="2776"/>
                  </a:cubicBezTo>
                  <a:cubicBezTo>
                    <a:pt x="21090" y="1693"/>
                    <a:pt x="20425" y="723"/>
                    <a:pt x="19544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26"/>
            <p:cNvSpPr/>
            <p:nvPr/>
          </p:nvSpPr>
          <p:spPr>
            <a:xfrm>
              <a:off x="1236579" y="342649"/>
              <a:ext cx="17469" cy="34114"/>
            </a:xfrm>
            <a:custGeom>
              <a:rect b="b" l="l" r="r" t="t"/>
              <a:pathLst>
                <a:path extrusionOk="0" h="994" w="509">
                  <a:moveTo>
                    <a:pt x="170" y="1"/>
                  </a:moveTo>
                  <a:cubicBezTo>
                    <a:pt x="125" y="46"/>
                    <a:pt x="91" y="114"/>
                    <a:pt x="69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91" y="768"/>
                    <a:pt x="170" y="870"/>
                  </a:cubicBezTo>
                  <a:cubicBezTo>
                    <a:pt x="215" y="915"/>
                    <a:pt x="272" y="960"/>
                    <a:pt x="328" y="994"/>
                  </a:cubicBezTo>
                  <a:cubicBezTo>
                    <a:pt x="373" y="937"/>
                    <a:pt x="407" y="881"/>
                    <a:pt x="441" y="813"/>
                  </a:cubicBezTo>
                  <a:cubicBezTo>
                    <a:pt x="486" y="700"/>
                    <a:pt x="509" y="565"/>
                    <a:pt x="486" y="452"/>
                  </a:cubicBezTo>
                  <a:cubicBezTo>
                    <a:pt x="464" y="328"/>
                    <a:pt x="418" y="215"/>
                    <a:pt x="328" y="125"/>
                  </a:cubicBezTo>
                  <a:cubicBezTo>
                    <a:pt x="283" y="69"/>
                    <a:pt x="238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26"/>
            <p:cNvSpPr/>
            <p:nvPr/>
          </p:nvSpPr>
          <p:spPr>
            <a:xfrm>
              <a:off x="1237368" y="299303"/>
              <a:ext cx="17469" cy="24813"/>
            </a:xfrm>
            <a:custGeom>
              <a:rect b="b" l="l" r="r" t="t"/>
              <a:pathLst>
                <a:path extrusionOk="0" h="723" w="509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12" y="203"/>
                    <a:pt x="12" y="260"/>
                    <a:pt x="12" y="305"/>
                  </a:cubicBezTo>
                  <a:cubicBezTo>
                    <a:pt x="1" y="339"/>
                    <a:pt x="1" y="372"/>
                    <a:pt x="23" y="418"/>
                  </a:cubicBezTo>
                  <a:cubicBezTo>
                    <a:pt x="46" y="497"/>
                    <a:pt x="102" y="576"/>
                    <a:pt x="181" y="632"/>
                  </a:cubicBezTo>
                  <a:cubicBezTo>
                    <a:pt x="226" y="666"/>
                    <a:pt x="283" y="700"/>
                    <a:pt x="339" y="722"/>
                  </a:cubicBezTo>
                  <a:cubicBezTo>
                    <a:pt x="384" y="677"/>
                    <a:pt x="418" y="632"/>
                    <a:pt x="452" y="576"/>
                  </a:cubicBezTo>
                  <a:cubicBezTo>
                    <a:pt x="497" y="485"/>
                    <a:pt x="508" y="384"/>
                    <a:pt x="474" y="282"/>
                  </a:cubicBezTo>
                  <a:cubicBezTo>
                    <a:pt x="441" y="169"/>
                    <a:pt x="373" y="79"/>
                    <a:pt x="271" y="34"/>
                  </a:cubicBezTo>
                  <a:cubicBezTo>
                    <a:pt x="215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26"/>
            <p:cNvSpPr/>
            <p:nvPr/>
          </p:nvSpPr>
          <p:spPr>
            <a:xfrm>
              <a:off x="828411" y="777552"/>
              <a:ext cx="66238" cy="17091"/>
            </a:xfrm>
            <a:custGeom>
              <a:rect b="b" l="l" r="r" t="t"/>
              <a:pathLst>
                <a:path extrusionOk="0" h="498" w="1930">
                  <a:moveTo>
                    <a:pt x="328" y="1"/>
                  </a:moveTo>
                  <a:cubicBezTo>
                    <a:pt x="215" y="1"/>
                    <a:pt x="102" y="12"/>
                    <a:pt x="0" y="35"/>
                  </a:cubicBezTo>
                  <a:cubicBezTo>
                    <a:pt x="68" y="125"/>
                    <a:pt x="147" y="204"/>
                    <a:pt x="237" y="272"/>
                  </a:cubicBezTo>
                  <a:cubicBezTo>
                    <a:pt x="328" y="340"/>
                    <a:pt x="429" y="396"/>
                    <a:pt x="542" y="418"/>
                  </a:cubicBezTo>
                  <a:cubicBezTo>
                    <a:pt x="677" y="452"/>
                    <a:pt x="813" y="475"/>
                    <a:pt x="948" y="497"/>
                  </a:cubicBezTo>
                  <a:cubicBezTo>
                    <a:pt x="1185" y="486"/>
                    <a:pt x="1433" y="430"/>
                    <a:pt x="1648" y="328"/>
                  </a:cubicBezTo>
                  <a:cubicBezTo>
                    <a:pt x="1749" y="272"/>
                    <a:pt x="1840" y="215"/>
                    <a:pt x="1930" y="136"/>
                  </a:cubicBezTo>
                  <a:cubicBezTo>
                    <a:pt x="1817" y="91"/>
                    <a:pt x="1716" y="69"/>
                    <a:pt x="1603" y="57"/>
                  </a:cubicBezTo>
                  <a:cubicBezTo>
                    <a:pt x="1512" y="35"/>
                    <a:pt x="1400" y="35"/>
                    <a:pt x="1287" y="24"/>
                  </a:cubicBezTo>
                  <a:cubicBezTo>
                    <a:pt x="1185" y="12"/>
                    <a:pt x="1072" y="12"/>
                    <a:pt x="948" y="12"/>
                  </a:cubicBezTo>
                  <a:cubicBezTo>
                    <a:pt x="897" y="7"/>
                    <a:pt x="847" y="4"/>
                    <a:pt x="796" y="4"/>
                  </a:cubicBezTo>
                  <a:cubicBezTo>
                    <a:pt x="745" y="4"/>
                    <a:pt x="694" y="7"/>
                    <a:pt x="644" y="12"/>
                  </a:cubicBezTo>
                  <a:cubicBezTo>
                    <a:pt x="615" y="18"/>
                    <a:pt x="590" y="21"/>
                    <a:pt x="565" y="21"/>
                  </a:cubicBezTo>
                  <a:cubicBezTo>
                    <a:pt x="539" y="21"/>
                    <a:pt x="514" y="18"/>
                    <a:pt x="486" y="12"/>
                  </a:cubicBezTo>
                  <a:cubicBezTo>
                    <a:pt x="429" y="1"/>
                    <a:pt x="384" y="1"/>
                    <a:pt x="328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26"/>
            <p:cNvSpPr/>
            <p:nvPr/>
          </p:nvSpPr>
          <p:spPr>
            <a:xfrm>
              <a:off x="886515" y="758985"/>
              <a:ext cx="36825" cy="16680"/>
            </a:xfrm>
            <a:custGeom>
              <a:rect b="b" l="l" r="r" t="t"/>
              <a:pathLst>
                <a:path extrusionOk="0" h="486" w="1073">
                  <a:moveTo>
                    <a:pt x="542" y="0"/>
                  </a:moveTo>
                  <a:cubicBezTo>
                    <a:pt x="474" y="0"/>
                    <a:pt x="406" y="12"/>
                    <a:pt x="350" y="34"/>
                  </a:cubicBezTo>
                  <a:cubicBezTo>
                    <a:pt x="282" y="45"/>
                    <a:pt x="226" y="68"/>
                    <a:pt x="169" y="102"/>
                  </a:cubicBezTo>
                  <a:cubicBezTo>
                    <a:pt x="102" y="136"/>
                    <a:pt x="45" y="181"/>
                    <a:pt x="0" y="237"/>
                  </a:cubicBezTo>
                  <a:cubicBezTo>
                    <a:pt x="45" y="282"/>
                    <a:pt x="102" y="339"/>
                    <a:pt x="158" y="373"/>
                  </a:cubicBezTo>
                  <a:cubicBezTo>
                    <a:pt x="271" y="440"/>
                    <a:pt x="395" y="486"/>
                    <a:pt x="530" y="486"/>
                  </a:cubicBezTo>
                  <a:cubicBezTo>
                    <a:pt x="666" y="474"/>
                    <a:pt x="790" y="429"/>
                    <a:pt x="914" y="361"/>
                  </a:cubicBezTo>
                  <a:cubicBezTo>
                    <a:pt x="970" y="316"/>
                    <a:pt x="1027" y="271"/>
                    <a:pt x="1072" y="203"/>
                  </a:cubicBezTo>
                  <a:cubicBezTo>
                    <a:pt x="1016" y="158"/>
                    <a:pt x="959" y="113"/>
                    <a:pt x="903" y="79"/>
                  </a:cubicBezTo>
                  <a:cubicBezTo>
                    <a:pt x="790" y="23"/>
                    <a:pt x="666" y="0"/>
                    <a:pt x="542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26"/>
            <p:cNvSpPr/>
            <p:nvPr/>
          </p:nvSpPr>
          <p:spPr>
            <a:xfrm>
              <a:off x="591775" y="593219"/>
              <a:ext cx="48563" cy="17915"/>
            </a:xfrm>
            <a:custGeom>
              <a:rect b="b" l="l" r="r" t="t"/>
              <a:pathLst>
                <a:path extrusionOk="0" h="522" w="1415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30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26"/>
            <p:cNvSpPr/>
            <p:nvPr/>
          </p:nvSpPr>
          <p:spPr>
            <a:xfrm>
              <a:off x="807098" y="581310"/>
              <a:ext cx="31986" cy="27078"/>
            </a:xfrm>
            <a:custGeom>
              <a:rect b="b" l="l" r="r" t="t"/>
              <a:pathLst>
                <a:path extrusionOk="0" h="789" w="932">
                  <a:moveTo>
                    <a:pt x="579" y="1"/>
                  </a:moveTo>
                  <a:cubicBezTo>
                    <a:pt x="547" y="1"/>
                    <a:pt x="513" y="7"/>
                    <a:pt x="475" y="20"/>
                  </a:cubicBezTo>
                  <a:cubicBezTo>
                    <a:pt x="452" y="20"/>
                    <a:pt x="441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7" y="788"/>
                    <a:pt x="435" y="789"/>
                    <a:pt x="443" y="789"/>
                  </a:cubicBezTo>
                  <a:cubicBezTo>
                    <a:pt x="867" y="789"/>
                    <a:pt x="932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26"/>
            <p:cNvSpPr/>
            <p:nvPr/>
          </p:nvSpPr>
          <p:spPr>
            <a:xfrm>
              <a:off x="974408" y="520049"/>
              <a:ext cx="31060" cy="27525"/>
            </a:xfrm>
            <a:custGeom>
              <a:rect b="b" l="l" r="r" t="t"/>
              <a:pathLst>
                <a:path extrusionOk="0" h="802" w="905">
                  <a:moveTo>
                    <a:pt x="559" y="0"/>
                  </a:moveTo>
                  <a:cubicBezTo>
                    <a:pt x="527" y="0"/>
                    <a:pt x="491" y="7"/>
                    <a:pt x="452" y="23"/>
                  </a:cubicBezTo>
                  <a:cubicBezTo>
                    <a:pt x="429" y="34"/>
                    <a:pt x="418" y="34"/>
                    <a:pt x="395" y="45"/>
                  </a:cubicBezTo>
                  <a:cubicBezTo>
                    <a:pt x="113" y="192"/>
                    <a:pt x="1" y="779"/>
                    <a:pt x="418" y="801"/>
                  </a:cubicBezTo>
                  <a:cubicBezTo>
                    <a:pt x="424" y="801"/>
                    <a:pt x="429" y="802"/>
                    <a:pt x="434" y="802"/>
                  </a:cubicBezTo>
                  <a:cubicBezTo>
                    <a:pt x="863" y="802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26"/>
            <p:cNvSpPr/>
            <p:nvPr/>
          </p:nvSpPr>
          <p:spPr>
            <a:xfrm>
              <a:off x="760080" y="631108"/>
              <a:ext cx="40292" cy="22617"/>
            </a:xfrm>
            <a:custGeom>
              <a:rect b="b" l="l" r="r" t="t"/>
              <a:pathLst>
                <a:path extrusionOk="0" h="659" w="1174">
                  <a:moveTo>
                    <a:pt x="702" y="1"/>
                  </a:moveTo>
                  <a:cubicBezTo>
                    <a:pt x="379" y="1"/>
                    <a:pt x="0" y="427"/>
                    <a:pt x="344" y="612"/>
                  </a:cubicBezTo>
                  <a:cubicBezTo>
                    <a:pt x="355" y="612"/>
                    <a:pt x="378" y="623"/>
                    <a:pt x="389" y="634"/>
                  </a:cubicBezTo>
                  <a:cubicBezTo>
                    <a:pt x="432" y="651"/>
                    <a:pt x="479" y="658"/>
                    <a:pt x="529" y="658"/>
                  </a:cubicBezTo>
                  <a:cubicBezTo>
                    <a:pt x="819" y="658"/>
                    <a:pt x="1173" y="395"/>
                    <a:pt x="942" y="115"/>
                  </a:cubicBezTo>
                  <a:cubicBezTo>
                    <a:pt x="878" y="34"/>
                    <a:pt x="792" y="1"/>
                    <a:pt x="70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26"/>
            <p:cNvSpPr/>
            <p:nvPr/>
          </p:nvSpPr>
          <p:spPr>
            <a:xfrm>
              <a:off x="903160" y="524888"/>
              <a:ext cx="29138" cy="28142"/>
            </a:xfrm>
            <a:custGeom>
              <a:rect b="b" l="l" r="r" t="t"/>
              <a:pathLst>
                <a:path extrusionOk="0" h="820" w="849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56" y="819"/>
                    <a:pt x="448" y="819"/>
                  </a:cubicBezTo>
                  <a:cubicBezTo>
                    <a:pt x="499" y="819"/>
                    <a:pt x="553" y="799"/>
                    <a:pt x="610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9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26"/>
            <p:cNvSpPr/>
            <p:nvPr/>
          </p:nvSpPr>
          <p:spPr>
            <a:xfrm>
              <a:off x="583298" y="543489"/>
              <a:ext cx="39022" cy="21862"/>
            </a:xfrm>
            <a:custGeom>
              <a:rect b="b" l="l" r="r" t="t"/>
              <a:pathLst>
                <a:path extrusionOk="0" h="637" w="1137">
                  <a:moveTo>
                    <a:pt x="579" y="1"/>
                  </a:moveTo>
                  <a:cubicBezTo>
                    <a:pt x="304" y="1"/>
                    <a:pt x="1" y="207"/>
                    <a:pt x="169" y="491"/>
                  </a:cubicBezTo>
                  <a:cubicBezTo>
                    <a:pt x="235" y="595"/>
                    <a:pt x="338" y="636"/>
                    <a:pt x="447" y="636"/>
                  </a:cubicBezTo>
                  <a:cubicBezTo>
                    <a:pt x="764" y="636"/>
                    <a:pt x="1137" y="283"/>
                    <a:pt x="835" y="73"/>
                  </a:cubicBezTo>
                  <a:lnTo>
                    <a:pt x="789" y="50"/>
                  </a:lnTo>
                  <a:cubicBezTo>
                    <a:pt x="728" y="16"/>
                    <a:pt x="655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26"/>
            <p:cNvSpPr/>
            <p:nvPr/>
          </p:nvSpPr>
          <p:spPr>
            <a:xfrm>
              <a:off x="519360" y="423541"/>
              <a:ext cx="37203" cy="26118"/>
            </a:xfrm>
            <a:custGeom>
              <a:rect b="b" l="l" r="r" t="t"/>
              <a:pathLst>
                <a:path extrusionOk="0" h="761" w="1084">
                  <a:moveTo>
                    <a:pt x="656" y="1"/>
                  </a:moveTo>
                  <a:cubicBezTo>
                    <a:pt x="645" y="1"/>
                    <a:pt x="633" y="1"/>
                    <a:pt x="621" y="2"/>
                  </a:cubicBezTo>
                  <a:cubicBezTo>
                    <a:pt x="610" y="2"/>
                    <a:pt x="587" y="2"/>
                    <a:pt x="576" y="14"/>
                  </a:cubicBezTo>
                  <a:cubicBezTo>
                    <a:pt x="271" y="81"/>
                    <a:pt x="1" y="623"/>
                    <a:pt x="396" y="747"/>
                  </a:cubicBezTo>
                  <a:cubicBezTo>
                    <a:pt x="427" y="756"/>
                    <a:pt x="458" y="761"/>
                    <a:pt x="487" y="761"/>
                  </a:cubicBezTo>
                  <a:cubicBezTo>
                    <a:pt x="881" y="761"/>
                    <a:pt x="1084" y="1"/>
                    <a:pt x="65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26"/>
            <p:cNvSpPr/>
            <p:nvPr/>
          </p:nvSpPr>
          <p:spPr>
            <a:xfrm>
              <a:off x="1146180" y="179766"/>
              <a:ext cx="29996" cy="28417"/>
            </a:xfrm>
            <a:custGeom>
              <a:rect b="b" l="l" r="r" t="t"/>
              <a:pathLst>
                <a:path extrusionOk="0" h="828" w="874">
                  <a:moveTo>
                    <a:pt x="499" y="0"/>
                  </a:moveTo>
                  <a:cubicBezTo>
                    <a:pt x="459" y="0"/>
                    <a:pt x="415" y="10"/>
                    <a:pt x="367" y="30"/>
                  </a:cubicBezTo>
                  <a:cubicBezTo>
                    <a:pt x="0" y="190"/>
                    <a:pt x="221" y="827"/>
                    <a:pt x="507" y="827"/>
                  </a:cubicBezTo>
                  <a:cubicBezTo>
                    <a:pt x="564" y="827"/>
                    <a:pt x="624" y="801"/>
                    <a:pt x="683" y="741"/>
                  </a:cubicBezTo>
                  <a:cubicBezTo>
                    <a:pt x="694" y="730"/>
                    <a:pt x="705" y="718"/>
                    <a:pt x="705" y="696"/>
                  </a:cubicBezTo>
                  <a:cubicBezTo>
                    <a:pt x="874" y="488"/>
                    <a:pt x="790" y="0"/>
                    <a:pt x="4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26"/>
            <p:cNvSpPr/>
            <p:nvPr/>
          </p:nvSpPr>
          <p:spPr>
            <a:xfrm>
              <a:off x="649981" y="638075"/>
              <a:ext cx="30133" cy="26564"/>
            </a:xfrm>
            <a:custGeom>
              <a:rect b="b" l="l" r="r" t="t"/>
              <a:pathLst>
                <a:path extrusionOk="0" h="774" w="878">
                  <a:moveTo>
                    <a:pt x="435" y="0"/>
                  </a:moveTo>
                  <a:cubicBezTo>
                    <a:pt x="362" y="0"/>
                    <a:pt x="288" y="34"/>
                    <a:pt x="223" y="116"/>
                  </a:cubicBezTo>
                  <a:cubicBezTo>
                    <a:pt x="1" y="387"/>
                    <a:pt x="361" y="773"/>
                    <a:pt x="621" y="773"/>
                  </a:cubicBezTo>
                  <a:cubicBezTo>
                    <a:pt x="717" y="773"/>
                    <a:pt x="799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8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26"/>
            <p:cNvSpPr/>
            <p:nvPr/>
          </p:nvSpPr>
          <p:spPr>
            <a:xfrm>
              <a:off x="887442" y="599019"/>
              <a:ext cx="40292" cy="22548"/>
            </a:xfrm>
            <a:custGeom>
              <a:rect b="b" l="l" r="r" t="t"/>
              <a:pathLst>
                <a:path extrusionOk="0" h="657" w="1174">
                  <a:moveTo>
                    <a:pt x="639" y="0"/>
                  </a:moveTo>
                  <a:cubicBezTo>
                    <a:pt x="350" y="0"/>
                    <a:pt x="0" y="271"/>
                    <a:pt x="233" y="543"/>
                  </a:cubicBezTo>
                  <a:cubicBezTo>
                    <a:pt x="298" y="623"/>
                    <a:pt x="384" y="656"/>
                    <a:pt x="474" y="656"/>
                  </a:cubicBezTo>
                  <a:cubicBezTo>
                    <a:pt x="799" y="656"/>
                    <a:pt x="1173" y="223"/>
                    <a:pt x="819" y="46"/>
                  </a:cubicBezTo>
                  <a:cubicBezTo>
                    <a:pt x="808" y="35"/>
                    <a:pt x="785" y="24"/>
                    <a:pt x="774" y="24"/>
                  </a:cubicBezTo>
                  <a:cubicBezTo>
                    <a:pt x="733" y="8"/>
                    <a:pt x="687" y="0"/>
                    <a:pt x="6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26"/>
            <p:cNvSpPr/>
            <p:nvPr/>
          </p:nvSpPr>
          <p:spPr>
            <a:xfrm>
              <a:off x="528729" y="359397"/>
              <a:ext cx="40669" cy="22926"/>
            </a:xfrm>
            <a:custGeom>
              <a:rect b="b" l="l" r="r" t="t"/>
              <a:pathLst>
                <a:path extrusionOk="0" h="668" w="1185">
                  <a:moveTo>
                    <a:pt x="711" y="1"/>
                  </a:moveTo>
                  <a:cubicBezTo>
                    <a:pt x="382" y="1"/>
                    <a:pt x="0" y="467"/>
                    <a:pt x="371" y="630"/>
                  </a:cubicBezTo>
                  <a:cubicBezTo>
                    <a:pt x="382" y="641"/>
                    <a:pt x="405" y="641"/>
                    <a:pt x="416" y="653"/>
                  </a:cubicBezTo>
                  <a:cubicBezTo>
                    <a:pt x="451" y="663"/>
                    <a:pt x="488" y="668"/>
                    <a:pt x="527" y="668"/>
                  </a:cubicBezTo>
                  <a:cubicBezTo>
                    <a:pt x="824" y="668"/>
                    <a:pt x="1185" y="379"/>
                    <a:pt x="935" y="100"/>
                  </a:cubicBezTo>
                  <a:cubicBezTo>
                    <a:pt x="872" y="30"/>
                    <a:pt x="793" y="1"/>
                    <a:pt x="71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26"/>
            <p:cNvSpPr/>
            <p:nvPr/>
          </p:nvSpPr>
          <p:spPr>
            <a:xfrm>
              <a:off x="1134511" y="282280"/>
              <a:ext cx="36585" cy="21072"/>
            </a:xfrm>
            <a:custGeom>
              <a:rect b="b" l="l" r="r" t="t"/>
              <a:pathLst>
                <a:path extrusionOk="0" h="614" w="1066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3" y="614"/>
                  </a:cubicBezTo>
                  <a:cubicBezTo>
                    <a:pt x="736" y="614"/>
                    <a:pt x="1066" y="366"/>
                    <a:pt x="831" y="124"/>
                  </a:cubicBezTo>
                  <a:lnTo>
                    <a:pt x="786" y="90"/>
                  </a:lnTo>
                  <a:cubicBezTo>
                    <a:pt x="712" y="30"/>
                    <a:pt x="603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26"/>
            <p:cNvSpPr/>
            <p:nvPr/>
          </p:nvSpPr>
          <p:spPr>
            <a:xfrm>
              <a:off x="1169792" y="230594"/>
              <a:ext cx="29961" cy="22342"/>
            </a:xfrm>
            <a:custGeom>
              <a:rect b="b" l="l" r="r" t="t"/>
              <a:pathLst>
                <a:path extrusionOk="0" h="651" w="873">
                  <a:moveTo>
                    <a:pt x="310" y="1"/>
                  </a:moveTo>
                  <a:cubicBezTo>
                    <a:pt x="153" y="1"/>
                    <a:pt x="17" y="80"/>
                    <a:pt x="6" y="276"/>
                  </a:cubicBezTo>
                  <a:cubicBezTo>
                    <a:pt x="0" y="524"/>
                    <a:pt x="251" y="651"/>
                    <a:pt x="474" y="651"/>
                  </a:cubicBezTo>
                  <a:cubicBezTo>
                    <a:pt x="686" y="651"/>
                    <a:pt x="873" y="535"/>
                    <a:pt x="785" y="298"/>
                  </a:cubicBezTo>
                  <a:cubicBezTo>
                    <a:pt x="785" y="287"/>
                    <a:pt x="773" y="276"/>
                    <a:pt x="762" y="253"/>
                  </a:cubicBezTo>
                  <a:cubicBezTo>
                    <a:pt x="690" y="103"/>
                    <a:pt x="487" y="1"/>
                    <a:pt x="31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26"/>
            <p:cNvSpPr/>
            <p:nvPr/>
          </p:nvSpPr>
          <p:spPr>
            <a:xfrm>
              <a:off x="669818" y="587282"/>
              <a:ext cx="28623" cy="28074"/>
            </a:xfrm>
            <a:custGeom>
              <a:rect b="b" l="l" r="r" t="t"/>
              <a:pathLst>
                <a:path extrusionOk="0" h="818" w="834">
                  <a:moveTo>
                    <a:pt x="409" y="0"/>
                  </a:moveTo>
                  <a:cubicBezTo>
                    <a:pt x="361" y="0"/>
                    <a:pt x="309" y="19"/>
                    <a:pt x="254" y="61"/>
                  </a:cubicBezTo>
                  <a:cubicBezTo>
                    <a:pt x="232" y="61"/>
                    <a:pt x="221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5" y="0"/>
                    <a:pt x="4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26"/>
            <p:cNvSpPr/>
            <p:nvPr/>
          </p:nvSpPr>
          <p:spPr>
            <a:xfrm>
              <a:off x="1098029" y="170362"/>
              <a:ext cx="34938" cy="21141"/>
            </a:xfrm>
            <a:custGeom>
              <a:rect b="b" l="l" r="r" t="t"/>
              <a:pathLst>
                <a:path extrusionOk="0" h="616" w="1018">
                  <a:moveTo>
                    <a:pt x="583" y="0"/>
                  </a:moveTo>
                  <a:cubicBezTo>
                    <a:pt x="302" y="0"/>
                    <a:pt x="0" y="211"/>
                    <a:pt x="201" y="462"/>
                  </a:cubicBezTo>
                  <a:cubicBezTo>
                    <a:pt x="213" y="473"/>
                    <a:pt x="224" y="485"/>
                    <a:pt x="235" y="496"/>
                  </a:cubicBezTo>
                  <a:cubicBezTo>
                    <a:pt x="318" y="575"/>
                    <a:pt x="451" y="615"/>
                    <a:pt x="580" y="615"/>
                  </a:cubicBezTo>
                  <a:cubicBezTo>
                    <a:pt x="804" y="615"/>
                    <a:pt x="1018" y="494"/>
                    <a:pt x="946" y="236"/>
                  </a:cubicBezTo>
                  <a:cubicBezTo>
                    <a:pt x="897" y="68"/>
                    <a:pt x="744" y="0"/>
                    <a:pt x="5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26"/>
            <p:cNvSpPr/>
            <p:nvPr/>
          </p:nvSpPr>
          <p:spPr>
            <a:xfrm>
              <a:off x="1046789" y="483841"/>
              <a:ext cx="29172" cy="28005"/>
            </a:xfrm>
            <a:custGeom>
              <a:rect b="b" l="l" r="r" t="t"/>
              <a:pathLst>
                <a:path extrusionOk="0" h="816" w="850">
                  <a:moveTo>
                    <a:pt x="501" y="0"/>
                  </a:moveTo>
                  <a:cubicBezTo>
                    <a:pt x="469" y="0"/>
                    <a:pt x="434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4" y="728"/>
                    <a:pt x="645" y="716"/>
                  </a:cubicBezTo>
                  <a:cubicBezTo>
                    <a:pt x="850" y="512"/>
                    <a:pt x="813" y="0"/>
                    <a:pt x="5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26"/>
            <p:cNvSpPr/>
            <p:nvPr/>
          </p:nvSpPr>
          <p:spPr>
            <a:xfrm>
              <a:off x="964387" y="477321"/>
              <a:ext cx="35830" cy="21107"/>
            </a:xfrm>
            <a:custGeom>
              <a:rect b="b" l="l" r="r" t="t"/>
              <a:pathLst>
                <a:path extrusionOk="0" h="615" w="1044">
                  <a:moveTo>
                    <a:pt x="461" y="0"/>
                  </a:moveTo>
                  <a:cubicBezTo>
                    <a:pt x="227" y="0"/>
                    <a:pt x="1" y="128"/>
                    <a:pt x="89" y="387"/>
                  </a:cubicBezTo>
                  <a:cubicBezTo>
                    <a:pt x="141" y="549"/>
                    <a:pt x="287" y="614"/>
                    <a:pt x="441" y="614"/>
                  </a:cubicBezTo>
                  <a:cubicBezTo>
                    <a:pt x="729" y="614"/>
                    <a:pt x="1043" y="389"/>
                    <a:pt x="823" y="139"/>
                  </a:cubicBezTo>
                  <a:lnTo>
                    <a:pt x="789" y="105"/>
                  </a:lnTo>
                  <a:cubicBezTo>
                    <a:pt x="708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26"/>
            <p:cNvSpPr/>
            <p:nvPr/>
          </p:nvSpPr>
          <p:spPr>
            <a:xfrm>
              <a:off x="1068514" y="120084"/>
              <a:ext cx="31986" cy="27456"/>
            </a:xfrm>
            <a:custGeom>
              <a:rect b="b" l="l" r="r" t="t"/>
              <a:pathLst>
                <a:path extrusionOk="0" h="800" w="932">
                  <a:moveTo>
                    <a:pt x="578" y="0"/>
                  </a:moveTo>
                  <a:cubicBezTo>
                    <a:pt x="547" y="0"/>
                    <a:pt x="512" y="7"/>
                    <a:pt x="475" y="20"/>
                  </a:cubicBezTo>
                  <a:cubicBezTo>
                    <a:pt x="452" y="20"/>
                    <a:pt x="441" y="31"/>
                    <a:pt x="429" y="43"/>
                  </a:cubicBezTo>
                  <a:cubicBezTo>
                    <a:pt x="147" y="178"/>
                    <a:pt x="1" y="765"/>
                    <a:pt x="429" y="799"/>
                  </a:cubicBezTo>
                  <a:cubicBezTo>
                    <a:pt x="437" y="799"/>
                    <a:pt x="445" y="800"/>
                    <a:pt x="453" y="800"/>
                  </a:cubicBezTo>
                  <a:cubicBezTo>
                    <a:pt x="868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26"/>
            <p:cNvSpPr/>
            <p:nvPr/>
          </p:nvSpPr>
          <p:spPr>
            <a:xfrm>
              <a:off x="1148685" y="343850"/>
              <a:ext cx="31403" cy="27525"/>
            </a:xfrm>
            <a:custGeom>
              <a:rect b="b" l="l" r="r" t="t"/>
              <a:pathLst>
                <a:path extrusionOk="0" h="802" w="915">
                  <a:moveTo>
                    <a:pt x="561" y="0"/>
                  </a:moveTo>
                  <a:cubicBezTo>
                    <a:pt x="528" y="0"/>
                    <a:pt x="492" y="7"/>
                    <a:pt x="452" y="22"/>
                  </a:cubicBezTo>
                  <a:lnTo>
                    <a:pt x="407" y="45"/>
                  </a:lnTo>
                  <a:cubicBezTo>
                    <a:pt x="125" y="192"/>
                    <a:pt x="0" y="778"/>
                    <a:pt x="429" y="801"/>
                  </a:cubicBezTo>
                  <a:cubicBezTo>
                    <a:pt x="435" y="801"/>
                    <a:pt x="440" y="801"/>
                    <a:pt x="445" y="801"/>
                  </a:cubicBezTo>
                  <a:cubicBezTo>
                    <a:pt x="865" y="801"/>
                    <a:pt x="914" y="0"/>
                    <a:pt x="5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26"/>
            <p:cNvSpPr/>
            <p:nvPr/>
          </p:nvSpPr>
          <p:spPr>
            <a:xfrm>
              <a:off x="532058" y="521181"/>
              <a:ext cx="29927" cy="27628"/>
            </a:xfrm>
            <a:custGeom>
              <a:rect b="b" l="l" r="r" t="t"/>
              <a:pathLst>
                <a:path extrusionOk="0" h="805" w="872">
                  <a:moveTo>
                    <a:pt x="443" y="1"/>
                  </a:moveTo>
                  <a:cubicBezTo>
                    <a:pt x="12" y="1"/>
                    <a:pt x="1" y="805"/>
                    <a:pt x="343" y="805"/>
                  </a:cubicBezTo>
                  <a:cubicBezTo>
                    <a:pt x="377" y="805"/>
                    <a:pt x="414" y="797"/>
                    <a:pt x="454" y="779"/>
                  </a:cubicBezTo>
                  <a:cubicBezTo>
                    <a:pt x="477" y="768"/>
                    <a:pt x="488" y="757"/>
                    <a:pt x="499" y="757"/>
                  </a:cubicBezTo>
                  <a:cubicBezTo>
                    <a:pt x="770" y="599"/>
                    <a:pt x="872" y="1"/>
                    <a:pt x="44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26"/>
            <p:cNvSpPr/>
            <p:nvPr/>
          </p:nvSpPr>
          <p:spPr>
            <a:xfrm>
              <a:off x="1120680" y="134086"/>
              <a:ext cx="34938" cy="21175"/>
            </a:xfrm>
            <a:custGeom>
              <a:rect b="b" l="l" r="r" t="t"/>
              <a:pathLst>
                <a:path extrusionOk="0" h="617" w="1018">
                  <a:moveTo>
                    <a:pt x="438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17" y="548"/>
                    <a:pt x="270" y="616"/>
                    <a:pt x="431" y="616"/>
                  </a:cubicBezTo>
                  <a:cubicBezTo>
                    <a:pt x="712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83" y="120"/>
                  </a:cubicBezTo>
                  <a:cubicBezTo>
                    <a:pt x="700" y="41"/>
                    <a:pt x="567" y="1"/>
                    <a:pt x="43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26"/>
            <p:cNvSpPr/>
            <p:nvPr/>
          </p:nvSpPr>
          <p:spPr>
            <a:xfrm>
              <a:off x="1068720" y="427659"/>
              <a:ext cx="30236" cy="22033"/>
            </a:xfrm>
            <a:custGeom>
              <a:rect b="b" l="l" r="r" t="t"/>
              <a:pathLst>
                <a:path extrusionOk="0" h="642" w="881">
                  <a:moveTo>
                    <a:pt x="418" y="1"/>
                  </a:moveTo>
                  <a:cubicBezTo>
                    <a:pt x="198" y="1"/>
                    <a:pt x="0" y="119"/>
                    <a:pt x="96" y="356"/>
                  </a:cubicBezTo>
                  <a:cubicBezTo>
                    <a:pt x="96" y="367"/>
                    <a:pt x="107" y="379"/>
                    <a:pt x="119" y="401"/>
                  </a:cubicBezTo>
                  <a:cubicBezTo>
                    <a:pt x="196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80" y="119"/>
                    <a:pt x="638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26"/>
            <p:cNvSpPr/>
            <p:nvPr/>
          </p:nvSpPr>
          <p:spPr>
            <a:xfrm>
              <a:off x="612435" y="58308"/>
              <a:ext cx="288082" cy="233513"/>
            </a:xfrm>
            <a:custGeom>
              <a:rect b="b" l="l" r="r" t="t"/>
              <a:pathLst>
                <a:path extrusionOk="0" h="6804" w="8394">
                  <a:moveTo>
                    <a:pt x="5934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10" y="6803"/>
                  </a:cubicBezTo>
                  <a:cubicBezTo>
                    <a:pt x="5641" y="6803"/>
                    <a:pt x="5930" y="6750"/>
                    <a:pt x="6147" y="6638"/>
                  </a:cubicBezTo>
                  <a:lnTo>
                    <a:pt x="8042" y="2723"/>
                  </a:lnTo>
                  <a:cubicBezTo>
                    <a:pt x="8393" y="749"/>
                    <a:pt x="7332" y="1"/>
                    <a:pt x="5934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26"/>
            <p:cNvSpPr/>
            <p:nvPr/>
          </p:nvSpPr>
          <p:spPr>
            <a:xfrm>
              <a:off x="637489" y="50826"/>
              <a:ext cx="259494" cy="242574"/>
            </a:xfrm>
            <a:custGeom>
              <a:rect b="b" l="l" r="r" t="t"/>
              <a:pathLst>
                <a:path extrusionOk="0" h="7068" w="7561">
                  <a:moveTo>
                    <a:pt x="5139" y="0"/>
                  </a:moveTo>
                  <a:cubicBezTo>
                    <a:pt x="5062" y="0"/>
                    <a:pt x="4986" y="2"/>
                    <a:pt x="4909" y="7"/>
                  </a:cubicBezTo>
                  <a:cubicBezTo>
                    <a:pt x="4142" y="63"/>
                    <a:pt x="3397" y="255"/>
                    <a:pt x="2708" y="582"/>
                  </a:cubicBezTo>
                  <a:cubicBezTo>
                    <a:pt x="2020" y="898"/>
                    <a:pt x="1388" y="1338"/>
                    <a:pt x="869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52" y="2410"/>
                    <a:pt x="395" y="2501"/>
                    <a:pt x="361" y="2580"/>
                  </a:cubicBezTo>
                  <a:cubicBezTo>
                    <a:pt x="305" y="2670"/>
                    <a:pt x="271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79" y="4408"/>
                    <a:pt x="226" y="4791"/>
                    <a:pt x="452" y="5107"/>
                  </a:cubicBezTo>
                  <a:cubicBezTo>
                    <a:pt x="677" y="5423"/>
                    <a:pt x="948" y="5694"/>
                    <a:pt x="1253" y="5931"/>
                  </a:cubicBezTo>
                  <a:cubicBezTo>
                    <a:pt x="1840" y="6382"/>
                    <a:pt x="2528" y="6710"/>
                    <a:pt x="3250" y="6902"/>
                  </a:cubicBezTo>
                  <a:cubicBezTo>
                    <a:pt x="3600" y="6992"/>
                    <a:pt x="3972" y="7048"/>
                    <a:pt x="4345" y="7060"/>
                  </a:cubicBezTo>
                  <a:cubicBezTo>
                    <a:pt x="4400" y="7065"/>
                    <a:pt x="4456" y="7067"/>
                    <a:pt x="4512" y="7067"/>
                  </a:cubicBezTo>
                  <a:cubicBezTo>
                    <a:pt x="4819" y="7067"/>
                    <a:pt x="5130" y="6990"/>
                    <a:pt x="5417" y="6856"/>
                  </a:cubicBezTo>
                  <a:lnTo>
                    <a:pt x="5417" y="6856"/>
                  </a:lnTo>
                  <a:cubicBezTo>
                    <a:pt x="5176" y="6942"/>
                    <a:pt x="4930" y="6984"/>
                    <a:pt x="4683" y="6984"/>
                  </a:cubicBezTo>
                  <a:cubicBezTo>
                    <a:pt x="4570" y="6984"/>
                    <a:pt x="4458" y="6976"/>
                    <a:pt x="4345" y="6958"/>
                  </a:cubicBezTo>
                  <a:cubicBezTo>
                    <a:pt x="3984" y="6913"/>
                    <a:pt x="3634" y="6834"/>
                    <a:pt x="3295" y="6710"/>
                  </a:cubicBezTo>
                  <a:cubicBezTo>
                    <a:pt x="2618" y="6484"/>
                    <a:pt x="1998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85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80" y="2580"/>
                  </a:cubicBezTo>
                  <a:cubicBezTo>
                    <a:pt x="971" y="2433"/>
                    <a:pt x="1084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40" y="445"/>
                    <a:pt x="5244" y="445"/>
                  </a:cubicBezTo>
                  <a:cubicBezTo>
                    <a:pt x="5826" y="445"/>
                    <a:pt x="6409" y="589"/>
                    <a:pt x="6782" y="1000"/>
                  </a:cubicBezTo>
                  <a:cubicBezTo>
                    <a:pt x="6996" y="1248"/>
                    <a:pt x="7132" y="1553"/>
                    <a:pt x="7177" y="1880"/>
                  </a:cubicBezTo>
                  <a:cubicBezTo>
                    <a:pt x="7222" y="2219"/>
                    <a:pt x="7211" y="2568"/>
                    <a:pt x="7166" y="2918"/>
                  </a:cubicBezTo>
                  <a:lnTo>
                    <a:pt x="7166" y="2862"/>
                  </a:lnTo>
                  <a:cubicBezTo>
                    <a:pt x="6872" y="3528"/>
                    <a:pt x="6568" y="4182"/>
                    <a:pt x="6274" y="4848"/>
                  </a:cubicBezTo>
                  <a:cubicBezTo>
                    <a:pt x="5981" y="5514"/>
                    <a:pt x="5699" y="6179"/>
                    <a:pt x="5417" y="6856"/>
                  </a:cubicBezTo>
                  <a:cubicBezTo>
                    <a:pt x="5766" y="6224"/>
                    <a:pt x="6105" y="5570"/>
                    <a:pt x="6455" y="4938"/>
                  </a:cubicBezTo>
                  <a:cubicBezTo>
                    <a:pt x="6793" y="4295"/>
                    <a:pt x="7121" y="3652"/>
                    <a:pt x="7459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38" y="1824"/>
                  </a:cubicBezTo>
                  <a:cubicBezTo>
                    <a:pt x="7504" y="1417"/>
                    <a:pt x="7346" y="1034"/>
                    <a:pt x="7087" y="718"/>
                  </a:cubicBezTo>
                  <a:cubicBezTo>
                    <a:pt x="6805" y="424"/>
                    <a:pt x="6455" y="210"/>
                    <a:pt x="6060" y="108"/>
                  </a:cubicBezTo>
                  <a:cubicBezTo>
                    <a:pt x="5753" y="36"/>
                    <a:pt x="5446" y="0"/>
                    <a:pt x="51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26"/>
            <p:cNvSpPr/>
            <p:nvPr/>
          </p:nvSpPr>
          <p:spPr>
            <a:xfrm>
              <a:off x="521316" y="170774"/>
              <a:ext cx="321441" cy="242471"/>
            </a:xfrm>
            <a:custGeom>
              <a:rect b="b" l="l" r="r" t="t"/>
              <a:pathLst>
                <a:path extrusionOk="0" h="7065" w="9366">
                  <a:moveTo>
                    <a:pt x="5852" y="1"/>
                  </a:moveTo>
                  <a:cubicBezTo>
                    <a:pt x="5698" y="1"/>
                    <a:pt x="5537" y="17"/>
                    <a:pt x="5371" y="55"/>
                  </a:cubicBezTo>
                  <a:cubicBezTo>
                    <a:pt x="4186" y="326"/>
                    <a:pt x="3047" y="1003"/>
                    <a:pt x="2144" y="1770"/>
                  </a:cubicBezTo>
                  <a:cubicBezTo>
                    <a:pt x="1004" y="2763"/>
                    <a:pt x="0" y="4738"/>
                    <a:pt x="1106" y="6149"/>
                  </a:cubicBezTo>
                  <a:cubicBezTo>
                    <a:pt x="1648" y="6820"/>
                    <a:pt x="2449" y="7064"/>
                    <a:pt x="3282" y="7064"/>
                  </a:cubicBezTo>
                  <a:cubicBezTo>
                    <a:pt x="4129" y="7064"/>
                    <a:pt x="5010" y="6811"/>
                    <a:pt x="5687" y="6498"/>
                  </a:cubicBezTo>
                  <a:cubicBezTo>
                    <a:pt x="7459" y="5720"/>
                    <a:pt x="9366" y="3869"/>
                    <a:pt x="8237" y="1759"/>
                  </a:cubicBezTo>
                  <a:lnTo>
                    <a:pt x="7662" y="755"/>
                  </a:lnTo>
                  <a:cubicBezTo>
                    <a:pt x="7662" y="755"/>
                    <a:pt x="6900" y="1"/>
                    <a:pt x="585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26"/>
            <p:cNvSpPr/>
            <p:nvPr/>
          </p:nvSpPr>
          <p:spPr>
            <a:xfrm>
              <a:off x="533293" y="168338"/>
              <a:ext cx="287396" cy="252630"/>
            </a:xfrm>
            <a:custGeom>
              <a:rect b="b" l="l" r="r" t="t"/>
              <a:pathLst>
                <a:path extrusionOk="0" h="7361" w="8374">
                  <a:moveTo>
                    <a:pt x="5423" y="1"/>
                  </a:moveTo>
                  <a:cubicBezTo>
                    <a:pt x="5399" y="1"/>
                    <a:pt x="5374" y="1"/>
                    <a:pt x="5350" y="2"/>
                  </a:cubicBezTo>
                  <a:cubicBezTo>
                    <a:pt x="5225" y="13"/>
                    <a:pt x="5124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20" y="273"/>
                    <a:pt x="3883" y="374"/>
                  </a:cubicBezTo>
                  <a:cubicBezTo>
                    <a:pt x="3634" y="499"/>
                    <a:pt x="3341" y="589"/>
                    <a:pt x="3093" y="747"/>
                  </a:cubicBezTo>
                  <a:cubicBezTo>
                    <a:pt x="2833" y="905"/>
                    <a:pt x="2551" y="1040"/>
                    <a:pt x="2303" y="1232"/>
                  </a:cubicBezTo>
                  <a:cubicBezTo>
                    <a:pt x="2043" y="1435"/>
                    <a:pt x="1772" y="1604"/>
                    <a:pt x="1513" y="1830"/>
                  </a:cubicBezTo>
                  <a:cubicBezTo>
                    <a:pt x="1265" y="2078"/>
                    <a:pt x="1028" y="2338"/>
                    <a:pt x="825" y="2620"/>
                  </a:cubicBezTo>
                  <a:cubicBezTo>
                    <a:pt x="430" y="3207"/>
                    <a:pt x="102" y="3895"/>
                    <a:pt x="57" y="4685"/>
                  </a:cubicBezTo>
                  <a:cubicBezTo>
                    <a:pt x="1" y="5497"/>
                    <a:pt x="351" y="6276"/>
                    <a:pt x="994" y="6784"/>
                  </a:cubicBezTo>
                  <a:cubicBezTo>
                    <a:pt x="1553" y="7208"/>
                    <a:pt x="2237" y="7361"/>
                    <a:pt x="2888" y="7361"/>
                  </a:cubicBezTo>
                  <a:cubicBezTo>
                    <a:pt x="2999" y="7361"/>
                    <a:pt x="3109" y="7356"/>
                    <a:pt x="3217" y="7348"/>
                  </a:cubicBezTo>
                  <a:cubicBezTo>
                    <a:pt x="3939" y="7292"/>
                    <a:pt x="4650" y="7111"/>
                    <a:pt x="5316" y="6806"/>
                  </a:cubicBezTo>
                  <a:cubicBezTo>
                    <a:pt x="5474" y="6739"/>
                    <a:pt x="5620" y="6682"/>
                    <a:pt x="5778" y="6592"/>
                  </a:cubicBezTo>
                  <a:cubicBezTo>
                    <a:pt x="5925" y="6502"/>
                    <a:pt x="6083" y="6423"/>
                    <a:pt x="6230" y="6332"/>
                  </a:cubicBezTo>
                  <a:cubicBezTo>
                    <a:pt x="6501" y="6152"/>
                    <a:pt x="6771" y="5949"/>
                    <a:pt x="7008" y="5723"/>
                  </a:cubicBezTo>
                  <a:cubicBezTo>
                    <a:pt x="7471" y="5328"/>
                    <a:pt x="7843" y="4832"/>
                    <a:pt x="8103" y="4279"/>
                  </a:cubicBezTo>
                  <a:cubicBezTo>
                    <a:pt x="8317" y="3793"/>
                    <a:pt x="8374" y="3263"/>
                    <a:pt x="8283" y="2755"/>
                  </a:cubicBezTo>
                  <a:cubicBezTo>
                    <a:pt x="8216" y="2372"/>
                    <a:pt x="8058" y="1999"/>
                    <a:pt x="7843" y="1672"/>
                  </a:cubicBezTo>
                  <a:lnTo>
                    <a:pt x="7313" y="826"/>
                  </a:lnTo>
                  <a:lnTo>
                    <a:pt x="7313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94" y="5464"/>
                  </a:cubicBezTo>
                  <a:cubicBezTo>
                    <a:pt x="6546" y="5655"/>
                    <a:pt x="6297" y="5836"/>
                    <a:pt x="6027" y="5994"/>
                  </a:cubicBezTo>
                  <a:cubicBezTo>
                    <a:pt x="5880" y="6073"/>
                    <a:pt x="5744" y="6152"/>
                    <a:pt x="5598" y="6220"/>
                  </a:cubicBezTo>
                  <a:cubicBezTo>
                    <a:pt x="5451" y="6287"/>
                    <a:pt x="5282" y="6366"/>
                    <a:pt x="5146" y="6423"/>
                  </a:cubicBezTo>
                  <a:cubicBezTo>
                    <a:pt x="4526" y="6694"/>
                    <a:pt x="3860" y="6863"/>
                    <a:pt x="3183" y="6897"/>
                  </a:cubicBezTo>
                  <a:cubicBezTo>
                    <a:pt x="3105" y="6902"/>
                    <a:pt x="3026" y="6905"/>
                    <a:pt x="2947" y="6905"/>
                  </a:cubicBezTo>
                  <a:cubicBezTo>
                    <a:pt x="2347" y="6905"/>
                    <a:pt x="1748" y="6749"/>
                    <a:pt x="1299" y="6400"/>
                  </a:cubicBezTo>
                  <a:cubicBezTo>
                    <a:pt x="757" y="6005"/>
                    <a:pt x="463" y="5362"/>
                    <a:pt x="497" y="4696"/>
                  </a:cubicBezTo>
                  <a:cubicBezTo>
                    <a:pt x="520" y="4042"/>
                    <a:pt x="813" y="3399"/>
                    <a:pt x="1174" y="2857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898"/>
                    <a:pt x="2269" y="1717"/>
                    <a:pt x="2506" y="1514"/>
                  </a:cubicBezTo>
                  <a:cubicBezTo>
                    <a:pt x="2743" y="1322"/>
                    <a:pt x="3002" y="1187"/>
                    <a:pt x="3239" y="1018"/>
                  </a:cubicBezTo>
                  <a:cubicBezTo>
                    <a:pt x="3476" y="882"/>
                    <a:pt x="3725" y="747"/>
                    <a:pt x="3973" y="634"/>
                  </a:cubicBezTo>
                  <a:cubicBezTo>
                    <a:pt x="4210" y="521"/>
                    <a:pt x="4447" y="420"/>
                    <a:pt x="4695" y="352"/>
                  </a:cubicBezTo>
                  <a:lnTo>
                    <a:pt x="5045" y="228"/>
                  </a:lnTo>
                  <a:lnTo>
                    <a:pt x="5361" y="183"/>
                  </a:lnTo>
                  <a:cubicBezTo>
                    <a:pt x="5446" y="172"/>
                    <a:pt x="5531" y="167"/>
                    <a:pt x="5615" y="167"/>
                  </a:cubicBezTo>
                  <a:cubicBezTo>
                    <a:pt x="5902" y="167"/>
                    <a:pt x="6185" y="225"/>
                    <a:pt x="6455" y="329"/>
                  </a:cubicBezTo>
                  <a:cubicBezTo>
                    <a:pt x="6681" y="420"/>
                    <a:pt x="6895" y="532"/>
                    <a:pt x="7099" y="668"/>
                  </a:cubicBezTo>
                  <a:cubicBezTo>
                    <a:pt x="7234" y="758"/>
                    <a:pt x="7313" y="826"/>
                    <a:pt x="7313" y="826"/>
                  </a:cubicBezTo>
                  <a:cubicBezTo>
                    <a:pt x="7245" y="758"/>
                    <a:pt x="7189" y="702"/>
                    <a:pt x="7121" y="645"/>
                  </a:cubicBezTo>
                  <a:cubicBezTo>
                    <a:pt x="6929" y="487"/>
                    <a:pt x="6715" y="352"/>
                    <a:pt x="6489" y="250"/>
                  </a:cubicBezTo>
                  <a:cubicBezTo>
                    <a:pt x="6151" y="81"/>
                    <a:pt x="5792" y="1"/>
                    <a:pt x="5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26"/>
            <p:cNvSpPr/>
            <p:nvPr/>
          </p:nvSpPr>
          <p:spPr>
            <a:xfrm>
              <a:off x="739351" y="60367"/>
              <a:ext cx="375667" cy="224384"/>
            </a:xfrm>
            <a:custGeom>
              <a:rect b="b" l="l" r="r" t="t"/>
              <a:pathLst>
                <a:path extrusionOk="0" h="6538" w="10946">
                  <a:moveTo>
                    <a:pt x="5555" y="0"/>
                  </a:moveTo>
                  <a:cubicBezTo>
                    <a:pt x="5452" y="0"/>
                    <a:pt x="5353" y="4"/>
                    <a:pt x="5258" y="11"/>
                  </a:cubicBezTo>
                  <a:cubicBezTo>
                    <a:pt x="2900" y="203"/>
                    <a:pt x="0" y="3159"/>
                    <a:pt x="2088" y="5348"/>
                  </a:cubicBezTo>
                  <a:cubicBezTo>
                    <a:pt x="2876" y="6168"/>
                    <a:pt x="4429" y="6537"/>
                    <a:pt x="5923" y="6537"/>
                  </a:cubicBezTo>
                  <a:cubicBezTo>
                    <a:pt x="7122" y="6537"/>
                    <a:pt x="8284" y="6300"/>
                    <a:pt x="8982" y="5867"/>
                  </a:cubicBezTo>
                  <a:lnTo>
                    <a:pt x="9930" y="5089"/>
                  </a:lnTo>
                  <a:cubicBezTo>
                    <a:pt x="10946" y="4886"/>
                    <a:pt x="10088" y="2132"/>
                    <a:pt x="9693" y="1625"/>
                  </a:cubicBezTo>
                  <a:cubicBezTo>
                    <a:pt x="8834" y="608"/>
                    <a:pt x="6894" y="0"/>
                    <a:pt x="555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26"/>
            <p:cNvSpPr/>
            <p:nvPr/>
          </p:nvSpPr>
          <p:spPr>
            <a:xfrm>
              <a:off x="771474" y="53366"/>
              <a:ext cx="326898" cy="236259"/>
            </a:xfrm>
            <a:custGeom>
              <a:rect b="b" l="l" r="r" t="t"/>
              <a:pathLst>
                <a:path extrusionOk="0" h="6884" w="9525">
                  <a:moveTo>
                    <a:pt x="4300" y="1"/>
                  </a:moveTo>
                  <a:lnTo>
                    <a:pt x="4119" y="23"/>
                  </a:lnTo>
                  <a:cubicBezTo>
                    <a:pt x="3860" y="57"/>
                    <a:pt x="3600" y="113"/>
                    <a:pt x="3363" y="192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34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497" y="2652"/>
                  </a:cubicBezTo>
                  <a:cubicBezTo>
                    <a:pt x="1" y="3634"/>
                    <a:pt x="170" y="4830"/>
                    <a:pt x="948" y="5620"/>
                  </a:cubicBezTo>
                  <a:cubicBezTo>
                    <a:pt x="1310" y="5993"/>
                    <a:pt x="1750" y="6286"/>
                    <a:pt x="2246" y="6466"/>
                  </a:cubicBezTo>
                  <a:cubicBezTo>
                    <a:pt x="2720" y="6647"/>
                    <a:pt x="3217" y="6760"/>
                    <a:pt x="3713" y="6816"/>
                  </a:cubicBezTo>
                  <a:cubicBezTo>
                    <a:pt x="4059" y="6863"/>
                    <a:pt x="4411" y="6883"/>
                    <a:pt x="4760" y="6883"/>
                  </a:cubicBezTo>
                  <a:cubicBezTo>
                    <a:pt x="4912" y="6883"/>
                    <a:pt x="5064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80" y="6117"/>
                  </a:cubicBezTo>
                  <a:lnTo>
                    <a:pt x="8994" y="5293"/>
                  </a:lnTo>
                  <a:lnTo>
                    <a:pt x="8012" y="6026"/>
                  </a:lnTo>
                  <a:cubicBezTo>
                    <a:pt x="7584" y="6252"/>
                    <a:pt x="7121" y="6399"/>
                    <a:pt x="6647" y="6466"/>
                  </a:cubicBezTo>
                  <a:cubicBezTo>
                    <a:pt x="6162" y="6545"/>
                    <a:pt x="5677" y="6591"/>
                    <a:pt x="5191" y="6591"/>
                  </a:cubicBezTo>
                  <a:cubicBezTo>
                    <a:pt x="5161" y="6591"/>
                    <a:pt x="5131" y="6591"/>
                    <a:pt x="5101" y="6591"/>
                  </a:cubicBezTo>
                  <a:cubicBezTo>
                    <a:pt x="4173" y="6591"/>
                    <a:pt x="3256" y="6422"/>
                    <a:pt x="2382" y="6094"/>
                  </a:cubicBezTo>
                  <a:cubicBezTo>
                    <a:pt x="1953" y="5925"/>
                    <a:pt x="1569" y="5665"/>
                    <a:pt x="1253" y="5338"/>
                  </a:cubicBezTo>
                  <a:cubicBezTo>
                    <a:pt x="948" y="4999"/>
                    <a:pt x="745" y="4593"/>
                    <a:pt x="678" y="4142"/>
                  </a:cubicBezTo>
                  <a:cubicBezTo>
                    <a:pt x="621" y="3702"/>
                    <a:pt x="712" y="3250"/>
                    <a:pt x="915" y="2844"/>
                  </a:cubicBezTo>
                  <a:cubicBezTo>
                    <a:pt x="1118" y="2427"/>
                    <a:pt x="1389" y="2054"/>
                    <a:pt x="1727" y="1738"/>
                  </a:cubicBezTo>
                  <a:cubicBezTo>
                    <a:pt x="2054" y="1400"/>
                    <a:pt x="2438" y="1118"/>
                    <a:pt x="2856" y="903"/>
                  </a:cubicBezTo>
                  <a:cubicBezTo>
                    <a:pt x="3059" y="791"/>
                    <a:pt x="3273" y="700"/>
                    <a:pt x="3499" y="610"/>
                  </a:cubicBezTo>
                  <a:cubicBezTo>
                    <a:pt x="3713" y="542"/>
                    <a:pt x="3939" y="486"/>
                    <a:pt x="4164" y="452"/>
                  </a:cubicBezTo>
                  <a:lnTo>
                    <a:pt x="4356" y="418"/>
                  </a:lnTo>
                  <a:lnTo>
                    <a:pt x="4864" y="418"/>
                  </a:lnTo>
                  <a:cubicBezTo>
                    <a:pt x="5090" y="452"/>
                    <a:pt x="5338" y="452"/>
                    <a:pt x="5564" y="508"/>
                  </a:cubicBezTo>
                  <a:cubicBezTo>
                    <a:pt x="5801" y="542"/>
                    <a:pt x="6038" y="587"/>
                    <a:pt x="6275" y="655"/>
                  </a:cubicBezTo>
                  <a:cubicBezTo>
                    <a:pt x="6500" y="712"/>
                    <a:pt x="6726" y="779"/>
                    <a:pt x="6952" y="869"/>
                  </a:cubicBezTo>
                  <a:cubicBezTo>
                    <a:pt x="7392" y="1027"/>
                    <a:pt x="7809" y="1242"/>
                    <a:pt x="8204" y="1513"/>
                  </a:cubicBezTo>
                  <a:cubicBezTo>
                    <a:pt x="8294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33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97" y="3081"/>
                    <a:pt x="9321" y="3555"/>
                    <a:pt x="9389" y="4029"/>
                  </a:cubicBezTo>
                  <a:cubicBezTo>
                    <a:pt x="9434" y="4266"/>
                    <a:pt x="9434" y="4514"/>
                    <a:pt x="9400" y="4751"/>
                  </a:cubicBezTo>
                  <a:cubicBezTo>
                    <a:pt x="9378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14"/>
                    <a:pt x="9524" y="4266"/>
                    <a:pt x="9502" y="4018"/>
                  </a:cubicBezTo>
                  <a:cubicBezTo>
                    <a:pt x="9468" y="3521"/>
                    <a:pt x="9378" y="3036"/>
                    <a:pt x="9220" y="2562"/>
                  </a:cubicBezTo>
                  <a:cubicBezTo>
                    <a:pt x="9152" y="2314"/>
                    <a:pt x="9051" y="2077"/>
                    <a:pt x="8926" y="1851"/>
                  </a:cubicBezTo>
                  <a:lnTo>
                    <a:pt x="8870" y="1761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47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39"/>
                    <a:pt x="6376" y="271"/>
                  </a:cubicBezTo>
                  <a:cubicBezTo>
                    <a:pt x="6139" y="204"/>
                    <a:pt x="5891" y="136"/>
                    <a:pt x="5643" y="91"/>
                  </a:cubicBezTo>
                  <a:cubicBezTo>
                    <a:pt x="5406" y="46"/>
                    <a:pt x="5146" y="34"/>
                    <a:pt x="489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26"/>
            <p:cNvSpPr/>
            <p:nvPr/>
          </p:nvSpPr>
          <p:spPr>
            <a:xfrm>
              <a:off x="544139" y="187728"/>
              <a:ext cx="335238" cy="369695"/>
            </a:xfrm>
            <a:custGeom>
              <a:rect b="b" l="l" r="r" t="t"/>
              <a:pathLst>
                <a:path extrusionOk="0" h="10772" w="9768">
                  <a:moveTo>
                    <a:pt x="6867" y="1"/>
                  </a:moveTo>
                  <a:cubicBezTo>
                    <a:pt x="6861" y="1"/>
                    <a:pt x="6856" y="1"/>
                    <a:pt x="6850" y="1"/>
                  </a:cubicBezTo>
                  <a:cubicBezTo>
                    <a:pt x="5282" y="80"/>
                    <a:pt x="3431" y="1130"/>
                    <a:pt x="2291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33" y="8871"/>
                    <a:pt x="1829" y="9852"/>
                  </a:cubicBezTo>
                  <a:cubicBezTo>
                    <a:pt x="2580" y="10454"/>
                    <a:pt x="3822" y="10771"/>
                    <a:pt x="5096" y="10771"/>
                  </a:cubicBezTo>
                  <a:cubicBezTo>
                    <a:pt x="7380" y="10771"/>
                    <a:pt x="9767" y="9752"/>
                    <a:pt x="9615" y="7528"/>
                  </a:cubicBezTo>
                  <a:lnTo>
                    <a:pt x="9118" y="6806"/>
                  </a:lnTo>
                  <a:cubicBezTo>
                    <a:pt x="8883" y="5683"/>
                    <a:pt x="7999" y="1"/>
                    <a:pt x="686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26"/>
            <p:cNvSpPr/>
            <p:nvPr/>
          </p:nvSpPr>
          <p:spPr>
            <a:xfrm>
              <a:off x="542594" y="181928"/>
              <a:ext cx="335032" cy="381673"/>
            </a:xfrm>
            <a:custGeom>
              <a:rect b="b" l="l" r="r" t="t"/>
              <a:pathLst>
                <a:path extrusionOk="0" h="11121" w="9762">
                  <a:moveTo>
                    <a:pt x="6868" y="1"/>
                  </a:moveTo>
                  <a:cubicBezTo>
                    <a:pt x="6832" y="1"/>
                    <a:pt x="6796" y="4"/>
                    <a:pt x="6760" y="12"/>
                  </a:cubicBezTo>
                  <a:lnTo>
                    <a:pt x="6523" y="35"/>
                  </a:lnTo>
                  <a:cubicBezTo>
                    <a:pt x="6354" y="46"/>
                    <a:pt x="6196" y="80"/>
                    <a:pt x="6026" y="125"/>
                  </a:cubicBezTo>
                  <a:cubicBezTo>
                    <a:pt x="5868" y="159"/>
                    <a:pt x="5699" y="193"/>
                    <a:pt x="5541" y="249"/>
                  </a:cubicBezTo>
                  <a:cubicBezTo>
                    <a:pt x="5225" y="351"/>
                    <a:pt x="4921" y="475"/>
                    <a:pt x="4627" y="622"/>
                  </a:cubicBezTo>
                  <a:cubicBezTo>
                    <a:pt x="4322" y="768"/>
                    <a:pt x="4040" y="926"/>
                    <a:pt x="3758" y="1096"/>
                  </a:cubicBezTo>
                  <a:cubicBezTo>
                    <a:pt x="3476" y="1276"/>
                    <a:pt x="3217" y="1479"/>
                    <a:pt x="2968" y="1694"/>
                  </a:cubicBezTo>
                  <a:cubicBezTo>
                    <a:pt x="2449" y="2089"/>
                    <a:pt x="2009" y="2630"/>
                    <a:pt x="1614" y="3115"/>
                  </a:cubicBezTo>
                  <a:cubicBezTo>
                    <a:pt x="1400" y="3375"/>
                    <a:pt x="1208" y="3646"/>
                    <a:pt x="1050" y="3928"/>
                  </a:cubicBezTo>
                  <a:cubicBezTo>
                    <a:pt x="870" y="4210"/>
                    <a:pt x="712" y="4503"/>
                    <a:pt x="587" y="4819"/>
                  </a:cubicBezTo>
                  <a:cubicBezTo>
                    <a:pt x="452" y="5113"/>
                    <a:pt x="339" y="5429"/>
                    <a:pt x="260" y="5745"/>
                  </a:cubicBezTo>
                  <a:lnTo>
                    <a:pt x="125" y="6230"/>
                  </a:lnTo>
                  <a:cubicBezTo>
                    <a:pt x="80" y="6433"/>
                    <a:pt x="80" y="6557"/>
                    <a:pt x="57" y="6726"/>
                  </a:cubicBezTo>
                  <a:cubicBezTo>
                    <a:pt x="1" y="7415"/>
                    <a:pt x="159" y="8103"/>
                    <a:pt x="497" y="8712"/>
                  </a:cubicBezTo>
                  <a:cubicBezTo>
                    <a:pt x="824" y="9299"/>
                    <a:pt x="1276" y="9818"/>
                    <a:pt x="1806" y="10236"/>
                  </a:cubicBezTo>
                  <a:cubicBezTo>
                    <a:pt x="2359" y="10619"/>
                    <a:pt x="2991" y="10879"/>
                    <a:pt x="3657" y="10992"/>
                  </a:cubicBezTo>
                  <a:cubicBezTo>
                    <a:pt x="4105" y="11078"/>
                    <a:pt x="4559" y="11120"/>
                    <a:pt x="5012" y="11120"/>
                  </a:cubicBezTo>
                  <a:cubicBezTo>
                    <a:pt x="5870" y="11120"/>
                    <a:pt x="6726" y="10967"/>
                    <a:pt x="7538" y="10664"/>
                  </a:cubicBezTo>
                  <a:cubicBezTo>
                    <a:pt x="8170" y="10439"/>
                    <a:pt x="8723" y="10055"/>
                    <a:pt x="9152" y="9547"/>
                  </a:cubicBezTo>
                  <a:cubicBezTo>
                    <a:pt x="9570" y="9028"/>
                    <a:pt x="9761" y="8363"/>
                    <a:pt x="9682" y="7697"/>
                  </a:cubicBezTo>
                  <a:lnTo>
                    <a:pt x="9682" y="7685"/>
                  </a:lnTo>
                  <a:lnTo>
                    <a:pt x="9163" y="6975"/>
                  </a:lnTo>
                  <a:lnTo>
                    <a:pt x="9626" y="7708"/>
                  </a:lnTo>
                  <a:lnTo>
                    <a:pt x="9626" y="7697"/>
                  </a:lnTo>
                  <a:lnTo>
                    <a:pt x="9626" y="7697"/>
                  </a:lnTo>
                  <a:cubicBezTo>
                    <a:pt x="9649" y="8329"/>
                    <a:pt x="9434" y="8949"/>
                    <a:pt x="9017" y="9423"/>
                  </a:cubicBezTo>
                  <a:cubicBezTo>
                    <a:pt x="8577" y="9875"/>
                    <a:pt x="8046" y="10213"/>
                    <a:pt x="7448" y="10405"/>
                  </a:cubicBezTo>
                  <a:cubicBezTo>
                    <a:pt x="6727" y="10641"/>
                    <a:pt x="5978" y="10760"/>
                    <a:pt x="5229" y="10760"/>
                  </a:cubicBezTo>
                  <a:cubicBezTo>
                    <a:pt x="4724" y="10760"/>
                    <a:pt x="4220" y="10706"/>
                    <a:pt x="3724" y="10597"/>
                  </a:cubicBezTo>
                  <a:cubicBezTo>
                    <a:pt x="3126" y="10461"/>
                    <a:pt x="2528" y="10270"/>
                    <a:pt x="2043" y="9897"/>
                  </a:cubicBezTo>
                  <a:cubicBezTo>
                    <a:pt x="1569" y="9513"/>
                    <a:pt x="1174" y="9040"/>
                    <a:pt x="881" y="8509"/>
                  </a:cubicBezTo>
                  <a:cubicBezTo>
                    <a:pt x="587" y="7979"/>
                    <a:pt x="463" y="7381"/>
                    <a:pt x="508" y="6783"/>
                  </a:cubicBezTo>
                  <a:cubicBezTo>
                    <a:pt x="531" y="6636"/>
                    <a:pt x="554" y="6433"/>
                    <a:pt x="576" y="6331"/>
                  </a:cubicBezTo>
                  <a:lnTo>
                    <a:pt x="712" y="5880"/>
                  </a:lnTo>
                  <a:cubicBezTo>
                    <a:pt x="779" y="5575"/>
                    <a:pt x="881" y="5282"/>
                    <a:pt x="1016" y="5000"/>
                  </a:cubicBezTo>
                  <a:cubicBezTo>
                    <a:pt x="1129" y="4706"/>
                    <a:pt x="1264" y="4436"/>
                    <a:pt x="1434" y="4165"/>
                  </a:cubicBezTo>
                  <a:cubicBezTo>
                    <a:pt x="1592" y="3894"/>
                    <a:pt x="1772" y="3646"/>
                    <a:pt x="1964" y="3397"/>
                  </a:cubicBezTo>
                  <a:cubicBezTo>
                    <a:pt x="2370" y="2890"/>
                    <a:pt x="2743" y="2416"/>
                    <a:pt x="3239" y="2021"/>
                  </a:cubicBezTo>
                  <a:cubicBezTo>
                    <a:pt x="3476" y="1818"/>
                    <a:pt x="3724" y="1626"/>
                    <a:pt x="3984" y="1457"/>
                  </a:cubicBezTo>
                  <a:cubicBezTo>
                    <a:pt x="4255" y="1287"/>
                    <a:pt x="4526" y="1129"/>
                    <a:pt x="4796" y="983"/>
                  </a:cubicBezTo>
                  <a:cubicBezTo>
                    <a:pt x="5079" y="847"/>
                    <a:pt x="5372" y="723"/>
                    <a:pt x="5665" y="622"/>
                  </a:cubicBezTo>
                  <a:cubicBezTo>
                    <a:pt x="5812" y="565"/>
                    <a:pt x="5959" y="531"/>
                    <a:pt x="6105" y="497"/>
                  </a:cubicBezTo>
                  <a:lnTo>
                    <a:pt x="6320" y="430"/>
                  </a:lnTo>
                  <a:lnTo>
                    <a:pt x="6557" y="396"/>
                  </a:lnTo>
                  <a:cubicBezTo>
                    <a:pt x="6679" y="387"/>
                    <a:pt x="6828" y="351"/>
                    <a:pt x="6911" y="351"/>
                  </a:cubicBezTo>
                  <a:cubicBezTo>
                    <a:pt x="6935" y="351"/>
                    <a:pt x="6953" y="354"/>
                    <a:pt x="6963" y="362"/>
                  </a:cubicBezTo>
                  <a:cubicBezTo>
                    <a:pt x="7076" y="407"/>
                    <a:pt x="7177" y="497"/>
                    <a:pt x="7245" y="599"/>
                  </a:cubicBezTo>
                  <a:cubicBezTo>
                    <a:pt x="7426" y="847"/>
                    <a:pt x="7572" y="1118"/>
                    <a:pt x="7685" y="1411"/>
                  </a:cubicBezTo>
                  <a:cubicBezTo>
                    <a:pt x="7911" y="1998"/>
                    <a:pt x="8114" y="2608"/>
                    <a:pt x="8272" y="3228"/>
                  </a:cubicBezTo>
                  <a:cubicBezTo>
                    <a:pt x="8622" y="4458"/>
                    <a:pt x="8881" y="5722"/>
                    <a:pt x="9163" y="6975"/>
                  </a:cubicBezTo>
                  <a:cubicBezTo>
                    <a:pt x="8972" y="5699"/>
                    <a:pt x="8768" y="4436"/>
                    <a:pt x="8486" y="3172"/>
                  </a:cubicBezTo>
                  <a:cubicBezTo>
                    <a:pt x="8351" y="2540"/>
                    <a:pt x="8170" y="1908"/>
                    <a:pt x="7956" y="1299"/>
                  </a:cubicBezTo>
                  <a:cubicBezTo>
                    <a:pt x="7843" y="983"/>
                    <a:pt x="7696" y="678"/>
                    <a:pt x="7516" y="396"/>
                  </a:cubicBezTo>
                  <a:cubicBezTo>
                    <a:pt x="7403" y="238"/>
                    <a:pt x="7256" y="103"/>
                    <a:pt x="7065" y="35"/>
                  </a:cubicBezTo>
                  <a:cubicBezTo>
                    <a:pt x="6999" y="13"/>
                    <a:pt x="6933" y="1"/>
                    <a:pt x="68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26"/>
            <p:cNvSpPr/>
            <p:nvPr/>
          </p:nvSpPr>
          <p:spPr>
            <a:xfrm>
              <a:off x="616554" y="196377"/>
              <a:ext cx="328442" cy="404152"/>
            </a:xfrm>
            <a:custGeom>
              <a:rect b="b" l="l" r="r" t="t"/>
              <a:pathLst>
                <a:path extrusionOk="0" h="11776" w="9570">
                  <a:moveTo>
                    <a:pt x="4839" y="0"/>
                  </a:moveTo>
                  <a:cubicBezTo>
                    <a:pt x="4386" y="0"/>
                    <a:pt x="3910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2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62" y="9702"/>
                  </a:cubicBezTo>
                  <a:cubicBezTo>
                    <a:pt x="9435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55" y="2503"/>
                    <a:pt x="6749" y="1273"/>
                  </a:cubicBezTo>
                  <a:cubicBezTo>
                    <a:pt x="6074" y="485"/>
                    <a:pt x="5480" y="0"/>
                    <a:pt x="483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26"/>
            <p:cNvSpPr/>
            <p:nvPr/>
          </p:nvSpPr>
          <p:spPr>
            <a:xfrm>
              <a:off x="620844" y="191195"/>
              <a:ext cx="323775" cy="412698"/>
            </a:xfrm>
            <a:custGeom>
              <a:rect b="b" l="l" r="r" t="t"/>
              <a:pathLst>
                <a:path extrusionOk="0" h="12025" w="9434">
                  <a:moveTo>
                    <a:pt x="9434" y="7889"/>
                  </a:moveTo>
                  <a:cubicBezTo>
                    <a:pt x="9434" y="7889"/>
                    <a:pt x="9423" y="8010"/>
                    <a:pt x="9422" y="8262"/>
                  </a:cubicBezTo>
                  <a:lnTo>
                    <a:pt x="9422" y="8262"/>
                  </a:lnTo>
                  <a:cubicBezTo>
                    <a:pt x="9434" y="8025"/>
                    <a:pt x="9434" y="7890"/>
                    <a:pt x="9434" y="7889"/>
                  </a:cubicBezTo>
                  <a:close/>
                  <a:moveTo>
                    <a:pt x="9422" y="8262"/>
                  </a:moveTo>
                  <a:cubicBezTo>
                    <a:pt x="9422" y="8262"/>
                    <a:pt x="9422" y="8262"/>
                    <a:pt x="9422" y="8262"/>
                  </a:cubicBezTo>
                  <a:cubicBezTo>
                    <a:pt x="9422" y="8266"/>
                    <a:pt x="9422" y="8270"/>
                    <a:pt x="9422" y="8274"/>
                  </a:cubicBezTo>
                  <a:lnTo>
                    <a:pt x="9422" y="8274"/>
                  </a:lnTo>
                  <a:cubicBezTo>
                    <a:pt x="9422" y="8273"/>
                    <a:pt x="9422" y="8273"/>
                    <a:pt x="9422" y="8273"/>
                  </a:cubicBezTo>
                  <a:cubicBezTo>
                    <a:pt x="9422" y="8269"/>
                    <a:pt x="9422" y="8265"/>
                    <a:pt x="9422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7" y="1"/>
                    <a:pt x="4615" y="2"/>
                  </a:cubicBezTo>
                  <a:cubicBezTo>
                    <a:pt x="4356" y="24"/>
                    <a:pt x="4096" y="92"/>
                    <a:pt x="3871" y="227"/>
                  </a:cubicBezTo>
                  <a:cubicBezTo>
                    <a:pt x="3430" y="476"/>
                    <a:pt x="3058" y="848"/>
                    <a:pt x="2731" y="1198"/>
                  </a:cubicBezTo>
                  <a:cubicBezTo>
                    <a:pt x="2562" y="1378"/>
                    <a:pt x="2381" y="1536"/>
                    <a:pt x="2212" y="1740"/>
                  </a:cubicBezTo>
                  <a:cubicBezTo>
                    <a:pt x="2054" y="1931"/>
                    <a:pt x="1907" y="2146"/>
                    <a:pt x="1760" y="2360"/>
                  </a:cubicBezTo>
                  <a:cubicBezTo>
                    <a:pt x="1128" y="3184"/>
                    <a:pt x="711" y="4154"/>
                    <a:pt x="384" y="5147"/>
                  </a:cubicBezTo>
                  <a:cubicBezTo>
                    <a:pt x="90" y="6152"/>
                    <a:pt x="0" y="7201"/>
                    <a:pt x="102" y="8250"/>
                  </a:cubicBezTo>
                  <a:cubicBezTo>
                    <a:pt x="158" y="8770"/>
                    <a:pt x="305" y="9266"/>
                    <a:pt x="519" y="9740"/>
                  </a:cubicBezTo>
                  <a:cubicBezTo>
                    <a:pt x="745" y="10203"/>
                    <a:pt x="1061" y="10609"/>
                    <a:pt x="1444" y="10959"/>
                  </a:cubicBezTo>
                  <a:cubicBezTo>
                    <a:pt x="1817" y="11263"/>
                    <a:pt x="2234" y="11523"/>
                    <a:pt x="2697" y="11703"/>
                  </a:cubicBezTo>
                  <a:cubicBezTo>
                    <a:pt x="2911" y="11794"/>
                    <a:pt x="3137" y="11850"/>
                    <a:pt x="3363" y="11918"/>
                  </a:cubicBezTo>
                  <a:cubicBezTo>
                    <a:pt x="3577" y="11974"/>
                    <a:pt x="3803" y="12008"/>
                    <a:pt x="4040" y="12019"/>
                  </a:cubicBezTo>
                  <a:cubicBezTo>
                    <a:pt x="4118" y="12023"/>
                    <a:pt x="4197" y="12024"/>
                    <a:pt x="4275" y="12024"/>
                  </a:cubicBezTo>
                  <a:cubicBezTo>
                    <a:pt x="5031" y="12024"/>
                    <a:pt x="5783" y="11877"/>
                    <a:pt x="6488" y="11591"/>
                  </a:cubicBezTo>
                  <a:cubicBezTo>
                    <a:pt x="7154" y="11365"/>
                    <a:pt x="7764" y="11015"/>
                    <a:pt x="8317" y="10575"/>
                  </a:cubicBezTo>
                  <a:cubicBezTo>
                    <a:pt x="8734" y="10237"/>
                    <a:pt x="9050" y="9785"/>
                    <a:pt x="9231" y="9277"/>
                  </a:cubicBezTo>
                  <a:cubicBezTo>
                    <a:pt x="9298" y="9086"/>
                    <a:pt x="9343" y="8894"/>
                    <a:pt x="9377" y="8702"/>
                  </a:cubicBezTo>
                  <a:cubicBezTo>
                    <a:pt x="9399" y="8559"/>
                    <a:pt x="9421" y="8416"/>
                    <a:pt x="9422" y="8274"/>
                  </a:cubicBezTo>
                  <a:lnTo>
                    <a:pt x="9422" y="8274"/>
                  </a:lnTo>
                  <a:cubicBezTo>
                    <a:pt x="9411" y="8420"/>
                    <a:pt x="9400" y="8567"/>
                    <a:pt x="9366" y="8702"/>
                  </a:cubicBezTo>
                  <a:cubicBezTo>
                    <a:pt x="9332" y="8894"/>
                    <a:pt x="9287" y="9086"/>
                    <a:pt x="9208" y="9266"/>
                  </a:cubicBezTo>
                  <a:cubicBezTo>
                    <a:pt x="9027" y="9774"/>
                    <a:pt x="8700" y="10214"/>
                    <a:pt x="8283" y="10541"/>
                  </a:cubicBezTo>
                  <a:cubicBezTo>
                    <a:pt x="7730" y="10970"/>
                    <a:pt x="7109" y="11286"/>
                    <a:pt x="6443" y="11489"/>
                  </a:cubicBezTo>
                  <a:cubicBezTo>
                    <a:pt x="5812" y="11712"/>
                    <a:pt x="5150" y="11820"/>
                    <a:pt x="4490" y="11820"/>
                  </a:cubicBezTo>
                  <a:cubicBezTo>
                    <a:pt x="4347" y="11820"/>
                    <a:pt x="4205" y="11815"/>
                    <a:pt x="4062" y="11805"/>
                  </a:cubicBezTo>
                  <a:cubicBezTo>
                    <a:pt x="3837" y="11782"/>
                    <a:pt x="3622" y="11737"/>
                    <a:pt x="3419" y="11681"/>
                  </a:cubicBezTo>
                  <a:cubicBezTo>
                    <a:pt x="3216" y="11602"/>
                    <a:pt x="3002" y="11545"/>
                    <a:pt x="2799" y="11444"/>
                  </a:cubicBezTo>
                  <a:cubicBezTo>
                    <a:pt x="2381" y="11263"/>
                    <a:pt x="1997" y="11015"/>
                    <a:pt x="1670" y="10710"/>
                  </a:cubicBezTo>
                  <a:cubicBezTo>
                    <a:pt x="1004" y="10067"/>
                    <a:pt x="621" y="9165"/>
                    <a:pt x="530" y="8205"/>
                  </a:cubicBezTo>
                  <a:cubicBezTo>
                    <a:pt x="451" y="7224"/>
                    <a:pt x="553" y="6231"/>
                    <a:pt x="846" y="5283"/>
                  </a:cubicBezTo>
                  <a:cubicBezTo>
                    <a:pt x="1140" y="4335"/>
                    <a:pt x="1512" y="3398"/>
                    <a:pt x="2099" y="2620"/>
                  </a:cubicBezTo>
                  <a:cubicBezTo>
                    <a:pt x="2234" y="2428"/>
                    <a:pt x="2347" y="2213"/>
                    <a:pt x="2516" y="2022"/>
                  </a:cubicBezTo>
                  <a:cubicBezTo>
                    <a:pt x="2686" y="1841"/>
                    <a:pt x="2855" y="1661"/>
                    <a:pt x="3013" y="1480"/>
                  </a:cubicBezTo>
                  <a:cubicBezTo>
                    <a:pt x="3351" y="1108"/>
                    <a:pt x="3656" y="758"/>
                    <a:pt x="4040" y="521"/>
                  </a:cubicBezTo>
                  <a:cubicBezTo>
                    <a:pt x="4245" y="382"/>
                    <a:pt x="4490" y="309"/>
                    <a:pt x="4736" y="309"/>
                  </a:cubicBezTo>
                  <a:cubicBezTo>
                    <a:pt x="4910" y="309"/>
                    <a:pt x="5084" y="345"/>
                    <a:pt x="5247" y="419"/>
                  </a:cubicBezTo>
                  <a:cubicBezTo>
                    <a:pt x="5642" y="589"/>
                    <a:pt x="5969" y="893"/>
                    <a:pt x="6274" y="1198"/>
                  </a:cubicBezTo>
                  <a:cubicBezTo>
                    <a:pt x="6838" y="1785"/>
                    <a:pt x="7335" y="2439"/>
                    <a:pt x="7764" y="3139"/>
                  </a:cubicBezTo>
                  <a:cubicBezTo>
                    <a:pt x="7955" y="3443"/>
                    <a:pt x="8136" y="3759"/>
                    <a:pt x="8283" y="4098"/>
                  </a:cubicBezTo>
                  <a:cubicBezTo>
                    <a:pt x="8441" y="4391"/>
                    <a:pt x="8576" y="4685"/>
                    <a:pt x="8689" y="5001"/>
                  </a:cubicBezTo>
                  <a:lnTo>
                    <a:pt x="9016" y="5802"/>
                  </a:lnTo>
                  <a:cubicBezTo>
                    <a:pt x="9106" y="6061"/>
                    <a:pt x="9185" y="6287"/>
                    <a:pt x="9231" y="6513"/>
                  </a:cubicBezTo>
                  <a:cubicBezTo>
                    <a:pt x="9287" y="6705"/>
                    <a:pt x="9321" y="6896"/>
                    <a:pt x="9355" y="7088"/>
                  </a:cubicBezTo>
                  <a:cubicBezTo>
                    <a:pt x="9377" y="7235"/>
                    <a:pt x="9400" y="7382"/>
                    <a:pt x="9411" y="7528"/>
                  </a:cubicBezTo>
                  <a:cubicBezTo>
                    <a:pt x="9422" y="7765"/>
                    <a:pt x="9434" y="7889"/>
                    <a:pt x="9434" y="7889"/>
                  </a:cubicBezTo>
                  <a:cubicBezTo>
                    <a:pt x="9434" y="7889"/>
                    <a:pt x="9422" y="7765"/>
                    <a:pt x="9411" y="7517"/>
                  </a:cubicBezTo>
                  <a:cubicBezTo>
                    <a:pt x="9411" y="7370"/>
                    <a:pt x="9389" y="7224"/>
                    <a:pt x="9366" y="7077"/>
                  </a:cubicBezTo>
                  <a:cubicBezTo>
                    <a:pt x="9343" y="6885"/>
                    <a:pt x="9310" y="6682"/>
                    <a:pt x="9253" y="6490"/>
                  </a:cubicBezTo>
                  <a:cubicBezTo>
                    <a:pt x="9208" y="6276"/>
                    <a:pt x="9129" y="6050"/>
                    <a:pt x="9050" y="5791"/>
                  </a:cubicBezTo>
                  <a:lnTo>
                    <a:pt x="8745" y="4978"/>
                  </a:lnTo>
                  <a:cubicBezTo>
                    <a:pt x="8621" y="4662"/>
                    <a:pt x="8497" y="4357"/>
                    <a:pt x="8350" y="4064"/>
                  </a:cubicBezTo>
                  <a:cubicBezTo>
                    <a:pt x="8204" y="3726"/>
                    <a:pt x="8034" y="3398"/>
                    <a:pt x="7854" y="3082"/>
                  </a:cubicBezTo>
                  <a:cubicBezTo>
                    <a:pt x="7448" y="2349"/>
                    <a:pt x="6974" y="1672"/>
                    <a:pt x="6432" y="1051"/>
                  </a:cubicBezTo>
                  <a:cubicBezTo>
                    <a:pt x="6127" y="724"/>
                    <a:pt x="5800" y="374"/>
                    <a:pt x="5360" y="160"/>
                  </a:cubicBezTo>
                  <a:cubicBezTo>
                    <a:pt x="5153" y="56"/>
                    <a:pt x="4918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26"/>
            <p:cNvSpPr/>
            <p:nvPr/>
          </p:nvSpPr>
          <p:spPr>
            <a:xfrm>
              <a:off x="779231" y="145377"/>
              <a:ext cx="384967" cy="318490"/>
            </a:xfrm>
            <a:custGeom>
              <a:rect b="b" l="l" r="r" t="t"/>
              <a:pathLst>
                <a:path extrusionOk="0" h="9280" w="11217">
                  <a:moveTo>
                    <a:pt x="4959" y="1"/>
                  </a:moveTo>
                  <a:cubicBezTo>
                    <a:pt x="3579" y="1"/>
                    <a:pt x="1996" y="340"/>
                    <a:pt x="0" y="1235"/>
                  </a:cubicBezTo>
                  <a:cubicBezTo>
                    <a:pt x="711" y="3323"/>
                    <a:pt x="1625" y="5489"/>
                    <a:pt x="2866" y="7227"/>
                  </a:cubicBezTo>
                  <a:cubicBezTo>
                    <a:pt x="3510" y="8141"/>
                    <a:pt x="4017" y="8829"/>
                    <a:pt x="5089" y="9224"/>
                  </a:cubicBezTo>
                  <a:cubicBezTo>
                    <a:pt x="5202" y="9267"/>
                    <a:pt x="5436" y="9280"/>
                    <a:pt x="5694" y="9280"/>
                  </a:cubicBezTo>
                  <a:cubicBezTo>
                    <a:pt x="6058" y="9280"/>
                    <a:pt x="6468" y="9254"/>
                    <a:pt x="6647" y="9247"/>
                  </a:cubicBezTo>
                  <a:cubicBezTo>
                    <a:pt x="7662" y="9168"/>
                    <a:pt x="8779" y="8547"/>
                    <a:pt x="9377" y="7882"/>
                  </a:cubicBezTo>
                  <a:cubicBezTo>
                    <a:pt x="11217" y="5692"/>
                    <a:pt x="11149" y="1664"/>
                    <a:pt x="8001" y="547"/>
                  </a:cubicBezTo>
                  <a:cubicBezTo>
                    <a:pt x="7046" y="220"/>
                    <a:pt x="6068" y="1"/>
                    <a:pt x="4959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26"/>
            <p:cNvSpPr/>
            <p:nvPr/>
          </p:nvSpPr>
          <p:spPr>
            <a:xfrm>
              <a:off x="770719" y="137415"/>
              <a:ext cx="377623" cy="326623"/>
            </a:xfrm>
            <a:custGeom>
              <a:rect b="b" l="l" r="r" t="t"/>
              <a:pathLst>
                <a:path extrusionOk="0" h="9517" w="11003">
                  <a:moveTo>
                    <a:pt x="5078" y="0"/>
                  </a:moveTo>
                  <a:cubicBezTo>
                    <a:pt x="4649" y="12"/>
                    <a:pt x="4220" y="45"/>
                    <a:pt x="3792" y="124"/>
                  </a:cubicBezTo>
                  <a:cubicBezTo>
                    <a:pt x="3374" y="192"/>
                    <a:pt x="2956" y="282"/>
                    <a:pt x="2550" y="407"/>
                  </a:cubicBezTo>
                  <a:cubicBezTo>
                    <a:pt x="1727" y="632"/>
                    <a:pt x="937" y="937"/>
                    <a:pt x="169" y="1298"/>
                  </a:cubicBezTo>
                  <a:lnTo>
                    <a:pt x="0" y="1377"/>
                  </a:lnTo>
                  <a:lnTo>
                    <a:pt x="56" y="1535"/>
                  </a:lnTo>
                  <a:cubicBezTo>
                    <a:pt x="384" y="2415"/>
                    <a:pt x="745" y="3295"/>
                    <a:pt x="1140" y="4153"/>
                  </a:cubicBezTo>
                  <a:cubicBezTo>
                    <a:pt x="1332" y="4582"/>
                    <a:pt x="1546" y="5010"/>
                    <a:pt x="1772" y="5417"/>
                  </a:cubicBezTo>
                  <a:cubicBezTo>
                    <a:pt x="1997" y="5834"/>
                    <a:pt x="2234" y="6240"/>
                    <a:pt x="2494" y="6647"/>
                  </a:cubicBezTo>
                  <a:cubicBezTo>
                    <a:pt x="2607" y="6850"/>
                    <a:pt x="2753" y="7030"/>
                    <a:pt x="2889" y="7222"/>
                  </a:cubicBezTo>
                  <a:cubicBezTo>
                    <a:pt x="3024" y="7414"/>
                    <a:pt x="3160" y="7606"/>
                    <a:pt x="3306" y="7798"/>
                  </a:cubicBezTo>
                  <a:cubicBezTo>
                    <a:pt x="3577" y="8181"/>
                    <a:pt x="3893" y="8531"/>
                    <a:pt x="4243" y="8847"/>
                  </a:cubicBezTo>
                  <a:cubicBezTo>
                    <a:pt x="4423" y="9005"/>
                    <a:pt x="4627" y="9129"/>
                    <a:pt x="4830" y="9242"/>
                  </a:cubicBezTo>
                  <a:cubicBezTo>
                    <a:pt x="4931" y="9298"/>
                    <a:pt x="5044" y="9355"/>
                    <a:pt x="5146" y="9400"/>
                  </a:cubicBezTo>
                  <a:cubicBezTo>
                    <a:pt x="5258" y="9445"/>
                    <a:pt x="5371" y="9479"/>
                    <a:pt x="5484" y="9502"/>
                  </a:cubicBezTo>
                  <a:cubicBezTo>
                    <a:pt x="5680" y="9511"/>
                    <a:pt x="5877" y="9516"/>
                    <a:pt x="6072" y="9516"/>
                  </a:cubicBezTo>
                  <a:cubicBezTo>
                    <a:pt x="6349" y="9516"/>
                    <a:pt x="6624" y="9505"/>
                    <a:pt x="6895" y="9479"/>
                  </a:cubicBezTo>
                  <a:lnTo>
                    <a:pt x="6895" y="9479"/>
                  </a:lnTo>
                  <a:cubicBezTo>
                    <a:pt x="6663" y="9496"/>
                    <a:pt x="6429" y="9504"/>
                    <a:pt x="6194" y="9504"/>
                  </a:cubicBezTo>
                  <a:cubicBezTo>
                    <a:pt x="5958" y="9504"/>
                    <a:pt x="5721" y="9496"/>
                    <a:pt x="5484" y="9479"/>
                  </a:cubicBezTo>
                  <a:cubicBezTo>
                    <a:pt x="5371" y="9456"/>
                    <a:pt x="5258" y="9423"/>
                    <a:pt x="5157" y="9366"/>
                  </a:cubicBezTo>
                  <a:cubicBezTo>
                    <a:pt x="5044" y="9321"/>
                    <a:pt x="4943" y="9276"/>
                    <a:pt x="4841" y="9208"/>
                  </a:cubicBezTo>
                  <a:cubicBezTo>
                    <a:pt x="4638" y="9095"/>
                    <a:pt x="4446" y="8960"/>
                    <a:pt x="4277" y="8813"/>
                  </a:cubicBezTo>
                  <a:cubicBezTo>
                    <a:pt x="3927" y="8497"/>
                    <a:pt x="3622" y="8136"/>
                    <a:pt x="3363" y="7752"/>
                  </a:cubicBezTo>
                  <a:cubicBezTo>
                    <a:pt x="3227" y="7549"/>
                    <a:pt x="3103" y="7358"/>
                    <a:pt x="2979" y="7166"/>
                  </a:cubicBezTo>
                  <a:cubicBezTo>
                    <a:pt x="2855" y="6963"/>
                    <a:pt x="2720" y="6771"/>
                    <a:pt x="2607" y="6568"/>
                  </a:cubicBezTo>
                  <a:cubicBezTo>
                    <a:pt x="2370" y="6161"/>
                    <a:pt x="2144" y="5744"/>
                    <a:pt x="1952" y="5326"/>
                  </a:cubicBezTo>
                  <a:cubicBezTo>
                    <a:pt x="1760" y="4898"/>
                    <a:pt x="1557" y="4480"/>
                    <a:pt x="1388" y="4040"/>
                  </a:cubicBezTo>
                  <a:cubicBezTo>
                    <a:pt x="1050" y="3238"/>
                    <a:pt x="752" y="2416"/>
                    <a:pt x="484" y="1583"/>
                  </a:cubicBezTo>
                  <a:lnTo>
                    <a:pt x="484" y="1583"/>
                  </a:lnTo>
                  <a:cubicBezTo>
                    <a:pt x="815" y="1447"/>
                    <a:pt x="1147" y="1313"/>
                    <a:pt x="1478" y="1196"/>
                  </a:cubicBezTo>
                  <a:cubicBezTo>
                    <a:pt x="1873" y="1050"/>
                    <a:pt x="2268" y="926"/>
                    <a:pt x="2663" y="824"/>
                  </a:cubicBezTo>
                  <a:cubicBezTo>
                    <a:pt x="3058" y="722"/>
                    <a:pt x="3464" y="632"/>
                    <a:pt x="3871" y="576"/>
                  </a:cubicBezTo>
                  <a:cubicBezTo>
                    <a:pt x="4265" y="519"/>
                    <a:pt x="4672" y="485"/>
                    <a:pt x="5089" y="474"/>
                  </a:cubicBezTo>
                  <a:cubicBezTo>
                    <a:pt x="5163" y="472"/>
                    <a:pt x="5238" y="471"/>
                    <a:pt x="5312" y="471"/>
                  </a:cubicBezTo>
                  <a:cubicBezTo>
                    <a:pt x="6052" y="471"/>
                    <a:pt x="6798" y="573"/>
                    <a:pt x="7515" y="768"/>
                  </a:cubicBezTo>
                  <a:cubicBezTo>
                    <a:pt x="7899" y="869"/>
                    <a:pt x="8283" y="1005"/>
                    <a:pt x="8655" y="1174"/>
                  </a:cubicBezTo>
                  <a:cubicBezTo>
                    <a:pt x="9016" y="1343"/>
                    <a:pt x="9343" y="1569"/>
                    <a:pt x="9625" y="1851"/>
                  </a:cubicBezTo>
                  <a:cubicBezTo>
                    <a:pt x="10201" y="2438"/>
                    <a:pt x="10562" y="3182"/>
                    <a:pt x="10686" y="3995"/>
                  </a:cubicBezTo>
                  <a:cubicBezTo>
                    <a:pt x="10810" y="4807"/>
                    <a:pt x="10743" y="5642"/>
                    <a:pt x="10494" y="6432"/>
                  </a:cubicBezTo>
                  <a:cubicBezTo>
                    <a:pt x="10370" y="6827"/>
                    <a:pt x="10201" y="7211"/>
                    <a:pt x="9987" y="7561"/>
                  </a:cubicBezTo>
                  <a:cubicBezTo>
                    <a:pt x="9772" y="7922"/>
                    <a:pt x="9501" y="8238"/>
                    <a:pt x="9174" y="8497"/>
                  </a:cubicBezTo>
                  <a:cubicBezTo>
                    <a:pt x="8847" y="8768"/>
                    <a:pt x="8486" y="8982"/>
                    <a:pt x="8113" y="9152"/>
                  </a:cubicBezTo>
                  <a:cubicBezTo>
                    <a:pt x="7730" y="9321"/>
                    <a:pt x="7312" y="9434"/>
                    <a:pt x="6895" y="9479"/>
                  </a:cubicBezTo>
                  <a:cubicBezTo>
                    <a:pt x="7312" y="9445"/>
                    <a:pt x="7730" y="9344"/>
                    <a:pt x="8113" y="9174"/>
                  </a:cubicBezTo>
                  <a:cubicBezTo>
                    <a:pt x="8497" y="9005"/>
                    <a:pt x="8869" y="8802"/>
                    <a:pt x="9197" y="8542"/>
                  </a:cubicBezTo>
                  <a:cubicBezTo>
                    <a:pt x="9535" y="8283"/>
                    <a:pt x="9817" y="7956"/>
                    <a:pt x="10032" y="7595"/>
                  </a:cubicBezTo>
                  <a:cubicBezTo>
                    <a:pt x="10269" y="7245"/>
                    <a:pt x="10449" y="6861"/>
                    <a:pt x="10596" y="6466"/>
                  </a:cubicBezTo>
                  <a:cubicBezTo>
                    <a:pt x="10901" y="5665"/>
                    <a:pt x="11002" y="4807"/>
                    <a:pt x="10912" y="3961"/>
                  </a:cubicBezTo>
                  <a:cubicBezTo>
                    <a:pt x="10822" y="3092"/>
                    <a:pt x="10460" y="2268"/>
                    <a:pt x="9874" y="1614"/>
                  </a:cubicBezTo>
                  <a:cubicBezTo>
                    <a:pt x="9569" y="1287"/>
                    <a:pt x="9219" y="1016"/>
                    <a:pt x="8836" y="813"/>
                  </a:cubicBezTo>
                  <a:cubicBezTo>
                    <a:pt x="8441" y="621"/>
                    <a:pt x="8034" y="474"/>
                    <a:pt x="7617" y="361"/>
                  </a:cubicBezTo>
                  <a:cubicBezTo>
                    <a:pt x="6793" y="124"/>
                    <a:pt x="5936" y="0"/>
                    <a:pt x="50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26"/>
            <p:cNvSpPr/>
            <p:nvPr/>
          </p:nvSpPr>
          <p:spPr>
            <a:xfrm>
              <a:off x="712238" y="119191"/>
              <a:ext cx="61227" cy="59682"/>
            </a:xfrm>
            <a:custGeom>
              <a:rect b="b" l="l" r="r" t="t"/>
              <a:pathLst>
                <a:path extrusionOk="0" h="1739" w="1784">
                  <a:moveTo>
                    <a:pt x="0" y="1"/>
                  </a:moveTo>
                  <a:lnTo>
                    <a:pt x="0" y="1"/>
                  </a:lnTo>
                  <a:cubicBezTo>
                    <a:pt x="57" y="125"/>
                    <a:pt x="136" y="238"/>
                    <a:pt x="215" y="351"/>
                  </a:cubicBezTo>
                  <a:cubicBezTo>
                    <a:pt x="294" y="452"/>
                    <a:pt x="372" y="565"/>
                    <a:pt x="451" y="678"/>
                  </a:cubicBezTo>
                  <a:cubicBezTo>
                    <a:pt x="542" y="791"/>
                    <a:pt x="632" y="904"/>
                    <a:pt x="734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23" y="1637"/>
                    <a:pt x="1648" y="1694"/>
                    <a:pt x="1783" y="1739"/>
                  </a:cubicBezTo>
                  <a:cubicBezTo>
                    <a:pt x="1727" y="1615"/>
                    <a:pt x="1670" y="1490"/>
                    <a:pt x="1602" y="1366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58" y="464"/>
                    <a:pt x="609" y="227"/>
                    <a:pt x="384" y="136"/>
                  </a:cubicBezTo>
                  <a:cubicBezTo>
                    <a:pt x="260" y="80"/>
                    <a:pt x="136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26"/>
            <p:cNvSpPr/>
            <p:nvPr/>
          </p:nvSpPr>
          <p:spPr>
            <a:xfrm>
              <a:off x="742062" y="109513"/>
              <a:ext cx="30613" cy="57761"/>
            </a:xfrm>
            <a:custGeom>
              <a:rect b="b" l="l" r="r" t="t"/>
              <a:pathLst>
                <a:path extrusionOk="0" h="1683" w="892">
                  <a:moveTo>
                    <a:pt x="0" y="1"/>
                  </a:moveTo>
                  <a:cubicBezTo>
                    <a:pt x="0" y="114"/>
                    <a:pt x="11" y="215"/>
                    <a:pt x="45" y="328"/>
                  </a:cubicBezTo>
                  <a:cubicBezTo>
                    <a:pt x="68" y="418"/>
                    <a:pt x="102" y="520"/>
                    <a:pt x="124" y="621"/>
                  </a:cubicBezTo>
                  <a:cubicBezTo>
                    <a:pt x="158" y="734"/>
                    <a:pt x="203" y="836"/>
                    <a:pt x="248" y="937"/>
                  </a:cubicBezTo>
                  <a:cubicBezTo>
                    <a:pt x="339" y="1141"/>
                    <a:pt x="474" y="1321"/>
                    <a:pt x="632" y="1490"/>
                  </a:cubicBezTo>
                  <a:cubicBezTo>
                    <a:pt x="700" y="1558"/>
                    <a:pt x="790" y="1626"/>
                    <a:pt x="880" y="1682"/>
                  </a:cubicBezTo>
                  <a:cubicBezTo>
                    <a:pt x="891" y="1569"/>
                    <a:pt x="891" y="1468"/>
                    <a:pt x="869" y="1355"/>
                  </a:cubicBezTo>
                  <a:cubicBezTo>
                    <a:pt x="835" y="1141"/>
                    <a:pt x="767" y="926"/>
                    <a:pt x="688" y="734"/>
                  </a:cubicBezTo>
                  <a:cubicBezTo>
                    <a:pt x="587" y="520"/>
                    <a:pt x="451" y="339"/>
                    <a:pt x="282" y="181"/>
                  </a:cubicBezTo>
                  <a:cubicBezTo>
                    <a:pt x="192" y="114"/>
                    <a:pt x="102" y="46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26"/>
            <p:cNvSpPr/>
            <p:nvPr/>
          </p:nvSpPr>
          <p:spPr>
            <a:xfrm>
              <a:off x="768385" y="103713"/>
              <a:ext cx="17469" cy="63938"/>
            </a:xfrm>
            <a:custGeom>
              <a:rect b="b" l="l" r="r" t="t"/>
              <a:pathLst>
                <a:path extrusionOk="0" h="1863" w="509">
                  <a:moveTo>
                    <a:pt x="91" y="1"/>
                  </a:moveTo>
                  <a:cubicBezTo>
                    <a:pt x="45" y="102"/>
                    <a:pt x="23" y="204"/>
                    <a:pt x="23" y="317"/>
                  </a:cubicBezTo>
                  <a:cubicBezTo>
                    <a:pt x="12" y="407"/>
                    <a:pt x="0" y="520"/>
                    <a:pt x="0" y="621"/>
                  </a:cubicBezTo>
                  <a:cubicBezTo>
                    <a:pt x="0" y="734"/>
                    <a:pt x="0" y="836"/>
                    <a:pt x="12" y="948"/>
                  </a:cubicBezTo>
                  <a:cubicBezTo>
                    <a:pt x="34" y="1163"/>
                    <a:pt x="79" y="1377"/>
                    <a:pt x="170" y="1580"/>
                  </a:cubicBezTo>
                  <a:cubicBezTo>
                    <a:pt x="203" y="1682"/>
                    <a:pt x="260" y="1772"/>
                    <a:pt x="316" y="1862"/>
                  </a:cubicBezTo>
                  <a:cubicBezTo>
                    <a:pt x="373" y="1772"/>
                    <a:pt x="418" y="1671"/>
                    <a:pt x="440" y="1558"/>
                  </a:cubicBezTo>
                  <a:cubicBezTo>
                    <a:pt x="497" y="1343"/>
                    <a:pt x="508" y="1118"/>
                    <a:pt x="486" y="903"/>
                  </a:cubicBezTo>
                  <a:cubicBezTo>
                    <a:pt x="463" y="666"/>
                    <a:pt x="395" y="452"/>
                    <a:pt x="282" y="249"/>
                  </a:cubicBezTo>
                  <a:cubicBezTo>
                    <a:pt x="226" y="159"/>
                    <a:pt x="158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26"/>
            <p:cNvSpPr/>
            <p:nvPr/>
          </p:nvSpPr>
          <p:spPr>
            <a:xfrm>
              <a:off x="791243" y="100247"/>
              <a:ext cx="97229" cy="76705"/>
            </a:xfrm>
            <a:custGeom>
              <a:rect b="b" l="l" r="r" t="t"/>
              <a:pathLst>
                <a:path extrusionOk="0" h="2235" w="2833">
                  <a:moveTo>
                    <a:pt x="2471" y="0"/>
                  </a:moveTo>
                  <a:cubicBezTo>
                    <a:pt x="2392" y="0"/>
                    <a:pt x="2302" y="11"/>
                    <a:pt x="2223" y="34"/>
                  </a:cubicBezTo>
                  <a:cubicBezTo>
                    <a:pt x="2133" y="56"/>
                    <a:pt x="2043" y="90"/>
                    <a:pt x="1941" y="124"/>
                  </a:cubicBezTo>
                  <a:cubicBezTo>
                    <a:pt x="1828" y="158"/>
                    <a:pt x="1727" y="203"/>
                    <a:pt x="1636" y="271"/>
                  </a:cubicBezTo>
                  <a:cubicBezTo>
                    <a:pt x="1535" y="327"/>
                    <a:pt x="1433" y="395"/>
                    <a:pt x="1343" y="463"/>
                  </a:cubicBezTo>
                  <a:lnTo>
                    <a:pt x="1072" y="700"/>
                  </a:lnTo>
                  <a:cubicBezTo>
                    <a:pt x="767" y="1004"/>
                    <a:pt x="508" y="1354"/>
                    <a:pt x="293" y="1726"/>
                  </a:cubicBezTo>
                  <a:lnTo>
                    <a:pt x="79" y="2099"/>
                  </a:lnTo>
                  <a:cubicBezTo>
                    <a:pt x="23" y="2178"/>
                    <a:pt x="0" y="2234"/>
                    <a:pt x="0" y="2234"/>
                  </a:cubicBezTo>
                  <a:cubicBezTo>
                    <a:pt x="181" y="2144"/>
                    <a:pt x="339" y="2042"/>
                    <a:pt x="497" y="1907"/>
                  </a:cubicBezTo>
                  <a:cubicBezTo>
                    <a:pt x="632" y="1794"/>
                    <a:pt x="779" y="1659"/>
                    <a:pt x="937" y="1512"/>
                  </a:cubicBezTo>
                  <a:lnTo>
                    <a:pt x="1162" y="1275"/>
                  </a:lnTo>
                  <a:cubicBezTo>
                    <a:pt x="1241" y="1196"/>
                    <a:pt x="1320" y="1117"/>
                    <a:pt x="1399" y="1049"/>
                  </a:cubicBezTo>
                  <a:cubicBezTo>
                    <a:pt x="1557" y="891"/>
                    <a:pt x="1715" y="756"/>
                    <a:pt x="1873" y="621"/>
                  </a:cubicBezTo>
                  <a:cubicBezTo>
                    <a:pt x="1952" y="553"/>
                    <a:pt x="2031" y="497"/>
                    <a:pt x="2110" y="440"/>
                  </a:cubicBezTo>
                  <a:cubicBezTo>
                    <a:pt x="2189" y="395"/>
                    <a:pt x="2257" y="339"/>
                    <a:pt x="2325" y="293"/>
                  </a:cubicBezTo>
                  <a:cubicBezTo>
                    <a:pt x="2392" y="248"/>
                    <a:pt x="2460" y="214"/>
                    <a:pt x="2528" y="181"/>
                  </a:cubicBezTo>
                  <a:lnTo>
                    <a:pt x="2686" y="90"/>
                  </a:lnTo>
                  <a:cubicBezTo>
                    <a:pt x="2776" y="34"/>
                    <a:pt x="2832" y="0"/>
                    <a:pt x="283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26"/>
            <p:cNvSpPr/>
            <p:nvPr/>
          </p:nvSpPr>
          <p:spPr>
            <a:xfrm>
              <a:off x="835378" y="124648"/>
              <a:ext cx="72072" cy="21587"/>
            </a:xfrm>
            <a:custGeom>
              <a:rect b="b" l="l" r="r" t="t"/>
              <a:pathLst>
                <a:path extrusionOk="0" h="629" w="2100">
                  <a:moveTo>
                    <a:pt x="1503" y="0"/>
                  </a:moveTo>
                  <a:cubicBezTo>
                    <a:pt x="1327" y="0"/>
                    <a:pt x="1152" y="18"/>
                    <a:pt x="982" y="56"/>
                  </a:cubicBezTo>
                  <a:cubicBezTo>
                    <a:pt x="847" y="90"/>
                    <a:pt x="711" y="135"/>
                    <a:pt x="587" y="203"/>
                  </a:cubicBezTo>
                  <a:cubicBezTo>
                    <a:pt x="463" y="237"/>
                    <a:pt x="362" y="293"/>
                    <a:pt x="271" y="372"/>
                  </a:cubicBezTo>
                  <a:cubicBezTo>
                    <a:pt x="170" y="440"/>
                    <a:pt x="79" y="530"/>
                    <a:pt x="0" y="621"/>
                  </a:cubicBezTo>
                  <a:cubicBezTo>
                    <a:pt x="63" y="626"/>
                    <a:pt x="125" y="629"/>
                    <a:pt x="187" y="629"/>
                  </a:cubicBezTo>
                  <a:cubicBezTo>
                    <a:pt x="249" y="629"/>
                    <a:pt x="311" y="626"/>
                    <a:pt x="373" y="621"/>
                  </a:cubicBezTo>
                  <a:cubicBezTo>
                    <a:pt x="474" y="609"/>
                    <a:pt x="587" y="598"/>
                    <a:pt x="711" y="587"/>
                  </a:cubicBezTo>
                  <a:cubicBezTo>
                    <a:pt x="836" y="587"/>
                    <a:pt x="948" y="553"/>
                    <a:pt x="1084" y="530"/>
                  </a:cubicBezTo>
                  <a:cubicBezTo>
                    <a:pt x="1332" y="474"/>
                    <a:pt x="1569" y="395"/>
                    <a:pt x="1795" y="282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7" y="56"/>
                    <a:pt x="1874" y="22"/>
                    <a:pt x="1750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26"/>
            <p:cNvSpPr/>
            <p:nvPr/>
          </p:nvSpPr>
          <p:spPr>
            <a:xfrm>
              <a:off x="785820" y="191641"/>
              <a:ext cx="109618" cy="75538"/>
            </a:xfrm>
            <a:custGeom>
              <a:rect b="b" l="l" r="r" t="t"/>
              <a:pathLst>
                <a:path extrusionOk="0" h="2201" w="3194">
                  <a:moveTo>
                    <a:pt x="0" y="0"/>
                  </a:moveTo>
                  <a:cubicBezTo>
                    <a:pt x="0" y="0"/>
                    <a:pt x="57" y="34"/>
                    <a:pt x="147" y="90"/>
                  </a:cubicBezTo>
                  <a:cubicBezTo>
                    <a:pt x="203" y="124"/>
                    <a:pt x="271" y="147"/>
                    <a:pt x="327" y="192"/>
                  </a:cubicBezTo>
                  <a:cubicBezTo>
                    <a:pt x="384" y="237"/>
                    <a:pt x="451" y="293"/>
                    <a:pt x="519" y="339"/>
                  </a:cubicBezTo>
                  <a:cubicBezTo>
                    <a:pt x="655" y="429"/>
                    <a:pt x="813" y="587"/>
                    <a:pt x="993" y="711"/>
                  </a:cubicBezTo>
                  <a:cubicBezTo>
                    <a:pt x="1083" y="779"/>
                    <a:pt x="1162" y="846"/>
                    <a:pt x="1264" y="925"/>
                  </a:cubicBezTo>
                  <a:cubicBezTo>
                    <a:pt x="1354" y="1004"/>
                    <a:pt x="1444" y="1072"/>
                    <a:pt x="1546" y="1151"/>
                  </a:cubicBezTo>
                  <a:cubicBezTo>
                    <a:pt x="1896" y="1422"/>
                    <a:pt x="2257" y="1681"/>
                    <a:pt x="2641" y="1918"/>
                  </a:cubicBezTo>
                  <a:cubicBezTo>
                    <a:pt x="2821" y="2020"/>
                    <a:pt x="3002" y="2110"/>
                    <a:pt x="3194" y="2200"/>
                  </a:cubicBezTo>
                  <a:cubicBezTo>
                    <a:pt x="3081" y="2020"/>
                    <a:pt x="2957" y="1851"/>
                    <a:pt x="2821" y="1693"/>
                  </a:cubicBezTo>
                  <a:cubicBezTo>
                    <a:pt x="2686" y="1535"/>
                    <a:pt x="2539" y="1377"/>
                    <a:pt x="2381" y="1241"/>
                  </a:cubicBezTo>
                  <a:cubicBezTo>
                    <a:pt x="2212" y="1072"/>
                    <a:pt x="2020" y="914"/>
                    <a:pt x="1839" y="756"/>
                  </a:cubicBezTo>
                  <a:cubicBezTo>
                    <a:pt x="1636" y="609"/>
                    <a:pt x="1433" y="474"/>
                    <a:pt x="1230" y="350"/>
                  </a:cubicBezTo>
                  <a:cubicBezTo>
                    <a:pt x="1038" y="248"/>
                    <a:pt x="835" y="147"/>
                    <a:pt x="632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26"/>
            <p:cNvSpPr/>
            <p:nvPr/>
          </p:nvSpPr>
          <p:spPr>
            <a:xfrm>
              <a:off x="812521" y="189307"/>
              <a:ext cx="47293" cy="20146"/>
            </a:xfrm>
            <a:custGeom>
              <a:rect b="b" l="l" r="r" t="t"/>
              <a:pathLst>
                <a:path extrusionOk="0" h="587" w="1378">
                  <a:moveTo>
                    <a:pt x="260" y="0"/>
                  </a:moveTo>
                  <a:cubicBezTo>
                    <a:pt x="181" y="12"/>
                    <a:pt x="91" y="23"/>
                    <a:pt x="1" y="57"/>
                  </a:cubicBezTo>
                  <a:cubicBezTo>
                    <a:pt x="46" y="136"/>
                    <a:pt x="102" y="203"/>
                    <a:pt x="170" y="260"/>
                  </a:cubicBezTo>
                  <a:cubicBezTo>
                    <a:pt x="294" y="384"/>
                    <a:pt x="441" y="474"/>
                    <a:pt x="599" y="531"/>
                  </a:cubicBezTo>
                  <a:cubicBezTo>
                    <a:pt x="714" y="569"/>
                    <a:pt x="835" y="587"/>
                    <a:pt x="954" y="587"/>
                  </a:cubicBezTo>
                  <a:cubicBezTo>
                    <a:pt x="1010" y="587"/>
                    <a:pt x="1064" y="583"/>
                    <a:pt x="1118" y="576"/>
                  </a:cubicBezTo>
                  <a:cubicBezTo>
                    <a:pt x="1208" y="576"/>
                    <a:pt x="1298" y="542"/>
                    <a:pt x="1377" y="508"/>
                  </a:cubicBezTo>
                  <a:cubicBezTo>
                    <a:pt x="1321" y="440"/>
                    <a:pt x="1265" y="373"/>
                    <a:pt x="1197" y="316"/>
                  </a:cubicBezTo>
                  <a:cubicBezTo>
                    <a:pt x="1061" y="215"/>
                    <a:pt x="926" y="136"/>
                    <a:pt x="768" y="79"/>
                  </a:cubicBezTo>
                  <a:cubicBezTo>
                    <a:pt x="599" y="23"/>
                    <a:pt x="430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26"/>
            <p:cNvSpPr/>
            <p:nvPr/>
          </p:nvSpPr>
          <p:spPr>
            <a:xfrm>
              <a:off x="1037145" y="202486"/>
              <a:ext cx="80583" cy="72827"/>
            </a:xfrm>
            <a:custGeom>
              <a:rect b="b" l="l" r="r" t="t"/>
              <a:pathLst>
                <a:path extrusionOk="0" h="2122" w="2348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3" y="45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8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99" y="1862"/>
                    <a:pt x="2167" y="1963"/>
                    <a:pt x="2235" y="2020"/>
                  </a:cubicBezTo>
                  <a:cubicBezTo>
                    <a:pt x="2303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25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27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6" y="68"/>
                    <a:pt x="271" y="34"/>
                    <a:pt x="147" y="23"/>
                  </a:cubicBezTo>
                  <a:cubicBezTo>
                    <a:pt x="57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26"/>
            <p:cNvSpPr/>
            <p:nvPr/>
          </p:nvSpPr>
          <p:spPr>
            <a:xfrm>
              <a:off x="1062336" y="200907"/>
              <a:ext cx="57349" cy="41870"/>
            </a:xfrm>
            <a:custGeom>
              <a:rect b="b" l="l" r="r" t="t"/>
              <a:pathLst>
                <a:path extrusionOk="0" h="1220" w="1671">
                  <a:moveTo>
                    <a:pt x="0" y="1"/>
                  </a:moveTo>
                  <a:cubicBezTo>
                    <a:pt x="56" y="102"/>
                    <a:pt x="124" y="193"/>
                    <a:pt x="203" y="283"/>
                  </a:cubicBezTo>
                  <a:cubicBezTo>
                    <a:pt x="271" y="373"/>
                    <a:pt x="361" y="452"/>
                    <a:pt x="440" y="520"/>
                  </a:cubicBezTo>
                  <a:cubicBezTo>
                    <a:pt x="497" y="565"/>
                    <a:pt x="542" y="599"/>
                    <a:pt x="587" y="644"/>
                  </a:cubicBezTo>
                  <a:cubicBezTo>
                    <a:pt x="643" y="667"/>
                    <a:pt x="700" y="712"/>
                    <a:pt x="745" y="757"/>
                  </a:cubicBezTo>
                  <a:cubicBezTo>
                    <a:pt x="925" y="904"/>
                    <a:pt x="1117" y="1028"/>
                    <a:pt x="1332" y="1118"/>
                  </a:cubicBezTo>
                  <a:cubicBezTo>
                    <a:pt x="1433" y="1163"/>
                    <a:pt x="1546" y="1197"/>
                    <a:pt x="1670" y="1220"/>
                  </a:cubicBezTo>
                  <a:cubicBezTo>
                    <a:pt x="1625" y="1107"/>
                    <a:pt x="1580" y="1005"/>
                    <a:pt x="1512" y="915"/>
                  </a:cubicBezTo>
                  <a:cubicBezTo>
                    <a:pt x="1377" y="700"/>
                    <a:pt x="1196" y="509"/>
                    <a:pt x="1004" y="351"/>
                  </a:cubicBezTo>
                  <a:cubicBezTo>
                    <a:pt x="903" y="272"/>
                    <a:pt x="790" y="215"/>
                    <a:pt x="666" y="170"/>
                  </a:cubicBezTo>
                  <a:cubicBezTo>
                    <a:pt x="564" y="125"/>
                    <a:pt x="463" y="80"/>
                    <a:pt x="350" y="57"/>
                  </a:cubicBezTo>
                  <a:cubicBezTo>
                    <a:pt x="237" y="23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26"/>
            <p:cNvSpPr/>
            <p:nvPr/>
          </p:nvSpPr>
          <p:spPr>
            <a:xfrm>
              <a:off x="673868" y="476668"/>
              <a:ext cx="51549" cy="95684"/>
            </a:xfrm>
            <a:custGeom>
              <a:rect b="b" l="l" r="r" t="t"/>
              <a:pathLst>
                <a:path extrusionOk="0" h="2788" w="1502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57" y="700"/>
                    <a:pt x="91" y="869"/>
                    <a:pt x="159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904" y="2336"/>
                  </a:cubicBezTo>
                  <a:cubicBezTo>
                    <a:pt x="960" y="2392"/>
                    <a:pt x="1028" y="2449"/>
                    <a:pt x="1084" y="2494"/>
                  </a:cubicBezTo>
                  <a:cubicBezTo>
                    <a:pt x="1220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5" y="2099"/>
                  </a:cubicBezTo>
                  <a:cubicBezTo>
                    <a:pt x="1129" y="2020"/>
                    <a:pt x="1096" y="1941"/>
                    <a:pt x="1062" y="1862"/>
                  </a:cubicBezTo>
                  <a:cubicBezTo>
                    <a:pt x="983" y="1704"/>
                    <a:pt x="892" y="1546"/>
                    <a:pt x="802" y="1377"/>
                  </a:cubicBezTo>
                  <a:cubicBezTo>
                    <a:pt x="723" y="1196"/>
                    <a:pt x="633" y="1027"/>
                    <a:pt x="543" y="869"/>
                  </a:cubicBezTo>
                  <a:cubicBezTo>
                    <a:pt x="509" y="790"/>
                    <a:pt x="452" y="711"/>
                    <a:pt x="407" y="643"/>
                  </a:cubicBezTo>
                  <a:cubicBezTo>
                    <a:pt x="373" y="564"/>
                    <a:pt x="340" y="497"/>
                    <a:pt x="294" y="429"/>
                  </a:cubicBezTo>
                  <a:cubicBezTo>
                    <a:pt x="215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26"/>
            <p:cNvSpPr/>
            <p:nvPr/>
          </p:nvSpPr>
          <p:spPr>
            <a:xfrm>
              <a:off x="650256" y="483258"/>
              <a:ext cx="26770" cy="55392"/>
            </a:xfrm>
            <a:custGeom>
              <a:rect b="b" l="l" r="r" t="t"/>
              <a:pathLst>
                <a:path extrusionOk="0" h="1614" w="780">
                  <a:moveTo>
                    <a:pt x="46" y="0"/>
                  </a:moveTo>
                  <a:cubicBezTo>
                    <a:pt x="12" y="90"/>
                    <a:pt x="1" y="203"/>
                    <a:pt x="1" y="305"/>
                  </a:cubicBezTo>
                  <a:cubicBezTo>
                    <a:pt x="1" y="519"/>
                    <a:pt x="57" y="733"/>
                    <a:pt x="147" y="925"/>
                  </a:cubicBezTo>
                  <a:cubicBezTo>
                    <a:pt x="249" y="1117"/>
                    <a:pt x="373" y="1286"/>
                    <a:pt x="520" y="1433"/>
                  </a:cubicBezTo>
                  <a:cubicBezTo>
                    <a:pt x="587" y="1501"/>
                    <a:pt x="678" y="1569"/>
                    <a:pt x="768" y="1614"/>
                  </a:cubicBezTo>
                  <a:cubicBezTo>
                    <a:pt x="779" y="1512"/>
                    <a:pt x="779" y="1411"/>
                    <a:pt x="768" y="1309"/>
                  </a:cubicBezTo>
                  <a:cubicBezTo>
                    <a:pt x="734" y="1106"/>
                    <a:pt x="678" y="903"/>
                    <a:pt x="587" y="722"/>
                  </a:cubicBezTo>
                  <a:cubicBezTo>
                    <a:pt x="542" y="621"/>
                    <a:pt x="486" y="542"/>
                    <a:pt x="429" y="451"/>
                  </a:cubicBezTo>
                  <a:cubicBezTo>
                    <a:pt x="373" y="372"/>
                    <a:pt x="305" y="293"/>
                    <a:pt x="260" y="226"/>
                  </a:cubicBezTo>
                  <a:cubicBezTo>
                    <a:pt x="192" y="135"/>
                    <a:pt x="125" y="68"/>
                    <a:pt x="4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26"/>
            <p:cNvSpPr/>
            <p:nvPr/>
          </p:nvSpPr>
          <p:spPr>
            <a:xfrm>
              <a:off x="725005" y="210585"/>
              <a:ext cx="41459" cy="74028"/>
            </a:xfrm>
            <a:custGeom>
              <a:rect b="b" l="l" r="r" t="t"/>
              <a:pathLst>
                <a:path extrusionOk="0" h="2157" w="1208">
                  <a:moveTo>
                    <a:pt x="1208" y="1"/>
                  </a:moveTo>
                  <a:cubicBezTo>
                    <a:pt x="1174" y="12"/>
                    <a:pt x="1140" y="24"/>
                    <a:pt x="1095" y="35"/>
                  </a:cubicBezTo>
                  <a:cubicBezTo>
                    <a:pt x="1005" y="69"/>
                    <a:pt x="903" y="114"/>
                    <a:pt x="813" y="182"/>
                  </a:cubicBezTo>
                  <a:cubicBezTo>
                    <a:pt x="700" y="261"/>
                    <a:pt x="587" y="351"/>
                    <a:pt x="497" y="475"/>
                  </a:cubicBezTo>
                  <a:cubicBezTo>
                    <a:pt x="395" y="599"/>
                    <a:pt x="305" y="734"/>
                    <a:pt x="237" y="881"/>
                  </a:cubicBezTo>
                  <a:cubicBezTo>
                    <a:pt x="113" y="1152"/>
                    <a:pt x="34" y="1445"/>
                    <a:pt x="12" y="1739"/>
                  </a:cubicBezTo>
                  <a:cubicBezTo>
                    <a:pt x="0" y="1874"/>
                    <a:pt x="0" y="2021"/>
                    <a:pt x="23" y="2156"/>
                  </a:cubicBezTo>
                  <a:cubicBezTo>
                    <a:pt x="113" y="2055"/>
                    <a:pt x="204" y="1942"/>
                    <a:pt x="271" y="1829"/>
                  </a:cubicBezTo>
                  <a:cubicBezTo>
                    <a:pt x="339" y="1727"/>
                    <a:pt x="407" y="1603"/>
                    <a:pt x="474" y="1479"/>
                  </a:cubicBezTo>
                  <a:cubicBezTo>
                    <a:pt x="542" y="1355"/>
                    <a:pt x="610" y="1220"/>
                    <a:pt x="666" y="1084"/>
                  </a:cubicBezTo>
                  <a:cubicBezTo>
                    <a:pt x="734" y="949"/>
                    <a:pt x="802" y="825"/>
                    <a:pt x="858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2" y="249"/>
                    <a:pt x="1129" y="170"/>
                    <a:pt x="1163" y="114"/>
                  </a:cubicBezTo>
                  <a:cubicBezTo>
                    <a:pt x="1197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26"/>
            <p:cNvSpPr/>
            <p:nvPr/>
          </p:nvSpPr>
          <p:spPr>
            <a:xfrm>
              <a:off x="764130" y="210997"/>
              <a:ext cx="17846" cy="71660"/>
            </a:xfrm>
            <a:custGeom>
              <a:rect b="b" l="l" r="r" t="t"/>
              <a:pathLst>
                <a:path extrusionOk="0" h="2088" w="520">
                  <a:moveTo>
                    <a:pt x="260" y="0"/>
                  </a:moveTo>
                  <a:cubicBezTo>
                    <a:pt x="192" y="102"/>
                    <a:pt x="136" y="203"/>
                    <a:pt x="102" y="316"/>
                  </a:cubicBezTo>
                  <a:cubicBezTo>
                    <a:pt x="23" y="553"/>
                    <a:pt x="0" y="813"/>
                    <a:pt x="23" y="1072"/>
                  </a:cubicBezTo>
                  <a:cubicBezTo>
                    <a:pt x="45" y="1309"/>
                    <a:pt x="90" y="1546"/>
                    <a:pt x="181" y="1772"/>
                  </a:cubicBezTo>
                  <a:cubicBezTo>
                    <a:pt x="226" y="1885"/>
                    <a:pt x="271" y="1998"/>
                    <a:pt x="339" y="2088"/>
                  </a:cubicBezTo>
                  <a:cubicBezTo>
                    <a:pt x="395" y="1986"/>
                    <a:pt x="429" y="1873"/>
                    <a:pt x="452" y="1761"/>
                  </a:cubicBezTo>
                  <a:cubicBezTo>
                    <a:pt x="508" y="1512"/>
                    <a:pt x="519" y="1275"/>
                    <a:pt x="497" y="1027"/>
                  </a:cubicBezTo>
                  <a:cubicBezTo>
                    <a:pt x="485" y="903"/>
                    <a:pt x="474" y="790"/>
                    <a:pt x="452" y="666"/>
                  </a:cubicBezTo>
                  <a:cubicBezTo>
                    <a:pt x="429" y="553"/>
                    <a:pt x="395" y="440"/>
                    <a:pt x="373" y="339"/>
                  </a:cubicBezTo>
                  <a:cubicBezTo>
                    <a:pt x="350" y="226"/>
                    <a:pt x="305" y="113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26"/>
            <p:cNvSpPr/>
            <p:nvPr/>
          </p:nvSpPr>
          <p:spPr>
            <a:xfrm>
              <a:off x="653345" y="189685"/>
              <a:ext cx="100352" cy="86006"/>
            </a:xfrm>
            <a:custGeom>
              <a:rect b="b" l="l" r="r" t="t"/>
              <a:pathLst>
                <a:path extrusionOk="0" h="2506" w="2924">
                  <a:moveTo>
                    <a:pt x="2924" y="1"/>
                  </a:moveTo>
                  <a:cubicBezTo>
                    <a:pt x="2709" y="34"/>
                    <a:pt x="2506" y="91"/>
                    <a:pt x="2314" y="181"/>
                  </a:cubicBezTo>
                  <a:cubicBezTo>
                    <a:pt x="2122" y="260"/>
                    <a:pt x="1931" y="350"/>
                    <a:pt x="1739" y="463"/>
                  </a:cubicBezTo>
                  <a:cubicBezTo>
                    <a:pt x="1637" y="520"/>
                    <a:pt x="1536" y="587"/>
                    <a:pt x="1434" y="655"/>
                  </a:cubicBezTo>
                  <a:cubicBezTo>
                    <a:pt x="1332" y="723"/>
                    <a:pt x="1242" y="802"/>
                    <a:pt x="1141" y="870"/>
                  </a:cubicBezTo>
                  <a:cubicBezTo>
                    <a:pt x="1039" y="949"/>
                    <a:pt x="949" y="1039"/>
                    <a:pt x="859" y="1118"/>
                  </a:cubicBezTo>
                  <a:cubicBezTo>
                    <a:pt x="768" y="1208"/>
                    <a:pt x="678" y="1287"/>
                    <a:pt x="599" y="1377"/>
                  </a:cubicBezTo>
                  <a:cubicBezTo>
                    <a:pt x="531" y="1468"/>
                    <a:pt x="452" y="1569"/>
                    <a:pt x="385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36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25" y="2382"/>
                  </a:cubicBezTo>
                  <a:cubicBezTo>
                    <a:pt x="159" y="2348"/>
                    <a:pt x="204" y="2291"/>
                    <a:pt x="260" y="2235"/>
                  </a:cubicBezTo>
                  <a:cubicBezTo>
                    <a:pt x="306" y="2190"/>
                    <a:pt x="373" y="2133"/>
                    <a:pt x="441" y="2077"/>
                  </a:cubicBezTo>
                  <a:cubicBezTo>
                    <a:pt x="509" y="2021"/>
                    <a:pt x="565" y="1953"/>
                    <a:pt x="655" y="1896"/>
                  </a:cubicBezTo>
                  <a:cubicBezTo>
                    <a:pt x="734" y="1829"/>
                    <a:pt x="825" y="1761"/>
                    <a:pt x="892" y="1682"/>
                  </a:cubicBezTo>
                  <a:cubicBezTo>
                    <a:pt x="971" y="1614"/>
                    <a:pt x="1073" y="1547"/>
                    <a:pt x="1163" y="1468"/>
                  </a:cubicBezTo>
                  <a:cubicBezTo>
                    <a:pt x="1253" y="1400"/>
                    <a:pt x="1344" y="1321"/>
                    <a:pt x="1434" y="1253"/>
                  </a:cubicBezTo>
                  <a:cubicBezTo>
                    <a:pt x="1806" y="949"/>
                    <a:pt x="2179" y="655"/>
                    <a:pt x="2461" y="418"/>
                  </a:cubicBezTo>
                  <a:cubicBezTo>
                    <a:pt x="2596" y="294"/>
                    <a:pt x="2720" y="192"/>
                    <a:pt x="2799" y="125"/>
                  </a:cubicBezTo>
                  <a:cubicBezTo>
                    <a:pt x="2878" y="46"/>
                    <a:pt x="2924" y="1"/>
                    <a:pt x="292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26"/>
            <p:cNvSpPr/>
            <p:nvPr/>
          </p:nvSpPr>
          <p:spPr>
            <a:xfrm>
              <a:off x="644456" y="183232"/>
              <a:ext cx="122008" cy="33977"/>
            </a:xfrm>
            <a:custGeom>
              <a:rect b="b" l="l" r="r" t="t"/>
              <a:pathLst>
                <a:path extrusionOk="0" h="990" w="3555">
                  <a:moveTo>
                    <a:pt x="2615" y="1"/>
                  </a:moveTo>
                  <a:cubicBezTo>
                    <a:pt x="2529" y="1"/>
                    <a:pt x="2443" y="3"/>
                    <a:pt x="2359" y="8"/>
                  </a:cubicBezTo>
                  <a:cubicBezTo>
                    <a:pt x="2246" y="8"/>
                    <a:pt x="2133" y="19"/>
                    <a:pt x="2020" y="42"/>
                  </a:cubicBezTo>
                  <a:lnTo>
                    <a:pt x="1682" y="121"/>
                  </a:lnTo>
                  <a:cubicBezTo>
                    <a:pt x="1456" y="166"/>
                    <a:pt x="1230" y="234"/>
                    <a:pt x="1016" y="324"/>
                  </a:cubicBezTo>
                  <a:cubicBezTo>
                    <a:pt x="824" y="403"/>
                    <a:pt x="644" y="493"/>
                    <a:pt x="474" y="606"/>
                  </a:cubicBezTo>
                  <a:cubicBezTo>
                    <a:pt x="339" y="674"/>
                    <a:pt x="226" y="764"/>
                    <a:pt x="125" y="866"/>
                  </a:cubicBezTo>
                  <a:cubicBezTo>
                    <a:pt x="46" y="945"/>
                    <a:pt x="0" y="990"/>
                    <a:pt x="0" y="990"/>
                  </a:cubicBezTo>
                  <a:cubicBezTo>
                    <a:pt x="0" y="990"/>
                    <a:pt x="57" y="967"/>
                    <a:pt x="158" y="945"/>
                  </a:cubicBezTo>
                  <a:cubicBezTo>
                    <a:pt x="260" y="922"/>
                    <a:pt x="407" y="888"/>
                    <a:pt x="565" y="843"/>
                  </a:cubicBezTo>
                  <a:cubicBezTo>
                    <a:pt x="734" y="798"/>
                    <a:pt x="926" y="764"/>
                    <a:pt x="1129" y="719"/>
                  </a:cubicBezTo>
                  <a:cubicBezTo>
                    <a:pt x="1230" y="685"/>
                    <a:pt x="1343" y="674"/>
                    <a:pt x="1445" y="651"/>
                  </a:cubicBezTo>
                  <a:cubicBezTo>
                    <a:pt x="1558" y="617"/>
                    <a:pt x="1659" y="595"/>
                    <a:pt x="1772" y="572"/>
                  </a:cubicBezTo>
                  <a:lnTo>
                    <a:pt x="2991" y="301"/>
                  </a:lnTo>
                  <a:lnTo>
                    <a:pt x="3397" y="200"/>
                  </a:lnTo>
                  <a:cubicBezTo>
                    <a:pt x="3498" y="177"/>
                    <a:pt x="3555" y="155"/>
                    <a:pt x="3555" y="155"/>
                  </a:cubicBezTo>
                  <a:cubicBezTo>
                    <a:pt x="3555" y="155"/>
                    <a:pt x="3498" y="132"/>
                    <a:pt x="3397" y="110"/>
                  </a:cubicBezTo>
                  <a:cubicBezTo>
                    <a:pt x="3262" y="65"/>
                    <a:pt x="3115" y="31"/>
                    <a:pt x="2979" y="19"/>
                  </a:cubicBezTo>
                  <a:cubicBezTo>
                    <a:pt x="2860" y="6"/>
                    <a:pt x="2738" y="1"/>
                    <a:pt x="261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26"/>
            <p:cNvSpPr/>
            <p:nvPr/>
          </p:nvSpPr>
          <p:spPr>
            <a:xfrm>
              <a:off x="567373" y="389530"/>
              <a:ext cx="17846" cy="52304"/>
            </a:xfrm>
            <a:custGeom>
              <a:rect b="b" l="l" r="r" t="t"/>
              <a:pathLst>
                <a:path extrusionOk="0" h="1524" w="520">
                  <a:moveTo>
                    <a:pt x="430" y="0"/>
                  </a:moveTo>
                  <a:cubicBezTo>
                    <a:pt x="351" y="57"/>
                    <a:pt x="283" y="124"/>
                    <a:pt x="238" y="192"/>
                  </a:cubicBezTo>
                  <a:cubicBezTo>
                    <a:pt x="125" y="350"/>
                    <a:pt x="46" y="531"/>
                    <a:pt x="23" y="722"/>
                  </a:cubicBezTo>
                  <a:cubicBezTo>
                    <a:pt x="12" y="813"/>
                    <a:pt x="1" y="926"/>
                    <a:pt x="12" y="1027"/>
                  </a:cubicBezTo>
                  <a:cubicBezTo>
                    <a:pt x="12" y="1106"/>
                    <a:pt x="35" y="1196"/>
                    <a:pt x="69" y="1287"/>
                  </a:cubicBezTo>
                  <a:cubicBezTo>
                    <a:pt x="102" y="1366"/>
                    <a:pt x="148" y="1445"/>
                    <a:pt x="204" y="1524"/>
                  </a:cubicBezTo>
                  <a:cubicBezTo>
                    <a:pt x="260" y="1445"/>
                    <a:pt x="317" y="1366"/>
                    <a:pt x="351" y="1287"/>
                  </a:cubicBezTo>
                  <a:cubicBezTo>
                    <a:pt x="373" y="1208"/>
                    <a:pt x="418" y="1129"/>
                    <a:pt x="441" y="1050"/>
                  </a:cubicBezTo>
                  <a:cubicBezTo>
                    <a:pt x="463" y="959"/>
                    <a:pt x="486" y="880"/>
                    <a:pt x="497" y="790"/>
                  </a:cubicBezTo>
                  <a:cubicBezTo>
                    <a:pt x="520" y="621"/>
                    <a:pt x="520" y="440"/>
                    <a:pt x="497" y="271"/>
                  </a:cubicBezTo>
                  <a:cubicBezTo>
                    <a:pt x="486" y="181"/>
                    <a:pt x="463" y="91"/>
                    <a:pt x="43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26"/>
            <p:cNvSpPr/>
            <p:nvPr/>
          </p:nvSpPr>
          <p:spPr>
            <a:xfrm>
              <a:off x="903160" y="386407"/>
              <a:ext cx="58516" cy="40463"/>
            </a:xfrm>
            <a:custGeom>
              <a:rect b="b" l="l" r="r" t="t"/>
              <a:pathLst>
                <a:path extrusionOk="0" h="1179" w="1705">
                  <a:moveTo>
                    <a:pt x="0" y="1"/>
                  </a:moveTo>
                  <a:lnTo>
                    <a:pt x="0" y="1"/>
                  </a:lnTo>
                  <a:cubicBezTo>
                    <a:pt x="34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50" y="610"/>
                  </a:cubicBezTo>
                  <a:cubicBezTo>
                    <a:pt x="440" y="701"/>
                    <a:pt x="553" y="791"/>
                    <a:pt x="666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26" y="1179"/>
                    <a:pt x="1611" y="1179"/>
                  </a:cubicBezTo>
                  <a:cubicBezTo>
                    <a:pt x="1643" y="1179"/>
                    <a:pt x="1674" y="1178"/>
                    <a:pt x="1704" y="1175"/>
                  </a:cubicBezTo>
                  <a:cubicBezTo>
                    <a:pt x="1636" y="1084"/>
                    <a:pt x="1569" y="994"/>
                    <a:pt x="1478" y="915"/>
                  </a:cubicBezTo>
                  <a:cubicBezTo>
                    <a:pt x="1309" y="746"/>
                    <a:pt x="1129" y="599"/>
                    <a:pt x="926" y="475"/>
                  </a:cubicBezTo>
                  <a:cubicBezTo>
                    <a:pt x="824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26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26"/>
            <p:cNvSpPr/>
            <p:nvPr/>
          </p:nvSpPr>
          <p:spPr>
            <a:xfrm>
              <a:off x="891526" y="355038"/>
              <a:ext cx="44582" cy="34903"/>
            </a:xfrm>
            <a:custGeom>
              <a:rect b="b" l="l" r="r" t="t"/>
              <a:pathLst>
                <a:path extrusionOk="0" h="1017" w="1299">
                  <a:moveTo>
                    <a:pt x="1" y="1"/>
                  </a:moveTo>
                  <a:cubicBezTo>
                    <a:pt x="12" y="103"/>
                    <a:pt x="46" y="193"/>
                    <a:pt x="91" y="283"/>
                  </a:cubicBezTo>
                  <a:cubicBezTo>
                    <a:pt x="181" y="464"/>
                    <a:pt x="317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107" y="1017"/>
                    <a:pt x="1197" y="1017"/>
                    <a:pt x="1298" y="1017"/>
                  </a:cubicBezTo>
                  <a:cubicBezTo>
                    <a:pt x="1265" y="926"/>
                    <a:pt x="1219" y="836"/>
                    <a:pt x="1163" y="757"/>
                  </a:cubicBezTo>
                  <a:cubicBezTo>
                    <a:pt x="1050" y="599"/>
                    <a:pt x="915" y="464"/>
                    <a:pt x="757" y="362"/>
                  </a:cubicBezTo>
                  <a:cubicBezTo>
                    <a:pt x="689" y="306"/>
                    <a:pt x="610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3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26"/>
            <p:cNvSpPr/>
            <p:nvPr/>
          </p:nvSpPr>
          <p:spPr>
            <a:xfrm>
              <a:off x="1002688" y="96369"/>
              <a:ext cx="52304" cy="27147"/>
            </a:xfrm>
            <a:custGeom>
              <a:rect b="b" l="l" r="r" t="t"/>
              <a:pathLst>
                <a:path extrusionOk="0" h="791" w="1524">
                  <a:moveTo>
                    <a:pt x="282" y="0"/>
                  </a:moveTo>
                  <a:cubicBezTo>
                    <a:pt x="192" y="11"/>
                    <a:pt x="91" y="34"/>
                    <a:pt x="0" y="68"/>
                  </a:cubicBezTo>
                  <a:cubicBezTo>
                    <a:pt x="57" y="147"/>
                    <a:pt x="136" y="215"/>
                    <a:pt x="215" y="271"/>
                  </a:cubicBezTo>
                  <a:lnTo>
                    <a:pt x="440" y="429"/>
                  </a:lnTo>
                  <a:cubicBezTo>
                    <a:pt x="519" y="485"/>
                    <a:pt x="598" y="531"/>
                    <a:pt x="689" y="576"/>
                  </a:cubicBezTo>
                  <a:cubicBezTo>
                    <a:pt x="858" y="655"/>
                    <a:pt x="1038" y="722"/>
                    <a:pt x="1219" y="756"/>
                  </a:cubicBezTo>
                  <a:cubicBezTo>
                    <a:pt x="1321" y="779"/>
                    <a:pt x="1422" y="790"/>
                    <a:pt x="1524" y="790"/>
                  </a:cubicBezTo>
                  <a:cubicBezTo>
                    <a:pt x="1490" y="700"/>
                    <a:pt x="1433" y="610"/>
                    <a:pt x="1377" y="531"/>
                  </a:cubicBezTo>
                  <a:cubicBezTo>
                    <a:pt x="1321" y="452"/>
                    <a:pt x="1253" y="373"/>
                    <a:pt x="1174" y="316"/>
                  </a:cubicBezTo>
                  <a:cubicBezTo>
                    <a:pt x="1084" y="248"/>
                    <a:pt x="993" y="192"/>
                    <a:pt x="892" y="136"/>
                  </a:cubicBezTo>
                  <a:cubicBezTo>
                    <a:pt x="711" y="45"/>
                    <a:pt x="497" y="0"/>
                    <a:pt x="28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26"/>
            <p:cNvSpPr/>
            <p:nvPr/>
          </p:nvSpPr>
          <p:spPr>
            <a:xfrm>
              <a:off x="1587089" y="782597"/>
              <a:ext cx="20146" cy="64316"/>
            </a:xfrm>
            <a:custGeom>
              <a:rect b="b" l="l" r="r" t="t"/>
              <a:pathLst>
                <a:path extrusionOk="0" h="1874" w="587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74"/>
                    <a:pt x="294" y="1874"/>
                  </a:cubicBezTo>
                  <a:cubicBezTo>
                    <a:pt x="463" y="1874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26"/>
            <p:cNvSpPr/>
            <p:nvPr/>
          </p:nvSpPr>
          <p:spPr>
            <a:xfrm>
              <a:off x="1546420" y="707848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294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26"/>
            <p:cNvSpPr/>
            <p:nvPr/>
          </p:nvSpPr>
          <p:spPr>
            <a:xfrm>
              <a:off x="1530152" y="806998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294" y="1"/>
                  </a:moveTo>
                  <a:cubicBezTo>
                    <a:pt x="136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26"/>
            <p:cNvSpPr/>
            <p:nvPr/>
          </p:nvSpPr>
          <p:spPr>
            <a:xfrm>
              <a:off x="1493361" y="741173"/>
              <a:ext cx="20180" cy="64693"/>
            </a:xfrm>
            <a:custGeom>
              <a:rect b="b" l="l" r="r" t="t"/>
              <a:pathLst>
                <a:path extrusionOk="0" h="1885" w="588">
                  <a:moveTo>
                    <a:pt x="294" y="0"/>
                  </a:moveTo>
                  <a:cubicBezTo>
                    <a:pt x="124" y="0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26"/>
            <p:cNvSpPr/>
            <p:nvPr/>
          </p:nvSpPr>
          <p:spPr>
            <a:xfrm>
              <a:off x="1475172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26"/>
            <p:cNvSpPr/>
            <p:nvPr/>
          </p:nvSpPr>
          <p:spPr>
            <a:xfrm>
              <a:off x="1503417" y="651323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37"/>
                  </a:cubicBezTo>
                  <a:cubicBezTo>
                    <a:pt x="599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26"/>
            <p:cNvSpPr/>
            <p:nvPr/>
          </p:nvSpPr>
          <p:spPr>
            <a:xfrm>
              <a:off x="1674228" y="807376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26"/>
            <p:cNvSpPr/>
            <p:nvPr/>
          </p:nvSpPr>
          <p:spPr>
            <a:xfrm>
              <a:off x="1633558" y="732661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26"/>
            <p:cNvSpPr/>
            <p:nvPr/>
          </p:nvSpPr>
          <p:spPr>
            <a:xfrm>
              <a:off x="1623468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26"/>
            <p:cNvSpPr/>
            <p:nvPr/>
          </p:nvSpPr>
          <p:spPr>
            <a:xfrm>
              <a:off x="-291588" y="279500"/>
              <a:ext cx="512020" cy="355418"/>
            </a:xfrm>
            <a:custGeom>
              <a:rect b="b" l="l" r="r" t="t"/>
              <a:pathLst>
                <a:path extrusionOk="0" h="10356" w="14919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9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26"/>
            <p:cNvSpPr/>
            <p:nvPr/>
          </p:nvSpPr>
          <p:spPr>
            <a:xfrm>
              <a:off x="-273398" y="221053"/>
              <a:ext cx="594525" cy="408236"/>
            </a:xfrm>
            <a:custGeom>
              <a:rect b="b" l="l" r="r" t="t"/>
              <a:pathLst>
                <a:path extrusionOk="0" h="11895" w="17323">
                  <a:moveTo>
                    <a:pt x="17322" y="1"/>
                  </a:moveTo>
                  <a:cubicBezTo>
                    <a:pt x="17322" y="1"/>
                    <a:pt x="16182" y="655"/>
                    <a:pt x="14501" y="1671"/>
                  </a:cubicBezTo>
                  <a:cubicBezTo>
                    <a:pt x="13734" y="2145"/>
                    <a:pt x="12831" y="2686"/>
                    <a:pt x="11883" y="3284"/>
                  </a:cubicBezTo>
                  <a:cubicBezTo>
                    <a:pt x="11477" y="3126"/>
                    <a:pt x="11059" y="2968"/>
                    <a:pt x="10631" y="2822"/>
                  </a:cubicBezTo>
                  <a:cubicBezTo>
                    <a:pt x="10394" y="2743"/>
                    <a:pt x="10157" y="2675"/>
                    <a:pt x="9908" y="2607"/>
                  </a:cubicBezTo>
                  <a:cubicBezTo>
                    <a:pt x="9660" y="2551"/>
                    <a:pt x="9412" y="2506"/>
                    <a:pt x="9164" y="2461"/>
                  </a:cubicBezTo>
                  <a:lnTo>
                    <a:pt x="9164" y="2461"/>
                  </a:lnTo>
                  <a:cubicBezTo>
                    <a:pt x="9401" y="2562"/>
                    <a:pt x="9638" y="2652"/>
                    <a:pt x="9874" y="2743"/>
                  </a:cubicBezTo>
                  <a:cubicBezTo>
                    <a:pt x="10111" y="2833"/>
                    <a:pt x="10326" y="2946"/>
                    <a:pt x="10563" y="3036"/>
                  </a:cubicBezTo>
                  <a:cubicBezTo>
                    <a:pt x="10901" y="3183"/>
                    <a:pt x="11251" y="3329"/>
                    <a:pt x="11601" y="3465"/>
                  </a:cubicBezTo>
                  <a:cubicBezTo>
                    <a:pt x="11003" y="3837"/>
                    <a:pt x="10382" y="4232"/>
                    <a:pt x="9762" y="4638"/>
                  </a:cubicBezTo>
                  <a:cubicBezTo>
                    <a:pt x="9750" y="4605"/>
                    <a:pt x="9717" y="4571"/>
                    <a:pt x="9683" y="4559"/>
                  </a:cubicBezTo>
                  <a:lnTo>
                    <a:pt x="8994" y="4356"/>
                  </a:lnTo>
                  <a:cubicBezTo>
                    <a:pt x="8757" y="4311"/>
                    <a:pt x="8532" y="4266"/>
                    <a:pt x="8295" y="4221"/>
                  </a:cubicBezTo>
                  <a:cubicBezTo>
                    <a:pt x="8069" y="4176"/>
                    <a:pt x="7832" y="4142"/>
                    <a:pt x="7606" y="4108"/>
                  </a:cubicBezTo>
                  <a:cubicBezTo>
                    <a:pt x="7369" y="4063"/>
                    <a:pt x="7144" y="4007"/>
                    <a:pt x="6907" y="3973"/>
                  </a:cubicBezTo>
                  <a:lnTo>
                    <a:pt x="6907" y="3973"/>
                  </a:lnTo>
                  <a:cubicBezTo>
                    <a:pt x="7121" y="4063"/>
                    <a:pt x="7347" y="4153"/>
                    <a:pt x="7573" y="4243"/>
                  </a:cubicBezTo>
                  <a:cubicBezTo>
                    <a:pt x="7787" y="4334"/>
                    <a:pt x="8024" y="4379"/>
                    <a:pt x="8250" y="4447"/>
                  </a:cubicBezTo>
                  <a:cubicBezTo>
                    <a:pt x="8475" y="4503"/>
                    <a:pt x="8701" y="4559"/>
                    <a:pt x="8927" y="4616"/>
                  </a:cubicBezTo>
                  <a:cubicBezTo>
                    <a:pt x="9118" y="4672"/>
                    <a:pt x="9299" y="4740"/>
                    <a:pt x="9480" y="4785"/>
                  </a:cubicBezTo>
                  <a:cubicBezTo>
                    <a:pt x="9480" y="4796"/>
                    <a:pt x="9480" y="4808"/>
                    <a:pt x="9480" y="4819"/>
                  </a:cubicBezTo>
                  <a:cubicBezTo>
                    <a:pt x="9118" y="5056"/>
                    <a:pt x="8757" y="5282"/>
                    <a:pt x="8385" y="5519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5" y="5620"/>
                    <a:pt x="6805" y="5575"/>
                    <a:pt x="6546" y="5519"/>
                  </a:cubicBezTo>
                  <a:cubicBezTo>
                    <a:pt x="6027" y="5440"/>
                    <a:pt x="5508" y="5349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85" y="5451"/>
                    <a:pt x="5733" y="5541"/>
                  </a:cubicBezTo>
                  <a:lnTo>
                    <a:pt x="6501" y="5744"/>
                  </a:lnTo>
                  <a:cubicBezTo>
                    <a:pt x="6749" y="5812"/>
                    <a:pt x="6997" y="5880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31"/>
                    <a:pt x="5891" y="7234"/>
                  </a:cubicBezTo>
                  <a:cubicBezTo>
                    <a:pt x="5790" y="7189"/>
                    <a:pt x="5688" y="7144"/>
                    <a:pt x="5586" y="7110"/>
                  </a:cubicBezTo>
                  <a:cubicBezTo>
                    <a:pt x="5372" y="7031"/>
                    <a:pt x="5158" y="6963"/>
                    <a:pt x="4932" y="6895"/>
                  </a:cubicBezTo>
                  <a:cubicBezTo>
                    <a:pt x="4718" y="6828"/>
                    <a:pt x="4481" y="6805"/>
                    <a:pt x="4255" y="6760"/>
                  </a:cubicBezTo>
                  <a:cubicBezTo>
                    <a:pt x="4029" y="6749"/>
                    <a:pt x="3804" y="6737"/>
                    <a:pt x="3567" y="6737"/>
                  </a:cubicBezTo>
                  <a:cubicBezTo>
                    <a:pt x="3792" y="6805"/>
                    <a:pt x="4018" y="6850"/>
                    <a:pt x="4232" y="6907"/>
                  </a:cubicBezTo>
                  <a:cubicBezTo>
                    <a:pt x="4447" y="6963"/>
                    <a:pt x="4650" y="7053"/>
                    <a:pt x="4864" y="7121"/>
                  </a:cubicBezTo>
                  <a:cubicBezTo>
                    <a:pt x="5079" y="7189"/>
                    <a:pt x="5282" y="7279"/>
                    <a:pt x="5485" y="7358"/>
                  </a:cubicBezTo>
                  <a:lnTo>
                    <a:pt x="5632" y="7414"/>
                  </a:lnTo>
                  <a:cubicBezTo>
                    <a:pt x="5485" y="7516"/>
                    <a:pt x="5350" y="7617"/>
                    <a:pt x="5214" y="7719"/>
                  </a:cubicBezTo>
                  <a:cubicBezTo>
                    <a:pt x="4774" y="8024"/>
                    <a:pt x="4379" y="8317"/>
                    <a:pt x="3984" y="8588"/>
                  </a:cubicBezTo>
                  <a:cubicBezTo>
                    <a:pt x="3984" y="8588"/>
                    <a:pt x="3984" y="8577"/>
                    <a:pt x="3995" y="8565"/>
                  </a:cubicBezTo>
                  <a:lnTo>
                    <a:pt x="3995" y="8554"/>
                  </a:lnTo>
                  <a:cubicBezTo>
                    <a:pt x="4007" y="8475"/>
                    <a:pt x="3950" y="8407"/>
                    <a:pt x="3871" y="8407"/>
                  </a:cubicBezTo>
                  <a:lnTo>
                    <a:pt x="3860" y="8407"/>
                  </a:lnTo>
                  <a:cubicBezTo>
                    <a:pt x="3499" y="8396"/>
                    <a:pt x="3149" y="8385"/>
                    <a:pt x="2788" y="8385"/>
                  </a:cubicBezTo>
                  <a:cubicBezTo>
                    <a:pt x="2427" y="8351"/>
                    <a:pt x="2077" y="8340"/>
                    <a:pt x="1705" y="8340"/>
                  </a:cubicBezTo>
                  <a:cubicBezTo>
                    <a:pt x="2055" y="8441"/>
                    <a:pt x="2416" y="8531"/>
                    <a:pt x="2765" y="8599"/>
                  </a:cubicBezTo>
                  <a:cubicBezTo>
                    <a:pt x="3070" y="8644"/>
                    <a:pt x="3386" y="8656"/>
                    <a:pt x="3691" y="8678"/>
                  </a:cubicBezTo>
                  <a:cubicBezTo>
                    <a:pt x="3679" y="8735"/>
                    <a:pt x="3668" y="8780"/>
                    <a:pt x="3657" y="8836"/>
                  </a:cubicBezTo>
                  <a:cubicBezTo>
                    <a:pt x="3251" y="9163"/>
                    <a:pt x="2856" y="9468"/>
                    <a:pt x="2495" y="9750"/>
                  </a:cubicBezTo>
                  <a:cubicBezTo>
                    <a:pt x="2111" y="10066"/>
                    <a:pt x="1750" y="10337"/>
                    <a:pt x="1456" y="10596"/>
                  </a:cubicBezTo>
                  <a:cubicBezTo>
                    <a:pt x="1163" y="10867"/>
                    <a:pt x="892" y="11104"/>
                    <a:pt x="678" y="11296"/>
                  </a:cubicBezTo>
                  <a:lnTo>
                    <a:pt x="1" y="11894"/>
                  </a:lnTo>
                  <a:lnTo>
                    <a:pt x="700" y="11330"/>
                  </a:lnTo>
                  <a:lnTo>
                    <a:pt x="1513" y="10687"/>
                  </a:lnTo>
                  <a:cubicBezTo>
                    <a:pt x="1818" y="10427"/>
                    <a:pt x="2190" y="10168"/>
                    <a:pt x="2585" y="9874"/>
                  </a:cubicBezTo>
                  <a:lnTo>
                    <a:pt x="3600" y="9118"/>
                  </a:lnTo>
                  <a:lnTo>
                    <a:pt x="3600" y="9118"/>
                  </a:lnTo>
                  <a:cubicBezTo>
                    <a:pt x="3510" y="9637"/>
                    <a:pt x="3442" y="10168"/>
                    <a:pt x="3409" y="10698"/>
                  </a:cubicBezTo>
                  <a:cubicBezTo>
                    <a:pt x="3623" y="10100"/>
                    <a:pt x="3792" y="9502"/>
                    <a:pt x="3916" y="8893"/>
                  </a:cubicBezTo>
                  <a:cubicBezTo>
                    <a:pt x="4368" y="8577"/>
                    <a:pt x="4842" y="8249"/>
                    <a:pt x="5327" y="7911"/>
                  </a:cubicBezTo>
                  <a:cubicBezTo>
                    <a:pt x="5508" y="7787"/>
                    <a:pt x="5688" y="7663"/>
                    <a:pt x="5869" y="7538"/>
                  </a:cubicBezTo>
                  <a:lnTo>
                    <a:pt x="5970" y="7584"/>
                  </a:lnTo>
                  <a:cubicBezTo>
                    <a:pt x="5756" y="8261"/>
                    <a:pt x="5586" y="8960"/>
                    <a:pt x="5451" y="9660"/>
                  </a:cubicBezTo>
                  <a:cubicBezTo>
                    <a:pt x="5767" y="8972"/>
                    <a:pt x="6038" y="8261"/>
                    <a:pt x="6264" y="7550"/>
                  </a:cubicBezTo>
                  <a:cubicBezTo>
                    <a:pt x="6275" y="7482"/>
                    <a:pt x="6252" y="7414"/>
                    <a:pt x="6196" y="7392"/>
                  </a:cubicBezTo>
                  <a:lnTo>
                    <a:pt x="6139" y="7358"/>
                  </a:lnTo>
                  <a:cubicBezTo>
                    <a:pt x="6388" y="7189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809" y="6354"/>
                    <a:pt x="7776" y="6512"/>
                    <a:pt x="7730" y="6658"/>
                  </a:cubicBezTo>
                  <a:cubicBezTo>
                    <a:pt x="7674" y="6873"/>
                    <a:pt x="7618" y="7087"/>
                    <a:pt x="7573" y="7302"/>
                  </a:cubicBezTo>
                  <a:cubicBezTo>
                    <a:pt x="7527" y="7516"/>
                    <a:pt x="7494" y="7742"/>
                    <a:pt x="7471" y="7967"/>
                  </a:cubicBezTo>
                  <a:cubicBezTo>
                    <a:pt x="7471" y="8080"/>
                    <a:pt x="7471" y="8193"/>
                    <a:pt x="7460" y="8306"/>
                  </a:cubicBezTo>
                  <a:cubicBezTo>
                    <a:pt x="7448" y="8419"/>
                    <a:pt x="7482" y="8531"/>
                    <a:pt x="7494" y="8633"/>
                  </a:cubicBezTo>
                  <a:lnTo>
                    <a:pt x="7527" y="8306"/>
                  </a:lnTo>
                  <a:cubicBezTo>
                    <a:pt x="7550" y="8193"/>
                    <a:pt x="7561" y="8091"/>
                    <a:pt x="7584" y="7990"/>
                  </a:cubicBezTo>
                  <a:cubicBezTo>
                    <a:pt x="7618" y="7888"/>
                    <a:pt x="7640" y="7775"/>
                    <a:pt x="7674" y="7674"/>
                  </a:cubicBezTo>
                  <a:lnTo>
                    <a:pt x="7764" y="7358"/>
                  </a:lnTo>
                  <a:cubicBezTo>
                    <a:pt x="7843" y="7155"/>
                    <a:pt x="7911" y="6940"/>
                    <a:pt x="7979" y="6726"/>
                  </a:cubicBezTo>
                  <a:cubicBezTo>
                    <a:pt x="8046" y="6523"/>
                    <a:pt x="8103" y="6308"/>
                    <a:pt x="8159" y="6083"/>
                  </a:cubicBezTo>
                  <a:cubicBezTo>
                    <a:pt x="8159" y="6060"/>
                    <a:pt x="8159" y="6026"/>
                    <a:pt x="8148" y="6004"/>
                  </a:cubicBezTo>
                  <a:lnTo>
                    <a:pt x="8532" y="5756"/>
                  </a:lnTo>
                  <a:lnTo>
                    <a:pt x="9423" y="5169"/>
                  </a:lnTo>
                  <a:lnTo>
                    <a:pt x="9423" y="5169"/>
                  </a:lnTo>
                  <a:cubicBezTo>
                    <a:pt x="9333" y="5846"/>
                    <a:pt x="9254" y="6534"/>
                    <a:pt x="9231" y="7234"/>
                  </a:cubicBezTo>
                  <a:cubicBezTo>
                    <a:pt x="9434" y="6489"/>
                    <a:pt x="9592" y="5733"/>
                    <a:pt x="9717" y="4977"/>
                  </a:cubicBezTo>
                  <a:cubicBezTo>
                    <a:pt x="10405" y="4514"/>
                    <a:pt x="11093" y="4063"/>
                    <a:pt x="11759" y="3645"/>
                  </a:cubicBezTo>
                  <a:lnTo>
                    <a:pt x="11782" y="3623"/>
                  </a:lnTo>
                  <a:lnTo>
                    <a:pt x="11782" y="3623"/>
                  </a:lnTo>
                  <a:cubicBezTo>
                    <a:pt x="11646" y="3950"/>
                    <a:pt x="11511" y="4289"/>
                    <a:pt x="11398" y="4605"/>
                  </a:cubicBezTo>
                  <a:cubicBezTo>
                    <a:pt x="11274" y="5022"/>
                    <a:pt x="11161" y="5440"/>
                    <a:pt x="11071" y="5857"/>
                  </a:cubicBezTo>
                  <a:cubicBezTo>
                    <a:pt x="11262" y="5473"/>
                    <a:pt x="11432" y="5079"/>
                    <a:pt x="11590" y="4684"/>
                  </a:cubicBezTo>
                  <a:cubicBezTo>
                    <a:pt x="11782" y="4300"/>
                    <a:pt x="11951" y="3916"/>
                    <a:pt x="12109" y="3521"/>
                  </a:cubicBezTo>
                  <a:cubicBezTo>
                    <a:pt x="12131" y="3487"/>
                    <a:pt x="12131" y="3442"/>
                    <a:pt x="12109" y="3408"/>
                  </a:cubicBezTo>
                  <a:cubicBezTo>
                    <a:pt x="13012" y="2833"/>
                    <a:pt x="13847" y="2280"/>
                    <a:pt x="14580" y="1806"/>
                  </a:cubicBez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26"/>
            <p:cNvSpPr/>
            <p:nvPr/>
          </p:nvSpPr>
          <p:spPr>
            <a:xfrm>
              <a:off x="2141666" y="5012777"/>
              <a:ext cx="24024" cy="64693"/>
            </a:xfrm>
            <a:custGeom>
              <a:rect b="b" l="l" r="r" t="t"/>
              <a:pathLst>
                <a:path extrusionOk="0" h="1885" w="70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26"/>
            <p:cNvSpPr/>
            <p:nvPr/>
          </p:nvSpPr>
          <p:spPr>
            <a:xfrm>
              <a:off x="2189302" y="5087526"/>
              <a:ext cx="24024" cy="64693"/>
            </a:xfrm>
            <a:custGeom>
              <a:rect b="b" l="l" r="r" t="t"/>
              <a:pathLst>
                <a:path extrusionOk="0" h="1885" w="70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26"/>
            <p:cNvSpPr/>
            <p:nvPr/>
          </p:nvSpPr>
          <p:spPr>
            <a:xfrm>
              <a:off x="2208281" y="4988376"/>
              <a:ext cx="24024" cy="64728"/>
            </a:xfrm>
            <a:custGeom>
              <a:rect b="b" l="l" r="r" t="t"/>
              <a:pathLst>
                <a:path extrusionOk="0" h="1886" w="700">
                  <a:moveTo>
                    <a:pt x="350" y="1"/>
                  </a:moveTo>
                  <a:cubicBezTo>
                    <a:pt x="147" y="1"/>
                    <a:pt x="0" y="429"/>
                    <a:pt x="0" y="948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26"/>
            <p:cNvSpPr/>
            <p:nvPr/>
          </p:nvSpPr>
          <p:spPr>
            <a:xfrm>
              <a:off x="2251250" y="5054201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7"/>
                    <a:pt x="159" y="1885"/>
                    <a:pt x="350" y="1885"/>
                  </a:cubicBezTo>
                  <a:cubicBezTo>
                    <a:pt x="542" y="1885"/>
                    <a:pt x="700" y="1457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26"/>
            <p:cNvSpPr/>
            <p:nvPr/>
          </p:nvSpPr>
          <p:spPr>
            <a:xfrm>
              <a:off x="2272562" y="4955840"/>
              <a:ext cx="23646" cy="65105"/>
            </a:xfrm>
            <a:custGeom>
              <a:rect b="b" l="l" r="r" t="t"/>
              <a:pathLst>
                <a:path extrusionOk="0" h="1897" w="689">
                  <a:moveTo>
                    <a:pt x="339" y="1"/>
                  </a:moveTo>
                  <a:cubicBezTo>
                    <a:pt x="147" y="1"/>
                    <a:pt x="0" y="430"/>
                    <a:pt x="0" y="949"/>
                  </a:cubicBezTo>
                  <a:cubicBezTo>
                    <a:pt x="0" y="1468"/>
                    <a:pt x="147" y="1896"/>
                    <a:pt x="339" y="1896"/>
                  </a:cubicBezTo>
                  <a:cubicBezTo>
                    <a:pt x="542" y="1896"/>
                    <a:pt x="689" y="1468"/>
                    <a:pt x="689" y="949"/>
                  </a:cubicBezTo>
                  <a:cubicBezTo>
                    <a:pt x="689" y="430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26"/>
            <p:cNvSpPr/>
            <p:nvPr/>
          </p:nvSpPr>
          <p:spPr>
            <a:xfrm>
              <a:off x="2039015" y="4987621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59" y="0"/>
                    <a:pt x="1" y="429"/>
                    <a:pt x="1" y="948"/>
                  </a:cubicBezTo>
                  <a:cubicBezTo>
                    <a:pt x="1" y="1467"/>
                    <a:pt x="159" y="1884"/>
                    <a:pt x="351" y="1884"/>
                  </a:cubicBezTo>
                  <a:cubicBezTo>
                    <a:pt x="554" y="1884"/>
                    <a:pt x="700" y="1467"/>
                    <a:pt x="700" y="948"/>
                  </a:cubicBezTo>
                  <a:cubicBezTo>
                    <a:pt x="700" y="429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26"/>
            <p:cNvSpPr/>
            <p:nvPr/>
          </p:nvSpPr>
          <p:spPr>
            <a:xfrm>
              <a:off x="2086651" y="5062335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54" y="1885"/>
                    <a:pt x="700" y="1468"/>
                    <a:pt x="700" y="949"/>
                  </a:cubicBezTo>
                  <a:cubicBezTo>
                    <a:pt x="700" y="430"/>
                    <a:pt x="554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26"/>
            <p:cNvSpPr/>
            <p:nvPr/>
          </p:nvSpPr>
          <p:spPr>
            <a:xfrm>
              <a:off x="2098663" y="4955840"/>
              <a:ext cx="24058" cy="65105"/>
            </a:xfrm>
            <a:custGeom>
              <a:rect b="b" l="l" r="r" t="t"/>
              <a:pathLst>
                <a:path extrusionOk="0" h="1897" w="701">
                  <a:moveTo>
                    <a:pt x="350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96"/>
                    <a:pt x="350" y="1896"/>
                  </a:cubicBezTo>
                  <a:cubicBezTo>
                    <a:pt x="542" y="1896"/>
                    <a:pt x="700" y="1468"/>
                    <a:pt x="700" y="949"/>
                  </a:cubicBezTo>
                  <a:cubicBezTo>
                    <a:pt x="700" y="430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26"/>
            <p:cNvSpPr/>
            <p:nvPr/>
          </p:nvSpPr>
          <p:spPr>
            <a:xfrm>
              <a:off x="2082773" y="2452128"/>
              <a:ext cx="146821" cy="252938"/>
            </a:xfrm>
            <a:custGeom>
              <a:rect b="b" l="l" r="r" t="t"/>
              <a:pathLst>
                <a:path extrusionOk="0" h="7370" w="4278">
                  <a:moveTo>
                    <a:pt x="2878" y="1"/>
                  </a:moveTo>
                  <a:cubicBezTo>
                    <a:pt x="2980" y="46"/>
                    <a:pt x="1919" y="4684"/>
                    <a:pt x="1" y="6026"/>
                  </a:cubicBezTo>
                  <a:lnTo>
                    <a:pt x="1" y="7369"/>
                  </a:lnTo>
                  <a:cubicBezTo>
                    <a:pt x="1" y="7268"/>
                    <a:pt x="2280" y="6489"/>
                    <a:pt x="4278" y="689"/>
                  </a:cubicBezTo>
                  <a:cubicBezTo>
                    <a:pt x="3996" y="407"/>
                    <a:pt x="3273" y="147"/>
                    <a:pt x="2878" y="1"/>
                  </a:cubicBezTo>
                  <a:close/>
                </a:path>
              </a:pathLst>
            </a:custGeom>
            <a:solidFill>
              <a:srgbClr val="E5E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26"/>
            <p:cNvSpPr/>
            <p:nvPr/>
          </p:nvSpPr>
          <p:spPr>
            <a:xfrm>
              <a:off x="1329140" y="2525435"/>
              <a:ext cx="908965" cy="873684"/>
            </a:xfrm>
            <a:custGeom>
              <a:rect b="b" l="l" r="r" t="t"/>
              <a:pathLst>
                <a:path extrusionOk="0" h="25457" w="26485">
                  <a:moveTo>
                    <a:pt x="12850" y="0"/>
                  </a:moveTo>
                  <a:cubicBezTo>
                    <a:pt x="12255" y="0"/>
                    <a:pt x="11677" y="43"/>
                    <a:pt x="11138" y="133"/>
                  </a:cubicBezTo>
                  <a:cubicBezTo>
                    <a:pt x="7855" y="674"/>
                    <a:pt x="5395" y="3044"/>
                    <a:pt x="3273" y="5436"/>
                  </a:cubicBezTo>
                  <a:cubicBezTo>
                    <a:pt x="2021" y="6858"/>
                    <a:pt x="1141" y="8562"/>
                    <a:pt x="576" y="10379"/>
                  </a:cubicBezTo>
                  <a:cubicBezTo>
                    <a:pt x="227" y="11507"/>
                    <a:pt x="181" y="12726"/>
                    <a:pt x="136" y="13899"/>
                  </a:cubicBezTo>
                  <a:cubicBezTo>
                    <a:pt x="1" y="17319"/>
                    <a:pt x="1174" y="20828"/>
                    <a:pt x="3894" y="23017"/>
                  </a:cubicBezTo>
                  <a:cubicBezTo>
                    <a:pt x="5831" y="24580"/>
                    <a:pt x="8628" y="25456"/>
                    <a:pt x="11121" y="25456"/>
                  </a:cubicBezTo>
                  <a:cubicBezTo>
                    <a:pt x="11183" y="25456"/>
                    <a:pt x="11246" y="25456"/>
                    <a:pt x="11308" y="25454"/>
                  </a:cubicBezTo>
                  <a:cubicBezTo>
                    <a:pt x="11782" y="25443"/>
                    <a:pt x="12256" y="25387"/>
                    <a:pt x="12718" y="25285"/>
                  </a:cubicBezTo>
                  <a:cubicBezTo>
                    <a:pt x="14287" y="24947"/>
                    <a:pt x="15460" y="24856"/>
                    <a:pt x="16916" y="24236"/>
                  </a:cubicBezTo>
                  <a:cubicBezTo>
                    <a:pt x="17977" y="23773"/>
                    <a:pt x="19263" y="23152"/>
                    <a:pt x="20042" y="22543"/>
                  </a:cubicBezTo>
                  <a:cubicBezTo>
                    <a:pt x="22964" y="20298"/>
                    <a:pt x="24826" y="18447"/>
                    <a:pt x="25571" y="15412"/>
                  </a:cubicBezTo>
                  <a:cubicBezTo>
                    <a:pt x="26485" y="11654"/>
                    <a:pt x="25221" y="7388"/>
                    <a:pt x="22784" y="4443"/>
                  </a:cubicBezTo>
                  <a:cubicBezTo>
                    <a:pt x="21610" y="3022"/>
                    <a:pt x="20143" y="2198"/>
                    <a:pt x="18541" y="1329"/>
                  </a:cubicBezTo>
                  <a:cubicBezTo>
                    <a:pt x="16965" y="472"/>
                    <a:pt x="14812" y="0"/>
                    <a:pt x="12850" y="0"/>
                  </a:cubicBezTo>
                  <a:close/>
                </a:path>
              </a:pathLst>
            </a:custGeom>
            <a:solidFill>
              <a:srgbClr val="A13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26"/>
            <p:cNvSpPr/>
            <p:nvPr/>
          </p:nvSpPr>
          <p:spPr>
            <a:xfrm>
              <a:off x="1434880" y="3155413"/>
              <a:ext cx="18224" cy="27936"/>
            </a:xfrm>
            <a:custGeom>
              <a:rect b="b" l="l" r="r" t="t"/>
              <a:pathLst>
                <a:path extrusionOk="0" h="814" w="531">
                  <a:moveTo>
                    <a:pt x="136" y="1"/>
                  </a:moveTo>
                  <a:cubicBezTo>
                    <a:pt x="102" y="57"/>
                    <a:pt x="68" y="114"/>
                    <a:pt x="46" y="170"/>
                  </a:cubicBezTo>
                  <a:cubicBezTo>
                    <a:pt x="0" y="272"/>
                    <a:pt x="0" y="384"/>
                    <a:pt x="23" y="486"/>
                  </a:cubicBezTo>
                  <a:cubicBezTo>
                    <a:pt x="68" y="599"/>
                    <a:pt x="158" y="689"/>
                    <a:pt x="260" y="757"/>
                  </a:cubicBezTo>
                  <a:cubicBezTo>
                    <a:pt x="316" y="791"/>
                    <a:pt x="384" y="813"/>
                    <a:pt x="441" y="813"/>
                  </a:cubicBezTo>
                  <a:cubicBezTo>
                    <a:pt x="474" y="757"/>
                    <a:pt x="497" y="700"/>
                    <a:pt x="508" y="633"/>
                  </a:cubicBezTo>
                  <a:cubicBezTo>
                    <a:pt x="531" y="542"/>
                    <a:pt x="520" y="441"/>
                    <a:pt x="486" y="362"/>
                  </a:cubicBezTo>
                  <a:cubicBezTo>
                    <a:pt x="452" y="260"/>
                    <a:pt x="395" y="170"/>
                    <a:pt x="305" y="102"/>
                  </a:cubicBezTo>
                  <a:cubicBezTo>
                    <a:pt x="260" y="57"/>
                    <a:pt x="204" y="23"/>
                    <a:pt x="136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26"/>
            <p:cNvSpPr/>
            <p:nvPr/>
          </p:nvSpPr>
          <p:spPr>
            <a:xfrm>
              <a:off x="1406223" y="3113577"/>
              <a:ext cx="17057" cy="31815"/>
            </a:xfrm>
            <a:custGeom>
              <a:rect b="b" l="l" r="r" t="t"/>
              <a:pathLst>
                <a:path extrusionOk="0" h="927" w="497">
                  <a:moveTo>
                    <a:pt x="305" y="1"/>
                  </a:moveTo>
                  <a:cubicBezTo>
                    <a:pt x="249" y="35"/>
                    <a:pt x="192" y="80"/>
                    <a:pt x="147" y="125"/>
                  </a:cubicBezTo>
                  <a:cubicBezTo>
                    <a:pt x="68" y="215"/>
                    <a:pt x="23" y="317"/>
                    <a:pt x="12" y="430"/>
                  </a:cubicBezTo>
                  <a:cubicBezTo>
                    <a:pt x="0" y="543"/>
                    <a:pt x="23" y="655"/>
                    <a:pt x="68" y="757"/>
                  </a:cubicBezTo>
                  <a:cubicBezTo>
                    <a:pt x="91" y="802"/>
                    <a:pt x="113" y="836"/>
                    <a:pt x="136" y="870"/>
                  </a:cubicBezTo>
                  <a:cubicBezTo>
                    <a:pt x="147" y="881"/>
                    <a:pt x="158" y="881"/>
                    <a:pt x="158" y="904"/>
                  </a:cubicBezTo>
                  <a:cubicBezTo>
                    <a:pt x="158" y="904"/>
                    <a:pt x="158" y="915"/>
                    <a:pt x="158" y="915"/>
                  </a:cubicBezTo>
                  <a:lnTo>
                    <a:pt x="181" y="926"/>
                  </a:lnTo>
                  <a:cubicBezTo>
                    <a:pt x="181" y="926"/>
                    <a:pt x="215" y="915"/>
                    <a:pt x="226" y="904"/>
                  </a:cubicBezTo>
                  <a:cubicBezTo>
                    <a:pt x="271" y="870"/>
                    <a:pt x="305" y="847"/>
                    <a:pt x="339" y="802"/>
                  </a:cubicBezTo>
                  <a:cubicBezTo>
                    <a:pt x="418" y="723"/>
                    <a:pt x="463" y="610"/>
                    <a:pt x="486" y="497"/>
                  </a:cubicBezTo>
                  <a:cubicBezTo>
                    <a:pt x="497" y="385"/>
                    <a:pt x="474" y="272"/>
                    <a:pt x="429" y="170"/>
                  </a:cubicBezTo>
                  <a:cubicBezTo>
                    <a:pt x="395" y="103"/>
                    <a:pt x="350" y="57"/>
                    <a:pt x="30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26"/>
            <p:cNvSpPr/>
            <p:nvPr/>
          </p:nvSpPr>
          <p:spPr>
            <a:xfrm>
              <a:off x="2107586" y="2777069"/>
              <a:ext cx="16302" cy="31403"/>
            </a:xfrm>
            <a:custGeom>
              <a:rect b="b" l="l" r="r" t="t"/>
              <a:pathLst>
                <a:path extrusionOk="0" h="915" w="475">
                  <a:moveTo>
                    <a:pt x="158" y="0"/>
                  </a:moveTo>
                  <a:cubicBezTo>
                    <a:pt x="113" y="45"/>
                    <a:pt x="79" y="102"/>
                    <a:pt x="57" y="158"/>
                  </a:cubicBezTo>
                  <a:cubicBezTo>
                    <a:pt x="23" y="203"/>
                    <a:pt x="11" y="260"/>
                    <a:pt x="0" y="316"/>
                  </a:cubicBezTo>
                  <a:cubicBezTo>
                    <a:pt x="0" y="372"/>
                    <a:pt x="0" y="429"/>
                    <a:pt x="0" y="485"/>
                  </a:cubicBezTo>
                  <a:cubicBezTo>
                    <a:pt x="11" y="587"/>
                    <a:pt x="57" y="688"/>
                    <a:pt x="124" y="767"/>
                  </a:cubicBezTo>
                  <a:cubicBezTo>
                    <a:pt x="158" y="824"/>
                    <a:pt x="215" y="869"/>
                    <a:pt x="260" y="914"/>
                  </a:cubicBezTo>
                  <a:cubicBezTo>
                    <a:pt x="316" y="869"/>
                    <a:pt x="361" y="813"/>
                    <a:pt x="395" y="756"/>
                  </a:cubicBezTo>
                  <a:cubicBezTo>
                    <a:pt x="451" y="655"/>
                    <a:pt x="474" y="530"/>
                    <a:pt x="474" y="406"/>
                  </a:cubicBezTo>
                  <a:cubicBezTo>
                    <a:pt x="451" y="293"/>
                    <a:pt x="406" y="192"/>
                    <a:pt x="327" y="113"/>
                  </a:cubicBezTo>
                  <a:cubicBezTo>
                    <a:pt x="271" y="68"/>
                    <a:pt x="226" y="23"/>
                    <a:pt x="158" y="0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26"/>
            <p:cNvSpPr/>
            <p:nvPr/>
          </p:nvSpPr>
          <p:spPr>
            <a:xfrm>
              <a:off x="2130409" y="2811904"/>
              <a:ext cx="17091" cy="36448"/>
            </a:xfrm>
            <a:custGeom>
              <a:rect b="b" l="l" r="r" t="t"/>
              <a:pathLst>
                <a:path extrusionOk="0" h="1062" w="498">
                  <a:moveTo>
                    <a:pt x="215" y="1"/>
                  </a:moveTo>
                  <a:cubicBezTo>
                    <a:pt x="159" y="46"/>
                    <a:pt x="125" y="113"/>
                    <a:pt x="91" y="181"/>
                  </a:cubicBezTo>
                  <a:cubicBezTo>
                    <a:pt x="69" y="226"/>
                    <a:pt x="46" y="294"/>
                    <a:pt x="35" y="350"/>
                  </a:cubicBezTo>
                  <a:cubicBezTo>
                    <a:pt x="23" y="418"/>
                    <a:pt x="12" y="486"/>
                    <a:pt x="12" y="554"/>
                  </a:cubicBezTo>
                  <a:cubicBezTo>
                    <a:pt x="1" y="666"/>
                    <a:pt x="35" y="779"/>
                    <a:pt x="91" y="892"/>
                  </a:cubicBezTo>
                  <a:cubicBezTo>
                    <a:pt x="125" y="949"/>
                    <a:pt x="170" y="1016"/>
                    <a:pt x="215" y="1061"/>
                  </a:cubicBezTo>
                  <a:cubicBezTo>
                    <a:pt x="272" y="1027"/>
                    <a:pt x="328" y="971"/>
                    <a:pt x="362" y="915"/>
                  </a:cubicBezTo>
                  <a:cubicBezTo>
                    <a:pt x="441" y="791"/>
                    <a:pt x="486" y="655"/>
                    <a:pt x="497" y="508"/>
                  </a:cubicBezTo>
                  <a:cubicBezTo>
                    <a:pt x="475" y="305"/>
                    <a:pt x="373" y="125"/>
                    <a:pt x="21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26"/>
            <p:cNvSpPr/>
            <p:nvPr/>
          </p:nvSpPr>
          <p:spPr>
            <a:xfrm>
              <a:off x="1529775" y="3234040"/>
              <a:ext cx="22102" cy="18601"/>
            </a:xfrm>
            <a:custGeom>
              <a:rect b="b" l="l" r="r" t="t"/>
              <a:pathLst>
                <a:path extrusionOk="0" h="542" w="644">
                  <a:moveTo>
                    <a:pt x="372" y="0"/>
                  </a:moveTo>
                  <a:cubicBezTo>
                    <a:pt x="124" y="0"/>
                    <a:pt x="0" y="294"/>
                    <a:pt x="169" y="463"/>
                  </a:cubicBezTo>
                  <a:cubicBezTo>
                    <a:pt x="227" y="517"/>
                    <a:pt x="296" y="541"/>
                    <a:pt x="364" y="541"/>
                  </a:cubicBezTo>
                  <a:cubicBezTo>
                    <a:pt x="508" y="541"/>
                    <a:pt x="643" y="432"/>
                    <a:pt x="643" y="271"/>
                  </a:cubicBezTo>
                  <a:cubicBezTo>
                    <a:pt x="643" y="124"/>
                    <a:pt x="519" y="0"/>
                    <a:pt x="372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26"/>
            <p:cNvSpPr/>
            <p:nvPr/>
          </p:nvSpPr>
          <p:spPr>
            <a:xfrm>
              <a:off x="1565399" y="3292899"/>
              <a:ext cx="21725" cy="18601"/>
            </a:xfrm>
            <a:custGeom>
              <a:rect b="b" l="l" r="r" t="t"/>
              <a:pathLst>
                <a:path extrusionOk="0" h="542" w="633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4" y="517"/>
                    <a:pt x="291" y="541"/>
                    <a:pt x="356" y="541"/>
                  </a:cubicBezTo>
                  <a:cubicBezTo>
                    <a:pt x="496" y="541"/>
                    <a:pt x="632" y="433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26"/>
            <p:cNvSpPr/>
            <p:nvPr/>
          </p:nvSpPr>
          <p:spPr>
            <a:xfrm>
              <a:off x="1588633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19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26"/>
            <p:cNvSpPr/>
            <p:nvPr/>
          </p:nvSpPr>
          <p:spPr>
            <a:xfrm>
              <a:off x="1623880" y="3316134"/>
              <a:ext cx="21725" cy="18842"/>
            </a:xfrm>
            <a:custGeom>
              <a:rect b="b" l="l" r="r" t="t"/>
              <a:pathLst>
                <a:path extrusionOk="0" h="549" w="633">
                  <a:moveTo>
                    <a:pt x="361" y="1"/>
                  </a:moveTo>
                  <a:cubicBezTo>
                    <a:pt x="124" y="1"/>
                    <a:pt x="0" y="294"/>
                    <a:pt x="169" y="463"/>
                  </a:cubicBezTo>
                  <a:cubicBezTo>
                    <a:pt x="225" y="523"/>
                    <a:pt x="294" y="549"/>
                    <a:pt x="361" y="549"/>
                  </a:cubicBezTo>
                  <a:cubicBezTo>
                    <a:pt x="500" y="549"/>
                    <a:pt x="632" y="438"/>
                    <a:pt x="632" y="271"/>
                  </a:cubicBezTo>
                  <a:cubicBezTo>
                    <a:pt x="632" y="125"/>
                    <a:pt x="519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26"/>
            <p:cNvSpPr/>
            <p:nvPr/>
          </p:nvSpPr>
          <p:spPr>
            <a:xfrm>
              <a:off x="1682739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26"/>
            <p:cNvSpPr/>
            <p:nvPr/>
          </p:nvSpPr>
          <p:spPr>
            <a:xfrm>
              <a:off x="1447647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2" y="1"/>
                  </a:moveTo>
                  <a:cubicBezTo>
                    <a:pt x="125" y="1"/>
                    <a:pt x="1" y="294"/>
                    <a:pt x="170" y="464"/>
                  </a:cubicBezTo>
                  <a:cubicBezTo>
                    <a:pt x="226" y="519"/>
                    <a:pt x="294" y="544"/>
                    <a:pt x="362" y="544"/>
                  </a:cubicBezTo>
                  <a:cubicBezTo>
                    <a:pt x="500" y="544"/>
                    <a:pt x="633" y="439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26"/>
            <p:cNvSpPr/>
            <p:nvPr/>
          </p:nvSpPr>
          <p:spPr>
            <a:xfrm>
              <a:off x="1964678" y="2610926"/>
              <a:ext cx="22102" cy="18979"/>
            </a:xfrm>
            <a:custGeom>
              <a:rect b="b" l="l" r="r" t="t"/>
              <a:pathLst>
                <a:path extrusionOk="0" h="553" w="644">
                  <a:moveTo>
                    <a:pt x="373" y="0"/>
                  </a:moveTo>
                  <a:cubicBezTo>
                    <a:pt x="124" y="0"/>
                    <a:pt x="0" y="294"/>
                    <a:pt x="170" y="474"/>
                  </a:cubicBezTo>
                  <a:cubicBezTo>
                    <a:pt x="227" y="528"/>
                    <a:pt x="297" y="552"/>
                    <a:pt x="364" y="552"/>
                  </a:cubicBezTo>
                  <a:cubicBezTo>
                    <a:pt x="508" y="552"/>
                    <a:pt x="643" y="443"/>
                    <a:pt x="643" y="282"/>
                  </a:cubicBezTo>
                  <a:cubicBezTo>
                    <a:pt x="643" y="124"/>
                    <a:pt x="519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26"/>
            <p:cNvSpPr/>
            <p:nvPr/>
          </p:nvSpPr>
          <p:spPr>
            <a:xfrm>
              <a:off x="1988290" y="2681763"/>
              <a:ext cx="21725" cy="18636"/>
            </a:xfrm>
            <a:custGeom>
              <a:rect b="b" l="l" r="r" t="t"/>
              <a:pathLst>
                <a:path extrusionOk="0" h="543" w="633">
                  <a:moveTo>
                    <a:pt x="380" y="0"/>
                  </a:moveTo>
                  <a:cubicBezTo>
                    <a:pt x="374" y="0"/>
                    <a:pt x="368" y="1"/>
                    <a:pt x="362" y="1"/>
                  </a:cubicBezTo>
                  <a:cubicBezTo>
                    <a:pt x="125" y="1"/>
                    <a:pt x="1" y="283"/>
                    <a:pt x="170" y="464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3" y="433"/>
                    <a:pt x="633" y="272"/>
                  </a:cubicBezTo>
                  <a:cubicBezTo>
                    <a:pt x="633" y="121"/>
                    <a:pt x="519" y="0"/>
                    <a:pt x="380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26"/>
            <p:cNvSpPr/>
            <p:nvPr/>
          </p:nvSpPr>
          <p:spPr>
            <a:xfrm>
              <a:off x="2167783" y="2963736"/>
              <a:ext cx="18842" cy="18601"/>
            </a:xfrm>
            <a:custGeom>
              <a:rect b="b" l="l" r="r" t="t"/>
              <a:pathLst>
                <a:path extrusionOk="0" h="542" w="549">
                  <a:moveTo>
                    <a:pt x="269" y="0"/>
                  </a:moveTo>
                  <a:cubicBezTo>
                    <a:pt x="133" y="0"/>
                    <a:pt x="1" y="90"/>
                    <a:pt x="6" y="271"/>
                  </a:cubicBezTo>
                  <a:cubicBezTo>
                    <a:pt x="6" y="451"/>
                    <a:pt x="142" y="542"/>
                    <a:pt x="277" y="542"/>
                  </a:cubicBezTo>
                  <a:cubicBezTo>
                    <a:pt x="413" y="542"/>
                    <a:pt x="548" y="451"/>
                    <a:pt x="548" y="271"/>
                  </a:cubicBezTo>
                  <a:cubicBezTo>
                    <a:pt x="542" y="90"/>
                    <a:pt x="404" y="0"/>
                    <a:pt x="26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26"/>
            <p:cNvSpPr/>
            <p:nvPr/>
          </p:nvSpPr>
          <p:spPr>
            <a:xfrm>
              <a:off x="2023639" y="2987348"/>
              <a:ext cx="21622" cy="18601"/>
            </a:xfrm>
            <a:custGeom>
              <a:rect b="b" l="l" r="r" t="t"/>
              <a:pathLst>
                <a:path extrusionOk="0" h="542" w="630">
                  <a:moveTo>
                    <a:pt x="345" y="0"/>
                  </a:moveTo>
                  <a:cubicBezTo>
                    <a:pt x="117" y="0"/>
                    <a:pt x="1" y="286"/>
                    <a:pt x="167" y="463"/>
                  </a:cubicBezTo>
                  <a:cubicBezTo>
                    <a:pt x="221" y="517"/>
                    <a:pt x="288" y="541"/>
                    <a:pt x="354" y="541"/>
                  </a:cubicBezTo>
                  <a:cubicBezTo>
                    <a:pt x="494" y="541"/>
                    <a:pt x="629" y="432"/>
                    <a:pt x="629" y="271"/>
                  </a:cubicBezTo>
                  <a:cubicBezTo>
                    <a:pt x="629" y="113"/>
                    <a:pt x="517" y="0"/>
                    <a:pt x="359" y="0"/>
                  </a:cubicBezTo>
                  <a:cubicBezTo>
                    <a:pt x="354" y="0"/>
                    <a:pt x="350" y="0"/>
                    <a:pt x="34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26"/>
            <p:cNvSpPr/>
            <p:nvPr/>
          </p:nvSpPr>
          <p:spPr>
            <a:xfrm>
              <a:off x="1847338" y="3316134"/>
              <a:ext cx="21725" cy="18670"/>
            </a:xfrm>
            <a:custGeom>
              <a:rect b="b" l="l" r="r" t="t"/>
              <a:pathLst>
                <a:path extrusionOk="0" h="544" w="633">
                  <a:moveTo>
                    <a:pt x="361" y="1"/>
                  </a:moveTo>
                  <a:cubicBezTo>
                    <a:pt x="124" y="1"/>
                    <a:pt x="0" y="294"/>
                    <a:pt x="169" y="463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26"/>
            <p:cNvSpPr/>
            <p:nvPr/>
          </p:nvSpPr>
          <p:spPr>
            <a:xfrm>
              <a:off x="2109131" y="3081076"/>
              <a:ext cx="18601" cy="18601"/>
            </a:xfrm>
            <a:custGeom>
              <a:rect b="b" l="l" r="r" t="t"/>
              <a:pathLst>
                <a:path extrusionOk="0" h="542" w="542">
                  <a:moveTo>
                    <a:pt x="271" y="0"/>
                  </a:moveTo>
                  <a:cubicBezTo>
                    <a:pt x="136" y="0"/>
                    <a:pt x="0" y="90"/>
                    <a:pt x="0" y="271"/>
                  </a:cubicBezTo>
                  <a:cubicBezTo>
                    <a:pt x="0" y="451"/>
                    <a:pt x="136" y="542"/>
                    <a:pt x="271" y="542"/>
                  </a:cubicBezTo>
                  <a:cubicBezTo>
                    <a:pt x="406" y="542"/>
                    <a:pt x="542" y="451"/>
                    <a:pt x="542" y="271"/>
                  </a:cubicBezTo>
                  <a:cubicBezTo>
                    <a:pt x="542" y="90"/>
                    <a:pt x="406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26"/>
            <p:cNvSpPr/>
            <p:nvPr/>
          </p:nvSpPr>
          <p:spPr>
            <a:xfrm>
              <a:off x="1791568" y="3281779"/>
              <a:ext cx="18601" cy="17160"/>
            </a:xfrm>
            <a:custGeom>
              <a:rect b="b" l="l" r="r" t="t"/>
              <a:pathLst>
                <a:path extrusionOk="0" h="500" w="542">
                  <a:moveTo>
                    <a:pt x="271" y="0"/>
                  </a:moveTo>
                  <a:cubicBezTo>
                    <a:pt x="141" y="0"/>
                    <a:pt x="11" y="82"/>
                    <a:pt x="0" y="246"/>
                  </a:cubicBezTo>
                  <a:cubicBezTo>
                    <a:pt x="11" y="415"/>
                    <a:pt x="141" y="499"/>
                    <a:pt x="271" y="499"/>
                  </a:cubicBezTo>
                  <a:cubicBezTo>
                    <a:pt x="401" y="499"/>
                    <a:pt x="531" y="415"/>
                    <a:pt x="542" y="246"/>
                  </a:cubicBezTo>
                  <a:cubicBezTo>
                    <a:pt x="531" y="82"/>
                    <a:pt x="401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26"/>
            <p:cNvSpPr/>
            <p:nvPr/>
          </p:nvSpPr>
          <p:spPr>
            <a:xfrm>
              <a:off x="1917797" y="2658151"/>
              <a:ext cx="21725" cy="18601"/>
            </a:xfrm>
            <a:custGeom>
              <a:rect b="b" l="l" r="r" t="t"/>
              <a:pathLst>
                <a:path extrusionOk="0" h="542" w="633">
                  <a:moveTo>
                    <a:pt x="362" y="1"/>
                  </a:moveTo>
                  <a:cubicBezTo>
                    <a:pt x="125" y="1"/>
                    <a:pt x="1" y="294"/>
                    <a:pt x="170" y="463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3" y="433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26"/>
            <p:cNvSpPr/>
            <p:nvPr/>
          </p:nvSpPr>
          <p:spPr>
            <a:xfrm>
              <a:off x="1670727" y="2575680"/>
              <a:ext cx="22102" cy="18842"/>
            </a:xfrm>
            <a:custGeom>
              <a:rect b="b" l="l" r="r" t="t"/>
              <a:pathLst>
                <a:path extrusionOk="0" h="549" w="644">
                  <a:moveTo>
                    <a:pt x="373" y="0"/>
                  </a:moveTo>
                  <a:cubicBezTo>
                    <a:pt x="125" y="0"/>
                    <a:pt x="1" y="294"/>
                    <a:pt x="181" y="463"/>
                  </a:cubicBezTo>
                  <a:cubicBezTo>
                    <a:pt x="237" y="522"/>
                    <a:pt x="306" y="549"/>
                    <a:pt x="373" y="549"/>
                  </a:cubicBezTo>
                  <a:cubicBezTo>
                    <a:pt x="511" y="549"/>
                    <a:pt x="644" y="438"/>
                    <a:pt x="644" y="271"/>
                  </a:cubicBezTo>
                  <a:cubicBezTo>
                    <a:pt x="644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26"/>
            <p:cNvSpPr/>
            <p:nvPr/>
          </p:nvSpPr>
          <p:spPr>
            <a:xfrm>
              <a:off x="950831" y="4456416"/>
              <a:ext cx="225002" cy="101724"/>
            </a:xfrm>
            <a:custGeom>
              <a:rect b="b" l="l" r="r" t="t"/>
              <a:pathLst>
                <a:path extrusionOk="0" h="2964" w="6556">
                  <a:moveTo>
                    <a:pt x="247" y="1384"/>
                  </a:moveTo>
                  <a:cubicBezTo>
                    <a:pt x="247" y="1385"/>
                    <a:pt x="246" y="1386"/>
                    <a:pt x="246" y="1387"/>
                  </a:cubicBezTo>
                  <a:lnTo>
                    <a:pt x="246" y="1387"/>
                  </a:lnTo>
                  <a:cubicBezTo>
                    <a:pt x="246" y="1386"/>
                    <a:pt x="247" y="1385"/>
                    <a:pt x="247" y="1384"/>
                  </a:cubicBezTo>
                  <a:close/>
                  <a:moveTo>
                    <a:pt x="4143" y="0"/>
                  </a:moveTo>
                  <a:cubicBezTo>
                    <a:pt x="3633" y="0"/>
                    <a:pt x="2999" y="150"/>
                    <a:pt x="2640" y="222"/>
                  </a:cubicBezTo>
                  <a:cubicBezTo>
                    <a:pt x="2200" y="346"/>
                    <a:pt x="1692" y="718"/>
                    <a:pt x="1319" y="899"/>
                  </a:cubicBezTo>
                  <a:cubicBezTo>
                    <a:pt x="1319" y="899"/>
                    <a:pt x="317" y="1390"/>
                    <a:pt x="249" y="1390"/>
                  </a:cubicBezTo>
                  <a:cubicBezTo>
                    <a:pt x="246" y="1390"/>
                    <a:pt x="245" y="1389"/>
                    <a:pt x="246" y="1387"/>
                  </a:cubicBezTo>
                  <a:lnTo>
                    <a:pt x="246" y="1387"/>
                  </a:lnTo>
                  <a:cubicBezTo>
                    <a:pt x="1" y="1759"/>
                    <a:pt x="304" y="2322"/>
                    <a:pt x="360" y="2693"/>
                  </a:cubicBezTo>
                  <a:lnTo>
                    <a:pt x="1861" y="2964"/>
                  </a:lnTo>
                  <a:cubicBezTo>
                    <a:pt x="2549" y="2783"/>
                    <a:pt x="6555" y="1644"/>
                    <a:pt x="4818" y="188"/>
                  </a:cubicBezTo>
                  <a:cubicBezTo>
                    <a:pt x="4682" y="49"/>
                    <a:pt x="4433" y="0"/>
                    <a:pt x="414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26"/>
            <p:cNvSpPr/>
            <p:nvPr/>
          </p:nvSpPr>
          <p:spPr>
            <a:xfrm>
              <a:off x="889604" y="4476870"/>
              <a:ext cx="983302" cy="710973"/>
            </a:xfrm>
            <a:custGeom>
              <a:rect b="b" l="l" r="r" t="t"/>
              <a:pathLst>
                <a:path extrusionOk="0" h="20716" w="28651">
                  <a:moveTo>
                    <a:pt x="7812" y="0"/>
                  </a:moveTo>
                  <a:cubicBezTo>
                    <a:pt x="7316" y="0"/>
                    <a:pt x="6821" y="55"/>
                    <a:pt x="6331" y="156"/>
                  </a:cubicBezTo>
                  <a:cubicBezTo>
                    <a:pt x="5552" y="314"/>
                    <a:pt x="4852" y="653"/>
                    <a:pt x="4130" y="946"/>
                  </a:cubicBezTo>
                  <a:lnTo>
                    <a:pt x="1952" y="1770"/>
                  </a:lnTo>
                  <a:cubicBezTo>
                    <a:pt x="1242" y="2052"/>
                    <a:pt x="508" y="2390"/>
                    <a:pt x="0" y="3000"/>
                  </a:cubicBezTo>
                  <a:cubicBezTo>
                    <a:pt x="519" y="2402"/>
                    <a:pt x="1253" y="2074"/>
                    <a:pt x="1964" y="1792"/>
                  </a:cubicBezTo>
                  <a:lnTo>
                    <a:pt x="4153" y="1003"/>
                  </a:lnTo>
                  <a:cubicBezTo>
                    <a:pt x="4875" y="720"/>
                    <a:pt x="5586" y="393"/>
                    <a:pt x="6342" y="246"/>
                  </a:cubicBezTo>
                  <a:cubicBezTo>
                    <a:pt x="6801" y="157"/>
                    <a:pt x="7269" y="114"/>
                    <a:pt x="7738" y="114"/>
                  </a:cubicBezTo>
                  <a:cubicBezTo>
                    <a:pt x="8040" y="114"/>
                    <a:pt x="8343" y="132"/>
                    <a:pt x="8644" y="167"/>
                  </a:cubicBezTo>
                  <a:cubicBezTo>
                    <a:pt x="9400" y="280"/>
                    <a:pt x="10134" y="551"/>
                    <a:pt x="10777" y="957"/>
                  </a:cubicBezTo>
                  <a:cubicBezTo>
                    <a:pt x="11442" y="1375"/>
                    <a:pt x="11939" y="1950"/>
                    <a:pt x="12402" y="2571"/>
                  </a:cubicBezTo>
                  <a:cubicBezTo>
                    <a:pt x="13271" y="3835"/>
                    <a:pt x="13823" y="5302"/>
                    <a:pt x="14568" y="6678"/>
                  </a:cubicBezTo>
                  <a:cubicBezTo>
                    <a:pt x="14737" y="7017"/>
                    <a:pt x="14941" y="7355"/>
                    <a:pt x="15132" y="7705"/>
                  </a:cubicBezTo>
                  <a:cubicBezTo>
                    <a:pt x="15336" y="8033"/>
                    <a:pt x="15539" y="8371"/>
                    <a:pt x="15764" y="8687"/>
                  </a:cubicBezTo>
                  <a:cubicBezTo>
                    <a:pt x="16227" y="9330"/>
                    <a:pt x="16791" y="9883"/>
                    <a:pt x="17322" y="10447"/>
                  </a:cubicBezTo>
                  <a:cubicBezTo>
                    <a:pt x="18394" y="11576"/>
                    <a:pt x="19545" y="12636"/>
                    <a:pt x="20696" y="13675"/>
                  </a:cubicBezTo>
                  <a:lnTo>
                    <a:pt x="24171" y="16778"/>
                  </a:lnTo>
                  <a:cubicBezTo>
                    <a:pt x="24747" y="17297"/>
                    <a:pt x="25311" y="17827"/>
                    <a:pt x="25875" y="18346"/>
                  </a:cubicBezTo>
                  <a:cubicBezTo>
                    <a:pt x="26450" y="18877"/>
                    <a:pt x="26981" y="19441"/>
                    <a:pt x="27534" y="19982"/>
                  </a:cubicBezTo>
                  <a:cubicBezTo>
                    <a:pt x="27759" y="20219"/>
                    <a:pt x="27985" y="20468"/>
                    <a:pt x="28211" y="20716"/>
                  </a:cubicBezTo>
                  <a:lnTo>
                    <a:pt x="28651" y="20716"/>
                  </a:lnTo>
                  <a:cubicBezTo>
                    <a:pt x="28358" y="20389"/>
                    <a:pt x="28064" y="20073"/>
                    <a:pt x="27759" y="19757"/>
                  </a:cubicBezTo>
                  <a:cubicBezTo>
                    <a:pt x="27195" y="19215"/>
                    <a:pt x="26665" y="18651"/>
                    <a:pt x="26089" y="18121"/>
                  </a:cubicBezTo>
                  <a:cubicBezTo>
                    <a:pt x="25525" y="17590"/>
                    <a:pt x="24950" y="17060"/>
                    <a:pt x="24363" y="16552"/>
                  </a:cubicBezTo>
                  <a:lnTo>
                    <a:pt x="20876" y="13471"/>
                  </a:lnTo>
                  <a:cubicBezTo>
                    <a:pt x="19725" y="12433"/>
                    <a:pt x="18585" y="11384"/>
                    <a:pt x="17513" y="10267"/>
                  </a:cubicBezTo>
                  <a:cubicBezTo>
                    <a:pt x="16972" y="9703"/>
                    <a:pt x="16419" y="9161"/>
                    <a:pt x="15967" y="8552"/>
                  </a:cubicBezTo>
                  <a:cubicBezTo>
                    <a:pt x="15753" y="8236"/>
                    <a:pt x="15550" y="7908"/>
                    <a:pt x="15347" y="7581"/>
                  </a:cubicBezTo>
                  <a:cubicBezTo>
                    <a:pt x="15132" y="7254"/>
                    <a:pt x="14963" y="6915"/>
                    <a:pt x="14783" y="6566"/>
                  </a:cubicBezTo>
                  <a:cubicBezTo>
                    <a:pt x="14027" y="5223"/>
                    <a:pt x="13451" y="3767"/>
                    <a:pt x="12560" y="2469"/>
                  </a:cubicBezTo>
                  <a:cubicBezTo>
                    <a:pt x="12086" y="1849"/>
                    <a:pt x="11533" y="1239"/>
                    <a:pt x="10867" y="845"/>
                  </a:cubicBezTo>
                  <a:cubicBezTo>
                    <a:pt x="10190" y="427"/>
                    <a:pt x="9445" y="156"/>
                    <a:pt x="8655" y="55"/>
                  </a:cubicBezTo>
                  <a:cubicBezTo>
                    <a:pt x="8374" y="18"/>
                    <a:pt x="8093" y="0"/>
                    <a:pt x="7812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26"/>
            <p:cNvSpPr/>
            <p:nvPr/>
          </p:nvSpPr>
          <p:spPr>
            <a:xfrm>
              <a:off x="799376" y="4579796"/>
              <a:ext cx="90639" cy="607670"/>
            </a:xfrm>
            <a:custGeom>
              <a:rect b="b" l="l" r="r" t="t"/>
              <a:pathLst>
                <a:path extrusionOk="0" h="17706" w="2641">
                  <a:moveTo>
                    <a:pt x="2641" y="1"/>
                  </a:move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43" y="17706"/>
                  </a:lnTo>
                  <a:cubicBezTo>
                    <a:pt x="666" y="17593"/>
                    <a:pt x="688" y="17480"/>
                    <a:pt x="711" y="17367"/>
                  </a:cubicBezTo>
                  <a:cubicBezTo>
                    <a:pt x="959" y="15923"/>
                    <a:pt x="1151" y="14467"/>
                    <a:pt x="1309" y="13011"/>
                  </a:cubicBezTo>
                  <a:cubicBezTo>
                    <a:pt x="1456" y="11556"/>
                    <a:pt x="1569" y="10089"/>
                    <a:pt x="1648" y="8622"/>
                  </a:cubicBezTo>
                  <a:cubicBezTo>
                    <a:pt x="1727" y="7155"/>
                    <a:pt x="1783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41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26"/>
            <p:cNvSpPr/>
            <p:nvPr/>
          </p:nvSpPr>
          <p:spPr>
            <a:xfrm>
              <a:off x="817566" y="4478449"/>
              <a:ext cx="1048373" cy="709017"/>
            </a:xfrm>
            <a:custGeom>
              <a:rect b="b" l="l" r="r" t="t"/>
              <a:pathLst>
                <a:path extrusionOk="0" h="20659" w="30547">
                  <a:moveTo>
                    <a:pt x="9853" y="1"/>
                  </a:moveTo>
                  <a:cubicBezTo>
                    <a:pt x="8897" y="1"/>
                    <a:pt x="7936" y="208"/>
                    <a:pt x="7076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0" y="20659"/>
                  </a:cubicBezTo>
                  <a:lnTo>
                    <a:pt x="30547" y="20659"/>
                  </a:lnTo>
                  <a:cubicBezTo>
                    <a:pt x="26868" y="16653"/>
                    <a:pt x="22072" y="13245"/>
                    <a:pt x="18484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5" y="765"/>
                  </a:cubicBezTo>
                  <a:cubicBezTo>
                    <a:pt x="11898" y="239"/>
                    <a:pt x="10878" y="1"/>
                    <a:pt x="9853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26"/>
            <p:cNvSpPr/>
            <p:nvPr/>
          </p:nvSpPr>
          <p:spPr>
            <a:xfrm>
              <a:off x="851268" y="4548050"/>
              <a:ext cx="257949" cy="639793"/>
            </a:xfrm>
            <a:custGeom>
              <a:rect b="b" l="l" r="r" t="t"/>
              <a:pathLst>
                <a:path extrusionOk="0" h="18642" w="7516">
                  <a:moveTo>
                    <a:pt x="5067" y="0"/>
                  </a:moveTo>
                  <a:cubicBezTo>
                    <a:pt x="4807" y="102"/>
                    <a:pt x="4548" y="192"/>
                    <a:pt x="4311" y="283"/>
                  </a:cubicBezTo>
                  <a:cubicBezTo>
                    <a:pt x="1907" y="1151"/>
                    <a:pt x="1264" y="1377"/>
                    <a:pt x="1241" y="4277"/>
                  </a:cubicBezTo>
                  <a:cubicBezTo>
                    <a:pt x="1208" y="6918"/>
                    <a:pt x="1027" y="13169"/>
                    <a:pt x="0" y="18642"/>
                  </a:cubicBezTo>
                  <a:lnTo>
                    <a:pt x="4649" y="18631"/>
                  </a:lnTo>
                  <a:cubicBezTo>
                    <a:pt x="4683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67" y="14568"/>
                  </a:cubicBezTo>
                  <a:cubicBezTo>
                    <a:pt x="5010" y="13485"/>
                    <a:pt x="4706" y="12921"/>
                    <a:pt x="5134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5" y="8136"/>
                    <a:pt x="6793" y="7708"/>
                    <a:pt x="6974" y="7324"/>
                  </a:cubicBezTo>
                  <a:cubicBezTo>
                    <a:pt x="7515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26"/>
            <p:cNvSpPr/>
            <p:nvPr/>
          </p:nvSpPr>
          <p:spPr>
            <a:xfrm>
              <a:off x="1111517" y="4511534"/>
              <a:ext cx="709120" cy="675932"/>
            </a:xfrm>
            <a:custGeom>
              <a:rect b="b" l="l" r="r" t="t"/>
              <a:pathLst>
                <a:path extrusionOk="0" h="19695" w="20662">
                  <a:moveTo>
                    <a:pt x="1316" y="0"/>
                  </a:moveTo>
                  <a:cubicBezTo>
                    <a:pt x="884" y="0"/>
                    <a:pt x="442" y="50"/>
                    <a:pt x="0" y="150"/>
                  </a:cubicBezTo>
                  <a:cubicBezTo>
                    <a:pt x="136" y="286"/>
                    <a:pt x="248" y="455"/>
                    <a:pt x="339" y="624"/>
                  </a:cubicBezTo>
                  <a:cubicBezTo>
                    <a:pt x="1185" y="2351"/>
                    <a:pt x="971" y="4461"/>
                    <a:pt x="2031" y="6041"/>
                  </a:cubicBezTo>
                  <a:cubicBezTo>
                    <a:pt x="3069" y="7587"/>
                    <a:pt x="4615" y="8738"/>
                    <a:pt x="5439" y="10430"/>
                  </a:cubicBezTo>
                  <a:cubicBezTo>
                    <a:pt x="6229" y="12055"/>
                    <a:pt x="7651" y="13364"/>
                    <a:pt x="8734" y="14797"/>
                  </a:cubicBezTo>
                  <a:cubicBezTo>
                    <a:pt x="9919" y="16332"/>
                    <a:pt x="11025" y="17912"/>
                    <a:pt x="12210" y="19435"/>
                  </a:cubicBezTo>
                  <a:cubicBezTo>
                    <a:pt x="12277" y="19525"/>
                    <a:pt x="12356" y="19616"/>
                    <a:pt x="12413" y="19695"/>
                  </a:cubicBezTo>
                  <a:lnTo>
                    <a:pt x="20662" y="19695"/>
                  </a:lnTo>
                  <a:cubicBezTo>
                    <a:pt x="19048" y="18013"/>
                    <a:pt x="17231" y="16411"/>
                    <a:pt x="15460" y="14854"/>
                  </a:cubicBezTo>
                  <a:cubicBezTo>
                    <a:pt x="13304" y="12958"/>
                    <a:pt x="11081" y="11006"/>
                    <a:pt x="9197" y="8896"/>
                  </a:cubicBezTo>
                  <a:cubicBezTo>
                    <a:pt x="8294" y="7880"/>
                    <a:pt x="7617" y="6582"/>
                    <a:pt x="7019" y="5420"/>
                  </a:cubicBezTo>
                  <a:cubicBezTo>
                    <a:pt x="6850" y="5082"/>
                    <a:pt x="6680" y="4732"/>
                    <a:pt x="6511" y="4382"/>
                  </a:cubicBezTo>
                  <a:cubicBezTo>
                    <a:pt x="5766" y="2859"/>
                    <a:pt x="5078" y="1426"/>
                    <a:pt x="3735" y="624"/>
                  </a:cubicBezTo>
                  <a:cubicBezTo>
                    <a:pt x="3031" y="208"/>
                    <a:pt x="2195" y="0"/>
                    <a:pt x="1316" y="0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26"/>
            <p:cNvSpPr/>
            <p:nvPr/>
          </p:nvSpPr>
          <p:spPr>
            <a:xfrm>
              <a:off x="1327801" y="5107741"/>
              <a:ext cx="41012" cy="29412"/>
            </a:xfrm>
            <a:custGeom>
              <a:rect b="b" l="l" r="r" t="t"/>
              <a:pathLst>
                <a:path extrusionOk="0" h="857" w="1195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7" y="706"/>
                    <a:pt x="330" y="856"/>
                    <a:pt x="617" y="856"/>
                  </a:cubicBezTo>
                  <a:cubicBezTo>
                    <a:pt x="920" y="856"/>
                    <a:pt x="1194" y="689"/>
                    <a:pt x="1055" y="370"/>
                  </a:cubicBezTo>
                  <a:cubicBezTo>
                    <a:pt x="1044" y="348"/>
                    <a:pt x="1033" y="325"/>
                    <a:pt x="1022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26"/>
            <p:cNvSpPr/>
            <p:nvPr/>
          </p:nvSpPr>
          <p:spPr>
            <a:xfrm>
              <a:off x="1242036" y="5165982"/>
              <a:ext cx="40292" cy="29412"/>
            </a:xfrm>
            <a:custGeom>
              <a:rect b="b" l="l" r="r" t="t"/>
              <a:pathLst>
                <a:path extrusionOk="0" h="857" w="1174">
                  <a:moveTo>
                    <a:pt x="555" y="1"/>
                  </a:moveTo>
                  <a:cubicBezTo>
                    <a:pt x="263" y="1"/>
                    <a:pt x="0" y="159"/>
                    <a:pt x="124" y="468"/>
                  </a:cubicBezTo>
                  <a:cubicBezTo>
                    <a:pt x="135" y="490"/>
                    <a:pt x="147" y="513"/>
                    <a:pt x="158" y="535"/>
                  </a:cubicBezTo>
                  <a:cubicBezTo>
                    <a:pt x="259" y="726"/>
                    <a:pt x="530" y="857"/>
                    <a:pt x="765" y="857"/>
                  </a:cubicBezTo>
                  <a:cubicBezTo>
                    <a:pt x="975" y="857"/>
                    <a:pt x="1157" y="752"/>
                    <a:pt x="1162" y="490"/>
                  </a:cubicBezTo>
                  <a:cubicBezTo>
                    <a:pt x="1174" y="162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26"/>
            <p:cNvSpPr/>
            <p:nvPr/>
          </p:nvSpPr>
          <p:spPr>
            <a:xfrm>
              <a:off x="1416278" y="5074038"/>
              <a:ext cx="43552" cy="28726"/>
            </a:xfrm>
            <a:custGeom>
              <a:rect b="b" l="l" r="r" t="t"/>
              <a:pathLst>
                <a:path extrusionOk="0" h="837" w="1269">
                  <a:moveTo>
                    <a:pt x="676" y="1"/>
                  </a:moveTo>
                  <a:cubicBezTo>
                    <a:pt x="336" y="1"/>
                    <a:pt x="0" y="207"/>
                    <a:pt x="193" y="540"/>
                  </a:cubicBezTo>
                  <a:cubicBezTo>
                    <a:pt x="204" y="563"/>
                    <a:pt x="226" y="574"/>
                    <a:pt x="238" y="596"/>
                  </a:cubicBezTo>
                  <a:cubicBezTo>
                    <a:pt x="349" y="749"/>
                    <a:pt x="575" y="837"/>
                    <a:pt x="783" y="837"/>
                  </a:cubicBezTo>
                  <a:cubicBezTo>
                    <a:pt x="1038" y="837"/>
                    <a:pt x="1268" y="704"/>
                    <a:pt x="1231" y="393"/>
                  </a:cubicBezTo>
                  <a:cubicBezTo>
                    <a:pt x="1197" y="120"/>
                    <a:pt x="935" y="1"/>
                    <a:pt x="67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26"/>
            <p:cNvSpPr/>
            <p:nvPr/>
          </p:nvSpPr>
          <p:spPr>
            <a:xfrm>
              <a:off x="1096725" y="5133412"/>
              <a:ext cx="40498" cy="38267"/>
            </a:xfrm>
            <a:custGeom>
              <a:rect b="b" l="l" r="r" t="t"/>
              <a:pathLst>
                <a:path extrusionOk="0" h="1115" w="1180">
                  <a:moveTo>
                    <a:pt x="672" y="1"/>
                  </a:moveTo>
                  <a:cubicBezTo>
                    <a:pt x="619" y="1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88"/>
                    <a:pt x="939" y="965"/>
                    <a:pt x="961" y="943"/>
                  </a:cubicBezTo>
                  <a:cubicBezTo>
                    <a:pt x="1180" y="655"/>
                    <a:pt x="1058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26"/>
            <p:cNvSpPr/>
            <p:nvPr/>
          </p:nvSpPr>
          <p:spPr>
            <a:xfrm>
              <a:off x="1043701" y="5136947"/>
              <a:ext cx="50931" cy="29069"/>
            </a:xfrm>
            <a:custGeom>
              <a:rect b="b" l="l" r="r" t="t"/>
              <a:pathLst>
                <a:path extrusionOk="0" h="847" w="1484">
                  <a:moveTo>
                    <a:pt x="719" y="1"/>
                  </a:moveTo>
                  <a:cubicBezTo>
                    <a:pt x="373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2" y="847"/>
                  </a:cubicBezTo>
                  <a:cubicBezTo>
                    <a:pt x="1012" y="847"/>
                    <a:pt x="1483" y="457"/>
                    <a:pt x="1119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26"/>
            <p:cNvSpPr/>
            <p:nvPr/>
          </p:nvSpPr>
          <p:spPr>
            <a:xfrm>
              <a:off x="1142508" y="5052417"/>
              <a:ext cx="51514" cy="34389"/>
            </a:xfrm>
            <a:custGeom>
              <a:rect b="b" l="l" r="r" t="t"/>
              <a:pathLst>
                <a:path extrusionOk="0" h="1002" w="1501">
                  <a:moveTo>
                    <a:pt x="818" y="0"/>
                  </a:moveTo>
                  <a:cubicBezTo>
                    <a:pt x="312" y="0"/>
                    <a:pt x="1" y="1001"/>
                    <a:pt x="582" y="1001"/>
                  </a:cubicBezTo>
                  <a:cubicBezTo>
                    <a:pt x="591" y="1001"/>
                    <a:pt x="600" y="1001"/>
                    <a:pt x="609" y="1001"/>
                  </a:cubicBezTo>
                  <a:cubicBezTo>
                    <a:pt x="632" y="1001"/>
                    <a:pt x="654" y="1001"/>
                    <a:pt x="677" y="989"/>
                  </a:cubicBezTo>
                  <a:cubicBezTo>
                    <a:pt x="1094" y="933"/>
                    <a:pt x="1501" y="222"/>
                    <a:pt x="970" y="30"/>
                  </a:cubicBezTo>
                  <a:cubicBezTo>
                    <a:pt x="918" y="10"/>
                    <a:pt x="867" y="0"/>
                    <a:pt x="8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26"/>
            <p:cNvSpPr/>
            <p:nvPr/>
          </p:nvSpPr>
          <p:spPr>
            <a:xfrm>
              <a:off x="1264790" y="5099435"/>
              <a:ext cx="50828" cy="34629"/>
            </a:xfrm>
            <a:custGeom>
              <a:rect b="b" l="l" r="r" t="t"/>
              <a:pathLst>
                <a:path extrusionOk="0" h="1009" w="1481">
                  <a:moveTo>
                    <a:pt x="809" y="1"/>
                  </a:moveTo>
                  <a:cubicBezTo>
                    <a:pt x="294" y="1"/>
                    <a:pt x="0" y="1009"/>
                    <a:pt x="577" y="1009"/>
                  </a:cubicBezTo>
                  <a:cubicBezTo>
                    <a:pt x="588" y="1009"/>
                    <a:pt x="600" y="1008"/>
                    <a:pt x="612" y="1007"/>
                  </a:cubicBezTo>
                  <a:cubicBezTo>
                    <a:pt x="635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1" y="26"/>
                  </a:cubicBezTo>
                  <a:cubicBezTo>
                    <a:pt x="902" y="9"/>
                    <a:pt x="855" y="1"/>
                    <a:pt x="80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26"/>
            <p:cNvSpPr/>
            <p:nvPr/>
          </p:nvSpPr>
          <p:spPr>
            <a:xfrm>
              <a:off x="1173464" y="5131147"/>
              <a:ext cx="38953" cy="32741"/>
            </a:xfrm>
            <a:custGeom>
              <a:rect b="b" l="l" r="r" t="t"/>
              <a:pathLst>
                <a:path extrusionOk="0" h="954" w="1135">
                  <a:moveTo>
                    <a:pt x="476" y="0"/>
                  </a:moveTo>
                  <a:cubicBezTo>
                    <a:pt x="333" y="0"/>
                    <a:pt x="203" y="75"/>
                    <a:pt x="136" y="264"/>
                  </a:cubicBezTo>
                  <a:cubicBezTo>
                    <a:pt x="0" y="649"/>
                    <a:pt x="447" y="954"/>
                    <a:pt x="783" y="954"/>
                  </a:cubicBezTo>
                  <a:cubicBezTo>
                    <a:pt x="977" y="954"/>
                    <a:pt x="1134" y="851"/>
                    <a:pt x="1118" y="602"/>
                  </a:cubicBezTo>
                  <a:cubicBezTo>
                    <a:pt x="1118" y="580"/>
                    <a:pt x="1118" y="557"/>
                    <a:pt x="1106" y="535"/>
                  </a:cubicBezTo>
                  <a:cubicBezTo>
                    <a:pt x="1062" y="263"/>
                    <a:pt x="745" y="0"/>
                    <a:pt x="47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26"/>
            <p:cNvSpPr/>
            <p:nvPr/>
          </p:nvSpPr>
          <p:spPr>
            <a:xfrm>
              <a:off x="1165399" y="4972348"/>
              <a:ext cx="38988" cy="32810"/>
            </a:xfrm>
            <a:custGeom>
              <a:rect b="b" l="l" r="r" t="t"/>
              <a:pathLst>
                <a:path extrusionOk="0" h="956" w="1136">
                  <a:moveTo>
                    <a:pt x="483" y="1"/>
                  </a:moveTo>
                  <a:cubicBezTo>
                    <a:pt x="342" y="1"/>
                    <a:pt x="214" y="73"/>
                    <a:pt x="145" y="253"/>
                  </a:cubicBezTo>
                  <a:cubicBezTo>
                    <a:pt x="0" y="637"/>
                    <a:pt x="455" y="956"/>
                    <a:pt x="794" y="956"/>
                  </a:cubicBezTo>
                  <a:cubicBezTo>
                    <a:pt x="983" y="956"/>
                    <a:pt x="1135" y="857"/>
                    <a:pt x="1127" y="614"/>
                  </a:cubicBezTo>
                  <a:cubicBezTo>
                    <a:pt x="1127" y="592"/>
                    <a:pt x="1116" y="569"/>
                    <a:pt x="1116" y="547"/>
                  </a:cubicBezTo>
                  <a:cubicBezTo>
                    <a:pt x="1079" y="271"/>
                    <a:pt x="757" y="1"/>
                    <a:pt x="4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26"/>
            <p:cNvSpPr/>
            <p:nvPr/>
          </p:nvSpPr>
          <p:spPr>
            <a:xfrm>
              <a:off x="1222473" y="5071739"/>
              <a:ext cx="40841" cy="29206"/>
            </a:xfrm>
            <a:custGeom>
              <a:rect b="b" l="l" r="r" t="t"/>
              <a:pathLst>
                <a:path extrusionOk="0" h="851" w="119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3"/>
                    <a:pt x="318" y="850"/>
                    <a:pt x="603" y="850"/>
                  </a:cubicBezTo>
                  <a:cubicBezTo>
                    <a:pt x="909" y="850"/>
                    <a:pt x="1190" y="680"/>
                    <a:pt x="1044" y="359"/>
                  </a:cubicBezTo>
                  <a:cubicBezTo>
                    <a:pt x="1033" y="347"/>
                    <a:pt x="1033" y="325"/>
                    <a:pt x="1010" y="302"/>
                  </a:cubicBezTo>
                  <a:cubicBezTo>
                    <a:pt x="901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26"/>
            <p:cNvSpPr/>
            <p:nvPr/>
          </p:nvSpPr>
          <p:spPr>
            <a:xfrm>
              <a:off x="1175970" y="4994862"/>
              <a:ext cx="40326" cy="29652"/>
            </a:xfrm>
            <a:custGeom>
              <a:rect b="b" l="l" r="r" t="t"/>
              <a:pathLst>
                <a:path extrusionOk="0" h="864" w="1175">
                  <a:moveTo>
                    <a:pt x="557" y="1"/>
                  </a:moveTo>
                  <a:cubicBezTo>
                    <a:pt x="263" y="1"/>
                    <a:pt x="1" y="161"/>
                    <a:pt x="131" y="477"/>
                  </a:cubicBezTo>
                  <a:cubicBezTo>
                    <a:pt x="142" y="489"/>
                    <a:pt x="153" y="511"/>
                    <a:pt x="165" y="534"/>
                  </a:cubicBezTo>
                  <a:cubicBezTo>
                    <a:pt x="266" y="730"/>
                    <a:pt x="536" y="863"/>
                    <a:pt x="770" y="863"/>
                  </a:cubicBezTo>
                  <a:cubicBezTo>
                    <a:pt x="981" y="863"/>
                    <a:pt x="1164" y="756"/>
                    <a:pt x="1169" y="489"/>
                  </a:cubicBezTo>
                  <a:cubicBezTo>
                    <a:pt x="1175" y="161"/>
                    <a:pt x="850" y="1"/>
                    <a:pt x="55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26"/>
            <p:cNvSpPr/>
            <p:nvPr/>
          </p:nvSpPr>
          <p:spPr>
            <a:xfrm>
              <a:off x="1316167" y="4991945"/>
              <a:ext cx="41047" cy="29241"/>
            </a:xfrm>
            <a:custGeom>
              <a:rect b="b" l="l" r="r" t="t"/>
              <a:pathLst>
                <a:path extrusionOk="0" h="852" w="1196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5"/>
                    <a:pt x="322" y="852"/>
                    <a:pt x="609" y="852"/>
                  </a:cubicBezTo>
                  <a:cubicBezTo>
                    <a:pt x="915" y="852"/>
                    <a:pt x="1196" y="685"/>
                    <a:pt x="1056" y="371"/>
                  </a:cubicBezTo>
                  <a:cubicBezTo>
                    <a:pt x="1045" y="348"/>
                    <a:pt x="1033" y="325"/>
                    <a:pt x="1022" y="303"/>
                  </a:cubicBezTo>
                  <a:cubicBezTo>
                    <a:pt x="914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26"/>
            <p:cNvSpPr/>
            <p:nvPr/>
          </p:nvSpPr>
          <p:spPr>
            <a:xfrm>
              <a:off x="1197488" y="4913730"/>
              <a:ext cx="40909" cy="37134"/>
            </a:xfrm>
            <a:custGeom>
              <a:rect b="b" l="l" r="r" t="t"/>
              <a:pathLst>
                <a:path extrusionOk="0" h="1082" w="1192">
                  <a:moveTo>
                    <a:pt x="723" y="0"/>
                  </a:moveTo>
                  <a:cubicBezTo>
                    <a:pt x="679" y="0"/>
                    <a:pt x="630" y="10"/>
                    <a:pt x="576" y="32"/>
                  </a:cubicBezTo>
                  <a:cubicBezTo>
                    <a:pt x="553" y="43"/>
                    <a:pt x="531" y="54"/>
                    <a:pt x="508" y="65"/>
                  </a:cubicBezTo>
                  <a:cubicBezTo>
                    <a:pt x="147" y="269"/>
                    <a:pt x="0" y="1070"/>
                    <a:pt x="564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191" y="0"/>
                    <a:pt x="72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26"/>
            <p:cNvSpPr/>
            <p:nvPr/>
          </p:nvSpPr>
          <p:spPr>
            <a:xfrm>
              <a:off x="1378423" y="5111379"/>
              <a:ext cx="38953" cy="32913"/>
            </a:xfrm>
            <a:custGeom>
              <a:rect b="b" l="l" r="r" t="t"/>
              <a:pathLst>
                <a:path extrusionOk="0" h="959" w="1135">
                  <a:moveTo>
                    <a:pt x="480" y="1"/>
                  </a:moveTo>
                  <a:cubicBezTo>
                    <a:pt x="340" y="1"/>
                    <a:pt x="214" y="73"/>
                    <a:pt x="145" y="253"/>
                  </a:cubicBezTo>
                  <a:cubicBezTo>
                    <a:pt x="0" y="643"/>
                    <a:pt x="451" y="959"/>
                    <a:pt x="789" y="959"/>
                  </a:cubicBezTo>
                  <a:cubicBezTo>
                    <a:pt x="980" y="959"/>
                    <a:pt x="1135" y="858"/>
                    <a:pt x="1126" y="614"/>
                  </a:cubicBezTo>
                  <a:cubicBezTo>
                    <a:pt x="1126" y="592"/>
                    <a:pt x="1115" y="569"/>
                    <a:pt x="1115" y="547"/>
                  </a:cubicBezTo>
                  <a:cubicBezTo>
                    <a:pt x="1070" y="271"/>
                    <a:pt x="751" y="1"/>
                    <a:pt x="48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26"/>
            <p:cNvSpPr/>
            <p:nvPr/>
          </p:nvSpPr>
          <p:spPr>
            <a:xfrm>
              <a:off x="1356184" y="5091370"/>
              <a:ext cx="41150" cy="37134"/>
            </a:xfrm>
            <a:custGeom>
              <a:rect b="b" l="l" r="r" t="t"/>
              <a:pathLst>
                <a:path extrusionOk="0" h="1082" w="1199">
                  <a:moveTo>
                    <a:pt x="618" y="1"/>
                  </a:moveTo>
                  <a:cubicBezTo>
                    <a:pt x="46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35" y="1039"/>
                    <a:pt x="657" y="1028"/>
                    <a:pt x="680" y="1017"/>
                  </a:cubicBezTo>
                  <a:cubicBezTo>
                    <a:pt x="1052" y="814"/>
                    <a:pt x="1199" y="24"/>
                    <a:pt x="635" y="1"/>
                  </a:cubicBezTo>
                  <a:cubicBezTo>
                    <a:pt x="629" y="1"/>
                    <a:pt x="624" y="1"/>
                    <a:pt x="6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26"/>
            <p:cNvSpPr/>
            <p:nvPr/>
          </p:nvSpPr>
          <p:spPr>
            <a:xfrm>
              <a:off x="1178304" y="5074828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4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26"/>
            <p:cNvSpPr/>
            <p:nvPr/>
          </p:nvSpPr>
          <p:spPr>
            <a:xfrm>
              <a:off x="1374854" y="5149645"/>
              <a:ext cx="47979" cy="35590"/>
            </a:xfrm>
            <a:custGeom>
              <a:rect b="b" l="l" r="r" t="t"/>
              <a:pathLst>
                <a:path extrusionOk="0" h="1037" w="1398">
                  <a:moveTo>
                    <a:pt x="869" y="0"/>
                  </a:moveTo>
                  <a:cubicBezTo>
                    <a:pt x="845" y="0"/>
                    <a:pt x="818" y="2"/>
                    <a:pt x="790" y="7"/>
                  </a:cubicBezTo>
                  <a:lnTo>
                    <a:pt x="723" y="30"/>
                  </a:lnTo>
                  <a:cubicBezTo>
                    <a:pt x="316" y="142"/>
                    <a:pt x="0" y="887"/>
                    <a:pt x="553" y="1023"/>
                  </a:cubicBezTo>
                  <a:cubicBezTo>
                    <a:pt x="589" y="1032"/>
                    <a:pt x="624" y="1036"/>
                    <a:pt x="658" y="1036"/>
                  </a:cubicBezTo>
                  <a:cubicBezTo>
                    <a:pt x="1179" y="1036"/>
                    <a:pt x="1398" y="0"/>
                    <a:pt x="86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26"/>
            <p:cNvSpPr/>
            <p:nvPr/>
          </p:nvSpPr>
          <p:spPr>
            <a:xfrm>
              <a:off x="1217600" y="4998397"/>
              <a:ext cx="42660" cy="36619"/>
            </a:xfrm>
            <a:custGeom>
              <a:rect b="b" l="l" r="r" t="t"/>
              <a:pathLst>
                <a:path extrusionOk="0" h="1067" w="1243">
                  <a:moveTo>
                    <a:pt x="646" y="1"/>
                  </a:moveTo>
                  <a:cubicBezTo>
                    <a:pt x="83" y="1"/>
                    <a:pt x="0" y="1066"/>
                    <a:pt x="481" y="1066"/>
                  </a:cubicBezTo>
                  <a:cubicBezTo>
                    <a:pt x="524" y="1066"/>
                    <a:pt x="571" y="1058"/>
                    <a:pt x="622" y="1040"/>
                  </a:cubicBezTo>
                  <a:cubicBezTo>
                    <a:pt x="644" y="1029"/>
                    <a:pt x="655" y="1018"/>
                    <a:pt x="678" y="1018"/>
                  </a:cubicBezTo>
                  <a:cubicBezTo>
                    <a:pt x="1062" y="826"/>
                    <a:pt x="1242" y="36"/>
                    <a:pt x="678" y="2"/>
                  </a:cubicBezTo>
                  <a:cubicBezTo>
                    <a:pt x="667" y="1"/>
                    <a:pt x="656" y="1"/>
                    <a:pt x="64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26"/>
            <p:cNvSpPr/>
            <p:nvPr/>
          </p:nvSpPr>
          <p:spPr>
            <a:xfrm>
              <a:off x="1133585" y="4955154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726" y="1"/>
                  </a:moveTo>
                  <a:cubicBezTo>
                    <a:pt x="681" y="1"/>
                    <a:pt x="631" y="10"/>
                    <a:pt x="576" y="32"/>
                  </a:cubicBezTo>
                  <a:cubicBezTo>
                    <a:pt x="553" y="43"/>
                    <a:pt x="542" y="55"/>
                    <a:pt x="519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26"/>
            <p:cNvSpPr/>
            <p:nvPr/>
          </p:nvSpPr>
          <p:spPr>
            <a:xfrm>
              <a:off x="1141375" y="5163270"/>
              <a:ext cx="40841" cy="29344"/>
            </a:xfrm>
            <a:custGeom>
              <a:rect b="b" l="l" r="r" t="t"/>
              <a:pathLst>
                <a:path extrusionOk="0" h="855" w="1190">
                  <a:moveTo>
                    <a:pt x="582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57" y="535"/>
                    <a:pt x="180" y="547"/>
                  </a:cubicBezTo>
                  <a:cubicBezTo>
                    <a:pt x="289" y="732"/>
                    <a:pt x="553" y="854"/>
                    <a:pt x="783" y="854"/>
                  </a:cubicBezTo>
                  <a:cubicBezTo>
                    <a:pt x="1001" y="854"/>
                    <a:pt x="1189" y="743"/>
                    <a:pt x="1184" y="468"/>
                  </a:cubicBezTo>
                  <a:cubicBezTo>
                    <a:pt x="1178" y="151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26"/>
            <p:cNvSpPr/>
            <p:nvPr/>
          </p:nvSpPr>
          <p:spPr>
            <a:xfrm>
              <a:off x="1206274" y="4934047"/>
              <a:ext cx="51205" cy="28966"/>
            </a:xfrm>
            <a:custGeom>
              <a:rect b="b" l="l" r="r" t="t"/>
              <a:pathLst>
                <a:path extrusionOk="0" h="844" w="1492">
                  <a:moveTo>
                    <a:pt x="742" y="1"/>
                  </a:moveTo>
                  <a:cubicBezTo>
                    <a:pt x="386" y="1"/>
                    <a:pt x="1" y="240"/>
                    <a:pt x="196" y="613"/>
                  </a:cubicBezTo>
                  <a:cubicBezTo>
                    <a:pt x="283" y="778"/>
                    <a:pt x="438" y="844"/>
                    <a:pt x="604" y="844"/>
                  </a:cubicBezTo>
                  <a:cubicBezTo>
                    <a:pt x="1017" y="844"/>
                    <a:pt x="1491" y="434"/>
                    <a:pt x="1121" y="128"/>
                  </a:cubicBezTo>
                  <a:cubicBezTo>
                    <a:pt x="1098" y="117"/>
                    <a:pt x="1076" y="94"/>
                    <a:pt x="1064" y="83"/>
                  </a:cubicBezTo>
                  <a:cubicBezTo>
                    <a:pt x="975" y="27"/>
                    <a:pt x="860" y="1"/>
                    <a:pt x="74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26"/>
            <p:cNvSpPr/>
            <p:nvPr/>
          </p:nvSpPr>
          <p:spPr>
            <a:xfrm>
              <a:off x="1157986" y="4829955"/>
              <a:ext cx="50828" cy="34595"/>
            </a:xfrm>
            <a:custGeom>
              <a:rect b="b" l="l" r="r" t="t"/>
              <a:pathLst>
                <a:path extrusionOk="0" h="1008" w="1481">
                  <a:moveTo>
                    <a:pt x="904" y="0"/>
                  </a:moveTo>
                  <a:cubicBezTo>
                    <a:pt x="893" y="0"/>
                    <a:pt x="881" y="1"/>
                    <a:pt x="869" y="1"/>
                  </a:cubicBezTo>
                  <a:lnTo>
                    <a:pt x="801" y="13"/>
                  </a:lnTo>
                  <a:cubicBezTo>
                    <a:pt x="384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26"/>
            <p:cNvSpPr/>
            <p:nvPr/>
          </p:nvSpPr>
          <p:spPr>
            <a:xfrm>
              <a:off x="1209397" y="4847767"/>
              <a:ext cx="42728" cy="36688"/>
            </a:xfrm>
            <a:custGeom>
              <a:rect b="b" l="l" r="r" t="t"/>
              <a:pathLst>
                <a:path extrusionOk="0" h="1069" w="1245">
                  <a:moveTo>
                    <a:pt x="656" y="1"/>
                  </a:moveTo>
                  <a:cubicBezTo>
                    <a:pt x="88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35" y="1028"/>
                    <a:pt x="658" y="1028"/>
                    <a:pt x="680" y="1017"/>
                  </a:cubicBezTo>
                  <a:cubicBezTo>
                    <a:pt x="1064" y="825"/>
                    <a:pt x="1244" y="35"/>
                    <a:pt x="680" y="1"/>
                  </a:cubicBezTo>
                  <a:cubicBezTo>
                    <a:pt x="672" y="1"/>
                    <a:pt x="664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26"/>
            <p:cNvSpPr/>
            <p:nvPr/>
          </p:nvSpPr>
          <p:spPr>
            <a:xfrm>
              <a:off x="1312632" y="5144703"/>
              <a:ext cx="39605" cy="38164"/>
            </a:xfrm>
            <a:custGeom>
              <a:rect b="b" l="l" r="r" t="t"/>
              <a:pathLst>
                <a:path extrusionOk="0" h="1112" w="1154">
                  <a:moveTo>
                    <a:pt x="665" y="1"/>
                  </a:moveTo>
                  <a:cubicBezTo>
                    <a:pt x="619" y="1"/>
                    <a:pt x="570" y="9"/>
                    <a:pt x="516" y="27"/>
                  </a:cubicBezTo>
                  <a:cubicBezTo>
                    <a:pt x="1" y="199"/>
                    <a:pt x="243" y="1111"/>
                    <a:pt x="630" y="1111"/>
                  </a:cubicBezTo>
                  <a:cubicBezTo>
                    <a:pt x="701" y="1111"/>
                    <a:pt x="777" y="1080"/>
                    <a:pt x="854" y="1009"/>
                  </a:cubicBezTo>
                  <a:cubicBezTo>
                    <a:pt x="877" y="997"/>
                    <a:pt x="888" y="975"/>
                    <a:pt x="899" y="964"/>
                  </a:cubicBezTo>
                  <a:cubicBezTo>
                    <a:pt x="1153" y="679"/>
                    <a:pt x="1078" y="1"/>
                    <a:pt x="66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26"/>
            <p:cNvSpPr/>
            <p:nvPr/>
          </p:nvSpPr>
          <p:spPr>
            <a:xfrm>
              <a:off x="1313593" y="5058594"/>
              <a:ext cx="40772" cy="38061"/>
            </a:xfrm>
            <a:custGeom>
              <a:rect b="b" l="l" r="r" t="t"/>
              <a:pathLst>
                <a:path extrusionOk="0" h="1109" w="1188">
                  <a:moveTo>
                    <a:pt x="511" y="1"/>
                  </a:moveTo>
                  <a:cubicBezTo>
                    <a:pt x="433" y="1"/>
                    <a:pt x="352" y="37"/>
                    <a:pt x="273" y="121"/>
                  </a:cubicBezTo>
                  <a:cubicBezTo>
                    <a:pt x="251" y="132"/>
                    <a:pt x="239" y="155"/>
                    <a:pt x="228" y="166"/>
                  </a:cubicBezTo>
                  <a:cubicBezTo>
                    <a:pt x="0" y="464"/>
                    <a:pt x="129" y="1109"/>
                    <a:pt x="515" y="1109"/>
                  </a:cubicBezTo>
                  <a:cubicBezTo>
                    <a:pt x="569" y="1109"/>
                    <a:pt x="628" y="1096"/>
                    <a:pt x="691" y="1069"/>
                  </a:cubicBezTo>
                  <a:cubicBezTo>
                    <a:pt x="1187" y="854"/>
                    <a:pt x="891" y="1"/>
                    <a:pt x="5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26"/>
            <p:cNvSpPr/>
            <p:nvPr/>
          </p:nvSpPr>
          <p:spPr>
            <a:xfrm>
              <a:off x="1415112" y="5153661"/>
              <a:ext cx="40429" cy="38164"/>
            </a:xfrm>
            <a:custGeom>
              <a:rect b="b" l="l" r="r" t="t"/>
              <a:pathLst>
                <a:path extrusionOk="0" h="1112" w="1178">
                  <a:moveTo>
                    <a:pt x="661" y="1"/>
                  </a:moveTo>
                  <a:cubicBezTo>
                    <a:pt x="604" y="1"/>
                    <a:pt x="542" y="15"/>
                    <a:pt x="475" y="48"/>
                  </a:cubicBezTo>
                  <a:cubicBezTo>
                    <a:pt x="0" y="281"/>
                    <a:pt x="316" y="1111"/>
                    <a:pt x="688" y="1111"/>
                  </a:cubicBezTo>
                  <a:cubicBezTo>
                    <a:pt x="767" y="1111"/>
                    <a:pt x="849" y="1074"/>
                    <a:pt x="926" y="985"/>
                  </a:cubicBezTo>
                  <a:cubicBezTo>
                    <a:pt x="949" y="973"/>
                    <a:pt x="960" y="951"/>
                    <a:pt x="971" y="928"/>
                  </a:cubicBezTo>
                  <a:cubicBezTo>
                    <a:pt x="1177" y="634"/>
                    <a:pt x="1034" y="1"/>
                    <a:pt x="6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26"/>
            <p:cNvSpPr/>
            <p:nvPr/>
          </p:nvSpPr>
          <p:spPr>
            <a:xfrm>
              <a:off x="1128574" y="4730907"/>
              <a:ext cx="51411" cy="28932"/>
            </a:xfrm>
            <a:custGeom>
              <a:rect b="b" l="l" r="r" t="t"/>
              <a:pathLst>
                <a:path extrusionOk="0" h="843" w="1498">
                  <a:moveTo>
                    <a:pt x="734" y="0"/>
                  </a:moveTo>
                  <a:cubicBezTo>
                    <a:pt x="382" y="0"/>
                    <a:pt x="1" y="241"/>
                    <a:pt x="203" y="619"/>
                  </a:cubicBezTo>
                  <a:cubicBezTo>
                    <a:pt x="289" y="779"/>
                    <a:pt x="442" y="843"/>
                    <a:pt x="604" y="843"/>
                  </a:cubicBezTo>
                  <a:cubicBezTo>
                    <a:pt x="1018" y="843"/>
                    <a:pt x="1497" y="430"/>
                    <a:pt x="1117" y="123"/>
                  </a:cubicBezTo>
                  <a:lnTo>
                    <a:pt x="1060" y="89"/>
                  </a:lnTo>
                  <a:cubicBezTo>
                    <a:pt x="971" y="28"/>
                    <a:pt x="854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26"/>
            <p:cNvSpPr/>
            <p:nvPr/>
          </p:nvSpPr>
          <p:spPr>
            <a:xfrm>
              <a:off x="1159187" y="4897153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cubicBezTo>
                    <a:pt x="507" y="52"/>
                    <a:pt x="496" y="63"/>
                    <a:pt x="473" y="75"/>
                  </a:cubicBezTo>
                  <a:cubicBezTo>
                    <a:pt x="114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26"/>
            <p:cNvSpPr/>
            <p:nvPr/>
          </p:nvSpPr>
          <p:spPr>
            <a:xfrm>
              <a:off x="1117351" y="5105853"/>
              <a:ext cx="40841" cy="29206"/>
            </a:xfrm>
            <a:custGeom>
              <a:rect b="b" l="l" r="r" t="t"/>
              <a:pathLst>
                <a:path extrusionOk="0" h="851" w="1190">
                  <a:moveTo>
                    <a:pt x="583" y="0"/>
                  </a:moveTo>
                  <a:cubicBezTo>
                    <a:pt x="278" y="0"/>
                    <a:pt x="1" y="168"/>
                    <a:pt x="146" y="482"/>
                  </a:cubicBezTo>
                  <a:cubicBezTo>
                    <a:pt x="157" y="504"/>
                    <a:pt x="169" y="527"/>
                    <a:pt x="180" y="538"/>
                  </a:cubicBezTo>
                  <a:cubicBezTo>
                    <a:pt x="289" y="728"/>
                    <a:pt x="550" y="850"/>
                    <a:pt x="779" y="850"/>
                  </a:cubicBezTo>
                  <a:cubicBezTo>
                    <a:pt x="999" y="850"/>
                    <a:pt x="1190" y="736"/>
                    <a:pt x="1184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26"/>
            <p:cNvSpPr/>
            <p:nvPr/>
          </p:nvSpPr>
          <p:spPr>
            <a:xfrm>
              <a:off x="1226729" y="5137359"/>
              <a:ext cx="40498" cy="29378"/>
            </a:xfrm>
            <a:custGeom>
              <a:rect b="b" l="l" r="r" t="t"/>
              <a:pathLst>
                <a:path extrusionOk="0" h="856" w="1180">
                  <a:moveTo>
                    <a:pt x="409" y="0"/>
                  </a:moveTo>
                  <a:cubicBezTo>
                    <a:pt x="195" y="0"/>
                    <a:pt x="11" y="108"/>
                    <a:pt x="6" y="376"/>
                  </a:cubicBezTo>
                  <a:cubicBezTo>
                    <a:pt x="0" y="698"/>
                    <a:pt x="325" y="856"/>
                    <a:pt x="619" y="856"/>
                  </a:cubicBezTo>
                  <a:cubicBezTo>
                    <a:pt x="914" y="856"/>
                    <a:pt x="1179" y="698"/>
                    <a:pt x="1055" y="388"/>
                  </a:cubicBezTo>
                  <a:cubicBezTo>
                    <a:pt x="1044" y="365"/>
                    <a:pt x="1033" y="342"/>
                    <a:pt x="1021" y="320"/>
                  </a:cubicBezTo>
                  <a:cubicBezTo>
                    <a:pt x="915" y="131"/>
                    <a:pt x="644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26"/>
            <p:cNvSpPr/>
            <p:nvPr/>
          </p:nvSpPr>
          <p:spPr>
            <a:xfrm>
              <a:off x="1135953" y="5023107"/>
              <a:ext cx="43586" cy="28726"/>
            </a:xfrm>
            <a:custGeom>
              <a:rect b="b" l="l" r="r" t="t"/>
              <a:pathLst>
                <a:path extrusionOk="0" h="837" w="1270">
                  <a:moveTo>
                    <a:pt x="488" y="1"/>
                  </a:moveTo>
                  <a:cubicBezTo>
                    <a:pt x="231" y="1"/>
                    <a:pt x="1" y="133"/>
                    <a:pt x="44" y="444"/>
                  </a:cubicBezTo>
                  <a:cubicBezTo>
                    <a:pt x="78" y="717"/>
                    <a:pt x="340" y="837"/>
                    <a:pt x="598" y="837"/>
                  </a:cubicBezTo>
                  <a:cubicBezTo>
                    <a:pt x="937" y="837"/>
                    <a:pt x="1270" y="631"/>
                    <a:pt x="1071" y="298"/>
                  </a:cubicBezTo>
                  <a:cubicBezTo>
                    <a:pt x="1060" y="286"/>
                    <a:pt x="1048" y="264"/>
                    <a:pt x="1037" y="241"/>
                  </a:cubicBezTo>
                  <a:cubicBezTo>
                    <a:pt x="926" y="89"/>
                    <a:pt x="698" y="1"/>
                    <a:pt x="488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26"/>
            <p:cNvSpPr/>
            <p:nvPr/>
          </p:nvSpPr>
          <p:spPr>
            <a:xfrm>
              <a:off x="1109801" y="4984875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7"/>
                  </a:cubicBezTo>
                  <a:cubicBezTo>
                    <a:pt x="1054" y="813"/>
                    <a:pt x="1201" y="12"/>
                    <a:pt x="637" y="1"/>
                  </a:cubicBezTo>
                  <a:cubicBezTo>
                    <a:pt x="634" y="1"/>
                    <a:pt x="631" y="1"/>
                    <a:pt x="62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26"/>
            <p:cNvSpPr/>
            <p:nvPr/>
          </p:nvSpPr>
          <p:spPr>
            <a:xfrm>
              <a:off x="1243923" y="4950692"/>
              <a:ext cx="38713" cy="32844"/>
            </a:xfrm>
            <a:custGeom>
              <a:rect b="b" l="l" r="r" t="t"/>
              <a:pathLst>
                <a:path extrusionOk="0" h="957" w="1128">
                  <a:moveTo>
                    <a:pt x="338" y="1"/>
                  </a:moveTo>
                  <a:cubicBezTo>
                    <a:pt x="150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7" y="686"/>
                    <a:pt x="377" y="956"/>
                    <a:pt x="648" y="956"/>
                  </a:cubicBezTo>
                  <a:cubicBezTo>
                    <a:pt x="787" y="956"/>
                    <a:pt x="914" y="884"/>
                    <a:pt x="983" y="704"/>
                  </a:cubicBezTo>
                  <a:cubicBezTo>
                    <a:pt x="1128" y="320"/>
                    <a:pt x="673" y="1"/>
                    <a:pt x="33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26"/>
            <p:cNvSpPr/>
            <p:nvPr/>
          </p:nvSpPr>
          <p:spPr>
            <a:xfrm>
              <a:off x="1288093" y="5013258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4" y="43"/>
                    <a:pt x="542" y="54"/>
                    <a:pt x="520" y="65"/>
                  </a:cubicBezTo>
                  <a:cubicBezTo>
                    <a:pt x="147" y="269"/>
                    <a:pt x="1" y="1058"/>
                    <a:pt x="565" y="1081"/>
                  </a:cubicBezTo>
                  <a:cubicBezTo>
                    <a:pt x="568" y="1081"/>
                    <a:pt x="570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26"/>
            <p:cNvSpPr/>
            <p:nvPr/>
          </p:nvSpPr>
          <p:spPr>
            <a:xfrm>
              <a:off x="1261221" y="5014390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551" y="0"/>
                  </a:moveTo>
                  <a:cubicBezTo>
                    <a:pt x="260" y="0"/>
                    <a:pt x="0" y="158"/>
                    <a:pt x="129" y="473"/>
                  </a:cubicBezTo>
                  <a:cubicBezTo>
                    <a:pt x="141" y="484"/>
                    <a:pt x="152" y="506"/>
                    <a:pt x="163" y="529"/>
                  </a:cubicBezTo>
                  <a:cubicBezTo>
                    <a:pt x="264" y="725"/>
                    <a:pt x="534" y="859"/>
                    <a:pt x="769" y="859"/>
                  </a:cubicBezTo>
                  <a:cubicBezTo>
                    <a:pt x="980" y="859"/>
                    <a:pt x="1162" y="751"/>
                    <a:pt x="1167" y="484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26"/>
            <p:cNvSpPr/>
            <p:nvPr/>
          </p:nvSpPr>
          <p:spPr>
            <a:xfrm>
              <a:off x="1273782" y="5054201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31" y="1"/>
                  </a:moveTo>
                  <a:cubicBezTo>
                    <a:pt x="685" y="1"/>
                    <a:pt x="633" y="11"/>
                    <a:pt x="576" y="35"/>
                  </a:cubicBezTo>
                  <a:cubicBezTo>
                    <a:pt x="553" y="46"/>
                    <a:pt x="531" y="46"/>
                    <a:pt x="508" y="69"/>
                  </a:cubicBezTo>
                  <a:cubicBezTo>
                    <a:pt x="147" y="260"/>
                    <a:pt x="0" y="1062"/>
                    <a:pt x="564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50" y="1073"/>
                    <a:pt x="1200" y="1"/>
                    <a:pt x="73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26"/>
            <p:cNvSpPr/>
            <p:nvPr/>
          </p:nvSpPr>
          <p:spPr>
            <a:xfrm>
              <a:off x="1053619" y="508234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41" y="490"/>
                    <a:pt x="152" y="512"/>
                    <a:pt x="164" y="535"/>
                  </a:cubicBezTo>
                  <a:cubicBezTo>
                    <a:pt x="265" y="726"/>
                    <a:pt x="538" y="861"/>
                    <a:pt x="774" y="861"/>
                  </a:cubicBezTo>
                  <a:cubicBezTo>
                    <a:pt x="983" y="861"/>
                    <a:pt x="1163" y="755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26"/>
            <p:cNvSpPr/>
            <p:nvPr/>
          </p:nvSpPr>
          <p:spPr>
            <a:xfrm>
              <a:off x="1120303" y="4923648"/>
              <a:ext cx="42728" cy="36619"/>
            </a:xfrm>
            <a:custGeom>
              <a:rect b="b" l="l" r="r" t="t"/>
              <a:pathLst>
                <a:path extrusionOk="0" h="1067" w="1245">
                  <a:moveTo>
                    <a:pt x="637" y="1"/>
                  </a:moveTo>
                  <a:cubicBezTo>
                    <a:pt x="74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6" y="1029"/>
                    <a:pt x="658" y="1018"/>
                    <a:pt x="681" y="1006"/>
                  </a:cubicBezTo>
                  <a:cubicBezTo>
                    <a:pt x="1053" y="826"/>
                    <a:pt x="1245" y="36"/>
                    <a:pt x="669" y="2"/>
                  </a:cubicBezTo>
                  <a:cubicBezTo>
                    <a:pt x="659" y="1"/>
                    <a:pt x="648" y="1"/>
                    <a:pt x="63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26"/>
            <p:cNvSpPr/>
            <p:nvPr/>
          </p:nvSpPr>
          <p:spPr>
            <a:xfrm>
              <a:off x="1090204" y="5061855"/>
              <a:ext cx="51446" cy="28726"/>
            </a:xfrm>
            <a:custGeom>
              <a:rect b="b" l="l" r="r" t="t"/>
              <a:pathLst>
                <a:path extrusionOk="0" h="837" w="1499">
                  <a:moveTo>
                    <a:pt x="744" y="0"/>
                  </a:moveTo>
                  <a:cubicBezTo>
                    <a:pt x="389" y="0"/>
                    <a:pt x="0" y="240"/>
                    <a:pt x="204" y="613"/>
                  </a:cubicBezTo>
                  <a:cubicBezTo>
                    <a:pt x="290" y="772"/>
                    <a:pt x="442" y="836"/>
                    <a:pt x="605" y="836"/>
                  </a:cubicBezTo>
                  <a:cubicBezTo>
                    <a:pt x="1019" y="836"/>
                    <a:pt x="1498" y="424"/>
                    <a:pt x="1118" y="116"/>
                  </a:cubicBezTo>
                  <a:cubicBezTo>
                    <a:pt x="1106" y="105"/>
                    <a:pt x="1084" y="94"/>
                    <a:pt x="1061" y="83"/>
                  </a:cubicBezTo>
                  <a:cubicBezTo>
                    <a:pt x="974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26"/>
            <p:cNvSpPr/>
            <p:nvPr/>
          </p:nvSpPr>
          <p:spPr>
            <a:xfrm>
              <a:off x="1274159" y="5155686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3" y="34"/>
                    <a:pt x="531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7" y="1072"/>
                    <a:pt x="570" y="1072"/>
                    <a:pt x="573" y="1072"/>
                  </a:cubicBezTo>
                  <a:cubicBezTo>
                    <a:pt x="1150" y="1072"/>
                    <a:pt x="1200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26"/>
            <p:cNvSpPr/>
            <p:nvPr/>
          </p:nvSpPr>
          <p:spPr>
            <a:xfrm>
              <a:off x="1051388" y="5005295"/>
              <a:ext cx="41253" cy="37821"/>
            </a:xfrm>
            <a:custGeom>
              <a:rect b="b" l="l" r="r" t="t"/>
              <a:pathLst>
                <a:path extrusionOk="0" h="1102" w="1202">
                  <a:moveTo>
                    <a:pt x="448" y="0"/>
                  </a:moveTo>
                  <a:cubicBezTo>
                    <a:pt x="352" y="0"/>
                    <a:pt x="259" y="51"/>
                    <a:pt x="184" y="173"/>
                  </a:cubicBezTo>
                  <a:cubicBezTo>
                    <a:pt x="172" y="185"/>
                    <a:pt x="161" y="207"/>
                    <a:pt x="150" y="230"/>
                  </a:cubicBezTo>
                  <a:cubicBezTo>
                    <a:pt x="1" y="546"/>
                    <a:pt x="213" y="1102"/>
                    <a:pt x="552" y="1102"/>
                  </a:cubicBezTo>
                  <a:cubicBezTo>
                    <a:pt x="624" y="1102"/>
                    <a:pt x="701" y="1077"/>
                    <a:pt x="782" y="1020"/>
                  </a:cubicBezTo>
                  <a:cubicBezTo>
                    <a:pt x="1201" y="725"/>
                    <a:pt x="809" y="0"/>
                    <a:pt x="4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26"/>
            <p:cNvSpPr/>
            <p:nvPr/>
          </p:nvSpPr>
          <p:spPr>
            <a:xfrm>
              <a:off x="1221924" y="5036183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26"/>
            <p:cNvSpPr/>
            <p:nvPr/>
          </p:nvSpPr>
          <p:spPr>
            <a:xfrm>
              <a:off x="1279204" y="4988067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726" y="1"/>
                  </a:moveTo>
                  <a:cubicBezTo>
                    <a:pt x="680" y="1"/>
                    <a:pt x="630" y="11"/>
                    <a:pt x="576" y="32"/>
                  </a:cubicBezTo>
                  <a:cubicBezTo>
                    <a:pt x="553" y="43"/>
                    <a:pt x="531" y="55"/>
                    <a:pt x="519" y="66"/>
                  </a:cubicBezTo>
                  <a:cubicBezTo>
                    <a:pt x="147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52" y="1082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26"/>
            <p:cNvSpPr/>
            <p:nvPr/>
          </p:nvSpPr>
          <p:spPr>
            <a:xfrm>
              <a:off x="1210942" y="4977462"/>
              <a:ext cx="50862" cy="35006"/>
            </a:xfrm>
            <a:custGeom>
              <a:rect b="b" l="l" r="r" t="t"/>
              <a:pathLst>
                <a:path extrusionOk="0" h="1020" w="1482">
                  <a:moveTo>
                    <a:pt x="811" y="0"/>
                  </a:moveTo>
                  <a:cubicBezTo>
                    <a:pt x="294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86" y="928"/>
                    <a:pt x="1481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26"/>
            <p:cNvSpPr/>
            <p:nvPr/>
          </p:nvSpPr>
          <p:spPr>
            <a:xfrm>
              <a:off x="1145425" y="4788153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1"/>
                  </a:moveTo>
                  <a:cubicBezTo>
                    <a:pt x="49" y="1"/>
                    <a:pt x="1" y="1081"/>
                    <a:pt x="476" y="1081"/>
                  </a:cubicBezTo>
                  <a:cubicBezTo>
                    <a:pt x="521" y="1081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26"/>
            <p:cNvSpPr/>
            <p:nvPr/>
          </p:nvSpPr>
          <p:spPr>
            <a:xfrm>
              <a:off x="1118106" y="4849894"/>
              <a:ext cx="43518" cy="28692"/>
            </a:xfrm>
            <a:custGeom>
              <a:rect b="b" l="l" r="r" t="t"/>
              <a:pathLst>
                <a:path extrusionOk="0" h="836" w="1268">
                  <a:moveTo>
                    <a:pt x="670" y="1"/>
                  </a:moveTo>
                  <a:cubicBezTo>
                    <a:pt x="332" y="1"/>
                    <a:pt x="1" y="206"/>
                    <a:pt x="192" y="537"/>
                  </a:cubicBezTo>
                  <a:cubicBezTo>
                    <a:pt x="214" y="560"/>
                    <a:pt x="226" y="571"/>
                    <a:pt x="237" y="594"/>
                  </a:cubicBezTo>
                  <a:cubicBezTo>
                    <a:pt x="349" y="747"/>
                    <a:pt x="576" y="835"/>
                    <a:pt x="786" y="835"/>
                  </a:cubicBezTo>
                  <a:cubicBezTo>
                    <a:pt x="1040" y="835"/>
                    <a:pt x="1267" y="705"/>
                    <a:pt x="1230" y="402"/>
                  </a:cubicBezTo>
                  <a:cubicBezTo>
                    <a:pt x="1196" y="122"/>
                    <a:pt x="931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26"/>
            <p:cNvSpPr/>
            <p:nvPr/>
          </p:nvSpPr>
          <p:spPr>
            <a:xfrm>
              <a:off x="1456193" y="5117385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555" y="1"/>
                  </a:moveTo>
                  <a:cubicBezTo>
                    <a:pt x="263" y="1"/>
                    <a:pt x="1" y="159"/>
                    <a:pt x="124" y="473"/>
                  </a:cubicBezTo>
                  <a:cubicBezTo>
                    <a:pt x="135" y="496"/>
                    <a:pt x="147" y="507"/>
                    <a:pt x="158" y="530"/>
                  </a:cubicBezTo>
                  <a:cubicBezTo>
                    <a:pt x="265" y="726"/>
                    <a:pt x="535" y="859"/>
                    <a:pt x="768" y="859"/>
                  </a:cubicBezTo>
                  <a:cubicBezTo>
                    <a:pt x="977" y="859"/>
                    <a:pt x="1157" y="751"/>
                    <a:pt x="1162" y="484"/>
                  </a:cubicBezTo>
                  <a:cubicBezTo>
                    <a:pt x="1174" y="161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26"/>
            <p:cNvSpPr/>
            <p:nvPr/>
          </p:nvSpPr>
          <p:spPr>
            <a:xfrm>
              <a:off x="1159496" y="4872820"/>
              <a:ext cx="38953" cy="32673"/>
            </a:xfrm>
            <a:custGeom>
              <a:rect b="b" l="l" r="r" t="t"/>
              <a:pathLst>
                <a:path extrusionOk="0" h="952" w="1135">
                  <a:moveTo>
                    <a:pt x="474" y="0"/>
                  </a:moveTo>
                  <a:cubicBezTo>
                    <a:pt x="329" y="0"/>
                    <a:pt x="200" y="75"/>
                    <a:pt x="137" y="264"/>
                  </a:cubicBezTo>
                  <a:cubicBezTo>
                    <a:pt x="1" y="644"/>
                    <a:pt x="452" y="951"/>
                    <a:pt x="787" y="951"/>
                  </a:cubicBezTo>
                  <a:cubicBezTo>
                    <a:pt x="980" y="951"/>
                    <a:pt x="1135" y="850"/>
                    <a:pt x="1119" y="603"/>
                  </a:cubicBezTo>
                  <a:cubicBezTo>
                    <a:pt x="1119" y="580"/>
                    <a:pt x="1119" y="547"/>
                    <a:pt x="1107" y="524"/>
                  </a:cubicBezTo>
                  <a:cubicBezTo>
                    <a:pt x="1063" y="260"/>
                    <a:pt x="742" y="0"/>
                    <a:pt x="4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26"/>
            <p:cNvSpPr/>
            <p:nvPr/>
          </p:nvSpPr>
          <p:spPr>
            <a:xfrm>
              <a:off x="1363151" y="5027844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647" y="0"/>
                  </a:moveTo>
                  <a:cubicBezTo>
                    <a:pt x="74" y="0"/>
                    <a:pt x="0" y="1066"/>
                    <a:pt x="474" y="1066"/>
                  </a:cubicBezTo>
                  <a:cubicBezTo>
                    <a:pt x="516" y="1066"/>
                    <a:pt x="562" y="1058"/>
                    <a:pt x="612" y="1040"/>
                  </a:cubicBezTo>
                  <a:cubicBezTo>
                    <a:pt x="635" y="1028"/>
                    <a:pt x="657" y="1017"/>
                    <a:pt x="680" y="1017"/>
                  </a:cubicBezTo>
                  <a:cubicBezTo>
                    <a:pt x="1064" y="825"/>
                    <a:pt x="1244" y="35"/>
                    <a:pt x="680" y="2"/>
                  </a:cubicBezTo>
                  <a:cubicBezTo>
                    <a:pt x="669" y="1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26"/>
            <p:cNvSpPr/>
            <p:nvPr/>
          </p:nvSpPr>
          <p:spPr>
            <a:xfrm>
              <a:off x="1175764" y="5036870"/>
              <a:ext cx="41562" cy="37821"/>
            </a:xfrm>
            <a:custGeom>
              <a:rect b="b" l="l" r="r" t="t"/>
              <a:pathLst>
                <a:path extrusionOk="0" h="1102" w="1211">
                  <a:moveTo>
                    <a:pt x="451" y="1"/>
                  </a:moveTo>
                  <a:cubicBezTo>
                    <a:pt x="358" y="1"/>
                    <a:pt x="267" y="50"/>
                    <a:pt x="193" y="167"/>
                  </a:cubicBezTo>
                  <a:cubicBezTo>
                    <a:pt x="182" y="190"/>
                    <a:pt x="171" y="201"/>
                    <a:pt x="159" y="224"/>
                  </a:cubicBezTo>
                  <a:cubicBezTo>
                    <a:pt x="0" y="542"/>
                    <a:pt x="214" y="1102"/>
                    <a:pt x="556" y="1102"/>
                  </a:cubicBezTo>
                  <a:cubicBezTo>
                    <a:pt x="626" y="1102"/>
                    <a:pt x="701" y="1079"/>
                    <a:pt x="780" y="1025"/>
                  </a:cubicBezTo>
                  <a:cubicBezTo>
                    <a:pt x="1211" y="738"/>
                    <a:pt x="813" y="1"/>
                    <a:pt x="4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26"/>
            <p:cNvSpPr/>
            <p:nvPr/>
          </p:nvSpPr>
          <p:spPr>
            <a:xfrm>
              <a:off x="1271242" y="4954605"/>
              <a:ext cx="40154" cy="30099"/>
            </a:xfrm>
            <a:custGeom>
              <a:rect b="b" l="l" r="r" t="t"/>
              <a:pathLst>
                <a:path extrusionOk="0" h="877" w="1170">
                  <a:moveTo>
                    <a:pt x="518" y="0"/>
                  </a:moveTo>
                  <a:cubicBezTo>
                    <a:pt x="241" y="0"/>
                    <a:pt x="1" y="148"/>
                    <a:pt x="108" y="454"/>
                  </a:cubicBezTo>
                  <a:cubicBezTo>
                    <a:pt x="119" y="477"/>
                    <a:pt x="131" y="499"/>
                    <a:pt x="142" y="522"/>
                  </a:cubicBezTo>
                  <a:cubicBezTo>
                    <a:pt x="241" y="727"/>
                    <a:pt x="525" y="877"/>
                    <a:pt x="765" y="877"/>
                  </a:cubicBezTo>
                  <a:cubicBezTo>
                    <a:pt x="962" y="877"/>
                    <a:pt x="1131" y="776"/>
                    <a:pt x="1146" y="522"/>
                  </a:cubicBezTo>
                  <a:cubicBezTo>
                    <a:pt x="1170" y="179"/>
                    <a:pt x="822" y="0"/>
                    <a:pt x="5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26"/>
            <p:cNvSpPr/>
            <p:nvPr/>
          </p:nvSpPr>
          <p:spPr>
            <a:xfrm>
              <a:off x="1249209" y="4877282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6"/>
                    <a:pt x="402" y="1098"/>
                    <a:pt x="765" y="1098"/>
                  </a:cubicBezTo>
                  <a:cubicBezTo>
                    <a:pt x="857" y="1098"/>
                    <a:pt x="948" y="1050"/>
                    <a:pt x="1021" y="936"/>
                  </a:cubicBezTo>
                  <a:cubicBezTo>
                    <a:pt x="1032" y="913"/>
                    <a:pt x="1043" y="890"/>
                    <a:pt x="1055" y="879"/>
                  </a:cubicBezTo>
                  <a:cubicBezTo>
                    <a:pt x="1205" y="561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26"/>
            <p:cNvSpPr/>
            <p:nvPr/>
          </p:nvSpPr>
          <p:spPr>
            <a:xfrm>
              <a:off x="1081933" y="4914794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1"/>
                    <a:pt x="475" y="1081"/>
                  </a:cubicBezTo>
                  <a:cubicBezTo>
                    <a:pt x="520" y="1081"/>
                    <a:pt x="570" y="1072"/>
                    <a:pt x="625" y="1050"/>
                  </a:cubicBezTo>
                  <a:cubicBezTo>
                    <a:pt x="648" y="1039"/>
                    <a:pt x="659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26"/>
            <p:cNvSpPr/>
            <p:nvPr/>
          </p:nvSpPr>
          <p:spPr>
            <a:xfrm>
              <a:off x="3214784" y="4016708"/>
              <a:ext cx="114286" cy="114663"/>
            </a:xfrm>
            <a:custGeom>
              <a:rect b="b" l="l" r="r" t="t"/>
              <a:pathLst>
                <a:path extrusionOk="0" h="3341" w="3330">
                  <a:moveTo>
                    <a:pt x="305" y="1"/>
                  </a:moveTo>
                  <a:cubicBezTo>
                    <a:pt x="215" y="125"/>
                    <a:pt x="159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30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26"/>
            <p:cNvSpPr/>
            <p:nvPr/>
          </p:nvSpPr>
          <p:spPr>
            <a:xfrm>
              <a:off x="2678808" y="3848265"/>
              <a:ext cx="566211" cy="188623"/>
            </a:xfrm>
            <a:custGeom>
              <a:rect b="b" l="l" r="r" t="t"/>
              <a:pathLst>
                <a:path extrusionOk="0" h="5496" w="16498">
                  <a:moveTo>
                    <a:pt x="5101" y="1"/>
                  </a:moveTo>
                  <a:cubicBezTo>
                    <a:pt x="4898" y="1"/>
                    <a:pt x="4694" y="4"/>
                    <a:pt x="4491" y="11"/>
                  </a:cubicBezTo>
                  <a:cubicBezTo>
                    <a:pt x="2833" y="79"/>
                    <a:pt x="598" y="677"/>
                    <a:pt x="0" y="2505"/>
                  </a:cubicBezTo>
                  <a:cubicBezTo>
                    <a:pt x="567" y="1938"/>
                    <a:pt x="1345" y="1624"/>
                    <a:pt x="2151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5" y="1693"/>
                    <a:pt x="5033" y="2415"/>
                    <a:pt x="6376" y="2708"/>
                  </a:cubicBezTo>
                  <a:cubicBezTo>
                    <a:pt x="7696" y="3013"/>
                    <a:pt x="8960" y="3555"/>
                    <a:pt x="10280" y="3859"/>
                  </a:cubicBezTo>
                  <a:cubicBezTo>
                    <a:pt x="11476" y="4119"/>
                    <a:pt x="12797" y="4412"/>
                    <a:pt x="13981" y="4875"/>
                  </a:cubicBezTo>
                  <a:cubicBezTo>
                    <a:pt x="14704" y="5134"/>
                    <a:pt x="15584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64" y="5428"/>
                    <a:pt x="16464" y="5394"/>
                  </a:cubicBezTo>
                  <a:cubicBezTo>
                    <a:pt x="15527" y="2776"/>
                    <a:pt x="12921" y="1230"/>
                    <a:pt x="10371" y="643"/>
                  </a:cubicBezTo>
                  <a:cubicBezTo>
                    <a:pt x="8649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26"/>
            <p:cNvSpPr/>
            <p:nvPr/>
          </p:nvSpPr>
          <p:spPr>
            <a:xfrm>
              <a:off x="2731455" y="3881933"/>
              <a:ext cx="510476" cy="149532"/>
            </a:xfrm>
            <a:custGeom>
              <a:rect b="b" l="l" r="r" t="t"/>
              <a:pathLst>
                <a:path extrusionOk="0" h="4357" w="14874">
                  <a:moveTo>
                    <a:pt x="2427" y="1"/>
                  </a:moveTo>
                  <a:cubicBezTo>
                    <a:pt x="2055" y="35"/>
                    <a:pt x="1716" y="68"/>
                    <a:pt x="1412" y="102"/>
                  </a:cubicBezTo>
                  <a:cubicBezTo>
                    <a:pt x="1163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5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70" y="351"/>
                    <a:pt x="4921" y="418"/>
                  </a:cubicBezTo>
                  <a:cubicBezTo>
                    <a:pt x="5372" y="520"/>
                    <a:pt x="5835" y="599"/>
                    <a:pt x="6298" y="734"/>
                  </a:cubicBezTo>
                  <a:cubicBezTo>
                    <a:pt x="6772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79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4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4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74" y="3792"/>
                    <a:pt x="13948" y="3646"/>
                    <a:pt x="13711" y="3476"/>
                  </a:cubicBezTo>
                  <a:cubicBezTo>
                    <a:pt x="13429" y="3273"/>
                    <a:pt x="13147" y="3104"/>
                    <a:pt x="12842" y="2946"/>
                  </a:cubicBezTo>
                  <a:lnTo>
                    <a:pt x="11770" y="2393"/>
                  </a:lnTo>
                  <a:cubicBezTo>
                    <a:pt x="11375" y="2201"/>
                    <a:pt x="10958" y="2021"/>
                    <a:pt x="10540" y="1874"/>
                  </a:cubicBezTo>
                  <a:cubicBezTo>
                    <a:pt x="9683" y="1535"/>
                    <a:pt x="8746" y="1197"/>
                    <a:pt x="7798" y="892"/>
                  </a:cubicBezTo>
                  <a:cubicBezTo>
                    <a:pt x="7336" y="734"/>
                    <a:pt x="6862" y="610"/>
                    <a:pt x="6377" y="486"/>
                  </a:cubicBezTo>
                  <a:cubicBezTo>
                    <a:pt x="5903" y="362"/>
                    <a:pt x="5429" y="283"/>
                    <a:pt x="4966" y="181"/>
                  </a:cubicBezTo>
                  <a:cubicBezTo>
                    <a:pt x="4503" y="114"/>
                    <a:pt x="4063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26"/>
            <p:cNvSpPr/>
            <p:nvPr/>
          </p:nvSpPr>
          <p:spPr>
            <a:xfrm>
              <a:off x="2896843" y="3856777"/>
              <a:ext cx="48837" cy="43792"/>
            </a:xfrm>
            <a:custGeom>
              <a:rect b="b" l="l" r="r" t="t"/>
              <a:pathLst>
                <a:path extrusionOk="0" h="1276" w="1423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37"/>
                  </a:cubicBezTo>
                  <a:cubicBezTo>
                    <a:pt x="361" y="361"/>
                    <a:pt x="553" y="497"/>
                    <a:pt x="734" y="643"/>
                  </a:cubicBezTo>
                  <a:cubicBezTo>
                    <a:pt x="824" y="722"/>
                    <a:pt x="903" y="790"/>
                    <a:pt x="982" y="880"/>
                  </a:cubicBezTo>
                  <a:cubicBezTo>
                    <a:pt x="1061" y="948"/>
                    <a:pt x="1129" y="1005"/>
                    <a:pt x="1185" y="1061"/>
                  </a:cubicBezTo>
                  <a:cubicBezTo>
                    <a:pt x="1219" y="1084"/>
                    <a:pt x="1242" y="1117"/>
                    <a:pt x="1264" y="1151"/>
                  </a:cubicBezTo>
                  <a:cubicBezTo>
                    <a:pt x="1287" y="1174"/>
                    <a:pt x="1309" y="1196"/>
                    <a:pt x="1321" y="1219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53"/>
                    <a:pt x="1422" y="1219"/>
                    <a:pt x="1422" y="1196"/>
                  </a:cubicBezTo>
                  <a:cubicBezTo>
                    <a:pt x="1422" y="1106"/>
                    <a:pt x="1411" y="1027"/>
                    <a:pt x="1377" y="948"/>
                  </a:cubicBezTo>
                  <a:cubicBezTo>
                    <a:pt x="1332" y="847"/>
                    <a:pt x="1264" y="745"/>
                    <a:pt x="1174" y="666"/>
                  </a:cubicBezTo>
                  <a:cubicBezTo>
                    <a:pt x="1084" y="587"/>
                    <a:pt x="982" y="519"/>
                    <a:pt x="869" y="463"/>
                  </a:cubicBezTo>
                  <a:cubicBezTo>
                    <a:pt x="655" y="339"/>
                    <a:pt x="440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26"/>
            <p:cNvSpPr/>
            <p:nvPr/>
          </p:nvSpPr>
          <p:spPr>
            <a:xfrm>
              <a:off x="2834106" y="3896279"/>
              <a:ext cx="83295" cy="12801"/>
            </a:xfrm>
            <a:custGeom>
              <a:rect b="b" l="l" r="r" t="t"/>
              <a:pathLst>
                <a:path extrusionOk="0" h="373" w="2427">
                  <a:moveTo>
                    <a:pt x="2314" y="0"/>
                  </a:moveTo>
                  <a:cubicBezTo>
                    <a:pt x="2235" y="0"/>
                    <a:pt x="2144" y="0"/>
                    <a:pt x="2031" y="23"/>
                  </a:cubicBezTo>
                  <a:cubicBezTo>
                    <a:pt x="1919" y="34"/>
                    <a:pt x="1783" y="34"/>
                    <a:pt x="1648" y="68"/>
                  </a:cubicBezTo>
                  <a:cubicBezTo>
                    <a:pt x="1512" y="102"/>
                    <a:pt x="1366" y="124"/>
                    <a:pt x="1208" y="147"/>
                  </a:cubicBezTo>
                  <a:cubicBezTo>
                    <a:pt x="1033" y="169"/>
                    <a:pt x="858" y="181"/>
                    <a:pt x="680" y="181"/>
                  </a:cubicBezTo>
                  <a:cubicBezTo>
                    <a:pt x="582" y="181"/>
                    <a:pt x="484" y="178"/>
                    <a:pt x="384" y="170"/>
                  </a:cubicBezTo>
                  <a:cubicBezTo>
                    <a:pt x="294" y="170"/>
                    <a:pt x="192" y="158"/>
                    <a:pt x="102" y="136"/>
                  </a:cubicBezTo>
                  <a:cubicBezTo>
                    <a:pt x="45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92" y="215"/>
                    <a:pt x="282" y="249"/>
                    <a:pt x="373" y="271"/>
                  </a:cubicBezTo>
                  <a:cubicBezTo>
                    <a:pt x="655" y="339"/>
                    <a:pt x="937" y="373"/>
                    <a:pt x="1230" y="373"/>
                  </a:cubicBezTo>
                  <a:cubicBezTo>
                    <a:pt x="1388" y="373"/>
                    <a:pt x="1546" y="373"/>
                    <a:pt x="1693" y="350"/>
                  </a:cubicBezTo>
                  <a:cubicBezTo>
                    <a:pt x="1828" y="328"/>
                    <a:pt x="1964" y="294"/>
                    <a:pt x="2088" y="237"/>
                  </a:cubicBezTo>
                  <a:cubicBezTo>
                    <a:pt x="2212" y="181"/>
                    <a:pt x="2325" y="113"/>
                    <a:pt x="2426" y="23"/>
                  </a:cubicBezTo>
                  <a:lnTo>
                    <a:pt x="2426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26"/>
            <p:cNvSpPr/>
            <p:nvPr/>
          </p:nvSpPr>
          <p:spPr>
            <a:xfrm>
              <a:off x="2804282" y="3864121"/>
              <a:ext cx="23646" cy="21347"/>
            </a:xfrm>
            <a:custGeom>
              <a:rect b="b" l="l" r="r" t="t"/>
              <a:pathLst>
                <a:path extrusionOk="0" h="622" w="689">
                  <a:moveTo>
                    <a:pt x="0" y="1"/>
                  </a:moveTo>
                  <a:lnTo>
                    <a:pt x="0" y="1"/>
                  </a:lnTo>
                  <a:cubicBezTo>
                    <a:pt x="113" y="80"/>
                    <a:pt x="215" y="181"/>
                    <a:pt x="305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18" y="508"/>
                    <a:pt x="418" y="565"/>
                    <a:pt x="418" y="576"/>
                  </a:cubicBezTo>
                  <a:lnTo>
                    <a:pt x="418" y="621"/>
                  </a:lnTo>
                  <a:lnTo>
                    <a:pt x="689" y="565"/>
                  </a:lnTo>
                  <a:lnTo>
                    <a:pt x="666" y="531"/>
                  </a:lnTo>
                  <a:cubicBezTo>
                    <a:pt x="666" y="497"/>
                    <a:pt x="644" y="463"/>
                    <a:pt x="632" y="429"/>
                  </a:cubicBezTo>
                  <a:cubicBezTo>
                    <a:pt x="576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26"/>
            <p:cNvSpPr/>
            <p:nvPr/>
          </p:nvSpPr>
          <p:spPr>
            <a:xfrm>
              <a:off x="2954158" y="3919136"/>
              <a:ext cx="63149" cy="27181"/>
            </a:xfrm>
            <a:custGeom>
              <a:rect b="b" l="l" r="r" t="t"/>
              <a:pathLst>
                <a:path extrusionOk="0" h="792" w="184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30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32" y="666"/>
                    <a:pt x="316" y="756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208" y="609"/>
                    <a:pt x="1321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82" y="350"/>
                    <a:pt x="1738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26"/>
            <p:cNvSpPr/>
            <p:nvPr/>
          </p:nvSpPr>
          <p:spPr>
            <a:xfrm>
              <a:off x="3000627" y="3922980"/>
              <a:ext cx="25980" cy="26392"/>
            </a:xfrm>
            <a:custGeom>
              <a:rect b="b" l="l" r="r" t="t"/>
              <a:pathLst>
                <a:path extrusionOk="0" h="769" w="757">
                  <a:moveTo>
                    <a:pt x="497" y="1"/>
                  </a:moveTo>
                  <a:cubicBezTo>
                    <a:pt x="497" y="1"/>
                    <a:pt x="486" y="57"/>
                    <a:pt x="463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25" y="667"/>
                  </a:cubicBezTo>
                  <a:lnTo>
                    <a:pt x="1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41" y="520"/>
                  </a:cubicBezTo>
                  <a:cubicBezTo>
                    <a:pt x="531" y="441"/>
                    <a:pt x="610" y="339"/>
                    <a:pt x="678" y="238"/>
                  </a:cubicBezTo>
                  <a:lnTo>
                    <a:pt x="757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26"/>
            <p:cNvSpPr/>
            <p:nvPr/>
          </p:nvSpPr>
          <p:spPr>
            <a:xfrm>
              <a:off x="3035084" y="3898990"/>
              <a:ext cx="13591" cy="32570"/>
            </a:xfrm>
            <a:custGeom>
              <a:rect b="b" l="l" r="r" t="t"/>
              <a:pathLst>
                <a:path extrusionOk="0" h="949" w="396">
                  <a:moveTo>
                    <a:pt x="1" y="0"/>
                  </a:moveTo>
                  <a:lnTo>
                    <a:pt x="1" y="0"/>
                  </a:lnTo>
                  <a:cubicBezTo>
                    <a:pt x="69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26"/>
            <p:cNvSpPr/>
            <p:nvPr/>
          </p:nvSpPr>
          <p:spPr>
            <a:xfrm>
              <a:off x="3035496" y="3880011"/>
              <a:ext cx="30613" cy="59271"/>
            </a:xfrm>
            <a:custGeom>
              <a:rect b="b" l="l" r="r" t="t"/>
              <a:pathLst>
                <a:path extrusionOk="0" h="1727" w="892">
                  <a:moveTo>
                    <a:pt x="0" y="0"/>
                  </a:moveTo>
                  <a:cubicBezTo>
                    <a:pt x="0" y="0"/>
                    <a:pt x="90" y="91"/>
                    <a:pt x="203" y="237"/>
                  </a:cubicBezTo>
                  <a:cubicBezTo>
                    <a:pt x="271" y="316"/>
                    <a:pt x="327" y="395"/>
                    <a:pt x="384" y="486"/>
                  </a:cubicBezTo>
                  <a:cubicBezTo>
                    <a:pt x="451" y="587"/>
                    <a:pt x="508" y="689"/>
                    <a:pt x="553" y="790"/>
                  </a:cubicBezTo>
                  <a:cubicBezTo>
                    <a:pt x="598" y="903"/>
                    <a:pt x="621" y="1005"/>
                    <a:pt x="643" y="1117"/>
                  </a:cubicBezTo>
                  <a:cubicBezTo>
                    <a:pt x="655" y="1219"/>
                    <a:pt x="666" y="1309"/>
                    <a:pt x="655" y="1400"/>
                  </a:cubicBezTo>
                  <a:cubicBezTo>
                    <a:pt x="655" y="1479"/>
                    <a:pt x="643" y="1546"/>
                    <a:pt x="621" y="1614"/>
                  </a:cubicBezTo>
                  <a:cubicBezTo>
                    <a:pt x="609" y="1670"/>
                    <a:pt x="609" y="1704"/>
                    <a:pt x="609" y="1704"/>
                  </a:cubicBezTo>
                  <a:lnTo>
                    <a:pt x="892" y="1727"/>
                  </a:lnTo>
                  <a:cubicBezTo>
                    <a:pt x="892" y="1704"/>
                    <a:pt x="892" y="1670"/>
                    <a:pt x="892" y="1648"/>
                  </a:cubicBezTo>
                  <a:cubicBezTo>
                    <a:pt x="892" y="1569"/>
                    <a:pt x="892" y="1490"/>
                    <a:pt x="892" y="1422"/>
                  </a:cubicBezTo>
                  <a:cubicBezTo>
                    <a:pt x="880" y="1298"/>
                    <a:pt x="858" y="1185"/>
                    <a:pt x="824" y="1072"/>
                  </a:cubicBezTo>
                  <a:cubicBezTo>
                    <a:pt x="790" y="959"/>
                    <a:pt x="745" y="835"/>
                    <a:pt x="677" y="734"/>
                  </a:cubicBezTo>
                  <a:cubicBezTo>
                    <a:pt x="553" y="542"/>
                    <a:pt x="406" y="361"/>
                    <a:pt x="237" y="203"/>
                  </a:cubicBezTo>
                  <a:cubicBezTo>
                    <a:pt x="102" y="7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26"/>
            <p:cNvSpPr/>
            <p:nvPr/>
          </p:nvSpPr>
          <p:spPr>
            <a:xfrm>
              <a:off x="2978182" y="3893156"/>
              <a:ext cx="19768" cy="22891"/>
            </a:xfrm>
            <a:custGeom>
              <a:rect b="b" l="l" r="r" t="t"/>
              <a:pathLst>
                <a:path extrusionOk="0" h="667" w="576">
                  <a:moveTo>
                    <a:pt x="0" y="1"/>
                  </a:moveTo>
                  <a:cubicBezTo>
                    <a:pt x="90" y="103"/>
                    <a:pt x="169" y="204"/>
                    <a:pt x="237" y="317"/>
                  </a:cubicBezTo>
                  <a:cubicBezTo>
                    <a:pt x="260" y="351"/>
                    <a:pt x="271" y="396"/>
                    <a:pt x="282" y="430"/>
                  </a:cubicBezTo>
                  <a:cubicBezTo>
                    <a:pt x="293" y="464"/>
                    <a:pt x="305" y="509"/>
                    <a:pt x="293" y="543"/>
                  </a:cubicBezTo>
                  <a:lnTo>
                    <a:pt x="293" y="667"/>
                  </a:lnTo>
                  <a:lnTo>
                    <a:pt x="576" y="622"/>
                  </a:lnTo>
                  <a:cubicBezTo>
                    <a:pt x="576" y="622"/>
                    <a:pt x="553" y="565"/>
                    <a:pt x="530" y="497"/>
                  </a:cubicBezTo>
                  <a:cubicBezTo>
                    <a:pt x="519" y="452"/>
                    <a:pt x="497" y="407"/>
                    <a:pt x="463" y="373"/>
                  </a:cubicBezTo>
                  <a:cubicBezTo>
                    <a:pt x="429" y="328"/>
                    <a:pt x="384" y="272"/>
                    <a:pt x="350" y="227"/>
                  </a:cubicBezTo>
                  <a:cubicBezTo>
                    <a:pt x="237" y="136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26"/>
            <p:cNvSpPr/>
            <p:nvPr/>
          </p:nvSpPr>
          <p:spPr>
            <a:xfrm>
              <a:off x="3094732" y="3927647"/>
              <a:ext cx="15135" cy="31300"/>
            </a:xfrm>
            <a:custGeom>
              <a:rect b="b" l="l" r="r" t="t"/>
              <a:pathLst>
                <a:path extrusionOk="0" h="912" w="441">
                  <a:moveTo>
                    <a:pt x="181" y="711"/>
                  </a:moveTo>
                  <a:cubicBezTo>
                    <a:pt x="175" y="745"/>
                    <a:pt x="175" y="754"/>
                    <a:pt x="177" y="754"/>
                  </a:cubicBezTo>
                  <a:cubicBezTo>
                    <a:pt x="178" y="754"/>
                    <a:pt x="181" y="745"/>
                    <a:pt x="181" y="745"/>
                  </a:cubicBezTo>
                  <a:cubicBezTo>
                    <a:pt x="181" y="731"/>
                    <a:pt x="181" y="722"/>
                    <a:pt x="181" y="711"/>
                  </a:cubicBezTo>
                  <a:close/>
                  <a:moveTo>
                    <a:pt x="1" y="0"/>
                  </a:moveTo>
                  <a:lnTo>
                    <a:pt x="91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81" y="689"/>
                  </a:cubicBezTo>
                  <a:cubicBezTo>
                    <a:pt x="181" y="697"/>
                    <a:pt x="181" y="704"/>
                    <a:pt x="181" y="711"/>
                  </a:cubicBezTo>
                  <a:cubicBezTo>
                    <a:pt x="204" y="677"/>
                    <a:pt x="238" y="643"/>
                    <a:pt x="283" y="643"/>
                  </a:cubicBezTo>
                  <a:cubicBezTo>
                    <a:pt x="303" y="643"/>
                    <a:pt x="333" y="653"/>
                    <a:pt x="355" y="663"/>
                  </a:cubicBezTo>
                  <a:lnTo>
                    <a:pt x="355" y="663"/>
                  </a:lnTo>
                  <a:lnTo>
                    <a:pt x="238" y="869"/>
                  </a:lnTo>
                  <a:cubicBezTo>
                    <a:pt x="238" y="880"/>
                    <a:pt x="238" y="880"/>
                    <a:pt x="238" y="880"/>
                  </a:cubicBezTo>
                  <a:cubicBezTo>
                    <a:pt x="238" y="892"/>
                    <a:pt x="226" y="892"/>
                    <a:pt x="249" y="903"/>
                  </a:cubicBezTo>
                  <a:cubicBezTo>
                    <a:pt x="260" y="909"/>
                    <a:pt x="274" y="911"/>
                    <a:pt x="288" y="911"/>
                  </a:cubicBezTo>
                  <a:cubicBezTo>
                    <a:pt x="302" y="911"/>
                    <a:pt x="317" y="909"/>
                    <a:pt x="328" y="903"/>
                  </a:cubicBezTo>
                  <a:cubicBezTo>
                    <a:pt x="373" y="892"/>
                    <a:pt x="407" y="858"/>
                    <a:pt x="429" y="824"/>
                  </a:cubicBezTo>
                  <a:cubicBezTo>
                    <a:pt x="441" y="745"/>
                    <a:pt x="429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6" y="564"/>
                    <a:pt x="350" y="452"/>
                    <a:pt x="305" y="350"/>
                  </a:cubicBezTo>
                  <a:cubicBezTo>
                    <a:pt x="260" y="249"/>
                    <a:pt x="192" y="158"/>
                    <a:pt x="125" y="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26"/>
            <p:cNvSpPr/>
            <p:nvPr/>
          </p:nvSpPr>
          <p:spPr>
            <a:xfrm>
              <a:off x="3095899" y="3959393"/>
              <a:ext cx="31780" cy="10879"/>
            </a:xfrm>
            <a:custGeom>
              <a:rect b="b" l="l" r="r" t="t"/>
              <a:pathLst>
                <a:path extrusionOk="0" h="317" w="926">
                  <a:moveTo>
                    <a:pt x="813" y="1"/>
                  </a:moveTo>
                  <a:lnTo>
                    <a:pt x="689" y="80"/>
                  </a:lnTo>
                  <a:cubicBezTo>
                    <a:pt x="610" y="125"/>
                    <a:pt x="531" y="159"/>
                    <a:pt x="441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52" y="317"/>
                  </a:cubicBezTo>
                  <a:cubicBezTo>
                    <a:pt x="565" y="317"/>
                    <a:pt x="677" y="317"/>
                    <a:pt x="790" y="283"/>
                  </a:cubicBezTo>
                  <a:lnTo>
                    <a:pt x="926" y="249"/>
                  </a:lnTo>
                  <a:lnTo>
                    <a:pt x="813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26"/>
            <p:cNvSpPr/>
            <p:nvPr/>
          </p:nvSpPr>
          <p:spPr>
            <a:xfrm>
              <a:off x="3147791" y="3958227"/>
              <a:ext cx="9713" cy="18258"/>
            </a:xfrm>
            <a:custGeom>
              <a:rect b="b" l="l" r="r" t="t"/>
              <a:pathLst>
                <a:path extrusionOk="0" h="532" w="283">
                  <a:moveTo>
                    <a:pt x="46" y="1"/>
                  </a:move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1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26"/>
            <p:cNvSpPr/>
            <p:nvPr/>
          </p:nvSpPr>
          <p:spPr>
            <a:xfrm>
              <a:off x="3203939" y="4103469"/>
              <a:ext cx="192913" cy="134843"/>
            </a:xfrm>
            <a:custGeom>
              <a:rect b="b" l="l" r="r" t="t"/>
              <a:pathLst>
                <a:path extrusionOk="0" h="3929" w="5621">
                  <a:moveTo>
                    <a:pt x="3596" y="86"/>
                  </a:moveTo>
                  <a:cubicBezTo>
                    <a:pt x="3434" y="86"/>
                    <a:pt x="3276" y="128"/>
                    <a:pt x="3115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8" y="1239"/>
                  </a:cubicBezTo>
                  <a:cubicBezTo>
                    <a:pt x="2007" y="1239"/>
                    <a:pt x="1937" y="1235"/>
                    <a:pt x="1867" y="1235"/>
                  </a:cubicBezTo>
                  <a:cubicBezTo>
                    <a:pt x="1746" y="1235"/>
                    <a:pt x="1626" y="1246"/>
                    <a:pt x="1513" y="1309"/>
                  </a:cubicBezTo>
                  <a:cubicBezTo>
                    <a:pt x="1163" y="1467"/>
                    <a:pt x="1095" y="1840"/>
                    <a:pt x="757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33" y="3893"/>
                  </a:lnTo>
                  <a:cubicBezTo>
                    <a:pt x="638" y="3918"/>
                    <a:pt x="643" y="3929"/>
                    <a:pt x="649" y="3929"/>
                  </a:cubicBezTo>
                  <a:cubicBezTo>
                    <a:pt x="684" y="3929"/>
                    <a:pt x="738" y="3563"/>
                    <a:pt x="824" y="3476"/>
                  </a:cubicBezTo>
                  <a:cubicBezTo>
                    <a:pt x="1039" y="3273"/>
                    <a:pt x="1411" y="3374"/>
                    <a:pt x="1671" y="3216"/>
                  </a:cubicBezTo>
                  <a:cubicBezTo>
                    <a:pt x="1975" y="3013"/>
                    <a:pt x="2472" y="2900"/>
                    <a:pt x="2675" y="2573"/>
                  </a:cubicBezTo>
                  <a:cubicBezTo>
                    <a:pt x="2743" y="2472"/>
                    <a:pt x="2731" y="2246"/>
                    <a:pt x="2833" y="2167"/>
                  </a:cubicBezTo>
                  <a:cubicBezTo>
                    <a:pt x="2879" y="2128"/>
                    <a:pt x="2939" y="2116"/>
                    <a:pt x="3008" y="2116"/>
                  </a:cubicBezTo>
                  <a:cubicBezTo>
                    <a:pt x="3113" y="2116"/>
                    <a:pt x="3236" y="2143"/>
                    <a:pt x="3352" y="2143"/>
                  </a:cubicBezTo>
                  <a:cubicBezTo>
                    <a:pt x="3424" y="2143"/>
                    <a:pt x="3494" y="2133"/>
                    <a:pt x="3555" y="2099"/>
                  </a:cubicBezTo>
                  <a:cubicBezTo>
                    <a:pt x="3928" y="1896"/>
                    <a:pt x="3837" y="1501"/>
                    <a:pt x="4052" y="1275"/>
                  </a:cubicBezTo>
                  <a:cubicBezTo>
                    <a:pt x="4242" y="1060"/>
                    <a:pt x="4553" y="1039"/>
                    <a:pt x="4872" y="1039"/>
                  </a:cubicBezTo>
                  <a:cubicBezTo>
                    <a:pt x="4949" y="1039"/>
                    <a:pt x="5026" y="1041"/>
                    <a:pt x="5102" y="1041"/>
                  </a:cubicBezTo>
                  <a:cubicBezTo>
                    <a:pt x="5290" y="1041"/>
                    <a:pt x="5470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3" y="86"/>
                    <a:pt x="3596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26"/>
            <p:cNvSpPr/>
            <p:nvPr/>
          </p:nvSpPr>
          <p:spPr>
            <a:xfrm>
              <a:off x="2338766" y="3999857"/>
              <a:ext cx="962436" cy="845302"/>
            </a:xfrm>
            <a:custGeom>
              <a:rect b="b" l="l" r="r" t="t"/>
              <a:pathLst>
                <a:path extrusionOk="0" h="24630" w="28043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2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4" y="24143"/>
                  </a:cubicBezTo>
                  <a:cubicBezTo>
                    <a:pt x="17661" y="23432"/>
                    <a:pt x="20177" y="22699"/>
                    <a:pt x="22885" y="20871"/>
                  </a:cubicBezTo>
                  <a:cubicBezTo>
                    <a:pt x="25266" y="19156"/>
                    <a:pt x="27602" y="16402"/>
                    <a:pt x="27783" y="13186"/>
                  </a:cubicBezTo>
                  <a:cubicBezTo>
                    <a:pt x="28042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26"/>
            <p:cNvSpPr/>
            <p:nvPr/>
          </p:nvSpPr>
          <p:spPr>
            <a:xfrm>
              <a:off x="3199305" y="4132126"/>
              <a:ext cx="106907" cy="127053"/>
            </a:xfrm>
            <a:custGeom>
              <a:rect b="b" l="l" r="r" t="t"/>
              <a:pathLst>
                <a:path extrusionOk="0" h="3702" w="3115">
                  <a:moveTo>
                    <a:pt x="0" y="0"/>
                  </a:moveTo>
                  <a:lnTo>
                    <a:pt x="474" y="959"/>
                  </a:lnTo>
                  <a:cubicBezTo>
                    <a:pt x="644" y="1275"/>
                    <a:pt x="835" y="1580"/>
                    <a:pt x="1050" y="1873"/>
                  </a:cubicBezTo>
                  <a:cubicBezTo>
                    <a:pt x="1264" y="2144"/>
                    <a:pt x="1433" y="2449"/>
                    <a:pt x="1558" y="2765"/>
                  </a:cubicBezTo>
                  <a:cubicBezTo>
                    <a:pt x="1558" y="2686"/>
                    <a:pt x="1569" y="2596"/>
                    <a:pt x="1558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6"/>
                    <a:pt x="1462" y="2117"/>
                    <a:pt x="1442" y="2058"/>
                  </a:cubicBezTo>
                  <a:lnTo>
                    <a:pt x="1442" y="2058"/>
                  </a:lnTo>
                  <a:cubicBezTo>
                    <a:pt x="1538" y="2184"/>
                    <a:pt x="1640" y="2305"/>
                    <a:pt x="1761" y="2426"/>
                  </a:cubicBezTo>
                  <a:cubicBezTo>
                    <a:pt x="1907" y="2596"/>
                    <a:pt x="2065" y="2765"/>
                    <a:pt x="2235" y="2900"/>
                  </a:cubicBezTo>
                  <a:lnTo>
                    <a:pt x="3115" y="3702"/>
                  </a:lnTo>
                  <a:lnTo>
                    <a:pt x="2652" y="2630"/>
                  </a:lnTo>
                  <a:cubicBezTo>
                    <a:pt x="2551" y="2426"/>
                    <a:pt x="2472" y="2212"/>
                    <a:pt x="2370" y="2009"/>
                  </a:cubicBezTo>
                  <a:cubicBezTo>
                    <a:pt x="2246" y="1828"/>
                    <a:pt x="2122" y="1648"/>
                    <a:pt x="1998" y="1467"/>
                  </a:cubicBezTo>
                  <a:cubicBezTo>
                    <a:pt x="1727" y="1140"/>
                    <a:pt x="1422" y="835"/>
                    <a:pt x="1117" y="542"/>
                  </a:cubicBezTo>
                  <a:lnTo>
                    <a:pt x="1117" y="542"/>
                  </a:lnTo>
                  <a:cubicBezTo>
                    <a:pt x="1228" y="777"/>
                    <a:pt x="1347" y="1012"/>
                    <a:pt x="1470" y="1240"/>
                  </a:cubicBezTo>
                  <a:lnTo>
                    <a:pt x="1470" y="1240"/>
                  </a:lnTo>
                  <a:lnTo>
                    <a:pt x="1354" y="1106"/>
                  </a:lnTo>
                  <a:lnTo>
                    <a:pt x="835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26"/>
            <p:cNvSpPr/>
            <p:nvPr/>
          </p:nvSpPr>
          <p:spPr>
            <a:xfrm>
              <a:off x="3251952" y="4141015"/>
              <a:ext cx="40326" cy="65105"/>
            </a:xfrm>
            <a:custGeom>
              <a:rect b="b" l="l" r="r" t="t"/>
              <a:pathLst>
                <a:path extrusionOk="0" h="1897" w="1175">
                  <a:moveTo>
                    <a:pt x="1" y="1"/>
                  </a:moveTo>
                  <a:lnTo>
                    <a:pt x="1" y="1"/>
                  </a:lnTo>
                  <a:cubicBezTo>
                    <a:pt x="12" y="125"/>
                    <a:pt x="46" y="249"/>
                    <a:pt x="103" y="373"/>
                  </a:cubicBezTo>
                  <a:cubicBezTo>
                    <a:pt x="148" y="486"/>
                    <a:pt x="193" y="599"/>
                    <a:pt x="260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54" y="1197"/>
                  </a:lnTo>
                  <a:cubicBezTo>
                    <a:pt x="588" y="1265"/>
                    <a:pt x="622" y="1287"/>
                    <a:pt x="655" y="1355"/>
                  </a:cubicBezTo>
                  <a:cubicBezTo>
                    <a:pt x="712" y="1457"/>
                    <a:pt x="780" y="1558"/>
                    <a:pt x="859" y="1660"/>
                  </a:cubicBezTo>
                  <a:cubicBezTo>
                    <a:pt x="938" y="1761"/>
                    <a:pt x="1050" y="1840"/>
                    <a:pt x="1175" y="1897"/>
                  </a:cubicBezTo>
                  <a:cubicBezTo>
                    <a:pt x="1175" y="1885"/>
                    <a:pt x="1152" y="1739"/>
                    <a:pt x="1152" y="1524"/>
                  </a:cubicBezTo>
                  <a:cubicBezTo>
                    <a:pt x="1152" y="1400"/>
                    <a:pt x="1129" y="1276"/>
                    <a:pt x="1107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26" y="746"/>
                  </a:lnTo>
                  <a:cubicBezTo>
                    <a:pt x="768" y="509"/>
                    <a:pt x="576" y="317"/>
                    <a:pt x="351" y="170"/>
                  </a:cubicBezTo>
                  <a:cubicBezTo>
                    <a:pt x="238" y="91"/>
                    <a:pt x="125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26"/>
            <p:cNvSpPr/>
            <p:nvPr/>
          </p:nvSpPr>
          <p:spPr>
            <a:xfrm>
              <a:off x="3276354" y="4132126"/>
              <a:ext cx="32192" cy="60815"/>
            </a:xfrm>
            <a:custGeom>
              <a:rect b="b" l="l" r="r" t="t"/>
              <a:pathLst>
                <a:path extrusionOk="0" h="1772" w="938">
                  <a:moveTo>
                    <a:pt x="12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64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37" y="1546"/>
                    <a:pt x="926" y="1433"/>
                  </a:cubicBezTo>
                  <a:cubicBezTo>
                    <a:pt x="904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6" y="192"/>
                  </a:cubicBezTo>
                  <a:cubicBezTo>
                    <a:pt x="215" y="113"/>
                    <a:pt x="125" y="45"/>
                    <a:pt x="12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26"/>
            <p:cNvSpPr/>
            <p:nvPr/>
          </p:nvSpPr>
          <p:spPr>
            <a:xfrm>
              <a:off x="3284899" y="4087201"/>
              <a:ext cx="67027" cy="134020"/>
            </a:xfrm>
            <a:custGeom>
              <a:rect b="b" l="l" r="r" t="t"/>
              <a:pathLst>
                <a:path extrusionOk="0" h="3905" w="1953">
                  <a:moveTo>
                    <a:pt x="0" y="0"/>
                  </a:moveTo>
                  <a:lnTo>
                    <a:pt x="226" y="655"/>
                  </a:lnTo>
                  <a:cubicBezTo>
                    <a:pt x="267" y="771"/>
                    <a:pt x="312" y="883"/>
                    <a:pt x="364" y="994"/>
                  </a:cubicBezTo>
                  <a:lnTo>
                    <a:pt x="364" y="994"/>
                  </a:lnTo>
                  <a:lnTo>
                    <a:pt x="350" y="982"/>
                  </a:lnTo>
                  <a:lnTo>
                    <a:pt x="158" y="779"/>
                  </a:lnTo>
                  <a:lnTo>
                    <a:pt x="158" y="779"/>
                  </a:lnTo>
                  <a:cubicBezTo>
                    <a:pt x="192" y="869"/>
                    <a:pt x="203" y="948"/>
                    <a:pt x="248" y="1027"/>
                  </a:cubicBezTo>
                  <a:cubicBezTo>
                    <a:pt x="294" y="1117"/>
                    <a:pt x="350" y="1196"/>
                    <a:pt x="406" y="1275"/>
                  </a:cubicBezTo>
                  <a:cubicBezTo>
                    <a:pt x="519" y="1433"/>
                    <a:pt x="621" y="1569"/>
                    <a:pt x="711" y="1716"/>
                  </a:cubicBezTo>
                  <a:cubicBezTo>
                    <a:pt x="790" y="1874"/>
                    <a:pt x="880" y="2032"/>
                    <a:pt x="959" y="2189"/>
                  </a:cubicBezTo>
                  <a:cubicBezTo>
                    <a:pt x="1050" y="2359"/>
                    <a:pt x="1140" y="2517"/>
                    <a:pt x="1230" y="2675"/>
                  </a:cubicBezTo>
                  <a:lnTo>
                    <a:pt x="1952" y="3905"/>
                  </a:lnTo>
                  <a:lnTo>
                    <a:pt x="1693" y="2494"/>
                  </a:lnTo>
                  <a:lnTo>
                    <a:pt x="1625" y="2178"/>
                  </a:lnTo>
                  <a:cubicBezTo>
                    <a:pt x="1591" y="2088"/>
                    <a:pt x="1557" y="1998"/>
                    <a:pt x="1523" y="1896"/>
                  </a:cubicBezTo>
                  <a:cubicBezTo>
                    <a:pt x="1433" y="1727"/>
                    <a:pt x="1343" y="1546"/>
                    <a:pt x="1241" y="1388"/>
                  </a:cubicBezTo>
                  <a:lnTo>
                    <a:pt x="1225" y="1364"/>
                  </a:lnTo>
                  <a:lnTo>
                    <a:pt x="1225" y="1364"/>
                  </a:lnTo>
                  <a:cubicBezTo>
                    <a:pt x="1352" y="1446"/>
                    <a:pt x="1472" y="1537"/>
                    <a:pt x="1591" y="1637"/>
                  </a:cubicBezTo>
                  <a:cubicBezTo>
                    <a:pt x="1659" y="1682"/>
                    <a:pt x="1727" y="1738"/>
                    <a:pt x="1783" y="1795"/>
                  </a:cubicBezTo>
                  <a:cubicBezTo>
                    <a:pt x="1828" y="1862"/>
                    <a:pt x="1907" y="1919"/>
                    <a:pt x="1896" y="2009"/>
                  </a:cubicBezTo>
                  <a:cubicBezTo>
                    <a:pt x="1952" y="1930"/>
                    <a:pt x="1896" y="1817"/>
                    <a:pt x="1862" y="1738"/>
                  </a:cubicBezTo>
                  <a:cubicBezTo>
                    <a:pt x="1828" y="1659"/>
                    <a:pt x="1783" y="1580"/>
                    <a:pt x="1727" y="1501"/>
                  </a:cubicBezTo>
                  <a:cubicBezTo>
                    <a:pt x="1625" y="1354"/>
                    <a:pt x="1512" y="1219"/>
                    <a:pt x="1388" y="1084"/>
                  </a:cubicBezTo>
                  <a:cubicBezTo>
                    <a:pt x="1275" y="948"/>
                    <a:pt x="1151" y="824"/>
                    <a:pt x="1016" y="700"/>
                  </a:cubicBezTo>
                  <a:cubicBezTo>
                    <a:pt x="880" y="576"/>
                    <a:pt x="734" y="452"/>
                    <a:pt x="576" y="35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26"/>
            <p:cNvSpPr/>
            <p:nvPr/>
          </p:nvSpPr>
          <p:spPr>
            <a:xfrm>
              <a:off x="3338713" y="4102679"/>
              <a:ext cx="26770" cy="48460"/>
            </a:xfrm>
            <a:custGeom>
              <a:rect b="b" l="l" r="r" t="t"/>
              <a:pathLst>
                <a:path extrusionOk="0" h="1412" w="780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39" y="1107"/>
                    <a:pt x="463" y="1219"/>
                  </a:cubicBezTo>
                  <a:cubicBezTo>
                    <a:pt x="576" y="1321"/>
                    <a:pt x="666" y="1411"/>
                    <a:pt x="666" y="1411"/>
                  </a:cubicBezTo>
                  <a:cubicBezTo>
                    <a:pt x="723" y="1321"/>
                    <a:pt x="757" y="1231"/>
                    <a:pt x="768" y="1129"/>
                  </a:cubicBezTo>
                  <a:cubicBezTo>
                    <a:pt x="779" y="926"/>
                    <a:pt x="734" y="734"/>
                    <a:pt x="644" y="565"/>
                  </a:cubicBezTo>
                  <a:cubicBezTo>
                    <a:pt x="554" y="407"/>
                    <a:pt x="429" y="272"/>
                    <a:pt x="294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26"/>
            <p:cNvSpPr/>
            <p:nvPr/>
          </p:nvSpPr>
          <p:spPr>
            <a:xfrm>
              <a:off x="3365037" y="4106935"/>
              <a:ext cx="23681" cy="39159"/>
            </a:xfrm>
            <a:custGeom>
              <a:rect b="b" l="l" r="r" t="t"/>
              <a:pathLst>
                <a:path extrusionOk="0" h="1141" w="690">
                  <a:moveTo>
                    <a:pt x="35" y="1"/>
                  </a:moveTo>
                  <a:cubicBezTo>
                    <a:pt x="12" y="80"/>
                    <a:pt x="1" y="159"/>
                    <a:pt x="1" y="249"/>
                  </a:cubicBezTo>
                  <a:cubicBezTo>
                    <a:pt x="1" y="396"/>
                    <a:pt x="35" y="531"/>
                    <a:pt x="103" y="667"/>
                  </a:cubicBezTo>
                  <a:cubicBezTo>
                    <a:pt x="159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43" y="1141"/>
                  </a:cubicBezTo>
                  <a:cubicBezTo>
                    <a:pt x="588" y="1073"/>
                    <a:pt x="633" y="994"/>
                    <a:pt x="644" y="904"/>
                  </a:cubicBezTo>
                  <a:cubicBezTo>
                    <a:pt x="689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26"/>
            <p:cNvSpPr/>
            <p:nvPr/>
          </p:nvSpPr>
          <p:spPr>
            <a:xfrm>
              <a:off x="2497564" y="4204919"/>
              <a:ext cx="15890" cy="24813"/>
            </a:xfrm>
            <a:custGeom>
              <a:rect b="b" l="l" r="r" t="t"/>
              <a:pathLst>
                <a:path extrusionOk="0" h="723" w="463">
                  <a:moveTo>
                    <a:pt x="226" y="1"/>
                  </a:moveTo>
                  <a:cubicBezTo>
                    <a:pt x="102" y="1"/>
                    <a:pt x="0" y="159"/>
                    <a:pt x="0" y="362"/>
                  </a:cubicBezTo>
                  <a:cubicBezTo>
                    <a:pt x="0" y="554"/>
                    <a:pt x="102" y="723"/>
                    <a:pt x="226" y="723"/>
                  </a:cubicBezTo>
                  <a:cubicBezTo>
                    <a:pt x="361" y="723"/>
                    <a:pt x="463" y="554"/>
                    <a:pt x="463" y="362"/>
                  </a:cubicBezTo>
                  <a:cubicBezTo>
                    <a:pt x="463" y="159"/>
                    <a:pt x="361" y="1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26"/>
            <p:cNvSpPr/>
            <p:nvPr/>
          </p:nvSpPr>
          <p:spPr>
            <a:xfrm>
              <a:off x="2510331" y="4187862"/>
              <a:ext cx="23338" cy="19425"/>
            </a:xfrm>
            <a:custGeom>
              <a:rect b="b" l="l" r="r" t="t"/>
              <a:pathLst>
                <a:path extrusionOk="0" h="566" w="680">
                  <a:moveTo>
                    <a:pt x="393" y="0"/>
                  </a:moveTo>
                  <a:cubicBezTo>
                    <a:pt x="387" y="0"/>
                    <a:pt x="380" y="1"/>
                    <a:pt x="373" y="1"/>
                  </a:cubicBezTo>
                  <a:cubicBezTo>
                    <a:pt x="114" y="1"/>
                    <a:pt x="1" y="328"/>
                    <a:pt x="193" y="498"/>
                  </a:cubicBezTo>
                  <a:cubicBezTo>
                    <a:pt x="246" y="545"/>
                    <a:pt x="309" y="566"/>
                    <a:pt x="370" y="566"/>
                  </a:cubicBezTo>
                  <a:cubicBezTo>
                    <a:pt x="528" y="566"/>
                    <a:pt x="680" y="428"/>
                    <a:pt x="655" y="249"/>
                  </a:cubicBezTo>
                  <a:cubicBezTo>
                    <a:pt x="644" y="110"/>
                    <a:pt x="531" y="0"/>
                    <a:pt x="3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26"/>
            <p:cNvSpPr/>
            <p:nvPr/>
          </p:nvSpPr>
          <p:spPr>
            <a:xfrm>
              <a:off x="2544789" y="4158449"/>
              <a:ext cx="31437" cy="29481"/>
            </a:xfrm>
            <a:custGeom>
              <a:rect b="b" l="l" r="r" t="t"/>
              <a:pathLst>
                <a:path extrusionOk="0" h="859" w="916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12" y="858"/>
                    <a:pt x="915" y="666"/>
                    <a:pt x="915" y="429"/>
                  </a:cubicBezTo>
                  <a:cubicBezTo>
                    <a:pt x="915" y="192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26"/>
            <p:cNvSpPr/>
            <p:nvPr/>
          </p:nvSpPr>
          <p:spPr>
            <a:xfrm>
              <a:off x="2544789" y="4204919"/>
              <a:ext cx="31437" cy="24813"/>
            </a:xfrm>
            <a:custGeom>
              <a:rect b="b" l="l" r="r" t="t"/>
              <a:pathLst>
                <a:path extrusionOk="0" h="723" w="916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12" y="723"/>
                    <a:pt x="915" y="554"/>
                    <a:pt x="915" y="362"/>
                  </a:cubicBezTo>
                  <a:cubicBezTo>
                    <a:pt x="915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26"/>
            <p:cNvSpPr/>
            <p:nvPr/>
          </p:nvSpPr>
          <p:spPr>
            <a:xfrm>
              <a:off x="2594381" y="4173173"/>
              <a:ext cx="9713" cy="14758"/>
            </a:xfrm>
            <a:custGeom>
              <a:rect b="b" l="l" r="r" t="t"/>
              <a:pathLst>
                <a:path extrusionOk="0" h="430" w="283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26" y="429"/>
                    <a:pt x="282" y="328"/>
                    <a:pt x="282" y="215"/>
                  </a:cubicBezTo>
                  <a:cubicBezTo>
                    <a:pt x="282" y="91"/>
                    <a:pt x="226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26"/>
            <p:cNvSpPr/>
            <p:nvPr/>
          </p:nvSpPr>
          <p:spPr>
            <a:xfrm>
              <a:off x="2620327" y="4127081"/>
              <a:ext cx="21725" cy="31403"/>
            </a:xfrm>
            <a:custGeom>
              <a:rect b="b" l="l" r="r" t="t"/>
              <a:pathLst>
                <a:path extrusionOk="0" h="915" w="633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26"/>
            <p:cNvSpPr/>
            <p:nvPr/>
          </p:nvSpPr>
          <p:spPr>
            <a:xfrm>
              <a:off x="2653617" y="4106558"/>
              <a:ext cx="36825" cy="43037"/>
            </a:xfrm>
            <a:custGeom>
              <a:rect b="b" l="l" r="r" t="t"/>
              <a:pathLst>
                <a:path extrusionOk="0" h="1254" w="1073">
                  <a:moveTo>
                    <a:pt x="542" y="1"/>
                  </a:moveTo>
                  <a:cubicBezTo>
                    <a:pt x="249" y="1"/>
                    <a:pt x="1" y="283"/>
                    <a:pt x="1" y="621"/>
                  </a:cubicBezTo>
                  <a:cubicBezTo>
                    <a:pt x="1" y="971"/>
                    <a:pt x="238" y="1253"/>
                    <a:pt x="542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26"/>
            <p:cNvSpPr/>
            <p:nvPr/>
          </p:nvSpPr>
          <p:spPr>
            <a:xfrm>
              <a:off x="2645484" y="4180517"/>
              <a:ext cx="26770" cy="22720"/>
            </a:xfrm>
            <a:custGeom>
              <a:rect b="b" l="l" r="r" t="t"/>
              <a:pathLst>
                <a:path extrusionOk="0" h="662" w="780">
                  <a:moveTo>
                    <a:pt x="441" y="1"/>
                  </a:moveTo>
                  <a:cubicBezTo>
                    <a:pt x="159" y="1"/>
                    <a:pt x="1" y="351"/>
                    <a:pt x="204" y="554"/>
                  </a:cubicBezTo>
                  <a:cubicBezTo>
                    <a:pt x="271" y="628"/>
                    <a:pt x="357" y="662"/>
                    <a:pt x="443" y="662"/>
                  </a:cubicBezTo>
                  <a:cubicBezTo>
                    <a:pt x="606" y="662"/>
                    <a:pt x="765" y="542"/>
                    <a:pt x="779" y="351"/>
                  </a:cubicBezTo>
                  <a:cubicBezTo>
                    <a:pt x="779" y="159"/>
                    <a:pt x="633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26"/>
            <p:cNvSpPr/>
            <p:nvPr/>
          </p:nvSpPr>
          <p:spPr>
            <a:xfrm>
              <a:off x="2578903" y="4118947"/>
              <a:ext cx="25568" cy="21793"/>
            </a:xfrm>
            <a:custGeom>
              <a:rect b="b" l="l" r="r" t="t"/>
              <a:pathLst>
                <a:path extrusionOk="0" h="635" w="745">
                  <a:moveTo>
                    <a:pt x="418" y="1"/>
                  </a:moveTo>
                  <a:cubicBezTo>
                    <a:pt x="147" y="1"/>
                    <a:pt x="0" y="328"/>
                    <a:pt x="192" y="531"/>
                  </a:cubicBezTo>
                  <a:cubicBezTo>
                    <a:pt x="255" y="603"/>
                    <a:pt x="339" y="635"/>
                    <a:pt x="421" y="635"/>
                  </a:cubicBezTo>
                  <a:cubicBezTo>
                    <a:pt x="572" y="635"/>
                    <a:pt x="719" y="526"/>
                    <a:pt x="733" y="350"/>
                  </a:cubicBezTo>
                  <a:cubicBezTo>
                    <a:pt x="745" y="170"/>
                    <a:pt x="598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26"/>
            <p:cNvSpPr/>
            <p:nvPr/>
          </p:nvSpPr>
          <p:spPr>
            <a:xfrm>
              <a:off x="2472373" y="4267656"/>
              <a:ext cx="16302" cy="11257"/>
            </a:xfrm>
            <a:custGeom>
              <a:rect b="b" l="l" r="r" t="t"/>
              <a:pathLst>
                <a:path extrusionOk="0" h="328" w="475">
                  <a:moveTo>
                    <a:pt x="238" y="1"/>
                  </a:moveTo>
                  <a:cubicBezTo>
                    <a:pt x="114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26"/>
            <p:cNvSpPr/>
            <p:nvPr/>
          </p:nvSpPr>
          <p:spPr>
            <a:xfrm>
              <a:off x="2502198" y="4253310"/>
              <a:ext cx="22068" cy="18121"/>
            </a:xfrm>
            <a:custGeom>
              <a:rect b="b" l="l" r="r" t="t"/>
              <a:pathLst>
                <a:path extrusionOk="0" h="528" w="643">
                  <a:moveTo>
                    <a:pt x="373" y="0"/>
                  </a:moveTo>
                  <a:cubicBezTo>
                    <a:pt x="366" y="0"/>
                    <a:pt x="358" y="1"/>
                    <a:pt x="351" y="1"/>
                  </a:cubicBezTo>
                  <a:cubicBezTo>
                    <a:pt x="102" y="1"/>
                    <a:pt x="1" y="306"/>
                    <a:pt x="181" y="464"/>
                  </a:cubicBezTo>
                  <a:cubicBezTo>
                    <a:pt x="235" y="508"/>
                    <a:pt x="295" y="527"/>
                    <a:pt x="353" y="527"/>
                  </a:cubicBezTo>
                  <a:cubicBezTo>
                    <a:pt x="504" y="527"/>
                    <a:pt x="643" y="395"/>
                    <a:pt x="610" y="216"/>
                  </a:cubicBezTo>
                  <a:cubicBezTo>
                    <a:pt x="599" y="88"/>
                    <a:pt x="498" y="0"/>
                    <a:pt x="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26"/>
            <p:cNvSpPr/>
            <p:nvPr/>
          </p:nvSpPr>
          <p:spPr>
            <a:xfrm>
              <a:off x="2488641" y="4309492"/>
              <a:ext cx="16680" cy="12424"/>
            </a:xfrm>
            <a:custGeom>
              <a:rect b="b" l="l" r="r" t="t"/>
              <a:pathLst>
                <a:path extrusionOk="0" h="362" w="486">
                  <a:moveTo>
                    <a:pt x="249" y="0"/>
                  </a:moveTo>
                  <a:cubicBezTo>
                    <a:pt x="114" y="0"/>
                    <a:pt x="1" y="79"/>
                    <a:pt x="1" y="181"/>
                  </a:cubicBezTo>
                  <a:cubicBezTo>
                    <a:pt x="1" y="283"/>
                    <a:pt x="114" y="362"/>
                    <a:pt x="249" y="362"/>
                  </a:cubicBezTo>
                  <a:cubicBezTo>
                    <a:pt x="384" y="362"/>
                    <a:pt x="486" y="283"/>
                    <a:pt x="486" y="181"/>
                  </a:cubicBezTo>
                  <a:cubicBezTo>
                    <a:pt x="486" y="79"/>
                    <a:pt x="384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26"/>
            <p:cNvSpPr/>
            <p:nvPr/>
          </p:nvSpPr>
          <p:spPr>
            <a:xfrm>
              <a:off x="2461151" y="4348994"/>
              <a:ext cx="11257" cy="9678"/>
            </a:xfrm>
            <a:custGeom>
              <a:rect b="b" l="l" r="r" t="t"/>
              <a:pathLst>
                <a:path extrusionOk="0" h="282" w="328">
                  <a:moveTo>
                    <a:pt x="192" y="0"/>
                  </a:moveTo>
                  <a:cubicBezTo>
                    <a:pt x="68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26"/>
            <p:cNvSpPr/>
            <p:nvPr/>
          </p:nvSpPr>
          <p:spPr>
            <a:xfrm>
              <a:off x="2542112" y="4278913"/>
              <a:ext cx="22480" cy="19356"/>
            </a:xfrm>
            <a:custGeom>
              <a:rect b="b" l="l" r="r" t="t"/>
              <a:pathLst>
                <a:path extrusionOk="0" h="564" w="655">
                  <a:moveTo>
                    <a:pt x="372" y="0"/>
                  </a:moveTo>
                  <a:cubicBezTo>
                    <a:pt x="124" y="0"/>
                    <a:pt x="0" y="305"/>
                    <a:pt x="169" y="485"/>
                  </a:cubicBezTo>
                  <a:cubicBezTo>
                    <a:pt x="227" y="539"/>
                    <a:pt x="296" y="563"/>
                    <a:pt x="365" y="563"/>
                  </a:cubicBezTo>
                  <a:cubicBezTo>
                    <a:pt x="513" y="563"/>
                    <a:pt x="654" y="452"/>
                    <a:pt x="654" y="282"/>
                  </a:cubicBezTo>
                  <a:cubicBezTo>
                    <a:pt x="654" y="124"/>
                    <a:pt x="530" y="0"/>
                    <a:pt x="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26"/>
            <p:cNvSpPr/>
            <p:nvPr/>
          </p:nvSpPr>
          <p:spPr>
            <a:xfrm>
              <a:off x="2439083" y="4303692"/>
              <a:ext cx="8546" cy="5834"/>
            </a:xfrm>
            <a:custGeom>
              <a:rect b="b" l="l" r="r" t="t"/>
              <a:pathLst>
                <a:path extrusionOk="0" h="170" w="249">
                  <a:moveTo>
                    <a:pt x="125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5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26"/>
            <p:cNvSpPr/>
            <p:nvPr/>
          </p:nvSpPr>
          <p:spPr>
            <a:xfrm>
              <a:off x="2615282" y="4238621"/>
              <a:ext cx="34114" cy="29172"/>
            </a:xfrm>
            <a:custGeom>
              <a:rect b="b" l="l" r="r" t="t"/>
              <a:pathLst>
                <a:path extrusionOk="0" h="850" w="994">
                  <a:moveTo>
                    <a:pt x="576" y="0"/>
                  </a:moveTo>
                  <a:cubicBezTo>
                    <a:pt x="193" y="0"/>
                    <a:pt x="1" y="452"/>
                    <a:pt x="272" y="723"/>
                  </a:cubicBezTo>
                  <a:cubicBezTo>
                    <a:pt x="359" y="810"/>
                    <a:pt x="466" y="849"/>
                    <a:pt x="569" y="849"/>
                  </a:cubicBezTo>
                  <a:cubicBezTo>
                    <a:pt x="787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26"/>
            <p:cNvSpPr/>
            <p:nvPr/>
          </p:nvSpPr>
          <p:spPr>
            <a:xfrm>
              <a:off x="2586625" y="4229320"/>
              <a:ext cx="17846" cy="15547"/>
            </a:xfrm>
            <a:custGeom>
              <a:rect b="b" l="l" r="r" t="t"/>
              <a:pathLst>
                <a:path extrusionOk="0" h="453" w="520">
                  <a:moveTo>
                    <a:pt x="294" y="1"/>
                  </a:moveTo>
                  <a:cubicBezTo>
                    <a:pt x="102" y="1"/>
                    <a:pt x="1" y="226"/>
                    <a:pt x="114" y="373"/>
                  </a:cubicBezTo>
                  <a:cubicBezTo>
                    <a:pt x="160" y="428"/>
                    <a:pt x="223" y="453"/>
                    <a:pt x="284" y="453"/>
                  </a:cubicBezTo>
                  <a:cubicBezTo>
                    <a:pt x="387" y="453"/>
                    <a:pt x="487" y="384"/>
                    <a:pt x="508" y="271"/>
                  </a:cubicBezTo>
                  <a:cubicBezTo>
                    <a:pt x="520" y="136"/>
                    <a:pt x="418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26"/>
            <p:cNvSpPr/>
            <p:nvPr/>
          </p:nvSpPr>
          <p:spPr>
            <a:xfrm>
              <a:off x="2701254" y="4216931"/>
              <a:ext cx="12424" cy="7001"/>
            </a:xfrm>
            <a:custGeom>
              <a:rect b="b" l="l" r="r" t="t"/>
              <a:pathLst>
                <a:path extrusionOk="0" h="204" w="362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83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26"/>
            <p:cNvSpPr/>
            <p:nvPr/>
          </p:nvSpPr>
          <p:spPr>
            <a:xfrm>
              <a:off x="2731455" y="4164249"/>
              <a:ext cx="14003" cy="23681"/>
            </a:xfrm>
            <a:custGeom>
              <a:rect b="b" l="l" r="r" t="t"/>
              <a:pathLst>
                <a:path extrusionOk="0" h="690" w="408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26"/>
            <p:cNvSpPr/>
            <p:nvPr/>
          </p:nvSpPr>
          <p:spPr>
            <a:xfrm>
              <a:off x="2731455" y="4065133"/>
              <a:ext cx="14003" cy="21313"/>
            </a:xfrm>
            <a:custGeom>
              <a:rect b="b" l="l" r="r" t="t"/>
              <a:pathLst>
                <a:path extrusionOk="0" h="621" w="408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26"/>
            <p:cNvSpPr/>
            <p:nvPr/>
          </p:nvSpPr>
          <p:spPr>
            <a:xfrm>
              <a:off x="2486273" y="4459367"/>
              <a:ext cx="669309" cy="622222"/>
            </a:xfrm>
            <a:custGeom>
              <a:rect b="b" l="l" r="r" t="t"/>
              <a:pathLst>
                <a:path extrusionOk="0" h="18130" w="19502">
                  <a:moveTo>
                    <a:pt x="14886" y="0"/>
                  </a:moveTo>
                  <a:lnTo>
                    <a:pt x="14886" y="0"/>
                  </a:lnTo>
                  <a:cubicBezTo>
                    <a:pt x="13453" y="1591"/>
                    <a:pt x="1401" y="14941"/>
                    <a:pt x="2" y="16419"/>
                  </a:cubicBezTo>
                  <a:cubicBezTo>
                    <a:pt x="90" y="16397"/>
                    <a:pt x="144" y="16385"/>
                    <a:pt x="160" y="16385"/>
                  </a:cubicBezTo>
                  <a:cubicBezTo>
                    <a:pt x="168" y="16385"/>
                    <a:pt x="165" y="16388"/>
                    <a:pt x="149" y="16396"/>
                  </a:cubicBezTo>
                  <a:cubicBezTo>
                    <a:pt x="1" y="16477"/>
                    <a:pt x="2903" y="18129"/>
                    <a:pt x="6582" y="18129"/>
                  </a:cubicBezTo>
                  <a:cubicBezTo>
                    <a:pt x="9068" y="18129"/>
                    <a:pt x="11907" y="17375"/>
                    <a:pt x="14401" y="14873"/>
                  </a:cubicBezTo>
                  <a:cubicBezTo>
                    <a:pt x="19501" y="9739"/>
                    <a:pt x="16195" y="2415"/>
                    <a:pt x="1488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26"/>
            <p:cNvSpPr/>
            <p:nvPr/>
          </p:nvSpPr>
          <p:spPr>
            <a:xfrm>
              <a:off x="2482841" y="4453945"/>
              <a:ext cx="784658" cy="756378"/>
            </a:xfrm>
            <a:custGeom>
              <a:rect b="b" l="l" r="r" t="t"/>
              <a:pathLst>
                <a:path extrusionOk="0" h="22039" w="22863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17" y="21237"/>
                    <a:pt x="1" y="16690"/>
                    <a:pt x="260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34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26"/>
            <p:cNvSpPr/>
            <p:nvPr/>
          </p:nvSpPr>
          <p:spPr>
            <a:xfrm>
              <a:off x="2766324" y="4613498"/>
              <a:ext cx="126298" cy="146409"/>
            </a:xfrm>
            <a:custGeom>
              <a:rect b="b" l="l" r="r" t="t"/>
              <a:pathLst>
                <a:path extrusionOk="0" h="4266" w="3680">
                  <a:moveTo>
                    <a:pt x="3679" y="1"/>
                  </a:moveTo>
                  <a:cubicBezTo>
                    <a:pt x="3431" y="170"/>
                    <a:pt x="3194" y="350"/>
                    <a:pt x="2968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6" y="1411"/>
                    <a:pt x="1817" y="1682"/>
                    <a:pt x="1603" y="1953"/>
                  </a:cubicBezTo>
                  <a:cubicBezTo>
                    <a:pt x="1389" y="2223"/>
                    <a:pt x="1174" y="2494"/>
                    <a:pt x="994" y="2765"/>
                  </a:cubicBezTo>
                  <a:cubicBezTo>
                    <a:pt x="802" y="3036"/>
                    <a:pt x="610" y="3284"/>
                    <a:pt x="463" y="3510"/>
                  </a:cubicBezTo>
                  <a:cubicBezTo>
                    <a:pt x="294" y="3747"/>
                    <a:pt x="136" y="4006"/>
                    <a:pt x="1" y="4266"/>
                  </a:cubicBezTo>
                  <a:cubicBezTo>
                    <a:pt x="249" y="4097"/>
                    <a:pt x="486" y="3916"/>
                    <a:pt x="711" y="3713"/>
                  </a:cubicBezTo>
                  <a:cubicBezTo>
                    <a:pt x="948" y="3521"/>
                    <a:pt x="1163" y="3318"/>
                    <a:pt x="1366" y="3092"/>
                  </a:cubicBezTo>
                  <a:cubicBezTo>
                    <a:pt x="1592" y="2844"/>
                    <a:pt x="1829" y="2573"/>
                    <a:pt x="2054" y="2302"/>
                  </a:cubicBezTo>
                  <a:cubicBezTo>
                    <a:pt x="2269" y="2020"/>
                    <a:pt x="2483" y="1750"/>
                    <a:pt x="2675" y="1479"/>
                  </a:cubicBezTo>
                  <a:cubicBezTo>
                    <a:pt x="2776" y="1355"/>
                    <a:pt x="2855" y="1208"/>
                    <a:pt x="2946" y="1095"/>
                  </a:cubicBezTo>
                  <a:cubicBezTo>
                    <a:pt x="3036" y="982"/>
                    <a:pt x="3126" y="858"/>
                    <a:pt x="3194" y="757"/>
                  </a:cubicBezTo>
                  <a:cubicBezTo>
                    <a:pt x="3375" y="520"/>
                    <a:pt x="3533" y="260"/>
                    <a:pt x="3679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26"/>
            <p:cNvSpPr/>
            <p:nvPr/>
          </p:nvSpPr>
          <p:spPr>
            <a:xfrm>
              <a:off x="2892588" y="4592975"/>
              <a:ext cx="42248" cy="53848"/>
            </a:xfrm>
            <a:custGeom>
              <a:rect b="b" l="l" r="r" t="t"/>
              <a:pathLst>
                <a:path extrusionOk="0" h="1569" w="1231">
                  <a:moveTo>
                    <a:pt x="1230" y="0"/>
                  </a:move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61" y="745"/>
                    <a:pt x="294" y="835"/>
                    <a:pt x="248" y="937"/>
                  </a:cubicBezTo>
                  <a:cubicBezTo>
                    <a:pt x="203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5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26"/>
            <p:cNvSpPr/>
            <p:nvPr/>
          </p:nvSpPr>
          <p:spPr>
            <a:xfrm>
              <a:off x="1430247" y="3868789"/>
              <a:ext cx="435692" cy="438816"/>
            </a:xfrm>
            <a:custGeom>
              <a:rect b="b" l="l" r="r" t="t"/>
              <a:pathLst>
                <a:path extrusionOk="0" h="12786" w="12695">
                  <a:moveTo>
                    <a:pt x="0" y="0"/>
                  </a:moveTo>
                  <a:lnTo>
                    <a:pt x="0" y="0"/>
                  </a:lnTo>
                  <a:cubicBezTo>
                    <a:pt x="483" y="5187"/>
                    <a:pt x="5891" y="12786"/>
                    <a:pt x="12591" y="12786"/>
                  </a:cubicBezTo>
                  <a:cubicBezTo>
                    <a:pt x="12626" y="12786"/>
                    <a:pt x="12660" y="12785"/>
                    <a:pt x="12695" y="12785"/>
                  </a:cubicBezTo>
                  <a:cubicBezTo>
                    <a:pt x="12559" y="5462"/>
                    <a:pt x="7132" y="587"/>
                    <a:pt x="0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26"/>
            <p:cNvSpPr/>
            <p:nvPr/>
          </p:nvSpPr>
          <p:spPr>
            <a:xfrm>
              <a:off x="1436802" y="3885811"/>
              <a:ext cx="512020" cy="508519"/>
            </a:xfrm>
            <a:custGeom>
              <a:rect b="b" l="l" r="r" t="t"/>
              <a:pathLst>
                <a:path extrusionOk="0" h="14817" w="14919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74" y="1016"/>
                    <a:pt x="1479" y="1276"/>
                  </a:cubicBezTo>
                  <a:cubicBezTo>
                    <a:pt x="1784" y="1535"/>
                    <a:pt x="2111" y="1840"/>
                    <a:pt x="2472" y="2178"/>
                  </a:cubicBezTo>
                  <a:lnTo>
                    <a:pt x="3397" y="3036"/>
                  </a:lnTo>
                  <a:cubicBezTo>
                    <a:pt x="2867" y="3036"/>
                    <a:pt x="2337" y="3070"/>
                    <a:pt x="1818" y="3138"/>
                  </a:cubicBezTo>
                  <a:cubicBezTo>
                    <a:pt x="2438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10" y="4503"/>
                  </a:cubicBezTo>
                  <a:cubicBezTo>
                    <a:pt x="5056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50" y="5067"/>
                  </a:cubicBezTo>
                  <a:cubicBezTo>
                    <a:pt x="4711" y="4996"/>
                    <a:pt x="4073" y="4953"/>
                    <a:pt x="3426" y="4953"/>
                  </a:cubicBezTo>
                  <a:cubicBezTo>
                    <a:pt x="3353" y="4953"/>
                    <a:pt x="3279" y="4953"/>
                    <a:pt x="3206" y="4954"/>
                  </a:cubicBezTo>
                  <a:cubicBezTo>
                    <a:pt x="3939" y="5135"/>
                    <a:pt x="4684" y="5270"/>
                    <a:pt x="5440" y="5361"/>
                  </a:cubicBezTo>
                  <a:cubicBezTo>
                    <a:pt x="5508" y="5361"/>
                    <a:pt x="5575" y="5315"/>
                    <a:pt x="5587" y="5259"/>
                  </a:cubicBezTo>
                  <a:cubicBezTo>
                    <a:pt x="5587" y="5236"/>
                    <a:pt x="5598" y="5214"/>
                    <a:pt x="5609" y="5191"/>
                  </a:cubicBezTo>
                  <a:cubicBezTo>
                    <a:pt x="5824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4" y="6658"/>
                  </a:cubicBezTo>
                  <a:cubicBezTo>
                    <a:pt x="6896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699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7" y="6749"/>
                  </a:cubicBezTo>
                  <a:lnTo>
                    <a:pt x="5914" y="6794"/>
                  </a:lnTo>
                  <a:cubicBezTo>
                    <a:pt x="6128" y="6828"/>
                    <a:pt x="6343" y="6850"/>
                    <a:pt x="6568" y="6884"/>
                  </a:cubicBezTo>
                  <a:cubicBezTo>
                    <a:pt x="6794" y="6906"/>
                    <a:pt x="7008" y="6929"/>
                    <a:pt x="7234" y="6940"/>
                  </a:cubicBezTo>
                  <a:cubicBezTo>
                    <a:pt x="7268" y="6940"/>
                    <a:pt x="7290" y="6929"/>
                    <a:pt x="7313" y="6918"/>
                  </a:cubicBezTo>
                  <a:lnTo>
                    <a:pt x="7629" y="7234"/>
                  </a:lnTo>
                  <a:cubicBezTo>
                    <a:pt x="7877" y="7493"/>
                    <a:pt x="8126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79" y="8271"/>
                    <a:pt x="7918" y="8271"/>
                  </a:cubicBezTo>
                  <a:cubicBezTo>
                    <a:pt x="8152" y="8271"/>
                    <a:pt x="8386" y="8267"/>
                    <a:pt x="8622" y="8261"/>
                  </a:cubicBezTo>
                  <a:cubicBezTo>
                    <a:pt x="9198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8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9" y="14817"/>
                    <a:pt x="14919" y="14817"/>
                  </a:cubicBezTo>
                  <a:cubicBezTo>
                    <a:pt x="14919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cubicBezTo>
                    <a:pt x="10980" y="7753"/>
                    <a:pt x="10992" y="7493"/>
                    <a:pt x="10980" y="7245"/>
                  </a:cubicBez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2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3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5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5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lnTo>
                    <a:pt x="6444" y="5654"/>
                  </a:lnTo>
                  <a:cubicBezTo>
                    <a:pt x="6185" y="5394"/>
                    <a:pt x="5925" y="5146"/>
                    <a:pt x="5666" y="4898"/>
                  </a:cubicBezTo>
                  <a:cubicBezTo>
                    <a:pt x="5688" y="4796"/>
                    <a:pt x="5722" y="4684"/>
                    <a:pt x="5745" y="4582"/>
                  </a:cubicBezTo>
                  <a:cubicBezTo>
                    <a:pt x="5767" y="4356"/>
                    <a:pt x="5801" y="4131"/>
                    <a:pt x="5824" y="3894"/>
                  </a:cubicBezTo>
                  <a:cubicBezTo>
                    <a:pt x="5846" y="3668"/>
                    <a:pt x="5835" y="3442"/>
                    <a:pt x="5824" y="3205"/>
                  </a:cubicBezTo>
                  <a:cubicBezTo>
                    <a:pt x="5790" y="2980"/>
                    <a:pt x="5767" y="2754"/>
                    <a:pt x="5733" y="2528"/>
                  </a:cubicBezTo>
                  <a:cubicBezTo>
                    <a:pt x="5699" y="2754"/>
                    <a:pt x="5699" y="2980"/>
                    <a:pt x="5677" y="3205"/>
                  </a:cubicBezTo>
                  <a:cubicBezTo>
                    <a:pt x="5666" y="3431"/>
                    <a:pt x="5620" y="3645"/>
                    <a:pt x="5598" y="3871"/>
                  </a:cubicBezTo>
                  <a:cubicBezTo>
                    <a:pt x="5564" y="4097"/>
                    <a:pt x="5508" y="4311"/>
                    <a:pt x="5474" y="4526"/>
                  </a:cubicBezTo>
                  <a:cubicBezTo>
                    <a:pt x="5462" y="4582"/>
                    <a:pt x="5451" y="4627"/>
                    <a:pt x="5440" y="4672"/>
                  </a:cubicBezTo>
                  <a:cubicBezTo>
                    <a:pt x="5316" y="4559"/>
                    <a:pt x="5192" y="4435"/>
                    <a:pt x="5067" y="4322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83" y="1389"/>
                    <a:pt x="3815" y="1027"/>
                  </a:cubicBezTo>
                  <a:cubicBezTo>
                    <a:pt x="3781" y="1377"/>
                    <a:pt x="3759" y="1750"/>
                    <a:pt x="3759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23" y="2359"/>
                    <a:pt x="2574" y="2054"/>
                  </a:cubicBezTo>
                  <a:cubicBezTo>
                    <a:pt x="2201" y="1738"/>
                    <a:pt x="1874" y="1434"/>
                    <a:pt x="1547" y="1197"/>
                  </a:cubicBezTo>
                  <a:cubicBezTo>
                    <a:pt x="1220" y="948"/>
                    <a:pt x="949" y="734"/>
                    <a:pt x="723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26"/>
            <p:cNvSpPr/>
            <p:nvPr/>
          </p:nvSpPr>
          <p:spPr>
            <a:xfrm>
              <a:off x="1273370" y="4102679"/>
              <a:ext cx="550356" cy="284684"/>
            </a:xfrm>
            <a:custGeom>
              <a:rect b="b" l="l" r="r" t="t"/>
              <a:pathLst>
                <a:path extrusionOk="0" h="8295" w="16036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40" y="3499"/>
                    <a:pt x="385" y="4650"/>
                  </a:cubicBezTo>
                  <a:lnTo>
                    <a:pt x="1" y="4830"/>
                  </a:lnTo>
                  <a:lnTo>
                    <a:pt x="622" y="4954"/>
                  </a:lnTo>
                  <a:cubicBezTo>
                    <a:pt x="3206" y="5609"/>
                    <a:pt x="5361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6" y="8294"/>
                    <a:pt x="14136" y="5899"/>
                    <a:pt x="16036" y="3781"/>
                  </a:cubicBezTo>
                  <a:cubicBezTo>
                    <a:pt x="13852" y="2228"/>
                    <a:pt x="12158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26"/>
            <p:cNvSpPr/>
            <p:nvPr/>
          </p:nvSpPr>
          <p:spPr>
            <a:xfrm>
              <a:off x="1386077" y="4195240"/>
              <a:ext cx="429927" cy="137143"/>
            </a:xfrm>
            <a:custGeom>
              <a:rect b="b" l="l" r="r" t="t"/>
              <a:pathLst>
                <a:path extrusionOk="0" h="3996" w="12527">
                  <a:moveTo>
                    <a:pt x="2348" y="1"/>
                  </a:moveTo>
                  <a:lnTo>
                    <a:pt x="2348" y="1"/>
                  </a:lnTo>
                  <a:cubicBezTo>
                    <a:pt x="2856" y="317"/>
                    <a:pt x="3386" y="610"/>
                    <a:pt x="3882" y="926"/>
                  </a:cubicBezTo>
                  <a:cubicBezTo>
                    <a:pt x="4007" y="1016"/>
                    <a:pt x="4131" y="1084"/>
                    <a:pt x="4255" y="1174"/>
                  </a:cubicBezTo>
                  <a:cubicBezTo>
                    <a:pt x="4368" y="1253"/>
                    <a:pt x="4480" y="1343"/>
                    <a:pt x="4593" y="1445"/>
                  </a:cubicBezTo>
                  <a:cubicBezTo>
                    <a:pt x="4706" y="1535"/>
                    <a:pt x="4819" y="1626"/>
                    <a:pt x="4921" y="1727"/>
                  </a:cubicBezTo>
                  <a:lnTo>
                    <a:pt x="4977" y="1784"/>
                  </a:lnTo>
                  <a:cubicBezTo>
                    <a:pt x="4627" y="1817"/>
                    <a:pt x="4289" y="1851"/>
                    <a:pt x="3950" y="1874"/>
                  </a:cubicBezTo>
                  <a:cubicBezTo>
                    <a:pt x="3217" y="1953"/>
                    <a:pt x="2540" y="2032"/>
                    <a:pt x="1953" y="2099"/>
                  </a:cubicBezTo>
                  <a:cubicBezTo>
                    <a:pt x="1366" y="2167"/>
                    <a:pt x="881" y="2235"/>
                    <a:pt x="542" y="2280"/>
                  </a:cubicBezTo>
                  <a:lnTo>
                    <a:pt x="1" y="2359"/>
                  </a:ln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77" y="2325"/>
                    <a:pt x="1975" y="2291"/>
                  </a:cubicBezTo>
                  <a:cubicBezTo>
                    <a:pt x="2562" y="2257"/>
                    <a:pt x="3250" y="2235"/>
                    <a:pt x="3984" y="2190"/>
                  </a:cubicBezTo>
                  <a:lnTo>
                    <a:pt x="4909" y="2122"/>
                  </a:lnTo>
                  <a:lnTo>
                    <a:pt x="4695" y="2314"/>
                  </a:lnTo>
                  <a:lnTo>
                    <a:pt x="4424" y="2573"/>
                  </a:lnTo>
                  <a:cubicBezTo>
                    <a:pt x="4334" y="2652"/>
                    <a:pt x="4244" y="2743"/>
                    <a:pt x="4153" y="2822"/>
                  </a:cubicBezTo>
                  <a:lnTo>
                    <a:pt x="3871" y="3070"/>
                  </a:lnTo>
                  <a:cubicBezTo>
                    <a:pt x="3781" y="3149"/>
                    <a:pt x="3691" y="3228"/>
                    <a:pt x="3589" y="3307"/>
                  </a:cubicBezTo>
                  <a:cubicBezTo>
                    <a:pt x="3386" y="3465"/>
                    <a:pt x="3183" y="3612"/>
                    <a:pt x="2991" y="3770"/>
                  </a:cubicBezTo>
                  <a:cubicBezTo>
                    <a:pt x="3228" y="3668"/>
                    <a:pt x="3442" y="3555"/>
                    <a:pt x="3668" y="3442"/>
                  </a:cubicBezTo>
                  <a:cubicBezTo>
                    <a:pt x="3781" y="3386"/>
                    <a:pt x="3882" y="3296"/>
                    <a:pt x="3995" y="3239"/>
                  </a:cubicBezTo>
                  <a:cubicBezTo>
                    <a:pt x="4097" y="3183"/>
                    <a:pt x="4210" y="3104"/>
                    <a:pt x="4311" y="3025"/>
                  </a:cubicBezTo>
                  <a:cubicBezTo>
                    <a:pt x="4413" y="2957"/>
                    <a:pt x="4514" y="2867"/>
                    <a:pt x="4616" y="2788"/>
                  </a:cubicBezTo>
                  <a:lnTo>
                    <a:pt x="4909" y="2551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74"/>
                  </a:lnTo>
                  <a:lnTo>
                    <a:pt x="7527" y="1874"/>
                  </a:lnTo>
                  <a:cubicBezTo>
                    <a:pt x="7516" y="1896"/>
                    <a:pt x="7505" y="1908"/>
                    <a:pt x="7493" y="1930"/>
                  </a:cubicBezTo>
                  <a:cubicBezTo>
                    <a:pt x="7392" y="2043"/>
                    <a:pt x="7290" y="2145"/>
                    <a:pt x="7189" y="2257"/>
                  </a:cubicBezTo>
                  <a:cubicBezTo>
                    <a:pt x="7098" y="2370"/>
                    <a:pt x="6974" y="2461"/>
                    <a:pt x="6861" y="2562"/>
                  </a:cubicBezTo>
                  <a:cubicBezTo>
                    <a:pt x="6749" y="2664"/>
                    <a:pt x="6624" y="2743"/>
                    <a:pt x="6489" y="2844"/>
                  </a:cubicBezTo>
                  <a:lnTo>
                    <a:pt x="5733" y="3386"/>
                  </a:lnTo>
                  <a:cubicBezTo>
                    <a:pt x="5485" y="3578"/>
                    <a:pt x="5248" y="3781"/>
                    <a:pt x="5011" y="3995"/>
                  </a:cubicBezTo>
                  <a:cubicBezTo>
                    <a:pt x="5158" y="3916"/>
                    <a:pt x="5282" y="3837"/>
                    <a:pt x="5417" y="3758"/>
                  </a:cubicBezTo>
                  <a:cubicBezTo>
                    <a:pt x="5552" y="3679"/>
                    <a:pt x="5699" y="3623"/>
                    <a:pt x="5835" y="3533"/>
                  </a:cubicBezTo>
                  <a:cubicBezTo>
                    <a:pt x="6105" y="3397"/>
                    <a:pt x="6376" y="3239"/>
                    <a:pt x="6647" y="3081"/>
                  </a:cubicBezTo>
                  <a:cubicBezTo>
                    <a:pt x="6794" y="2991"/>
                    <a:pt x="6918" y="2901"/>
                    <a:pt x="7053" y="2810"/>
                  </a:cubicBezTo>
                  <a:cubicBezTo>
                    <a:pt x="7177" y="2720"/>
                    <a:pt x="7302" y="2607"/>
                    <a:pt x="7426" y="2506"/>
                  </a:cubicBezTo>
                  <a:cubicBezTo>
                    <a:pt x="7550" y="2393"/>
                    <a:pt x="7651" y="2269"/>
                    <a:pt x="7764" y="2145"/>
                  </a:cubicBezTo>
                  <a:cubicBezTo>
                    <a:pt x="7843" y="2032"/>
                    <a:pt x="7922" y="1930"/>
                    <a:pt x="7990" y="1817"/>
                  </a:cubicBezTo>
                  <a:lnTo>
                    <a:pt x="8588" y="1750"/>
                  </a:lnTo>
                  <a:cubicBezTo>
                    <a:pt x="9276" y="1659"/>
                    <a:pt x="9931" y="1569"/>
                    <a:pt x="10484" y="1490"/>
                  </a:cubicBezTo>
                  <a:lnTo>
                    <a:pt x="10484" y="1490"/>
                  </a:lnTo>
                  <a:cubicBezTo>
                    <a:pt x="10089" y="1817"/>
                    <a:pt x="9705" y="2145"/>
                    <a:pt x="9310" y="2483"/>
                  </a:cubicBezTo>
                  <a:cubicBezTo>
                    <a:pt x="9062" y="2686"/>
                    <a:pt x="8802" y="2889"/>
                    <a:pt x="8554" y="3104"/>
                  </a:cubicBezTo>
                  <a:cubicBezTo>
                    <a:pt x="8306" y="3318"/>
                    <a:pt x="8058" y="3533"/>
                    <a:pt x="7821" y="3758"/>
                  </a:cubicBezTo>
                  <a:cubicBezTo>
                    <a:pt x="8103" y="3600"/>
                    <a:pt x="8385" y="3420"/>
                    <a:pt x="8667" y="3262"/>
                  </a:cubicBezTo>
                  <a:cubicBezTo>
                    <a:pt x="8949" y="3092"/>
                    <a:pt x="9220" y="2901"/>
                    <a:pt x="9491" y="2720"/>
                  </a:cubicBezTo>
                  <a:cubicBezTo>
                    <a:pt x="10010" y="2325"/>
                    <a:pt x="10518" y="1919"/>
                    <a:pt x="11025" y="1490"/>
                  </a:cubicBezTo>
                  <a:lnTo>
                    <a:pt x="11037" y="1468"/>
                  </a:lnTo>
                  <a:cubicBezTo>
                    <a:pt x="11048" y="1445"/>
                    <a:pt x="11059" y="1422"/>
                    <a:pt x="11070" y="1400"/>
                  </a:cubicBezTo>
                  <a:cubicBezTo>
                    <a:pt x="11432" y="1343"/>
                    <a:pt x="11748" y="1287"/>
                    <a:pt x="11996" y="1264"/>
                  </a:cubicBezTo>
                  <a:lnTo>
                    <a:pt x="12526" y="1163"/>
                  </a:lnTo>
                  <a:lnTo>
                    <a:pt x="11984" y="1185"/>
                  </a:lnTo>
                  <a:cubicBezTo>
                    <a:pt x="11736" y="1208"/>
                    <a:pt x="11398" y="1219"/>
                    <a:pt x="11014" y="1242"/>
                  </a:cubicBezTo>
                  <a:cubicBezTo>
                    <a:pt x="10912" y="1163"/>
                    <a:pt x="10811" y="1061"/>
                    <a:pt x="10709" y="982"/>
                  </a:cubicBezTo>
                  <a:cubicBezTo>
                    <a:pt x="10608" y="903"/>
                    <a:pt x="10484" y="847"/>
                    <a:pt x="10371" y="779"/>
                  </a:cubicBezTo>
                  <a:cubicBezTo>
                    <a:pt x="10247" y="723"/>
                    <a:pt x="10134" y="678"/>
                    <a:pt x="10010" y="633"/>
                  </a:cubicBezTo>
                  <a:lnTo>
                    <a:pt x="9637" y="508"/>
                  </a:lnTo>
                  <a:cubicBezTo>
                    <a:pt x="9389" y="441"/>
                    <a:pt x="9141" y="384"/>
                    <a:pt x="8893" y="350"/>
                  </a:cubicBezTo>
                  <a:cubicBezTo>
                    <a:pt x="8644" y="305"/>
                    <a:pt x="8396" y="271"/>
                    <a:pt x="8137" y="238"/>
                  </a:cubicBezTo>
                  <a:lnTo>
                    <a:pt x="8137" y="238"/>
                  </a:lnTo>
                  <a:cubicBezTo>
                    <a:pt x="8374" y="328"/>
                    <a:pt x="8622" y="407"/>
                    <a:pt x="8859" y="486"/>
                  </a:cubicBezTo>
                  <a:cubicBezTo>
                    <a:pt x="8972" y="542"/>
                    <a:pt x="9096" y="576"/>
                    <a:pt x="9209" y="610"/>
                  </a:cubicBezTo>
                  <a:lnTo>
                    <a:pt x="9558" y="745"/>
                  </a:lnTo>
                  <a:lnTo>
                    <a:pt x="9897" y="881"/>
                  </a:lnTo>
                  <a:lnTo>
                    <a:pt x="10213" y="1050"/>
                  </a:lnTo>
                  <a:cubicBezTo>
                    <a:pt x="10326" y="1118"/>
                    <a:pt x="10416" y="1185"/>
                    <a:pt x="10518" y="1253"/>
                  </a:cubicBezTo>
                  <a:cubicBezTo>
                    <a:pt x="10529" y="1253"/>
                    <a:pt x="10540" y="1264"/>
                    <a:pt x="10540" y="1276"/>
                  </a:cubicBezTo>
                  <a:cubicBezTo>
                    <a:pt x="9965" y="1321"/>
                    <a:pt x="9276" y="1366"/>
                    <a:pt x="8554" y="1445"/>
                  </a:cubicBezTo>
                  <a:cubicBezTo>
                    <a:pt x="8362" y="1456"/>
                    <a:pt x="8170" y="1479"/>
                    <a:pt x="7967" y="1501"/>
                  </a:cubicBezTo>
                  <a:cubicBezTo>
                    <a:pt x="7730" y="1377"/>
                    <a:pt x="7482" y="1242"/>
                    <a:pt x="7234" y="1118"/>
                  </a:cubicBezTo>
                  <a:cubicBezTo>
                    <a:pt x="6974" y="994"/>
                    <a:pt x="6737" y="870"/>
                    <a:pt x="6478" y="745"/>
                  </a:cubicBezTo>
                  <a:cubicBezTo>
                    <a:pt x="6230" y="633"/>
                    <a:pt x="5970" y="520"/>
                    <a:pt x="5699" y="418"/>
                  </a:cubicBezTo>
                  <a:cubicBezTo>
                    <a:pt x="5575" y="362"/>
                    <a:pt x="5428" y="328"/>
                    <a:pt x="5293" y="283"/>
                  </a:cubicBezTo>
                  <a:cubicBezTo>
                    <a:pt x="5158" y="238"/>
                    <a:pt x="5022" y="215"/>
                    <a:pt x="4887" y="192"/>
                  </a:cubicBezTo>
                  <a:lnTo>
                    <a:pt x="4887" y="192"/>
                  </a:lnTo>
                  <a:cubicBezTo>
                    <a:pt x="5011" y="260"/>
                    <a:pt x="5146" y="294"/>
                    <a:pt x="5270" y="362"/>
                  </a:cubicBezTo>
                  <a:cubicBezTo>
                    <a:pt x="5394" y="441"/>
                    <a:pt x="5519" y="486"/>
                    <a:pt x="5631" y="565"/>
                  </a:cubicBezTo>
                  <a:cubicBezTo>
                    <a:pt x="5880" y="700"/>
                    <a:pt x="6117" y="847"/>
                    <a:pt x="6354" y="982"/>
                  </a:cubicBezTo>
                  <a:cubicBezTo>
                    <a:pt x="6692" y="1174"/>
                    <a:pt x="7019" y="1366"/>
                    <a:pt x="7358" y="1558"/>
                  </a:cubicBezTo>
                  <a:lnTo>
                    <a:pt x="6252" y="1671"/>
                  </a:lnTo>
                  <a:lnTo>
                    <a:pt x="5417" y="1750"/>
                  </a:lnTo>
                  <a:lnTo>
                    <a:pt x="5158" y="1479"/>
                  </a:lnTo>
                  <a:cubicBezTo>
                    <a:pt x="5045" y="1377"/>
                    <a:pt x="4921" y="1276"/>
                    <a:pt x="4808" y="1174"/>
                  </a:cubicBezTo>
                  <a:cubicBezTo>
                    <a:pt x="4559" y="994"/>
                    <a:pt x="4300" y="824"/>
                    <a:pt x="4029" y="678"/>
                  </a:cubicBezTo>
                  <a:cubicBezTo>
                    <a:pt x="3758" y="531"/>
                    <a:pt x="3487" y="407"/>
                    <a:pt x="3205" y="294"/>
                  </a:cubicBezTo>
                  <a:cubicBezTo>
                    <a:pt x="2923" y="192"/>
                    <a:pt x="2641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26"/>
            <p:cNvSpPr/>
            <p:nvPr/>
          </p:nvSpPr>
          <p:spPr>
            <a:xfrm>
              <a:off x="1779933" y="4268445"/>
              <a:ext cx="193290" cy="209009"/>
            </a:xfrm>
            <a:custGeom>
              <a:rect b="b" l="l" r="r" t="t"/>
              <a:pathLst>
                <a:path extrusionOk="0" h="6090" w="5632">
                  <a:moveTo>
                    <a:pt x="1389" y="0"/>
                  </a:moveTo>
                  <a:cubicBezTo>
                    <a:pt x="1242" y="102"/>
                    <a:pt x="1118" y="215"/>
                    <a:pt x="994" y="350"/>
                  </a:cubicBezTo>
                  <a:lnTo>
                    <a:pt x="283" y="1050"/>
                  </a:lnTo>
                  <a:cubicBezTo>
                    <a:pt x="170" y="2189"/>
                    <a:pt x="1" y="3352"/>
                    <a:pt x="712" y="4367"/>
                  </a:cubicBezTo>
                  <a:cubicBezTo>
                    <a:pt x="1073" y="4875"/>
                    <a:pt x="1535" y="5315"/>
                    <a:pt x="2066" y="5642"/>
                  </a:cubicBezTo>
                  <a:cubicBezTo>
                    <a:pt x="2557" y="5943"/>
                    <a:pt x="3079" y="6090"/>
                    <a:pt x="3590" y="6090"/>
                  </a:cubicBezTo>
                  <a:cubicBezTo>
                    <a:pt x="4076" y="6090"/>
                    <a:pt x="4554" y="5957"/>
                    <a:pt x="4988" y="5699"/>
                  </a:cubicBezTo>
                  <a:cubicBezTo>
                    <a:pt x="5632" y="4807"/>
                    <a:pt x="5395" y="3284"/>
                    <a:pt x="4954" y="2381"/>
                  </a:cubicBezTo>
                  <a:cubicBezTo>
                    <a:pt x="4672" y="1828"/>
                    <a:pt x="4266" y="1332"/>
                    <a:pt x="3770" y="948"/>
                  </a:cubicBezTo>
                  <a:cubicBezTo>
                    <a:pt x="3093" y="395"/>
                    <a:pt x="2258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26"/>
            <p:cNvSpPr/>
            <p:nvPr/>
          </p:nvSpPr>
          <p:spPr>
            <a:xfrm>
              <a:off x="1792323" y="4266454"/>
              <a:ext cx="158833" cy="157357"/>
            </a:xfrm>
            <a:custGeom>
              <a:rect b="b" l="l" r="r" t="t"/>
              <a:pathLst>
                <a:path extrusionOk="0" h="4585" w="4628">
                  <a:moveTo>
                    <a:pt x="1399" y="0"/>
                  </a:moveTo>
                  <a:cubicBezTo>
                    <a:pt x="871" y="0"/>
                    <a:pt x="394" y="191"/>
                    <a:pt x="170" y="735"/>
                  </a:cubicBezTo>
                  <a:cubicBezTo>
                    <a:pt x="46" y="995"/>
                    <a:pt x="1" y="1288"/>
                    <a:pt x="1" y="1582"/>
                  </a:cubicBezTo>
                  <a:cubicBezTo>
                    <a:pt x="23" y="1830"/>
                    <a:pt x="159" y="2010"/>
                    <a:pt x="204" y="2247"/>
                  </a:cubicBezTo>
                  <a:cubicBezTo>
                    <a:pt x="339" y="2834"/>
                    <a:pt x="159" y="3455"/>
                    <a:pt x="475" y="4008"/>
                  </a:cubicBezTo>
                  <a:cubicBezTo>
                    <a:pt x="577" y="4185"/>
                    <a:pt x="894" y="4399"/>
                    <a:pt x="1111" y="4399"/>
                  </a:cubicBezTo>
                  <a:cubicBezTo>
                    <a:pt x="1253" y="4399"/>
                    <a:pt x="1352" y="4307"/>
                    <a:pt x="1321" y="4053"/>
                  </a:cubicBezTo>
                  <a:lnTo>
                    <a:pt x="1321" y="4053"/>
                  </a:lnTo>
                  <a:cubicBezTo>
                    <a:pt x="1423" y="4285"/>
                    <a:pt x="1669" y="4585"/>
                    <a:pt x="1929" y="4585"/>
                  </a:cubicBezTo>
                  <a:cubicBezTo>
                    <a:pt x="1986" y="4585"/>
                    <a:pt x="2043" y="4570"/>
                    <a:pt x="2100" y="4538"/>
                  </a:cubicBezTo>
                  <a:cubicBezTo>
                    <a:pt x="2382" y="4380"/>
                    <a:pt x="2449" y="3850"/>
                    <a:pt x="2291" y="3602"/>
                  </a:cubicBezTo>
                  <a:lnTo>
                    <a:pt x="2291" y="3602"/>
                  </a:lnTo>
                  <a:cubicBezTo>
                    <a:pt x="2411" y="3666"/>
                    <a:pt x="2537" y="3695"/>
                    <a:pt x="2654" y="3695"/>
                  </a:cubicBezTo>
                  <a:cubicBezTo>
                    <a:pt x="3050" y="3695"/>
                    <a:pt x="3349" y="3367"/>
                    <a:pt x="2957" y="2958"/>
                  </a:cubicBezTo>
                  <a:lnTo>
                    <a:pt x="2957" y="2958"/>
                  </a:lnTo>
                  <a:cubicBezTo>
                    <a:pt x="3087" y="3034"/>
                    <a:pt x="3301" y="3126"/>
                    <a:pt x="3491" y="3126"/>
                  </a:cubicBezTo>
                  <a:cubicBezTo>
                    <a:pt x="3615" y="3126"/>
                    <a:pt x="3728" y="3087"/>
                    <a:pt x="3804" y="2981"/>
                  </a:cubicBezTo>
                  <a:cubicBezTo>
                    <a:pt x="3973" y="2755"/>
                    <a:pt x="3736" y="2507"/>
                    <a:pt x="3612" y="2315"/>
                  </a:cubicBezTo>
                  <a:cubicBezTo>
                    <a:pt x="4627" y="1762"/>
                    <a:pt x="3781" y="871"/>
                    <a:pt x="3104" y="487"/>
                  </a:cubicBezTo>
                  <a:cubicBezTo>
                    <a:pt x="2607" y="205"/>
                    <a:pt x="2055" y="36"/>
                    <a:pt x="1490" y="2"/>
                  </a:cubicBezTo>
                  <a:cubicBezTo>
                    <a:pt x="1460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26"/>
            <p:cNvSpPr/>
            <p:nvPr/>
          </p:nvSpPr>
          <p:spPr>
            <a:xfrm>
              <a:off x="1827569" y="4262782"/>
              <a:ext cx="177023" cy="201252"/>
            </a:xfrm>
            <a:custGeom>
              <a:rect b="b" l="l" r="r" t="t"/>
              <a:pathLst>
                <a:path extrusionOk="0" h="5864" w="5158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91" y="120"/>
                    <a:pt x="68" y="120"/>
                    <a:pt x="57" y="131"/>
                  </a:cubicBezTo>
                  <a:cubicBezTo>
                    <a:pt x="34" y="143"/>
                    <a:pt x="23" y="154"/>
                    <a:pt x="1" y="165"/>
                  </a:cubicBezTo>
                  <a:cubicBezTo>
                    <a:pt x="870" y="233"/>
                    <a:pt x="1705" y="560"/>
                    <a:pt x="2382" y="1113"/>
                  </a:cubicBezTo>
                  <a:cubicBezTo>
                    <a:pt x="2878" y="1497"/>
                    <a:pt x="3284" y="1993"/>
                    <a:pt x="3566" y="2546"/>
                  </a:cubicBezTo>
                  <a:cubicBezTo>
                    <a:pt x="4007" y="3449"/>
                    <a:pt x="4244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8" y="4431"/>
                    <a:pt x="4582" y="2749"/>
                    <a:pt x="3905" y="1802"/>
                  </a:cubicBezTo>
                  <a:cubicBezTo>
                    <a:pt x="3397" y="1158"/>
                    <a:pt x="2720" y="651"/>
                    <a:pt x="1953" y="357"/>
                  </a:cubicBezTo>
                  <a:cubicBezTo>
                    <a:pt x="1626" y="199"/>
                    <a:pt x="1287" y="75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26"/>
            <p:cNvSpPr/>
            <p:nvPr/>
          </p:nvSpPr>
          <p:spPr>
            <a:xfrm>
              <a:off x="1828359" y="4273078"/>
              <a:ext cx="94140" cy="84084"/>
            </a:xfrm>
            <a:custGeom>
              <a:rect b="b" l="l" r="r" t="t"/>
              <a:pathLst>
                <a:path extrusionOk="0" h="2450" w="2743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37" y="35"/>
                    <a:pt x="294" y="57"/>
                    <a:pt x="350" y="68"/>
                  </a:cubicBezTo>
                  <a:cubicBezTo>
                    <a:pt x="429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501" y="870"/>
                    <a:pt x="1580" y="960"/>
                  </a:cubicBezTo>
                  <a:cubicBezTo>
                    <a:pt x="1659" y="1050"/>
                    <a:pt x="1738" y="1129"/>
                    <a:pt x="1817" y="1219"/>
                  </a:cubicBezTo>
                  <a:cubicBezTo>
                    <a:pt x="1896" y="1298"/>
                    <a:pt x="1964" y="1389"/>
                    <a:pt x="2031" y="1479"/>
                  </a:cubicBezTo>
                  <a:cubicBezTo>
                    <a:pt x="2178" y="1648"/>
                    <a:pt x="2302" y="1817"/>
                    <a:pt x="2404" y="1953"/>
                  </a:cubicBezTo>
                  <a:cubicBezTo>
                    <a:pt x="2460" y="2032"/>
                    <a:pt x="2505" y="2088"/>
                    <a:pt x="2550" y="2156"/>
                  </a:cubicBezTo>
                  <a:cubicBezTo>
                    <a:pt x="2584" y="2212"/>
                    <a:pt x="2629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75" y="2258"/>
                    <a:pt x="2584" y="2077"/>
                    <a:pt x="2483" y="1908"/>
                  </a:cubicBezTo>
                  <a:cubicBezTo>
                    <a:pt x="2438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88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14" y="768"/>
                    <a:pt x="1524" y="678"/>
                    <a:pt x="1433" y="599"/>
                  </a:cubicBezTo>
                  <a:cubicBezTo>
                    <a:pt x="1343" y="520"/>
                    <a:pt x="1253" y="452"/>
                    <a:pt x="1151" y="384"/>
                  </a:cubicBezTo>
                  <a:cubicBezTo>
                    <a:pt x="1061" y="317"/>
                    <a:pt x="959" y="272"/>
                    <a:pt x="869" y="215"/>
                  </a:cubicBezTo>
                  <a:cubicBezTo>
                    <a:pt x="779" y="170"/>
                    <a:pt x="689" y="125"/>
                    <a:pt x="598" y="91"/>
                  </a:cubicBezTo>
                  <a:cubicBezTo>
                    <a:pt x="519" y="57"/>
                    <a:pt x="440" y="35"/>
                    <a:pt x="361" y="23"/>
                  </a:cubicBezTo>
                  <a:cubicBezTo>
                    <a:pt x="294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26"/>
            <p:cNvSpPr/>
            <p:nvPr/>
          </p:nvSpPr>
          <p:spPr>
            <a:xfrm>
              <a:off x="1851593" y="4290135"/>
              <a:ext cx="41459" cy="56182"/>
            </a:xfrm>
            <a:custGeom>
              <a:rect b="b" l="l" r="r" t="t"/>
              <a:pathLst>
                <a:path extrusionOk="0" h="1637" w="1208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71" y="327"/>
                    <a:pt x="339" y="406"/>
                    <a:pt x="418" y="497"/>
                  </a:cubicBezTo>
                  <a:cubicBezTo>
                    <a:pt x="508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92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5" y="1264"/>
                    <a:pt x="1027" y="1309"/>
                    <a:pt x="1061" y="1354"/>
                  </a:cubicBezTo>
                  <a:cubicBezTo>
                    <a:pt x="1084" y="1388"/>
                    <a:pt x="1106" y="1422"/>
                    <a:pt x="1129" y="1467"/>
                  </a:cubicBezTo>
                  <a:cubicBezTo>
                    <a:pt x="1140" y="1501"/>
                    <a:pt x="1151" y="1535"/>
                    <a:pt x="1163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208" y="1546"/>
                  </a:cubicBezTo>
                  <a:cubicBezTo>
                    <a:pt x="1196" y="1512"/>
                    <a:pt x="1196" y="1478"/>
                    <a:pt x="1196" y="1445"/>
                  </a:cubicBezTo>
                  <a:cubicBezTo>
                    <a:pt x="1185" y="1388"/>
                    <a:pt x="1174" y="1343"/>
                    <a:pt x="1163" y="1298"/>
                  </a:cubicBezTo>
                  <a:cubicBezTo>
                    <a:pt x="1151" y="1253"/>
                    <a:pt x="1151" y="1185"/>
                    <a:pt x="1129" y="1129"/>
                  </a:cubicBezTo>
                  <a:cubicBezTo>
                    <a:pt x="1106" y="1072"/>
                    <a:pt x="1117" y="1005"/>
                    <a:pt x="1084" y="948"/>
                  </a:cubicBezTo>
                  <a:cubicBezTo>
                    <a:pt x="1050" y="892"/>
                    <a:pt x="1084" y="790"/>
                    <a:pt x="1050" y="734"/>
                  </a:cubicBezTo>
                  <a:cubicBezTo>
                    <a:pt x="1005" y="677"/>
                    <a:pt x="971" y="632"/>
                    <a:pt x="926" y="576"/>
                  </a:cubicBezTo>
                  <a:cubicBezTo>
                    <a:pt x="892" y="519"/>
                    <a:pt x="768" y="531"/>
                    <a:pt x="722" y="474"/>
                  </a:cubicBezTo>
                  <a:cubicBezTo>
                    <a:pt x="689" y="429"/>
                    <a:pt x="564" y="440"/>
                    <a:pt x="531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1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26"/>
            <p:cNvSpPr/>
            <p:nvPr/>
          </p:nvSpPr>
          <p:spPr>
            <a:xfrm>
              <a:off x="1848470" y="4292057"/>
              <a:ext cx="29858" cy="51171"/>
            </a:xfrm>
            <a:custGeom>
              <a:rect b="b" l="l" r="r" t="t"/>
              <a:pathLst>
                <a:path extrusionOk="0" h="1491" w="870">
                  <a:moveTo>
                    <a:pt x="1" y="1"/>
                  </a:moveTo>
                  <a:lnTo>
                    <a:pt x="35" y="68"/>
                  </a:lnTo>
                  <a:cubicBezTo>
                    <a:pt x="69" y="114"/>
                    <a:pt x="114" y="159"/>
                    <a:pt x="159" y="226"/>
                  </a:cubicBezTo>
                  <a:cubicBezTo>
                    <a:pt x="182" y="260"/>
                    <a:pt x="204" y="294"/>
                    <a:pt x="238" y="328"/>
                  </a:cubicBezTo>
                  <a:cubicBezTo>
                    <a:pt x="261" y="373"/>
                    <a:pt x="283" y="418"/>
                    <a:pt x="317" y="452"/>
                  </a:cubicBezTo>
                  <a:cubicBezTo>
                    <a:pt x="373" y="531"/>
                    <a:pt x="441" y="621"/>
                    <a:pt x="486" y="712"/>
                  </a:cubicBezTo>
                  <a:cubicBezTo>
                    <a:pt x="531" y="802"/>
                    <a:pt x="588" y="892"/>
                    <a:pt x="633" y="994"/>
                  </a:cubicBezTo>
                  <a:cubicBezTo>
                    <a:pt x="655" y="1028"/>
                    <a:pt x="678" y="1073"/>
                    <a:pt x="701" y="1118"/>
                  </a:cubicBezTo>
                  <a:cubicBezTo>
                    <a:pt x="712" y="1152"/>
                    <a:pt x="734" y="1197"/>
                    <a:pt x="757" y="1231"/>
                  </a:cubicBezTo>
                  <a:cubicBezTo>
                    <a:pt x="791" y="1310"/>
                    <a:pt x="802" y="1366"/>
                    <a:pt x="836" y="1411"/>
                  </a:cubicBezTo>
                  <a:lnTo>
                    <a:pt x="870" y="1490"/>
                  </a:lnTo>
                  <a:cubicBezTo>
                    <a:pt x="870" y="1456"/>
                    <a:pt x="870" y="1422"/>
                    <a:pt x="870" y="1400"/>
                  </a:cubicBezTo>
                  <a:cubicBezTo>
                    <a:pt x="859" y="1332"/>
                    <a:pt x="859" y="1264"/>
                    <a:pt x="847" y="1197"/>
                  </a:cubicBezTo>
                  <a:cubicBezTo>
                    <a:pt x="836" y="1152"/>
                    <a:pt x="825" y="1107"/>
                    <a:pt x="813" y="1061"/>
                  </a:cubicBezTo>
                  <a:cubicBezTo>
                    <a:pt x="802" y="1016"/>
                    <a:pt x="791" y="971"/>
                    <a:pt x="768" y="926"/>
                  </a:cubicBezTo>
                  <a:cubicBezTo>
                    <a:pt x="746" y="870"/>
                    <a:pt x="723" y="824"/>
                    <a:pt x="701" y="768"/>
                  </a:cubicBezTo>
                  <a:cubicBezTo>
                    <a:pt x="678" y="723"/>
                    <a:pt x="655" y="678"/>
                    <a:pt x="622" y="633"/>
                  </a:cubicBezTo>
                  <a:cubicBezTo>
                    <a:pt x="588" y="587"/>
                    <a:pt x="565" y="542"/>
                    <a:pt x="531" y="486"/>
                  </a:cubicBezTo>
                  <a:cubicBezTo>
                    <a:pt x="497" y="441"/>
                    <a:pt x="464" y="407"/>
                    <a:pt x="430" y="362"/>
                  </a:cubicBezTo>
                  <a:cubicBezTo>
                    <a:pt x="362" y="294"/>
                    <a:pt x="294" y="226"/>
                    <a:pt x="227" y="159"/>
                  </a:cubicBezTo>
                  <a:cubicBezTo>
                    <a:pt x="170" y="114"/>
                    <a:pt x="114" y="80"/>
                    <a:pt x="57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26"/>
            <p:cNvSpPr/>
            <p:nvPr/>
          </p:nvSpPr>
          <p:spPr>
            <a:xfrm>
              <a:off x="1620379" y="4259007"/>
              <a:ext cx="225826" cy="191712"/>
            </a:xfrm>
            <a:custGeom>
              <a:rect b="b" l="l" r="r" t="t"/>
              <a:pathLst>
                <a:path extrusionOk="0" h="5586" w="6580">
                  <a:moveTo>
                    <a:pt x="5859" y="1"/>
                  </a:moveTo>
                  <a:cubicBezTo>
                    <a:pt x="5487" y="1"/>
                    <a:pt x="5119" y="31"/>
                    <a:pt x="4751" y="95"/>
                  </a:cubicBezTo>
                  <a:cubicBezTo>
                    <a:pt x="3070" y="377"/>
                    <a:pt x="1129" y="1054"/>
                    <a:pt x="407" y="2747"/>
                  </a:cubicBezTo>
                  <a:cubicBezTo>
                    <a:pt x="1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1" y="5568"/>
                    <a:pt x="1422" y="5579"/>
                  </a:cubicBezTo>
                  <a:cubicBezTo>
                    <a:pt x="1489" y="5583"/>
                    <a:pt x="1555" y="5585"/>
                    <a:pt x="1621" y="5585"/>
                  </a:cubicBezTo>
                  <a:cubicBezTo>
                    <a:pt x="2604" y="5585"/>
                    <a:pt x="3506" y="5122"/>
                    <a:pt x="4289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54" y="50"/>
                    <a:pt x="6331" y="38"/>
                    <a:pt x="6320" y="16"/>
                  </a:cubicBezTo>
                  <a:cubicBezTo>
                    <a:pt x="6165" y="6"/>
                    <a:pt x="6012" y="1"/>
                    <a:pt x="5859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26"/>
            <p:cNvSpPr/>
            <p:nvPr/>
          </p:nvSpPr>
          <p:spPr>
            <a:xfrm>
              <a:off x="1710607" y="4254511"/>
              <a:ext cx="134431" cy="135564"/>
            </a:xfrm>
            <a:custGeom>
              <a:rect b="b" l="l" r="r" t="t"/>
              <a:pathLst>
                <a:path extrusionOk="0" h="3950" w="3917">
                  <a:moveTo>
                    <a:pt x="3217" y="0"/>
                  </a:moveTo>
                  <a:cubicBezTo>
                    <a:pt x="2585" y="147"/>
                    <a:pt x="1930" y="169"/>
                    <a:pt x="1310" y="271"/>
                  </a:cubicBezTo>
                  <a:cubicBezTo>
                    <a:pt x="960" y="361"/>
                    <a:pt x="418" y="418"/>
                    <a:pt x="238" y="767"/>
                  </a:cubicBezTo>
                  <a:cubicBezTo>
                    <a:pt x="1" y="1185"/>
                    <a:pt x="328" y="1760"/>
                    <a:pt x="779" y="1828"/>
                  </a:cubicBezTo>
                  <a:cubicBezTo>
                    <a:pt x="576" y="1918"/>
                    <a:pt x="238" y="2144"/>
                    <a:pt x="283" y="2392"/>
                  </a:cubicBezTo>
                  <a:cubicBezTo>
                    <a:pt x="328" y="2731"/>
                    <a:pt x="757" y="2765"/>
                    <a:pt x="983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6" y="3583"/>
                    <a:pt x="1036" y="3583"/>
                  </a:cubicBezTo>
                  <a:cubicBezTo>
                    <a:pt x="1134" y="3583"/>
                    <a:pt x="1235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8" y="3943"/>
                    <a:pt x="1653" y="3950"/>
                    <a:pt x="1709" y="3950"/>
                  </a:cubicBezTo>
                  <a:cubicBezTo>
                    <a:pt x="2183" y="3950"/>
                    <a:pt x="2798" y="3442"/>
                    <a:pt x="3070" y="3160"/>
                  </a:cubicBezTo>
                  <a:cubicBezTo>
                    <a:pt x="3747" y="2471"/>
                    <a:pt x="3736" y="1185"/>
                    <a:pt x="3916" y="350"/>
                  </a:cubicBezTo>
                  <a:lnTo>
                    <a:pt x="3217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26"/>
            <p:cNvSpPr/>
            <p:nvPr/>
          </p:nvSpPr>
          <p:spPr>
            <a:xfrm>
              <a:off x="1650204" y="4261478"/>
              <a:ext cx="205680" cy="206812"/>
            </a:xfrm>
            <a:custGeom>
              <a:rect b="b" l="l" r="r" t="t"/>
              <a:pathLst>
                <a:path extrusionOk="0" h="6026" w="5993">
                  <a:moveTo>
                    <a:pt x="5485" y="0"/>
                  </a:moveTo>
                  <a:lnTo>
                    <a:pt x="5485" y="0"/>
                  </a:lnTo>
                  <a:cubicBezTo>
                    <a:pt x="5710" y="971"/>
                    <a:pt x="5191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1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2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9" y="6025"/>
                    <a:pt x="1598" y="6025"/>
                  </a:cubicBezTo>
                  <a:cubicBezTo>
                    <a:pt x="1711" y="6025"/>
                    <a:pt x="1822" y="6015"/>
                    <a:pt x="1930" y="5992"/>
                  </a:cubicBezTo>
                  <a:cubicBezTo>
                    <a:pt x="2912" y="5823"/>
                    <a:pt x="3442" y="5552"/>
                    <a:pt x="4266" y="4943"/>
                  </a:cubicBezTo>
                  <a:cubicBezTo>
                    <a:pt x="4808" y="4536"/>
                    <a:pt x="5417" y="3543"/>
                    <a:pt x="5620" y="2855"/>
                  </a:cubicBezTo>
                  <a:cubicBezTo>
                    <a:pt x="5846" y="2110"/>
                    <a:pt x="5992" y="598"/>
                    <a:pt x="5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26"/>
            <p:cNvSpPr/>
            <p:nvPr/>
          </p:nvSpPr>
          <p:spPr>
            <a:xfrm>
              <a:off x="1800868" y="4245210"/>
              <a:ext cx="35658" cy="101107"/>
            </a:xfrm>
            <a:custGeom>
              <a:rect b="b" l="l" r="r" t="t"/>
              <a:pathLst>
                <a:path extrusionOk="0" h="2946" w="1039">
                  <a:moveTo>
                    <a:pt x="1027" y="0"/>
                  </a:moveTo>
                  <a:cubicBezTo>
                    <a:pt x="1027" y="0"/>
                    <a:pt x="1027" y="57"/>
                    <a:pt x="1004" y="136"/>
                  </a:cubicBezTo>
                  <a:cubicBezTo>
                    <a:pt x="993" y="226"/>
                    <a:pt x="970" y="350"/>
                    <a:pt x="937" y="497"/>
                  </a:cubicBezTo>
                  <a:cubicBezTo>
                    <a:pt x="914" y="643"/>
                    <a:pt x="869" y="813"/>
                    <a:pt x="835" y="993"/>
                  </a:cubicBezTo>
                  <a:cubicBezTo>
                    <a:pt x="812" y="1084"/>
                    <a:pt x="779" y="1163"/>
                    <a:pt x="756" y="1264"/>
                  </a:cubicBezTo>
                  <a:cubicBezTo>
                    <a:pt x="734" y="1354"/>
                    <a:pt x="711" y="1445"/>
                    <a:pt x="677" y="1546"/>
                  </a:cubicBezTo>
                  <a:cubicBezTo>
                    <a:pt x="655" y="1636"/>
                    <a:pt x="621" y="1738"/>
                    <a:pt x="587" y="1828"/>
                  </a:cubicBezTo>
                  <a:cubicBezTo>
                    <a:pt x="564" y="1919"/>
                    <a:pt x="530" y="2009"/>
                    <a:pt x="497" y="2088"/>
                  </a:cubicBezTo>
                  <a:cubicBezTo>
                    <a:pt x="463" y="2178"/>
                    <a:pt x="429" y="2268"/>
                    <a:pt x="395" y="2336"/>
                  </a:cubicBezTo>
                  <a:cubicBezTo>
                    <a:pt x="350" y="2404"/>
                    <a:pt x="316" y="2483"/>
                    <a:pt x="282" y="2551"/>
                  </a:cubicBezTo>
                  <a:cubicBezTo>
                    <a:pt x="248" y="2607"/>
                    <a:pt x="214" y="2663"/>
                    <a:pt x="181" y="2720"/>
                  </a:cubicBezTo>
                  <a:cubicBezTo>
                    <a:pt x="147" y="2765"/>
                    <a:pt x="124" y="2799"/>
                    <a:pt x="90" y="2844"/>
                  </a:cubicBezTo>
                  <a:lnTo>
                    <a:pt x="0" y="2945"/>
                  </a:lnTo>
                  <a:cubicBezTo>
                    <a:pt x="0" y="2945"/>
                    <a:pt x="45" y="2923"/>
                    <a:pt x="102" y="2855"/>
                  </a:cubicBezTo>
                  <a:cubicBezTo>
                    <a:pt x="147" y="2821"/>
                    <a:pt x="181" y="2787"/>
                    <a:pt x="214" y="2742"/>
                  </a:cubicBezTo>
                  <a:cubicBezTo>
                    <a:pt x="271" y="2697"/>
                    <a:pt x="316" y="2641"/>
                    <a:pt x="350" y="2584"/>
                  </a:cubicBezTo>
                  <a:cubicBezTo>
                    <a:pt x="406" y="2517"/>
                    <a:pt x="451" y="2449"/>
                    <a:pt x="497" y="2381"/>
                  </a:cubicBezTo>
                  <a:cubicBezTo>
                    <a:pt x="542" y="2302"/>
                    <a:pt x="587" y="2223"/>
                    <a:pt x="621" y="2133"/>
                  </a:cubicBezTo>
                  <a:cubicBezTo>
                    <a:pt x="666" y="2054"/>
                    <a:pt x="700" y="1952"/>
                    <a:pt x="734" y="1873"/>
                  </a:cubicBezTo>
                  <a:cubicBezTo>
                    <a:pt x="779" y="1783"/>
                    <a:pt x="801" y="1682"/>
                    <a:pt x="835" y="1591"/>
                  </a:cubicBezTo>
                  <a:cubicBezTo>
                    <a:pt x="891" y="1400"/>
                    <a:pt x="937" y="1208"/>
                    <a:pt x="970" y="1016"/>
                  </a:cubicBezTo>
                  <a:cubicBezTo>
                    <a:pt x="1004" y="847"/>
                    <a:pt x="1016" y="677"/>
                    <a:pt x="1027" y="497"/>
                  </a:cubicBezTo>
                  <a:cubicBezTo>
                    <a:pt x="1038" y="339"/>
                    <a:pt x="1038" y="170"/>
                    <a:pt x="1027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26"/>
            <p:cNvSpPr/>
            <p:nvPr/>
          </p:nvSpPr>
          <p:spPr>
            <a:xfrm>
              <a:off x="1793867" y="4255644"/>
              <a:ext cx="39537" cy="71317"/>
            </a:xfrm>
            <a:custGeom>
              <a:rect b="b" l="l" r="r" t="t"/>
              <a:pathLst>
                <a:path extrusionOk="0" h="2078" w="1152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26" y="497"/>
                  </a:cubicBezTo>
                  <a:cubicBezTo>
                    <a:pt x="892" y="565"/>
                    <a:pt x="859" y="622"/>
                    <a:pt x="836" y="678"/>
                  </a:cubicBezTo>
                  <a:cubicBezTo>
                    <a:pt x="768" y="802"/>
                    <a:pt x="701" y="938"/>
                    <a:pt x="622" y="1062"/>
                  </a:cubicBezTo>
                  <a:cubicBezTo>
                    <a:pt x="543" y="1186"/>
                    <a:pt x="475" y="1310"/>
                    <a:pt x="396" y="1434"/>
                  </a:cubicBezTo>
                  <a:cubicBezTo>
                    <a:pt x="328" y="1547"/>
                    <a:pt x="249" y="1660"/>
                    <a:pt x="193" y="1761"/>
                  </a:cubicBezTo>
                  <a:cubicBezTo>
                    <a:pt x="136" y="1852"/>
                    <a:pt x="91" y="1931"/>
                    <a:pt x="57" y="1987"/>
                  </a:cubicBezTo>
                  <a:cubicBezTo>
                    <a:pt x="23" y="2043"/>
                    <a:pt x="1" y="2077"/>
                    <a:pt x="1" y="2077"/>
                  </a:cubicBezTo>
                  <a:cubicBezTo>
                    <a:pt x="1" y="2077"/>
                    <a:pt x="35" y="2055"/>
                    <a:pt x="80" y="2010"/>
                  </a:cubicBezTo>
                  <a:cubicBezTo>
                    <a:pt x="148" y="1942"/>
                    <a:pt x="204" y="1885"/>
                    <a:pt x="272" y="1818"/>
                  </a:cubicBezTo>
                  <a:cubicBezTo>
                    <a:pt x="362" y="1716"/>
                    <a:pt x="441" y="1615"/>
                    <a:pt x="520" y="1513"/>
                  </a:cubicBezTo>
                  <a:cubicBezTo>
                    <a:pt x="599" y="1400"/>
                    <a:pt x="678" y="1276"/>
                    <a:pt x="768" y="1141"/>
                  </a:cubicBezTo>
                  <a:cubicBezTo>
                    <a:pt x="802" y="1084"/>
                    <a:pt x="836" y="994"/>
                    <a:pt x="870" y="938"/>
                  </a:cubicBezTo>
                  <a:cubicBezTo>
                    <a:pt x="904" y="881"/>
                    <a:pt x="938" y="802"/>
                    <a:pt x="960" y="746"/>
                  </a:cubicBezTo>
                  <a:cubicBezTo>
                    <a:pt x="983" y="678"/>
                    <a:pt x="1016" y="610"/>
                    <a:pt x="1039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26"/>
            <p:cNvSpPr/>
            <p:nvPr/>
          </p:nvSpPr>
          <p:spPr>
            <a:xfrm>
              <a:off x="1791156" y="4249844"/>
              <a:ext cx="45371" cy="55804"/>
            </a:xfrm>
            <a:custGeom>
              <a:rect b="b" l="l" r="r" t="t"/>
              <a:pathLst>
                <a:path extrusionOk="0" h="1626" w="1322">
                  <a:moveTo>
                    <a:pt x="1321" y="1"/>
                  </a:moveTo>
                  <a:cubicBezTo>
                    <a:pt x="1321" y="1"/>
                    <a:pt x="1220" y="91"/>
                    <a:pt x="1095" y="238"/>
                  </a:cubicBezTo>
                  <a:lnTo>
                    <a:pt x="1005" y="362"/>
                  </a:lnTo>
                  <a:cubicBezTo>
                    <a:pt x="971" y="418"/>
                    <a:pt x="926" y="452"/>
                    <a:pt x="892" y="508"/>
                  </a:cubicBezTo>
                  <a:cubicBezTo>
                    <a:pt x="813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18" y="1095"/>
                  </a:cubicBezTo>
                  <a:cubicBezTo>
                    <a:pt x="373" y="1152"/>
                    <a:pt x="339" y="1197"/>
                    <a:pt x="306" y="1242"/>
                  </a:cubicBezTo>
                  <a:cubicBezTo>
                    <a:pt x="272" y="1287"/>
                    <a:pt x="238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72" y="1423"/>
                  </a:cubicBezTo>
                  <a:cubicBezTo>
                    <a:pt x="306" y="1389"/>
                    <a:pt x="351" y="1355"/>
                    <a:pt x="396" y="1321"/>
                  </a:cubicBezTo>
                  <a:cubicBezTo>
                    <a:pt x="430" y="1276"/>
                    <a:pt x="475" y="1242"/>
                    <a:pt x="520" y="1197"/>
                  </a:cubicBezTo>
                  <a:cubicBezTo>
                    <a:pt x="599" y="1107"/>
                    <a:pt x="701" y="1005"/>
                    <a:pt x="780" y="903"/>
                  </a:cubicBezTo>
                  <a:cubicBezTo>
                    <a:pt x="859" y="802"/>
                    <a:pt x="938" y="689"/>
                    <a:pt x="1005" y="587"/>
                  </a:cubicBezTo>
                  <a:cubicBezTo>
                    <a:pt x="1073" y="497"/>
                    <a:pt x="1129" y="396"/>
                    <a:pt x="1174" y="294"/>
                  </a:cubicBezTo>
                  <a:cubicBezTo>
                    <a:pt x="1231" y="193"/>
                    <a:pt x="1276" y="102"/>
                    <a:pt x="132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26"/>
            <p:cNvSpPr/>
            <p:nvPr/>
          </p:nvSpPr>
          <p:spPr>
            <a:xfrm>
              <a:off x="1635103" y="4118364"/>
              <a:ext cx="205680" cy="157563"/>
            </a:xfrm>
            <a:custGeom>
              <a:rect b="b" l="l" r="r" t="t"/>
              <a:pathLst>
                <a:path extrusionOk="0" h="4591" w="5993">
                  <a:moveTo>
                    <a:pt x="1500" y="1"/>
                  </a:moveTo>
                  <a:cubicBezTo>
                    <a:pt x="1403" y="1"/>
                    <a:pt x="1306" y="6"/>
                    <a:pt x="1208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12" y="1169"/>
                  </a:cubicBezTo>
                  <a:cubicBezTo>
                    <a:pt x="57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2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34" y="3832"/>
                    <a:pt x="5834" y="3832"/>
                  </a:cubicBezTo>
                  <a:cubicBezTo>
                    <a:pt x="5631" y="3380"/>
                    <a:pt x="5394" y="2940"/>
                    <a:pt x="5112" y="2523"/>
                  </a:cubicBezTo>
                  <a:cubicBezTo>
                    <a:pt x="4348" y="1366"/>
                    <a:pt x="3016" y="1"/>
                    <a:pt x="1500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26"/>
            <p:cNvSpPr/>
            <p:nvPr/>
          </p:nvSpPr>
          <p:spPr>
            <a:xfrm>
              <a:off x="1714107" y="4171319"/>
              <a:ext cx="135564" cy="111403"/>
            </a:xfrm>
            <a:custGeom>
              <a:rect b="b" l="l" r="r" t="t"/>
              <a:pathLst>
                <a:path extrusionOk="0" h="3246" w="3950">
                  <a:moveTo>
                    <a:pt x="1809" y="1"/>
                  </a:moveTo>
                  <a:cubicBezTo>
                    <a:pt x="1505" y="1"/>
                    <a:pt x="1073" y="216"/>
                    <a:pt x="1377" y="540"/>
                  </a:cubicBezTo>
                  <a:cubicBezTo>
                    <a:pt x="1338" y="533"/>
                    <a:pt x="1291" y="530"/>
                    <a:pt x="1240" y="530"/>
                  </a:cubicBezTo>
                  <a:cubicBezTo>
                    <a:pt x="934" y="530"/>
                    <a:pt x="478" y="654"/>
                    <a:pt x="768" y="1002"/>
                  </a:cubicBezTo>
                  <a:cubicBezTo>
                    <a:pt x="203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1" y="3011"/>
                  </a:cubicBezTo>
                  <a:cubicBezTo>
                    <a:pt x="1199" y="3181"/>
                    <a:pt x="1534" y="3246"/>
                    <a:pt x="1876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1" y="2786"/>
                    <a:pt x="3374" y="1577"/>
                    <a:pt x="3295" y="1454"/>
                  </a:cubicBezTo>
                  <a:cubicBezTo>
                    <a:pt x="2934" y="833"/>
                    <a:pt x="2720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26"/>
            <p:cNvSpPr/>
            <p:nvPr/>
          </p:nvSpPr>
          <p:spPr>
            <a:xfrm>
              <a:off x="1611079" y="4138304"/>
              <a:ext cx="230081" cy="157083"/>
            </a:xfrm>
            <a:custGeom>
              <a:rect b="b" l="l" r="r" t="t"/>
              <a:pathLst>
                <a:path extrusionOk="0" h="4577" w="6704">
                  <a:moveTo>
                    <a:pt x="791" y="1"/>
                  </a:moveTo>
                  <a:cubicBezTo>
                    <a:pt x="542" y="272"/>
                    <a:pt x="373" y="588"/>
                    <a:pt x="305" y="949"/>
                  </a:cubicBezTo>
                  <a:cubicBezTo>
                    <a:pt x="1" y="2438"/>
                    <a:pt x="1389" y="4063"/>
                    <a:pt x="2777" y="4379"/>
                  </a:cubicBezTo>
                  <a:cubicBezTo>
                    <a:pt x="3256" y="4500"/>
                    <a:pt x="3756" y="4576"/>
                    <a:pt x="4250" y="4576"/>
                  </a:cubicBezTo>
                  <a:cubicBezTo>
                    <a:pt x="5142" y="4576"/>
                    <a:pt x="6014" y="4328"/>
                    <a:pt x="6704" y="3646"/>
                  </a:cubicBezTo>
                  <a:cubicBezTo>
                    <a:pt x="6692" y="3634"/>
                    <a:pt x="6692" y="3623"/>
                    <a:pt x="6681" y="3612"/>
                  </a:cubicBezTo>
                  <a:cubicBezTo>
                    <a:pt x="6275" y="3804"/>
                    <a:pt x="5835" y="3928"/>
                    <a:pt x="5383" y="3973"/>
                  </a:cubicBezTo>
                  <a:cubicBezTo>
                    <a:pt x="5186" y="3990"/>
                    <a:pt x="4991" y="3998"/>
                    <a:pt x="4797" y="3998"/>
                  </a:cubicBezTo>
                  <a:cubicBezTo>
                    <a:pt x="4602" y="3998"/>
                    <a:pt x="4407" y="3990"/>
                    <a:pt x="4210" y="3973"/>
                  </a:cubicBezTo>
                  <a:cubicBezTo>
                    <a:pt x="3262" y="3871"/>
                    <a:pt x="2325" y="3499"/>
                    <a:pt x="1682" y="2765"/>
                  </a:cubicBezTo>
                  <a:cubicBezTo>
                    <a:pt x="1118" y="2134"/>
                    <a:pt x="746" y="1434"/>
                    <a:pt x="700" y="576"/>
                  </a:cubicBezTo>
                  <a:cubicBezTo>
                    <a:pt x="700" y="385"/>
                    <a:pt x="723" y="181"/>
                    <a:pt x="7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26"/>
            <p:cNvSpPr/>
            <p:nvPr/>
          </p:nvSpPr>
          <p:spPr>
            <a:xfrm>
              <a:off x="1728419" y="4256055"/>
              <a:ext cx="114286" cy="15890"/>
            </a:xfrm>
            <a:custGeom>
              <a:rect b="b" l="l" r="r" t="t"/>
              <a:pathLst>
                <a:path extrusionOk="0" h="463" w="3330">
                  <a:moveTo>
                    <a:pt x="1" y="0"/>
                  </a:move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74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64" y="440"/>
                    <a:pt x="2743" y="418"/>
                    <a:pt x="2833" y="406"/>
                  </a:cubicBezTo>
                  <a:cubicBezTo>
                    <a:pt x="2901" y="384"/>
                    <a:pt x="2980" y="373"/>
                    <a:pt x="3048" y="339"/>
                  </a:cubicBezTo>
                  <a:cubicBezTo>
                    <a:pt x="3104" y="327"/>
                    <a:pt x="3149" y="305"/>
                    <a:pt x="3206" y="282"/>
                  </a:cubicBezTo>
                  <a:cubicBezTo>
                    <a:pt x="3285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94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90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3" y="282"/>
                    <a:pt x="1671" y="271"/>
                  </a:cubicBezTo>
                  <a:cubicBezTo>
                    <a:pt x="1457" y="248"/>
                    <a:pt x="1253" y="215"/>
                    <a:pt x="1062" y="181"/>
                  </a:cubicBezTo>
                  <a:lnTo>
                    <a:pt x="531" y="91"/>
                  </a:lnTo>
                  <a:lnTo>
                    <a:pt x="148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26"/>
            <p:cNvSpPr/>
            <p:nvPr/>
          </p:nvSpPr>
          <p:spPr>
            <a:xfrm>
              <a:off x="1728831" y="4234365"/>
              <a:ext cx="108074" cy="29858"/>
            </a:xfrm>
            <a:custGeom>
              <a:rect b="b" l="l" r="r" t="t"/>
              <a:pathLst>
                <a:path extrusionOk="0" h="870" w="3149">
                  <a:moveTo>
                    <a:pt x="0" y="0"/>
                  </a:moveTo>
                  <a:cubicBezTo>
                    <a:pt x="0" y="0"/>
                    <a:pt x="181" y="124"/>
                    <a:pt x="452" y="260"/>
                  </a:cubicBezTo>
                  <a:cubicBezTo>
                    <a:pt x="598" y="328"/>
                    <a:pt x="756" y="418"/>
                    <a:pt x="937" y="486"/>
                  </a:cubicBezTo>
                  <a:cubicBezTo>
                    <a:pt x="1106" y="553"/>
                    <a:pt x="1298" y="632"/>
                    <a:pt x="1501" y="700"/>
                  </a:cubicBezTo>
                  <a:cubicBezTo>
                    <a:pt x="1603" y="723"/>
                    <a:pt x="1704" y="756"/>
                    <a:pt x="1806" y="779"/>
                  </a:cubicBezTo>
                  <a:cubicBezTo>
                    <a:pt x="1896" y="802"/>
                    <a:pt x="1997" y="824"/>
                    <a:pt x="2099" y="835"/>
                  </a:cubicBezTo>
                  <a:cubicBezTo>
                    <a:pt x="2189" y="858"/>
                    <a:pt x="2291" y="858"/>
                    <a:pt x="2381" y="869"/>
                  </a:cubicBezTo>
                  <a:lnTo>
                    <a:pt x="2629" y="869"/>
                  </a:lnTo>
                  <a:cubicBezTo>
                    <a:pt x="2708" y="869"/>
                    <a:pt x="2776" y="858"/>
                    <a:pt x="2844" y="847"/>
                  </a:cubicBezTo>
                  <a:cubicBezTo>
                    <a:pt x="2900" y="835"/>
                    <a:pt x="2957" y="824"/>
                    <a:pt x="3013" y="813"/>
                  </a:cubicBezTo>
                  <a:cubicBezTo>
                    <a:pt x="3103" y="790"/>
                    <a:pt x="3148" y="768"/>
                    <a:pt x="3148" y="768"/>
                  </a:cubicBezTo>
                  <a:lnTo>
                    <a:pt x="3148" y="768"/>
                  </a:lnTo>
                  <a:cubicBezTo>
                    <a:pt x="3148" y="768"/>
                    <a:pt x="3092" y="768"/>
                    <a:pt x="3013" y="790"/>
                  </a:cubicBezTo>
                  <a:lnTo>
                    <a:pt x="2844" y="790"/>
                  </a:lnTo>
                  <a:cubicBezTo>
                    <a:pt x="2787" y="790"/>
                    <a:pt x="2720" y="779"/>
                    <a:pt x="2641" y="779"/>
                  </a:cubicBezTo>
                  <a:cubicBezTo>
                    <a:pt x="2573" y="779"/>
                    <a:pt x="2483" y="756"/>
                    <a:pt x="2404" y="745"/>
                  </a:cubicBezTo>
                  <a:cubicBezTo>
                    <a:pt x="2313" y="734"/>
                    <a:pt x="2223" y="711"/>
                    <a:pt x="2133" y="700"/>
                  </a:cubicBezTo>
                  <a:cubicBezTo>
                    <a:pt x="2043" y="677"/>
                    <a:pt x="1941" y="655"/>
                    <a:pt x="1851" y="621"/>
                  </a:cubicBezTo>
                  <a:cubicBezTo>
                    <a:pt x="1749" y="598"/>
                    <a:pt x="1659" y="576"/>
                    <a:pt x="1557" y="542"/>
                  </a:cubicBezTo>
                  <a:cubicBezTo>
                    <a:pt x="1366" y="486"/>
                    <a:pt x="1174" y="418"/>
                    <a:pt x="993" y="350"/>
                  </a:cubicBezTo>
                  <a:cubicBezTo>
                    <a:pt x="813" y="282"/>
                    <a:pt x="643" y="226"/>
                    <a:pt x="497" y="170"/>
                  </a:cubicBezTo>
                  <a:cubicBezTo>
                    <a:pt x="350" y="124"/>
                    <a:pt x="237" y="79"/>
                    <a:pt x="147" y="45"/>
                  </a:cubicBezTo>
                  <a:cubicBezTo>
                    <a:pt x="57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26"/>
            <p:cNvSpPr/>
            <p:nvPr/>
          </p:nvSpPr>
          <p:spPr>
            <a:xfrm>
              <a:off x="1769877" y="4232031"/>
              <a:ext cx="63526" cy="27936"/>
            </a:xfrm>
            <a:custGeom>
              <a:rect b="b" l="l" r="r" t="t"/>
              <a:pathLst>
                <a:path extrusionOk="0" h="814" w="1851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45" y="57"/>
                    <a:pt x="68" y="80"/>
                  </a:cubicBezTo>
                  <a:cubicBezTo>
                    <a:pt x="113" y="136"/>
                    <a:pt x="170" y="192"/>
                    <a:pt x="226" y="249"/>
                  </a:cubicBezTo>
                  <a:cubicBezTo>
                    <a:pt x="271" y="271"/>
                    <a:pt x="305" y="328"/>
                    <a:pt x="350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4" y="753"/>
                    <a:pt x="1525" y="754"/>
                    <a:pt x="1535" y="757"/>
                  </a:cubicBezTo>
                  <a:cubicBezTo>
                    <a:pt x="1637" y="779"/>
                    <a:pt x="1749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400" y="587"/>
                    <a:pt x="1163" y="497"/>
                    <a:pt x="926" y="407"/>
                  </a:cubicBezTo>
                  <a:cubicBezTo>
                    <a:pt x="813" y="362"/>
                    <a:pt x="700" y="317"/>
                    <a:pt x="587" y="260"/>
                  </a:cubicBezTo>
                  <a:cubicBezTo>
                    <a:pt x="542" y="238"/>
                    <a:pt x="486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91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26"/>
            <p:cNvSpPr/>
            <p:nvPr/>
          </p:nvSpPr>
          <p:spPr>
            <a:xfrm>
              <a:off x="1782644" y="4218098"/>
              <a:ext cx="37203" cy="33325"/>
            </a:xfrm>
            <a:custGeom>
              <a:rect b="b" l="l" r="r" t="t"/>
              <a:pathLst>
                <a:path extrusionOk="0" h="971" w="1084">
                  <a:moveTo>
                    <a:pt x="1" y="0"/>
                  </a:moveTo>
                  <a:lnTo>
                    <a:pt x="1" y="0"/>
                  </a:lnTo>
                  <a:cubicBezTo>
                    <a:pt x="35" y="68"/>
                    <a:pt x="68" y="136"/>
                    <a:pt x="114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28" y="452"/>
                    <a:pt x="384" y="519"/>
                    <a:pt x="452" y="587"/>
                  </a:cubicBezTo>
                  <a:cubicBezTo>
                    <a:pt x="576" y="700"/>
                    <a:pt x="723" y="790"/>
                    <a:pt x="870" y="881"/>
                  </a:cubicBezTo>
                  <a:cubicBezTo>
                    <a:pt x="937" y="914"/>
                    <a:pt x="1005" y="948"/>
                    <a:pt x="1084" y="971"/>
                  </a:cubicBezTo>
                  <a:cubicBezTo>
                    <a:pt x="1028" y="914"/>
                    <a:pt x="982" y="858"/>
                    <a:pt x="926" y="802"/>
                  </a:cubicBezTo>
                  <a:cubicBezTo>
                    <a:pt x="870" y="756"/>
                    <a:pt x="813" y="700"/>
                    <a:pt x="757" y="644"/>
                  </a:cubicBezTo>
                  <a:cubicBezTo>
                    <a:pt x="700" y="587"/>
                    <a:pt x="633" y="531"/>
                    <a:pt x="565" y="463"/>
                  </a:cubicBezTo>
                  <a:cubicBezTo>
                    <a:pt x="497" y="407"/>
                    <a:pt x="429" y="350"/>
                    <a:pt x="362" y="294"/>
                  </a:cubicBezTo>
                  <a:cubicBezTo>
                    <a:pt x="339" y="271"/>
                    <a:pt x="294" y="237"/>
                    <a:pt x="271" y="215"/>
                  </a:cubicBezTo>
                  <a:cubicBezTo>
                    <a:pt x="238" y="192"/>
                    <a:pt x="215" y="170"/>
                    <a:pt x="181" y="147"/>
                  </a:cubicBezTo>
                  <a:cubicBezTo>
                    <a:pt x="125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26"/>
            <p:cNvSpPr/>
            <p:nvPr/>
          </p:nvSpPr>
          <p:spPr>
            <a:xfrm>
              <a:off x="1778011" y="4025631"/>
              <a:ext cx="151077" cy="242848"/>
            </a:xfrm>
            <a:custGeom>
              <a:rect b="b" l="l" r="r" t="t"/>
              <a:pathLst>
                <a:path extrusionOk="0" h="7076" w="4402">
                  <a:moveTo>
                    <a:pt x="1591" y="0"/>
                  </a:moveTo>
                  <a:cubicBezTo>
                    <a:pt x="1072" y="452"/>
                    <a:pt x="666" y="1004"/>
                    <a:pt x="406" y="1636"/>
                  </a:cubicBezTo>
                  <a:cubicBezTo>
                    <a:pt x="0" y="2708"/>
                    <a:pt x="102" y="3927"/>
                    <a:pt x="689" y="4920"/>
                  </a:cubicBezTo>
                  <a:cubicBezTo>
                    <a:pt x="858" y="5202"/>
                    <a:pt x="1727" y="6342"/>
                    <a:pt x="1851" y="7075"/>
                  </a:cubicBezTo>
                  <a:lnTo>
                    <a:pt x="2900" y="5879"/>
                  </a:lnTo>
                  <a:cubicBezTo>
                    <a:pt x="3927" y="4570"/>
                    <a:pt x="4401" y="3306"/>
                    <a:pt x="3882" y="1625"/>
                  </a:cubicBezTo>
                  <a:cubicBezTo>
                    <a:pt x="3544" y="531"/>
                    <a:pt x="2697" y="11"/>
                    <a:pt x="159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26"/>
            <p:cNvSpPr/>
            <p:nvPr/>
          </p:nvSpPr>
          <p:spPr>
            <a:xfrm>
              <a:off x="1796956" y="4127355"/>
              <a:ext cx="104230" cy="141124"/>
            </a:xfrm>
            <a:custGeom>
              <a:rect b="b" l="l" r="r" t="t"/>
              <a:pathLst>
                <a:path extrusionOk="0" h="4112" w="3037">
                  <a:moveTo>
                    <a:pt x="1948" y="0"/>
                  </a:moveTo>
                  <a:cubicBezTo>
                    <a:pt x="1795" y="0"/>
                    <a:pt x="1604" y="108"/>
                    <a:pt x="1423" y="331"/>
                  </a:cubicBezTo>
                  <a:cubicBezTo>
                    <a:pt x="1311" y="174"/>
                    <a:pt x="1180" y="109"/>
                    <a:pt x="1051" y="109"/>
                  </a:cubicBezTo>
                  <a:cubicBezTo>
                    <a:pt x="634" y="109"/>
                    <a:pt x="228" y="781"/>
                    <a:pt x="486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0" y="1109"/>
                    <a:pt x="4" y="1713"/>
                    <a:pt x="80" y="1922"/>
                  </a:cubicBezTo>
                  <a:cubicBezTo>
                    <a:pt x="362" y="2735"/>
                    <a:pt x="1389" y="3197"/>
                    <a:pt x="1310" y="4111"/>
                  </a:cubicBezTo>
                  <a:lnTo>
                    <a:pt x="1581" y="3683"/>
                  </a:lnTo>
                  <a:cubicBezTo>
                    <a:pt x="2066" y="3107"/>
                    <a:pt x="2597" y="2836"/>
                    <a:pt x="2879" y="2159"/>
                  </a:cubicBezTo>
                  <a:cubicBezTo>
                    <a:pt x="3037" y="1821"/>
                    <a:pt x="3014" y="1200"/>
                    <a:pt x="2980" y="816"/>
                  </a:cubicBezTo>
                  <a:cubicBezTo>
                    <a:pt x="2962" y="536"/>
                    <a:pt x="2850" y="426"/>
                    <a:pt x="2700" y="426"/>
                  </a:cubicBezTo>
                  <a:cubicBezTo>
                    <a:pt x="2566" y="426"/>
                    <a:pt x="2401" y="514"/>
                    <a:pt x="2247" y="647"/>
                  </a:cubicBezTo>
                  <a:cubicBezTo>
                    <a:pt x="2313" y="222"/>
                    <a:pt x="2168" y="0"/>
                    <a:pt x="194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26"/>
            <p:cNvSpPr/>
            <p:nvPr/>
          </p:nvSpPr>
          <p:spPr>
            <a:xfrm>
              <a:off x="1754777" y="4025631"/>
              <a:ext cx="86761" cy="244393"/>
            </a:xfrm>
            <a:custGeom>
              <a:rect b="b" l="l" r="r" t="t"/>
              <a:pathLst>
                <a:path extrusionOk="0" h="7121" w="2528">
                  <a:moveTo>
                    <a:pt x="2201" y="0"/>
                  </a:moveTo>
                  <a:cubicBezTo>
                    <a:pt x="880" y="0"/>
                    <a:pt x="0" y="1828"/>
                    <a:pt x="79" y="2957"/>
                  </a:cubicBezTo>
                  <a:cubicBezTo>
                    <a:pt x="136" y="3826"/>
                    <a:pt x="598" y="4469"/>
                    <a:pt x="1061" y="5157"/>
                  </a:cubicBezTo>
                  <a:cubicBezTo>
                    <a:pt x="1332" y="5563"/>
                    <a:pt x="1625" y="5958"/>
                    <a:pt x="1952" y="6331"/>
                  </a:cubicBezTo>
                  <a:cubicBezTo>
                    <a:pt x="2167" y="6568"/>
                    <a:pt x="2347" y="6827"/>
                    <a:pt x="2483" y="7120"/>
                  </a:cubicBezTo>
                  <a:lnTo>
                    <a:pt x="2528" y="7075"/>
                  </a:lnTo>
                  <a:cubicBezTo>
                    <a:pt x="2392" y="6342"/>
                    <a:pt x="1535" y="5202"/>
                    <a:pt x="1366" y="4920"/>
                  </a:cubicBezTo>
                  <a:cubicBezTo>
                    <a:pt x="779" y="3927"/>
                    <a:pt x="666" y="2708"/>
                    <a:pt x="1083" y="1636"/>
                  </a:cubicBezTo>
                  <a:cubicBezTo>
                    <a:pt x="1343" y="1004"/>
                    <a:pt x="1749" y="452"/>
                    <a:pt x="2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26"/>
            <p:cNvSpPr/>
            <p:nvPr/>
          </p:nvSpPr>
          <p:spPr>
            <a:xfrm>
              <a:off x="1814013" y="4119393"/>
              <a:ext cx="24985" cy="139511"/>
            </a:xfrm>
            <a:custGeom>
              <a:rect b="b" l="l" r="r" t="t"/>
              <a:pathLst>
                <a:path extrusionOk="0" h="4065" w="728">
                  <a:moveTo>
                    <a:pt x="631" y="4016"/>
                  </a:moveTo>
                  <a:cubicBezTo>
                    <a:pt x="632" y="4016"/>
                    <a:pt x="632" y="4016"/>
                    <a:pt x="633" y="4016"/>
                  </a:cubicBezTo>
                  <a:cubicBezTo>
                    <a:pt x="632" y="4016"/>
                    <a:pt x="632" y="4016"/>
                    <a:pt x="631" y="4016"/>
                  </a:cubicBezTo>
                  <a:close/>
                  <a:moveTo>
                    <a:pt x="689" y="4033"/>
                  </a:moveTo>
                  <a:cubicBezTo>
                    <a:pt x="689" y="4039"/>
                    <a:pt x="689" y="4044"/>
                    <a:pt x="689" y="4050"/>
                  </a:cubicBezTo>
                  <a:cubicBezTo>
                    <a:pt x="689" y="4054"/>
                    <a:pt x="692" y="4055"/>
                    <a:pt x="695" y="4055"/>
                  </a:cubicBezTo>
                  <a:cubicBezTo>
                    <a:pt x="703" y="4055"/>
                    <a:pt x="715" y="4050"/>
                    <a:pt x="723" y="4050"/>
                  </a:cubicBezTo>
                  <a:cubicBezTo>
                    <a:pt x="727" y="4050"/>
                    <a:pt x="710" y="4043"/>
                    <a:pt x="689" y="4033"/>
                  </a:cubicBezTo>
                  <a:close/>
                  <a:moveTo>
                    <a:pt x="390" y="0"/>
                  </a:moveTo>
                  <a:cubicBezTo>
                    <a:pt x="373" y="0"/>
                    <a:pt x="358" y="3"/>
                    <a:pt x="351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59" y="157"/>
                    <a:pt x="125" y="225"/>
                    <a:pt x="102" y="292"/>
                  </a:cubicBezTo>
                  <a:cubicBezTo>
                    <a:pt x="80" y="383"/>
                    <a:pt x="57" y="484"/>
                    <a:pt x="46" y="574"/>
                  </a:cubicBezTo>
                  <a:cubicBezTo>
                    <a:pt x="12" y="811"/>
                    <a:pt x="1" y="1048"/>
                    <a:pt x="23" y="1285"/>
                  </a:cubicBezTo>
                  <a:cubicBezTo>
                    <a:pt x="35" y="1409"/>
                    <a:pt x="46" y="1545"/>
                    <a:pt x="68" y="1680"/>
                  </a:cubicBezTo>
                  <a:cubicBezTo>
                    <a:pt x="91" y="1816"/>
                    <a:pt x="114" y="1951"/>
                    <a:pt x="159" y="2075"/>
                  </a:cubicBezTo>
                  <a:cubicBezTo>
                    <a:pt x="226" y="2346"/>
                    <a:pt x="328" y="2594"/>
                    <a:pt x="407" y="2843"/>
                  </a:cubicBezTo>
                  <a:cubicBezTo>
                    <a:pt x="452" y="2955"/>
                    <a:pt x="497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6" y="4009"/>
                    <a:pt x="666" y="4009"/>
                    <a:pt x="666" y="4009"/>
                  </a:cubicBezTo>
                  <a:cubicBezTo>
                    <a:pt x="658" y="4009"/>
                    <a:pt x="649" y="4010"/>
                    <a:pt x="643" y="4012"/>
                  </a:cubicBezTo>
                  <a:lnTo>
                    <a:pt x="643" y="4012"/>
                  </a:lnTo>
                  <a:cubicBezTo>
                    <a:pt x="628" y="4004"/>
                    <a:pt x="618" y="3997"/>
                    <a:pt x="621" y="3994"/>
                  </a:cubicBezTo>
                  <a:cubicBezTo>
                    <a:pt x="587" y="3982"/>
                    <a:pt x="542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4"/>
                    <a:pt x="631" y="4016"/>
                  </a:cubicBezTo>
                  <a:lnTo>
                    <a:pt x="631" y="4016"/>
                  </a:lnTo>
                  <a:cubicBezTo>
                    <a:pt x="631" y="4015"/>
                    <a:pt x="636" y="4013"/>
                    <a:pt x="643" y="4012"/>
                  </a:cubicBezTo>
                  <a:lnTo>
                    <a:pt x="643" y="4012"/>
                  </a:lnTo>
                  <a:cubicBezTo>
                    <a:pt x="650" y="4016"/>
                    <a:pt x="658" y="4020"/>
                    <a:pt x="666" y="4023"/>
                  </a:cubicBezTo>
                  <a:lnTo>
                    <a:pt x="666" y="4023"/>
                  </a:lnTo>
                  <a:lnTo>
                    <a:pt x="666" y="4050"/>
                  </a:lnTo>
                  <a:cubicBezTo>
                    <a:pt x="666" y="4061"/>
                    <a:pt x="669" y="4064"/>
                    <a:pt x="674" y="4064"/>
                  </a:cubicBezTo>
                  <a:cubicBezTo>
                    <a:pt x="678" y="4064"/>
                    <a:pt x="683" y="4061"/>
                    <a:pt x="689" y="4061"/>
                  </a:cubicBezTo>
                  <a:cubicBezTo>
                    <a:pt x="689" y="4052"/>
                    <a:pt x="681" y="4034"/>
                    <a:pt x="678" y="4029"/>
                  </a:cubicBezTo>
                  <a:lnTo>
                    <a:pt x="678" y="4029"/>
                  </a:lnTo>
                  <a:cubicBezTo>
                    <a:pt x="682" y="4030"/>
                    <a:pt x="686" y="4032"/>
                    <a:pt x="689" y="4033"/>
                  </a:cubicBezTo>
                  <a:lnTo>
                    <a:pt x="689" y="4033"/>
                  </a:lnTo>
                  <a:cubicBezTo>
                    <a:pt x="689" y="4008"/>
                    <a:pt x="691" y="3990"/>
                    <a:pt x="700" y="3971"/>
                  </a:cubicBezTo>
                  <a:cubicBezTo>
                    <a:pt x="712" y="3903"/>
                    <a:pt x="712" y="3824"/>
                    <a:pt x="723" y="3757"/>
                  </a:cubicBezTo>
                  <a:cubicBezTo>
                    <a:pt x="723" y="3655"/>
                    <a:pt x="712" y="3565"/>
                    <a:pt x="700" y="3474"/>
                  </a:cubicBezTo>
                  <a:cubicBezTo>
                    <a:pt x="666" y="3237"/>
                    <a:pt x="621" y="3012"/>
                    <a:pt x="554" y="2786"/>
                  </a:cubicBezTo>
                  <a:cubicBezTo>
                    <a:pt x="475" y="2538"/>
                    <a:pt x="384" y="2290"/>
                    <a:pt x="317" y="2030"/>
                  </a:cubicBezTo>
                  <a:cubicBezTo>
                    <a:pt x="272" y="1906"/>
                    <a:pt x="249" y="1782"/>
                    <a:pt x="226" y="1646"/>
                  </a:cubicBezTo>
                  <a:cubicBezTo>
                    <a:pt x="204" y="1522"/>
                    <a:pt x="193" y="1398"/>
                    <a:pt x="181" y="1274"/>
                  </a:cubicBezTo>
                  <a:cubicBezTo>
                    <a:pt x="147" y="1048"/>
                    <a:pt x="136" y="823"/>
                    <a:pt x="159" y="597"/>
                  </a:cubicBezTo>
                  <a:cubicBezTo>
                    <a:pt x="170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26"/>
            <p:cNvSpPr/>
            <p:nvPr/>
          </p:nvSpPr>
          <p:spPr>
            <a:xfrm>
              <a:off x="1839204" y="4171251"/>
              <a:ext cx="9301" cy="80172"/>
            </a:xfrm>
            <a:custGeom>
              <a:rect b="b" l="l" r="r" t="t"/>
              <a:pathLst>
                <a:path extrusionOk="0" h="2336" w="271">
                  <a:moveTo>
                    <a:pt x="271" y="0"/>
                  </a:moveTo>
                  <a:lnTo>
                    <a:pt x="271" y="0"/>
                  </a:lnTo>
                  <a:cubicBezTo>
                    <a:pt x="257" y="14"/>
                    <a:pt x="247" y="33"/>
                    <a:pt x="245" y="53"/>
                  </a:cubicBezTo>
                  <a:lnTo>
                    <a:pt x="245" y="53"/>
                  </a:lnTo>
                  <a:cubicBezTo>
                    <a:pt x="264" y="14"/>
                    <a:pt x="271" y="0"/>
                    <a:pt x="271" y="0"/>
                  </a:cubicBezTo>
                  <a:close/>
                  <a:moveTo>
                    <a:pt x="245" y="53"/>
                  </a:moveTo>
                  <a:cubicBezTo>
                    <a:pt x="239" y="63"/>
                    <a:pt x="233" y="76"/>
                    <a:pt x="226" y="90"/>
                  </a:cubicBezTo>
                  <a:cubicBezTo>
                    <a:pt x="203" y="124"/>
                    <a:pt x="181" y="158"/>
                    <a:pt x="169" y="192"/>
                  </a:cubicBezTo>
                  <a:cubicBezTo>
                    <a:pt x="136" y="237"/>
                    <a:pt x="113" y="282"/>
                    <a:pt x="102" y="327"/>
                  </a:cubicBezTo>
                  <a:cubicBezTo>
                    <a:pt x="68" y="451"/>
                    <a:pt x="34" y="576"/>
                    <a:pt x="23" y="711"/>
                  </a:cubicBezTo>
                  <a:cubicBezTo>
                    <a:pt x="23" y="779"/>
                    <a:pt x="0" y="846"/>
                    <a:pt x="0" y="925"/>
                  </a:cubicBezTo>
                  <a:lnTo>
                    <a:pt x="0" y="1151"/>
                  </a:lnTo>
                  <a:cubicBezTo>
                    <a:pt x="0" y="1298"/>
                    <a:pt x="0" y="1444"/>
                    <a:pt x="0" y="1580"/>
                  </a:cubicBezTo>
                  <a:cubicBezTo>
                    <a:pt x="11" y="1726"/>
                    <a:pt x="11" y="1851"/>
                    <a:pt x="23" y="1963"/>
                  </a:cubicBezTo>
                  <a:cubicBezTo>
                    <a:pt x="23" y="2076"/>
                    <a:pt x="23" y="2167"/>
                    <a:pt x="23" y="2234"/>
                  </a:cubicBezTo>
                  <a:lnTo>
                    <a:pt x="23" y="2336"/>
                  </a:lnTo>
                  <a:cubicBezTo>
                    <a:pt x="23" y="2336"/>
                    <a:pt x="34" y="2302"/>
                    <a:pt x="57" y="2234"/>
                  </a:cubicBezTo>
                  <a:cubicBezTo>
                    <a:pt x="79" y="2144"/>
                    <a:pt x="102" y="2054"/>
                    <a:pt x="113" y="1963"/>
                  </a:cubicBezTo>
                  <a:cubicBezTo>
                    <a:pt x="124" y="1851"/>
                    <a:pt x="147" y="1715"/>
                    <a:pt x="158" y="1580"/>
                  </a:cubicBezTo>
                  <a:cubicBezTo>
                    <a:pt x="158" y="1444"/>
                    <a:pt x="158" y="1286"/>
                    <a:pt x="158" y="1140"/>
                  </a:cubicBezTo>
                  <a:cubicBezTo>
                    <a:pt x="169" y="1004"/>
                    <a:pt x="158" y="858"/>
                    <a:pt x="169" y="722"/>
                  </a:cubicBezTo>
                  <a:cubicBezTo>
                    <a:pt x="169" y="654"/>
                    <a:pt x="169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03" y="248"/>
                    <a:pt x="215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4" y="78"/>
                    <a:pt x="243" y="65"/>
                    <a:pt x="245" y="5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26"/>
            <p:cNvSpPr/>
            <p:nvPr/>
          </p:nvSpPr>
          <p:spPr>
            <a:xfrm>
              <a:off x="1843082" y="4170839"/>
              <a:ext cx="19768" cy="77872"/>
            </a:xfrm>
            <a:custGeom>
              <a:rect b="b" l="l" r="r" t="t"/>
              <a:pathLst>
                <a:path extrusionOk="0" h="2269" w="576">
                  <a:moveTo>
                    <a:pt x="576" y="1"/>
                  </a:moveTo>
                  <a:lnTo>
                    <a:pt x="576" y="1"/>
                  </a:lnTo>
                  <a:cubicBezTo>
                    <a:pt x="575" y="1"/>
                    <a:pt x="496" y="125"/>
                    <a:pt x="406" y="328"/>
                  </a:cubicBezTo>
                  <a:cubicBezTo>
                    <a:pt x="305" y="576"/>
                    <a:pt x="214" y="836"/>
                    <a:pt x="147" y="1095"/>
                  </a:cubicBezTo>
                  <a:cubicBezTo>
                    <a:pt x="124" y="1242"/>
                    <a:pt x="90" y="1377"/>
                    <a:pt x="68" y="1524"/>
                  </a:cubicBezTo>
                  <a:cubicBezTo>
                    <a:pt x="34" y="1648"/>
                    <a:pt x="23" y="1772"/>
                    <a:pt x="11" y="1896"/>
                  </a:cubicBezTo>
                  <a:cubicBezTo>
                    <a:pt x="0" y="2111"/>
                    <a:pt x="0" y="2269"/>
                    <a:pt x="0" y="2269"/>
                  </a:cubicBezTo>
                  <a:cubicBezTo>
                    <a:pt x="0" y="2269"/>
                    <a:pt x="45" y="2122"/>
                    <a:pt x="102" y="1919"/>
                  </a:cubicBezTo>
                  <a:cubicBezTo>
                    <a:pt x="124" y="1874"/>
                    <a:pt x="135" y="1817"/>
                    <a:pt x="147" y="1750"/>
                  </a:cubicBezTo>
                  <a:cubicBezTo>
                    <a:pt x="169" y="1693"/>
                    <a:pt x="192" y="1626"/>
                    <a:pt x="203" y="1558"/>
                  </a:cubicBezTo>
                  <a:cubicBezTo>
                    <a:pt x="237" y="1434"/>
                    <a:pt x="271" y="1298"/>
                    <a:pt x="305" y="1152"/>
                  </a:cubicBezTo>
                  <a:cubicBezTo>
                    <a:pt x="350" y="994"/>
                    <a:pt x="384" y="858"/>
                    <a:pt x="418" y="723"/>
                  </a:cubicBezTo>
                  <a:cubicBezTo>
                    <a:pt x="451" y="588"/>
                    <a:pt x="474" y="463"/>
                    <a:pt x="497" y="362"/>
                  </a:cubicBezTo>
                  <a:cubicBezTo>
                    <a:pt x="553" y="136"/>
                    <a:pt x="575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26"/>
            <p:cNvSpPr/>
            <p:nvPr/>
          </p:nvSpPr>
          <p:spPr>
            <a:xfrm>
              <a:off x="1837248" y="4181409"/>
              <a:ext cx="237426" cy="136868"/>
            </a:xfrm>
            <a:custGeom>
              <a:rect b="b" l="l" r="r" t="t"/>
              <a:pathLst>
                <a:path extrusionOk="0" h="3988" w="6918">
                  <a:moveTo>
                    <a:pt x="4373" y="1"/>
                  </a:moveTo>
                  <a:cubicBezTo>
                    <a:pt x="4301" y="1"/>
                    <a:pt x="4228" y="3"/>
                    <a:pt x="4153" y="9"/>
                  </a:cubicBezTo>
                  <a:cubicBezTo>
                    <a:pt x="3239" y="88"/>
                    <a:pt x="2754" y="189"/>
                    <a:pt x="1987" y="674"/>
                  </a:cubicBezTo>
                  <a:cubicBezTo>
                    <a:pt x="1547" y="968"/>
                    <a:pt x="475" y="1611"/>
                    <a:pt x="68" y="2243"/>
                  </a:cubicBezTo>
                  <a:cubicBezTo>
                    <a:pt x="46" y="2322"/>
                    <a:pt x="12" y="2412"/>
                    <a:pt x="1" y="2491"/>
                  </a:cubicBezTo>
                  <a:cubicBezTo>
                    <a:pt x="1028" y="2548"/>
                    <a:pt x="1265" y="2717"/>
                    <a:pt x="2156" y="3112"/>
                  </a:cubicBezTo>
                  <a:cubicBezTo>
                    <a:pt x="2449" y="3247"/>
                    <a:pt x="2968" y="3699"/>
                    <a:pt x="3251" y="3800"/>
                  </a:cubicBezTo>
                  <a:cubicBezTo>
                    <a:pt x="3544" y="3913"/>
                    <a:pt x="3702" y="3924"/>
                    <a:pt x="4007" y="3969"/>
                  </a:cubicBezTo>
                  <a:cubicBezTo>
                    <a:pt x="4087" y="3982"/>
                    <a:pt x="4168" y="3988"/>
                    <a:pt x="4249" y="3988"/>
                  </a:cubicBezTo>
                  <a:cubicBezTo>
                    <a:pt x="5202" y="3988"/>
                    <a:pt x="6112" y="3163"/>
                    <a:pt x="6591" y="2435"/>
                  </a:cubicBezTo>
                  <a:cubicBezTo>
                    <a:pt x="6726" y="2243"/>
                    <a:pt x="6839" y="2040"/>
                    <a:pt x="6918" y="1814"/>
                  </a:cubicBezTo>
                  <a:cubicBezTo>
                    <a:pt x="6352" y="832"/>
                    <a:pt x="5634" y="1"/>
                    <a:pt x="437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26"/>
            <p:cNvSpPr/>
            <p:nvPr/>
          </p:nvSpPr>
          <p:spPr>
            <a:xfrm>
              <a:off x="1823691" y="4276956"/>
              <a:ext cx="3912" cy="3123"/>
            </a:xfrm>
            <a:custGeom>
              <a:rect b="b" l="l" r="r" t="t"/>
              <a:pathLst>
                <a:path extrusionOk="0" h="91" w="114">
                  <a:moveTo>
                    <a:pt x="114" y="1"/>
                  </a:moveTo>
                  <a:lnTo>
                    <a:pt x="1" y="68"/>
                  </a:lnTo>
                  <a:lnTo>
                    <a:pt x="114" y="91"/>
                  </a:lnTo>
                  <a:cubicBezTo>
                    <a:pt x="114" y="57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26"/>
            <p:cNvSpPr/>
            <p:nvPr/>
          </p:nvSpPr>
          <p:spPr>
            <a:xfrm>
              <a:off x="1837248" y="4192220"/>
              <a:ext cx="148743" cy="107147"/>
            </a:xfrm>
            <a:custGeom>
              <a:rect b="b" l="l" r="r" t="t"/>
              <a:pathLst>
                <a:path extrusionOk="0" h="3122" w="4334">
                  <a:moveTo>
                    <a:pt x="2968" y="1"/>
                  </a:moveTo>
                  <a:cubicBezTo>
                    <a:pt x="2848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75" y="1296"/>
                    <a:pt x="68" y="1928"/>
                  </a:cubicBezTo>
                  <a:cubicBezTo>
                    <a:pt x="46" y="2007"/>
                    <a:pt x="12" y="2097"/>
                    <a:pt x="1" y="2176"/>
                  </a:cubicBezTo>
                  <a:cubicBezTo>
                    <a:pt x="1028" y="2233"/>
                    <a:pt x="1265" y="2402"/>
                    <a:pt x="2156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2" y="3122"/>
                  </a:cubicBezTo>
                  <a:cubicBezTo>
                    <a:pt x="2937" y="3122"/>
                    <a:pt x="3033" y="3105"/>
                    <a:pt x="3126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2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6" y="2467"/>
                    <a:pt x="4069" y="2430"/>
                    <a:pt x="4165" y="2278"/>
                  </a:cubicBezTo>
                  <a:cubicBezTo>
                    <a:pt x="4334" y="1984"/>
                    <a:pt x="3883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2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26"/>
            <p:cNvSpPr/>
            <p:nvPr/>
          </p:nvSpPr>
          <p:spPr>
            <a:xfrm>
              <a:off x="1839581" y="4147467"/>
              <a:ext cx="250605" cy="110922"/>
            </a:xfrm>
            <a:custGeom>
              <a:rect b="b" l="l" r="r" t="t"/>
              <a:pathLst>
                <a:path extrusionOk="0" h="3232" w="7302">
                  <a:moveTo>
                    <a:pt x="4154" y="1"/>
                  </a:moveTo>
                  <a:cubicBezTo>
                    <a:pt x="3236" y="1"/>
                    <a:pt x="2445" y="445"/>
                    <a:pt x="1501" y="1269"/>
                  </a:cubicBezTo>
                  <a:cubicBezTo>
                    <a:pt x="1377" y="1359"/>
                    <a:pt x="384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71" y="1077"/>
                    <a:pt x="4085" y="998"/>
                  </a:cubicBezTo>
                  <a:cubicBezTo>
                    <a:pt x="4160" y="992"/>
                    <a:pt x="4233" y="990"/>
                    <a:pt x="4305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301" y="1675"/>
                    <a:pt x="6737" y="693"/>
                    <a:pt x="5372" y="230"/>
                  </a:cubicBezTo>
                  <a:cubicBezTo>
                    <a:pt x="4931" y="76"/>
                    <a:pt x="4532" y="1"/>
                    <a:pt x="4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26"/>
            <p:cNvSpPr/>
            <p:nvPr/>
          </p:nvSpPr>
          <p:spPr>
            <a:xfrm>
              <a:off x="1852348" y="4217789"/>
              <a:ext cx="110030" cy="38679"/>
            </a:xfrm>
            <a:custGeom>
              <a:rect b="b" l="l" r="r" t="t"/>
              <a:pathLst>
                <a:path extrusionOk="0" h="1127" w="3206">
                  <a:moveTo>
                    <a:pt x="2777" y="1"/>
                  </a:moveTo>
                  <a:cubicBezTo>
                    <a:pt x="2740" y="1"/>
                    <a:pt x="2703" y="4"/>
                    <a:pt x="2664" y="9"/>
                  </a:cubicBezTo>
                  <a:lnTo>
                    <a:pt x="2404" y="32"/>
                  </a:lnTo>
                  <a:cubicBezTo>
                    <a:pt x="2303" y="32"/>
                    <a:pt x="2201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84" y="404"/>
                    <a:pt x="994" y="461"/>
                    <a:pt x="904" y="506"/>
                  </a:cubicBezTo>
                  <a:cubicBezTo>
                    <a:pt x="813" y="551"/>
                    <a:pt x="723" y="596"/>
                    <a:pt x="644" y="641"/>
                  </a:cubicBezTo>
                  <a:lnTo>
                    <a:pt x="430" y="788"/>
                  </a:lnTo>
                  <a:cubicBezTo>
                    <a:pt x="362" y="822"/>
                    <a:pt x="306" y="867"/>
                    <a:pt x="249" y="912"/>
                  </a:cubicBezTo>
                  <a:lnTo>
                    <a:pt x="114" y="1025"/>
                  </a:lnTo>
                  <a:cubicBezTo>
                    <a:pt x="46" y="1081"/>
                    <a:pt x="1" y="1127"/>
                    <a:pt x="1" y="1127"/>
                  </a:cubicBezTo>
                  <a:lnTo>
                    <a:pt x="125" y="1059"/>
                  </a:lnTo>
                  <a:cubicBezTo>
                    <a:pt x="215" y="1014"/>
                    <a:pt x="328" y="935"/>
                    <a:pt x="475" y="867"/>
                  </a:cubicBezTo>
                  <a:cubicBezTo>
                    <a:pt x="542" y="833"/>
                    <a:pt x="621" y="788"/>
                    <a:pt x="700" y="754"/>
                  </a:cubicBezTo>
                  <a:cubicBezTo>
                    <a:pt x="791" y="709"/>
                    <a:pt x="881" y="675"/>
                    <a:pt x="960" y="630"/>
                  </a:cubicBezTo>
                  <a:cubicBezTo>
                    <a:pt x="1062" y="585"/>
                    <a:pt x="1152" y="540"/>
                    <a:pt x="1242" y="506"/>
                  </a:cubicBezTo>
                  <a:cubicBezTo>
                    <a:pt x="1344" y="472"/>
                    <a:pt x="1445" y="427"/>
                    <a:pt x="1535" y="393"/>
                  </a:cubicBezTo>
                  <a:lnTo>
                    <a:pt x="1840" y="292"/>
                  </a:lnTo>
                  <a:cubicBezTo>
                    <a:pt x="1942" y="258"/>
                    <a:pt x="2032" y="235"/>
                    <a:pt x="2134" y="213"/>
                  </a:cubicBezTo>
                  <a:cubicBezTo>
                    <a:pt x="2235" y="190"/>
                    <a:pt x="2325" y="156"/>
                    <a:pt x="2416" y="145"/>
                  </a:cubicBezTo>
                  <a:lnTo>
                    <a:pt x="2675" y="100"/>
                  </a:lnTo>
                  <a:cubicBezTo>
                    <a:pt x="2833" y="66"/>
                    <a:pt x="2969" y="66"/>
                    <a:pt x="3059" y="43"/>
                  </a:cubicBezTo>
                  <a:lnTo>
                    <a:pt x="3206" y="32"/>
                  </a:lnTo>
                  <a:cubicBezTo>
                    <a:pt x="3206" y="32"/>
                    <a:pt x="3149" y="21"/>
                    <a:pt x="3059" y="21"/>
                  </a:cubicBezTo>
                  <a:cubicBezTo>
                    <a:pt x="3014" y="9"/>
                    <a:pt x="2957" y="9"/>
                    <a:pt x="2890" y="9"/>
                  </a:cubicBezTo>
                  <a:cubicBezTo>
                    <a:pt x="2850" y="4"/>
                    <a:pt x="2813" y="1"/>
                    <a:pt x="2777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26"/>
            <p:cNvSpPr/>
            <p:nvPr/>
          </p:nvSpPr>
          <p:spPr>
            <a:xfrm>
              <a:off x="1840748" y="4238998"/>
              <a:ext cx="149532" cy="23269"/>
            </a:xfrm>
            <a:custGeom>
              <a:rect b="b" l="l" r="r" t="t"/>
              <a:pathLst>
                <a:path extrusionOk="0" h="678" w="4357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27" y="91"/>
                  </a:cubicBezTo>
                  <a:cubicBezTo>
                    <a:pt x="1580" y="114"/>
                    <a:pt x="1456" y="159"/>
                    <a:pt x="1321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47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26" y="565"/>
                    <a:pt x="170" y="599"/>
                  </a:cubicBezTo>
                  <a:cubicBezTo>
                    <a:pt x="57" y="644"/>
                    <a:pt x="0" y="678"/>
                    <a:pt x="0" y="678"/>
                  </a:cubicBezTo>
                  <a:lnTo>
                    <a:pt x="181" y="633"/>
                  </a:lnTo>
                  <a:cubicBezTo>
                    <a:pt x="294" y="588"/>
                    <a:pt x="463" y="542"/>
                    <a:pt x="666" y="486"/>
                  </a:cubicBezTo>
                  <a:cubicBezTo>
                    <a:pt x="869" y="430"/>
                    <a:pt x="1106" y="384"/>
                    <a:pt x="1354" y="328"/>
                  </a:cubicBezTo>
                  <a:cubicBezTo>
                    <a:pt x="1490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6" y="204"/>
                  </a:cubicBezTo>
                  <a:cubicBezTo>
                    <a:pt x="2291" y="193"/>
                    <a:pt x="2438" y="170"/>
                    <a:pt x="2573" y="159"/>
                  </a:cubicBezTo>
                  <a:cubicBezTo>
                    <a:pt x="2709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81" y="181"/>
                    <a:pt x="3882" y="193"/>
                    <a:pt x="3950" y="204"/>
                  </a:cubicBezTo>
                  <a:cubicBezTo>
                    <a:pt x="4029" y="215"/>
                    <a:pt x="4108" y="226"/>
                    <a:pt x="4175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1" y="91"/>
                    <a:pt x="3679" y="80"/>
                  </a:cubicBezTo>
                  <a:cubicBezTo>
                    <a:pt x="3577" y="46"/>
                    <a:pt x="3465" y="35"/>
                    <a:pt x="3352" y="23"/>
                  </a:cubicBezTo>
                  <a:cubicBezTo>
                    <a:pt x="3228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26"/>
            <p:cNvSpPr/>
            <p:nvPr/>
          </p:nvSpPr>
          <p:spPr>
            <a:xfrm>
              <a:off x="1841126" y="4254511"/>
              <a:ext cx="106529" cy="8923"/>
            </a:xfrm>
            <a:custGeom>
              <a:rect b="b" l="l" r="r" t="t"/>
              <a:pathLst>
                <a:path extrusionOk="0" h="260" w="3104">
                  <a:moveTo>
                    <a:pt x="1558" y="0"/>
                  </a:moveTo>
                  <a:lnTo>
                    <a:pt x="1253" y="23"/>
                  </a:lnTo>
                  <a:cubicBezTo>
                    <a:pt x="1163" y="23"/>
                    <a:pt x="1073" y="34"/>
                    <a:pt x="971" y="45"/>
                  </a:cubicBezTo>
                  <a:cubicBezTo>
                    <a:pt x="790" y="68"/>
                    <a:pt x="621" y="102"/>
                    <a:pt x="475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80" y="237"/>
                    <a:pt x="46" y="248"/>
                    <a:pt x="1" y="260"/>
                  </a:cubicBezTo>
                  <a:lnTo>
                    <a:pt x="136" y="248"/>
                  </a:lnTo>
                  <a:lnTo>
                    <a:pt x="294" y="237"/>
                  </a:lnTo>
                  <a:cubicBezTo>
                    <a:pt x="350" y="226"/>
                    <a:pt x="418" y="226"/>
                    <a:pt x="486" y="215"/>
                  </a:cubicBezTo>
                  <a:cubicBezTo>
                    <a:pt x="565" y="215"/>
                    <a:pt x="644" y="203"/>
                    <a:pt x="723" y="203"/>
                  </a:cubicBezTo>
                  <a:cubicBezTo>
                    <a:pt x="813" y="192"/>
                    <a:pt x="903" y="192"/>
                    <a:pt x="994" y="192"/>
                  </a:cubicBezTo>
                  <a:cubicBezTo>
                    <a:pt x="1174" y="169"/>
                    <a:pt x="1366" y="169"/>
                    <a:pt x="1558" y="158"/>
                  </a:cubicBezTo>
                  <a:lnTo>
                    <a:pt x="1851" y="158"/>
                  </a:lnTo>
                  <a:cubicBezTo>
                    <a:pt x="1896" y="152"/>
                    <a:pt x="1944" y="150"/>
                    <a:pt x="1992" y="150"/>
                  </a:cubicBezTo>
                  <a:cubicBezTo>
                    <a:pt x="2040" y="150"/>
                    <a:pt x="2088" y="152"/>
                    <a:pt x="2133" y="158"/>
                  </a:cubicBezTo>
                  <a:lnTo>
                    <a:pt x="2393" y="158"/>
                  </a:lnTo>
                  <a:lnTo>
                    <a:pt x="2619" y="169"/>
                  </a:lnTo>
                  <a:cubicBezTo>
                    <a:pt x="2658" y="175"/>
                    <a:pt x="2695" y="175"/>
                    <a:pt x="2729" y="175"/>
                  </a:cubicBezTo>
                  <a:cubicBezTo>
                    <a:pt x="2762" y="175"/>
                    <a:pt x="2793" y="175"/>
                    <a:pt x="2822" y="181"/>
                  </a:cubicBezTo>
                  <a:lnTo>
                    <a:pt x="2980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8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14" y="23"/>
                    <a:pt x="2224" y="23"/>
                    <a:pt x="2133" y="11"/>
                  </a:cubicBezTo>
                  <a:cubicBezTo>
                    <a:pt x="2043" y="0"/>
                    <a:pt x="1941" y="0"/>
                    <a:pt x="185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26"/>
            <p:cNvSpPr/>
            <p:nvPr/>
          </p:nvSpPr>
          <p:spPr>
            <a:xfrm>
              <a:off x="1841126" y="4262096"/>
              <a:ext cx="85628" cy="14140"/>
            </a:xfrm>
            <a:custGeom>
              <a:rect b="b" l="l" r="r" t="t"/>
              <a:pathLst>
                <a:path extrusionOk="0" h="412" w="2495">
                  <a:moveTo>
                    <a:pt x="316" y="0"/>
                  </a:moveTo>
                  <a:cubicBezTo>
                    <a:pt x="246" y="0"/>
                    <a:pt x="180" y="11"/>
                    <a:pt x="113" y="27"/>
                  </a:cubicBezTo>
                  <a:lnTo>
                    <a:pt x="1" y="39"/>
                  </a:lnTo>
                  <a:lnTo>
                    <a:pt x="102" y="50"/>
                  </a:lnTo>
                  <a:lnTo>
                    <a:pt x="238" y="61"/>
                  </a:lnTo>
                  <a:cubicBezTo>
                    <a:pt x="283" y="72"/>
                    <a:pt x="339" y="84"/>
                    <a:pt x="396" y="95"/>
                  </a:cubicBezTo>
                  <a:cubicBezTo>
                    <a:pt x="508" y="106"/>
                    <a:pt x="644" y="129"/>
                    <a:pt x="790" y="151"/>
                  </a:cubicBezTo>
                  <a:lnTo>
                    <a:pt x="1242" y="230"/>
                  </a:lnTo>
                  <a:cubicBezTo>
                    <a:pt x="1400" y="253"/>
                    <a:pt x="1558" y="287"/>
                    <a:pt x="1705" y="298"/>
                  </a:cubicBezTo>
                  <a:cubicBezTo>
                    <a:pt x="1851" y="321"/>
                    <a:pt x="1987" y="343"/>
                    <a:pt x="2099" y="366"/>
                  </a:cubicBezTo>
                  <a:cubicBezTo>
                    <a:pt x="2224" y="377"/>
                    <a:pt x="2314" y="388"/>
                    <a:pt x="2382" y="400"/>
                  </a:cubicBezTo>
                  <a:cubicBezTo>
                    <a:pt x="2427" y="411"/>
                    <a:pt x="2461" y="411"/>
                    <a:pt x="2494" y="411"/>
                  </a:cubicBezTo>
                  <a:lnTo>
                    <a:pt x="2393" y="366"/>
                  </a:lnTo>
                  <a:cubicBezTo>
                    <a:pt x="2303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34" y="5"/>
                    <a:pt x="655" y="5"/>
                    <a:pt x="587" y="5"/>
                  </a:cubicBezTo>
                  <a:lnTo>
                    <a:pt x="396" y="5"/>
                  </a:lnTo>
                  <a:cubicBezTo>
                    <a:pt x="368" y="2"/>
                    <a:pt x="342" y="0"/>
                    <a:pt x="31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26"/>
            <p:cNvSpPr/>
            <p:nvPr/>
          </p:nvSpPr>
          <p:spPr>
            <a:xfrm>
              <a:off x="598742" y="3940792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26"/>
            <p:cNvSpPr/>
            <p:nvPr/>
          </p:nvSpPr>
          <p:spPr>
            <a:xfrm>
              <a:off x="551106" y="3866077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59" y="0"/>
                    <a:pt x="1" y="418"/>
                    <a:pt x="1" y="948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48"/>
                  </a:cubicBezTo>
                  <a:cubicBezTo>
                    <a:pt x="701" y="429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26"/>
            <p:cNvSpPr/>
            <p:nvPr/>
          </p:nvSpPr>
          <p:spPr>
            <a:xfrm>
              <a:off x="532127" y="3965193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9"/>
                  </a:cubicBezTo>
                  <a:cubicBezTo>
                    <a:pt x="701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26"/>
            <p:cNvSpPr/>
            <p:nvPr/>
          </p:nvSpPr>
          <p:spPr>
            <a:xfrm>
              <a:off x="489158" y="3899745"/>
              <a:ext cx="23646" cy="64728"/>
            </a:xfrm>
            <a:custGeom>
              <a:rect b="b" l="l" r="r" t="t"/>
              <a:pathLst>
                <a:path extrusionOk="0" h="1886" w="689">
                  <a:moveTo>
                    <a:pt x="339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47" y="1885"/>
                    <a:pt x="339" y="1885"/>
                  </a:cubicBezTo>
                  <a:cubicBezTo>
                    <a:pt x="531" y="1885"/>
                    <a:pt x="689" y="1456"/>
                    <a:pt x="689" y="937"/>
                  </a:cubicBezTo>
                  <a:cubicBezTo>
                    <a:pt x="689" y="418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26"/>
            <p:cNvSpPr/>
            <p:nvPr/>
          </p:nvSpPr>
          <p:spPr>
            <a:xfrm>
              <a:off x="467845" y="3997729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26"/>
            <p:cNvSpPr/>
            <p:nvPr/>
          </p:nvSpPr>
          <p:spPr>
            <a:xfrm>
              <a:off x="500758" y="3809518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8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26"/>
            <p:cNvSpPr/>
            <p:nvPr/>
          </p:nvSpPr>
          <p:spPr>
            <a:xfrm>
              <a:off x="700981" y="3965983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59" y="0"/>
                    <a:pt x="1" y="418"/>
                    <a:pt x="1" y="937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0" y="1456"/>
                    <a:pt x="700" y="937"/>
                  </a:cubicBezTo>
                  <a:cubicBezTo>
                    <a:pt x="700" y="418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26"/>
            <p:cNvSpPr/>
            <p:nvPr/>
          </p:nvSpPr>
          <p:spPr>
            <a:xfrm>
              <a:off x="653345" y="3891234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37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26"/>
            <p:cNvSpPr/>
            <p:nvPr/>
          </p:nvSpPr>
          <p:spPr>
            <a:xfrm>
              <a:off x="641367" y="3997729"/>
              <a:ext cx="23646" cy="64728"/>
            </a:xfrm>
            <a:custGeom>
              <a:rect b="b" l="l" r="r" t="t"/>
              <a:pathLst>
                <a:path extrusionOk="0" h="1886" w="689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688" y="1456"/>
                    <a:pt x="688" y="937"/>
                  </a:cubicBezTo>
                  <a:cubicBezTo>
                    <a:pt x="688" y="418"/>
                    <a:pt x="530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26"/>
            <p:cNvSpPr/>
            <p:nvPr/>
          </p:nvSpPr>
          <p:spPr>
            <a:xfrm>
              <a:off x="-81687" y="4143349"/>
              <a:ext cx="493796" cy="779991"/>
            </a:xfrm>
            <a:custGeom>
              <a:rect b="b" l="l" r="r" t="t"/>
              <a:pathLst>
                <a:path extrusionOk="0" h="22727" w="14388">
                  <a:moveTo>
                    <a:pt x="10190" y="1"/>
                  </a:moveTo>
                  <a:cubicBezTo>
                    <a:pt x="4762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26"/>
            <p:cNvSpPr/>
            <p:nvPr/>
          </p:nvSpPr>
          <p:spPr>
            <a:xfrm>
              <a:off x="38742" y="4162705"/>
              <a:ext cx="265328" cy="911676"/>
            </a:xfrm>
            <a:custGeom>
              <a:rect b="b" l="l" r="r" t="t"/>
              <a:pathLst>
                <a:path extrusionOk="0" h="26564" w="7731">
                  <a:moveTo>
                    <a:pt x="6264" y="1"/>
                  </a:moveTo>
                  <a:cubicBezTo>
                    <a:pt x="6264" y="1"/>
                    <a:pt x="6196" y="430"/>
                    <a:pt x="6072" y="1163"/>
                  </a:cubicBez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9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45" y="4876"/>
                    <a:pt x="4706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60" y="8746"/>
                    <a:pt x="4492" y="9017"/>
                    <a:pt x="4424" y="9299"/>
                  </a:cubicBezTo>
                  <a:lnTo>
                    <a:pt x="4289" y="9344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73" y="7832"/>
                    <a:pt x="3623" y="8746"/>
                    <a:pt x="4029" y="9637"/>
                  </a:cubicBezTo>
                  <a:cubicBezTo>
                    <a:pt x="4067" y="9703"/>
                    <a:pt x="4135" y="9745"/>
                    <a:pt x="4202" y="9745"/>
                  </a:cubicBezTo>
                  <a:cubicBezTo>
                    <a:pt x="4216" y="9745"/>
                    <a:pt x="4230" y="9743"/>
                    <a:pt x="4244" y="9739"/>
                  </a:cubicBezTo>
                  <a:cubicBezTo>
                    <a:pt x="4278" y="9739"/>
                    <a:pt x="4300" y="9716"/>
                    <a:pt x="4334" y="9705"/>
                  </a:cubicBezTo>
                  <a:lnTo>
                    <a:pt x="4334" y="9705"/>
                  </a:lnTo>
                  <a:cubicBezTo>
                    <a:pt x="4244" y="10089"/>
                    <a:pt x="4153" y="10484"/>
                    <a:pt x="4052" y="10867"/>
                  </a:cubicBezTo>
                  <a:lnTo>
                    <a:pt x="3691" y="12312"/>
                  </a:lnTo>
                  <a:cubicBezTo>
                    <a:pt x="3601" y="12131"/>
                    <a:pt x="3499" y="11962"/>
                    <a:pt x="3409" y="11781"/>
                  </a:cubicBezTo>
                  <a:cubicBezTo>
                    <a:pt x="3285" y="11522"/>
                    <a:pt x="3149" y="11274"/>
                    <a:pt x="3002" y="11025"/>
                  </a:cubicBezTo>
                  <a:cubicBezTo>
                    <a:pt x="2856" y="10766"/>
                    <a:pt x="2709" y="10518"/>
                    <a:pt x="2529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67" y="9841"/>
                    <a:pt x="2043" y="9762"/>
                    <a:pt x="1930" y="9671"/>
                  </a:cubicBezTo>
                  <a:lnTo>
                    <a:pt x="1930" y="9671"/>
                  </a:lnTo>
                  <a:lnTo>
                    <a:pt x="2190" y="10021"/>
                  </a:lnTo>
                  <a:cubicBezTo>
                    <a:pt x="2258" y="10134"/>
                    <a:pt x="2337" y="10258"/>
                    <a:pt x="2404" y="10382"/>
                  </a:cubicBezTo>
                  <a:cubicBezTo>
                    <a:pt x="2472" y="10495"/>
                    <a:pt x="2540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27" y="11928"/>
                  </a:cubicBezTo>
                  <a:cubicBezTo>
                    <a:pt x="3239" y="12199"/>
                    <a:pt x="3375" y="12458"/>
                    <a:pt x="3522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99" y="13147"/>
                    <a:pt x="3454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42" y="13440"/>
                    <a:pt x="2438" y="14298"/>
                    <a:pt x="2991" y="15144"/>
                  </a:cubicBezTo>
                  <a:cubicBezTo>
                    <a:pt x="2720" y="16182"/>
                    <a:pt x="2461" y="17209"/>
                    <a:pt x="2190" y="18191"/>
                  </a:cubicBezTo>
                  <a:cubicBezTo>
                    <a:pt x="2190" y="18202"/>
                    <a:pt x="2190" y="18213"/>
                    <a:pt x="2179" y="18236"/>
                  </a:cubicBezTo>
                  <a:cubicBezTo>
                    <a:pt x="2021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2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lnTo>
                    <a:pt x="1942" y="18631"/>
                  </a:lnTo>
                  <a:cubicBezTo>
                    <a:pt x="1964" y="18676"/>
                    <a:pt x="1998" y="18710"/>
                    <a:pt x="2043" y="18732"/>
                  </a:cubicBezTo>
                  <a:cubicBezTo>
                    <a:pt x="1682" y="20075"/>
                    <a:pt x="1355" y="21328"/>
                    <a:pt x="1062" y="22422"/>
                  </a:cubicBezTo>
                  <a:cubicBezTo>
                    <a:pt x="418" y="24905"/>
                    <a:pt x="1" y="26564"/>
                    <a:pt x="1" y="26564"/>
                  </a:cubicBezTo>
                  <a:cubicBezTo>
                    <a:pt x="1" y="26564"/>
                    <a:pt x="531" y="24927"/>
                    <a:pt x="1265" y="22479"/>
                  </a:cubicBezTo>
                  <a:cubicBezTo>
                    <a:pt x="1592" y="21350"/>
                    <a:pt x="1987" y="20053"/>
                    <a:pt x="2382" y="18653"/>
                  </a:cubicBezTo>
                  <a:cubicBezTo>
                    <a:pt x="2912" y="18439"/>
                    <a:pt x="3454" y="18225"/>
                    <a:pt x="3984" y="17999"/>
                  </a:cubicBezTo>
                  <a:cubicBezTo>
                    <a:pt x="4278" y="17864"/>
                    <a:pt x="4582" y="17717"/>
                    <a:pt x="4876" y="17581"/>
                  </a:cubicBezTo>
                  <a:cubicBezTo>
                    <a:pt x="5158" y="17412"/>
                    <a:pt x="5440" y="17243"/>
                    <a:pt x="5722" y="17062"/>
                  </a:cubicBezTo>
                  <a:lnTo>
                    <a:pt x="5722" y="17062"/>
                  </a:lnTo>
                  <a:cubicBezTo>
                    <a:pt x="5406" y="17164"/>
                    <a:pt x="5101" y="17288"/>
                    <a:pt x="4797" y="17412"/>
                  </a:cubicBezTo>
                  <a:cubicBezTo>
                    <a:pt x="4503" y="17525"/>
                    <a:pt x="4187" y="17615"/>
                    <a:pt x="3883" y="17728"/>
                  </a:cubicBezTo>
                  <a:cubicBezTo>
                    <a:pt x="3420" y="17875"/>
                    <a:pt x="2957" y="18044"/>
                    <a:pt x="2506" y="18225"/>
                  </a:cubicBezTo>
                  <a:cubicBezTo>
                    <a:pt x="2754" y="17345"/>
                    <a:pt x="3002" y="16419"/>
                    <a:pt x="3251" y="15483"/>
                  </a:cubicBezTo>
                  <a:cubicBezTo>
                    <a:pt x="3273" y="15494"/>
                    <a:pt x="3299" y="15500"/>
                    <a:pt x="3324" y="15500"/>
                  </a:cubicBezTo>
                  <a:cubicBezTo>
                    <a:pt x="3349" y="15500"/>
                    <a:pt x="3375" y="15494"/>
                    <a:pt x="3397" y="15483"/>
                  </a:cubicBezTo>
                  <a:lnTo>
                    <a:pt x="4244" y="15076"/>
                  </a:lnTo>
                  <a:cubicBezTo>
                    <a:pt x="4503" y="14918"/>
                    <a:pt x="4774" y="14760"/>
                    <a:pt x="5034" y="14602"/>
                  </a:cubicBezTo>
                  <a:cubicBezTo>
                    <a:pt x="5293" y="14433"/>
                    <a:pt x="5541" y="14275"/>
                    <a:pt x="5801" y="14106"/>
                  </a:cubicBezTo>
                  <a:cubicBezTo>
                    <a:pt x="6049" y="13937"/>
                    <a:pt x="6331" y="13801"/>
                    <a:pt x="6580" y="13632"/>
                  </a:cubicBezTo>
                  <a:lnTo>
                    <a:pt x="6580" y="13632"/>
                  </a:lnTo>
                  <a:cubicBezTo>
                    <a:pt x="6297" y="13722"/>
                    <a:pt x="6004" y="13835"/>
                    <a:pt x="5711" y="13948"/>
                  </a:cubicBezTo>
                  <a:cubicBezTo>
                    <a:pt x="5417" y="14050"/>
                    <a:pt x="5158" y="14208"/>
                    <a:pt x="4887" y="14343"/>
                  </a:cubicBezTo>
                  <a:cubicBezTo>
                    <a:pt x="4616" y="14490"/>
                    <a:pt x="4345" y="14625"/>
                    <a:pt x="4074" y="14772"/>
                  </a:cubicBezTo>
                  <a:cubicBezTo>
                    <a:pt x="3849" y="14885"/>
                    <a:pt x="3623" y="14986"/>
                    <a:pt x="3397" y="15099"/>
                  </a:cubicBezTo>
                  <a:lnTo>
                    <a:pt x="3375" y="15065"/>
                  </a:lnTo>
                  <a:cubicBezTo>
                    <a:pt x="3510" y="14523"/>
                    <a:pt x="3657" y="13982"/>
                    <a:pt x="3815" y="13429"/>
                  </a:cubicBezTo>
                  <a:cubicBezTo>
                    <a:pt x="3871" y="13181"/>
                    <a:pt x="3928" y="12921"/>
                    <a:pt x="3995" y="12673"/>
                  </a:cubicBezTo>
                  <a:lnTo>
                    <a:pt x="4695" y="12346"/>
                  </a:lnTo>
                  <a:cubicBezTo>
                    <a:pt x="5000" y="12176"/>
                    <a:pt x="5293" y="11996"/>
                    <a:pt x="5587" y="11827"/>
                  </a:cubicBezTo>
                  <a:cubicBezTo>
                    <a:pt x="6162" y="11443"/>
                    <a:pt x="6738" y="11082"/>
                    <a:pt x="7302" y="10676"/>
                  </a:cubicBezTo>
                  <a:lnTo>
                    <a:pt x="7302" y="10676"/>
                  </a:lnTo>
                  <a:cubicBezTo>
                    <a:pt x="6986" y="10811"/>
                    <a:pt x="6670" y="10958"/>
                    <a:pt x="6354" y="11104"/>
                  </a:cubicBezTo>
                  <a:lnTo>
                    <a:pt x="5429" y="11556"/>
                  </a:lnTo>
                  <a:cubicBezTo>
                    <a:pt x="5124" y="11714"/>
                    <a:pt x="4819" y="11872"/>
                    <a:pt x="4515" y="12030"/>
                  </a:cubicBezTo>
                  <a:lnTo>
                    <a:pt x="4074" y="12233"/>
                  </a:lnTo>
                  <a:cubicBezTo>
                    <a:pt x="4176" y="11804"/>
                    <a:pt x="4289" y="11364"/>
                    <a:pt x="4390" y="10946"/>
                  </a:cubicBezTo>
                  <a:cubicBezTo>
                    <a:pt x="4503" y="10484"/>
                    <a:pt x="4605" y="10032"/>
                    <a:pt x="4706" y="9581"/>
                  </a:cubicBezTo>
                  <a:cubicBezTo>
                    <a:pt x="4842" y="9536"/>
                    <a:pt x="4977" y="9502"/>
                    <a:pt x="5101" y="9446"/>
                  </a:cubicBezTo>
                  <a:cubicBezTo>
                    <a:pt x="5372" y="9321"/>
                    <a:pt x="5643" y="9209"/>
                    <a:pt x="5914" y="9073"/>
                  </a:cubicBezTo>
                  <a:cubicBezTo>
                    <a:pt x="6173" y="8927"/>
                    <a:pt x="6433" y="8780"/>
                    <a:pt x="6681" y="8611"/>
                  </a:cubicBezTo>
                  <a:cubicBezTo>
                    <a:pt x="6918" y="8419"/>
                    <a:pt x="7144" y="8238"/>
                    <a:pt x="7369" y="8046"/>
                  </a:cubicBezTo>
                  <a:lnTo>
                    <a:pt x="7369" y="8046"/>
                  </a:lnTo>
                  <a:cubicBezTo>
                    <a:pt x="7099" y="8182"/>
                    <a:pt x="6839" y="8317"/>
                    <a:pt x="6591" y="8453"/>
                  </a:cubicBezTo>
                  <a:cubicBezTo>
                    <a:pt x="6331" y="8588"/>
                    <a:pt x="6049" y="8690"/>
                    <a:pt x="5790" y="8814"/>
                  </a:cubicBezTo>
                  <a:cubicBezTo>
                    <a:pt x="5530" y="8938"/>
                    <a:pt x="5248" y="9017"/>
                    <a:pt x="4977" y="9118"/>
                  </a:cubicBezTo>
                  <a:lnTo>
                    <a:pt x="4797" y="9186"/>
                  </a:lnTo>
                  <a:cubicBezTo>
                    <a:pt x="4842" y="8972"/>
                    <a:pt x="4887" y="8746"/>
                    <a:pt x="4932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27" y="6670"/>
                    <a:pt x="5327" y="6681"/>
                    <a:pt x="5327" y="6692"/>
                  </a:cubicBezTo>
                  <a:lnTo>
                    <a:pt x="5350" y="6715"/>
                  </a:lnTo>
                  <a:cubicBezTo>
                    <a:pt x="5382" y="6753"/>
                    <a:pt x="5432" y="6774"/>
                    <a:pt x="5482" y="6774"/>
                  </a:cubicBezTo>
                  <a:cubicBezTo>
                    <a:pt x="5520" y="6774"/>
                    <a:pt x="5557" y="6762"/>
                    <a:pt x="5587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1" y="4909"/>
                  </a:cubicBezTo>
                  <a:lnTo>
                    <a:pt x="7731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62" y="5812"/>
                    <a:pt x="5846" y="6072"/>
                    <a:pt x="5530" y="6320"/>
                  </a:cubicBezTo>
                  <a:cubicBezTo>
                    <a:pt x="5496" y="6263"/>
                    <a:pt x="5462" y="6196"/>
                    <a:pt x="5417" y="6139"/>
                  </a:cubicBezTo>
                  <a:cubicBezTo>
                    <a:pt x="5530" y="5474"/>
                    <a:pt x="5643" y="4830"/>
                    <a:pt x="5745" y="4244"/>
                  </a:cubicBezTo>
                  <a:cubicBezTo>
                    <a:pt x="5846" y="3612"/>
                    <a:pt x="5959" y="3025"/>
                    <a:pt x="6004" y="2506"/>
                  </a:cubicBezTo>
                  <a:lnTo>
                    <a:pt x="6139" y="1163"/>
                  </a:lnTo>
                  <a:cubicBezTo>
                    <a:pt x="6218" y="430"/>
                    <a:pt x="6264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26"/>
            <p:cNvSpPr/>
            <p:nvPr/>
          </p:nvSpPr>
          <p:spPr>
            <a:xfrm>
              <a:off x="-295466" y="4222731"/>
              <a:ext cx="478318" cy="584435"/>
            </a:xfrm>
            <a:custGeom>
              <a:rect b="b" l="l" r="r" t="t"/>
              <a:pathLst>
                <a:path extrusionOk="0" h="17029" w="13937">
                  <a:moveTo>
                    <a:pt x="1" y="1"/>
                  </a:moveTo>
                  <a:lnTo>
                    <a:pt x="271" y="768"/>
                  </a:lnTo>
                  <a:cubicBezTo>
                    <a:pt x="1310" y="4074"/>
                    <a:pt x="147" y="8069"/>
                    <a:pt x="1614" y="11093"/>
                  </a:cubicBezTo>
                  <a:cubicBezTo>
                    <a:pt x="3431" y="15223"/>
                    <a:pt x="8091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26"/>
            <p:cNvSpPr/>
            <p:nvPr/>
          </p:nvSpPr>
          <p:spPr>
            <a:xfrm>
              <a:off x="-228061" y="4352083"/>
              <a:ext cx="337331" cy="448116"/>
            </a:xfrm>
            <a:custGeom>
              <a:rect b="b" l="l" r="r" t="t"/>
              <a:pathLst>
                <a:path extrusionOk="0" h="13057" w="9829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35" y="226"/>
                    <a:pt x="372" y="599"/>
                  </a:cubicBezTo>
                  <a:cubicBezTo>
                    <a:pt x="609" y="982"/>
                    <a:pt x="959" y="1513"/>
                    <a:pt x="1399" y="2145"/>
                  </a:cubicBezTo>
                  <a:cubicBezTo>
                    <a:pt x="1839" y="2777"/>
                    <a:pt x="2336" y="3521"/>
                    <a:pt x="2889" y="4300"/>
                  </a:cubicBezTo>
                  <a:cubicBezTo>
                    <a:pt x="3115" y="4616"/>
                    <a:pt x="3351" y="4943"/>
                    <a:pt x="3588" y="5282"/>
                  </a:cubicBezTo>
                  <a:cubicBezTo>
                    <a:pt x="3464" y="5248"/>
                    <a:pt x="3340" y="5214"/>
                    <a:pt x="3227" y="5180"/>
                  </a:cubicBezTo>
                  <a:lnTo>
                    <a:pt x="2765" y="5045"/>
                  </a:lnTo>
                  <a:cubicBezTo>
                    <a:pt x="2607" y="5011"/>
                    <a:pt x="2449" y="4977"/>
                    <a:pt x="2291" y="4921"/>
                  </a:cubicBezTo>
                  <a:lnTo>
                    <a:pt x="1839" y="4774"/>
                  </a:lnTo>
                  <a:cubicBezTo>
                    <a:pt x="1681" y="4729"/>
                    <a:pt x="1523" y="4684"/>
                    <a:pt x="1377" y="4639"/>
                  </a:cubicBezTo>
                  <a:cubicBezTo>
                    <a:pt x="1072" y="4526"/>
                    <a:pt x="767" y="4402"/>
                    <a:pt x="451" y="4289"/>
                  </a:cubicBezTo>
                  <a:lnTo>
                    <a:pt x="451" y="4289"/>
                  </a:lnTo>
                  <a:cubicBezTo>
                    <a:pt x="722" y="4481"/>
                    <a:pt x="1004" y="4639"/>
                    <a:pt x="1286" y="4819"/>
                  </a:cubicBezTo>
                  <a:cubicBezTo>
                    <a:pt x="1433" y="4898"/>
                    <a:pt x="1580" y="4977"/>
                    <a:pt x="1727" y="5033"/>
                  </a:cubicBezTo>
                  <a:cubicBezTo>
                    <a:pt x="1873" y="5112"/>
                    <a:pt x="2031" y="5180"/>
                    <a:pt x="2178" y="5248"/>
                  </a:cubicBezTo>
                  <a:cubicBezTo>
                    <a:pt x="2325" y="5316"/>
                    <a:pt x="2483" y="5361"/>
                    <a:pt x="2641" y="5417"/>
                  </a:cubicBezTo>
                  <a:lnTo>
                    <a:pt x="3103" y="5586"/>
                  </a:lnTo>
                  <a:cubicBezTo>
                    <a:pt x="3397" y="5688"/>
                    <a:pt x="3690" y="5767"/>
                    <a:pt x="3983" y="5846"/>
                  </a:cubicBezTo>
                  <a:lnTo>
                    <a:pt x="4638" y="6749"/>
                  </a:lnTo>
                  <a:cubicBezTo>
                    <a:pt x="4965" y="7166"/>
                    <a:pt x="5304" y="7606"/>
                    <a:pt x="5631" y="8012"/>
                  </a:cubicBezTo>
                  <a:lnTo>
                    <a:pt x="5563" y="8012"/>
                  </a:lnTo>
                  <a:cubicBezTo>
                    <a:pt x="5360" y="7990"/>
                    <a:pt x="5180" y="7945"/>
                    <a:pt x="4999" y="7911"/>
                  </a:cubicBezTo>
                  <a:cubicBezTo>
                    <a:pt x="4807" y="7877"/>
                    <a:pt x="4615" y="7809"/>
                    <a:pt x="4435" y="7753"/>
                  </a:cubicBezTo>
                  <a:cubicBezTo>
                    <a:pt x="4243" y="7685"/>
                    <a:pt x="4062" y="7606"/>
                    <a:pt x="3871" y="7539"/>
                  </a:cubicBezTo>
                  <a:lnTo>
                    <a:pt x="2765" y="7053"/>
                  </a:lnTo>
                  <a:cubicBezTo>
                    <a:pt x="2381" y="6907"/>
                    <a:pt x="1986" y="6771"/>
                    <a:pt x="1602" y="6670"/>
                  </a:cubicBezTo>
                  <a:lnTo>
                    <a:pt x="1602" y="6670"/>
                  </a:lnTo>
                  <a:cubicBezTo>
                    <a:pt x="1772" y="6771"/>
                    <a:pt x="1952" y="6861"/>
                    <a:pt x="2133" y="6963"/>
                  </a:cubicBezTo>
                  <a:cubicBezTo>
                    <a:pt x="2313" y="7053"/>
                    <a:pt x="2483" y="7166"/>
                    <a:pt x="2663" y="7256"/>
                  </a:cubicBezTo>
                  <a:cubicBezTo>
                    <a:pt x="3013" y="7460"/>
                    <a:pt x="3363" y="7663"/>
                    <a:pt x="3724" y="7854"/>
                  </a:cubicBezTo>
                  <a:cubicBezTo>
                    <a:pt x="3904" y="7956"/>
                    <a:pt x="4108" y="8035"/>
                    <a:pt x="4288" y="8114"/>
                  </a:cubicBezTo>
                  <a:cubicBezTo>
                    <a:pt x="4480" y="8204"/>
                    <a:pt x="4694" y="8261"/>
                    <a:pt x="4886" y="8328"/>
                  </a:cubicBezTo>
                  <a:cubicBezTo>
                    <a:pt x="5101" y="8362"/>
                    <a:pt x="5304" y="8419"/>
                    <a:pt x="5518" y="8453"/>
                  </a:cubicBezTo>
                  <a:cubicBezTo>
                    <a:pt x="5687" y="8464"/>
                    <a:pt x="5857" y="8486"/>
                    <a:pt x="6026" y="8486"/>
                  </a:cubicBezTo>
                  <a:cubicBezTo>
                    <a:pt x="6184" y="8690"/>
                    <a:pt x="6353" y="8904"/>
                    <a:pt x="6511" y="9096"/>
                  </a:cubicBezTo>
                  <a:cubicBezTo>
                    <a:pt x="7075" y="9807"/>
                    <a:pt x="7628" y="10450"/>
                    <a:pt x="8091" y="11025"/>
                  </a:cubicBezTo>
                  <a:cubicBezTo>
                    <a:pt x="7459" y="10811"/>
                    <a:pt x="6816" y="10597"/>
                    <a:pt x="6184" y="10405"/>
                  </a:cubicBezTo>
                  <a:cubicBezTo>
                    <a:pt x="5789" y="10258"/>
                    <a:pt x="5394" y="10123"/>
                    <a:pt x="4988" y="9976"/>
                  </a:cubicBezTo>
                  <a:cubicBezTo>
                    <a:pt x="4593" y="9840"/>
                    <a:pt x="4187" y="9716"/>
                    <a:pt x="3769" y="9615"/>
                  </a:cubicBezTo>
                  <a:lnTo>
                    <a:pt x="3769" y="9615"/>
                  </a:lnTo>
                  <a:cubicBezTo>
                    <a:pt x="4141" y="9818"/>
                    <a:pt x="4525" y="10010"/>
                    <a:pt x="4897" y="10202"/>
                  </a:cubicBezTo>
                  <a:cubicBezTo>
                    <a:pt x="5281" y="10393"/>
                    <a:pt x="5665" y="10574"/>
                    <a:pt x="6048" y="10743"/>
                  </a:cubicBezTo>
                  <a:cubicBezTo>
                    <a:pt x="6838" y="11048"/>
                    <a:pt x="7639" y="11341"/>
                    <a:pt x="8441" y="11612"/>
                  </a:cubicBezTo>
                  <a:lnTo>
                    <a:pt x="8486" y="11612"/>
                  </a:lnTo>
                  <a:cubicBezTo>
                    <a:pt x="8520" y="11612"/>
                    <a:pt x="8553" y="11612"/>
                    <a:pt x="8576" y="11601"/>
                  </a:cubicBezTo>
                  <a:cubicBezTo>
                    <a:pt x="8892" y="11962"/>
                    <a:pt x="9174" y="12278"/>
                    <a:pt x="9377" y="12515"/>
                  </a:cubicBezTo>
                  <a:cubicBezTo>
                    <a:pt x="9659" y="12865"/>
                    <a:pt x="9829" y="13056"/>
                    <a:pt x="9829" y="13056"/>
                  </a:cubicBezTo>
                  <a:lnTo>
                    <a:pt x="9434" y="12481"/>
                  </a:lnTo>
                  <a:cubicBezTo>
                    <a:pt x="9242" y="12210"/>
                    <a:pt x="9005" y="11849"/>
                    <a:pt x="8711" y="11443"/>
                  </a:cubicBezTo>
                  <a:cubicBezTo>
                    <a:pt x="8734" y="11274"/>
                    <a:pt x="8779" y="11104"/>
                    <a:pt x="8790" y="10935"/>
                  </a:cubicBezTo>
                  <a:cubicBezTo>
                    <a:pt x="8813" y="10766"/>
                    <a:pt x="8790" y="10585"/>
                    <a:pt x="8779" y="10416"/>
                  </a:cubicBezTo>
                  <a:cubicBezTo>
                    <a:pt x="8768" y="10247"/>
                    <a:pt x="8745" y="10077"/>
                    <a:pt x="8711" y="9908"/>
                  </a:cubicBezTo>
                  <a:lnTo>
                    <a:pt x="8587" y="9423"/>
                  </a:lnTo>
                  <a:cubicBezTo>
                    <a:pt x="8497" y="9096"/>
                    <a:pt x="8384" y="8791"/>
                    <a:pt x="8260" y="8486"/>
                  </a:cubicBezTo>
                  <a:cubicBezTo>
                    <a:pt x="8125" y="8182"/>
                    <a:pt x="8012" y="7877"/>
                    <a:pt x="7865" y="7584"/>
                  </a:cubicBezTo>
                  <a:lnTo>
                    <a:pt x="7865" y="7584"/>
                  </a:lnTo>
                  <a:cubicBezTo>
                    <a:pt x="7922" y="7900"/>
                    <a:pt x="8001" y="8216"/>
                    <a:pt x="8068" y="8543"/>
                  </a:cubicBezTo>
                  <a:cubicBezTo>
                    <a:pt x="8102" y="8701"/>
                    <a:pt x="8147" y="8859"/>
                    <a:pt x="8181" y="9017"/>
                  </a:cubicBezTo>
                  <a:lnTo>
                    <a:pt x="8271" y="9491"/>
                  </a:lnTo>
                  <a:lnTo>
                    <a:pt x="8339" y="9965"/>
                  </a:lnTo>
                  <a:lnTo>
                    <a:pt x="8373" y="10439"/>
                  </a:lnTo>
                  <a:cubicBezTo>
                    <a:pt x="8373" y="10585"/>
                    <a:pt x="8362" y="10743"/>
                    <a:pt x="8362" y="10890"/>
                  </a:cubicBezTo>
                  <a:cubicBezTo>
                    <a:pt x="8350" y="10912"/>
                    <a:pt x="8350" y="10924"/>
                    <a:pt x="8350" y="10946"/>
                  </a:cubicBezTo>
                  <a:cubicBezTo>
                    <a:pt x="7899" y="10337"/>
                    <a:pt x="7380" y="9604"/>
                    <a:pt x="6816" y="8847"/>
                  </a:cubicBezTo>
                  <a:cubicBezTo>
                    <a:pt x="6669" y="8656"/>
                    <a:pt x="6511" y="8453"/>
                    <a:pt x="6364" y="8249"/>
                  </a:cubicBezTo>
                  <a:cubicBezTo>
                    <a:pt x="6319" y="7900"/>
                    <a:pt x="6308" y="7550"/>
                    <a:pt x="6274" y="7177"/>
                  </a:cubicBezTo>
                  <a:cubicBezTo>
                    <a:pt x="6240" y="6805"/>
                    <a:pt x="6218" y="6455"/>
                    <a:pt x="6173" y="6094"/>
                  </a:cubicBezTo>
                  <a:cubicBezTo>
                    <a:pt x="6139" y="5722"/>
                    <a:pt x="6082" y="5361"/>
                    <a:pt x="6015" y="5000"/>
                  </a:cubicBezTo>
                  <a:cubicBezTo>
                    <a:pt x="5981" y="4819"/>
                    <a:pt x="5924" y="4650"/>
                    <a:pt x="5890" y="4469"/>
                  </a:cubicBezTo>
                  <a:cubicBezTo>
                    <a:pt x="5845" y="4289"/>
                    <a:pt x="5778" y="4119"/>
                    <a:pt x="5699" y="3950"/>
                  </a:cubicBezTo>
                  <a:lnTo>
                    <a:pt x="5699" y="3950"/>
                  </a:lnTo>
                  <a:cubicBezTo>
                    <a:pt x="5721" y="4131"/>
                    <a:pt x="5766" y="4300"/>
                    <a:pt x="5778" y="4492"/>
                  </a:cubicBezTo>
                  <a:cubicBezTo>
                    <a:pt x="5778" y="4672"/>
                    <a:pt x="5800" y="4842"/>
                    <a:pt x="5800" y="5033"/>
                  </a:cubicBezTo>
                  <a:cubicBezTo>
                    <a:pt x="5823" y="5383"/>
                    <a:pt x="5823" y="5756"/>
                    <a:pt x="5834" y="6117"/>
                  </a:cubicBezTo>
                  <a:cubicBezTo>
                    <a:pt x="5845" y="6613"/>
                    <a:pt x="5857" y="7110"/>
                    <a:pt x="5879" y="7618"/>
                  </a:cubicBezTo>
                  <a:cubicBezTo>
                    <a:pt x="5597" y="7234"/>
                    <a:pt x="5292" y="6850"/>
                    <a:pt x="4999" y="6467"/>
                  </a:cubicBezTo>
                  <a:cubicBezTo>
                    <a:pt x="4773" y="6173"/>
                    <a:pt x="4559" y="5880"/>
                    <a:pt x="4344" y="5586"/>
                  </a:cubicBezTo>
                  <a:lnTo>
                    <a:pt x="4469" y="5124"/>
                  </a:lnTo>
                  <a:cubicBezTo>
                    <a:pt x="4514" y="4932"/>
                    <a:pt x="4525" y="4729"/>
                    <a:pt x="4559" y="4526"/>
                  </a:cubicBezTo>
                  <a:cubicBezTo>
                    <a:pt x="4604" y="4131"/>
                    <a:pt x="4615" y="3736"/>
                    <a:pt x="4593" y="3330"/>
                  </a:cubicBezTo>
                  <a:cubicBezTo>
                    <a:pt x="4559" y="2935"/>
                    <a:pt x="4514" y="2540"/>
                    <a:pt x="4446" y="2156"/>
                  </a:cubicBezTo>
                  <a:cubicBezTo>
                    <a:pt x="4367" y="1772"/>
                    <a:pt x="4299" y="1389"/>
                    <a:pt x="4198" y="1005"/>
                  </a:cubicBezTo>
                  <a:lnTo>
                    <a:pt x="4198" y="1005"/>
                  </a:lnTo>
                  <a:cubicBezTo>
                    <a:pt x="4187" y="1795"/>
                    <a:pt x="4243" y="2574"/>
                    <a:pt x="4220" y="3341"/>
                  </a:cubicBezTo>
                  <a:cubicBezTo>
                    <a:pt x="4209" y="3533"/>
                    <a:pt x="4209" y="3724"/>
                    <a:pt x="4198" y="3905"/>
                  </a:cubicBezTo>
                  <a:cubicBezTo>
                    <a:pt x="4175" y="4097"/>
                    <a:pt x="4153" y="4289"/>
                    <a:pt x="4130" y="4469"/>
                  </a:cubicBezTo>
                  <a:cubicBezTo>
                    <a:pt x="4108" y="4661"/>
                    <a:pt x="4074" y="4842"/>
                    <a:pt x="4029" y="5033"/>
                  </a:cubicBezTo>
                  <a:cubicBezTo>
                    <a:pt x="4029" y="5067"/>
                    <a:pt x="4017" y="5101"/>
                    <a:pt x="4006" y="5124"/>
                  </a:cubicBezTo>
                  <a:cubicBezTo>
                    <a:pt x="3735" y="4763"/>
                    <a:pt x="3464" y="4402"/>
                    <a:pt x="3205" y="4063"/>
                  </a:cubicBezTo>
                  <a:cubicBezTo>
                    <a:pt x="2629" y="3296"/>
                    <a:pt x="2076" y="2596"/>
                    <a:pt x="1602" y="1998"/>
                  </a:cubicBezTo>
                  <a:cubicBezTo>
                    <a:pt x="1128" y="1389"/>
                    <a:pt x="722" y="892"/>
                    <a:pt x="451" y="54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26"/>
            <p:cNvSpPr/>
            <p:nvPr/>
          </p:nvSpPr>
          <p:spPr>
            <a:xfrm>
              <a:off x="-102999" y="4836578"/>
              <a:ext cx="228537" cy="287224"/>
            </a:xfrm>
            <a:custGeom>
              <a:rect b="b" l="l" r="r" t="t"/>
              <a:pathLst>
                <a:path extrusionOk="0" h="8369" w="6659">
                  <a:moveTo>
                    <a:pt x="3883" y="0"/>
                  </a:moveTo>
                  <a:cubicBezTo>
                    <a:pt x="2529" y="655"/>
                    <a:pt x="1141" y="1241"/>
                    <a:pt x="497" y="2720"/>
                  </a:cubicBezTo>
                  <a:cubicBezTo>
                    <a:pt x="170" y="3464"/>
                    <a:pt x="1" y="4266"/>
                    <a:pt x="1" y="5089"/>
                  </a:cubicBezTo>
                  <a:cubicBezTo>
                    <a:pt x="1" y="6545"/>
                    <a:pt x="734" y="7730"/>
                    <a:pt x="1919" y="8362"/>
                  </a:cubicBezTo>
                  <a:cubicBezTo>
                    <a:pt x="1978" y="8366"/>
                    <a:pt x="2037" y="8369"/>
                    <a:pt x="2096" y="8369"/>
                  </a:cubicBezTo>
                  <a:cubicBezTo>
                    <a:pt x="3476" y="8369"/>
                    <a:pt x="4904" y="7132"/>
                    <a:pt x="5575" y="6082"/>
                  </a:cubicBezTo>
                  <a:cubicBezTo>
                    <a:pt x="6580" y="4378"/>
                    <a:pt x="6659" y="2291"/>
                    <a:pt x="5801" y="519"/>
                  </a:cubicBezTo>
                  <a:cubicBezTo>
                    <a:pt x="5587" y="429"/>
                    <a:pt x="5361" y="361"/>
                    <a:pt x="5135" y="327"/>
                  </a:cubicBezTo>
                  <a:cubicBezTo>
                    <a:pt x="4718" y="215"/>
                    <a:pt x="4311" y="113"/>
                    <a:pt x="388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26"/>
            <p:cNvSpPr/>
            <p:nvPr/>
          </p:nvSpPr>
          <p:spPr>
            <a:xfrm>
              <a:off x="-72592" y="4836647"/>
              <a:ext cx="201458" cy="191677"/>
            </a:xfrm>
            <a:custGeom>
              <a:rect b="b" l="l" r="r" t="t"/>
              <a:pathLst>
                <a:path extrusionOk="0" h="5585" w="5870">
                  <a:moveTo>
                    <a:pt x="3845" y="0"/>
                  </a:moveTo>
                  <a:cubicBezTo>
                    <a:pt x="3764" y="0"/>
                    <a:pt x="3681" y="7"/>
                    <a:pt x="3595" y="21"/>
                  </a:cubicBezTo>
                  <a:cubicBezTo>
                    <a:pt x="3222" y="66"/>
                    <a:pt x="2861" y="213"/>
                    <a:pt x="2545" y="416"/>
                  </a:cubicBezTo>
                  <a:cubicBezTo>
                    <a:pt x="2274" y="608"/>
                    <a:pt x="2173" y="867"/>
                    <a:pt x="1936" y="1093"/>
                  </a:cubicBezTo>
                  <a:cubicBezTo>
                    <a:pt x="1383" y="1634"/>
                    <a:pt x="571" y="1860"/>
                    <a:pt x="176" y="2582"/>
                  </a:cubicBezTo>
                  <a:cubicBezTo>
                    <a:pt x="1" y="2895"/>
                    <a:pt x="21" y="3689"/>
                    <a:pt x="390" y="3689"/>
                  </a:cubicBezTo>
                  <a:cubicBezTo>
                    <a:pt x="473" y="3689"/>
                    <a:pt x="574" y="3648"/>
                    <a:pt x="695" y="3553"/>
                  </a:cubicBezTo>
                  <a:lnTo>
                    <a:pt x="695" y="3553"/>
                  </a:lnTo>
                  <a:cubicBezTo>
                    <a:pt x="469" y="3880"/>
                    <a:pt x="277" y="4512"/>
                    <a:pt x="695" y="4738"/>
                  </a:cubicBezTo>
                  <a:cubicBezTo>
                    <a:pt x="782" y="4789"/>
                    <a:pt x="884" y="4812"/>
                    <a:pt x="993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7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1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7" y="5052"/>
                    <a:pt x="4613" y="5110"/>
                    <a:pt x="4793" y="5110"/>
                  </a:cubicBezTo>
                  <a:cubicBezTo>
                    <a:pt x="5602" y="5110"/>
                    <a:pt x="5870" y="3934"/>
                    <a:pt x="5852" y="3113"/>
                  </a:cubicBezTo>
                  <a:cubicBezTo>
                    <a:pt x="5818" y="2368"/>
                    <a:pt x="5626" y="1646"/>
                    <a:pt x="5287" y="991"/>
                  </a:cubicBezTo>
                  <a:cubicBezTo>
                    <a:pt x="4957" y="420"/>
                    <a:pt x="4484" y="0"/>
                    <a:pt x="384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26"/>
            <p:cNvSpPr/>
            <p:nvPr/>
          </p:nvSpPr>
          <p:spPr>
            <a:xfrm>
              <a:off x="-37139" y="4854768"/>
              <a:ext cx="176611" cy="282831"/>
            </a:xfrm>
            <a:custGeom>
              <a:rect b="b" l="l" r="r" t="t"/>
              <a:pathLst>
                <a:path extrusionOk="0" h="8241" w="5146">
                  <a:moveTo>
                    <a:pt x="3882" y="1"/>
                  </a:moveTo>
                  <a:cubicBezTo>
                    <a:pt x="4390" y="1005"/>
                    <a:pt x="4582" y="2145"/>
                    <a:pt x="4435" y="3262"/>
                  </a:cubicBezTo>
                  <a:cubicBezTo>
                    <a:pt x="4345" y="4074"/>
                    <a:pt x="4074" y="4853"/>
                    <a:pt x="3656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5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7" y="2269"/>
                  </a:cubicBezTo>
                  <a:cubicBezTo>
                    <a:pt x="4909" y="1829"/>
                    <a:pt x="4864" y="1332"/>
                    <a:pt x="4683" y="915"/>
                  </a:cubicBezTo>
                  <a:cubicBezTo>
                    <a:pt x="4514" y="587"/>
                    <a:pt x="4288" y="305"/>
                    <a:pt x="4006" y="68"/>
                  </a:cubicBezTo>
                  <a:cubicBezTo>
                    <a:pt x="3984" y="57"/>
                    <a:pt x="3961" y="46"/>
                    <a:pt x="3938" y="34"/>
                  </a:cubicBezTo>
                  <a:cubicBezTo>
                    <a:pt x="3916" y="12"/>
                    <a:pt x="3893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26"/>
            <p:cNvSpPr/>
            <p:nvPr/>
          </p:nvSpPr>
          <p:spPr>
            <a:xfrm>
              <a:off x="61599" y="4858269"/>
              <a:ext cx="42248" cy="160755"/>
            </a:xfrm>
            <a:custGeom>
              <a:rect b="b" l="l" r="r" t="t"/>
              <a:pathLst>
                <a:path extrusionOk="0" h="4684" w="1231">
                  <a:moveTo>
                    <a:pt x="870" y="0"/>
                  </a:moveTo>
                  <a:cubicBezTo>
                    <a:pt x="870" y="0"/>
                    <a:pt x="892" y="79"/>
                    <a:pt x="949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8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8" y="1501"/>
                  </a:cubicBezTo>
                  <a:cubicBezTo>
                    <a:pt x="1028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71" y="1941"/>
                  </a:cubicBezTo>
                  <a:cubicBezTo>
                    <a:pt x="937" y="2088"/>
                    <a:pt x="903" y="2234"/>
                    <a:pt x="870" y="2381"/>
                  </a:cubicBezTo>
                  <a:cubicBezTo>
                    <a:pt x="824" y="2528"/>
                    <a:pt x="791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5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4" y="3825"/>
                    <a:pt x="599" y="3701"/>
                  </a:cubicBezTo>
                  <a:cubicBezTo>
                    <a:pt x="655" y="3577"/>
                    <a:pt x="723" y="3442"/>
                    <a:pt x="779" y="3306"/>
                  </a:cubicBezTo>
                  <a:cubicBezTo>
                    <a:pt x="824" y="3182"/>
                    <a:pt x="870" y="3024"/>
                    <a:pt x="926" y="2889"/>
                  </a:cubicBezTo>
                  <a:cubicBezTo>
                    <a:pt x="994" y="2742"/>
                    <a:pt x="1039" y="2595"/>
                    <a:pt x="1073" y="2437"/>
                  </a:cubicBezTo>
                  <a:cubicBezTo>
                    <a:pt x="1107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19" y="1523"/>
                  </a:cubicBezTo>
                  <a:cubicBezTo>
                    <a:pt x="1231" y="1388"/>
                    <a:pt x="1219" y="1241"/>
                    <a:pt x="1219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18" y="508"/>
                    <a:pt x="1073" y="406"/>
                  </a:cubicBezTo>
                  <a:cubicBezTo>
                    <a:pt x="1050" y="339"/>
                    <a:pt x="1016" y="260"/>
                    <a:pt x="982" y="192"/>
                  </a:cubicBezTo>
                  <a:cubicBezTo>
                    <a:pt x="903" y="68"/>
                    <a:pt x="870" y="0"/>
                    <a:pt x="8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26"/>
            <p:cNvSpPr/>
            <p:nvPr/>
          </p:nvSpPr>
          <p:spPr>
            <a:xfrm>
              <a:off x="53843" y="4895815"/>
              <a:ext cx="34526" cy="84084"/>
            </a:xfrm>
            <a:custGeom>
              <a:rect b="b" l="l" r="r" t="t"/>
              <a:pathLst>
                <a:path extrusionOk="0" h="2450" w="1006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13" y="520"/>
                    <a:pt x="757" y="655"/>
                    <a:pt x="723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51" y="1851"/>
                    <a:pt x="317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70" y="2190"/>
                    <a:pt x="136" y="2235"/>
                  </a:cubicBezTo>
                  <a:cubicBezTo>
                    <a:pt x="103" y="2269"/>
                    <a:pt x="80" y="2314"/>
                    <a:pt x="69" y="2348"/>
                  </a:cubicBezTo>
                  <a:lnTo>
                    <a:pt x="1" y="2449"/>
                  </a:lnTo>
                  <a:cubicBezTo>
                    <a:pt x="1" y="2449"/>
                    <a:pt x="46" y="2415"/>
                    <a:pt x="103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61" y="2257"/>
                    <a:pt x="306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12" y="1761"/>
                    <a:pt x="847" y="1727"/>
                    <a:pt x="881" y="1648"/>
                  </a:cubicBezTo>
                  <a:cubicBezTo>
                    <a:pt x="915" y="1569"/>
                    <a:pt x="949" y="1490"/>
                    <a:pt x="983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83" y="1050"/>
                    <a:pt x="892" y="926"/>
                    <a:pt x="904" y="847"/>
                  </a:cubicBezTo>
                  <a:cubicBezTo>
                    <a:pt x="938" y="700"/>
                    <a:pt x="960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26"/>
            <p:cNvSpPr/>
            <p:nvPr/>
          </p:nvSpPr>
          <p:spPr>
            <a:xfrm>
              <a:off x="47288" y="4893481"/>
              <a:ext cx="36036" cy="67439"/>
            </a:xfrm>
            <a:custGeom>
              <a:rect b="b" l="l" r="r" t="t"/>
              <a:pathLst>
                <a:path extrusionOk="0" h="1965" w="1050">
                  <a:moveTo>
                    <a:pt x="1050" y="1"/>
                  </a:moveTo>
                  <a:cubicBezTo>
                    <a:pt x="1050" y="1"/>
                    <a:pt x="1027" y="35"/>
                    <a:pt x="1004" y="91"/>
                  </a:cubicBezTo>
                  <a:cubicBezTo>
                    <a:pt x="982" y="148"/>
                    <a:pt x="948" y="227"/>
                    <a:pt x="914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95" y="1378"/>
                  </a:cubicBezTo>
                  <a:cubicBezTo>
                    <a:pt x="350" y="1423"/>
                    <a:pt x="327" y="1479"/>
                    <a:pt x="294" y="1524"/>
                  </a:cubicBezTo>
                  <a:cubicBezTo>
                    <a:pt x="260" y="1581"/>
                    <a:pt x="226" y="1626"/>
                    <a:pt x="203" y="1671"/>
                  </a:cubicBezTo>
                  <a:cubicBezTo>
                    <a:pt x="147" y="1761"/>
                    <a:pt x="90" y="1829"/>
                    <a:pt x="57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34" y="1942"/>
                    <a:pt x="57" y="1931"/>
                    <a:pt x="79" y="1908"/>
                  </a:cubicBezTo>
                  <a:cubicBezTo>
                    <a:pt x="158" y="1863"/>
                    <a:pt x="226" y="1806"/>
                    <a:pt x="282" y="1750"/>
                  </a:cubicBezTo>
                  <a:cubicBezTo>
                    <a:pt x="327" y="1705"/>
                    <a:pt x="373" y="1671"/>
                    <a:pt x="418" y="1626"/>
                  </a:cubicBezTo>
                  <a:cubicBezTo>
                    <a:pt x="463" y="1581"/>
                    <a:pt x="508" y="1536"/>
                    <a:pt x="542" y="1479"/>
                  </a:cubicBezTo>
                  <a:cubicBezTo>
                    <a:pt x="587" y="1423"/>
                    <a:pt x="632" y="1366"/>
                    <a:pt x="666" y="1310"/>
                  </a:cubicBezTo>
                  <a:cubicBezTo>
                    <a:pt x="711" y="1242"/>
                    <a:pt x="745" y="1186"/>
                    <a:pt x="779" y="1118"/>
                  </a:cubicBezTo>
                  <a:cubicBezTo>
                    <a:pt x="813" y="1050"/>
                    <a:pt x="835" y="994"/>
                    <a:pt x="869" y="926"/>
                  </a:cubicBezTo>
                  <a:cubicBezTo>
                    <a:pt x="937" y="746"/>
                    <a:pt x="993" y="554"/>
                    <a:pt x="1027" y="362"/>
                  </a:cubicBezTo>
                  <a:cubicBezTo>
                    <a:pt x="1038" y="272"/>
                    <a:pt x="1038" y="182"/>
                    <a:pt x="1050" y="103"/>
                  </a:cubicBezTo>
                  <a:lnTo>
                    <a:pt x="105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26"/>
            <p:cNvSpPr/>
            <p:nvPr/>
          </p:nvSpPr>
          <p:spPr>
            <a:xfrm>
              <a:off x="-222639" y="4696347"/>
              <a:ext cx="334620" cy="203003"/>
            </a:xfrm>
            <a:custGeom>
              <a:rect b="b" l="l" r="r" t="t"/>
              <a:pathLst>
                <a:path extrusionOk="0" h="5915" w="9750">
                  <a:moveTo>
                    <a:pt x="3350" y="0"/>
                  </a:moveTo>
                  <a:cubicBezTo>
                    <a:pt x="3142" y="0"/>
                    <a:pt x="2932" y="15"/>
                    <a:pt x="2720" y="46"/>
                  </a:cubicBezTo>
                  <a:cubicBezTo>
                    <a:pt x="1422" y="238"/>
                    <a:pt x="260" y="1028"/>
                    <a:pt x="23" y="2258"/>
                  </a:cubicBezTo>
                  <a:cubicBezTo>
                    <a:pt x="11" y="2315"/>
                    <a:pt x="11" y="2371"/>
                    <a:pt x="0" y="2427"/>
                  </a:cubicBezTo>
                  <a:cubicBezTo>
                    <a:pt x="79" y="2653"/>
                    <a:pt x="169" y="2879"/>
                    <a:pt x="271" y="3093"/>
                  </a:cubicBezTo>
                  <a:cubicBezTo>
                    <a:pt x="914" y="4312"/>
                    <a:pt x="2121" y="5057"/>
                    <a:pt x="3374" y="5564"/>
                  </a:cubicBezTo>
                  <a:cubicBezTo>
                    <a:pt x="4141" y="5869"/>
                    <a:pt x="5123" y="5914"/>
                    <a:pt x="5936" y="5914"/>
                  </a:cubicBezTo>
                  <a:cubicBezTo>
                    <a:pt x="7222" y="5892"/>
                    <a:pt x="8802" y="5722"/>
                    <a:pt x="9727" y="4820"/>
                  </a:cubicBezTo>
                  <a:cubicBezTo>
                    <a:pt x="9738" y="4797"/>
                    <a:pt x="9750" y="4763"/>
                    <a:pt x="9750" y="4741"/>
                  </a:cubicBezTo>
                  <a:cubicBezTo>
                    <a:pt x="9434" y="4131"/>
                    <a:pt x="9050" y="3567"/>
                    <a:pt x="8599" y="3048"/>
                  </a:cubicBezTo>
                  <a:cubicBezTo>
                    <a:pt x="7274" y="1538"/>
                    <a:pt x="5453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26"/>
            <p:cNvSpPr/>
            <p:nvPr/>
          </p:nvSpPr>
          <p:spPr>
            <a:xfrm>
              <a:off x="-84020" y="4742747"/>
              <a:ext cx="193668" cy="164667"/>
            </a:xfrm>
            <a:custGeom>
              <a:rect b="b" l="l" r="r" t="t"/>
              <a:pathLst>
                <a:path extrusionOk="0" h="4798" w="5643">
                  <a:moveTo>
                    <a:pt x="2735" y="1"/>
                  </a:moveTo>
                  <a:cubicBezTo>
                    <a:pt x="2715" y="1"/>
                    <a:pt x="2695" y="2"/>
                    <a:pt x="2675" y="3"/>
                  </a:cubicBezTo>
                  <a:cubicBezTo>
                    <a:pt x="2066" y="15"/>
                    <a:pt x="1637" y="771"/>
                    <a:pt x="1874" y="1324"/>
                  </a:cubicBezTo>
                  <a:cubicBezTo>
                    <a:pt x="1708" y="1197"/>
                    <a:pt x="1425" y="1048"/>
                    <a:pt x="1186" y="1048"/>
                  </a:cubicBezTo>
                  <a:cubicBezTo>
                    <a:pt x="1084" y="1048"/>
                    <a:pt x="989" y="1076"/>
                    <a:pt x="915" y="1143"/>
                  </a:cubicBezTo>
                  <a:cubicBezTo>
                    <a:pt x="576" y="1414"/>
                    <a:pt x="825" y="1910"/>
                    <a:pt x="881" y="2226"/>
                  </a:cubicBezTo>
                  <a:cubicBezTo>
                    <a:pt x="689" y="2283"/>
                    <a:pt x="170" y="2317"/>
                    <a:pt x="102" y="2576"/>
                  </a:cubicBezTo>
                  <a:cubicBezTo>
                    <a:pt x="12" y="2824"/>
                    <a:pt x="249" y="2937"/>
                    <a:pt x="497" y="2971"/>
                  </a:cubicBezTo>
                  <a:cubicBezTo>
                    <a:pt x="136" y="3005"/>
                    <a:pt x="1" y="3276"/>
                    <a:pt x="80" y="3581"/>
                  </a:cubicBezTo>
                  <a:cubicBezTo>
                    <a:pt x="238" y="4212"/>
                    <a:pt x="1400" y="4630"/>
                    <a:pt x="1953" y="4743"/>
                  </a:cubicBezTo>
                  <a:cubicBezTo>
                    <a:pt x="2117" y="4780"/>
                    <a:pt x="2283" y="4797"/>
                    <a:pt x="2452" y="4797"/>
                  </a:cubicBezTo>
                  <a:cubicBezTo>
                    <a:pt x="3552" y="4797"/>
                    <a:pt x="4733" y="4085"/>
                    <a:pt x="5643" y="3772"/>
                  </a:cubicBezTo>
                  <a:lnTo>
                    <a:pt x="5541" y="2768"/>
                  </a:lnTo>
                  <a:cubicBezTo>
                    <a:pt x="4955" y="2170"/>
                    <a:pt x="4492" y="1459"/>
                    <a:pt x="3950" y="850"/>
                  </a:cubicBezTo>
                  <a:cubicBezTo>
                    <a:pt x="3636" y="524"/>
                    <a:pt x="3227" y="1"/>
                    <a:pt x="2735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26"/>
            <p:cNvSpPr/>
            <p:nvPr/>
          </p:nvSpPr>
          <p:spPr>
            <a:xfrm>
              <a:off x="-226139" y="4779641"/>
              <a:ext cx="336954" cy="159828"/>
            </a:xfrm>
            <a:custGeom>
              <a:rect b="b" l="l" r="r" t="t"/>
              <a:pathLst>
                <a:path extrusionOk="0" h="4657" w="9818">
                  <a:moveTo>
                    <a:pt x="91" y="0"/>
                  </a:moveTo>
                  <a:lnTo>
                    <a:pt x="91" y="0"/>
                  </a:lnTo>
                  <a:cubicBezTo>
                    <a:pt x="0" y="869"/>
                    <a:pt x="181" y="1896"/>
                    <a:pt x="768" y="2528"/>
                  </a:cubicBezTo>
                  <a:cubicBezTo>
                    <a:pt x="1625" y="3487"/>
                    <a:pt x="2291" y="3905"/>
                    <a:pt x="3510" y="4390"/>
                  </a:cubicBezTo>
                  <a:cubicBezTo>
                    <a:pt x="3948" y="4572"/>
                    <a:pt x="4592" y="4656"/>
                    <a:pt x="5234" y="4656"/>
                  </a:cubicBezTo>
                  <a:cubicBezTo>
                    <a:pt x="5783" y="4656"/>
                    <a:pt x="6332" y="4595"/>
                    <a:pt x="6748" y="4480"/>
                  </a:cubicBezTo>
                  <a:cubicBezTo>
                    <a:pt x="7719" y="4221"/>
                    <a:pt x="9491" y="3352"/>
                    <a:pt x="9818" y="2393"/>
                  </a:cubicBezTo>
                  <a:lnTo>
                    <a:pt x="9818" y="2393"/>
                  </a:lnTo>
                  <a:cubicBezTo>
                    <a:pt x="8892" y="3295"/>
                    <a:pt x="7324" y="3465"/>
                    <a:pt x="6026" y="3487"/>
                  </a:cubicBezTo>
                  <a:cubicBezTo>
                    <a:pt x="5214" y="3487"/>
                    <a:pt x="4232" y="3442"/>
                    <a:pt x="3465" y="3137"/>
                  </a:cubicBezTo>
                  <a:cubicBezTo>
                    <a:pt x="2223" y="2630"/>
                    <a:pt x="1016" y="1885"/>
                    <a:pt x="362" y="666"/>
                  </a:cubicBezTo>
                  <a:cubicBezTo>
                    <a:pt x="260" y="452"/>
                    <a:pt x="170" y="226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26"/>
            <p:cNvSpPr/>
            <p:nvPr/>
          </p:nvSpPr>
          <p:spPr>
            <a:xfrm>
              <a:off x="-8894" y="4848556"/>
              <a:ext cx="135976" cy="35281"/>
            </a:xfrm>
            <a:custGeom>
              <a:rect b="b" l="l" r="r" t="t"/>
              <a:pathLst>
                <a:path extrusionOk="0" h="1028" w="3962">
                  <a:moveTo>
                    <a:pt x="3962" y="1"/>
                  </a:moveTo>
                  <a:lnTo>
                    <a:pt x="3962" y="1"/>
                  </a:lnTo>
                  <a:cubicBezTo>
                    <a:pt x="3905" y="12"/>
                    <a:pt x="3849" y="35"/>
                    <a:pt x="3792" y="57"/>
                  </a:cubicBezTo>
                  <a:cubicBezTo>
                    <a:pt x="3691" y="103"/>
                    <a:pt x="3533" y="159"/>
                    <a:pt x="3352" y="227"/>
                  </a:cubicBezTo>
                  <a:cubicBezTo>
                    <a:pt x="3172" y="294"/>
                    <a:pt x="2969" y="362"/>
                    <a:pt x="2732" y="441"/>
                  </a:cubicBezTo>
                  <a:cubicBezTo>
                    <a:pt x="2619" y="475"/>
                    <a:pt x="2506" y="509"/>
                    <a:pt x="2382" y="554"/>
                  </a:cubicBezTo>
                  <a:cubicBezTo>
                    <a:pt x="2269" y="588"/>
                    <a:pt x="2145" y="622"/>
                    <a:pt x="2021" y="655"/>
                  </a:cubicBezTo>
                  <a:cubicBezTo>
                    <a:pt x="1885" y="678"/>
                    <a:pt x="1773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74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5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69" y="881"/>
                    <a:pt x="170" y="926"/>
                  </a:cubicBezTo>
                  <a:cubicBezTo>
                    <a:pt x="238" y="949"/>
                    <a:pt x="306" y="960"/>
                    <a:pt x="373" y="971"/>
                  </a:cubicBezTo>
                  <a:cubicBezTo>
                    <a:pt x="452" y="994"/>
                    <a:pt x="543" y="1005"/>
                    <a:pt x="644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73" y="1017"/>
                    <a:pt x="1197" y="1017"/>
                    <a:pt x="1310" y="1005"/>
                  </a:cubicBezTo>
                  <a:cubicBezTo>
                    <a:pt x="1434" y="994"/>
                    <a:pt x="1558" y="971"/>
                    <a:pt x="1694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62" y="712"/>
                    <a:pt x="2799" y="622"/>
                  </a:cubicBezTo>
                  <a:cubicBezTo>
                    <a:pt x="3025" y="531"/>
                    <a:pt x="3228" y="430"/>
                    <a:pt x="3409" y="340"/>
                  </a:cubicBezTo>
                  <a:cubicBezTo>
                    <a:pt x="3601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26"/>
            <p:cNvSpPr/>
            <p:nvPr/>
          </p:nvSpPr>
          <p:spPr>
            <a:xfrm>
              <a:off x="8163" y="4852057"/>
              <a:ext cx="106152" cy="12046"/>
            </a:xfrm>
            <a:custGeom>
              <a:rect b="b" l="l" r="r" t="t"/>
              <a:pathLst>
                <a:path extrusionOk="0" h="351" w="3093">
                  <a:moveTo>
                    <a:pt x="3092" y="1"/>
                  </a:moveTo>
                  <a:lnTo>
                    <a:pt x="3092" y="1"/>
                  </a:lnTo>
                  <a:cubicBezTo>
                    <a:pt x="3092" y="1"/>
                    <a:pt x="3047" y="12"/>
                    <a:pt x="2957" y="12"/>
                  </a:cubicBezTo>
                  <a:cubicBezTo>
                    <a:pt x="2878" y="23"/>
                    <a:pt x="2754" y="57"/>
                    <a:pt x="2607" y="68"/>
                  </a:cubicBezTo>
                  <a:cubicBezTo>
                    <a:pt x="2539" y="68"/>
                    <a:pt x="2460" y="80"/>
                    <a:pt x="2381" y="91"/>
                  </a:cubicBezTo>
                  <a:cubicBezTo>
                    <a:pt x="2302" y="102"/>
                    <a:pt x="2212" y="102"/>
                    <a:pt x="2122" y="102"/>
                  </a:cubicBezTo>
                  <a:cubicBezTo>
                    <a:pt x="1941" y="125"/>
                    <a:pt x="1749" y="136"/>
                    <a:pt x="1558" y="136"/>
                  </a:cubicBezTo>
                  <a:lnTo>
                    <a:pt x="0" y="136"/>
                  </a:lnTo>
                  <a:cubicBezTo>
                    <a:pt x="0" y="136"/>
                    <a:pt x="57" y="159"/>
                    <a:pt x="136" y="181"/>
                  </a:cubicBezTo>
                  <a:cubicBezTo>
                    <a:pt x="215" y="192"/>
                    <a:pt x="339" y="226"/>
                    <a:pt x="486" y="260"/>
                  </a:cubicBezTo>
                  <a:cubicBezTo>
                    <a:pt x="632" y="283"/>
                    <a:pt x="802" y="305"/>
                    <a:pt x="982" y="328"/>
                  </a:cubicBezTo>
                  <a:cubicBezTo>
                    <a:pt x="1163" y="350"/>
                    <a:pt x="1366" y="350"/>
                    <a:pt x="1558" y="350"/>
                  </a:cubicBezTo>
                  <a:cubicBezTo>
                    <a:pt x="1659" y="339"/>
                    <a:pt x="1761" y="339"/>
                    <a:pt x="1851" y="328"/>
                  </a:cubicBezTo>
                  <a:cubicBezTo>
                    <a:pt x="1953" y="328"/>
                    <a:pt x="2043" y="317"/>
                    <a:pt x="2133" y="294"/>
                  </a:cubicBezTo>
                  <a:cubicBezTo>
                    <a:pt x="2235" y="283"/>
                    <a:pt x="2314" y="271"/>
                    <a:pt x="2404" y="249"/>
                  </a:cubicBezTo>
                  <a:cubicBezTo>
                    <a:pt x="2483" y="226"/>
                    <a:pt x="2562" y="204"/>
                    <a:pt x="2641" y="181"/>
                  </a:cubicBezTo>
                  <a:cubicBezTo>
                    <a:pt x="2754" y="147"/>
                    <a:pt x="2867" y="113"/>
                    <a:pt x="2968" y="57"/>
                  </a:cubicBezTo>
                  <a:lnTo>
                    <a:pt x="309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26"/>
            <p:cNvSpPr/>
            <p:nvPr/>
          </p:nvSpPr>
          <p:spPr>
            <a:xfrm>
              <a:off x="29853" y="4839290"/>
              <a:ext cx="92184" cy="14346"/>
            </a:xfrm>
            <a:custGeom>
              <a:rect b="b" l="l" r="r" t="t"/>
              <a:pathLst>
                <a:path extrusionOk="0" h="418" w="2686">
                  <a:moveTo>
                    <a:pt x="0" y="0"/>
                  </a:moveTo>
                  <a:lnTo>
                    <a:pt x="0" y="0"/>
                  </a:lnTo>
                  <a:cubicBezTo>
                    <a:pt x="124" y="68"/>
                    <a:pt x="260" y="113"/>
                    <a:pt x="395" y="158"/>
                  </a:cubicBezTo>
                  <a:lnTo>
                    <a:pt x="598" y="237"/>
                  </a:lnTo>
                  <a:cubicBezTo>
                    <a:pt x="666" y="248"/>
                    <a:pt x="745" y="271"/>
                    <a:pt x="824" y="282"/>
                  </a:cubicBezTo>
                  <a:cubicBezTo>
                    <a:pt x="971" y="316"/>
                    <a:pt x="1151" y="361"/>
                    <a:pt x="1321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201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12" y="192"/>
                    <a:pt x="1343" y="169"/>
                  </a:cubicBezTo>
                  <a:cubicBezTo>
                    <a:pt x="1174" y="147"/>
                    <a:pt x="1016" y="113"/>
                    <a:pt x="858" y="102"/>
                  </a:cubicBezTo>
                  <a:cubicBezTo>
                    <a:pt x="779" y="90"/>
                    <a:pt x="700" y="90"/>
                    <a:pt x="621" y="79"/>
                  </a:cubicBezTo>
                  <a:cubicBezTo>
                    <a:pt x="553" y="68"/>
                    <a:pt x="486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26"/>
            <p:cNvSpPr/>
            <p:nvPr/>
          </p:nvSpPr>
          <p:spPr>
            <a:xfrm>
              <a:off x="13963" y="4556973"/>
              <a:ext cx="189790" cy="307885"/>
            </a:xfrm>
            <a:custGeom>
              <a:rect b="b" l="l" r="r" t="t"/>
              <a:pathLst>
                <a:path extrusionOk="0" h="8971" w="5530">
                  <a:moveTo>
                    <a:pt x="2833" y="0"/>
                  </a:moveTo>
                  <a:cubicBezTo>
                    <a:pt x="2585" y="45"/>
                    <a:pt x="2348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57" y="6477"/>
                  </a:cubicBezTo>
                  <a:cubicBezTo>
                    <a:pt x="982" y="6929"/>
                    <a:pt x="1253" y="7357"/>
                    <a:pt x="1558" y="7775"/>
                  </a:cubicBezTo>
                  <a:cubicBezTo>
                    <a:pt x="1908" y="8237"/>
                    <a:pt x="2348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26" y="7448"/>
                    <a:pt x="4097" y="6872"/>
                  </a:cubicBezTo>
                  <a:cubicBezTo>
                    <a:pt x="4909" y="5123"/>
                    <a:pt x="5530" y="2516"/>
                    <a:pt x="4221" y="835"/>
                  </a:cubicBezTo>
                  <a:cubicBezTo>
                    <a:pt x="3871" y="395"/>
                    <a:pt x="3375" y="102"/>
                    <a:pt x="283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26"/>
            <p:cNvSpPr/>
            <p:nvPr/>
          </p:nvSpPr>
          <p:spPr>
            <a:xfrm>
              <a:off x="31672" y="4705853"/>
              <a:ext cx="152346" cy="171806"/>
            </a:xfrm>
            <a:custGeom>
              <a:rect b="b" l="l" r="r" t="t"/>
              <a:pathLst>
                <a:path extrusionOk="0" h="5006" w="4439">
                  <a:moveTo>
                    <a:pt x="1597" y="0"/>
                  </a:moveTo>
                  <a:cubicBezTo>
                    <a:pt x="1231" y="0"/>
                    <a:pt x="933" y="328"/>
                    <a:pt x="1053" y="875"/>
                  </a:cubicBezTo>
                  <a:cubicBezTo>
                    <a:pt x="938" y="688"/>
                    <a:pt x="818" y="612"/>
                    <a:pt x="702" y="612"/>
                  </a:cubicBezTo>
                  <a:cubicBezTo>
                    <a:pt x="329" y="612"/>
                    <a:pt x="1" y="1394"/>
                    <a:pt x="26" y="1755"/>
                  </a:cubicBezTo>
                  <a:cubicBezTo>
                    <a:pt x="105" y="3188"/>
                    <a:pt x="1391" y="4114"/>
                    <a:pt x="2362" y="5005"/>
                  </a:cubicBezTo>
                  <a:lnTo>
                    <a:pt x="2362" y="5005"/>
                  </a:lnTo>
                  <a:cubicBezTo>
                    <a:pt x="2263" y="4912"/>
                    <a:pt x="3288" y="3549"/>
                    <a:pt x="3389" y="3380"/>
                  </a:cubicBezTo>
                  <a:cubicBezTo>
                    <a:pt x="3829" y="2557"/>
                    <a:pt x="4438" y="1857"/>
                    <a:pt x="4044" y="864"/>
                  </a:cubicBezTo>
                  <a:cubicBezTo>
                    <a:pt x="3947" y="627"/>
                    <a:pt x="3643" y="342"/>
                    <a:pt x="3393" y="342"/>
                  </a:cubicBezTo>
                  <a:cubicBezTo>
                    <a:pt x="3262" y="342"/>
                    <a:pt x="3147" y="421"/>
                    <a:pt x="3084" y="627"/>
                  </a:cubicBezTo>
                  <a:cubicBezTo>
                    <a:pt x="2989" y="405"/>
                    <a:pt x="2683" y="6"/>
                    <a:pt x="2431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5" y="84"/>
                    <a:pt x="1782" y="0"/>
                    <a:pt x="1597" y="0"/>
                  </a:cubicBezTo>
                  <a:close/>
                  <a:moveTo>
                    <a:pt x="2362" y="5005"/>
                  </a:moveTo>
                  <a:lnTo>
                    <a:pt x="2362" y="5005"/>
                  </a:lnTo>
                  <a:cubicBezTo>
                    <a:pt x="2362" y="5005"/>
                    <a:pt x="2362" y="5005"/>
                    <a:pt x="2362" y="5005"/>
                  </a:cubicBezTo>
                  <a:cubicBezTo>
                    <a:pt x="2362" y="5005"/>
                    <a:pt x="2362" y="5005"/>
                    <a:pt x="2362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26"/>
            <p:cNvSpPr/>
            <p:nvPr/>
          </p:nvSpPr>
          <p:spPr>
            <a:xfrm>
              <a:off x="-29005" y="4555257"/>
              <a:ext cx="140232" cy="310768"/>
            </a:xfrm>
            <a:custGeom>
              <a:rect b="b" l="l" r="r" t="t"/>
              <a:pathLst>
                <a:path extrusionOk="0" h="9055" w="4086">
                  <a:moveTo>
                    <a:pt x="3583" y="1"/>
                  </a:moveTo>
                  <a:cubicBezTo>
                    <a:pt x="3287" y="1"/>
                    <a:pt x="2988" y="51"/>
                    <a:pt x="2708" y="152"/>
                  </a:cubicBezTo>
                  <a:cubicBezTo>
                    <a:pt x="858" y="806"/>
                    <a:pt x="0" y="3458"/>
                    <a:pt x="587" y="5196"/>
                  </a:cubicBezTo>
                  <a:cubicBezTo>
                    <a:pt x="1129" y="6922"/>
                    <a:pt x="2167" y="8592"/>
                    <a:pt x="4062" y="9055"/>
                  </a:cubicBezTo>
                  <a:cubicBezTo>
                    <a:pt x="4074" y="9044"/>
                    <a:pt x="4074" y="9032"/>
                    <a:pt x="4085" y="9021"/>
                  </a:cubicBezTo>
                  <a:cubicBezTo>
                    <a:pt x="3600" y="8694"/>
                    <a:pt x="3160" y="8287"/>
                    <a:pt x="2810" y="7825"/>
                  </a:cubicBezTo>
                  <a:cubicBezTo>
                    <a:pt x="2505" y="7407"/>
                    <a:pt x="2234" y="6979"/>
                    <a:pt x="2009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21" y="17"/>
                    <a:pt x="3752" y="1"/>
                    <a:pt x="3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26"/>
            <p:cNvSpPr/>
            <p:nvPr/>
          </p:nvSpPr>
          <p:spPr>
            <a:xfrm>
              <a:off x="42620" y="4736261"/>
              <a:ext cx="68983" cy="131720"/>
            </a:xfrm>
            <a:custGeom>
              <a:rect b="b" l="l" r="r" t="t"/>
              <a:pathLst>
                <a:path extrusionOk="0" h="3838" w="2010">
                  <a:moveTo>
                    <a:pt x="1" y="1"/>
                  </a:moveTo>
                  <a:cubicBezTo>
                    <a:pt x="1" y="1"/>
                    <a:pt x="46" y="271"/>
                    <a:pt x="136" y="678"/>
                  </a:cubicBezTo>
                  <a:cubicBezTo>
                    <a:pt x="193" y="881"/>
                    <a:pt x="249" y="1106"/>
                    <a:pt x="339" y="1355"/>
                  </a:cubicBezTo>
                  <a:cubicBezTo>
                    <a:pt x="418" y="1603"/>
                    <a:pt x="520" y="1862"/>
                    <a:pt x="633" y="2111"/>
                  </a:cubicBezTo>
                  <a:cubicBezTo>
                    <a:pt x="689" y="2246"/>
                    <a:pt x="757" y="2370"/>
                    <a:pt x="813" y="2494"/>
                  </a:cubicBezTo>
                  <a:cubicBezTo>
                    <a:pt x="881" y="2607"/>
                    <a:pt x="949" y="2720"/>
                    <a:pt x="1016" y="2844"/>
                  </a:cubicBezTo>
                  <a:cubicBezTo>
                    <a:pt x="1095" y="2957"/>
                    <a:pt x="1152" y="3059"/>
                    <a:pt x="1231" y="3149"/>
                  </a:cubicBezTo>
                  <a:cubicBezTo>
                    <a:pt x="1321" y="3239"/>
                    <a:pt x="1389" y="3329"/>
                    <a:pt x="1456" y="3408"/>
                  </a:cubicBezTo>
                  <a:cubicBezTo>
                    <a:pt x="1524" y="3476"/>
                    <a:pt x="1603" y="3544"/>
                    <a:pt x="1671" y="3600"/>
                  </a:cubicBezTo>
                  <a:cubicBezTo>
                    <a:pt x="1727" y="3645"/>
                    <a:pt x="1784" y="3691"/>
                    <a:pt x="1851" y="3736"/>
                  </a:cubicBezTo>
                  <a:cubicBezTo>
                    <a:pt x="1953" y="3792"/>
                    <a:pt x="2009" y="3837"/>
                    <a:pt x="2009" y="3837"/>
                  </a:cubicBezTo>
                  <a:cubicBezTo>
                    <a:pt x="2009" y="3837"/>
                    <a:pt x="1964" y="3781"/>
                    <a:pt x="1863" y="3702"/>
                  </a:cubicBezTo>
                  <a:cubicBezTo>
                    <a:pt x="1817" y="3645"/>
                    <a:pt x="1772" y="3600"/>
                    <a:pt x="1727" y="3544"/>
                  </a:cubicBezTo>
                  <a:cubicBezTo>
                    <a:pt x="1671" y="3476"/>
                    <a:pt x="1603" y="3397"/>
                    <a:pt x="1558" y="3329"/>
                  </a:cubicBezTo>
                  <a:cubicBezTo>
                    <a:pt x="1490" y="3250"/>
                    <a:pt x="1434" y="3149"/>
                    <a:pt x="1366" y="3059"/>
                  </a:cubicBezTo>
                  <a:cubicBezTo>
                    <a:pt x="1310" y="2957"/>
                    <a:pt x="1242" y="2844"/>
                    <a:pt x="1174" y="2743"/>
                  </a:cubicBezTo>
                  <a:cubicBezTo>
                    <a:pt x="1118" y="2630"/>
                    <a:pt x="1061" y="2517"/>
                    <a:pt x="994" y="2393"/>
                  </a:cubicBezTo>
                  <a:cubicBezTo>
                    <a:pt x="937" y="2280"/>
                    <a:pt x="881" y="2156"/>
                    <a:pt x="824" y="2032"/>
                  </a:cubicBezTo>
                  <a:cubicBezTo>
                    <a:pt x="712" y="1783"/>
                    <a:pt x="610" y="1513"/>
                    <a:pt x="509" y="1287"/>
                  </a:cubicBezTo>
                  <a:cubicBezTo>
                    <a:pt x="418" y="1061"/>
                    <a:pt x="328" y="824"/>
                    <a:pt x="260" y="633"/>
                  </a:cubicBezTo>
                  <a:cubicBezTo>
                    <a:pt x="181" y="441"/>
                    <a:pt x="114" y="294"/>
                    <a:pt x="68" y="170"/>
                  </a:cubicBezTo>
                  <a:cubicBezTo>
                    <a:pt x="23" y="5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26"/>
            <p:cNvSpPr/>
            <p:nvPr/>
          </p:nvSpPr>
          <p:spPr>
            <a:xfrm>
              <a:off x="65855" y="4721949"/>
              <a:ext cx="44582" cy="137108"/>
            </a:xfrm>
            <a:custGeom>
              <a:rect b="b" l="l" r="r" t="t"/>
              <a:pathLst>
                <a:path extrusionOk="0" h="3995" w="1299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18" y="2641"/>
                    <a:pt x="463" y="2765"/>
                    <a:pt x="509" y="2889"/>
                  </a:cubicBezTo>
                  <a:cubicBezTo>
                    <a:pt x="554" y="3002"/>
                    <a:pt x="621" y="3115"/>
                    <a:pt x="667" y="3216"/>
                  </a:cubicBezTo>
                  <a:cubicBezTo>
                    <a:pt x="723" y="3318"/>
                    <a:pt x="779" y="3408"/>
                    <a:pt x="847" y="3498"/>
                  </a:cubicBezTo>
                  <a:cubicBezTo>
                    <a:pt x="892" y="3577"/>
                    <a:pt x="949" y="3656"/>
                    <a:pt x="1016" y="3724"/>
                  </a:cubicBezTo>
                  <a:cubicBezTo>
                    <a:pt x="1050" y="3780"/>
                    <a:pt x="1107" y="3825"/>
                    <a:pt x="1152" y="3871"/>
                  </a:cubicBezTo>
                  <a:cubicBezTo>
                    <a:pt x="1197" y="3916"/>
                    <a:pt x="1242" y="3961"/>
                    <a:pt x="1298" y="3995"/>
                  </a:cubicBezTo>
                  <a:cubicBezTo>
                    <a:pt x="1298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49" y="3442"/>
                  </a:cubicBezTo>
                  <a:cubicBezTo>
                    <a:pt x="892" y="3351"/>
                    <a:pt x="858" y="3250"/>
                    <a:pt x="813" y="3148"/>
                  </a:cubicBezTo>
                  <a:cubicBezTo>
                    <a:pt x="768" y="3047"/>
                    <a:pt x="723" y="2934"/>
                    <a:pt x="689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94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80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26"/>
            <p:cNvSpPr/>
            <p:nvPr/>
          </p:nvSpPr>
          <p:spPr>
            <a:xfrm>
              <a:off x="83290" y="4766085"/>
              <a:ext cx="25603" cy="89095"/>
            </a:xfrm>
            <a:custGeom>
              <a:rect b="b" l="l" r="r" t="t"/>
              <a:pathLst>
                <a:path extrusionOk="0" h="2596" w="746">
                  <a:moveTo>
                    <a:pt x="396" y="0"/>
                  </a:moveTo>
                  <a:cubicBezTo>
                    <a:pt x="384" y="34"/>
                    <a:pt x="362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8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9" y="937"/>
                    <a:pt x="1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7" y="1829"/>
                  </a:cubicBezTo>
                  <a:cubicBezTo>
                    <a:pt x="350" y="1975"/>
                    <a:pt x="553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689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5" y="678"/>
                    <a:pt x="475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07" y="68"/>
                    <a:pt x="407" y="34"/>
                    <a:pt x="39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26"/>
            <p:cNvSpPr/>
            <p:nvPr/>
          </p:nvSpPr>
          <p:spPr>
            <a:xfrm>
              <a:off x="107314" y="4770341"/>
              <a:ext cx="13591" cy="63561"/>
            </a:xfrm>
            <a:custGeom>
              <a:rect b="b" l="l" r="r" t="t"/>
              <a:pathLst>
                <a:path extrusionOk="0" h="1852" w="396">
                  <a:moveTo>
                    <a:pt x="395" y="1"/>
                  </a:moveTo>
                  <a:lnTo>
                    <a:pt x="395" y="1"/>
                  </a:lnTo>
                  <a:cubicBezTo>
                    <a:pt x="339" y="91"/>
                    <a:pt x="294" y="181"/>
                    <a:pt x="248" y="271"/>
                  </a:cubicBezTo>
                  <a:cubicBezTo>
                    <a:pt x="203" y="362"/>
                    <a:pt x="169" y="463"/>
                    <a:pt x="136" y="565"/>
                  </a:cubicBezTo>
                  <a:cubicBezTo>
                    <a:pt x="113" y="666"/>
                    <a:pt x="90" y="779"/>
                    <a:pt x="57" y="903"/>
                  </a:cubicBezTo>
                  <a:cubicBezTo>
                    <a:pt x="23" y="1118"/>
                    <a:pt x="0" y="1332"/>
                    <a:pt x="11" y="1558"/>
                  </a:cubicBezTo>
                  <a:cubicBezTo>
                    <a:pt x="23" y="1659"/>
                    <a:pt x="34" y="1761"/>
                    <a:pt x="57" y="1851"/>
                  </a:cubicBezTo>
                  <a:cubicBezTo>
                    <a:pt x="90" y="1761"/>
                    <a:pt x="113" y="1659"/>
                    <a:pt x="136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48" y="1061"/>
                    <a:pt x="271" y="937"/>
                  </a:cubicBezTo>
                  <a:cubicBezTo>
                    <a:pt x="294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61" y="350"/>
                    <a:pt x="373" y="305"/>
                  </a:cubicBezTo>
                  <a:cubicBezTo>
                    <a:pt x="384" y="204"/>
                    <a:pt x="395" y="102"/>
                    <a:pt x="395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26"/>
            <p:cNvSpPr/>
            <p:nvPr/>
          </p:nvSpPr>
          <p:spPr>
            <a:xfrm>
              <a:off x="104980" y="4685913"/>
              <a:ext cx="288151" cy="198267"/>
            </a:xfrm>
            <a:custGeom>
              <a:rect b="b" l="l" r="r" t="t"/>
              <a:pathLst>
                <a:path extrusionOk="0" h="5777" w="8396">
                  <a:moveTo>
                    <a:pt x="5927" y="0"/>
                  </a:moveTo>
                  <a:cubicBezTo>
                    <a:pt x="5632" y="0"/>
                    <a:pt x="5337" y="23"/>
                    <a:pt x="5045" y="68"/>
                  </a:cubicBezTo>
                  <a:cubicBezTo>
                    <a:pt x="3589" y="305"/>
                    <a:pt x="2291" y="1332"/>
                    <a:pt x="1603" y="2607"/>
                  </a:cubicBezTo>
                  <a:cubicBezTo>
                    <a:pt x="1411" y="2991"/>
                    <a:pt x="734" y="4717"/>
                    <a:pt x="0" y="5361"/>
                  </a:cubicBezTo>
                  <a:lnTo>
                    <a:pt x="2043" y="5699"/>
                  </a:lnTo>
                  <a:cubicBezTo>
                    <a:pt x="2458" y="5749"/>
                    <a:pt x="2857" y="5777"/>
                    <a:pt x="3241" y="5777"/>
                  </a:cubicBezTo>
                  <a:cubicBezTo>
                    <a:pt x="4848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26"/>
            <p:cNvSpPr/>
            <p:nvPr/>
          </p:nvSpPr>
          <p:spPr>
            <a:xfrm>
              <a:off x="104980" y="4755549"/>
              <a:ext cx="183612" cy="129798"/>
            </a:xfrm>
            <a:custGeom>
              <a:rect b="b" l="l" r="r" t="t"/>
              <a:pathLst>
                <a:path extrusionOk="0" h="3782" w="5350">
                  <a:moveTo>
                    <a:pt x="3526" y="0"/>
                  </a:moveTo>
                  <a:cubicBezTo>
                    <a:pt x="3187" y="0"/>
                    <a:pt x="2838" y="141"/>
                    <a:pt x="2697" y="432"/>
                  </a:cubicBezTo>
                  <a:cubicBezTo>
                    <a:pt x="2702" y="150"/>
                    <a:pt x="2577" y="51"/>
                    <a:pt x="2408" y="51"/>
                  </a:cubicBezTo>
                  <a:cubicBezTo>
                    <a:pt x="2130" y="51"/>
                    <a:pt x="1732" y="320"/>
                    <a:pt x="1592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82" y="3781"/>
                    <a:pt x="2817" y="3781"/>
                  </a:cubicBezTo>
                  <a:cubicBezTo>
                    <a:pt x="2949" y="3781"/>
                    <a:pt x="3085" y="3771"/>
                    <a:pt x="3228" y="3749"/>
                  </a:cubicBezTo>
                  <a:cubicBezTo>
                    <a:pt x="3713" y="3693"/>
                    <a:pt x="4379" y="3241"/>
                    <a:pt x="4785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49" y="1650"/>
                    <a:pt x="5157" y="1018"/>
                    <a:pt x="4266" y="906"/>
                  </a:cubicBezTo>
                  <a:cubicBezTo>
                    <a:pt x="4516" y="312"/>
                    <a:pt x="4031" y="0"/>
                    <a:pt x="352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26"/>
            <p:cNvSpPr/>
            <p:nvPr/>
          </p:nvSpPr>
          <p:spPr>
            <a:xfrm>
              <a:off x="102646" y="4656570"/>
              <a:ext cx="264950" cy="212956"/>
            </a:xfrm>
            <a:custGeom>
              <a:rect b="b" l="l" r="r" t="t"/>
              <a:pathLst>
                <a:path extrusionOk="0" h="6205" w="7720">
                  <a:moveTo>
                    <a:pt x="5386" y="1"/>
                  </a:moveTo>
                  <a:cubicBezTo>
                    <a:pt x="4486" y="1"/>
                    <a:pt x="3555" y="277"/>
                    <a:pt x="2969" y="698"/>
                  </a:cubicBezTo>
                  <a:cubicBezTo>
                    <a:pt x="2032" y="1352"/>
                    <a:pt x="1648" y="2300"/>
                    <a:pt x="1208" y="3293"/>
                  </a:cubicBezTo>
                  <a:cubicBezTo>
                    <a:pt x="926" y="3869"/>
                    <a:pt x="700" y="4455"/>
                    <a:pt x="509" y="5065"/>
                  </a:cubicBezTo>
                  <a:cubicBezTo>
                    <a:pt x="328" y="5697"/>
                    <a:pt x="147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6" y="1149"/>
                    <a:pt x="5113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5" y="300"/>
                    <a:pt x="6322" y="1"/>
                    <a:pt x="53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26"/>
            <p:cNvSpPr/>
            <p:nvPr/>
          </p:nvSpPr>
          <p:spPr>
            <a:xfrm>
              <a:off x="112324" y="4747484"/>
              <a:ext cx="149155" cy="112741"/>
            </a:xfrm>
            <a:custGeom>
              <a:rect b="b" l="l" r="r" t="t"/>
              <a:pathLst>
                <a:path extrusionOk="0" h="3285" w="4346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83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1" y="836"/>
                    <a:pt x="2235" y="949"/>
                  </a:cubicBezTo>
                  <a:cubicBezTo>
                    <a:pt x="2100" y="1062"/>
                    <a:pt x="1976" y="1186"/>
                    <a:pt x="1851" y="1310"/>
                  </a:cubicBezTo>
                  <a:cubicBezTo>
                    <a:pt x="1615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92" y="2472"/>
                  </a:cubicBezTo>
                  <a:cubicBezTo>
                    <a:pt x="791" y="2585"/>
                    <a:pt x="701" y="2686"/>
                    <a:pt x="610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3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2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3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2" y="3231"/>
                  </a:cubicBezTo>
                  <a:lnTo>
                    <a:pt x="72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6" y="3127"/>
                    <a:pt x="385" y="3081"/>
                  </a:cubicBezTo>
                  <a:cubicBezTo>
                    <a:pt x="486" y="3014"/>
                    <a:pt x="588" y="2946"/>
                    <a:pt x="689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3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41" y="892"/>
                    <a:pt x="2766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1" y="260"/>
                    <a:pt x="3713" y="227"/>
                    <a:pt x="3826" y="193"/>
                  </a:cubicBezTo>
                  <a:cubicBezTo>
                    <a:pt x="3862" y="181"/>
                    <a:pt x="3897" y="177"/>
                    <a:pt x="3930" y="177"/>
                  </a:cubicBezTo>
                  <a:cubicBezTo>
                    <a:pt x="3976" y="177"/>
                    <a:pt x="4019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2" y="3231"/>
                  </a:moveTo>
                  <a:lnTo>
                    <a:pt x="72" y="3231"/>
                  </a:lnTo>
                  <a:cubicBezTo>
                    <a:pt x="62" y="3237"/>
                    <a:pt x="54" y="3243"/>
                    <a:pt x="46" y="3251"/>
                  </a:cubicBezTo>
                  <a:cubicBezTo>
                    <a:pt x="23" y="3262"/>
                    <a:pt x="57" y="3273"/>
                    <a:pt x="69" y="3285"/>
                  </a:cubicBezTo>
                  <a:cubicBezTo>
                    <a:pt x="77" y="3285"/>
                    <a:pt x="76" y="3261"/>
                    <a:pt x="72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26"/>
            <p:cNvSpPr/>
            <p:nvPr/>
          </p:nvSpPr>
          <p:spPr>
            <a:xfrm>
              <a:off x="123169" y="4811010"/>
              <a:ext cx="94140" cy="45337"/>
            </a:xfrm>
            <a:custGeom>
              <a:rect b="b" l="l" r="r" t="t"/>
              <a:pathLst>
                <a:path extrusionOk="0" h="1321" w="2743">
                  <a:moveTo>
                    <a:pt x="2743" y="0"/>
                  </a:moveTo>
                  <a:lnTo>
                    <a:pt x="2743" y="0"/>
                  </a:lnTo>
                  <a:cubicBezTo>
                    <a:pt x="2743" y="1"/>
                    <a:pt x="2697" y="12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95" y="215"/>
                  </a:cubicBezTo>
                  <a:cubicBezTo>
                    <a:pt x="1705" y="260"/>
                    <a:pt x="1626" y="294"/>
                    <a:pt x="1535" y="339"/>
                  </a:cubicBezTo>
                  <a:cubicBezTo>
                    <a:pt x="1457" y="384"/>
                    <a:pt x="1378" y="441"/>
                    <a:pt x="1287" y="486"/>
                  </a:cubicBezTo>
                  <a:cubicBezTo>
                    <a:pt x="1118" y="587"/>
                    <a:pt x="960" y="689"/>
                    <a:pt x="813" y="790"/>
                  </a:cubicBezTo>
                  <a:cubicBezTo>
                    <a:pt x="655" y="892"/>
                    <a:pt x="520" y="982"/>
                    <a:pt x="407" y="1061"/>
                  </a:cubicBezTo>
                  <a:cubicBezTo>
                    <a:pt x="283" y="1140"/>
                    <a:pt x="181" y="1197"/>
                    <a:pt x="114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6" y="1039"/>
                    <a:pt x="904" y="960"/>
                  </a:cubicBezTo>
                  <a:cubicBezTo>
                    <a:pt x="1062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9" y="68"/>
                    <a:pt x="2585" y="57"/>
                    <a:pt x="2619" y="46"/>
                  </a:cubicBezTo>
                  <a:cubicBezTo>
                    <a:pt x="2653" y="23"/>
                    <a:pt x="2698" y="12"/>
                    <a:pt x="2743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26"/>
            <p:cNvSpPr/>
            <p:nvPr/>
          </p:nvSpPr>
          <p:spPr>
            <a:xfrm>
              <a:off x="128215" y="4826900"/>
              <a:ext cx="99562" cy="30991"/>
            </a:xfrm>
            <a:custGeom>
              <a:rect b="b" l="l" r="r" t="t"/>
              <a:pathLst>
                <a:path extrusionOk="0" h="903" w="2901">
                  <a:moveTo>
                    <a:pt x="2901" y="0"/>
                  </a:moveTo>
                  <a:cubicBezTo>
                    <a:pt x="2743" y="0"/>
                    <a:pt x="2585" y="23"/>
                    <a:pt x="2427" y="45"/>
                  </a:cubicBezTo>
                  <a:cubicBezTo>
                    <a:pt x="2077" y="102"/>
                    <a:pt x="1738" y="181"/>
                    <a:pt x="1400" y="282"/>
                  </a:cubicBezTo>
                  <a:cubicBezTo>
                    <a:pt x="1219" y="339"/>
                    <a:pt x="1039" y="406"/>
                    <a:pt x="869" y="474"/>
                  </a:cubicBezTo>
                  <a:cubicBezTo>
                    <a:pt x="711" y="530"/>
                    <a:pt x="565" y="598"/>
                    <a:pt x="418" y="666"/>
                  </a:cubicBezTo>
                  <a:cubicBezTo>
                    <a:pt x="159" y="790"/>
                    <a:pt x="1" y="903"/>
                    <a:pt x="1" y="903"/>
                  </a:cubicBezTo>
                  <a:cubicBezTo>
                    <a:pt x="1" y="903"/>
                    <a:pt x="181" y="869"/>
                    <a:pt x="463" y="790"/>
                  </a:cubicBezTo>
                  <a:cubicBezTo>
                    <a:pt x="531" y="767"/>
                    <a:pt x="610" y="745"/>
                    <a:pt x="689" y="722"/>
                  </a:cubicBezTo>
                  <a:cubicBezTo>
                    <a:pt x="768" y="688"/>
                    <a:pt x="847" y="666"/>
                    <a:pt x="937" y="643"/>
                  </a:cubicBezTo>
                  <a:cubicBezTo>
                    <a:pt x="1106" y="598"/>
                    <a:pt x="1276" y="542"/>
                    <a:pt x="1456" y="485"/>
                  </a:cubicBezTo>
                  <a:cubicBezTo>
                    <a:pt x="1648" y="429"/>
                    <a:pt x="1829" y="372"/>
                    <a:pt x="1998" y="316"/>
                  </a:cubicBezTo>
                  <a:lnTo>
                    <a:pt x="2460" y="158"/>
                  </a:lnTo>
                  <a:cubicBezTo>
                    <a:pt x="2731" y="68"/>
                    <a:pt x="2901" y="0"/>
                    <a:pt x="290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26"/>
            <p:cNvSpPr/>
            <p:nvPr/>
          </p:nvSpPr>
          <p:spPr>
            <a:xfrm>
              <a:off x="103813" y="4860980"/>
              <a:ext cx="227748" cy="252424"/>
            </a:xfrm>
            <a:custGeom>
              <a:rect b="b" l="l" r="r" t="t"/>
              <a:pathLst>
                <a:path extrusionOk="0" h="7355" w="6636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3" y="1264"/>
                    <a:pt x="610" y="1648"/>
                    <a:pt x="779" y="2889"/>
                  </a:cubicBezTo>
                  <a:cubicBezTo>
                    <a:pt x="836" y="3306"/>
                    <a:pt x="689" y="4187"/>
                    <a:pt x="757" y="4581"/>
                  </a:cubicBezTo>
                  <a:cubicBezTo>
                    <a:pt x="802" y="4965"/>
                    <a:pt x="937" y="5157"/>
                    <a:pt x="1084" y="5529"/>
                  </a:cubicBezTo>
                  <a:cubicBezTo>
                    <a:pt x="1614" y="6782"/>
                    <a:pt x="3307" y="7312"/>
                    <a:pt x="4526" y="7346"/>
                  </a:cubicBezTo>
                  <a:cubicBezTo>
                    <a:pt x="4607" y="7352"/>
                    <a:pt x="4690" y="7355"/>
                    <a:pt x="4772" y="7355"/>
                  </a:cubicBezTo>
                  <a:cubicBezTo>
                    <a:pt x="4998" y="7355"/>
                    <a:pt x="5225" y="7334"/>
                    <a:pt x="5440" y="7301"/>
                  </a:cubicBezTo>
                  <a:cubicBezTo>
                    <a:pt x="6196" y="5924"/>
                    <a:pt x="6636" y="4480"/>
                    <a:pt x="5564" y="3002"/>
                  </a:cubicBezTo>
                  <a:cubicBezTo>
                    <a:pt x="4864" y="2043"/>
                    <a:pt x="4424" y="1569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26"/>
            <p:cNvSpPr/>
            <p:nvPr/>
          </p:nvSpPr>
          <p:spPr>
            <a:xfrm>
              <a:off x="80956" y="4857479"/>
              <a:ext cx="5457" cy="4668"/>
            </a:xfrm>
            <a:custGeom>
              <a:rect b="b" l="l" r="r" t="t"/>
              <a:pathLst>
                <a:path extrusionOk="0" h="136" w="159">
                  <a:moveTo>
                    <a:pt x="1" y="1"/>
                  </a:moveTo>
                  <a:lnTo>
                    <a:pt x="46" y="136"/>
                  </a:lnTo>
                  <a:cubicBezTo>
                    <a:pt x="80" y="113"/>
                    <a:pt x="114" y="102"/>
                    <a:pt x="159" y="80"/>
                  </a:cubicBezTo>
                  <a:cubicBezTo>
                    <a:pt x="102" y="57"/>
                    <a:pt x="57" y="23"/>
                    <a:pt x="1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26"/>
            <p:cNvSpPr/>
            <p:nvPr/>
          </p:nvSpPr>
          <p:spPr>
            <a:xfrm>
              <a:off x="103813" y="4860980"/>
              <a:ext cx="166967" cy="163844"/>
            </a:xfrm>
            <a:custGeom>
              <a:rect b="b" l="l" r="r" t="t"/>
              <a:pathLst>
                <a:path extrusionOk="0" h="4774" w="4865">
                  <a:moveTo>
                    <a:pt x="328" y="0"/>
                  </a:moveTo>
                  <a:cubicBezTo>
                    <a:pt x="215" y="23"/>
                    <a:pt x="113" y="57"/>
                    <a:pt x="1" y="90"/>
                  </a:cubicBezTo>
                  <a:cubicBezTo>
                    <a:pt x="633" y="1275"/>
                    <a:pt x="610" y="1659"/>
                    <a:pt x="779" y="2900"/>
                  </a:cubicBezTo>
                  <a:cubicBezTo>
                    <a:pt x="791" y="3126"/>
                    <a:pt x="791" y="3363"/>
                    <a:pt x="779" y="3600"/>
                  </a:cubicBezTo>
                  <a:cubicBezTo>
                    <a:pt x="858" y="3848"/>
                    <a:pt x="982" y="4062"/>
                    <a:pt x="1129" y="4153"/>
                  </a:cubicBezTo>
                  <a:cubicBezTo>
                    <a:pt x="1206" y="4195"/>
                    <a:pt x="1273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6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38" y="2201"/>
                    <a:pt x="4435" y="1828"/>
                    <a:pt x="4165" y="1512"/>
                  </a:cubicBezTo>
                  <a:cubicBezTo>
                    <a:pt x="3916" y="1343"/>
                    <a:pt x="3645" y="1185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26"/>
            <p:cNvSpPr/>
            <p:nvPr/>
          </p:nvSpPr>
          <p:spPr>
            <a:xfrm>
              <a:off x="115036" y="4857548"/>
              <a:ext cx="253316" cy="253625"/>
            </a:xfrm>
            <a:custGeom>
              <a:rect b="b" l="l" r="r" t="t"/>
              <a:pathLst>
                <a:path extrusionOk="0" h="7390" w="7381">
                  <a:moveTo>
                    <a:pt x="962" y="0"/>
                  </a:moveTo>
                  <a:cubicBezTo>
                    <a:pt x="649" y="0"/>
                    <a:pt x="324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97" y="1669"/>
                    <a:pt x="4537" y="2143"/>
                    <a:pt x="5237" y="3102"/>
                  </a:cubicBezTo>
                  <a:cubicBezTo>
                    <a:pt x="6309" y="4580"/>
                    <a:pt x="5869" y="6024"/>
                    <a:pt x="5124" y="7390"/>
                  </a:cubicBezTo>
                  <a:cubicBezTo>
                    <a:pt x="6681" y="7108"/>
                    <a:pt x="7381" y="5821"/>
                    <a:pt x="6975" y="4004"/>
                  </a:cubicBezTo>
                  <a:cubicBezTo>
                    <a:pt x="6523" y="1962"/>
                    <a:pt x="5372" y="1116"/>
                    <a:pt x="3194" y="416"/>
                  </a:cubicBezTo>
                  <a:cubicBezTo>
                    <a:pt x="3044" y="363"/>
                    <a:pt x="2081" y="0"/>
                    <a:pt x="9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26"/>
            <p:cNvSpPr/>
            <p:nvPr/>
          </p:nvSpPr>
          <p:spPr>
            <a:xfrm>
              <a:off x="125881" y="4873369"/>
              <a:ext cx="116619" cy="96439"/>
            </a:xfrm>
            <a:custGeom>
              <a:rect b="b" l="l" r="r" t="t"/>
              <a:pathLst>
                <a:path extrusionOk="0" h="2810" w="3398">
                  <a:moveTo>
                    <a:pt x="1" y="0"/>
                  </a:moveTo>
                  <a:cubicBezTo>
                    <a:pt x="1" y="0"/>
                    <a:pt x="69" y="34"/>
                    <a:pt x="170" y="102"/>
                  </a:cubicBezTo>
                  <a:cubicBezTo>
                    <a:pt x="272" y="169"/>
                    <a:pt x="430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994" y="598"/>
                    <a:pt x="1095" y="666"/>
                    <a:pt x="1208" y="745"/>
                  </a:cubicBezTo>
                  <a:cubicBezTo>
                    <a:pt x="1310" y="813"/>
                    <a:pt x="1423" y="892"/>
                    <a:pt x="1535" y="971"/>
                  </a:cubicBezTo>
                  <a:cubicBezTo>
                    <a:pt x="1637" y="1050"/>
                    <a:pt x="1750" y="1129"/>
                    <a:pt x="1863" y="1219"/>
                  </a:cubicBezTo>
                  <a:cubicBezTo>
                    <a:pt x="1964" y="1309"/>
                    <a:pt x="2066" y="1399"/>
                    <a:pt x="2179" y="1490"/>
                  </a:cubicBezTo>
                  <a:cubicBezTo>
                    <a:pt x="2280" y="1569"/>
                    <a:pt x="2371" y="1659"/>
                    <a:pt x="2461" y="1761"/>
                  </a:cubicBezTo>
                  <a:cubicBezTo>
                    <a:pt x="2551" y="1851"/>
                    <a:pt x="2641" y="1930"/>
                    <a:pt x="2732" y="2020"/>
                  </a:cubicBezTo>
                  <a:cubicBezTo>
                    <a:pt x="2811" y="2110"/>
                    <a:pt x="2878" y="2189"/>
                    <a:pt x="2946" y="2268"/>
                  </a:cubicBezTo>
                  <a:cubicBezTo>
                    <a:pt x="3093" y="2415"/>
                    <a:pt x="3194" y="2562"/>
                    <a:pt x="3273" y="2663"/>
                  </a:cubicBezTo>
                  <a:lnTo>
                    <a:pt x="3397" y="2810"/>
                  </a:lnTo>
                  <a:cubicBezTo>
                    <a:pt x="3397" y="2810"/>
                    <a:pt x="3364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8" y="2189"/>
                  </a:cubicBezTo>
                  <a:cubicBezTo>
                    <a:pt x="2991" y="2099"/>
                    <a:pt x="2923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60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70" y="339"/>
                    <a:pt x="757" y="294"/>
                    <a:pt x="667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9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26"/>
            <p:cNvSpPr/>
            <p:nvPr/>
          </p:nvSpPr>
          <p:spPr>
            <a:xfrm>
              <a:off x="111192" y="4864824"/>
              <a:ext cx="116585" cy="156122"/>
            </a:xfrm>
            <a:custGeom>
              <a:rect b="b" l="l" r="r" t="t"/>
              <a:pathLst>
                <a:path extrusionOk="0" h="4549" w="3397">
                  <a:moveTo>
                    <a:pt x="0" y="1"/>
                  </a:moveTo>
                  <a:cubicBezTo>
                    <a:pt x="0" y="1"/>
                    <a:pt x="68" y="69"/>
                    <a:pt x="192" y="170"/>
                  </a:cubicBezTo>
                  <a:cubicBezTo>
                    <a:pt x="316" y="272"/>
                    <a:pt x="474" y="430"/>
                    <a:pt x="677" y="610"/>
                  </a:cubicBezTo>
                  <a:cubicBezTo>
                    <a:pt x="869" y="791"/>
                    <a:pt x="1083" y="1017"/>
                    <a:pt x="1320" y="1265"/>
                  </a:cubicBezTo>
                  <a:cubicBezTo>
                    <a:pt x="1433" y="1389"/>
                    <a:pt x="1546" y="1524"/>
                    <a:pt x="1659" y="1660"/>
                  </a:cubicBezTo>
                  <a:cubicBezTo>
                    <a:pt x="1783" y="1784"/>
                    <a:pt x="1896" y="1931"/>
                    <a:pt x="2009" y="2066"/>
                  </a:cubicBezTo>
                  <a:cubicBezTo>
                    <a:pt x="2110" y="2213"/>
                    <a:pt x="2223" y="2348"/>
                    <a:pt x="2325" y="2495"/>
                  </a:cubicBezTo>
                  <a:cubicBezTo>
                    <a:pt x="2426" y="2630"/>
                    <a:pt x="2528" y="2777"/>
                    <a:pt x="2618" y="2912"/>
                  </a:cubicBezTo>
                  <a:cubicBezTo>
                    <a:pt x="2708" y="3059"/>
                    <a:pt x="2810" y="3183"/>
                    <a:pt x="2878" y="3318"/>
                  </a:cubicBezTo>
                  <a:cubicBezTo>
                    <a:pt x="2934" y="3465"/>
                    <a:pt x="3013" y="3589"/>
                    <a:pt x="3069" y="3713"/>
                  </a:cubicBezTo>
                  <a:cubicBezTo>
                    <a:pt x="3126" y="3815"/>
                    <a:pt x="3171" y="3928"/>
                    <a:pt x="3216" y="4041"/>
                  </a:cubicBezTo>
                  <a:cubicBezTo>
                    <a:pt x="3261" y="4142"/>
                    <a:pt x="3295" y="4232"/>
                    <a:pt x="3318" y="4311"/>
                  </a:cubicBezTo>
                  <a:cubicBezTo>
                    <a:pt x="3374" y="4458"/>
                    <a:pt x="3397" y="4548"/>
                    <a:pt x="3397" y="4548"/>
                  </a:cubicBezTo>
                  <a:cubicBezTo>
                    <a:pt x="3397" y="4548"/>
                    <a:pt x="3385" y="4458"/>
                    <a:pt x="3363" y="4300"/>
                  </a:cubicBezTo>
                  <a:cubicBezTo>
                    <a:pt x="3351" y="4221"/>
                    <a:pt x="3318" y="4131"/>
                    <a:pt x="3295" y="4018"/>
                  </a:cubicBezTo>
                  <a:cubicBezTo>
                    <a:pt x="3261" y="3894"/>
                    <a:pt x="3227" y="3781"/>
                    <a:pt x="3182" y="3657"/>
                  </a:cubicBezTo>
                  <a:cubicBezTo>
                    <a:pt x="3137" y="3533"/>
                    <a:pt x="3081" y="3397"/>
                    <a:pt x="3013" y="3251"/>
                  </a:cubicBezTo>
                  <a:cubicBezTo>
                    <a:pt x="2934" y="3115"/>
                    <a:pt x="2866" y="2957"/>
                    <a:pt x="2776" y="2811"/>
                  </a:cubicBezTo>
                  <a:cubicBezTo>
                    <a:pt x="2686" y="2664"/>
                    <a:pt x="2595" y="2517"/>
                    <a:pt x="2494" y="2371"/>
                  </a:cubicBezTo>
                  <a:cubicBezTo>
                    <a:pt x="2392" y="2213"/>
                    <a:pt x="2291" y="2055"/>
                    <a:pt x="2178" y="1919"/>
                  </a:cubicBezTo>
                  <a:cubicBezTo>
                    <a:pt x="2054" y="1795"/>
                    <a:pt x="1941" y="1637"/>
                    <a:pt x="1817" y="1513"/>
                  </a:cubicBezTo>
                  <a:cubicBezTo>
                    <a:pt x="1704" y="1378"/>
                    <a:pt x="1569" y="1253"/>
                    <a:pt x="1456" y="1129"/>
                  </a:cubicBezTo>
                  <a:cubicBezTo>
                    <a:pt x="1332" y="1005"/>
                    <a:pt x="1219" y="892"/>
                    <a:pt x="1095" y="791"/>
                  </a:cubicBezTo>
                  <a:cubicBezTo>
                    <a:pt x="970" y="689"/>
                    <a:pt x="858" y="588"/>
                    <a:pt x="756" y="509"/>
                  </a:cubicBezTo>
                  <a:cubicBezTo>
                    <a:pt x="655" y="430"/>
                    <a:pt x="553" y="351"/>
                    <a:pt x="451" y="283"/>
                  </a:cubicBezTo>
                  <a:cubicBezTo>
                    <a:pt x="372" y="227"/>
                    <a:pt x="293" y="170"/>
                    <a:pt x="214" y="125"/>
                  </a:cubicBezTo>
                  <a:cubicBezTo>
                    <a:pt x="79" y="4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26"/>
            <p:cNvSpPr/>
            <p:nvPr/>
          </p:nvSpPr>
          <p:spPr>
            <a:xfrm>
              <a:off x="110402" y="4865991"/>
              <a:ext cx="74406" cy="116997"/>
            </a:xfrm>
            <a:custGeom>
              <a:rect b="b" l="l" r="r" t="t"/>
              <a:pathLst>
                <a:path extrusionOk="0" h="3409" w="2168">
                  <a:moveTo>
                    <a:pt x="0" y="1"/>
                  </a:moveTo>
                  <a:cubicBezTo>
                    <a:pt x="0" y="1"/>
                    <a:pt x="34" y="57"/>
                    <a:pt x="102" y="136"/>
                  </a:cubicBezTo>
                  <a:cubicBezTo>
                    <a:pt x="136" y="181"/>
                    <a:pt x="170" y="238"/>
                    <a:pt x="226" y="294"/>
                  </a:cubicBezTo>
                  <a:cubicBezTo>
                    <a:pt x="271" y="362"/>
                    <a:pt x="316" y="430"/>
                    <a:pt x="373" y="509"/>
                  </a:cubicBezTo>
                  <a:lnTo>
                    <a:pt x="553" y="757"/>
                  </a:lnTo>
                  <a:cubicBezTo>
                    <a:pt x="610" y="847"/>
                    <a:pt x="678" y="949"/>
                    <a:pt x="745" y="1039"/>
                  </a:cubicBezTo>
                  <a:cubicBezTo>
                    <a:pt x="881" y="1231"/>
                    <a:pt x="1027" y="1445"/>
                    <a:pt x="1163" y="1660"/>
                  </a:cubicBezTo>
                  <a:cubicBezTo>
                    <a:pt x="1230" y="1761"/>
                    <a:pt x="1298" y="1863"/>
                    <a:pt x="1377" y="1976"/>
                  </a:cubicBezTo>
                  <a:cubicBezTo>
                    <a:pt x="1445" y="2077"/>
                    <a:pt x="1501" y="2179"/>
                    <a:pt x="1569" y="2280"/>
                  </a:cubicBezTo>
                  <a:cubicBezTo>
                    <a:pt x="1625" y="2382"/>
                    <a:pt x="1693" y="2483"/>
                    <a:pt x="1750" y="2574"/>
                  </a:cubicBezTo>
                  <a:cubicBezTo>
                    <a:pt x="1795" y="2664"/>
                    <a:pt x="1840" y="2743"/>
                    <a:pt x="1885" y="2833"/>
                  </a:cubicBezTo>
                  <a:cubicBezTo>
                    <a:pt x="1930" y="2923"/>
                    <a:pt x="1986" y="3002"/>
                    <a:pt x="2009" y="3070"/>
                  </a:cubicBezTo>
                  <a:lnTo>
                    <a:pt x="2088" y="3251"/>
                  </a:lnTo>
                  <a:cubicBezTo>
                    <a:pt x="2133" y="3352"/>
                    <a:pt x="2167" y="3409"/>
                    <a:pt x="2167" y="3409"/>
                  </a:cubicBezTo>
                  <a:cubicBezTo>
                    <a:pt x="2167" y="3409"/>
                    <a:pt x="2156" y="3341"/>
                    <a:pt x="2122" y="3239"/>
                  </a:cubicBezTo>
                  <a:cubicBezTo>
                    <a:pt x="2111" y="3183"/>
                    <a:pt x="2099" y="3115"/>
                    <a:pt x="2077" y="3036"/>
                  </a:cubicBezTo>
                  <a:cubicBezTo>
                    <a:pt x="2065" y="2957"/>
                    <a:pt x="2032" y="2867"/>
                    <a:pt x="1998" y="2788"/>
                  </a:cubicBezTo>
                  <a:cubicBezTo>
                    <a:pt x="1964" y="2698"/>
                    <a:pt x="1930" y="2596"/>
                    <a:pt x="1885" y="2495"/>
                  </a:cubicBezTo>
                  <a:cubicBezTo>
                    <a:pt x="1829" y="2404"/>
                    <a:pt x="1783" y="2291"/>
                    <a:pt x="1727" y="2190"/>
                  </a:cubicBezTo>
                  <a:cubicBezTo>
                    <a:pt x="1671" y="2077"/>
                    <a:pt x="1603" y="1976"/>
                    <a:pt x="1546" y="1863"/>
                  </a:cubicBezTo>
                  <a:cubicBezTo>
                    <a:pt x="1479" y="1750"/>
                    <a:pt x="1411" y="1648"/>
                    <a:pt x="1343" y="1535"/>
                  </a:cubicBezTo>
                  <a:cubicBezTo>
                    <a:pt x="1264" y="1434"/>
                    <a:pt x="1197" y="1321"/>
                    <a:pt x="1118" y="1219"/>
                  </a:cubicBezTo>
                  <a:cubicBezTo>
                    <a:pt x="1050" y="1118"/>
                    <a:pt x="971" y="1028"/>
                    <a:pt x="892" y="926"/>
                  </a:cubicBezTo>
                  <a:cubicBezTo>
                    <a:pt x="757" y="757"/>
                    <a:pt x="621" y="588"/>
                    <a:pt x="463" y="430"/>
                  </a:cubicBezTo>
                  <a:cubicBezTo>
                    <a:pt x="362" y="317"/>
                    <a:pt x="249" y="215"/>
                    <a:pt x="125" y="114"/>
                  </a:cubicBezTo>
                  <a:cubicBezTo>
                    <a:pt x="46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26"/>
            <p:cNvSpPr/>
            <p:nvPr/>
          </p:nvSpPr>
          <p:spPr>
            <a:xfrm>
              <a:off x="110402" y="4865991"/>
              <a:ext cx="44170" cy="103440"/>
            </a:xfrm>
            <a:custGeom>
              <a:rect b="b" l="l" r="r" t="t"/>
              <a:pathLst>
                <a:path extrusionOk="0" h="3014" w="1287">
                  <a:moveTo>
                    <a:pt x="0" y="1"/>
                  </a:moveTo>
                  <a:lnTo>
                    <a:pt x="68" y="102"/>
                  </a:lnTo>
                  <a:cubicBezTo>
                    <a:pt x="91" y="147"/>
                    <a:pt x="113" y="193"/>
                    <a:pt x="136" y="249"/>
                  </a:cubicBezTo>
                  <a:cubicBezTo>
                    <a:pt x="158" y="305"/>
                    <a:pt x="192" y="373"/>
                    <a:pt x="215" y="441"/>
                  </a:cubicBezTo>
                  <a:cubicBezTo>
                    <a:pt x="271" y="588"/>
                    <a:pt x="339" y="746"/>
                    <a:pt x="418" y="926"/>
                  </a:cubicBezTo>
                  <a:cubicBezTo>
                    <a:pt x="486" y="1118"/>
                    <a:pt x="565" y="1298"/>
                    <a:pt x="644" y="1490"/>
                  </a:cubicBezTo>
                  <a:cubicBezTo>
                    <a:pt x="723" y="1693"/>
                    <a:pt x="802" y="1885"/>
                    <a:pt x="869" y="2055"/>
                  </a:cubicBezTo>
                  <a:cubicBezTo>
                    <a:pt x="937" y="2224"/>
                    <a:pt x="1027" y="2393"/>
                    <a:pt x="1084" y="2540"/>
                  </a:cubicBezTo>
                  <a:cubicBezTo>
                    <a:pt x="1129" y="2675"/>
                    <a:pt x="1185" y="2799"/>
                    <a:pt x="1219" y="2878"/>
                  </a:cubicBezTo>
                  <a:cubicBezTo>
                    <a:pt x="1242" y="2923"/>
                    <a:pt x="1264" y="2969"/>
                    <a:pt x="1287" y="3014"/>
                  </a:cubicBezTo>
                  <a:cubicBezTo>
                    <a:pt x="1287" y="3014"/>
                    <a:pt x="1276" y="2957"/>
                    <a:pt x="1264" y="2867"/>
                  </a:cubicBezTo>
                  <a:cubicBezTo>
                    <a:pt x="1242" y="2743"/>
                    <a:pt x="1219" y="2619"/>
                    <a:pt x="1185" y="2506"/>
                  </a:cubicBezTo>
                  <a:cubicBezTo>
                    <a:pt x="1163" y="2348"/>
                    <a:pt x="1106" y="2167"/>
                    <a:pt x="1050" y="1987"/>
                  </a:cubicBezTo>
                  <a:cubicBezTo>
                    <a:pt x="993" y="1806"/>
                    <a:pt x="926" y="1614"/>
                    <a:pt x="835" y="1423"/>
                  </a:cubicBezTo>
                  <a:cubicBezTo>
                    <a:pt x="757" y="1242"/>
                    <a:pt x="678" y="1050"/>
                    <a:pt x="587" y="870"/>
                  </a:cubicBezTo>
                  <a:cubicBezTo>
                    <a:pt x="542" y="791"/>
                    <a:pt x="497" y="700"/>
                    <a:pt x="452" y="621"/>
                  </a:cubicBezTo>
                  <a:cubicBezTo>
                    <a:pt x="407" y="554"/>
                    <a:pt x="350" y="475"/>
                    <a:pt x="316" y="407"/>
                  </a:cubicBezTo>
                  <a:cubicBezTo>
                    <a:pt x="249" y="294"/>
                    <a:pt x="170" y="193"/>
                    <a:pt x="91" y="102"/>
                  </a:cubicBezTo>
                  <a:cubicBezTo>
                    <a:pt x="34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26"/>
            <p:cNvSpPr/>
            <p:nvPr/>
          </p:nvSpPr>
          <p:spPr>
            <a:xfrm>
              <a:off x="3646598" y="2273973"/>
              <a:ext cx="327276" cy="265328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1" y="5959"/>
                  </a:lnTo>
                  <a:lnTo>
                    <a:pt x="4605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26"/>
            <p:cNvSpPr/>
            <p:nvPr/>
          </p:nvSpPr>
          <p:spPr>
            <a:xfrm>
              <a:off x="3804607" y="2288318"/>
              <a:ext cx="938000" cy="603792"/>
            </a:xfrm>
            <a:custGeom>
              <a:rect b="b" l="l" r="r" t="t"/>
              <a:pathLst>
                <a:path extrusionOk="0" h="17593" w="27331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lnTo>
                    <a:pt x="26834" y="17592"/>
                  </a:lnTo>
                  <a:lnTo>
                    <a:pt x="27331" y="17468"/>
                  </a:lnTo>
                  <a:lnTo>
                    <a:pt x="27274" y="16701"/>
                  </a:lnTo>
                  <a:lnTo>
                    <a:pt x="16735" y="3668"/>
                  </a:ln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26"/>
            <p:cNvSpPr/>
            <p:nvPr/>
          </p:nvSpPr>
          <p:spPr>
            <a:xfrm>
              <a:off x="3804607" y="2288318"/>
              <a:ext cx="424504" cy="333076"/>
            </a:xfrm>
            <a:custGeom>
              <a:rect b="b" l="l" r="r" t="t"/>
              <a:pathLst>
                <a:path extrusionOk="0" h="9705" w="12369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cubicBezTo>
                    <a:pt x="6636" y="8904"/>
                    <a:pt x="7222" y="8193"/>
                    <a:pt x="7798" y="7899"/>
                  </a:cubicBez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26"/>
            <p:cNvSpPr/>
            <p:nvPr/>
          </p:nvSpPr>
          <p:spPr>
            <a:xfrm>
              <a:off x="3829386" y="1922948"/>
              <a:ext cx="1020128" cy="964907"/>
            </a:xfrm>
            <a:custGeom>
              <a:rect b="b" l="l" r="r" t="t"/>
              <a:pathLst>
                <a:path extrusionOk="0" h="28115" w="29724">
                  <a:moveTo>
                    <a:pt x="28649" y="0"/>
                  </a:moveTo>
                  <a:cubicBezTo>
                    <a:pt x="20607" y="0"/>
                    <a:pt x="12541" y="2806"/>
                    <a:pt x="5790" y="9180"/>
                  </a:cubicBezTo>
                  <a:cubicBezTo>
                    <a:pt x="3657" y="11188"/>
                    <a:pt x="1716" y="13389"/>
                    <a:pt x="1" y="15747"/>
                  </a:cubicBezTo>
                  <a:lnTo>
                    <a:pt x="6546" y="18794"/>
                  </a:lnTo>
                  <a:lnTo>
                    <a:pt x="26237" y="27945"/>
                  </a:lnTo>
                  <a:lnTo>
                    <a:pt x="26609" y="28114"/>
                  </a:lnTo>
                  <a:lnTo>
                    <a:pt x="26643" y="27776"/>
                  </a:lnTo>
                  <a:lnTo>
                    <a:pt x="28414" y="11922"/>
                  </a:lnTo>
                  <a:lnTo>
                    <a:pt x="29723" y="17"/>
                  </a:lnTo>
                  <a:cubicBezTo>
                    <a:pt x="29365" y="6"/>
                    <a:pt x="29007" y="0"/>
                    <a:pt x="28649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26"/>
            <p:cNvSpPr/>
            <p:nvPr/>
          </p:nvSpPr>
          <p:spPr>
            <a:xfrm>
              <a:off x="3670999" y="1789134"/>
              <a:ext cx="1193238" cy="674251"/>
            </a:xfrm>
            <a:custGeom>
              <a:rect b="b" l="l" r="r" t="t"/>
              <a:pathLst>
                <a:path extrusionOk="0" h="19646" w="34768">
                  <a:moveTo>
                    <a:pt x="34767" y="0"/>
                  </a:moveTo>
                  <a:cubicBezTo>
                    <a:pt x="31009" y="0"/>
                    <a:pt x="27274" y="463"/>
                    <a:pt x="23630" y="1377"/>
                  </a:cubicBezTo>
                  <a:cubicBezTo>
                    <a:pt x="23630" y="1377"/>
                    <a:pt x="8035" y="5225"/>
                    <a:pt x="0" y="17502"/>
                  </a:cubicBezTo>
                  <a:lnTo>
                    <a:pt x="4616" y="19646"/>
                  </a:lnTo>
                  <a:cubicBezTo>
                    <a:pt x="6331" y="17276"/>
                    <a:pt x="8261" y="15076"/>
                    <a:pt x="10393" y="13079"/>
                  </a:cubicBezTo>
                  <a:cubicBezTo>
                    <a:pt x="17145" y="6705"/>
                    <a:pt x="25210" y="3899"/>
                    <a:pt x="33262" y="3899"/>
                  </a:cubicBezTo>
                  <a:cubicBezTo>
                    <a:pt x="33621" y="3899"/>
                    <a:pt x="33980" y="3905"/>
                    <a:pt x="34338" y="3916"/>
                  </a:cubicBezTo>
                  <a:lnTo>
                    <a:pt x="34767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26"/>
            <p:cNvSpPr/>
            <p:nvPr/>
          </p:nvSpPr>
          <p:spPr>
            <a:xfrm>
              <a:off x="3829386" y="1922948"/>
              <a:ext cx="1020128" cy="645010"/>
            </a:xfrm>
            <a:custGeom>
              <a:rect b="b" l="l" r="r" t="t"/>
              <a:pathLst>
                <a:path extrusionOk="0" h="18794" w="29724">
                  <a:moveTo>
                    <a:pt x="28647" y="0"/>
                  </a:moveTo>
                  <a:cubicBezTo>
                    <a:pt x="20595" y="0"/>
                    <a:pt x="12530" y="2806"/>
                    <a:pt x="5778" y="9180"/>
                  </a:cubicBezTo>
                  <a:cubicBezTo>
                    <a:pt x="3646" y="11177"/>
                    <a:pt x="1716" y="13377"/>
                    <a:pt x="1" y="15747"/>
                  </a:cubicBezTo>
                  <a:lnTo>
                    <a:pt x="6534" y="18794"/>
                  </a:lnTo>
                  <a:cubicBezTo>
                    <a:pt x="6602" y="18748"/>
                    <a:pt x="6681" y="18703"/>
                    <a:pt x="6737" y="18669"/>
                  </a:cubicBezTo>
                  <a:cubicBezTo>
                    <a:pt x="9750" y="17315"/>
                    <a:pt x="12402" y="18478"/>
                    <a:pt x="14275" y="15284"/>
                  </a:cubicBezTo>
                  <a:cubicBezTo>
                    <a:pt x="16182" y="12305"/>
                    <a:pt x="16487" y="7160"/>
                    <a:pt x="21350" y="7103"/>
                  </a:cubicBezTo>
                  <a:cubicBezTo>
                    <a:pt x="24487" y="7148"/>
                    <a:pt x="26270" y="9981"/>
                    <a:pt x="28403" y="11922"/>
                  </a:cubicBezTo>
                  <a:lnTo>
                    <a:pt x="29723" y="17"/>
                  </a:lnTo>
                  <a:cubicBezTo>
                    <a:pt x="29365" y="6"/>
                    <a:pt x="29006" y="0"/>
                    <a:pt x="28647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26"/>
            <p:cNvSpPr/>
            <p:nvPr/>
          </p:nvSpPr>
          <p:spPr>
            <a:xfrm>
              <a:off x="3670622" y="1787589"/>
              <a:ext cx="1193615" cy="602213"/>
            </a:xfrm>
            <a:custGeom>
              <a:rect b="b" l="l" r="r" t="t"/>
              <a:pathLst>
                <a:path extrusionOk="0" h="17547" w="34779">
                  <a:moveTo>
                    <a:pt x="33029" y="0"/>
                  </a:moveTo>
                  <a:cubicBezTo>
                    <a:pt x="32476" y="0"/>
                    <a:pt x="31799" y="11"/>
                    <a:pt x="31032" y="68"/>
                  </a:cubicBezTo>
                  <a:cubicBezTo>
                    <a:pt x="30253" y="113"/>
                    <a:pt x="29396" y="192"/>
                    <a:pt x="28448" y="305"/>
                  </a:cubicBezTo>
                  <a:cubicBezTo>
                    <a:pt x="27500" y="406"/>
                    <a:pt x="26484" y="587"/>
                    <a:pt x="25412" y="801"/>
                  </a:cubicBezTo>
                  <a:cubicBezTo>
                    <a:pt x="24284" y="1004"/>
                    <a:pt x="23167" y="1286"/>
                    <a:pt x="22072" y="1625"/>
                  </a:cubicBezTo>
                  <a:cubicBezTo>
                    <a:pt x="19702" y="2404"/>
                    <a:pt x="17400" y="3340"/>
                    <a:pt x="15177" y="4469"/>
                  </a:cubicBezTo>
                  <a:cubicBezTo>
                    <a:pt x="14049" y="5033"/>
                    <a:pt x="12932" y="5642"/>
                    <a:pt x="11860" y="6285"/>
                  </a:cubicBezTo>
                  <a:cubicBezTo>
                    <a:pt x="10777" y="6929"/>
                    <a:pt x="9761" y="7617"/>
                    <a:pt x="8802" y="8316"/>
                  </a:cubicBezTo>
                  <a:cubicBezTo>
                    <a:pt x="7843" y="9016"/>
                    <a:pt x="6940" y="9738"/>
                    <a:pt x="6128" y="10460"/>
                  </a:cubicBezTo>
                  <a:cubicBezTo>
                    <a:pt x="5315" y="11183"/>
                    <a:pt x="4559" y="11882"/>
                    <a:pt x="3905" y="12571"/>
                  </a:cubicBezTo>
                  <a:cubicBezTo>
                    <a:pt x="3239" y="13259"/>
                    <a:pt x="2675" y="13913"/>
                    <a:pt x="2178" y="14511"/>
                  </a:cubicBezTo>
                  <a:lnTo>
                    <a:pt x="1512" y="15358"/>
                  </a:lnTo>
                  <a:lnTo>
                    <a:pt x="971" y="16103"/>
                  </a:lnTo>
                  <a:cubicBezTo>
                    <a:pt x="632" y="16543"/>
                    <a:pt x="418" y="16926"/>
                    <a:pt x="248" y="17163"/>
                  </a:cubicBezTo>
                  <a:lnTo>
                    <a:pt x="0" y="17547"/>
                  </a:lnTo>
                  <a:lnTo>
                    <a:pt x="260" y="17175"/>
                  </a:lnTo>
                  <a:cubicBezTo>
                    <a:pt x="440" y="16938"/>
                    <a:pt x="677" y="16565"/>
                    <a:pt x="1027" y="16148"/>
                  </a:cubicBezTo>
                  <a:cubicBezTo>
                    <a:pt x="1196" y="15933"/>
                    <a:pt x="1388" y="15685"/>
                    <a:pt x="1591" y="15425"/>
                  </a:cubicBezTo>
                  <a:lnTo>
                    <a:pt x="2291" y="14602"/>
                  </a:lnTo>
                  <a:cubicBezTo>
                    <a:pt x="2799" y="14026"/>
                    <a:pt x="3385" y="13394"/>
                    <a:pt x="4063" y="12729"/>
                  </a:cubicBezTo>
                  <a:cubicBezTo>
                    <a:pt x="4740" y="12063"/>
                    <a:pt x="5484" y="11363"/>
                    <a:pt x="6319" y="10675"/>
                  </a:cubicBezTo>
                  <a:cubicBezTo>
                    <a:pt x="7154" y="9987"/>
                    <a:pt x="8057" y="9287"/>
                    <a:pt x="9016" y="8610"/>
                  </a:cubicBezTo>
                  <a:cubicBezTo>
                    <a:pt x="11047" y="7199"/>
                    <a:pt x="13169" y="5936"/>
                    <a:pt x="15381" y="4852"/>
                  </a:cubicBezTo>
                  <a:cubicBezTo>
                    <a:pt x="17592" y="3758"/>
                    <a:pt x="19883" y="2832"/>
                    <a:pt x="22230" y="2088"/>
                  </a:cubicBezTo>
                  <a:cubicBezTo>
                    <a:pt x="23302" y="1738"/>
                    <a:pt x="24408" y="1456"/>
                    <a:pt x="25514" y="1230"/>
                  </a:cubicBezTo>
                  <a:cubicBezTo>
                    <a:pt x="26563" y="1004"/>
                    <a:pt x="27579" y="835"/>
                    <a:pt x="28504" y="677"/>
                  </a:cubicBezTo>
                  <a:cubicBezTo>
                    <a:pt x="29441" y="519"/>
                    <a:pt x="30298" y="406"/>
                    <a:pt x="31066" y="327"/>
                  </a:cubicBezTo>
                  <a:lnTo>
                    <a:pt x="32126" y="214"/>
                  </a:lnTo>
                  <a:cubicBezTo>
                    <a:pt x="32465" y="192"/>
                    <a:pt x="32758" y="169"/>
                    <a:pt x="33040" y="147"/>
                  </a:cubicBezTo>
                  <a:cubicBezTo>
                    <a:pt x="33593" y="90"/>
                    <a:pt x="34033" y="90"/>
                    <a:pt x="34327" y="68"/>
                  </a:cubicBezTo>
                  <a:lnTo>
                    <a:pt x="34778" y="45"/>
                  </a:lnTo>
                  <a:lnTo>
                    <a:pt x="34315" y="23"/>
                  </a:lnTo>
                  <a:cubicBezTo>
                    <a:pt x="34022" y="11"/>
                    <a:pt x="33582" y="11"/>
                    <a:pt x="33029" y="0"/>
                  </a:cubicBez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26"/>
            <p:cNvSpPr/>
            <p:nvPr/>
          </p:nvSpPr>
          <p:spPr>
            <a:xfrm>
              <a:off x="4356850" y="2633372"/>
              <a:ext cx="88717" cy="69361"/>
            </a:xfrm>
            <a:custGeom>
              <a:rect b="b" l="l" r="r" t="t"/>
              <a:pathLst>
                <a:path extrusionOk="0" h="2021" w="2585">
                  <a:moveTo>
                    <a:pt x="1" y="1"/>
                  </a:moveTo>
                  <a:lnTo>
                    <a:pt x="1" y="1"/>
                  </a:lnTo>
                  <a:cubicBezTo>
                    <a:pt x="91" y="147"/>
                    <a:pt x="193" y="294"/>
                    <a:pt x="317" y="418"/>
                  </a:cubicBezTo>
                  <a:cubicBezTo>
                    <a:pt x="576" y="700"/>
                    <a:pt x="858" y="960"/>
                    <a:pt x="1174" y="1174"/>
                  </a:cubicBezTo>
                  <a:cubicBezTo>
                    <a:pt x="1332" y="1298"/>
                    <a:pt x="1490" y="1411"/>
                    <a:pt x="1660" y="1513"/>
                  </a:cubicBezTo>
                  <a:cubicBezTo>
                    <a:pt x="1818" y="1603"/>
                    <a:pt x="1976" y="1693"/>
                    <a:pt x="2111" y="1772"/>
                  </a:cubicBezTo>
                  <a:cubicBezTo>
                    <a:pt x="2258" y="1874"/>
                    <a:pt x="2427" y="1953"/>
                    <a:pt x="2585" y="2021"/>
                  </a:cubicBezTo>
                  <a:cubicBezTo>
                    <a:pt x="2506" y="1863"/>
                    <a:pt x="2404" y="1716"/>
                    <a:pt x="2303" y="1569"/>
                  </a:cubicBezTo>
                  <a:cubicBezTo>
                    <a:pt x="2055" y="1276"/>
                    <a:pt x="1772" y="1005"/>
                    <a:pt x="1456" y="791"/>
                  </a:cubicBezTo>
                  <a:cubicBezTo>
                    <a:pt x="1141" y="565"/>
                    <a:pt x="825" y="373"/>
                    <a:pt x="486" y="204"/>
                  </a:cubicBezTo>
                  <a:cubicBezTo>
                    <a:pt x="328" y="125"/>
                    <a:pt x="159" y="57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26"/>
            <p:cNvSpPr/>
            <p:nvPr/>
          </p:nvSpPr>
          <p:spPr>
            <a:xfrm>
              <a:off x="4131848" y="2561334"/>
              <a:ext cx="246726" cy="123209"/>
            </a:xfrm>
            <a:custGeom>
              <a:rect b="b" l="l" r="r" t="t"/>
              <a:pathLst>
                <a:path extrusionOk="0" h="3590" w="7189">
                  <a:moveTo>
                    <a:pt x="1" y="1"/>
                  </a:moveTo>
                  <a:cubicBezTo>
                    <a:pt x="1" y="1"/>
                    <a:pt x="102" y="80"/>
                    <a:pt x="283" y="204"/>
                  </a:cubicBezTo>
                  <a:cubicBezTo>
                    <a:pt x="463" y="328"/>
                    <a:pt x="723" y="509"/>
                    <a:pt x="1039" y="723"/>
                  </a:cubicBezTo>
                  <a:cubicBezTo>
                    <a:pt x="1197" y="825"/>
                    <a:pt x="1366" y="949"/>
                    <a:pt x="1558" y="1050"/>
                  </a:cubicBezTo>
                  <a:cubicBezTo>
                    <a:pt x="1750" y="1152"/>
                    <a:pt x="1953" y="1253"/>
                    <a:pt x="2156" y="1366"/>
                  </a:cubicBezTo>
                  <a:cubicBezTo>
                    <a:pt x="2573" y="1592"/>
                    <a:pt x="3036" y="1818"/>
                    <a:pt x="3488" y="2021"/>
                  </a:cubicBezTo>
                  <a:cubicBezTo>
                    <a:pt x="3939" y="2224"/>
                    <a:pt x="4390" y="2438"/>
                    <a:pt x="4830" y="2619"/>
                  </a:cubicBezTo>
                  <a:cubicBezTo>
                    <a:pt x="5045" y="2709"/>
                    <a:pt x="5248" y="2788"/>
                    <a:pt x="5451" y="2878"/>
                  </a:cubicBezTo>
                  <a:cubicBezTo>
                    <a:pt x="5654" y="2980"/>
                    <a:pt x="5835" y="3059"/>
                    <a:pt x="6015" y="3127"/>
                  </a:cubicBezTo>
                  <a:cubicBezTo>
                    <a:pt x="6354" y="3273"/>
                    <a:pt x="6658" y="3386"/>
                    <a:pt x="6861" y="3465"/>
                  </a:cubicBezTo>
                  <a:cubicBezTo>
                    <a:pt x="7065" y="3544"/>
                    <a:pt x="7189" y="3589"/>
                    <a:pt x="7189" y="3589"/>
                  </a:cubicBezTo>
                  <a:cubicBezTo>
                    <a:pt x="7189" y="3589"/>
                    <a:pt x="7076" y="3510"/>
                    <a:pt x="6895" y="3386"/>
                  </a:cubicBezTo>
                  <a:cubicBezTo>
                    <a:pt x="6704" y="3262"/>
                    <a:pt x="6455" y="3081"/>
                    <a:pt x="6128" y="2878"/>
                  </a:cubicBezTo>
                  <a:cubicBezTo>
                    <a:pt x="5812" y="2686"/>
                    <a:pt x="5440" y="2461"/>
                    <a:pt x="5011" y="2235"/>
                  </a:cubicBezTo>
                  <a:cubicBezTo>
                    <a:pt x="4593" y="2021"/>
                    <a:pt x="4142" y="1795"/>
                    <a:pt x="3679" y="1581"/>
                  </a:cubicBezTo>
                  <a:cubicBezTo>
                    <a:pt x="3228" y="1377"/>
                    <a:pt x="2777" y="1163"/>
                    <a:pt x="2337" y="983"/>
                  </a:cubicBezTo>
                  <a:lnTo>
                    <a:pt x="1716" y="723"/>
                  </a:lnTo>
                  <a:lnTo>
                    <a:pt x="1163" y="475"/>
                  </a:lnTo>
                  <a:cubicBezTo>
                    <a:pt x="824" y="317"/>
                    <a:pt x="531" y="204"/>
                    <a:pt x="328" y="125"/>
                  </a:cubicBezTo>
                  <a:cubicBezTo>
                    <a:pt x="125" y="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26"/>
            <p:cNvSpPr/>
            <p:nvPr/>
          </p:nvSpPr>
          <p:spPr>
            <a:xfrm>
              <a:off x="4360729" y="2399481"/>
              <a:ext cx="134809" cy="204890"/>
            </a:xfrm>
            <a:custGeom>
              <a:rect b="b" l="l" r="r" t="t"/>
              <a:pathLst>
                <a:path extrusionOk="0" h="5970" w="3928">
                  <a:moveTo>
                    <a:pt x="1" y="0"/>
                  </a:moveTo>
                  <a:cubicBezTo>
                    <a:pt x="1" y="0"/>
                    <a:pt x="170" y="418"/>
                    <a:pt x="475" y="1016"/>
                  </a:cubicBezTo>
                  <a:cubicBezTo>
                    <a:pt x="633" y="1332"/>
                    <a:pt x="813" y="1670"/>
                    <a:pt x="1028" y="2031"/>
                  </a:cubicBezTo>
                  <a:cubicBezTo>
                    <a:pt x="1231" y="2404"/>
                    <a:pt x="1456" y="2787"/>
                    <a:pt x="1716" y="3160"/>
                  </a:cubicBezTo>
                  <a:cubicBezTo>
                    <a:pt x="2212" y="3893"/>
                    <a:pt x="2754" y="4604"/>
                    <a:pt x="3183" y="5123"/>
                  </a:cubicBezTo>
                  <a:cubicBezTo>
                    <a:pt x="3600" y="5642"/>
                    <a:pt x="3928" y="5969"/>
                    <a:pt x="3928" y="5969"/>
                  </a:cubicBezTo>
                  <a:cubicBezTo>
                    <a:pt x="3928" y="5969"/>
                    <a:pt x="3724" y="5552"/>
                    <a:pt x="3397" y="4965"/>
                  </a:cubicBezTo>
                  <a:cubicBezTo>
                    <a:pt x="3070" y="4378"/>
                    <a:pt x="2596" y="3622"/>
                    <a:pt x="2100" y="2889"/>
                  </a:cubicBezTo>
                  <a:cubicBezTo>
                    <a:pt x="1840" y="2516"/>
                    <a:pt x="1614" y="2144"/>
                    <a:pt x="1377" y="1805"/>
                  </a:cubicBezTo>
                  <a:cubicBezTo>
                    <a:pt x="1140" y="1456"/>
                    <a:pt x="915" y="1140"/>
                    <a:pt x="712" y="880"/>
                  </a:cubicBezTo>
                  <a:cubicBezTo>
                    <a:pt x="317" y="35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26"/>
            <p:cNvSpPr/>
            <p:nvPr/>
          </p:nvSpPr>
          <p:spPr>
            <a:xfrm>
              <a:off x="4734061" y="2222493"/>
              <a:ext cx="19391" cy="302496"/>
            </a:xfrm>
            <a:custGeom>
              <a:rect b="b" l="l" r="r" t="t"/>
              <a:pathLst>
                <a:path extrusionOk="0" h="8814" w="565">
                  <a:moveTo>
                    <a:pt x="170" y="0"/>
                  </a:moveTo>
                  <a:cubicBezTo>
                    <a:pt x="170" y="0"/>
                    <a:pt x="147" y="136"/>
                    <a:pt x="136" y="384"/>
                  </a:cubicBezTo>
                  <a:cubicBezTo>
                    <a:pt x="113" y="621"/>
                    <a:pt x="80" y="971"/>
                    <a:pt x="68" y="1377"/>
                  </a:cubicBezTo>
                  <a:cubicBezTo>
                    <a:pt x="23" y="2212"/>
                    <a:pt x="1" y="3306"/>
                    <a:pt x="46" y="4412"/>
                  </a:cubicBezTo>
                  <a:cubicBezTo>
                    <a:pt x="80" y="5518"/>
                    <a:pt x="136" y="6613"/>
                    <a:pt x="215" y="7436"/>
                  </a:cubicBezTo>
                  <a:cubicBezTo>
                    <a:pt x="260" y="7854"/>
                    <a:pt x="305" y="8192"/>
                    <a:pt x="339" y="8429"/>
                  </a:cubicBezTo>
                  <a:cubicBezTo>
                    <a:pt x="373" y="8666"/>
                    <a:pt x="396" y="8813"/>
                    <a:pt x="396" y="8813"/>
                  </a:cubicBezTo>
                  <a:cubicBezTo>
                    <a:pt x="396" y="8813"/>
                    <a:pt x="418" y="8678"/>
                    <a:pt x="429" y="8429"/>
                  </a:cubicBezTo>
                  <a:cubicBezTo>
                    <a:pt x="441" y="8192"/>
                    <a:pt x="475" y="7843"/>
                    <a:pt x="497" y="7425"/>
                  </a:cubicBezTo>
                  <a:cubicBezTo>
                    <a:pt x="531" y="6601"/>
                    <a:pt x="565" y="5507"/>
                    <a:pt x="520" y="4401"/>
                  </a:cubicBezTo>
                  <a:cubicBezTo>
                    <a:pt x="486" y="3295"/>
                    <a:pt x="418" y="2201"/>
                    <a:pt x="339" y="1377"/>
                  </a:cubicBezTo>
                  <a:cubicBezTo>
                    <a:pt x="305" y="959"/>
                    <a:pt x="260" y="621"/>
                    <a:pt x="226" y="384"/>
                  </a:cubicBezTo>
                  <a:cubicBezTo>
                    <a:pt x="192" y="136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26"/>
            <p:cNvSpPr/>
            <p:nvPr/>
          </p:nvSpPr>
          <p:spPr>
            <a:xfrm>
              <a:off x="3997486" y="2297997"/>
              <a:ext cx="164221" cy="138310"/>
            </a:xfrm>
            <a:custGeom>
              <a:rect b="b" l="l" r="r" t="t"/>
              <a:pathLst>
                <a:path extrusionOk="0" h="4030" w="4785">
                  <a:moveTo>
                    <a:pt x="0" y="1"/>
                  </a:moveTo>
                  <a:cubicBezTo>
                    <a:pt x="0" y="1"/>
                    <a:pt x="248" y="317"/>
                    <a:pt x="643" y="745"/>
                  </a:cubicBezTo>
                  <a:cubicBezTo>
                    <a:pt x="1049" y="1174"/>
                    <a:pt x="1580" y="1738"/>
                    <a:pt x="2200" y="2235"/>
                  </a:cubicBezTo>
                  <a:cubicBezTo>
                    <a:pt x="2810" y="2731"/>
                    <a:pt x="3442" y="3194"/>
                    <a:pt x="3938" y="3521"/>
                  </a:cubicBezTo>
                  <a:cubicBezTo>
                    <a:pt x="4209" y="3702"/>
                    <a:pt x="4502" y="3871"/>
                    <a:pt x="4785" y="4029"/>
                  </a:cubicBezTo>
                  <a:cubicBezTo>
                    <a:pt x="4785" y="4029"/>
                    <a:pt x="4536" y="3713"/>
                    <a:pt x="4119" y="3307"/>
                  </a:cubicBezTo>
                  <a:cubicBezTo>
                    <a:pt x="3701" y="2889"/>
                    <a:pt x="3115" y="2370"/>
                    <a:pt x="2516" y="1874"/>
                  </a:cubicBezTo>
                  <a:cubicBezTo>
                    <a:pt x="2212" y="1625"/>
                    <a:pt x="1918" y="1366"/>
                    <a:pt x="1625" y="1140"/>
                  </a:cubicBezTo>
                  <a:cubicBezTo>
                    <a:pt x="1343" y="915"/>
                    <a:pt x="1061" y="711"/>
                    <a:pt x="824" y="542"/>
                  </a:cubicBezTo>
                  <a:cubicBezTo>
                    <a:pt x="339" y="1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26"/>
            <p:cNvSpPr/>
            <p:nvPr/>
          </p:nvSpPr>
          <p:spPr>
            <a:xfrm>
              <a:off x="4462213" y="2037748"/>
              <a:ext cx="79794" cy="328065"/>
            </a:xfrm>
            <a:custGeom>
              <a:rect b="b" l="l" r="r" t="t"/>
              <a:pathLst>
                <a:path extrusionOk="0" h="9559" w="2325">
                  <a:moveTo>
                    <a:pt x="0" y="1"/>
                  </a:moveTo>
                  <a:cubicBezTo>
                    <a:pt x="0" y="1"/>
                    <a:pt x="11" y="170"/>
                    <a:pt x="57" y="429"/>
                  </a:cubicBezTo>
                  <a:cubicBezTo>
                    <a:pt x="102" y="689"/>
                    <a:pt x="158" y="1073"/>
                    <a:pt x="248" y="1524"/>
                  </a:cubicBezTo>
                  <a:cubicBezTo>
                    <a:pt x="418" y="2438"/>
                    <a:pt x="677" y="3634"/>
                    <a:pt x="982" y="4819"/>
                  </a:cubicBezTo>
                  <a:cubicBezTo>
                    <a:pt x="1140" y="5417"/>
                    <a:pt x="1275" y="6015"/>
                    <a:pt x="1422" y="6579"/>
                  </a:cubicBezTo>
                  <a:cubicBezTo>
                    <a:pt x="1557" y="7132"/>
                    <a:pt x="1715" y="7651"/>
                    <a:pt x="1839" y="8091"/>
                  </a:cubicBezTo>
                  <a:cubicBezTo>
                    <a:pt x="1975" y="8543"/>
                    <a:pt x="2099" y="8893"/>
                    <a:pt x="2178" y="9163"/>
                  </a:cubicBezTo>
                  <a:cubicBezTo>
                    <a:pt x="2268" y="9423"/>
                    <a:pt x="2325" y="9558"/>
                    <a:pt x="2325" y="9558"/>
                  </a:cubicBezTo>
                  <a:cubicBezTo>
                    <a:pt x="2325" y="9558"/>
                    <a:pt x="2313" y="9412"/>
                    <a:pt x="2268" y="9141"/>
                  </a:cubicBezTo>
                  <a:cubicBezTo>
                    <a:pt x="2234" y="8870"/>
                    <a:pt x="2189" y="8498"/>
                    <a:pt x="2110" y="8035"/>
                  </a:cubicBezTo>
                  <a:cubicBezTo>
                    <a:pt x="2043" y="7584"/>
                    <a:pt x="1941" y="7053"/>
                    <a:pt x="1828" y="6489"/>
                  </a:cubicBezTo>
                  <a:cubicBezTo>
                    <a:pt x="1715" y="5914"/>
                    <a:pt x="1591" y="5315"/>
                    <a:pt x="1444" y="4717"/>
                  </a:cubicBezTo>
                  <a:cubicBezTo>
                    <a:pt x="1140" y="3521"/>
                    <a:pt x="801" y="2348"/>
                    <a:pt x="519" y="1468"/>
                  </a:cubicBezTo>
                  <a:cubicBezTo>
                    <a:pt x="372" y="1016"/>
                    <a:pt x="237" y="655"/>
                    <a:pt x="147" y="407"/>
                  </a:cubicBezTo>
                  <a:cubicBezTo>
                    <a:pt x="57" y="14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26"/>
            <p:cNvSpPr/>
            <p:nvPr/>
          </p:nvSpPr>
          <p:spPr>
            <a:xfrm>
              <a:off x="4747995" y="1944020"/>
              <a:ext cx="29858" cy="219614"/>
            </a:xfrm>
            <a:custGeom>
              <a:rect b="b" l="l" r="r" t="t"/>
              <a:pathLst>
                <a:path extrusionOk="0" h="6399" w="870">
                  <a:moveTo>
                    <a:pt x="689" y="1"/>
                  </a:moveTo>
                  <a:cubicBezTo>
                    <a:pt x="689" y="1"/>
                    <a:pt x="599" y="396"/>
                    <a:pt x="531" y="1005"/>
                  </a:cubicBezTo>
                  <a:cubicBezTo>
                    <a:pt x="486" y="1299"/>
                    <a:pt x="475" y="1660"/>
                    <a:pt x="430" y="2032"/>
                  </a:cubicBezTo>
                  <a:cubicBezTo>
                    <a:pt x="385" y="2404"/>
                    <a:pt x="373" y="2799"/>
                    <a:pt x="317" y="3194"/>
                  </a:cubicBezTo>
                  <a:cubicBezTo>
                    <a:pt x="272" y="3589"/>
                    <a:pt x="227" y="3984"/>
                    <a:pt x="181" y="4357"/>
                  </a:cubicBezTo>
                  <a:cubicBezTo>
                    <a:pt x="136" y="4729"/>
                    <a:pt x="80" y="5079"/>
                    <a:pt x="57" y="5383"/>
                  </a:cubicBezTo>
                  <a:cubicBezTo>
                    <a:pt x="1" y="5993"/>
                    <a:pt x="1" y="6399"/>
                    <a:pt x="1" y="6399"/>
                  </a:cubicBezTo>
                  <a:cubicBezTo>
                    <a:pt x="1" y="6399"/>
                    <a:pt x="159" y="6015"/>
                    <a:pt x="317" y="5440"/>
                  </a:cubicBezTo>
                  <a:cubicBezTo>
                    <a:pt x="362" y="5293"/>
                    <a:pt x="418" y="5124"/>
                    <a:pt x="452" y="4966"/>
                  </a:cubicBezTo>
                  <a:cubicBezTo>
                    <a:pt x="497" y="4797"/>
                    <a:pt x="554" y="4616"/>
                    <a:pt x="588" y="4436"/>
                  </a:cubicBezTo>
                  <a:cubicBezTo>
                    <a:pt x="667" y="4052"/>
                    <a:pt x="734" y="3657"/>
                    <a:pt x="802" y="3251"/>
                  </a:cubicBezTo>
                  <a:cubicBezTo>
                    <a:pt x="825" y="2844"/>
                    <a:pt x="858" y="2427"/>
                    <a:pt x="858" y="2055"/>
                  </a:cubicBezTo>
                  <a:cubicBezTo>
                    <a:pt x="870" y="1851"/>
                    <a:pt x="847" y="1671"/>
                    <a:pt x="836" y="1502"/>
                  </a:cubicBezTo>
                  <a:cubicBezTo>
                    <a:pt x="836" y="1321"/>
                    <a:pt x="825" y="1163"/>
                    <a:pt x="802" y="1005"/>
                  </a:cubicBezTo>
                  <a:cubicBezTo>
                    <a:pt x="768" y="407"/>
                    <a:pt x="689" y="1"/>
                    <a:pt x="689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26"/>
            <p:cNvSpPr/>
            <p:nvPr/>
          </p:nvSpPr>
          <p:spPr>
            <a:xfrm>
              <a:off x="4490115" y="2431261"/>
              <a:ext cx="39674" cy="35384"/>
            </a:xfrm>
            <a:custGeom>
              <a:rect b="b" l="l" r="r" t="t"/>
              <a:pathLst>
                <a:path extrusionOk="0" h="1031" w="1156">
                  <a:moveTo>
                    <a:pt x="326" y="0"/>
                  </a:moveTo>
                  <a:cubicBezTo>
                    <a:pt x="190" y="0"/>
                    <a:pt x="75" y="75"/>
                    <a:pt x="33" y="259"/>
                  </a:cubicBezTo>
                  <a:cubicBezTo>
                    <a:pt x="33" y="281"/>
                    <a:pt x="33" y="304"/>
                    <a:pt x="33" y="327"/>
                  </a:cubicBezTo>
                  <a:cubicBezTo>
                    <a:pt x="0" y="642"/>
                    <a:pt x="302" y="1030"/>
                    <a:pt x="590" y="1030"/>
                  </a:cubicBezTo>
                  <a:cubicBezTo>
                    <a:pt x="694" y="1030"/>
                    <a:pt x="796" y="980"/>
                    <a:pt x="880" y="857"/>
                  </a:cubicBezTo>
                  <a:cubicBezTo>
                    <a:pt x="1155" y="484"/>
                    <a:pt x="674" y="0"/>
                    <a:pt x="32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26"/>
            <p:cNvSpPr/>
            <p:nvPr/>
          </p:nvSpPr>
          <p:spPr>
            <a:xfrm>
              <a:off x="4601827" y="2487958"/>
              <a:ext cx="39640" cy="34903"/>
            </a:xfrm>
            <a:custGeom>
              <a:rect b="b" l="l" r="r" t="t"/>
              <a:pathLst>
                <a:path extrusionOk="0" h="1017" w="1155">
                  <a:moveTo>
                    <a:pt x="322" y="1"/>
                  </a:moveTo>
                  <a:cubicBezTo>
                    <a:pt x="182" y="1"/>
                    <a:pt x="64" y="77"/>
                    <a:pt x="28" y="266"/>
                  </a:cubicBezTo>
                  <a:cubicBezTo>
                    <a:pt x="28" y="288"/>
                    <a:pt x="28" y="311"/>
                    <a:pt x="17" y="333"/>
                  </a:cubicBezTo>
                  <a:cubicBezTo>
                    <a:pt x="0" y="639"/>
                    <a:pt x="310" y="1016"/>
                    <a:pt x="601" y="1016"/>
                  </a:cubicBezTo>
                  <a:cubicBezTo>
                    <a:pt x="708" y="1016"/>
                    <a:pt x="812" y="965"/>
                    <a:pt x="897" y="841"/>
                  </a:cubicBezTo>
                  <a:cubicBezTo>
                    <a:pt x="1154" y="464"/>
                    <a:pt x="668" y="1"/>
                    <a:pt x="32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26"/>
            <p:cNvSpPr/>
            <p:nvPr/>
          </p:nvSpPr>
          <p:spPr>
            <a:xfrm>
              <a:off x="4754791" y="2297859"/>
              <a:ext cx="38095" cy="37374"/>
            </a:xfrm>
            <a:custGeom>
              <a:rect b="b" l="l" r="r" t="t"/>
              <a:pathLst>
                <a:path extrusionOk="0" h="1089" w="1110">
                  <a:moveTo>
                    <a:pt x="623" y="1"/>
                  </a:moveTo>
                  <a:cubicBezTo>
                    <a:pt x="603" y="1"/>
                    <a:pt x="581" y="2"/>
                    <a:pt x="559" y="5"/>
                  </a:cubicBezTo>
                  <a:cubicBezTo>
                    <a:pt x="0" y="74"/>
                    <a:pt x="85" y="1088"/>
                    <a:pt x="510" y="1088"/>
                  </a:cubicBezTo>
                  <a:cubicBezTo>
                    <a:pt x="566" y="1088"/>
                    <a:pt x="628" y="1071"/>
                    <a:pt x="694" y="1031"/>
                  </a:cubicBezTo>
                  <a:cubicBezTo>
                    <a:pt x="717" y="1020"/>
                    <a:pt x="739" y="1009"/>
                    <a:pt x="751" y="998"/>
                  </a:cubicBezTo>
                  <a:cubicBezTo>
                    <a:pt x="1076" y="748"/>
                    <a:pt x="1109" y="1"/>
                    <a:pt x="6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26"/>
            <p:cNvSpPr/>
            <p:nvPr/>
          </p:nvSpPr>
          <p:spPr>
            <a:xfrm>
              <a:off x="4609308" y="2752325"/>
              <a:ext cx="39262" cy="31849"/>
            </a:xfrm>
            <a:custGeom>
              <a:rect b="b" l="l" r="r" t="t"/>
              <a:pathLst>
                <a:path extrusionOk="0" h="928" w="1144">
                  <a:moveTo>
                    <a:pt x="456" y="0"/>
                  </a:moveTo>
                  <a:cubicBezTo>
                    <a:pt x="300" y="0"/>
                    <a:pt x="162" y="80"/>
                    <a:pt x="104" y="281"/>
                  </a:cubicBezTo>
                  <a:cubicBezTo>
                    <a:pt x="1" y="659"/>
                    <a:pt x="429" y="928"/>
                    <a:pt x="759" y="928"/>
                  </a:cubicBezTo>
                  <a:cubicBezTo>
                    <a:pt x="971" y="928"/>
                    <a:pt x="1143" y="817"/>
                    <a:pt x="1108" y="552"/>
                  </a:cubicBezTo>
                  <a:cubicBezTo>
                    <a:pt x="1097" y="529"/>
                    <a:pt x="1097" y="507"/>
                    <a:pt x="1097" y="484"/>
                  </a:cubicBezTo>
                  <a:cubicBezTo>
                    <a:pt x="1033" y="229"/>
                    <a:pt x="719" y="0"/>
                    <a:pt x="45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26"/>
            <p:cNvSpPr/>
            <p:nvPr/>
          </p:nvSpPr>
          <p:spPr>
            <a:xfrm>
              <a:off x="4618643" y="2364474"/>
              <a:ext cx="49043" cy="35247"/>
            </a:xfrm>
            <a:custGeom>
              <a:rect b="b" l="l" r="r" t="t"/>
              <a:pathLst>
                <a:path extrusionOk="0" h="1027" w="1429">
                  <a:moveTo>
                    <a:pt x="872" y="1"/>
                  </a:moveTo>
                  <a:cubicBezTo>
                    <a:pt x="854" y="1"/>
                    <a:pt x="834" y="2"/>
                    <a:pt x="813" y="4"/>
                  </a:cubicBezTo>
                  <a:cubicBezTo>
                    <a:pt x="791" y="16"/>
                    <a:pt x="768" y="16"/>
                    <a:pt x="746" y="27"/>
                  </a:cubicBezTo>
                  <a:cubicBezTo>
                    <a:pt x="339" y="117"/>
                    <a:pt x="1" y="851"/>
                    <a:pt x="543" y="1009"/>
                  </a:cubicBezTo>
                  <a:cubicBezTo>
                    <a:pt x="583" y="1021"/>
                    <a:pt x="623" y="1026"/>
                    <a:pt x="661" y="1026"/>
                  </a:cubicBezTo>
                  <a:cubicBezTo>
                    <a:pt x="1175" y="1026"/>
                    <a:pt x="1428" y="1"/>
                    <a:pt x="87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26"/>
            <p:cNvSpPr/>
            <p:nvPr/>
          </p:nvSpPr>
          <p:spPr>
            <a:xfrm>
              <a:off x="4268923" y="2514384"/>
              <a:ext cx="39537" cy="31609"/>
            </a:xfrm>
            <a:custGeom>
              <a:rect b="b" l="l" r="r" t="t"/>
              <a:pathLst>
                <a:path extrusionOk="0" h="921" w="1152">
                  <a:moveTo>
                    <a:pt x="410" y="1"/>
                  </a:moveTo>
                  <a:cubicBezTo>
                    <a:pt x="186" y="1"/>
                    <a:pt x="1" y="117"/>
                    <a:pt x="46" y="387"/>
                  </a:cubicBezTo>
                  <a:cubicBezTo>
                    <a:pt x="58" y="410"/>
                    <a:pt x="58" y="432"/>
                    <a:pt x="69" y="455"/>
                  </a:cubicBezTo>
                  <a:cubicBezTo>
                    <a:pt x="138" y="705"/>
                    <a:pt x="447" y="921"/>
                    <a:pt x="704" y="921"/>
                  </a:cubicBezTo>
                  <a:cubicBezTo>
                    <a:pt x="864" y="921"/>
                    <a:pt x="1003" y="837"/>
                    <a:pt x="1051" y="624"/>
                  </a:cubicBezTo>
                  <a:cubicBezTo>
                    <a:pt x="1151" y="249"/>
                    <a:pt x="738" y="1"/>
                    <a:pt x="4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26"/>
            <p:cNvSpPr/>
            <p:nvPr/>
          </p:nvSpPr>
          <p:spPr>
            <a:xfrm>
              <a:off x="4620565" y="2595620"/>
              <a:ext cx="39811" cy="30579"/>
            </a:xfrm>
            <a:custGeom>
              <a:rect b="b" l="l" r="r" t="t"/>
              <a:pathLst>
                <a:path extrusionOk="0" h="891" w="1160">
                  <a:moveTo>
                    <a:pt x="423" y="1"/>
                  </a:moveTo>
                  <a:cubicBezTo>
                    <a:pt x="244" y="1"/>
                    <a:pt x="91" y="92"/>
                    <a:pt x="58" y="322"/>
                  </a:cubicBezTo>
                  <a:cubicBezTo>
                    <a:pt x="1" y="683"/>
                    <a:pt x="384" y="891"/>
                    <a:pt x="701" y="891"/>
                  </a:cubicBezTo>
                  <a:cubicBezTo>
                    <a:pt x="950" y="891"/>
                    <a:pt x="1159" y="763"/>
                    <a:pt x="1085" y="480"/>
                  </a:cubicBezTo>
                  <a:cubicBezTo>
                    <a:pt x="1085" y="457"/>
                    <a:pt x="1073" y="435"/>
                    <a:pt x="1062" y="412"/>
                  </a:cubicBezTo>
                  <a:cubicBezTo>
                    <a:pt x="976" y="182"/>
                    <a:pt x="675" y="1"/>
                    <a:pt x="4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26"/>
            <p:cNvSpPr/>
            <p:nvPr/>
          </p:nvSpPr>
          <p:spPr>
            <a:xfrm>
              <a:off x="4362891" y="2314161"/>
              <a:ext cx="39777" cy="30373"/>
            </a:xfrm>
            <a:custGeom>
              <a:rect b="b" l="l" r="r" t="t"/>
              <a:pathLst>
                <a:path extrusionOk="0" h="885" w="1159">
                  <a:moveTo>
                    <a:pt x="424" y="0"/>
                  </a:moveTo>
                  <a:cubicBezTo>
                    <a:pt x="239" y="0"/>
                    <a:pt x="79" y="94"/>
                    <a:pt x="50" y="331"/>
                  </a:cubicBezTo>
                  <a:cubicBezTo>
                    <a:pt x="1" y="684"/>
                    <a:pt x="370" y="884"/>
                    <a:pt x="683" y="884"/>
                  </a:cubicBezTo>
                  <a:cubicBezTo>
                    <a:pt x="940" y="884"/>
                    <a:pt x="1159" y="750"/>
                    <a:pt x="1077" y="455"/>
                  </a:cubicBezTo>
                  <a:cubicBezTo>
                    <a:pt x="1066" y="432"/>
                    <a:pt x="1066" y="410"/>
                    <a:pt x="1055" y="387"/>
                  </a:cubicBezTo>
                  <a:cubicBezTo>
                    <a:pt x="964" y="168"/>
                    <a:pt x="671" y="0"/>
                    <a:pt x="42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26"/>
            <p:cNvSpPr/>
            <p:nvPr/>
          </p:nvSpPr>
          <p:spPr>
            <a:xfrm>
              <a:off x="4719407" y="2632102"/>
              <a:ext cx="38404" cy="37512"/>
            </a:xfrm>
            <a:custGeom>
              <a:rect b="b" l="l" r="r" t="t"/>
              <a:pathLst>
                <a:path extrusionOk="0" h="1093" w="1119">
                  <a:moveTo>
                    <a:pt x="584" y="0"/>
                  </a:moveTo>
                  <a:cubicBezTo>
                    <a:pt x="526" y="0"/>
                    <a:pt x="462" y="19"/>
                    <a:pt x="394" y="60"/>
                  </a:cubicBezTo>
                  <a:cubicBezTo>
                    <a:pt x="371" y="71"/>
                    <a:pt x="360" y="83"/>
                    <a:pt x="337" y="105"/>
                  </a:cubicBezTo>
                  <a:cubicBezTo>
                    <a:pt x="25" y="342"/>
                    <a:pt x="1" y="1092"/>
                    <a:pt x="479" y="1092"/>
                  </a:cubicBezTo>
                  <a:cubicBezTo>
                    <a:pt x="502" y="1092"/>
                    <a:pt x="526" y="1091"/>
                    <a:pt x="552" y="1087"/>
                  </a:cubicBezTo>
                  <a:cubicBezTo>
                    <a:pt x="1118" y="1008"/>
                    <a:pt x="1011" y="0"/>
                    <a:pt x="58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26"/>
            <p:cNvSpPr/>
            <p:nvPr/>
          </p:nvSpPr>
          <p:spPr>
            <a:xfrm>
              <a:off x="4556421" y="2639652"/>
              <a:ext cx="38027" cy="37649"/>
            </a:xfrm>
            <a:custGeom>
              <a:rect b="b" l="l" r="r" t="t"/>
              <a:pathLst>
                <a:path extrusionOk="0" h="1097" w="1108">
                  <a:moveTo>
                    <a:pt x="641" y="1"/>
                  </a:moveTo>
                  <a:cubicBezTo>
                    <a:pt x="613" y="1"/>
                    <a:pt x="582" y="4"/>
                    <a:pt x="550" y="9"/>
                  </a:cubicBezTo>
                  <a:cubicBezTo>
                    <a:pt x="0" y="117"/>
                    <a:pt x="134" y="1097"/>
                    <a:pt x="549" y="1097"/>
                  </a:cubicBezTo>
                  <a:cubicBezTo>
                    <a:pt x="612" y="1097"/>
                    <a:pt x="680" y="1075"/>
                    <a:pt x="753" y="1025"/>
                  </a:cubicBezTo>
                  <a:cubicBezTo>
                    <a:pt x="765" y="1014"/>
                    <a:pt x="787" y="1002"/>
                    <a:pt x="810" y="991"/>
                  </a:cubicBezTo>
                  <a:cubicBezTo>
                    <a:pt x="1107" y="736"/>
                    <a:pt x="1105" y="1"/>
                    <a:pt x="64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26"/>
            <p:cNvSpPr/>
            <p:nvPr/>
          </p:nvSpPr>
          <p:spPr>
            <a:xfrm>
              <a:off x="4644418" y="2677816"/>
              <a:ext cx="55049" cy="32226"/>
            </a:xfrm>
            <a:custGeom>
              <a:rect b="b" l="l" r="r" t="t"/>
              <a:pathLst>
                <a:path extrusionOk="0" h="939" w="1604">
                  <a:moveTo>
                    <a:pt x="919" y="1"/>
                  </a:moveTo>
                  <a:cubicBezTo>
                    <a:pt x="517" y="1"/>
                    <a:pt x="1" y="546"/>
                    <a:pt x="446" y="861"/>
                  </a:cubicBezTo>
                  <a:cubicBezTo>
                    <a:pt x="522" y="915"/>
                    <a:pt x="601" y="938"/>
                    <a:pt x="681" y="938"/>
                  </a:cubicBezTo>
                  <a:cubicBezTo>
                    <a:pt x="1149" y="938"/>
                    <a:pt x="1603" y="130"/>
                    <a:pt x="1044" y="15"/>
                  </a:cubicBezTo>
                  <a:cubicBezTo>
                    <a:pt x="1022" y="3"/>
                    <a:pt x="999" y="3"/>
                    <a:pt x="965" y="3"/>
                  </a:cubicBezTo>
                  <a:cubicBezTo>
                    <a:pt x="950" y="2"/>
                    <a:pt x="935" y="1"/>
                    <a:pt x="919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26"/>
            <p:cNvSpPr/>
            <p:nvPr/>
          </p:nvSpPr>
          <p:spPr>
            <a:xfrm>
              <a:off x="4673693" y="2771578"/>
              <a:ext cx="54878" cy="32398"/>
            </a:xfrm>
            <a:custGeom>
              <a:rect b="b" l="l" r="r" t="t"/>
              <a:pathLst>
                <a:path extrusionOk="0" h="944" w="1599">
                  <a:moveTo>
                    <a:pt x="923" y="1"/>
                  </a:moveTo>
                  <a:cubicBezTo>
                    <a:pt x="501" y="1"/>
                    <a:pt x="1" y="575"/>
                    <a:pt x="451" y="871"/>
                  </a:cubicBezTo>
                  <a:cubicBezTo>
                    <a:pt x="527" y="922"/>
                    <a:pt x="606" y="944"/>
                    <a:pt x="684" y="944"/>
                  </a:cubicBezTo>
                  <a:cubicBezTo>
                    <a:pt x="1162" y="944"/>
                    <a:pt x="1598" y="120"/>
                    <a:pt x="1026" y="13"/>
                  </a:cubicBezTo>
                  <a:lnTo>
                    <a:pt x="958" y="2"/>
                  </a:lnTo>
                  <a:cubicBezTo>
                    <a:pt x="947" y="1"/>
                    <a:pt x="935" y="1"/>
                    <a:pt x="9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26"/>
            <p:cNvSpPr/>
            <p:nvPr/>
          </p:nvSpPr>
          <p:spPr>
            <a:xfrm>
              <a:off x="3918756" y="2435585"/>
              <a:ext cx="38953" cy="32158"/>
            </a:xfrm>
            <a:custGeom>
              <a:rect b="b" l="l" r="r" t="t"/>
              <a:pathLst>
                <a:path extrusionOk="0" h="937" w="1135">
                  <a:moveTo>
                    <a:pt x="359" y="0"/>
                  </a:moveTo>
                  <a:cubicBezTo>
                    <a:pt x="160" y="0"/>
                    <a:pt x="1" y="105"/>
                    <a:pt x="26" y="359"/>
                  </a:cubicBezTo>
                  <a:cubicBezTo>
                    <a:pt x="26" y="381"/>
                    <a:pt x="26" y="404"/>
                    <a:pt x="37" y="426"/>
                  </a:cubicBezTo>
                  <a:cubicBezTo>
                    <a:pt x="88" y="689"/>
                    <a:pt x="408" y="937"/>
                    <a:pt x="673" y="937"/>
                  </a:cubicBezTo>
                  <a:cubicBezTo>
                    <a:pt x="818" y="937"/>
                    <a:pt x="948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26"/>
            <p:cNvSpPr/>
            <p:nvPr/>
          </p:nvSpPr>
          <p:spPr>
            <a:xfrm>
              <a:off x="4462350" y="2706816"/>
              <a:ext cx="49078" cy="35178"/>
            </a:xfrm>
            <a:custGeom>
              <a:rect b="b" l="l" r="r" t="t"/>
              <a:pathLst>
                <a:path extrusionOk="0" h="1025" w="1430">
                  <a:moveTo>
                    <a:pt x="774" y="0"/>
                  </a:moveTo>
                  <a:cubicBezTo>
                    <a:pt x="250" y="0"/>
                    <a:pt x="0" y="1025"/>
                    <a:pt x="540" y="1025"/>
                  </a:cubicBezTo>
                  <a:cubicBezTo>
                    <a:pt x="561" y="1025"/>
                    <a:pt x="582" y="1023"/>
                    <a:pt x="605" y="1020"/>
                  </a:cubicBezTo>
                  <a:cubicBezTo>
                    <a:pt x="628" y="1009"/>
                    <a:pt x="651" y="1009"/>
                    <a:pt x="673" y="998"/>
                  </a:cubicBezTo>
                  <a:cubicBezTo>
                    <a:pt x="1079" y="907"/>
                    <a:pt x="1429" y="174"/>
                    <a:pt x="888" y="16"/>
                  </a:cubicBezTo>
                  <a:cubicBezTo>
                    <a:pt x="849" y="5"/>
                    <a:pt x="811" y="0"/>
                    <a:pt x="77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26"/>
            <p:cNvSpPr/>
            <p:nvPr/>
          </p:nvSpPr>
          <p:spPr>
            <a:xfrm>
              <a:off x="4394774" y="2598297"/>
              <a:ext cx="39228" cy="31952"/>
            </a:xfrm>
            <a:custGeom>
              <a:rect b="b" l="l" r="r" t="t"/>
              <a:pathLst>
                <a:path extrusionOk="0" h="931" w="1143">
                  <a:moveTo>
                    <a:pt x="450" y="0"/>
                  </a:moveTo>
                  <a:cubicBezTo>
                    <a:pt x="297" y="0"/>
                    <a:pt x="161" y="79"/>
                    <a:pt x="103" y="278"/>
                  </a:cubicBezTo>
                  <a:cubicBezTo>
                    <a:pt x="0" y="663"/>
                    <a:pt x="429" y="930"/>
                    <a:pt x="759" y="930"/>
                  </a:cubicBezTo>
                  <a:cubicBezTo>
                    <a:pt x="971" y="930"/>
                    <a:pt x="1143" y="820"/>
                    <a:pt x="1108" y="560"/>
                  </a:cubicBezTo>
                  <a:cubicBezTo>
                    <a:pt x="1108" y="537"/>
                    <a:pt x="1096" y="515"/>
                    <a:pt x="1096" y="492"/>
                  </a:cubicBezTo>
                  <a:cubicBezTo>
                    <a:pt x="1032" y="235"/>
                    <a:pt x="714" y="0"/>
                    <a:pt x="45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26"/>
            <p:cNvSpPr/>
            <p:nvPr/>
          </p:nvSpPr>
          <p:spPr>
            <a:xfrm>
              <a:off x="4174851" y="2280665"/>
              <a:ext cx="47979" cy="35212"/>
            </a:xfrm>
            <a:custGeom>
              <a:rect b="b" l="l" r="r" t="t"/>
              <a:pathLst>
                <a:path extrusionOk="0" h="1026" w="1398">
                  <a:moveTo>
                    <a:pt x="877" y="1"/>
                  </a:moveTo>
                  <a:cubicBezTo>
                    <a:pt x="850" y="1"/>
                    <a:pt x="821" y="3"/>
                    <a:pt x="790" y="9"/>
                  </a:cubicBezTo>
                  <a:cubicBezTo>
                    <a:pt x="768" y="9"/>
                    <a:pt x="745" y="9"/>
                    <a:pt x="722" y="20"/>
                  </a:cubicBezTo>
                  <a:cubicBezTo>
                    <a:pt x="316" y="133"/>
                    <a:pt x="0" y="878"/>
                    <a:pt x="553" y="1013"/>
                  </a:cubicBezTo>
                  <a:cubicBezTo>
                    <a:pt x="587" y="1021"/>
                    <a:pt x="620" y="1025"/>
                    <a:pt x="652" y="1025"/>
                  </a:cubicBezTo>
                  <a:cubicBezTo>
                    <a:pt x="1175" y="1025"/>
                    <a:pt x="1397" y="1"/>
                    <a:pt x="87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26"/>
            <p:cNvSpPr/>
            <p:nvPr/>
          </p:nvSpPr>
          <p:spPr>
            <a:xfrm>
              <a:off x="4522238" y="2579009"/>
              <a:ext cx="39777" cy="35109"/>
            </a:xfrm>
            <a:custGeom>
              <a:rect b="b" l="l" r="r" t="t"/>
              <a:pathLst>
                <a:path extrusionOk="0" h="1023" w="1159">
                  <a:moveTo>
                    <a:pt x="333" y="1"/>
                  </a:moveTo>
                  <a:cubicBezTo>
                    <a:pt x="198" y="1"/>
                    <a:pt x="84" y="76"/>
                    <a:pt x="45" y="264"/>
                  </a:cubicBezTo>
                  <a:cubicBezTo>
                    <a:pt x="45" y="276"/>
                    <a:pt x="34" y="310"/>
                    <a:pt x="34" y="332"/>
                  </a:cubicBezTo>
                  <a:cubicBezTo>
                    <a:pt x="1" y="631"/>
                    <a:pt x="305" y="1023"/>
                    <a:pt x="598" y="1023"/>
                  </a:cubicBezTo>
                  <a:cubicBezTo>
                    <a:pt x="702" y="1023"/>
                    <a:pt x="806" y="973"/>
                    <a:pt x="892" y="851"/>
                  </a:cubicBezTo>
                  <a:cubicBezTo>
                    <a:pt x="1159" y="487"/>
                    <a:pt x="677" y="1"/>
                    <a:pt x="33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26"/>
            <p:cNvSpPr/>
            <p:nvPr/>
          </p:nvSpPr>
          <p:spPr>
            <a:xfrm>
              <a:off x="4541114" y="2709871"/>
              <a:ext cx="39537" cy="34972"/>
            </a:xfrm>
            <a:custGeom>
              <a:rect b="b" l="l" r="r" t="t"/>
              <a:pathLst>
                <a:path extrusionOk="0" h="1019" w="1152">
                  <a:moveTo>
                    <a:pt x="328" y="1"/>
                  </a:moveTo>
                  <a:cubicBezTo>
                    <a:pt x="189" y="1"/>
                    <a:pt x="73" y="77"/>
                    <a:pt x="37" y="265"/>
                  </a:cubicBezTo>
                  <a:cubicBezTo>
                    <a:pt x="37" y="288"/>
                    <a:pt x="37" y="311"/>
                    <a:pt x="26" y="333"/>
                  </a:cubicBezTo>
                  <a:cubicBezTo>
                    <a:pt x="1" y="646"/>
                    <a:pt x="306" y="1018"/>
                    <a:pt x="595" y="1018"/>
                  </a:cubicBezTo>
                  <a:cubicBezTo>
                    <a:pt x="703" y="1018"/>
                    <a:pt x="809" y="966"/>
                    <a:pt x="895" y="841"/>
                  </a:cubicBezTo>
                  <a:cubicBezTo>
                    <a:pt x="1151" y="464"/>
                    <a:pt x="671" y="1"/>
                    <a:pt x="32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26"/>
            <p:cNvSpPr/>
            <p:nvPr/>
          </p:nvSpPr>
          <p:spPr>
            <a:xfrm>
              <a:off x="4608519" y="2048765"/>
              <a:ext cx="39262" cy="31849"/>
            </a:xfrm>
            <a:custGeom>
              <a:rect b="b" l="l" r="r" t="t"/>
              <a:pathLst>
                <a:path extrusionOk="0" h="928" w="1144">
                  <a:moveTo>
                    <a:pt x="451" y="0"/>
                  </a:moveTo>
                  <a:cubicBezTo>
                    <a:pt x="297" y="0"/>
                    <a:pt x="162" y="79"/>
                    <a:pt x="104" y="278"/>
                  </a:cubicBezTo>
                  <a:cubicBezTo>
                    <a:pt x="1" y="657"/>
                    <a:pt x="433" y="927"/>
                    <a:pt x="764" y="927"/>
                  </a:cubicBezTo>
                  <a:cubicBezTo>
                    <a:pt x="974" y="927"/>
                    <a:pt x="1143" y="818"/>
                    <a:pt x="1108" y="560"/>
                  </a:cubicBezTo>
                  <a:cubicBezTo>
                    <a:pt x="1108" y="537"/>
                    <a:pt x="1097" y="515"/>
                    <a:pt x="1097" y="492"/>
                  </a:cubicBezTo>
                  <a:cubicBezTo>
                    <a:pt x="1033" y="235"/>
                    <a:pt x="715" y="0"/>
                    <a:pt x="451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26"/>
            <p:cNvSpPr/>
            <p:nvPr/>
          </p:nvSpPr>
          <p:spPr>
            <a:xfrm>
              <a:off x="4677125" y="2814856"/>
              <a:ext cx="48975" cy="34869"/>
            </a:xfrm>
            <a:custGeom>
              <a:rect b="b" l="l" r="r" t="t"/>
              <a:pathLst>
                <a:path extrusionOk="0" h="1016" w="1427">
                  <a:moveTo>
                    <a:pt x="880" y="0"/>
                  </a:moveTo>
                  <a:cubicBezTo>
                    <a:pt x="859" y="0"/>
                    <a:pt x="837" y="2"/>
                    <a:pt x="813" y="5"/>
                  </a:cubicBezTo>
                  <a:cubicBezTo>
                    <a:pt x="791" y="5"/>
                    <a:pt x="768" y="5"/>
                    <a:pt x="746" y="16"/>
                  </a:cubicBezTo>
                  <a:cubicBezTo>
                    <a:pt x="339" y="118"/>
                    <a:pt x="1" y="840"/>
                    <a:pt x="542" y="998"/>
                  </a:cubicBezTo>
                  <a:cubicBezTo>
                    <a:pt x="583" y="1010"/>
                    <a:pt x="623" y="1016"/>
                    <a:pt x="661" y="1016"/>
                  </a:cubicBezTo>
                  <a:cubicBezTo>
                    <a:pt x="1173" y="1016"/>
                    <a:pt x="1426" y="0"/>
                    <a:pt x="88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26"/>
            <p:cNvSpPr/>
            <p:nvPr/>
          </p:nvSpPr>
          <p:spPr>
            <a:xfrm>
              <a:off x="4708081" y="2528352"/>
              <a:ext cx="39296" cy="31300"/>
            </a:xfrm>
            <a:custGeom>
              <a:rect b="b" l="l" r="r" t="t"/>
              <a:pathLst>
                <a:path extrusionOk="0" h="912" w="1145">
                  <a:moveTo>
                    <a:pt x="407" y="0"/>
                  </a:moveTo>
                  <a:cubicBezTo>
                    <a:pt x="184" y="0"/>
                    <a:pt x="1" y="116"/>
                    <a:pt x="47" y="386"/>
                  </a:cubicBezTo>
                  <a:cubicBezTo>
                    <a:pt x="58" y="409"/>
                    <a:pt x="58" y="431"/>
                    <a:pt x="69" y="454"/>
                  </a:cubicBezTo>
                  <a:cubicBezTo>
                    <a:pt x="139" y="698"/>
                    <a:pt x="450" y="912"/>
                    <a:pt x="707" y="912"/>
                  </a:cubicBezTo>
                  <a:cubicBezTo>
                    <a:pt x="866" y="912"/>
                    <a:pt x="1004" y="830"/>
                    <a:pt x="1051" y="623"/>
                  </a:cubicBezTo>
                  <a:cubicBezTo>
                    <a:pt x="1145" y="248"/>
                    <a:pt x="733" y="0"/>
                    <a:pt x="40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26"/>
            <p:cNvSpPr/>
            <p:nvPr/>
          </p:nvSpPr>
          <p:spPr>
            <a:xfrm>
              <a:off x="862491" y="1336007"/>
              <a:ext cx="887652" cy="1003757"/>
            </a:xfrm>
            <a:custGeom>
              <a:rect b="b" l="l" r="r" t="t"/>
              <a:pathLst>
                <a:path extrusionOk="0" h="29247" w="25864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96" y="12063"/>
                  </a:cubicBezTo>
                  <a:cubicBezTo>
                    <a:pt x="22332" y="14027"/>
                    <a:pt x="21384" y="15697"/>
                    <a:pt x="20639" y="17548"/>
                  </a:cubicBezTo>
                  <a:cubicBezTo>
                    <a:pt x="19951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17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80" y="29246"/>
                    <a:pt x="8288" y="29246"/>
                  </a:cubicBezTo>
                  <a:cubicBezTo>
                    <a:pt x="9903" y="29246"/>
                    <a:pt x="11556" y="28984"/>
                    <a:pt x="13192" y="28448"/>
                  </a:cubicBezTo>
                  <a:cubicBezTo>
                    <a:pt x="15223" y="27782"/>
                    <a:pt x="17581" y="26868"/>
                    <a:pt x="19330" y="25650"/>
                  </a:cubicBezTo>
                  <a:cubicBezTo>
                    <a:pt x="24408" y="22118"/>
                    <a:pt x="25695" y="17198"/>
                    <a:pt x="25796" y="11285"/>
                  </a:cubicBezTo>
                  <a:cubicBezTo>
                    <a:pt x="25864" y="7606"/>
                    <a:pt x="24623" y="3781"/>
                    <a:pt x="22174" y="870"/>
                  </a:cubicBezTo>
                  <a:cubicBezTo>
                    <a:pt x="21914" y="565"/>
                    <a:pt x="21655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26"/>
            <p:cNvSpPr/>
            <p:nvPr/>
          </p:nvSpPr>
          <p:spPr>
            <a:xfrm>
              <a:off x="631689" y="1213656"/>
              <a:ext cx="1056129" cy="1051496"/>
            </a:xfrm>
            <a:custGeom>
              <a:rect b="b" l="l" r="r" t="t"/>
              <a:pathLst>
                <a:path extrusionOk="0" h="30638" w="30773">
                  <a:moveTo>
                    <a:pt x="19203" y="0"/>
                  </a:moveTo>
                  <a:cubicBezTo>
                    <a:pt x="16365" y="0"/>
                    <a:pt x="13463" y="827"/>
                    <a:pt x="10934" y="2313"/>
                  </a:cubicBezTo>
                  <a:cubicBezTo>
                    <a:pt x="9129" y="3374"/>
                    <a:pt x="7402" y="4649"/>
                    <a:pt x="6082" y="6296"/>
                  </a:cubicBezTo>
                  <a:cubicBezTo>
                    <a:pt x="5055" y="7594"/>
                    <a:pt x="4096" y="8734"/>
                    <a:pt x="3464" y="10043"/>
                  </a:cubicBezTo>
                  <a:cubicBezTo>
                    <a:pt x="1230" y="14590"/>
                    <a:pt x="0" y="20909"/>
                    <a:pt x="2641" y="25547"/>
                  </a:cubicBezTo>
                  <a:cubicBezTo>
                    <a:pt x="3656" y="27364"/>
                    <a:pt x="5044" y="28933"/>
                    <a:pt x="6725" y="30162"/>
                  </a:cubicBezTo>
                  <a:cubicBezTo>
                    <a:pt x="8129" y="30488"/>
                    <a:pt x="9536" y="30638"/>
                    <a:pt x="10968" y="30638"/>
                  </a:cubicBezTo>
                  <a:cubicBezTo>
                    <a:pt x="12413" y="30638"/>
                    <a:pt x="13884" y="30485"/>
                    <a:pt x="15403" y="30208"/>
                  </a:cubicBezTo>
                  <a:cubicBezTo>
                    <a:pt x="17152" y="29858"/>
                    <a:pt x="18642" y="29418"/>
                    <a:pt x="20154" y="28425"/>
                  </a:cubicBezTo>
                  <a:cubicBezTo>
                    <a:pt x="21508" y="27454"/>
                    <a:pt x="23178" y="27127"/>
                    <a:pt x="24419" y="26032"/>
                  </a:cubicBezTo>
                  <a:cubicBezTo>
                    <a:pt x="25852" y="24735"/>
                    <a:pt x="26676" y="22862"/>
                    <a:pt x="27364" y="21113"/>
                  </a:cubicBezTo>
                  <a:cubicBezTo>
                    <a:pt x="28109" y="19262"/>
                    <a:pt x="29057" y="17592"/>
                    <a:pt x="29621" y="15628"/>
                  </a:cubicBezTo>
                  <a:cubicBezTo>
                    <a:pt x="30772" y="11792"/>
                    <a:pt x="30400" y="6985"/>
                    <a:pt x="28109" y="3566"/>
                  </a:cubicBezTo>
                  <a:cubicBezTo>
                    <a:pt x="25677" y="1104"/>
                    <a:pt x="22483" y="0"/>
                    <a:pt x="19203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26"/>
            <p:cNvSpPr/>
            <p:nvPr/>
          </p:nvSpPr>
          <p:spPr>
            <a:xfrm>
              <a:off x="691303" y="1252678"/>
              <a:ext cx="962813" cy="972114"/>
            </a:xfrm>
            <a:custGeom>
              <a:rect b="b" l="l" r="r" t="t"/>
              <a:pathLst>
                <a:path extrusionOk="0" h="28325" w="28054">
                  <a:moveTo>
                    <a:pt x="17685" y="1"/>
                  </a:moveTo>
                  <a:cubicBezTo>
                    <a:pt x="17609" y="1"/>
                    <a:pt x="17534" y="1"/>
                    <a:pt x="17457" y="3"/>
                  </a:cubicBezTo>
                  <a:cubicBezTo>
                    <a:pt x="10484" y="104"/>
                    <a:pt x="3318" y="5656"/>
                    <a:pt x="1186" y="12291"/>
                  </a:cubicBezTo>
                  <a:cubicBezTo>
                    <a:pt x="746" y="13747"/>
                    <a:pt x="91" y="15654"/>
                    <a:pt x="1" y="17267"/>
                  </a:cubicBezTo>
                  <a:cubicBezTo>
                    <a:pt x="12" y="18621"/>
                    <a:pt x="588" y="19987"/>
                    <a:pt x="915" y="21341"/>
                  </a:cubicBezTo>
                  <a:cubicBezTo>
                    <a:pt x="1569" y="24049"/>
                    <a:pt x="2483" y="25178"/>
                    <a:pt x="4605" y="26735"/>
                  </a:cubicBezTo>
                  <a:lnTo>
                    <a:pt x="5180" y="27152"/>
                  </a:lnTo>
                  <a:cubicBezTo>
                    <a:pt x="7290" y="27987"/>
                    <a:pt x="8938" y="28224"/>
                    <a:pt x="11195" y="28315"/>
                  </a:cubicBezTo>
                  <a:cubicBezTo>
                    <a:pt x="11320" y="28321"/>
                    <a:pt x="11445" y="28324"/>
                    <a:pt x="11569" y="28324"/>
                  </a:cubicBezTo>
                  <a:cubicBezTo>
                    <a:pt x="14924" y="28324"/>
                    <a:pt x="17595" y="26018"/>
                    <a:pt x="20403" y="24343"/>
                  </a:cubicBezTo>
                  <a:cubicBezTo>
                    <a:pt x="23810" y="22323"/>
                    <a:pt x="25040" y="18520"/>
                    <a:pt x="26417" y="15011"/>
                  </a:cubicBezTo>
                  <a:cubicBezTo>
                    <a:pt x="27196" y="13307"/>
                    <a:pt x="28053" y="11591"/>
                    <a:pt x="27771" y="9752"/>
                  </a:cubicBezTo>
                  <a:cubicBezTo>
                    <a:pt x="27523" y="8105"/>
                    <a:pt x="27004" y="6514"/>
                    <a:pt x="26225" y="5035"/>
                  </a:cubicBezTo>
                  <a:cubicBezTo>
                    <a:pt x="24400" y="1661"/>
                    <a:pt x="21457" y="1"/>
                    <a:pt x="17685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26"/>
            <p:cNvSpPr/>
            <p:nvPr/>
          </p:nvSpPr>
          <p:spPr>
            <a:xfrm>
              <a:off x="855112" y="1404063"/>
              <a:ext cx="622771" cy="679021"/>
            </a:xfrm>
            <a:custGeom>
              <a:rect b="b" l="l" r="r" t="t"/>
              <a:pathLst>
                <a:path extrusionOk="0" h="19785" w="18146">
                  <a:moveTo>
                    <a:pt x="11535" y="1"/>
                  </a:moveTo>
                  <a:cubicBezTo>
                    <a:pt x="10802" y="1"/>
                    <a:pt x="10072" y="196"/>
                    <a:pt x="8949" y="545"/>
                  </a:cubicBezTo>
                  <a:cubicBezTo>
                    <a:pt x="8216" y="805"/>
                    <a:pt x="7234" y="726"/>
                    <a:pt x="6523" y="1053"/>
                  </a:cubicBezTo>
                  <a:cubicBezTo>
                    <a:pt x="5654" y="1426"/>
                    <a:pt x="5259" y="2396"/>
                    <a:pt x="4650" y="3186"/>
                  </a:cubicBezTo>
                  <a:cubicBezTo>
                    <a:pt x="3612" y="4461"/>
                    <a:pt x="1254" y="5589"/>
                    <a:pt x="1129" y="7372"/>
                  </a:cubicBezTo>
                  <a:cubicBezTo>
                    <a:pt x="1028" y="8275"/>
                    <a:pt x="1197" y="8952"/>
                    <a:pt x="949" y="9877"/>
                  </a:cubicBezTo>
                  <a:cubicBezTo>
                    <a:pt x="734" y="10645"/>
                    <a:pt x="215" y="11491"/>
                    <a:pt x="182" y="12292"/>
                  </a:cubicBezTo>
                  <a:cubicBezTo>
                    <a:pt x="1" y="13849"/>
                    <a:pt x="1163" y="15395"/>
                    <a:pt x="1682" y="16862"/>
                  </a:cubicBezTo>
                  <a:cubicBezTo>
                    <a:pt x="2371" y="18690"/>
                    <a:pt x="5417" y="19458"/>
                    <a:pt x="7324" y="19785"/>
                  </a:cubicBezTo>
                  <a:lnTo>
                    <a:pt x="8374" y="18893"/>
                  </a:lnTo>
                  <a:cubicBezTo>
                    <a:pt x="8385" y="18912"/>
                    <a:pt x="8397" y="18921"/>
                    <a:pt x="8410" y="18921"/>
                  </a:cubicBezTo>
                  <a:cubicBezTo>
                    <a:pt x="8550" y="18921"/>
                    <a:pt x="8826" y="17972"/>
                    <a:pt x="9186" y="17663"/>
                  </a:cubicBezTo>
                  <a:cubicBezTo>
                    <a:pt x="9717" y="17223"/>
                    <a:pt x="10766" y="17280"/>
                    <a:pt x="11308" y="16919"/>
                  </a:cubicBezTo>
                  <a:cubicBezTo>
                    <a:pt x="12086" y="16490"/>
                    <a:pt x="12515" y="15666"/>
                    <a:pt x="13181" y="15113"/>
                  </a:cubicBezTo>
                  <a:cubicBezTo>
                    <a:pt x="13914" y="14538"/>
                    <a:pt x="14467" y="14165"/>
                    <a:pt x="15065" y="13375"/>
                  </a:cubicBezTo>
                  <a:cubicBezTo>
                    <a:pt x="15889" y="12473"/>
                    <a:pt x="16284" y="12134"/>
                    <a:pt x="16476" y="10972"/>
                  </a:cubicBezTo>
                  <a:cubicBezTo>
                    <a:pt x="16600" y="10464"/>
                    <a:pt x="16442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32" y="6481"/>
                  </a:cubicBezTo>
                  <a:cubicBezTo>
                    <a:pt x="18135" y="5319"/>
                    <a:pt x="18146" y="5082"/>
                    <a:pt x="17649" y="4010"/>
                  </a:cubicBezTo>
                  <a:cubicBezTo>
                    <a:pt x="17311" y="3220"/>
                    <a:pt x="16961" y="2114"/>
                    <a:pt x="16318" y="1471"/>
                  </a:cubicBezTo>
                  <a:cubicBezTo>
                    <a:pt x="15618" y="839"/>
                    <a:pt x="14907" y="861"/>
                    <a:pt x="14039" y="591"/>
                  </a:cubicBezTo>
                  <a:cubicBezTo>
                    <a:pt x="12960" y="185"/>
                    <a:pt x="12246" y="1"/>
                    <a:pt x="11535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26"/>
            <p:cNvSpPr/>
            <p:nvPr/>
          </p:nvSpPr>
          <p:spPr>
            <a:xfrm>
              <a:off x="977909" y="1546663"/>
              <a:ext cx="518953" cy="571565"/>
            </a:xfrm>
            <a:custGeom>
              <a:rect b="b" l="l" r="r" t="t"/>
              <a:pathLst>
                <a:path extrusionOk="0" h="16654" w="15121">
                  <a:moveTo>
                    <a:pt x="13837" y="0"/>
                  </a:moveTo>
                  <a:cubicBezTo>
                    <a:pt x="12889" y="0"/>
                    <a:pt x="11830" y="1238"/>
                    <a:pt x="11408" y="1931"/>
                  </a:cubicBezTo>
                  <a:lnTo>
                    <a:pt x="11408" y="1931"/>
                  </a:lnTo>
                  <a:cubicBezTo>
                    <a:pt x="11839" y="741"/>
                    <a:pt x="10890" y="83"/>
                    <a:pt x="9782" y="83"/>
                  </a:cubicBezTo>
                  <a:cubicBezTo>
                    <a:pt x="9671" y="83"/>
                    <a:pt x="9558" y="89"/>
                    <a:pt x="9445" y="103"/>
                  </a:cubicBezTo>
                  <a:cubicBezTo>
                    <a:pt x="8113" y="182"/>
                    <a:pt x="6658" y="1412"/>
                    <a:pt x="5665" y="2213"/>
                  </a:cubicBezTo>
                  <a:cubicBezTo>
                    <a:pt x="4085" y="3556"/>
                    <a:pt x="0" y="9390"/>
                    <a:pt x="3521" y="10766"/>
                  </a:cubicBezTo>
                  <a:cubicBezTo>
                    <a:pt x="2934" y="12256"/>
                    <a:pt x="790" y="15562"/>
                    <a:pt x="3329" y="16533"/>
                  </a:cubicBezTo>
                  <a:cubicBezTo>
                    <a:pt x="3562" y="16616"/>
                    <a:pt x="3803" y="16653"/>
                    <a:pt x="4049" y="16653"/>
                  </a:cubicBezTo>
                  <a:cubicBezTo>
                    <a:pt x="5906" y="16653"/>
                    <a:pt x="8029" y="14498"/>
                    <a:pt x="9185" y="13452"/>
                  </a:cubicBezTo>
                  <a:cubicBezTo>
                    <a:pt x="12582" y="10405"/>
                    <a:pt x="15121" y="6129"/>
                    <a:pt x="15031" y="1457"/>
                  </a:cubicBezTo>
                  <a:cubicBezTo>
                    <a:pt x="15065" y="1389"/>
                    <a:pt x="15076" y="1299"/>
                    <a:pt x="15042" y="1220"/>
                  </a:cubicBezTo>
                  <a:lnTo>
                    <a:pt x="14399" y="171"/>
                  </a:lnTo>
                  <a:cubicBezTo>
                    <a:pt x="14221" y="52"/>
                    <a:pt x="14031" y="0"/>
                    <a:pt x="13837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26"/>
            <p:cNvSpPr/>
            <p:nvPr/>
          </p:nvSpPr>
          <p:spPr>
            <a:xfrm>
              <a:off x="1505751" y="2008336"/>
              <a:ext cx="96062" cy="148743"/>
            </a:xfrm>
            <a:custGeom>
              <a:rect b="b" l="l" r="r" t="t"/>
              <a:pathLst>
                <a:path extrusionOk="0" h="4334" w="2799">
                  <a:moveTo>
                    <a:pt x="0" y="0"/>
                  </a:moveTo>
                  <a:cubicBezTo>
                    <a:pt x="0" y="0"/>
                    <a:pt x="57" y="68"/>
                    <a:pt x="170" y="169"/>
                  </a:cubicBezTo>
                  <a:lnTo>
                    <a:pt x="362" y="350"/>
                  </a:lnTo>
                  <a:cubicBezTo>
                    <a:pt x="452" y="418"/>
                    <a:pt x="531" y="497"/>
                    <a:pt x="599" y="587"/>
                  </a:cubicBezTo>
                  <a:cubicBezTo>
                    <a:pt x="678" y="677"/>
                    <a:pt x="757" y="767"/>
                    <a:pt x="858" y="869"/>
                  </a:cubicBezTo>
                  <a:cubicBezTo>
                    <a:pt x="948" y="959"/>
                    <a:pt x="1016" y="1095"/>
                    <a:pt x="1118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33" y="2968"/>
                    <a:pt x="2212" y="3092"/>
                    <a:pt x="2269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30" y="3995"/>
                    <a:pt x="2697" y="4130"/>
                  </a:cubicBezTo>
                  <a:cubicBezTo>
                    <a:pt x="2765" y="4254"/>
                    <a:pt x="2799" y="4333"/>
                    <a:pt x="2799" y="4333"/>
                  </a:cubicBezTo>
                  <a:cubicBezTo>
                    <a:pt x="2799" y="4333"/>
                    <a:pt x="2799" y="4243"/>
                    <a:pt x="2788" y="4096"/>
                  </a:cubicBezTo>
                  <a:cubicBezTo>
                    <a:pt x="2765" y="3893"/>
                    <a:pt x="2743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15" y="2505"/>
                    <a:pt x="2348" y="2347"/>
                    <a:pt x="2280" y="2200"/>
                  </a:cubicBezTo>
                  <a:lnTo>
                    <a:pt x="2043" y="1749"/>
                  </a:lnTo>
                  <a:lnTo>
                    <a:pt x="1761" y="1320"/>
                  </a:lnTo>
                  <a:cubicBezTo>
                    <a:pt x="1671" y="1185"/>
                    <a:pt x="1558" y="1061"/>
                    <a:pt x="1445" y="937"/>
                  </a:cubicBezTo>
                  <a:cubicBezTo>
                    <a:pt x="1343" y="824"/>
                    <a:pt x="1230" y="711"/>
                    <a:pt x="1106" y="609"/>
                  </a:cubicBezTo>
                  <a:cubicBezTo>
                    <a:pt x="993" y="519"/>
                    <a:pt x="869" y="440"/>
                    <a:pt x="768" y="361"/>
                  </a:cubicBezTo>
                  <a:cubicBezTo>
                    <a:pt x="678" y="293"/>
                    <a:pt x="576" y="226"/>
                    <a:pt x="463" y="192"/>
                  </a:cubicBezTo>
                  <a:lnTo>
                    <a:pt x="226" y="79"/>
                  </a:lnTo>
                  <a:cubicBezTo>
                    <a:pt x="91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26"/>
            <p:cNvSpPr/>
            <p:nvPr/>
          </p:nvSpPr>
          <p:spPr>
            <a:xfrm>
              <a:off x="1601023" y="2053226"/>
              <a:ext cx="24813" cy="46915"/>
            </a:xfrm>
            <a:custGeom>
              <a:rect b="b" l="l" r="r" t="t"/>
              <a:pathLst>
                <a:path extrusionOk="0" h="1367" w="723">
                  <a:moveTo>
                    <a:pt x="12" y="1"/>
                  </a:moveTo>
                  <a:cubicBezTo>
                    <a:pt x="0" y="91"/>
                    <a:pt x="0" y="193"/>
                    <a:pt x="12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03" y="847"/>
                    <a:pt x="249" y="926"/>
                    <a:pt x="305" y="994"/>
                  </a:cubicBezTo>
                  <a:cubicBezTo>
                    <a:pt x="361" y="1062"/>
                    <a:pt x="407" y="1129"/>
                    <a:pt x="452" y="1186"/>
                  </a:cubicBezTo>
                  <a:cubicBezTo>
                    <a:pt x="519" y="1254"/>
                    <a:pt x="587" y="1310"/>
                    <a:pt x="655" y="1366"/>
                  </a:cubicBezTo>
                  <a:cubicBezTo>
                    <a:pt x="689" y="1276"/>
                    <a:pt x="711" y="1186"/>
                    <a:pt x="723" y="1096"/>
                  </a:cubicBezTo>
                  <a:cubicBezTo>
                    <a:pt x="723" y="904"/>
                    <a:pt x="689" y="723"/>
                    <a:pt x="598" y="554"/>
                  </a:cubicBezTo>
                  <a:cubicBezTo>
                    <a:pt x="519" y="385"/>
                    <a:pt x="395" y="249"/>
                    <a:pt x="249" y="136"/>
                  </a:cubicBezTo>
                  <a:cubicBezTo>
                    <a:pt x="181" y="80"/>
                    <a:pt x="102" y="35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26"/>
            <p:cNvSpPr/>
            <p:nvPr/>
          </p:nvSpPr>
          <p:spPr>
            <a:xfrm>
              <a:off x="1579710" y="1941309"/>
              <a:ext cx="53471" cy="96474"/>
            </a:xfrm>
            <a:custGeom>
              <a:rect b="b" l="l" r="r" t="t"/>
              <a:pathLst>
                <a:path extrusionOk="0" h="2811" w="1558">
                  <a:moveTo>
                    <a:pt x="1" y="1"/>
                  </a:move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94" y="712"/>
                  </a:cubicBezTo>
                  <a:cubicBezTo>
                    <a:pt x="339" y="791"/>
                    <a:pt x="362" y="870"/>
                    <a:pt x="407" y="960"/>
                  </a:cubicBezTo>
                  <a:cubicBezTo>
                    <a:pt x="475" y="1118"/>
                    <a:pt x="576" y="1287"/>
                    <a:pt x="667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32" y="2540"/>
                    <a:pt x="1434" y="2675"/>
                    <a:pt x="1558" y="2811"/>
                  </a:cubicBezTo>
                  <a:cubicBezTo>
                    <a:pt x="1547" y="2630"/>
                    <a:pt x="1524" y="2461"/>
                    <a:pt x="1490" y="2292"/>
                  </a:cubicBezTo>
                  <a:cubicBezTo>
                    <a:pt x="1400" y="1919"/>
                    <a:pt x="1265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42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26"/>
            <p:cNvSpPr/>
            <p:nvPr/>
          </p:nvSpPr>
          <p:spPr>
            <a:xfrm>
              <a:off x="1620002" y="1904518"/>
              <a:ext cx="41836" cy="79828"/>
            </a:xfrm>
            <a:custGeom>
              <a:rect b="b" l="l" r="r" t="t"/>
              <a:pathLst>
                <a:path extrusionOk="0" h="2326" w="1219">
                  <a:moveTo>
                    <a:pt x="0" y="1"/>
                  </a:moveTo>
                  <a:lnTo>
                    <a:pt x="0" y="1"/>
                  </a:lnTo>
                  <a:cubicBezTo>
                    <a:pt x="34" y="136"/>
                    <a:pt x="79" y="272"/>
                    <a:pt x="136" y="407"/>
                  </a:cubicBezTo>
                  <a:cubicBezTo>
                    <a:pt x="158" y="464"/>
                    <a:pt x="192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73" y="926"/>
                    <a:pt x="440" y="1062"/>
                    <a:pt x="519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19" y="2179"/>
                    <a:pt x="1219" y="2032"/>
                    <a:pt x="1208" y="1885"/>
                  </a:cubicBezTo>
                  <a:cubicBezTo>
                    <a:pt x="1208" y="1615"/>
                    <a:pt x="1072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76" y="441"/>
                    <a:pt x="474" y="328"/>
                    <a:pt x="350" y="238"/>
                  </a:cubicBezTo>
                  <a:cubicBezTo>
                    <a:pt x="249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26"/>
            <p:cNvSpPr/>
            <p:nvPr/>
          </p:nvSpPr>
          <p:spPr>
            <a:xfrm>
              <a:off x="1631602" y="1806157"/>
              <a:ext cx="60060" cy="168134"/>
            </a:xfrm>
            <a:custGeom>
              <a:rect b="b" l="l" r="r" t="t"/>
              <a:pathLst>
                <a:path extrusionOk="0" h="4899" w="1750">
                  <a:moveTo>
                    <a:pt x="1" y="1"/>
                  </a:moveTo>
                  <a:cubicBezTo>
                    <a:pt x="57" y="260"/>
                    <a:pt x="136" y="531"/>
                    <a:pt x="227" y="791"/>
                  </a:cubicBezTo>
                  <a:cubicBezTo>
                    <a:pt x="272" y="903"/>
                    <a:pt x="317" y="1028"/>
                    <a:pt x="373" y="1163"/>
                  </a:cubicBezTo>
                  <a:cubicBezTo>
                    <a:pt x="430" y="1298"/>
                    <a:pt x="452" y="1434"/>
                    <a:pt x="509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15" y="2777"/>
                    <a:pt x="1005" y="3081"/>
                    <a:pt x="1118" y="3363"/>
                  </a:cubicBezTo>
                  <a:cubicBezTo>
                    <a:pt x="1220" y="3657"/>
                    <a:pt x="1321" y="3916"/>
                    <a:pt x="1411" y="4142"/>
                  </a:cubicBezTo>
                  <a:cubicBezTo>
                    <a:pt x="1502" y="4402"/>
                    <a:pt x="1614" y="4650"/>
                    <a:pt x="1750" y="4898"/>
                  </a:cubicBezTo>
                  <a:cubicBezTo>
                    <a:pt x="1739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56" y="2946"/>
                    <a:pt x="1355" y="2630"/>
                    <a:pt x="1265" y="2314"/>
                  </a:cubicBezTo>
                  <a:cubicBezTo>
                    <a:pt x="1141" y="1998"/>
                    <a:pt x="1016" y="1682"/>
                    <a:pt x="892" y="1400"/>
                  </a:cubicBezTo>
                  <a:cubicBezTo>
                    <a:pt x="836" y="1265"/>
                    <a:pt x="768" y="1129"/>
                    <a:pt x="689" y="1005"/>
                  </a:cubicBezTo>
                  <a:cubicBezTo>
                    <a:pt x="621" y="881"/>
                    <a:pt x="554" y="768"/>
                    <a:pt x="486" y="666"/>
                  </a:cubicBezTo>
                  <a:cubicBezTo>
                    <a:pt x="339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26"/>
            <p:cNvSpPr/>
            <p:nvPr/>
          </p:nvSpPr>
          <p:spPr>
            <a:xfrm>
              <a:off x="1680405" y="1804990"/>
              <a:ext cx="41493" cy="180523"/>
            </a:xfrm>
            <a:custGeom>
              <a:rect b="b" l="l" r="r" t="t"/>
              <a:pathLst>
                <a:path extrusionOk="0" h="5260" w="1209">
                  <a:moveTo>
                    <a:pt x="1" y="1"/>
                  </a:moveTo>
                  <a:cubicBezTo>
                    <a:pt x="1" y="1"/>
                    <a:pt x="23" y="91"/>
                    <a:pt x="57" y="238"/>
                  </a:cubicBezTo>
                  <a:cubicBezTo>
                    <a:pt x="91" y="385"/>
                    <a:pt x="181" y="576"/>
                    <a:pt x="226" y="825"/>
                  </a:cubicBezTo>
                  <a:cubicBezTo>
                    <a:pt x="260" y="949"/>
                    <a:pt x="294" y="1084"/>
                    <a:pt x="339" y="1208"/>
                  </a:cubicBezTo>
                  <a:cubicBezTo>
                    <a:pt x="373" y="1344"/>
                    <a:pt x="396" y="1513"/>
                    <a:pt x="441" y="1648"/>
                  </a:cubicBezTo>
                  <a:cubicBezTo>
                    <a:pt x="520" y="1953"/>
                    <a:pt x="565" y="2280"/>
                    <a:pt x="633" y="2596"/>
                  </a:cubicBezTo>
                  <a:cubicBezTo>
                    <a:pt x="678" y="2923"/>
                    <a:pt x="745" y="3251"/>
                    <a:pt x="779" y="3567"/>
                  </a:cubicBezTo>
                  <a:cubicBezTo>
                    <a:pt x="791" y="3713"/>
                    <a:pt x="824" y="3860"/>
                    <a:pt x="836" y="4007"/>
                  </a:cubicBezTo>
                  <a:cubicBezTo>
                    <a:pt x="847" y="4153"/>
                    <a:pt x="858" y="4289"/>
                    <a:pt x="870" y="4413"/>
                  </a:cubicBezTo>
                  <a:cubicBezTo>
                    <a:pt x="903" y="4661"/>
                    <a:pt x="903" y="4876"/>
                    <a:pt x="926" y="5022"/>
                  </a:cubicBezTo>
                  <a:cubicBezTo>
                    <a:pt x="937" y="5169"/>
                    <a:pt x="949" y="5259"/>
                    <a:pt x="949" y="5259"/>
                  </a:cubicBezTo>
                  <a:cubicBezTo>
                    <a:pt x="949" y="5259"/>
                    <a:pt x="982" y="5169"/>
                    <a:pt x="1016" y="5034"/>
                  </a:cubicBezTo>
                  <a:cubicBezTo>
                    <a:pt x="1084" y="4830"/>
                    <a:pt x="1118" y="4627"/>
                    <a:pt x="1152" y="4413"/>
                  </a:cubicBezTo>
                  <a:cubicBezTo>
                    <a:pt x="1197" y="4120"/>
                    <a:pt x="1208" y="3826"/>
                    <a:pt x="1197" y="3533"/>
                  </a:cubicBezTo>
                  <a:cubicBezTo>
                    <a:pt x="1208" y="3364"/>
                    <a:pt x="1197" y="3194"/>
                    <a:pt x="1174" y="3036"/>
                  </a:cubicBezTo>
                  <a:cubicBezTo>
                    <a:pt x="1152" y="2856"/>
                    <a:pt x="1152" y="2686"/>
                    <a:pt x="1106" y="2517"/>
                  </a:cubicBezTo>
                  <a:cubicBezTo>
                    <a:pt x="1073" y="2348"/>
                    <a:pt x="1028" y="2179"/>
                    <a:pt x="994" y="2009"/>
                  </a:cubicBezTo>
                  <a:cubicBezTo>
                    <a:pt x="960" y="1851"/>
                    <a:pt x="903" y="1682"/>
                    <a:pt x="847" y="1535"/>
                  </a:cubicBezTo>
                  <a:cubicBezTo>
                    <a:pt x="745" y="1242"/>
                    <a:pt x="633" y="971"/>
                    <a:pt x="486" y="712"/>
                  </a:cubicBezTo>
                  <a:cubicBezTo>
                    <a:pt x="384" y="531"/>
                    <a:pt x="271" y="351"/>
                    <a:pt x="147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26"/>
            <p:cNvSpPr/>
            <p:nvPr/>
          </p:nvSpPr>
          <p:spPr>
            <a:xfrm>
              <a:off x="1681195" y="1706629"/>
              <a:ext cx="36414" cy="114286"/>
            </a:xfrm>
            <a:custGeom>
              <a:rect b="b" l="l" r="r" t="t"/>
              <a:pathLst>
                <a:path extrusionOk="0" h="3330" w="1061">
                  <a:moveTo>
                    <a:pt x="0" y="1"/>
                  </a:moveTo>
                  <a:cubicBezTo>
                    <a:pt x="11" y="192"/>
                    <a:pt x="45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81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3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9" y="1140"/>
                    <a:pt x="598" y="949"/>
                  </a:cubicBezTo>
                  <a:cubicBezTo>
                    <a:pt x="531" y="779"/>
                    <a:pt x="440" y="610"/>
                    <a:pt x="339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26"/>
            <p:cNvSpPr/>
            <p:nvPr/>
          </p:nvSpPr>
          <p:spPr>
            <a:xfrm>
              <a:off x="1685073" y="1632291"/>
              <a:ext cx="63526" cy="208769"/>
            </a:xfrm>
            <a:custGeom>
              <a:rect b="b" l="l" r="r" t="t"/>
              <a:pathLst>
                <a:path extrusionOk="0" h="6083" w="1851">
                  <a:moveTo>
                    <a:pt x="0" y="0"/>
                  </a:moveTo>
                  <a:lnTo>
                    <a:pt x="102" y="260"/>
                  </a:lnTo>
                  <a:cubicBezTo>
                    <a:pt x="169" y="429"/>
                    <a:pt x="305" y="643"/>
                    <a:pt x="395" y="925"/>
                  </a:cubicBezTo>
                  <a:cubicBezTo>
                    <a:pt x="440" y="1072"/>
                    <a:pt x="508" y="1219"/>
                    <a:pt x="564" y="1365"/>
                  </a:cubicBezTo>
                  <a:cubicBezTo>
                    <a:pt x="632" y="1523"/>
                    <a:pt x="677" y="1704"/>
                    <a:pt x="734" y="1873"/>
                  </a:cubicBezTo>
                  <a:cubicBezTo>
                    <a:pt x="869" y="2223"/>
                    <a:pt x="959" y="2607"/>
                    <a:pt x="1072" y="2979"/>
                  </a:cubicBezTo>
                  <a:cubicBezTo>
                    <a:pt x="1174" y="3363"/>
                    <a:pt x="1264" y="3746"/>
                    <a:pt x="1354" y="4108"/>
                  </a:cubicBezTo>
                  <a:cubicBezTo>
                    <a:pt x="1444" y="4469"/>
                    <a:pt x="1501" y="4830"/>
                    <a:pt x="1569" y="5112"/>
                  </a:cubicBezTo>
                  <a:cubicBezTo>
                    <a:pt x="1648" y="5394"/>
                    <a:pt x="1681" y="5642"/>
                    <a:pt x="1727" y="5811"/>
                  </a:cubicBezTo>
                  <a:cubicBezTo>
                    <a:pt x="1760" y="5981"/>
                    <a:pt x="1794" y="6082"/>
                    <a:pt x="1794" y="6082"/>
                  </a:cubicBezTo>
                  <a:cubicBezTo>
                    <a:pt x="1794" y="6082"/>
                    <a:pt x="1806" y="5981"/>
                    <a:pt x="1817" y="5800"/>
                  </a:cubicBezTo>
                  <a:cubicBezTo>
                    <a:pt x="1839" y="5552"/>
                    <a:pt x="1851" y="5315"/>
                    <a:pt x="1851" y="5067"/>
                  </a:cubicBezTo>
                  <a:cubicBezTo>
                    <a:pt x="1851" y="4717"/>
                    <a:pt x="1817" y="4367"/>
                    <a:pt x="1772" y="4029"/>
                  </a:cubicBezTo>
                  <a:cubicBezTo>
                    <a:pt x="1749" y="3825"/>
                    <a:pt x="1715" y="3634"/>
                    <a:pt x="1670" y="3442"/>
                  </a:cubicBezTo>
                  <a:cubicBezTo>
                    <a:pt x="1636" y="3250"/>
                    <a:pt x="1591" y="3047"/>
                    <a:pt x="1546" y="2844"/>
                  </a:cubicBezTo>
                  <a:lnTo>
                    <a:pt x="1354" y="2268"/>
                  </a:lnTo>
                  <a:cubicBezTo>
                    <a:pt x="1298" y="2076"/>
                    <a:pt x="1219" y="1896"/>
                    <a:pt x="1140" y="1715"/>
                  </a:cubicBezTo>
                  <a:cubicBezTo>
                    <a:pt x="1004" y="1388"/>
                    <a:pt x="835" y="1072"/>
                    <a:pt x="632" y="779"/>
                  </a:cubicBezTo>
                  <a:cubicBezTo>
                    <a:pt x="508" y="576"/>
                    <a:pt x="350" y="384"/>
                    <a:pt x="192" y="2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26"/>
            <p:cNvSpPr/>
            <p:nvPr/>
          </p:nvSpPr>
          <p:spPr>
            <a:xfrm>
              <a:off x="1642070" y="1500606"/>
              <a:ext cx="83295" cy="140609"/>
            </a:xfrm>
            <a:custGeom>
              <a:rect b="b" l="l" r="r" t="t"/>
              <a:pathLst>
                <a:path extrusionOk="0" h="4097" w="2427">
                  <a:moveTo>
                    <a:pt x="1" y="0"/>
                  </a:moveTo>
                  <a:lnTo>
                    <a:pt x="1" y="0"/>
                  </a:lnTo>
                  <a:cubicBezTo>
                    <a:pt x="113" y="226"/>
                    <a:pt x="226" y="452"/>
                    <a:pt x="362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77" y="2314"/>
                    <a:pt x="1524" y="2551"/>
                    <a:pt x="1671" y="2799"/>
                  </a:cubicBezTo>
                  <a:cubicBezTo>
                    <a:pt x="1727" y="2912"/>
                    <a:pt x="1817" y="3025"/>
                    <a:pt x="1874" y="3137"/>
                  </a:cubicBezTo>
                  <a:cubicBezTo>
                    <a:pt x="1930" y="3250"/>
                    <a:pt x="1998" y="3352"/>
                    <a:pt x="2054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93" y="3702"/>
                    <a:pt x="2359" y="3521"/>
                    <a:pt x="2302" y="3341"/>
                  </a:cubicBezTo>
                  <a:cubicBezTo>
                    <a:pt x="2246" y="3092"/>
                    <a:pt x="2156" y="2844"/>
                    <a:pt x="2043" y="2596"/>
                  </a:cubicBezTo>
                  <a:cubicBezTo>
                    <a:pt x="1987" y="2460"/>
                    <a:pt x="1930" y="2325"/>
                    <a:pt x="1851" y="2201"/>
                  </a:cubicBezTo>
                  <a:cubicBezTo>
                    <a:pt x="1783" y="2065"/>
                    <a:pt x="1716" y="1930"/>
                    <a:pt x="1625" y="1806"/>
                  </a:cubicBezTo>
                  <a:cubicBezTo>
                    <a:pt x="1546" y="1682"/>
                    <a:pt x="1456" y="1558"/>
                    <a:pt x="1366" y="1422"/>
                  </a:cubicBezTo>
                  <a:cubicBezTo>
                    <a:pt x="1287" y="1298"/>
                    <a:pt x="1185" y="1185"/>
                    <a:pt x="1106" y="1072"/>
                  </a:cubicBezTo>
                  <a:cubicBezTo>
                    <a:pt x="937" y="869"/>
                    <a:pt x="768" y="678"/>
                    <a:pt x="576" y="497"/>
                  </a:cubicBezTo>
                  <a:cubicBezTo>
                    <a:pt x="395" y="316"/>
                    <a:pt x="204" y="147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26"/>
            <p:cNvSpPr/>
            <p:nvPr/>
          </p:nvSpPr>
          <p:spPr>
            <a:xfrm>
              <a:off x="1679238" y="1485882"/>
              <a:ext cx="26770" cy="40326"/>
            </a:xfrm>
            <a:custGeom>
              <a:rect b="b" l="l" r="r" t="t"/>
              <a:pathLst>
                <a:path extrusionOk="0" h="1175" w="780">
                  <a:moveTo>
                    <a:pt x="12" y="1"/>
                  </a:moveTo>
                  <a:cubicBezTo>
                    <a:pt x="1" y="91"/>
                    <a:pt x="1" y="170"/>
                    <a:pt x="12" y="260"/>
                  </a:cubicBezTo>
                  <a:cubicBezTo>
                    <a:pt x="35" y="418"/>
                    <a:pt x="102" y="576"/>
                    <a:pt x="193" y="723"/>
                  </a:cubicBezTo>
                  <a:cubicBezTo>
                    <a:pt x="283" y="858"/>
                    <a:pt x="396" y="971"/>
                    <a:pt x="531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79" y="1084"/>
                    <a:pt x="779" y="994"/>
                    <a:pt x="768" y="915"/>
                  </a:cubicBezTo>
                  <a:cubicBezTo>
                    <a:pt x="712" y="576"/>
                    <a:pt x="531" y="283"/>
                    <a:pt x="249" y="114"/>
                  </a:cubicBezTo>
                  <a:cubicBezTo>
                    <a:pt x="170" y="57"/>
                    <a:pt x="91" y="23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26"/>
            <p:cNvSpPr/>
            <p:nvPr/>
          </p:nvSpPr>
          <p:spPr>
            <a:xfrm>
              <a:off x="1483683" y="2062939"/>
              <a:ext cx="61982" cy="77460"/>
            </a:xfrm>
            <a:custGeom>
              <a:rect b="b" l="l" r="r" t="t"/>
              <a:pathLst>
                <a:path extrusionOk="0" h="2257" w="1806">
                  <a:moveTo>
                    <a:pt x="0" y="0"/>
                  </a:move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400" y="2009"/>
                  </a:cubicBezTo>
                  <a:cubicBezTo>
                    <a:pt x="1535" y="2110"/>
                    <a:pt x="1670" y="2189"/>
                    <a:pt x="1806" y="2257"/>
                  </a:cubicBezTo>
                  <a:cubicBezTo>
                    <a:pt x="1761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7" y="756"/>
                    <a:pt x="621" y="508"/>
                    <a:pt x="373" y="282"/>
                  </a:cubicBezTo>
                  <a:cubicBezTo>
                    <a:pt x="260" y="181"/>
                    <a:pt x="124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26"/>
            <p:cNvSpPr/>
            <p:nvPr/>
          </p:nvSpPr>
          <p:spPr>
            <a:xfrm>
              <a:off x="1453069" y="2116753"/>
              <a:ext cx="57349" cy="56971"/>
            </a:xfrm>
            <a:custGeom>
              <a:rect b="b" l="l" r="r" t="t"/>
              <a:pathLst>
                <a:path extrusionOk="0" h="1660" w="1671">
                  <a:moveTo>
                    <a:pt x="1" y="1"/>
                  </a:moveTo>
                  <a:cubicBezTo>
                    <a:pt x="35" y="125"/>
                    <a:pt x="91" y="238"/>
                    <a:pt x="159" y="350"/>
                  </a:cubicBezTo>
                  <a:cubicBezTo>
                    <a:pt x="441" y="824"/>
                    <a:pt x="836" y="1219"/>
                    <a:pt x="1310" y="1490"/>
                  </a:cubicBezTo>
                  <a:cubicBezTo>
                    <a:pt x="1423" y="1558"/>
                    <a:pt x="1547" y="1614"/>
                    <a:pt x="1671" y="1659"/>
                  </a:cubicBezTo>
                  <a:cubicBezTo>
                    <a:pt x="1637" y="1535"/>
                    <a:pt x="1581" y="1422"/>
                    <a:pt x="1513" y="1310"/>
                  </a:cubicBezTo>
                  <a:cubicBezTo>
                    <a:pt x="1366" y="1073"/>
                    <a:pt x="1197" y="858"/>
                    <a:pt x="1005" y="666"/>
                  </a:cubicBezTo>
                  <a:cubicBezTo>
                    <a:pt x="813" y="463"/>
                    <a:pt x="599" y="305"/>
                    <a:pt x="362" y="159"/>
                  </a:cubicBezTo>
                  <a:cubicBezTo>
                    <a:pt x="249" y="91"/>
                    <a:pt x="125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26"/>
            <p:cNvSpPr/>
            <p:nvPr/>
          </p:nvSpPr>
          <p:spPr>
            <a:xfrm>
              <a:off x="1411645" y="2205813"/>
              <a:ext cx="69361" cy="38541"/>
            </a:xfrm>
            <a:custGeom>
              <a:rect b="b" l="l" r="r" t="t"/>
              <a:pathLst>
                <a:path extrusionOk="0" h="1123" w="2021">
                  <a:moveTo>
                    <a:pt x="0" y="1"/>
                  </a:moveTo>
                  <a:lnTo>
                    <a:pt x="0" y="1"/>
                  </a:lnTo>
                  <a:cubicBezTo>
                    <a:pt x="57" y="114"/>
                    <a:pt x="125" y="227"/>
                    <a:pt x="204" y="328"/>
                  </a:cubicBezTo>
                  <a:cubicBezTo>
                    <a:pt x="384" y="543"/>
                    <a:pt x="598" y="723"/>
                    <a:pt x="835" y="870"/>
                  </a:cubicBezTo>
                  <a:cubicBezTo>
                    <a:pt x="971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5" y="1115"/>
                    <a:pt x="2020" y="1107"/>
                  </a:cubicBezTo>
                  <a:cubicBezTo>
                    <a:pt x="1930" y="1005"/>
                    <a:pt x="1828" y="926"/>
                    <a:pt x="1727" y="859"/>
                  </a:cubicBezTo>
                  <a:cubicBezTo>
                    <a:pt x="1682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97" y="509"/>
                    <a:pt x="1072" y="452"/>
                  </a:cubicBezTo>
                  <a:cubicBezTo>
                    <a:pt x="960" y="373"/>
                    <a:pt x="835" y="317"/>
                    <a:pt x="711" y="260"/>
                  </a:cubicBezTo>
                  <a:cubicBezTo>
                    <a:pt x="598" y="215"/>
                    <a:pt x="486" y="148"/>
                    <a:pt x="373" y="114"/>
                  </a:cubicBezTo>
                  <a:cubicBezTo>
                    <a:pt x="260" y="57"/>
                    <a:pt x="136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26"/>
            <p:cNvSpPr/>
            <p:nvPr/>
          </p:nvSpPr>
          <p:spPr>
            <a:xfrm>
              <a:off x="1403134" y="2237971"/>
              <a:ext cx="72072" cy="28897"/>
            </a:xfrm>
            <a:custGeom>
              <a:rect b="b" l="l" r="r" t="t"/>
              <a:pathLst>
                <a:path extrusionOk="0" h="842" w="2100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29" y="452"/>
                    <a:pt x="531" y="520"/>
                  </a:cubicBezTo>
                  <a:cubicBezTo>
                    <a:pt x="655" y="587"/>
                    <a:pt x="790" y="666"/>
                    <a:pt x="914" y="723"/>
                  </a:cubicBezTo>
                  <a:cubicBezTo>
                    <a:pt x="1129" y="797"/>
                    <a:pt x="1360" y="841"/>
                    <a:pt x="1586" y="841"/>
                  </a:cubicBezTo>
                  <a:cubicBezTo>
                    <a:pt x="1633" y="841"/>
                    <a:pt x="1680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43" y="362"/>
                    <a:pt x="1219" y="316"/>
                    <a:pt x="1095" y="283"/>
                  </a:cubicBezTo>
                  <a:cubicBezTo>
                    <a:pt x="971" y="226"/>
                    <a:pt x="846" y="181"/>
                    <a:pt x="722" y="147"/>
                  </a:cubicBezTo>
                  <a:cubicBezTo>
                    <a:pt x="598" y="113"/>
                    <a:pt x="485" y="80"/>
                    <a:pt x="373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26"/>
            <p:cNvSpPr/>
            <p:nvPr/>
          </p:nvSpPr>
          <p:spPr>
            <a:xfrm>
              <a:off x="1335729" y="2227915"/>
              <a:ext cx="47293" cy="20077"/>
            </a:xfrm>
            <a:custGeom>
              <a:rect b="b" l="l" r="r" t="t"/>
              <a:pathLst>
                <a:path extrusionOk="0" h="585" w="1378">
                  <a:moveTo>
                    <a:pt x="260" y="0"/>
                  </a:moveTo>
                  <a:cubicBezTo>
                    <a:pt x="170" y="11"/>
                    <a:pt x="80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77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26" y="124"/>
                    <a:pt x="768" y="79"/>
                  </a:cubicBezTo>
                  <a:cubicBezTo>
                    <a:pt x="610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26"/>
            <p:cNvSpPr/>
            <p:nvPr/>
          </p:nvSpPr>
          <p:spPr>
            <a:xfrm>
              <a:off x="1278793" y="2243393"/>
              <a:ext cx="106564" cy="47053"/>
            </a:xfrm>
            <a:custGeom>
              <a:rect b="b" l="l" r="r" t="t"/>
              <a:pathLst>
                <a:path extrusionOk="0" h="1371" w="3105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38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86" y="982"/>
                    <a:pt x="1378" y="1072"/>
                  </a:cubicBezTo>
                  <a:cubicBezTo>
                    <a:pt x="1581" y="1163"/>
                    <a:pt x="1784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59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19" y="1095"/>
                  </a:cubicBezTo>
                  <a:cubicBezTo>
                    <a:pt x="2472" y="1039"/>
                    <a:pt x="2303" y="960"/>
                    <a:pt x="2134" y="881"/>
                  </a:cubicBezTo>
                  <a:cubicBezTo>
                    <a:pt x="1953" y="813"/>
                    <a:pt x="1773" y="711"/>
                    <a:pt x="1581" y="632"/>
                  </a:cubicBezTo>
                  <a:cubicBezTo>
                    <a:pt x="1208" y="463"/>
                    <a:pt x="825" y="294"/>
                    <a:pt x="531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26"/>
            <p:cNvSpPr/>
            <p:nvPr/>
          </p:nvSpPr>
          <p:spPr>
            <a:xfrm>
              <a:off x="1126618" y="2255783"/>
              <a:ext cx="79794" cy="48837"/>
            </a:xfrm>
            <a:custGeom>
              <a:rect b="b" l="l" r="r" t="t"/>
              <a:pathLst>
                <a:path extrusionOk="0" h="1423" w="2325">
                  <a:moveTo>
                    <a:pt x="0" y="1"/>
                  </a:moveTo>
                  <a:cubicBezTo>
                    <a:pt x="68" y="125"/>
                    <a:pt x="158" y="249"/>
                    <a:pt x="260" y="362"/>
                  </a:cubicBezTo>
                  <a:cubicBezTo>
                    <a:pt x="474" y="587"/>
                    <a:pt x="711" y="802"/>
                    <a:pt x="971" y="982"/>
                  </a:cubicBezTo>
                  <a:cubicBezTo>
                    <a:pt x="1264" y="1129"/>
                    <a:pt x="1569" y="1253"/>
                    <a:pt x="1885" y="1343"/>
                  </a:cubicBezTo>
                  <a:cubicBezTo>
                    <a:pt x="2020" y="1389"/>
                    <a:pt x="2167" y="1411"/>
                    <a:pt x="2325" y="1422"/>
                  </a:cubicBezTo>
                  <a:cubicBezTo>
                    <a:pt x="2223" y="1310"/>
                    <a:pt x="2122" y="1197"/>
                    <a:pt x="2009" y="1106"/>
                  </a:cubicBezTo>
                  <a:cubicBezTo>
                    <a:pt x="1772" y="903"/>
                    <a:pt x="1524" y="723"/>
                    <a:pt x="1253" y="587"/>
                  </a:cubicBezTo>
                  <a:cubicBezTo>
                    <a:pt x="993" y="407"/>
                    <a:pt x="711" y="249"/>
                    <a:pt x="418" y="136"/>
                  </a:cubicBezTo>
                  <a:cubicBezTo>
                    <a:pt x="282" y="68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26"/>
            <p:cNvSpPr/>
            <p:nvPr/>
          </p:nvSpPr>
          <p:spPr>
            <a:xfrm>
              <a:off x="1076270" y="2262372"/>
              <a:ext cx="103818" cy="56971"/>
            </a:xfrm>
            <a:custGeom>
              <a:rect b="b" l="l" r="r" t="t"/>
              <a:pathLst>
                <a:path extrusionOk="0" h="1660" w="3025">
                  <a:moveTo>
                    <a:pt x="0" y="0"/>
                  </a:moveTo>
                  <a:lnTo>
                    <a:pt x="0" y="0"/>
                  </a:lnTo>
                  <a:cubicBezTo>
                    <a:pt x="124" y="147"/>
                    <a:pt x="249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57" y="1197"/>
                    <a:pt x="1749" y="1298"/>
                    <a:pt x="1930" y="1377"/>
                  </a:cubicBezTo>
                  <a:cubicBezTo>
                    <a:pt x="2110" y="1467"/>
                    <a:pt x="2291" y="1524"/>
                    <a:pt x="2472" y="1569"/>
                  </a:cubicBezTo>
                  <a:cubicBezTo>
                    <a:pt x="2652" y="1614"/>
                    <a:pt x="2833" y="1637"/>
                    <a:pt x="3024" y="1659"/>
                  </a:cubicBezTo>
                  <a:cubicBezTo>
                    <a:pt x="2889" y="1535"/>
                    <a:pt x="2742" y="1411"/>
                    <a:pt x="2584" y="1309"/>
                  </a:cubicBezTo>
                  <a:cubicBezTo>
                    <a:pt x="2449" y="1219"/>
                    <a:pt x="2302" y="1129"/>
                    <a:pt x="2133" y="1005"/>
                  </a:cubicBezTo>
                  <a:cubicBezTo>
                    <a:pt x="1975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61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26"/>
            <p:cNvSpPr/>
            <p:nvPr/>
          </p:nvSpPr>
          <p:spPr>
            <a:xfrm>
              <a:off x="1229234" y="2284680"/>
              <a:ext cx="54637" cy="24196"/>
            </a:xfrm>
            <a:custGeom>
              <a:rect b="b" l="l" r="r" t="t"/>
              <a:pathLst>
                <a:path extrusionOk="0" h="705" w="1592">
                  <a:moveTo>
                    <a:pt x="213" y="0"/>
                  </a:moveTo>
                  <a:cubicBezTo>
                    <a:pt x="139" y="0"/>
                    <a:pt x="67" y="11"/>
                    <a:pt x="1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20" y="501"/>
                    <a:pt x="711" y="580"/>
                  </a:cubicBezTo>
                  <a:cubicBezTo>
                    <a:pt x="892" y="648"/>
                    <a:pt x="1095" y="693"/>
                    <a:pt x="1287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56" y="513"/>
                    <a:pt x="1388" y="445"/>
                  </a:cubicBezTo>
                  <a:cubicBezTo>
                    <a:pt x="1231" y="310"/>
                    <a:pt x="1061" y="208"/>
                    <a:pt x="869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3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26"/>
            <p:cNvSpPr/>
            <p:nvPr/>
          </p:nvSpPr>
          <p:spPr>
            <a:xfrm>
              <a:off x="1013121" y="2272428"/>
              <a:ext cx="86418" cy="52716"/>
            </a:xfrm>
            <a:custGeom>
              <a:rect b="b" l="l" r="r" t="t"/>
              <a:pathLst>
                <a:path extrusionOk="0" h="1536" w="2518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400" y="1197"/>
                    <a:pt x="1716" y="1344"/>
                    <a:pt x="2043" y="1445"/>
                  </a:cubicBezTo>
                  <a:cubicBezTo>
                    <a:pt x="2201" y="1490"/>
                    <a:pt x="2359" y="1524"/>
                    <a:pt x="2517" y="1535"/>
                  </a:cubicBezTo>
                  <a:cubicBezTo>
                    <a:pt x="2416" y="1411"/>
                    <a:pt x="2303" y="1298"/>
                    <a:pt x="2179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80" y="249"/>
                    <a:pt x="464" y="125"/>
                  </a:cubicBezTo>
                  <a:cubicBezTo>
                    <a:pt x="306" y="69"/>
                    <a:pt x="159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26"/>
            <p:cNvSpPr/>
            <p:nvPr/>
          </p:nvSpPr>
          <p:spPr>
            <a:xfrm>
              <a:off x="919805" y="2248438"/>
              <a:ext cx="194045" cy="113874"/>
            </a:xfrm>
            <a:custGeom>
              <a:rect b="b" l="l" r="r" t="t"/>
              <a:pathLst>
                <a:path extrusionOk="0" h="3318" w="5654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19" y="1230"/>
                    <a:pt x="1366" y="1343"/>
                    <a:pt x="1524" y="1456"/>
                  </a:cubicBezTo>
                  <a:cubicBezTo>
                    <a:pt x="1840" y="1682"/>
                    <a:pt x="2190" y="1919"/>
                    <a:pt x="2539" y="2155"/>
                  </a:cubicBezTo>
                  <a:cubicBezTo>
                    <a:pt x="2923" y="2336"/>
                    <a:pt x="3295" y="2528"/>
                    <a:pt x="3645" y="2686"/>
                  </a:cubicBezTo>
                  <a:cubicBezTo>
                    <a:pt x="3815" y="2776"/>
                    <a:pt x="3995" y="2844"/>
                    <a:pt x="4164" y="2912"/>
                  </a:cubicBezTo>
                  <a:cubicBezTo>
                    <a:pt x="4334" y="2968"/>
                    <a:pt x="4503" y="3013"/>
                    <a:pt x="4650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62" y="2810"/>
                  </a:cubicBezTo>
                  <a:cubicBezTo>
                    <a:pt x="4627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510" y="2110"/>
                    <a:pt x="3149" y="1930"/>
                    <a:pt x="2788" y="1738"/>
                  </a:cubicBezTo>
                  <a:cubicBezTo>
                    <a:pt x="2449" y="1524"/>
                    <a:pt x="2111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63" y="734"/>
                    <a:pt x="1016" y="643"/>
                    <a:pt x="892" y="553"/>
                  </a:cubicBezTo>
                  <a:cubicBezTo>
                    <a:pt x="373" y="2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26"/>
            <p:cNvSpPr/>
            <p:nvPr/>
          </p:nvSpPr>
          <p:spPr>
            <a:xfrm>
              <a:off x="1798157" y="3111278"/>
              <a:ext cx="792758" cy="596859"/>
            </a:xfrm>
            <a:custGeom>
              <a:rect b="b" l="l" r="r" t="t"/>
              <a:pathLst>
                <a:path extrusionOk="0" h="17391" w="23099">
                  <a:moveTo>
                    <a:pt x="1625" y="0"/>
                  </a:moveTo>
                  <a:lnTo>
                    <a:pt x="1625" y="0"/>
                  </a:lnTo>
                  <a:cubicBezTo>
                    <a:pt x="1546" y="79"/>
                    <a:pt x="1467" y="158"/>
                    <a:pt x="1388" y="237"/>
                  </a:cubicBezTo>
                  <a:cubicBezTo>
                    <a:pt x="79" y="1648"/>
                    <a:pt x="0" y="5981"/>
                    <a:pt x="576" y="8463"/>
                  </a:cubicBezTo>
                  <a:cubicBezTo>
                    <a:pt x="1467" y="12481"/>
                    <a:pt x="5766" y="16520"/>
                    <a:pt x="10099" y="17242"/>
                  </a:cubicBezTo>
                  <a:cubicBezTo>
                    <a:pt x="10690" y="17341"/>
                    <a:pt x="11295" y="17391"/>
                    <a:pt x="11905" y="17391"/>
                  </a:cubicBezTo>
                  <a:cubicBezTo>
                    <a:pt x="16163" y="17391"/>
                    <a:pt x="20710" y="14994"/>
                    <a:pt x="23099" y="10404"/>
                  </a:cubicBezTo>
                  <a:lnTo>
                    <a:pt x="23099" y="10404"/>
                  </a:lnTo>
                  <a:cubicBezTo>
                    <a:pt x="22930" y="10619"/>
                    <a:pt x="22704" y="10799"/>
                    <a:pt x="22467" y="10935"/>
                  </a:cubicBezTo>
                  <a:cubicBezTo>
                    <a:pt x="20985" y="11789"/>
                    <a:pt x="19359" y="12079"/>
                    <a:pt x="17695" y="12079"/>
                  </a:cubicBezTo>
                  <a:cubicBezTo>
                    <a:pt x="15974" y="12079"/>
                    <a:pt x="14212" y="11769"/>
                    <a:pt x="12526" y="11454"/>
                  </a:cubicBezTo>
                  <a:cubicBezTo>
                    <a:pt x="10303" y="11093"/>
                    <a:pt x="7820" y="9727"/>
                    <a:pt x="5924" y="8509"/>
                  </a:cubicBezTo>
                  <a:cubicBezTo>
                    <a:pt x="4739" y="7775"/>
                    <a:pt x="3306" y="6861"/>
                    <a:pt x="2358" y="5812"/>
                  </a:cubicBezTo>
                  <a:cubicBezTo>
                    <a:pt x="1049" y="4469"/>
                    <a:pt x="248" y="1749"/>
                    <a:pt x="1625" y="0"/>
                  </a:cubicBezTo>
                  <a:close/>
                </a:path>
              </a:pathLst>
            </a:custGeom>
            <a:solidFill>
              <a:srgbClr val="B436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26"/>
            <p:cNvSpPr/>
            <p:nvPr/>
          </p:nvSpPr>
          <p:spPr>
            <a:xfrm>
              <a:off x="1806668" y="3020124"/>
              <a:ext cx="814448" cy="505671"/>
            </a:xfrm>
            <a:custGeom>
              <a:rect b="b" l="l" r="r" t="t"/>
              <a:pathLst>
                <a:path extrusionOk="0" h="14734" w="23731">
                  <a:moveTo>
                    <a:pt x="8910" y="0"/>
                  </a:moveTo>
                  <a:cubicBezTo>
                    <a:pt x="6097" y="0"/>
                    <a:pt x="3414" y="610"/>
                    <a:pt x="1377" y="2656"/>
                  </a:cubicBezTo>
                  <a:cubicBezTo>
                    <a:pt x="0" y="4405"/>
                    <a:pt x="813" y="7125"/>
                    <a:pt x="2110" y="8468"/>
                  </a:cubicBezTo>
                  <a:cubicBezTo>
                    <a:pt x="3070" y="9517"/>
                    <a:pt x="4503" y="10420"/>
                    <a:pt x="5676" y="11165"/>
                  </a:cubicBezTo>
                  <a:cubicBezTo>
                    <a:pt x="7572" y="12383"/>
                    <a:pt x="10066" y="13749"/>
                    <a:pt x="12289" y="14110"/>
                  </a:cubicBezTo>
                  <a:cubicBezTo>
                    <a:pt x="13965" y="14424"/>
                    <a:pt x="15720" y="14733"/>
                    <a:pt x="17436" y="14733"/>
                  </a:cubicBezTo>
                  <a:cubicBezTo>
                    <a:pt x="19103" y="14733"/>
                    <a:pt x="20734" y="14441"/>
                    <a:pt x="22219" y="13579"/>
                  </a:cubicBezTo>
                  <a:cubicBezTo>
                    <a:pt x="22467" y="13444"/>
                    <a:pt x="22682" y="13275"/>
                    <a:pt x="22862" y="13060"/>
                  </a:cubicBezTo>
                  <a:cubicBezTo>
                    <a:pt x="23020" y="12756"/>
                    <a:pt x="23167" y="12451"/>
                    <a:pt x="23302" y="12135"/>
                  </a:cubicBezTo>
                  <a:cubicBezTo>
                    <a:pt x="23731" y="11142"/>
                    <a:pt x="22964" y="8095"/>
                    <a:pt x="22061" y="6651"/>
                  </a:cubicBezTo>
                  <a:cubicBezTo>
                    <a:pt x="20267" y="3762"/>
                    <a:pt x="16712" y="1460"/>
                    <a:pt x="13496" y="591"/>
                  </a:cubicBezTo>
                  <a:cubicBezTo>
                    <a:pt x="12661" y="343"/>
                    <a:pt x="11815" y="185"/>
                    <a:pt x="10957" y="95"/>
                  </a:cubicBezTo>
                  <a:cubicBezTo>
                    <a:pt x="10272" y="36"/>
                    <a:pt x="9587" y="0"/>
                    <a:pt x="8910" y="0"/>
                  </a:cubicBezTo>
                  <a:close/>
                </a:path>
              </a:pathLst>
            </a:custGeom>
            <a:solidFill>
              <a:srgbClr val="D86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26"/>
            <p:cNvSpPr/>
            <p:nvPr/>
          </p:nvSpPr>
          <p:spPr>
            <a:xfrm>
              <a:off x="1820602" y="3015937"/>
              <a:ext cx="790836" cy="513084"/>
            </a:xfrm>
            <a:custGeom>
              <a:rect b="b" l="l" r="r" t="t"/>
              <a:pathLst>
                <a:path extrusionOk="0" h="14950" w="23043">
                  <a:moveTo>
                    <a:pt x="8281" y="1"/>
                  </a:moveTo>
                  <a:cubicBezTo>
                    <a:pt x="8071" y="1"/>
                    <a:pt x="7861" y="4"/>
                    <a:pt x="7651" y="14"/>
                  </a:cubicBezTo>
                  <a:cubicBezTo>
                    <a:pt x="7155" y="25"/>
                    <a:pt x="6669" y="70"/>
                    <a:pt x="6173" y="138"/>
                  </a:cubicBezTo>
                  <a:cubicBezTo>
                    <a:pt x="5676" y="206"/>
                    <a:pt x="5191" y="307"/>
                    <a:pt x="4706" y="431"/>
                  </a:cubicBezTo>
                  <a:cubicBezTo>
                    <a:pt x="4232" y="567"/>
                    <a:pt x="3758" y="736"/>
                    <a:pt x="3296" y="939"/>
                  </a:cubicBezTo>
                  <a:cubicBezTo>
                    <a:pt x="3070" y="1041"/>
                    <a:pt x="2844" y="1153"/>
                    <a:pt x="2630" y="1277"/>
                  </a:cubicBezTo>
                  <a:cubicBezTo>
                    <a:pt x="2404" y="1402"/>
                    <a:pt x="2190" y="1526"/>
                    <a:pt x="1987" y="1672"/>
                  </a:cubicBezTo>
                  <a:cubicBezTo>
                    <a:pt x="1569" y="1966"/>
                    <a:pt x="1185" y="2282"/>
                    <a:pt x="824" y="2632"/>
                  </a:cubicBezTo>
                  <a:lnTo>
                    <a:pt x="824" y="2643"/>
                  </a:lnTo>
                  <a:lnTo>
                    <a:pt x="813" y="2654"/>
                  </a:lnTo>
                  <a:cubicBezTo>
                    <a:pt x="407" y="3162"/>
                    <a:pt x="159" y="3771"/>
                    <a:pt x="80" y="4414"/>
                  </a:cubicBezTo>
                  <a:cubicBezTo>
                    <a:pt x="1" y="5046"/>
                    <a:pt x="46" y="5690"/>
                    <a:pt x="204" y="6310"/>
                  </a:cubicBezTo>
                  <a:cubicBezTo>
                    <a:pt x="362" y="6920"/>
                    <a:pt x="621" y="7506"/>
                    <a:pt x="960" y="8037"/>
                  </a:cubicBezTo>
                  <a:cubicBezTo>
                    <a:pt x="1140" y="8308"/>
                    <a:pt x="1332" y="8556"/>
                    <a:pt x="1558" y="8793"/>
                  </a:cubicBezTo>
                  <a:lnTo>
                    <a:pt x="2224" y="9413"/>
                  </a:lnTo>
                  <a:cubicBezTo>
                    <a:pt x="2438" y="9628"/>
                    <a:pt x="2697" y="9797"/>
                    <a:pt x="2946" y="10000"/>
                  </a:cubicBezTo>
                  <a:cubicBezTo>
                    <a:pt x="3194" y="10192"/>
                    <a:pt x="3442" y="10361"/>
                    <a:pt x="3702" y="10531"/>
                  </a:cubicBezTo>
                  <a:cubicBezTo>
                    <a:pt x="4198" y="10880"/>
                    <a:pt x="4717" y="11196"/>
                    <a:pt x="5236" y="11524"/>
                  </a:cubicBezTo>
                  <a:cubicBezTo>
                    <a:pt x="6263" y="12178"/>
                    <a:pt x="7335" y="12776"/>
                    <a:pt x="8441" y="13295"/>
                  </a:cubicBezTo>
                  <a:lnTo>
                    <a:pt x="9287" y="13656"/>
                  </a:lnTo>
                  <a:lnTo>
                    <a:pt x="10156" y="13972"/>
                  </a:lnTo>
                  <a:cubicBezTo>
                    <a:pt x="10450" y="14051"/>
                    <a:pt x="10743" y="14141"/>
                    <a:pt x="11036" y="14220"/>
                  </a:cubicBezTo>
                  <a:lnTo>
                    <a:pt x="11939" y="14401"/>
                  </a:lnTo>
                  <a:cubicBezTo>
                    <a:pt x="13135" y="14615"/>
                    <a:pt x="14343" y="14807"/>
                    <a:pt x="15550" y="14897"/>
                  </a:cubicBezTo>
                  <a:cubicBezTo>
                    <a:pt x="15987" y="14930"/>
                    <a:pt x="16427" y="14949"/>
                    <a:pt x="16867" y="14949"/>
                  </a:cubicBezTo>
                  <a:cubicBezTo>
                    <a:pt x="17653" y="14949"/>
                    <a:pt x="18439" y="14887"/>
                    <a:pt x="19206" y="14728"/>
                  </a:cubicBezTo>
                  <a:cubicBezTo>
                    <a:pt x="19804" y="14615"/>
                    <a:pt x="20391" y="14435"/>
                    <a:pt x="20944" y="14187"/>
                  </a:cubicBezTo>
                  <a:cubicBezTo>
                    <a:pt x="21497" y="13927"/>
                    <a:pt x="22072" y="13679"/>
                    <a:pt x="22479" y="13205"/>
                  </a:cubicBezTo>
                  <a:lnTo>
                    <a:pt x="22851" y="12438"/>
                  </a:lnTo>
                  <a:cubicBezTo>
                    <a:pt x="22919" y="12302"/>
                    <a:pt x="22964" y="12167"/>
                    <a:pt x="22998" y="12031"/>
                  </a:cubicBezTo>
                  <a:cubicBezTo>
                    <a:pt x="23020" y="11896"/>
                    <a:pt x="23043" y="11749"/>
                    <a:pt x="23043" y="11614"/>
                  </a:cubicBezTo>
                  <a:cubicBezTo>
                    <a:pt x="23043" y="11038"/>
                    <a:pt x="22975" y="10474"/>
                    <a:pt x="22840" y="9932"/>
                  </a:cubicBezTo>
                  <a:cubicBezTo>
                    <a:pt x="22727" y="9380"/>
                    <a:pt x="22569" y="8838"/>
                    <a:pt x="22377" y="8308"/>
                  </a:cubicBezTo>
                  <a:cubicBezTo>
                    <a:pt x="22185" y="7766"/>
                    <a:pt x="21948" y="7258"/>
                    <a:pt x="21655" y="6773"/>
                  </a:cubicBezTo>
                  <a:lnTo>
                    <a:pt x="21655" y="6773"/>
                  </a:lnTo>
                  <a:cubicBezTo>
                    <a:pt x="21937" y="7258"/>
                    <a:pt x="22174" y="7777"/>
                    <a:pt x="22355" y="8319"/>
                  </a:cubicBezTo>
                  <a:cubicBezTo>
                    <a:pt x="22546" y="8849"/>
                    <a:pt x="22693" y="9391"/>
                    <a:pt x="22817" y="9944"/>
                  </a:cubicBezTo>
                  <a:cubicBezTo>
                    <a:pt x="22941" y="10485"/>
                    <a:pt x="22998" y="11050"/>
                    <a:pt x="22986" y="11614"/>
                  </a:cubicBezTo>
                  <a:cubicBezTo>
                    <a:pt x="22986" y="11749"/>
                    <a:pt x="22964" y="11896"/>
                    <a:pt x="22941" y="12031"/>
                  </a:cubicBezTo>
                  <a:cubicBezTo>
                    <a:pt x="22907" y="12167"/>
                    <a:pt x="22862" y="12291"/>
                    <a:pt x="22795" y="12415"/>
                  </a:cubicBezTo>
                  <a:lnTo>
                    <a:pt x="22434" y="13182"/>
                  </a:lnTo>
                  <a:cubicBezTo>
                    <a:pt x="22039" y="13634"/>
                    <a:pt x="21463" y="13893"/>
                    <a:pt x="20910" y="14119"/>
                  </a:cubicBezTo>
                  <a:cubicBezTo>
                    <a:pt x="20357" y="14345"/>
                    <a:pt x="19770" y="14514"/>
                    <a:pt x="19172" y="14615"/>
                  </a:cubicBezTo>
                  <a:cubicBezTo>
                    <a:pt x="18488" y="14726"/>
                    <a:pt x="17796" y="14781"/>
                    <a:pt x="17100" y="14781"/>
                  </a:cubicBezTo>
                  <a:cubicBezTo>
                    <a:pt x="16592" y="14781"/>
                    <a:pt x="16083" y="14752"/>
                    <a:pt x="15573" y="14694"/>
                  </a:cubicBezTo>
                  <a:cubicBezTo>
                    <a:pt x="14377" y="14570"/>
                    <a:pt x="13192" y="14356"/>
                    <a:pt x="11996" y="14108"/>
                  </a:cubicBezTo>
                  <a:lnTo>
                    <a:pt x="11115" y="13916"/>
                  </a:lnTo>
                  <a:cubicBezTo>
                    <a:pt x="10833" y="13837"/>
                    <a:pt x="10551" y="13735"/>
                    <a:pt x="10269" y="13645"/>
                  </a:cubicBezTo>
                  <a:lnTo>
                    <a:pt x="9434" y="13318"/>
                  </a:lnTo>
                  <a:lnTo>
                    <a:pt x="8610" y="12945"/>
                  </a:lnTo>
                  <a:cubicBezTo>
                    <a:pt x="8069" y="12674"/>
                    <a:pt x="7538" y="12404"/>
                    <a:pt x="7019" y="12099"/>
                  </a:cubicBezTo>
                  <a:cubicBezTo>
                    <a:pt x="6489" y="11806"/>
                    <a:pt x="5970" y="11490"/>
                    <a:pt x="5462" y="11162"/>
                  </a:cubicBezTo>
                  <a:cubicBezTo>
                    <a:pt x="4954" y="10835"/>
                    <a:pt x="4447" y="10508"/>
                    <a:pt x="3950" y="10169"/>
                  </a:cubicBezTo>
                  <a:cubicBezTo>
                    <a:pt x="3702" y="10000"/>
                    <a:pt x="3465" y="9831"/>
                    <a:pt x="3228" y="9639"/>
                  </a:cubicBezTo>
                  <a:cubicBezTo>
                    <a:pt x="3002" y="9447"/>
                    <a:pt x="2765" y="9289"/>
                    <a:pt x="2539" y="9075"/>
                  </a:cubicBezTo>
                  <a:lnTo>
                    <a:pt x="1885" y="8443"/>
                  </a:lnTo>
                  <a:cubicBezTo>
                    <a:pt x="1693" y="8240"/>
                    <a:pt x="1513" y="8014"/>
                    <a:pt x="1355" y="7777"/>
                  </a:cubicBezTo>
                  <a:cubicBezTo>
                    <a:pt x="1039" y="7292"/>
                    <a:pt x="802" y="6750"/>
                    <a:pt x="644" y="6197"/>
                  </a:cubicBezTo>
                  <a:cubicBezTo>
                    <a:pt x="497" y="5633"/>
                    <a:pt x="452" y="5046"/>
                    <a:pt x="520" y="4471"/>
                  </a:cubicBezTo>
                  <a:cubicBezTo>
                    <a:pt x="576" y="3907"/>
                    <a:pt x="802" y="3365"/>
                    <a:pt x="1140" y="2914"/>
                  </a:cubicBezTo>
                  <a:lnTo>
                    <a:pt x="1140" y="2914"/>
                  </a:lnTo>
                  <a:lnTo>
                    <a:pt x="1129" y="2936"/>
                  </a:lnTo>
                  <a:cubicBezTo>
                    <a:pt x="1467" y="2598"/>
                    <a:pt x="1829" y="2282"/>
                    <a:pt x="2224" y="2011"/>
                  </a:cubicBezTo>
                  <a:cubicBezTo>
                    <a:pt x="2607" y="1729"/>
                    <a:pt x="3025" y="1481"/>
                    <a:pt x="3465" y="1277"/>
                  </a:cubicBezTo>
                  <a:cubicBezTo>
                    <a:pt x="3894" y="1074"/>
                    <a:pt x="4345" y="905"/>
                    <a:pt x="4808" y="758"/>
                  </a:cubicBezTo>
                  <a:cubicBezTo>
                    <a:pt x="5270" y="623"/>
                    <a:pt x="5744" y="521"/>
                    <a:pt x="6218" y="442"/>
                  </a:cubicBezTo>
                  <a:cubicBezTo>
                    <a:pt x="6692" y="363"/>
                    <a:pt x="7177" y="307"/>
                    <a:pt x="7663" y="273"/>
                  </a:cubicBezTo>
                  <a:cubicBezTo>
                    <a:pt x="8018" y="257"/>
                    <a:pt x="8379" y="246"/>
                    <a:pt x="8737" y="246"/>
                  </a:cubicBezTo>
                  <a:cubicBezTo>
                    <a:pt x="8869" y="246"/>
                    <a:pt x="8999" y="248"/>
                    <a:pt x="9129" y="251"/>
                  </a:cubicBezTo>
                  <a:cubicBezTo>
                    <a:pt x="9615" y="262"/>
                    <a:pt x="10100" y="284"/>
                    <a:pt x="10596" y="318"/>
                  </a:cubicBezTo>
                  <a:cubicBezTo>
                    <a:pt x="11070" y="397"/>
                    <a:pt x="11556" y="420"/>
                    <a:pt x="12041" y="533"/>
                  </a:cubicBezTo>
                  <a:cubicBezTo>
                    <a:pt x="12515" y="657"/>
                    <a:pt x="13000" y="736"/>
                    <a:pt x="13463" y="894"/>
                  </a:cubicBezTo>
                  <a:cubicBezTo>
                    <a:pt x="13925" y="1018"/>
                    <a:pt x="14388" y="1187"/>
                    <a:pt x="14839" y="1379"/>
                  </a:cubicBezTo>
                  <a:lnTo>
                    <a:pt x="15516" y="1661"/>
                  </a:lnTo>
                  <a:lnTo>
                    <a:pt x="16171" y="1988"/>
                  </a:lnTo>
                  <a:cubicBezTo>
                    <a:pt x="16385" y="2113"/>
                    <a:pt x="16611" y="2214"/>
                    <a:pt x="16825" y="2338"/>
                  </a:cubicBezTo>
                  <a:lnTo>
                    <a:pt x="17446" y="2733"/>
                  </a:lnTo>
                  <a:cubicBezTo>
                    <a:pt x="17863" y="2981"/>
                    <a:pt x="18258" y="3264"/>
                    <a:pt x="18653" y="3579"/>
                  </a:cubicBezTo>
                  <a:cubicBezTo>
                    <a:pt x="19060" y="3850"/>
                    <a:pt x="19398" y="4211"/>
                    <a:pt x="19770" y="4527"/>
                  </a:cubicBezTo>
                  <a:cubicBezTo>
                    <a:pt x="19951" y="4685"/>
                    <a:pt x="20120" y="4866"/>
                    <a:pt x="20278" y="5046"/>
                  </a:cubicBezTo>
                  <a:lnTo>
                    <a:pt x="20775" y="5588"/>
                  </a:lnTo>
                  <a:cubicBezTo>
                    <a:pt x="21091" y="5960"/>
                    <a:pt x="21362" y="6378"/>
                    <a:pt x="21655" y="6773"/>
                  </a:cubicBezTo>
                  <a:cubicBezTo>
                    <a:pt x="21373" y="6378"/>
                    <a:pt x="21102" y="5960"/>
                    <a:pt x="20786" y="5588"/>
                  </a:cubicBezTo>
                  <a:lnTo>
                    <a:pt x="20301" y="5035"/>
                  </a:lnTo>
                  <a:cubicBezTo>
                    <a:pt x="20143" y="4855"/>
                    <a:pt x="19962" y="4674"/>
                    <a:pt x="19782" y="4516"/>
                  </a:cubicBezTo>
                  <a:cubicBezTo>
                    <a:pt x="19409" y="4189"/>
                    <a:pt x="19071" y="3828"/>
                    <a:pt x="18676" y="3546"/>
                  </a:cubicBezTo>
                  <a:cubicBezTo>
                    <a:pt x="18292" y="3230"/>
                    <a:pt x="17886" y="2948"/>
                    <a:pt x="17480" y="2677"/>
                  </a:cubicBezTo>
                  <a:lnTo>
                    <a:pt x="16859" y="2282"/>
                  </a:lnTo>
                  <a:cubicBezTo>
                    <a:pt x="16645" y="2158"/>
                    <a:pt x="16419" y="2045"/>
                    <a:pt x="16205" y="1932"/>
                  </a:cubicBezTo>
                  <a:lnTo>
                    <a:pt x="15561" y="1582"/>
                  </a:lnTo>
                  <a:lnTo>
                    <a:pt x="14884" y="1289"/>
                  </a:lnTo>
                  <a:cubicBezTo>
                    <a:pt x="14433" y="1086"/>
                    <a:pt x="13970" y="916"/>
                    <a:pt x="13496" y="770"/>
                  </a:cubicBezTo>
                  <a:cubicBezTo>
                    <a:pt x="13034" y="600"/>
                    <a:pt x="12549" y="499"/>
                    <a:pt x="12075" y="375"/>
                  </a:cubicBezTo>
                  <a:cubicBezTo>
                    <a:pt x="11601" y="262"/>
                    <a:pt x="11104" y="217"/>
                    <a:pt x="10608" y="127"/>
                  </a:cubicBezTo>
                  <a:cubicBezTo>
                    <a:pt x="10122" y="70"/>
                    <a:pt x="9637" y="25"/>
                    <a:pt x="9141" y="14"/>
                  </a:cubicBezTo>
                  <a:cubicBezTo>
                    <a:pt x="8854" y="7"/>
                    <a:pt x="8567" y="1"/>
                    <a:pt x="8281" y="1"/>
                  </a:cubicBezTo>
                  <a:close/>
                </a:path>
              </a:pathLst>
            </a:custGeom>
            <a:solidFill>
              <a:srgbClr val="9527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26"/>
            <p:cNvSpPr/>
            <p:nvPr/>
          </p:nvSpPr>
          <p:spPr>
            <a:xfrm>
              <a:off x="1831447" y="3042809"/>
              <a:ext cx="764135" cy="460712"/>
            </a:xfrm>
            <a:custGeom>
              <a:rect b="b" l="l" r="r" t="t"/>
              <a:pathLst>
                <a:path extrusionOk="0" h="13424" w="22265">
                  <a:moveTo>
                    <a:pt x="8282" y="0"/>
                  </a:moveTo>
                  <a:cubicBezTo>
                    <a:pt x="7831" y="0"/>
                    <a:pt x="7380" y="15"/>
                    <a:pt x="6929" y="43"/>
                  </a:cubicBezTo>
                  <a:cubicBezTo>
                    <a:pt x="4469" y="235"/>
                    <a:pt x="2573" y="1025"/>
                    <a:pt x="1151" y="2435"/>
                  </a:cubicBezTo>
                  <a:cubicBezTo>
                    <a:pt x="0" y="3936"/>
                    <a:pt x="824" y="6295"/>
                    <a:pt x="1862" y="7367"/>
                  </a:cubicBezTo>
                  <a:cubicBezTo>
                    <a:pt x="2799" y="8382"/>
                    <a:pt x="4243" y="9285"/>
                    <a:pt x="5304" y="9951"/>
                  </a:cubicBezTo>
                  <a:cubicBezTo>
                    <a:pt x="7820" y="11564"/>
                    <a:pt x="9953" y="12523"/>
                    <a:pt x="11680" y="12806"/>
                  </a:cubicBezTo>
                  <a:cubicBezTo>
                    <a:pt x="13421" y="13139"/>
                    <a:pt x="15130" y="13423"/>
                    <a:pt x="16759" y="13423"/>
                  </a:cubicBezTo>
                  <a:cubicBezTo>
                    <a:pt x="17063" y="13423"/>
                    <a:pt x="17363" y="13414"/>
                    <a:pt x="17660" y="13392"/>
                  </a:cubicBezTo>
                  <a:cubicBezTo>
                    <a:pt x="19003" y="13279"/>
                    <a:pt x="20154" y="12952"/>
                    <a:pt x="21170" y="12365"/>
                  </a:cubicBezTo>
                  <a:cubicBezTo>
                    <a:pt x="21328" y="12275"/>
                    <a:pt x="21463" y="12162"/>
                    <a:pt x="21587" y="12027"/>
                  </a:cubicBezTo>
                  <a:cubicBezTo>
                    <a:pt x="21734" y="11745"/>
                    <a:pt x="21858" y="11485"/>
                    <a:pt x="21971" y="11226"/>
                  </a:cubicBezTo>
                  <a:cubicBezTo>
                    <a:pt x="22264" y="10549"/>
                    <a:pt x="21666" y="7761"/>
                    <a:pt x="20786" y="6340"/>
                  </a:cubicBezTo>
                  <a:cubicBezTo>
                    <a:pt x="19184" y="3778"/>
                    <a:pt x="15900" y="1454"/>
                    <a:pt x="12605" y="562"/>
                  </a:cubicBezTo>
                  <a:cubicBezTo>
                    <a:pt x="11804" y="337"/>
                    <a:pt x="10991" y="179"/>
                    <a:pt x="10179" y="88"/>
                  </a:cubicBezTo>
                  <a:cubicBezTo>
                    <a:pt x="9546" y="29"/>
                    <a:pt x="8914" y="0"/>
                    <a:pt x="8282" y="0"/>
                  </a:cubicBezTo>
                  <a:close/>
                </a:path>
              </a:pathLst>
            </a:custGeom>
            <a:solidFill>
              <a:srgbClr val="F4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26"/>
            <p:cNvSpPr/>
            <p:nvPr/>
          </p:nvSpPr>
          <p:spPr>
            <a:xfrm>
              <a:off x="1901941" y="3067314"/>
              <a:ext cx="636327" cy="406383"/>
            </a:xfrm>
            <a:custGeom>
              <a:rect b="b" l="l" r="r" t="t"/>
              <a:pathLst>
                <a:path extrusionOk="0" h="11841" w="18541">
                  <a:moveTo>
                    <a:pt x="7705" y="0"/>
                  </a:moveTo>
                  <a:cubicBezTo>
                    <a:pt x="7193" y="0"/>
                    <a:pt x="6679" y="50"/>
                    <a:pt x="6173" y="153"/>
                  </a:cubicBezTo>
                  <a:cubicBezTo>
                    <a:pt x="5281" y="345"/>
                    <a:pt x="4615" y="1044"/>
                    <a:pt x="3701" y="1202"/>
                  </a:cubicBezTo>
                  <a:cubicBezTo>
                    <a:pt x="2505" y="1417"/>
                    <a:pt x="1490" y="1168"/>
                    <a:pt x="700" y="2195"/>
                  </a:cubicBezTo>
                  <a:cubicBezTo>
                    <a:pt x="643" y="2263"/>
                    <a:pt x="587" y="2342"/>
                    <a:pt x="542" y="2410"/>
                  </a:cubicBezTo>
                  <a:cubicBezTo>
                    <a:pt x="0" y="3279"/>
                    <a:pt x="102" y="4294"/>
                    <a:pt x="587" y="5208"/>
                  </a:cubicBezTo>
                  <a:cubicBezTo>
                    <a:pt x="1275" y="6495"/>
                    <a:pt x="2460" y="7465"/>
                    <a:pt x="3747" y="8119"/>
                  </a:cubicBezTo>
                  <a:cubicBezTo>
                    <a:pt x="4717" y="8616"/>
                    <a:pt x="5857" y="8864"/>
                    <a:pt x="6895" y="9191"/>
                  </a:cubicBezTo>
                  <a:cubicBezTo>
                    <a:pt x="7989" y="9541"/>
                    <a:pt x="9118" y="9598"/>
                    <a:pt x="10111" y="10218"/>
                  </a:cubicBezTo>
                  <a:cubicBezTo>
                    <a:pt x="10889" y="10704"/>
                    <a:pt x="11476" y="11448"/>
                    <a:pt x="12413" y="11674"/>
                  </a:cubicBezTo>
                  <a:cubicBezTo>
                    <a:pt x="12863" y="11783"/>
                    <a:pt x="13388" y="11840"/>
                    <a:pt x="13932" y="11840"/>
                  </a:cubicBezTo>
                  <a:cubicBezTo>
                    <a:pt x="14971" y="11840"/>
                    <a:pt x="16077" y="11629"/>
                    <a:pt x="16848" y="11155"/>
                  </a:cubicBezTo>
                  <a:cubicBezTo>
                    <a:pt x="17829" y="10568"/>
                    <a:pt x="18540" y="9270"/>
                    <a:pt x="18292" y="8131"/>
                  </a:cubicBezTo>
                  <a:cubicBezTo>
                    <a:pt x="18190" y="7691"/>
                    <a:pt x="18066" y="7251"/>
                    <a:pt x="17739" y="6935"/>
                  </a:cubicBezTo>
                  <a:cubicBezTo>
                    <a:pt x="17288" y="6495"/>
                    <a:pt x="16656" y="6303"/>
                    <a:pt x="16362" y="5693"/>
                  </a:cubicBezTo>
                  <a:cubicBezTo>
                    <a:pt x="16137" y="5253"/>
                    <a:pt x="16238" y="4791"/>
                    <a:pt x="16204" y="4328"/>
                  </a:cubicBezTo>
                  <a:cubicBezTo>
                    <a:pt x="16125" y="3301"/>
                    <a:pt x="15166" y="2635"/>
                    <a:pt x="14342" y="2184"/>
                  </a:cubicBezTo>
                  <a:cubicBezTo>
                    <a:pt x="13395" y="1665"/>
                    <a:pt x="12277" y="1225"/>
                    <a:pt x="11262" y="774"/>
                  </a:cubicBezTo>
                  <a:cubicBezTo>
                    <a:pt x="10149" y="280"/>
                    <a:pt x="8929" y="0"/>
                    <a:pt x="770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26"/>
            <p:cNvSpPr/>
            <p:nvPr/>
          </p:nvSpPr>
          <p:spPr>
            <a:xfrm>
              <a:off x="1972091" y="3246807"/>
              <a:ext cx="57795" cy="47705"/>
            </a:xfrm>
            <a:custGeom>
              <a:rect b="b" l="l" r="r" t="t"/>
              <a:pathLst>
                <a:path extrusionOk="0" h="1390" w="1684">
                  <a:moveTo>
                    <a:pt x="562" y="0"/>
                  </a:moveTo>
                  <a:cubicBezTo>
                    <a:pt x="0" y="0"/>
                    <a:pt x="175" y="927"/>
                    <a:pt x="597" y="1231"/>
                  </a:cubicBezTo>
                  <a:cubicBezTo>
                    <a:pt x="736" y="1333"/>
                    <a:pt x="924" y="1389"/>
                    <a:pt x="1101" y="1389"/>
                  </a:cubicBezTo>
                  <a:cubicBezTo>
                    <a:pt x="1410" y="1389"/>
                    <a:pt x="1683" y="1216"/>
                    <a:pt x="1590" y="813"/>
                  </a:cubicBezTo>
                  <a:cubicBezTo>
                    <a:pt x="1545" y="588"/>
                    <a:pt x="1195" y="204"/>
                    <a:pt x="868" y="68"/>
                  </a:cubicBezTo>
                  <a:cubicBezTo>
                    <a:pt x="748" y="21"/>
                    <a:pt x="647" y="0"/>
                    <a:pt x="56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26"/>
            <p:cNvSpPr/>
            <p:nvPr/>
          </p:nvSpPr>
          <p:spPr>
            <a:xfrm>
              <a:off x="1956063" y="3171715"/>
              <a:ext cx="64419" cy="44650"/>
            </a:xfrm>
            <a:custGeom>
              <a:rect b="b" l="l" r="r" t="t"/>
              <a:pathLst>
                <a:path extrusionOk="0" h="1301" w="1877">
                  <a:moveTo>
                    <a:pt x="1200" y="1"/>
                  </a:moveTo>
                  <a:cubicBezTo>
                    <a:pt x="1095" y="1"/>
                    <a:pt x="983" y="21"/>
                    <a:pt x="872" y="56"/>
                  </a:cubicBezTo>
                  <a:cubicBezTo>
                    <a:pt x="500" y="158"/>
                    <a:pt x="138" y="428"/>
                    <a:pt x="82" y="688"/>
                  </a:cubicBezTo>
                  <a:cubicBezTo>
                    <a:pt x="0" y="1096"/>
                    <a:pt x="392" y="1300"/>
                    <a:pt x="754" y="1300"/>
                  </a:cubicBezTo>
                  <a:cubicBezTo>
                    <a:pt x="843" y="1300"/>
                    <a:pt x="930" y="1288"/>
                    <a:pt x="1007" y="1263"/>
                  </a:cubicBezTo>
                  <a:cubicBezTo>
                    <a:pt x="1335" y="1151"/>
                    <a:pt x="1876" y="507"/>
                    <a:pt x="1594" y="158"/>
                  </a:cubicBezTo>
                  <a:cubicBezTo>
                    <a:pt x="1505" y="48"/>
                    <a:pt x="1362" y="1"/>
                    <a:pt x="1200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26"/>
            <p:cNvSpPr/>
            <p:nvPr/>
          </p:nvSpPr>
          <p:spPr>
            <a:xfrm>
              <a:off x="1935437" y="3211149"/>
              <a:ext cx="71866" cy="36379"/>
            </a:xfrm>
            <a:custGeom>
              <a:rect b="b" l="l" r="r" t="t"/>
              <a:pathLst>
                <a:path extrusionOk="0" h="1060" w="2094">
                  <a:moveTo>
                    <a:pt x="763" y="1"/>
                  </a:moveTo>
                  <a:cubicBezTo>
                    <a:pt x="421" y="1"/>
                    <a:pt x="1" y="104"/>
                    <a:pt x="107" y="532"/>
                  </a:cubicBezTo>
                  <a:cubicBezTo>
                    <a:pt x="198" y="918"/>
                    <a:pt x="702" y="1059"/>
                    <a:pt x="1125" y="1059"/>
                  </a:cubicBezTo>
                  <a:cubicBezTo>
                    <a:pt x="1283" y="1059"/>
                    <a:pt x="1430" y="1040"/>
                    <a:pt x="1541" y="1006"/>
                  </a:cubicBezTo>
                  <a:cubicBezTo>
                    <a:pt x="1845" y="916"/>
                    <a:pt x="2094" y="656"/>
                    <a:pt x="1857" y="363"/>
                  </a:cubicBezTo>
                  <a:cubicBezTo>
                    <a:pt x="1845" y="340"/>
                    <a:pt x="1834" y="329"/>
                    <a:pt x="1811" y="318"/>
                  </a:cubicBezTo>
                  <a:cubicBezTo>
                    <a:pt x="1586" y="69"/>
                    <a:pt x="1123" y="13"/>
                    <a:pt x="818" y="2"/>
                  </a:cubicBezTo>
                  <a:cubicBezTo>
                    <a:pt x="800" y="1"/>
                    <a:pt x="782" y="1"/>
                    <a:pt x="76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26"/>
            <p:cNvSpPr/>
            <p:nvPr/>
          </p:nvSpPr>
          <p:spPr>
            <a:xfrm>
              <a:off x="1941821" y="3127339"/>
              <a:ext cx="72415" cy="35247"/>
            </a:xfrm>
            <a:custGeom>
              <a:rect b="b" l="l" r="r" t="t"/>
              <a:pathLst>
                <a:path extrusionOk="0" h="1027" w="2110">
                  <a:moveTo>
                    <a:pt x="1280" y="1"/>
                  </a:moveTo>
                  <a:cubicBezTo>
                    <a:pt x="1246" y="1"/>
                    <a:pt x="1210" y="2"/>
                    <a:pt x="1174" y="6"/>
                  </a:cubicBezTo>
                  <a:cubicBezTo>
                    <a:pt x="1027" y="18"/>
                    <a:pt x="869" y="51"/>
                    <a:pt x="723" y="96"/>
                  </a:cubicBezTo>
                  <a:cubicBezTo>
                    <a:pt x="373" y="198"/>
                    <a:pt x="0" y="390"/>
                    <a:pt x="46" y="706"/>
                  </a:cubicBezTo>
                  <a:cubicBezTo>
                    <a:pt x="74" y="946"/>
                    <a:pt x="373" y="1026"/>
                    <a:pt x="701" y="1026"/>
                  </a:cubicBezTo>
                  <a:cubicBezTo>
                    <a:pt x="1035" y="1026"/>
                    <a:pt x="1399" y="943"/>
                    <a:pt x="1535" y="864"/>
                  </a:cubicBezTo>
                  <a:cubicBezTo>
                    <a:pt x="2110" y="513"/>
                    <a:pt x="1851" y="1"/>
                    <a:pt x="128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26"/>
            <p:cNvSpPr/>
            <p:nvPr/>
          </p:nvSpPr>
          <p:spPr>
            <a:xfrm>
              <a:off x="2014236" y="3123839"/>
              <a:ext cx="45440" cy="57280"/>
            </a:xfrm>
            <a:custGeom>
              <a:rect b="b" l="l" r="r" t="t"/>
              <a:pathLst>
                <a:path extrusionOk="0" h="1669" w="1324">
                  <a:moveTo>
                    <a:pt x="599" y="1"/>
                  </a:moveTo>
                  <a:cubicBezTo>
                    <a:pt x="507" y="1"/>
                    <a:pt x="408" y="40"/>
                    <a:pt x="305" y="131"/>
                  </a:cubicBezTo>
                  <a:cubicBezTo>
                    <a:pt x="294" y="142"/>
                    <a:pt x="283" y="153"/>
                    <a:pt x="283" y="165"/>
                  </a:cubicBezTo>
                  <a:cubicBezTo>
                    <a:pt x="1" y="435"/>
                    <a:pt x="23" y="977"/>
                    <a:pt x="181" y="1304"/>
                  </a:cubicBezTo>
                  <a:cubicBezTo>
                    <a:pt x="304" y="1550"/>
                    <a:pt x="471" y="1668"/>
                    <a:pt x="639" y="1668"/>
                  </a:cubicBezTo>
                  <a:cubicBezTo>
                    <a:pt x="812" y="1668"/>
                    <a:pt x="986" y="1544"/>
                    <a:pt x="1118" y="1304"/>
                  </a:cubicBezTo>
                  <a:cubicBezTo>
                    <a:pt x="1323" y="912"/>
                    <a:pt x="1041" y="1"/>
                    <a:pt x="59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26"/>
            <p:cNvSpPr/>
            <p:nvPr/>
          </p:nvSpPr>
          <p:spPr>
            <a:xfrm>
              <a:off x="2007646" y="3210325"/>
              <a:ext cx="64659" cy="44204"/>
            </a:xfrm>
            <a:custGeom>
              <a:rect b="b" l="l" r="r" t="t"/>
              <a:pathLst>
                <a:path extrusionOk="0" h="1288" w="1884">
                  <a:moveTo>
                    <a:pt x="607" y="1"/>
                  </a:moveTo>
                  <a:cubicBezTo>
                    <a:pt x="585" y="1"/>
                    <a:pt x="563" y="1"/>
                    <a:pt x="542" y="3"/>
                  </a:cubicBezTo>
                  <a:cubicBezTo>
                    <a:pt x="317" y="14"/>
                    <a:pt x="193" y="82"/>
                    <a:pt x="136" y="184"/>
                  </a:cubicBezTo>
                  <a:cubicBezTo>
                    <a:pt x="1" y="443"/>
                    <a:pt x="272" y="827"/>
                    <a:pt x="452" y="985"/>
                  </a:cubicBezTo>
                  <a:cubicBezTo>
                    <a:pt x="615" y="1136"/>
                    <a:pt x="1022" y="1287"/>
                    <a:pt x="1357" y="1287"/>
                  </a:cubicBezTo>
                  <a:cubicBezTo>
                    <a:pt x="1647" y="1287"/>
                    <a:pt x="1884" y="1174"/>
                    <a:pt x="1863" y="849"/>
                  </a:cubicBezTo>
                  <a:cubicBezTo>
                    <a:pt x="1820" y="333"/>
                    <a:pt x="1068" y="1"/>
                    <a:pt x="60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26"/>
            <p:cNvSpPr/>
            <p:nvPr/>
          </p:nvSpPr>
          <p:spPr>
            <a:xfrm>
              <a:off x="2360456" y="3270248"/>
              <a:ext cx="73239" cy="35830"/>
            </a:xfrm>
            <a:custGeom>
              <a:rect b="b" l="l" r="r" t="t"/>
              <a:pathLst>
                <a:path extrusionOk="0" h="1044" w="2134">
                  <a:moveTo>
                    <a:pt x="996" y="0"/>
                  </a:moveTo>
                  <a:cubicBezTo>
                    <a:pt x="912" y="0"/>
                    <a:pt x="829" y="6"/>
                    <a:pt x="745" y="17"/>
                  </a:cubicBezTo>
                  <a:cubicBezTo>
                    <a:pt x="373" y="108"/>
                    <a:pt x="1" y="401"/>
                    <a:pt x="384" y="762"/>
                  </a:cubicBezTo>
                  <a:cubicBezTo>
                    <a:pt x="549" y="915"/>
                    <a:pt x="990" y="1043"/>
                    <a:pt x="1385" y="1043"/>
                  </a:cubicBezTo>
                  <a:cubicBezTo>
                    <a:pt x="1748" y="1043"/>
                    <a:pt x="2073" y="935"/>
                    <a:pt x="2111" y="638"/>
                  </a:cubicBezTo>
                  <a:cubicBezTo>
                    <a:pt x="2133" y="412"/>
                    <a:pt x="1896" y="232"/>
                    <a:pt x="1716" y="141"/>
                  </a:cubicBezTo>
                  <a:cubicBezTo>
                    <a:pt x="1489" y="49"/>
                    <a:pt x="1243" y="0"/>
                    <a:pt x="99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26"/>
            <p:cNvSpPr/>
            <p:nvPr/>
          </p:nvSpPr>
          <p:spPr>
            <a:xfrm>
              <a:off x="2217959" y="3226696"/>
              <a:ext cx="85937" cy="35624"/>
            </a:xfrm>
            <a:custGeom>
              <a:rect b="b" l="l" r="r" t="t"/>
              <a:pathLst>
                <a:path extrusionOk="0" h="1038" w="2504">
                  <a:moveTo>
                    <a:pt x="1411" y="0"/>
                  </a:moveTo>
                  <a:cubicBezTo>
                    <a:pt x="1014" y="0"/>
                    <a:pt x="604" y="100"/>
                    <a:pt x="440" y="248"/>
                  </a:cubicBezTo>
                  <a:cubicBezTo>
                    <a:pt x="0" y="632"/>
                    <a:pt x="824" y="937"/>
                    <a:pt x="1095" y="993"/>
                  </a:cubicBezTo>
                  <a:cubicBezTo>
                    <a:pt x="1197" y="1019"/>
                    <a:pt x="1344" y="1037"/>
                    <a:pt x="1503" y="1037"/>
                  </a:cubicBezTo>
                  <a:cubicBezTo>
                    <a:pt x="1958" y="1037"/>
                    <a:pt x="2503" y="889"/>
                    <a:pt x="2302" y="361"/>
                  </a:cubicBezTo>
                  <a:cubicBezTo>
                    <a:pt x="2246" y="203"/>
                    <a:pt x="2065" y="90"/>
                    <a:pt x="1839" y="45"/>
                  </a:cubicBezTo>
                  <a:cubicBezTo>
                    <a:pt x="1707" y="14"/>
                    <a:pt x="1560" y="0"/>
                    <a:pt x="141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26"/>
            <p:cNvSpPr/>
            <p:nvPr/>
          </p:nvSpPr>
          <p:spPr>
            <a:xfrm>
              <a:off x="2047149" y="3326395"/>
              <a:ext cx="87928" cy="42214"/>
            </a:xfrm>
            <a:custGeom>
              <a:rect b="b" l="l" r="r" t="t"/>
              <a:pathLst>
                <a:path extrusionOk="0" h="1230" w="2562">
                  <a:moveTo>
                    <a:pt x="576" y="0"/>
                  </a:moveTo>
                  <a:cubicBezTo>
                    <a:pt x="486" y="0"/>
                    <a:pt x="409" y="16"/>
                    <a:pt x="351" y="51"/>
                  </a:cubicBezTo>
                  <a:cubicBezTo>
                    <a:pt x="1" y="266"/>
                    <a:pt x="226" y="627"/>
                    <a:pt x="475" y="819"/>
                  </a:cubicBezTo>
                  <a:cubicBezTo>
                    <a:pt x="644" y="943"/>
                    <a:pt x="836" y="1044"/>
                    <a:pt x="1039" y="1101"/>
                  </a:cubicBezTo>
                  <a:cubicBezTo>
                    <a:pt x="1250" y="1178"/>
                    <a:pt x="1479" y="1229"/>
                    <a:pt x="1674" y="1229"/>
                  </a:cubicBezTo>
                  <a:cubicBezTo>
                    <a:pt x="1791" y="1229"/>
                    <a:pt x="1895" y="1211"/>
                    <a:pt x="1976" y="1169"/>
                  </a:cubicBezTo>
                  <a:cubicBezTo>
                    <a:pt x="2561" y="851"/>
                    <a:pt x="1234" y="0"/>
                    <a:pt x="57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26"/>
            <p:cNvSpPr/>
            <p:nvPr/>
          </p:nvSpPr>
          <p:spPr>
            <a:xfrm>
              <a:off x="2054116" y="3271174"/>
              <a:ext cx="73685" cy="42454"/>
            </a:xfrm>
            <a:custGeom>
              <a:rect b="b" l="l" r="r" t="t"/>
              <a:pathLst>
                <a:path extrusionOk="0" h="1237" w="2147">
                  <a:moveTo>
                    <a:pt x="717" y="1"/>
                  </a:moveTo>
                  <a:cubicBezTo>
                    <a:pt x="570" y="1"/>
                    <a:pt x="432" y="35"/>
                    <a:pt x="317" y="114"/>
                  </a:cubicBezTo>
                  <a:cubicBezTo>
                    <a:pt x="249" y="160"/>
                    <a:pt x="193" y="227"/>
                    <a:pt x="159" y="295"/>
                  </a:cubicBezTo>
                  <a:cubicBezTo>
                    <a:pt x="1" y="667"/>
                    <a:pt x="723" y="1107"/>
                    <a:pt x="1005" y="1186"/>
                  </a:cubicBezTo>
                  <a:cubicBezTo>
                    <a:pt x="1121" y="1216"/>
                    <a:pt x="1273" y="1236"/>
                    <a:pt x="1421" y="1236"/>
                  </a:cubicBezTo>
                  <a:cubicBezTo>
                    <a:pt x="1792" y="1236"/>
                    <a:pt x="2146" y="1107"/>
                    <a:pt x="1897" y="656"/>
                  </a:cubicBezTo>
                  <a:cubicBezTo>
                    <a:pt x="1709" y="332"/>
                    <a:pt x="1172" y="1"/>
                    <a:pt x="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26"/>
            <p:cNvSpPr/>
            <p:nvPr/>
          </p:nvSpPr>
          <p:spPr>
            <a:xfrm>
              <a:off x="2131198" y="3332195"/>
              <a:ext cx="88340" cy="45852"/>
            </a:xfrm>
            <a:custGeom>
              <a:rect b="b" l="l" r="r" t="t"/>
              <a:pathLst>
                <a:path extrusionOk="0" h="1336" w="2574">
                  <a:moveTo>
                    <a:pt x="429" y="1"/>
                  </a:moveTo>
                  <a:cubicBezTo>
                    <a:pt x="208" y="1"/>
                    <a:pt x="50" y="92"/>
                    <a:pt x="34" y="322"/>
                  </a:cubicBezTo>
                  <a:cubicBezTo>
                    <a:pt x="0" y="751"/>
                    <a:pt x="328" y="1056"/>
                    <a:pt x="734" y="1214"/>
                  </a:cubicBezTo>
                  <a:cubicBezTo>
                    <a:pt x="930" y="1295"/>
                    <a:pt x="1135" y="1336"/>
                    <a:pt x="1340" y="1336"/>
                  </a:cubicBezTo>
                  <a:cubicBezTo>
                    <a:pt x="1477" y="1336"/>
                    <a:pt x="1614" y="1318"/>
                    <a:pt x="1750" y="1282"/>
                  </a:cubicBezTo>
                  <a:cubicBezTo>
                    <a:pt x="2573" y="1004"/>
                    <a:pt x="1159" y="1"/>
                    <a:pt x="42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26"/>
            <p:cNvSpPr/>
            <p:nvPr/>
          </p:nvSpPr>
          <p:spPr>
            <a:xfrm>
              <a:off x="2017736" y="3267708"/>
              <a:ext cx="60369" cy="58378"/>
            </a:xfrm>
            <a:custGeom>
              <a:rect b="b" l="l" r="r" t="t"/>
              <a:pathLst>
                <a:path extrusionOk="0" h="1701" w="1759">
                  <a:moveTo>
                    <a:pt x="530" y="1"/>
                  </a:moveTo>
                  <a:cubicBezTo>
                    <a:pt x="492" y="1"/>
                    <a:pt x="454" y="8"/>
                    <a:pt x="418" y="24"/>
                  </a:cubicBezTo>
                  <a:cubicBezTo>
                    <a:pt x="102" y="159"/>
                    <a:pt x="0" y="814"/>
                    <a:pt x="113" y="1186"/>
                  </a:cubicBezTo>
                  <a:cubicBezTo>
                    <a:pt x="169" y="1493"/>
                    <a:pt x="440" y="1700"/>
                    <a:pt x="735" y="1700"/>
                  </a:cubicBezTo>
                  <a:cubicBezTo>
                    <a:pt x="798" y="1700"/>
                    <a:pt x="862" y="1691"/>
                    <a:pt x="925" y="1671"/>
                  </a:cubicBezTo>
                  <a:cubicBezTo>
                    <a:pt x="1758" y="1471"/>
                    <a:pt x="1075" y="1"/>
                    <a:pt x="53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26"/>
            <p:cNvSpPr/>
            <p:nvPr/>
          </p:nvSpPr>
          <p:spPr>
            <a:xfrm>
              <a:off x="2033009" y="3177481"/>
              <a:ext cx="76740" cy="45646"/>
            </a:xfrm>
            <a:custGeom>
              <a:rect b="b" l="l" r="r" t="t"/>
              <a:pathLst>
                <a:path extrusionOk="0" h="1330" w="2236">
                  <a:moveTo>
                    <a:pt x="940" y="0"/>
                  </a:moveTo>
                  <a:cubicBezTo>
                    <a:pt x="787" y="0"/>
                    <a:pt x="642" y="37"/>
                    <a:pt x="537" y="125"/>
                  </a:cubicBezTo>
                  <a:cubicBezTo>
                    <a:pt x="0" y="603"/>
                    <a:pt x="1207" y="1330"/>
                    <a:pt x="1854" y="1330"/>
                  </a:cubicBezTo>
                  <a:cubicBezTo>
                    <a:pt x="2078" y="1330"/>
                    <a:pt x="2235" y="1242"/>
                    <a:pt x="2230" y="1028"/>
                  </a:cubicBezTo>
                  <a:cubicBezTo>
                    <a:pt x="2218" y="723"/>
                    <a:pt x="1857" y="418"/>
                    <a:pt x="1643" y="238"/>
                  </a:cubicBezTo>
                  <a:cubicBezTo>
                    <a:pt x="1480" y="103"/>
                    <a:pt x="1198" y="0"/>
                    <a:pt x="940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26"/>
            <p:cNvSpPr/>
            <p:nvPr/>
          </p:nvSpPr>
          <p:spPr>
            <a:xfrm>
              <a:off x="2405758" y="3305460"/>
              <a:ext cx="80995" cy="39262"/>
            </a:xfrm>
            <a:custGeom>
              <a:rect b="b" l="l" r="r" t="t"/>
              <a:pathLst>
                <a:path extrusionOk="0" h="1144" w="2360">
                  <a:moveTo>
                    <a:pt x="1100" y="0"/>
                  </a:moveTo>
                  <a:cubicBezTo>
                    <a:pt x="772" y="0"/>
                    <a:pt x="454" y="104"/>
                    <a:pt x="283" y="413"/>
                  </a:cubicBezTo>
                  <a:cubicBezTo>
                    <a:pt x="1" y="921"/>
                    <a:pt x="678" y="1079"/>
                    <a:pt x="1062" y="1124"/>
                  </a:cubicBezTo>
                  <a:cubicBezTo>
                    <a:pt x="1158" y="1134"/>
                    <a:pt x="1266" y="1143"/>
                    <a:pt x="1376" y="1143"/>
                  </a:cubicBezTo>
                  <a:cubicBezTo>
                    <a:pt x="1523" y="1143"/>
                    <a:pt x="1672" y="1126"/>
                    <a:pt x="1795" y="1068"/>
                  </a:cubicBezTo>
                  <a:cubicBezTo>
                    <a:pt x="2359" y="797"/>
                    <a:pt x="2235" y="244"/>
                    <a:pt x="1694" y="86"/>
                  </a:cubicBezTo>
                  <a:cubicBezTo>
                    <a:pt x="1626" y="63"/>
                    <a:pt x="1558" y="52"/>
                    <a:pt x="1479" y="41"/>
                  </a:cubicBezTo>
                  <a:cubicBezTo>
                    <a:pt x="1356" y="16"/>
                    <a:pt x="1228" y="0"/>
                    <a:pt x="110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26"/>
            <p:cNvSpPr/>
            <p:nvPr/>
          </p:nvSpPr>
          <p:spPr>
            <a:xfrm>
              <a:off x="2398311" y="3239051"/>
              <a:ext cx="58104" cy="48082"/>
            </a:xfrm>
            <a:custGeom>
              <a:rect b="b" l="l" r="r" t="t"/>
              <a:pathLst>
                <a:path extrusionOk="0" h="1401" w="1693">
                  <a:moveTo>
                    <a:pt x="588" y="0"/>
                  </a:moveTo>
                  <a:cubicBezTo>
                    <a:pt x="278" y="0"/>
                    <a:pt x="0" y="174"/>
                    <a:pt x="94" y="577"/>
                  </a:cubicBezTo>
                  <a:cubicBezTo>
                    <a:pt x="150" y="814"/>
                    <a:pt x="500" y="1197"/>
                    <a:pt x="827" y="1333"/>
                  </a:cubicBezTo>
                  <a:cubicBezTo>
                    <a:pt x="946" y="1379"/>
                    <a:pt x="1046" y="1400"/>
                    <a:pt x="1130" y="1400"/>
                  </a:cubicBezTo>
                  <a:cubicBezTo>
                    <a:pt x="1692" y="1400"/>
                    <a:pt x="1509" y="463"/>
                    <a:pt x="1087" y="159"/>
                  </a:cubicBezTo>
                  <a:cubicBezTo>
                    <a:pt x="952" y="57"/>
                    <a:pt x="765" y="0"/>
                    <a:pt x="588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26"/>
            <p:cNvSpPr/>
            <p:nvPr/>
          </p:nvSpPr>
          <p:spPr>
            <a:xfrm>
              <a:off x="2410426" y="3351140"/>
              <a:ext cx="64384" cy="44479"/>
            </a:xfrm>
            <a:custGeom>
              <a:rect b="b" l="l" r="r" t="t"/>
              <a:pathLst>
                <a:path extrusionOk="0" h="1296" w="1876">
                  <a:moveTo>
                    <a:pt x="1130" y="0"/>
                  </a:moveTo>
                  <a:cubicBezTo>
                    <a:pt x="1039" y="0"/>
                    <a:pt x="949" y="14"/>
                    <a:pt x="869" y="41"/>
                  </a:cubicBezTo>
                  <a:cubicBezTo>
                    <a:pt x="542" y="143"/>
                    <a:pt x="0" y="797"/>
                    <a:pt x="282" y="1136"/>
                  </a:cubicBezTo>
                  <a:cubicBezTo>
                    <a:pt x="374" y="1249"/>
                    <a:pt x="523" y="1295"/>
                    <a:pt x="693" y="1295"/>
                  </a:cubicBezTo>
                  <a:cubicBezTo>
                    <a:pt x="795" y="1295"/>
                    <a:pt x="906" y="1278"/>
                    <a:pt x="1016" y="1249"/>
                  </a:cubicBezTo>
                  <a:cubicBezTo>
                    <a:pt x="1377" y="1136"/>
                    <a:pt x="1738" y="876"/>
                    <a:pt x="1795" y="617"/>
                  </a:cubicBezTo>
                  <a:cubicBezTo>
                    <a:pt x="1876" y="212"/>
                    <a:pt x="1490" y="0"/>
                    <a:pt x="1130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26"/>
            <p:cNvSpPr/>
            <p:nvPr/>
          </p:nvSpPr>
          <p:spPr>
            <a:xfrm>
              <a:off x="2332588" y="3304293"/>
              <a:ext cx="71866" cy="36688"/>
            </a:xfrm>
            <a:custGeom>
              <a:rect b="b" l="l" r="r" t="t"/>
              <a:pathLst>
                <a:path extrusionOk="0" h="1069" w="2094">
                  <a:moveTo>
                    <a:pt x="956" y="1"/>
                  </a:moveTo>
                  <a:cubicBezTo>
                    <a:pt x="803" y="1"/>
                    <a:pt x="661" y="19"/>
                    <a:pt x="553" y="52"/>
                  </a:cubicBezTo>
                  <a:cubicBezTo>
                    <a:pt x="249" y="154"/>
                    <a:pt x="0" y="402"/>
                    <a:pt x="237" y="707"/>
                  </a:cubicBezTo>
                  <a:cubicBezTo>
                    <a:pt x="249" y="718"/>
                    <a:pt x="260" y="741"/>
                    <a:pt x="282" y="752"/>
                  </a:cubicBezTo>
                  <a:cubicBezTo>
                    <a:pt x="508" y="989"/>
                    <a:pt x="971" y="1057"/>
                    <a:pt x="1275" y="1068"/>
                  </a:cubicBezTo>
                  <a:cubicBezTo>
                    <a:pt x="1294" y="1068"/>
                    <a:pt x="1312" y="1069"/>
                    <a:pt x="1331" y="1069"/>
                  </a:cubicBezTo>
                  <a:cubicBezTo>
                    <a:pt x="1673" y="1069"/>
                    <a:pt x="2093" y="965"/>
                    <a:pt x="1986" y="526"/>
                  </a:cubicBezTo>
                  <a:cubicBezTo>
                    <a:pt x="1895" y="144"/>
                    <a:pt x="1383" y="1"/>
                    <a:pt x="956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26"/>
            <p:cNvSpPr/>
            <p:nvPr/>
          </p:nvSpPr>
          <p:spPr>
            <a:xfrm>
              <a:off x="2265081" y="3191689"/>
              <a:ext cx="72552" cy="35178"/>
            </a:xfrm>
            <a:custGeom>
              <a:rect b="b" l="l" r="r" t="t"/>
              <a:pathLst>
                <a:path extrusionOk="0" h="1025" w="2114">
                  <a:moveTo>
                    <a:pt x="1412" y="0"/>
                  </a:moveTo>
                  <a:cubicBezTo>
                    <a:pt x="1079" y="0"/>
                    <a:pt x="721" y="83"/>
                    <a:pt x="591" y="162"/>
                  </a:cubicBezTo>
                  <a:cubicBezTo>
                    <a:pt x="0" y="517"/>
                    <a:pt x="278" y="1024"/>
                    <a:pt x="850" y="1024"/>
                  </a:cubicBezTo>
                  <a:cubicBezTo>
                    <a:pt x="880" y="1024"/>
                    <a:pt x="910" y="1023"/>
                    <a:pt x="940" y="1020"/>
                  </a:cubicBezTo>
                  <a:cubicBezTo>
                    <a:pt x="1087" y="997"/>
                    <a:pt x="1245" y="964"/>
                    <a:pt x="1392" y="930"/>
                  </a:cubicBezTo>
                  <a:cubicBezTo>
                    <a:pt x="1742" y="828"/>
                    <a:pt x="2114" y="636"/>
                    <a:pt x="2080" y="320"/>
                  </a:cubicBezTo>
                  <a:cubicBezTo>
                    <a:pt x="2041" y="80"/>
                    <a:pt x="1738" y="0"/>
                    <a:pt x="141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26"/>
            <p:cNvSpPr/>
            <p:nvPr/>
          </p:nvSpPr>
          <p:spPr>
            <a:xfrm>
              <a:off x="2478963" y="3321831"/>
              <a:ext cx="45337" cy="57280"/>
            </a:xfrm>
            <a:custGeom>
              <a:rect b="b" l="l" r="r" t="t"/>
              <a:pathLst>
                <a:path extrusionOk="0" h="1669" w="1321">
                  <a:moveTo>
                    <a:pt x="684" y="1"/>
                  </a:moveTo>
                  <a:cubicBezTo>
                    <a:pt x="512" y="1"/>
                    <a:pt x="341" y="125"/>
                    <a:pt x="215" y="365"/>
                  </a:cubicBezTo>
                  <a:cubicBezTo>
                    <a:pt x="0" y="758"/>
                    <a:pt x="288" y="1669"/>
                    <a:pt x="727" y="1669"/>
                  </a:cubicBezTo>
                  <a:cubicBezTo>
                    <a:pt x="818" y="1669"/>
                    <a:pt x="915" y="1630"/>
                    <a:pt x="1016" y="1539"/>
                  </a:cubicBezTo>
                  <a:cubicBezTo>
                    <a:pt x="1028" y="1527"/>
                    <a:pt x="1039" y="1516"/>
                    <a:pt x="1050" y="1505"/>
                  </a:cubicBezTo>
                  <a:cubicBezTo>
                    <a:pt x="1321" y="1223"/>
                    <a:pt x="1298" y="692"/>
                    <a:pt x="1140" y="365"/>
                  </a:cubicBezTo>
                  <a:cubicBezTo>
                    <a:pt x="1018" y="120"/>
                    <a:pt x="851" y="1"/>
                    <a:pt x="684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26"/>
            <p:cNvSpPr/>
            <p:nvPr/>
          </p:nvSpPr>
          <p:spPr>
            <a:xfrm>
              <a:off x="2307054" y="3226799"/>
              <a:ext cx="64659" cy="44513"/>
            </a:xfrm>
            <a:custGeom>
              <a:rect b="b" l="l" r="r" t="t"/>
              <a:pathLst>
                <a:path extrusionOk="0" h="1297" w="1884">
                  <a:moveTo>
                    <a:pt x="533" y="1"/>
                  </a:moveTo>
                  <a:cubicBezTo>
                    <a:pt x="241" y="1"/>
                    <a:pt x="1" y="116"/>
                    <a:pt x="22" y="448"/>
                  </a:cubicBezTo>
                  <a:cubicBezTo>
                    <a:pt x="54" y="955"/>
                    <a:pt x="818" y="1297"/>
                    <a:pt x="1280" y="1297"/>
                  </a:cubicBezTo>
                  <a:cubicBezTo>
                    <a:pt x="1301" y="1297"/>
                    <a:pt x="1322" y="1296"/>
                    <a:pt x="1342" y="1295"/>
                  </a:cubicBezTo>
                  <a:cubicBezTo>
                    <a:pt x="1568" y="1272"/>
                    <a:pt x="1692" y="1204"/>
                    <a:pt x="1749" y="1103"/>
                  </a:cubicBezTo>
                  <a:cubicBezTo>
                    <a:pt x="1884" y="855"/>
                    <a:pt x="1613" y="471"/>
                    <a:pt x="1433" y="302"/>
                  </a:cubicBezTo>
                  <a:cubicBezTo>
                    <a:pt x="1270" y="151"/>
                    <a:pt x="867" y="1"/>
                    <a:pt x="533" y="1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26"/>
            <p:cNvSpPr/>
            <p:nvPr/>
          </p:nvSpPr>
          <p:spPr>
            <a:xfrm>
              <a:off x="2107586" y="3083856"/>
              <a:ext cx="73205" cy="35796"/>
            </a:xfrm>
            <a:custGeom>
              <a:rect b="b" l="l" r="r" t="t"/>
              <a:pathLst>
                <a:path extrusionOk="0" h="1043" w="2133">
                  <a:moveTo>
                    <a:pt x="756" y="0"/>
                  </a:moveTo>
                  <a:cubicBezTo>
                    <a:pt x="390" y="0"/>
                    <a:pt x="61" y="111"/>
                    <a:pt x="23" y="416"/>
                  </a:cubicBezTo>
                  <a:cubicBezTo>
                    <a:pt x="0" y="630"/>
                    <a:pt x="237" y="822"/>
                    <a:pt x="418" y="901"/>
                  </a:cubicBezTo>
                  <a:cubicBezTo>
                    <a:pt x="645" y="993"/>
                    <a:pt x="885" y="1042"/>
                    <a:pt x="1128" y="1042"/>
                  </a:cubicBezTo>
                  <a:cubicBezTo>
                    <a:pt x="1211" y="1042"/>
                    <a:pt x="1294" y="1036"/>
                    <a:pt x="1377" y="1025"/>
                  </a:cubicBezTo>
                  <a:cubicBezTo>
                    <a:pt x="1760" y="935"/>
                    <a:pt x="2133" y="641"/>
                    <a:pt x="1749" y="280"/>
                  </a:cubicBezTo>
                  <a:cubicBezTo>
                    <a:pt x="1586" y="128"/>
                    <a:pt x="1149" y="0"/>
                    <a:pt x="756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26"/>
            <p:cNvSpPr/>
            <p:nvPr/>
          </p:nvSpPr>
          <p:spPr>
            <a:xfrm>
              <a:off x="2192700" y="3131217"/>
              <a:ext cx="85697" cy="35830"/>
            </a:xfrm>
            <a:custGeom>
              <a:rect b="b" l="l" r="r" t="t"/>
              <a:pathLst>
                <a:path extrusionOk="0" h="1044" w="2497">
                  <a:moveTo>
                    <a:pt x="1002" y="1"/>
                  </a:moveTo>
                  <a:cubicBezTo>
                    <a:pt x="548" y="1"/>
                    <a:pt x="1" y="142"/>
                    <a:pt x="194" y="672"/>
                  </a:cubicBezTo>
                  <a:cubicBezTo>
                    <a:pt x="262" y="841"/>
                    <a:pt x="431" y="943"/>
                    <a:pt x="668" y="999"/>
                  </a:cubicBezTo>
                  <a:cubicBezTo>
                    <a:pt x="797" y="1030"/>
                    <a:pt x="942" y="1044"/>
                    <a:pt x="1089" y="1044"/>
                  </a:cubicBezTo>
                  <a:cubicBezTo>
                    <a:pt x="1483" y="1044"/>
                    <a:pt x="1892" y="944"/>
                    <a:pt x="2056" y="796"/>
                  </a:cubicBezTo>
                  <a:cubicBezTo>
                    <a:pt x="2496" y="412"/>
                    <a:pt x="1673" y="108"/>
                    <a:pt x="1402" y="40"/>
                  </a:cubicBezTo>
                  <a:cubicBezTo>
                    <a:pt x="1301" y="17"/>
                    <a:pt x="1157" y="1"/>
                    <a:pt x="100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26"/>
            <p:cNvSpPr/>
            <p:nvPr/>
          </p:nvSpPr>
          <p:spPr>
            <a:xfrm>
              <a:off x="2336501" y="3139386"/>
              <a:ext cx="88271" cy="42214"/>
            </a:xfrm>
            <a:custGeom>
              <a:rect b="b" l="l" r="r" t="t"/>
              <a:pathLst>
                <a:path extrusionOk="0" h="1230" w="2572">
                  <a:moveTo>
                    <a:pt x="888" y="1"/>
                  </a:moveTo>
                  <a:cubicBezTo>
                    <a:pt x="771" y="1"/>
                    <a:pt x="666" y="19"/>
                    <a:pt x="586" y="61"/>
                  </a:cubicBezTo>
                  <a:cubicBezTo>
                    <a:pt x="0" y="379"/>
                    <a:pt x="1327" y="1230"/>
                    <a:pt x="1985" y="1230"/>
                  </a:cubicBezTo>
                  <a:cubicBezTo>
                    <a:pt x="2075" y="1230"/>
                    <a:pt x="2152" y="1214"/>
                    <a:pt x="2211" y="1179"/>
                  </a:cubicBezTo>
                  <a:cubicBezTo>
                    <a:pt x="2572" y="964"/>
                    <a:pt x="2335" y="603"/>
                    <a:pt x="2087" y="411"/>
                  </a:cubicBezTo>
                  <a:cubicBezTo>
                    <a:pt x="1917" y="287"/>
                    <a:pt x="1726" y="186"/>
                    <a:pt x="1522" y="129"/>
                  </a:cubicBezTo>
                  <a:cubicBezTo>
                    <a:pt x="1311" y="52"/>
                    <a:pt x="1082" y="1"/>
                    <a:pt x="88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26"/>
            <p:cNvSpPr/>
            <p:nvPr/>
          </p:nvSpPr>
          <p:spPr>
            <a:xfrm>
              <a:off x="2343776" y="3194366"/>
              <a:ext cx="73651" cy="42488"/>
            </a:xfrm>
            <a:custGeom>
              <a:rect b="b" l="l" r="r" t="t"/>
              <a:pathLst>
                <a:path extrusionOk="0" h="1238" w="2146">
                  <a:moveTo>
                    <a:pt x="720" y="1"/>
                  </a:moveTo>
                  <a:cubicBezTo>
                    <a:pt x="348" y="1"/>
                    <a:pt x="0" y="130"/>
                    <a:pt x="250" y="581"/>
                  </a:cubicBezTo>
                  <a:cubicBezTo>
                    <a:pt x="428" y="913"/>
                    <a:pt x="966" y="1238"/>
                    <a:pt x="1423" y="1238"/>
                  </a:cubicBezTo>
                  <a:cubicBezTo>
                    <a:pt x="1572" y="1238"/>
                    <a:pt x="1713" y="1203"/>
                    <a:pt x="1830" y="1123"/>
                  </a:cubicBezTo>
                  <a:cubicBezTo>
                    <a:pt x="1897" y="1077"/>
                    <a:pt x="1942" y="1010"/>
                    <a:pt x="1988" y="942"/>
                  </a:cubicBezTo>
                  <a:cubicBezTo>
                    <a:pt x="2145" y="570"/>
                    <a:pt x="1423" y="130"/>
                    <a:pt x="1141" y="51"/>
                  </a:cubicBezTo>
                  <a:cubicBezTo>
                    <a:pt x="1022" y="21"/>
                    <a:pt x="869" y="1"/>
                    <a:pt x="72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26"/>
            <p:cNvSpPr/>
            <p:nvPr/>
          </p:nvSpPr>
          <p:spPr>
            <a:xfrm>
              <a:off x="2251730" y="3129948"/>
              <a:ext cx="88614" cy="45817"/>
            </a:xfrm>
            <a:custGeom>
              <a:rect b="b" l="l" r="r" t="t"/>
              <a:pathLst>
                <a:path extrusionOk="0" h="1335" w="2582">
                  <a:moveTo>
                    <a:pt x="1242" y="0"/>
                  </a:moveTo>
                  <a:cubicBezTo>
                    <a:pt x="1106" y="0"/>
                    <a:pt x="968" y="18"/>
                    <a:pt x="833" y="54"/>
                  </a:cubicBezTo>
                  <a:cubicBezTo>
                    <a:pt x="1" y="332"/>
                    <a:pt x="1419" y="1335"/>
                    <a:pt x="2152" y="1335"/>
                  </a:cubicBezTo>
                  <a:cubicBezTo>
                    <a:pt x="2374" y="1335"/>
                    <a:pt x="2532" y="1244"/>
                    <a:pt x="2548" y="1014"/>
                  </a:cubicBezTo>
                  <a:cubicBezTo>
                    <a:pt x="2582" y="585"/>
                    <a:pt x="2255" y="280"/>
                    <a:pt x="1848" y="122"/>
                  </a:cubicBezTo>
                  <a:cubicBezTo>
                    <a:pt x="1652" y="41"/>
                    <a:pt x="1448" y="0"/>
                    <a:pt x="124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26"/>
            <p:cNvSpPr/>
            <p:nvPr/>
          </p:nvSpPr>
          <p:spPr>
            <a:xfrm>
              <a:off x="2393094" y="3181908"/>
              <a:ext cx="60335" cy="58378"/>
            </a:xfrm>
            <a:custGeom>
              <a:rect b="b" l="l" r="r" t="t"/>
              <a:pathLst>
                <a:path extrusionOk="0" h="1701" w="1758">
                  <a:moveTo>
                    <a:pt x="1034" y="1"/>
                  </a:moveTo>
                  <a:cubicBezTo>
                    <a:pt x="971" y="1"/>
                    <a:pt x="907" y="10"/>
                    <a:pt x="844" y="30"/>
                  </a:cubicBezTo>
                  <a:cubicBezTo>
                    <a:pt x="1" y="230"/>
                    <a:pt x="693" y="1700"/>
                    <a:pt x="1239" y="1700"/>
                  </a:cubicBezTo>
                  <a:cubicBezTo>
                    <a:pt x="1277" y="1700"/>
                    <a:pt x="1315" y="1693"/>
                    <a:pt x="1352" y="1677"/>
                  </a:cubicBezTo>
                  <a:cubicBezTo>
                    <a:pt x="1668" y="1542"/>
                    <a:pt x="1758" y="887"/>
                    <a:pt x="1656" y="515"/>
                  </a:cubicBezTo>
                  <a:cubicBezTo>
                    <a:pt x="1601" y="208"/>
                    <a:pt x="1330" y="1"/>
                    <a:pt x="103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26"/>
            <p:cNvSpPr/>
            <p:nvPr/>
          </p:nvSpPr>
          <p:spPr>
            <a:xfrm>
              <a:off x="2199941" y="3083478"/>
              <a:ext cx="76740" cy="45852"/>
            </a:xfrm>
            <a:custGeom>
              <a:rect b="b" l="l" r="r" t="t"/>
              <a:pathLst>
                <a:path extrusionOk="0" h="1336" w="2236">
                  <a:moveTo>
                    <a:pt x="381" y="1"/>
                  </a:moveTo>
                  <a:cubicBezTo>
                    <a:pt x="157" y="1"/>
                    <a:pt x="0" y="88"/>
                    <a:pt x="6" y="303"/>
                  </a:cubicBezTo>
                  <a:cubicBezTo>
                    <a:pt x="6" y="607"/>
                    <a:pt x="367" y="912"/>
                    <a:pt x="582" y="1092"/>
                  </a:cubicBezTo>
                  <a:cubicBezTo>
                    <a:pt x="752" y="1227"/>
                    <a:pt x="1038" y="1335"/>
                    <a:pt x="1297" y="1335"/>
                  </a:cubicBezTo>
                  <a:cubicBezTo>
                    <a:pt x="1450" y="1335"/>
                    <a:pt x="1594" y="1297"/>
                    <a:pt x="1699" y="1205"/>
                  </a:cubicBezTo>
                  <a:cubicBezTo>
                    <a:pt x="2235" y="727"/>
                    <a:pt x="1028" y="1"/>
                    <a:pt x="38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26"/>
            <p:cNvSpPr/>
            <p:nvPr/>
          </p:nvSpPr>
          <p:spPr>
            <a:xfrm>
              <a:off x="2061117" y="3134855"/>
              <a:ext cx="80961" cy="39193"/>
            </a:xfrm>
            <a:custGeom>
              <a:rect b="b" l="l" r="r" t="t"/>
              <a:pathLst>
                <a:path extrusionOk="0" h="1142" w="2359">
                  <a:moveTo>
                    <a:pt x="946" y="0"/>
                  </a:moveTo>
                  <a:cubicBezTo>
                    <a:pt x="810" y="0"/>
                    <a:pt x="676" y="16"/>
                    <a:pt x="564" y="69"/>
                  </a:cubicBezTo>
                  <a:cubicBezTo>
                    <a:pt x="0" y="340"/>
                    <a:pt x="135" y="904"/>
                    <a:pt x="666" y="1051"/>
                  </a:cubicBezTo>
                  <a:cubicBezTo>
                    <a:pt x="745" y="1074"/>
                    <a:pt x="812" y="1096"/>
                    <a:pt x="880" y="1107"/>
                  </a:cubicBezTo>
                  <a:cubicBezTo>
                    <a:pt x="997" y="1128"/>
                    <a:pt x="1119" y="1141"/>
                    <a:pt x="1241" y="1141"/>
                  </a:cubicBezTo>
                  <a:cubicBezTo>
                    <a:pt x="1576" y="1141"/>
                    <a:pt x="1902" y="1042"/>
                    <a:pt x="2076" y="735"/>
                  </a:cubicBezTo>
                  <a:cubicBezTo>
                    <a:pt x="2358" y="216"/>
                    <a:pt x="1681" y="58"/>
                    <a:pt x="1309" y="24"/>
                  </a:cubicBezTo>
                  <a:cubicBezTo>
                    <a:pt x="1196" y="13"/>
                    <a:pt x="1070" y="0"/>
                    <a:pt x="94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26"/>
            <p:cNvSpPr/>
            <p:nvPr/>
          </p:nvSpPr>
          <p:spPr>
            <a:xfrm>
              <a:off x="2229354" y="3172401"/>
              <a:ext cx="50485" cy="50622"/>
            </a:xfrm>
            <a:custGeom>
              <a:rect b="b" l="l" r="r" t="t"/>
              <a:pathLst>
                <a:path extrusionOk="0" h="1475" w="1471">
                  <a:moveTo>
                    <a:pt x="991" y="1"/>
                  </a:moveTo>
                  <a:cubicBezTo>
                    <a:pt x="781" y="1"/>
                    <a:pt x="548" y="93"/>
                    <a:pt x="402" y="239"/>
                  </a:cubicBezTo>
                  <a:cubicBezTo>
                    <a:pt x="44" y="587"/>
                    <a:pt x="0" y="1475"/>
                    <a:pt x="485" y="1475"/>
                  </a:cubicBezTo>
                  <a:cubicBezTo>
                    <a:pt x="582" y="1475"/>
                    <a:pt x="700" y="1439"/>
                    <a:pt x="842" y="1356"/>
                  </a:cubicBezTo>
                  <a:cubicBezTo>
                    <a:pt x="1146" y="1176"/>
                    <a:pt x="1428" y="736"/>
                    <a:pt x="1440" y="499"/>
                  </a:cubicBezTo>
                  <a:cubicBezTo>
                    <a:pt x="1471" y="143"/>
                    <a:pt x="1250" y="1"/>
                    <a:pt x="99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26"/>
            <p:cNvSpPr/>
            <p:nvPr/>
          </p:nvSpPr>
          <p:spPr>
            <a:xfrm>
              <a:off x="2263468" y="3397129"/>
              <a:ext cx="67610" cy="42145"/>
            </a:xfrm>
            <a:custGeom>
              <a:rect b="b" l="l" r="r" t="t"/>
              <a:pathLst>
                <a:path extrusionOk="0" h="1228" w="1970">
                  <a:moveTo>
                    <a:pt x="862" y="0"/>
                  </a:moveTo>
                  <a:cubicBezTo>
                    <a:pt x="471" y="0"/>
                    <a:pt x="1" y="273"/>
                    <a:pt x="164" y="710"/>
                  </a:cubicBezTo>
                  <a:cubicBezTo>
                    <a:pt x="254" y="958"/>
                    <a:pt x="660" y="1161"/>
                    <a:pt x="1033" y="1218"/>
                  </a:cubicBezTo>
                  <a:cubicBezTo>
                    <a:pt x="1092" y="1224"/>
                    <a:pt x="1151" y="1228"/>
                    <a:pt x="1207" y="1228"/>
                  </a:cubicBezTo>
                  <a:cubicBezTo>
                    <a:pt x="1441" y="1228"/>
                    <a:pt x="1644" y="1167"/>
                    <a:pt x="1743" y="1003"/>
                  </a:cubicBezTo>
                  <a:cubicBezTo>
                    <a:pt x="1969" y="620"/>
                    <a:pt x="1326" y="67"/>
                    <a:pt x="987" y="10"/>
                  </a:cubicBezTo>
                  <a:cubicBezTo>
                    <a:pt x="947" y="4"/>
                    <a:pt x="905" y="0"/>
                    <a:pt x="86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26"/>
            <p:cNvSpPr/>
            <p:nvPr/>
          </p:nvSpPr>
          <p:spPr>
            <a:xfrm>
              <a:off x="2074261" y="3222371"/>
              <a:ext cx="67816" cy="39228"/>
            </a:xfrm>
            <a:custGeom>
              <a:rect b="b" l="l" r="r" t="t"/>
              <a:pathLst>
                <a:path extrusionOk="0" h="1143" w="1976">
                  <a:moveTo>
                    <a:pt x="1207" y="1"/>
                  </a:moveTo>
                  <a:cubicBezTo>
                    <a:pt x="753" y="1"/>
                    <a:pt x="74" y="223"/>
                    <a:pt x="35" y="690"/>
                  </a:cubicBezTo>
                  <a:cubicBezTo>
                    <a:pt x="0" y="1049"/>
                    <a:pt x="270" y="1142"/>
                    <a:pt x="549" y="1142"/>
                  </a:cubicBezTo>
                  <a:cubicBezTo>
                    <a:pt x="640" y="1142"/>
                    <a:pt x="731" y="1133"/>
                    <a:pt x="813" y="1119"/>
                  </a:cubicBezTo>
                  <a:cubicBezTo>
                    <a:pt x="1118" y="1063"/>
                    <a:pt x="1558" y="938"/>
                    <a:pt x="1750" y="656"/>
                  </a:cubicBezTo>
                  <a:cubicBezTo>
                    <a:pt x="1761" y="634"/>
                    <a:pt x="1772" y="622"/>
                    <a:pt x="1784" y="600"/>
                  </a:cubicBezTo>
                  <a:cubicBezTo>
                    <a:pt x="1975" y="261"/>
                    <a:pt x="1693" y="58"/>
                    <a:pt x="1377" y="13"/>
                  </a:cubicBezTo>
                  <a:cubicBezTo>
                    <a:pt x="1326" y="5"/>
                    <a:pt x="1269" y="1"/>
                    <a:pt x="1207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26"/>
            <p:cNvSpPr/>
            <p:nvPr/>
          </p:nvSpPr>
          <p:spPr>
            <a:xfrm>
              <a:off x="2337359" y="3434709"/>
              <a:ext cx="72724" cy="33256"/>
            </a:xfrm>
            <a:custGeom>
              <a:rect b="b" l="l" r="r" t="t"/>
              <a:pathLst>
                <a:path extrusionOk="0" h="969" w="2119">
                  <a:moveTo>
                    <a:pt x="969" y="0"/>
                  </a:moveTo>
                  <a:cubicBezTo>
                    <a:pt x="535" y="0"/>
                    <a:pt x="0" y="114"/>
                    <a:pt x="8" y="450"/>
                  </a:cubicBezTo>
                  <a:cubicBezTo>
                    <a:pt x="19" y="766"/>
                    <a:pt x="414" y="901"/>
                    <a:pt x="775" y="946"/>
                  </a:cubicBezTo>
                  <a:cubicBezTo>
                    <a:pt x="933" y="969"/>
                    <a:pt x="1091" y="969"/>
                    <a:pt x="1238" y="969"/>
                  </a:cubicBezTo>
                  <a:cubicBezTo>
                    <a:pt x="1870" y="935"/>
                    <a:pt x="2118" y="337"/>
                    <a:pt x="1452" y="66"/>
                  </a:cubicBezTo>
                  <a:cubicBezTo>
                    <a:pt x="1361" y="26"/>
                    <a:pt x="1177" y="0"/>
                    <a:pt x="9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26"/>
            <p:cNvSpPr/>
            <p:nvPr/>
          </p:nvSpPr>
          <p:spPr>
            <a:xfrm>
              <a:off x="2139332" y="3134444"/>
              <a:ext cx="44513" cy="57040"/>
            </a:xfrm>
            <a:custGeom>
              <a:rect b="b" l="l" r="r" t="t"/>
              <a:pathLst>
                <a:path extrusionOk="0" h="1662" w="1297">
                  <a:moveTo>
                    <a:pt x="555" y="0"/>
                  </a:moveTo>
                  <a:cubicBezTo>
                    <a:pt x="367" y="0"/>
                    <a:pt x="195" y="146"/>
                    <a:pt x="102" y="431"/>
                  </a:cubicBezTo>
                  <a:cubicBezTo>
                    <a:pt x="0" y="781"/>
                    <a:pt x="57" y="1323"/>
                    <a:pt x="373" y="1548"/>
                  </a:cubicBezTo>
                  <a:lnTo>
                    <a:pt x="407" y="1571"/>
                  </a:lnTo>
                  <a:cubicBezTo>
                    <a:pt x="502" y="1634"/>
                    <a:pt x="590" y="1662"/>
                    <a:pt x="668" y="1662"/>
                  </a:cubicBezTo>
                  <a:cubicBezTo>
                    <a:pt x="1138" y="1662"/>
                    <a:pt x="1296" y="673"/>
                    <a:pt x="1016" y="296"/>
                  </a:cubicBezTo>
                  <a:cubicBezTo>
                    <a:pt x="874" y="98"/>
                    <a:pt x="709" y="0"/>
                    <a:pt x="555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26"/>
            <p:cNvSpPr/>
            <p:nvPr/>
          </p:nvSpPr>
          <p:spPr>
            <a:xfrm>
              <a:off x="2277196" y="3328352"/>
              <a:ext cx="62394" cy="48391"/>
            </a:xfrm>
            <a:custGeom>
              <a:rect b="b" l="l" r="r" t="t"/>
              <a:pathLst>
                <a:path extrusionOk="0" h="1410" w="1818">
                  <a:moveTo>
                    <a:pt x="1354" y="1"/>
                  </a:moveTo>
                  <a:cubicBezTo>
                    <a:pt x="998" y="1"/>
                    <a:pt x="522" y="251"/>
                    <a:pt x="362" y="446"/>
                  </a:cubicBezTo>
                  <a:cubicBezTo>
                    <a:pt x="215" y="638"/>
                    <a:pt x="1" y="1055"/>
                    <a:pt x="181" y="1281"/>
                  </a:cubicBezTo>
                  <a:cubicBezTo>
                    <a:pt x="239" y="1358"/>
                    <a:pt x="345" y="1410"/>
                    <a:pt x="508" y="1410"/>
                  </a:cubicBezTo>
                  <a:cubicBezTo>
                    <a:pt x="536" y="1410"/>
                    <a:pt x="567" y="1408"/>
                    <a:pt x="599" y="1405"/>
                  </a:cubicBezTo>
                  <a:cubicBezTo>
                    <a:pt x="1050" y="1371"/>
                    <a:pt x="1817" y="897"/>
                    <a:pt x="1772" y="367"/>
                  </a:cubicBezTo>
                  <a:cubicBezTo>
                    <a:pt x="1751" y="98"/>
                    <a:pt x="1576" y="1"/>
                    <a:pt x="135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26"/>
            <p:cNvSpPr/>
            <p:nvPr/>
          </p:nvSpPr>
          <p:spPr>
            <a:xfrm>
              <a:off x="2333755" y="3345923"/>
              <a:ext cx="72038" cy="38782"/>
            </a:xfrm>
            <a:custGeom>
              <a:rect b="b" l="l" r="r" t="t"/>
              <a:pathLst>
                <a:path extrusionOk="0" h="1130" w="2099">
                  <a:moveTo>
                    <a:pt x="1502" y="0"/>
                  </a:moveTo>
                  <a:cubicBezTo>
                    <a:pt x="1059" y="0"/>
                    <a:pt x="491" y="240"/>
                    <a:pt x="327" y="453"/>
                  </a:cubicBezTo>
                  <a:cubicBezTo>
                    <a:pt x="0" y="859"/>
                    <a:pt x="406" y="1096"/>
                    <a:pt x="801" y="1130"/>
                  </a:cubicBezTo>
                  <a:cubicBezTo>
                    <a:pt x="1129" y="1119"/>
                    <a:pt x="1444" y="1028"/>
                    <a:pt x="1727" y="859"/>
                  </a:cubicBezTo>
                  <a:cubicBezTo>
                    <a:pt x="1896" y="746"/>
                    <a:pt x="2099" y="521"/>
                    <a:pt x="2043" y="306"/>
                  </a:cubicBezTo>
                  <a:cubicBezTo>
                    <a:pt x="1980" y="84"/>
                    <a:pt x="1763" y="0"/>
                    <a:pt x="150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26"/>
            <p:cNvSpPr/>
            <p:nvPr/>
          </p:nvSpPr>
          <p:spPr>
            <a:xfrm>
              <a:off x="2028170" y="3096966"/>
              <a:ext cx="82608" cy="37615"/>
            </a:xfrm>
            <a:custGeom>
              <a:rect b="b" l="l" r="r" t="t"/>
              <a:pathLst>
                <a:path extrusionOk="0" h="1096" w="2407">
                  <a:moveTo>
                    <a:pt x="1711" y="1"/>
                  </a:moveTo>
                  <a:cubicBezTo>
                    <a:pt x="1455" y="1"/>
                    <a:pt x="1182" y="63"/>
                    <a:pt x="1028" y="124"/>
                  </a:cubicBezTo>
                  <a:cubicBezTo>
                    <a:pt x="768" y="237"/>
                    <a:pt x="1" y="654"/>
                    <a:pt x="497" y="970"/>
                  </a:cubicBezTo>
                  <a:cubicBezTo>
                    <a:pt x="619" y="1053"/>
                    <a:pt x="851" y="1096"/>
                    <a:pt x="1109" y="1096"/>
                  </a:cubicBezTo>
                  <a:cubicBezTo>
                    <a:pt x="1377" y="1096"/>
                    <a:pt x="1673" y="1051"/>
                    <a:pt x="1908" y="959"/>
                  </a:cubicBezTo>
                  <a:cubicBezTo>
                    <a:pt x="2111" y="869"/>
                    <a:pt x="2269" y="745"/>
                    <a:pt x="2314" y="564"/>
                  </a:cubicBezTo>
                  <a:cubicBezTo>
                    <a:pt x="2407" y="127"/>
                    <a:pt x="2076" y="1"/>
                    <a:pt x="171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26"/>
            <p:cNvSpPr/>
            <p:nvPr/>
          </p:nvSpPr>
          <p:spPr>
            <a:xfrm>
              <a:off x="2205570" y="3359034"/>
              <a:ext cx="70493" cy="33222"/>
            </a:xfrm>
            <a:custGeom>
              <a:rect b="b" l="l" r="r" t="t"/>
              <a:pathLst>
                <a:path extrusionOk="0" h="968" w="2054">
                  <a:moveTo>
                    <a:pt x="1181" y="1"/>
                  </a:moveTo>
                  <a:cubicBezTo>
                    <a:pt x="997" y="1"/>
                    <a:pt x="820" y="33"/>
                    <a:pt x="643" y="82"/>
                  </a:cubicBezTo>
                  <a:cubicBezTo>
                    <a:pt x="350" y="184"/>
                    <a:pt x="0" y="443"/>
                    <a:pt x="260" y="759"/>
                  </a:cubicBezTo>
                  <a:cubicBezTo>
                    <a:pt x="395" y="921"/>
                    <a:pt x="642" y="967"/>
                    <a:pt x="885" y="967"/>
                  </a:cubicBezTo>
                  <a:cubicBezTo>
                    <a:pt x="1066" y="967"/>
                    <a:pt x="1246" y="941"/>
                    <a:pt x="1377" y="917"/>
                  </a:cubicBezTo>
                  <a:cubicBezTo>
                    <a:pt x="1580" y="895"/>
                    <a:pt x="1806" y="883"/>
                    <a:pt x="1873" y="691"/>
                  </a:cubicBezTo>
                  <a:cubicBezTo>
                    <a:pt x="2054" y="285"/>
                    <a:pt x="1602" y="3"/>
                    <a:pt x="1264" y="3"/>
                  </a:cubicBezTo>
                  <a:cubicBezTo>
                    <a:pt x="1236" y="2"/>
                    <a:pt x="1209" y="1"/>
                    <a:pt x="118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26"/>
            <p:cNvSpPr/>
            <p:nvPr/>
          </p:nvSpPr>
          <p:spPr>
            <a:xfrm>
              <a:off x="2355823" y="3382714"/>
              <a:ext cx="69223" cy="46469"/>
            </a:xfrm>
            <a:custGeom>
              <a:rect b="b" l="l" r="r" t="t"/>
              <a:pathLst>
                <a:path extrusionOk="0" h="1354" w="2017">
                  <a:moveTo>
                    <a:pt x="1526" y="0"/>
                  </a:moveTo>
                  <a:cubicBezTo>
                    <a:pt x="1322" y="0"/>
                    <a:pt x="1081" y="65"/>
                    <a:pt x="914" y="137"/>
                  </a:cubicBezTo>
                  <a:cubicBezTo>
                    <a:pt x="644" y="250"/>
                    <a:pt x="0" y="791"/>
                    <a:pt x="215" y="1141"/>
                  </a:cubicBezTo>
                  <a:cubicBezTo>
                    <a:pt x="260" y="1209"/>
                    <a:pt x="316" y="1254"/>
                    <a:pt x="395" y="1288"/>
                  </a:cubicBezTo>
                  <a:cubicBezTo>
                    <a:pt x="486" y="1333"/>
                    <a:pt x="585" y="1353"/>
                    <a:pt x="687" y="1353"/>
                  </a:cubicBezTo>
                  <a:cubicBezTo>
                    <a:pt x="1171" y="1353"/>
                    <a:pt x="1734" y="902"/>
                    <a:pt x="1873" y="521"/>
                  </a:cubicBezTo>
                  <a:cubicBezTo>
                    <a:pt x="2017" y="123"/>
                    <a:pt x="1806" y="0"/>
                    <a:pt x="152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26"/>
            <p:cNvSpPr/>
            <p:nvPr/>
          </p:nvSpPr>
          <p:spPr>
            <a:xfrm>
              <a:off x="2217101" y="3289536"/>
              <a:ext cx="85731" cy="43930"/>
            </a:xfrm>
            <a:custGeom>
              <a:rect b="b" l="l" r="r" t="t"/>
              <a:pathLst>
                <a:path extrusionOk="0" h="1280" w="2498">
                  <a:moveTo>
                    <a:pt x="1029" y="0"/>
                  </a:moveTo>
                  <a:cubicBezTo>
                    <a:pt x="807" y="0"/>
                    <a:pt x="600" y="74"/>
                    <a:pt x="443" y="257"/>
                  </a:cubicBezTo>
                  <a:cubicBezTo>
                    <a:pt x="1" y="751"/>
                    <a:pt x="1199" y="1280"/>
                    <a:pt x="1906" y="1280"/>
                  </a:cubicBezTo>
                  <a:cubicBezTo>
                    <a:pt x="2265" y="1280"/>
                    <a:pt x="2498" y="1144"/>
                    <a:pt x="2327" y="798"/>
                  </a:cubicBezTo>
                  <a:cubicBezTo>
                    <a:pt x="2158" y="494"/>
                    <a:pt x="1887" y="257"/>
                    <a:pt x="1571" y="121"/>
                  </a:cubicBezTo>
                  <a:cubicBezTo>
                    <a:pt x="1392" y="46"/>
                    <a:pt x="1206" y="0"/>
                    <a:pt x="1029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26"/>
            <p:cNvSpPr/>
            <p:nvPr/>
          </p:nvSpPr>
          <p:spPr>
            <a:xfrm>
              <a:off x="2180001" y="3176554"/>
              <a:ext cx="57177" cy="59408"/>
            </a:xfrm>
            <a:custGeom>
              <a:rect b="b" l="l" r="r" t="t"/>
              <a:pathLst>
                <a:path extrusionOk="0" h="1731" w="1666">
                  <a:moveTo>
                    <a:pt x="701" y="1"/>
                  </a:moveTo>
                  <a:cubicBezTo>
                    <a:pt x="360" y="1"/>
                    <a:pt x="66" y="269"/>
                    <a:pt x="45" y="626"/>
                  </a:cubicBezTo>
                  <a:cubicBezTo>
                    <a:pt x="0" y="1010"/>
                    <a:pt x="203" y="1642"/>
                    <a:pt x="531" y="1721"/>
                  </a:cubicBezTo>
                  <a:cubicBezTo>
                    <a:pt x="555" y="1727"/>
                    <a:pt x="580" y="1730"/>
                    <a:pt x="605" y="1730"/>
                  </a:cubicBezTo>
                  <a:cubicBezTo>
                    <a:pt x="1164" y="1730"/>
                    <a:pt x="1665" y="81"/>
                    <a:pt x="779" y="5"/>
                  </a:cubicBezTo>
                  <a:cubicBezTo>
                    <a:pt x="753" y="2"/>
                    <a:pt x="726" y="1"/>
                    <a:pt x="70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26"/>
            <p:cNvSpPr/>
            <p:nvPr/>
          </p:nvSpPr>
          <p:spPr>
            <a:xfrm>
              <a:off x="2431876" y="3388171"/>
              <a:ext cx="75779" cy="50588"/>
            </a:xfrm>
            <a:custGeom>
              <a:rect b="b" l="l" r="r" t="t"/>
              <a:pathLst>
                <a:path extrusionOk="0" h="1474" w="2208">
                  <a:moveTo>
                    <a:pt x="1856" y="0"/>
                  </a:moveTo>
                  <a:cubicBezTo>
                    <a:pt x="1246" y="0"/>
                    <a:pt x="0" y="983"/>
                    <a:pt x="639" y="1400"/>
                  </a:cubicBezTo>
                  <a:cubicBezTo>
                    <a:pt x="721" y="1451"/>
                    <a:pt x="820" y="1473"/>
                    <a:pt x="925" y="1473"/>
                  </a:cubicBezTo>
                  <a:cubicBezTo>
                    <a:pt x="1212" y="1473"/>
                    <a:pt x="1546" y="1308"/>
                    <a:pt x="1711" y="1118"/>
                  </a:cubicBezTo>
                  <a:cubicBezTo>
                    <a:pt x="1892" y="914"/>
                    <a:pt x="2208" y="553"/>
                    <a:pt x="2163" y="249"/>
                  </a:cubicBezTo>
                  <a:cubicBezTo>
                    <a:pt x="2141" y="73"/>
                    <a:pt x="2022" y="0"/>
                    <a:pt x="185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26"/>
            <p:cNvSpPr/>
            <p:nvPr/>
          </p:nvSpPr>
          <p:spPr>
            <a:xfrm>
              <a:off x="2277573" y="3262903"/>
              <a:ext cx="80583" cy="41321"/>
            </a:xfrm>
            <a:custGeom>
              <a:rect b="b" l="l" r="r" t="t"/>
              <a:pathLst>
                <a:path extrusionOk="0" h="1204" w="2348">
                  <a:moveTo>
                    <a:pt x="1540" y="0"/>
                  </a:moveTo>
                  <a:cubicBezTo>
                    <a:pt x="1364" y="0"/>
                    <a:pt x="1176" y="48"/>
                    <a:pt x="1016" y="96"/>
                  </a:cubicBezTo>
                  <a:cubicBezTo>
                    <a:pt x="644" y="186"/>
                    <a:pt x="1" y="446"/>
                    <a:pt x="362" y="920"/>
                  </a:cubicBezTo>
                  <a:cubicBezTo>
                    <a:pt x="527" y="1130"/>
                    <a:pt x="765" y="1203"/>
                    <a:pt x="1015" y="1203"/>
                  </a:cubicBezTo>
                  <a:cubicBezTo>
                    <a:pt x="1209" y="1203"/>
                    <a:pt x="1410" y="1159"/>
                    <a:pt x="1592" y="1100"/>
                  </a:cubicBezTo>
                  <a:cubicBezTo>
                    <a:pt x="1671" y="1078"/>
                    <a:pt x="1739" y="1044"/>
                    <a:pt x="1795" y="1021"/>
                  </a:cubicBezTo>
                  <a:cubicBezTo>
                    <a:pt x="2303" y="784"/>
                    <a:pt x="2348" y="209"/>
                    <a:pt x="1750" y="28"/>
                  </a:cubicBezTo>
                  <a:cubicBezTo>
                    <a:pt x="1684" y="8"/>
                    <a:pt x="1613" y="0"/>
                    <a:pt x="154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26"/>
            <p:cNvSpPr/>
            <p:nvPr/>
          </p:nvSpPr>
          <p:spPr>
            <a:xfrm>
              <a:off x="2297479" y="3379248"/>
              <a:ext cx="57726" cy="47911"/>
            </a:xfrm>
            <a:custGeom>
              <a:rect b="b" l="l" r="r" t="t"/>
              <a:pathLst>
                <a:path extrusionOk="0" h="1396" w="1682">
                  <a:moveTo>
                    <a:pt x="561" y="0"/>
                  </a:moveTo>
                  <a:cubicBezTo>
                    <a:pt x="1" y="0"/>
                    <a:pt x="182" y="928"/>
                    <a:pt x="594" y="1242"/>
                  </a:cubicBezTo>
                  <a:cubicBezTo>
                    <a:pt x="733" y="1340"/>
                    <a:pt x="921" y="1395"/>
                    <a:pt x="1097" y="1395"/>
                  </a:cubicBezTo>
                  <a:cubicBezTo>
                    <a:pt x="1407" y="1395"/>
                    <a:pt x="1681" y="1224"/>
                    <a:pt x="1587" y="813"/>
                  </a:cubicBezTo>
                  <a:cubicBezTo>
                    <a:pt x="1542" y="588"/>
                    <a:pt x="1193" y="204"/>
                    <a:pt x="865" y="69"/>
                  </a:cubicBezTo>
                  <a:cubicBezTo>
                    <a:pt x="746" y="21"/>
                    <a:pt x="645" y="0"/>
                    <a:pt x="56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26"/>
            <p:cNvSpPr/>
            <p:nvPr/>
          </p:nvSpPr>
          <p:spPr>
            <a:xfrm>
              <a:off x="2089671" y="3296434"/>
              <a:ext cx="64419" cy="44616"/>
            </a:xfrm>
            <a:custGeom>
              <a:rect b="b" l="l" r="r" t="t"/>
              <a:pathLst>
                <a:path extrusionOk="0" h="1300" w="1877">
                  <a:moveTo>
                    <a:pt x="1198" y="0"/>
                  </a:moveTo>
                  <a:cubicBezTo>
                    <a:pt x="1091" y="0"/>
                    <a:pt x="976" y="20"/>
                    <a:pt x="861" y="56"/>
                  </a:cubicBezTo>
                  <a:cubicBezTo>
                    <a:pt x="500" y="168"/>
                    <a:pt x="138" y="428"/>
                    <a:pt x="82" y="687"/>
                  </a:cubicBezTo>
                  <a:cubicBezTo>
                    <a:pt x="0" y="1095"/>
                    <a:pt x="392" y="1300"/>
                    <a:pt x="755" y="1300"/>
                  </a:cubicBezTo>
                  <a:cubicBezTo>
                    <a:pt x="843" y="1300"/>
                    <a:pt x="930" y="1287"/>
                    <a:pt x="1007" y="1263"/>
                  </a:cubicBezTo>
                  <a:cubicBezTo>
                    <a:pt x="1335" y="1161"/>
                    <a:pt x="1876" y="507"/>
                    <a:pt x="1594" y="157"/>
                  </a:cubicBezTo>
                  <a:cubicBezTo>
                    <a:pt x="1505" y="47"/>
                    <a:pt x="1362" y="0"/>
                    <a:pt x="119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26"/>
            <p:cNvSpPr/>
            <p:nvPr/>
          </p:nvSpPr>
          <p:spPr>
            <a:xfrm>
              <a:off x="2104463" y="3193577"/>
              <a:ext cx="72450" cy="35212"/>
            </a:xfrm>
            <a:custGeom>
              <a:rect b="b" l="l" r="r" t="t"/>
              <a:pathLst>
                <a:path extrusionOk="0" h="1026" w="2111">
                  <a:moveTo>
                    <a:pt x="1280" y="0"/>
                  </a:moveTo>
                  <a:cubicBezTo>
                    <a:pt x="1246" y="0"/>
                    <a:pt x="1211" y="2"/>
                    <a:pt x="1174" y="6"/>
                  </a:cubicBezTo>
                  <a:cubicBezTo>
                    <a:pt x="1028" y="17"/>
                    <a:pt x="870" y="51"/>
                    <a:pt x="723" y="96"/>
                  </a:cubicBezTo>
                  <a:cubicBezTo>
                    <a:pt x="373" y="198"/>
                    <a:pt x="1" y="389"/>
                    <a:pt x="46" y="705"/>
                  </a:cubicBezTo>
                  <a:cubicBezTo>
                    <a:pt x="80" y="946"/>
                    <a:pt x="382" y="1026"/>
                    <a:pt x="710" y="1026"/>
                  </a:cubicBezTo>
                  <a:cubicBezTo>
                    <a:pt x="1044" y="1026"/>
                    <a:pt x="1405" y="943"/>
                    <a:pt x="1536" y="863"/>
                  </a:cubicBezTo>
                  <a:cubicBezTo>
                    <a:pt x="2110" y="512"/>
                    <a:pt x="1852" y="0"/>
                    <a:pt x="128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26"/>
            <p:cNvSpPr/>
            <p:nvPr/>
          </p:nvSpPr>
          <p:spPr>
            <a:xfrm>
              <a:off x="2407715" y="3408695"/>
              <a:ext cx="45405" cy="57211"/>
            </a:xfrm>
            <a:custGeom>
              <a:rect b="b" l="l" r="r" t="t"/>
              <a:pathLst>
                <a:path extrusionOk="0" h="1667" w="1323">
                  <a:moveTo>
                    <a:pt x="603" y="1"/>
                  </a:moveTo>
                  <a:cubicBezTo>
                    <a:pt x="510" y="1"/>
                    <a:pt x="409" y="41"/>
                    <a:pt x="305" y="136"/>
                  </a:cubicBezTo>
                  <a:lnTo>
                    <a:pt x="282" y="158"/>
                  </a:lnTo>
                  <a:cubicBezTo>
                    <a:pt x="0" y="441"/>
                    <a:pt x="23" y="971"/>
                    <a:pt x="181" y="1298"/>
                  </a:cubicBezTo>
                  <a:cubicBezTo>
                    <a:pt x="304" y="1545"/>
                    <a:pt x="472" y="1666"/>
                    <a:pt x="642" y="1666"/>
                  </a:cubicBezTo>
                  <a:cubicBezTo>
                    <a:pt x="814" y="1666"/>
                    <a:pt x="987" y="1542"/>
                    <a:pt x="1118" y="1298"/>
                  </a:cubicBezTo>
                  <a:cubicBezTo>
                    <a:pt x="1322" y="907"/>
                    <a:pt x="1043" y="1"/>
                    <a:pt x="60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26"/>
            <p:cNvSpPr/>
            <p:nvPr/>
          </p:nvSpPr>
          <p:spPr>
            <a:xfrm>
              <a:off x="2157522" y="3321179"/>
              <a:ext cx="85972" cy="35830"/>
            </a:xfrm>
            <a:custGeom>
              <a:rect b="b" l="l" r="r" t="t"/>
              <a:pathLst>
                <a:path extrusionOk="0" h="1044" w="2505">
                  <a:moveTo>
                    <a:pt x="1419" y="1"/>
                  </a:moveTo>
                  <a:cubicBezTo>
                    <a:pt x="1025" y="1"/>
                    <a:pt x="613" y="101"/>
                    <a:pt x="441" y="249"/>
                  </a:cubicBezTo>
                  <a:cubicBezTo>
                    <a:pt x="1" y="632"/>
                    <a:pt x="825" y="937"/>
                    <a:pt x="1107" y="1005"/>
                  </a:cubicBezTo>
                  <a:cubicBezTo>
                    <a:pt x="1207" y="1028"/>
                    <a:pt x="1351" y="1044"/>
                    <a:pt x="1506" y="1044"/>
                  </a:cubicBezTo>
                  <a:cubicBezTo>
                    <a:pt x="1960" y="1044"/>
                    <a:pt x="2505" y="903"/>
                    <a:pt x="2303" y="373"/>
                  </a:cubicBezTo>
                  <a:cubicBezTo>
                    <a:pt x="2246" y="203"/>
                    <a:pt x="2066" y="102"/>
                    <a:pt x="1840" y="45"/>
                  </a:cubicBezTo>
                  <a:cubicBezTo>
                    <a:pt x="1711" y="15"/>
                    <a:pt x="1566" y="1"/>
                    <a:pt x="141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26"/>
            <p:cNvSpPr/>
            <p:nvPr/>
          </p:nvSpPr>
          <p:spPr>
            <a:xfrm>
              <a:off x="2109131" y="3238502"/>
              <a:ext cx="65483" cy="53917"/>
            </a:xfrm>
            <a:custGeom>
              <a:rect b="b" l="l" r="r" t="t"/>
              <a:pathLst>
                <a:path extrusionOk="0" h="1571" w="1908">
                  <a:moveTo>
                    <a:pt x="1447" y="1"/>
                  </a:moveTo>
                  <a:cubicBezTo>
                    <a:pt x="1122" y="1"/>
                    <a:pt x="664" y="351"/>
                    <a:pt x="531" y="547"/>
                  </a:cubicBezTo>
                  <a:cubicBezTo>
                    <a:pt x="296" y="867"/>
                    <a:pt x="1" y="1570"/>
                    <a:pt x="579" y="1570"/>
                  </a:cubicBezTo>
                  <a:cubicBezTo>
                    <a:pt x="612" y="1570"/>
                    <a:pt x="649" y="1568"/>
                    <a:pt x="689" y="1563"/>
                  </a:cubicBezTo>
                  <a:cubicBezTo>
                    <a:pt x="1185" y="1495"/>
                    <a:pt x="1907" y="863"/>
                    <a:pt x="1772" y="299"/>
                  </a:cubicBezTo>
                  <a:cubicBezTo>
                    <a:pt x="1761" y="209"/>
                    <a:pt x="1727" y="141"/>
                    <a:pt x="1670" y="85"/>
                  </a:cubicBezTo>
                  <a:cubicBezTo>
                    <a:pt x="1611" y="25"/>
                    <a:pt x="1534" y="1"/>
                    <a:pt x="144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26"/>
            <p:cNvSpPr/>
            <p:nvPr/>
          </p:nvSpPr>
          <p:spPr>
            <a:xfrm>
              <a:off x="2152889" y="3268497"/>
              <a:ext cx="60369" cy="58344"/>
            </a:xfrm>
            <a:custGeom>
              <a:rect b="b" l="l" r="r" t="t"/>
              <a:pathLst>
                <a:path extrusionOk="0" h="1700" w="1759">
                  <a:moveTo>
                    <a:pt x="531" y="0"/>
                  </a:moveTo>
                  <a:cubicBezTo>
                    <a:pt x="492" y="0"/>
                    <a:pt x="454" y="8"/>
                    <a:pt x="418" y="23"/>
                  </a:cubicBezTo>
                  <a:cubicBezTo>
                    <a:pt x="91" y="159"/>
                    <a:pt x="0" y="813"/>
                    <a:pt x="102" y="1185"/>
                  </a:cubicBezTo>
                  <a:cubicBezTo>
                    <a:pt x="167" y="1493"/>
                    <a:pt x="439" y="1700"/>
                    <a:pt x="735" y="1700"/>
                  </a:cubicBezTo>
                  <a:cubicBezTo>
                    <a:pt x="798" y="1700"/>
                    <a:pt x="862" y="1691"/>
                    <a:pt x="926" y="1671"/>
                  </a:cubicBezTo>
                  <a:cubicBezTo>
                    <a:pt x="1758" y="1470"/>
                    <a:pt x="1075" y="0"/>
                    <a:pt x="531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26"/>
            <p:cNvSpPr/>
            <p:nvPr/>
          </p:nvSpPr>
          <p:spPr>
            <a:xfrm>
              <a:off x="2162361" y="3246224"/>
              <a:ext cx="76637" cy="45852"/>
            </a:xfrm>
            <a:custGeom>
              <a:rect b="b" l="l" r="r" t="t"/>
              <a:pathLst>
                <a:path extrusionOk="0" h="1336" w="2233">
                  <a:moveTo>
                    <a:pt x="938" y="1"/>
                  </a:moveTo>
                  <a:cubicBezTo>
                    <a:pt x="785" y="1"/>
                    <a:pt x="642" y="38"/>
                    <a:pt x="537" y="131"/>
                  </a:cubicBezTo>
                  <a:cubicBezTo>
                    <a:pt x="0" y="608"/>
                    <a:pt x="1201" y="1335"/>
                    <a:pt x="1850" y="1335"/>
                  </a:cubicBezTo>
                  <a:cubicBezTo>
                    <a:pt x="2074" y="1335"/>
                    <a:pt x="2232" y="1248"/>
                    <a:pt x="2229" y="1033"/>
                  </a:cubicBezTo>
                  <a:cubicBezTo>
                    <a:pt x="2218" y="729"/>
                    <a:pt x="1857" y="424"/>
                    <a:pt x="1643" y="243"/>
                  </a:cubicBezTo>
                  <a:cubicBezTo>
                    <a:pt x="1480" y="109"/>
                    <a:pt x="1196" y="1"/>
                    <a:pt x="93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26"/>
            <p:cNvSpPr/>
            <p:nvPr/>
          </p:nvSpPr>
          <p:spPr>
            <a:xfrm>
              <a:off x="1835703" y="3342835"/>
              <a:ext cx="21107" cy="17640"/>
            </a:xfrm>
            <a:custGeom>
              <a:rect b="b" l="l" r="r" t="t"/>
              <a:pathLst>
                <a:path extrusionOk="0" h="514" w="615">
                  <a:moveTo>
                    <a:pt x="339" y="0"/>
                  </a:moveTo>
                  <a:cubicBezTo>
                    <a:pt x="331" y="0"/>
                    <a:pt x="324" y="1"/>
                    <a:pt x="317" y="1"/>
                  </a:cubicBezTo>
                  <a:cubicBezTo>
                    <a:pt x="91" y="12"/>
                    <a:pt x="1" y="306"/>
                    <a:pt x="170" y="453"/>
                  </a:cubicBezTo>
                  <a:cubicBezTo>
                    <a:pt x="222" y="495"/>
                    <a:pt x="281" y="514"/>
                    <a:pt x="339" y="514"/>
                  </a:cubicBezTo>
                  <a:cubicBezTo>
                    <a:pt x="482" y="514"/>
                    <a:pt x="615" y="399"/>
                    <a:pt x="599" y="238"/>
                  </a:cubicBezTo>
                  <a:cubicBezTo>
                    <a:pt x="588" y="99"/>
                    <a:pt x="476" y="0"/>
                    <a:pt x="33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26"/>
            <p:cNvSpPr/>
            <p:nvPr/>
          </p:nvSpPr>
          <p:spPr>
            <a:xfrm>
              <a:off x="1841126" y="3409827"/>
              <a:ext cx="20935" cy="17881"/>
            </a:xfrm>
            <a:custGeom>
              <a:rect b="b" l="l" r="r" t="t"/>
              <a:pathLst>
                <a:path extrusionOk="0" h="521" w="610">
                  <a:moveTo>
                    <a:pt x="337" y="1"/>
                  </a:moveTo>
                  <a:cubicBezTo>
                    <a:pt x="330" y="1"/>
                    <a:pt x="323" y="1"/>
                    <a:pt x="317" y="1"/>
                  </a:cubicBezTo>
                  <a:cubicBezTo>
                    <a:pt x="1" y="58"/>
                    <a:pt x="34" y="520"/>
                    <a:pt x="362" y="520"/>
                  </a:cubicBezTo>
                  <a:cubicBezTo>
                    <a:pt x="497" y="509"/>
                    <a:pt x="610" y="385"/>
                    <a:pt x="599" y="238"/>
                  </a:cubicBezTo>
                  <a:cubicBezTo>
                    <a:pt x="588" y="109"/>
                    <a:pt x="475" y="1"/>
                    <a:pt x="337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26"/>
            <p:cNvSpPr/>
            <p:nvPr/>
          </p:nvSpPr>
          <p:spPr>
            <a:xfrm>
              <a:off x="1871739" y="3373826"/>
              <a:ext cx="21210" cy="17640"/>
            </a:xfrm>
            <a:custGeom>
              <a:rect b="b" l="l" r="r" t="t"/>
              <a:pathLst>
                <a:path extrusionOk="0" h="514" w="618">
                  <a:moveTo>
                    <a:pt x="348" y="0"/>
                  </a:moveTo>
                  <a:cubicBezTo>
                    <a:pt x="341" y="0"/>
                    <a:pt x="334" y="0"/>
                    <a:pt x="327" y="1"/>
                  </a:cubicBezTo>
                  <a:cubicBezTo>
                    <a:pt x="90" y="24"/>
                    <a:pt x="0" y="306"/>
                    <a:pt x="181" y="452"/>
                  </a:cubicBezTo>
                  <a:cubicBezTo>
                    <a:pt x="233" y="495"/>
                    <a:pt x="291" y="513"/>
                    <a:pt x="348" y="513"/>
                  </a:cubicBezTo>
                  <a:cubicBezTo>
                    <a:pt x="488" y="513"/>
                    <a:pt x="617" y="399"/>
                    <a:pt x="609" y="238"/>
                  </a:cubicBezTo>
                  <a:cubicBezTo>
                    <a:pt x="599" y="99"/>
                    <a:pt x="476" y="0"/>
                    <a:pt x="348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26"/>
            <p:cNvSpPr/>
            <p:nvPr/>
          </p:nvSpPr>
          <p:spPr>
            <a:xfrm>
              <a:off x="1896106" y="3507056"/>
              <a:ext cx="18670" cy="17640"/>
            </a:xfrm>
            <a:custGeom>
              <a:rect b="b" l="l" r="r" t="t"/>
              <a:pathLst>
                <a:path extrusionOk="0" h="514" w="544">
                  <a:moveTo>
                    <a:pt x="274" y="0"/>
                  </a:moveTo>
                  <a:cubicBezTo>
                    <a:pt x="138" y="0"/>
                    <a:pt x="0" y="94"/>
                    <a:pt x="12" y="272"/>
                  </a:cubicBezTo>
                  <a:cubicBezTo>
                    <a:pt x="23" y="436"/>
                    <a:pt x="144" y="514"/>
                    <a:pt x="266" y="514"/>
                  </a:cubicBezTo>
                  <a:cubicBezTo>
                    <a:pt x="404" y="514"/>
                    <a:pt x="543" y="417"/>
                    <a:pt x="531" y="238"/>
                  </a:cubicBezTo>
                  <a:cubicBezTo>
                    <a:pt x="521" y="77"/>
                    <a:pt x="398" y="0"/>
                    <a:pt x="274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26"/>
            <p:cNvSpPr/>
            <p:nvPr/>
          </p:nvSpPr>
          <p:spPr>
            <a:xfrm>
              <a:off x="2119976" y="3523289"/>
              <a:ext cx="21107" cy="18052"/>
            </a:xfrm>
            <a:custGeom>
              <a:rect b="b" l="l" r="r" t="t"/>
              <a:pathLst>
                <a:path extrusionOk="0" h="526" w="615">
                  <a:moveTo>
                    <a:pt x="336" y="1"/>
                  </a:moveTo>
                  <a:cubicBezTo>
                    <a:pt x="330" y="1"/>
                    <a:pt x="323" y="1"/>
                    <a:pt x="316" y="2"/>
                  </a:cubicBezTo>
                  <a:cubicBezTo>
                    <a:pt x="90" y="24"/>
                    <a:pt x="0" y="318"/>
                    <a:pt x="169" y="464"/>
                  </a:cubicBezTo>
                  <a:cubicBezTo>
                    <a:pt x="221" y="506"/>
                    <a:pt x="280" y="525"/>
                    <a:pt x="338" y="525"/>
                  </a:cubicBezTo>
                  <a:cubicBezTo>
                    <a:pt x="481" y="525"/>
                    <a:pt x="614" y="408"/>
                    <a:pt x="598" y="239"/>
                  </a:cubicBezTo>
                  <a:cubicBezTo>
                    <a:pt x="588" y="109"/>
                    <a:pt x="474" y="1"/>
                    <a:pt x="336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26"/>
            <p:cNvSpPr/>
            <p:nvPr/>
          </p:nvSpPr>
          <p:spPr>
            <a:xfrm>
              <a:off x="2353352" y="3640629"/>
              <a:ext cx="21862" cy="17915"/>
            </a:xfrm>
            <a:custGeom>
              <a:rect b="b" l="l" r="r" t="t"/>
              <a:pathLst>
                <a:path extrusionOk="0" h="522" w="637">
                  <a:moveTo>
                    <a:pt x="364" y="1"/>
                  </a:moveTo>
                  <a:cubicBezTo>
                    <a:pt x="357" y="1"/>
                    <a:pt x="350" y="1"/>
                    <a:pt x="343" y="2"/>
                  </a:cubicBezTo>
                  <a:cubicBezTo>
                    <a:pt x="1" y="24"/>
                    <a:pt x="37" y="522"/>
                    <a:pt x="356" y="522"/>
                  </a:cubicBezTo>
                  <a:cubicBezTo>
                    <a:pt x="363" y="522"/>
                    <a:pt x="370" y="521"/>
                    <a:pt x="377" y="521"/>
                  </a:cubicBezTo>
                  <a:cubicBezTo>
                    <a:pt x="524" y="510"/>
                    <a:pt x="637" y="374"/>
                    <a:pt x="614" y="239"/>
                  </a:cubicBezTo>
                  <a:cubicBezTo>
                    <a:pt x="603" y="99"/>
                    <a:pt x="491" y="1"/>
                    <a:pt x="364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26"/>
            <p:cNvSpPr/>
            <p:nvPr/>
          </p:nvSpPr>
          <p:spPr>
            <a:xfrm>
              <a:off x="2384102" y="3592993"/>
              <a:ext cx="21107" cy="18052"/>
            </a:xfrm>
            <a:custGeom>
              <a:rect b="b" l="l" r="r" t="t"/>
              <a:pathLst>
                <a:path extrusionOk="0" h="526" w="615">
                  <a:moveTo>
                    <a:pt x="338" y="1"/>
                  </a:moveTo>
                  <a:cubicBezTo>
                    <a:pt x="331" y="1"/>
                    <a:pt x="323" y="1"/>
                    <a:pt x="316" y="2"/>
                  </a:cubicBezTo>
                  <a:cubicBezTo>
                    <a:pt x="90" y="24"/>
                    <a:pt x="0" y="318"/>
                    <a:pt x="181" y="464"/>
                  </a:cubicBezTo>
                  <a:cubicBezTo>
                    <a:pt x="229" y="506"/>
                    <a:pt x="286" y="525"/>
                    <a:pt x="342" y="525"/>
                  </a:cubicBezTo>
                  <a:cubicBezTo>
                    <a:pt x="481" y="525"/>
                    <a:pt x="614" y="408"/>
                    <a:pt x="598" y="239"/>
                  </a:cubicBezTo>
                  <a:cubicBezTo>
                    <a:pt x="587" y="99"/>
                    <a:pt x="475" y="1"/>
                    <a:pt x="338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26"/>
            <p:cNvSpPr/>
            <p:nvPr/>
          </p:nvSpPr>
          <p:spPr>
            <a:xfrm>
              <a:off x="1901941" y="3067520"/>
              <a:ext cx="549189" cy="271506"/>
            </a:xfrm>
            <a:custGeom>
              <a:rect b="b" l="l" r="r" t="t"/>
              <a:pathLst>
                <a:path extrusionOk="0" h="7911" w="16002">
                  <a:moveTo>
                    <a:pt x="7709" y="1"/>
                  </a:moveTo>
                  <a:cubicBezTo>
                    <a:pt x="7195" y="1"/>
                    <a:pt x="6681" y="51"/>
                    <a:pt x="6173" y="158"/>
                  </a:cubicBezTo>
                  <a:cubicBezTo>
                    <a:pt x="5281" y="339"/>
                    <a:pt x="4615" y="1050"/>
                    <a:pt x="3701" y="1208"/>
                  </a:cubicBezTo>
                  <a:cubicBezTo>
                    <a:pt x="2505" y="1411"/>
                    <a:pt x="1490" y="1162"/>
                    <a:pt x="700" y="2189"/>
                  </a:cubicBezTo>
                  <a:cubicBezTo>
                    <a:pt x="643" y="2268"/>
                    <a:pt x="587" y="2336"/>
                    <a:pt x="542" y="2404"/>
                  </a:cubicBezTo>
                  <a:cubicBezTo>
                    <a:pt x="0" y="3273"/>
                    <a:pt x="102" y="4288"/>
                    <a:pt x="587" y="5202"/>
                  </a:cubicBezTo>
                  <a:cubicBezTo>
                    <a:pt x="1208" y="6353"/>
                    <a:pt x="2234" y="7256"/>
                    <a:pt x="3363" y="7910"/>
                  </a:cubicBezTo>
                  <a:cubicBezTo>
                    <a:pt x="3318" y="7798"/>
                    <a:pt x="3273" y="7696"/>
                    <a:pt x="3216" y="7594"/>
                  </a:cubicBezTo>
                  <a:cubicBezTo>
                    <a:pt x="2107" y="5328"/>
                    <a:pt x="3605" y="4206"/>
                    <a:pt x="5506" y="4206"/>
                  </a:cubicBezTo>
                  <a:cubicBezTo>
                    <a:pt x="6256" y="4206"/>
                    <a:pt x="7068" y="4380"/>
                    <a:pt x="7809" y="4728"/>
                  </a:cubicBezTo>
                  <a:cubicBezTo>
                    <a:pt x="8761" y="5199"/>
                    <a:pt x="10224" y="6395"/>
                    <a:pt x="11470" y="6395"/>
                  </a:cubicBezTo>
                  <a:cubicBezTo>
                    <a:pt x="11715" y="6395"/>
                    <a:pt x="11953" y="6348"/>
                    <a:pt x="12176" y="6240"/>
                  </a:cubicBezTo>
                  <a:cubicBezTo>
                    <a:pt x="13237" y="5721"/>
                    <a:pt x="13237" y="4412"/>
                    <a:pt x="14399" y="3882"/>
                  </a:cubicBezTo>
                  <a:cubicBezTo>
                    <a:pt x="14818" y="3691"/>
                    <a:pt x="15277" y="3589"/>
                    <a:pt x="15743" y="3589"/>
                  </a:cubicBezTo>
                  <a:cubicBezTo>
                    <a:pt x="15829" y="3589"/>
                    <a:pt x="15915" y="3593"/>
                    <a:pt x="16001" y="3600"/>
                  </a:cubicBezTo>
                  <a:cubicBezTo>
                    <a:pt x="15651" y="2979"/>
                    <a:pt x="14963" y="2517"/>
                    <a:pt x="14342" y="2189"/>
                  </a:cubicBezTo>
                  <a:cubicBezTo>
                    <a:pt x="13395" y="1670"/>
                    <a:pt x="12277" y="1219"/>
                    <a:pt x="11262" y="779"/>
                  </a:cubicBezTo>
                  <a:cubicBezTo>
                    <a:pt x="10150" y="286"/>
                    <a:pt x="8932" y="1"/>
                    <a:pt x="7709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26"/>
            <p:cNvSpPr/>
            <p:nvPr/>
          </p:nvSpPr>
          <p:spPr>
            <a:xfrm>
              <a:off x="-387238" y="3295679"/>
              <a:ext cx="612303" cy="236808"/>
            </a:xfrm>
            <a:custGeom>
              <a:rect b="b" l="l" r="r" t="t"/>
              <a:pathLst>
                <a:path extrusionOk="0" h="6900" w="17841">
                  <a:moveTo>
                    <a:pt x="10237" y="0"/>
                  </a:moveTo>
                  <a:cubicBezTo>
                    <a:pt x="6349" y="0"/>
                    <a:pt x="2289" y="1270"/>
                    <a:pt x="0" y="4399"/>
                  </a:cubicBezTo>
                  <a:cubicBezTo>
                    <a:pt x="2380" y="6103"/>
                    <a:pt x="4950" y="6899"/>
                    <a:pt x="7480" y="6899"/>
                  </a:cubicBezTo>
                  <a:cubicBezTo>
                    <a:pt x="11286" y="6899"/>
                    <a:pt x="15001" y="5098"/>
                    <a:pt x="17841" y="1872"/>
                  </a:cubicBezTo>
                  <a:cubicBezTo>
                    <a:pt x="15937" y="706"/>
                    <a:pt x="13135" y="0"/>
                    <a:pt x="10237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26"/>
            <p:cNvSpPr/>
            <p:nvPr/>
          </p:nvSpPr>
          <p:spPr>
            <a:xfrm>
              <a:off x="-505367" y="3340158"/>
              <a:ext cx="712998" cy="167722"/>
            </a:xfrm>
            <a:custGeom>
              <a:rect b="b" l="l" r="r" t="t"/>
              <a:pathLst>
                <a:path extrusionOk="0" h="4887" w="20775">
                  <a:moveTo>
                    <a:pt x="17175" y="0"/>
                  </a:moveTo>
                  <a:cubicBezTo>
                    <a:pt x="16724" y="440"/>
                    <a:pt x="16306" y="914"/>
                    <a:pt x="15923" y="1399"/>
                  </a:cubicBezTo>
                  <a:lnTo>
                    <a:pt x="14230" y="1659"/>
                  </a:lnTo>
                  <a:cubicBezTo>
                    <a:pt x="14016" y="1704"/>
                    <a:pt x="13812" y="1738"/>
                    <a:pt x="13587" y="1761"/>
                  </a:cubicBezTo>
                  <a:lnTo>
                    <a:pt x="13508" y="1682"/>
                  </a:lnTo>
                  <a:cubicBezTo>
                    <a:pt x="14004" y="1162"/>
                    <a:pt x="14467" y="610"/>
                    <a:pt x="14884" y="34"/>
                  </a:cubicBezTo>
                  <a:lnTo>
                    <a:pt x="14884" y="34"/>
                  </a:lnTo>
                  <a:cubicBezTo>
                    <a:pt x="14309" y="519"/>
                    <a:pt x="13756" y="1038"/>
                    <a:pt x="13237" y="1591"/>
                  </a:cubicBezTo>
                  <a:cubicBezTo>
                    <a:pt x="13192" y="1648"/>
                    <a:pt x="13192" y="1715"/>
                    <a:pt x="13237" y="1772"/>
                  </a:cubicBezTo>
                  <a:lnTo>
                    <a:pt x="13282" y="1828"/>
                  </a:lnTo>
                  <a:cubicBezTo>
                    <a:pt x="12977" y="1873"/>
                    <a:pt x="12673" y="1919"/>
                    <a:pt x="12368" y="1952"/>
                  </a:cubicBezTo>
                  <a:lnTo>
                    <a:pt x="11240" y="2110"/>
                  </a:lnTo>
                  <a:cubicBezTo>
                    <a:pt x="11341" y="1986"/>
                    <a:pt x="11431" y="1873"/>
                    <a:pt x="11533" y="1749"/>
                  </a:cubicBezTo>
                  <a:cubicBezTo>
                    <a:pt x="11680" y="1591"/>
                    <a:pt x="11826" y="1422"/>
                    <a:pt x="11962" y="1241"/>
                  </a:cubicBezTo>
                  <a:cubicBezTo>
                    <a:pt x="12097" y="1072"/>
                    <a:pt x="12233" y="880"/>
                    <a:pt x="12345" y="700"/>
                  </a:cubicBezTo>
                  <a:cubicBezTo>
                    <a:pt x="12402" y="598"/>
                    <a:pt x="12458" y="497"/>
                    <a:pt x="12503" y="395"/>
                  </a:cubicBezTo>
                  <a:cubicBezTo>
                    <a:pt x="12560" y="294"/>
                    <a:pt x="12582" y="192"/>
                    <a:pt x="12616" y="79"/>
                  </a:cubicBezTo>
                  <a:lnTo>
                    <a:pt x="12616" y="79"/>
                  </a:lnTo>
                  <a:lnTo>
                    <a:pt x="12447" y="361"/>
                  </a:lnTo>
                  <a:cubicBezTo>
                    <a:pt x="12379" y="452"/>
                    <a:pt x="12312" y="542"/>
                    <a:pt x="12244" y="621"/>
                  </a:cubicBezTo>
                  <a:cubicBezTo>
                    <a:pt x="12176" y="711"/>
                    <a:pt x="12109" y="790"/>
                    <a:pt x="12030" y="869"/>
                  </a:cubicBezTo>
                  <a:lnTo>
                    <a:pt x="11804" y="1106"/>
                  </a:lnTo>
                  <a:cubicBezTo>
                    <a:pt x="11646" y="1264"/>
                    <a:pt x="11499" y="1422"/>
                    <a:pt x="11341" y="1580"/>
                  </a:cubicBezTo>
                  <a:cubicBezTo>
                    <a:pt x="11183" y="1738"/>
                    <a:pt x="11037" y="1907"/>
                    <a:pt x="10901" y="2088"/>
                  </a:cubicBezTo>
                  <a:cubicBezTo>
                    <a:pt x="10879" y="2110"/>
                    <a:pt x="10879" y="2133"/>
                    <a:pt x="10879" y="2155"/>
                  </a:cubicBezTo>
                  <a:lnTo>
                    <a:pt x="10416" y="2212"/>
                  </a:lnTo>
                  <a:lnTo>
                    <a:pt x="9366" y="2359"/>
                  </a:lnTo>
                  <a:cubicBezTo>
                    <a:pt x="9750" y="1783"/>
                    <a:pt x="10100" y="1196"/>
                    <a:pt x="10427" y="587"/>
                  </a:cubicBezTo>
                  <a:lnTo>
                    <a:pt x="10427" y="587"/>
                  </a:lnTo>
                  <a:cubicBezTo>
                    <a:pt x="9919" y="1162"/>
                    <a:pt x="9445" y="1772"/>
                    <a:pt x="9005" y="2392"/>
                  </a:cubicBezTo>
                  <a:cubicBezTo>
                    <a:pt x="8182" y="2505"/>
                    <a:pt x="7369" y="2607"/>
                    <a:pt x="6591" y="2697"/>
                  </a:cubicBezTo>
                  <a:lnTo>
                    <a:pt x="6557" y="2697"/>
                  </a:lnTo>
                  <a:cubicBezTo>
                    <a:pt x="6828" y="2460"/>
                    <a:pt x="7087" y="2223"/>
                    <a:pt x="7347" y="1975"/>
                  </a:cubicBezTo>
                  <a:cubicBezTo>
                    <a:pt x="7629" y="1659"/>
                    <a:pt x="7911" y="1332"/>
                    <a:pt x="8193" y="993"/>
                  </a:cubicBezTo>
                  <a:lnTo>
                    <a:pt x="8193" y="993"/>
                  </a:lnTo>
                  <a:cubicBezTo>
                    <a:pt x="7843" y="1253"/>
                    <a:pt x="7527" y="1535"/>
                    <a:pt x="7200" y="1828"/>
                  </a:cubicBezTo>
                  <a:cubicBezTo>
                    <a:pt x="6861" y="2088"/>
                    <a:pt x="6545" y="2359"/>
                    <a:pt x="6218" y="2629"/>
                  </a:cubicBezTo>
                  <a:cubicBezTo>
                    <a:pt x="6196" y="2663"/>
                    <a:pt x="6184" y="2697"/>
                    <a:pt x="6184" y="2731"/>
                  </a:cubicBezTo>
                  <a:lnTo>
                    <a:pt x="3262" y="3092"/>
                  </a:lnTo>
                  <a:cubicBezTo>
                    <a:pt x="1298" y="3329"/>
                    <a:pt x="1" y="3510"/>
                    <a:pt x="1" y="3510"/>
                  </a:cubicBezTo>
                  <a:cubicBezTo>
                    <a:pt x="1" y="3510"/>
                    <a:pt x="1310" y="3419"/>
                    <a:pt x="3273" y="3250"/>
                  </a:cubicBezTo>
                  <a:cubicBezTo>
                    <a:pt x="4176" y="3171"/>
                    <a:pt x="5225" y="3081"/>
                    <a:pt x="6331" y="2957"/>
                  </a:cubicBezTo>
                  <a:cubicBezTo>
                    <a:pt x="6636" y="3284"/>
                    <a:pt x="6940" y="3600"/>
                    <a:pt x="7256" y="3927"/>
                  </a:cubicBezTo>
                  <a:cubicBezTo>
                    <a:pt x="7437" y="4096"/>
                    <a:pt x="7617" y="4266"/>
                    <a:pt x="7809" y="4435"/>
                  </a:cubicBezTo>
                  <a:cubicBezTo>
                    <a:pt x="8012" y="4593"/>
                    <a:pt x="8204" y="4751"/>
                    <a:pt x="8419" y="4886"/>
                  </a:cubicBezTo>
                  <a:cubicBezTo>
                    <a:pt x="8249" y="4694"/>
                    <a:pt x="8080" y="4514"/>
                    <a:pt x="7911" y="4333"/>
                  </a:cubicBezTo>
                  <a:cubicBezTo>
                    <a:pt x="7742" y="4153"/>
                    <a:pt x="7584" y="3950"/>
                    <a:pt x="7426" y="3769"/>
                  </a:cubicBezTo>
                  <a:cubicBezTo>
                    <a:pt x="7177" y="3487"/>
                    <a:pt x="6929" y="3205"/>
                    <a:pt x="6670" y="2923"/>
                  </a:cubicBezTo>
                  <a:cubicBezTo>
                    <a:pt x="7380" y="2855"/>
                    <a:pt x="8103" y="2765"/>
                    <a:pt x="8847" y="2675"/>
                  </a:cubicBezTo>
                  <a:cubicBezTo>
                    <a:pt x="8847" y="2708"/>
                    <a:pt x="8859" y="2754"/>
                    <a:pt x="8881" y="2776"/>
                  </a:cubicBezTo>
                  <a:lnTo>
                    <a:pt x="9400" y="3273"/>
                  </a:lnTo>
                  <a:cubicBezTo>
                    <a:pt x="9581" y="3408"/>
                    <a:pt x="9773" y="3555"/>
                    <a:pt x="9965" y="3690"/>
                  </a:cubicBezTo>
                  <a:cubicBezTo>
                    <a:pt x="10145" y="3826"/>
                    <a:pt x="10337" y="3972"/>
                    <a:pt x="10529" y="4096"/>
                  </a:cubicBezTo>
                  <a:cubicBezTo>
                    <a:pt x="10709" y="4232"/>
                    <a:pt x="10890" y="4378"/>
                    <a:pt x="11093" y="4525"/>
                  </a:cubicBezTo>
                  <a:cubicBezTo>
                    <a:pt x="10935" y="4345"/>
                    <a:pt x="10777" y="4175"/>
                    <a:pt x="10608" y="3995"/>
                  </a:cubicBezTo>
                  <a:cubicBezTo>
                    <a:pt x="10450" y="3814"/>
                    <a:pt x="10269" y="3668"/>
                    <a:pt x="10089" y="3510"/>
                  </a:cubicBezTo>
                  <a:cubicBezTo>
                    <a:pt x="9908" y="3352"/>
                    <a:pt x="9739" y="3205"/>
                    <a:pt x="9558" y="3047"/>
                  </a:cubicBezTo>
                  <a:cubicBezTo>
                    <a:pt x="9412" y="2923"/>
                    <a:pt x="9276" y="2787"/>
                    <a:pt x="9129" y="2652"/>
                  </a:cubicBezTo>
                  <a:cubicBezTo>
                    <a:pt x="9141" y="2652"/>
                    <a:pt x="9141" y="2641"/>
                    <a:pt x="9152" y="2641"/>
                  </a:cubicBezTo>
                  <a:lnTo>
                    <a:pt x="10438" y="2483"/>
                  </a:lnTo>
                  <a:lnTo>
                    <a:pt x="11037" y="2392"/>
                  </a:lnTo>
                  <a:lnTo>
                    <a:pt x="11477" y="2799"/>
                  </a:lnTo>
                  <a:cubicBezTo>
                    <a:pt x="11680" y="2968"/>
                    <a:pt x="11894" y="3137"/>
                    <a:pt x="12097" y="3295"/>
                  </a:cubicBezTo>
                  <a:cubicBezTo>
                    <a:pt x="12537" y="3600"/>
                    <a:pt x="12955" y="3905"/>
                    <a:pt x="13406" y="4187"/>
                  </a:cubicBezTo>
                  <a:cubicBezTo>
                    <a:pt x="13226" y="3995"/>
                    <a:pt x="13034" y="3826"/>
                    <a:pt x="12842" y="3634"/>
                  </a:cubicBezTo>
                  <a:lnTo>
                    <a:pt x="12255" y="3126"/>
                  </a:lnTo>
                  <a:cubicBezTo>
                    <a:pt x="12052" y="2957"/>
                    <a:pt x="11860" y="2776"/>
                    <a:pt x="11657" y="2607"/>
                  </a:cubicBezTo>
                  <a:lnTo>
                    <a:pt x="11386" y="2359"/>
                  </a:lnTo>
                  <a:lnTo>
                    <a:pt x="12391" y="2212"/>
                  </a:lnTo>
                  <a:cubicBezTo>
                    <a:pt x="12752" y="2167"/>
                    <a:pt x="13113" y="2110"/>
                    <a:pt x="13463" y="2054"/>
                  </a:cubicBezTo>
                  <a:cubicBezTo>
                    <a:pt x="13530" y="2133"/>
                    <a:pt x="13598" y="2223"/>
                    <a:pt x="13666" y="2302"/>
                  </a:cubicBezTo>
                  <a:cubicBezTo>
                    <a:pt x="13835" y="2460"/>
                    <a:pt x="13993" y="2618"/>
                    <a:pt x="14162" y="2776"/>
                  </a:cubicBezTo>
                  <a:cubicBezTo>
                    <a:pt x="14332" y="2934"/>
                    <a:pt x="14535" y="3058"/>
                    <a:pt x="14715" y="3205"/>
                  </a:cubicBezTo>
                  <a:cubicBezTo>
                    <a:pt x="14918" y="3306"/>
                    <a:pt x="15110" y="3431"/>
                    <a:pt x="15313" y="3532"/>
                  </a:cubicBezTo>
                  <a:cubicBezTo>
                    <a:pt x="15144" y="3374"/>
                    <a:pt x="14975" y="3227"/>
                    <a:pt x="14805" y="3081"/>
                  </a:cubicBezTo>
                  <a:cubicBezTo>
                    <a:pt x="14636" y="2945"/>
                    <a:pt x="14489" y="2765"/>
                    <a:pt x="14320" y="2618"/>
                  </a:cubicBezTo>
                  <a:cubicBezTo>
                    <a:pt x="14162" y="2471"/>
                    <a:pt x="14027" y="2280"/>
                    <a:pt x="13869" y="2110"/>
                  </a:cubicBezTo>
                  <a:lnTo>
                    <a:pt x="13779" y="1998"/>
                  </a:lnTo>
                  <a:cubicBezTo>
                    <a:pt x="13937" y="1964"/>
                    <a:pt x="14117" y="1941"/>
                    <a:pt x="14275" y="1907"/>
                  </a:cubicBezTo>
                  <a:cubicBezTo>
                    <a:pt x="14783" y="1828"/>
                    <a:pt x="15268" y="1738"/>
                    <a:pt x="15731" y="1659"/>
                  </a:cubicBezTo>
                  <a:lnTo>
                    <a:pt x="15731" y="1659"/>
                  </a:lnTo>
                  <a:cubicBezTo>
                    <a:pt x="15731" y="1659"/>
                    <a:pt x="15719" y="1670"/>
                    <a:pt x="15719" y="1682"/>
                  </a:cubicBezTo>
                  <a:lnTo>
                    <a:pt x="15708" y="1693"/>
                  </a:lnTo>
                  <a:cubicBezTo>
                    <a:pt x="15674" y="1761"/>
                    <a:pt x="15697" y="1840"/>
                    <a:pt x="15753" y="1873"/>
                  </a:cubicBezTo>
                  <a:lnTo>
                    <a:pt x="15776" y="1885"/>
                  </a:lnTo>
                  <a:cubicBezTo>
                    <a:pt x="16081" y="2054"/>
                    <a:pt x="16397" y="2212"/>
                    <a:pt x="16724" y="2370"/>
                  </a:cubicBezTo>
                  <a:cubicBezTo>
                    <a:pt x="17028" y="2550"/>
                    <a:pt x="17344" y="2731"/>
                    <a:pt x="17672" y="2889"/>
                  </a:cubicBezTo>
                  <a:cubicBezTo>
                    <a:pt x="17412" y="2641"/>
                    <a:pt x="17130" y="2404"/>
                    <a:pt x="16837" y="2178"/>
                  </a:cubicBezTo>
                  <a:cubicBezTo>
                    <a:pt x="16577" y="2009"/>
                    <a:pt x="16306" y="1862"/>
                    <a:pt x="16035" y="1704"/>
                  </a:cubicBezTo>
                  <a:cubicBezTo>
                    <a:pt x="16069" y="1659"/>
                    <a:pt x="16103" y="1614"/>
                    <a:pt x="16137" y="1569"/>
                  </a:cubicBezTo>
                  <a:lnTo>
                    <a:pt x="17593" y="1264"/>
                  </a:lnTo>
                  <a:cubicBezTo>
                    <a:pt x="18067" y="1162"/>
                    <a:pt x="18518" y="1072"/>
                    <a:pt x="18902" y="959"/>
                  </a:cubicBezTo>
                  <a:cubicBezTo>
                    <a:pt x="19285" y="847"/>
                    <a:pt x="19624" y="756"/>
                    <a:pt x="19906" y="677"/>
                  </a:cubicBezTo>
                  <a:lnTo>
                    <a:pt x="20775" y="429"/>
                  </a:lnTo>
                  <a:lnTo>
                    <a:pt x="20775" y="429"/>
                  </a:lnTo>
                  <a:lnTo>
                    <a:pt x="19883" y="621"/>
                  </a:lnTo>
                  <a:lnTo>
                    <a:pt x="18879" y="847"/>
                  </a:lnTo>
                  <a:cubicBezTo>
                    <a:pt x="18484" y="948"/>
                    <a:pt x="18044" y="1016"/>
                    <a:pt x="17559" y="1106"/>
                  </a:cubicBezTo>
                  <a:lnTo>
                    <a:pt x="16318" y="1332"/>
                  </a:lnTo>
                  <a:cubicBezTo>
                    <a:pt x="16622" y="903"/>
                    <a:pt x="16916" y="463"/>
                    <a:pt x="17175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26"/>
            <p:cNvSpPr/>
            <p:nvPr/>
          </p:nvSpPr>
          <p:spPr>
            <a:xfrm>
              <a:off x="-341146" y="2995482"/>
              <a:ext cx="350510" cy="462428"/>
            </a:xfrm>
            <a:custGeom>
              <a:rect b="b" l="l" r="r" t="t"/>
              <a:pathLst>
                <a:path extrusionOk="0" h="13474" w="10213">
                  <a:moveTo>
                    <a:pt x="9919" y="0"/>
                  </a:moveTo>
                  <a:lnTo>
                    <a:pt x="9445" y="418"/>
                  </a:lnTo>
                  <a:cubicBezTo>
                    <a:pt x="7369" y="2099"/>
                    <a:pt x="4187" y="2415"/>
                    <a:pt x="2437" y="4322"/>
                  </a:cubicBezTo>
                  <a:cubicBezTo>
                    <a:pt x="0" y="6793"/>
                    <a:pt x="553" y="10449"/>
                    <a:pt x="1162" y="13474"/>
                  </a:cubicBezTo>
                  <a:cubicBezTo>
                    <a:pt x="4029" y="12548"/>
                    <a:pt x="7233" y="12627"/>
                    <a:pt x="8711" y="9479"/>
                  </a:cubicBezTo>
                  <a:cubicBezTo>
                    <a:pt x="10212" y="6714"/>
                    <a:pt x="9039" y="3397"/>
                    <a:pt x="9829" y="407"/>
                  </a:cubicBezTo>
                  <a:lnTo>
                    <a:pt x="9919" y="0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26"/>
            <p:cNvSpPr/>
            <p:nvPr/>
          </p:nvSpPr>
          <p:spPr>
            <a:xfrm>
              <a:off x="-298932" y="3080664"/>
              <a:ext cx="240892" cy="369112"/>
            </a:xfrm>
            <a:custGeom>
              <a:rect b="b" l="l" r="r" t="t"/>
              <a:pathLst>
                <a:path extrusionOk="0" h="10755" w="7019">
                  <a:moveTo>
                    <a:pt x="6534" y="1"/>
                  </a:moveTo>
                  <a:lnTo>
                    <a:pt x="6218" y="441"/>
                  </a:lnTo>
                  <a:cubicBezTo>
                    <a:pt x="6026" y="723"/>
                    <a:pt x="5732" y="1118"/>
                    <a:pt x="5405" y="1614"/>
                  </a:cubicBezTo>
                  <a:cubicBezTo>
                    <a:pt x="5078" y="2100"/>
                    <a:pt x="4694" y="2664"/>
                    <a:pt x="4288" y="3285"/>
                  </a:cubicBezTo>
                  <a:cubicBezTo>
                    <a:pt x="4130" y="3544"/>
                    <a:pt x="3961" y="3804"/>
                    <a:pt x="3792" y="4063"/>
                  </a:cubicBezTo>
                  <a:lnTo>
                    <a:pt x="3758" y="3781"/>
                  </a:lnTo>
                  <a:lnTo>
                    <a:pt x="3713" y="3409"/>
                  </a:lnTo>
                  <a:cubicBezTo>
                    <a:pt x="3701" y="3285"/>
                    <a:pt x="3679" y="3160"/>
                    <a:pt x="3679" y="3036"/>
                  </a:cubicBezTo>
                  <a:lnTo>
                    <a:pt x="3656" y="2675"/>
                  </a:lnTo>
                  <a:cubicBezTo>
                    <a:pt x="3645" y="2551"/>
                    <a:pt x="3634" y="2427"/>
                    <a:pt x="3622" y="2303"/>
                  </a:cubicBezTo>
                  <a:cubicBezTo>
                    <a:pt x="3622" y="2043"/>
                    <a:pt x="3622" y="1795"/>
                    <a:pt x="3611" y="1547"/>
                  </a:cubicBezTo>
                  <a:cubicBezTo>
                    <a:pt x="3555" y="1795"/>
                    <a:pt x="3509" y="2043"/>
                    <a:pt x="3464" y="2292"/>
                  </a:cubicBezTo>
                  <a:cubicBezTo>
                    <a:pt x="3453" y="2416"/>
                    <a:pt x="3442" y="2540"/>
                    <a:pt x="3430" y="2664"/>
                  </a:cubicBezTo>
                  <a:cubicBezTo>
                    <a:pt x="3430" y="2799"/>
                    <a:pt x="3419" y="2923"/>
                    <a:pt x="3419" y="3048"/>
                  </a:cubicBezTo>
                  <a:cubicBezTo>
                    <a:pt x="3408" y="3183"/>
                    <a:pt x="3419" y="3307"/>
                    <a:pt x="3419" y="3431"/>
                  </a:cubicBezTo>
                  <a:lnTo>
                    <a:pt x="3430" y="3815"/>
                  </a:lnTo>
                  <a:cubicBezTo>
                    <a:pt x="3442" y="4052"/>
                    <a:pt x="3476" y="4278"/>
                    <a:pt x="3487" y="4515"/>
                  </a:cubicBezTo>
                  <a:lnTo>
                    <a:pt x="3036" y="5237"/>
                  </a:lnTo>
                  <a:lnTo>
                    <a:pt x="2404" y="6320"/>
                  </a:lnTo>
                  <a:cubicBezTo>
                    <a:pt x="2404" y="6297"/>
                    <a:pt x="2392" y="6275"/>
                    <a:pt x="2392" y="6264"/>
                  </a:cubicBezTo>
                  <a:cubicBezTo>
                    <a:pt x="2347" y="6117"/>
                    <a:pt x="2325" y="5970"/>
                    <a:pt x="2302" y="5823"/>
                  </a:cubicBezTo>
                  <a:cubicBezTo>
                    <a:pt x="2268" y="5677"/>
                    <a:pt x="2268" y="5519"/>
                    <a:pt x="2257" y="5372"/>
                  </a:cubicBezTo>
                  <a:cubicBezTo>
                    <a:pt x="2246" y="5214"/>
                    <a:pt x="2257" y="5067"/>
                    <a:pt x="2257" y="4909"/>
                  </a:cubicBezTo>
                  <a:lnTo>
                    <a:pt x="2279" y="3973"/>
                  </a:lnTo>
                  <a:cubicBezTo>
                    <a:pt x="2268" y="3657"/>
                    <a:pt x="2257" y="3352"/>
                    <a:pt x="2223" y="3036"/>
                  </a:cubicBezTo>
                  <a:cubicBezTo>
                    <a:pt x="2200" y="3194"/>
                    <a:pt x="2178" y="3352"/>
                    <a:pt x="2167" y="3499"/>
                  </a:cubicBezTo>
                  <a:cubicBezTo>
                    <a:pt x="2144" y="3657"/>
                    <a:pt x="2121" y="3815"/>
                    <a:pt x="2099" y="3962"/>
                  </a:cubicBezTo>
                  <a:cubicBezTo>
                    <a:pt x="2054" y="4278"/>
                    <a:pt x="2009" y="4582"/>
                    <a:pt x="1975" y="4898"/>
                  </a:cubicBezTo>
                  <a:cubicBezTo>
                    <a:pt x="1964" y="5056"/>
                    <a:pt x="1952" y="5214"/>
                    <a:pt x="1952" y="5372"/>
                  </a:cubicBezTo>
                  <a:cubicBezTo>
                    <a:pt x="1941" y="5530"/>
                    <a:pt x="1964" y="5699"/>
                    <a:pt x="1975" y="5857"/>
                  </a:cubicBezTo>
                  <a:cubicBezTo>
                    <a:pt x="1986" y="6027"/>
                    <a:pt x="2020" y="6185"/>
                    <a:pt x="2065" y="6343"/>
                  </a:cubicBezTo>
                  <a:cubicBezTo>
                    <a:pt x="2099" y="6467"/>
                    <a:pt x="2133" y="6602"/>
                    <a:pt x="2178" y="6726"/>
                  </a:cubicBezTo>
                  <a:cubicBezTo>
                    <a:pt x="2076" y="6895"/>
                    <a:pt x="1975" y="7076"/>
                    <a:pt x="1885" y="7234"/>
                  </a:cubicBezTo>
                  <a:cubicBezTo>
                    <a:pt x="1535" y="7843"/>
                    <a:pt x="1230" y="8419"/>
                    <a:pt x="948" y="8927"/>
                  </a:cubicBezTo>
                  <a:cubicBezTo>
                    <a:pt x="925" y="8408"/>
                    <a:pt x="892" y="7888"/>
                    <a:pt x="858" y="7381"/>
                  </a:cubicBezTo>
                  <a:cubicBezTo>
                    <a:pt x="846" y="7053"/>
                    <a:pt x="835" y="6726"/>
                    <a:pt x="813" y="6410"/>
                  </a:cubicBezTo>
                  <a:cubicBezTo>
                    <a:pt x="801" y="6083"/>
                    <a:pt x="767" y="5756"/>
                    <a:pt x="734" y="5429"/>
                  </a:cubicBezTo>
                  <a:cubicBezTo>
                    <a:pt x="688" y="5756"/>
                    <a:pt x="655" y="6083"/>
                    <a:pt x="632" y="6399"/>
                  </a:cubicBezTo>
                  <a:cubicBezTo>
                    <a:pt x="598" y="6726"/>
                    <a:pt x="576" y="7053"/>
                    <a:pt x="564" y="7381"/>
                  </a:cubicBezTo>
                  <a:cubicBezTo>
                    <a:pt x="564" y="8024"/>
                    <a:pt x="598" y="8690"/>
                    <a:pt x="632" y="9344"/>
                  </a:cubicBezTo>
                  <a:lnTo>
                    <a:pt x="632" y="9355"/>
                  </a:lnTo>
                  <a:lnTo>
                    <a:pt x="632" y="9367"/>
                  </a:lnTo>
                  <a:cubicBezTo>
                    <a:pt x="643" y="9401"/>
                    <a:pt x="655" y="9423"/>
                    <a:pt x="666" y="9434"/>
                  </a:cubicBezTo>
                  <a:cubicBezTo>
                    <a:pt x="497" y="9762"/>
                    <a:pt x="350" y="10055"/>
                    <a:pt x="237" y="10269"/>
                  </a:cubicBezTo>
                  <a:lnTo>
                    <a:pt x="0" y="10755"/>
                  </a:lnTo>
                  <a:cubicBezTo>
                    <a:pt x="0" y="10755"/>
                    <a:pt x="113" y="10597"/>
                    <a:pt x="305" y="10315"/>
                  </a:cubicBezTo>
                  <a:cubicBezTo>
                    <a:pt x="440" y="10100"/>
                    <a:pt x="621" y="9818"/>
                    <a:pt x="835" y="9502"/>
                  </a:cubicBezTo>
                  <a:cubicBezTo>
                    <a:pt x="970" y="9468"/>
                    <a:pt x="1095" y="9446"/>
                    <a:pt x="1219" y="9412"/>
                  </a:cubicBezTo>
                  <a:cubicBezTo>
                    <a:pt x="1354" y="9378"/>
                    <a:pt x="1478" y="9310"/>
                    <a:pt x="1591" y="9254"/>
                  </a:cubicBezTo>
                  <a:cubicBezTo>
                    <a:pt x="1704" y="9197"/>
                    <a:pt x="1828" y="9130"/>
                    <a:pt x="1930" y="9062"/>
                  </a:cubicBezTo>
                  <a:lnTo>
                    <a:pt x="2246" y="8836"/>
                  </a:lnTo>
                  <a:cubicBezTo>
                    <a:pt x="2449" y="8678"/>
                    <a:pt x="2641" y="8509"/>
                    <a:pt x="2832" y="8340"/>
                  </a:cubicBezTo>
                  <a:cubicBezTo>
                    <a:pt x="3013" y="8159"/>
                    <a:pt x="3193" y="7979"/>
                    <a:pt x="3363" y="7798"/>
                  </a:cubicBezTo>
                  <a:lnTo>
                    <a:pt x="3363" y="7798"/>
                  </a:lnTo>
                  <a:cubicBezTo>
                    <a:pt x="3148" y="7934"/>
                    <a:pt x="2934" y="8080"/>
                    <a:pt x="2731" y="8216"/>
                  </a:cubicBezTo>
                  <a:cubicBezTo>
                    <a:pt x="2629" y="8283"/>
                    <a:pt x="2528" y="8362"/>
                    <a:pt x="2426" y="8430"/>
                  </a:cubicBezTo>
                  <a:lnTo>
                    <a:pt x="2110" y="8633"/>
                  </a:lnTo>
                  <a:lnTo>
                    <a:pt x="1794" y="8814"/>
                  </a:lnTo>
                  <a:lnTo>
                    <a:pt x="1467" y="8972"/>
                  </a:lnTo>
                  <a:cubicBezTo>
                    <a:pt x="1354" y="9017"/>
                    <a:pt x="1241" y="9051"/>
                    <a:pt x="1128" y="9096"/>
                  </a:cubicBezTo>
                  <a:lnTo>
                    <a:pt x="1083" y="9096"/>
                  </a:lnTo>
                  <a:cubicBezTo>
                    <a:pt x="1399" y="8599"/>
                    <a:pt x="1772" y="8024"/>
                    <a:pt x="2155" y="7403"/>
                  </a:cubicBezTo>
                  <a:cubicBezTo>
                    <a:pt x="2246" y="7245"/>
                    <a:pt x="2347" y="7065"/>
                    <a:pt x="2449" y="6907"/>
                  </a:cubicBezTo>
                  <a:cubicBezTo>
                    <a:pt x="2686" y="6783"/>
                    <a:pt x="2945" y="6658"/>
                    <a:pt x="3193" y="6534"/>
                  </a:cubicBezTo>
                  <a:cubicBezTo>
                    <a:pt x="3442" y="6410"/>
                    <a:pt x="3701" y="6286"/>
                    <a:pt x="3950" y="6151"/>
                  </a:cubicBezTo>
                  <a:cubicBezTo>
                    <a:pt x="4198" y="6027"/>
                    <a:pt x="4435" y="5880"/>
                    <a:pt x="4672" y="5733"/>
                  </a:cubicBezTo>
                  <a:cubicBezTo>
                    <a:pt x="4796" y="5665"/>
                    <a:pt x="4909" y="5575"/>
                    <a:pt x="5022" y="5485"/>
                  </a:cubicBezTo>
                  <a:cubicBezTo>
                    <a:pt x="5134" y="5406"/>
                    <a:pt x="5247" y="5304"/>
                    <a:pt x="5337" y="5203"/>
                  </a:cubicBezTo>
                  <a:lnTo>
                    <a:pt x="5337" y="5203"/>
                  </a:lnTo>
                  <a:cubicBezTo>
                    <a:pt x="5213" y="5271"/>
                    <a:pt x="5112" y="5350"/>
                    <a:pt x="4976" y="5406"/>
                  </a:cubicBezTo>
                  <a:cubicBezTo>
                    <a:pt x="4852" y="5474"/>
                    <a:pt x="4728" y="5541"/>
                    <a:pt x="4593" y="5586"/>
                  </a:cubicBezTo>
                  <a:cubicBezTo>
                    <a:pt x="4344" y="5699"/>
                    <a:pt x="4085" y="5801"/>
                    <a:pt x="3837" y="5914"/>
                  </a:cubicBezTo>
                  <a:cubicBezTo>
                    <a:pt x="3476" y="6060"/>
                    <a:pt x="3126" y="6218"/>
                    <a:pt x="2765" y="6376"/>
                  </a:cubicBezTo>
                  <a:lnTo>
                    <a:pt x="3329" y="5417"/>
                  </a:lnTo>
                  <a:cubicBezTo>
                    <a:pt x="3487" y="5180"/>
                    <a:pt x="3634" y="4943"/>
                    <a:pt x="3780" y="4706"/>
                  </a:cubicBezTo>
                  <a:lnTo>
                    <a:pt x="4141" y="4661"/>
                  </a:lnTo>
                  <a:cubicBezTo>
                    <a:pt x="4299" y="4627"/>
                    <a:pt x="4446" y="4593"/>
                    <a:pt x="4593" y="4560"/>
                  </a:cubicBezTo>
                  <a:cubicBezTo>
                    <a:pt x="4897" y="4469"/>
                    <a:pt x="5180" y="4368"/>
                    <a:pt x="5462" y="4232"/>
                  </a:cubicBezTo>
                  <a:cubicBezTo>
                    <a:pt x="5732" y="4108"/>
                    <a:pt x="6003" y="3962"/>
                    <a:pt x="6263" y="3792"/>
                  </a:cubicBezTo>
                  <a:cubicBezTo>
                    <a:pt x="6511" y="3634"/>
                    <a:pt x="6771" y="3476"/>
                    <a:pt x="7019" y="3296"/>
                  </a:cubicBezTo>
                  <a:lnTo>
                    <a:pt x="7019" y="3296"/>
                  </a:lnTo>
                  <a:cubicBezTo>
                    <a:pt x="6455" y="3510"/>
                    <a:pt x="5902" y="3758"/>
                    <a:pt x="5349" y="3973"/>
                  </a:cubicBezTo>
                  <a:cubicBezTo>
                    <a:pt x="5213" y="4018"/>
                    <a:pt x="5067" y="4074"/>
                    <a:pt x="4931" y="4108"/>
                  </a:cubicBezTo>
                  <a:cubicBezTo>
                    <a:pt x="4807" y="4153"/>
                    <a:pt x="4649" y="4199"/>
                    <a:pt x="4514" y="4232"/>
                  </a:cubicBezTo>
                  <a:cubicBezTo>
                    <a:pt x="4367" y="4266"/>
                    <a:pt x="4232" y="4289"/>
                    <a:pt x="4085" y="4311"/>
                  </a:cubicBezTo>
                  <a:lnTo>
                    <a:pt x="4017" y="4323"/>
                  </a:lnTo>
                  <a:cubicBezTo>
                    <a:pt x="4198" y="4029"/>
                    <a:pt x="4378" y="3736"/>
                    <a:pt x="4548" y="3454"/>
                  </a:cubicBezTo>
                  <a:cubicBezTo>
                    <a:pt x="4931" y="2822"/>
                    <a:pt x="5270" y="2224"/>
                    <a:pt x="5574" y="1716"/>
                  </a:cubicBezTo>
                  <a:cubicBezTo>
                    <a:pt x="5868" y="1208"/>
                    <a:pt x="6105" y="768"/>
                    <a:pt x="6274" y="475"/>
                  </a:cubicBezTo>
                  <a:lnTo>
                    <a:pt x="6534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26"/>
            <p:cNvSpPr/>
            <p:nvPr/>
          </p:nvSpPr>
          <p:spPr>
            <a:xfrm>
              <a:off x="1475172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26"/>
            <p:cNvSpPr/>
            <p:nvPr/>
          </p:nvSpPr>
          <p:spPr>
            <a:xfrm>
              <a:off x="1674228" y="807376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26"/>
            <p:cNvSpPr/>
            <p:nvPr/>
          </p:nvSpPr>
          <p:spPr>
            <a:xfrm>
              <a:off x="1623468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26"/>
            <p:cNvSpPr/>
            <p:nvPr/>
          </p:nvSpPr>
          <p:spPr>
            <a:xfrm>
              <a:off x="85212" y="2172145"/>
              <a:ext cx="670819" cy="635435"/>
            </a:xfrm>
            <a:custGeom>
              <a:rect b="b" l="l" r="r" t="t"/>
              <a:pathLst>
                <a:path extrusionOk="0" h="18515" w="19546">
                  <a:moveTo>
                    <a:pt x="5903" y="0"/>
                  </a:moveTo>
                  <a:lnTo>
                    <a:pt x="5903" y="0"/>
                  </a:lnTo>
                  <a:cubicBezTo>
                    <a:pt x="5912" y="98"/>
                    <a:pt x="5920" y="161"/>
                    <a:pt x="5913" y="161"/>
                  </a:cubicBezTo>
                  <a:cubicBezTo>
                    <a:pt x="5911" y="161"/>
                    <a:pt x="5907" y="156"/>
                    <a:pt x="5903" y="147"/>
                  </a:cubicBezTo>
                  <a:cubicBezTo>
                    <a:pt x="5901" y="142"/>
                    <a:pt x="5898" y="140"/>
                    <a:pt x="5892" y="140"/>
                  </a:cubicBezTo>
                  <a:cubicBezTo>
                    <a:pt x="5606" y="140"/>
                    <a:pt x="1" y="7417"/>
                    <a:pt x="4977" y="14444"/>
                  </a:cubicBezTo>
                  <a:cubicBezTo>
                    <a:pt x="7232" y="17631"/>
                    <a:pt x="10539" y="18514"/>
                    <a:pt x="13515" y="18514"/>
                  </a:cubicBezTo>
                  <a:cubicBezTo>
                    <a:pt x="16051" y="18514"/>
                    <a:pt x="18346" y="17873"/>
                    <a:pt x="19545" y="17468"/>
                  </a:cubicBezTo>
                  <a:cubicBezTo>
                    <a:pt x="18214" y="15775"/>
                    <a:pt x="7133" y="1636"/>
                    <a:pt x="5903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26"/>
            <p:cNvSpPr/>
            <p:nvPr/>
          </p:nvSpPr>
          <p:spPr>
            <a:xfrm>
              <a:off x="58133" y="2167889"/>
              <a:ext cx="702530" cy="820248"/>
            </a:xfrm>
            <a:custGeom>
              <a:rect b="b" l="l" r="r" t="t"/>
              <a:pathLst>
                <a:path extrusionOk="0" h="23900" w="20470">
                  <a:moveTo>
                    <a:pt x="20334" y="17592"/>
                  </a:moveTo>
                  <a:cubicBezTo>
                    <a:pt x="17728" y="18472"/>
                    <a:pt x="9953" y="20470"/>
                    <a:pt x="5766" y="14568"/>
                  </a:cubicBezTo>
                  <a:cubicBezTo>
                    <a:pt x="700" y="7414"/>
                    <a:pt x="6601" y="0"/>
                    <a:pt x="6692" y="271"/>
                  </a:cubicBezTo>
                  <a:cubicBezTo>
                    <a:pt x="6714" y="316"/>
                    <a:pt x="6703" y="248"/>
                    <a:pt x="6692" y="124"/>
                  </a:cubicBezTo>
                  <a:cubicBezTo>
                    <a:pt x="6658" y="68"/>
                    <a:pt x="6624" y="23"/>
                    <a:pt x="6601" y="0"/>
                  </a:cubicBezTo>
                  <a:cubicBezTo>
                    <a:pt x="6601" y="0"/>
                    <a:pt x="0" y="6804"/>
                    <a:pt x="4232" y="13586"/>
                  </a:cubicBezTo>
                  <a:cubicBezTo>
                    <a:pt x="10664" y="23900"/>
                    <a:pt x="20470" y="17761"/>
                    <a:pt x="20470" y="1776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26"/>
            <p:cNvSpPr/>
            <p:nvPr/>
          </p:nvSpPr>
          <p:spPr>
            <a:xfrm>
              <a:off x="499214" y="2492797"/>
              <a:ext cx="122797" cy="149120"/>
            </a:xfrm>
            <a:custGeom>
              <a:rect b="b" l="l" r="r" t="t"/>
              <a:pathLst>
                <a:path extrusionOk="0" h="4345" w="3578">
                  <a:moveTo>
                    <a:pt x="1" y="0"/>
                  </a:moveTo>
                  <a:lnTo>
                    <a:pt x="1" y="0"/>
                  </a:lnTo>
                  <a:cubicBezTo>
                    <a:pt x="125" y="271"/>
                    <a:pt x="260" y="531"/>
                    <a:pt x="418" y="790"/>
                  </a:cubicBezTo>
                  <a:cubicBezTo>
                    <a:pt x="576" y="1050"/>
                    <a:pt x="746" y="1298"/>
                    <a:pt x="926" y="1535"/>
                  </a:cubicBezTo>
                  <a:cubicBezTo>
                    <a:pt x="1129" y="1806"/>
                    <a:pt x="1344" y="2088"/>
                    <a:pt x="1592" y="2348"/>
                  </a:cubicBezTo>
                  <a:cubicBezTo>
                    <a:pt x="1829" y="2607"/>
                    <a:pt x="2066" y="2867"/>
                    <a:pt x="2292" y="3104"/>
                  </a:cubicBezTo>
                  <a:cubicBezTo>
                    <a:pt x="2404" y="3228"/>
                    <a:pt x="2528" y="3318"/>
                    <a:pt x="2630" y="3431"/>
                  </a:cubicBezTo>
                  <a:cubicBezTo>
                    <a:pt x="2732" y="3544"/>
                    <a:pt x="2833" y="3645"/>
                    <a:pt x="2923" y="3736"/>
                  </a:cubicBezTo>
                  <a:cubicBezTo>
                    <a:pt x="3127" y="3950"/>
                    <a:pt x="3352" y="4153"/>
                    <a:pt x="3578" y="4345"/>
                  </a:cubicBezTo>
                  <a:cubicBezTo>
                    <a:pt x="3465" y="4074"/>
                    <a:pt x="3330" y="3803"/>
                    <a:pt x="3172" y="3544"/>
                  </a:cubicBezTo>
                  <a:cubicBezTo>
                    <a:pt x="3025" y="3273"/>
                    <a:pt x="2856" y="3025"/>
                    <a:pt x="2664" y="2788"/>
                  </a:cubicBezTo>
                  <a:cubicBezTo>
                    <a:pt x="2472" y="2517"/>
                    <a:pt x="2258" y="2235"/>
                    <a:pt x="2009" y="1975"/>
                  </a:cubicBezTo>
                  <a:cubicBezTo>
                    <a:pt x="1772" y="1727"/>
                    <a:pt x="1547" y="1456"/>
                    <a:pt x="1310" y="1230"/>
                  </a:cubicBezTo>
                  <a:cubicBezTo>
                    <a:pt x="1073" y="1005"/>
                    <a:pt x="870" y="768"/>
                    <a:pt x="667" y="587"/>
                  </a:cubicBezTo>
                  <a:cubicBezTo>
                    <a:pt x="463" y="384"/>
                    <a:pt x="238" y="181"/>
                    <a:pt x="1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26"/>
            <p:cNvSpPr/>
            <p:nvPr/>
          </p:nvSpPr>
          <p:spPr>
            <a:xfrm>
              <a:off x="589063" y="2636460"/>
              <a:ext cx="46126" cy="50794"/>
            </a:xfrm>
            <a:custGeom>
              <a:rect b="b" l="l" r="r" t="t"/>
              <a:pathLst>
                <a:path extrusionOk="0" h="1480" w="1344">
                  <a:moveTo>
                    <a:pt x="1" y="1"/>
                  </a:moveTo>
                  <a:cubicBezTo>
                    <a:pt x="1" y="114"/>
                    <a:pt x="23" y="227"/>
                    <a:pt x="57" y="339"/>
                  </a:cubicBezTo>
                  <a:cubicBezTo>
                    <a:pt x="91" y="543"/>
                    <a:pt x="272" y="757"/>
                    <a:pt x="441" y="960"/>
                  </a:cubicBezTo>
                  <a:cubicBezTo>
                    <a:pt x="610" y="1118"/>
                    <a:pt x="802" y="1253"/>
                    <a:pt x="1005" y="1355"/>
                  </a:cubicBezTo>
                  <a:cubicBezTo>
                    <a:pt x="1118" y="1411"/>
                    <a:pt x="1231" y="1445"/>
                    <a:pt x="1344" y="1479"/>
                  </a:cubicBezTo>
                  <a:cubicBezTo>
                    <a:pt x="1321" y="1355"/>
                    <a:pt x="1287" y="1242"/>
                    <a:pt x="1242" y="1141"/>
                  </a:cubicBezTo>
                  <a:cubicBezTo>
                    <a:pt x="1140" y="926"/>
                    <a:pt x="1005" y="734"/>
                    <a:pt x="836" y="565"/>
                  </a:cubicBezTo>
                  <a:cubicBezTo>
                    <a:pt x="757" y="486"/>
                    <a:pt x="667" y="407"/>
                    <a:pt x="576" y="339"/>
                  </a:cubicBezTo>
                  <a:cubicBezTo>
                    <a:pt x="486" y="283"/>
                    <a:pt x="396" y="215"/>
                    <a:pt x="317" y="159"/>
                  </a:cubicBezTo>
                  <a:cubicBezTo>
                    <a:pt x="215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26"/>
            <p:cNvSpPr/>
            <p:nvPr/>
          </p:nvSpPr>
          <p:spPr>
            <a:xfrm>
              <a:off x="2687697" y="2655130"/>
              <a:ext cx="512020" cy="355384"/>
            </a:xfrm>
            <a:custGeom>
              <a:rect b="b" l="l" r="r" t="t"/>
              <a:pathLst>
                <a:path extrusionOk="0" h="10355" w="14919">
                  <a:moveTo>
                    <a:pt x="12564" y="0"/>
                  </a:moveTo>
                  <a:cubicBezTo>
                    <a:pt x="6454" y="0"/>
                    <a:pt x="1686" y="4185"/>
                    <a:pt x="1" y="10312"/>
                  </a:cubicBezTo>
                  <a:cubicBezTo>
                    <a:pt x="295" y="10340"/>
                    <a:pt x="600" y="10354"/>
                    <a:pt x="914" y="10354"/>
                  </a:cubicBezTo>
                  <a:cubicBezTo>
                    <a:pt x="6153" y="10354"/>
                    <a:pt x="13801" y="6483"/>
                    <a:pt x="14919" y="202"/>
                  </a:cubicBezTo>
                  <a:cubicBezTo>
                    <a:pt x="14115" y="66"/>
                    <a:pt x="13329" y="0"/>
                    <a:pt x="1256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26"/>
            <p:cNvSpPr/>
            <p:nvPr/>
          </p:nvSpPr>
          <p:spPr>
            <a:xfrm>
              <a:off x="2705509" y="2596958"/>
              <a:ext cx="594903" cy="408614"/>
            </a:xfrm>
            <a:custGeom>
              <a:rect b="b" l="l" r="r" t="t"/>
              <a:pathLst>
                <a:path extrusionOk="0" h="11906" w="17334">
                  <a:moveTo>
                    <a:pt x="17333" y="1"/>
                  </a:moveTo>
                  <a:cubicBezTo>
                    <a:pt x="17333" y="1"/>
                    <a:pt x="16194" y="656"/>
                    <a:pt x="14512" y="1671"/>
                  </a:cubicBezTo>
                  <a:cubicBezTo>
                    <a:pt x="13734" y="2145"/>
                    <a:pt x="12842" y="2687"/>
                    <a:pt x="11894" y="3285"/>
                  </a:cubicBezTo>
                  <a:cubicBezTo>
                    <a:pt x="11477" y="3127"/>
                    <a:pt x="11071" y="2969"/>
                    <a:pt x="10642" y="2822"/>
                  </a:cubicBezTo>
                  <a:cubicBezTo>
                    <a:pt x="10405" y="2743"/>
                    <a:pt x="10157" y="2675"/>
                    <a:pt x="9920" y="2608"/>
                  </a:cubicBezTo>
                  <a:cubicBezTo>
                    <a:pt x="9672" y="2529"/>
                    <a:pt x="9423" y="2506"/>
                    <a:pt x="9175" y="2461"/>
                  </a:cubicBezTo>
                  <a:lnTo>
                    <a:pt x="9175" y="2461"/>
                  </a:lnTo>
                  <a:cubicBezTo>
                    <a:pt x="9412" y="2562"/>
                    <a:pt x="9638" y="2653"/>
                    <a:pt x="9875" y="2743"/>
                  </a:cubicBezTo>
                  <a:cubicBezTo>
                    <a:pt x="10112" y="2833"/>
                    <a:pt x="10337" y="2946"/>
                    <a:pt x="10563" y="3036"/>
                  </a:cubicBezTo>
                  <a:cubicBezTo>
                    <a:pt x="10913" y="3194"/>
                    <a:pt x="11263" y="3330"/>
                    <a:pt x="11612" y="3465"/>
                  </a:cubicBezTo>
                  <a:cubicBezTo>
                    <a:pt x="11014" y="3838"/>
                    <a:pt x="10394" y="4232"/>
                    <a:pt x="9773" y="4639"/>
                  </a:cubicBezTo>
                  <a:cubicBezTo>
                    <a:pt x="9750" y="4605"/>
                    <a:pt x="9728" y="4582"/>
                    <a:pt x="9694" y="4560"/>
                  </a:cubicBezTo>
                  <a:lnTo>
                    <a:pt x="9006" y="4368"/>
                  </a:lnTo>
                  <a:cubicBezTo>
                    <a:pt x="8769" y="4323"/>
                    <a:pt x="8532" y="4266"/>
                    <a:pt x="8306" y="4221"/>
                  </a:cubicBezTo>
                  <a:cubicBezTo>
                    <a:pt x="8069" y="4176"/>
                    <a:pt x="7843" y="4142"/>
                    <a:pt x="7606" y="4108"/>
                  </a:cubicBezTo>
                  <a:cubicBezTo>
                    <a:pt x="7381" y="4075"/>
                    <a:pt x="7155" y="4007"/>
                    <a:pt x="6918" y="3973"/>
                  </a:cubicBezTo>
                  <a:lnTo>
                    <a:pt x="6918" y="3973"/>
                  </a:lnTo>
                  <a:cubicBezTo>
                    <a:pt x="7133" y="4075"/>
                    <a:pt x="7358" y="4154"/>
                    <a:pt x="7573" y="4244"/>
                  </a:cubicBezTo>
                  <a:cubicBezTo>
                    <a:pt x="7798" y="4334"/>
                    <a:pt x="8024" y="4379"/>
                    <a:pt x="8261" y="4447"/>
                  </a:cubicBezTo>
                  <a:cubicBezTo>
                    <a:pt x="8487" y="4503"/>
                    <a:pt x="8712" y="4560"/>
                    <a:pt x="8938" y="4627"/>
                  </a:cubicBezTo>
                  <a:cubicBezTo>
                    <a:pt x="9119" y="4684"/>
                    <a:pt x="9310" y="4740"/>
                    <a:pt x="9491" y="4797"/>
                  </a:cubicBezTo>
                  <a:cubicBezTo>
                    <a:pt x="9491" y="4797"/>
                    <a:pt x="9491" y="4808"/>
                    <a:pt x="9491" y="4819"/>
                  </a:cubicBezTo>
                  <a:cubicBezTo>
                    <a:pt x="9130" y="5056"/>
                    <a:pt x="8769" y="5293"/>
                    <a:pt x="8396" y="5519"/>
                  </a:cubicBezTo>
                  <a:lnTo>
                    <a:pt x="7900" y="5857"/>
                  </a:lnTo>
                  <a:lnTo>
                    <a:pt x="7336" y="5688"/>
                  </a:lnTo>
                  <a:cubicBezTo>
                    <a:pt x="7076" y="5632"/>
                    <a:pt x="6817" y="5575"/>
                    <a:pt x="6557" y="5519"/>
                  </a:cubicBezTo>
                  <a:cubicBezTo>
                    <a:pt x="6038" y="5440"/>
                    <a:pt x="5519" y="5350"/>
                    <a:pt x="4989" y="5293"/>
                  </a:cubicBezTo>
                  <a:lnTo>
                    <a:pt x="4989" y="5293"/>
                  </a:lnTo>
                  <a:cubicBezTo>
                    <a:pt x="5237" y="5383"/>
                    <a:pt x="5496" y="5462"/>
                    <a:pt x="5745" y="5541"/>
                  </a:cubicBezTo>
                  <a:lnTo>
                    <a:pt x="6512" y="5745"/>
                  </a:lnTo>
                  <a:cubicBezTo>
                    <a:pt x="6760" y="5812"/>
                    <a:pt x="7008" y="5891"/>
                    <a:pt x="7268" y="5948"/>
                  </a:cubicBezTo>
                  <a:lnTo>
                    <a:pt x="7618" y="6061"/>
                  </a:lnTo>
                  <a:cubicBezTo>
                    <a:pt x="7336" y="6252"/>
                    <a:pt x="7054" y="6444"/>
                    <a:pt x="6783" y="6625"/>
                  </a:cubicBezTo>
                  <a:cubicBezTo>
                    <a:pt x="6478" y="6828"/>
                    <a:pt x="6185" y="7031"/>
                    <a:pt x="5891" y="7234"/>
                  </a:cubicBezTo>
                  <a:cubicBezTo>
                    <a:pt x="5790" y="7200"/>
                    <a:pt x="5699" y="7155"/>
                    <a:pt x="5598" y="7110"/>
                  </a:cubicBezTo>
                  <a:cubicBezTo>
                    <a:pt x="5384" y="7042"/>
                    <a:pt x="5158" y="6975"/>
                    <a:pt x="4943" y="6896"/>
                  </a:cubicBezTo>
                  <a:cubicBezTo>
                    <a:pt x="4718" y="6828"/>
                    <a:pt x="4492" y="6805"/>
                    <a:pt x="4266" y="6771"/>
                  </a:cubicBezTo>
                  <a:cubicBezTo>
                    <a:pt x="4041" y="6749"/>
                    <a:pt x="3804" y="6738"/>
                    <a:pt x="3578" y="6738"/>
                  </a:cubicBezTo>
                  <a:cubicBezTo>
                    <a:pt x="3804" y="6805"/>
                    <a:pt x="4018" y="6850"/>
                    <a:pt x="4233" y="6907"/>
                  </a:cubicBezTo>
                  <a:cubicBezTo>
                    <a:pt x="4458" y="6963"/>
                    <a:pt x="4661" y="7054"/>
                    <a:pt x="4876" y="7121"/>
                  </a:cubicBezTo>
                  <a:cubicBezTo>
                    <a:pt x="5090" y="7189"/>
                    <a:pt x="5293" y="7290"/>
                    <a:pt x="5496" y="7358"/>
                  </a:cubicBezTo>
                  <a:lnTo>
                    <a:pt x="5643" y="7415"/>
                  </a:lnTo>
                  <a:cubicBezTo>
                    <a:pt x="5496" y="7516"/>
                    <a:pt x="5361" y="7618"/>
                    <a:pt x="5226" y="7719"/>
                  </a:cubicBezTo>
                  <a:cubicBezTo>
                    <a:pt x="4785" y="8024"/>
                    <a:pt x="4379" y="8317"/>
                    <a:pt x="3996" y="8599"/>
                  </a:cubicBezTo>
                  <a:cubicBezTo>
                    <a:pt x="3996" y="8599"/>
                    <a:pt x="3996" y="8577"/>
                    <a:pt x="4007" y="8577"/>
                  </a:cubicBezTo>
                  <a:lnTo>
                    <a:pt x="4007" y="8554"/>
                  </a:lnTo>
                  <a:cubicBezTo>
                    <a:pt x="4007" y="8475"/>
                    <a:pt x="3950" y="8419"/>
                    <a:pt x="3883" y="8408"/>
                  </a:cubicBezTo>
                  <a:lnTo>
                    <a:pt x="3860" y="8408"/>
                  </a:lnTo>
                  <a:cubicBezTo>
                    <a:pt x="3510" y="8396"/>
                    <a:pt x="3161" y="8385"/>
                    <a:pt x="2799" y="8385"/>
                  </a:cubicBezTo>
                  <a:cubicBezTo>
                    <a:pt x="2438" y="8351"/>
                    <a:pt x="2077" y="8340"/>
                    <a:pt x="1716" y="8340"/>
                  </a:cubicBezTo>
                  <a:cubicBezTo>
                    <a:pt x="2066" y="8453"/>
                    <a:pt x="2416" y="8532"/>
                    <a:pt x="2777" y="8611"/>
                  </a:cubicBezTo>
                  <a:cubicBezTo>
                    <a:pt x="3082" y="8645"/>
                    <a:pt x="3386" y="8656"/>
                    <a:pt x="3702" y="8678"/>
                  </a:cubicBezTo>
                  <a:cubicBezTo>
                    <a:pt x="3691" y="8735"/>
                    <a:pt x="3680" y="8791"/>
                    <a:pt x="3668" y="8836"/>
                  </a:cubicBezTo>
                  <a:cubicBezTo>
                    <a:pt x="3251" y="9164"/>
                    <a:pt x="2867" y="9468"/>
                    <a:pt x="2506" y="9762"/>
                  </a:cubicBezTo>
                  <a:cubicBezTo>
                    <a:pt x="2111" y="10066"/>
                    <a:pt x="1750" y="10337"/>
                    <a:pt x="1457" y="10608"/>
                  </a:cubicBezTo>
                  <a:cubicBezTo>
                    <a:pt x="1163" y="10879"/>
                    <a:pt x="892" y="11105"/>
                    <a:pt x="678" y="11296"/>
                  </a:cubicBezTo>
                  <a:cubicBezTo>
                    <a:pt x="260" y="11680"/>
                    <a:pt x="1" y="11906"/>
                    <a:pt x="1" y="11906"/>
                  </a:cubicBezTo>
                  <a:lnTo>
                    <a:pt x="712" y="11342"/>
                  </a:lnTo>
                  <a:cubicBezTo>
                    <a:pt x="938" y="11161"/>
                    <a:pt x="1208" y="10935"/>
                    <a:pt x="1524" y="10687"/>
                  </a:cubicBezTo>
                  <a:cubicBezTo>
                    <a:pt x="1840" y="10439"/>
                    <a:pt x="2201" y="10179"/>
                    <a:pt x="2596" y="9875"/>
                  </a:cubicBezTo>
                  <a:lnTo>
                    <a:pt x="3612" y="9130"/>
                  </a:lnTo>
                  <a:lnTo>
                    <a:pt x="3612" y="9130"/>
                  </a:lnTo>
                  <a:cubicBezTo>
                    <a:pt x="3510" y="9649"/>
                    <a:pt x="3454" y="10168"/>
                    <a:pt x="3420" y="10698"/>
                  </a:cubicBezTo>
                  <a:cubicBezTo>
                    <a:pt x="3623" y="10112"/>
                    <a:pt x="3792" y="9502"/>
                    <a:pt x="3928" y="8893"/>
                  </a:cubicBezTo>
                  <a:cubicBezTo>
                    <a:pt x="4379" y="8588"/>
                    <a:pt x="4842" y="8261"/>
                    <a:pt x="5327" y="7922"/>
                  </a:cubicBezTo>
                  <a:cubicBezTo>
                    <a:pt x="5508" y="7787"/>
                    <a:pt x="5688" y="7663"/>
                    <a:pt x="5869" y="7539"/>
                  </a:cubicBezTo>
                  <a:lnTo>
                    <a:pt x="5970" y="7584"/>
                  </a:lnTo>
                  <a:cubicBezTo>
                    <a:pt x="5756" y="8272"/>
                    <a:pt x="5587" y="8961"/>
                    <a:pt x="5451" y="9671"/>
                  </a:cubicBezTo>
                  <a:cubicBezTo>
                    <a:pt x="5767" y="8983"/>
                    <a:pt x="6038" y="8272"/>
                    <a:pt x="6264" y="7550"/>
                  </a:cubicBezTo>
                  <a:cubicBezTo>
                    <a:pt x="6286" y="7482"/>
                    <a:pt x="6252" y="7415"/>
                    <a:pt x="6196" y="7381"/>
                  </a:cubicBezTo>
                  <a:lnTo>
                    <a:pt x="6128" y="7358"/>
                  </a:lnTo>
                  <a:cubicBezTo>
                    <a:pt x="6377" y="7189"/>
                    <a:pt x="6636" y="7008"/>
                    <a:pt x="6896" y="6839"/>
                  </a:cubicBezTo>
                  <a:cubicBezTo>
                    <a:pt x="7212" y="6636"/>
                    <a:pt x="7528" y="6422"/>
                    <a:pt x="7843" y="6207"/>
                  </a:cubicBezTo>
                  <a:lnTo>
                    <a:pt x="7843" y="6207"/>
                  </a:lnTo>
                  <a:cubicBezTo>
                    <a:pt x="7810" y="6354"/>
                    <a:pt x="7776" y="6501"/>
                    <a:pt x="7731" y="6659"/>
                  </a:cubicBezTo>
                  <a:cubicBezTo>
                    <a:pt x="7674" y="6862"/>
                    <a:pt x="7618" y="7076"/>
                    <a:pt x="7573" y="7302"/>
                  </a:cubicBezTo>
                  <a:cubicBezTo>
                    <a:pt x="7528" y="7516"/>
                    <a:pt x="7482" y="7742"/>
                    <a:pt x="7460" y="7968"/>
                  </a:cubicBezTo>
                  <a:cubicBezTo>
                    <a:pt x="7460" y="8080"/>
                    <a:pt x="7460" y="8193"/>
                    <a:pt x="7449" y="8306"/>
                  </a:cubicBezTo>
                  <a:cubicBezTo>
                    <a:pt x="7449" y="8419"/>
                    <a:pt x="7471" y="8520"/>
                    <a:pt x="7494" y="8633"/>
                  </a:cubicBezTo>
                  <a:lnTo>
                    <a:pt x="7528" y="8306"/>
                  </a:lnTo>
                  <a:cubicBezTo>
                    <a:pt x="7539" y="8193"/>
                    <a:pt x="7561" y="8092"/>
                    <a:pt x="7584" y="7979"/>
                  </a:cubicBezTo>
                  <a:cubicBezTo>
                    <a:pt x="7606" y="7877"/>
                    <a:pt x="7640" y="7776"/>
                    <a:pt x="7674" y="7663"/>
                  </a:cubicBezTo>
                  <a:lnTo>
                    <a:pt x="7764" y="7347"/>
                  </a:lnTo>
                  <a:cubicBezTo>
                    <a:pt x="7843" y="7144"/>
                    <a:pt x="7911" y="6929"/>
                    <a:pt x="7979" y="6726"/>
                  </a:cubicBezTo>
                  <a:cubicBezTo>
                    <a:pt x="8047" y="6523"/>
                    <a:pt x="8103" y="6297"/>
                    <a:pt x="8159" y="6072"/>
                  </a:cubicBezTo>
                  <a:cubicBezTo>
                    <a:pt x="8159" y="6049"/>
                    <a:pt x="8159" y="6027"/>
                    <a:pt x="8148" y="6004"/>
                  </a:cubicBezTo>
                  <a:cubicBezTo>
                    <a:pt x="8272" y="5925"/>
                    <a:pt x="8396" y="5835"/>
                    <a:pt x="8521" y="5745"/>
                  </a:cubicBezTo>
                  <a:cubicBezTo>
                    <a:pt x="8825" y="5553"/>
                    <a:pt x="9119" y="5361"/>
                    <a:pt x="9412" y="5158"/>
                  </a:cubicBezTo>
                  <a:lnTo>
                    <a:pt x="9412" y="5158"/>
                  </a:lnTo>
                  <a:cubicBezTo>
                    <a:pt x="9322" y="5846"/>
                    <a:pt x="9254" y="6534"/>
                    <a:pt x="9231" y="7223"/>
                  </a:cubicBezTo>
                  <a:cubicBezTo>
                    <a:pt x="9435" y="6478"/>
                    <a:pt x="9593" y="5722"/>
                    <a:pt x="9717" y="4966"/>
                  </a:cubicBezTo>
                  <a:cubicBezTo>
                    <a:pt x="10405" y="4515"/>
                    <a:pt x="11093" y="4052"/>
                    <a:pt x="11748" y="3634"/>
                  </a:cubicBezTo>
                  <a:lnTo>
                    <a:pt x="11793" y="3623"/>
                  </a:lnTo>
                  <a:lnTo>
                    <a:pt x="11793" y="3623"/>
                  </a:lnTo>
                  <a:cubicBezTo>
                    <a:pt x="11658" y="3950"/>
                    <a:pt x="11522" y="4278"/>
                    <a:pt x="11398" y="4616"/>
                  </a:cubicBezTo>
                  <a:cubicBezTo>
                    <a:pt x="11285" y="5022"/>
                    <a:pt x="11172" y="5440"/>
                    <a:pt x="11082" y="5857"/>
                  </a:cubicBezTo>
                  <a:cubicBezTo>
                    <a:pt x="11274" y="5474"/>
                    <a:pt x="11443" y="5079"/>
                    <a:pt x="11601" y="4684"/>
                  </a:cubicBezTo>
                  <a:cubicBezTo>
                    <a:pt x="11782" y="4300"/>
                    <a:pt x="11951" y="3917"/>
                    <a:pt x="12120" y="3522"/>
                  </a:cubicBezTo>
                  <a:cubicBezTo>
                    <a:pt x="12131" y="3488"/>
                    <a:pt x="12131" y="3443"/>
                    <a:pt x="12120" y="3409"/>
                  </a:cubicBezTo>
                  <a:lnTo>
                    <a:pt x="14591" y="1806"/>
                  </a:lnTo>
                  <a:cubicBezTo>
                    <a:pt x="16239" y="735"/>
                    <a:pt x="17333" y="1"/>
                    <a:pt x="17333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26"/>
            <p:cNvSpPr/>
            <p:nvPr/>
          </p:nvSpPr>
          <p:spPr>
            <a:xfrm>
              <a:off x="2940979" y="2689519"/>
              <a:ext cx="313719" cy="547644"/>
            </a:xfrm>
            <a:custGeom>
              <a:rect b="b" l="l" r="r" t="t"/>
              <a:pathLst>
                <a:path extrusionOk="0" h="15957" w="9141">
                  <a:moveTo>
                    <a:pt x="5146" y="1"/>
                  </a:moveTo>
                  <a:cubicBezTo>
                    <a:pt x="2980" y="2088"/>
                    <a:pt x="68" y="3420"/>
                    <a:pt x="125" y="6907"/>
                  </a:cubicBezTo>
                  <a:cubicBezTo>
                    <a:pt x="1" y="10055"/>
                    <a:pt x="2506" y="12526"/>
                    <a:pt x="3115" y="15550"/>
                  </a:cubicBezTo>
                  <a:lnTo>
                    <a:pt x="3217" y="15957"/>
                  </a:lnTo>
                  <a:lnTo>
                    <a:pt x="3454" y="15370"/>
                  </a:lnTo>
                  <a:cubicBezTo>
                    <a:pt x="4571" y="12944"/>
                    <a:pt x="7302" y="11262"/>
                    <a:pt x="8035" y="8780"/>
                  </a:cubicBezTo>
                  <a:cubicBezTo>
                    <a:pt x="9141" y="5485"/>
                    <a:pt x="7031" y="2450"/>
                    <a:pt x="5146" y="1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26"/>
            <p:cNvSpPr/>
            <p:nvPr/>
          </p:nvSpPr>
          <p:spPr>
            <a:xfrm>
              <a:off x="3015350" y="2698065"/>
              <a:ext cx="161132" cy="430270"/>
            </a:xfrm>
            <a:custGeom>
              <a:rect b="b" l="l" r="r" t="t"/>
              <a:pathLst>
                <a:path extrusionOk="0" h="12537" w="4695">
                  <a:moveTo>
                    <a:pt x="3024" y="0"/>
                  </a:moveTo>
                  <a:cubicBezTo>
                    <a:pt x="3024" y="0"/>
                    <a:pt x="2991" y="192"/>
                    <a:pt x="2945" y="530"/>
                  </a:cubicBezTo>
                  <a:cubicBezTo>
                    <a:pt x="2923" y="779"/>
                    <a:pt x="2866" y="1106"/>
                    <a:pt x="2821" y="1490"/>
                  </a:cubicBezTo>
                  <a:cubicBezTo>
                    <a:pt x="2720" y="1580"/>
                    <a:pt x="2607" y="1659"/>
                    <a:pt x="2517" y="1738"/>
                  </a:cubicBezTo>
                  <a:cubicBezTo>
                    <a:pt x="2415" y="1828"/>
                    <a:pt x="2336" y="1952"/>
                    <a:pt x="2246" y="2043"/>
                  </a:cubicBezTo>
                  <a:cubicBezTo>
                    <a:pt x="2167" y="2144"/>
                    <a:pt x="2099" y="2257"/>
                    <a:pt x="2031" y="2370"/>
                  </a:cubicBezTo>
                  <a:lnTo>
                    <a:pt x="1851" y="2708"/>
                  </a:lnTo>
                  <a:cubicBezTo>
                    <a:pt x="1738" y="2945"/>
                    <a:pt x="1637" y="3171"/>
                    <a:pt x="1546" y="3419"/>
                  </a:cubicBezTo>
                  <a:cubicBezTo>
                    <a:pt x="1467" y="3656"/>
                    <a:pt x="1377" y="3893"/>
                    <a:pt x="1309" y="4141"/>
                  </a:cubicBezTo>
                  <a:cubicBezTo>
                    <a:pt x="1445" y="3927"/>
                    <a:pt x="1558" y="3701"/>
                    <a:pt x="1682" y="3476"/>
                  </a:cubicBezTo>
                  <a:cubicBezTo>
                    <a:pt x="1749" y="3374"/>
                    <a:pt x="1806" y="3261"/>
                    <a:pt x="1873" y="3148"/>
                  </a:cubicBezTo>
                  <a:lnTo>
                    <a:pt x="2065" y="2832"/>
                  </a:lnTo>
                  <a:lnTo>
                    <a:pt x="2268" y="2528"/>
                  </a:lnTo>
                  <a:lnTo>
                    <a:pt x="2494" y="2246"/>
                  </a:lnTo>
                  <a:cubicBezTo>
                    <a:pt x="2573" y="2155"/>
                    <a:pt x="2663" y="2076"/>
                    <a:pt x="2742" y="1997"/>
                  </a:cubicBezTo>
                  <a:lnTo>
                    <a:pt x="2776" y="1964"/>
                  </a:lnTo>
                  <a:lnTo>
                    <a:pt x="2776" y="1964"/>
                  </a:lnTo>
                  <a:cubicBezTo>
                    <a:pt x="2709" y="2550"/>
                    <a:pt x="2630" y="3239"/>
                    <a:pt x="2562" y="3961"/>
                  </a:cubicBezTo>
                  <a:cubicBezTo>
                    <a:pt x="2551" y="4141"/>
                    <a:pt x="2528" y="4344"/>
                    <a:pt x="2517" y="4536"/>
                  </a:cubicBezTo>
                  <a:cubicBezTo>
                    <a:pt x="2359" y="4751"/>
                    <a:pt x="2178" y="4965"/>
                    <a:pt x="2009" y="5191"/>
                  </a:cubicBezTo>
                  <a:cubicBezTo>
                    <a:pt x="1840" y="5416"/>
                    <a:pt x="1670" y="5631"/>
                    <a:pt x="1501" y="5868"/>
                  </a:cubicBezTo>
                  <a:cubicBezTo>
                    <a:pt x="1332" y="6094"/>
                    <a:pt x="1174" y="6331"/>
                    <a:pt x="1027" y="6567"/>
                  </a:cubicBezTo>
                  <a:cubicBezTo>
                    <a:pt x="959" y="6692"/>
                    <a:pt x="892" y="6816"/>
                    <a:pt x="824" y="6940"/>
                  </a:cubicBezTo>
                  <a:cubicBezTo>
                    <a:pt x="756" y="7064"/>
                    <a:pt x="700" y="7199"/>
                    <a:pt x="666" y="7335"/>
                  </a:cubicBezTo>
                  <a:cubicBezTo>
                    <a:pt x="745" y="7222"/>
                    <a:pt x="801" y="7098"/>
                    <a:pt x="903" y="6985"/>
                  </a:cubicBezTo>
                  <a:cubicBezTo>
                    <a:pt x="1005" y="6883"/>
                    <a:pt x="1072" y="6771"/>
                    <a:pt x="1163" y="6669"/>
                  </a:cubicBezTo>
                  <a:cubicBezTo>
                    <a:pt x="1343" y="6455"/>
                    <a:pt x="1524" y="6240"/>
                    <a:pt x="1704" y="6037"/>
                  </a:cubicBezTo>
                  <a:cubicBezTo>
                    <a:pt x="1964" y="5744"/>
                    <a:pt x="2212" y="5450"/>
                    <a:pt x="2460" y="5157"/>
                  </a:cubicBezTo>
                  <a:lnTo>
                    <a:pt x="2460" y="5157"/>
                  </a:lnTo>
                  <a:cubicBezTo>
                    <a:pt x="2426" y="5518"/>
                    <a:pt x="2404" y="5890"/>
                    <a:pt x="2370" y="6263"/>
                  </a:cubicBezTo>
                  <a:cubicBezTo>
                    <a:pt x="2336" y="6545"/>
                    <a:pt x="2314" y="6827"/>
                    <a:pt x="2280" y="7098"/>
                  </a:cubicBezTo>
                  <a:lnTo>
                    <a:pt x="1975" y="7301"/>
                  </a:lnTo>
                  <a:cubicBezTo>
                    <a:pt x="1851" y="7391"/>
                    <a:pt x="1738" y="7493"/>
                    <a:pt x="1614" y="7594"/>
                  </a:cubicBezTo>
                  <a:cubicBezTo>
                    <a:pt x="1377" y="7797"/>
                    <a:pt x="1174" y="8023"/>
                    <a:pt x="971" y="8260"/>
                  </a:cubicBezTo>
                  <a:cubicBezTo>
                    <a:pt x="790" y="8497"/>
                    <a:pt x="610" y="8745"/>
                    <a:pt x="452" y="9005"/>
                  </a:cubicBezTo>
                  <a:cubicBezTo>
                    <a:pt x="294" y="9264"/>
                    <a:pt x="136" y="9524"/>
                    <a:pt x="0" y="9795"/>
                  </a:cubicBezTo>
                  <a:cubicBezTo>
                    <a:pt x="407" y="9343"/>
                    <a:pt x="790" y="8881"/>
                    <a:pt x="1196" y="8452"/>
                  </a:cubicBezTo>
                  <a:cubicBezTo>
                    <a:pt x="1298" y="8350"/>
                    <a:pt x="1400" y="8238"/>
                    <a:pt x="1501" y="8136"/>
                  </a:cubicBezTo>
                  <a:cubicBezTo>
                    <a:pt x="1614" y="8034"/>
                    <a:pt x="1727" y="7944"/>
                    <a:pt x="1828" y="7843"/>
                  </a:cubicBezTo>
                  <a:cubicBezTo>
                    <a:pt x="1941" y="7752"/>
                    <a:pt x="2054" y="7662"/>
                    <a:pt x="2178" y="7583"/>
                  </a:cubicBezTo>
                  <a:cubicBezTo>
                    <a:pt x="2201" y="7560"/>
                    <a:pt x="2223" y="7549"/>
                    <a:pt x="2246" y="7538"/>
                  </a:cubicBezTo>
                  <a:lnTo>
                    <a:pt x="2246" y="7538"/>
                  </a:lnTo>
                  <a:cubicBezTo>
                    <a:pt x="2212" y="7888"/>
                    <a:pt x="2178" y="8226"/>
                    <a:pt x="2144" y="8565"/>
                  </a:cubicBezTo>
                  <a:cubicBezTo>
                    <a:pt x="2077" y="9298"/>
                    <a:pt x="2031" y="9987"/>
                    <a:pt x="1986" y="10573"/>
                  </a:cubicBezTo>
                  <a:cubicBezTo>
                    <a:pt x="1941" y="11160"/>
                    <a:pt x="1930" y="11645"/>
                    <a:pt x="1907" y="11995"/>
                  </a:cubicBezTo>
                  <a:cubicBezTo>
                    <a:pt x="1885" y="12345"/>
                    <a:pt x="1885" y="12537"/>
                    <a:pt x="1885" y="12537"/>
                  </a:cubicBezTo>
                  <a:cubicBezTo>
                    <a:pt x="1885" y="12537"/>
                    <a:pt x="1919" y="12345"/>
                    <a:pt x="1975" y="12006"/>
                  </a:cubicBezTo>
                  <a:cubicBezTo>
                    <a:pt x="2031" y="11668"/>
                    <a:pt x="2110" y="11171"/>
                    <a:pt x="2189" y="10596"/>
                  </a:cubicBezTo>
                  <a:cubicBezTo>
                    <a:pt x="2257" y="10009"/>
                    <a:pt x="2359" y="9321"/>
                    <a:pt x="2449" y="8599"/>
                  </a:cubicBezTo>
                  <a:cubicBezTo>
                    <a:pt x="2483" y="8294"/>
                    <a:pt x="2528" y="7989"/>
                    <a:pt x="2562" y="7673"/>
                  </a:cubicBezTo>
                  <a:cubicBezTo>
                    <a:pt x="2607" y="7752"/>
                    <a:pt x="2663" y="7843"/>
                    <a:pt x="2709" y="7922"/>
                  </a:cubicBezTo>
                  <a:lnTo>
                    <a:pt x="2912" y="8226"/>
                  </a:lnTo>
                  <a:cubicBezTo>
                    <a:pt x="2979" y="8339"/>
                    <a:pt x="3047" y="8441"/>
                    <a:pt x="3115" y="8542"/>
                  </a:cubicBezTo>
                  <a:lnTo>
                    <a:pt x="3295" y="8869"/>
                  </a:lnTo>
                  <a:cubicBezTo>
                    <a:pt x="3352" y="8971"/>
                    <a:pt x="3419" y="9073"/>
                    <a:pt x="3487" y="9185"/>
                  </a:cubicBezTo>
                  <a:cubicBezTo>
                    <a:pt x="3600" y="9411"/>
                    <a:pt x="3702" y="9637"/>
                    <a:pt x="3826" y="9862"/>
                  </a:cubicBezTo>
                  <a:cubicBezTo>
                    <a:pt x="3769" y="9614"/>
                    <a:pt x="3690" y="9377"/>
                    <a:pt x="3623" y="9129"/>
                  </a:cubicBezTo>
                  <a:cubicBezTo>
                    <a:pt x="3589" y="9005"/>
                    <a:pt x="3532" y="8892"/>
                    <a:pt x="3487" y="8779"/>
                  </a:cubicBezTo>
                  <a:cubicBezTo>
                    <a:pt x="3442" y="8655"/>
                    <a:pt x="3386" y="8542"/>
                    <a:pt x="3329" y="8429"/>
                  </a:cubicBezTo>
                  <a:cubicBezTo>
                    <a:pt x="3284" y="8305"/>
                    <a:pt x="3216" y="8204"/>
                    <a:pt x="3160" y="8080"/>
                  </a:cubicBezTo>
                  <a:lnTo>
                    <a:pt x="2979" y="7752"/>
                  </a:lnTo>
                  <a:cubicBezTo>
                    <a:pt x="2866" y="7549"/>
                    <a:pt x="2742" y="7346"/>
                    <a:pt x="2618" y="7143"/>
                  </a:cubicBezTo>
                  <a:cubicBezTo>
                    <a:pt x="2652" y="6861"/>
                    <a:pt x="2675" y="6579"/>
                    <a:pt x="2709" y="6297"/>
                  </a:cubicBezTo>
                  <a:cubicBezTo>
                    <a:pt x="2742" y="5879"/>
                    <a:pt x="2776" y="5462"/>
                    <a:pt x="2799" y="5044"/>
                  </a:cubicBezTo>
                  <a:cubicBezTo>
                    <a:pt x="2810" y="5067"/>
                    <a:pt x="2821" y="5078"/>
                    <a:pt x="2844" y="5089"/>
                  </a:cubicBezTo>
                  <a:cubicBezTo>
                    <a:pt x="2934" y="5202"/>
                    <a:pt x="3024" y="5326"/>
                    <a:pt x="3115" y="5450"/>
                  </a:cubicBezTo>
                  <a:cubicBezTo>
                    <a:pt x="3205" y="5563"/>
                    <a:pt x="3273" y="5699"/>
                    <a:pt x="3352" y="5834"/>
                  </a:cubicBezTo>
                  <a:cubicBezTo>
                    <a:pt x="3431" y="5958"/>
                    <a:pt x="3487" y="6105"/>
                    <a:pt x="3555" y="6240"/>
                  </a:cubicBezTo>
                  <a:lnTo>
                    <a:pt x="3950" y="7087"/>
                  </a:lnTo>
                  <a:cubicBezTo>
                    <a:pt x="4085" y="7369"/>
                    <a:pt x="4243" y="7639"/>
                    <a:pt x="4412" y="7910"/>
                  </a:cubicBezTo>
                  <a:cubicBezTo>
                    <a:pt x="4367" y="7764"/>
                    <a:pt x="4311" y="7617"/>
                    <a:pt x="4254" y="7470"/>
                  </a:cubicBezTo>
                  <a:cubicBezTo>
                    <a:pt x="4198" y="7324"/>
                    <a:pt x="4164" y="7166"/>
                    <a:pt x="4119" y="7019"/>
                  </a:cubicBezTo>
                  <a:cubicBezTo>
                    <a:pt x="4017" y="6725"/>
                    <a:pt x="3927" y="6432"/>
                    <a:pt x="3814" y="6127"/>
                  </a:cubicBezTo>
                  <a:cubicBezTo>
                    <a:pt x="3758" y="5981"/>
                    <a:pt x="3690" y="5834"/>
                    <a:pt x="3634" y="5687"/>
                  </a:cubicBezTo>
                  <a:cubicBezTo>
                    <a:pt x="3566" y="5552"/>
                    <a:pt x="3476" y="5405"/>
                    <a:pt x="3397" y="5270"/>
                  </a:cubicBezTo>
                  <a:cubicBezTo>
                    <a:pt x="3318" y="5123"/>
                    <a:pt x="3205" y="4999"/>
                    <a:pt x="3103" y="4875"/>
                  </a:cubicBezTo>
                  <a:cubicBezTo>
                    <a:pt x="3013" y="4773"/>
                    <a:pt x="2923" y="4683"/>
                    <a:pt x="2833" y="4581"/>
                  </a:cubicBezTo>
                  <a:cubicBezTo>
                    <a:pt x="2844" y="4390"/>
                    <a:pt x="2855" y="4187"/>
                    <a:pt x="2866" y="3995"/>
                  </a:cubicBezTo>
                  <a:cubicBezTo>
                    <a:pt x="2912" y="3295"/>
                    <a:pt x="2934" y="2641"/>
                    <a:pt x="2968" y="2076"/>
                  </a:cubicBezTo>
                  <a:cubicBezTo>
                    <a:pt x="3216" y="2516"/>
                    <a:pt x="3465" y="2968"/>
                    <a:pt x="3724" y="3408"/>
                  </a:cubicBezTo>
                  <a:cubicBezTo>
                    <a:pt x="3882" y="3690"/>
                    <a:pt x="4040" y="3983"/>
                    <a:pt x="4198" y="4266"/>
                  </a:cubicBezTo>
                  <a:cubicBezTo>
                    <a:pt x="4356" y="4559"/>
                    <a:pt x="4525" y="4830"/>
                    <a:pt x="4695" y="5112"/>
                  </a:cubicBezTo>
                  <a:cubicBezTo>
                    <a:pt x="4593" y="4796"/>
                    <a:pt x="4480" y="4491"/>
                    <a:pt x="4367" y="4187"/>
                  </a:cubicBezTo>
                  <a:cubicBezTo>
                    <a:pt x="4254" y="3893"/>
                    <a:pt x="4119" y="3588"/>
                    <a:pt x="3995" y="3284"/>
                  </a:cubicBezTo>
                  <a:cubicBezTo>
                    <a:pt x="3702" y="2708"/>
                    <a:pt x="3386" y="2122"/>
                    <a:pt x="3070" y="1557"/>
                  </a:cubicBezTo>
                  <a:lnTo>
                    <a:pt x="3058" y="1546"/>
                  </a:lnTo>
                  <a:lnTo>
                    <a:pt x="3047" y="1523"/>
                  </a:lnTo>
                  <a:cubicBezTo>
                    <a:pt x="3036" y="1512"/>
                    <a:pt x="3013" y="1490"/>
                    <a:pt x="2991" y="1478"/>
                  </a:cubicBezTo>
                  <a:cubicBezTo>
                    <a:pt x="3002" y="1117"/>
                    <a:pt x="3002" y="790"/>
                    <a:pt x="3013" y="553"/>
                  </a:cubicBezTo>
                  <a:cubicBezTo>
                    <a:pt x="3024" y="192"/>
                    <a:pt x="3024" y="0"/>
                    <a:pt x="3024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26"/>
            <p:cNvSpPr/>
            <p:nvPr/>
          </p:nvSpPr>
          <p:spPr>
            <a:xfrm>
              <a:off x="3153591" y="2582544"/>
              <a:ext cx="227748" cy="169129"/>
            </a:xfrm>
            <a:custGeom>
              <a:rect b="b" l="l" r="r" t="t"/>
              <a:pathLst>
                <a:path extrusionOk="0" h="4928" w="6636">
                  <a:moveTo>
                    <a:pt x="4166" y="1"/>
                  </a:moveTo>
                  <a:cubicBezTo>
                    <a:pt x="3751" y="1"/>
                    <a:pt x="3349" y="57"/>
                    <a:pt x="3014" y="150"/>
                  </a:cubicBezTo>
                  <a:cubicBezTo>
                    <a:pt x="1558" y="590"/>
                    <a:pt x="430" y="1741"/>
                    <a:pt x="1" y="3197"/>
                  </a:cubicBezTo>
                  <a:cubicBezTo>
                    <a:pt x="80" y="3355"/>
                    <a:pt x="170" y="3513"/>
                    <a:pt x="283" y="3648"/>
                  </a:cubicBezTo>
                  <a:lnTo>
                    <a:pt x="836" y="4483"/>
                  </a:lnTo>
                  <a:cubicBezTo>
                    <a:pt x="1554" y="4696"/>
                    <a:pt x="2273" y="4928"/>
                    <a:pt x="2998" y="4928"/>
                  </a:cubicBezTo>
                  <a:cubicBezTo>
                    <a:pt x="3388" y="4928"/>
                    <a:pt x="3781" y="4860"/>
                    <a:pt x="4176" y="4686"/>
                  </a:cubicBezTo>
                  <a:cubicBezTo>
                    <a:pt x="4740" y="4427"/>
                    <a:pt x="5259" y="4054"/>
                    <a:pt x="5677" y="3580"/>
                  </a:cubicBezTo>
                  <a:cubicBezTo>
                    <a:pt x="6433" y="2745"/>
                    <a:pt x="6636" y="1696"/>
                    <a:pt x="6275" y="726"/>
                  </a:cubicBezTo>
                  <a:cubicBezTo>
                    <a:pt x="5780" y="201"/>
                    <a:pt x="4951" y="1"/>
                    <a:pt x="416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26"/>
            <p:cNvSpPr/>
            <p:nvPr/>
          </p:nvSpPr>
          <p:spPr>
            <a:xfrm>
              <a:off x="3150880" y="2599601"/>
              <a:ext cx="165011" cy="139305"/>
            </a:xfrm>
            <a:custGeom>
              <a:rect b="b" l="l" r="r" t="t"/>
              <a:pathLst>
                <a:path extrusionOk="0" h="4059" w="4808">
                  <a:moveTo>
                    <a:pt x="2136" y="1"/>
                  </a:moveTo>
                  <a:cubicBezTo>
                    <a:pt x="1709" y="1"/>
                    <a:pt x="1207" y="389"/>
                    <a:pt x="904" y="748"/>
                  </a:cubicBezTo>
                  <a:cubicBezTo>
                    <a:pt x="531" y="1188"/>
                    <a:pt x="260" y="1696"/>
                    <a:pt x="125" y="2248"/>
                  </a:cubicBezTo>
                  <a:cubicBezTo>
                    <a:pt x="1" y="2801"/>
                    <a:pt x="80" y="3343"/>
                    <a:pt x="588" y="3682"/>
                  </a:cubicBezTo>
                  <a:cubicBezTo>
                    <a:pt x="825" y="3840"/>
                    <a:pt x="1107" y="3952"/>
                    <a:pt x="1389" y="3998"/>
                  </a:cubicBezTo>
                  <a:cubicBezTo>
                    <a:pt x="1426" y="4002"/>
                    <a:pt x="1461" y="4004"/>
                    <a:pt x="1496" y="4004"/>
                  </a:cubicBezTo>
                  <a:cubicBezTo>
                    <a:pt x="1707" y="4004"/>
                    <a:pt x="1887" y="3928"/>
                    <a:pt x="2100" y="3919"/>
                  </a:cubicBezTo>
                  <a:cubicBezTo>
                    <a:pt x="2122" y="3918"/>
                    <a:pt x="2144" y="3917"/>
                    <a:pt x="2167" y="3917"/>
                  </a:cubicBezTo>
                  <a:cubicBezTo>
                    <a:pt x="2585" y="3917"/>
                    <a:pt x="2989" y="4058"/>
                    <a:pt x="3404" y="4058"/>
                  </a:cubicBezTo>
                  <a:cubicBezTo>
                    <a:pt x="3558" y="4058"/>
                    <a:pt x="3713" y="4039"/>
                    <a:pt x="3871" y="3986"/>
                  </a:cubicBezTo>
                  <a:cubicBezTo>
                    <a:pt x="4187" y="3873"/>
                    <a:pt x="4718" y="3208"/>
                    <a:pt x="4074" y="3162"/>
                  </a:cubicBezTo>
                  <a:cubicBezTo>
                    <a:pt x="4368" y="3083"/>
                    <a:pt x="4808" y="2824"/>
                    <a:pt x="4684" y="2485"/>
                  </a:cubicBezTo>
                  <a:cubicBezTo>
                    <a:pt x="4604" y="2245"/>
                    <a:pt x="4278" y="2089"/>
                    <a:pt x="4006" y="2089"/>
                  </a:cubicBezTo>
                  <a:cubicBezTo>
                    <a:pt x="3933" y="2089"/>
                    <a:pt x="3863" y="2100"/>
                    <a:pt x="3804" y="2124"/>
                  </a:cubicBezTo>
                  <a:cubicBezTo>
                    <a:pt x="4107" y="1758"/>
                    <a:pt x="4001" y="1236"/>
                    <a:pt x="3635" y="1236"/>
                  </a:cubicBezTo>
                  <a:cubicBezTo>
                    <a:pt x="3539" y="1236"/>
                    <a:pt x="3425" y="1272"/>
                    <a:pt x="3296" y="1357"/>
                  </a:cubicBezTo>
                  <a:cubicBezTo>
                    <a:pt x="3454" y="1154"/>
                    <a:pt x="3702" y="759"/>
                    <a:pt x="3476" y="522"/>
                  </a:cubicBezTo>
                  <a:cubicBezTo>
                    <a:pt x="3416" y="454"/>
                    <a:pt x="3341" y="429"/>
                    <a:pt x="3261" y="429"/>
                  </a:cubicBezTo>
                  <a:cubicBezTo>
                    <a:pt x="3102" y="429"/>
                    <a:pt x="2923" y="526"/>
                    <a:pt x="2788" y="578"/>
                  </a:cubicBezTo>
                  <a:cubicBezTo>
                    <a:pt x="2648" y="157"/>
                    <a:pt x="2407" y="1"/>
                    <a:pt x="213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26"/>
            <p:cNvSpPr/>
            <p:nvPr/>
          </p:nvSpPr>
          <p:spPr>
            <a:xfrm>
              <a:off x="3151292" y="2556975"/>
              <a:ext cx="217657" cy="135701"/>
            </a:xfrm>
            <a:custGeom>
              <a:rect b="b" l="l" r="r" t="t"/>
              <a:pathLst>
                <a:path extrusionOk="0" h="3954" w="6342">
                  <a:moveTo>
                    <a:pt x="4236" y="0"/>
                  </a:moveTo>
                  <a:cubicBezTo>
                    <a:pt x="3592" y="0"/>
                    <a:pt x="2921" y="182"/>
                    <a:pt x="2415" y="421"/>
                  </a:cubicBezTo>
                  <a:cubicBezTo>
                    <a:pt x="1670" y="771"/>
                    <a:pt x="1061" y="1392"/>
                    <a:pt x="621" y="2080"/>
                  </a:cubicBezTo>
                  <a:cubicBezTo>
                    <a:pt x="406" y="2362"/>
                    <a:pt x="237" y="2667"/>
                    <a:pt x="102" y="3005"/>
                  </a:cubicBezTo>
                  <a:cubicBezTo>
                    <a:pt x="11" y="3276"/>
                    <a:pt x="0" y="3558"/>
                    <a:pt x="45" y="3840"/>
                  </a:cubicBezTo>
                  <a:cubicBezTo>
                    <a:pt x="45" y="3863"/>
                    <a:pt x="45" y="3874"/>
                    <a:pt x="56" y="3897"/>
                  </a:cubicBezTo>
                  <a:cubicBezTo>
                    <a:pt x="56" y="3908"/>
                    <a:pt x="68" y="3931"/>
                    <a:pt x="79" y="3953"/>
                  </a:cubicBezTo>
                  <a:cubicBezTo>
                    <a:pt x="305" y="3107"/>
                    <a:pt x="779" y="2351"/>
                    <a:pt x="1456" y="1798"/>
                  </a:cubicBezTo>
                  <a:cubicBezTo>
                    <a:pt x="1918" y="1380"/>
                    <a:pt x="2483" y="1064"/>
                    <a:pt x="3081" y="895"/>
                  </a:cubicBezTo>
                  <a:cubicBezTo>
                    <a:pt x="3415" y="802"/>
                    <a:pt x="3815" y="746"/>
                    <a:pt x="4228" y="746"/>
                  </a:cubicBezTo>
                  <a:cubicBezTo>
                    <a:pt x="5015" y="746"/>
                    <a:pt x="5846" y="949"/>
                    <a:pt x="6342" y="1482"/>
                  </a:cubicBezTo>
                  <a:cubicBezTo>
                    <a:pt x="6252" y="1234"/>
                    <a:pt x="6127" y="997"/>
                    <a:pt x="5981" y="782"/>
                  </a:cubicBezTo>
                  <a:cubicBezTo>
                    <a:pt x="5589" y="210"/>
                    <a:pt x="4928" y="0"/>
                    <a:pt x="4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26"/>
            <p:cNvSpPr/>
            <p:nvPr/>
          </p:nvSpPr>
          <p:spPr>
            <a:xfrm>
              <a:off x="3158636" y="2615937"/>
              <a:ext cx="99562" cy="76740"/>
            </a:xfrm>
            <a:custGeom>
              <a:rect b="b" l="l" r="r" t="t"/>
              <a:pathLst>
                <a:path extrusionOk="0" h="2236" w="2901">
                  <a:moveTo>
                    <a:pt x="2901" y="1"/>
                  </a:moveTo>
                  <a:cubicBezTo>
                    <a:pt x="2709" y="46"/>
                    <a:pt x="2517" y="91"/>
                    <a:pt x="2325" y="159"/>
                  </a:cubicBezTo>
                  <a:cubicBezTo>
                    <a:pt x="2235" y="181"/>
                    <a:pt x="2144" y="215"/>
                    <a:pt x="2054" y="260"/>
                  </a:cubicBezTo>
                  <a:cubicBezTo>
                    <a:pt x="1953" y="294"/>
                    <a:pt x="1851" y="339"/>
                    <a:pt x="1750" y="385"/>
                  </a:cubicBezTo>
                  <a:cubicBezTo>
                    <a:pt x="1648" y="441"/>
                    <a:pt x="1546" y="497"/>
                    <a:pt x="1445" y="554"/>
                  </a:cubicBezTo>
                  <a:cubicBezTo>
                    <a:pt x="1343" y="610"/>
                    <a:pt x="1219" y="667"/>
                    <a:pt x="1129" y="734"/>
                  </a:cubicBezTo>
                  <a:cubicBezTo>
                    <a:pt x="1050" y="813"/>
                    <a:pt x="948" y="870"/>
                    <a:pt x="847" y="949"/>
                  </a:cubicBezTo>
                  <a:cubicBezTo>
                    <a:pt x="757" y="1016"/>
                    <a:pt x="666" y="1095"/>
                    <a:pt x="587" y="1186"/>
                  </a:cubicBezTo>
                  <a:cubicBezTo>
                    <a:pt x="508" y="1265"/>
                    <a:pt x="441" y="1344"/>
                    <a:pt x="362" y="1423"/>
                  </a:cubicBezTo>
                  <a:cubicBezTo>
                    <a:pt x="305" y="1502"/>
                    <a:pt x="249" y="1581"/>
                    <a:pt x="204" y="1671"/>
                  </a:cubicBezTo>
                  <a:cubicBezTo>
                    <a:pt x="158" y="1739"/>
                    <a:pt x="113" y="1818"/>
                    <a:pt x="91" y="1897"/>
                  </a:cubicBezTo>
                  <a:cubicBezTo>
                    <a:pt x="57" y="1953"/>
                    <a:pt x="46" y="2009"/>
                    <a:pt x="23" y="2066"/>
                  </a:cubicBezTo>
                  <a:cubicBezTo>
                    <a:pt x="0" y="2179"/>
                    <a:pt x="0" y="2235"/>
                    <a:pt x="0" y="2235"/>
                  </a:cubicBezTo>
                  <a:cubicBezTo>
                    <a:pt x="0" y="2235"/>
                    <a:pt x="23" y="2179"/>
                    <a:pt x="46" y="2088"/>
                  </a:cubicBezTo>
                  <a:cubicBezTo>
                    <a:pt x="57" y="2032"/>
                    <a:pt x="91" y="1987"/>
                    <a:pt x="125" y="1919"/>
                  </a:cubicBezTo>
                  <a:cubicBezTo>
                    <a:pt x="170" y="1851"/>
                    <a:pt x="215" y="1784"/>
                    <a:pt x="271" y="1727"/>
                  </a:cubicBezTo>
                  <a:cubicBezTo>
                    <a:pt x="316" y="1648"/>
                    <a:pt x="373" y="1581"/>
                    <a:pt x="452" y="1513"/>
                  </a:cubicBezTo>
                  <a:cubicBezTo>
                    <a:pt x="520" y="1434"/>
                    <a:pt x="599" y="1366"/>
                    <a:pt x="678" y="1299"/>
                  </a:cubicBezTo>
                  <a:cubicBezTo>
                    <a:pt x="723" y="1265"/>
                    <a:pt x="768" y="1220"/>
                    <a:pt x="802" y="1186"/>
                  </a:cubicBezTo>
                  <a:lnTo>
                    <a:pt x="948" y="1084"/>
                  </a:lnTo>
                  <a:cubicBezTo>
                    <a:pt x="1027" y="1005"/>
                    <a:pt x="1129" y="949"/>
                    <a:pt x="1230" y="881"/>
                  </a:cubicBezTo>
                  <a:cubicBezTo>
                    <a:pt x="1321" y="813"/>
                    <a:pt x="1422" y="746"/>
                    <a:pt x="1524" y="689"/>
                  </a:cubicBezTo>
                  <a:cubicBezTo>
                    <a:pt x="1625" y="633"/>
                    <a:pt x="1727" y="576"/>
                    <a:pt x="1817" y="520"/>
                  </a:cubicBezTo>
                  <a:cubicBezTo>
                    <a:pt x="2009" y="407"/>
                    <a:pt x="2201" y="317"/>
                    <a:pt x="2359" y="238"/>
                  </a:cubicBezTo>
                  <a:cubicBezTo>
                    <a:pt x="2438" y="204"/>
                    <a:pt x="2517" y="170"/>
                    <a:pt x="2585" y="136"/>
                  </a:cubicBezTo>
                  <a:cubicBezTo>
                    <a:pt x="2641" y="114"/>
                    <a:pt x="2709" y="91"/>
                    <a:pt x="2754" y="69"/>
                  </a:cubicBezTo>
                  <a:cubicBezTo>
                    <a:pt x="2844" y="23"/>
                    <a:pt x="2900" y="1"/>
                    <a:pt x="290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26"/>
            <p:cNvSpPr/>
            <p:nvPr/>
          </p:nvSpPr>
          <p:spPr>
            <a:xfrm>
              <a:off x="3179949" y="2641711"/>
              <a:ext cx="62771" cy="31574"/>
            </a:xfrm>
            <a:custGeom>
              <a:rect b="b" l="l" r="r" t="t"/>
              <a:pathLst>
                <a:path extrusionOk="0" h="920" w="1829">
                  <a:moveTo>
                    <a:pt x="1388" y="1"/>
                  </a:moveTo>
                  <a:cubicBezTo>
                    <a:pt x="1369" y="1"/>
                    <a:pt x="1350" y="2"/>
                    <a:pt x="1332" y="6"/>
                  </a:cubicBezTo>
                  <a:cubicBezTo>
                    <a:pt x="1264" y="6"/>
                    <a:pt x="1196" y="17"/>
                    <a:pt x="1140" y="28"/>
                  </a:cubicBezTo>
                  <a:cubicBezTo>
                    <a:pt x="1130" y="32"/>
                    <a:pt x="1119" y="34"/>
                    <a:pt x="1106" y="34"/>
                  </a:cubicBezTo>
                  <a:cubicBezTo>
                    <a:pt x="1066" y="34"/>
                    <a:pt x="1016" y="17"/>
                    <a:pt x="973" y="17"/>
                  </a:cubicBezTo>
                  <a:cubicBezTo>
                    <a:pt x="955" y="17"/>
                    <a:pt x="939" y="20"/>
                    <a:pt x="925" y="28"/>
                  </a:cubicBezTo>
                  <a:lnTo>
                    <a:pt x="745" y="107"/>
                  </a:lnTo>
                  <a:cubicBezTo>
                    <a:pt x="688" y="141"/>
                    <a:pt x="666" y="254"/>
                    <a:pt x="609" y="288"/>
                  </a:cubicBezTo>
                  <a:cubicBezTo>
                    <a:pt x="553" y="322"/>
                    <a:pt x="542" y="435"/>
                    <a:pt x="497" y="469"/>
                  </a:cubicBezTo>
                  <a:cubicBezTo>
                    <a:pt x="316" y="604"/>
                    <a:pt x="147" y="751"/>
                    <a:pt x="0" y="920"/>
                  </a:cubicBezTo>
                  <a:cubicBezTo>
                    <a:pt x="0" y="920"/>
                    <a:pt x="124" y="852"/>
                    <a:pt x="282" y="762"/>
                  </a:cubicBezTo>
                  <a:cubicBezTo>
                    <a:pt x="372" y="717"/>
                    <a:pt x="463" y="660"/>
                    <a:pt x="564" y="593"/>
                  </a:cubicBezTo>
                  <a:cubicBezTo>
                    <a:pt x="677" y="525"/>
                    <a:pt x="779" y="457"/>
                    <a:pt x="892" y="401"/>
                  </a:cubicBezTo>
                  <a:cubicBezTo>
                    <a:pt x="1004" y="344"/>
                    <a:pt x="1117" y="288"/>
                    <a:pt x="1219" y="243"/>
                  </a:cubicBezTo>
                  <a:cubicBezTo>
                    <a:pt x="1275" y="220"/>
                    <a:pt x="1332" y="186"/>
                    <a:pt x="1377" y="175"/>
                  </a:cubicBezTo>
                  <a:cubicBezTo>
                    <a:pt x="1422" y="153"/>
                    <a:pt x="1478" y="141"/>
                    <a:pt x="1512" y="119"/>
                  </a:cubicBezTo>
                  <a:cubicBezTo>
                    <a:pt x="1557" y="107"/>
                    <a:pt x="1602" y="85"/>
                    <a:pt x="1636" y="85"/>
                  </a:cubicBezTo>
                  <a:lnTo>
                    <a:pt x="1738" y="51"/>
                  </a:lnTo>
                  <a:cubicBezTo>
                    <a:pt x="1794" y="40"/>
                    <a:pt x="1828" y="28"/>
                    <a:pt x="1828" y="28"/>
                  </a:cubicBezTo>
                  <a:cubicBezTo>
                    <a:pt x="1794" y="17"/>
                    <a:pt x="1772" y="17"/>
                    <a:pt x="1749" y="6"/>
                  </a:cubicBezTo>
                  <a:cubicBezTo>
                    <a:pt x="1738" y="10"/>
                    <a:pt x="1727" y="11"/>
                    <a:pt x="1715" y="11"/>
                  </a:cubicBezTo>
                  <a:cubicBezTo>
                    <a:pt x="1691" y="11"/>
                    <a:pt x="1666" y="6"/>
                    <a:pt x="1636" y="6"/>
                  </a:cubicBezTo>
                  <a:lnTo>
                    <a:pt x="1501" y="6"/>
                  </a:lnTo>
                  <a:cubicBezTo>
                    <a:pt x="1463" y="6"/>
                    <a:pt x="1426" y="1"/>
                    <a:pt x="138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26"/>
            <p:cNvSpPr/>
            <p:nvPr/>
          </p:nvSpPr>
          <p:spPr>
            <a:xfrm>
              <a:off x="3181081" y="2655542"/>
              <a:ext cx="55804" cy="21244"/>
            </a:xfrm>
            <a:custGeom>
              <a:rect b="b" l="l" r="r" t="t"/>
              <a:pathLst>
                <a:path extrusionOk="0" h="619" w="1626">
                  <a:moveTo>
                    <a:pt x="1276" y="1"/>
                  </a:moveTo>
                  <a:cubicBezTo>
                    <a:pt x="1253" y="1"/>
                    <a:pt x="1231" y="3"/>
                    <a:pt x="1208" y="9"/>
                  </a:cubicBezTo>
                  <a:cubicBezTo>
                    <a:pt x="1152" y="9"/>
                    <a:pt x="1107" y="9"/>
                    <a:pt x="1050" y="20"/>
                  </a:cubicBezTo>
                  <a:cubicBezTo>
                    <a:pt x="994" y="32"/>
                    <a:pt x="949" y="43"/>
                    <a:pt x="892" y="66"/>
                  </a:cubicBezTo>
                  <a:lnTo>
                    <a:pt x="734" y="111"/>
                  </a:lnTo>
                  <a:cubicBezTo>
                    <a:pt x="678" y="133"/>
                    <a:pt x="633" y="156"/>
                    <a:pt x="576" y="178"/>
                  </a:cubicBezTo>
                  <a:cubicBezTo>
                    <a:pt x="531" y="201"/>
                    <a:pt x="475" y="224"/>
                    <a:pt x="441" y="257"/>
                  </a:cubicBezTo>
                  <a:cubicBezTo>
                    <a:pt x="351" y="303"/>
                    <a:pt x="272" y="359"/>
                    <a:pt x="204" y="415"/>
                  </a:cubicBezTo>
                  <a:cubicBezTo>
                    <a:pt x="148" y="460"/>
                    <a:pt x="103" y="506"/>
                    <a:pt x="57" y="562"/>
                  </a:cubicBezTo>
                  <a:cubicBezTo>
                    <a:pt x="24" y="596"/>
                    <a:pt x="1" y="618"/>
                    <a:pt x="1" y="618"/>
                  </a:cubicBezTo>
                  <a:lnTo>
                    <a:pt x="80" y="585"/>
                  </a:lnTo>
                  <a:cubicBezTo>
                    <a:pt x="125" y="562"/>
                    <a:pt x="181" y="528"/>
                    <a:pt x="260" y="494"/>
                  </a:cubicBezTo>
                  <a:cubicBezTo>
                    <a:pt x="294" y="483"/>
                    <a:pt x="339" y="460"/>
                    <a:pt x="373" y="449"/>
                  </a:cubicBezTo>
                  <a:cubicBezTo>
                    <a:pt x="418" y="427"/>
                    <a:pt x="464" y="404"/>
                    <a:pt x="509" y="382"/>
                  </a:cubicBezTo>
                  <a:cubicBezTo>
                    <a:pt x="588" y="336"/>
                    <a:pt x="689" y="291"/>
                    <a:pt x="791" y="269"/>
                  </a:cubicBezTo>
                  <a:cubicBezTo>
                    <a:pt x="892" y="235"/>
                    <a:pt x="994" y="201"/>
                    <a:pt x="1084" y="167"/>
                  </a:cubicBezTo>
                  <a:cubicBezTo>
                    <a:pt x="1141" y="156"/>
                    <a:pt x="1186" y="145"/>
                    <a:pt x="1231" y="133"/>
                  </a:cubicBezTo>
                  <a:lnTo>
                    <a:pt x="1355" y="99"/>
                  </a:lnTo>
                  <a:cubicBezTo>
                    <a:pt x="1434" y="77"/>
                    <a:pt x="1502" y="66"/>
                    <a:pt x="1547" y="54"/>
                  </a:cubicBezTo>
                  <a:lnTo>
                    <a:pt x="1626" y="32"/>
                  </a:lnTo>
                  <a:cubicBezTo>
                    <a:pt x="1592" y="32"/>
                    <a:pt x="1569" y="20"/>
                    <a:pt x="1547" y="20"/>
                  </a:cubicBezTo>
                  <a:cubicBezTo>
                    <a:pt x="1499" y="12"/>
                    <a:pt x="1451" y="4"/>
                    <a:pt x="1403" y="4"/>
                  </a:cubicBezTo>
                  <a:cubicBezTo>
                    <a:pt x="1383" y="4"/>
                    <a:pt x="1364" y="6"/>
                    <a:pt x="1344" y="9"/>
                  </a:cubicBezTo>
                  <a:cubicBezTo>
                    <a:pt x="1321" y="3"/>
                    <a:pt x="1299" y="1"/>
                    <a:pt x="12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26"/>
            <p:cNvSpPr/>
            <p:nvPr/>
          </p:nvSpPr>
          <p:spPr>
            <a:xfrm>
              <a:off x="3138490" y="2680184"/>
              <a:ext cx="173934" cy="235332"/>
            </a:xfrm>
            <a:custGeom>
              <a:rect b="b" l="l" r="r" t="t"/>
              <a:pathLst>
                <a:path extrusionOk="0" h="6857" w="5068">
                  <a:moveTo>
                    <a:pt x="384" y="1"/>
                  </a:moveTo>
                  <a:cubicBezTo>
                    <a:pt x="362" y="1"/>
                    <a:pt x="339" y="1"/>
                    <a:pt x="317" y="2"/>
                  </a:cubicBezTo>
                  <a:cubicBezTo>
                    <a:pt x="294" y="25"/>
                    <a:pt x="272" y="25"/>
                    <a:pt x="260" y="47"/>
                  </a:cubicBezTo>
                  <a:cubicBezTo>
                    <a:pt x="114" y="555"/>
                    <a:pt x="46" y="1074"/>
                    <a:pt x="35" y="1593"/>
                  </a:cubicBezTo>
                  <a:cubicBezTo>
                    <a:pt x="1" y="3308"/>
                    <a:pt x="305" y="5328"/>
                    <a:pt x="1840" y="6355"/>
                  </a:cubicBezTo>
                  <a:cubicBezTo>
                    <a:pt x="2308" y="6671"/>
                    <a:pt x="2855" y="6857"/>
                    <a:pt x="3378" y="6857"/>
                  </a:cubicBezTo>
                  <a:cubicBezTo>
                    <a:pt x="3787" y="6857"/>
                    <a:pt x="4182" y="6743"/>
                    <a:pt x="4514" y="6490"/>
                  </a:cubicBezTo>
                  <a:cubicBezTo>
                    <a:pt x="4548" y="6457"/>
                    <a:pt x="4582" y="6434"/>
                    <a:pt x="4616" y="6400"/>
                  </a:cubicBezTo>
                  <a:cubicBezTo>
                    <a:pt x="4695" y="6231"/>
                    <a:pt x="4763" y="6062"/>
                    <a:pt x="4808" y="5881"/>
                  </a:cubicBezTo>
                  <a:cubicBezTo>
                    <a:pt x="5067" y="4854"/>
                    <a:pt x="4774" y="3805"/>
                    <a:pt x="4311" y="2868"/>
                  </a:cubicBezTo>
                  <a:cubicBezTo>
                    <a:pt x="4029" y="2304"/>
                    <a:pt x="3499" y="1762"/>
                    <a:pt x="3047" y="1345"/>
                  </a:cubicBezTo>
                  <a:cubicBezTo>
                    <a:pt x="2309" y="705"/>
                    <a:pt x="1354" y="1"/>
                    <a:pt x="38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26"/>
            <p:cNvSpPr/>
            <p:nvPr/>
          </p:nvSpPr>
          <p:spPr>
            <a:xfrm>
              <a:off x="3135402" y="2675208"/>
              <a:ext cx="133642" cy="135598"/>
            </a:xfrm>
            <a:custGeom>
              <a:rect b="b" l="l" r="r" t="t"/>
              <a:pathLst>
                <a:path extrusionOk="0" h="3951" w="3894">
                  <a:moveTo>
                    <a:pt x="576" y="0"/>
                  </a:moveTo>
                  <a:lnTo>
                    <a:pt x="113" y="621"/>
                  </a:lnTo>
                  <a:cubicBezTo>
                    <a:pt x="136" y="1264"/>
                    <a:pt x="23" y="1919"/>
                    <a:pt x="23" y="2551"/>
                  </a:cubicBezTo>
                  <a:cubicBezTo>
                    <a:pt x="46" y="2912"/>
                    <a:pt x="0" y="3442"/>
                    <a:pt x="316" y="3690"/>
                  </a:cubicBezTo>
                  <a:cubicBezTo>
                    <a:pt x="433" y="3789"/>
                    <a:pt x="579" y="3833"/>
                    <a:pt x="727" y="3833"/>
                  </a:cubicBezTo>
                  <a:cubicBezTo>
                    <a:pt x="1036" y="3833"/>
                    <a:pt x="1357" y="3641"/>
                    <a:pt x="1456" y="3352"/>
                  </a:cubicBezTo>
                  <a:cubicBezTo>
                    <a:pt x="1501" y="3577"/>
                    <a:pt x="1659" y="3950"/>
                    <a:pt x="1919" y="3950"/>
                  </a:cubicBezTo>
                  <a:cubicBezTo>
                    <a:pt x="1923" y="3950"/>
                    <a:pt x="1928" y="3950"/>
                    <a:pt x="1932" y="3950"/>
                  </a:cubicBezTo>
                  <a:cubicBezTo>
                    <a:pt x="2249" y="3950"/>
                    <a:pt x="2361" y="3552"/>
                    <a:pt x="2494" y="3352"/>
                  </a:cubicBezTo>
                  <a:cubicBezTo>
                    <a:pt x="2615" y="3407"/>
                    <a:pt x="2842" y="3569"/>
                    <a:pt x="3019" y="3569"/>
                  </a:cubicBezTo>
                  <a:cubicBezTo>
                    <a:pt x="3058" y="3569"/>
                    <a:pt x="3094" y="3562"/>
                    <a:pt x="3126" y="3544"/>
                  </a:cubicBezTo>
                  <a:cubicBezTo>
                    <a:pt x="3307" y="3453"/>
                    <a:pt x="3228" y="3261"/>
                    <a:pt x="3104" y="3126"/>
                  </a:cubicBezTo>
                  <a:lnTo>
                    <a:pt x="3104" y="3126"/>
                  </a:lnTo>
                  <a:cubicBezTo>
                    <a:pt x="3170" y="3184"/>
                    <a:pt x="3251" y="3212"/>
                    <a:pt x="3332" y="3212"/>
                  </a:cubicBezTo>
                  <a:cubicBezTo>
                    <a:pt x="3471" y="3212"/>
                    <a:pt x="3606" y="3129"/>
                    <a:pt x="3656" y="2979"/>
                  </a:cubicBezTo>
                  <a:cubicBezTo>
                    <a:pt x="3893" y="2539"/>
                    <a:pt x="3442" y="1704"/>
                    <a:pt x="3194" y="1354"/>
                  </a:cubicBezTo>
                  <a:cubicBezTo>
                    <a:pt x="2630" y="565"/>
                    <a:pt x="1366" y="339"/>
                    <a:pt x="57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26"/>
            <p:cNvSpPr/>
            <p:nvPr/>
          </p:nvSpPr>
          <p:spPr>
            <a:xfrm>
              <a:off x="3148958" y="2675070"/>
              <a:ext cx="180111" cy="224796"/>
            </a:xfrm>
            <a:custGeom>
              <a:rect b="b" l="l" r="r" t="t"/>
              <a:pathLst>
                <a:path extrusionOk="0" h="6550" w="5248">
                  <a:moveTo>
                    <a:pt x="714" y="1"/>
                  </a:moveTo>
                  <a:cubicBezTo>
                    <a:pt x="438" y="1"/>
                    <a:pt x="189" y="44"/>
                    <a:pt x="0" y="151"/>
                  </a:cubicBezTo>
                  <a:cubicBezTo>
                    <a:pt x="16" y="151"/>
                    <a:pt x="32" y="151"/>
                    <a:pt x="47" y="151"/>
                  </a:cubicBezTo>
                  <a:cubicBezTo>
                    <a:pt x="1035" y="151"/>
                    <a:pt x="1998" y="850"/>
                    <a:pt x="2742" y="1494"/>
                  </a:cubicBezTo>
                  <a:cubicBezTo>
                    <a:pt x="3194" y="1911"/>
                    <a:pt x="3735" y="2442"/>
                    <a:pt x="4006" y="3017"/>
                  </a:cubicBezTo>
                  <a:cubicBezTo>
                    <a:pt x="4458" y="3954"/>
                    <a:pt x="4762" y="4992"/>
                    <a:pt x="4503" y="6030"/>
                  </a:cubicBezTo>
                  <a:cubicBezTo>
                    <a:pt x="4446" y="6211"/>
                    <a:pt x="4390" y="6380"/>
                    <a:pt x="4311" y="6549"/>
                  </a:cubicBezTo>
                  <a:cubicBezTo>
                    <a:pt x="4819" y="6098"/>
                    <a:pt x="5248" y="5421"/>
                    <a:pt x="5236" y="4766"/>
                  </a:cubicBezTo>
                  <a:cubicBezTo>
                    <a:pt x="5236" y="3762"/>
                    <a:pt x="5078" y="3186"/>
                    <a:pt x="4638" y="2272"/>
                  </a:cubicBezTo>
                  <a:cubicBezTo>
                    <a:pt x="4333" y="1663"/>
                    <a:pt x="3476" y="873"/>
                    <a:pt x="2833" y="557"/>
                  </a:cubicBezTo>
                  <a:cubicBezTo>
                    <a:pt x="2336" y="297"/>
                    <a:pt x="1433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26"/>
            <p:cNvSpPr/>
            <p:nvPr/>
          </p:nvSpPr>
          <p:spPr>
            <a:xfrm>
              <a:off x="3133068" y="2680253"/>
              <a:ext cx="92595" cy="53059"/>
            </a:xfrm>
            <a:custGeom>
              <a:rect b="b" l="l" r="r" t="t"/>
              <a:pathLst>
                <a:path extrusionOk="0" h="1546" w="2698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6" y="11"/>
                    <a:pt x="136" y="45"/>
                  </a:cubicBezTo>
                  <a:cubicBezTo>
                    <a:pt x="215" y="79"/>
                    <a:pt x="328" y="124"/>
                    <a:pt x="475" y="181"/>
                  </a:cubicBezTo>
                  <a:cubicBezTo>
                    <a:pt x="610" y="248"/>
                    <a:pt x="768" y="305"/>
                    <a:pt x="937" y="384"/>
                  </a:cubicBezTo>
                  <a:cubicBezTo>
                    <a:pt x="1016" y="418"/>
                    <a:pt x="1095" y="463"/>
                    <a:pt x="1186" y="508"/>
                  </a:cubicBezTo>
                  <a:cubicBezTo>
                    <a:pt x="1276" y="542"/>
                    <a:pt x="1366" y="587"/>
                    <a:pt x="1456" y="632"/>
                  </a:cubicBezTo>
                  <a:cubicBezTo>
                    <a:pt x="1535" y="677"/>
                    <a:pt x="1626" y="733"/>
                    <a:pt x="1705" y="779"/>
                  </a:cubicBezTo>
                  <a:cubicBezTo>
                    <a:pt x="1795" y="824"/>
                    <a:pt x="1874" y="869"/>
                    <a:pt x="1953" y="914"/>
                  </a:cubicBezTo>
                  <a:cubicBezTo>
                    <a:pt x="2032" y="959"/>
                    <a:pt x="2111" y="1004"/>
                    <a:pt x="2179" y="1061"/>
                  </a:cubicBezTo>
                  <a:cubicBezTo>
                    <a:pt x="2235" y="1106"/>
                    <a:pt x="2303" y="1151"/>
                    <a:pt x="2359" y="1196"/>
                  </a:cubicBezTo>
                  <a:cubicBezTo>
                    <a:pt x="2404" y="1241"/>
                    <a:pt x="2461" y="1286"/>
                    <a:pt x="2506" y="1332"/>
                  </a:cubicBezTo>
                  <a:cubicBezTo>
                    <a:pt x="2540" y="1365"/>
                    <a:pt x="2574" y="1399"/>
                    <a:pt x="2607" y="1444"/>
                  </a:cubicBezTo>
                  <a:lnTo>
                    <a:pt x="2698" y="1546"/>
                  </a:lnTo>
                  <a:cubicBezTo>
                    <a:pt x="2698" y="1546"/>
                    <a:pt x="2675" y="1501"/>
                    <a:pt x="2641" y="1433"/>
                  </a:cubicBezTo>
                  <a:cubicBezTo>
                    <a:pt x="2619" y="1377"/>
                    <a:pt x="2585" y="1332"/>
                    <a:pt x="2551" y="1286"/>
                  </a:cubicBezTo>
                  <a:cubicBezTo>
                    <a:pt x="2517" y="1230"/>
                    <a:pt x="2472" y="1185"/>
                    <a:pt x="2427" y="1128"/>
                  </a:cubicBezTo>
                  <a:cubicBezTo>
                    <a:pt x="2370" y="1072"/>
                    <a:pt x="2314" y="1016"/>
                    <a:pt x="2246" y="959"/>
                  </a:cubicBezTo>
                  <a:cubicBezTo>
                    <a:pt x="2179" y="891"/>
                    <a:pt x="2111" y="835"/>
                    <a:pt x="2032" y="790"/>
                  </a:cubicBezTo>
                  <a:cubicBezTo>
                    <a:pt x="1953" y="733"/>
                    <a:pt x="1874" y="666"/>
                    <a:pt x="1795" y="621"/>
                  </a:cubicBezTo>
                  <a:cubicBezTo>
                    <a:pt x="1705" y="576"/>
                    <a:pt x="1614" y="530"/>
                    <a:pt x="1535" y="485"/>
                  </a:cubicBezTo>
                  <a:cubicBezTo>
                    <a:pt x="1355" y="395"/>
                    <a:pt x="1174" y="316"/>
                    <a:pt x="994" y="248"/>
                  </a:cubicBezTo>
                  <a:cubicBezTo>
                    <a:pt x="824" y="181"/>
                    <a:pt x="666" y="124"/>
                    <a:pt x="497" y="90"/>
                  </a:cubicBezTo>
                  <a:cubicBezTo>
                    <a:pt x="339" y="45"/>
                    <a:pt x="170" y="11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26"/>
            <p:cNvSpPr/>
            <p:nvPr/>
          </p:nvSpPr>
          <p:spPr>
            <a:xfrm>
              <a:off x="3142369" y="2684097"/>
              <a:ext cx="62771" cy="52338"/>
            </a:xfrm>
            <a:custGeom>
              <a:rect b="b" l="l" r="r" t="t"/>
              <a:pathLst>
                <a:path extrusionOk="0" h="1525" w="1829">
                  <a:moveTo>
                    <a:pt x="1" y="1"/>
                  </a:moveTo>
                  <a:lnTo>
                    <a:pt x="91" y="69"/>
                  </a:lnTo>
                  <a:cubicBezTo>
                    <a:pt x="147" y="102"/>
                    <a:pt x="226" y="148"/>
                    <a:pt x="316" y="215"/>
                  </a:cubicBezTo>
                  <a:cubicBezTo>
                    <a:pt x="350" y="249"/>
                    <a:pt x="407" y="283"/>
                    <a:pt x="452" y="328"/>
                  </a:cubicBezTo>
                  <a:cubicBezTo>
                    <a:pt x="508" y="362"/>
                    <a:pt x="553" y="407"/>
                    <a:pt x="610" y="441"/>
                  </a:cubicBezTo>
                  <a:cubicBezTo>
                    <a:pt x="723" y="531"/>
                    <a:pt x="836" y="633"/>
                    <a:pt x="948" y="723"/>
                  </a:cubicBezTo>
                  <a:cubicBezTo>
                    <a:pt x="1061" y="825"/>
                    <a:pt x="1163" y="926"/>
                    <a:pt x="1264" y="1016"/>
                  </a:cubicBezTo>
                  <a:cubicBezTo>
                    <a:pt x="1377" y="1118"/>
                    <a:pt x="1467" y="1197"/>
                    <a:pt x="1546" y="1276"/>
                  </a:cubicBezTo>
                  <a:cubicBezTo>
                    <a:pt x="1637" y="1355"/>
                    <a:pt x="1704" y="1411"/>
                    <a:pt x="1750" y="1457"/>
                  </a:cubicBezTo>
                  <a:cubicBezTo>
                    <a:pt x="1806" y="1502"/>
                    <a:pt x="1829" y="1524"/>
                    <a:pt x="1829" y="1524"/>
                  </a:cubicBezTo>
                  <a:cubicBezTo>
                    <a:pt x="1817" y="1490"/>
                    <a:pt x="1795" y="1468"/>
                    <a:pt x="1783" y="1434"/>
                  </a:cubicBezTo>
                  <a:cubicBezTo>
                    <a:pt x="1738" y="1355"/>
                    <a:pt x="1682" y="1276"/>
                    <a:pt x="1625" y="1208"/>
                  </a:cubicBezTo>
                  <a:cubicBezTo>
                    <a:pt x="1558" y="1118"/>
                    <a:pt x="1467" y="1016"/>
                    <a:pt x="1377" y="904"/>
                  </a:cubicBezTo>
                  <a:cubicBezTo>
                    <a:pt x="1287" y="802"/>
                    <a:pt x="1163" y="700"/>
                    <a:pt x="1061" y="599"/>
                  </a:cubicBezTo>
                  <a:cubicBezTo>
                    <a:pt x="994" y="554"/>
                    <a:pt x="937" y="509"/>
                    <a:pt x="881" y="452"/>
                  </a:cubicBezTo>
                  <a:cubicBezTo>
                    <a:pt x="824" y="407"/>
                    <a:pt x="757" y="362"/>
                    <a:pt x="700" y="328"/>
                  </a:cubicBezTo>
                  <a:cubicBezTo>
                    <a:pt x="644" y="294"/>
                    <a:pt x="587" y="249"/>
                    <a:pt x="531" y="227"/>
                  </a:cubicBezTo>
                  <a:lnTo>
                    <a:pt x="362" y="136"/>
                  </a:lnTo>
                  <a:cubicBezTo>
                    <a:pt x="271" y="91"/>
                    <a:pt x="192" y="57"/>
                    <a:pt x="102" y="3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26"/>
            <p:cNvSpPr/>
            <p:nvPr/>
          </p:nvSpPr>
          <p:spPr>
            <a:xfrm>
              <a:off x="3137323" y="2680630"/>
              <a:ext cx="46504" cy="54637"/>
            </a:xfrm>
            <a:custGeom>
              <a:rect b="b" l="l" r="r" t="t"/>
              <a:pathLst>
                <a:path extrusionOk="0" h="1592" w="1355">
                  <a:moveTo>
                    <a:pt x="1" y="0"/>
                  </a:moveTo>
                  <a:cubicBezTo>
                    <a:pt x="1" y="0"/>
                    <a:pt x="80" y="113"/>
                    <a:pt x="204" y="260"/>
                  </a:cubicBezTo>
                  <a:cubicBezTo>
                    <a:pt x="238" y="294"/>
                    <a:pt x="272" y="328"/>
                    <a:pt x="306" y="373"/>
                  </a:cubicBezTo>
                  <a:cubicBezTo>
                    <a:pt x="351" y="429"/>
                    <a:pt x="384" y="474"/>
                    <a:pt x="418" y="519"/>
                  </a:cubicBezTo>
                  <a:cubicBezTo>
                    <a:pt x="497" y="610"/>
                    <a:pt x="588" y="700"/>
                    <a:pt x="667" y="801"/>
                  </a:cubicBezTo>
                  <a:cubicBezTo>
                    <a:pt x="757" y="903"/>
                    <a:pt x="836" y="1005"/>
                    <a:pt x="915" y="1084"/>
                  </a:cubicBezTo>
                  <a:cubicBezTo>
                    <a:pt x="949" y="1140"/>
                    <a:pt x="994" y="1174"/>
                    <a:pt x="1028" y="1219"/>
                  </a:cubicBezTo>
                  <a:cubicBezTo>
                    <a:pt x="1062" y="1264"/>
                    <a:pt x="1095" y="1309"/>
                    <a:pt x="1129" y="1343"/>
                  </a:cubicBezTo>
                  <a:cubicBezTo>
                    <a:pt x="1265" y="1501"/>
                    <a:pt x="1355" y="1591"/>
                    <a:pt x="1355" y="1591"/>
                  </a:cubicBezTo>
                  <a:cubicBezTo>
                    <a:pt x="1310" y="1490"/>
                    <a:pt x="1265" y="1388"/>
                    <a:pt x="1208" y="1298"/>
                  </a:cubicBezTo>
                  <a:cubicBezTo>
                    <a:pt x="1186" y="1253"/>
                    <a:pt x="1163" y="1208"/>
                    <a:pt x="1129" y="1151"/>
                  </a:cubicBezTo>
                  <a:cubicBezTo>
                    <a:pt x="1107" y="1106"/>
                    <a:pt x="1073" y="1061"/>
                    <a:pt x="1039" y="1005"/>
                  </a:cubicBezTo>
                  <a:cubicBezTo>
                    <a:pt x="960" y="903"/>
                    <a:pt x="892" y="801"/>
                    <a:pt x="802" y="700"/>
                  </a:cubicBezTo>
                  <a:cubicBezTo>
                    <a:pt x="712" y="598"/>
                    <a:pt x="621" y="497"/>
                    <a:pt x="531" y="418"/>
                  </a:cubicBezTo>
                  <a:cubicBezTo>
                    <a:pt x="452" y="339"/>
                    <a:pt x="362" y="260"/>
                    <a:pt x="272" y="192"/>
                  </a:cubicBezTo>
                  <a:cubicBezTo>
                    <a:pt x="181" y="124"/>
                    <a:pt x="91" y="57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26"/>
            <p:cNvSpPr/>
            <p:nvPr/>
          </p:nvSpPr>
          <p:spPr>
            <a:xfrm>
              <a:off x="2978182" y="2678674"/>
              <a:ext cx="177400" cy="183406"/>
            </a:xfrm>
            <a:custGeom>
              <a:rect b="b" l="l" r="r" t="t"/>
              <a:pathLst>
                <a:path extrusionOk="0" h="5344" w="5169">
                  <a:moveTo>
                    <a:pt x="5021" y="1"/>
                  </a:moveTo>
                  <a:lnTo>
                    <a:pt x="4627" y="91"/>
                  </a:lnTo>
                  <a:cubicBezTo>
                    <a:pt x="4141" y="204"/>
                    <a:pt x="3667" y="351"/>
                    <a:pt x="3216" y="543"/>
                  </a:cubicBezTo>
                  <a:cubicBezTo>
                    <a:pt x="1839" y="1129"/>
                    <a:pt x="147" y="2280"/>
                    <a:pt x="23" y="3928"/>
                  </a:cubicBezTo>
                  <a:cubicBezTo>
                    <a:pt x="0" y="4357"/>
                    <a:pt x="124" y="4785"/>
                    <a:pt x="384" y="5124"/>
                  </a:cubicBezTo>
                  <a:cubicBezTo>
                    <a:pt x="553" y="5225"/>
                    <a:pt x="733" y="5293"/>
                    <a:pt x="937" y="5316"/>
                  </a:cubicBezTo>
                  <a:cubicBezTo>
                    <a:pt x="1078" y="5335"/>
                    <a:pt x="1218" y="5344"/>
                    <a:pt x="1355" y="5344"/>
                  </a:cubicBezTo>
                  <a:cubicBezTo>
                    <a:pt x="2035" y="5344"/>
                    <a:pt x="2660" y="5120"/>
                    <a:pt x="3261" y="4763"/>
                  </a:cubicBezTo>
                  <a:cubicBezTo>
                    <a:pt x="4107" y="4266"/>
                    <a:pt x="4638" y="3420"/>
                    <a:pt x="4920" y="2495"/>
                  </a:cubicBezTo>
                  <a:cubicBezTo>
                    <a:pt x="5021" y="2122"/>
                    <a:pt x="5089" y="1739"/>
                    <a:pt x="5134" y="1344"/>
                  </a:cubicBezTo>
                  <a:cubicBezTo>
                    <a:pt x="5168" y="892"/>
                    <a:pt x="5134" y="441"/>
                    <a:pt x="502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26"/>
            <p:cNvSpPr/>
            <p:nvPr/>
          </p:nvSpPr>
          <p:spPr>
            <a:xfrm>
              <a:off x="3046890" y="2670540"/>
              <a:ext cx="121458" cy="117683"/>
            </a:xfrm>
            <a:custGeom>
              <a:rect b="b" l="l" r="r" t="t"/>
              <a:pathLst>
                <a:path extrusionOk="0" h="3429" w="3539">
                  <a:moveTo>
                    <a:pt x="3189" y="1"/>
                  </a:moveTo>
                  <a:cubicBezTo>
                    <a:pt x="3189" y="1"/>
                    <a:pt x="3189" y="1"/>
                    <a:pt x="3189" y="1"/>
                  </a:cubicBez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close/>
                  <a:moveTo>
                    <a:pt x="3189" y="1"/>
                  </a:moveTo>
                  <a:lnTo>
                    <a:pt x="3189" y="1"/>
                  </a:lnTo>
                  <a:cubicBezTo>
                    <a:pt x="3196" y="103"/>
                    <a:pt x="1902" y="351"/>
                    <a:pt x="1756" y="396"/>
                  </a:cubicBezTo>
                  <a:cubicBezTo>
                    <a:pt x="1090" y="633"/>
                    <a:pt x="368" y="723"/>
                    <a:pt x="86" y="1490"/>
                  </a:cubicBezTo>
                  <a:cubicBezTo>
                    <a:pt x="1" y="1726"/>
                    <a:pt x="65" y="2181"/>
                    <a:pt x="332" y="2181"/>
                  </a:cubicBezTo>
                  <a:cubicBezTo>
                    <a:pt x="385" y="2181"/>
                    <a:pt x="445" y="2163"/>
                    <a:pt x="514" y="2122"/>
                  </a:cubicBezTo>
                  <a:lnTo>
                    <a:pt x="514" y="2122"/>
                  </a:lnTo>
                  <a:cubicBezTo>
                    <a:pt x="438" y="2334"/>
                    <a:pt x="410" y="2864"/>
                    <a:pt x="682" y="2864"/>
                  </a:cubicBezTo>
                  <a:cubicBezTo>
                    <a:pt x="729" y="2864"/>
                    <a:pt x="786" y="2848"/>
                    <a:pt x="853" y="2811"/>
                  </a:cubicBezTo>
                  <a:cubicBezTo>
                    <a:pt x="866" y="3152"/>
                    <a:pt x="1086" y="3366"/>
                    <a:pt x="1329" y="3366"/>
                  </a:cubicBezTo>
                  <a:cubicBezTo>
                    <a:pt x="1495" y="3366"/>
                    <a:pt x="1672" y="3266"/>
                    <a:pt x="1801" y="3036"/>
                  </a:cubicBezTo>
                  <a:lnTo>
                    <a:pt x="1801" y="3036"/>
                  </a:lnTo>
                  <a:cubicBezTo>
                    <a:pt x="1745" y="3326"/>
                    <a:pt x="1874" y="3428"/>
                    <a:pt x="2063" y="3428"/>
                  </a:cubicBezTo>
                  <a:cubicBezTo>
                    <a:pt x="2329" y="3428"/>
                    <a:pt x="2711" y="3224"/>
                    <a:pt x="2850" y="3059"/>
                  </a:cubicBezTo>
                  <a:cubicBezTo>
                    <a:pt x="3538" y="2201"/>
                    <a:pt x="3279" y="1006"/>
                    <a:pt x="318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26"/>
            <p:cNvSpPr/>
            <p:nvPr/>
          </p:nvSpPr>
          <p:spPr>
            <a:xfrm>
              <a:off x="2991326" y="2678296"/>
              <a:ext cx="189035" cy="203964"/>
            </a:xfrm>
            <a:custGeom>
              <a:rect b="b" l="l" r="r" t="t"/>
              <a:pathLst>
                <a:path extrusionOk="0" h="5943" w="5508">
                  <a:moveTo>
                    <a:pt x="4638" y="1"/>
                  </a:moveTo>
                  <a:cubicBezTo>
                    <a:pt x="4751" y="441"/>
                    <a:pt x="4785" y="892"/>
                    <a:pt x="4751" y="1343"/>
                  </a:cubicBezTo>
                  <a:cubicBezTo>
                    <a:pt x="4706" y="1738"/>
                    <a:pt x="4638" y="2122"/>
                    <a:pt x="4537" y="2506"/>
                  </a:cubicBezTo>
                  <a:cubicBezTo>
                    <a:pt x="4255" y="3420"/>
                    <a:pt x="3724" y="4266"/>
                    <a:pt x="2878" y="4763"/>
                  </a:cubicBezTo>
                  <a:cubicBezTo>
                    <a:pt x="2280" y="5127"/>
                    <a:pt x="1659" y="5344"/>
                    <a:pt x="983" y="5344"/>
                  </a:cubicBezTo>
                  <a:cubicBezTo>
                    <a:pt x="842" y="5344"/>
                    <a:pt x="699" y="5335"/>
                    <a:pt x="554" y="5315"/>
                  </a:cubicBezTo>
                  <a:cubicBezTo>
                    <a:pt x="350" y="5293"/>
                    <a:pt x="170" y="5225"/>
                    <a:pt x="1" y="5124"/>
                  </a:cubicBezTo>
                  <a:lnTo>
                    <a:pt x="1" y="5124"/>
                  </a:lnTo>
                  <a:cubicBezTo>
                    <a:pt x="215" y="5417"/>
                    <a:pt x="497" y="5643"/>
                    <a:pt x="836" y="5778"/>
                  </a:cubicBezTo>
                  <a:cubicBezTo>
                    <a:pt x="1106" y="5891"/>
                    <a:pt x="1393" y="5943"/>
                    <a:pt x="1685" y="5943"/>
                  </a:cubicBezTo>
                  <a:cubicBezTo>
                    <a:pt x="2905" y="5943"/>
                    <a:pt x="4206" y="5042"/>
                    <a:pt x="4661" y="3995"/>
                  </a:cubicBezTo>
                  <a:cubicBezTo>
                    <a:pt x="5248" y="2743"/>
                    <a:pt x="5507" y="1242"/>
                    <a:pt x="4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26"/>
            <p:cNvSpPr/>
            <p:nvPr/>
          </p:nvSpPr>
          <p:spPr>
            <a:xfrm>
              <a:off x="3123390" y="2676752"/>
              <a:ext cx="31780" cy="110785"/>
            </a:xfrm>
            <a:custGeom>
              <a:rect b="b" l="l" r="r" t="t"/>
              <a:pathLst>
                <a:path extrusionOk="0" h="3228" w="926">
                  <a:moveTo>
                    <a:pt x="824" y="0"/>
                  </a:moveTo>
                  <a:cubicBezTo>
                    <a:pt x="824" y="1"/>
                    <a:pt x="824" y="57"/>
                    <a:pt x="847" y="136"/>
                  </a:cubicBezTo>
                  <a:cubicBezTo>
                    <a:pt x="847" y="192"/>
                    <a:pt x="847" y="249"/>
                    <a:pt x="847" y="305"/>
                  </a:cubicBezTo>
                  <a:cubicBezTo>
                    <a:pt x="847" y="373"/>
                    <a:pt x="836" y="441"/>
                    <a:pt x="836" y="520"/>
                  </a:cubicBezTo>
                  <a:cubicBezTo>
                    <a:pt x="824" y="599"/>
                    <a:pt x="824" y="678"/>
                    <a:pt x="802" y="768"/>
                  </a:cubicBezTo>
                  <a:cubicBezTo>
                    <a:pt x="779" y="858"/>
                    <a:pt x="768" y="971"/>
                    <a:pt x="745" y="1050"/>
                  </a:cubicBezTo>
                  <a:cubicBezTo>
                    <a:pt x="723" y="1140"/>
                    <a:pt x="700" y="1230"/>
                    <a:pt x="666" y="1332"/>
                  </a:cubicBezTo>
                  <a:cubicBezTo>
                    <a:pt x="644" y="1434"/>
                    <a:pt x="610" y="1535"/>
                    <a:pt x="576" y="1637"/>
                  </a:cubicBezTo>
                  <a:cubicBezTo>
                    <a:pt x="508" y="1840"/>
                    <a:pt x="441" y="2032"/>
                    <a:pt x="373" y="2223"/>
                  </a:cubicBezTo>
                  <a:cubicBezTo>
                    <a:pt x="305" y="2404"/>
                    <a:pt x="238" y="2585"/>
                    <a:pt x="181" y="2720"/>
                  </a:cubicBezTo>
                  <a:lnTo>
                    <a:pt x="46" y="3081"/>
                  </a:lnTo>
                  <a:cubicBezTo>
                    <a:pt x="12" y="3183"/>
                    <a:pt x="1" y="3228"/>
                    <a:pt x="1" y="3228"/>
                  </a:cubicBezTo>
                  <a:cubicBezTo>
                    <a:pt x="1" y="3228"/>
                    <a:pt x="113" y="3047"/>
                    <a:pt x="271" y="2765"/>
                  </a:cubicBezTo>
                  <a:cubicBezTo>
                    <a:pt x="339" y="2630"/>
                    <a:pt x="429" y="2460"/>
                    <a:pt x="508" y="2280"/>
                  </a:cubicBezTo>
                  <a:cubicBezTo>
                    <a:pt x="587" y="2099"/>
                    <a:pt x="666" y="1896"/>
                    <a:pt x="734" y="1693"/>
                  </a:cubicBezTo>
                  <a:cubicBezTo>
                    <a:pt x="768" y="1592"/>
                    <a:pt x="790" y="1479"/>
                    <a:pt x="824" y="1377"/>
                  </a:cubicBezTo>
                  <a:cubicBezTo>
                    <a:pt x="847" y="1276"/>
                    <a:pt x="869" y="1174"/>
                    <a:pt x="892" y="1072"/>
                  </a:cubicBezTo>
                  <a:cubicBezTo>
                    <a:pt x="903" y="982"/>
                    <a:pt x="926" y="881"/>
                    <a:pt x="926" y="790"/>
                  </a:cubicBezTo>
                  <a:cubicBezTo>
                    <a:pt x="926" y="689"/>
                    <a:pt x="926" y="610"/>
                    <a:pt x="926" y="520"/>
                  </a:cubicBezTo>
                  <a:cubicBezTo>
                    <a:pt x="926" y="452"/>
                    <a:pt x="915" y="373"/>
                    <a:pt x="903" y="305"/>
                  </a:cubicBezTo>
                  <a:cubicBezTo>
                    <a:pt x="892" y="249"/>
                    <a:pt x="881" y="192"/>
                    <a:pt x="869" y="136"/>
                  </a:cubicBezTo>
                  <a:cubicBezTo>
                    <a:pt x="847" y="46"/>
                    <a:pt x="824" y="1"/>
                    <a:pt x="82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26"/>
            <p:cNvSpPr/>
            <p:nvPr/>
          </p:nvSpPr>
          <p:spPr>
            <a:xfrm>
              <a:off x="3102077" y="2682175"/>
              <a:ext cx="46915" cy="101107"/>
            </a:xfrm>
            <a:custGeom>
              <a:rect b="b" l="l" r="r" t="t"/>
              <a:pathLst>
                <a:path extrusionOk="0" h="2946" w="1367">
                  <a:moveTo>
                    <a:pt x="1344" y="0"/>
                  </a:moveTo>
                  <a:cubicBezTo>
                    <a:pt x="1344" y="0"/>
                    <a:pt x="1333" y="57"/>
                    <a:pt x="1333" y="136"/>
                  </a:cubicBezTo>
                  <a:cubicBezTo>
                    <a:pt x="1321" y="192"/>
                    <a:pt x="1310" y="249"/>
                    <a:pt x="1299" y="294"/>
                  </a:cubicBezTo>
                  <a:cubicBezTo>
                    <a:pt x="1287" y="362"/>
                    <a:pt x="1276" y="429"/>
                    <a:pt x="1254" y="497"/>
                  </a:cubicBezTo>
                  <a:cubicBezTo>
                    <a:pt x="1242" y="565"/>
                    <a:pt x="1208" y="655"/>
                    <a:pt x="1186" y="734"/>
                  </a:cubicBezTo>
                  <a:cubicBezTo>
                    <a:pt x="1152" y="813"/>
                    <a:pt x="1118" y="892"/>
                    <a:pt x="1084" y="982"/>
                  </a:cubicBezTo>
                  <a:cubicBezTo>
                    <a:pt x="1039" y="1072"/>
                    <a:pt x="1005" y="1163"/>
                    <a:pt x="960" y="1253"/>
                  </a:cubicBezTo>
                  <a:cubicBezTo>
                    <a:pt x="915" y="1343"/>
                    <a:pt x="859" y="1434"/>
                    <a:pt x="813" y="1524"/>
                  </a:cubicBezTo>
                  <a:cubicBezTo>
                    <a:pt x="723" y="1704"/>
                    <a:pt x="622" y="1874"/>
                    <a:pt x="531" y="2043"/>
                  </a:cubicBezTo>
                  <a:cubicBezTo>
                    <a:pt x="430" y="2212"/>
                    <a:pt x="339" y="2370"/>
                    <a:pt x="261" y="2494"/>
                  </a:cubicBezTo>
                  <a:cubicBezTo>
                    <a:pt x="182" y="2630"/>
                    <a:pt x="114" y="2742"/>
                    <a:pt x="69" y="2821"/>
                  </a:cubicBezTo>
                  <a:cubicBezTo>
                    <a:pt x="24" y="2900"/>
                    <a:pt x="1" y="2946"/>
                    <a:pt x="1" y="2946"/>
                  </a:cubicBezTo>
                  <a:cubicBezTo>
                    <a:pt x="1" y="2946"/>
                    <a:pt x="148" y="2788"/>
                    <a:pt x="339" y="2551"/>
                  </a:cubicBezTo>
                  <a:cubicBezTo>
                    <a:pt x="430" y="2438"/>
                    <a:pt x="543" y="2291"/>
                    <a:pt x="644" y="2122"/>
                  </a:cubicBezTo>
                  <a:cubicBezTo>
                    <a:pt x="757" y="1964"/>
                    <a:pt x="859" y="1795"/>
                    <a:pt x="960" y="1603"/>
                  </a:cubicBezTo>
                  <a:cubicBezTo>
                    <a:pt x="1017" y="1513"/>
                    <a:pt x="1062" y="1422"/>
                    <a:pt x="1107" y="1321"/>
                  </a:cubicBezTo>
                  <a:cubicBezTo>
                    <a:pt x="1141" y="1230"/>
                    <a:pt x="1186" y="1140"/>
                    <a:pt x="1208" y="1039"/>
                  </a:cubicBezTo>
                  <a:cubicBezTo>
                    <a:pt x="1254" y="948"/>
                    <a:pt x="1265" y="858"/>
                    <a:pt x="1299" y="779"/>
                  </a:cubicBezTo>
                  <a:cubicBezTo>
                    <a:pt x="1321" y="689"/>
                    <a:pt x="1333" y="610"/>
                    <a:pt x="1344" y="520"/>
                  </a:cubicBezTo>
                  <a:cubicBezTo>
                    <a:pt x="1355" y="452"/>
                    <a:pt x="1355" y="384"/>
                    <a:pt x="1355" y="305"/>
                  </a:cubicBezTo>
                  <a:cubicBezTo>
                    <a:pt x="1366" y="249"/>
                    <a:pt x="1366" y="204"/>
                    <a:pt x="1355" y="147"/>
                  </a:cubicBezTo>
                  <a:cubicBezTo>
                    <a:pt x="1355" y="57"/>
                    <a:pt x="1344" y="0"/>
                    <a:pt x="134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26"/>
            <p:cNvSpPr/>
            <p:nvPr/>
          </p:nvSpPr>
          <p:spPr>
            <a:xfrm>
              <a:off x="3107499" y="2685263"/>
              <a:ext cx="39537" cy="57349"/>
            </a:xfrm>
            <a:custGeom>
              <a:rect b="b" l="l" r="r" t="t"/>
              <a:pathLst>
                <a:path extrusionOk="0" h="1671" w="1152">
                  <a:moveTo>
                    <a:pt x="1152" y="1"/>
                  </a:moveTo>
                  <a:lnTo>
                    <a:pt x="1152" y="1"/>
                  </a:lnTo>
                  <a:cubicBezTo>
                    <a:pt x="1073" y="80"/>
                    <a:pt x="1017" y="159"/>
                    <a:pt x="949" y="249"/>
                  </a:cubicBezTo>
                  <a:cubicBezTo>
                    <a:pt x="836" y="407"/>
                    <a:pt x="701" y="621"/>
                    <a:pt x="565" y="836"/>
                  </a:cubicBezTo>
                  <a:cubicBezTo>
                    <a:pt x="497" y="937"/>
                    <a:pt x="441" y="1039"/>
                    <a:pt x="373" y="1140"/>
                  </a:cubicBezTo>
                  <a:cubicBezTo>
                    <a:pt x="339" y="1186"/>
                    <a:pt x="306" y="1242"/>
                    <a:pt x="283" y="1287"/>
                  </a:cubicBezTo>
                  <a:cubicBezTo>
                    <a:pt x="249" y="1321"/>
                    <a:pt x="215" y="1366"/>
                    <a:pt x="193" y="1411"/>
                  </a:cubicBezTo>
                  <a:cubicBezTo>
                    <a:pt x="136" y="1490"/>
                    <a:pt x="80" y="1547"/>
                    <a:pt x="46" y="1592"/>
                  </a:cubicBezTo>
                  <a:cubicBezTo>
                    <a:pt x="24" y="1614"/>
                    <a:pt x="12" y="1637"/>
                    <a:pt x="1" y="1671"/>
                  </a:cubicBezTo>
                  <a:cubicBezTo>
                    <a:pt x="24" y="1659"/>
                    <a:pt x="57" y="1637"/>
                    <a:pt x="80" y="1626"/>
                  </a:cubicBezTo>
                  <a:cubicBezTo>
                    <a:pt x="148" y="1581"/>
                    <a:pt x="215" y="1535"/>
                    <a:pt x="283" y="1490"/>
                  </a:cubicBezTo>
                  <a:cubicBezTo>
                    <a:pt x="317" y="1456"/>
                    <a:pt x="373" y="1434"/>
                    <a:pt x="418" y="1400"/>
                  </a:cubicBezTo>
                  <a:cubicBezTo>
                    <a:pt x="464" y="1355"/>
                    <a:pt x="543" y="1344"/>
                    <a:pt x="588" y="1298"/>
                  </a:cubicBezTo>
                  <a:cubicBezTo>
                    <a:pt x="633" y="1253"/>
                    <a:pt x="768" y="1276"/>
                    <a:pt x="813" y="1231"/>
                  </a:cubicBezTo>
                  <a:cubicBezTo>
                    <a:pt x="847" y="1174"/>
                    <a:pt x="881" y="1118"/>
                    <a:pt x="915" y="1073"/>
                  </a:cubicBezTo>
                  <a:cubicBezTo>
                    <a:pt x="994" y="960"/>
                    <a:pt x="938" y="779"/>
                    <a:pt x="994" y="666"/>
                  </a:cubicBezTo>
                  <a:cubicBezTo>
                    <a:pt x="1050" y="554"/>
                    <a:pt x="994" y="384"/>
                    <a:pt x="1028" y="294"/>
                  </a:cubicBezTo>
                  <a:cubicBezTo>
                    <a:pt x="1073" y="204"/>
                    <a:pt x="1107" y="102"/>
                    <a:pt x="115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26"/>
            <p:cNvSpPr/>
            <p:nvPr/>
          </p:nvSpPr>
          <p:spPr>
            <a:xfrm>
              <a:off x="3095899" y="2697275"/>
              <a:ext cx="39914" cy="30236"/>
            </a:xfrm>
            <a:custGeom>
              <a:rect b="b" l="l" r="r" t="t"/>
              <a:pathLst>
                <a:path extrusionOk="0" h="881" w="1163">
                  <a:moveTo>
                    <a:pt x="1163" y="1"/>
                  </a:moveTo>
                  <a:lnTo>
                    <a:pt x="1163" y="1"/>
                  </a:lnTo>
                  <a:cubicBezTo>
                    <a:pt x="1095" y="34"/>
                    <a:pt x="1027" y="68"/>
                    <a:pt x="960" y="113"/>
                  </a:cubicBezTo>
                  <a:cubicBezTo>
                    <a:pt x="914" y="159"/>
                    <a:pt x="835" y="204"/>
                    <a:pt x="768" y="249"/>
                  </a:cubicBezTo>
                  <a:cubicBezTo>
                    <a:pt x="700" y="294"/>
                    <a:pt x="632" y="350"/>
                    <a:pt x="565" y="407"/>
                  </a:cubicBezTo>
                  <a:cubicBezTo>
                    <a:pt x="497" y="463"/>
                    <a:pt x="418" y="508"/>
                    <a:pt x="350" y="565"/>
                  </a:cubicBezTo>
                  <a:cubicBezTo>
                    <a:pt x="316" y="587"/>
                    <a:pt x="283" y="621"/>
                    <a:pt x="260" y="644"/>
                  </a:cubicBezTo>
                  <a:cubicBezTo>
                    <a:pt x="226" y="666"/>
                    <a:pt x="204" y="689"/>
                    <a:pt x="170" y="711"/>
                  </a:cubicBezTo>
                  <a:cubicBezTo>
                    <a:pt x="113" y="768"/>
                    <a:pt x="57" y="813"/>
                    <a:pt x="0" y="881"/>
                  </a:cubicBezTo>
                  <a:cubicBezTo>
                    <a:pt x="79" y="858"/>
                    <a:pt x="147" y="824"/>
                    <a:pt x="226" y="790"/>
                  </a:cubicBezTo>
                  <a:cubicBezTo>
                    <a:pt x="294" y="768"/>
                    <a:pt x="373" y="723"/>
                    <a:pt x="441" y="689"/>
                  </a:cubicBezTo>
                  <a:cubicBezTo>
                    <a:pt x="508" y="644"/>
                    <a:pt x="587" y="587"/>
                    <a:pt x="655" y="531"/>
                  </a:cubicBezTo>
                  <a:cubicBezTo>
                    <a:pt x="790" y="429"/>
                    <a:pt x="914" y="316"/>
                    <a:pt x="1027" y="181"/>
                  </a:cubicBezTo>
                  <a:cubicBezTo>
                    <a:pt x="1072" y="125"/>
                    <a:pt x="1118" y="57"/>
                    <a:pt x="116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26"/>
            <p:cNvSpPr/>
            <p:nvPr/>
          </p:nvSpPr>
          <p:spPr>
            <a:xfrm>
              <a:off x="2916200" y="2574856"/>
              <a:ext cx="240137" cy="137349"/>
            </a:xfrm>
            <a:custGeom>
              <a:rect b="b" l="l" r="r" t="t"/>
              <a:pathLst>
                <a:path extrusionOk="0" h="4002" w="6997">
                  <a:moveTo>
                    <a:pt x="2604" y="0"/>
                  </a:moveTo>
                  <a:cubicBezTo>
                    <a:pt x="2417" y="0"/>
                    <a:pt x="2223" y="12"/>
                    <a:pt x="2020" y="36"/>
                  </a:cubicBezTo>
                  <a:cubicBezTo>
                    <a:pt x="869" y="160"/>
                    <a:pt x="215" y="893"/>
                    <a:pt x="1" y="1988"/>
                  </a:cubicBezTo>
                  <a:cubicBezTo>
                    <a:pt x="339" y="2575"/>
                    <a:pt x="813" y="3071"/>
                    <a:pt x="1377" y="3443"/>
                  </a:cubicBezTo>
                  <a:cubicBezTo>
                    <a:pt x="1982" y="3815"/>
                    <a:pt x="2667" y="4002"/>
                    <a:pt x="3358" y="4002"/>
                  </a:cubicBezTo>
                  <a:cubicBezTo>
                    <a:pt x="3800" y="4002"/>
                    <a:pt x="4245" y="3925"/>
                    <a:pt x="4672" y="3771"/>
                  </a:cubicBezTo>
                  <a:cubicBezTo>
                    <a:pt x="4974" y="3659"/>
                    <a:pt x="6230" y="3037"/>
                    <a:pt x="6977" y="3037"/>
                  </a:cubicBezTo>
                  <a:cubicBezTo>
                    <a:pt x="6984" y="3037"/>
                    <a:pt x="6990" y="3037"/>
                    <a:pt x="6997" y="3037"/>
                  </a:cubicBezTo>
                  <a:lnTo>
                    <a:pt x="6015" y="1785"/>
                  </a:lnTo>
                  <a:cubicBezTo>
                    <a:pt x="5048" y="668"/>
                    <a:pt x="4028" y="0"/>
                    <a:pt x="260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26"/>
            <p:cNvSpPr/>
            <p:nvPr/>
          </p:nvSpPr>
          <p:spPr>
            <a:xfrm>
              <a:off x="3007216" y="2601351"/>
              <a:ext cx="149532" cy="105122"/>
            </a:xfrm>
            <a:custGeom>
              <a:rect b="b" l="l" r="r" t="t"/>
              <a:pathLst>
                <a:path extrusionOk="0" h="3063" w="4357">
                  <a:moveTo>
                    <a:pt x="1319" y="1"/>
                  </a:moveTo>
                  <a:cubicBezTo>
                    <a:pt x="904" y="1"/>
                    <a:pt x="920" y="353"/>
                    <a:pt x="1117" y="697"/>
                  </a:cubicBezTo>
                  <a:cubicBezTo>
                    <a:pt x="990" y="652"/>
                    <a:pt x="879" y="632"/>
                    <a:pt x="785" y="632"/>
                  </a:cubicBezTo>
                  <a:cubicBezTo>
                    <a:pt x="380" y="632"/>
                    <a:pt x="299" y="1011"/>
                    <a:pt x="666" y="1441"/>
                  </a:cubicBezTo>
                  <a:cubicBezTo>
                    <a:pt x="1" y="1754"/>
                    <a:pt x="587" y="2562"/>
                    <a:pt x="1130" y="2562"/>
                  </a:cubicBezTo>
                  <a:cubicBezTo>
                    <a:pt x="1195" y="2562"/>
                    <a:pt x="1259" y="2550"/>
                    <a:pt x="1321" y="2525"/>
                  </a:cubicBezTo>
                  <a:lnTo>
                    <a:pt x="1321" y="2525"/>
                  </a:lnTo>
                  <a:cubicBezTo>
                    <a:pt x="969" y="2897"/>
                    <a:pt x="1548" y="3063"/>
                    <a:pt x="1870" y="3063"/>
                  </a:cubicBezTo>
                  <a:cubicBezTo>
                    <a:pt x="1910" y="3063"/>
                    <a:pt x="1945" y="3060"/>
                    <a:pt x="1975" y="3055"/>
                  </a:cubicBezTo>
                  <a:cubicBezTo>
                    <a:pt x="2728" y="2946"/>
                    <a:pt x="3316" y="2219"/>
                    <a:pt x="4044" y="2219"/>
                  </a:cubicBezTo>
                  <a:cubicBezTo>
                    <a:pt x="4145" y="2219"/>
                    <a:pt x="4249" y="2234"/>
                    <a:pt x="4356" y="2265"/>
                  </a:cubicBezTo>
                  <a:lnTo>
                    <a:pt x="3984" y="1915"/>
                  </a:lnTo>
                  <a:cubicBezTo>
                    <a:pt x="3510" y="1329"/>
                    <a:pt x="3352" y="753"/>
                    <a:pt x="2731" y="358"/>
                  </a:cubicBezTo>
                  <a:cubicBezTo>
                    <a:pt x="2415" y="132"/>
                    <a:pt x="1817" y="42"/>
                    <a:pt x="1433" y="8"/>
                  </a:cubicBezTo>
                  <a:cubicBezTo>
                    <a:pt x="1392" y="3"/>
                    <a:pt x="1354" y="1"/>
                    <a:pt x="131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26"/>
            <p:cNvSpPr/>
            <p:nvPr/>
          </p:nvSpPr>
          <p:spPr>
            <a:xfrm>
              <a:off x="2907311" y="2643050"/>
              <a:ext cx="250570" cy="93213"/>
            </a:xfrm>
            <a:custGeom>
              <a:rect b="b" l="l" r="r" t="t"/>
              <a:pathLst>
                <a:path extrusionOk="0" h="2716" w="7301">
                  <a:moveTo>
                    <a:pt x="260" y="1"/>
                  </a:moveTo>
                  <a:cubicBezTo>
                    <a:pt x="260" y="23"/>
                    <a:pt x="260" y="35"/>
                    <a:pt x="248" y="57"/>
                  </a:cubicBezTo>
                  <a:cubicBezTo>
                    <a:pt x="0" y="1355"/>
                    <a:pt x="1636" y="2562"/>
                    <a:pt x="2753" y="2698"/>
                  </a:cubicBezTo>
                  <a:cubicBezTo>
                    <a:pt x="2862" y="2710"/>
                    <a:pt x="2968" y="2716"/>
                    <a:pt x="3071" y="2716"/>
                  </a:cubicBezTo>
                  <a:cubicBezTo>
                    <a:pt x="3809" y="2716"/>
                    <a:pt x="4439" y="2420"/>
                    <a:pt x="5112" y="2133"/>
                  </a:cubicBezTo>
                  <a:cubicBezTo>
                    <a:pt x="5563" y="1942"/>
                    <a:pt x="6003" y="1727"/>
                    <a:pt x="6421" y="1479"/>
                  </a:cubicBezTo>
                  <a:cubicBezTo>
                    <a:pt x="6692" y="1310"/>
                    <a:pt x="6985" y="1174"/>
                    <a:pt x="7301" y="1084"/>
                  </a:cubicBezTo>
                  <a:lnTo>
                    <a:pt x="7267" y="1050"/>
                  </a:lnTo>
                  <a:cubicBezTo>
                    <a:pt x="7260" y="1050"/>
                    <a:pt x="7254" y="1050"/>
                    <a:pt x="7247" y="1050"/>
                  </a:cubicBezTo>
                  <a:cubicBezTo>
                    <a:pt x="6489" y="1050"/>
                    <a:pt x="5233" y="1672"/>
                    <a:pt x="4931" y="1784"/>
                  </a:cubicBezTo>
                  <a:cubicBezTo>
                    <a:pt x="4504" y="1938"/>
                    <a:pt x="4059" y="2015"/>
                    <a:pt x="3617" y="2015"/>
                  </a:cubicBezTo>
                  <a:cubicBezTo>
                    <a:pt x="2928" y="2015"/>
                    <a:pt x="2246" y="1828"/>
                    <a:pt x="1648" y="1456"/>
                  </a:cubicBezTo>
                  <a:cubicBezTo>
                    <a:pt x="1083" y="1084"/>
                    <a:pt x="609" y="588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26"/>
            <p:cNvSpPr/>
            <p:nvPr/>
          </p:nvSpPr>
          <p:spPr>
            <a:xfrm>
              <a:off x="3007216" y="2662818"/>
              <a:ext cx="139820" cy="24024"/>
            </a:xfrm>
            <a:custGeom>
              <a:rect b="b" l="l" r="r" t="t"/>
              <a:pathLst>
                <a:path extrusionOk="0" h="700" w="4074">
                  <a:moveTo>
                    <a:pt x="3995" y="573"/>
                  </a:moveTo>
                  <a:lnTo>
                    <a:pt x="3995" y="573"/>
                  </a:lnTo>
                  <a:cubicBezTo>
                    <a:pt x="3989" y="582"/>
                    <a:pt x="3985" y="588"/>
                    <a:pt x="3984" y="588"/>
                  </a:cubicBezTo>
                  <a:cubicBezTo>
                    <a:pt x="3984" y="588"/>
                    <a:pt x="3984" y="588"/>
                    <a:pt x="3984" y="587"/>
                  </a:cubicBezTo>
                  <a:cubicBezTo>
                    <a:pt x="3961" y="621"/>
                    <a:pt x="3939" y="655"/>
                    <a:pt x="3927" y="689"/>
                  </a:cubicBezTo>
                  <a:cubicBezTo>
                    <a:pt x="3939" y="689"/>
                    <a:pt x="3995" y="576"/>
                    <a:pt x="3995" y="576"/>
                  </a:cubicBezTo>
                  <a:cubicBezTo>
                    <a:pt x="3995" y="576"/>
                    <a:pt x="3995" y="577"/>
                    <a:pt x="3995" y="577"/>
                  </a:cubicBezTo>
                  <a:cubicBezTo>
                    <a:pt x="3995" y="577"/>
                    <a:pt x="3995" y="575"/>
                    <a:pt x="3995" y="573"/>
                  </a:cubicBezTo>
                  <a:close/>
                  <a:moveTo>
                    <a:pt x="34" y="0"/>
                  </a:moveTo>
                  <a:cubicBezTo>
                    <a:pt x="34" y="0"/>
                    <a:pt x="0" y="91"/>
                    <a:pt x="23" y="124"/>
                  </a:cubicBezTo>
                  <a:cubicBezTo>
                    <a:pt x="45" y="147"/>
                    <a:pt x="23" y="260"/>
                    <a:pt x="68" y="294"/>
                  </a:cubicBezTo>
                  <a:cubicBezTo>
                    <a:pt x="124" y="339"/>
                    <a:pt x="192" y="373"/>
                    <a:pt x="249" y="406"/>
                  </a:cubicBezTo>
                  <a:cubicBezTo>
                    <a:pt x="339" y="452"/>
                    <a:pt x="418" y="497"/>
                    <a:pt x="508" y="531"/>
                  </a:cubicBezTo>
                  <a:cubicBezTo>
                    <a:pt x="734" y="598"/>
                    <a:pt x="971" y="643"/>
                    <a:pt x="1196" y="666"/>
                  </a:cubicBezTo>
                  <a:cubicBezTo>
                    <a:pt x="1332" y="677"/>
                    <a:pt x="1456" y="700"/>
                    <a:pt x="1591" y="700"/>
                  </a:cubicBezTo>
                  <a:cubicBezTo>
                    <a:pt x="1738" y="700"/>
                    <a:pt x="1874" y="700"/>
                    <a:pt x="2009" y="689"/>
                  </a:cubicBezTo>
                  <a:cubicBezTo>
                    <a:pt x="2280" y="655"/>
                    <a:pt x="2551" y="610"/>
                    <a:pt x="2799" y="576"/>
                  </a:cubicBezTo>
                  <a:cubicBezTo>
                    <a:pt x="2923" y="553"/>
                    <a:pt x="3047" y="531"/>
                    <a:pt x="3160" y="519"/>
                  </a:cubicBezTo>
                  <a:cubicBezTo>
                    <a:pt x="3261" y="508"/>
                    <a:pt x="3374" y="497"/>
                    <a:pt x="3476" y="497"/>
                  </a:cubicBezTo>
                  <a:cubicBezTo>
                    <a:pt x="3566" y="497"/>
                    <a:pt x="3656" y="497"/>
                    <a:pt x="3747" y="508"/>
                  </a:cubicBezTo>
                  <a:cubicBezTo>
                    <a:pt x="3826" y="508"/>
                    <a:pt x="3893" y="519"/>
                    <a:pt x="3961" y="531"/>
                  </a:cubicBezTo>
                  <a:cubicBezTo>
                    <a:pt x="3971" y="535"/>
                    <a:pt x="3984" y="540"/>
                    <a:pt x="3998" y="544"/>
                  </a:cubicBezTo>
                  <a:lnTo>
                    <a:pt x="3998" y="544"/>
                  </a:lnTo>
                  <a:cubicBezTo>
                    <a:pt x="3996" y="555"/>
                    <a:pt x="3995" y="567"/>
                    <a:pt x="3995" y="573"/>
                  </a:cubicBezTo>
                  <a:lnTo>
                    <a:pt x="3995" y="573"/>
                  </a:lnTo>
                  <a:cubicBezTo>
                    <a:pt x="4000" y="566"/>
                    <a:pt x="4005" y="557"/>
                    <a:pt x="4011" y="548"/>
                  </a:cubicBezTo>
                  <a:lnTo>
                    <a:pt x="4011" y="548"/>
                  </a:lnTo>
                  <a:cubicBezTo>
                    <a:pt x="4024" y="551"/>
                    <a:pt x="4035" y="553"/>
                    <a:pt x="4040" y="553"/>
                  </a:cubicBezTo>
                  <a:cubicBezTo>
                    <a:pt x="4051" y="553"/>
                    <a:pt x="4051" y="553"/>
                    <a:pt x="4051" y="531"/>
                  </a:cubicBezTo>
                  <a:cubicBezTo>
                    <a:pt x="4048" y="529"/>
                    <a:pt x="4044" y="527"/>
                    <a:pt x="4041" y="526"/>
                  </a:cubicBezTo>
                  <a:lnTo>
                    <a:pt x="4041" y="526"/>
                  </a:lnTo>
                  <a:cubicBezTo>
                    <a:pt x="4035" y="526"/>
                    <a:pt x="4028" y="528"/>
                    <a:pt x="4023" y="529"/>
                  </a:cubicBezTo>
                  <a:lnTo>
                    <a:pt x="4023" y="529"/>
                  </a:lnTo>
                  <a:cubicBezTo>
                    <a:pt x="4025" y="526"/>
                    <a:pt x="4027" y="523"/>
                    <a:pt x="4028" y="521"/>
                  </a:cubicBezTo>
                  <a:lnTo>
                    <a:pt x="4028" y="521"/>
                  </a:lnTo>
                  <a:cubicBezTo>
                    <a:pt x="4033" y="522"/>
                    <a:pt x="4037" y="524"/>
                    <a:pt x="4041" y="526"/>
                  </a:cubicBezTo>
                  <a:lnTo>
                    <a:pt x="4041" y="526"/>
                  </a:lnTo>
                  <a:cubicBezTo>
                    <a:pt x="4041" y="526"/>
                    <a:pt x="4042" y="526"/>
                    <a:pt x="4043" y="526"/>
                  </a:cubicBezTo>
                  <a:cubicBezTo>
                    <a:pt x="4048" y="526"/>
                    <a:pt x="4051" y="527"/>
                    <a:pt x="4051" y="531"/>
                  </a:cubicBezTo>
                  <a:cubicBezTo>
                    <a:pt x="4074" y="531"/>
                    <a:pt x="4051" y="508"/>
                    <a:pt x="4051" y="497"/>
                  </a:cubicBezTo>
                  <a:cubicBezTo>
                    <a:pt x="4051" y="495"/>
                    <a:pt x="4051" y="494"/>
                    <a:pt x="4050" y="494"/>
                  </a:cubicBezTo>
                  <a:cubicBezTo>
                    <a:pt x="4047" y="494"/>
                    <a:pt x="4038" y="506"/>
                    <a:pt x="4028" y="521"/>
                  </a:cubicBezTo>
                  <a:lnTo>
                    <a:pt x="4028" y="521"/>
                  </a:lnTo>
                  <a:cubicBezTo>
                    <a:pt x="4009" y="514"/>
                    <a:pt x="3988" y="508"/>
                    <a:pt x="3972" y="508"/>
                  </a:cubicBezTo>
                  <a:cubicBezTo>
                    <a:pt x="3905" y="485"/>
                    <a:pt x="3837" y="463"/>
                    <a:pt x="3769" y="440"/>
                  </a:cubicBezTo>
                  <a:cubicBezTo>
                    <a:pt x="3679" y="429"/>
                    <a:pt x="3577" y="418"/>
                    <a:pt x="3487" y="406"/>
                  </a:cubicBezTo>
                  <a:cubicBezTo>
                    <a:pt x="3424" y="403"/>
                    <a:pt x="3360" y="402"/>
                    <a:pt x="3297" y="402"/>
                  </a:cubicBezTo>
                  <a:cubicBezTo>
                    <a:pt x="3124" y="402"/>
                    <a:pt x="2953" y="413"/>
                    <a:pt x="2788" y="429"/>
                  </a:cubicBezTo>
                  <a:cubicBezTo>
                    <a:pt x="2528" y="463"/>
                    <a:pt x="2257" y="508"/>
                    <a:pt x="1998" y="531"/>
                  </a:cubicBezTo>
                  <a:cubicBezTo>
                    <a:pt x="1862" y="542"/>
                    <a:pt x="1738" y="542"/>
                    <a:pt x="1603" y="542"/>
                  </a:cubicBezTo>
                  <a:cubicBezTo>
                    <a:pt x="1467" y="542"/>
                    <a:pt x="1343" y="531"/>
                    <a:pt x="1219" y="519"/>
                  </a:cubicBezTo>
                  <a:cubicBezTo>
                    <a:pt x="993" y="508"/>
                    <a:pt x="768" y="474"/>
                    <a:pt x="553" y="418"/>
                  </a:cubicBezTo>
                  <a:cubicBezTo>
                    <a:pt x="463" y="384"/>
                    <a:pt x="384" y="350"/>
                    <a:pt x="305" y="316"/>
                  </a:cubicBezTo>
                  <a:cubicBezTo>
                    <a:pt x="226" y="282"/>
                    <a:pt x="192" y="215"/>
                    <a:pt x="136" y="181"/>
                  </a:cubicBezTo>
                  <a:cubicBezTo>
                    <a:pt x="91" y="158"/>
                    <a:pt x="102" y="45"/>
                    <a:pt x="79" y="34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26"/>
            <p:cNvSpPr/>
            <p:nvPr/>
          </p:nvSpPr>
          <p:spPr>
            <a:xfrm>
              <a:off x="3062197" y="2654272"/>
              <a:ext cx="77117" cy="22891"/>
            </a:xfrm>
            <a:custGeom>
              <a:rect b="b" l="l" r="r" t="t"/>
              <a:pathLst>
                <a:path extrusionOk="0" h="667" w="2247">
                  <a:moveTo>
                    <a:pt x="1" y="1"/>
                  </a:moveTo>
                  <a:cubicBezTo>
                    <a:pt x="9" y="10"/>
                    <a:pt x="20" y="17"/>
                    <a:pt x="31" y="23"/>
                  </a:cubicBezTo>
                  <a:lnTo>
                    <a:pt x="31" y="23"/>
                  </a:lnTo>
                  <a:lnTo>
                    <a:pt x="1" y="1"/>
                  </a:lnTo>
                  <a:close/>
                  <a:moveTo>
                    <a:pt x="31" y="23"/>
                  </a:moveTo>
                  <a:lnTo>
                    <a:pt x="80" y="57"/>
                  </a:lnTo>
                  <a:cubicBezTo>
                    <a:pt x="114" y="80"/>
                    <a:pt x="136" y="114"/>
                    <a:pt x="170" y="136"/>
                  </a:cubicBezTo>
                  <a:cubicBezTo>
                    <a:pt x="204" y="170"/>
                    <a:pt x="249" y="204"/>
                    <a:pt x="294" y="238"/>
                  </a:cubicBezTo>
                  <a:cubicBezTo>
                    <a:pt x="407" y="294"/>
                    <a:pt x="531" y="340"/>
                    <a:pt x="655" y="373"/>
                  </a:cubicBezTo>
                  <a:cubicBezTo>
                    <a:pt x="723" y="396"/>
                    <a:pt x="791" y="419"/>
                    <a:pt x="858" y="430"/>
                  </a:cubicBezTo>
                  <a:lnTo>
                    <a:pt x="1084" y="486"/>
                  </a:lnTo>
                  <a:cubicBezTo>
                    <a:pt x="1231" y="509"/>
                    <a:pt x="1366" y="531"/>
                    <a:pt x="1513" y="554"/>
                  </a:cubicBezTo>
                  <a:lnTo>
                    <a:pt x="1885" y="610"/>
                  </a:lnTo>
                  <a:cubicBezTo>
                    <a:pt x="1987" y="622"/>
                    <a:pt x="2088" y="655"/>
                    <a:pt x="2145" y="655"/>
                  </a:cubicBezTo>
                  <a:lnTo>
                    <a:pt x="2246" y="667"/>
                  </a:lnTo>
                  <a:lnTo>
                    <a:pt x="2156" y="622"/>
                  </a:lnTo>
                  <a:cubicBezTo>
                    <a:pt x="2077" y="588"/>
                    <a:pt x="1987" y="554"/>
                    <a:pt x="1908" y="520"/>
                  </a:cubicBezTo>
                  <a:cubicBezTo>
                    <a:pt x="1795" y="486"/>
                    <a:pt x="1671" y="441"/>
                    <a:pt x="1535" y="407"/>
                  </a:cubicBezTo>
                  <a:cubicBezTo>
                    <a:pt x="1400" y="385"/>
                    <a:pt x="1253" y="351"/>
                    <a:pt x="1118" y="328"/>
                  </a:cubicBezTo>
                  <a:cubicBezTo>
                    <a:pt x="971" y="294"/>
                    <a:pt x="824" y="272"/>
                    <a:pt x="689" y="238"/>
                  </a:cubicBezTo>
                  <a:cubicBezTo>
                    <a:pt x="621" y="227"/>
                    <a:pt x="565" y="204"/>
                    <a:pt x="497" y="193"/>
                  </a:cubicBezTo>
                  <a:lnTo>
                    <a:pt x="328" y="136"/>
                  </a:lnTo>
                  <a:cubicBezTo>
                    <a:pt x="283" y="125"/>
                    <a:pt x="238" y="114"/>
                    <a:pt x="193" y="91"/>
                  </a:cubicBezTo>
                  <a:cubicBezTo>
                    <a:pt x="159" y="80"/>
                    <a:pt x="114" y="57"/>
                    <a:pt x="91" y="46"/>
                  </a:cubicBezTo>
                  <a:cubicBezTo>
                    <a:pt x="70" y="39"/>
                    <a:pt x="49" y="32"/>
                    <a:pt x="31" y="2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26"/>
            <p:cNvSpPr/>
            <p:nvPr/>
          </p:nvSpPr>
          <p:spPr>
            <a:xfrm>
              <a:off x="3064531" y="2639961"/>
              <a:ext cx="72827" cy="34114"/>
            </a:xfrm>
            <a:custGeom>
              <a:rect b="b" l="l" r="r" t="t"/>
              <a:pathLst>
                <a:path extrusionOk="0" h="994" w="2122">
                  <a:moveTo>
                    <a:pt x="0" y="0"/>
                  </a:moveTo>
                  <a:cubicBezTo>
                    <a:pt x="0" y="1"/>
                    <a:pt x="113" y="91"/>
                    <a:pt x="294" y="226"/>
                  </a:cubicBezTo>
                  <a:cubicBezTo>
                    <a:pt x="519" y="373"/>
                    <a:pt x="756" y="508"/>
                    <a:pt x="993" y="621"/>
                  </a:cubicBezTo>
                  <a:cubicBezTo>
                    <a:pt x="1140" y="678"/>
                    <a:pt x="1276" y="734"/>
                    <a:pt x="1400" y="779"/>
                  </a:cubicBezTo>
                  <a:cubicBezTo>
                    <a:pt x="1524" y="836"/>
                    <a:pt x="1637" y="869"/>
                    <a:pt x="1761" y="903"/>
                  </a:cubicBezTo>
                  <a:cubicBezTo>
                    <a:pt x="1975" y="960"/>
                    <a:pt x="2122" y="993"/>
                    <a:pt x="2122" y="993"/>
                  </a:cubicBezTo>
                  <a:cubicBezTo>
                    <a:pt x="2122" y="993"/>
                    <a:pt x="1986" y="914"/>
                    <a:pt x="1795" y="824"/>
                  </a:cubicBezTo>
                  <a:cubicBezTo>
                    <a:pt x="1749" y="790"/>
                    <a:pt x="1693" y="768"/>
                    <a:pt x="1637" y="745"/>
                  </a:cubicBezTo>
                  <a:cubicBezTo>
                    <a:pt x="1580" y="723"/>
                    <a:pt x="1524" y="689"/>
                    <a:pt x="1456" y="655"/>
                  </a:cubicBezTo>
                  <a:cubicBezTo>
                    <a:pt x="1332" y="599"/>
                    <a:pt x="1208" y="542"/>
                    <a:pt x="1072" y="474"/>
                  </a:cubicBezTo>
                  <a:cubicBezTo>
                    <a:pt x="937" y="407"/>
                    <a:pt x="813" y="350"/>
                    <a:pt x="677" y="294"/>
                  </a:cubicBezTo>
                  <a:cubicBezTo>
                    <a:pt x="553" y="237"/>
                    <a:pt x="440" y="181"/>
                    <a:pt x="339" y="147"/>
                  </a:cubicBezTo>
                  <a:cubicBezTo>
                    <a:pt x="136" y="4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26"/>
            <p:cNvSpPr/>
            <p:nvPr/>
          </p:nvSpPr>
          <p:spPr>
            <a:xfrm>
              <a:off x="3093977" y="2445161"/>
              <a:ext cx="147576" cy="237838"/>
            </a:xfrm>
            <a:custGeom>
              <a:rect b="b" l="l" r="r" t="t"/>
              <a:pathLst>
                <a:path extrusionOk="0" h="6930" w="4300">
                  <a:moveTo>
                    <a:pt x="2370" y="1"/>
                  </a:moveTo>
                  <a:cubicBezTo>
                    <a:pt x="1241" y="395"/>
                    <a:pt x="248" y="994"/>
                    <a:pt x="90" y="2382"/>
                  </a:cubicBezTo>
                  <a:cubicBezTo>
                    <a:pt x="0" y="3307"/>
                    <a:pt x="0" y="3792"/>
                    <a:pt x="339" y="4627"/>
                  </a:cubicBezTo>
                  <a:cubicBezTo>
                    <a:pt x="542" y="5124"/>
                    <a:pt x="982" y="6297"/>
                    <a:pt x="1523" y="6816"/>
                  </a:cubicBezTo>
                  <a:cubicBezTo>
                    <a:pt x="1602" y="6850"/>
                    <a:pt x="1681" y="6895"/>
                    <a:pt x="1760" y="6929"/>
                  </a:cubicBezTo>
                  <a:cubicBezTo>
                    <a:pt x="2009" y="5925"/>
                    <a:pt x="2212" y="5722"/>
                    <a:pt x="2765" y="4920"/>
                  </a:cubicBezTo>
                  <a:cubicBezTo>
                    <a:pt x="2945" y="4661"/>
                    <a:pt x="3487" y="4232"/>
                    <a:pt x="3645" y="3973"/>
                  </a:cubicBezTo>
                  <a:cubicBezTo>
                    <a:pt x="3814" y="3736"/>
                    <a:pt x="3848" y="3544"/>
                    <a:pt x="3949" y="3262"/>
                  </a:cubicBezTo>
                  <a:cubicBezTo>
                    <a:pt x="4299" y="2280"/>
                    <a:pt x="3600" y="1095"/>
                    <a:pt x="2923" y="441"/>
                  </a:cubicBezTo>
                  <a:cubicBezTo>
                    <a:pt x="2765" y="271"/>
                    <a:pt x="2573" y="125"/>
                    <a:pt x="2370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26"/>
            <p:cNvSpPr/>
            <p:nvPr/>
          </p:nvSpPr>
          <p:spPr>
            <a:xfrm>
              <a:off x="3162514" y="2694187"/>
              <a:ext cx="3123" cy="4290"/>
            </a:xfrm>
            <a:custGeom>
              <a:rect b="b" l="l" r="r" t="t"/>
              <a:pathLst>
                <a:path extrusionOk="0" h="125" w="91">
                  <a:moveTo>
                    <a:pt x="0" y="0"/>
                  </a:moveTo>
                  <a:lnTo>
                    <a:pt x="0" y="0"/>
                  </a:lnTo>
                  <a:cubicBezTo>
                    <a:pt x="12" y="34"/>
                    <a:pt x="23" y="79"/>
                    <a:pt x="45" y="124"/>
                  </a:cubicBezTo>
                  <a:lnTo>
                    <a:pt x="91" y="23"/>
                  </a:lnTo>
                  <a:cubicBezTo>
                    <a:pt x="57" y="12"/>
                    <a:pt x="23" y="12"/>
                    <a:pt x="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26"/>
            <p:cNvSpPr/>
            <p:nvPr/>
          </p:nvSpPr>
          <p:spPr>
            <a:xfrm>
              <a:off x="3098233" y="2531098"/>
              <a:ext cx="107284" cy="151900"/>
            </a:xfrm>
            <a:custGeom>
              <a:rect b="b" l="l" r="r" t="t"/>
              <a:pathLst>
                <a:path extrusionOk="0" h="4426" w="3126">
                  <a:moveTo>
                    <a:pt x="1170" y="1"/>
                  </a:moveTo>
                  <a:cubicBezTo>
                    <a:pt x="905" y="1"/>
                    <a:pt x="934" y="335"/>
                    <a:pt x="846" y="532"/>
                  </a:cubicBezTo>
                  <a:cubicBezTo>
                    <a:pt x="739" y="371"/>
                    <a:pt x="625" y="273"/>
                    <a:pt x="514" y="273"/>
                  </a:cubicBezTo>
                  <a:cubicBezTo>
                    <a:pt x="414" y="273"/>
                    <a:pt x="316" y="351"/>
                    <a:pt x="226" y="532"/>
                  </a:cubicBezTo>
                  <a:cubicBezTo>
                    <a:pt x="90" y="825"/>
                    <a:pt x="11" y="1141"/>
                    <a:pt x="0" y="1457"/>
                  </a:cubicBezTo>
                  <a:cubicBezTo>
                    <a:pt x="57" y="1694"/>
                    <a:pt x="124" y="1909"/>
                    <a:pt x="215" y="2134"/>
                  </a:cubicBezTo>
                  <a:cubicBezTo>
                    <a:pt x="418" y="2620"/>
                    <a:pt x="858" y="3793"/>
                    <a:pt x="1399" y="4312"/>
                  </a:cubicBezTo>
                  <a:cubicBezTo>
                    <a:pt x="1478" y="4346"/>
                    <a:pt x="1557" y="4391"/>
                    <a:pt x="1636" y="4425"/>
                  </a:cubicBezTo>
                  <a:cubicBezTo>
                    <a:pt x="1885" y="3421"/>
                    <a:pt x="2088" y="3218"/>
                    <a:pt x="2641" y="2416"/>
                  </a:cubicBezTo>
                  <a:cubicBezTo>
                    <a:pt x="2753" y="2281"/>
                    <a:pt x="2878" y="2146"/>
                    <a:pt x="3013" y="2021"/>
                  </a:cubicBezTo>
                  <a:cubicBezTo>
                    <a:pt x="3092" y="1864"/>
                    <a:pt x="3126" y="1683"/>
                    <a:pt x="3092" y="1514"/>
                  </a:cubicBezTo>
                  <a:cubicBezTo>
                    <a:pt x="3043" y="1371"/>
                    <a:pt x="2963" y="1325"/>
                    <a:pt x="2869" y="1325"/>
                  </a:cubicBezTo>
                  <a:cubicBezTo>
                    <a:pt x="2747" y="1325"/>
                    <a:pt x="2600" y="1401"/>
                    <a:pt x="2460" y="1446"/>
                  </a:cubicBezTo>
                  <a:cubicBezTo>
                    <a:pt x="2494" y="1164"/>
                    <a:pt x="2765" y="588"/>
                    <a:pt x="2505" y="340"/>
                  </a:cubicBezTo>
                  <a:cubicBezTo>
                    <a:pt x="2452" y="296"/>
                    <a:pt x="2395" y="278"/>
                    <a:pt x="2337" y="278"/>
                  </a:cubicBezTo>
                  <a:cubicBezTo>
                    <a:pt x="2113" y="278"/>
                    <a:pt x="1870" y="549"/>
                    <a:pt x="1727" y="656"/>
                  </a:cubicBezTo>
                  <a:cubicBezTo>
                    <a:pt x="1602" y="521"/>
                    <a:pt x="1433" y="35"/>
                    <a:pt x="1196" y="2"/>
                  </a:cubicBezTo>
                  <a:cubicBezTo>
                    <a:pt x="1187" y="1"/>
                    <a:pt x="1178" y="1"/>
                    <a:pt x="117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26"/>
            <p:cNvSpPr/>
            <p:nvPr/>
          </p:nvSpPr>
          <p:spPr>
            <a:xfrm>
              <a:off x="3051764" y="2434453"/>
              <a:ext cx="123930" cy="244667"/>
            </a:xfrm>
            <a:custGeom>
              <a:rect b="b" l="l" r="r" t="t"/>
              <a:pathLst>
                <a:path extrusionOk="0" h="7129" w="3611">
                  <a:moveTo>
                    <a:pt x="2600" y="0"/>
                  </a:moveTo>
                  <a:cubicBezTo>
                    <a:pt x="1913" y="0"/>
                    <a:pt x="1269" y="442"/>
                    <a:pt x="790" y="1294"/>
                  </a:cubicBezTo>
                  <a:cubicBezTo>
                    <a:pt x="0" y="2682"/>
                    <a:pt x="214" y="3765"/>
                    <a:pt x="1095" y="5289"/>
                  </a:cubicBezTo>
                  <a:cubicBezTo>
                    <a:pt x="1174" y="5424"/>
                    <a:pt x="1738" y="6553"/>
                    <a:pt x="2753" y="7128"/>
                  </a:cubicBezTo>
                  <a:cubicBezTo>
                    <a:pt x="2212" y="6609"/>
                    <a:pt x="1772" y="5436"/>
                    <a:pt x="1569" y="4939"/>
                  </a:cubicBezTo>
                  <a:cubicBezTo>
                    <a:pt x="1230" y="4104"/>
                    <a:pt x="1230" y="3619"/>
                    <a:pt x="1320" y="2705"/>
                  </a:cubicBezTo>
                  <a:cubicBezTo>
                    <a:pt x="1478" y="1306"/>
                    <a:pt x="2471" y="707"/>
                    <a:pt x="3611" y="313"/>
                  </a:cubicBezTo>
                  <a:cubicBezTo>
                    <a:pt x="3273" y="103"/>
                    <a:pt x="2931" y="0"/>
                    <a:pt x="2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26"/>
            <p:cNvSpPr/>
            <p:nvPr/>
          </p:nvSpPr>
          <p:spPr>
            <a:xfrm>
              <a:off x="3124179" y="2550901"/>
              <a:ext cx="22480" cy="115041"/>
            </a:xfrm>
            <a:custGeom>
              <a:rect b="b" l="l" r="r" t="t"/>
              <a:pathLst>
                <a:path extrusionOk="0" h="3352" w="655">
                  <a:moveTo>
                    <a:pt x="158" y="0"/>
                  </a:moveTo>
                  <a:cubicBezTo>
                    <a:pt x="158" y="0"/>
                    <a:pt x="147" y="45"/>
                    <a:pt x="124" y="136"/>
                  </a:cubicBezTo>
                  <a:cubicBezTo>
                    <a:pt x="113" y="192"/>
                    <a:pt x="102" y="237"/>
                    <a:pt x="79" y="305"/>
                  </a:cubicBezTo>
                  <a:cubicBezTo>
                    <a:pt x="57" y="372"/>
                    <a:pt x="45" y="451"/>
                    <a:pt x="34" y="519"/>
                  </a:cubicBezTo>
                  <a:cubicBezTo>
                    <a:pt x="23" y="609"/>
                    <a:pt x="23" y="700"/>
                    <a:pt x="11" y="790"/>
                  </a:cubicBezTo>
                  <a:cubicBezTo>
                    <a:pt x="0" y="880"/>
                    <a:pt x="0" y="982"/>
                    <a:pt x="11" y="1083"/>
                  </a:cubicBezTo>
                  <a:cubicBezTo>
                    <a:pt x="0" y="1185"/>
                    <a:pt x="11" y="1298"/>
                    <a:pt x="23" y="1399"/>
                  </a:cubicBezTo>
                  <a:cubicBezTo>
                    <a:pt x="34" y="1512"/>
                    <a:pt x="34" y="1614"/>
                    <a:pt x="57" y="1727"/>
                  </a:cubicBezTo>
                  <a:cubicBezTo>
                    <a:pt x="79" y="1828"/>
                    <a:pt x="102" y="1941"/>
                    <a:pt x="124" y="2043"/>
                  </a:cubicBezTo>
                  <a:cubicBezTo>
                    <a:pt x="136" y="2155"/>
                    <a:pt x="169" y="2246"/>
                    <a:pt x="203" y="2347"/>
                  </a:cubicBezTo>
                  <a:cubicBezTo>
                    <a:pt x="237" y="2449"/>
                    <a:pt x="260" y="2539"/>
                    <a:pt x="294" y="2629"/>
                  </a:cubicBezTo>
                  <a:cubicBezTo>
                    <a:pt x="327" y="2720"/>
                    <a:pt x="373" y="2799"/>
                    <a:pt x="395" y="2878"/>
                  </a:cubicBezTo>
                  <a:cubicBezTo>
                    <a:pt x="429" y="2945"/>
                    <a:pt x="463" y="3013"/>
                    <a:pt x="497" y="3069"/>
                  </a:cubicBezTo>
                  <a:lnTo>
                    <a:pt x="576" y="3227"/>
                  </a:lnTo>
                  <a:cubicBezTo>
                    <a:pt x="621" y="3306"/>
                    <a:pt x="655" y="3352"/>
                    <a:pt x="655" y="3352"/>
                  </a:cubicBezTo>
                  <a:cubicBezTo>
                    <a:pt x="655" y="3352"/>
                    <a:pt x="632" y="3306"/>
                    <a:pt x="598" y="3216"/>
                  </a:cubicBezTo>
                  <a:cubicBezTo>
                    <a:pt x="576" y="3126"/>
                    <a:pt x="519" y="3002"/>
                    <a:pt x="485" y="2844"/>
                  </a:cubicBezTo>
                  <a:cubicBezTo>
                    <a:pt x="463" y="2765"/>
                    <a:pt x="429" y="2686"/>
                    <a:pt x="406" y="2595"/>
                  </a:cubicBezTo>
                  <a:cubicBezTo>
                    <a:pt x="384" y="2505"/>
                    <a:pt x="361" y="2404"/>
                    <a:pt x="339" y="2313"/>
                  </a:cubicBezTo>
                  <a:cubicBezTo>
                    <a:pt x="316" y="2212"/>
                    <a:pt x="294" y="2110"/>
                    <a:pt x="271" y="2009"/>
                  </a:cubicBezTo>
                  <a:cubicBezTo>
                    <a:pt x="248" y="1907"/>
                    <a:pt x="226" y="1806"/>
                    <a:pt x="215" y="1704"/>
                  </a:cubicBezTo>
                  <a:cubicBezTo>
                    <a:pt x="203" y="1591"/>
                    <a:pt x="181" y="1490"/>
                    <a:pt x="169" y="1388"/>
                  </a:cubicBezTo>
                  <a:cubicBezTo>
                    <a:pt x="158" y="1287"/>
                    <a:pt x="147" y="1185"/>
                    <a:pt x="147" y="1083"/>
                  </a:cubicBezTo>
                  <a:cubicBezTo>
                    <a:pt x="147" y="982"/>
                    <a:pt x="136" y="892"/>
                    <a:pt x="136" y="801"/>
                  </a:cubicBezTo>
                  <a:lnTo>
                    <a:pt x="136" y="542"/>
                  </a:lnTo>
                  <a:cubicBezTo>
                    <a:pt x="124" y="372"/>
                    <a:pt x="147" y="248"/>
                    <a:pt x="158" y="147"/>
                  </a:cubicBezTo>
                  <a:cubicBezTo>
                    <a:pt x="158" y="57"/>
                    <a:pt x="158" y="0"/>
                    <a:pt x="15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26"/>
            <p:cNvSpPr/>
            <p:nvPr/>
          </p:nvSpPr>
          <p:spPr>
            <a:xfrm>
              <a:off x="3141579" y="2528799"/>
              <a:ext cx="23303" cy="149910"/>
            </a:xfrm>
            <a:custGeom>
              <a:rect b="b" l="l" r="r" t="t"/>
              <a:pathLst>
                <a:path extrusionOk="0" h="4368" w="679">
                  <a:moveTo>
                    <a:pt x="678" y="1"/>
                  </a:moveTo>
                  <a:cubicBezTo>
                    <a:pt x="678" y="1"/>
                    <a:pt x="633" y="57"/>
                    <a:pt x="565" y="159"/>
                  </a:cubicBezTo>
                  <a:cubicBezTo>
                    <a:pt x="520" y="227"/>
                    <a:pt x="486" y="294"/>
                    <a:pt x="464" y="362"/>
                  </a:cubicBezTo>
                  <a:cubicBezTo>
                    <a:pt x="407" y="441"/>
                    <a:pt x="373" y="531"/>
                    <a:pt x="339" y="622"/>
                  </a:cubicBezTo>
                  <a:cubicBezTo>
                    <a:pt x="294" y="712"/>
                    <a:pt x="260" y="825"/>
                    <a:pt x="227" y="938"/>
                  </a:cubicBezTo>
                  <a:cubicBezTo>
                    <a:pt x="193" y="1062"/>
                    <a:pt x="159" y="1186"/>
                    <a:pt x="125" y="1310"/>
                  </a:cubicBezTo>
                  <a:cubicBezTo>
                    <a:pt x="103" y="1445"/>
                    <a:pt x="80" y="1581"/>
                    <a:pt x="57" y="1716"/>
                  </a:cubicBezTo>
                  <a:cubicBezTo>
                    <a:pt x="35" y="1852"/>
                    <a:pt x="24" y="1998"/>
                    <a:pt x="12" y="2134"/>
                  </a:cubicBezTo>
                  <a:cubicBezTo>
                    <a:pt x="12" y="2280"/>
                    <a:pt x="1" y="2416"/>
                    <a:pt x="1" y="2562"/>
                  </a:cubicBezTo>
                  <a:cubicBezTo>
                    <a:pt x="1" y="2698"/>
                    <a:pt x="12" y="2833"/>
                    <a:pt x="12" y="2969"/>
                  </a:cubicBezTo>
                  <a:cubicBezTo>
                    <a:pt x="12" y="3104"/>
                    <a:pt x="24" y="3228"/>
                    <a:pt x="46" y="3341"/>
                  </a:cubicBezTo>
                  <a:cubicBezTo>
                    <a:pt x="57" y="3465"/>
                    <a:pt x="80" y="3578"/>
                    <a:pt x="91" y="3680"/>
                  </a:cubicBezTo>
                  <a:cubicBezTo>
                    <a:pt x="103" y="3781"/>
                    <a:pt x="125" y="3871"/>
                    <a:pt x="148" y="3962"/>
                  </a:cubicBezTo>
                  <a:cubicBezTo>
                    <a:pt x="170" y="4052"/>
                    <a:pt x="182" y="4120"/>
                    <a:pt x="204" y="4187"/>
                  </a:cubicBezTo>
                  <a:cubicBezTo>
                    <a:pt x="238" y="4300"/>
                    <a:pt x="260" y="4368"/>
                    <a:pt x="260" y="4368"/>
                  </a:cubicBezTo>
                  <a:cubicBezTo>
                    <a:pt x="260" y="4368"/>
                    <a:pt x="260" y="4289"/>
                    <a:pt x="238" y="4165"/>
                  </a:cubicBezTo>
                  <a:cubicBezTo>
                    <a:pt x="215" y="4041"/>
                    <a:pt x="204" y="3871"/>
                    <a:pt x="193" y="3657"/>
                  </a:cubicBezTo>
                  <a:cubicBezTo>
                    <a:pt x="170" y="3454"/>
                    <a:pt x="159" y="3217"/>
                    <a:pt x="159" y="2957"/>
                  </a:cubicBezTo>
                  <a:cubicBezTo>
                    <a:pt x="159" y="2822"/>
                    <a:pt x="159" y="2687"/>
                    <a:pt x="159" y="2551"/>
                  </a:cubicBezTo>
                  <a:cubicBezTo>
                    <a:pt x="159" y="2427"/>
                    <a:pt x="170" y="2280"/>
                    <a:pt x="182" y="2145"/>
                  </a:cubicBezTo>
                  <a:cubicBezTo>
                    <a:pt x="193" y="2010"/>
                    <a:pt x="204" y="1863"/>
                    <a:pt x="215" y="1739"/>
                  </a:cubicBezTo>
                  <a:cubicBezTo>
                    <a:pt x="238" y="1603"/>
                    <a:pt x="249" y="1468"/>
                    <a:pt x="272" y="1344"/>
                  </a:cubicBezTo>
                  <a:cubicBezTo>
                    <a:pt x="294" y="1208"/>
                    <a:pt x="306" y="1084"/>
                    <a:pt x="339" y="971"/>
                  </a:cubicBezTo>
                  <a:cubicBezTo>
                    <a:pt x="373" y="859"/>
                    <a:pt x="396" y="746"/>
                    <a:pt x="430" y="655"/>
                  </a:cubicBezTo>
                  <a:cubicBezTo>
                    <a:pt x="452" y="554"/>
                    <a:pt x="486" y="464"/>
                    <a:pt x="520" y="385"/>
                  </a:cubicBezTo>
                  <a:cubicBezTo>
                    <a:pt x="543" y="306"/>
                    <a:pt x="565" y="238"/>
                    <a:pt x="599" y="181"/>
                  </a:cubicBezTo>
                  <a:cubicBezTo>
                    <a:pt x="644" y="69"/>
                    <a:pt x="678" y="1"/>
                    <a:pt x="67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26"/>
            <p:cNvSpPr/>
            <p:nvPr/>
          </p:nvSpPr>
          <p:spPr>
            <a:xfrm>
              <a:off x="3150125" y="2572968"/>
              <a:ext cx="19768" cy="105362"/>
            </a:xfrm>
            <a:custGeom>
              <a:rect b="b" l="l" r="r" t="t"/>
              <a:pathLst>
                <a:path extrusionOk="0" h="3070" w="576">
                  <a:moveTo>
                    <a:pt x="576" y="0"/>
                  </a:moveTo>
                  <a:cubicBezTo>
                    <a:pt x="576" y="0"/>
                    <a:pt x="553" y="34"/>
                    <a:pt x="508" y="113"/>
                  </a:cubicBezTo>
                  <a:cubicBezTo>
                    <a:pt x="485" y="158"/>
                    <a:pt x="463" y="203"/>
                    <a:pt x="429" y="260"/>
                  </a:cubicBezTo>
                  <a:cubicBezTo>
                    <a:pt x="395" y="316"/>
                    <a:pt x="373" y="373"/>
                    <a:pt x="350" y="440"/>
                  </a:cubicBezTo>
                  <a:cubicBezTo>
                    <a:pt x="316" y="508"/>
                    <a:pt x="282" y="587"/>
                    <a:pt x="260" y="666"/>
                  </a:cubicBezTo>
                  <a:cubicBezTo>
                    <a:pt x="237" y="745"/>
                    <a:pt x="215" y="835"/>
                    <a:pt x="192" y="926"/>
                  </a:cubicBezTo>
                  <a:cubicBezTo>
                    <a:pt x="169" y="1016"/>
                    <a:pt x="147" y="1117"/>
                    <a:pt x="124" y="1208"/>
                  </a:cubicBezTo>
                  <a:cubicBezTo>
                    <a:pt x="113" y="1309"/>
                    <a:pt x="90" y="1400"/>
                    <a:pt x="79" y="1501"/>
                  </a:cubicBezTo>
                  <a:cubicBezTo>
                    <a:pt x="68" y="1591"/>
                    <a:pt x="57" y="1704"/>
                    <a:pt x="34" y="1794"/>
                  </a:cubicBezTo>
                  <a:cubicBezTo>
                    <a:pt x="23" y="1885"/>
                    <a:pt x="11" y="1986"/>
                    <a:pt x="11" y="2077"/>
                  </a:cubicBezTo>
                  <a:cubicBezTo>
                    <a:pt x="0" y="2257"/>
                    <a:pt x="0" y="2426"/>
                    <a:pt x="0" y="2584"/>
                  </a:cubicBezTo>
                  <a:cubicBezTo>
                    <a:pt x="0" y="2731"/>
                    <a:pt x="23" y="2855"/>
                    <a:pt x="34" y="2934"/>
                  </a:cubicBezTo>
                  <a:cubicBezTo>
                    <a:pt x="34" y="2979"/>
                    <a:pt x="34" y="3024"/>
                    <a:pt x="45" y="3070"/>
                  </a:cubicBezTo>
                  <a:cubicBezTo>
                    <a:pt x="45" y="3070"/>
                    <a:pt x="57" y="3024"/>
                    <a:pt x="57" y="2923"/>
                  </a:cubicBezTo>
                  <a:cubicBezTo>
                    <a:pt x="68" y="2889"/>
                    <a:pt x="68" y="2833"/>
                    <a:pt x="79" y="2776"/>
                  </a:cubicBezTo>
                  <a:cubicBezTo>
                    <a:pt x="79" y="2709"/>
                    <a:pt x="90" y="2641"/>
                    <a:pt x="102" y="2573"/>
                  </a:cubicBezTo>
                  <a:cubicBezTo>
                    <a:pt x="113" y="2494"/>
                    <a:pt x="113" y="2426"/>
                    <a:pt x="124" y="2336"/>
                  </a:cubicBezTo>
                  <a:cubicBezTo>
                    <a:pt x="136" y="2257"/>
                    <a:pt x="147" y="2167"/>
                    <a:pt x="158" y="2077"/>
                  </a:cubicBezTo>
                  <a:cubicBezTo>
                    <a:pt x="181" y="1896"/>
                    <a:pt x="215" y="1704"/>
                    <a:pt x="237" y="1512"/>
                  </a:cubicBezTo>
                  <a:cubicBezTo>
                    <a:pt x="248" y="1422"/>
                    <a:pt x="271" y="1332"/>
                    <a:pt x="282" y="1230"/>
                  </a:cubicBezTo>
                  <a:cubicBezTo>
                    <a:pt x="294" y="1129"/>
                    <a:pt x="316" y="1038"/>
                    <a:pt x="339" y="948"/>
                  </a:cubicBezTo>
                  <a:cubicBezTo>
                    <a:pt x="350" y="858"/>
                    <a:pt x="361" y="779"/>
                    <a:pt x="384" y="689"/>
                  </a:cubicBezTo>
                  <a:cubicBezTo>
                    <a:pt x="406" y="610"/>
                    <a:pt x="418" y="531"/>
                    <a:pt x="440" y="463"/>
                  </a:cubicBezTo>
                  <a:cubicBezTo>
                    <a:pt x="452" y="395"/>
                    <a:pt x="474" y="316"/>
                    <a:pt x="485" y="271"/>
                  </a:cubicBezTo>
                  <a:cubicBezTo>
                    <a:pt x="508" y="215"/>
                    <a:pt x="519" y="170"/>
                    <a:pt x="542" y="124"/>
                  </a:cubicBezTo>
                  <a:cubicBezTo>
                    <a:pt x="564" y="4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26"/>
            <p:cNvSpPr/>
            <p:nvPr/>
          </p:nvSpPr>
          <p:spPr>
            <a:xfrm>
              <a:off x="3151669" y="2596581"/>
              <a:ext cx="28314" cy="81750"/>
            </a:xfrm>
            <a:custGeom>
              <a:rect b="b" l="l" r="r" t="t"/>
              <a:pathLst>
                <a:path extrusionOk="0" h="2382" w="825">
                  <a:moveTo>
                    <a:pt x="824" y="1"/>
                  </a:moveTo>
                  <a:lnTo>
                    <a:pt x="756" y="91"/>
                  </a:lnTo>
                  <a:cubicBezTo>
                    <a:pt x="711" y="170"/>
                    <a:pt x="666" y="260"/>
                    <a:pt x="621" y="339"/>
                  </a:cubicBezTo>
                  <a:cubicBezTo>
                    <a:pt x="565" y="441"/>
                    <a:pt x="497" y="576"/>
                    <a:pt x="440" y="712"/>
                  </a:cubicBezTo>
                  <a:cubicBezTo>
                    <a:pt x="373" y="847"/>
                    <a:pt x="316" y="994"/>
                    <a:pt x="260" y="1140"/>
                  </a:cubicBezTo>
                  <a:cubicBezTo>
                    <a:pt x="215" y="1298"/>
                    <a:pt x="158" y="1445"/>
                    <a:pt x="124" y="1592"/>
                  </a:cubicBezTo>
                  <a:cubicBezTo>
                    <a:pt x="102" y="1659"/>
                    <a:pt x="91" y="1727"/>
                    <a:pt x="68" y="1795"/>
                  </a:cubicBezTo>
                  <a:cubicBezTo>
                    <a:pt x="45" y="1863"/>
                    <a:pt x="45" y="1930"/>
                    <a:pt x="34" y="1998"/>
                  </a:cubicBezTo>
                  <a:cubicBezTo>
                    <a:pt x="12" y="2088"/>
                    <a:pt x="0" y="2178"/>
                    <a:pt x="0" y="2280"/>
                  </a:cubicBezTo>
                  <a:lnTo>
                    <a:pt x="0" y="2382"/>
                  </a:lnTo>
                  <a:cubicBezTo>
                    <a:pt x="0" y="2382"/>
                    <a:pt x="12" y="2348"/>
                    <a:pt x="23" y="2291"/>
                  </a:cubicBezTo>
                  <a:cubicBezTo>
                    <a:pt x="34" y="2246"/>
                    <a:pt x="34" y="2212"/>
                    <a:pt x="57" y="2167"/>
                  </a:cubicBezTo>
                  <a:cubicBezTo>
                    <a:pt x="68" y="2122"/>
                    <a:pt x="91" y="2066"/>
                    <a:pt x="113" y="2009"/>
                  </a:cubicBezTo>
                  <a:cubicBezTo>
                    <a:pt x="158" y="1896"/>
                    <a:pt x="203" y="1772"/>
                    <a:pt x="249" y="1637"/>
                  </a:cubicBezTo>
                  <a:cubicBezTo>
                    <a:pt x="305" y="1490"/>
                    <a:pt x="361" y="1355"/>
                    <a:pt x="418" y="1197"/>
                  </a:cubicBezTo>
                  <a:cubicBezTo>
                    <a:pt x="463" y="1050"/>
                    <a:pt x="519" y="903"/>
                    <a:pt x="565" y="768"/>
                  </a:cubicBezTo>
                  <a:cubicBezTo>
                    <a:pt x="610" y="621"/>
                    <a:pt x="655" y="486"/>
                    <a:pt x="700" y="373"/>
                  </a:cubicBezTo>
                  <a:cubicBezTo>
                    <a:pt x="734" y="271"/>
                    <a:pt x="768" y="170"/>
                    <a:pt x="790" y="102"/>
                  </a:cubicBezTo>
                  <a:cubicBezTo>
                    <a:pt x="802" y="68"/>
                    <a:pt x="813" y="35"/>
                    <a:pt x="82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26"/>
            <p:cNvSpPr/>
            <p:nvPr/>
          </p:nvSpPr>
          <p:spPr>
            <a:xfrm>
              <a:off x="2242258" y="1573810"/>
              <a:ext cx="709600" cy="526846"/>
            </a:xfrm>
            <a:custGeom>
              <a:rect b="b" l="l" r="r" t="t"/>
              <a:pathLst>
                <a:path extrusionOk="0" h="15351" w="20676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71" y="11239"/>
                  </a:cubicBezTo>
                  <a:cubicBezTo>
                    <a:pt x="206" y="11239"/>
                    <a:pt x="263" y="11239"/>
                    <a:pt x="217" y="11251"/>
                  </a:cubicBezTo>
                  <a:cubicBezTo>
                    <a:pt x="0" y="11294"/>
                    <a:pt x="3850" y="15351"/>
                    <a:pt x="9177" y="15351"/>
                  </a:cubicBezTo>
                  <a:cubicBezTo>
                    <a:pt x="10768" y="15351"/>
                    <a:pt x="12491" y="14989"/>
                    <a:pt x="14278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26"/>
            <p:cNvSpPr/>
            <p:nvPr/>
          </p:nvSpPr>
          <p:spPr>
            <a:xfrm>
              <a:off x="2240027" y="1569932"/>
              <a:ext cx="831505" cy="647550"/>
            </a:xfrm>
            <a:custGeom>
              <a:rect b="b" l="l" r="r" t="t"/>
              <a:pathLst>
                <a:path extrusionOk="0" h="18868" w="24228">
                  <a:moveTo>
                    <a:pt x="19240" y="124"/>
                  </a:moveTo>
                  <a:cubicBezTo>
                    <a:pt x="19770" y="2810"/>
                    <a:pt x="20741" y="10788"/>
                    <a:pt x="14343" y="14162"/>
                  </a:cubicBezTo>
                  <a:cubicBezTo>
                    <a:pt x="6579" y="18258"/>
                    <a:pt x="0" y="11431"/>
                    <a:pt x="282" y="11375"/>
                  </a:cubicBezTo>
                  <a:cubicBezTo>
                    <a:pt x="328" y="11364"/>
                    <a:pt x="271" y="11364"/>
                    <a:pt x="136" y="11352"/>
                  </a:cubicBezTo>
                  <a:lnTo>
                    <a:pt x="0" y="11431"/>
                  </a:lnTo>
                  <a:cubicBezTo>
                    <a:pt x="0" y="11431"/>
                    <a:pt x="5891" y="18867"/>
                    <a:pt x="13158" y="15561"/>
                  </a:cubicBezTo>
                  <a:cubicBezTo>
                    <a:pt x="24228" y="10528"/>
                    <a:pt x="19432" y="0"/>
                    <a:pt x="19432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26"/>
            <p:cNvSpPr/>
            <p:nvPr/>
          </p:nvSpPr>
          <p:spPr>
            <a:xfrm>
              <a:off x="2590503" y="1689606"/>
              <a:ext cx="163844" cy="102274"/>
            </a:xfrm>
            <a:custGeom>
              <a:rect b="b" l="l" r="r" t="t"/>
              <a:pathLst>
                <a:path extrusionOk="0" h="2980" w="4774">
                  <a:moveTo>
                    <a:pt x="4774" y="0"/>
                  </a:moveTo>
                  <a:lnTo>
                    <a:pt x="4774" y="0"/>
                  </a:lnTo>
                  <a:cubicBezTo>
                    <a:pt x="4480" y="79"/>
                    <a:pt x="4198" y="181"/>
                    <a:pt x="3927" y="305"/>
                  </a:cubicBezTo>
                  <a:cubicBezTo>
                    <a:pt x="3645" y="406"/>
                    <a:pt x="3363" y="542"/>
                    <a:pt x="3104" y="700"/>
                  </a:cubicBezTo>
                  <a:cubicBezTo>
                    <a:pt x="2810" y="869"/>
                    <a:pt x="2506" y="1050"/>
                    <a:pt x="2224" y="1241"/>
                  </a:cubicBezTo>
                  <a:cubicBezTo>
                    <a:pt x="1930" y="1445"/>
                    <a:pt x="1648" y="1636"/>
                    <a:pt x="1388" y="1839"/>
                  </a:cubicBezTo>
                  <a:cubicBezTo>
                    <a:pt x="1129" y="2043"/>
                    <a:pt x="869" y="2223"/>
                    <a:pt x="666" y="2392"/>
                  </a:cubicBezTo>
                  <a:cubicBezTo>
                    <a:pt x="429" y="2573"/>
                    <a:pt x="204" y="2765"/>
                    <a:pt x="1" y="2979"/>
                  </a:cubicBezTo>
                  <a:cubicBezTo>
                    <a:pt x="283" y="2889"/>
                    <a:pt x="553" y="2787"/>
                    <a:pt x="824" y="2663"/>
                  </a:cubicBezTo>
                  <a:cubicBezTo>
                    <a:pt x="1106" y="2550"/>
                    <a:pt x="1377" y="2415"/>
                    <a:pt x="1637" y="2257"/>
                  </a:cubicBezTo>
                  <a:cubicBezTo>
                    <a:pt x="1930" y="2099"/>
                    <a:pt x="2235" y="1907"/>
                    <a:pt x="2528" y="1704"/>
                  </a:cubicBezTo>
                  <a:cubicBezTo>
                    <a:pt x="2822" y="1512"/>
                    <a:pt x="3115" y="1320"/>
                    <a:pt x="3375" y="1117"/>
                  </a:cubicBezTo>
                  <a:cubicBezTo>
                    <a:pt x="3510" y="1016"/>
                    <a:pt x="3623" y="914"/>
                    <a:pt x="3747" y="824"/>
                  </a:cubicBezTo>
                  <a:cubicBezTo>
                    <a:pt x="3871" y="745"/>
                    <a:pt x="3984" y="655"/>
                    <a:pt x="4085" y="576"/>
                  </a:cubicBezTo>
                  <a:cubicBezTo>
                    <a:pt x="4322" y="395"/>
                    <a:pt x="4559" y="203"/>
                    <a:pt x="4774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26"/>
            <p:cNvSpPr/>
            <p:nvPr/>
          </p:nvSpPr>
          <p:spPr>
            <a:xfrm>
              <a:off x="2744634" y="1682639"/>
              <a:ext cx="56182" cy="39399"/>
            </a:xfrm>
            <a:custGeom>
              <a:rect b="b" l="l" r="r" t="t"/>
              <a:pathLst>
                <a:path extrusionOk="0" h="1148" w="1637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1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26"/>
            <p:cNvSpPr/>
            <p:nvPr/>
          </p:nvSpPr>
          <p:spPr>
            <a:xfrm>
              <a:off x="1977445" y="267145"/>
              <a:ext cx="295152" cy="246349"/>
            </a:xfrm>
            <a:custGeom>
              <a:rect b="b" l="l" r="r" t="t"/>
              <a:pathLst>
                <a:path extrusionOk="0" h="7178" w="8600">
                  <a:moveTo>
                    <a:pt x="2675" y="0"/>
                  </a:moveTo>
                  <a:lnTo>
                    <a:pt x="1" y="271"/>
                  </a:lnTo>
                  <a:lnTo>
                    <a:pt x="12" y="5191"/>
                  </a:lnTo>
                  <a:lnTo>
                    <a:pt x="3138" y="4999"/>
                  </a:lnTo>
                  <a:lnTo>
                    <a:pt x="8599" y="7177"/>
                  </a:lnTo>
                  <a:lnTo>
                    <a:pt x="8599" y="7177"/>
                  </a:lnTo>
                  <a:lnTo>
                    <a:pt x="8509" y="5767"/>
                  </a:lnTo>
                  <a:lnTo>
                    <a:pt x="2675" y="0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26"/>
            <p:cNvSpPr/>
            <p:nvPr/>
          </p:nvSpPr>
          <p:spPr>
            <a:xfrm>
              <a:off x="1977822" y="438711"/>
              <a:ext cx="323020" cy="1007326"/>
            </a:xfrm>
            <a:custGeom>
              <a:rect b="b" l="l" r="r" t="t"/>
              <a:pathLst>
                <a:path extrusionOk="0" h="29351" w="9412">
                  <a:moveTo>
                    <a:pt x="3127" y="0"/>
                  </a:moveTo>
                  <a:lnTo>
                    <a:pt x="1" y="192"/>
                  </a:lnTo>
                  <a:lnTo>
                    <a:pt x="1" y="6884"/>
                  </a:lnTo>
                  <a:lnTo>
                    <a:pt x="1" y="28933"/>
                  </a:lnTo>
                  <a:lnTo>
                    <a:pt x="328" y="29350"/>
                  </a:lnTo>
                  <a:lnTo>
                    <a:pt x="1039" y="29023"/>
                  </a:lnTo>
                  <a:lnTo>
                    <a:pt x="9412" y="14512"/>
                  </a:lnTo>
                  <a:lnTo>
                    <a:pt x="9107" y="9942"/>
                  </a:lnTo>
                  <a:lnTo>
                    <a:pt x="8588" y="2178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26"/>
            <p:cNvSpPr/>
            <p:nvPr/>
          </p:nvSpPr>
          <p:spPr>
            <a:xfrm>
              <a:off x="1977822" y="439088"/>
              <a:ext cx="312587" cy="341209"/>
            </a:xfrm>
            <a:custGeom>
              <a:rect b="b" l="l" r="r" t="t"/>
              <a:pathLst>
                <a:path extrusionOk="0" h="9942" w="9108">
                  <a:moveTo>
                    <a:pt x="3127" y="1"/>
                  </a:moveTo>
                  <a:lnTo>
                    <a:pt x="1" y="192"/>
                  </a:lnTo>
                  <a:lnTo>
                    <a:pt x="1" y="6895"/>
                  </a:lnTo>
                  <a:cubicBezTo>
                    <a:pt x="892" y="6963"/>
                    <a:pt x="1761" y="7256"/>
                    <a:pt x="2246" y="7685"/>
                  </a:cubicBezTo>
                  <a:lnTo>
                    <a:pt x="9107" y="9942"/>
                  </a:lnTo>
                  <a:lnTo>
                    <a:pt x="8588" y="2178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26"/>
            <p:cNvSpPr/>
            <p:nvPr/>
          </p:nvSpPr>
          <p:spPr>
            <a:xfrm>
              <a:off x="1989079" y="441422"/>
              <a:ext cx="938789" cy="1004615"/>
            </a:xfrm>
            <a:custGeom>
              <a:rect b="b" l="l" r="r" t="t"/>
              <a:pathLst>
                <a:path extrusionOk="0" h="29272" w="27354">
                  <a:moveTo>
                    <a:pt x="1986" y="0"/>
                  </a:moveTo>
                  <a:lnTo>
                    <a:pt x="1501" y="7188"/>
                  </a:lnTo>
                  <a:lnTo>
                    <a:pt x="34" y="28854"/>
                  </a:lnTo>
                  <a:lnTo>
                    <a:pt x="0" y="29271"/>
                  </a:lnTo>
                  <a:lnTo>
                    <a:pt x="339" y="29192"/>
                  </a:lnTo>
                  <a:lnTo>
                    <a:pt x="15764" y="25130"/>
                  </a:lnTo>
                  <a:lnTo>
                    <a:pt x="27353" y="22095"/>
                  </a:lnTo>
                  <a:cubicBezTo>
                    <a:pt x="24577" y="14162"/>
                    <a:pt x="18946" y="7233"/>
                    <a:pt x="10190" y="3047"/>
                  </a:cubicBezTo>
                  <a:cubicBezTo>
                    <a:pt x="7561" y="1772"/>
                    <a:pt x="4819" y="745"/>
                    <a:pt x="1986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26"/>
            <p:cNvSpPr/>
            <p:nvPr/>
          </p:nvSpPr>
          <p:spPr>
            <a:xfrm>
              <a:off x="2057616" y="267145"/>
              <a:ext cx="1000737" cy="932200"/>
            </a:xfrm>
            <a:custGeom>
              <a:rect b="b" l="l" r="r" t="t"/>
              <a:pathLst>
                <a:path extrusionOk="0" h="27162" w="29159">
                  <a:moveTo>
                    <a:pt x="339" y="0"/>
                  </a:moveTo>
                  <a:lnTo>
                    <a:pt x="0" y="5078"/>
                  </a:lnTo>
                  <a:cubicBezTo>
                    <a:pt x="2822" y="5823"/>
                    <a:pt x="5564" y="6839"/>
                    <a:pt x="8193" y="8114"/>
                  </a:cubicBezTo>
                  <a:cubicBezTo>
                    <a:pt x="16938" y="12300"/>
                    <a:pt x="22580" y="19229"/>
                    <a:pt x="25356" y="27161"/>
                  </a:cubicBezTo>
                  <a:lnTo>
                    <a:pt x="29159" y="26157"/>
                  </a:lnTo>
                  <a:cubicBezTo>
                    <a:pt x="27816" y="22659"/>
                    <a:pt x="26033" y="19330"/>
                    <a:pt x="23878" y="16261"/>
                  </a:cubicBezTo>
                  <a:cubicBezTo>
                    <a:pt x="23878" y="16261"/>
                    <a:pt x="14681" y="3092"/>
                    <a:pt x="339" y="0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26"/>
            <p:cNvSpPr/>
            <p:nvPr/>
          </p:nvSpPr>
          <p:spPr>
            <a:xfrm>
              <a:off x="2040559" y="441422"/>
              <a:ext cx="887309" cy="862084"/>
            </a:xfrm>
            <a:custGeom>
              <a:rect b="b" l="l" r="r" t="t"/>
              <a:pathLst>
                <a:path extrusionOk="0" h="25119" w="25854">
                  <a:moveTo>
                    <a:pt x="486" y="0"/>
                  </a:moveTo>
                  <a:lnTo>
                    <a:pt x="1" y="7188"/>
                  </a:lnTo>
                  <a:cubicBezTo>
                    <a:pt x="57" y="7233"/>
                    <a:pt x="125" y="7290"/>
                    <a:pt x="182" y="7335"/>
                  </a:cubicBezTo>
                  <a:cubicBezTo>
                    <a:pt x="2529" y="9660"/>
                    <a:pt x="2404" y="12548"/>
                    <a:pt x="6038" y="13146"/>
                  </a:cubicBezTo>
                  <a:cubicBezTo>
                    <a:pt x="9514" y="13857"/>
                    <a:pt x="14422" y="12289"/>
                    <a:pt x="16228" y="16814"/>
                  </a:cubicBezTo>
                  <a:cubicBezTo>
                    <a:pt x="17311" y="19748"/>
                    <a:pt x="15302" y="22445"/>
                    <a:pt x="14264" y="25119"/>
                  </a:cubicBezTo>
                  <a:lnTo>
                    <a:pt x="25853" y="22072"/>
                  </a:lnTo>
                  <a:cubicBezTo>
                    <a:pt x="23077" y="14151"/>
                    <a:pt x="17446" y="7222"/>
                    <a:pt x="8690" y="3036"/>
                  </a:cubicBezTo>
                  <a:cubicBezTo>
                    <a:pt x="6061" y="1761"/>
                    <a:pt x="3319" y="745"/>
                    <a:pt x="486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26"/>
            <p:cNvSpPr/>
            <p:nvPr/>
          </p:nvSpPr>
          <p:spPr>
            <a:xfrm>
              <a:off x="2069216" y="267145"/>
              <a:ext cx="989549" cy="897743"/>
            </a:xfrm>
            <a:custGeom>
              <a:rect b="b" l="l" r="r" t="t"/>
              <a:pathLst>
                <a:path extrusionOk="0" h="26158" w="28833">
                  <a:moveTo>
                    <a:pt x="1" y="0"/>
                  </a:moveTo>
                  <a:lnTo>
                    <a:pt x="441" y="113"/>
                  </a:lnTo>
                  <a:cubicBezTo>
                    <a:pt x="723" y="192"/>
                    <a:pt x="1152" y="283"/>
                    <a:pt x="1682" y="452"/>
                  </a:cubicBezTo>
                  <a:lnTo>
                    <a:pt x="2551" y="723"/>
                  </a:lnTo>
                  <a:cubicBezTo>
                    <a:pt x="2867" y="824"/>
                    <a:pt x="3206" y="948"/>
                    <a:pt x="3567" y="1072"/>
                  </a:cubicBezTo>
                  <a:cubicBezTo>
                    <a:pt x="4289" y="1343"/>
                    <a:pt x="5101" y="1671"/>
                    <a:pt x="5959" y="2054"/>
                  </a:cubicBezTo>
                  <a:cubicBezTo>
                    <a:pt x="6817" y="2438"/>
                    <a:pt x="7742" y="2889"/>
                    <a:pt x="8690" y="3420"/>
                  </a:cubicBezTo>
                  <a:cubicBezTo>
                    <a:pt x="9626" y="3950"/>
                    <a:pt x="10597" y="4537"/>
                    <a:pt x="11590" y="5202"/>
                  </a:cubicBezTo>
                  <a:cubicBezTo>
                    <a:pt x="13632" y="6579"/>
                    <a:pt x="15562" y="8114"/>
                    <a:pt x="17367" y="9784"/>
                  </a:cubicBezTo>
                  <a:cubicBezTo>
                    <a:pt x="19184" y="11454"/>
                    <a:pt x="20865" y="13259"/>
                    <a:pt x="22411" y="15178"/>
                  </a:cubicBezTo>
                  <a:cubicBezTo>
                    <a:pt x="23122" y="16069"/>
                    <a:pt x="23777" y="16983"/>
                    <a:pt x="24386" y="17942"/>
                  </a:cubicBezTo>
                  <a:cubicBezTo>
                    <a:pt x="24984" y="18845"/>
                    <a:pt x="25503" y="19725"/>
                    <a:pt x="25977" y="20538"/>
                  </a:cubicBezTo>
                  <a:cubicBezTo>
                    <a:pt x="26462" y="21350"/>
                    <a:pt x="26869" y="22106"/>
                    <a:pt x="27230" y="22794"/>
                  </a:cubicBezTo>
                  <a:cubicBezTo>
                    <a:pt x="27399" y="23133"/>
                    <a:pt x="27568" y="23449"/>
                    <a:pt x="27715" y="23754"/>
                  </a:cubicBezTo>
                  <a:cubicBezTo>
                    <a:pt x="27862" y="24047"/>
                    <a:pt x="27986" y="24329"/>
                    <a:pt x="28110" y="24577"/>
                  </a:cubicBezTo>
                  <a:cubicBezTo>
                    <a:pt x="28358" y="25074"/>
                    <a:pt x="28516" y="25469"/>
                    <a:pt x="28640" y="25740"/>
                  </a:cubicBezTo>
                  <a:cubicBezTo>
                    <a:pt x="28764" y="26022"/>
                    <a:pt x="28832" y="26157"/>
                    <a:pt x="28832" y="26157"/>
                  </a:cubicBezTo>
                  <a:cubicBezTo>
                    <a:pt x="28832" y="26157"/>
                    <a:pt x="28776" y="26010"/>
                    <a:pt x="28685" y="25728"/>
                  </a:cubicBezTo>
                  <a:cubicBezTo>
                    <a:pt x="28584" y="25446"/>
                    <a:pt x="28437" y="25040"/>
                    <a:pt x="28245" y="24521"/>
                  </a:cubicBezTo>
                  <a:cubicBezTo>
                    <a:pt x="28042" y="24002"/>
                    <a:pt x="27794" y="23370"/>
                    <a:pt x="27467" y="22670"/>
                  </a:cubicBezTo>
                  <a:cubicBezTo>
                    <a:pt x="27140" y="21971"/>
                    <a:pt x="26756" y="21192"/>
                    <a:pt x="26316" y="20346"/>
                  </a:cubicBezTo>
                  <a:cubicBezTo>
                    <a:pt x="25876" y="19499"/>
                    <a:pt x="25345" y="18619"/>
                    <a:pt x="24770" y="17694"/>
                  </a:cubicBezTo>
                  <a:cubicBezTo>
                    <a:pt x="24160" y="16712"/>
                    <a:pt x="23506" y="15776"/>
                    <a:pt x="22795" y="14873"/>
                  </a:cubicBezTo>
                  <a:cubicBezTo>
                    <a:pt x="21227" y="12943"/>
                    <a:pt x="19511" y="11127"/>
                    <a:pt x="17672" y="9457"/>
                  </a:cubicBezTo>
                  <a:cubicBezTo>
                    <a:pt x="16735" y="8599"/>
                    <a:pt x="15765" y="7775"/>
                    <a:pt x="14772" y="7008"/>
                  </a:cubicBezTo>
                  <a:cubicBezTo>
                    <a:pt x="13790" y="6241"/>
                    <a:pt x="12786" y="5541"/>
                    <a:pt x="11782" y="4898"/>
                  </a:cubicBezTo>
                  <a:cubicBezTo>
                    <a:pt x="10777" y="4255"/>
                    <a:pt x="9784" y="3668"/>
                    <a:pt x="8814" y="3160"/>
                  </a:cubicBezTo>
                  <a:cubicBezTo>
                    <a:pt x="7855" y="2652"/>
                    <a:pt x="6918" y="2212"/>
                    <a:pt x="6038" y="1840"/>
                  </a:cubicBezTo>
                  <a:cubicBezTo>
                    <a:pt x="5169" y="1479"/>
                    <a:pt x="4345" y="1174"/>
                    <a:pt x="3612" y="937"/>
                  </a:cubicBezTo>
                  <a:cubicBezTo>
                    <a:pt x="3251" y="824"/>
                    <a:pt x="2901" y="711"/>
                    <a:pt x="2585" y="610"/>
                  </a:cubicBezTo>
                  <a:lnTo>
                    <a:pt x="1694" y="373"/>
                  </a:lnTo>
                  <a:cubicBezTo>
                    <a:pt x="1163" y="237"/>
                    <a:pt x="723" y="158"/>
                    <a:pt x="441" y="9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26"/>
            <p:cNvSpPr/>
            <p:nvPr/>
          </p:nvSpPr>
          <p:spPr>
            <a:xfrm>
              <a:off x="2055694" y="994454"/>
              <a:ext cx="32947" cy="108074"/>
            </a:xfrm>
            <a:custGeom>
              <a:rect b="b" l="l" r="r" t="t"/>
              <a:pathLst>
                <a:path extrusionOk="0" h="3149" w="960">
                  <a:moveTo>
                    <a:pt x="948" y="0"/>
                  </a:moveTo>
                  <a:lnTo>
                    <a:pt x="948" y="0"/>
                  </a:lnTo>
                  <a:cubicBezTo>
                    <a:pt x="846" y="147"/>
                    <a:pt x="745" y="293"/>
                    <a:pt x="666" y="451"/>
                  </a:cubicBezTo>
                  <a:cubicBezTo>
                    <a:pt x="497" y="801"/>
                    <a:pt x="361" y="1151"/>
                    <a:pt x="271" y="1523"/>
                  </a:cubicBezTo>
                  <a:cubicBezTo>
                    <a:pt x="226" y="1715"/>
                    <a:pt x="169" y="1907"/>
                    <a:pt x="135" y="2099"/>
                  </a:cubicBezTo>
                  <a:cubicBezTo>
                    <a:pt x="113" y="2280"/>
                    <a:pt x="79" y="2460"/>
                    <a:pt x="45" y="2618"/>
                  </a:cubicBezTo>
                  <a:cubicBezTo>
                    <a:pt x="11" y="2787"/>
                    <a:pt x="0" y="2968"/>
                    <a:pt x="0" y="3148"/>
                  </a:cubicBezTo>
                  <a:cubicBezTo>
                    <a:pt x="113" y="3013"/>
                    <a:pt x="226" y="2866"/>
                    <a:pt x="316" y="2720"/>
                  </a:cubicBezTo>
                  <a:cubicBezTo>
                    <a:pt x="508" y="2381"/>
                    <a:pt x="643" y="2020"/>
                    <a:pt x="734" y="1648"/>
                  </a:cubicBezTo>
                  <a:cubicBezTo>
                    <a:pt x="835" y="1287"/>
                    <a:pt x="891" y="914"/>
                    <a:pt x="937" y="530"/>
                  </a:cubicBezTo>
                  <a:cubicBezTo>
                    <a:pt x="959" y="361"/>
                    <a:pt x="959" y="181"/>
                    <a:pt x="948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26"/>
            <p:cNvSpPr/>
            <p:nvPr/>
          </p:nvSpPr>
          <p:spPr>
            <a:xfrm>
              <a:off x="2047938" y="758985"/>
              <a:ext cx="27147" cy="274217"/>
            </a:xfrm>
            <a:custGeom>
              <a:rect b="b" l="l" r="r" t="t"/>
              <a:pathLst>
                <a:path extrusionOk="0" h="7990" w="791">
                  <a:moveTo>
                    <a:pt x="790" y="0"/>
                  </a:moveTo>
                  <a:cubicBezTo>
                    <a:pt x="790" y="0"/>
                    <a:pt x="745" y="113"/>
                    <a:pt x="689" y="339"/>
                  </a:cubicBezTo>
                  <a:cubicBezTo>
                    <a:pt x="644" y="553"/>
                    <a:pt x="553" y="858"/>
                    <a:pt x="486" y="1230"/>
                  </a:cubicBezTo>
                  <a:cubicBezTo>
                    <a:pt x="440" y="1411"/>
                    <a:pt x="384" y="1614"/>
                    <a:pt x="361" y="1828"/>
                  </a:cubicBezTo>
                  <a:cubicBezTo>
                    <a:pt x="339" y="2043"/>
                    <a:pt x="305" y="2268"/>
                    <a:pt x="282" y="2505"/>
                  </a:cubicBezTo>
                  <a:cubicBezTo>
                    <a:pt x="226" y="2968"/>
                    <a:pt x="170" y="3476"/>
                    <a:pt x="147" y="3972"/>
                  </a:cubicBezTo>
                  <a:cubicBezTo>
                    <a:pt x="113" y="4469"/>
                    <a:pt x="91" y="4977"/>
                    <a:pt x="79" y="5439"/>
                  </a:cubicBezTo>
                  <a:cubicBezTo>
                    <a:pt x="68" y="5676"/>
                    <a:pt x="57" y="5902"/>
                    <a:pt x="45" y="6116"/>
                  </a:cubicBezTo>
                  <a:cubicBezTo>
                    <a:pt x="34" y="6331"/>
                    <a:pt x="23" y="6534"/>
                    <a:pt x="23" y="6726"/>
                  </a:cubicBezTo>
                  <a:cubicBezTo>
                    <a:pt x="0" y="7098"/>
                    <a:pt x="0" y="7425"/>
                    <a:pt x="0" y="7640"/>
                  </a:cubicBezTo>
                  <a:cubicBezTo>
                    <a:pt x="0" y="7854"/>
                    <a:pt x="12" y="7990"/>
                    <a:pt x="12" y="7990"/>
                  </a:cubicBezTo>
                  <a:cubicBezTo>
                    <a:pt x="12" y="7990"/>
                    <a:pt x="45" y="7865"/>
                    <a:pt x="102" y="7651"/>
                  </a:cubicBezTo>
                  <a:cubicBezTo>
                    <a:pt x="147" y="7425"/>
                    <a:pt x="226" y="7121"/>
                    <a:pt x="294" y="6748"/>
                  </a:cubicBezTo>
                  <a:cubicBezTo>
                    <a:pt x="350" y="6387"/>
                    <a:pt x="440" y="5947"/>
                    <a:pt x="497" y="5484"/>
                  </a:cubicBezTo>
                  <a:cubicBezTo>
                    <a:pt x="542" y="5011"/>
                    <a:pt x="598" y="4514"/>
                    <a:pt x="621" y="4006"/>
                  </a:cubicBezTo>
                  <a:cubicBezTo>
                    <a:pt x="655" y="3498"/>
                    <a:pt x="689" y="3013"/>
                    <a:pt x="700" y="2539"/>
                  </a:cubicBezTo>
                  <a:cubicBezTo>
                    <a:pt x="700" y="2302"/>
                    <a:pt x="700" y="2077"/>
                    <a:pt x="711" y="1862"/>
                  </a:cubicBezTo>
                  <a:cubicBezTo>
                    <a:pt x="734" y="1648"/>
                    <a:pt x="745" y="1445"/>
                    <a:pt x="756" y="1264"/>
                  </a:cubicBezTo>
                  <a:cubicBezTo>
                    <a:pt x="779" y="892"/>
                    <a:pt x="790" y="576"/>
                    <a:pt x="790" y="350"/>
                  </a:cubicBezTo>
                  <a:lnTo>
                    <a:pt x="790" y="0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26"/>
            <p:cNvSpPr/>
            <p:nvPr/>
          </p:nvSpPr>
          <p:spPr>
            <a:xfrm>
              <a:off x="2164901" y="914660"/>
              <a:ext cx="142531" cy="198713"/>
            </a:xfrm>
            <a:custGeom>
              <a:rect b="b" l="l" r="r" t="t"/>
              <a:pathLst>
                <a:path extrusionOk="0" h="5790" w="4153">
                  <a:moveTo>
                    <a:pt x="4153" y="1"/>
                  </a:moveTo>
                  <a:cubicBezTo>
                    <a:pt x="4153" y="1"/>
                    <a:pt x="3825" y="305"/>
                    <a:pt x="3374" y="802"/>
                  </a:cubicBezTo>
                  <a:cubicBezTo>
                    <a:pt x="3160" y="1050"/>
                    <a:pt x="2900" y="1355"/>
                    <a:pt x="2629" y="1682"/>
                  </a:cubicBezTo>
                  <a:cubicBezTo>
                    <a:pt x="2370" y="2009"/>
                    <a:pt x="2088" y="2359"/>
                    <a:pt x="1828" y="2720"/>
                  </a:cubicBezTo>
                  <a:cubicBezTo>
                    <a:pt x="1320" y="3454"/>
                    <a:pt x="858" y="4221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73"/>
                    <a:pt x="745" y="4954"/>
                  </a:cubicBezTo>
                  <a:cubicBezTo>
                    <a:pt x="1174" y="4435"/>
                    <a:pt x="1715" y="3724"/>
                    <a:pt x="2223" y="2991"/>
                  </a:cubicBezTo>
                  <a:cubicBezTo>
                    <a:pt x="2471" y="2618"/>
                    <a:pt x="2731" y="2269"/>
                    <a:pt x="2968" y="1930"/>
                  </a:cubicBezTo>
                  <a:cubicBezTo>
                    <a:pt x="3205" y="1592"/>
                    <a:pt x="3419" y="1264"/>
                    <a:pt x="3589" y="982"/>
                  </a:cubicBezTo>
                  <a:cubicBezTo>
                    <a:pt x="3950" y="407"/>
                    <a:pt x="4153" y="1"/>
                    <a:pt x="4153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26"/>
            <p:cNvSpPr/>
            <p:nvPr/>
          </p:nvSpPr>
          <p:spPr>
            <a:xfrm>
              <a:off x="2329877" y="1204355"/>
              <a:ext cx="279639" cy="116208"/>
            </a:xfrm>
            <a:custGeom>
              <a:rect b="b" l="l" r="r" t="t"/>
              <a:pathLst>
                <a:path extrusionOk="0" h="3386" w="8148">
                  <a:moveTo>
                    <a:pt x="8147" y="0"/>
                  </a:moveTo>
                  <a:cubicBezTo>
                    <a:pt x="8147" y="0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6"/>
                  </a:cubicBezTo>
                  <a:cubicBezTo>
                    <a:pt x="6026" y="666"/>
                    <a:pt x="4999" y="1050"/>
                    <a:pt x="3984" y="1467"/>
                  </a:cubicBezTo>
                  <a:cubicBezTo>
                    <a:pt x="2957" y="1896"/>
                    <a:pt x="1964" y="2359"/>
                    <a:pt x="1219" y="2720"/>
                  </a:cubicBezTo>
                  <a:cubicBezTo>
                    <a:pt x="847" y="2911"/>
                    <a:pt x="553" y="3069"/>
                    <a:pt x="339" y="3194"/>
                  </a:cubicBezTo>
                  <a:cubicBezTo>
                    <a:pt x="124" y="3306"/>
                    <a:pt x="0" y="3385"/>
                    <a:pt x="0" y="3385"/>
                  </a:cubicBezTo>
                  <a:cubicBezTo>
                    <a:pt x="0" y="3385"/>
                    <a:pt x="136" y="3352"/>
                    <a:pt x="373" y="3284"/>
                  </a:cubicBezTo>
                  <a:cubicBezTo>
                    <a:pt x="598" y="3205"/>
                    <a:pt x="937" y="3115"/>
                    <a:pt x="1321" y="2979"/>
                  </a:cubicBezTo>
                  <a:cubicBezTo>
                    <a:pt x="2110" y="2720"/>
                    <a:pt x="3149" y="2336"/>
                    <a:pt x="4164" y="1918"/>
                  </a:cubicBezTo>
                  <a:cubicBezTo>
                    <a:pt x="5180" y="1490"/>
                    <a:pt x="6184" y="1027"/>
                    <a:pt x="6929" y="666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79"/>
                    <a:pt x="8147" y="0"/>
                    <a:pt x="8147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26"/>
            <p:cNvSpPr/>
            <p:nvPr/>
          </p:nvSpPr>
          <p:spPr>
            <a:xfrm>
              <a:off x="2202069" y="538616"/>
              <a:ext cx="70116" cy="203346"/>
            </a:xfrm>
            <a:custGeom>
              <a:rect b="b" l="l" r="r" t="t"/>
              <a:pathLst>
                <a:path extrusionOk="0" h="5925" w="2043">
                  <a:moveTo>
                    <a:pt x="2043" y="1"/>
                  </a:moveTo>
                  <a:cubicBezTo>
                    <a:pt x="2043" y="1"/>
                    <a:pt x="1817" y="339"/>
                    <a:pt x="1569" y="870"/>
                  </a:cubicBezTo>
                  <a:cubicBezTo>
                    <a:pt x="1309" y="1400"/>
                    <a:pt x="1005" y="2122"/>
                    <a:pt x="734" y="2856"/>
                  </a:cubicBezTo>
                  <a:cubicBezTo>
                    <a:pt x="497" y="3612"/>
                    <a:pt x="294" y="4368"/>
                    <a:pt x="170" y="4943"/>
                  </a:cubicBezTo>
                  <a:cubicBezTo>
                    <a:pt x="91" y="5270"/>
                    <a:pt x="34" y="5598"/>
                    <a:pt x="0" y="5925"/>
                  </a:cubicBezTo>
                  <a:cubicBezTo>
                    <a:pt x="0" y="5925"/>
                    <a:pt x="192" y="5575"/>
                    <a:pt x="429" y="5033"/>
                  </a:cubicBezTo>
                  <a:cubicBezTo>
                    <a:pt x="666" y="4492"/>
                    <a:pt x="948" y="3770"/>
                    <a:pt x="1185" y="3025"/>
                  </a:cubicBezTo>
                  <a:cubicBezTo>
                    <a:pt x="1309" y="2652"/>
                    <a:pt x="1434" y="2280"/>
                    <a:pt x="1558" y="1930"/>
                  </a:cubicBezTo>
                  <a:cubicBezTo>
                    <a:pt x="1671" y="1580"/>
                    <a:pt x="1761" y="1253"/>
                    <a:pt x="1840" y="971"/>
                  </a:cubicBezTo>
                  <a:cubicBezTo>
                    <a:pt x="1986" y="396"/>
                    <a:pt x="2043" y="1"/>
                    <a:pt x="2043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26"/>
            <p:cNvSpPr/>
            <p:nvPr/>
          </p:nvSpPr>
          <p:spPr>
            <a:xfrm>
              <a:off x="2404214" y="879036"/>
              <a:ext cx="277717" cy="192501"/>
            </a:xfrm>
            <a:custGeom>
              <a:rect b="b" l="l" r="r" t="t"/>
              <a:pathLst>
                <a:path extrusionOk="0" h="5609" w="8092">
                  <a:moveTo>
                    <a:pt x="8092" y="0"/>
                  </a:moveTo>
                  <a:cubicBezTo>
                    <a:pt x="8092" y="0"/>
                    <a:pt x="7956" y="68"/>
                    <a:pt x="7719" y="204"/>
                  </a:cubicBezTo>
                  <a:cubicBezTo>
                    <a:pt x="7494" y="339"/>
                    <a:pt x="7155" y="520"/>
                    <a:pt x="6760" y="768"/>
                  </a:cubicBezTo>
                  <a:cubicBezTo>
                    <a:pt x="5981" y="1253"/>
                    <a:pt x="4955" y="1930"/>
                    <a:pt x="3950" y="2630"/>
                  </a:cubicBezTo>
                  <a:cubicBezTo>
                    <a:pt x="3454" y="2991"/>
                    <a:pt x="2946" y="3341"/>
                    <a:pt x="2472" y="3679"/>
                  </a:cubicBezTo>
                  <a:cubicBezTo>
                    <a:pt x="1998" y="4006"/>
                    <a:pt x="1569" y="4334"/>
                    <a:pt x="1208" y="4616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25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4" y="5394"/>
                  </a:cubicBezTo>
                  <a:cubicBezTo>
                    <a:pt x="621" y="5259"/>
                    <a:pt x="960" y="5078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24"/>
                    <a:pt x="3713" y="3397"/>
                    <a:pt x="4210" y="3047"/>
                  </a:cubicBezTo>
                  <a:cubicBezTo>
                    <a:pt x="5214" y="2325"/>
                    <a:pt x="6196" y="1580"/>
                    <a:pt x="6918" y="1005"/>
                  </a:cubicBezTo>
                  <a:cubicBezTo>
                    <a:pt x="7279" y="711"/>
                    <a:pt x="7573" y="463"/>
                    <a:pt x="7776" y="283"/>
                  </a:cubicBezTo>
                  <a:cubicBezTo>
                    <a:pt x="7979" y="102"/>
                    <a:pt x="8092" y="0"/>
                    <a:pt x="8092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26"/>
            <p:cNvSpPr/>
            <p:nvPr/>
          </p:nvSpPr>
          <p:spPr>
            <a:xfrm>
              <a:off x="2667174" y="1134240"/>
              <a:ext cx="213436" cy="56628"/>
            </a:xfrm>
            <a:custGeom>
              <a:rect b="b" l="l" r="r" t="t"/>
              <a:pathLst>
                <a:path extrusionOk="0" h="1650" w="6219">
                  <a:moveTo>
                    <a:pt x="6218" y="1"/>
                  </a:moveTo>
                  <a:cubicBezTo>
                    <a:pt x="6218" y="1"/>
                    <a:pt x="5812" y="57"/>
                    <a:pt x="5225" y="215"/>
                  </a:cubicBezTo>
                  <a:cubicBezTo>
                    <a:pt x="4932" y="283"/>
                    <a:pt x="4593" y="396"/>
                    <a:pt x="4232" y="486"/>
                  </a:cubicBezTo>
                  <a:cubicBezTo>
                    <a:pt x="3860" y="576"/>
                    <a:pt x="3476" y="712"/>
                    <a:pt x="3104" y="802"/>
                  </a:cubicBezTo>
                  <a:cubicBezTo>
                    <a:pt x="2720" y="892"/>
                    <a:pt x="2337" y="994"/>
                    <a:pt x="1976" y="1084"/>
                  </a:cubicBezTo>
                  <a:cubicBezTo>
                    <a:pt x="1603" y="1174"/>
                    <a:pt x="1265" y="1253"/>
                    <a:pt x="971" y="1344"/>
                  </a:cubicBezTo>
                  <a:cubicBezTo>
                    <a:pt x="384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6" y="1649"/>
                  </a:cubicBezTo>
                  <a:cubicBezTo>
                    <a:pt x="250" y="1649"/>
                    <a:pt x="581" y="1643"/>
                    <a:pt x="1016" y="1603"/>
                  </a:cubicBezTo>
                  <a:cubicBezTo>
                    <a:pt x="1163" y="1603"/>
                    <a:pt x="1332" y="1580"/>
                    <a:pt x="1502" y="1569"/>
                  </a:cubicBezTo>
                  <a:cubicBezTo>
                    <a:pt x="1671" y="1547"/>
                    <a:pt x="1851" y="1535"/>
                    <a:pt x="2043" y="1501"/>
                  </a:cubicBezTo>
                  <a:cubicBezTo>
                    <a:pt x="2427" y="1434"/>
                    <a:pt x="2822" y="1355"/>
                    <a:pt x="3228" y="1265"/>
                  </a:cubicBezTo>
                  <a:cubicBezTo>
                    <a:pt x="3612" y="1152"/>
                    <a:pt x="4007" y="1016"/>
                    <a:pt x="4368" y="892"/>
                  </a:cubicBezTo>
                  <a:cubicBezTo>
                    <a:pt x="4548" y="824"/>
                    <a:pt x="4706" y="745"/>
                    <a:pt x="4876" y="678"/>
                  </a:cubicBezTo>
                  <a:cubicBezTo>
                    <a:pt x="5034" y="610"/>
                    <a:pt x="5180" y="542"/>
                    <a:pt x="5316" y="475"/>
                  </a:cubicBezTo>
                  <a:cubicBezTo>
                    <a:pt x="5869" y="215"/>
                    <a:pt x="6218" y="1"/>
                    <a:pt x="6218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26"/>
            <p:cNvSpPr/>
            <p:nvPr/>
          </p:nvSpPr>
          <p:spPr>
            <a:xfrm>
              <a:off x="2289585" y="1050773"/>
              <a:ext cx="48357" cy="35178"/>
            </a:xfrm>
            <a:custGeom>
              <a:rect b="b" l="l" r="r" t="t"/>
              <a:pathLst>
                <a:path extrusionOk="0" h="1025" w="1409">
                  <a:moveTo>
                    <a:pt x="875" y="1"/>
                  </a:moveTo>
                  <a:cubicBezTo>
                    <a:pt x="852" y="1"/>
                    <a:pt x="828" y="3"/>
                    <a:pt x="802" y="7"/>
                  </a:cubicBezTo>
                  <a:cubicBezTo>
                    <a:pt x="768" y="7"/>
                    <a:pt x="745" y="7"/>
                    <a:pt x="723" y="18"/>
                  </a:cubicBezTo>
                  <a:cubicBezTo>
                    <a:pt x="328" y="131"/>
                    <a:pt x="1" y="864"/>
                    <a:pt x="542" y="1011"/>
                  </a:cubicBezTo>
                  <a:cubicBezTo>
                    <a:pt x="579" y="1020"/>
                    <a:pt x="614" y="1025"/>
                    <a:pt x="649" y="1025"/>
                  </a:cubicBezTo>
                  <a:cubicBezTo>
                    <a:pt x="1173" y="1025"/>
                    <a:pt x="1409" y="1"/>
                    <a:pt x="87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26"/>
            <p:cNvSpPr/>
            <p:nvPr/>
          </p:nvSpPr>
          <p:spPr>
            <a:xfrm>
              <a:off x="2277196" y="1175046"/>
              <a:ext cx="47362" cy="35556"/>
            </a:xfrm>
            <a:custGeom>
              <a:rect b="b" l="l" r="r" t="t"/>
              <a:pathLst>
                <a:path extrusionOk="0" h="1036" w="1380">
                  <a:moveTo>
                    <a:pt x="858" y="1"/>
                  </a:moveTo>
                  <a:cubicBezTo>
                    <a:pt x="833" y="1"/>
                    <a:pt x="807" y="3"/>
                    <a:pt x="779" y="8"/>
                  </a:cubicBezTo>
                  <a:cubicBezTo>
                    <a:pt x="757" y="8"/>
                    <a:pt x="734" y="19"/>
                    <a:pt x="712" y="30"/>
                  </a:cubicBezTo>
                  <a:cubicBezTo>
                    <a:pt x="305" y="143"/>
                    <a:pt x="1" y="888"/>
                    <a:pt x="554" y="1023"/>
                  </a:cubicBezTo>
                  <a:cubicBezTo>
                    <a:pt x="587" y="1031"/>
                    <a:pt x="620" y="1035"/>
                    <a:pt x="652" y="1035"/>
                  </a:cubicBezTo>
                  <a:cubicBezTo>
                    <a:pt x="1175" y="1035"/>
                    <a:pt x="1379" y="1"/>
                    <a:pt x="8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26"/>
            <p:cNvSpPr/>
            <p:nvPr/>
          </p:nvSpPr>
          <p:spPr>
            <a:xfrm>
              <a:off x="2506934" y="1255835"/>
              <a:ext cx="51102" cy="28829"/>
            </a:xfrm>
            <a:custGeom>
              <a:rect b="b" l="l" r="r" t="t"/>
              <a:pathLst>
                <a:path extrusionOk="0" h="840" w="1489">
                  <a:moveTo>
                    <a:pt x="888" y="0"/>
                  </a:moveTo>
                  <a:cubicBezTo>
                    <a:pt x="477" y="0"/>
                    <a:pt x="1" y="423"/>
                    <a:pt x="382" y="723"/>
                  </a:cubicBezTo>
                  <a:cubicBezTo>
                    <a:pt x="393" y="734"/>
                    <a:pt x="416" y="746"/>
                    <a:pt x="438" y="757"/>
                  </a:cubicBezTo>
                  <a:cubicBezTo>
                    <a:pt x="525" y="813"/>
                    <a:pt x="638" y="839"/>
                    <a:pt x="754" y="839"/>
                  </a:cubicBezTo>
                  <a:cubicBezTo>
                    <a:pt x="1105" y="839"/>
                    <a:pt x="1488" y="600"/>
                    <a:pt x="1285" y="227"/>
                  </a:cubicBezTo>
                  <a:cubicBezTo>
                    <a:pt x="1199" y="65"/>
                    <a:pt x="1048" y="0"/>
                    <a:pt x="88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26"/>
            <p:cNvSpPr/>
            <p:nvPr/>
          </p:nvSpPr>
          <p:spPr>
            <a:xfrm>
              <a:off x="2040731" y="1280100"/>
              <a:ext cx="38438" cy="36860"/>
            </a:xfrm>
            <a:custGeom>
              <a:rect b="b" l="l" r="r" t="t"/>
              <a:pathLst>
                <a:path extrusionOk="0" h="1074" w="1120">
                  <a:moveTo>
                    <a:pt x="635" y="1"/>
                  </a:moveTo>
                  <a:cubicBezTo>
                    <a:pt x="614" y="1"/>
                    <a:pt x="593" y="2"/>
                    <a:pt x="571" y="5"/>
                  </a:cubicBezTo>
                  <a:cubicBezTo>
                    <a:pt x="0" y="45"/>
                    <a:pt x="52" y="1073"/>
                    <a:pt x="490" y="1073"/>
                  </a:cubicBezTo>
                  <a:cubicBezTo>
                    <a:pt x="545" y="1073"/>
                    <a:pt x="606" y="1057"/>
                    <a:pt x="673" y="1020"/>
                  </a:cubicBezTo>
                  <a:cubicBezTo>
                    <a:pt x="696" y="1009"/>
                    <a:pt x="707" y="998"/>
                    <a:pt x="729" y="987"/>
                  </a:cubicBezTo>
                  <a:cubicBezTo>
                    <a:pt x="1054" y="759"/>
                    <a:pt x="1119" y="1"/>
                    <a:pt x="63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26"/>
            <p:cNvSpPr/>
            <p:nvPr/>
          </p:nvSpPr>
          <p:spPr>
            <a:xfrm>
              <a:off x="2406685" y="1157646"/>
              <a:ext cx="42454" cy="28623"/>
            </a:xfrm>
            <a:custGeom>
              <a:rect b="b" l="l" r="r" t="t"/>
              <a:pathLst>
                <a:path extrusionOk="0" h="834" w="1237">
                  <a:moveTo>
                    <a:pt x="451" y="1"/>
                  </a:moveTo>
                  <a:cubicBezTo>
                    <a:pt x="211" y="1"/>
                    <a:pt x="1" y="123"/>
                    <a:pt x="30" y="413"/>
                  </a:cubicBezTo>
                  <a:cubicBezTo>
                    <a:pt x="56" y="704"/>
                    <a:pt x="336" y="834"/>
                    <a:pt x="604" y="834"/>
                  </a:cubicBezTo>
                  <a:cubicBezTo>
                    <a:pt x="928" y="834"/>
                    <a:pt x="1236" y="644"/>
                    <a:pt x="1057" y="323"/>
                  </a:cubicBezTo>
                  <a:cubicBezTo>
                    <a:pt x="1046" y="300"/>
                    <a:pt x="1035" y="278"/>
                    <a:pt x="1023" y="267"/>
                  </a:cubicBezTo>
                  <a:cubicBezTo>
                    <a:pt x="911" y="100"/>
                    <a:pt x="669" y="1"/>
                    <a:pt x="45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26"/>
            <p:cNvSpPr/>
            <p:nvPr/>
          </p:nvSpPr>
          <p:spPr>
            <a:xfrm>
              <a:off x="2141735" y="874266"/>
              <a:ext cx="38370" cy="37477"/>
            </a:xfrm>
            <a:custGeom>
              <a:rect b="b" l="l" r="r" t="t"/>
              <a:pathLst>
                <a:path extrusionOk="0" h="1092" w="1118">
                  <a:moveTo>
                    <a:pt x="605" y="0"/>
                  </a:moveTo>
                  <a:cubicBezTo>
                    <a:pt x="548" y="0"/>
                    <a:pt x="484" y="19"/>
                    <a:pt x="416" y="60"/>
                  </a:cubicBezTo>
                  <a:cubicBezTo>
                    <a:pt x="393" y="72"/>
                    <a:pt x="371" y="83"/>
                    <a:pt x="359" y="94"/>
                  </a:cubicBezTo>
                  <a:cubicBezTo>
                    <a:pt x="34" y="333"/>
                    <a:pt x="0" y="1091"/>
                    <a:pt x="488" y="1091"/>
                  </a:cubicBezTo>
                  <a:cubicBezTo>
                    <a:pt x="508" y="1091"/>
                    <a:pt x="529" y="1090"/>
                    <a:pt x="551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26"/>
            <p:cNvSpPr/>
            <p:nvPr/>
          </p:nvSpPr>
          <p:spPr>
            <a:xfrm>
              <a:off x="2189748" y="1232566"/>
              <a:ext cx="38301" cy="37786"/>
            </a:xfrm>
            <a:custGeom>
              <a:rect b="b" l="l" r="r" t="t"/>
              <a:pathLst>
                <a:path extrusionOk="0" h="1101" w="1116">
                  <a:moveTo>
                    <a:pt x="649" y="0"/>
                  </a:moveTo>
                  <a:cubicBezTo>
                    <a:pt x="615" y="0"/>
                    <a:pt x="579" y="4"/>
                    <a:pt x="540" y="13"/>
                  </a:cubicBezTo>
                  <a:cubicBezTo>
                    <a:pt x="1" y="131"/>
                    <a:pt x="160" y="1101"/>
                    <a:pt x="574" y="1101"/>
                  </a:cubicBezTo>
                  <a:cubicBezTo>
                    <a:pt x="637" y="1101"/>
                    <a:pt x="705" y="1079"/>
                    <a:pt x="777" y="1029"/>
                  </a:cubicBezTo>
                  <a:cubicBezTo>
                    <a:pt x="788" y="1006"/>
                    <a:pt x="811" y="995"/>
                    <a:pt x="822" y="984"/>
                  </a:cubicBezTo>
                  <a:cubicBezTo>
                    <a:pt x="1116" y="721"/>
                    <a:pt x="1097" y="0"/>
                    <a:pt x="64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26"/>
            <p:cNvSpPr/>
            <p:nvPr/>
          </p:nvSpPr>
          <p:spPr>
            <a:xfrm>
              <a:off x="2359907" y="890602"/>
              <a:ext cx="38576" cy="38061"/>
            </a:xfrm>
            <a:custGeom>
              <a:rect b="b" l="l" r="r" t="t"/>
              <a:pathLst>
                <a:path extrusionOk="0" h="1109" w="1124">
                  <a:moveTo>
                    <a:pt x="645" y="0"/>
                  </a:moveTo>
                  <a:cubicBezTo>
                    <a:pt x="611" y="0"/>
                    <a:pt x="575" y="5"/>
                    <a:pt x="536" y="13"/>
                  </a:cubicBezTo>
                  <a:cubicBezTo>
                    <a:pt x="0" y="150"/>
                    <a:pt x="179" y="1109"/>
                    <a:pt x="578" y="1109"/>
                  </a:cubicBezTo>
                  <a:cubicBezTo>
                    <a:pt x="642" y="1109"/>
                    <a:pt x="711" y="1085"/>
                    <a:pt x="784" y="1029"/>
                  </a:cubicBezTo>
                  <a:lnTo>
                    <a:pt x="840" y="984"/>
                  </a:lnTo>
                  <a:cubicBezTo>
                    <a:pt x="1124" y="721"/>
                    <a:pt x="1095" y="0"/>
                    <a:pt x="64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26"/>
            <p:cNvSpPr/>
            <p:nvPr/>
          </p:nvSpPr>
          <p:spPr>
            <a:xfrm>
              <a:off x="2184085" y="1342047"/>
              <a:ext cx="51789" cy="29103"/>
            </a:xfrm>
            <a:custGeom>
              <a:rect b="b" l="l" r="r" t="t"/>
              <a:pathLst>
                <a:path extrusionOk="0" h="848" w="1509">
                  <a:moveTo>
                    <a:pt x="763" y="0"/>
                  </a:moveTo>
                  <a:cubicBezTo>
                    <a:pt x="406" y="0"/>
                    <a:pt x="0" y="255"/>
                    <a:pt x="209" y="637"/>
                  </a:cubicBezTo>
                  <a:cubicBezTo>
                    <a:pt x="297" y="787"/>
                    <a:pt x="445" y="848"/>
                    <a:pt x="601" y="848"/>
                  </a:cubicBezTo>
                  <a:cubicBezTo>
                    <a:pt x="1021" y="848"/>
                    <a:pt x="1509" y="414"/>
                    <a:pt x="1123" y="118"/>
                  </a:cubicBezTo>
                  <a:cubicBezTo>
                    <a:pt x="1100" y="107"/>
                    <a:pt x="1077" y="84"/>
                    <a:pt x="1055" y="73"/>
                  </a:cubicBezTo>
                  <a:cubicBezTo>
                    <a:pt x="974" y="23"/>
                    <a:pt x="871" y="0"/>
                    <a:pt x="763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26"/>
            <p:cNvSpPr/>
            <p:nvPr/>
          </p:nvSpPr>
          <p:spPr>
            <a:xfrm>
              <a:off x="2116338" y="1194128"/>
              <a:ext cx="52235" cy="29103"/>
            </a:xfrm>
            <a:custGeom>
              <a:rect b="b" l="l" r="r" t="t"/>
              <a:pathLst>
                <a:path extrusionOk="0" h="848" w="1522">
                  <a:moveTo>
                    <a:pt x="919" y="0"/>
                  </a:moveTo>
                  <a:cubicBezTo>
                    <a:pt x="497" y="0"/>
                    <a:pt x="1" y="465"/>
                    <a:pt x="411" y="749"/>
                  </a:cubicBezTo>
                  <a:cubicBezTo>
                    <a:pt x="433" y="761"/>
                    <a:pt x="445" y="772"/>
                    <a:pt x="467" y="783"/>
                  </a:cubicBezTo>
                  <a:cubicBezTo>
                    <a:pt x="547" y="827"/>
                    <a:pt x="645" y="847"/>
                    <a:pt x="745" y="847"/>
                  </a:cubicBezTo>
                  <a:cubicBezTo>
                    <a:pt x="1112" y="847"/>
                    <a:pt x="1521" y="578"/>
                    <a:pt x="1291" y="197"/>
                  </a:cubicBezTo>
                  <a:cubicBezTo>
                    <a:pt x="1204" y="57"/>
                    <a:pt x="1066" y="0"/>
                    <a:pt x="9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26"/>
            <p:cNvSpPr/>
            <p:nvPr/>
          </p:nvSpPr>
          <p:spPr>
            <a:xfrm>
              <a:off x="2124815" y="1294102"/>
              <a:ext cx="39159" cy="31403"/>
            </a:xfrm>
            <a:custGeom>
              <a:rect b="b" l="l" r="r" t="t"/>
              <a:pathLst>
                <a:path extrusionOk="0" h="915" w="1141">
                  <a:moveTo>
                    <a:pt x="446" y="1"/>
                  </a:moveTo>
                  <a:cubicBezTo>
                    <a:pt x="289" y="1"/>
                    <a:pt x="151" y="82"/>
                    <a:pt x="96" y="285"/>
                  </a:cubicBezTo>
                  <a:cubicBezTo>
                    <a:pt x="1" y="660"/>
                    <a:pt x="423" y="915"/>
                    <a:pt x="751" y="915"/>
                  </a:cubicBezTo>
                  <a:cubicBezTo>
                    <a:pt x="966" y="915"/>
                    <a:pt x="1141" y="804"/>
                    <a:pt x="1100" y="545"/>
                  </a:cubicBezTo>
                  <a:cubicBezTo>
                    <a:pt x="1100" y="511"/>
                    <a:pt x="1089" y="488"/>
                    <a:pt x="1089" y="477"/>
                  </a:cubicBezTo>
                  <a:cubicBezTo>
                    <a:pt x="1019" y="223"/>
                    <a:pt x="707" y="1"/>
                    <a:pt x="44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26"/>
            <p:cNvSpPr/>
            <p:nvPr/>
          </p:nvSpPr>
          <p:spPr>
            <a:xfrm>
              <a:off x="2047663" y="1355123"/>
              <a:ext cx="39434" cy="31403"/>
            </a:xfrm>
            <a:custGeom>
              <a:rect b="b" l="l" r="r" t="t"/>
              <a:pathLst>
                <a:path extrusionOk="0" h="915" w="1149">
                  <a:moveTo>
                    <a:pt x="444" y="1"/>
                  </a:moveTo>
                  <a:cubicBezTo>
                    <a:pt x="280" y="1"/>
                    <a:pt x="136" y="86"/>
                    <a:pt x="87" y="301"/>
                  </a:cubicBezTo>
                  <a:cubicBezTo>
                    <a:pt x="0" y="669"/>
                    <a:pt x="413" y="914"/>
                    <a:pt x="740" y="914"/>
                  </a:cubicBezTo>
                  <a:cubicBezTo>
                    <a:pt x="964" y="914"/>
                    <a:pt x="1149" y="798"/>
                    <a:pt x="1103" y="527"/>
                  </a:cubicBezTo>
                  <a:cubicBezTo>
                    <a:pt x="1103" y="504"/>
                    <a:pt x="1092" y="482"/>
                    <a:pt x="1080" y="459"/>
                  </a:cubicBezTo>
                  <a:cubicBezTo>
                    <a:pt x="1011" y="211"/>
                    <a:pt x="702" y="1"/>
                    <a:pt x="44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26"/>
            <p:cNvSpPr/>
            <p:nvPr/>
          </p:nvSpPr>
          <p:spPr>
            <a:xfrm>
              <a:off x="2087131" y="518470"/>
              <a:ext cx="39090" cy="37237"/>
            </a:xfrm>
            <a:custGeom>
              <a:rect b="b" l="l" r="r" t="t"/>
              <a:pathLst>
                <a:path extrusionOk="0" h="1085" w="1139">
                  <a:moveTo>
                    <a:pt x="676" y="0"/>
                  </a:moveTo>
                  <a:cubicBezTo>
                    <a:pt x="625" y="0"/>
                    <a:pt x="568" y="14"/>
                    <a:pt x="506" y="46"/>
                  </a:cubicBezTo>
                  <a:cubicBezTo>
                    <a:pt x="483" y="57"/>
                    <a:pt x="461" y="69"/>
                    <a:pt x="438" y="80"/>
                  </a:cubicBezTo>
                  <a:cubicBezTo>
                    <a:pt x="93" y="302"/>
                    <a:pt x="1" y="1085"/>
                    <a:pt x="539" y="1085"/>
                  </a:cubicBezTo>
                  <a:cubicBezTo>
                    <a:pt x="547" y="1085"/>
                    <a:pt x="554" y="1084"/>
                    <a:pt x="562" y="1084"/>
                  </a:cubicBezTo>
                  <a:cubicBezTo>
                    <a:pt x="1139" y="1054"/>
                    <a:pt x="1117" y="0"/>
                    <a:pt x="67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26"/>
            <p:cNvSpPr/>
            <p:nvPr/>
          </p:nvSpPr>
          <p:spPr>
            <a:xfrm>
              <a:off x="2026488" y="1133793"/>
              <a:ext cx="42420" cy="28657"/>
            </a:xfrm>
            <a:custGeom>
              <a:rect b="b" l="l" r="r" t="t"/>
              <a:pathLst>
                <a:path extrusionOk="0" h="835" w="1236">
                  <a:moveTo>
                    <a:pt x="636" y="1"/>
                  </a:moveTo>
                  <a:cubicBezTo>
                    <a:pt x="310" y="1"/>
                    <a:pt x="0" y="193"/>
                    <a:pt x="174" y="521"/>
                  </a:cubicBezTo>
                  <a:cubicBezTo>
                    <a:pt x="185" y="533"/>
                    <a:pt x="197" y="555"/>
                    <a:pt x="208" y="578"/>
                  </a:cubicBezTo>
                  <a:cubicBezTo>
                    <a:pt x="325" y="737"/>
                    <a:pt x="565" y="834"/>
                    <a:pt x="781" y="834"/>
                  </a:cubicBezTo>
                  <a:cubicBezTo>
                    <a:pt x="1023" y="834"/>
                    <a:pt x="1236" y="712"/>
                    <a:pt x="1212" y="420"/>
                  </a:cubicBezTo>
                  <a:cubicBezTo>
                    <a:pt x="1182" y="130"/>
                    <a:pt x="904" y="1"/>
                    <a:pt x="63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26"/>
            <p:cNvSpPr/>
            <p:nvPr/>
          </p:nvSpPr>
          <p:spPr>
            <a:xfrm>
              <a:off x="2107243" y="1024210"/>
              <a:ext cx="38988" cy="37409"/>
            </a:xfrm>
            <a:custGeom>
              <a:rect b="b" l="l" r="r" t="t"/>
              <a:pathLst>
                <a:path extrusionOk="0" h="1090" w="1136">
                  <a:moveTo>
                    <a:pt x="619" y="0"/>
                  </a:moveTo>
                  <a:cubicBezTo>
                    <a:pt x="604" y="0"/>
                    <a:pt x="590" y="1"/>
                    <a:pt x="574" y="2"/>
                  </a:cubicBezTo>
                  <a:cubicBezTo>
                    <a:pt x="1" y="52"/>
                    <a:pt x="55" y="1090"/>
                    <a:pt x="498" y="1090"/>
                  </a:cubicBezTo>
                  <a:cubicBezTo>
                    <a:pt x="552" y="1090"/>
                    <a:pt x="611" y="1074"/>
                    <a:pt x="676" y="1040"/>
                  </a:cubicBezTo>
                  <a:cubicBezTo>
                    <a:pt x="698" y="1029"/>
                    <a:pt x="710" y="1018"/>
                    <a:pt x="732" y="1006"/>
                  </a:cubicBezTo>
                  <a:cubicBezTo>
                    <a:pt x="1073" y="776"/>
                    <a:pt x="1135" y="0"/>
                    <a:pt x="6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26"/>
            <p:cNvSpPr/>
            <p:nvPr/>
          </p:nvSpPr>
          <p:spPr>
            <a:xfrm>
              <a:off x="2325106" y="713133"/>
              <a:ext cx="43380" cy="28554"/>
            </a:xfrm>
            <a:custGeom>
              <a:rect b="b" l="l" r="r" t="t"/>
              <a:pathLst>
                <a:path extrusionOk="0" h="832" w="1264">
                  <a:moveTo>
                    <a:pt x="482" y="0"/>
                  </a:moveTo>
                  <a:cubicBezTo>
                    <a:pt x="228" y="0"/>
                    <a:pt x="1" y="131"/>
                    <a:pt x="38" y="434"/>
                  </a:cubicBezTo>
                  <a:cubicBezTo>
                    <a:pt x="77" y="712"/>
                    <a:pt x="339" y="832"/>
                    <a:pt x="597" y="832"/>
                  </a:cubicBezTo>
                  <a:cubicBezTo>
                    <a:pt x="934" y="832"/>
                    <a:pt x="1263" y="625"/>
                    <a:pt x="1065" y="298"/>
                  </a:cubicBezTo>
                  <a:cubicBezTo>
                    <a:pt x="1053" y="276"/>
                    <a:pt x="1042" y="264"/>
                    <a:pt x="1031" y="242"/>
                  </a:cubicBezTo>
                  <a:cubicBezTo>
                    <a:pt x="919" y="89"/>
                    <a:pt x="691" y="0"/>
                    <a:pt x="482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26"/>
            <p:cNvSpPr/>
            <p:nvPr/>
          </p:nvSpPr>
          <p:spPr>
            <a:xfrm>
              <a:off x="2163356" y="1133656"/>
              <a:ext cx="47911" cy="35247"/>
            </a:xfrm>
            <a:custGeom>
              <a:rect b="b" l="l" r="r" t="t"/>
              <a:pathLst>
                <a:path extrusionOk="0" h="1027" w="1396">
                  <a:moveTo>
                    <a:pt x="862" y="1"/>
                  </a:moveTo>
                  <a:cubicBezTo>
                    <a:pt x="840" y="1"/>
                    <a:pt x="816" y="3"/>
                    <a:pt x="790" y="6"/>
                  </a:cubicBezTo>
                  <a:cubicBezTo>
                    <a:pt x="767" y="6"/>
                    <a:pt x="745" y="18"/>
                    <a:pt x="722" y="29"/>
                  </a:cubicBezTo>
                  <a:cubicBezTo>
                    <a:pt x="316" y="131"/>
                    <a:pt x="0" y="875"/>
                    <a:pt x="542" y="1011"/>
                  </a:cubicBezTo>
                  <a:cubicBezTo>
                    <a:pt x="580" y="1021"/>
                    <a:pt x="618" y="1026"/>
                    <a:pt x="654" y="1026"/>
                  </a:cubicBezTo>
                  <a:cubicBezTo>
                    <a:pt x="1173" y="1026"/>
                    <a:pt x="1396" y="1"/>
                    <a:pt x="86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26"/>
            <p:cNvSpPr/>
            <p:nvPr/>
          </p:nvSpPr>
          <p:spPr>
            <a:xfrm>
              <a:off x="2048316" y="1198246"/>
              <a:ext cx="47327" cy="35590"/>
            </a:xfrm>
            <a:custGeom>
              <a:rect b="b" l="l" r="r" t="t"/>
              <a:pathLst>
                <a:path extrusionOk="0" h="1037" w="1379">
                  <a:moveTo>
                    <a:pt x="864" y="0"/>
                  </a:moveTo>
                  <a:cubicBezTo>
                    <a:pt x="838" y="0"/>
                    <a:pt x="809" y="3"/>
                    <a:pt x="779" y="9"/>
                  </a:cubicBezTo>
                  <a:cubicBezTo>
                    <a:pt x="757" y="9"/>
                    <a:pt x="734" y="20"/>
                    <a:pt x="712" y="20"/>
                  </a:cubicBezTo>
                  <a:cubicBezTo>
                    <a:pt x="305" y="144"/>
                    <a:pt x="1" y="889"/>
                    <a:pt x="542" y="1024"/>
                  </a:cubicBezTo>
                  <a:cubicBezTo>
                    <a:pt x="576" y="1032"/>
                    <a:pt x="610" y="1036"/>
                    <a:pt x="641" y="1036"/>
                  </a:cubicBezTo>
                  <a:cubicBezTo>
                    <a:pt x="1172" y="1036"/>
                    <a:pt x="1378" y="0"/>
                    <a:pt x="86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26"/>
            <p:cNvSpPr/>
            <p:nvPr/>
          </p:nvSpPr>
          <p:spPr>
            <a:xfrm>
              <a:off x="2697101" y="1026818"/>
              <a:ext cx="38507" cy="36860"/>
            </a:xfrm>
            <a:custGeom>
              <a:rect b="b" l="l" r="r" t="t"/>
              <a:pathLst>
                <a:path extrusionOk="0" h="1074" w="1122">
                  <a:moveTo>
                    <a:pt x="626" y="1"/>
                  </a:moveTo>
                  <a:cubicBezTo>
                    <a:pt x="606" y="1"/>
                    <a:pt x="584" y="2"/>
                    <a:pt x="562" y="5"/>
                  </a:cubicBezTo>
                  <a:cubicBezTo>
                    <a:pt x="1" y="45"/>
                    <a:pt x="54" y="1073"/>
                    <a:pt x="484" y="1073"/>
                  </a:cubicBezTo>
                  <a:cubicBezTo>
                    <a:pt x="538" y="1073"/>
                    <a:pt x="598" y="1057"/>
                    <a:pt x="663" y="1021"/>
                  </a:cubicBezTo>
                  <a:lnTo>
                    <a:pt x="720" y="987"/>
                  </a:lnTo>
                  <a:cubicBezTo>
                    <a:pt x="1056" y="759"/>
                    <a:pt x="1121" y="1"/>
                    <a:pt x="62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26"/>
            <p:cNvSpPr/>
            <p:nvPr/>
          </p:nvSpPr>
          <p:spPr>
            <a:xfrm>
              <a:off x="2007612" y="1374171"/>
              <a:ext cx="42454" cy="28657"/>
            </a:xfrm>
            <a:custGeom>
              <a:rect b="b" l="l" r="r" t="t"/>
              <a:pathLst>
                <a:path extrusionOk="0" h="835" w="1237">
                  <a:moveTo>
                    <a:pt x="455" y="1"/>
                  </a:moveTo>
                  <a:cubicBezTo>
                    <a:pt x="213" y="1"/>
                    <a:pt x="1" y="125"/>
                    <a:pt x="24" y="423"/>
                  </a:cubicBezTo>
                  <a:cubicBezTo>
                    <a:pt x="50" y="708"/>
                    <a:pt x="326" y="834"/>
                    <a:pt x="594" y="834"/>
                  </a:cubicBezTo>
                  <a:cubicBezTo>
                    <a:pt x="922" y="834"/>
                    <a:pt x="1236" y="645"/>
                    <a:pt x="1063" y="322"/>
                  </a:cubicBezTo>
                  <a:cubicBezTo>
                    <a:pt x="1051" y="299"/>
                    <a:pt x="1040" y="277"/>
                    <a:pt x="1029" y="265"/>
                  </a:cubicBezTo>
                  <a:cubicBezTo>
                    <a:pt x="912" y="100"/>
                    <a:pt x="671" y="1"/>
                    <a:pt x="4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26"/>
            <p:cNvSpPr/>
            <p:nvPr/>
          </p:nvSpPr>
          <p:spPr>
            <a:xfrm>
              <a:off x="2286565" y="1289023"/>
              <a:ext cx="38370" cy="37477"/>
            </a:xfrm>
            <a:custGeom>
              <a:rect b="b" l="l" r="r" t="t"/>
              <a:pathLst>
                <a:path extrusionOk="0" h="1092" w="1118">
                  <a:moveTo>
                    <a:pt x="605" y="1"/>
                  </a:moveTo>
                  <a:cubicBezTo>
                    <a:pt x="548" y="1"/>
                    <a:pt x="485" y="19"/>
                    <a:pt x="416" y="61"/>
                  </a:cubicBezTo>
                  <a:cubicBezTo>
                    <a:pt x="393" y="72"/>
                    <a:pt x="371" y="83"/>
                    <a:pt x="360" y="95"/>
                  </a:cubicBezTo>
                  <a:cubicBezTo>
                    <a:pt x="35" y="344"/>
                    <a:pt x="1" y="1092"/>
                    <a:pt x="487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26"/>
            <p:cNvSpPr/>
            <p:nvPr/>
          </p:nvSpPr>
          <p:spPr>
            <a:xfrm>
              <a:off x="1551465" y="-112366"/>
              <a:ext cx="789" cy="1167"/>
            </a:xfrm>
            <a:custGeom>
              <a:rect b="b" l="l" r="r" t="t"/>
              <a:pathLst>
                <a:path extrusionOk="0" h="34" w="23">
                  <a:moveTo>
                    <a:pt x="0" y="0"/>
                  </a:moveTo>
                  <a:cubicBezTo>
                    <a:pt x="0" y="11"/>
                    <a:pt x="0" y="23"/>
                    <a:pt x="0" y="34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26"/>
            <p:cNvSpPr/>
            <p:nvPr/>
          </p:nvSpPr>
          <p:spPr>
            <a:xfrm>
              <a:off x="1770632" y="-112778"/>
              <a:ext cx="60849" cy="96474"/>
            </a:xfrm>
            <a:custGeom>
              <a:rect b="b" l="l" r="r" t="t"/>
              <a:pathLst>
                <a:path extrusionOk="0" h="2811" w="1773">
                  <a:moveTo>
                    <a:pt x="1772" y="1"/>
                  </a:moveTo>
                  <a:lnTo>
                    <a:pt x="272" y="12"/>
                  </a:lnTo>
                  <a:cubicBezTo>
                    <a:pt x="80" y="926"/>
                    <a:pt x="1" y="1874"/>
                    <a:pt x="57" y="2810"/>
                  </a:cubicBezTo>
                  <a:cubicBezTo>
                    <a:pt x="599" y="1863"/>
                    <a:pt x="1174" y="926"/>
                    <a:pt x="1772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26"/>
            <p:cNvSpPr/>
            <p:nvPr/>
          </p:nvSpPr>
          <p:spPr>
            <a:xfrm>
              <a:off x="2075051" y="-112366"/>
              <a:ext cx="112707" cy="236636"/>
            </a:xfrm>
            <a:custGeom>
              <a:rect b="b" l="l" r="r" t="t"/>
              <a:pathLst>
                <a:path extrusionOk="0" h="6895" w="3284">
                  <a:moveTo>
                    <a:pt x="689" y="0"/>
                  </a:moveTo>
                  <a:cubicBezTo>
                    <a:pt x="305" y="2279"/>
                    <a:pt x="68" y="4581"/>
                    <a:pt x="0" y="6895"/>
                  </a:cubicBezTo>
                  <a:cubicBezTo>
                    <a:pt x="1050" y="4525"/>
                    <a:pt x="2235" y="2302"/>
                    <a:pt x="3284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26"/>
            <p:cNvSpPr/>
            <p:nvPr/>
          </p:nvSpPr>
          <p:spPr>
            <a:xfrm>
              <a:off x="2330632" y="-112366"/>
              <a:ext cx="91428" cy="173522"/>
            </a:xfrm>
            <a:custGeom>
              <a:rect b="b" l="l" r="r" t="t"/>
              <a:pathLst>
                <a:path extrusionOk="0" h="5056" w="2664">
                  <a:moveTo>
                    <a:pt x="1" y="0"/>
                  </a:moveTo>
                  <a:cubicBezTo>
                    <a:pt x="204" y="1952"/>
                    <a:pt x="712" y="3735"/>
                    <a:pt x="1592" y="5055"/>
                  </a:cubicBezTo>
                  <a:cubicBezTo>
                    <a:pt x="1942" y="3453"/>
                    <a:pt x="2337" y="1738"/>
                    <a:pt x="2664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26"/>
            <p:cNvSpPr/>
            <p:nvPr/>
          </p:nvSpPr>
          <p:spPr>
            <a:xfrm>
              <a:off x="3371249" y="-112778"/>
              <a:ext cx="1311745" cy="1259784"/>
            </a:xfrm>
            <a:custGeom>
              <a:rect b="b" l="l" r="r" t="t"/>
              <a:pathLst>
                <a:path extrusionOk="0" h="36707" w="38221">
                  <a:moveTo>
                    <a:pt x="1885" y="1"/>
                  </a:moveTo>
                  <a:cubicBezTo>
                    <a:pt x="1659" y="1637"/>
                    <a:pt x="1377" y="3194"/>
                    <a:pt x="1039" y="4616"/>
                  </a:cubicBezTo>
                  <a:cubicBezTo>
                    <a:pt x="0" y="8915"/>
                    <a:pt x="1490" y="15110"/>
                    <a:pt x="3645" y="18744"/>
                  </a:cubicBezTo>
                  <a:cubicBezTo>
                    <a:pt x="6015" y="22772"/>
                    <a:pt x="5518" y="22163"/>
                    <a:pt x="7933" y="26225"/>
                  </a:cubicBezTo>
                  <a:cubicBezTo>
                    <a:pt x="10935" y="31280"/>
                    <a:pt x="13846" y="34022"/>
                    <a:pt x="16758" y="35433"/>
                  </a:cubicBezTo>
                  <a:cubicBezTo>
                    <a:pt x="18592" y="36306"/>
                    <a:pt x="19653" y="36707"/>
                    <a:pt x="21042" y="36707"/>
                  </a:cubicBezTo>
                  <a:cubicBezTo>
                    <a:pt x="21790" y="36707"/>
                    <a:pt x="22633" y="36591"/>
                    <a:pt x="23742" y="36370"/>
                  </a:cubicBezTo>
                  <a:cubicBezTo>
                    <a:pt x="25593" y="35997"/>
                    <a:pt x="29069" y="34406"/>
                    <a:pt x="29091" y="32431"/>
                  </a:cubicBezTo>
                  <a:lnTo>
                    <a:pt x="29599" y="32680"/>
                  </a:lnTo>
                  <a:cubicBezTo>
                    <a:pt x="29850" y="32711"/>
                    <a:pt x="30097" y="32726"/>
                    <a:pt x="30341" y="32726"/>
                  </a:cubicBezTo>
                  <a:cubicBezTo>
                    <a:pt x="34578" y="32726"/>
                    <a:pt x="37748" y="28154"/>
                    <a:pt x="37780" y="24408"/>
                  </a:cubicBezTo>
                  <a:cubicBezTo>
                    <a:pt x="37848" y="17694"/>
                    <a:pt x="38220" y="10032"/>
                    <a:pt x="32826" y="3679"/>
                  </a:cubicBezTo>
                  <a:cubicBezTo>
                    <a:pt x="31709" y="2393"/>
                    <a:pt x="30513" y="1163"/>
                    <a:pt x="29249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26"/>
            <p:cNvSpPr/>
            <p:nvPr/>
          </p:nvSpPr>
          <p:spPr>
            <a:xfrm>
              <a:off x="3931042" y="-98603"/>
              <a:ext cx="40875" cy="29412"/>
            </a:xfrm>
            <a:custGeom>
              <a:rect b="b" l="l" r="r" t="t"/>
              <a:pathLst>
                <a:path extrusionOk="0" h="857" w="1191">
                  <a:moveTo>
                    <a:pt x="412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2" y="120"/>
                    <a:pt x="640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26"/>
            <p:cNvSpPr/>
            <p:nvPr/>
          </p:nvSpPr>
          <p:spPr>
            <a:xfrm>
              <a:off x="3780206" y="33391"/>
              <a:ext cx="43106" cy="36688"/>
            </a:xfrm>
            <a:custGeom>
              <a:rect b="b" l="l" r="r" t="t"/>
              <a:pathLst>
                <a:path extrusionOk="0" h="1069" w="1256">
                  <a:moveTo>
                    <a:pt x="778" y="1"/>
                  </a:moveTo>
                  <a:cubicBezTo>
                    <a:pt x="735" y="1"/>
                    <a:pt x="686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44"/>
                    <a:pt x="1" y="1034"/>
                    <a:pt x="565" y="1068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8" y="1068"/>
                    <a:pt x="1255" y="1"/>
                    <a:pt x="7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26"/>
            <p:cNvSpPr/>
            <p:nvPr/>
          </p:nvSpPr>
          <p:spPr>
            <a:xfrm>
              <a:off x="3845276" y="-40431"/>
              <a:ext cx="40292" cy="29618"/>
            </a:xfrm>
            <a:custGeom>
              <a:rect b="b" l="l" r="r" t="t"/>
              <a:pathLst>
                <a:path extrusionOk="0" h="863" w="1174">
                  <a:moveTo>
                    <a:pt x="559" y="0"/>
                  </a:moveTo>
                  <a:cubicBezTo>
                    <a:pt x="266" y="0"/>
                    <a:pt x="0" y="161"/>
                    <a:pt x="124" y="477"/>
                  </a:cubicBezTo>
                  <a:cubicBezTo>
                    <a:pt x="136" y="488"/>
                    <a:pt x="147" y="511"/>
                    <a:pt x="158" y="533"/>
                  </a:cubicBezTo>
                  <a:cubicBezTo>
                    <a:pt x="265" y="729"/>
                    <a:pt x="538" y="863"/>
                    <a:pt x="773" y="863"/>
                  </a:cubicBezTo>
                  <a:cubicBezTo>
                    <a:pt x="983" y="863"/>
                    <a:pt x="1163" y="755"/>
                    <a:pt x="1163" y="488"/>
                  </a:cubicBezTo>
                  <a:cubicBezTo>
                    <a:pt x="1174" y="161"/>
                    <a:pt x="852" y="0"/>
                    <a:pt x="55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26"/>
            <p:cNvSpPr/>
            <p:nvPr/>
          </p:nvSpPr>
          <p:spPr>
            <a:xfrm>
              <a:off x="4053153" y="314781"/>
              <a:ext cx="41184" cy="36722"/>
            </a:xfrm>
            <a:custGeom>
              <a:rect b="b" l="l" r="r" t="t"/>
              <a:pathLst>
                <a:path extrusionOk="0" h="1070" w="1200">
                  <a:moveTo>
                    <a:pt x="619" y="0"/>
                  </a:moveTo>
                  <a:cubicBezTo>
                    <a:pt x="47" y="0"/>
                    <a:pt x="1" y="1070"/>
                    <a:pt x="465" y="1070"/>
                  </a:cubicBezTo>
                  <a:cubicBezTo>
                    <a:pt x="509" y="1070"/>
                    <a:pt x="559" y="1060"/>
                    <a:pt x="612" y="1039"/>
                  </a:cubicBezTo>
                  <a:cubicBezTo>
                    <a:pt x="635" y="1027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0"/>
                  </a:cubicBezTo>
                  <a:cubicBezTo>
                    <a:pt x="629" y="0"/>
                    <a:pt x="624" y="0"/>
                    <a:pt x="6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26"/>
            <p:cNvSpPr/>
            <p:nvPr/>
          </p:nvSpPr>
          <p:spPr>
            <a:xfrm>
              <a:off x="3938421" y="568166"/>
              <a:ext cx="40017" cy="37992"/>
            </a:xfrm>
            <a:custGeom>
              <a:rect b="b" l="l" r="r" t="t"/>
              <a:pathLst>
                <a:path extrusionOk="0" h="1107" w="1166">
                  <a:moveTo>
                    <a:pt x="532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8" y="110"/>
                    <a:pt x="265" y="133"/>
                    <a:pt x="254" y="144"/>
                  </a:cubicBezTo>
                  <a:cubicBezTo>
                    <a:pt x="0" y="429"/>
                    <a:pt x="94" y="1107"/>
                    <a:pt x="502" y="1107"/>
                  </a:cubicBezTo>
                  <a:cubicBezTo>
                    <a:pt x="547" y="1107"/>
                    <a:pt x="596" y="1098"/>
                    <a:pt x="649" y="1081"/>
                  </a:cubicBezTo>
                  <a:cubicBezTo>
                    <a:pt x="1165" y="909"/>
                    <a:pt x="920" y="0"/>
                    <a:pt x="5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26"/>
            <p:cNvSpPr/>
            <p:nvPr/>
          </p:nvSpPr>
          <p:spPr>
            <a:xfrm>
              <a:off x="3921398" y="291993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8" y="1050"/>
                    <a:pt x="1021" y="935"/>
                  </a:cubicBezTo>
                  <a:cubicBezTo>
                    <a:pt x="1032" y="913"/>
                    <a:pt x="1044" y="890"/>
                    <a:pt x="1055" y="868"/>
                  </a:cubicBezTo>
                  <a:cubicBezTo>
                    <a:pt x="1205" y="558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26"/>
            <p:cNvSpPr/>
            <p:nvPr/>
          </p:nvSpPr>
          <p:spPr>
            <a:xfrm>
              <a:off x="4292775" y="247102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4"/>
                    <a:pt x="321" y="852"/>
                    <a:pt x="607" y="852"/>
                  </a:cubicBezTo>
                  <a:cubicBezTo>
                    <a:pt x="912" y="852"/>
                    <a:pt x="1190" y="684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2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26"/>
            <p:cNvSpPr/>
            <p:nvPr/>
          </p:nvSpPr>
          <p:spPr>
            <a:xfrm>
              <a:off x="3700034" y="-72829"/>
              <a:ext cx="40395" cy="38164"/>
            </a:xfrm>
            <a:custGeom>
              <a:rect b="b" l="l" r="r" t="t"/>
              <a:pathLst>
                <a:path extrusionOk="0" h="1112" w="1177">
                  <a:moveTo>
                    <a:pt x="677" y="1"/>
                  </a:moveTo>
                  <a:cubicBezTo>
                    <a:pt x="623" y="1"/>
                    <a:pt x="563" y="14"/>
                    <a:pt x="497" y="44"/>
                  </a:cubicBezTo>
                  <a:cubicBezTo>
                    <a:pt x="0" y="250"/>
                    <a:pt x="290" y="1111"/>
                    <a:pt x="675" y="1111"/>
                  </a:cubicBezTo>
                  <a:cubicBezTo>
                    <a:pt x="753" y="1111"/>
                    <a:pt x="835" y="1076"/>
                    <a:pt x="915" y="992"/>
                  </a:cubicBezTo>
                  <a:cubicBezTo>
                    <a:pt x="926" y="981"/>
                    <a:pt x="937" y="958"/>
                    <a:pt x="960" y="936"/>
                  </a:cubicBezTo>
                  <a:cubicBezTo>
                    <a:pt x="1177" y="649"/>
                    <a:pt x="1058" y="1"/>
                    <a:pt x="6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26"/>
            <p:cNvSpPr/>
            <p:nvPr/>
          </p:nvSpPr>
          <p:spPr>
            <a:xfrm>
              <a:off x="4053942" y="456831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492" y="1"/>
                  </a:moveTo>
                  <a:cubicBezTo>
                    <a:pt x="412" y="1"/>
                    <a:pt x="330" y="38"/>
                    <a:pt x="251" y="127"/>
                  </a:cubicBezTo>
                  <a:cubicBezTo>
                    <a:pt x="240" y="149"/>
                    <a:pt x="217" y="161"/>
                    <a:pt x="206" y="183"/>
                  </a:cubicBezTo>
                  <a:cubicBezTo>
                    <a:pt x="0" y="486"/>
                    <a:pt x="142" y="1111"/>
                    <a:pt x="514" y="1111"/>
                  </a:cubicBezTo>
                  <a:cubicBezTo>
                    <a:pt x="572" y="1111"/>
                    <a:pt x="634" y="1097"/>
                    <a:pt x="702" y="1063"/>
                  </a:cubicBezTo>
                  <a:cubicBezTo>
                    <a:pt x="1187" y="840"/>
                    <a:pt x="871" y="1"/>
                    <a:pt x="4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26"/>
            <p:cNvSpPr/>
            <p:nvPr/>
          </p:nvSpPr>
          <p:spPr>
            <a:xfrm>
              <a:off x="3783329" y="105189"/>
              <a:ext cx="51137" cy="28863"/>
            </a:xfrm>
            <a:custGeom>
              <a:rect b="b" l="l" r="r" t="t"/>
              <a:pathLst>
                <a:path extrusionOk="0" h="841" w="1490">
                  <a:moveTo>
                    <a:pt x="890" y="0"/>
                  </a:moveTo>
                  <a:cubicBezTo>
                    <a:pt x="480" y="0"/>
                    <a:pt x="0" y="418"/>
                    <a:pt x="372" y="725"/>
                  </a:cubicBezTo>
                  <a:cubicBezTo>
                    <a:pt x="395" y="736"/>
                    <a:pt x="406" y="747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7" y="841"/>
                    <a:pt x="1490" y="602"/>
                    <a:pt x="1286" y="228"/>
                  </a:cubicBezTo>
                  <a:cubicBezTo>
                    <a:pt x="1203" y="65"/>
                    <a:pt x="1052" y="0"/>
                    <a:pt x="89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26"/>
            <p:cNvSpPr/>
            <p:nvPr/>
          </p:nvSpPr>
          <p:spPr>
            <a:xfrm>
              <a:off x="3868031" y="-107046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98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26"/>
            <p:cNvSpPr/>
            <p:nvPr/>
          </p:nvSpPr>
          <p:spPr>
            <a:xfrm>
              <a:off x="4092758" y="422889"/>
              <a:ext cx="40498" cy="29515"/>
            </a:xfrm>
            <a:custGeom>
              <a:rect b="b" l="l" r="r" t="t"/>
              <a:pathLst>
                <a:path extrusionOk="0" h="860" w="118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5" y="495"/>
                    <a:pt x="147" y="518"/>
                    <a:pt x="158" y="540"/>
                  </a:cubicBezTo>
                  <a:cubicBezTo>
                    <a:pt x="264" y="730"/>
                    <a:pt x="532" y="860"/>
                    <a:pt x="766" y="860"/>
                  </a:cubicBezTo>
                  <a:cubicBezTo>
                    <a:pt x="978" y="860"/>
                    <a:pt x="1163" y="752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26"/>
            <p:cNvSpPr/>
            <p:nvPr/>
          </p:nvSpPr>
          <p:spPr>
            <a:xfrm>
              <a:off x="4215418" y="150182"/>
              <a:ext cx="39571" cy="37031"/>
            </a:xfrm>
            <a:custGeom>
              <a:rect b="b" l="l" r="r" t="t"/>
              <a:pathLst>
                <a:path extrusionOk="0" h="1079" w="1153">
                  <a:moveTo>
                    <a:pt x="602" y="1"/>
                  </a:moveTo>
                  <a:cubicBezTo>
                    <a:pt x="598" y="1"/>
                    <a:pt x="594" y="1"/>
                    <a:pt x="590" y="1"/>
                  </a:cubicBezTo>
                  <a:cubicBezTo>
                    <a:pt x="19" y="11"/>
                    <a:pt x="1" y="1079"/>
                    <a:pt x="459" y="1079"/>
                  </a:cubicBezTo>
                  <a:cubicBezTo>
                    <a:pt x="508" y="1079"/>
                    <a:pt x="563" y="1066"/>
                    <a:pt x="624" y="1039"/>
                  </a:cubicBezTo>
                  <a:cubicBezTo>
                    <a:pt x="635" y="1028"/>
                    <a:pt x="658" y="1016"/>
                    <a:pt x="680" y="1005"/>
                  </a:cubicBezTo>
                  <a:cubicBezTo>
                    <a:pt x="1039" y="792"/>
                    <a:pt x="1152" y="1"/>
                    <a:pt x="60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26"/>
            <p:cNvSpPr/>
            <p:nvPr/>
          </p:nvSpPr>
          <p:spPr>
            <a:xfrm>
              <a:off x="3790605" y="-24918"/>
              <a:ext cx="38713" cy="32810"/>
            </a:xfrm>
            <a:custGeom>
              <a:rect b="b" l="l" r="r" t="t"/>
              <a:pathLst>
                <a:path extrusionOk="0" h="956" w="1128">
                  <a:moveTo>
                    <a:pt x="469" y="1"/>
                  </a:moveTo>
                  <a:cubicBezTo>
                    <a:pt x="331" y="1"/>
                    <a:pt x="206" y="72"/>
                    <a:pt x="138" y="250"/>
                  </a:cubicBezTo>
                  <a:cubicBezTo>
                    <a:pt x="1" y="640"/>
                    <a:pt x="450" y="956"/>
                    <a:pt x="785" y="956"/>
                  </a:cubicBezTo>
                  <a:cubicBezTo>
                    <a:pt x="974" y="956"/>
                    <a:pt x="1128" y="856"/>
                    <a:pt x="1119" y="612"/>
                  </a:cubicBezTo>
                  <a:cubicBezTo>
                    <a:pt x="1119" y="589"/>
                    <a:pt x="1108" y="566"/>
                    <a:pt x="1108" y="544"/>
                  </a:cubicBezTo>
                  <a:cubicBezTo>
                    <a:pt x="1063" y="275"/>
                    <a:pt x="741" y="1"/>
                    <a:pt x="46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26"/>
            <p:cNvSpPr/>
            <p:nvPr/>
          </p:nvSpPr>
          <p:spPr>
            <a:xfrm>
              <a:off x="3777460" y="72070"/>
              <a:ext cx="38988" cy="32604"/>
            </a:xfrm>
            <a:custGeom>
              <a:rect b="b" l="l" r="r" t="t"/>
              <a:pathLst>
                <a:path extrusionOk="0" h="950" w="1136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49"/>
                    <a:pt x="788" y="949"/>
                  </a:cubicBezTo>
                  <a:cubicBezTo>
                    <a:pt x="981" y="949"/>
                    <a:pt x="1135" y="849"/>
                    <a:pt x="1119" y="607"/>
                  </a:cubicBezTo>
                  <a:cubicBezTo>
                    <a:pt x="1119" y="584"/>
                    <a:pt x="1119" y="561"/>
                    <a:pt x="1107" y="528"/>
                  </a:cubicBezTo>
                  <a:cubicBezTo>
                    <a:pt x="1063" y="262"/>
                    <a:pt x="743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26"/>
            <p:cNvSpPr/>
            <p:nvPr/>
          </p:nvSpPr>
          <p:spPr>
            <a:xfrm>
              <a:off x="3851454" y="29136"/>
              <a:ext cx="42420" cy="36688"/>
            </a:xfrm>
            <a:custGeom>
              <a:rect b="b" l="l" r="r" t="t"/>
              <a:pathLst>
                <a:path extrusionOk="0" h="1069" w="1236">
                  <a:moveTo>
                    <a:pt x="765" y="1"/>
                  </a:moveTo>
                  <a:cubicBezTo>
                    <a:pt x="722" y="1"/>
                    <a:pt x="674" y="10"/>
                    <a:pt x="622" y="30"/>
                  </a:cubicBezTo>
                  <a:cubicBezTo>
                    <a:pt x="599" y="30"/>
                    <a:pt x="576" y="41"/>
                    <a:pt x="554" y="52"/>
                  </a:cubicBezTo>
                  <a:cubicBezTo>
                    <a:pt x="170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9" y="1068"/>
                  </a:cubicBezTo>
                  <a:cubicBezTo>
                    <a:pt x="1156" y="1068"/>
                    <a:pt x="1235" y="1"/>
                    <a:pt x="76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26"/>
            <p:cNvSpPr/>
            <p:nvPr/>
          </p:nvSpPr>
          <p:spPr>
            <a:xfrm>
              <a:off x="4096087" y="685780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1"/>
                  </a:moveTo>
                  <a:cubicBezTo>
                    <a:pt x="51" y="1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9"/>
                  </a:cubicBezTo>
                  <a:cubicBezTo>
                    <a:pt x="648" y="1039"/>
                    <a:pt x="670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26"/>
            <p:cNvSpPr/>
            <p:nvPr/>
          </p:nvSpPr>
          <p:spPr>
            <a:xfrm>
              <a:off x="4079785" y="190543"/>
              <a:ext cx="40841" cy="29206"/>
            </a:xfrm>
            <a:custGeom>
              <a:rect b="b" l="l" r="r" t="t"/>
              <a:pathLst>
                <a:path extrusionOk="0" h="851" w="1190">
                  <a:moveTo>
                    <a:pt x="419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3"/>
                    <a:pt x="318" y="851"/>
                    <a:pt x="603" y="851"/>
                  </a:cubicBezTo>
                  <a:cubicBezTo>
                    <a:pt x="909" y="851"/>
                    <a:pt x="1190" y="681"/>
                    <a:pt x="1044" y="359"/>
                  </a:cubicBezTo>
                  <a:cubicBezTo>
                    <a:pt x="1032" y="337"/>
                    <a:pt x="1021" y="325"/>
                    <a:pt x="1010" y="303"/>
                  </a:cubicBezTo>
                  <a:cubicBezTo>
                    <a:pt x="907" y="120"/>
                    <a:pt x="648" y="1"/>
                    <a:pt x="4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26"/>
            <p:cNvSpPr/>
            <p:nvPr/>
          </p:nvSpPr>
          <p:spPr>
            <a:xfrm>
              <a:off x="4286563" y="502168"/>
              <a:ext cx="40909" cy="29481"/>
            </a:xfrm>
            <a:custGeom>
              <a:rect b="b" l="l" r="r" t="t"/>
              <a:pathLst>
                <a:path extrusionOk="0" h="859" w="1192">
                  <a:moveTo>
                    <a:pt x="412" y="0"/>
                  </a:moveTo>
                  <a:cubicBezTo>
                    <a:pt x="191" y="0"/>
                    <a:pt x="1" y="114"/>
                    <a:pt x="6" y="397"/>
                  </a:cubicBezTo>
                  <a:cubicBezTo>
                    <a:pt x="12" y="711"/>
                    <a:pt x="316" y="859"/>
                    <a:pt x="600" y="859"/>
                  </a:cubicBezTo>
                  <a:cubicBezTo>
                    <a:pt x="908" y="859"/>
                    <a:pt x="1191" y="686"/>
                    <a:pt x="1045" y="363"/>
                  </a:cubicBezTo>
                  <a:cubicBezTo>
                    <a:pt x="1033" y="340"/>
                    <a:pt x="1022" y="329"/>
                    <a:pt x="1011" y="307"/>
                  </a:cubicBezTo>
                  <a:cubicBezTo>
                    <a:pt x="902" y="123"/>
                    <a:pt x="640" y="0"/>
                    <a:pt x="41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26"/>
            <p:cNvSpPr/>
            <p:nvPr/>
          </p:nvSpPr>
          <p:spPr>
            <a:xfrm>
              <a:off x="4063380" y="289384"/>
              <a:ext cx="38953" cy="32879"/>
            </a:xfrm>
            <a:custGeom>
              <a:rect b="b" l="l" r="r" t="t"/>
              <a:pathLst>
                <a:path extrusionOk="0" h="958" w="1135">
                  <a:moveTo>
                    <a:pt x="484" y="0"/>
                  </a:moveTo>
                  <a:cubicBezTo>
                    <a:pt x="343" y="0"/>
                    <a:pt x="215" y="73"/>
                    <a:pt x="145" y="255"/>
                  </a:cubicBezTo>
                  <a:cubicBezTo>
                    <a:pt x="0" y="639"/>
                    <a:pt x="455" y="958"/>
                    <a:pt x="794" y="958"/>
                  </a:cubicBezTo>
                  <a:cubicBezTo>
                    <a:pt x="982" y="958"/>
                    <a:pt x="1135" y="859"/>
                    <a:pt x="1127" y="616"/>
                  </a:cubicBezTo>
                  <a:cubicBezTo>
                    <a:pt x="1127" y="594"/>
                    <a:pt x="1116" y="571"/>
                    <a:pt x="1116" y="549"/>
                  </a:cubicBezTo>
                  <a:cubicBezTo>
                    <a:pt x="1071" y="267"/>
                    <a:pt x="754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26"/>
            <p:cNvSpPr/>
            <p:nvPr/>
          </p:nvSpPr>
          <p:spPr>
            <a:xfrm>
              <a:off x="3776705" y="-75163"/>
              <a:ext cx="39090" cy="32570"/>
            </a:xfrm>
            <a:custGeom>
              <a:rect b="b" l="l" r="r" t="t"/>
              <a:pathLst>
                <a:path extrusionOk="0" h="949" w="1139">
                  <a:moveTo>
                    <a:pt x="472" y="0"/>
                  </a:moveTo>
                  <a:cubicBezTo>
                    <a:pt x="328" y="0"/>
                    <a:pt x="199" y="74"/>
                    <a:pt x="136" y="259"/>
                  </a:cubicBezTo>
                  <a:cubicBezTo>
                    <a:pt x="1" y="644"/>
                    <a:pt x="452" y="949"/>
                    <a:pt x="788" y="949"/>
                  </a:cubicBezTo>
                  <a:cubicBezTo>
                    <a:pt x="983" y="949"/>
                    <a:pt x="1139" y="846"/>
                    <a:pt x="1118" y="597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26"/>
            <p:cNvSpPr/>
            <p:nvPr/>
          </p:nvSpPr>
          <p:spPr>
            <a:xfrm>
              <a:off x="3728691" y="1748"/>
              <a:ext cx="42763" cy="36963"/>
            </a:xfrm>
            <a:custGeom>
              <a:rect b="b" l="l" r="r" t="t"/>
              <a:pathLst>
                <a:path extrusionOk="0" h="1077" w="1246">
                  <a:moveTo>
                    <a:pt x="770" y="0"/>
                  </a:moveTo>
                  <a:cubicBezTo>
                    <a:pt x="729" y="0"/>
                    <a:pt x="683" y="8"/>
                    <a:pt x="633" y="26"/>
                  </a:cubicBezTo>
                  <a:cubicBezTo>
                    <a:pt x="610" y="38"/>
                    <a:pt x="588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7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26"/>
            <p:cNvSpPr/>
            <p:nvPr/>
          </p:nvSpPr>
          <p:spPr>
            <a:xfrm>
              <a:off x="4136688" y="75262"/>
              <a:ext cx="40498" cy="29378"/>
            </a:xfrm>
            <a:custGeom>
              <a:rect b="b" l="l" r="r" t="t"/>
              <a:pathLst>
                <a:path extrusionOk="0" h="856" w="1180">
                  <a:moveTo>
                    <a:pt x="558" y="0"/>
                  </a:moveTo>
                  <a:cubicBezTo>
                    <a:pt x="263" y="0"/>
                    <a:pt x="1" y="158"/>
                    <a:pt x="131" y="468"/>
                  </a:cubicBezTo>
                  <a:cubicBezTo>
                    <a:pt x="142" y="491"/>
                    <a:pt x="153" y="514"/>
                    <a:pt x="164" y="536"/>
                  </a:cubicBezTo>
                  <a:cubicBezTo>
                    <a:pt x="265" y="725"/>
                    <a:pt x="533" y="856"/>
                    <a:pt x="768" y="856"/>
                  </a:cubicBezTo>
                  <a:cubicBezTo>
                    <a:pt x="982" y="856"/>
                    <a:pt x="1169" y="748"/>
                    <a:pt x="1180" y="480"/>
                  </a:cubicBezTo>
                  <a:cubicBezTo>
                    <a:pt x="1180" y="158"/>
                    <a:pt x="853" y="0"/>
                    <a:pt x="55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26"/>
            <p:cNvSpPr/>
            <p:nvPr/>
          </p:nvSpPr>
          <p:spPr>
            <a:xfrm>
              <a:off x="3931866" y="782700"/>
              <a:ext cx="39571" cy="38095"/>
            </a:xfrm>
            <a:custGeom>
              <a:rect b="b" l="l" r="r" t="t"/>
              <a:pathLst>
                <a:path extrusionOk="0" h="1110" w="1153">
                  <a:moveTo>
                    <a:pt x="523" y="0"/>
                  </a:moveTo>
                  <a:cubicBezTo>
                    <a:pt x="452" y="0"/>
                    <a:pt x="376" y="30"/>
                    <a:pt x="298" y="99"/>
                  </a:cubicBezTo>
                  <a:cubicBezTo>
                    <a:pt x="276" y="122"/>
                    <a:pt x="265" y="133"/>
                    <a:pt x="253" y="156"/>
                  </a:cubicBezTo>
                  <a:cubicBezTo>
                    <a:pt x="0" y="429"/>
                    <a:pt x="83" y="1110"/>
                    <a:pt x="485" y="1110"/>
                  </a:cubicBezTo>
                  <a:cubicBezTo>
                    <a:pt x="531" y="1110"/>
                    <a:pt x="582" y="1101"/>
                    <a:pt x="637" y="1081"/>
                  </a:cubicBezTo>
                  <a:cubicBezTo>
                    <a:pt x="1153" y="909"/>
                    <a:pt x="916" y="0"/>
                    <a:pt x="52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26"/>
            <p:cNvSpPr/>
            <p:nvPr/>
          </p:nvSpPr>
          <p:spPr>
            <a:xfrm>
              <a:off x="4306709" y="353219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415" y="0"/>
                  </a:moveTo>
                  <a:cubicBezTo>
                    <a:pt x="193" y="0"/>
                    <a:pt x="1" y="114"/>
                    <a:pt x="6" y="392"/>
                  </a:cubicBezTo>
                  <a:cubicBezTo>
                    <a:pt x="12" y="703"/>
                    <a:pt x="319" y="850"/>
                    <a:pt x="604" y="850"/>
                  </a:cubicBezTo>
                  <a:cubicBezTo>
                    <a:pt x="910" y="850"/>
                    <a:pt x="1190" y="680"/>
                    <a:pt x="1044" y="359"/>
                  </a:cubicBezTo>
                  <a:cubicBezTo>
                    <a:pt x="1033" y="336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26"/>
            <p:cNvSpPr/>
            <p:nvPr/>
          </p:nvSpPr>
          <p:spPr>
            <a:xfrm>
              <a:off x="3940480" y="-1821"/>
              <a:ext cx="40463" cy="38267"/>
            </a:xfrm>
            <a:custGeom>
              <a:rect b="b" l="l" r="r" t="t"/>
              <a:pathLst>
                <a:path extrusionOk="0" h="1115" w="1179">
                  <a:moveTo>
                    <a:pt x="671" y="0"/>
                  </a:moveTo>
                  <a:cubicBezTo>
                    <a:pt x="618" y="0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77"/>
                    <a:pt x="939" y="954"/>
                    <a:pt x="950" y="943"/>
                  </a:cubicBezTo>
                  <a:cubicBezTo>
                    <a:pt x="1178" y="646"/>
                    <a:pt x="1049" y="0"/>
                    <a:pt x="67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26"/>
            <p:cNvSpPr/>
            <p:nvPr/>
          </p:nvSpPr>
          <p:spPr>
            <a:xfrm>
              <a:off x="3916113" y="388226"/>
              <a:ext cx="50691" cy="28451"/>
            </a:xfrm>
            <a:custGeom>
              <a:rect b="b" l="l" r="r" t="t"/>
              <a:pathLst>
                <a:path extrusionOk="0" h="829" w="1477">
                  <a:moveTo>
                    <a:pt x="713" y="0"/>
                  </a:moveTo>
                  <a:cubicBezTo>
                    <a:pt x="366" y="0"/>
                    <a:pt x="1" y="221"/>
                    <a:pt x="182" y="591"/>
                  </a:cubicBezTo>
                  <a:cubicBezTo>
                    <a:pt x="265" y="761"/>
                    <a:pt x="425" y="829"/>
                    <a:pt x="596" y="829"/>
                  </a:cubicBezTo>
                  <a:cubicBezTo>
                    <a:pt x="1004" y="829"/>
                    <a:pt x="1477" y="442"/>
                    <a:pt x="1119" y="140"/>
                  </a:cubicBezTo>
                  <a:cubicBezTo>
                    <a:pt x="1096" y="117"/>
                    <a:pt x="1073" y="106"/>
                    <a:pt x="1062" y="95"/>
                  </a:cubicBezTo>
                  <a:cubicBezTo>
                    <a:pt x="968" y="31"/>
                    <a:pt x="842" y="0"/>
                    <a:pt x="71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26"/>
            <p:cNvSpPr/>
            <p:nvPr/>
          </p:nvSpPr>
          <p:spPr>
            <a:xfrm>
              <a:off x="4167747" y="110611"/>
              <a:ext cx="50519" cy="34629"/>
            </a:xfrm>
            <a:custGeom>
              <a:rect b="b" l="l" r="r" t="t"/>
              <a:pathLst>
                <a:path extrusionOk="0" h="1009" w="1472">
                  <a:moveTo>
                    <a:pt x="800" y="0"/>
                  </a:moveTo>
                  <a:cubicBezTo>
                    <a:pt x="285" y="0"/>
                    <a:pt x="1" y="1008"/>
                    <a:pt x="567" y="1008"/>
                  </a:cubicBezTo>
                  <a:cubicBezTo>
                    <a:pt x="579" y="1008"/>
                    <a:pt x="590" y="1008"/>
                    <a:pt x="602" y="1007"/>
                  </a:cubicBezTo>
                  <a:lnTo>
                    <a:pt x="670" y="1007"/>
                  </a:lnTo>
                  <a:cubicBezTo>
                    <a:pt x="1087" y="928"/>
                    <a:pt x="1471" y="217"/>
                    <a:pt x="941" y="25"/>
                  </a:cubicBezTo>
                  <a:cubicBezTo>
                    <a:pt x="892" y="8"/>
                    <a:pt x="845" y="0"/>
                    <a:pt x="80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26"/>
            <p:cNvSpPr/>
            <p:nvPr/>
          </p:nvSpPr>
          <p:spPr>
            <a:xfrm>
              <a:off x="3924041" y="87274"/>
              <a:ext cx="39983" cy="30133"/>
            </a:xfrm>
            <a:custGeom>
              <a:rect b="b" l="l" r="r" t="t"/>
              <a:pathLst>
                <a:path extrusionOk="0" h="878" w="1165">
                  <a:moveTo>
                    <a:pt x="400" y="1"/>
                  </a:moveTo>
                  <a:cubicBezTo>
                    <a:pt x="202" y="1"/>
                    <a:pt x="34" y="101"/>
                    <a:pt x="19" y="355"/>
                  </a:cubicBezTo>
                  <a:cubicBezTo>
                    <a:pt x="1" y="698"/>
                    <a:pt x="349" y="877"/>
                    <a:pt x="651" y="877"/>
                  </a:cubicBezTo>
                  <a:cubicBezTo>
                    <a:pt x="926" y="877"/>
                    <a:pt x="1164" y="729"/>
                    <a:pt x="1057" y="423"/>
                  </a:cubicBezTo>
                  <a:cubicBezTo>
                    <a:pt x="1045" y="401"/>
                    <a:pt x="1034" y="378"/>
                    <a:pt x="1023" y="355"/>
                  </a:cubicBezTo>
                  <a:cubicBezTo>
                    <a:pt x="924" y="151"/>
                    <a:pt x="640" y="1"/>
                    <a:pt x="40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26"/>
            <p:cNvSpPr/>
            <p:nvPr/>
          </p:nvSpPr>
          <p:spPr>
            <a:xfrm>
              <a:off x="4087301" y="-3408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35" y="1"/>
                  </a:moveTo>
                  <a:cubicBezTo>
                    <a:pt x="691" y="1"/>
                    <a:pt x="642" y="11"/>
                    <a:pt x="588" y="32"/>
                  </a:cubicBezTo>
                  <a:cubicBezTo>
                    <a:pt x="565" y="44"/>
                    <a:pt x="543" y="55"/>
                    <a:pt x="520" y="66"/>
                  </a:cubicBezTo>
                  <a:cubicBezTo>
                    <a:pt x="148" y="269"/>
                    <a:pt x="1" y="1070"/>
                    <a:pt x="565" y="1082"/>
                  </a:cubicBezTo>
                  <a:cubicBezTo>
                    <a:pt x="568" y="1082"/>
                    <a:pt x="571" y="1082"/>
                    <a:pt x="573" y="1082"/>
                  </a:cubicBezTo>
                  <a:cubicBezTo>
                    <a:pt x="1153" y="1082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26"/>
            <p:cNvSpPr/>
            <p:nvPr/>
          </p:nvSpPr>
          <p:spPr>
            <a:xfrm>
              <a:off x="4062522" y="392653"/>
              <a:ext cx="38953" cy="32570"/>
            </a:xfrm>
            <a:custGeom>
              <a:rect b="b" l="l" r="r" t="t"/>
              <a:pathLst>
                <a:path extrusionOk="0" h="949" w="1135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6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26"/>
            <p:cNvSpPr/>
            <p:nvPr/>
          </p:nvSpPr>
          <p:spPr>
            <a:xfrm>
              <a:off x="3872973" y="450963"/>
              <a:ext cx="40498" cy="29550"/>
            </a:xfrm>
            <a:custGeom>
              <a:rect b="b" l="l" r="r" t="t"/>
              <a:pathLst>
                <a:path extrusionOk="0" h="861" w="1180">
                  <a:moveTo>
                    <a:pt x="556" y="0"/>
                  </a:moveTo>
                  <a:cubicBezTo>
                    <a:pt x="263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3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26"/>
            <p:cNvSpPr/>
            <p:nvPr/>
          </p:nvSpPr>
          <p:spPr>
            <a:xfrm>
              <a:off x="3777357" y="189307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8"/>
                  </a:cubicBezTo>
                  <a:cubicBezTo>
                    <a:pt x="648" y="1027"/>
                    <a:pt x="670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26"/>
            <p:cNvSpPr/>
            <p:nvPr/>
          </p:nvSpPr>
          <p:spPr>
            <a:xfrm>
              <a:off x="4134388" y="202246"/>
              <a:ext cx="38816" cy="32982"/>
            </a:xfrm>
            <a:custGeom>
              <a:rect b="b" l="l" r="r" t="t"/>
              <a:pathLst>
                <a:path extrusionOk="0" h="961" w="1131">
                  <a:moveTo>
                    <a:pt x="492" y="0"/>
                  </a:moveTo>
                  <a:cubicBezTo>
                    <a:pt x="350" y="0"/>
                    <a:pt x="222" y="73"/>
                    <a:pt x="152" y="255"/>
                  </a:cubicBezTo>
                  <a:cubicBezTo>
                    <a:pt x="1" y="645"/>
                    <a:pt x="449" y="961"/>
                    <a:pt x="786" y="961"/>
                  </a:cubicBezTo>
                  <a:cubicBezTo>
                    <a:pt x="976" y="961"/>
                    <a:pt x="1131" y="860"/>
                    <a:pt x="1123" y="616"/>
                  </a:cubicBezTo>
                  <a:cubicBezTo>
                    <a:pt x="1123" y="594"/>
                    <a:pt x="1123" y="571"/>
                    <a:pt x="1123" y="549"/>
                  </a:cubicBezTo>
                  <a:cubicBezTo>
                    <a:pt x="1078" y="267"/>
                    <a:pt x="761" y="0"/>
                    <a:pt x="49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26"/>
            <p:cNvSpPr/>
            <p:nvPr/>
          </p:nvSpPr>
          <p:spPr>
            <a:xfrm>
              <a:off x="4251110" y="642812"/>
              <a:ext cx="39125" cy="32604"/>
            </a:xfrm>
            <a:custGeom>
              <a:rect b="b" l="l" r="r" t="t"/>
              <a:pathLst>
                <a:path extrusionOk="0" h="950" w="1140">
                  <a:moveTo>
                    <a:pt x="478" y="1"/>
                  </a:moveTo>
                  <a:cubicBezTo>
                    <a:pt x="333" y="1"/>
                    <a:pt x="204" y="75"/>
                    <a:pt x="137" y="260"/>
                  </a:cubicBezTo>
                  <a:cubicBezTo>
                    <a:pt x="1" y="645"/>
                    <a:pt x="453" y="949"/>
                    <a:pt x="788" y="949"/>
                  </a:cubicBezTo>
                  <a:cubicBezTo>
                    <a:pt x="983" y="949"/>
                    <a:pt x="1139" y="847"/>
                    <a:pt x="1118" y="598"/>
                  </a:cubicBezTo>
                  <a:cubicBezTo>
                    <a:pt x="1118" y="576"/>
                    <a:pt x="1118" y="553"/>
                    <a:pt x="1118" y="530"/>
                  </a:cubicBezTo>
                  <a:cubicBezTo>
                    <a:pt x="1067" y="259"/>
                    <a:pt x="747" y="1"/>
                    <a:pt x="47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26"/>
            <p:cNvSpPr/>
            <p:nvPr/>
          </p:nvSpPr>
          <p:spPr>
            <a:xfrm>
              <a:off x="4031943" y="474987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770" y="0"/>
                  </a:moveTo>
                  <a:cubicBezTo>
                    <a:pt x="728" y="0"/>
                    <a:pt x="682" y="9"/>
                    <a:pt x="632" y="27"/>
                  </a:cubicBezTo>
                  <a:cubicBezTo>
                    <a:pt x="610" y="38"/>
                    <a:pt x="587" y="38"/>
                    <a:pt x="565" y="49"/>
                  </a:cubicBezTo>
                  <a:cubicBezTo>
                    <a:pt x="192" y="241"/>
                    <a:pt x="0" y="1031"/>
                    <a:pt x="565" y="1065"/>
                  </a:cubicBezTo>
                  <a:cubicBezTo>
                    <a:pt x="576" y="1066"/>
                    <a:pt x="587" y="1066"/>
                    <a:pt x="597" y="1066"/>
                  </a:cubicBezTo>
                  <a:cubicBezTo>
                    <a:pt x="1170" y="1066"/>
                    <a:pt x="1244" y="0"/>
                    <a:pt x="77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26"/>
            <p:cNvSpPr/>
            <p:nvPr/>
          </p:nvSpPr>
          <p:spPr>
            <a:xfrm>
              <a:off x="4283131" y="721027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61" y="1073"/>
                  </a:cubicBezTo>
                  <a:cubicBezTo>
                    <a:pt x="507" y="1073"/>
                    <a:pt x="558" y="1062"/>
                    <a:pt x="614" y="1039"/>
                  </a:cubicBezTo>
                  <a:cubicBezTo>
                    <a:pt x="637" y="1039"/>
                    <a:pt x="659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26"/>
            <p:cNvSpPr/>
            <p:nvPr/>
          </p:nvSpPr>
          <p:spPr>
            <a:xfrm>
              <a:off x="3871051" y="526295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0"/>
                  </a:moveTo>
                  <a:cubicBezTo>
                    <a:pt x="580" y="0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8" y="1097"/>
                    <a:pt x="948" y="1050"/>
                    <a:pt x="1021" y="935"/>
                  </a:cubicBezTo>
                  <a:lnTo>
                    <a:pt x="1055" y="867"/>
                  </a:lnTo>
                  <a:cubicBezTo>
                    <a:pt x="1205" y="558"/>
                    <a:pt x="997" y="0"/>
                    <a:pt x="6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26"/>
            <p:cNvSpPr/>
            <p:nvPr/>
          </p:nvSpPr>
          <p:spPr>
            <a:xfrm>
              <a:off x="4149626" y="340967"/>
              <a:ext cx="42934" cy="28829"/>
            </a:xfrm>
            <a:custGeom>
              <a:rect b="b" l="l" r="r" t="t"/>
              <a:pathLst>
                <a:path extrusionOk="0" h="840" w="1251">
                  <a:moveTo>
                    <a:pt x="658" y="0"/>
                  </a:moveTo>
                  <a:cubicBezTo>
                    <a:pt x="325" y="0"/>
                    <a:pt x="0" y="197"/>
                    <a:pt x="182" y="524"/>
                  </a:cubicBezTo>
                  <a:cubicBezTo>
                    <a:pt x="194" y="546"/>
                    <a:pt x="216" y="558"/>
                    <a:pt x="227" y="580"/>
                  </a:cubicBezTo>
                  <a:cubicBezTo>
                    <a:pt x="338" y="743"/>
                    <a:pt x="573" y="840"/>
                    <a:pt x="787" y="840"/>
                  </a:cubicBezTo>
                  <a:cubicBezTo>
                    <a:pt x="1033" y="840"/>
                    <a:pt x="1251" y="712"/>
                    <a:pt x="1220" y="411"/>
                  </a:cubicBezTo>
                  <a:cubicBezTo>
                    <a:pt x="1195" y="126"/>
                    <a:pt x="924" y="0"/>
                    <a:pt x="65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26"/>
            <p:cNvSpPr/>
            <p:nvPr/>
          </p:nvSpPr>
          <p:spPr>
            <a:xfrm>
              <a:off x="4271256" y="309255"/>
              <a:ext cx="43346" cy="28760"/>
            </a:xfrm>
            <a:custGeom>
              <a:rect b="b" l="l" r="r" t="t"/>
              <a:pathLst>
                <a:path extrusionOk="0" h="838" w="1263">
                  <a:moveTo>
                    <a:pt x="674" y="0"/>
                  </a:moveTo>
                  <a:cubicBezTo>
                    <a:pt x="336" y="0"/>
                    <a:pt x="1" y="207"/>
                    <a:pt x="193" y="534"/>
                  </a:cubicBezTo>
                  <a:cubicBezTo>
                    <a:pt x="204" y="556"/>
                    <a:pt x="215" y="579"/>
                    <a:pt x="227" y="602"/>
                  </a:cubicBezTo>
                  <a:cubicBezTo>
                    <a:pt x="344" y="749"/>
                    <a:pt x="574" y="837"/>
                    <a:pt x="784" y="837"/>
                  </a:cubicBezTo>
                  <a:cubicBezTo>
                    <a:pt x="1038" y="837"/>
                    <a:pt x="1263" y="708"/>
                    <a:pt x="1220" y="398"/>
                  </a:cubicBezTo>
                  <a:cubicBezTo>
                    <a:pt x="1190" y="120"/>
                    <a:pt x="931" y="0"/>
                    <a:pt x="67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26"/>
            <p:cNvSpPr/>
            <p:nvPr/>
          </p:nvSpPr>
          <p:spPr>
            <a:xfrm>
              <a:off x="3809618" y="440495"/>
              <a:ext cx="50588" cy="28794"/>
            </a:xfrm>
            <a:custGeom>
              <a:rect b="b" l="l" r="r" t="t"/>
              <a:pathLst>
                <a:path extrusionOk="0" h="839" w="1474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8"/>
                    <a:pt x="431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26"/>
            <p:cNvSpPr/>
            <p:nvPr/>
          </p:nvSpPr>
          <p:spPr>
            <a:xfrm>
              <a:off x="4214251" y="194627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495" y="1"/>
                  </a:moveTo>
                  <a:cubicBezTo>
                    <a:pt x="414" y="1"/>
                    <a:pt x="331" y="38"/>
                    <a:pt x="251" y="127"/>
                  </a:cubicBezTo>
                  <a:cubicBezTo>
                    <a:pt x="240" y="139"/>
                    <a:pt x="218" y="161"/>
                    <a:pt x="206" y="184"/>
                  </a:cubicBezTo>
                  <a:cubicBezTo>
                    <a:pt x="1" y="478"/>
                    <a:pt x="144" y="1112"/>
                    <a:pt x="517" y="1112"/>
                  </a:cubicBezTo>
                  <a:cubicBezTo>
                    <a:pt x="574" y="1112"/>
                    <a:pt x="636" y="1097"/>
                    <a:pt x="703" y="1064"/>
                  </a:cubicBezTo>
                  <a:cubicBezTo>
                    <a:pt x="1187" y="831"/>
                    <a:pt x="873" y="1"/>
                    <a:pt x="49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26"/>
            <p:cNvSpPr/>
            <p:nvPr/>
          </p:nvSpPr>
          <p:spPr>
            <a:xfrm>
              <a:off x="3857563" y="212061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0" y="1009"/>
                    <a:pt x="567" y="1009"/>
                  </a:cubicBezTo>
                  <a:cubicBezTo>
                    <a:pt x="578" y="1009"/>
                    <a:pt x="590" y="1008"/>
                    <a:pt x="602" y="1007"/>
                  </a:cubicBezTo>
                  <a:lnTo>
                    <a:pt x="681" y="996"/>
                  </a:lnTo>
                  <a:cubicBezTo>
                    <a:pt x="1087" y="928"/>
                    <a:pt x="1482" y="206"/>
                    <a:pt x="951" y="26"/>
                  </a:cubicBezTo>
                  <a:cubicBezTo>
                    <a:pt x="903" y="9"/>
                    <a:pt x="856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26"/>
            <p:cNvSpPr/>
            <p:nvPr/>
          </p:nvSpPr>
          <p:spPr>
            <a:xfrm>
              <a:off x="3970716" y="645660"/>
              <a:ext cx="40189" cy="30064"/>
            </a:xfrm>
            <a:custGeom>
              <a:rect b="b" l="l" r="r" t="t"/>
              <a:pathLst>
                <a:path extrusionOk="0" h="876" w="1171">
                  <a:moveTo>
                    <a:pt x="409" y="0"/>
                  </a:moveTo>
                  <a:cubicBezTo>
                    <a:pt x="207" y="0"/>
                    <a:pt x="34" y="105"/>
                    <a:pt x="24" y="368"/>
                  </a:cubicBezTo>
                  <a:cubicBezTo>
                    <a:pt x="1" y="703"/>
                    <a:pt x="343" y="876"/>
                    <a:pt x="646" y="876"/>
                  </a:cubicBezTo>
                  <a:cubicBezTo>
                    <a:pt x="925" y="876"/>
                    <a:pt x="1171" y="728"/>
                    <a:pt x="1062" y="425"/>
                  </a:cubicBezTo>
                  <a:cubicBezTo>
                    <a:pt x="1051" y="402"/>
                    <a:pt x="1040" y="380"/>
                    <a:pt x="1028" y="357"/>
                  </a:cubicBezTo>
                  <a:cubicBezTo>
                    <a:pt x="930" y="149"/>
                    <a:pt x="649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26"/>
            <p:cNvSpPr/>
            <p:nvPr/>
          </p:nvSpPr>
          <p:spPr>
            <a:xfrm>
              <a:off x="4117159" y="40633"/>
              <a:ext cx="40498" cy="29687"/>
            </a:xfrm>
            <a:custGeom>
              <a:rect b="b" l="l" r="r" t="t"/>
              <a:pathLst>
                <a:path extrusionOk="0" h="865" w="1180">
                  <a:moveTo>
                    <a:pt x="556" y="1"/>
                  </a:moveTo>
                  <a:cubicBezTo>
                    <a:pt x="263" y="1"/>
                    <a:pt x="0" y="159"/>
                    <a:pt x="124" y="473"/>
                  </a:cubicBezTo>
                  <a:cubicBezTo>
                    <a:pt x="135" y="496"/>
                    <a:pt x="147" y="518"/>
                    <a:pt x="158" y="541"/>
                  </a:cubicBezTo>
                  <a:cubicBezTo>
                    <a:pt x="265" y="731"/>
                    <a:pt x="535" y="865"/>
                    <a:pt x="769" y="865"/>
                  </a:cubicBezTo>
                  <a:cubicBezTo>
                    <a:pt x="980" y="865"/>
                    <a:pt x="1163" y="757"/>
                    <a:pt x="1173" y="484"/>
                  </a:cubicBezTo>
                  <a:cubicBezTo>
                    <a:pt x="1179" y="161"/>
                    <a:pt x="852" y="1"/>
                    <a:pt x="556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26"/>
            <p:cNvSpPr/>
            <p:nvPr/>
          </p:nvSpPr>
          <p:spPr>
            <a:xfrm>
              <a:off x="3842016" y="134292"/>
              <a:ext cx="39640" cy="36963"/>
            </a:xfrm>
            <a:custGeom>
              <a:rect b="b" l="l" r="r" t="t"/>
              <a:pathLst>
                <a:path extrusionOk="0" h="1077" w="1155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60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26"/>
            <p:cNvSpPr/>
            <p:nvPr/>
          </p:nvSpPr>
          <p:spPr>
            <a:xfrm>
              <a:off x="3973839" y="23404"/>
              <a:ext cx="38953" cy="32501"/>
            </a:xfrm>
            <a:custGeom>
              <a:rect b="b" l="l" r="r" t="t"/>
              <a:pathLst>
                <a:path extrusionOk="0" h="947" w="1135">
                  <a:moveTo>
                    <a:pt x="473" y="0"/>
                  </a:moveTo>
                  <a:cubicBezTo>
                    <a:pt x="328" y="0"/>
                    <a:pt x="199" y="75"/>
                    <a:pt x="136" y="264"/>
                  </a:cubicBezTo>
                  <a:cubicBezTo>
                    <a:pt x="0" y="644"/>
                    <a:pt x="450" y="946"/>
                    <a:pt x="786" y="946"/>
                  </a:cubicBezTo>
                  <a:cubicBezTo>
                    <a:pt x="979" y="946"/>
                    <a:pt x="1134" y="846"/>
                    <a:pt x="1118" y="603"/>
                  </a:cubicBezTo>
                  <a:cubicBezTo>
                    <a:pt x="1118" y="580"/>
                    <a:pt x="1118" y="546"/>
                    <a:pt x="1107" y="524"/>
                  </a:cubicBezTo>
                  <a:cubicBezTo>
                    <a:pt x="1063" y="260"/>
                    <a:pt x="742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26"/>
            <p:cNvSpPr/>
            <p:nvPr/>
          </p:nvSpPr>
          <p:spPr>
            <a:xfrm>
              <a:off x="4095435" y="591709"/>
              <a:ext cx="40532" cy="29515"/>
            </a:xfrm>
            <a:custGeom>
              <a:rect b="b" l="l" r="r" t="t"/>
              <a:pathLst>
                <a:path extrusionOk="0" h="860" w="1181">
                  <a:moveTo>
                    <a:pt x="565" y="1"/>
                  </a:moveTo>
                  <a:cubicBezTo>
                    <a:pt x="269" y="1"/>
                    <a:pt x="0" y="162"/>
                    <a:pt x="125" y="474"/>
                  </a:cubicBezTo>
                  <a:cubicBezTo>
                    <a:pt x="136" y="485"/>
                    <a:pt x="148" y="507"/>
                    <a:pt x="159" y="530"/>
                  </a:cubicBezTo>
                  <a:cubicBezTo>
                    <a:pt x="266" y="726"/>
                    <a:pt x="539" y="860"/>
                    <a:pt x="775" y="860"/>
                  </a:cubicBezTo>
                  <a:cubicBezTo>
                    <a:pt x="987" y="860"/>
                    <a:pt x="1169" y="752"/>
                    <a:pt x="1175" y="485"/>
                  </a:cubicBezTo>
                  <a:cubicBezTo>
                    <a:pt x="1180" y="159"/>
                    <a:pt x="859" y="1"/>
                    <a:pt x="56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26"/>
            <p:cNvSpPr/>
            <p:nvPr/>
          </p:nvSpPr>
          <p:spPr>
            <a:xfrm>
              <a:off x="4132432" y="513391"/>
              <a:ext cx="38988" cy="32913"/>
            </a:xfrm>
            <a:custGeom>
              <a:rect b="b" l="l" r="r" t="t"/>
              <a:pathLst>
                <a:path extrusionOk="0" h="959" w="1136">
                  <a:moveTo>
                    <a:pt x="485" y="0"/>
                  </a:moveTo>
                  <a:cubicBezTo>
                    <a:pt x="346" y="0"/>
                    <a:pt x="221" y="72"/>
                    <a:pt x="153" y="250"/>
                  </a:cubicBezTo>
                  <a:cubicBezTo>
                    <a:pt x="1" y="642"/>
                    <a:pt x="459" y="959"/>
                    <a:pt x="797" y="959"/>
                  </a:cubicBezTo>
                  <a:cubicBezTo>
                    <a:pt x="985" y="959"/>
                    <a:pt x="1135" y="861"/>
                    <a:pt x="1123" y="623"/>
                  </a:cubicBezTo>
                  <a:cubicBezTo>
                    <a:pt x="1123" y="589"/>
                    <a:pt x="1123" y="566"/>
                    <a:pt x="1123" y="544"/>
                  </a:cubicBezTo>
                  <a:cubicBezTo>
                    <a:pt x="1079" y="275"/>
                    <a:pt x="756" y="0"/>
                    <a:pt x="4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26"/>
            <p:cNvSpPr/>
            <p:nvPr/>
          </p:nvSpPr>
          <p:spPr>
            <a:xfrm>
              <a:off x="4050133" y="523653"/>
              <a:ext cx="39331" cy="32467"/>
            </a:xfrm>
            <a:custGeom>
              <a:rect b="b" l="l" r="r" t="t"/>
              <a:pathLst>
                <a:path extrusionOk="0" h="946" w="1146">
                  <a:moveTo>
                    <a:pt x="473" y="0"/>
                  </a:moveTo>
                  <a:cubicBezTo>
                    <a:pt x="331" y="0"/>
                    <a:pt x="202" y="73"/>
                    <a:pt x="136" y="256"/>
                  </a:cubicBezTo>
                  <a:cubicBezTo>
                    <a:pt x="0" y="642"/>
                    <a:pt x="452" y="946"/>
                    <a:pt x="791" y="946"/>
                  </a:cubicBezTo>
                  <a:cubicBezTo>
                    <a:pt x="987" y="946"/>
                    <a:pt x="1146" y="843"/>
                    <a:pt x="1129" y="595"/>
                  </a:cubicBezTo>
                  <a:cubicBezTo>
                    <a:pt x="1118" y="572"/>
                    <a:pt x="1118" y="550"/>
                    <a:pt x="1118" y="527"/>
                  </a:cubicBezTo>
                  <a:cubicBezTo>
                    <a:pt x="1066" y="261"/>
                    <a:pt x="744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26"/>
            <p:cNvSpPr/>
            <p:nvPr/>
          </p:nvSpPr>
          <p:spPr>
            <a:xfrm>
              <a:off x="3706624" y="289384"/>
              <a:ext cx="42797" cy="36688"/>
            </a:xfrm>
            <a:custGeom>
              <a:rect b="b" l="l" r="r" t="t"/>
              <a:pathLst>
                <a:path extrusionOk="0" h="1069" w="1247">
                  <a:moveTo>
                    <a:pt x="776" y="1"/>
                  </a:moveTo>
                  <a:cubicBezTo>
                    <a:pt x="733" y="1"/>
                    <a:pt x="685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33"/>
                    <a:pt x="1" y="1034"/>
                    <a:pt x="576" y="1068"/>
                  </a:cubicBezTo>
                  <a:cubicBezTo>
                    <a:pt x="584" y="1068"/>
                    <a:pt x="592" y="1068"/>
                    <a:pt x="600" y="1068"/>
                  </a:cubicBezTo>
                  <a:cubicBezTo>
                    <a:pt x="1168" y="1068"/>
                    <a:pt x="1246" y="1"/>
                    <a:pt x="7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26"/>
            <p:cNvSpPr/>
            <p:nvPr/>
          </p:nvSpPr>
          <p:spPr>
            <a:xfrm>
              <a:off x="3948889" y="13899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64" y="541"/>
                  </a:cubicBezTo>
                  <a:cubicBezTo>
                    <a:pt x="264" y="730"/>
                    <a:pt x="532" y="861"/>
                    <a:pt x="766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26"/>
            <p:cNvSpPr/>
            <p:nvPr/>
          </p:nvSpPr>
          <p:spPr>
            <a:xfrm>
              <a:off x="4040248" y="734686"/>
              <a:ext cx="40017" cy="37992"/>
            </a:xfrm>
            <a:custGeom>
              <a:rect b="b" l="l" r="r" t="t"/>
              <a:pathLst>
                <a:path extrusionOk="0" h="1107" w="1166">
                  <a:moveTo>
                    <a:pt x="533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9" y="110"/>
                    <a:pt x="277" y="133"/>
                    <a:pt x="255" y="144"/>
                  </a:cubicBezTo>
                  <a:cubicBezTo>
                    <a:pt x="1" y="429"/>
                    <a:pt x="95" y="1107"/>
                    <a:pt x="503" y="1107"/>
                  </a:cubicBezTo>
                  <a:cubicBezTo>
                    <a:pt x="548" y="1107"/>
                    <a:pt x="597" y="1099"/>
                    <a:pt x="650" y="1081"/>
                  </a:cubicBezTo>
                  <a:cubicBezTo>
                    <a:pt x="1166" y="909"/>
                    <a:pt x="921" y="0"/>
                    <a:pt x="53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26"/>
            <p:cNvSpPr/>
            <p:nvPr/>
          </p:nvSpPr>
          <p:spPr>
            <a:xfrm>
              <a:off x="3987224" y="362726"/>
              <a:ext cx="41356" cy="37821"/>
            </a:xfrm>
            <a:custGeom>
              <a:rect b="b" l="l" r="r" t="t"/>
              <a:pathLst>
                <a:path extrusionOk="0" h="1102" w="1205">
                  <a:moveTo>
                    <a:pt x="651" y="1"/>
                  </a:moveTo>
                  <a:cubicBezTo>
                    <a:pt x="580" y="1"/>
                    <a:pt x="503" y="25"/>
                    <a:pt x="423" y="82"/>
                  </a:cubicBezTo>
                  <a:cubicBezTo>
                    <a:pt x="1" y="369"/>
                    <a:pt x="402" y="1101"/>
                    <a:pt x="760" y="1101"/>
                  </a:cubicBezTo>
                  <a:cubicBezTo>
                    <a:pt x="851" y="1101"/>
                    <a:pt x="939" y="1054"/>
                    <a:pt x="1010" y="939"/>
                  </a:cubicBezTo>
                  <a:cubicBezTo>
                    <a:pt x="1033" y="917"/>
                    <a:pt x="1044" y="894"/>
                    <a:pt x="1055" y="872"/>
                  </a:cubicBezTo>
                  <a:cubicBezTo>
                    <a:pt x="1204" y="563"/>
                    <a:pt x="991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26"/>
            <p:cNvSpPr/>
            <p:nvPr/>
          </p:nvSpPr>
          <p:spPr>
            <a:xfrm>
              <a:off x="4142179" y="548981"/>
              <a:ext cx="39914" cy="38027"/>
            </a:xfrm>
            <a:custGeom>
              <a:rect b="b" l="l" r="r" t="t"/>
              <a:pathLst>
                <a:path extrusionOk="0" h="1108" w="1163">
                  <a:moveTo>
                    <a:pt x="515" y="1"/>
                  </a:moveTo>
                  <a:cubicBezTo>
                    <a:pt x="442" y="1"/>
                    <a:pt x="365" y="32"/>
                    <a:pt x="286" y="105"/>
                  </a:cubicBezTo>
                  <a:cubicBezTo>
                    <a:pt x="275" y="116"/>
                    <a:pt x="253" y="139"/>
                    <a:pt x="241" y="150"/>
                  </a:cubicBezTo>
                  <a:cubicBezTo>
                    <a:pt x="0" y="441"/>
                    <a:pt x="99" y="1108"/>
                    <a:pt x="497" y="1108"/>
                  </a:cubicBezTo>
                  <a:cubicBezTo>
                    <a:pt x="547" y="1108"/>
                    <a:pt x="600" y="1098"/>
                    <a:pt x="659" y="1075"/>
                  </a:cubicBezTo>
                  <a:cubicBezTo>
                    <a:pt x="1163" y="895"/>
                    <a:pt x="906" y="1"/>
                    <a:pt x="5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26"/>
            <p:cNvSpPr/>
            <p:nvPr/>
          </p:nvSpPr>
          <p:spPr>
            <a:xfrm>
              <a:off x="3889789" y="624828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096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26"/>
            <p:cNvSpPr/>
            <p:nvPr/>
          </p:nvSpPr>
          <p:spPr>
            <a:xfrm>
              <a:off x="4134972" y="364648"/>
              <a:ext cx="51240" cy="28897"/>
            </a:xfrm>
            <a:custGeom>
              <a:rect b="b" l="l" r="r" t="t"/>
              <a:pathLst>
                <a:path extrusionOk="0" h="842" w="1493">
                  <a:moveTo>
                    <a:pt x="893" y="0"/>
                  </a:moveTo>
                  <a:cubicBezTo>
                    <a:pt x="480" y="0"/>
                    <a:pt x="1" y="415"/>
                    <a:pt x="372" y="714"/>
                  </a:cubicBezTo>
                  <a:cubicBezTo>
                    <a:pt x="395" y="737"/>
                    <a:pt x="417" y="748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8" y="841"/>
                    <a:pt x="1493" y="602"/>
                    <a:pt x="1298" y="229"/>
                  </a:cubicBezTo>
                  <a:cubicBezTo>
                    <a:pt x="1211" y="65"/>
                    <a:pt x="1057" y="0"/>
                    <a:pt x="8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26"/>
            <p:cNvSpPr/>
            <p:nvPr/>
          </p:nvSpPr>
          <p:spPr>
            <a:xfrm>
              <a:off x="4144204" y="624725"/>
              <a:ext cx="51960" cy="34389"/>
            </a:xfrm>
            <a:custGeom>
              <a:rect b="b" l="l" r="r" t="t"/>
              <a:pathLst>
                <a:path extrusionOk="0" h="1002" w="1514">
                  <a:moveTo>
                    <a:pt x="827" y="0"/>
                  </a:moveTo>
                  <a:cubicBezTo>
                    <a:pt x="311" y="0"/>
                    <a:pt x="1" y="1001"/>
                    <a:pt x="604" y="1001"/>
                  </a:cubicBezTo>
                  <a:cubicBezTo>
                    <a:pt x="610" y="1001"/>
                    <a:pt x="616" y="1001"/>
                    <a:pt x="622" y="1001"/>
                  </a:cubicBezTo>
                  <a:cubicBezTo>
                    <a:pt x="645" y="1001"/>
                    <a:pt x="668" y="1001"/>
                    <a:pt x="690" y="990"/>
                  </a:cubicBezTo>
                  <a:cubicBezTo>
                    <a:pt x="1096" y="933"/>
                    <a:pt x="1514" y="222"/>
                    <a:pt x="984" y="31"/>
                  </a:cubicBezTo>
                  <a:cubicBezTo>
                    <a:pt x="930" y="10"/>
                    <a:pt x="878" y="0"/>
                    <a:pt x="82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26"/>
            <p:cNvSpPr/>
            <p:nvPr/>
          </p:nvSpPr>
          <p:spPr>
            <a:xfrm>
              <a:off x="4301801" y="527702"/>
              <a:ext cx="50828" cy="34629"/>
            </a:xfrm>
            <a:custGeom>
              <a:rect b="b" l="l" r="r" t="t"/>
              <a:pathLst>
                <a:path extrusionOk="0" h="1009" w="1481">
                  <a:moveTo>
                    <a:pt x="809" y="0"/>
                  </a:moveTo>
                  <a:cubicBezTo>
                    <a:pt x="293" y="0"/>
                    <a:pt x="0" y="1008"/>
                    <a:pt x="577" y="1008"/>
                  </a:cubicBezTo>
                  <a:cubicBezTo>
                    <a:pt x="588" y="1008"/>
                    <a:pt x="600" y="1008"/>
                    <a:pt x="612" y="1007"/>
                  </a:cubicBezTo>
                  <a:cubicBezTo>
                    <a:pt x="634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0" y="25"/>
                  </a:cubicBezTo>
                  <a:cubicBezTo>
                    <a:pt x="902" y="8"/>
                    <a:pt x="855" y="0"/>
                    <a:pt x="8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26"/>
            <p:cNvSpPr/>
            <p:nvPr/>
          </p:nvSpPr>
          <p:spPr>
            <a:xfrm>
              <a:off x="3956851" y="-42662"/>
              <a:ext cx="40086" cy="29550"/>
            </a:xfrm>
            <a:custGeom>
              <a:rect b="b" l="l" r="r" t="t"/>
              <a:pathLst>
                <a:path extrusionOk="0" h="861" w="1168">
                  <a:moveTo>
                    <a:pt x="546" y="0"/>
                  </a:moveTo>
                  <a:cubicBezTo>
                    <a:pt x="257" y="0"/>
                    <a:pt x="0" y="155"/>
                    <a:pt x="123" y="463"/>
                  </a:cubicBezTo>
                  <a:cubicBezTo>
                    <a:pt x="123" y="485"/>
                    <a:pt x="135" y="508"/>
                    <a:pt x="146" y="531"/>
                  </a:cubicBezTo>
                  <a:cubicBezTo>
                    <a:pt x="253" y="727"/>
                    <a:pt x="526" y="860"/>
                    <a:pt x="762" y="860"/>
                  </a:cubicBezTo>
                  <a:cubicBezTo>
                    <a:pt x="974" y="860"/>
                    <a:pt x="1156" y="752"/>
                    <a:pt x="1161" y="485"/>
                  </a:cubicBezTo>
                  <a:cubicBezTo>
                    <a:pt x="1167" y="161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26"/>
            <p:cNvSpPr/>
            <p:nvPr/>
          </p:nvSpPr>
          <p:spPr>
            <a:xfrm>
              <a:off x="3926821" y="229976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04" y="0"/>
                  </a:moveTo>
                  <a:cubicBezTo>
                    <a:pt x="600" y="0"/>
                    <a:pt x="596" y="0"/>
                    <a:pt x="592" y="0"/>
                  </a:cubicBezTo>
                  <a:cubicBezTo>
                    <a:pt x="11" y="10"/>
                    <a:pt x="1" y="1078"/>
                    <a:pt x="461" y="1078"/>
                  </a:cubicBezTo>
                  <a:cubicBezTo>
                    <a:pt x="511" y="1078"/>
                    <a:pt x="566" y="1066"/>
                    <a:pt x="626" y="1038"/>
                  </a:cubicBezTo>
                  <a:cubicBezTo>
                    <a:pt x="637" y="1027"/>
                    <a:pt x="660" y="1027"/>
                    <a:pt x="682" y="1004"/>
                  </a:cubicBezTo>
                  <a:cubicBezTo>
                    <a:pt x="1041" y="792"/>
                    <a:pt x="1155" y="0"/>
                    <a:pt x="6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26"/>
            <p:cNvSpPr/>
            <p:nvPr/>
          </p:nvSpPr>
          <p:spPr>
            <a:xfrm>
              <a:off x="4198464" y="737089"/>
              <a:ext cx="42797" cy="36654"/>
            </a:xfrm>
            <a:custGeom>
              <a:rect b="b" l="l" r="r" t="t"/>
              <a:pathLst>
                <a:path extrusionOk="0" h="1068" w="1247">
                  <a:moveTo>
                    <a:pt x="776" y="0"/>
                  </a:moveTo>
                  <a:cubicBezTo>
                    <a:pt x="733" y="0"/>
                    <a:pt x="685" y="9"/>
                    <a:pt x="632" y="29"/>
                  </a:cubicBezTo>
                  <a:cubicBezTo>
                    <a:pt x="610" y="29"/>
                    <a:pt x="587" y="40"/>
                    <a:pt x="565" y="52"/>
                  </a:cubicBezTo>
                  <a:cubicBezTo>
                    <a:pt x="192" y="232"/>
                    <a:pt x="1" y="1033"/>
                    <a:pt x="565" y="1067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7" y="1068"/>
                    <a:pt x="1246" y="0"/>
                    <a:pt x="77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26"/>
            <p:cNvSpPr/>
            <p:nvPr/>
          </p:nvSpPr>
          <p:spPr>
            <a:xfrm>
              <a:off x="4210956" y="360358"/>
              <a:ext cx="40017" cy="38027"/>
            </a:xfrm>
            <a:custGeom>
              <a:rect b="b" l="l" r="r" t="t"/>
              <a:pathLst>
                <a:path extrusionOk="0" h="1108" w="1166">
                  <a:moveTo>
                    <a:pt x="663" y="0"/>
                  </a:moveTo>
                  <a:cubicBezTo>
                    <a:pt x="618" y="0"/>
                    <a:pt x="569" y="9"/>
                    <a:pt x="517" y="27"/>
                  </a:cubicBezTo>
                  <a:cubicBezTo>
                    <a:pt x="1" y="199"/>
                    <a:pt x="245" y="1107"/>
                    <a:pt x="634" y="1107"/>
                  </a:cubicBezTo>
                  <a:cubicBezTo>
                    <a:pt x="704" y="1107"/>
                    <a:pt x="779" y="1077"/>
                    <a:pt x="855" y="1008"/>
                  </a:cubicBezTo>
                  <a:lnTo>
                    <a:pt x="912" y="963"/>
                  </a:lnTo>
                  <a:cubicBezTo>
                    <a:pt x="1166" y="679"/>
                    <a:pt x="1072" y="0"/>
                    <a:pt x="66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26"/>
            <p:cNvSpPr/>
            <p:nvPr/>
          </p:nvSpPr>
          <p:spPr>
            <a:xfrm>
              <a:off x="3744650" y="-43074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578" y="1"/>
                  </a:moveTo>
                  <a:cubicBezTo>
                    <a:pt x="275" y="1"/>
                    <a:pt x="0" y="167"/>
                    <a:pt x="145" y="486"/>
                  </a:cubicBezTo>
                  <a:cubicBezTo>
                    <a:pt x="156" y="509"/>
                    <a:pt x="156" y="531"/>
                    <a:pt x="179" y="554"/>
                  </a:cubicBezTo>
                  <a:cubicBezTo>
                    <a:pt x="282" y="737"/>
                    <a:pt x="541" y="856"/>
                    <a:pt x="770" y="856"/>
                  </a:cubicBezTo>
                  <a:cubicBezTo>
                    <a:pt x="994" y="856"/>
                    <a:pt x="1189" y="742"/>
                    <a:pt x="1183" y="464"/>
                  </a:cubicBezTo>
                  <a:cubicBezTo>
                    <a:pt x="1178" y="151"/>
                    <a:pt x="865" y="1"/>
                    <a:pt x="5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26"/>
            <p:cNvSpPr/>
            <p:nvPr/>
          </p:nvSpPr>
          <p:spPr>
            <a:xfrm>
              <a:off x="3992475" y="310388"/>
              <a:ext cx="43380" cy="28932"/>
            </a:xfrm>
            <a:custGeom>
              <a:rect b="b" l="l" r="r" t="t"/>
              <a:pathLst>
                <a:path extrusionOk="0" h="843" w="1264">
                  <a:moveTo>
                    <a:pt x="482" y="1"/>
                  </a:moveTo>
                  <a:cubicBezTo>
                    <a:pt x="228" y="1"/>
                    <a:pt x="1" y="134"/>
                    <a:pt x="45" y="444"/>
                  </a:cubicBezTo>
                  <a:cubicBezTo>
                    <a:pt x="74" y="722"/>
                    <a:pt x="333" y="842"/>
                    <a:pt x="590" y="842"/>
                  </a:cubicBezTo>
                  <a:cubicBezTo>
                    <a:pt x="928" y="842"/>
                    <a:pt x="1264" y="636"/>
                    <a:pt x="1071" y="309"/>
                  </a:cubicBezTo>
                  <a:cubicBezTo>
                    <a:pt x="1060" y="286"/>
                    <a:pt x="1038" y="264"/>
                    <a:pt x="1026" y="241"/>
                  </a:cubicBezTo>
                  <a:cubicBezTo>
                    <a:pt x="915" y="89"/>
                    <a:pt x="689" y="1"/>
                    <a:pt x="4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26"/>
            <p:cNvSpPr/>
            <p:nvPr/>
          </p:nvSpPr>
          <p:spPr>
            <a:xfrm>
              <a:off x="4072852" y="84528"/>
              <a:ext cx="40806" cy="38404"/>
            </a:xfrm>
            <a:custGeom>
              <a:rect b="b" l="l" r="r" t="t"/>
              <a:pathLst>
                <a:path extrusionOk="0" h="1119" w="1189">
                  <a:moveTo>
                    <a:pt x="511" y="0"/>
                  </a:moveTo>
                  <a:cubicBezTo>
                    <a:pt x="434" y="0"/>
                    <a:pt x="353" y="36"/>
                    <a:pt x="275" y="119"/>
                  </a:cubicBezTo>
                  <a:cubicBezTo>
                    <a:pt x="253" y="131"/>
                    <a:pt x="241" y="153"/>
                    <a:pt x="219" y="176"/>
                  </a:cubicBezTo>
                  <a:cubicBezTo>
                    <a:pt x="1" y="464"/>
                    <a:pt x="131" y="1118"/>
                    <a:pt x="511" y="1118"/>
                  </a:cubicBezTo>
                  <a:cubicBezTo>
                    <a:pt x="564" y="1118"/>
                    <a:pt x="620" y="1106"/>
                    <a:pt x="682" y="1079"/>
                  </a:cubicBezTo>
                  <a:cubicBezTo>
                    <a:pt x="1188" y="863"/>
                    <a:pt x="892" y="0"/>
                    <a:pt x="5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26"/>
            <p:cNvSpPr/>
            <p:nvPr/>
          </p:nvSpPr>
          <p:spPr>
            <a:xfrm>
              <a:off x="3755770" y="243258"/>
              <a:ext cx="40189" cy="30030"/>
            </a:xfrm>
            <a:custGeom>
              <a:rect b="b" l="l" r="r" t="t"/>
              <a:pathLst>
                <a:path extrusionOk="0" h="875" w="1171">
                  <a:moveTo>
                    <a:pt x="523" y="0"/>
                  </a:moveTo>
                  <a:cubicBezTo>
                    <a:pt x="244" y="0"/>
                    <a:pt x="1" y="150"/>
                    <a:pt x="115" y="460"/>
                  </a:cubicBezTo>
                  <a:cubicBezTo>
                    <a:pt x="115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3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26"/>
            <p:cNvSpPr/>
            <p:nvPr/>
          </p:nvSpPr>
          <p:spPr>
            <a:xfrm>
              <a:off x="3891608" y="-9749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0"/>
                  </a:moveTo>
                  <a:cubicBezTo>
                    <a:pt x="48" y="0"/>
                    <a:pt x="0" y="1081"/>
                    <a:pt x="475" y="1081"/>
                  </a:cubicBezTo>
                  <a:cubicBezTo>
                    <a:pt x="520" y="1081"/>
                    <a:pt x="570" y="1071"/>
                    <a:pt x="625" y="1050"/>
                  </a:cubicBezTo>
                  <a:lnTo>
                    <a:pt x="682" y="1016"/>
                  </a:lnTo>
                  <a:cubicBezTo>
                    <a:pt x="1054" y="813"/>
                    <a:pt x="1201" y="23"/>
                    <a:pt x="636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26"/>
            <p:cNvSpPr/>
            <p:nvPr/>
          </p:nvSpPr>
          <p:spPr>
            <a:xfrm>
              <a:off x="3904959" y="36892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26"/>
            <p:cNvSpPr/>
            <p:nvPr/>
          </p:nvSpPr>
          <p:spPr>
            <a:xfrm>
              <a:off x="3901630" y="-41392"/>
              <a:ext cx="38953" cy="32604"/>
            </a:xfrm>
            <a:custGeom>
              <a:rect b="b" l="l" r="r" t="t"/>
              <a:pathLst>
                <a:path extrusionOk="0" h="950" w="1135">
                  <a:moveTo>
                    <a:pt x="353" y="1"/>
                  </a:moveTo>
                  <a:cubicBezTo>
                    <a:pt x="158" y="1"/>
                    <a:pt x="1" y="102"/>
                    <a:pt x="17" y="347"/>
                  </a:cubicBezTo>
                  <a:cubicBezTo>
                    <a:pt x="17" y="369"/>
                    <a:pt x="17" y="392"/>
                    <a:pt x="28" y="415"/>
                  </a:cubicBezTo>
                  <a:cubicBezTo>
                    <a:pt x="73" y="687"/>
                    <a:pt x="395" y="949"/>
                    <a:pt x="664" y="949"/>
                  </a:cubicBezTo>
                  <a:cubicBezTo>
                    <a:pt x="807" y="949"/>
                    <a:pt x="936" y="874"/>
                    <a:pt x="999" y="685"/>
                  </a:cubicBezTo>
                  <a:cubicBezTo>
                    <a:pt x="1134" y="300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26"/>
            <p:cNvSpPr/>
            <p:nvPr/>
          </p:nvSpPr>
          <p:spPr>
            <a:xfrm>
              <a:off x="4005997" y="395879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88" y="1"/>
                  </a:moveTo>
                  <a:cubicBezTo>
                    <a:pt x="281" y="1"/>
                    <a:pt x="1" y="171"/>
                    <a:pt x="147" y="492"/>
                  </a:cubicBezTo>
                  <a:cubicBezTo>
                    <a:pt x="158" y="515"/>
                    <a:pt x="170" y="526"/>
                    <a:pt x="181" y="549"/>
                  </a:cubicBezTo>
                  <a:cubicBezTo>
                    <a:pt x="289" y="731"/>
                    <a:pt x="548" y="851"/>
                    <a:pt x="776" y="851"/>
                  </a:cubicBezTo>
                  <a:cubicBezTo>
                    <a:pt x="998" y="851"/>
                    <a:pt x="1191" y="737"/>
                    <a:pt x="1185" y="458"/>
                  </a:cubicBezTo>
                  <a:cubicBezTo>
                    <a:pt x="1180" y="148"/>
                    <a:pt x="873" y="1"/>
                    <a:pt x="5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26"/>
            <p:cNvSpPr/>
            <p:nvPr/>
          </p:nvSpPr>
          <p:spPr>
            <a:xfrm>
              <a:off x="3894045" y="271298"/>
              <a:ext cx="38576" cy="32913"/>
            </a:xfrm>
            <a:custGeom>
              <a:rect b="b" l="l" r="r" t="t"/>
              <a:pathLst>
                <a:path extrusionOk="0" h="959" w="1124">
                  <a:moveTo>
                    <a:pt x="337" y="0"/>
                  </a:moveTo>
                  <a:cubicBezTo>
                    <a:pt x="150" y="0"/>
                    <a:pt x="0" y="100"/>
                    <a:pt x="12" y="342"/>
                  </a:cubicBezTo>
                  <a:lnTo>
                    <a:pt x="12" y="410"/>
                  </a:lnTo>
                  <a:cubicBezTo>
                    <a:pt x="50" y="691"/>
                    <a:pt x="369" y="958"/>
                    <a:pt x="638" y="958"/>
                  </a:cubicBezTo>
                  <a:cubicBezTo>
                    <a:pt x="779" y="958"/>
                    <a:pt x="906" y="885"/>
                    <a:pt x="972" y="703"/>
                  </a:cubicBezTo>
                  <a:cubicBezTo>
                    <a:pt x="1124" y="319"/>
                    <a:pt x="671" y="0"/>
                    <a:pt x="33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26"/>
            <p:cNvSpPr/>
            <p:nvPr/>
          </p:nvSpPr>
          <p:spPr>
            <a:xfrm>
              <a:off x="3933925" y="425085"/>
              <a:ext cx="38816" cy="32604"/>
            </a:xfrm>
            <a:custGeom>
              <a:rect b="b" l="l" r="r" t="t"/>
              <a:pathLst>
                <a:path extrusionOk="0" h="950" w="1131">
                  <a:moveTo>
                    <a:pt x="353" y="1"/>
                  </a:moveTo>
                  <a:cubicBezTo>
                    <a:pt x="158" y="1"/>
                    <a:pt x="0" y="104"/>
                    <a:pt x="13" y="352"/>
                  </a:cubicBezTo>
                  <a:cubicBezTo>
                    <a:pt x="13" y="375"/>
                    <a:pt x="13" y="397"/>
                    <a:pt x="24" y="420"/>
                  </a:cubicBezTo>
                  <a:cubicBezTo>
                    <a:pt x="68" y="692"/>
                    <a:pt x="390" y="949"/>
                    <a:pt x="659" y="949"/>
                  </a:cubicBezTo>
                  <a:cubicBezTo>
                    <a:pt x="803" y="949"/>
                    <a:pt x="932" y="876"/>
                    <a:pt x="994" y="691"/>
                  </a:cubicBezTo>
                  <a:cubicBezTo>
                    <a:pt x="1130" y="305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26"/>
            <p:cNvSpPr/>
            <p:nvPr/>
          </p:nvSpPr>
          <p:spPr>
            <a:xfrm>
              <a:off x="3687851" y="60710"/>
              <a:ext cx="40498" cy="29687"/>
            </a:xfrm>
            <a:custGeom>
              <a:rect b="b" l="l" r="r" t="t"/>
              <a:pathLst>
                <a:path extrusionOk="0" h="865" w="1180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20" y="864"/>
                  </a:cubicBezTo>
                  <a:cubicBezTo>
                    <a:pt x="914" y="864"/>
                    <a:pt x="1180" y="706"/>
                    <a:pt x="1055" y="396"/>
                  </a:cubicBezTo>
                  <a:cubicBezTo>
                    <a:pt x="1044" y="373"/>
                    <a:pt x="1033" y="351"/>
                    <a:pt x="1022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26"/>
            <p:cNvSpPr/>
            <p:nvPr/>
          </p:nvSpPr>
          <p:spPr>
            <a:xfrm>
              <a:off x="3990107" y="-10916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4" y="34"/>
                    <a:pt x="531" y="46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3"/>
                    <a:pt x="573" y="1073"/>
                  </a:cubicBezTo>
                  <a:cubicBezTo>
                    <a:pt x="1151" y="1073"/>
                    <a:pt x="1201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26"/>
            <p:cNvSpPr/>
            <p:nvPr/>
          </p:nvSpPr>
          <p:spPr>
            <a:xfrm>
              <a:off x="3920643" y="342580"/>
              <a:ext cx="50691" cy="28829"/>
            </a:xfrm>
            <a:custGeom>
              <a:rect b="b" l="l" r="r" t="t"/>
              <a:pathLst>
                <a:path extrusionOk="0" h="840" w="1477">
                  <a:moveTo>
                    <a:pt x="883" y="1"/>
                  </a:moveTo>
                  <a:cubicBezTo>
                    <a:pt x="473" y="1"/>
                    <a:pt x="1" y="385"/>
                    <a:pt x="366" y="702"/>
                  </a:cubicBezTo>
                  <a:cubicBezTo>
                    <a:pt x="377" y="714"/>
                    <a:pt x="400" y="725"/>
                    <a:pt x="411" y="748"/>
                  </a:cubicBezTo>
                  <a:cubicBezTo>
                    <a:pt x="504" y="810"/>
                    <a:pt x="627" y="840"/>
                    <a:pt x="753" y="840"/>
                  </a:cubicBezTo>
                  <a:cubicBezTo>
                    <a:pt x="1102" y="840"/>
                    <a:pt x="1477" y="613"/>
                    <a:pt x="1302" y="240"/>
                  </a:cubicBezTo>
                  <a:cubicBezTo>
                    <a:pt x="1219" y="69"/>
                    <a:pt x="1057" y="1"/>
                    <a:pt x="8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26"/>
            <p:cNvSpPr/>
            <p:nvPr/>
          </p:nvSpPr>
          <p:spPr>
            <a:xfrm>
              <a:off x="4018009" y="-52443"/>
              <a:ext cx="40772" cy="38130"/>
            </a:xfrm>
            <a:custGeom>
              <a:rect b="b" l="l" r="r" t="t"/>
              <a:pathLst>
                <a:path extrusionOk="0" h="1111" w="1188">
                  <a:moveTo>
                    <a:pt x="671" y="1"/>
                  </a:moveTo>
                  <a:cubicBezTo>
                    <a:pt x="615" y="1"/>
                    <a:pt x="552" y="15"/>
                    <a:pt x="485" y="48"/>
                  </a:cubicBezTo>
                  <a:cubicBezTo>
                    <a:pt x="1" y="272"/>
                    <a:pt x="316" y="1111"/>
                    <a:pt x="695" y="1111"/>
                  </a:cubicBezTo>
                  <a:cubicBezTo>
                    <a:pt x="775" y="1111"/>
                    <a:pt x="858" y="1073"/>
                    <a:pt x="937" y="985"/>
                  </a:cubicBezTo>
                  <a:cubicBezTo>
                    <a:pt x="948" y="973"/>
                    <a:pt x="971" y="951"/>
                    <a:pt x="982" y="928"/>
                  </a:cubicBezTo>
                  <a:cubicBezTo>
                    <a:pt x="1188" y="635"/>
                    <a:pt x="1045" y="1"/>
                    <a:pt x="67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26"/>
            <p:cNvSpPr/>
            <p:nvPr/>
          </p:nvSpPr>
          <p:spPr>
            <a:xfrm>
              <a:off x="3694886" y="1087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7" y="1038"/>
                    <a:pt x="670" y="1027"/>
                    <a:pt x="681" y="1016"/>
                  </a:cubicBezTo>
                  <a:cubicBezTo>
                    <a:pt x="1054" y="813"/>
                    <a:pt x="1200" y="12"/>
                    <a:pt x="636" y="0"/>
                  </a:cubicBezTo>
                  <a:cubicBezTo>
                    <a:pt x="633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26"/>
            <p:cNvSpPr/>
            <p:nvPr/>
          </p:nvSpPr>
          <p:spPr>
            <a:xfrm>
              <a:off x="3843904" y="101688"/>
              <a:ext cx="40463" cy="29550"/>
            </a:xfrm>
            <a:custGeom>
              <a:rect b="b" l="l" r="r" t="t"/>
              <a:pathLst>
                <a:path extrusionOk="0" h="861" w="1179">
                  <a:moveTo>
                    <a:pt x="406" y="1"/>
                  </a:moveTo>
                  <a:cubicBezTo>
                    <a:pt x="194" y="1"/>
                    <a:pt x="12" y="108"/>
                    <a:pt x="7" y="376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6"/>
                    <a:pt x="1056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26"/>
            <p:cNvSpPr/>
            <p:nvPr/>
          </p:nvSpPr>
          <p:spPr>
            <a:xfrm>
              <a:off x="4255744" y="551280"/>
              <a:ext cx="38850" cy="32844"/>
            </a:xfrm>
            <a:custGeom>
              <a:rect b="b" l="l" r="r" t="t"/>
              <a:pathLst>
                <a:path extrusionOk="0" h="957" w="1132">
                  <a:moveTo>
                    <a:pt x="340" y="1"/>
                  </a:moveTo>
                  <a:cubicBezTo>
                    <a:pt x="152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0" y="686"/>
                    <a:pt x="372" y="956"/>
                    <a:pt x="642" y="956"/>
                  </a:cubicBezTo>
                  <a:cubicBezTo>
                    <a:pt x="781" y="956"/>
                    <a:pt x="907" y="884"/>
                    <a:pt x="972" y="704"/>
                  </a:cubicBezTo>
                  <a:cubicBezTo>
                    <a:pt x="1131" y="320"/>
                    <a:pt x="677" y="1"/>
                    <a:pt x="34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26"/>
            <p:cNvSpPr/>
            <p:nvPr/>
          </p:nvSpPr>
          <p:spPr>
            <a:xfrm>
              <a:off x="3881896" y="294086"/>
              <a:ext cx="38953" cy="32501"/>
            </a:xfrm>
            <a:custGeom>
              <a:rect b="b" l="l" r="r" t="t"/>
              <a:pathLst>
                <a:path extrusionOk="0" h="947" w="1135">
                  <a:moveTo>
                    <a:pt x="349" y="1"/>
                  </a:moveTo>
                  <a:cubicBezTo>
                    <a:pt x="155" y="1"/>
                    <a:pt x="0" y="101"/>
                    <a:pt x="17" y="344"/>
                  </a:cubicBezTo>
                  <a:lnTo>
                    <a:pt x="17" y="412"/>
                  </a:lnTo>
                  <a:cubicBezTo>
                    <a:pt x="68" y="684"/>
                    <a:pt x="388" y="946"/>
                    <a:pt x="658" y="946"/>
                  </a:cubicBezTo>
                  <a:cubicBezTo>
                    <a:pt x="802" y="946"/>
                    <a:pt x="932" y="871"/>
                    <a:pt x="998" y="682"/>
                  </a:cubicBezTo>
                  <a:cubicBezTo>
                    <a:pt x="1134" y="303"/>
                    <a:pt x="684" y="1"/>
                    <a:pt x="34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26"/>
            <p:cNvSpPr/>
            <p:nvPr/>
          </p:nvSpPr>
          <p:spPr>
            <a:xfrm>
              <a:off x="3812638" y="247754"/>
              <a:ext cx="42351" cy="36585"/>
            </a:xfrm>
            <a:custGeom>
              <a:rect b="b" l="l" r="r" t="t"/>
              <a:pathLst>
                <a:path extrusionOk="0" h="1066" w="1234">
                  <a:moveTo>
                    <a:pt x="637" y="0"/>
                  </a:moveTo>
                  <a:cubicBezTo>
                    <a:pt x="74" y="0"/>
                    <a:pt x="1" y="1066"/>
                    <a:pt x="475" y="1066"/>
                  </a:cubicBezTo>
                  <a:cubicBezTo>
                    <a:pt x="517" y="1066"/>
                    <a:pt x="563" y="1057"/>
                    <a:pt x="613" y="1039"/>
                  </a:cubicBezTo>
                  <a:cubicBezTo>
                    <a:pt x="635" y="1028"/>
                    <a:pt x="658" y="1017"/>
                    <a:pt x="681" y="1006"/>
                  </a:cubicBezTo>
                  <a:cubicBezTo>
                    <a:pt x="1053" y="825"/>
                    <a:pt x="1233" y="35"/>
                    <a:pt x="669" y="1"/>
                  </a:cubicBezTo>
                  <a:cubicBezTo>
                    <a:pt x="658" y="0"/>
                    <a:pt x="648" y="0"/>
                    <a:pt x="63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26"/>
            <p:cNvSpPr/>
            <p:nvPr/>
          </p:nvSpPr>
          <p:spPr>
            <a:xfrm>
              <a:off x="4157383" y="474884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7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26"/>
            <p:cNvSpPr/>
            <p:nvPr/>
          </p:nvSpPr>
          <p:spPr>
            <a:xfrm>
              <a:off x="3838207" y="-9715"/>
              <a:ext cx="40875" cy="38267"/>
            </a:xfrm>
            <a:custGeom>
              <a:rect b="b" l="l" r="r" t="t"/>
              <a:pathLst>
                <a:path extrusionOk="0" h="1115" w="1191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701" y="1114"/>
                  </a:cubicBezTo>
                  <a:cubicBezTo>
                    <a:pt x="780" y="1114"/>
                    <a:pt x="862" y="1078"/>
                    <a:pt x="940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26"/>
            <p:cNvSpPr/>
            <p:nvPr/>
          </p:nvSpPr>
          <p:spPr>
            <a:xfrm>
              <a:off x="4178489" y="290929"/>
              <a:ext cx="40189" cy="29927"/>
            </a:xfrm>
            <a:custGeom>
              <a:rect b="b" l="l" r="r" t="t"/>
              <a:pathLst>
                <a:path extrusionOk="0" h="872" w="1171">
                  <a:moveTo>
                    <a:pt x="521" y="1"/>
                  </a:moveTo>
                  <a:cubicBezTo>
                    <a:pt x="243" y="1"/>
                    <a:pt x="1" y="145"/>
                    <a:pt x="109" y="447"/>
                  </a:cubicBezTo>
                  <a:cubicBezTo>
                    <a:pt x="120" y="470"/>
                    <a:pt x="131" y="492"/>
                    <a:pt x="142" y="515"/>
                  </a:cubicBezTo>
                  <a:cubicBezTo>
                    <a:pt x="241" y="723"/>
                    <a:pt x="518" y="872"/>
                    <a:pt x="757" y="872"/>
                  </a:cubicBezTo>
                  <a:cubicBezTo>
                    <a:pt x="958" y="872"/>
                    <a:pt x="1131" y="767"/>
                    <a:pt x="1147" y="504"/>
                  </a:cubicBezTo>
                  <a:cubicBezTo>
                    <a:pt x="1170" y="174"/>
                    <a:pt x="825" y="1"/>
                    <a:pt x="5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26"/>
            <p:cNvSpPr/>
            <p:nvPr/>
          </p:nvSpPr>
          <p:spPr>
            <a:xfrm>
              <a:off x="3975384" y="237389"/>
              <a:ext cx="40463" cy="29687"/>
            </a:xfrm>
            <a:custGeom>
              <a:rect b="b" l="l" r="r" t="t"/>
              <a:pathLst>
                <a:path extrusionOk="0" h="865" w="1179">
                  <a:moveTo>
                    <a:pt x="406" y="0"/>
                  </a:moveTo>
                  <a:cubicBezTo>
                    <a:pt x="197" y="0"/>
                    <a:pt x="17" y="106"/>
                    <a:pt x="12" y="371"/>
                  </a:cubicBezTo>
                  <a:cubicBezTo>
                    <a:pt x="1" y="701"/>
                    <a:pt x="331" y="865"/>
                    <a:pt x="628" y="865"/>
                  </a:cubicBezTo>
                  <a:cubicBezTo>
                    <a:pt x="920" y="865"/>
                    <a:pt x="1179" y="707"/>
                    <a:pt x="1050" y="394"/>
                  </a:cubicBezTo>
                  <a:cubicBezTo>
                    <a:pt x="1039" y="371"/>
                    <a:pt x="1028" y="348"/>
                    <a:pt x="1016" y="326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26"/>
            <p:cNvSpPr/>
            <p:nvPr/>
          </p:nvSpPr>
          <p:spPr>
            <a:xfrm>
              <a:off x="3988185" y="281868"/>
              <a:ext cx="412" cy="2334"/>
            </a:xfrm>
            <a:custGeom>
              <a:rect b="b" l="l" r="r" t="t"/>
              <a:pathLst>
                <a:path extrusionOk="0" h="68" w="12">
                  <a:moveTo>
                    <a:pt x="0" y="0"/>
                  </a:moveTo>
                  <a:cubicBezTo>
                    <a:pt x="0" y="12"/>
                    <a:pt x="3" y="23"/>
                    <a:pt x="6" y="34"/>
                  </a:cubicBezTo>
                  <a:lnTo>
                    <a:pt x="6" y="34"/>
                  </a:lnTo>
                  <a:lnTo>
                    <a:pt x="0" y="0"/>
                  </a:lnTo>
                  <a:close/>
                  <a:moveTo>
                    <a:pt x="6" y="34"/>
                  </a:moveTo>
                  <a:lnTo>
                    <a:pt x="12" y="68"/>
                  </a:lnTo>
                  <a:cubicBezTo>
                    <a:pt x="12" y="57"/>
                    <a:pt x="9" y="45"/>
                    <a:pt x="6" y="34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26"/>
            <p:cNvSpPr/>
            <p:nvPr/>
          </p:nvSpPr>
          <p:spPr>
            <a:xfrm>
              <a:off x="4002702" y="66098"/>
              <a:ext cx="38953" cy="32604"/>
            </a:xfrm>
            <a:custGeom>
              <a:rect b="b" l="l" r="r" t="t"/>
              <a:pathLst>
                <a:path extrusionOk="0" h="950" w="1135">
                  <a:moveTo>
                    <a:pt x="352" y="1"/>
                  </a:moveTo>
                  <a:cubicBezTo>
                    <a:pt x="158" y="1"/>
                    <a:pt x="1" y="103"/>
                    <a:pt x="17" y="352"/>
                  </a:cubicBezTo>
                  <a:cubicBezTo>
                    <a:pt x="17" y="374"/>
                    <a:pt x="17" y="397"/>
                    <a:pt x="29" y="420"/>
                  </a:cubicBezTo>
                  <a:cubicBezTo>
                    <a:pt x="73" y="691"/>
                    <a:pt x="394" y="949"/>
                    <a:pt x="663" y="949"/>
                  </a:cubicBezTo>
                  <a:cubicBezTo>
                    <a:pt x="807" y="949"/>
                    <a:pt x="936" y="875"/>
                    <a:pt x="999" y="690"/>
                  </a:cubicBezTo>
                  <a:cubicBezTo>
                    <a:pt x="1135" y="305"/>
                    <a:pt x="688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26"/>
            <p:cNvSpPr/>
            <p:nvPr/>
          </p:nvSpPr>
          <p:spPr>
            <a:xfrm>
              <a:off x="3720626" y="-100628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582" y="0"/>
                  </a:moveTo>
                  <a:cubicBezTo>
                    <a:pt x="278" y="0"/>
                    <a:pt x="0" y="167"/>
                    <a:pt x="146" y="482"/>
                  </a:cubicBezTo>
                  <a:cubicBezTo>
                    <a:pt x="157" y="504"/>
                    <a:pt x="168" y="527"/>
                    <a:pt x="179" y="549"/>
                  </a:cubicBezTo>
                  <a:cubicBezTo>
                    <a:pt x="288" y="732"/>
                    <a:pt x="547" y="851"/>
                    <a:pt x="774" y="851"/>
                  </a:cubicBezTo>
                  <a:cubicBezTo>
                    <a:pt x="997" y="851"/>
                    <a:pt x="1189" y="738"/>
                    <a:pt x="1184" y="459"/>
                  </a:cubicBezTo>
                  <a:cubicBezTo>
                    <a:pt x="1178" y="148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26"/>
            <p:cNvSpPr/>
            <p:nvPr/>
          </p:nvSpPr>
          <p:spPr>
            <a:xfrm>
              <a:off x="3977305" y="166930"/>
              <a:ext cx="38576" cy="32810"/>
            </a:xfrm>
            <a:custGeom>
              <a:rect b="b" l="l" r="r" t="t"/>
              <a:pathLst>
                <a:path extrusionOk="0" h="956" w="1124">
                  <a:moveTo>
                    <a:pt x="336" y="0"/>
                  </a:moveTo>
                  <a:cubicBezTo>
                    <a:pt x="150" y="0"/>
                    <a:pt x="0" y="98"/>
                    <a:pt x="13" y="336"/>
                  </a:cubicBezTo>
                  <a:lnTo>
                    <a:pt x="13" y="404"/>
                  </a:lnTo>
                  <a:cubicBezTo>
                    <a:pt x="50" y="687"/>
                    <a:pt x="373" y="956"/>
                    <a:pt x="643" y="956"/>
                  </a:cubicBezTo>
                  <a:cubicBezTo>
                    <a:pt x="782" y="956"/>
                    <a:pt x="907" y="885"/>
                    <a:pt x="972" y="709"/>
                  </a:cubicBezTo>
                  <a:cubicBezTo>
                    <a:pt x="1124" y="317"/>
                    <a:pt x="671" y="0"/>
                    <a:pt x="33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26"/>
            <p:cNvSpPr/>
            <p:nvPr/>
          </p:nvSpPr>
          <p:spPr>
            <a:xfrm>
              <a:off x="3755255" y="147437"/>
              <a:ext cx="39331" cy="32501"/>
            </a:xfrm>
            <a:custGeom>
              <a:rect b="b" l="l" r="r" t="t"/>
              <a:pathLst>
                <a:path extrusionOk="0" h="947" w="1146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26"/>
            <p:cNvSpPr/>
            <p:nvPr/>
          </p:nvSpPr>
          <p:spPr>
            <a:xfrm>
              <a:off x="4126323" y="401508"/>
              <a:ext cx="43140" cy="36963"/>
            </a:xfrm>
            <a:custGeom>
              <a:rect b="b" l="l" r="r" t="t"/>
              <a:pathLst>
                <a:path extrusionOk="0" h="1077" w="1257">
                  <a:moveTo>
                    <a:pt x="667" y="0"/>
                  </a:moveTo>
                  <a:cubicBezTo>
                    <a:pt x="87" y="0"/>
                    <a:pt x="1" y="1077"/>
                    <a:pt x="484" y="1077"/>
                  </a:cubicBezTo>
                  <a:cubicBezTo>
                    <a:pt x="527" y="1077"/>
                    <a:pt x="573" y="1068"/>
                    <a:pt x="624" y="1050"/>
                  </a:cubicBezTo>
                  <a:cubicBezTo>
                    <a:pt x="647" y="1039"/>
                    <a:pt x="669" y="1028"/>
                    <a:pt x="692" y="1017"/>
                  </a:cubicBezTo>
                  <a:cubicBezTo>
                    <a:pt x="1064" y="836"/>
                    <a:pt x="1256" y="46"/>
                    <a:pt x="692" y="1"/>
                  </a:cubicBezTo>
                  <a:cubicBezTo>
                    <a:pt x="684" y="1"/>
                    <a:pt x="675" y="0"/>
                    <a:pt x="66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26"/>
            <p:cNvSpPr/>
            <p:nvPr/>
          </p:nvSpPr>
          <p:spPr>
            <a:xfrm>
              <a:off x="3829970" y="-69088"/>
              <a:ext cx="40498" cy="29515"/>
            </a:xfrm>
            <a:custGeom>
              <a:rect b="b" l="l" r="r" t="t"/>
              <a:pathLst>
                <a:path extrusionOk="0" h="860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31" y="859"/>
                    <a:pt x="627" y="859"/>
                  </a:cubicBezTo>
                  <a:cubicBezTo>
                    <a:pt x="920" y="859"/>
                    <a:pt x="1179" y="701"/>
                    <a:pt x="1044" y="386"/>
                  </a:cubicBezTo>
                  <a:cubicBezTo>
                    <a:pt x="1044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26"/>
            <p:cNvSpPr/>
            <p:nvPr/>
          </p:nvSpPr>
          <p:spPr>
            <a:xfrm>
              <a:off x="4087198" y="122761"/>
              <a:ext cx="41321" cy="37855"/>
            </a:xfrm>
            <a:custGeom>
              <a:rect b="b" l="l" r="r" t="t"/>
              <a:pathLst>
                <a:path extrusionOk="0" h="1103" w="1204">
                  <a:moveTo>
                    <a:pt x="445" y="0"/>
                  </a:moveTo>
                  <a:cubicBezTo>
                    <a:pt x="351" y="0"/>
                    <a:pt x="259" y="49"/>
                    <a:pt x="185" y="168"/>
                  </a:cubicBezTo>
                  <a:cubicBezTo>
                    <a:pt x="173" y="179"/>
                    <a:pt x="162" y="202"/>
                    <a:pt x="151" y="224"/>
                  </a:cubicBezTo>
                  <a:cubicBezTo>
                    <a:pt x="1" y="543"/>
                    <a:pt x="216" y="1102"/>
                    <a:pt x="559" y="1102"/>
                  </a:cubicBezTo>
                  <a:cubicBezTo>
                    <a:pt x="629" y="1102"/>
                    <a:pt x="704" y="1079"/>
                    <a:pt x="783" y="1025"/>
                  </a:cubicBezTo>
                  <a:cubicBezTo>
                    <a:pt x="1204" y="730"/>
                    <a:pt x="807" y="0"/>
                    <a:pt x="4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26"/>
            <p:cNvSpPr/>
            <p:nvPr/>
          </p:nvSpPr>
          <p:spPr>
            <a:xfrm>
              <a:off x="3958773" y="313854"/>
              <a:ext cx="40875" cy="29481"/>
            </a:xfrm>
            <a:custGeom>
              <a:rect b="b" l="l" r="r" t="t"/>
              <a:pathLst>
                <a:path extrusionOk="0" h="859" w="1191">
                  <a:moveTo>
                    <a:pt x="583" y="0"/>
                  </a:moveTo>
                  <a:cubicBezTo>
                    <a:pt x="278" y="0"/>
                    <a:pt x="1" y="170"/>
                    <a:pt x="146" y="490"/>
                  </a:cubicBezTo>
                  <a:cubicBezTo>
                    <a:pt x="158" y="513"/>
                    <a:pt x="169" y="535"/>
                    <a:pt x="180" y="546"/>
                  </a:cubicBezTo>
                  <a:cubicBezTo>
                    <a:pt x="289" y="736"/>
                    <a:pt x="550" y="858"/>
                    <a:pt x="779" y="858"/>
                  </a:cubicBezTo>
                  <a:cubicBezTo>
                    <a:pt x="1000" y="858"/>
                    <a:pt x="1190" y="745"/>
                    <a:pt x="1184" y="468"/>
                  </a:cubicBezTo>
                  <a:cubicBezTo>
                    <a:pt x="1179" y="150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26"/>
            <p:cNvSpPr/>
            <p:nvPr/>
          </p:nvSpPr>
          <p:spPr>
            <a:xfrm>
              <a:off x="4074294" y="219509"/>
              <a:ext cx="42763" cy="28863"/>
            </a:xfrm>
            <a:custGeom>
              <a:rect b="b" l="l" r="r" t="t"/>
              <a:pathLst>
                <a:path extrusionOk="0" h="841" w="1246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0" y="715"/>
                    <a:pt x="332" y="840"/>
                    <a:pt x="596" y="840"/>
                  </a:cubicBezTo>
                  <a:cubicBezTo>
                    <a:pt x="927" y="840"/>
                    <a:pt x="1245" y="643"/>
                    <a:pt x="1057" y="316"/>
                  </a:cubicBezTo>
                  <a:cubicBezTo>
                    <a:pt x="1046" y="294"/>
                    <a:pt x="1034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26"/>
            <p:cNvSpPr/>
            <p:nvPr/>
          </p:nvSpPr>
          <p:spPr>
            <a:xfrm>
              <a:off x="3796096" y="150937"/>
              <a:ext cx="50828" cy="34595"/>
            </a:xfrm>
            <a:custGeom>
              <a:rect b="b" l="l" r="r" t="t"/>
              <a:pathLst>
                <a:path extrusionOk="0" h="1008" w="1481">
                  <a:moveTo>
                    <a:pt x="904" y="0"/>
                  </a:moveTo>
                  <a:cubicBezTo>
                    <a:pt x="893" y="0"/>
                    <a:pt x="881" y="0"/>
                    <a:pt x="869" y="1"/>
                  </a:cubicBezTo>
                  <a:lnTo>
                    <a:pt x="801" y="1"/>
                  </a:lnTo>
                  <a:cubicBezTo>
                    <a:pt x="384" y="80"/>
                    <a:pt x="0" y="791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26"/>
            <p:cNvSpPr/>
            <p:nvPr/>
          </p:nvSpPr>
          <p:spPr>
            <a:xfrm>
              <a:off x="4018592" y="135390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698"/>
                    <a:pt x="327" y="859"/>
                    <a:pt x="622" y="859"/>
                  </a:cubicBezTo>
                  <a:cubicBezTo>
                    <a:pt x="914" y="859"/>
                    <a:pt x="1173" y="701"/>
                    <a:pt x="1044" y="387"/>
                  </a:cubicBezTo>
                  <a:cubicBezTo>
                    <a:pt x="1044" y="375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26"/>
            <p:cNvSpPr/>
            <p:nvPr/>
          </p:nvSpPr>
          <p:spPr>
            <a:xfrm>
              <a:off x="3920849" y="491941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89" y="13"/>
                    <a:pt x="529" y="40"/>
                  </a:cubicBezTo>
                  <a:cubicBezTo>
                    <a:pt x="507" y="52"/>
                    <a:pt x="495" y="63"/>
                    <a:pt x="473" y="74"/>
                  </a:cubicBezTo>
                  <a:cubicBezTo>
                    <a:pt x="114" y="287"/>
                    <a:pt x="0" y="1079"/>
                    <a:pt x="551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26"/>
            <p:cNvSpPr/>
            <p:nvPr/>
          </p:nvSpPr>
          <p:spPr>
            <a:xfrm>
              <a:off x="3889858" y="153305"/>
              <a:ext cx="40841" cy="29344"/>
            </a:xfrm>
            <a:custGeom>
              <a:rect b="b" l="l" r="r" t="t"/>
              <a:pathLst>
                <a:path extrusionOk="0" h="855" w="119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26"/>
            <p:cNvSpPr/>
            <p:nvPr/>
          </p:nvSpPr>
          <p:spPr>
            <a:xfrm>
              <a:off x="3932792" y="736162"/>
              <a:ext cx="39331" cy="32741"/>
            </a:xfrm>
            <a:custGeom>
              <a:rect b="b" l="l" r="r" t="t"/>
              <a:pathLst>
                <a:path extrusionOk="0" h="954" w="1146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0" y="645"/>
                    <a:pt x="453" y="954"/>
                    <a:pt x="791" y="954"/>
                  </a:cubicBezTo>
                  <a:cubicBezTo>
                    <a:pt x="988" y="954"/>
                    <a:pt x="1146" y="850"/>
                    <a:pt x="1129" y="598"/>
                  </a:cubicBezTo>
                  <a:cubicBezTo>
                    <a:pt x="1129" y="575"/>
                    <a:pt x="1118" y="553"/>
                    <a:pt x="1118" y="530"/>
                  </a:cubicBezTo>
                  <a:cubicBezTo>
                    <a:pt x="1066" y="258"/>
                    <a:pt x="747" y="0"/>
                    <a:pt x="47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26"/>
            <p:cNvSpPr/>
            <p:nvPr/>
          </p:nvSpPr>
          <p:spPr>
            <a:xfrm>
              <a:off x="4093410" y="213777"/>
              <a:ext cx="41630" cy="37683"/>
            </a:xfrm>
            <a:custGeom>
              <a:rect b="b" l="l" r="r" t="t"/>
              <a:pathLst>
                <a:path extrusionOk="0" h="1098" w="1213">
                  <a:moveTo>
                    <a:pt x="656" y="0"/>
                  </a:moveTo>
                  <a:cubicBezTo>
                    <a:pt x="586" y="0"/>
                    <a:pt x="511" y="24"/>
                    <a:pt x="432" y="77"/>
                  </a:cubicBezTo>
                  <a:cubicBezTo>
                    <a:pt x="1" y="365"/>
                    <a:pt x="400" y="1097"/>
                    <a:pt x="763" y="1097"/>
                  </a:cubicBezTo>
                  <a:cubicBezTo>
                    <a:pt x="856" y="1097"/>
                    <a:pt x="946" y="1049"/>
                    <a:pt x="1019" y="935"/>
                  </a:cubicBezTo>
                  <a:cubicBezTo>
                    <a:pt x="1030" y="912"/>
                    <a:pt x="1042" y="890"/>
                    <a:pt x="1053" y="867"/>
                  </a:cubicBezTo>
                  <a:cubicBezTo>
                    <a:pt x="1212" y="558"/>
                    <a:pt x="998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26"/>
            <p:cNvSpPr/>
            <p:nvPr/>
          </p:nvSpPr>
          <p:spPr>
            <a:xfrm>
              <a:off x="4038841" y="264125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668" y="0"/>
                  </a:moveTo>
                  <a:cubicBezTo>
                    <a:pt x="613" y="0"/>
                    <a:pt x="553" y="14"/>
                    <a:pt x="488" y="43"/>
                  </a:cubicBezTo>
                  <a:cubicBezTo>
                    <a:pt x="0" y="250"/>
                    <a:pt x="292" y="1111"/>
                    <a:pt x="670" y="1111"/>
                  </a:cubicBezTo>
                  <a:cubicBezTo>
                    <a:pt x="747" y="1111"/>
                    <a:pt x="827" y="1075"/>
                    <a:pt x="905" y="991"/>
                  </a:cubicBezTo>
                  <a:cubicBezTo>
                    <a:pt x="916" y="980"/>
                    <a:pt x="939" y="957"/>
                    <a:pt x="950" y="935"/>
                  </a:cubicBezTo>
                  <a:cubicBezTo>
                    <a:pt x="1177" y="649"/>
                    <a:pt x="1050" y="0"/>
                    <a:pt x="66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26"/>
            <p:cNvSpPr/>
            <p:nvPr/>
          </p:nvSpPr>
          <p:spPr>
            <a:xfrm>
              <a:off x="3990107" y="738702"/>
              <a:ext cx="50622" cy="28692"/>
            </a:xfrm>
            <a:custGeom>
              <a:rect b="b" l="l" r="r" t="t"/>
              <a:pathLst>
                <a:path extrusionOk="0" h="836" w="1475">
                  <a:moveTo>
                    <a:pt x="712" y="1"/>
                  </a:moveTo>
                  <a:cubicBezTo>
                    <a:pt x="366" y="1"/>
                    <a:pt x="0" y="221"/>
                    <a:pt x="181" y="591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26"/>
            <p:cNvSpPr/>
            <p:nvPr/>
          </p:nvSpPr>
          <p:spPr>
            <a:xfrm>
              <a:off x="4274757" y="441285"/>
              <a:ext cx="42660" cy="36619"/>
            </a:xfrm>
            <a:custGeom>
              <a:rect b="b" l="l" r="r" t="t"/>
              <a:pathLst>
                <a:path extrusionOk="0" h="1067" w="1243">
                  <a:moveTo>
                    <a:pt x="761" y="1"/>
                  </a:moveTo>
                  <a:cubicBezTo>
                    <a:pt x="719" y="1"/>
                    <a:pt x="672" y="9"/>
                    <a:pt x="621" y="27"/>
                  </a:cubicBezTo>
                  <a:cubicBezTo>
                    <a:pt x="599" y="38"/>
                    <a:pt x="576" y="49"/>
                    <a:pt x="553" y="61"/>
                  </a:cubicBezTo>
                  <a:cubicBezTo>
                    <a:pt x="181" y="241"/>
                    <a:pt x="1" y="1031"/>
                    <a:pt x="565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60" y="1066"/>
                    <a:pt x="1243" y="1"/>
                    <a:pt x="7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26"/>
            <p:cNvSpPr/>
            <p:nvPr/>
          </p:nvSpPr>
          <p:spPr>
            <a:xfrm>
              <a:off x="4058095" y="687565"/>
              <a:ext cx="40292" cy="29721"/>
            </a:xfrm>
            <a:custGeom>
              <a:rect b="b" l="l" r="r" t="t"/>
              <a:pathLst>
                <a:path extrusionOk="0" h="866" w="1174">
                  <a:moveTo>
                    <a:pt x="552" y="1"/>
                  </a:moveTo>
                  <a:cubicBezTo>
                    <a:pt x="260" y="1"/>
                    <a:pt x="1" y="159"/>
                    <a:pt x="130" y="468"/>
                  </a:cubicBezTo>
                  <a:cubicBezTo>
                    <a:pt x="130" y="490"/>
                    <a:pt x="141" y="513"/>
                    <a:pt x="152" y="535"/>
                  </a:cubicBezTo>
                  <a:cubicBezTo>
                    <a:pt x="259" y="732"/>
                    <a:pt x="532" y="865"/>
                    <a:pt x="768" y="865"/>
                  </a:cubicBezTo>
                  <a:cubicBezTo>
                    <a:pt x="980" y="865"/>
                    <a:pt x="1163" y="757"/>
                    <a:pt x="1168" y="490"/>
                  </a:cubicBezTo>
                  <a:cubicBezTo>
                    <a:pt x="1174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26"/>
            <p:cNvSpPr/>
            <p:nvPr/>
          </p:nvSpPr>
          <p:spPr>
            <a:xfrm>
              <a:off x="3907087" y="6838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9" y="0"/>
                  </a:moveTo>
                  <a:cubicBezTo>
                    <a:pt x="51" y="0"/>
                    <a:pt x="1" y="1072"/>
                    <a:pt x="461" y="1072"/>
                  </a:cubicBezTo>
                  <a:cubicBezTo>
                    <a:pt x="507" y="1072"/>
                    <a:pt x="558" y="1062"/>
                    <a:pt x="614" y="1038"/>
                  </a:cubicBezTo>
                  <a:cubicBezTo>
                    <a:pt x="637" y="1038"/>
                    <a:pt x="659" y="1027"/>
                    <a:pt x="682" y="1016"/>
                  </a:cubicBezTo>
                  <a:cubicBezTo>
                    <a:pt x="1043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26"/>
            <p:cNvSpPr/>
            <p:nvPr/>
          </p:nvSpPr>
          <p:spPr>
            <a:xfrm>
              <a:off x="3955855" y="493005"/>
              <a:ext cx="41012" cy="29241"/>
            </a:xfrm>
            <a:custGeom>
              <a:rect b="b" l="l" r="r" t="t"/>
              <a:pathLst>
                <a:path extrusionOk="0" h="852" w="1195">
                  <a:moveTo>
                    <a:pt x="420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5"/>
                    <a:pt x="321" y="852"/>
                    <a:pt x="608" y="852"/>
                  </a:cubicBezTo>
                  <a:cubicBezTo>
                    <a:pt x="914" y="852"/>
                    <a:pt x="1195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26"/>
            <p:cNvSpPr/>
            <p:nvPr/>
          </p:nvSpPr>
          <p:spPr>
            <a:xfrm>
              <a:off x="3778867" y="-69534"/>
              <a:ext cx="40806" cy="29241"/>
            </a:xfrm>
            <a:custGeom>
              <a:rect b="b" l="l" r="r" t="t"/>
              <a:pathLst>
                <a:path extrusionOk="0" h="852" w="1189">
                  <a:moveTo>
                    <a:pt x="411" y="0"/>
                  </a:moveTo>
                  <a:cubicBezTo>
                    <a:pt x="190" y="0"/>
                    <a:pt x="0" y="111"/>
                    <a:pt x="6" y="388"/>
                  </a:cubicBezTo>
                  <a:cubicBezTo>
                    <a:pt x="11" y="701"/>
                    <a:pt x="324" y="851"/>
                    <a:pt x="611" y="851"/>
                  </a:cubicBezTo>
                  <a:cubicBezTo>
                    <a:pt x="914" y="851"/>
                    <a:pt x="1189" y="684"/>
                    <a:pt x="1044" y="366"/>
                  </a:cubicBezTo>
                  <a:cubicBezTo>
                    <a:pt x="1033" y="343"/>
                    <a:pt x="1021" y="320"/>
                    <a:pt x="1010" y="298"/>
                  </a:cubicBezTo>
                  <a:cubicBezTo>
                    <a:pt x="901" y="120"/>
                    <a:pt x="640" y="0"/>
                    <a:pt x="41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26"/>
            <p:cNvSpPr/>
            <p:nvPr/>
          </p:nvSpPr>
          <p:spPr>
            <a:xfrm>
              <a:off x="4068185" y="361250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0"/>
                  </a:moveTo>
                  <a:cubicBezTo>
                    <a:pt x="49" y="0"/>
                    <a:pt x="1" y="1081"/>
                    <a:pt x="476" y="1081"/>
                  </a:cubicBezTo>
                  <a:cubicBezTo>
                    <a:pt x="521" y="1081"/>
                    <a:pt x="571" y="1071"/>
                    <a:pt x="626" y="1050"/>
                  </a:cubicBezTo>
                  <a:lnTo>
                    <a:pt x="682" y="1016"/>
                  </a:lnTo>
                  <a:cubicBezTo>
                    <a:pt x="1055" y="813"/>
                    <a:pt x="1201" y="23"/>
                    <a:pt x="637" y="1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26"/>
            <p:cNvSpPr/>
            <p:nvPr/>
          </p:nvSpPr>
          <p:spPr>
            <a:xfrm>
              <a:off x="4233882" y="257947"/>
              <a:ext cx="39640" cy="38027"/>
            </a:xfrm>
            <a:custGeom>
              <a:rect b="b" l="l" r="r" t="t"/>
              <a:pathLst>
                <a:path extrusionOk="0" h="1108" w="1155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22"/>
                    <a:pt x="266" y="133"/>
                    <a:pt x="255" y="156"/>
                  </a:cubicBezTo>
                  <a:cubicBezTo>
                    <a:pt x="1" y="430"/>
                    <a:pt x="85" y="1107"/>
                    <a:pt x="492" y="1107"/>
                  </a:cubicBezTo>
                  <a:cubicBezTo>
                    <a:pt x="537" y="1107"/>
                    <a:pt x="586" y="1099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26"/>
            <p:cNvSpPr/>
            <p:nvPr/>
          </p:nvSpPr>
          <p:spPr>
            <a:xfrm>
              <a:off x="4052672" y="579766"/>
              <a:ext cx="40841" cy="29378"/>
            </a:xfrm>
            <a:custGeom>
              <a:rect b="b" l="l" r="r" t="t"/>
              <a:pathLst>
                <a:path extrusionOk="0" h="856" w="1190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8"/>
                    <a:pt x="318" y="856"/>
                    <a:pt x="603" y="856"/>
                  </a:cubicBezTo>
                  <a:cubicBezTo>
                    <a:pt x="909" y="856"/>
                    <a:pt x="1190" y="686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1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26"/>
            <p:cNvSpPr/>
            <p:nvPr/>
          </p:nvSpPr>
          <p:spPr>
            <a:xfrm>
              <a:off x="4056310" y="644974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6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26"/>
            <p:cNvSpPr/>
            <p:nvPr/>
          </p:nvSpPr>
          <p:spPr>
            <a:xfrm>
              <a:off x="3886289" y="500521"/>
              <a:ext cx="40189" cy="29893"/>
            </a:xfrm>
            <a:custGeom>
              <a:rect b="b" l="l" r="r" t="t"/>
              <a:pathLst>
                <a:path extrusionOk="0" h="871" w="1171">
                  <a:moveTo>
                    <a:pt x="412" y="1"/>
                  </a:moveTo>
                  <a:cubicBezTo>
                    <a:pt x="212" y="1"/>
                    <a:pt x="39" y="103"/>
                    <a:pt x="24" y="355"/>
                  </a:cubicBezTo>
                  <a:cubicBezTo>
                    <a:pt x="1" y="695"/>
                    <a:pt x="343" y="870"/>
                    <a:pt x="645" y="870"/>
                  </a:cubicBezTo>
                  <a:cubicBezTo>
                    <a:pt x="925" y="870"/>
                    <a:pt x="1171" y="720"/>
                    <a:pt x="1062" y="411"/>
                  </a:cubicBezTo>
                  <a:cubicBezTo>
                    <a:pt x="1051" y="400"/>
                    <a:pt x="1040" y="377"/>
                    <a:pt x="1028" y="355"/>
                  </a:cubicBezTo>
                  <a:cubicBezTo>
                    <a:pt x="930" y="146"/>
                    <a:pt x="651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26"/>
            <p:cNvSpPr/>
            <p:nvPr/>
          </p:nvSpPr>
          <p:spPr>
            <a:xfrm>
              <a:off x="3797846" y="477664"/>
              <a:ext cx="38953" cy="32844"/>
            </a:xfrm>
            <a:custGeom>
              <a:rect b="b" l="l" r="r" t="t"/>
              <a:pathLst>
                <a:path extrusionOk="0" h="957" w="1135">
                  <a:moveTo>
                    <a:pt x="488" y="1"/>
                  </a:moveTo>
                  <a:cubicBezTo>
                    <a:pt x="348" y="1"/>
                    <a:pt x="222" y="73"/>
                    <a:pt x="152" y="253"/>
                  </a:cubicBezTo>
                  <a:cubicBezTo>
                    <a:pt x="0" y="637"/>
                    <a:pt x="457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26"/>
            <p:cNvSpPr/>
            <p:nvPr/>
          </p:nvSpPr>
          <p:spPr>
            <a:xfrm>
              <a:off x="3751411" y="410808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2"/>
                    <a:pt x="467" y="1082"/>
                  </a:cubicBezTo>
                  <a:cubicBezTo>
                    <a:pt x="511" y="1082"/>
                    <a:pt x="560" y="1072"/>
                    <a:pt x="614" y="1050"/>
                  </a:cubicBezTo>
                  <a:cubicBezTo>
                    <a:pt x="637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7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26"/>
            <p:cNvSpPr/>
            <p:nvPr/>
          </p:nvSpPr>
          <p:spPr>
            <a:xfrm>
              <a:off x="3822625" y="406141"/>
              <a:ext cx="38953" cy="32741"/>
            </a:xfrm>
            <a:custGeom>
              <a:rect b="b" l="l" r="r" t="t"/>
              <a:pathLst>
                <a:path extrusionOk="0" h="954" w="1135">
                  <a:moveTo>
                    <a:pt x="352" y="0"/>
                  </a:moveTo>
                  <a:cubicBezTo>
                    <a:pt x="158" y="0"/>
                    <a:pt x="1" y="103"/>
                    <a:pt x="17" y="351"/>
                  </a:cubicBezTo>
                  <a:cubicBezTo>
                    <a:pt x="17" y="374"/>
                    <a:pt x="17" y="396"/>
                    <a:pt x="28" y="419"/>
                  </a:cubicBezTo>
                  <a:cubicBezTo>
                    <a:pt x="73" y="691"/>
                    <a:pt x="395" y="954"/>
                    <a:pt x="664" y="954"/>
                  </a:cubicBezTo>
                  <a:cubicBezTo>
                    <a:pt x="807" y="954"/>
                    <a:pt x="936" y="879"/>
                    <a:pt x="999" y="690"/>
                  </a:cubicBezTo>
                  <a:cubicBezTo>
                    <a:pt x="1135" y="304"/>
                    <a:pt x="687" y="0"/>
                    <a:pt x="3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26"/>
            <p:cNvSpPr/>
            <p:nvPr/>
          </p:nvSpPr>
          <p:spPr>
            <a:xfrm>
              <a:off x="4199184" y="585326"/>
              <a:ext cx="41630" cy="37683"/>
            </a:xfrm>
            <a:custGeom>
              <a:rect b="b" l="l" r="r" t="t"/>
              <a:pathLst>
                <a:path extrusionOk="0" h="1098" w="1213">
                  <a:moveTo>
                    <a:pt x="450" y="1"/>
                  </a:moveTo>
                  <a:cubicBezTo>
                    <a:pt x="357" y="1"/>
                    <a:pt x="267" y="48"/>
                    <a:pt x="194" y="163"/>
                  </a:cubicBezTo>
                  <a:cubicBezTo>
                    <a:pt x="183" y="186"/>
                    <a:pt x="171" y="208"/>
                    <a:pt x="160" y="231"/>
                  </a:cubicBezTo>
                  <a:cubicBezTo>
                    <a:pt x="1" y="540"/>
                    <a:pt x="215" y="1098"/>
                    <a:pt x="557" y="1098"/>
                  </a:cubicBezTo>
                  <a:cubicBezTo>
                    <a:pt x="627" y="1098"/>
                    <a:pt x="702" y="1074"/>
                    <a:pt x="781" y="1021"/>
                  </a:cubicBezTo>
                  <a:cubicBezTo>
                    <a:pt x="1212" y="733"/>
                    <a:pt x="813" y="1"/>
                    <a:pt x="45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26"/>
            <p:cNvSpPr/>
            <p:nvPr/>
          </p:nvSpPr>
          <p:spPr>
            <a:xfrm>
              <a:off x="4028408" y="629804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1" y="36"/>
                    <a:pt x="273" y="120"/>
                  </a:cubicBezTo>
                  <a:cubicBezTo>
                    <a:pt x="250" y="131"/>
                    <a:pt x="239" y="153"/>
                    <a:pt x="227" y="176"/>
                  </a:cubicBezTo>
                  <a:cubicBezTo>
                    <a:pt x="1" y="462"/>
                    <a:pt x="127" y="1111"/>
                    <a:pt x="510" y="1111"/>
                  </a:cubicBezTo>
                  <a:cubicBezTo>
                    <a:pt x="565" y="1111"/>
                    <a:pt x="625" y="1097"/>
                    <a:pt x="690" y="1067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26"/>
            <p:cNvSpPr/>
            <p:nvPr/>
          </p:nvSpPr>
          <p:spPr>
            <a:xfrm>
              <a:off x="3865971" y="384554"/>
              <a:ext cx="40154" cy="30099"/>
            </a:xfrm>
            <a:custGeom>
              <a:rect b="b" l="l" r="r" t="t"/>
              <a:pathLst>
                <a:path extrusionOk="0" h="877" w="1170">
                  <a:moveTo>
                    <a:pt x="521" y="0"/>
                  </a:moveTo>
                  <a:cubicBezTo>
                    <a:pt x="243" y="0"/>
                    <a:pt x="0" y="148"/>
                    <a:pt x="108" y="450"/>
                  </a:cubicBezTo>
                  <a:cubicBezTo>
                    <a:pt x="120" y="473"/>
                    <a:pt x="131" y="495"/>
                    <a:pt x="142" y="518"/>
                  </a:cubicBezTo>
                  <a:cubicBezTo>
                    <a:pt x="241" y="727"/>
                    <a:pt x="521" y="876"/>
                    <a:pt x="761" y="876"/>
                  </a:cubicBezTo>
                  <a:cubicBezTo>
                    <a:pt x="960" y="876"/>
                    <a:pt x="1131" y="774"/>
                    <a:pt x="1146" y="518"/>
                  </a:cubicBezTo>
                  <a:cubicBezTo>
                    <a:pt x="1170" y="176"/>
                    <a:pt x="825" y="0"/>
                    <a:pt x="52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26"/>
            <p:cNvSpPr/>
            <p:nvPr/>
          </p:nvSpPr>
          <p:spPr>
            <a:xfrm>
              <a:off x="4094851" y="640478"/>
              <a:ext cx="40909" cy="37134"/>
            </a:xfrm>
            <a:custGeom>
              <a:rect b="b" l="l" r="r" t="t"/>
              <a:pathLst>
                <a:path extrusionOk="0" h="1082" w="1192">
                  <a:moveTo>
                    <a:pt x="619" y="0"/>
                  </a:moveTo>
                  <a:cubicBezTo>
                    <a:pt x="39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45" y="813"/>
                    <a:pt x="1192" y="12"/>
                    <a:pt x="627" y="0"/>
                  </a:cubicBezTo>
                  <a:cubicBezTo>
                    <a:pt x="625" y="0"/>
                    <a:pt x="622" y="0"/>
                    <a:pt x="61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26"/>
            <p:cNvSpPr/>
            <p:nvPr/>
          </p:nvSpPr>
          <p:spPr>
            <a:xfrm>
              <a:off x="4003732" y="667385"/>
              <a:ext cx="39605" cy="37031"/>
            </a:xfrm>
            <a:custGeom>
              <a:rect b="b" l="l" r="r" t="t"/>
              <a:pathLst>
                <a:path extrusionOk="0" h="1079" w="1154">
                  <a:moveTo>
                    <a:pt x="702" y="0"/>
                  </a:moveTo>
                  <a:cubicBezTo>
                    <a:pt x="654" y="0"/>
                    <a:pt x="600" y="13"/>
                    <a:pt x="540" y="40"/>
                  </a:cubicBezTo>
                  <a:cubicBezTo>
                    <a:pt x="518" y="51"/>
                    <a:pt x="495" y="63"/>
                    <a:pt x="473" y="74"/>
                  </a:cubicBezTo>
                  <a:cubicBezTo>
                    <a:pt x="114" y="287"/>
                    <a:pt x="0" y="1078"/>
                    <a:pt x="551" y="1078"/>
                  </a:cubicBezTo>
                  <a:cubicBezTo>
                    <a:pt x="555" y="1078"/>
                    <a:pt x="559" y="1078"/>
                    <a:pt x="563" y="1078"/>
                  </a:cubicBezTo>
                  <a:cubicBezTo>
                    <a:pt x="1143" y="1068"/>
                    <a:pt x="1154" y="0"/>
                    <a:pt x="70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26"/>
            <p:cNvSpPr/>
            <p:nvPr/>
          </p:nvSpPr>
          <p:spPr>
            <a:xfrm>
              <a:off x="4121003" y="131684"/>
              <a:ext cx="41630" cy="37134"/>
            </a:xfrm>
            <a:custGeom>
              <a:rect b="b" l="l" r="r" t="t"/>
              <a:pathLst>
                <a:path extrusionOk="0" h="1082" w="1213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59" y="269"/>
                    <a:pt x="1" y="1059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26"/>
            <p:cNvSpPr/>
            <p:nvPr/>
          </p:nvSpPr>
          <p:spPr>
            <a:xfrm>
              <a:off x="4035821" y="323670"/>
              <a:ext cx="1201" cy="2368"/>
            </a:xfrm>
            <a:custGeom>
              <a:rect b="b" l="l" r="r" t="t"/>
              <a:pathLst>
                <a:path extrusionOk="0" h="69" w="35">
                  <a:moveTo>
                    <a:pt x="0" y="1"/>
                  </a:moveTo>
                  <a:cubicBezTo>
                    <a:pt x="11" y="24"/>
                    <a:pt x="23" y="46"/>
                    <a:pt x="34" y="69"/>
                  </a:cubicBezTo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26"/>
            <p:cNvSpPr/>
            <p:nvPr/>
          </p:nvSpPr>
          <p:spPr>
            <a:xfrm>
              <a:off x="3705285" y="-16990"/>
              <a:ext cx="40704" cy="29481"/>
            </a:xfrm>
            <a:custGeom>
              <a:rect b="b" l="l" r="r" t="t"/>
              <a:pathLst>
                <a:path extrusionOk="0" h="859" w="1186">
                  <a:moveTo>
                    <a:pt x="413" y="1"/>
                  </a:moveTo>
                  <a:cubicBezTo>
                    <a:pt x="198" y="1"/>
                    <a:pt x="11" y="110"/>
                    <a:pt x="6" y="381"/>
                  </a:cubicBezTo>
                  <a:cubicBezTo>
                    <a:pt x="0" y="701"/>
                    <a:pt x="324" y="859"/>
                    <a:pt x="620" y="859"/>
                  </a:cubicBezTo>
                  <a:cubicBezTo>
                    <a:pt x="917" y="859"/>
                    <a:pt x="1186" y="698"/>
                    <a:pt x="1055" y="381"/>
                  </a:cubicBezTo>
                  <a:cubicBezTo>
                    <a:pt x="1044" y="358"/>
                    <a:pt x="1033" y="347"/>
                    <a:pt x="1021" y="324"/>
                  </a:cubicBezTo>
                  <a:cubicBezTo>
                    <a:pt x="916" y="130"/>
                    <a:pt x="647" y="1"/>
                    <a:pt x="41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26"/>
            <p:cNvSpPr/>
            <p:nvPr/>
          </p:nvSpPr>
          <p:spPr>
            <a:xfrm>
              <a:off x="4089154" y="552035"/>
              <a:ext cx="43346" cy="28383"/>
            </a:xfrm>
            <a:custGeom>
              <a:rect b="b" l="l" r="r" t="t"/>
              <a:pathLst>
                <a:path extrusionOk="0" h="827" w="1263">
                  <a:moveTo>
                    <a:pt x="481" y="0"/>
                  </a:moveTo>
                  <a:cubicBezTo>
                    <a:pt x="228" y="0"/>
                    <a:pt x="0" y="130"/>
                    <a:pt x="37" y="433"/>
                  </a:cubicBezTo>
                  <a:cubicBezTo>
                    <a:pt x="72" y="708"/>
                    <a:pt x="335" y="827"/>
                    <a:pt x="594" y="827"/>
                  </a:cubicBezTo>
                  <a:cubicBezTo>
                    <a:pt x="932" y="827"/>
                    <a:pt x="1262" y="624"/>
                    <a:pt x="1064" y="298"/>
                  </a:cubicBezTo>
                  <a:cubicBezTo>
                    <a:pt x="1053" y="275"/>
                    <a:pt x="1042" y="264"/>
                    <a:pt x="1030" y="242"/>
                  </a:cubicBezTo>
                  <a:cubicBezTo>
                    <a:pt x="918" y="89"/>
                    <a:pt x="691" y="0"/>
                    <a:pt x="48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26"/>
            <p:cNvSpPr/>
            <p:nvPr/>
          </p:nvSpPr>
          <p:spPr>
            <a:xfrm>
              <a:off x="4201964" y="520735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414" y="0"/>
                  </a:moveTo>
                  <a:cubicBezTo>
                    <a:pt x="205" y="0"/>
                    <a:pt x="22" y="108"/>
                    <a:pt x="11" y="375"/>
                  </a:cubicBezTo>
                  <a:cubicBezTo>
                    <a:pt x="0" y="698"/>
                    <a:pt x="325" y="859"/>
                    <a:pt x="619" y="859"/>
                  </a:cubicBezTo>
                  <a:cubicBezTo>
                    <a:pt x="911" y="859"/>
                    <a:pt x="1173" y="701"/>
                    <a:pt x="1050" y="386"/>
                  </a:cubicBezTo>
                  <a:cubicBezTo>
                    <a:pt x="1038" y="375"/>
                    <a:pt x="1027" y="352"/>
                    <a:pt x="1016" y="330"/>
                  </a:cubicBezTo>
                  <a:cubicBezTo>
                    <a:pt x="915" y="134"/>
                    <a:pt x="648" y="0"/>
                    <a:pt x="41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26"/>
            <p:cNvSpPr/>
            <p:nvPr/>
          </p:nvSpPr>
          <p:spPr>
            <a:xfrm>
              <a:off x="3920403" y="87823"/>
              <a:ext cx="1201" cy="2368"/>
            </a:xfrm>
            <a:custGeom>
              <a:rect b="b" l="l" r="r" t="t"/>
              <a:pathLst>
                <a:path extrusionOk="0" h="69" w="35">
                  <a:moveTo>
                    <a:pt x="34" y="69"/>
                  </a:moveTo>
                  <a:cubicBezTo>
                    <a:pt x="23" y="46"/>
                    <a:pt x="12" y="23"/>
                    <a:pt x="1" y="1"/>
                  </a:cubicBezTo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26"/>
            <p:cNvSpPr/>
            <p:nvPr/>
          </p:nvSpPr>
          <p:spPr>
            <a:xfrm>
              <a:off x="4098901" y="373880"/>
              <a:ext cx="42934" cy="28863"/>
            </a:xfrm>
            <a:custGeom>
              <a:rect b="b" l="l" r="r" t="t"/>
              <a:pathLst>
                <a:path extrusionOk="0" h="841" w="1251">
                  <a:moveTo>
                    <a:pt x="653" y="0"/>
                  </a:moveTo>
                  <a:cubicBezTo>
                    <a:pt x="321" y="0"/>
                    <a:pt x="0" y="198"/>
                    <a:pt x="182" y="524"/>
                  </a:cubicBezTo>
                  <a:cubicBezTo>
                    <a:pt x="193" y="547"/>
                    <a:pt x="205" y="569"/>
                    <a:pt x="216" y="580"/>
                  </a:cubicBezTo>
                  <a:cubicBezTo>
                    <a:pt x="332" y="743"/>
                    <a:pt x="569" y="840"/>
                    <a:pt x="785" y="840"/>
                  </a:cubicBezTo>
                  <a:cubicBezTo>
                    <a:pt x="1032" y="840"/>
                    <a:pt x="1250" y="713"/>
                    <a:pt x="1220" y="411"/>
                  </a:cubicBezTo>
                  <a:cubicBezTo>
                    <a:pt x="1190" y="126"/>
                    <a:pt x="918" y="0"/>
                    <a:pt x="65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26"/>
            <p:cNvSpPr/>
            <p:nvPr/>
          </p:nvSpPr>
          <p:spPr>
            <a:xfrm>
              <a:off x="4267344" y="767427"/>
              <a:ext cx="50965" cy="28829"/>
            </a:xfrm>
            <a:custGeom>
              <a:rect b="b" l="l" r="r" t="t"/>
              <a:pathLst>
                <a:path extrusionOk="0" h="840" w="1485">
                  <a:moveTo>
                    <a:pt x="726" y="1"/>
                  </a:moveTo>
                  <a:cubicBezTo>
                    <a:pt x="379" y="1"/>
                    <a:pt x="0" y="227"/>
                    <a:pt x="183" y="601"/>
                  </a:cubicBezTo>
                  <a:cubicBezTo>
                    <a:pt x="266" y="771"/>
                    <a:pt x="429" y="840"/>
                    <a:pt x="602" y="840"/>
                  </a:cubicBezTo>
                  <a:cubicBezTo>
                    <a:pt x="1012" y="840"/>
                    <a:pt x="1484" y="455"/>
                    <a:pt x="1119" y="138"/>
                  </a:cubicBezTo>
                  <a:cubicBezTo>
                    <a:pt x="1108" y="127"/>
                    <a:pt x="1085" y="115"/>
                    <a:pt x="1063" y="93"/>
                  </a:cubicBezTo>
                  <a:cubicBezTo>
                    <a:pt x="973" y="30"/>
                    <a:pt x="852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26"/>
            <p:cNvSpPr/>
            <p:nvPr/>
          </p:nvSpPr>
          <p:spPr>
            <a:xfrm>
              <a:off x="4201312" y="316463"/>
              <a:ext cx="42969" cy="29000"/>
            </a:xfrm>
            <a:custGeom>
              <a:rect b="b" l="l" r="r" t="t"/>
              <a:pathLst>
                <a:path extrusionOk="0" h="845" w="1252">
                  <a:moveTo>
                    <a:pt x="652" y="1"/>
                  </a:moveTo>
                  <a:cubicBezTo>
                    <a:pt x="321" y="1"/>
                    <a:pt x="0" y="200"/>
                    <a:pt x="188" y="538"/>
                  </a:cubicBezTo>
                  <a:cubicBezTo>
                    <a:pt x="200" y="549"/>
                    <a:pt x="211" y="572"/>
                    <a:pt x="222" y="595"/>
                  </a:cubicBezTo>
                  <a:cubicBezTo>
                    <a:pt x="337" y="751"/>
                    <a:pt x="572" y="845"/>
                    <a:pt x="785" y="845"/>
                  </a:cubicBezTo>
                  <a:cubicBezTo>
                    <a:pt x="1033" y="845"/>
                    <a:pt x="1252" y="718"/>
                    <a:pt x="1215" y="414"/>
                  </a:cubicBezTo>
                  <a:cubicBezTo>
                    <a:pt x="1190" y="128"/>
                    <a:pt x="918" y="1"/>
                    <a:pt x="6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26"/>
            <p:cNvSpPr/>
            <p:nvPr/>
          </p:nvSpPr>
          <p:spPr>
            <a:xfrm>
              <a:off x="4178489" y="719688"/>
              <a:ext cx="51480" cy="28966"/>
            </a:xfrm>
            <a:custGeom>
              <a:rect b="b" l="l" r="r" t="t"/>
              <a:pathLst>
                <a:path extrusionOk="0" h="844" w="1500">
                  <a:moveTo>
                    <a:pt x="895" y="1"/>
                  </a:moveTo>
                  <a:cubicBezTo>
                    <a:pt x="479" y="1"/>
                    <a:pt x="1" y="410"/>
                    <a:pt x="379" y="717"/>
                  </a:cubicBezTo>
                  <a:cubicBezTo>
                    <a:pt x="402" y="728"/>
                    <a:pt x="413" y="750"/>
                    <a:pt x="436" y="762"/>
                  </a:cubicBezTo>
                  <a:cubicBezTo>
                    <a:pt x="526" y="818"/>
                    <a:pt x="640" y="844"/>
                    <a:pt x="758" y="844"/>
                  </a:cubicBezTo>
                  <a:cubicBezTo>
                    <a:pt x="1115" y="844"/>
                    <a:pt x="1500" y="605"/>
                    <a:pt x="1305" y="231"/>
                  </a:cubicBezTo>
                  <a:cubicBezTo>
                    <a:pt x="1218" y="67"/>
                    <a:pt x="1061" y="1"/>
                    <a:pt x="89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26"/>
            <p:cNvSpPr/>
            <p:nvPr/>
          </p:nvSpPr>
          <p:spPr>
            <a:xfrm>
              <a:off x="4189026" y="423026"/>
              <a:ext cx="51686" cy="34698"/>
            </a:xfrm>
            <a:custGeom>
              <a:rect b="b" l="l" r="r" t="t"/>
              <a:pathLst>
                <a:path extrusionOk="0" h="1011" w="1506">
                  <a:moveTo>
                    <a:pt x="826" y="1"/>
                  </a:moveTo>
                  <a:cubicBezTo>
                    <a:pt x="307" y="1"/>
                    <a:pt x="0" y="1011"/>
                    <a:pt x="596" y="1011"/>
                  </a:cubicBezTo>
                  <a:cubicBezTo>
                    <a:pt x="602" y="1011"/>
                    <a:pt x="608" y="1010"/>
                    <a:pt x="614" y="1010"/>
                  </a:cubicBezTo>
                  <a:cubicBezTo>
                    <a:pt x="637" y="1010"/>
                    <a:pt x="659" y="999"/>
                    <a:pt x="682" y="999"/>
                  </a:cubicBezTo>
                  <a:cubicBezTo>
                    <a:pt x="1088" y="943"/>
                    <a:pt x="1506" y="232"/>
                    <a:pt x="975" y="29"/>
                  </a:cubicBezTo>
                  <a:cubicBezTo>
                    <a:pt x="924" y="10"/>
                    <a:pt x="874" y="1"/>
                    <a:pt x="8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26"/>
            <p:cNvSpPr/>
            <p:nvPr/>
          </p:nvSpPr>
          <p:spPr>
            <a:xfrm>
              <a:off x="4059468" y="-89097"/>
              <a:ext cx="40292" cy="29687"/>
            </a:xfrm>
            <a:custGeom>
              <a:rect b="b" l="l" r="r" t="t"/>
              <a:pathLst>
                <a:path extrusionOk="0" h="865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35" y="496"/>
                    <a:pt x="146" y="518"/>
                    <a:pt x="158" y="541"/>
                  </a:cubicBezTo>
                  <a:cubicBezTo>
                    <a:pt x="259" y="731"/>
                    <a:pt x="529" y="865"/>
                    <a:pt x="763" y="865"/>
                  </a:cubicBezTo>
                  <a:cubicBezTo>
                    <a:pt x="974" y="865"/>
                    <a:pt x="1156" y="757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26"/>
            <p:cNvSpPr/>
            <p:nvPr/>
          </p:nvSpPr>
          <p:spPr>
            <a:xfrm>
              <a:off x="4112320" y="732970"/>
              <a:ext cx="39193" cy="32501"/>
            </a:xfrm>
            <a:custGeom>
              <a:rect b="b" l="l" r="r" t="t"/>
              <a:pathLst>
                <a:path extrusionOk="0" h="947" w="1142">
                  <a:moveTo>
                    <a:pt x="355" y="1"/>
                  </a:moveTo>
                  <a:cubicBezTo>
                    <a:pt x="159" y="1"/>
                    <a:pt x="0" y="103"/>
                    <a:pt x="17" y="352"/>
                  </a:cubicBezTo>
                  <a:cubicBezTo>
                    <a:pt x="17" y="375"/>
                    <a:pt x="28" y="397"/>
                    <a:pt x="28" y="420"/>
                  </a:cubicBezTo>
                  <a:cubicBezTo>
                    <a:pt x="72" y="686"/>
                    <a:pt x="397" y="947"/>
                    <a:pt x="667" y="947"/>
                  </a:cubicBezTo>
                  <a:cubicBezTo>
                    <a:pt x="809" y="947"/>
                    <a:pt x="936" y="874"/>
                    <a:pt x="998" y="691"/>
                  </a:cubicBezTo>
                  <a:cubicBezTo>
                    <a:pt x="1141" y="305"/>
                    <a:pt x="692" y="1"/>
                    <a:pt x="3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26"/>
            <p:cNvSpPr/>
            <p:nvPr/>
          </p:nvSpPr>
          <p:spPr>
            <a:xfrm>
              <a:off x="4010047" y="177604"/>
              <a:ext cx="40498" cy="29652"/>
            </a:xfrm>
            <a:custGeom>
              <a:rect b="b" l="l" r="r" t="t"/>
              <a:pathLst>
                <a:path extrusionOk="0" h="864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702"/>
                    <a:pt x="325" y="863"/>
                    <a:pt x="620" y="863"/>
                  </a:cubicBezTo>
                  <a:cubicBezTo>
                    <a:pt x="915" y="863"/>
                    <a:pt x="1180" y="702"/>
                    <a:pt x="1056" y="386"/>
                  </a:cubicBezTo>
                  <a:cubicBezTo>
                    <a:pt x="1045" y="375"/>
                    <a:pt x="1033" y="353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26"/>
            <p:cNvSpPr/>
            <p:nvPr/>
          </p:nvSpPr>
          <p:spPr>
            <a:xfrm>
              <a:off x="3933170" y="443824"/>
              <a:ext cx="41562" cy="36757"/>
            </a:xfrm>
            <a:custGeom>
              <a:rect b="b" l="l" r="r" t="t"/>
              <a:pathLst>
                <a:path extrusionOk="0" h="1071" w="1211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3" y="54"/>
                    <a:pt x="520" y="66"/>
                  </a:cubicBezTo>
                  <a:cubicBezTo>
                    <a:pt x="159" y="258"/>
                    <a:pt x="1" y="1059"/>
                    <a:pt x="576" y="1070"/>
                  </a:cubicBezTo>
                  <a:cubicBezTo>
                    <a:pt x="582" y="1070"/>
                    <a:pt x="587" y="1070"/>
                    <a:pt x="593" y="1070"/>
                  </a:cubicBezTo>
                  <a:cubicBezTo>
                    <a:pt x="1165" y="1070"/>
                    <a:pt x="1210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26"/>
            <p:cNvSpPr/>
            <p:nvPr/>
          </p:nvSpPr>
          <p:spPr>
            <a:xfrm>
              <a:off x="4090973" y="771512"/>
              <a:ext cx="50622" cy="28692"/>
            </a:xfrm>
            <a:custGeom>
              <a:rect b="b" l="l" r="r" t="t"/>
              <a:pathLst>
                <a:path extrusionOk="0" h="836" w="1475">
                  <a:moveTo>
                    <a:pt x="874" y="0"/>
                  </a:moveTo>
                  <a:cubicBezTo>
                    <a:pt x="467" y="0"/>
                    <a:pt x="0" y="387"/>
                    <a:pt x="357" y="696"/>
                  </a:cubicBezTo>
                  <a:cubicBezTo>
                    <a:pt x="368" y="707"/>
                    <a:pt x="391" y="730"/>
                    <a:pt x="413" y="741"/>
                  </a:cubicBezTo>
                  <a:cubicBezTo>
                    <a:pt x="505" y="805"/>
                    <a:pt x="629" y="836"/>
                    <a:pt x="757" y="836"/>
                  </a:cubicBezTo>
                  <a:cubicBezTo>
                    <a:pt x="1103" y="836"/>
                    <a:pt x="1474" y="615"/>
                    <a:pt x="1293" y="245"/>
                  </a:cubicBezTo>
                  <a:cubicBezTo>
                    <a:pt x="1209" y="70"/>
                    <a:pt x="1047" y="0"/>
                    <a:pt x="8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26"/>
            <p:cNvSpPr/>
            <p:nvPr/>
          </p:nvSpPr>
          <p:spPr>
            <a:xfrm>
              <a:off x="3818541" y="212507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905" y="0"/>
                  </a:moveTo>
                  <a:cubicBezTo>
                    <a:pt x="894" y="0"/>
                    <a:pt x="882" y="1"/>
                    <a:pt x="870" y="1"/>
                  </a:cubicBezTo>
                  <a:lnTo>
                    <a:pt x="802" y="1"/>
                  </a:lnTo>
                  <a:cubicBezTo>
                    <a:pt x="384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1" y="0"/>
                    <a:pt x="9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26"/>
            <p:cNvSpPr/>
            <p:nvPr/>
          </p:nvSpPr>
          <p:spPr>
            <a:xfrm>
              <a:off x="3986057" y="784450"/>
              <a:ext cx="40292" cy="29652"/>
            </a:xfrm>
            <a:custGeom>
              <a:rect b="b" l="l" r="r" t="t"/>
              <a:pathLst>
                <a:path extrusionOk="0" h="864" w="1174">
                  <a:moveTo>
                    <a:pt x="405" y="1"/>
                  </a:moveTo>
                  <a:cubicBezTo>
                    <a:pt x="193" y="1"/>
                    <a:pt x="11" y="108"/>
                    <a:pt x="6" y="375"/>
                  </a:cubicBezTo>
                  <a:cubicBezTo>
                    <a:pt x="0" y="703"/>
                    <a:pt x="325" y="864"/>
                    <a:pt x="618" y="864"/>
                  </a:cubicBezTo>
                  <a:cubicBezTo>
                    <a:pt x="911" y="864"/>
                    <a:pt x="1174" y="703"/>
                    <a:pt x="1044" y="387"/>
                  </a:cubicBezTo>
                  <a:cubicBezTo>
                    <a:pt x="1033" y="364"/>
                    <a:pt x="1033" y="353"/>
                    <a:pt x="1021" y="330"/>
                  </a:cubicBezTo>
                  <a:cubicBezTo>
                    <a:pt x="914" y="134"/>
                    <a:pt x="641" y="1"/>
                    <a:pt x="40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26"/>
            <p:cNvSpPr/>
            <p:nvPr/>
          </p:nvSpPr>
          <p:spPr>
            <a:xfrm>
              <a:off x="3835598" y="316428"/>
              <a:ext cx="41150" cy="36722"/>
            </a:xfrm>
            <a:custGeom>
              <a:rect b="b" l="l" r="r" t="t"/>
              <a:pathLst>
                <a:path extrusionOk="0" h="1070" w="1199">
                  <a:moveTo>
                    <a:pt x="734" y="0"/>
                  </a:moveTo>
                  <a:cubicBezTo>
                    <a:pt x="690" y="0"/>
                    <a:pt x="641" y="10"/>
                    <a:pt x="587" y="31"/>
                  </a:cubicBezTo>
                  <a:cubicBezTo>
                    <a:pt x="564" y="43"/>
                    <a:pt x="542" y="54"/>
                    <a:pt x="519" y="65"/>
                  </a:cubicBezTo>
                  <a:cubicBezTo>
                    <a:pt x="147" y="257"/>
                    <a:pt x="0" y="1058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53" y="1070"/>
                    <a:pt x="1198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26"/>
            <p:cNvSpPr/>
            <p:nvPr/>
          </p:nvSpPr>
          <p:spPr>
            <a:xfrm>
              <a:off x="3985165" y="558247"/>
              <a:ext cx="39640" cy="38370"/>
            </a:xfrm>
            <a:custGeom>
              <a:rect b="b" l="l" r="r" t="t"/>
              <a:pathLst>
                <a:path extrusionOk="0" h="1118" w="1155">
                  <a:moveTo>
                    <a:pt x="663" y="1"/>
                  </a:moveTo>
                  <a:cubicBezTo>
                    <a:pt x="619" y="1"/>
                    <a:pt x="570" y="9"/>
                    <a:pt x="517" y="27"/>
                  </a:cubicBezTo>
                  <a:cubicBezTo>
                    <a:pt x="0" y="199"/>
                    <a:pt x="238" y="1118"/>
                    <a:pt x="632" y="1118"/>
                  </a:cubicBezTo>
                  <a:cubicBezTo>
                    <a:pt x="703" y="1118"/>
                    <a:pt x="778" y="1088"/>
                    <a:pt x="856" y="1020"/>
                  </a:cubicBezTo>
                  <a:cubicBezTo>
                    <a:pt x="867" y="997"/>
                    <a:pt x="889" y="986"/>
                    <a:pt x="901" y="963"/>
                  </a:cubicBezTo>
                  <a:cubicBezTo>
                    <a:pt x="1155" y="679"/>
                    <a:pt x="107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26"/>
            <p:cNvSpPr/>
            <p:nvPr/>
          </p:nvSpPr>
          <p:spPr>
            <a:xfrm>
              <a:off x="4034963" y="-13318"/>
              <a:ext cx="40841" cy="38267"/>
            </a:xfrm>
            <a:custGeom>
              <a:rect b="b" l="l" r="r" t="t"/>
              <a:pathLst>
                <a:path extrusionOk="0" h="1115" w="1190">
                  <a:moveTo>
                    <a:pt x="507" y="0"/>
                  </a:moveTo>
                  <a:cubicBezTo>
                    <a:pt x="430" y="0"/>
                    <a:pt x="351" y="35"/>
                    <a:pt x="273" y="116"/>
                  </a:cubicBezTo>
                  <a:cubicBezTo>
                    <a:pt x="262" y="138"/>
                    <a:pt x="240" y="149"/>
                    <a:pt x="228" y="172"/>
                  </a:cubicBezTo>
                  <a:cubicBezTo>
                    <a:pt x="0" y="469"/>
                    <a:pt x="129" y="1115"/>
                    <a:pt x="516" y="1115"/>
                  </a:cubicBezTo>
                  <a:cubicBezTo>
                    <a:pt x="569" y="1115"/>
                    <a:pt x="628" y="1102"/>
                    <a:pt x="691" y="1075"/>
                  </a:cubicBezTo>
                  <a:cubicBezTo>
                    <a:pt x="1189" y="859"/>
                    <a:pt x="889" y="0"/>
                    <a:pt x="50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26"/>
            <p:cNvSpPr/>
            <p:nvPr/>
          </p:nvSpPr>
          <p:spPr>
            <a:xfrm>
              <a:off x="3977203" y="828037"/>
              <a:ext cx="50931" cy="28692"/>
            </a:xfrm>
            <a:custGeom>
              <a:rect b="b" l="l" r="r" t="t"/>
              <a:pathLst>
                <a:path extrusionOk="0" h="836" w="1484">
                  <a:moveTo>
                    <a:pt x="881" y="1"/>
                  </a:moveTo>
                  <a:cubicBezTo>
                    <a:pt x="471" y="1"/>
                    <a:pt x="1" y="388"/>
                    <a:pt x="365" y="697"/>
                  </a:cubicBezTo>
                  <a:lnTo>
                    <a:pt x="422" y="742"/>
                  </a:lnTo>
                  <a:cubicBezTo>
                    <a:pt x="513" y="806"/>
                    <a:pt x="638" y="836"/>
                    <a:pt x="766" y="836"/>
                  </a:cubicBezTo>
                  <a:cubicBezTo>
                    <a:pt x="1112" y="836"/>
                    <a:pt x="1483" y="616"/>
                    <a:pt x="1302" y="245"/>
                  </a:cubicBezTo>
                  <a:cubicBezTo>
                    <a:pt x="1218" y="70"/>
                    <a:pt x="1055" y="1"/>
                    <a:pt x="88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26"/>
            <p:cNvSpPr/>
            <p:nvPr/>
          </p:nvSpPr>
          <p:spPr>
            <a:xfrm>
              <a:off x="3977134" y="403567"/>
              <a:ext cx="40498" cy="29412"/>
            </a:xfrm>
            <a:custGeom>
              <a:rect b="b" l="l" r="r" t="t"/>
              <a:pathLst>
                <a:path extrusionOk="0" h="857" w="1180">
                  <a:moveTo>
                    <a:pt x="410" y="1"/>
                  </a:moveTo>
                  <a:cubicBezTo>
                    <a:pt x="200" y="1"/>
                    <a:pt x="17" y="109"/>
                    <a:pt x="6" y="381"/>
                  </a:cubicBezTo>
                  <a:cubicBezTo>
                    <a:pt x="1" y="699"/>
                    <a:pt x="328" y="857"/>
                    <a:pt x="624" y="857"/>
                  </a:cubicBezTo>
                  <a:cubicBezTo>
                    <a:pt x="917" y="857"/>
                    <a:pt x="1179" y="701"/>
                    <a:pt x="1056" y="392"/>
                  </a:cubicBezTo>
                  <a:cubicBezTo>
                    <a:pt x="1044" y="370"/>
                    <a:pt x="1033" y="347"/>
                    <a:pt x="1022" y="325"/>
                  </a:cubicBezTo>
                  <a:cubicBezTo>
                    <a:pt x="915" y="135"/>
                    <a:pt x="645" y="1"/>
                    <a:pt x="4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26"/>
            <p:cNvSpPr/>
            <p:nvPr/>
          </p:nvSpPr>
          <p:spPr>
            <a:xfrm>
              <a:off x="3922462" y="189204"/>
              <a:ext cx="38953" cy="32810"/>
            </a:xfrm>
            <a:custGeom>
              <a:rect b="b" l="l" r="r" t="t"/>
              <a:pathLst>
                <a:path extrusionOk="0" h="956" w="1135">
                  <a:moveTo>
                    <a:pt x="341" y="0"/>
                  </a:moveTo>
                  <a:cubicBezTo>
                    <a:pt x="153" y="0"/>
                    <a:pt x="0" y="99"/>
                    <a:pt x="8" y="342"/>
                  </a:cubicBezTo>
                  <a:cubicBezTo>
                    <a:pt x="8" y="364"/>
                    <a:pt x="19" y="387"/>
                    <a:pt x="19" y="410"/>
                  </a:cubicBezTo>
                  <a:cubicBezTo>
                    <a:pt x="64" y="685"/>
                    <a:pt x="384" y="955"/>
                    <a:pt x="654" y="955"/>
                  </a:cubicBezTo>
                  <a:cubicBezTo>
                    <a:pt x="794" y="955"/>
                    <a:pt x="921" y="883"/>
                    <a:pt x="990" y="703"/>
                  </a:cubicBezTo>
                  <a:cubicBezTo>
                    <a:pt x="1135" y="319"/>
                    <a:pt x="680" y="0"/>
                    <a:pt x="34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26"/>
            <p:cNvSpPr/>
            <p:nvPr/>
          </p:nvSpPr>
          <p:spPr>
            <a:xfrm>
              <a:off x="3655315" y="61843"/>
              <a:ext cx="38850" cy="33084"/>
            </a:xfrm>
            <a:custGeom>
              <a:rect b="b" l="l" r="r" t="t"/>
              <a:pathLst>
                <a:path extrusionOk="0" h="964" w="1132">
                  <a:moveTo>
                    <a:pt x="479" y="0"/>
                  </a:moveTo>
                  <a:cubicBezTo>
                    <a:pt x="341" y="0"/>
                    <a:pt x="218" y="71"/>
                    <a:pt x="153" y="250"/>
                  </a:cubicBezTo>
                  <a:cubicBezTo>
                    <a:pt x="0" y="642"/>
                    <a:pt x="454" y="964"/>
                    <a:pt x="792" y="964"/>
                  </a:cubicBezTo>
                  <a:cubicBezTo>
                    <a:pt x="980" y="964"/>
                    <a:pt x="1131" y="864"/>
                    <a:pt x="1123" y="622"/>
                  </a:cubicBezTo>
                  <a:cubicBezTo>
                    <a:pt x="1123" y="589"/>
                    <a:pt x="1123" y="566"/>
                    <a:pt x="1112" y="544"/>
                  </a:cubicBezTo>
                  <a:cubicBezTo>
                    <a:pt x="1075" y="274"/>
                    <a:pt x="750" y="0"/>
                    <a:pt x="47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26"/>
            <p:cNvSpPr/>
            <p:nvPr/>
          </p:nvSpPr>
          <p:spPr>
            <a:xfrm>
              <a:off x="4176773" y="393580"/>
              <a:ext cx="42317" cy="36688"/>
            </a:xfrm>
            <a:custGeom>
              <a:rect b="b" l="l" r="r" t="t"/>
              <a:pathLst>
                <a:path extrusionOk="0" h="1069" w="1233">
                  <a:moveTo>
                    <a:pt x="764" y="0"/>
                  </a:moveTo>
                  <a:cubicBezTo>
                    <a:pt x="721" y="0"/>
                    <a:pt x="673" y="9"/>
                    <a:pt x="621" y="29"/>
                  </a:cubicBezTo>
                  <a:cubicBezTo>
                    <a:pt x="599" y="29"/>
                    <a:pt x="576" y="40"/>
                    <a:pt x="554" y="52"/>
                  </a:cubicBezTo>
                  <a:cubicBezTo>
                    <a:pt x="170" y="232"/>
                    <a:pt x="1" y="1033"/>
                    <a:pt x="554" y="1067"/>
                  </a:cubicBezTo>
                  <a:cubicBezTo>
                    <a:pt x="565" y="1068"/>
                    <a:pt x="575" y="1068"/>
                    <a:pt x="586" y="1068"/>
                  </a:cubicBezTo>
                  <a:cubicBezTo>
                    <a:pt x="1157" y="1068"/>
                    <a:pt x="1233" y="0"/>
                    <a:pt x="7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26"/>
            <p:cNvSpPr/>
            <p:nvPr/>
          </p:nvSpPr>
          <p:spPr>
            <a:xfrm>
              <a:off x="4198669" y="623489"/>
              <a:ext cx="41390" cy="37683"/>
            </a:xfrm>
            <a:custGeom>
              <a:rect b="b" l="l" r="r" t="t"/>
              <a:pathLst>
                <a:path extrusionOk="0" h="1098" w="1206">
                  <a:moveTo>
                    <a:pt x="651" y="1"/>
                  </a:moveTo>
                  <a:cubicBezTo>
                    <a:pt x="581" y="1"/>
                    <a:pt x="504" y="24"/>
                    <a:pt x="423" y="78"/>
                  </a:cubicBezTo>
                  <a:cubicBezTo>
                    <a:pt x="1" y="366"/>
                    <a:pt x="402" y="1098"/>
                    <a:pt x="765" y="1098"/>
                  </a:cubicBezTo>
                  <a:cubicBezTo>
                    <a:pt x="858" y="1098"/>
                    <a:pt x="948" y="1050"/>
                    <a:pt x="1021" y="935"/>
                  </a:cubicBezTo>
                  <a:lnTo>
                    <a:pt x="1055" y="868"/>
                  </a:lnTo>
                  <a:cubicBezTo>
                    <a:pt x="1205" y="559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26"/>
            <p:cNvSpPr/>
            <p:nvPr/>
          </p:nvSpPr>
          <p:spPr>
            <a:xfrm>
              <a:off x="3950948" y="683652"/>
              <a:ext cx="40429" cy="38267"/>
            </a:xfrm>
            <a:custGeom>
              <a:rect b="b" l="l" r="r" t="t"/>
              <a:pathLst>
                <a:path extrusionOk="0" h="1115" w="1178">
                  <a:moveTo>
                    <a:pt x="673" y="0"/>
                  </a:moveTo>
                  <a:cubicBezTo>
                    <a:pt x="620" y="0"/>
                    <a:pt x="562" y="13"/>
                    <a:pt x="498" y="40"/>
                  </a:cubicBezTo>
                  <a:cubicBezTo>
                    <a:pt x="0" y="256"/>
                    <a:pt x="293" y="1115"/>
                    <a:pt x="672" y="1115"/>
                  </a:cubicBezTo>
                  <a:cubicBezTo>
                    <a:pt x="748" y="1115"/>
                    <a:pt x="827" y="1080"/>
                    <a:pt x="905" y="999"/>
                  </a:cubicBezTo>
                  <a:cubicBezTo>
                    <a:pt x="927" y="977"/>
                    <a:pt x="939" y="965"/>
                    <a:pt x="950" y="943"/>
                  </a:cubicBezTo>
                  <a:cubicBezTo>
                    <a:pt x="1178" y="646"/>
                    <a:pt x="1058" y="0"/>
                    <a:pt x="6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26"/>
            <p:cNvSpPr/>
            <p:nvPr/>
          </p:nvSpPr>
          <p:spPr>
            <a:xfrm>
              <a:off x="4188476" y="498873"/>
              <a:ext cx="51411" cy="28863"/>
            </a:xfrm>
            <a:custGeom>
              <a:rect b="b" l="l" r="r" t="t"/>
              <a:pathLst>
                <a:path extrusionOk="0" h="841" w="1498">
                  <a:moveTo>
                    <a:pt x="903" y="1"/>
                  </a:moveTo>
                  <a:cubicBezTo>
                    <a:pt x="489" y="1"/>
                    <a:pt x="0" y="418"/>
                    <a:pt x="382" y="719"/>
                  </a:cubicBezTo>
                  <a:cubicBezTo>
                    <a:pt x="404" y="730"/>
                    <a:pt x="416" y="741"/>
                    <a:pt x="438" y="752"/>
                  </a:cubicBezTo>
                  <a:cubicBezTo>
                    <a:pt x="527" y="813"/>
                    <a:pt x="644" y="841"/>
                    <a:pt x="765" y="841"/>
                  </a:cubicBezTo>
                  <a:cubicBezTo>
                    <a:pt x="1117" y="841"/>
                    <a:pt x="1498" y="600"/>
                    <a:pt x="1296" y="222"/>
                  </a:cubicBezTo>
                  <a:cubicBezTo>
                    <a:pt x="1214" y="64"/>
                    <a:pt x="1064" y="1"/>
                    <a:pt x="90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26"/>
            <p:cNvSpPr/>
            <p:nvPr/>
          </p:nvSpPr>
          <p:spPr>
            <a:xfrm>
              <a:off x="3999202" y="498805"/>
              <a:ext cx="40154" cy="29927"/>
            </a:xfrm>
            <a:custGeom>
              <a:rect b="b" l="l" r="r" t="t"/>
              <a:pathLst>
                <a:path extrusionOk="0" h="872" w="1170">
                  <a:moveTo>
                    <a:pt x="404" y="1"/>
                  </a:moveTo>
                  <a:cubicBezTo>
                    <a:pt x="204" y="1"/>
                    <a:pt x="33" y="104"/>
                    <a:pt x="18" y="359"/>
                  </a:cubicBezTo>
                  <a:cubicBezTo>
                    <a:pt x="0" y="695"/>
                    <a:pt x="348" y="871"/>
                    <a:pt x="651" y="871"/>
                  </a:cubicBezTo>
                  <a:cubicBezTo>
                    <a:pt x="929" y="871"/>
                    <a:pt x="1169" y="723"/>
                    <a:pt x="1056" y="416"/>
                  </a:cubicBezTo>
                  <a:cubicBezTo>
                    <a:pt x="1045" y="393"/>
                    <a:pt x="1045" y="382"/>
                    <a:pt x="1033" y="359"/>
                  </a:cubicBezTo>
                  <a:cubicBezTo>
                    <a:pt x="929" y="150"/>
                    <a:pt x="645" y="1"/>
                    <a:pt x="4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26"/>
            <p:cNvSpPr/>
            <p:nvPr/>
          </p:nvSpPr>
          <p:spPr>
            <a:xfrm>
              <a:off x="4036233" y="568886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24" y="484"/>
                    <a:pt x="146" y="507"/>
                    <a:pt x="157" y="529"/>
                  </a:cubicBezTo>
                  <a:cubicBezTo>
                    <a:pt x="264" y="725"/>
                    <a:pt x="534" y="859"/>
                    <a:pt x="767" y="859"/>
                  </a:cubicBezTo>
                  <a:cubicBezTo>
                    <a:pt x="977" y="859"/>
                    <a:pt x="1156" y="751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26"/>
            <p:cNvSpPr/>
            <p:nvPr/>
          </p:nvSpPr>
          <p:spPr>
            <a:xfrm>
              <a:off x="4091385" y="318831"/>
              <a:ext cx="40326" cy="29378"/>
            </a:xfrm>
            <a:custGeom>
              <a:rect b="b" l="l" r="r" t="t"/>
              <a:pathLst>
                <a:path extrusionOk="0" h="856" w="1175">
                  <a:moveTo>
                    <a:pt x="556" y="1"/>
                  </a:moveTo>
                  <a:cubicBezTo>
                    <a:pt x="263" y="1"/>
                    <a:pt x="0" y="159"/>
                    <a:pt x="130" y="469"/>
                  </a:cubicBezTo>
                  <a:cubicBezTo>
                    <a:pt x="142" y="480"/>
                    <a:pt x="153" y="503"/>
                    <a:pt x="164" y="526"/>
                  </a:cubicBezTo>
                  <a:cubicBezTo>
                    <a:pt x="271" y="722"/>
                    <a:pt x="541" y="855"/>
                    <a:pt x="774" y="855"/>
                  </a:cubicBezTo>
                  <a:cubicBezTo>
                    <a:pt x="983" y="855"/>
                    <a:pt x="1163" y="747"/>
                    <a:pt x="1168" y="480"/>
                  </a:cubicBezTo>
                  <a:cubicBezTo>
                    <a:pt x="1174" y="159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26"/>
            <p:cNvSpPr/>
            <p:nvPr/>
          </p:nvSpPr>
          <p:spPr>
            <a:xfrm>
              <a:off x="4047730" y="19663"/>
              <a:ext cx="41184" cy="36757"/>
            </a:xfrm>
            <a:custGeom>
              <a:rect b="b" l="l" r="r" t="t"/>
              <a:pathLst>
                <a:path extrusionOk="0" h="1071" w="1200">
                  <a:moveTo>
                    <a:pt x="619" y="1"/>
                  </a:moveTo>
                  <a:cubicBezTo>
                    <a:pt x="47" y="1"/>
                    <a:pt x="1" y="1070"/>
                    <a:pt x="465" y="1070"/>
                  </a:cubicBezTo>
                  <a:cubicBezTo>
                    <a:pt x="509" y="1070"/>
                    <a:pt x="559" y="1061"/>
                    <a:pt x="612" y="1039"/>
                  </a:cubicBezTo>
                  <a:cubicBezTo>
                    <a:pt x="635" y="1028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1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26"/>
            <p:cNvSpPr/>
            <p:nvPr/>
          </p:nvSpPr>
          <p:spPr>
            <a:xfrm>
              <a:off x="4235941" y="442040"/>
              <a:ext cx="38747" cy="32810"/>
            </a:xfrm>
            <a:custGeom>
              <a:rect b="b" l="l" r="r" t="t"/>
              <a:pathLst>
                <a:path extrusionOk="0" h="956" w="1129">
                  <a:moveTo>
                    <a:pt x="477" y="1"/>
                  </a:moveTo>
                  <a:cubicBezTo>
                    <a:pt x="336" y="1"/>
                    <a:pt x="208" y="73"/>
                    <a:pt x="139" y="253"/>
                  </a:cubicBezTo>
                  <a:cubicBezTo>
                    <a:pt x="1" y="637"/>
                    <a:pt x="454" y="956"/>
                    <a:pt x="790" y="956"/>
                  </a:cubicBezTo>
                  <a:cubicBezTo>
                    <a:pt x="977" y="956"/>
                    <a:pt x="1128" y="857"/>
                    <a:pt x="1120" y="614"/>
                  </a:cubicBezTo>
                  <a:cubicBezTo>
                    <a:pt x="1120" y="592"/>
                    <a:pt x="1120" y="569"/>
                    <a:pt x="1109" y="547"/>
                  </a:cubicBezTo>
                  <a:cubicBezTo>
                    <a:pt x="1072" y="271"/>
                    <a:pt x="750" y="1"/>
                    <a:pt x="4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26"/>
            <p:cNvSpPr/>
            <p:nvPr/>
          </p:nvSpPr>
          <p:spPr>
            <a:xfrm>
              <a:off x="4140943" y="690139"/>
              <a:ext cx="39983" cy="38027"/>
            </a:xfrm>
            <a:custGeom>
              <a:rect b="b" l="l" r="r" t="t"/>
              <a:pathLst>
                <a:path extrusionOk="0" h="1108" w="1165">
                  <a:moveTo>
                    <a:pt x="526" y="1"/>
                  </a:moveTo>
                  <a:cubicBezTo>
                    <a:pt x="454" y="1"/>
                    <a:pt x="378" y="30"/>
                    <a:pt x="300" y="99"/>
                  </a:cubicBezTo>
                  <a:cubicBezTo>
                    <a:pt x="289" y="111"/>
                    <a:pt x="266" y="133"/>
                    <a:pt x="255" y="156"/>
                  </a:cubicBezTo>
                  <a:cubicBezTo>
                    <a:pt x="1" y="430"/>
                    <a:pt x="94" y="1107"/>
                    <a:pt x="495" y="1107"/>
                  </a:cubicBezTo>
                  <a:cubicBezTo>
                    <a:pt x="539" y="1107"/>
                    <a:pt x="587" y="1099"/>
                    <a:pt x="638" y="1081"/>
                  </a:cubicBezTo>
                  <a:cubicBezTo>
                    <a:pt x="1164" y="909"/>
                    <a:pt x="921" y="1"/>
                    <a:pt x="52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26"/>
            <p:cNvSpPr/>
            <p:nvPr/>
          </p:nvSpPr>
          <p:spPr>
            <a:xfrm>
              <a:off x="4194723" y="562846"/>
              <a:ext cx="42969" cy="28932"/>
            </a:xfrm>
            <a:custGeom>
              <a:rect b="b" l="l" r="r" t="t"/>
              <a:pathLst>
                <a:path extrusionOk="0" h="843" w="1252">
                  <a:moveTo>
                    <a:pt x="654" y="1"/>
                  </a:moveTo>
                  <a:cubicBezTo>
                    <a:pt x="322" y="1"/>
                    <a:pt x="0" y="198"/>
                    <a:pt x="189" y="525"/>
                  </a:cubicBezTo>
                  <a:cubicBezTo>
                    <a:pt x="200" y="547"/>
                    <a:pt x="211" y="570"/>
                    <a:pt x="222" y="592"/>
                  </a:cubicBezTo>
                  <a:cubicBezTo>
                    <a:pt x="337" y="749"/>
                    <a:pt x="572" y="843"/>
                    <a:pt x="785" y="843"/>
                  </a:cubicBezTo>
                  <a:cubicBezTo>
                    <a:pt x="1034" y="843"/>
                    <a:pt x="1252" y="715"/>
                    <a:pt x="1215" y="412"/>
                  </a:cubicBezTo>
                  <a:cubicBezTo>
                    <a:pt x="1190" y="126"/>
                    <a:pt x="919" y="1"/>
                    <a:pt x="6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26"/>
            <p:cNvSpPr/>
            <p:nvPr/>
          </p:nvSpPr>
          <p:spPr>
            <a:xfrm>
              <a:off x="4249566" y="694497"/>
              <a:ext cx="40429" cy="38404"/>
            </a:xfrm>
            <a:custGeom>
              <a:rect b="b" l="l" r="r" t="t"/>
              <a:pathLst>
                <a:path extrusionOk="0" h="1119" w="1178">
                  <a:moveTo>
                    <a:pt x="668" y="1"/>
                  </a:moveTo>
                  <a:cubicBezTo>
                    <a:pt x="616" y="1"/>
                    <a:pt x="559" y="13"/>
                    <a:pt x="498" y="40"/>
                  </a:cubicBezTo>
                  <a:cubicBezTo>
                    <a:pt x="0" y="256"/>
                    <a:pt x="291" y="1119"/>
                    <a:pt x="669" y="1119"/>
                  </a:cubicBezTo>
                  <a:cubicBezTo>
                    <a:pt x="745" y="1119"/>
                    <a:pt x="826" y="1083"/>
                    <a:pt x="904" y="999"/>
                  </a:cubicBezTo>
                  <a:cubicBezTo>
                    <a:pt x="926" y="988"/>
                    <a:pt x="938" y="965"/>
                    <a:pt x="949" y="943"/>
                  </a:cubicBezTo>
                  <a:cubicBezTo>
                    <a:pt x="1177" y="655"/>
                    <a:pt x="1048" y="1"/>
                    <a:pt x="66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26"/>
            <p:cNvSpPr/>
            <p:nvPr/>
          </p:nvSpPr>
          <p:spPr>
            <a:xfrm>
              <a:off x="4082668" y="60573"/>
              <a:ext cx="50622" cy="28726"/>
            </a:xfrm>
            <a:custGeom>
              <a:rect b="b" l="l" r="r" t="t"/>
              <a:pathLst>
                <a:path extrusionOk="0" h="837" w="1475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7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18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26"/>
            <p:cNvSpPr/>
            <p:nvPr/>
          </p:nvSpPr>
          <p:spPr>
            <a:xfrm>
              <a:off x="4357640" y="652318"/>
              <a:ext cx="50759" cy="34698"/>
            </a:xfrm>
            <a:custGeom>
              <a:rect b="b" l="l" r="r" t="t"/>
              <a:pathLst>
                <a:path extrusionOk="0" h="1011" w="1479">
                  <a:moveTo>
                    <a:pt x="802" y="1"/>
                  </a:moveTo>
                  <a:cubicBezTo>
                    <a:pt x="289" y="1"/>
                    <a:pt x="0" y="1011"/>
                    <a:pt x="575" y="1011"/>
                  </a:cubicBezTo>
                  <a:cubicBezTo>
                    <a:pt x="586" y="1011"/>
                    <a:pt x="598" y="1010"/>
                    <a:pt x="610" y="1009"/>
                  </a:cubicBezTo>
                  <a:cubicBezTo>
                    <a:pt x="632" y="1009"/>
                    <a:pt x="655" y="1009"/>
                    <a:pt x="677" y="998"/>
                  </a:cubicBezTo>
                  <a:cubicBezTo>
                    <a:pt x="1084" y="919"/>
                    <a:pt x="1479" y="208"/>
                    <a:pt x="948" y="28"/>
                  </a:cubicBezTo>
                  <a:cubicBezTo>
                    <a:pt x="898" y="9"/>
                    <a:pt x="849" y="1"/>
                    <a:pt x="80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26"/>
            <p:cNvSpPr/>
            <p:nvPr/>
          </p:nvSpPr>
          <p:spPr>
            <a:xfrm>
              <a:off x="3846031" y="60571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26"/>
            <p:cNvSpPr/>
            <p:nvPr/>
          </p:nvSpPr>
          <p:spPr>
            <a:xfrm>
              <a:off x="4233950" y="593597"/>
              <a:ext cx="40257" cy="29584"/>
            </a:xfrm>
            <a:custGeom>
              <a:rect b="b" l="l" r="r" t="t"/>
              <a:pathLst>
                <a:path extrusionOk="0" h="862" w="1173">
                  <a:moveTo>
                    <a:pt x="547" y="1"/>
                  </a:moveTo>
                  <a:cubicBezTo>
                    <a:pt x="257" y="1"/>
                    <a:pt x="0" y="156"/>
                    <a:pt x="129" y="464"/>
                  </a:cubicBezTo>
                  <a:cubicBezTo>
                    <a:pt x="129" y="486"/>
                    <a:pt x="140" y="509"/>
                    <a:pt x="151" y="531"/>
                  </a:cubicBezTo>
                  <a:cubicBezTo>
                    <a:pt x="258" y="728"/>
                    <a:pt x="531" y="861"/>
                    <a:pt x="767" y="861"/>
                  </a:cubicBezTo>
                  <a:cubicBezTo>
                    <a:pt x="979" y="861"/>
                    <a:pt x="1162" y="753"/>
                    <a:pt x="1167" y="486"/>
                  </a:cubicBezTo>
                  <a:cubicBezTo>
                    <a:pt x="1173" y="162"/>
                    <a:pt x="842" y="1"/>
                    <a:pt x="5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26"/>
            <p:cNvSpPr/>
            <p:nvPr/>
          </p:nvSpPr>
          <p:spPr>
            <a:xfrm>
              <a:off x="4109403" y="456008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770" y="1"/>
                  </a:moveTo>
                  <a:cubicBezTo>
                    <a:pt x="728" y="1"/>
                    <a:pt x="682" y="9"/>
                    <a:pt x="632" y="27"/>
                  </a:cubicBezTo>
                  <a:cubicBezTo>
                    <a:pt x="610" y="38"/>
                    <a:pt x="587" y="49"/>
                    <a:pt x="564" y="61"/>
                  </a:cubicBezTo>
                  <a:cubicBezTo>
                    <a:pt x="192" y="241"/>
                    <a:pt x="0" y="1031"/>
                    <a:pt x="564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70" y="1066"/>
                    <a:pt x="1244" y="1"/>
                    <a:pt x="77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26"/>
            <p:cNvSpPr/>
            <p:nvPr/>
          </p:nvSpPr>
          <p:spPr>
            <a:xfrm>
              <a:off x="4141355" y="155708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419" y="0"/>
                  </a:moveTo>
                  <a:cubicBezTo>
                    <a:pt x="196" y="0"/>
                    <a:pt x="0" y="114"/>
                    <a:pt x="6" y="393"/>
                  </a:cubicBezTo>
                  <a:cubicBezTo>
                    <a:pt x="11" y="706"/>
                    <a:pt x="324" y="856"/>
                    <a:pt x="611" y="856"/>
                  </a:cubicBezTo>
                  <a:cubicBezTo>
                    <a:pt x="914" y="856"/>
                    <a:pt x="1189" y="689"/>
                    <a:pt x="1044" y="370"/>
                  </a:cubicBezTo>
                  <a:cubicBezTo>
                    <a:pt x="1033" y="347"/>
                    <a:pt x="1021" y="325"/>
                    <a:pt x="1010" y="302"/>
                  </a:cubicBezTo>
                  <a:cubicBezTo>
                    <a:pt x="907" y="120"/>
                    <a:pt x="648" y="0"/>
                    <a:pt x="41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26"/>
            <p:cNvSpPr/>
            <p:nvPr/>
          </p:nvSpPr>
          <p:spPr>
            <a:xfrm>
              <a:off x="4140428" y="460710"/>
              <a:ext cx="43278" cy="28657"/>
            </a:xfrm>
            <a:custGeom>
              <a:rect b="b" l="l" r="r" t="t"/>
              <a:pathLst>
                <a:path extrusionOk="0" h="835" w="1261">
                  <a:moveTo>
                    <a:pt x="664" y="1"/>
                  </a:moveTo>
                  <a:cubicBezTo>
                    <a:pt x="329" y="1"/>
                    <a:pt x="0" y="202"/>
                    <a:pt x="191" y="533"/>
                  </a:cubicBezTo>
                  <a:cubicBezTo>
                    <a:pt x="202" y="555"/>
                    <a:pt x="213" y="578"/>
                    <a:pt x="236" y="589"/>
                  </a:cubicBezTo>
                  <a:cubicBezTo>
                    <a:pt x="349" y="744"/>
                    <a:pt x="579" y="835"/>
                    <a:pt x="789" y="835"/>
                  </a:cubicBezTo>
                  <a:cubicBezTo>
                    <a:pt x="1039" y="835"/>
                    <a:pt x="1261" y="705"/>
                    <a:pt x="1218" y="397"/>
                  </a:cubicBezTo>
                  <a:cubicBezTo>
                    <a:pt x="1188" y="122"/>
                    <a:pt x="924" y="1"/>
                    <a:pt x="66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26"/>
            <p:cNvSpPr/>
            <p:nvPr/>
          </p:nvSpPr>
          <p:spPr>
            <a:xfrm>
              <a:off x="4257357" y="635707"/>
              <a:ext cx="43312" cy="28966"/>
            </a:xfrm>
            <a:custGeom>
              <a:rect b="b" l="l" r="r" t="t"/>
              <a:pathLst>
                <a:path extrusionOk="0" h="844" w="1262">
                  <a:moveTo>
                    <a:pt x="666" y="0"/>
                  </a:moveTo>
                  <a:cubicBezTo>
                    <a:pt x="330" y="0"/>
                    <a:pt x="1" y="208"/>
                    <a:pt x="192" y="546"/>
                  </a:cubicBezTo>
                  <a:cubicBezTo>
                    <a:pt x="203" y="557"/>
                    <a:pt x="214" y="579"/>
                    <a:pt x="225" y="602"/>
                  </a:cubicBezTo>
                  <a:cubicBezTo>
                    <a:pt x="338" y="755"/>
                    <a:pt x="567" y="843"/>
                    <a:pt x="778" y="843"/>
                  </a:cubicBezTo>
                  <a:cubicBezTo>
                    <a:pt x="1034" y="843"/>
                    <a:pt x="1262" y="713"/>
                    <a:pt x="1218" y="410"/>
                  </a:cubicBezTo>
                  <a:cubicBezTo>
                    <a:pt x="1189" y="125"/>
                    <a:pt x="925" y="0"/>
                    <a:pt x="66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26"/>
            <p:cNvSpPr/>
            <p:nvPr/>
          </p:nvSpPr>
          <p:spPr>
            <a:xfrm>
              <a:off x="4293358" y="629530"/>
              <a:ext cx="40806" cy="38198"/>
            </a:xfrm>
            <a:custGeom>
              <a:rect b="b" l="l" r="r" t="t"/>
              <a:pathLst>
                <a:path extrusionOk="0" h="1113" w="1189">
                  <a:moveTo>
                    <a:pt x="666" y="1"/>
                  </a:moveTo>
                  <a:cubicBezTo>
                    <a:pt x="608" y="1"/>
                    <a:pt x="543" y="15"/>
                    <a:pt x="474" y="49"/>
                  </a:cubicBezTo>
                  <a:cubicBezTo>
                    <a:pt x="0" y="290"/>
                    <a:pt x="330" y="1113"/>
                    <a:pt x="706" y="1113"/>
                  </a:cubicBezTo>
                  <a:cubicBezTo>
                    <a:pt x="787" y="1113"/>
                    <a:pt x="870" y="1075"/>
                    <a:pt x="948" y="985"/>
                  </a:cubicBezTo>
                  <a:cubicBezTo>
                    <a:pt x="959" y="963"/>
                    <a:pt x="971" y="940"/>
                    <a:pt x="993" y="929"/>
                  </a:cubicBezTo>
                  <a:cubicBezTo>
                    <a:pt x="1189" y="626"/>
                    <a:pt x="104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26"/>
            <p:cNvSpPr/>
            <p:nvPr/>
          </p:nvSpPr>
          <p:spPr>
            <a:xfrm>
              <a:off x="4307189" y="591400"/>
              <a:ext cx="40738" cy="38130"/>
            </a:xfrm>
            <a:custGeom>
              <a:rect b="b" l="l" r="r" t="t"/>
              <a:pathLst>
                <a:path extrusionOk="0" h="1111" w="1187">
                  <a:moveTo>
                    <a:pt x="486" y="0"/>
                  </a:moveTo>
                  <a:cubicBezTo>
                    <a:pt x="404" y="0"/>
                    <a:pt x="320" y="39"/>
                    <a:pt x="240" y="133"/>
                  </a:cubicBezTo>
                  <a:cubicBezTo>
                    <a:pt x="229" y="144"/>
                    <a:pt x="207" y="167"/>
                    <a:pt x="195" y="189"/>
                  </a:cubicBezTo>
                  <a:cubicBezTo>
                    <a:pt x="1" y="490"/>
                    <a:pt x="150" y="1110"/>
                    <a:pt x="519" y="1110"/>
                  </a:cubicBezTo>
                  <a:cubicBezTo>
                    <a:pt x="579" y="1110"/>
                    <a:pt x="644" y="1094"/>
                    <a:pt x="714" y="1058"/>
                  </a:cubicBezTo>
                  <a:cubicBezTo>
                    <a:pt x="1186" y="817"/>
                    <a:pt x="861" y="0"/>
                    <a:pt x="48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26"/>
            <p:cNvSpPr/>
            <p:nvPr/>
          </p:nvSpPr>
          <p:spPr>
            <a:xfrm>
              <a:off x="4206289" y="689761"/>
              <a:ext cx="43312" cy="28829"/>
            </a:xfrm>
            <a:custGeom>
              <a:rect b="b" l="l" r="r" t="t"/>
              <a:pathLst>
                <a:path extrusionOk="0" h="840" w="1262">
                  <a:moveTo>
                    <a:pt x="472" y="1"/>
                  </a:moveTo>
                  <a:cubicBezTo>
                    <a:pt x="222" y="1"/>
                    <a:pt x="0" y="130"/>
                    <a:pt x="43" y="438"/>
                  </a:cubicBezTo>
                  <a:cubicBezTo>
                    <a:pt x="73" y="717"/>
                    <a:pt x="335" y="839"/>
                    <a:pt x="594" y="839"/>
                  </a:cubicBezTo>
                  <a:cubicBezTo>
                    <a:pt x="930" y="839"/>
                    <a:pt x="1262" y="634"/>
                    <a:pt x="1070" y="302"/>
                  </a:cubicBezTo>
                  <a:cubicBezTo>
                    <a:pt x="1048" y="280"/>
                    <a:pt x="1036" y="268"/>
                    <a:pt x="1025" y="246"/>
                  </a:cubicBezTo>
                  <a:cubicBezTo>
                    <a:pt x="912" y="91"/>
                    <a:pt x="682" y="1"/>
                    <a:pt x="4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26"/>
            <p:cNvSpPr/>
            <p:nvPr/>
          </p:nvSpPr>
          <p:spPr>
            <a:xfrm>
              <a:off x="4326203" y="650911"/>
              <a:ext cx="40360" cy="37958"/>
            </a:xfrm>
            <a:custGeom>
              <a:rect b="b" l="l" r="r" t="t"/>
              <a:pathLst>
                <a:path extrusionOk="0" h="1106" w="1176">
                  <a:moveTo>
                    <a:pt x="500" y="0"/>
                  </a:moveTo>
                  <a:cubicBezTo>
                    <a:pt x="422" y="0"/>
                    <a:pt x="340" y="37"/>
                    <a:pt x="262" y="125"/>
                  </a:cubicBezTo>
                  <a:cubicBezTo>
                    <a:pt x="239" y="136"/>
                    <a:pt x="228" y="159"/>
                    <a:pt x="217" y="170"/>
                  </a:cubicBezTo>
                  <a:cubicBezTo>
                    <a:pt x="0" y="466"/>
                    <a:pt x="136" y="1105"/>
                    <a:pt x="512" y="1105"/>
                  </a:cubicBezTo>
                  <a:cubicBezTo>
                    <a:pt x="566" y="1105"/>
                    <a:pt x="626" y="1092"/>
                    <a:pt x="691" y="1062"/>
                  </a:cubicBezTo>
                  <a:cubicBezTo>
                    <a:pt x="1176" y="847"/>
                    <a:pt x="874" y="0"/>
                    <a:pt x="50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26"/>
            <p:cNvSpPr/>
            <p:nvPr/>
          </p:nvSpPr>
          <p:spPr>
            <a:xfrm>
              <a:off x="4346280" y="546647"/>
              <a:ext cx="38885" cy="34183"/>
            </a:xfrm>
            <a:custGeom>
              <a:rect b="b" l="l" r="r" t="t"/>
              <a:pathLst>
                <a:path extrusionOk="0" h="996" w="1133">
                  <a:moveTo>
                    <a:pt x="525" y="1"/>
                  </a:moveTo>
                  <a:cubicBezTo>
                    <a:pt x="402" y="1"/>
                    <a:pt x="286" y="63"/>
                    <a:pt x="207" y="218"/>
                  </a:cubicBezTo>
                  <a:cubicBezTo>
                    <a:pt x="0" y="602"/>
                    <a:pt x="476" y="996"/>
                    <a:pt x="820" y="996"/>
                  </a:cubicBezTo>
                  <a:cubicBezTo>
                    <a:pt x="982" y="996"/>
                    <a:pt x="1115" y="909"/>
                    <a:pt x="1133" y="692"/>
                  </a:cubicBezTo>
                  <a:lnTo>
                    <a:pt x="1133" y="624"/>
                  </a:lnTo>
                  <a:cubicBezTo>
                    <a:pt x="1125" y="326"/>
                    <a:pt x="806" y="1"/>
                    <a:pt x="52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26"/>
            <p:cNvSpPr/>
            <p:nvPr/>
          </p:nvSpPr>
          <p:spPr>
            <a:xfrm>
              <a:off x="3877880" y="106356"/>
              <a:ext cx="53676" cy="29893"/>
            </a:xfrm>
            <a:custGeom>
              <a:rect b="b" l="l" r="r" t="t"/>
              <a:pathLst>
                <a:path extrusionOk="0" h="871" w="1564">
                  <a:moveTo>
                    <a:pt x="830" y="0"/>
                  </a:moveTo>
                  <a:cubicBezTo>
                    <a:pt x="453" y="0"/>
                    <a:pt x="1" y="311"/>
                    <a:pt x="269" y="691"/>
                  </a:cubicBezTo>
                  <a:cubicBezTo>
                    <a:pt x="359" y="819"/>
                    <a:pt x="488" y="870"/>
                    <a:pt x="625" y="870"/>
                  </a:cubicBezTo>
                  <a:cubicBezTo>
                    <a:pt x="1057" y="870"/>
                    <a:pt x="1564" y="356"/>
                    <a:pt x="1127" y="82"/>
                  </a:cubicBezTo>
                  <a:cubicBezTo>
                    <a:pt x="1104" y="70"/>
                    <a:pt x="1082" y="59"/>
                    <a:pt x="1059" y="48"/>
                  </a:cubicBezTo>
                  <a:cubicBezTo>
                    <a:pt x="992" y="15"/>
                    <a:pt x="913" y="0"/>
                    <a:pt x="83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26"/>
            <p:cNvSpPr/>
            <p:nvPr/>
          </p:nvSpPr>
          <p:spPr>
            <a:xfrm>
              <a:off x="4232166" y="755518"/>
              <a:ext cx="38885" cy="34320"/>
            </a:xfrm>
            <a:custGeom>
              <a:rect b="b" l="l" r="r" t="t"/>
              <a:pathLst>
                <a:path extrusionOk="0" h="1000" w="1133">
                  <a:moveTo>
                    <a:pt x="312" y="1"/>
                  </a:moveTo>
                  <a:cubicBezTo>
                    <a:pt x="150" y="1"/>
                    <a:pt x="18" y="88"/>
                    <a:pt x="0" y="304"/>
                  </a:cubicBezTo>
                  <a:lnTo>
                    <a:pt x="0" y="372"/>
                  </a:lnTo>
                  <a:cubicBezTo>
                    <a:pt x="8" y="672"/>
                    <a:pt x="331" y="999"/>
                    <a:pt x="613" y="999"/>
                  </a:cubicBezTo>
                  <a:cubicBezTo>
                    <a:pt x="734" y="999"/>
                    <a:pt x="848" y="939"/>
                    <a:pt x="926" y="790"/>
                  </a:cubicBezTo>
                  <a:cubicBezTo>
                    <a:pt x="1133" y="398"/>
                    <a:pt x="655" y="1"/>
                    <a:pt x="3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26"/>
            <p:cNvSpPr/>
            <p:nvPr/>
          </p:nvSpPr>
          <p:spPr>
            <a:xfrm>
              <a:off x="3389438" y="-109689"/>
              <a:ext cx="1287343" cy="1264109"/>
            </a:xfrm>
            <a:custGeom>
              <a:rect b="b" l="l" r="r" t="t"/>
              <a:pathLst>
                <a:path extrusionOk="0" h="36833" w="37510">
                  <a:moveTo>
                    <a:pt x="28584" y="1"/>
                  </a:moveTo>
                  <a:lnTo>
                    <a:pt x="28888" y="283"/>
                  </a:lnTo>
                  <a:cubicBezTo>
                    <a:pt x="29453" y="813"/>
                    <a:pt x="29994" y="1366"/>
                    <a:pt x="30547" y="1908"/>
                  </a:cubicBezTo>
                  <a:cubicBezTo>
                    <a:pt x="31100" y="2450"/>
                    <a:pt x="31585" y="3048"/>
                    <a:pt x="32104" y="3623"/>
                  </a:cubicBezTo>
                  <a:cubicBezTo>
                    <a:pt x="32578" y="4221"/>
                    <a:pt x="33097" y="4819"/>
                    <a:pt x="33492" y="5474"/>
                  </a:cubicBezTo>
                  <a:cubicBezTo>
                    <a:pt x="34350" y="6749"/>
                    <a:pt x="35038" y="8126"/>
                    <a:pt x="35557" y="9581"/>
                  </a:cubicBezTo>
                  <a:cubicBezTo>
                    <a:pt x="36065" y="11037"/>
                    <a:pt x="36438" y="12526"/>
                    <a:pt x="36663" y="14061"/>
                  </a:cubicBezTo>
                  <a:cubicBezTo>
                    <a:pt x="36889" y="15584"/>
                    <a:pt x="37024" y="17130"/>
                    <a:pt x="37047" y="18665"/>
                  </a:cubicBezTo>
                  <a:cubicBezTo>
                    <a:pt x="37092" y="20222"/>
                    <a:pt x="37081" y="21768"/>
                    <a:pt x="37047" y="23314"/>
                  </a:cubicBezTo>
                  <a:cubicBezTo>
                    <a:pt x="37047" y="23698"/>
                    <a:pt x="37047" y="24104"/>
                    <a:pt x="37024" y="24465"/>
                  </a:cubicBezTo>
                  <a:lnTo>
                    <a:pt x="36990" y="25052"/>
                  </a:lnTo>
                  <a:lnTo>
                    <a:pt x="36900" y="25605"/>
                  </a:lnTo>
                  <a:cubicBezTo>
                    <a:pt x="36754" y="26338"/>
                    <a:pt x="36505" y="27060"/>
                    <a:pt x="36178" y="27749"/>
                  </a:cubicBezTo>
                  <a:cubicBezTo>
                    <a:pt x="35862" y="28437"/>
                    <a:pt x="35456" y="29080"/>
                    <a:pt x="34971" y="29667"/>
                  </a:cubicBezTo>
                  <a:cubicBezTo>
                    <a:pt x="34497" y="30254"/>
                    <a:pt x="33944" y="30773"/>
                    <a:pt x="33323" y="31213"/>
                  </a:cubicBezTo>
                  <a:cubicBezTo>
                    <a:pt x="32714" y="31653"/>
                    <a:pt x="32037" y="31980"/>
                    <a:pt x="31315" y="32183"/>
                  </a:cubicBezTo>
                  <a:cubicBezTo>
                    <a:pt x="30798" y="32315"/>
                    <a:pt x="30263" y="32380"/>
                    <a:pt x="29727" y="32380"/>
                  </a:cubicBezTo>
                  <a:cubicBezTo>
                    <a:pt x="29526" y="32380"/>
                    <a:pt x="29325" y="32371"/>
                    <a:pt x="29125" y="32353"/>
                  </a:cubicBezTo>
                  <a:lnTo>
                    <a:pt x="28651" y="32127"/>
                  </a:lnTo>
                  <a:lnTo>
                    <a:pt x="28336" y="31980"/>
                  </a:lnTo>
                  <a:lnTo>
                    <a:pt x="28324" y="32341"/>
                  </a:lnTo>
                  <a:cubicBezTo>
                    <a:pt x="28302" y="32669"/>
                    <a:pt x="28200" y="32985"/>
                    <a:pt x="28031" y="33255"/>
                  </a:cubicBezTo>
                  <a:cubicBezTo>
                    <a:pt x="27839" y="33549"/>
                    <a:pt x="27613" y="33808"/>
                    <a:pt x="27354" y="34034"/>
                  </a:cubicBezTo>
                  <a:cubicBezTo>
                    <a:pt x="26823" y="34508"/>
                    <a:pt x="26225" y="34892"/>
                    <a:pt x="25582" y="35208"/>
                  </a:cubicBezTo>
                  <a:cubicBezTo>
                    <a:pt x="24939" y="35524"/>
                    <a:pt x="24262" y="35772"/>
                    <a:pt x="23574" y="35975"/>
                  </a:cubicBezTo>
                  <a:cubicBezTo>
                    <a:pt x="23235" y="36065"/>
                    <a:pt x="22874" y="36122"/>
                    <a:pt x="22513" y="36178"/>
                  </a:cubicBezTo>
                  <a:cubicBezTo>
                    <a:pt x="22152" y="36246"/>
                    <a:pt x="21791" y="36302"/>
                    <a:pt x="21441" y="36336"/>
                  </a:cubicBezTo>
                  <a:cubicBezTo>
                    <a:pt x="21147" y="36382"/>
                    <a:pt x="20855" y="36404"/>
                    <a:pt x="20565" y="36404"/>
                  </a:cubicBezTo>
                  <a:cubicBezTo>
                    <a:pt x="19437" y="36404"/>
                    <a:pt x="18336" y="36078"/>
                    <a:pt x="17277" y="35602"/>
                  </a:cubicBezTo>
                  <a:lnTo>
                    <a:pt x="16295" y="35140"/>
                  </a:lnTo>
                  <a:lnTo>
                    <a:pt x="15325" y="34621"/>
                  </a:lnTo>
                  <a:cubicBezTo>
                    <a:pt x="14704" y="34248"/>
                    <a:pt x="14117" y="33842"/>
                    <a:pt x="13553" y="33380"/>
                  </a:cubicBezTo>
                  <a:cubicBezTo>
                    <a:pt x="12978" y="32951"/>
                    <a:pt x="12470" y="32420"/>
                    <a:pt x="11940" y="31935"/>
                  </a:cubicBezTo>
                  <a:cubicBezTo>
                    <a:pt x="11466" y="31382"/>
                    <a:pt x="10935" y="30874"/>
                    <a:pt x="10495" y="30299"/>
                  </a:cubicBezTo>
                  <a:lnTo>
                    <a:pt x="9818" y="29453"/>
                  </a:lnTo>
                  <a:lnTo>
                    <a:pt x="9186" y="28561"/>
                  </a:lnTo>
                  <a:cubicBezTo>
                    <a:pt x="8746" y="27974"/>
                    <a:pt x="8362" y="27354"/>
                    <a:pt x="7979" y="26733"/>
                  </a:cubicBezTo>
                  <a:cubicBezTo>
                    <a:pt x="7595" y="26113"/>
                    <a:pt x="7223" y="25492"/>
                    <a:pt x="6850" y="24849"/>
                  </a:cubicBezTo>
                  <a:lnTo>
                    <a:pt x="5745" y="22953"/>
                  </a:lnTo>
                  <a:lnTo>
                    <a:pt x="3555" y="19139"/>
                  </a:lnTo>
                  <a:cubicBezTo>
                    <a:pt x="3183" y="18507"/>
                    <a:pt x="2822" y="17875"/>
                    <a:pt x="2517" y="17221"/>
                  </a:cubicBezTo>
                  <a:cubicBezTo>
                    <a:pt x="2213" y="16566"/>
                    <a:pt x="1930" y="15889"/>
                    <a:pt x="1682" y="15201"/>
                  </a:cubicBezTo>
                  <a:cubicBezTo>
                    <a:pt x="1208" y="13824"/>
                    <a:pt x="847" y="12414"/>
                    <a:pt x="610" y="10980"/>
                  </a:cubicBezTo>
                  <a:cubicBezTo>
                    <a:pt x="351" y="9536"/>
                    <a:pt x="260" y="8080"/>
                    <a:pt x="351" y="6625"/>
                  </a:cubicBezTo>
                  <a:cubicBezTo>
                    <a:pt x="407" y="5169"/>
                    <a:pt x="858" y="3770"/>
                    <a:pt x="1095" y="2314"/>
                  </a:cubicBezTo>
                  <a:cubicBezTo>
                    <a:pt x="1231" y="1547"/>
                    <a:pt x="1344" y="780"/>
                    <a:pt x="1445" y="12"/>
                  </a:cubicBezTo>
                  <a:lnTo>
                    <a:pt x="1253" y="12"/>
                  </a:lnTo>
                  <a:cubicBezTo>
                    <a:pt x="1141" y="768"/>
                    <a:pt x="1016" y="1524"/>
                    <a:pt x="870" y="2269"/>
                  </a:cubicBezTo>
                  <a:cubicBezTo>
                    <a:pt x="746" y="2991"/>
                    <a:pt x="565" y="3702"/>
                    <a:pt x="418" y="4424"/>
                  </a:cubicBezTo>
                  <a:cubicBezTo>
                    <a:pt x="249" y="5135"/>
                    <a:pt x="136" y="5869"/>
                    <a:pt x="80" y="6602"/>
                  </a:cubicBezTo>
                  <a:cubicBezTo>
                    <a:pt x="1" y="8080"/>
                    <a:pt x="80" y="9559"/>
                    <a:pt x="328" y="11014"/>
                  </a:cubicBezTo>
                  <a:cubicBezTo>
                    <a:pt x="565" y="12470"/>
                    <a:pt x="926" y="13903"/>
                    <a:pt x="1411" y="15291"/>
                  </a:cubicBezTo>
                  <a:cubicBezTo>
                    <a:pt x="1660" y="15991"/>
                    <a:pt x="1942" y="16668"/>
                    <a:pt x="2246" y="17345"/>
                  </a:cubicBezTo>
                  <a:cubicBezTo>
                    <a:pt x="2551" y="18010"/>
                    <a:pt x="2923" y="18654"/>
                    <a:pt x="3285" y="19286"/>
                  </a:cubicBezTo>
                  <a:lnTo>
                    <a:pt x="5474" y="23111"/>
                  </a:lnTo>
                  <a:lnTo>
                    <a:pt x="6557" y="25018"/>
                  </a:lnTo>
                  <a:cubicBezTo>
                    <a:pt x="6929" y="25650"/>
                    <a:pt x="7290" y="26293"/>
                    <a:pt x="7685" y="26914"/>
                  </a:cubicBezTo>
                  <a:cubicBezTo>
                    <a:pt x="8092" y="27534"/>
                    <a:pt x="8464" y="28166"/>
                    <a:pt x="8893" y="28753"/>
                  </a:cubicBezTo>
                  <a:lnTo>
                    <a:pt x="9536" y="29656"/>
                  </a:lnTo>
                  <a:lnTo>
                    <a:pt x="10224" y="30525"/>
                  </a:lnTo>
                  <a:cubicBezTo>
                    <a:pt x="10664" y="31123"/>
                    <a:pt x="11195" y="31642"/>
                    <a:pt x="11680" y="32195"/>
                  </a:cubicBezTo>
                  <a:cubicBezTo>
                    <a:pt x="12222" y="32702"/>
                    <a:pt x="12729" y="33244"/>
                    <a:pt x="13328" y="33684"/>
                  </a:cubicBezTo>
                  <a:cubicBezTo>
                    <a:pt x="13903" y="34158"/>
                    <a:pt x="14512" y="34587"/>
                    <a:pt x="15144" y="34971"/>
                  </a:cubicBezTo>
                  <a:lnTo>
                    <a:pt x="16115" y="35501"/>
                  </a:lnTo>
                  <a:lnTo>
                    <a:pt x="17119" y="35975"/>
                  </a:lnTo>
                  <a:cubicBezTo>
                    <a:pt x="17807" y="36257"/>
                    <a:pt x="18496" y="36550"/>
                    <a:pt x="19240" y="36686"/>
                  </a:cubicBezTo>
                  <a:cubicBezTo>
                    <a:pt x="19613" y="36765"/>
                    <a:pt x="19985" y="36810"/>
                    <a:pt x="20369" y="36832"/>
                  </a:cubicBezTo>
                  <a:cubicBezTo>
                    <a:pt x="20741" y="36810"/>
                    <a:pt x="21125" y="36832"/>
                    <a:pt x="21497" y="36776"/>
                  </a:cubicBezTo>
                  <a:cubicBezTo>
                    <a:pt x="21870" y="36708"/>
                    <a:pt x="22242" y="36686"/>
                    <a:pt x="22592" y="36618"/>
                  </a:cubicBezTo>
                  <a:cubicBezTo>
                    <a:pt x="22953" y="36550"/>
                    <a:pt x="23325" y="36494"/>
                    <a:pt x="23686" y="36392"/>
                  </a:cubicBezTo>
                  <a:cubicBezTo>
                    <a:pt x="24409" y="36201"/>
                    <a:pt x="25108" y="35941"/>
                    <a:pt x="25785" y="35614"/>
                  </a:cubicBezTo>
                  <a:cubicBezTo>
                    <a:pt x="26462" y="35287"/>
                    <a:pt x="27106" y="34869"/>
                    <a:pt x="27670" y="34384"/>
                  </a:cubicBezTo>
                  <a:cubicBezTo>
                    <a:pt x="27963" y="34124"/>
                    <a:pt x="28223" y="33831"/>
                    <a:pt x="28437" y="33504"/>
                  </a:cubicBezTo>
                  <a:cubicBezTo>
                    <a:pt x="28584" y="33255"/>
                    <a:pt x="28697" y="32985"/>
                    <a:pt x="28753" y="32691"/>
                  </a:cubicBezTo>
                  <a:lnTo>
                    <a:pt x="28979" y="32804"/>
                  </a:lnTo>
                  <a:lnTo>
                    <a:pt x="29013" y="32815"/>
                  </a:lnTo>
                  <a:lnTo>
                    <a:pt x="29046" y="32815"/>
                  </a:lnTo>
                  <a:cubicBezTo>
                    <a:pt x="29310" y="32838"/>
                    <a:pt x="29575" y="32851"/>
                    <a:pt x="29841" y="32851"/>
                  </a:cubicBezTo>
                  <a:cubicBezTo>
                    <a:pt x="30384" y="32851"/>
                    <a:pt x="30927" y="32794"/>
                    <a:pt x="31450" y="32635"/>
                  </a:cubicBezTo>
                  <a:cubicBezTo>
                    <a:pt x="32217" y="32420"/>
                    <a:pt x="32951" y="32071"/>
                    <a:pt x="33605" y="31597"/>
                  </a:cubicBezTo>
                  <a:cubicBezTo>
                    <a:pt x="34260" y="31134"/>
                    <a:pt x="34835" y="30581"/>
                    <a:pt x="35332" y="29949"/>
                  </a:cubicBezTo>
                  <a:cubicBezTo>
                    <a:pt x="35828" y="29340"/>
                    <a:pt x="36257" y="28663"/>
                    <a:pt x="36584" y="27941"/>
                  </a:cubicBezTo>
                  <a:cubicBezTo>
                    <a:pt x="36934" y="27218"/>
                    <a:pt x="37182" y="26462"/>
                    <a:pt x="37329" y="25684"/>
                  </a:cubicBezTo>
                  <a:lnTo>
                    <a:pt x="37419" y="25086"/>
                  </a:lnTo>
                  <a:lnTo>
                    <a:pt x="37453" y="24499"/>
                  </a:lnTo>
                  <a:cubicBezTo>
                    <a:pt x="37476" y="24093"/>
                    <a:pt x="37464" y="23720"/>
                    <a:pt x="37476" y="23325"/>
                  </a:cubicBezTo>
                  <a:cubicBezTo>
                    <a:pt x="37498" y="21768"/>
                    <a:pt x="37510" y="20222"/>
                    <a:pt x="37453" y="18654"/>
                  </a:cubicBezTo>
                  <a:cubicBezTo>
                    <a:pt x="37419" y="17096"/>
                    <a:pt x="37273" y="15539"/>
                    <a:pt x="37047" y="13993"/>
                  </a:cubicBezTo>
                  <a:cubicBezTo>
                    <a:pt x="36810" y="12447"/>
                    <a:pt x="36426" y="10924"/>
                    <a:pt x="35896" y="9457"/>
                  </a:cubicBezTo>
                  <a:cubicBezTo>
                    <a:pt x="35366" y="7979"/>
                    <a:pt x="34655" y="6568"/>
                    <a:pt x="33763" y="5271"/>
                  </a:cubicBezTo>
                  <a:cubicBezTo>
                    <a:pt x="33346" y="4605"/>
                    <a:pt x="32849" y="4029"/>
                    <a:pt x="32353" y="3409"/>
                  </a:cubicBezTo>
                  <a:cubicBezTo>
                    <a:pt x="31834" y="2833"/>
                    <a:pt x="31315" y="2247"/>
                    <a:pt x="30773" y="1682"/>
                  </a:cubicBezTo>
                  <a:cubicBezTo>
                    <a:pt x="30231" y="1129"/>
                    <a:pt x="29678" y="588"/>
                    <a:pt x="29103" y="57"/>
                  </a:cubicBezTo>
                  <a:lnTo>
                    <a:pt x="29046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26"/>
            <p:cNvSpPr/>
            <p:nvPr/>
          </p:nvSpPr>
          <p:spPr>
            <a:xfrm>
              <a:off x="3427396" y="-109689"/>
              <a:ext cx="1211050" cy="1223302"/>
            </a:xfrm>
            <a:custGeom>
              <a:rect b="b" l="l" r="r" t="t"/>
              <a:pathLst>
                <a:path extrusionOk="0" h="35644" w="35287">
                  <a:moveTo>
                    <a:pt x="1219" y="1"/>
                  </a:moveTo>
                  <a:cubicBezTo>
                    <a:pt x="1005" y="1603"/>
                    <a:pt x="712" y="3183"/>
                    <a:pt x="351" y="4752"/>
                  </a:cubicBezTo>
                  <a:cubicBezTo>
                    <a:pt x="136" y="5654"/>
                    <a:pt x="35" y="6568"/>
                    <a:pt x="35" y="7482"/>
                  </a:cubicBezTo>
                  <a:cubicBezTo>
                    <a:pt x="1" y="10969"/>
                    <a:pt x="1129" y="15257"/>
                    <a:pt x="2844" y="18168"/>
                  </a:cubicBezTo>
                  <a:cubicBezTo>
                    <a:pt x="3995" y="20132"/>
                    <a:pt x="4469" y="20990"/>
                    <a:pt x="4943" y="21836"/>
                  </a:cubicBezTo>
                  <a:cubicBezTo>
                    <a:pt x="5428" y="22727"/>
                    <a:pt x="5891" y="23562"/>
                    <a:pt x="7132" y="25650"/>
                  </a:cubicBezTo>
                  <a:cubicBezTo>
                    <a:pt x="9795" y="30141"/>
                    <a:pt x="12549" y="33030"/>
                    <a:pt x="15550" y="34474"/>
                  </a:cubicBezTo>
                  <a:cubicBezTo>
                    <a:pt x="16892" y="35120"/>
                    <a:pt x="18164" y="35644"/>
                    <a:pt x="19620" y="35644"/>
                  </a:cubicBezTo>
                  <a:cubicBezTo>
                    <a:pt x="19817" y="35644"/>
                    <a:pt x="20017" y="35634"/>
                    <a:pt x="20222" y="35614"/>
                  </a:cubicBezTo>
                  <a:cubicBezTo>
                    <a:pt x="21080" y="35524"/>
                    <a:pt x="21926" y="35298"/>
                    <a:pt x="22716" y="34959"/>
                  </a:cubicBezTo>
                  <a:cubicBezTo>
                    <a:pt x="23585" y="34609"/>
                    <a:pt x="24487" y="34621"/>
                    <a:pt x="25187" y="33966"/>
                  </a:cubicBezTo>
                  <a:cubicBezTo>
                    <a:pt x="26282" y="32962"/>
                    <a:pt x="26485" y="32319"/>
                    <a:pt x="26507" y="30841"/>
                  </a:cubicBezTo>
                  <a:cubicBezTo>
                    <a:pt x="27498" y="31094"/>
                    <a:pt x="28450" y="31312"/>
                    <a:pt x="29366" y="31312"/>
                  </a:cubicBezTo>
                  <a:cubicBezTo>
                    <a:pt x="30410" y="31312"/>
                    <a:pt x="31408" y="31028"/>
                    <a:pt x="32364" y="30186"/>
                  </a:cubicBezTo>
                  <a:cubicBezTo>
                    <a:pt x="34034" y="28730"/>
                    <a:pt x="35162" y="26372"/>
                    <a:pt x="35185" y="24307"/>
                  </a:cubicBezTo>
                  <a:lnTo>
                    <a:pt x="35219" y="22332"/>
                  </a:lnTo>
                  <a:cubicBezTo>
                    <a:pt x="35286" y="15810"/>
                    <a:pt x="34970" y="9514"/>
                    <a:pt x="30468" y="4221"/>
                  </a:cubicBezTo>
                  <a:cubicBezTo>
                    <a:pt x="29159" y="2720"/>
                    <a:pt x="27771" y="1321"/>
                    <a:pt x="26304" y="1"/>
                  </a:cubicBezTo>
                  <a:lnTo>
                    <a:pt x="18800" y="1"/>
                  </a:lnTo>
                  <a:cubicBezTo>
                    <a:pt x="19387" y="802"/>
                    <a:pt x="19974" y="1603"/>
                    <a:pt x="20583" y="2393"/>
                  </a:cubicBezTo>
                  <a:cubicBezTo>
                    <a:pt x="22242" y="4526"/>
                    <a:pt x="24341" y="6365"/>
                    <a:pt x="25774" y="8667"/>
                  </a:cubicBezTo>
                  <a:cubicBezTo>
                    <a:pt x="26710" y="10191"/>
                    <a:pt x="27015" y="12007"/>
                    <a:pt x="27579" y="13677"/>
                  </a:cubicBezTo>
                  <a:cubicBezTo>
                    <a:pt x="28617" y="16690"/>
                    <a:pt x="28945" y="20753"/>
                    <a:pt x="28223" y="23867"/>
                  </a:cubicBezTo>
                  <a:cubicBezTo>
                    <a:pt x="27974" y="24950"/>
                    <a:pt x="27466" y="26214"/>
                    <a:pt x="26383" y="26722"/>
                  </a:cubicBezTo>
                  <a:cubicBezTo>
                    <a:pt x="26045" y="26879"/>
                    <a:pt x="25698" y="26937"/>
                    <a:pt x="25347" y="26937"/>
                  </a:cubicBezTo>
                  <a:cubicBezTo>
                    <a:pt x="24377" y="26937"/>
                    <a:pt x="23376" y="26496"/>
                    <a:pt x="22453" y="26496"/>
                  </a:cubicBezTo>
                  <a:cubicBezTo>
                    <a:pt x="22127" y="26496"/>
                    <a:pt x="21810" y="26551"/>
                    <a:pt x="21508" y="26699"/>
                  </a:cubicBezTo>
                  <a:cubicBezTo>
                    <a:pt x="21091" y="26902"/>
                    <a:pt x="20696" y="27523"/>
                    <a:pt x="20312" y="27805"/>
                  </a:cubicBezTo>
                  <a:cubicBezTo>
                    <a:pt x="19850" y="28132"/>
                    <a:pt x="19398" y="28572"/>
                    <a:pt x="18879" y="28809"/>
                  </a:cubicBezTo>
                  <a:cubicBezTo>
                    <a:pt x="18575" y="28944"/>
                    <a:pt x="18225" y="29002"/>
                    <a:pt x="17867" y="29002"/>
                  </a:cubicBezTo>
                  <a:cubicBezTo>
                    <a:pt x="17322" y="29002"/>
                    <a:pt x="16760" y="28867"/>
                    <a:pt x="16318" y="28663"/>
                  </a:cubicBezTo>
                  <a:cubicBezTo>
                    <a:pt x="14727" y="27929"/>
                    <a:pt x="13937" y="26688"/>
                    <a:pt x="13474" y="25018"/>
                  </a:cubicBezTo>
                  <a:cubicBezTo>
                    <a:pt x="13215" y="24115"/>
                    <a:pt x="12876" y="23246"/>
                    <a:pt x="12458" y="22411"/>
                  </a:cubicBezTo>
                  <a:cubicBezTo>
                    <a:pt x="12086" y="21633"/>
                    <a:pt x="11443" y="20820"/>
                    <a:pt x="11228" y="19997"/>
                  </a:cubicBezTo>
                  <a:cubicBezTo>
                    <a:pt x="11003" y="19139"/>
                    <a:pt x="10969" y="18428"/>
                    <a:pt x="10518" y="17616"/>
                  </a:cubicBezTo>
                  <a:cubicBezTo>
                    <a:pt x="10089" y="16837"/>
                    <a:pt x="9536" y="16126"/>
                    <a:pt x="9084" y="15347"/>
                  </a:cubicBezTo>
                  <a:cubicBezTo>
                    <a:pt x="8633" y="14546"/>
                    <a:pt x="8351" y="13632"/>
                    <a:pt x="7990" y="12775"/>
                  </a:cubicBezTo>
                  <a:cubicBezTo>
                    <a:pt x="7369" y="11274"/>
                    <a:pt x="7595" y="9604"/>
                    <a:pt x="6986" y="8114"/>
                  </a:cubicBezTo>
                  <a:cubicBezTo>
                    <a:pt x="6602" y="7166"/>
                    <a:pt x="5835" y="6444"/>
                    <a:pt x="5598" y="5440"/>
                  </a:cubicBezTo>
                  <a:cubicBezTo>
                    <a:pt x="5248" y="3996"/>
                    <a:pt x="5406" y="2653"/>
                    <a:pt x="5586" y="1231"/>
                  </a:cubicBezTo>
                  <a:cubicBezTo>
                    <a:pt x="5632" y="825"/>
                    <a:pt x="5711" y="407"/>
                    <a:pt x="5756" y="1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834" name="Google Shape;5834;p26"/>
            <p:cNvGrpSpPr/>
            <p:nvPr/>
          </p:nvGrpSpPr>
          <p:grpSpPr>
            <a:xfrm>
              <a:off x="637867" y="3136846"/>
              <a:ext cx="637872" cy="599708"/>
              <a:chOff x="1071450" y="3263575"/>
              <a:chExt cx="464650" cy="436850"/>
            </a:xfrm>
          </p:grpSpPr>
          <p:sp>
            <p:nvSpPr>
              <p:cNvPr id="5835" name="Google Shape;5835;p26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6" name="Google Shape;5836;p26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7" name="Google Shape;5837;p26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8" name="Google Shape;5838;p26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9" name="Google Shape;5839;p26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0" name="Google Shape;5840;p26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1" name="Google Shape;5841;p26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2" name="Google Shape;5842;p26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3" name="Google Shape;5843;p26"/>
            <p:cNvGrpSpPr/>
            <p:nvPr/>
          </p:nvGrpSpPr>
          <p:grpSpPr>
            <a:xfrm>
              <a:off x="-142090" y="1039842"/>
              <a:ext cx="637872" cy="599708"/>
              <a:chOff x="1071450" y="3263575"/>
              <a:chExt cx="464650" cy="436850"/>
            </a:xfrm>
          </p:grpSpPr>
          <p:sp>
            <p:nvSpPr>
              <p:cNvPr id="5844" name="Google Shape;5844;p26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5" name="Google Shape;5845;p26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6" name="Google Shape;5846;p26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7" name="Google Shape;5847;p26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8" name="Google Shape;5848;p26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9" name="Google Shape;5849;p26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0" name="Google Shape;5850;p26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1" name="Google Shape;5851;p26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52" name="Google Shape;5852;p26"/>
            <p:cNvGrpSpPr/>
            <p:nvPr/>
          </p:nvGrpSpPr>
          <p:grpSpPr>
            <a:xfrm>
              <a:off x="3200697" y="1361644"/>
              <a:ext cx="637872" cy="599708"/>
              <a:chOff x="1071450" y="3263575"/>
              <a:chExt cx="464650" cy="436850"/>
            </a:xfrm>
          </p:grpSpPr>
          <p:sp>
            <p:nvSpPr>
              <p:cNvPr id="5853" name="Google Shape;5853;p26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4" name="Google Shape;5854;p26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5" name="Google Shape;5855;p26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6" name="Google Shape;5856;p26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7" name="Google Shape;5857;p26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8" name="Google Shape;5858;p26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9" name="Google Shape;5859;p26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0" name="Google Shape;5860;p26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861" name="Google Shape;5861;p26"/>
          <p:cNvSpPr/>
          <p:nvPr/>
        </p:nvSpPr>
        <p:spPr>
          <a:xfrm flipH="1" rot="5183332">
            <a:off x="1357321" y="-1290255"/>
            <a:ext cx="8789221" cy="5700347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2" name="Google Shape;5862;p26"/>
          <p:cNvSpPr/>
          <p:nvPr/>
        </p:nvSpPr>
        <p:spPr>
          <a:xfrm flipH="1">
            <a:off x="5640674" y="-1050"/>
            <a:ext cx="3501600" cy="514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3" name="Google Shape;5863;p26"/>
          <p:cNvSpPr txBox="1"/>
          <p:nvPr/>
        </p:nvSpPr>
        <p:spPr>
          <a:xfrm>
            <a:off x="5709325" y="3805864"/>
            <a:ext cx="28080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64" name="Google Shape;5864;p26"/>
          <p:cNvSpPr txBox="1"/>
          <p:nvPr>
            <p:ph type="title"/>
          </p:nvPr>
        </p:nvSpPr>
        <p:spPr>
          <a:xfrm>
            <a:off x="4572000" y="1017659"/>
            <a:ext cx="3964200" cy="13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5865" name="Google Shape;5865;p26"/>
          <p:cNvSpPr txBox="1"/>
          <p:nvPr>
            <p:ph idx="1" type="subTitle"/>
          </p:nvPr>
        </p:nvSpPr>
        <p:spPr>
          <a:xfrm>
            <a:off x="5926897" y="2186603"/>
            <a:ext cx="25998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 sz="14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866" name="Google Shape;5866;p26"/>
          <p:cNvSpPr txBox="1"/>
          <p:nvPr>
            <p:ph idx="2" type="subTitle"/>
          </p:nvPr>
        </p:nvSpPr>
        <p:spPr>
          <a:xfrm>
            <a:off x="5926897" y="2819115"/>
            <a:ext cx="25998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4">
    <p:spTree>
      <p:nvGrpSpPr>
        <p:cNvPr id="5867" name="Shape 5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8" name="Google Shape;5868;p27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69" name="Google Shape;5869;p27"/>
          <p:cNvSpPr/>
          <p:nvPr/>
        </p:nvSpPr>
        <p:spPr>
          <a:xfrm flipH="1" rot="10800000">
            <a:off x="-827687" y="-1308075"/>
            <a:ext cx="2942966" cy="2474837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FFE7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6">
    <p:bg>
      <p:bgPr>
        <a:solidFill>
          <a:schemeClr val="dk2"/>
        </a:solidFill>
      </p:bgPr>
    </p:bg>
    <p:spTree>
      <p:nvGrpSpPr>
        <p:cNvPr id="5870" name="Shape 5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1" name="Google Shape;5871;p28"/>
          <p:cNvSpPr/>
          <p:nvPr/>
        </p:nvSpPr>
        <p:spPr>
          <a:xfrm flipH="1" rot="10183958">
            <a:off x="-2564827" y="1305872"/>
            <a:ext cx="4417853" cy="3038949"/>
          </a:xfrm>
          <a:custGeom>
            <a:rect b="b" l="l" r="r" t="t"/>
            <a:pathLst>
              <a:path extrusionOk="0" h="43162" w="75138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2" name="Google Shape;5872;p28"/>
          <p:cNvSpPr txBox="1"/>
          <p:nvPr>
            <p:ph idx="1" type="subTitle"/>
          </p:nvPr>
        </p:nvSpPr>
        <p:spPr>
          <a:xfrm>
            <a:off x="5113650" y="2248150"/>
            <a:ext cx="3317100" cy="13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873" name="Google Shape;5873;p28"/>
          <p:cNvSpPr/>
          <p:nvPr/>
        </p:nvSpPr>
        <p:spPr>
          <a:xfrm flipH="1" rot="10077096">
            <a:off x="-1028520" y="2582670"/>
            <a:ext cx="5020648" cy="3256197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4" name="Google Shape;5874;p28"/>
          <p:cNvSpPr/>
          <p:nvPr/>
        </p:nvSpPr>
        <p:spPr>
          <a:xfrm rot="919594">
            <a:off x="7036186" y="-1523086"/>
            <a:ext cx="3712551" cy="2553739"/>
          </a:xfrm>
          <a:custGeom>
            <a:rect b="b" l="l" r="r" t="t"/>
            <a:pathLst>
              <a:path extrusionOk="0" h="43162" w="75138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5" name="Google Shape;5875;p28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ur team">
  <p:cSld name="CUSTOM_17">
    <p:bg>
      <p:bgPr>
        <a:solidFill>
          <a:schemeClr val="dk2"/>
        </a:solidFill>
      </p:bgPr>
    </p:bg>
    <p:spTree>
      <p:nvGrpSpPr>
        <p:cNvPr id="5876" name="Shape 5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7" name="Google Shape;5877;p29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78" name="Google Shape;5878;p29"/>
          <p:cNvSpPr/>
          <p:nvPr/>
        </p:nvSpPr>
        <p:spPr>
          <a:xfrm rot="-8473469">
            <a:off x="7555621" y="-779203"/>
            <a:ext cx="2943072" cy="2474925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9" name="Google Shape;5879;p29"/>
          <p:cNvSpPr txBox="1"/>
          <p:nvPr>
            <p:ph idx="1" type="subTitle"/>
          </p:nvPr>
        </p:nvSpPr>
        <p:spPr>
          <a:xfrm>
            <a:off x="1572450" y="3105150"/>
            <a:ext cx="2147100" cy="6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880" name="Google Shape;5880;p29"/>
          <p:cNvSpPr txBox="1"/>
          <p:nvPr>
            <p:ph idx="2" type="subTitle"/>
          </p:nvPr>
        </p:nvSpPr>
        <p:spPr>
          <a:xfrm>
            <a:off x="1572450" y="3774594"/>
            <a:ext cx="21471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1" name="Google Shape;5881;p29"/>
          <p:cNvSpPr txBox="1"/>
          <p:nvPr>
            <p:ph idx="3" type="subTitle"/>
          </p:nvPr>
        </p:nvSpPr>
        <p:spPr>
          <a:xfrm>
            <a:off x="5424450" y="3105150"/>
            <a:ext cx="2147100" cy="6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882" name="Google Shape;5882;p29"/>
          <p:cNvSpPr txBox="1"/>
          <p:nvPr>
            <p:ph idx="4" type="subTitle"/>
          </p:nvPr>
        </p:nvSpPr>
        <p:spPr>
          <a:xfrm>
            <a:off x="5424450" y="3774594"/>
            <a:ext cx="21471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8">
    <p:spTree>
      <p:nvGrpSpPr>
        <p:cNvPr id="5883" name="Shape 5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4" name="Google Shape;5884;p30"/>
          <p:cNvSpPr/>
          <p:nvPr/>
        </p:nvSpPr>
        <p:spPr>
          <a:xfrm rot="-10307959">
            <a:off x="5559039" y="2582502"/>
            <a:ext cx="5333985" cy="3459415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5" name="Google Shape;5885;p30"/>
          <p:cNvSpPr/>
          <p:nvPr/>
        </p:nvSpPr>
        <p:spPr>
          <a:xfrm rot="-4587606">
            <a:off x="-2193331" y="-1233234"/>
            <a:ext cx="3981195" cy="2738643"/>
          </a:xfrm>
          <a:custGeom>
            <a:rect b="b" l="l" r="r" t="t"/>
            <a:pathLst>
              <a:path extrusionOk="0" h="43162" w="75138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80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p4"/>
          <p:cNvSpPr txBox="1"/>
          <p:nvPr>
            <p:ph idx="1" type="body"/>
          </p:nvPr>
        </p:nvSpPr>
        <p:spPr>
          <a:xfrm>
            <a:off x="2612550" y="1828475"/>
            <a:ext cx="4761900" cy="257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8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82" name="Google Shape;2382;p4"/>
          <p:cNvSpPr/>
          <p:nvPr/>
        </p:nvSpPr>
        <p:spPr>
          <a:xfrm rot="6442663">
            <a:off x="-1247819" y="-1316504"/>
            <a:ext cx="3432298" cy="2886331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D2F2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3" name="Google Shape;2383;p4"/>
          <p:cNvSpPr/>
          <p:nvPr/>
        </p:nvSpPr>
        <p:spPr>
          <a:xfrm rot="-9899979">
            <a:off x="7157443" y="2675655"/>
            <a:ext cx="5334178" cy="3459540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4" name="Google Shape;2384;p4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9">
    <p:spTree>
      <p:nvGrpSpPr>
        <p:cNvPr id="5886" name="Shape 5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7" name="Google Shape;5887;p31"/>
          <p:cNvSpPr/>
          <p:nvPr/>
        </p:nvSpPr>
        <p:spPr>
          <a:xfrm flipH="1" rot="10800000">
            <a:off x="-827687" y="-1308075"/>
            <a:ext cx="2942966" cy="2474837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FFE7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8" name="Google Shape;5888;p31"/>
          <p:cNvSpPr/>
          <p:nvPr/>
        </p:nvSpPr>
        <p:spPr>
          <a:xfrm flipH="1" rot="-2700000">
            <a:off x="7803300" y="3354751"/>
            <a:ext cx="2942988" cy="2474855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D2F2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0">
    <p:spTree>
      <p:nvGrpSpPr>
        <p:cNvPr id="5889" name="Shape 5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0" name="Google Shape;5890;p32"/>
          <p:cNvSpPr/>
          <p:nvPr/>
        </p:nvSpPr>
        <p:spPr>
          <a:xfrm>
            <a:off x="-1054937" y="3679275"/>
            <a:ext cx="2942966" cy="2474837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FFE7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1" name="Google Shape;5891;p32"/>
          <p:cNvSpPr/>
          <p:nvPr/>
        </p:nvSpPr>
        <p:spPr>
          <a:xfrm rot="-8100000">
            <a:off x="7803300" y="-379049"/>
            <a:ext cx="2942988" cy="2474855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D2F2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21">
    <p:bg>
      <p:bgPr>
        <a:solidFill>
          <a:schemeClr val="dk2"/>
        </a:solidFill>
      </p:bgPr>
    </p:bg>
    <p:spTree>
      <p:nvGrpSpPr>
        <p:cNvPr id="5892" name="Shape 5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3" name="Google Shape;5893;p33"/>
          <p:cNvSpPr/>
          <p:nvPr/>
        </p:nvSpPr>
        <p:spPr>
          <a:xfrm rot="-8473469">
            <a:off x="7555621" y="-779203"/>
            <a:ext cx="2943072" cy="2474925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2">
    <p:spTree>
      <p:nvGrpSpPr>
        <p:cNvPr id="5894" name="Shape 5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5" name="Google Shape;5895;p34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96" name="Google Shape;5896;p34"/>
          <p:cNvSpPr txBox="1"/>
          <p:nvPr>
            <p:ph idx="1" type="subTitle"/>
          </p:nvPr>
        </p:nvSpPr>
        <p:spPr>
          <a:xfrm>
            <a:off x="720000" y="2990212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897" name="Google Shape;5897;p34"/>
          <p:cNvSpPr txBox="1"/>
          <p:nvPr>
            <p:ph idx="2" type="subTitle"/>
          </p:nvPr>
        </p:nvSpPr>
        <p:spPr>
          <a:xfrm>
            <a:off x="720000" y="3851336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98" name="Google Shape;5898;p34"/>
          <p:cNvSpPr txBox="1"/>
          <p:nvPr>
            <p:ph idx="3" type="subTitle"/>
          </p:nvPr>
        </p:nvSpPr>
        <p:spPr>
          <a:xfrm>
            <a:off x="3608850" y="2990212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899" name="Google Shape;5899;p34"/>
          <p:cNvSpPr txBox="1"/>
          <p:nvPr>
            <p:ph idx="4" type="subTitle"/>
          </p:nvPr>
        </p:nvSpPr>
        <p:spPr>
          <a:xfrm>
            <a:off x="3608850" y="3851336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00" name="Google Shape;5900;p34"/>
          <p:cNvSpPr txBox="1"/>
          <p:nvPr>
            <p:ph idx="5" type="subTitle"/>
          </p:nvPr>
        </p:nvSpPr>
        <p:spPr>
          <a:xfrm>
            <a:off x="6497700" y="2990212"/>
            <a:ext cx="19263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5901" name="Google Shape;5901;p34"/>
          <p:cNvSpPr txBox="1"/>
          <p:nvPr>
            <p:ph idx="6" type="subTitle"/>
          </p:nvPr>
        </p:nvSpPr>
        <p:spPr>
          <a:xfrm>
            <a:off x="6497700" y="3851336"/>
            <a:ext cx="19263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02" name="Google Shape;5902;p34"/>
          <p:cNvSpPr txBox="1"/>
          <p:nvPr>
            <p:ph hasCustomPrompt="1" idx="7" type="title"/>
          </p:nvPr>
        </p:nvSpPr>
        <p:spPr>
          <a:xfrm>
            <a:off x="551550" y="1953750"/>
            <a:ext cx="2263200" cy="6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903" name="Google Shape;5903;p34"/>
          <p:cNvSpPr txBox="1"/>
          <p:nvPr>
            <p:ph hasCustomPrompt="1" idx="8" type="title"/>
          </p:nvPr>
        </p:nvSpPr>
        <p:spPr>
          <a:xfrm>
            <a:off x="3440400" y="1953750"/>
            <a:ext cx="2263200" cy="6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904" name="Google Shape;5904;p34"/>
          <p:cNvSpPr txBox="1"/>
          <p:nvPr>
            <p:ph hasCustomPrompt="1" idx="9" type="title"/>
          </p:nvPr>
        </p:nvSpPr>
        <p:spPr>
          <a:xfrm>
            <a:off x="6329250" y="1953750"/>
            <a:ext cx="2263200" cy="61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905" name="Google Shape;5905;p34"/>
          <p:cNvSpPr/>
          <p:nvPr/>
        </p:nvSpPr>
        <p:spPr>
          <a:xfrm flipH="1" rot="-4241653">
            <a:off x="-1566704" y="-1081450"/>
            <a:ext cx="2942912" cy="2474791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FFE7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6" name="Google Shape;5906;p34"/>
          <p:cNvSpPr/>
          <p:nvPr/>
        </p:nvSpPr>
        <p:spPr>
          <a:xfrm flipH="1" rot="-163799">
            <a:off x="7308001" y="3371152"/>
            <a:ext cx="2942977" cy="2474845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D2F2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85" name="Shape 2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6" name="Google Shape;2386;p5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87" name="Google Shape;2387;p5"/>
          <p:cNvSpPr/>
          <p:nvPr/>
        </p:nvSpPr>
        <p:spPr>
          <a:xfrm>
            <a:off x="-980087" y="3740175"/>
            <a:ext cx="2942966" cy="2474837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D2F2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8" name="Google Shape;2388;p5"/>
          <p:cNvSpPr/>
          <p:nvPr/>
        </p:nvSpPr>
        <p:spPr>
          <a:xfrm rot="-8100000">
            <a:off x="7803300" y="-379049"/>
            <a:ext cx="2942988" cy="2474855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D2F2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9" name="Google Shape;2389;p5"/>
          <p:cNvSpPr txBox="1"/>
          <p:nvPr>
            <p:ph idx="1" type="subTitle"/>
          </p:nvPr>
        </p:nvSpPr>
        <p:spPr>
          <a:xfrm>
            <a:off x="5834850" y="2054425"/>
            <a:ext cx="24654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2390" name="Google Shape;2390;p5"/>
          <p:cNvSpPr txBox="1"/>
          <p:nvPr>
            <p:ph idx="2" type="subTitle"/>
          </p:nvPr>
        </p:nvSpPr>
        <p:spPr>
          <a:xfrm>
            <a:off x="5834850" y="2915544"/>
            <a:ext cx="24654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1" name="Google Shape;2391;p5"/>
          <p:cNvSpPr txBox="1"/>
          <p:nvPr>
            <p:ph idx="3" type="subTitle"/>
          </p:nvPr>
        </p:nvSpPr>
        <p:spPr>
          <a:xfrm>
            <a:off x="843750" y="2054425"/>
            <a:ext cx="2465400" cy="8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2392" name="Google Shape;2392;p5"/>
          <p:cNvSpPr txBox="1"/>
          <p:nvPr>
            <p:ph idx="4" type="subTitle"/>
          </p:nvPr>
        </p:nvSpPr>
        <p:spPr>
          <a:xfrm>
            <a:off x="843750" y="2915544"/>
            <a:ext cx="2465400" cy="8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93" name="Shape 2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4" name="Google Shape;2394;p6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95" name="Google Shape;2395;p6"/>
          <p:cNvSpPr/>
          <p:nvPr/>
        </p:nvSpPr>
        <p:spPr>
          <a:xfrm>
            <a:off x="-1132487" y="3892575"/>
            <a:ext cx="2942966" cy="2474837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FFE7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6" name="Google Shape;2396;p6"/>
          <p:cNvSpPr/>
          <p:nvPr/>
        </p:nvSpPr>
        <p:spPr>
          <a:xfrm rot="-8100000">
            <a:off x="7803300" y="-379049"/>
            <a:ext cx="2942988" cy="2474855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D2F2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397" name="Shape 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8" name="Google Shape;2398;p7"/>
          <p:cNvSpPr/>
          <p:nvPr/>
        </p:nvSpPr>
        <p:spPr>
          <a:xfrm rot="4614439">
            <a:off x="5271421" y="1645566"/>
            <a:ext cx="3981175" cy="2738621"/>
          </a:xfrm>
          <a:custGeom>
            <a:rect b="b" l="l" r="r" t="t"/>
            <a:pathLst>
              <a:path extrusionOk="0" h="43162" w="75138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9" name="Google Shape;2399;p7"/>
          <p:cNvSpPr/>
          <p:nvPr/>
        </p:nvSpPr>
        <p:spPr>
          <a:xfrm rot="10800000">
            <a:off x="4475350" y="943975"/>
            <a:ext cx="5334266" cy="3459597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0" name="Google Shape;2400;p7"/>
          <p:cNvSpPr txBox="1"/>
          <p:nvPr>
            <p:ph idx="1" type="subTitle"/>
          </p:nvPr>
        </p:nvSpPr>
        <p:spPr>
          <a:xfrm>
            <a:off x="612636" y="2125350"/>
            <a:ext cx="2383800" cy="89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1" name="Google Shape;2401;p7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2402" name="Shape 2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3" name="Google Shape;2403;p8"/>
          <p:cNvGrpSpPr/>
          <p:nvPr/>
        </p:nvGrpSpPr>
        <p:grpSpPr>
          <a:xfrm>
            <a:off x="-505367" y="-112778"/>
            <a:ext cx="7546076" cy="4253518"/>
            <a:chOff x="-505367" y="-112778"/>
            <a:chExt cx="7546076" cy="4253518"/>
          </a:xfrm>
        </p:grpSpPr>
        <p:sp>
          <p:nvSpPr>
            <p:cNvPr id="2404" name="Google Shape;2404;p8"/>
            <p:cNvSpPr/>
            <p:nvPr/>
          </p:nvSpPr>
          <p:spPr>
            <a:xfrm>
              <a:off x="5693717" y="69221"/>
              <a:ext cx="752535" cy="632346"/>
            </a:xfrm>
            <a:custGeom>
              <a:rect b="b" l="l" r="r" t="t"/>
              <a:pathLst>
                <a:path extrusionOk="0" h="18425" w="21927">
                  <a:moveTo>
                    <a:pt x="13816" y="1"/>
                  </a:moveTo>
                  <a:cubicBezTo>
                    <a:pt x="11532" y="1"/>
                    <a:pt x="9238" y="628"/>
                    <a:pt x="7178" y="1694"/>
                  </a:cubicBezTo>
                  <a:cubicBezTo>
                    <a:pt x="6444" y="2066"/>
                    <a:pt x="5733" y="2506"/>
                    <a:pt x="5068" y="2992"/>
                  </a:cubicBezTo>
                  <a:cubicBezTo>
                    <a:pt x="2777" y="4650"/>
                    <a:pt x="1231" y="6862"/>
                    <a:pt x="497" y="9593"/>
                  </a:cubicBezTo>
                  <a:cubicBezTo>
                    <a:pt x="1" y="11455"/>
                    <a:pt x="148" y="13057"/>
                    <a:pt x="554" y="15032"/>
                  </a:cubicBezTo>
                  <a:cubicBezTo>
                    <a:pt x="599" y="15224"/>
                    <a:pt x="644" y="15404"/>
                    <a:pt x="723" y="15585"/>
                  </a:cubicBezTo>
                  <a:cubicBezTo>
                    <a:pt x="1355" y="16770"/>
                    <a:pt x="1953" y="17221"/>
                    <a:pt x="2890" y="17661"/>
                  </a:cubicBezTo>
                  <a:cubicBezTo>
                    <a:pt x="4017" y="18196"/>
                    <a:pt x="5239" y="18425"/>
                    <a:pt x="6475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33" y="3623"/>
                    <a:pt x="20256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8"/>
            <p:cNvSpPr/>
            <p:nvPr/>
          </p:nvSpPr>
          <p:spPr>
            <a:xfrm>
              <a:off x="5712696" y="83910"/>
              <a:ext cx="714165" cy="598884"/>
            </a:xfrm>
            <a:custGeom>
              <a:rect b="b" l="l" r="r" t="t"/>
              <a:pathLst>
                <a:path extrusionOk="0" h="17450" w="20809">
                  <a:moveTo>
                    <a:pt x="13258" y="1"/>
                  </a:moveTo>
                  <a:cubicBezTo>
                    <a:pt x="12418" y="1"/>
                    <a:pt x="11561" y="87"/>
                    <a:pt x="10698" y="262"/>
                  </a:cubicBezTo>
                  <a:cubicBezTo>
                    <a:pt x="9344" y="544"/>
                    <a:pt x="8046" y="1006"/>
                    <a:pt x="6828" y="1638"/>
                  </a:cubicBezTo>
                  <a:cubicBezTo>
                    <a:pt x="6106" y="2011"/>
                    <a:pt x="5417" y="2439"/>
                    <a:pt x="4774" y="2913"/>
                  </a:cubicBezTo>
                  <a:cubicBezTo>
                    <a:pt x="2596" y="4448"/>
                    <a:pt x="1039" y="6705"/>
                    <a:pt x="362" y="9289"/>
                  </a:cubicBezTo>
                  <a:cubicBezTo>
                    <a:pt x="80" y="10361"/>
                    <a:pt x="1" y="11489"/>
                    <a:pt x="114" y="12595"/>
                  </a:cubicBezTo>
                  <a:cubicBezTo>
                    <a:pt x="204" y="13498"/>
                    <a:pt x="294" y="14344"/>
                    <a:pt x="847" y="15089"/>
                  </a:cubicBezTo>
                  <a:cubicBezTo>
                    <a:pt x="1411" y="15834"/>
                    <a:pt x="1806" y="16274"/>
                    <a:pt x="2641" y="16669"/>
                  </a:cubicBezTo>
                  <a:cubicBezTo>
                    <a:pt x="3766" y="17194"/>
                    <a:pt x="5085" y="17449"/>
                    <a:pt x="6403" y="17449"/>
                  </a:cubicBezTo>
                  <a:cubicBezTo>
                    <a:pt x="7069" y="17449"/>
                    <a:pt x="7734" y="17384"/>
                    <a:pt x="8374" y="17256"/>
                  </a:cubicBezTo>
                  <a:cubicBezTo>
                    <a:pt x="9118" y="17098"/>
                    <a:pt x="9841" y="16872"/>
                    <a:pt x="10540" y="16567"/>
                  </a:cubicBezTo>
                  <a:cubicBezTo>
                    <a:pt x="14817" y="14796"/>
                    <a:pt x="17920" y="11783"/>
                    <a:pt x="19771" y="7619"/>
                  </a:cubicBezTo>
                  <a:cubicBezTo>
                    <a:pt x="20403" y="6208"/>
                    <a:pt x="20809" y="4583"/>
                    <a:pt x="20166" y="3105"/>
                  </a:cubicBezTo>
                  <a:cubicBezTo>
                    <a:pt x="19556" y="1683"/>
                    <a:pt x="18473" y="1176"/>
                    <a:pt x="17074" y="657"/>
                  </a:cubicBezTo>
                  <a:cubicBezTo>
                    <a:pt x="15882" y="220"/>
                    <a:pt x="14593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8"/>
            <p:cNvSpPr/>
            <p:nvPr/>
          </p:nvSpPr>
          <p:spPr>
            <a:xfrm>
              <a:off x="5718531" y="138960"/>
              <a:ext cx="792758" cy="673667"/>
            </a:xfrm>
            <a:custGeom>
              <a:rect b="b" l="l" r="r" t="t"/>
              <a:pathLst>
                <a:path extrusionOk="0" h="19629" w="23099">
                  <a:moveTo>
                    <a:pt x="19533" y="0"/>
                  </a:moveTo>
                  <a:lnTo>
                    <a:pt x="19533" y="0"/>
                  </a:lnTo>
                  <a:cubicBezTo>
                    <a:pt x="20910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2" y="16393"/>
                  </a:cubicBezTo>
                  <a:cubicBezTo>
                    <a:pt x="4516" y="16393"/>
                    <a:pt x="3294" y="16164"/>
                    <a:pt x="2167" y="15629"/>
                  </a:cubicBezTo>
                  <a:cubicBezTo>
                    <a:pt x="1230" y="15189"/>
                    <a:pt x="632" y="14738"/>
                    <a:pt x="0" y="13553"/>
                  </a:cubicBezTo>
                  <a:lnTo>
                    <a:pt x="0" y="13553"/>
                  </a:lnTo>
                  <a:cubicBezTo>
                    <a:pt x="655" y="15313"/>
                    <a:pt x="2697" y="17141"/>
                    <a:pt x="4288" y="18190"/>
                  </a:cubicBezTo>
                  <a:cubicBezTo>
                    <a:pt x="5839" y="19217"/>
                    <a:pt x="7936" y="19628"/>
                    <a:pt x="9953" y="19628"/>
                  </a:cubicBezTo>
                  <a:cubicBezTo>
                    <a:pt x="12057" y="19628"/>
                    <a:pt x="14074" y="19180"/>
                    <a:pt x="15290" y="18518"/>
                  </a:cubicBezTo>
                  <a:cubicBezTo>
                    <a:pt x="16610" y="17807"/>
                    <a:pt x="17829" y="16915"/>
                    <a:pt x="18924" y="15889"/>
                  </a:cubicBezTo>
                  <a:cubicBezTo>
                    <a:pt x="22207" y="12718"/>
                    <a:pt x="23099" y="7358"/>
                    <a:pt x="21463" y="2776"/>
                  </a:cubicBezTo>
                  <a:cubicBezTo>
                    <a:pt x="21090" y="1693"/>
                    <a:pt x="20425" y="723"/>
                    <a:pt x="19533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8"/>
            <p:cNvSpPr/>
            <p:nvPr/>
          </p:nvSpPr>
          <p:spPr>
            <a:xfrm>
              <a:off x="6443095" y="342649"/>
              <a:ext cx="17469" cy="34114"/>
            </a:xfrm>
            <a:custGeom>
              <a:rect b="b" l="l" r="r" t="t"/>
              <a:pathLst>
                <a:path extrusionOk="0" h="994" w="509">
                  <a:moveTo>
                    <a:pt x="170" y="1"/>
                  </a:moveTo>
                  <a:cubicBezTo>
                    <a:pt x="125" y="46"/>
                    <a:pt x="91" y="114"/>
                    <a:pt x="57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80" y="768"/>
                    <a:pt x="170" y="870"/>
                  </a:cubicBezTo>
                  <a:cubicBezTo>
                    <a:pt x="215" y="915"/>
                    <a:pt x="260" y="960"/>
                    <a:pt x="328" y="994"/>
                  </a:cubicBezTo>
                  <a:cubicBezTo>
                    <a:pt x="452" y="836"/>
                    <a:pt x="509" y="644"/>
                    <a:pt x="486" y="452"/>
                  </a:cubicBezTo>
                  <a:cubicBezTo>
                    <a:pt x="463" y="328"/>
                    <a:pt x="407" y="215"/>
                    <a:pt x="328" y="125"/>
                  </a:cubicBezTo>
                  <a:cubicBezTo>
                    <a:pt x="283" y="69"/>
                    <a:pt x="227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8"/>
            <p:cNvSpPr/>
            <p:nvPr/>
          </p:nvSpPr>
          <p:spPr>
            <a:xfrm>
              <a:off x="6443884" y="299303"/>
              <a:ext cx="17057" cy="24813"/>
            </a:xfrm>
            <a:custGeom>
              <a:rect b="b" l="l" r="r" t="t"/>
              <a:pathLst>
                <a:path extrusionOk="0" h="723" w="497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0" y="203"/>
                    <a:pt x="12" y="260"/>
                    <a:pt x="0" y="305"/>
                  </a:cubicBezTo>
                  <a:cubicBezTo>
                    <a:pt x="0" y="339"/>
                    <a:pt x="0" y="372"/>
                    <a:pt x="12" y="418"/>
                  </a:cubicBezTo>
                  <a:cubicBezTo>
                    <a:pt x="46" y="497"/>
                    <a:pt x="102" y="576"/>
                    <a:pt x="170" y="632"/>
                  </a:cubicBezTo>
                  <a:cubicBezTo>
                    <a:pt x="226" y="666"/>
                    <a:pt x="271" y="700"/>
                    <a:pt x="339" y="722"/>
                  </a:cubicBezTo>
                  <a:cubicBezTo>
                    <a:pt x="373" y="677"/>
                    <a:pt x="418" y="632"/>
                    <a:pt x="440" y="576"/>
                  </a:cubicBezTo>
                  <a:cubicBezTo>
                    <a:pt x="486" y="485"/>
                    <a:pt x="497" y="384"/>
                    <a:pt x="474" y="282"/>
                  </a:cubicBezTo>
                  <a:cubicBezTo>
                    <a:pt x="440" y="169"/>
                    <a:pt x="361" y="79"/>
                    <a:pt x="260" y="34"/>
                  </a:cubicBezTo>
                  <a:cubicBezTo>
                    <a:pt x="204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8"/>
            <p:cNvSpPr/>
            <p:nvPr/>
          </p:nvSpPr>
          <p:spPr>
            <a:xfrm>
              <a:off x="6034515" y="777552"/>
              <a:ext cx="66649" cy="17091"/>
            </a:xfrm>
            <a:custGeom>
              <a:rect b="b" l="l" r="r" t="t"/>
              <a:pathLst>
                <a:path extrusionOk="0" h="498" w="1942">
                  <a:moveTo>
                    <a:pt x="340" y="1"/>
                  </a:moveTo>
                  <a:cubicBezTo>
                    <a:pt x="227" y="1"/>
                    <a:pt x="114" y="12"/>
                    <a:pt x="1" y="35"/>
                  </a:cubicBezTo>
                  <a:cubicBezTo>
                    <a:pt x="80" y="125"/>
                    <a:pt x="159" y="204"/>
                    <a:pt x="249" y="272"/>
                  </a:cubicBezTo>
                  <a:cubicBezTo>
                    <a:pt x="340" y="340"/>
                    <a:pt x="441" y="396"/>
                    <a:pt x="543" y="418"/>
                  </a:cubicBezTo>
                  <a:cubicBezTo>
                    <a:pt x="678" y="452"/>
                    <a:pt x="813" y="475"/>
                    <a:pt x="960" y="497"/>
                  </a:cubicBezTo>
                  <a:cubicBezTo>
                    <a:pt x="1197" y="486"/>
                    <a:pt x="1434" y="430"/>
                    <a:pt x="1660" y="328"/>
                  </a:cubicBezTo>
                  <a:cubicBezTo>
                    <a:pt x="1761" y="272"/>
                    <a:pt x="1852" y="215"/>
                    <a:pt x="1942" y="136"/>
                  </a:cubicBezTo>
                  <a:cubicBezTo>
                    <a:pt x="1829" y="91"/>
                    <a:pt x="1727" y="69"/>
                    <a:pt x="1615" y="57"/>
                  </a:cubicBezTo>
                  <a:cubicBezTo>
                    <a:pt x="1513" y="35"/>
                    <a:pt x="1412" y="35"/>
                    <a:pt x="1299" y="24"/>
                  </a:cubicBezTo>
                  <a:cubicBezTo>
                    <a:pt x="1186" y="12"/>
                    <a:pt x="1073" y="12"/>
                    <a:pt x="960" y="12"/>
                  </a:cubicBezTo>
                  <a:cubicBezTo>
                    <a:pt x="909" y="7"/>
                    <a:pt x="859" y="4"/>
                    <a:pt x="808" y="4"/>
                  </a:cubicBezTo>
                  <a:cubicBezTo>
                    <a:pt x="757" y="4"/>
                    <a:pt x="706" y="7"/>
                    <a:pt x="655" y="12"/>
                  </a:cubicBezTo>
                  <a:cubicBezTo>
                    <a:pt x="627" y="18"/>
                    <a:pt x="599" y="21"/>
                    <a:pt x="572" y="21"/>
                  </a:cubicBezTo>
                  <a:cubicBezTo>
                    <a:pt x="545" y="21"/>
                    <a:pt x="520" y="18"/>
                    <a:pt x="498" y="12"/>
                  </a:cubicBezTo>
                  <a:cubicBezTo>
                    <a:pt x="441" y="1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8"/>
            <p:cNvSpPr/>
            <p:nvPr/>
          </p:nvSpPr>
          <p:spPr>
            <a:xfrm>
              <a:off x="6092996" y="758985"/>
              <a:ext cx="36825" cy="16680"/>
            </a:xfrm>
            <a:custGeom>
              <a:rect b="b" l="l" r="r" t="t"/>
              <a:pathLst>
                <a:path extrusionOk="0" h="486" w="1073">
                  <a:moveTo>
                    <a:pt x="543" y="0"/>
                  </a:moveTo>
                  <a:cubicBezTo>
                    <a:pt x="475" y="0"/>
                    <a:pt x="407" y="12"/>
                    <a:pt x="339" y="34"/>
                  </a:cubicBezTo>
                  <a:cubicBezTo>
                    <a:pt x="283" y="45"/>
                    <a:pt x="227" y="68"/>
                    <a:pt x="170" y="102"/>
                  </a:cubicBezTo>
                  <a:cubicBezTo>
                    <a:pt x="102" y="136"/>
                    <a:pt x="46" y="181"/>
                    <a:pt x="1" y="237"/>
                  </a:cubicBezTo>
                  <a:cubicBezTo>
                    <a:pt x="46" y="282"/>
                    <a:pt x="91" y="339"/>
                    <a:pt x="159" y="373"/>
                  </a:cubicBezTo>
                  <a:cubicBezTo>
                    <a:pt x="272" y="440"/>
                    <a:pt x="396" y="486"/>
                    <a:pt x="520" y="486"/>
                  </a:cubicBezTo>
                  <a:cubicBezTo>
                    <a:pt x="655" y="474"/>
                    <a:pt x="791" y="429"/>
                    <a:pt x="904" y="361"/>
                  </a:cubicBezTo>
                  <a:cubicBezTo>
                    <a:pt x="971" y="316"/>
                    <a:pt x="1028" y="271"/>
                    <a:pt x="1073" y="203"/>
                  </a:cubicBezTo>
                  <a:cubicBezTo>
                    <a:pt x="1016" y="158"/>
                    <a:pt x="960" y="113"/>
                    <a:pt x="892" y="79"/>
                  </a:cubicBezTo>
                  <a:cubicBezTo>
                    <a:pt x="791" y="23"/>
                    <a:pt x="667" y="0"/>
                    <a:pt x="543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8"/>
            <p:cNvSpPr/>
            <p:nvPr/>
          </p:nvSpPr>
          <p:spPr>
            <a:xfrm>
              <a:off x="5798290" y="593219"/>
              <a:ext cx="48563" cy="17915"/>
            </a:xfrm>
            <a:custGeom>
              <a:rect b="b" l="l" r="r" t="t"/>
              <a:pathLst>
                <a:path extrusionOk="0" h="522" w="1415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29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8"/>
            <p:cNvSpPr/>
            <p:nvPr/>
          </p:nvSpPr>
          <p:spPr>
            <a:xfrm>
              <a:off x="6013614" y="581310"/>
              <a:ext cx="31677" cy="27078"/>
            </a:xfrm>
            <a:custGeom>
              <a:rect b="b" l="l" r="r" t="t"/>
              <a:pathLst>
                <a:path extrusionOk="0" h="789" w="923">
                  <a:moveTo>
                    <a:pt x="568" y="1"/>
                  </a:moveTo>
                  <a:cubicBezTo>
                    <a:pt x="536" y="1"/>
                    <a:pt x="501" y="7"/>
                    <a:pt x="463" y="20"/>
                  </a:cubicBezTo>
                  <a:cubicBezTo>
                    <a:pt x="452" y="20"/>
                    <a:pt x="429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6" y="788"/>
                    <a:pt x="435" y="789"/>
                    <a:pt x="443" y="789"/>
                  </a:cubicBezTo>
                  <a:cubicBezTo>
                    <a:pt x="867" y="789"/>
                    <a:pt x="922" y="1"/>
                    <a:pt x="5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8"/>
            <p:cNvSpPr/>
            <p:nvPr/>
          </p:nvSpPr>
          <p:spPr>
            <a:xfrm>
              <a:off x="6180924" y="520049"/>
              <a:ext cx="30991" cy="27525"/>
            </a:xfrm>
            <a:custGeom>
              <a:rect b="b" l="l" r="r" t="t"/>
              <a:pathLst>
                <a:path extrusionOk="0" h="802" w="903">
                  <a:moveTo>
                    <a:pt x="550" y="0"/>
                  </a:moveTo>
                  <a:cubicBezTo>
                    <a:pt x="517" y="0"/>
                    <a:pt x="480" y="7"/>
                    <a:pt x="441" y="23"/>
                  </a:cubicBezTo>
                  <a:cubicBezTo>
                    <a:pt x="429" y="34"/>
                    <a:pt x="407" y="34"/>
                    <a:pt x="395" y="45"/>
                  </a:cubicBezTo>
                  <a:cubicBezTo>
                    <a:pt x="113" y="192"/>
                    <a:pt x="0" y="779"/>
                    <a:pt x="418" y="801"/>
                  </a:cubicBezTo>
                  <a:cubicBezTo>
                    <a:pt x="423" y="801"/>
                    <a:pt x="429" y="802"/>
                    <a:pt x="434" y="802"/>
                  </a:cubicBezTo>
                  <a:cubicBezTo>
                    <a:pt x="853" y="802"/>
                    <a:pt x="903" y="0"/>
                    <a:pt x="55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8"/>
            <p:cNvSpPr/>
            <p:nvPr/>
          </p:nvSpPr>
          <p:spPr>
            <a:xfrm>
              <a:off x="5966287" y="631108"/>
              <a:ext cx="40601" cy="22617"/>
            </a:xfrm>
            <a:custGeom>
              <a:rect b="b" l="l" r="r" t="t"/>
              <a:pathLst>
                <a:path extrusionOk="0" h="659" w="1183">
                  <a:moveTo>
                    <a:pt x="705" y="1"/>
                  </a:moveTo>
                  <a:cubicBezTo>
                    <a:pt x="378" y="1"/>
                    <a:pt x="0" y="427"/>
                    <a:pt x="353" y="612"/>
                  </a:cubicBezTo>
                  <a:cubicBezTo>
                    <a:pt x="364" y="612"/>
                    <a:pt x="387" y="623"/>
                    <a:pt x="398" y="634"/>
                  </a:cubicBezTo>
                  <a:cubicBezTo>
                    <a:pt x="440" y="651"/>
                    <a:pt x="488" y="658"/>
                    <a:pt x="537" y="658"/>
                  </a:cubicBezTo>
                  <a:cubicBezTo>
                    <a:pt x="828" y="658"/>
                    <a:pt x="1182" y="395"/>
                    <a:pt x="951" y="115"/>
                  </a:cubicBezTo>
                  <a:cubicBezTo>
                    <a:pt x="884" y="34"/>
                    <a:pt x="797" y="1"/>
                    <a:pt x="70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8"/>
            <p:cNvSpPr/>
            <p:nvPr/>
          </p:nvSpPr>
          <p:spPr>
            <a:xfrm>
              <a:off x="6109676" y="524888"/>
              <a:ext cx="29138" cy="28142"/>
            </a:xfrm>
            <a:custGeom>
              <a:rect b="b" l="l" r="r" t="t"/>
              <a:pathLst>
                <a:path extrusionOk="0" h="820" w="849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48" y="819"/>
                    <a:pt x="444" y="819"/>
                  </a:cubicBezTo>
                  <a:cubicBezTo>
                    <a:pt x="496" y="819"/>
                    <a:pt x="551" y="799"/>
                    <a:pt x="609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8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8"/>
            <p:cNvSpPr/>
            <p:nvPr/>
          </p:nvSpPr>
          <p:spPr>
            <a:xfrm>
              <a:off x="5789504" y="543489"/>
              <a:ext cx="39228" cy="21862"/>
            </a:xfrm>
            <a:custGeom>
              <a:rect b="b" l="l" r="r" t="t"/>
              <a:pathLst>
                <a:path extrusionOk="0" h="637" w="1143">
                  <a:moveTo>
                    <a:pt x="581" y="1"/>
                  </a:moveTo>
                  <a:cubicBezTo>
                    <a:pt x="309" y="1"/>
                    <a:pt x="1" y="207"/>
                    <a:pt x="178" y="491"/>
                  </a:cubicBezTo>
                  <a:cubicBezTo>
                    <a:pt x="244" y="595"/>
                    <a:pt x="347" y="636"/>
                    <a:pt x="456" y="636"/>
                  </a:cubicBezTo>
                  <a:cubicBezTo>
                    <a:pt x="773" y="636"/>
                    <a:pt x="1143" y="283"/>
                    <a:pt x="832" y="73"/>
                  </a:cubicBezTo>
                  <a:lnTo>
                    <a:pt x="787" y="50"/>
                  </a:lnTo>
                  <a:cubicBezTo>
                    <a:pt x="728" y="16"/>
                    <a:pt x="656" y="1"/>
                    <a:pt x="58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8"/>
            <p:cNvSpPr/>
            <p:nvPr/>
          </p:nvSpPr>
          <p:spPr>
            <a:xfrm>
              <a:off x="5725498" y="423541"/>
              <a:ext cx="37237" cy="26118"/>
            </a:xfrm>
            <a:custGeom>
              <a:rect b="b" l="l" r="r" t="t"/>
              <a:pathLst>
                <a:path extrusionOk="0" h="761" w="1085">
                  <a:moveTo>
                    <a:pt x="666" y="1"/>
                  </a:moveTo>
                  <a:cubicBezTo>
                    <a:pt x="655" y="1"/>
                    <a:pt x="644" y="1"/>
                    <a:pt x="632" y="2"/>
                  </a:cubicBezTo>
                  <a:lnTo>
                    <a:pt x="587" y="14"/>
                  </a:lnTo>
                  <a:cubicBezTo>
                    <a:pt x="282" y="81"/>
                    <a:pt x="0" y="623"/>
                    <a:pt x="406" y="747"/>
                  </a:cubicBezTo>
                  <a:cubicBezTo>
                    <a:pt x="438" y="756"/>
                    <a:pt x="469" y="761"/>
                    <a:pt x="498" y="761"/>
                  </a:cubicBezTo>
                  <a:cubicBezTo>
                    <a:pt x="891" y="761"/>
                    <a:pt x="1085" y="1"/>
                    <a:pt x="66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8"/>
            <p:cNvSpPr/>
            <p:nvPr/>
          </p:nvSpPr>
          <p:spPr>
            <a:xfrm>
              <a:off x="6352696" y="179766"/>
              <a:ext cx="29996" cy="28417"/>
            </a:xfrm>
            <a:custGeom>
              <a:rect b="b" l="l" r="r" t="t"/>
              <a:pathLst>
                <a:path extrusionOk="0" h="828" w="874">
                  <a:moveTo>
                    <a:pt x="495" y="0"/>
                  </a:moveTo>
                  <a:cubicBezTo>
                    <a:pt x="456" y="0"/>
                    <a:pt x="413" y="10"/>
                    <a:pt x="367" y="30"/>
                  </a:cubicBezTo>
                  <a:cubicBezTo>
                    <a:pt x="0" y="190"/>
                    <a:pt x="213" y="827"/>
                    <a:pt x="496" y="827"/>
                  </a:cubicBezTo>
                  <a:cubicBezTo>
                    <a:pt x="553" y="827"/>
                    <a:pt x="613" y="801"/>
                    <a:pt x="671" y="741"/>
                  </a:cubicBezTo>
                  <a:cubicBezTo>
                    <a:pt x="683" y="730"/>
                    <a:pt x="694" y="718"/>
                    <a:pt x="705" y="696"/>
                  </a:cubicBezTo>
                  <a:cubicBezTo>
                    <a:pt x="874" y="488"/>
                    <a:pt x="781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8"/>
            <p:cNvSpPr/>
            <p:nvPr/>
          </p:nvSpPr>
          <p:spPr>
            <a:xfrm>
              <a:off x="5856497" y="638075"/>
              <a:ext cx="30133" cy="26564"/>
            </a:xfrm>
            <a:custGeom>
              <a:rect b="b" l="l" r="r" t="t"/>
              <a:pathLst>
                <a:path extrusionOk="0" h="774" w="878">
                  <a:moveTo>
                    <a:pt x="435" y="0"/>
                  </a:moveTo>
                  <a:cubicBezTo>
                    <a:pt x="361" y="0"/>
                    <a:pt x="288" y="34"/>
                    <a:pt x="223" y="116"/>
                  </a:cubicBezTo>
                  <a:cubicBezTo>
                    <a:pt x="1" y="387"/>
                    <a:pt x="355" y="773"/>
                    <a:pt x="616" y="773"/>
                  </a:cubicBezTo>
                  <a:cubicBezTo>
                    <a:pt x="712" y="773"/>
                    <a:pt x="796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7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8"/>
            <p:cNvSpPr/>
            <p:nvPr/>
          </p:nvSpPr>
          <p:spPr>
            <a:xfrm>
              <a:off x="6093923" y="599019"/>
              <a:ext cx="40292" cy="22548"/>
            </a:xfrm>
            <a:custGeom>
              <a:rect b="b" l="l" r="r" t="t"/>
              <a:pathLst>
                <a:path extrusionOk="0" h="657" w="1174">
                  <a:moveTo>
                    <a:pt x="640" y="0"/>
                  </a:moveTo>
                  <a:cubicBezTo>
                    <a:pt x="351" y="0"/>
                    <a:pt x="1" y="271"/>
                    <a:pt x="233" y="543"/>
                  </a:cubicBezTo>
                  <a:cubicBezTo>
                    <a:pt x="299" y="623"/>
                    <a:pt x="385" y="656"/>
                    <a:pt x="475" y="656"/>
                  </a:cubicBezTo>
                  <a:cubicBezTo>
                    <a:pt x="800" y="656"/>
                    <a:pt x="1174" y="223"/>
                    <a:pt x="820" y="46"/>
                  </a:cubicBezTo>
                  <a:cubicBezTo>
                    <a:pt x="798" y="35"/>
                    <a:pt x="786" y="24"/>
                    <a:pt x="775" y="24"/>
                  </a:cubicBezTo>
                  <a:cubicBezTo>
                    <a:pt x="734" y="8"/>
                    <a:pt x="687" y="0"/>
                    <a:pt x="64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8"/>
            <p:cNvSpPr/>
            <p:nvPr/>
          </p:nvSpPr>
          <p:spPr>
            <a:xfrm>
              <a:off x="5735245" y="359397"/>
              <a:ext cx="40669" cy="22926"/>
            </a:xfrm>
            <a:custGeom>
              <a:rect b="b" l="l" r="r" t="t"/>
              <a:pathLst>
                <a:path extrusionOk="0" h="668" w="1185">
                  <a:moveTo>
                    <a:pt x="707" y="1"/>
                  </a:moveTo>
                  <a:cubicBezTo>
                    <a:pt x="375" y="1"/>
                    <a:pt x="0" y="467"/>
                    <a:pt x="371" y="630"/>
                  </a:cubicBezTo>
                  <a:cubicBezTo>
                    <a:pt x="382" y="641"/>
                    <a:pt x="393" y="641"/>
                    <a:pt x="416" y="653"/>
                  </a:cubicBezTo>
                  <a:cubicBezTo>
                    <a:pt x="450" y="663"/>
                    <a:pt x="486" y="668"/>
                    <a:pt x="524" y="668"/>
                  </a:cubicBezTo>
                  <a:cubicBezTo>
                    <a:pt x="815" y="668"/>
                    <a:pt x="1185" y="379"/>
                    <a:pt x="935" y="100"/>
                  </a:cubicBezTo>
                  <a:cubicBezTo>
                    <a:pt x="870" y="30"/>
                    <a:pt x="790" y="1"/>
                    <a:pt x="70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8"/>
            <p:cNvSpPr/>
            <p:nvPr/>
          </p:nvSpPr>
          <p:spPr>
            <a:xfrm>
              <a:off x="6341027" y="282280"/>
              <a:ext cx="36448" cy="21072"/>
            </a:xfrm>
            <a:custGeom>
              <a:rect b="b" l="l" r="r" t="t"/>
              <a:pathLst>
                <a:path extrusionOk="0" h="614" w="1062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2" y="614"/>
                  </a:cubicBezTo>
                  <a:cubicBezTo>
                    <a:pt x="735" y="614"/>
                    <a:pt x="1062" y="366"/>
                    <a:pt x="820" y="124"/>
                  </a:cubicBezTo>
                  <a:cubicBezTo>
                    <a:pt x="808" y="112"/>
                    <a:pt x="797" y="101"/>
                    <a:pt x="786" y="90"/>
                  </a:cubicBezTo>
                  <a:cubicBezTo>
                    <a:pt x="712" y="30"/>
                    <a:pt x="602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8"/>
            <p:cNvSpPr/>
            <p:nvPr/>
          </p:nvSpPr>
          <p:spPr>
            <a:xfrm>
              <a:off x="6376102" y="230594"/>
              <a:ext cx="30167" cy="22342"/>
            </a:xfrm>
            <a:custGeom>
              <a:rect b="b" l="l" r="r" t="t"/>
              <a:pathLst>
                <a:path extrusionOk="0" h="651" w="879">
                  <a:moveTo>
                    <a:pt x="312" y="1"/>
                  </a:moveTo>
                  <a:cubicBezTo>
                    <a:pt x="157" y="1"/>
                    <a:pt x="23" y="80"/>
                    <a:pt x="12" y="276"/>
                  </a:cubicBezTo>
                  <a:cubicBezTo>
                    <a:pt x="0" y="524"/>
                    <a:pt x="252" y="651"/>
                    <a:pt x="476" y="651"/>
                  </a:cubicBezTo>
                  <a:cubicBezTo>
                    <a:pt x="690" y="651"/>
                    <a:pt x="879" y="535"/>
                    <a:pt x="791" y="298"/>
                  </a:cubicBezTo>
                  <a:cubicBezTo>
                    <a:pt x="791" y="287"/>
                    <a:pt x="768" y="276"/>
                    <a:pt x="768" y="253"/>
                  </a:cubicBezTo>
                  <a:cubicBezTo>
                    <a:pt x="690" y="103"/>
                    <a:pt x="488" y="1"/>
                    <a:pt x="3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8"/>
            <p:cNvSpPr/>
            <p:nvPr/>
          </p:nvSpPr>
          <p:spPr>
            <a:xfrm>
              <a:off x="5876334" y="587282"/>
              <a:ext cx="28623" cy="28074"/>
            </a:xfrm>
            <a:custGeom>
              <a:rect b="b" l="l" r="r" t="t"/>
              <a:pathLst>
                <a:path extrusionOk="0" h="818" w="834">
                  <a:moveTo>
                    <a:pt x="401" y="0"/>
                  </a:moveTo>
                  <a:cubicBezTo>
                    <a:pt x="353" y="0"/>
                    <a:pt x="299" y="19"/>
                    <a:pt x="243" y="61"/>
                  </a:cubicBezTo>
                  <a:cubicBezTo>
                    <a:pt x="232" y="61"/>
                    <a:pt x="220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4" y="0"/>
                    <a:pt x="4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8"/>
            <p:cNvSpPr/>
            <p:nvPr/>
          </p:nvSpPr>
          <p:spPr>
            <a:xfrm>
              <a:off x="6304510" y="170362"/>
              <a:ext cx="34972" cy="21141"/>
            </a:xfrm>
            <a:custGeom>
              <a:rect b="b" l="l" r="r" t="t"/>
              <a:pathLst>
                <a:path extrusionOk="0" h="616" w="1019">
                  <a:moveTo>
                    <a:pt x="584" y="0"/>
                  </a:moveTo>
                  <a:cubicBezTo>
                    <a:pt x="303" y="0"/>
                    <a:pt x="1" y="211"/>
                    <a:pt x="202" y="462"/>
                  </a:cubicBezTo>
                  <a:cubicBezTo>
                    <a:pt x="213" y="473"/>
                    <a:pt x="225" y="485"/>
                    <a:pt x="236" y="496"/>
                  </a:cubicBezTo>
                  <a:cubicBezTo>
                    <a:pt x="319" y="575"/>
                    <a:pt x="452" y="615"/>
                    <a:pt x="581" y="615"/>
                  </a:cubicBezTo>
                  <a:cubicBezTo>
                    <a:pt x="805" y="615"/>
                    <a:pt x="1018" y="494"/>
                    <a:pt x="947" y="236"/>
                  </a:cubicBezTo>
                  <a:cubicBezTo>
                    <a:pt x="898" y="68"/>
                    <a:pt x="745" y="0"/>
                    <a:pt x="58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8"/>
            <p:cNvSpPr/>
            <p:nvPr/>
          </p:nvSpPr>
          <p:spPr>
            <a:xfrm>
              <a:off x="6253305" y="483841"/>
              <a:ext cx="28829" cy="28005"/>
            </a:xfrm>
            <a:custGeom>
              <a:rect b="b" l="l" r="r" t="t"/>
              <a:pathLst>
                <a:path extrusionOk="0" h="816" w="840">
                  <a:moveTo>
                    <a:pt x="498" y="0"/>
                  </a:moveTo>
                  <a:cubicBezTo>
                    <a:pt x="467" y="0"/>
                    <a:pt x="433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3" y="728"/>
                    <a:pt x="645" y="716"/>
                  </a:cubicBezTo>
                  <a:cubicBezTo>
                    <a:pt x="839" y="512"/>
                    <a:pt x="802" y="0"/>
                    <a:pt x="49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8"/>
            <p:cNvSpPr/>
            <p:nvPr/>
          </p:nvSpPr>
          <p:spPr>
            <a:xfrm>
              <a:off x="6170903" y="477321"/>
              <a:ext cx="35556" cy="21107"/>
            </a:xfrm>
            <a:custGeom>
              <a:rect b="b" l="l" r="r" t="t"/>
              <a:pathLst>
                <a:path extrusionOk="0" h="615" w="1036">
                  <a:moveTo>
                    <a:pt x="461" y="0"/>
                  </a:moveTo>
                  <a:cubicBezTo>
                    <a:pt x="227" y="0"/>
                    <a:pt x="0" y="128"/>
                    <a:pt x="89" y="387"/>
                  </a:cubicBezTo>
                  <a:cubicBezTo>
                    <a:pt x="145" y="549"/>
                    <a:pt x="291" y="614"/>
                    <a:pt x="444" y="614"/>
                  </a:cubicBezTo>
                  <a:cubicBezTo>
                    <a:pt x="728" y="614"/>
                    <a:pt x="1036" y="389"/>
                    <a:pt x="823" y="139"/>
                  </a:cubicBezTo>
                  <a:cubicBezTo>
                    <a:pt x="812" y="128"/>
                    <a:pt x="800" y="117"/>
                    <a:pt x="789" y="105"/>
                  </a:cubicBezTo>
                  <a:cubicBezTo>
                    <a:pt x="707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8"/>
            <p:cNvSpPr/>
            <p:nvPr/>
          </p:nvSpPr>
          <p:spPr>
            <a:xfrm>
              <a:off x="6275029" y="120084"/>
              <a:ext cx="31986" cy="27456"/>
            </a:xfrm>
            <a:custGeom>
              <a:rect b="b" l="l" r="r" t="t"/>
              <a:pathLst>
                <a:path extrusionOk="0" h="800" w="932">
                  <a:moveTo>
                    <a:pt x="578" y="0"/>
                  </a:moveTo>
                  <a:cubicBezTo>
                    <a:pt x="546" y="0"/>
                    <a:pt x="512" y="7"/>
                    <a:pt x="474" y="20"/>
                  </a:cubicBezTo>
                  <a:lnTo>
                    <a:pt x="418" y="43"/>
                  </a:lnTo>
                  <a:cubicBezTo>
                    <a:pt x="136" y="178"/>
                    <a:pt x="0" y="765"/>
                    <a:pt x="418" y="799"/>
                  </a:cubicBezTo>
                  <a:cubicBezTo>
                    <a:pt x="426" y="799"/>
                    <a:pt x="434" y="800"/>
                    <a:pt x="442" y="800"/>
                  </a:cubicBezTo>
                  <a:cubicBezTo>
                    <a:pt x="867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8"/>
            <p:cNvSpPr/>
            <p:nvPr/>
          </p:nvSpPr>
          <p:spPr>
            <a:xfrm>
              <a:off x="6355201" y="343850"/>
              <a:ext cx="31060" cy="27525"/>
            </a:xfrm>
            <a:custGeom>
              <a:rect b="b" l="l" r="r" t="t"/>
              <a:pathLst>
                <a:path extrusionOk="0" h="802" w="905">
                  <a:moveTo>
                    <a:pt x="559" y="0"/>
                  </a:moveTo>
                  <a:cubicBezTo>
                    <a:pt x="526" y="0"/>
                    <a:pt x="491" y="7"/>
                    <a:pt x="452" y="22"/>
                  </a:cubicBezTo>
                  <a:lnTo>
                    <a:pt x="407" y="45"/>
                  </a:lnTo>
                  <a:cubicBezTo>
                    <a:pt x="124" y="192"/>
                    <a:pt x="0" y="778"/>
                    <a:pt x="418" y="801"/>
                  </a:cubicBezTo>
                  <a:cubicBezTo>
                    <a:pt x="423" y="801"/>
                    <a:pt x="429" y="801"/>
                    <a:pt x="434" y="801"/>
                  </a:cubicBezTo>
                  <a:cubicBezTo>
                    <a:pt x="863" y="801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8"/>
            <p:cNvSpPr/>
            <p:nvPr/>
          </p:nvSpPr>
          <p:spPr>
            <a:xfrm>
              <a:off x="5738265" y="521181"/>
              <a:ext cx="29858" cy="27628"/>
            </a:xfrm>
            <a:custGeom>
              <a:rect b="b" l="l" r="r" t="t"/>
              <a:pathLst>
                <a:path extrusionOk="0" h="805" w="870">
                  <a:moveTo>
                    <a:pt x="452" y="1"/>
                  </a:moveTo>
                  <a:cubicBezTo>
                    <a:pt x="21" y="1"/>
                    <a:pt x="1" y="805"/>
                    <a:pt x="349" y="805"/>
                  </a:cubicBezTo>
                  <a:cubicBezTo>
                    <a:pt x="384" y="805"/>
                    <a:pt x="422" y="797"/>
                    <a:pt x="463" y="779"/>
                  </a:cubicBezTo>
                  <a:cubicBezTo>
                    <a:pt x="475" y="768"/>
                    <a:pt x="497" y="757"/>
                    <a:pt x="508" y="757"/>
                  </a:cubicBezTo>
                  <a:cubicBezTo>
                    <a:pt x="779" y="599"/>
                    <a:pt x="869" y="1"/>
                    <a:pt x="45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8"/>
            <p:cNvSpPr/>
            <p:nvPr/>
          </p:nvSpPr>
          <p:spPr>
            <a:xfrm>
              <a:off x="6327196" y="134086"/>
              <a:ext cx="34938" cy="21175"/>
            </a:xfrm>
            <a:custGeom>
              <a:rect b="b" l="l" r="r" t="t"/>
              <a:pathLst>
                <a:path extrusionOk="0" h="617" w="1018">
                  <a:moveTo>
                    <a:pt x="435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21" y="548"/>
                    <a:pt x="275" y="616"/>
                    <a:pt x="436" y="616"/>
                  </a:cubicBezTo>
                  <a:cubicBezTo>
                    <a:pt x="717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71" y="120"/>
                  </a:cubicBezTo>
                  <a:cubicBezTo>
                    <a:pt x="693" y="41"/>
                    <a:pt x="562" y="1"/>
                    <a:pt x="43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8"/>
            <p:cNvSpPr/>
            <p:nvPr/>
          </p:nvSpPr>
          <p:spPr>
            <a:xfrm>
              <a:off x="6275235" y="427659"/>
              <a:ext cx="30030" cy="22033"/>
            </a:xfrm>
            <a:custGeom>
              <a:rect b="b" l="l" r="r" t="t"/>
              <a:pathLst>
                <a:path extrusionOk="0" h="642" w="875">
                  <a:moveTo>
                    <a:pt x="413" y="1"/>
                  </a:moveTo>
                  <a:cubicBezTo>
                    <a:pt x="195" y="1"/>
                    <a:pt x="0" y="119"/>
                    <a:pt x="96" y="356"/>
                  </a:cubicBezTo>
                  <a:cubicBezTo>
                    <a:pt x="107" y="367"/>
                    <a:pt x="107" y="390"/>
                    <a:pt x="119" y="401"/>
                  </a:cubicBezTo>
                  <a:cubicBezTo>
                    <a:pt x="195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75" y="119"/>
                    <a:pt x="632" y="1"/>
                    <a:pt x="41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8"/>
            <p:cNvSpPr/>
            <p:nvPr/>
          </p:nvSpPr>
          <p:spPr>
            <a:xfrm>
              <a:off x="5818951" y="58308"/>
              <a:ext cx="287842" cy="233513"/>
            </a:xfrm>
            <a:custGeom>
              <a:rect b="b" l="l" r="r" t="t"/>
              <a:pathLst>
                <a:path extrusionOk="0" h="6804" w="8387">
                  <a:moveTo>
                    <a:pt x="5932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03" y="6803"/>
                  </a:cubicBezTo>
                  <a:cubicBezTo>
                    <a:pt x="5632" y="6803"/>
                    <a:pt x="5920" y="6750"/>
                    <a:pt x="6135" y="6638"/>
                  </a:cubicBezTo>
                  <a:lnTo>
                    <a:pt x="8031" y="2723"/>
                  </a:lnTo>
                  <a:cubicBezTo>
                    <a:pt x="8387" y="749"/>
                    <a:pt x="7328" y="1"/>
                    <a:pt x="593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8"/>
            <p:cNvSpPr/>
            <p:nvPr/>
          </p:nvSpPr>
          <p:spPr>
            <a:xfrm>
              <a:off x="5844005" y="50826"/>
              <a:ext cx="259494" cy="242574"/>
            </a:xfrm>
            <a:custGeom>
              <a:rect b="b" l="l" r="r" t="t"/>
              <a:pathLst>
                <a:path extrusionOk="0" h="7068" w="7561">
                  <a:moveTo>
                    <a:pt x="5129" y="0"/>
                  </a:moveTo>
                  <a:cubicBezTo>
                    <a:pt x="5051" y="0"/>
                    <a:pt x="4974" y="2"/>
                    <a:pt x="4898" y="7"/>
                  </a:cubicBezTo>
                  <a:cubicBezTo>
                    <a:pt x="4141" y="63"/>
                    <a:pt x="3397" y="255"/>
                    <a:pt x="2720" y="582"/>
                  </a:cubicBezTo>
                  <a:cubicBezTo>
                    <a:pt x="2020" y="898"/>
                    <a:pt x="1388" y="1338"/>
                    <a:pt x="858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40" y="2410"/>
                    <a:pt x="395" y="2501"/>
                    <a:pt x="361" y="2580"/>
                  </a:cubicBezTo>
                  <a:cubicBezTo>
                    <a:pt x="305" y="2670"/>
                    <a:pt x="260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68" y="4408"/>
                    <a:pt x="215" y="4791"/>
                    <a:pt x="452" y="5107"/>
                  </a:cubicBezTo>
                  <a:cubicBezTo>
                    <a:pt x="677" y="5423"/>
                    <a:pt x="937" y="5694"/>
                    <a:pt x="1241" y="5931"/>
                  </a:cubicBezTo>
                  <a:cubicBezTo>
                    <a:pt x="1839" y="6382"/>
                    <a:pt x="2517" y="6710"/>
                    <a:pt x="3239" y="6902"/>
                  </a:cubicBezTo>
                  <a:cubicBezTo>
                    <a:pt x="3600" y="6992"/>
                    <a:pt x="3972" y="7048"/>
                    <a:pt x="4333" y="7060"/>
                  </a:cubicBezTo>
                  <a:cubicBezTo>
                    <a:pt x="4390" y="7065"/>
                    <a:pt x="4448" y="7067"/>
                    <a:pt x="4505" y="7067"/>
                  </a:cubicBezTo>
                  <a:cubicBezTo>
                    <a:pt x="4819" y="7067"/>
                    <a:pt x="5128" y="6990"/>
                    <a:pt x="5405" y="6856"/>
                  </a:cubicBezTo>
                  <a:lnTo>
                    <a:pt x="5405" y="6856"/>
                  </a:lnTo>
                  <a:cubicBezTo>
                    <a:pt x="5173" y="6942"/>
                    <a:pt x="4929" y="6984"/>
                    <a:pt x="4682" y="6984"/>
                  </a:cubicBezTo>
                  <a:cubicBezTo>
                    <a:pt x="4570" y="6984"/>
                    <a:pt x="4457" y="6976"/>
                    <a:pt x="4345" y="6958"/>
                  </a:cubicBezTo>
                  <a:cubicBezTo>
                    <a:pt x="3983" y="6913"/>
                    <a:pt x="3634" y="6834"/>
                    <a:pt x="3295" y="6710"/>
                  </a:cubicBezTo>
                  <a:cubicBezTo>
                    <a:pt x="2618" y="6484"/>
                    <a:pt x="1997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74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69" y="2580"/>
                  </a:cubicBezTo>
                  <a:cubicBezTo>
                    <a:pt x="971" y="2433"/>
                    <a:pt x="1083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39" y="445"/>
                    <a:pt x="5244" y="445"/>
                  </a:cubicBezTo>
                  <a:cubicBezTo>
                    <a:pt x="5825" y="445"/>
                    <a:pt x="6407" y="589"/>
                    <a:pt x="6771" y="1000"/>
                  </a:cubicBezTo>
                  <a:cubicBezTo>
                    <a:pt x="6985" y="1248"/>
                    <a:pt x="7121" y="1553"/>
                    <a:pt x="7166" y="1869"/>
                  </a:cubicBezTo>
                  <a:cubicBezTo>
                    <a:pt x="7210" y="2209"/>
                    <a:pt x="7200" y="2549"/>
                    <a:pt x="7158" y="2878"/>
                  </a:cubicBezTo>
                  <a:lnTo>
                    <a:pt x="7158" y="2878"/>
                  </a:lnTo>
                  <a:cubicBezTo>
                    <a:pt x="6856" y="3538"/>
                    <a:pt x="6554" y="4188"/>
                    <a:pt x="6274" y="4848"/>
                  </a:cubicBezTo>
                  <a:cubicBezTo>
                    <a:pt x="5981" y="5514"/>
                    <a:pt x="5687" y="6179"/>
                    <a:pt x="5405" y="6856"/>
                  </a:cubicBezTo>
                  <a:cubicBezTo>
                    <a:pt x="5766" y="6224"/>
                    <a:pt x="6094" y="5570"/>
                    <a:pt x="6443" y="4938"/>
                  </a:cubicBezTo>
                  <a:cubicBezTo>
                    <a:pt x="6793" y="4295"/>
                    <a:pt x="7109" y="3652"/>
                    <a:pt x="7448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27" y="1824"/>
                  </a:cubicBezTo>
                  <a:cubicBezTo>
                    <a:pt x="7493" y="1417"/>
                    <a:pt x="7335" y="1034"/>
                    <a:pt x="7075" y="718"/>
                  </a:cubicBezTo>
                  <a:cubicBezTo>
                    <a:pt x="6805" y="424"/>
                    <a:pt x="6443" y="210"/>
                    <a:pt x="6049" y="108"/>
                  </a:cubicBezTo>
                  <a:cubicBezTo>
                    <a:pt x="5751" y="36"/>
                    <a:pt x="5438" y="0"/>
                    <a:pt x="512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8"/>
            <p:cNvSpPr/>
            <p:nvPr/>
          </p:nvSpPr>
          <p:spPr>
            <a:xfrm>
              <a:off x="5727420" y="170774"/>
              <a:ext cx="321853" cy="242471"/>
            </a:xfrm>
            <a:custGeom>
              <a:rect b="b" l="l" r="r" t="t"/>
              <a:pathLst>
                <a:path extrusionOk="0" h="7065" w="9378">
                  <a:moveTo>
                    <a:pt x="5853" y="1"/>
                  </a:moveTo>
                  <a:cubicBezTo>
                    <a:pt x="5698" y="1"/>
                    <a:pt x="5537" y="17"/>
                    <a:pt x="5372" y="55"/>
                  </a:cubicBezTo>
                  <a:cubicBezTo>
                    <a:pt x="4187" y="326"/>
                    <a:pt x="3047" y="1003"/>
                    <a:pt x="2156" y="1770"/>
                  </a:cubicBezTo>
                  <a:cubicBezTo>
                    <a:pt x="1005" y="2763"/>
                    <a:pt x="1" y="4738"/>
                    <a:pt x="1106" y="6149"/>
                  </a:cubicBezTo>
                  <a:cubicBezTo>
                    <a:pt x="1655" y="6820"/>
                    <a:pt x="2458" y="7064"/>
                    <a:pt x="3292" y="7064"/>
                  </a:cubicBezTo>
                  <a:cubicBezTo>
                    <a:pt x="4141" y="7064"/>
                    <a:pt x="5022" y="6811"/>
                    <a:pt x="5699" y="6498"/>
                  </a:cubicBezTo>
                  <a:cubicBezTo>
                    <a:pt x="7471" y="5720"/>
                    <a:pt x="9378" y="3869"/>
                    <a:pt x="8238" y="1759"/>
                  </a:cubicBezTo>
                  <a:lnTo>
                    <a:pt x="7663" y="755"/>
                  </a:lnTo>
                  <a:cubicBezTo>
                    <a:pt x="7663" y="755"/>
                    <a:pt x="6900" y="1"/>
                    <a:pt x="5853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8"/>
            <p:cNvSpPr/>
            <p:nvPr/>
          </p:nvSpPr>
          <p:spPr>
            <a:xfrm>
              <a:off x="5739809" y="168338"/>
              <a:ext cx="287396" cy="252630"/>
            </a:xfrm>
            <a:custGeom>
              <a:rect b="b" l="l" r="r" t="t"/>
              <a:pathLst>
                <a:path extrusionOk="0" h="7361" w="8374">
                  <a:moveTo>
                    <a:pt x="5412" y="1"/>
                  </a:moveTo>
                  <a:cubicBezTo>
                    <a:pt x="5387" y="1"/>
                    <a:pt x="5363" y="1"/>
                    <a:pt x="5338" y="2"/>
                  </a:cubicBezTo>
                  <a:cubicBezTo>
                    <a:pt x="5225" y="13"/>
                    <a:pt x="5112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19" y="273"/>
                    <a:pt x="3871" y="374"/>
                  </a:cubicBezTo>
                  <a:cubicBezTo>
                    <a:pt x="3623" y="499"/>
                    <a:pt x="3341" y="589"/>
                    <a:pt x="3081" y="747"/>
                  </a:cubicBezTo>
                  <a:cubicBezTo>
                    <a:pt x="2833" y="905"/>
                    <a:pt x="2540" y="1040"/>
                    <a:pt x="2291" y="1232"/>
                  </a:cubicBezTo>
                  <a:cubicBezTo>
                    <a:pt x="2043" y="1435"/>
                    <a:pt x="1761" y="1604"/>
                    <a:pt x="1513" y="1830"/>
                  </a:cubicBezTo>
                  <a:cubicBezTo>
                    <a:pt x="1253" y="2078"/>
                    <a:pt x="1028" y="2338"/>
                    <a:pt x="824" y="2620"/>
                  </a:cubicBezTo>
                  <a:cubicBezTo>
                    <a:pt x="430" y="3207"/>
                    <a:pt x="91" y="3895"/>
                    <a:pt x="46" y="4685"/>
                  </a:cubicBezTo>
                  <a:cubicBezTo>
                    <a:pt x="1" y="5497"/>
                    <a:pt x="351" y="6276"/>
                    <a:pt x="982" y="6784"/>
                  </a:cubicBezTo>
                  <a:cubicBezTo>
                    <a:pt x="1542" y="7208"/>
                    <a:pt x="2225" y="7361"/>
                    <a:pt x="2877" y="7361"/>
                  </a:cubicBezTo>
                  <a:cubicBezTo>
                    <a:pt x="2988" y="7361"/>
                    <a:pt x="3097" y="7356"/>
                    <a:pt x="3205" y="7348"/>
                  </a:cubicBezTo>
                  <a:cubicBezTo>
                    <a:pt x="3928" y="7292"/>
                    <a:pt x="4639" y="7111"/>
                    <a:pt x="5304" y="6806"/>
                  </a:cubicBezTo>
                  <a:cubicBezTo>
                    <a:pt x="5474" y="6739"/>
                    <a:pt x="5609" y="6682"/>
                    <a:pt x="5767" y="6592"/>
                  </a:cubicBezTo>
                  <a:cubicBezTo>
                    <a:pt x="5925" y="6502"/>
                    <a:pt x="6072" y="6423"/>
                    <a:pt x="6218" y="6332"/>
                  </a:cubicBezTo>
                  <a:cubicBezTo>
                    <a:pt x="6500" y="6152"/>
                    <a:pt x="6760" y="5949"/>
                    <a:pt x="7008" y="5723"/>
                  </a:cubicBezTo>
                  <a:cubicBezTo>
                    <a:pt x="7471" y="5328"/>
                    <a:pt x="7832" y="4832"/>
                    <a:pt x="8091" y="4279"/>
                  </a:cubicBezTo>
                  <a:cubicBezTo>
                    <a:pt x="8306" y="3793"/>
                    <a:pt x="8374" y="3263"/>
                    <a:pt x="8272" y="2755"/>
                  </a:cubicBezTo>
                  <a:cubicBezTo>
                    <a:pt x="8204" y="2372"/>
                    <a:pt x="8058" y="1999"/>
                    <a:pt x="7843" y="1672"/>
                  </a:cubicBezTo>
                  <a:lnTo>
                    <a:pt x="7302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83" y="5464"/>
                  </a:cubicBezTo>
                  <a:cubicBezTo>
                    <a:pt x="6546" y="5655"/>
                    <a:pt x="6286" y="5836"/>
                    <a:pt x="6026" y="5994"/>
                  </a:cubicBezTo>
                  <a:cubicBezTo>
                    <a:pt x="5891" y="6073"/>
                    <a:pt x="5756" y="6152"/>
                    <a:pt x="5609" y="6220"/>
                  </a:cubicBezTo>
                  <a:cubicBezTo>
                    <a:pt x="5462" y="6287"/>
                    <a:pt x="5293" y="6366"/>
                    <a:pt x="5146" y="6423"/>
                  </a:cubicBezTo>
                  <a:cubicBezTo>
                    <a:pt x="4526" y="6694"/>
                    <a:pt x="3860" y="6863"/>
                    <a:pt x="3194" y="6897"/>
                  </a:cubicBezTo>
                  <a:cubicBezTo>
                    <a:pt x="3116" y="6902"/>
                    <a:pt x="3037" y="6905"/>
                    <a:pt x="2958" y="6905"/>
                  </a:cubicBezTo>
                  <a:cubicBezTo>
                    <a:pt x="2355" y="6905"/>
                    <a:pt x="1747" y="6749"/>
                    <a:pt x="1298" y="6400"/>
                  </a:cubicBezTo>
                  <a:cubicBezTo>
                    <a:pt x="768" y="6005"/>
                    <a:pt x="475" y="5362"/>
                    <a:pt x="509" y="4696"/>
                  </a:cubicBezTo>
                  <a:cubicBezTo>
                    <a:pt x="531" y="4042"/>
                    <a:pt x="824" y="3410"/>
                    <a:pt x="1174" y="2868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909"/>
                    <a:pt x="2269" y="1717"/>
                    <a:pt x="2506" y="1525"/>
                  </a:cubicBezTo>
                  <a:cubicBezTo>
                    <a:pt x="2743" y="1334"/>
                    <a:pt x="3002" y="1187"/>
                    <a:pt x="3251" y="1018"/>
                  </a:cubicBezTo>
                  <a:cubicBezTo>
                    <a:pt x="3488" y="882"/>
                    <a:pt x="3725" y="747"/>
                    <a:pt x="3973" y="634"/>
                  </a:cubicBezTo>
                  <a:cubicBezTo>
                    <a:pt x="4210" y="521"/>
                    <a:pt x="4458" y="431"/>
                    <a:pt x="4706" y="352"/>
                  </a:cubicBezTo>
                  <a:lnTo>
                    <a:pt x="5045" y="239"/>
                  </a:lnTo>
                  <a:lnTo>
                    <a:pt x="5361" y="183"/>
                  </a:lnTo>
                  <a:cubicBezTo>
                    <a:pt x="5445" y="172"/>
                    <a:pt x="5528" y="167"/>
                    <a:pt x="5612" y="167"/>
                  </a:cubicBezTo>
                  <a:cubicBezTo>
                    <a:pt x="5900" y="167"/>
                    <a:pt x="6184" y="227"/>
                    <a:pt x="6455" y="341"/>
                  </a:cubicBezTo>
                  <a:cubicBezTo>
                    <a:pt x="6681" y="420"/>
                    <a:pt x="6895" y="532"/>
                    <a:pt x="7098" y="668"/>
                  </a:cubicBezTo>
                  <a:cubicBezTo>
                    <a:pt x="7234" y="758"/>
                    <a:pt x="7302" y="826"/>
                    <a:pt x="7302" y="826"/>
                  </a:cubicBezTo>
                  <a:cubicBezTo>
                    <a:pt x="7245" y="758"/>
                    <a:pt x="7177" y="702"/>
                    <a:pt x="7110" y="645"/>
                  </a:cubicBezTo>
                  <a:cubicBezTo>
                    <a:pt x="6918" y="487"/>
                    <a:pt x="6704" y="352"/>
                    <a:pt x="6478" y="250"/>
                  </a:cubicBezTo>
                  <a:cubicBezTo>
                    <a:pt x="6150" y="81"/>
                    <a:pt x="5782" y="1"/>
                    <a:pt x="54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8"/>
            <p:cNvSpPr/>
            <p:nvPr/>
          </p:nvSpPr>
          <p:spPr>
            <a:xfrm>
              <a:off x="5945832" y="60367"/>
              <a:ext cx="375701" cy="224384"/>
            </a:xfrm>
            <a:custGeom>
              <a:rect b="b" l="l" r="r" t="t"/>
              <a:pathLst>
                <a:path extrusionOk="0" h="6538" w="10947">
                  <a:moveTo>
                    <a:pt x="5556" y="0"/>
                  </a:moveTo>
                  <a:cubicBezTo>
                    <a:pt x="5453" y="0"/>
                    <a:pt x="5354" y="4"/>
                    <a:pt x="5259" y="11"/>
                  </a:cubicBezTo>
                  <a:cubicBezTo>
                    <a:pt x="2901" y="203"/>
                    <a:pt x="1" y="3159"/>
                    <a:pt x="2088" y="5348"/>
                  </a:cubicBezTo>
                  <a:cubicBezTo>
                    <a:pt x="2877" y="6168"/>
                    <a:pt x="4430" y="6537"/>
                    <a:pt x="5922" y="6537"/>
                  </a:cubicBezTo>
                  <a:cubicBezTo>
                    <a:pt x="7120" y="6537"/>
                    <a:pt x="8278" y="6300"/>
                    <a:pt x="8972" y="5867"/>
                  </a:cubicBezTo>
                  <a:lnTo>
                    <a:pt x="9931" y="5089"/>
                  </a:lnTo>
                  <a:cubicBezTo>
                    <a:pt x="10947" y="4886"/>
                    <a:pt x="10089" y="2132"/>
                    <a:pt x="9694" y="1625"/>
                  </a:cubicBezTo>
                  <a:cubicBezTo>
                    <a:pt x="8835" y="608"/>
                    <a:pt x="6895" y="0"/>
                    <a:pt x="555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8"/>
            <p:cNvSpPr/>
            <p:nvPr/>
          </p:nvSpPr>
          <p:spPr>
            <a:xfrm>
              <a:off x="5977990" y="53366"/>
              <a:ext cx="326898" cy="236259"/>
            </a:xfrm>
            <a:custGeom>
              <a:rect b="b" l="l" r="r" t="t"/>
              <a:pathLst>
                <a:path extrusionOk="0" h="6884" w="9525">
                  <a:moveTo>
                    <a:pt x="4300" y="1"/>
                  </a:moveTo>
                  <a:lnTo>
                    <a:pt x="4119" y="23"/>
                  </a:lnTo>
                  <a:cubicBezTo>
                    <a:pt x="3860" y="68"/>
                    <a:pt x="3600" y="125"/>
                    <a:pt x="3363" y="204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45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508" y="2652"/>
                  </a:cubicBezTo>
                  <a:cubicBezTo>
                    <a:pt x="1" y="3634"/>
                    <a:pt x="170" y="4830"/>
                    <a:pt x="937" y="5620"/>
                  </a:cubicBezTo>
                  <a:cubicBezTo>
                    <a:pt x="1309" y="5993"/>
                    <a:pt x="1750" y="6286"/>
                    <a:pt x="2246" y="6466"/>
                  </a:cubicBezTo>
                  <a:cubicBezTo>
                    <a:pt x="2720" y="6647"/>
                    <a:pt x="3205" y="6760"/>
                    <a:pt x="3713" y="6816"/>
                  </a:cubicBezTo>
                  <a:cubicBezTo>
                    <a:pt x="4059" y="6863"/>
                    <a:pt x="4405" y="6883"/>
                    <a:pt x="4755" y="6883"/>
                  </a:cubicBezTo>
                  <a:cubicBezTo>
                    <a:pt x="4907" y="6883"/>
                    <a:pt x="5060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69" y="6117"/>
                  </a:cubicBezTo>
                  <a:lnTo>
                    <a:pt x="8994" y="5293"/>
                  </a:lnTo>
                  <a:lnTo>
                    <a:pt x="7990" y="6026"/>
                  </a:lnTo>
                  <a:cubicBezTo>
                    <a:pt x="7550" y="6252"/>
                    <a:pt x="7087" y="6399"/>
                    <a:pt x="6613" y="6466"/>
                  </a:cubicBezTo>
                  <a:cubicBezTo>
                    <a:pt x="6139" y="6545"/>
                    <a:pt x="5654" y="6591"/>
                    <a:pt x="5169" y="6591"/>
                  </a:cubicBezTo>
                  <a:cubicBezTo>
                    <a:pt x="5139" y="6591"/>
                    <a:pt x="5109" y="6591"/>
                    <a:pt x="5079" y="6591"/>
                  </a:cubicBezTo>
                  <a:cubicBezTo>
                    <a:pt x="4150" y="6591"/>
                    <a:pt x="3233" y="6422"/>
                    <a:pt x="2359" y="6094"/>
                  </a:cubicBezTo>
                  <a:cubicBezTo>
                    <a:pt x="1930" y="5925"/>
                    <a:pt x="1546" y="5665"/>
                    <a:pt x="1230" y="5338"/>
                  </a:cubicBezTo>
                  <a:cubicBezTo>
                    <a:pt x="926" y="4999"/>
                    <a:pt x="734" y="4593"/>
                    <a:pt x="666" y="4142"/>
                  </a:cubicBezTo>
                  <a:cubicBezTo>
                    <a:pt x="610" y="3702"/>
                    <a:pt x="689" y="3250"/>
                    <a:pt x="903" y="2844"/>
                  </a:cubicBezTo>
                  <a:cubicBezTo>
                    <a:pt x="1106" y="2427"/>
                    <a:pt x="1377" y="2054"/>
                    <a:pt x="1716" y="1738"/>
                  </a:cubicBezTo>
                  <a:cubicBezTo>
                    <a:pt x="2043" y="1400"/>
                    <a:pt x="2427" y="1118"/>
                    <a:pt x="2844" y="903"/>
                  </a:cubicBezTo>
                  <a:cubicBezTo>
                    <a:pt x="3047" y="791"/>
                    <a:pt x="3262" y="700"/>
                    <a:pt x="3476" y="610"/>
                  </a:cubicBezTo>
                  <a:cubicBezTo>
                    <a:pt x="3702" y="542"/>
                    <a:pt x="3927" y="486"/>
                    <a:pt x="4153" y="452"/>
                  </a:cubicBezTo>
                  <a:lnTo>
                    <a:pt x="4334" y="418"/>
                  </a:lnTo>
                  <a:lnTo>
                    <a:pt x="4841" y="418"/>
                  </a:lnTo>
                  <a:cubicBezTo>
                    <a:pt x="5078" y="452"/>
                    <a:pt x="5315" y="452"/>
                    <a:pt x="5552" y="508"/>
                  </a:cubicBezTo>
                  <a:cubicBezTo>
                    <a:pt x="5789" y="542"/>
                    <a:pt x="6026" y="587"/>
                    <a:pt x="6252" y="655"/>
                  </a:cubicBezTo>
                  <a:cubicBezTo>
                    <a:pt x="6489" y="712"/>
                    <a:pt x="6715" y="779"/>
                    <a:pt x="6940" y="869"/>
                  </a:cubicBezTo>
                  <a:cubicBezTo>
                    <a:pt x="7380" y="1027"/>
                    <a:pt x="7798" y="1242"/>
                    <a:pt x="8193" y="1513"/>
                  </a:cubicBezTo>
                  <a:cubicBezTo>
                    <a:pt x="8283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22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86" y="3081"/>
                    <a:pt x="9321" y="3555"/>
                    <a:pt x="9389" y="4029"/>
                  </a:cubicBezTo>
                  <a:cubicBezTo>
                    <a:pt x="9423" y="4266"/>
                    <a:pt x="9434" y="4514"/>
                    <a:pt x="9400" y="4751"/>
                  </a:cubicBezTo>
                  <a:cubicBezTo>
                    <a:pt x="9366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26"/>
                    <a:pt x="9524" y="4266"/>
                    <a:pt x="9513" y="4018"/>
                  </a:cubicBezTo>
                  <a:cubicBezTo>
                    <a:pt x="9468" y="3521"/>
                    <a:pt x="9378" y="3036"/>
                    <a:pt x="9231" y="2562"/>
                  </a:cubicBezTo>
                  <a:cubicBezTo>
                    <a:pt x="9152" y="2314"/>
                    <a:pt x="9050" y="2077"/>
                    <a:pt x="8926" y="1851"/>
                  </a:cubicBezTo>
                  <a:lnTo>
                    <a:pt x="8881" y="1772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58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50"/>
                    <a:pt x="6376" y="283"/>
                  </a:cubicBezTo>
                  <a:cubicBezTo>
                    <a:pt x="6139" y="204"/>
                    <a:pt x="5891" y="147"/>
                    <a:pt x="5643" y="102"/>
                  </a:cubicBezTo>
                  <a:cubicBezTo>
                    <a:pt x="5394" y="46"/>
                    <a:pt x="5146" y="34"/>
                    <a:pt x="48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8"/>
            <p:cNvSpPr/>
            <p:nvPr/>
          </p:nvSpPr>
          <p:spPr>
            <a:xfrm>
              <a:off x="5750654" y="187728"/>
              <a:ext cx="335066" cy="369695"/>
            </a:xfrm>
            <a:custGeom>
              <a:rect b="b" l="l" r="r" t="t"/>
              <a:pathLst>
                <a:path extrusionOk="0" h="10772" w="9763">
                  <a:moveTo>
                    <a:pt x="6856" y="1"/>
                  </a:moveTo>
                  <a:cubicBezTo>
                    <a:pt x="6850" y="1"/>
                    <a:pt x="6844" y="1"/>
                    <a:pt x="6839" y="1"/>
                  </a:cubicBezTo>
                  <a:cubicBezTo>
                    <a:pt x="5282" y="80"/>
                    <a:pt x="3431" y="1130"/>
                    <a:pt x="2280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21" y="8871"/>
                    <a:pt x="1817" y="9852"/>
                  </a:cubicBezTo>
                  <a:cubicBezTo>
                    <a:pt x="2569" y="10454"/>
                    <a:pt x="3812" y="10771"/>
                    <a:pt x="5087" y="10771"/>
                  </a:cubicBezTo>
                  <a:cubicBezTo>
                    <a:pt x="7374" y="10771"/>
                    <a:pt x="9763" y="9752"/>
                    <a:pt x="9604" y="7528"/>
                  </a:cubicBezTo>
                  <a:lnTo>
                    <a:pt x="9107" y="6806"/>
                  </a:lnTo>
                  <a:cubicBezTo>
                    <a:pt x="8882" y="5683"/>
                    <a:pt x="7987" y="1"/>
                    <a:pt x="6856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8"/>
            <p:cNvSpPr/>
            <p:nvPr/>
          </p:nvSpPr>
          <p:spPr>
            <a:xfrm>
              <a:off x="5749110" y="182100"/>
              <a:ext cx="334654" cy="381501"/>
            </a:xfrm>
            <a:custGeom>
              <a:rect b="b" l="l" r="r" t="t"/>
              <a:pathLst>
                <a:path extrusionOk="0" h="11116" w="9751">
                  <a:moveTo>
                    <a:pt x="6871" y="0"/>
                  </a:moveTo>
                  <a:cubicBezTo>
                    <a:pt x="6834" y="0"/>
                    <a:pt x="6797" y="3"/>
                    <a:pt x="6760" y="7"/>
                  </a:cubicBezTo>
                  <a:lnTo>
                    <a:pt x="6512" y="41"/>
                  </a:lnTo>
                  <a:cubicBezTo>
                    <a:pt x="6354" y="52"/>
                    <a:pt x="6184" y="75"/>
                    <a:pt x="6026" y="120"/>
                  </a:cubicBezTo>
                  <a:cubicBezTo>
                    <a:pt x="5868" y="165"/>
                    <a:pt x="5688" y="188"/>
                    <a:pt x="5541" y="244"/>
                  </a:cubicBezTo>
                  <a:cubicBezTo>
                    <a:pt x="5225" y="346"/>
                    <a:pt x="4909" y="470"/>
                    <a:pt x="4616" y="617"/>
                  </a:cubicBezTo>
                  <a:cubicBezTo>
                    <a:pt x="4322" y="763"/>
                    <a:pt x="4029" y="921"/>
                    <a:pt x="3758" y="1102"/>
                  </a:cubicBezTo>
                  <a:cubicBezTo>
                    <a:pt x="3476" y="1282"/>
                    <a:pt x="3217" y="1474"/>
                    <a:pt x="2957" y="1689"/>
                  </a:cubicBezTo>
                  <a:cubicBezTo>
                    <a:pt x="2438" y="2095"/>
                    <a:pt x="2009" y="2625"/>
                    <a:pt x="1603" y="3110"/>
                  </a:cubicBezTo>
                  <a:cubicBezTo>
                    <a:pt x="1400" y="3370"/>
                    <a:pt x="1208" y="3641"/>
                    <a:pt x="1039" y="3923"/>
                  </a:cubicBezTo>
                  <a:cubicBezTo>
                    <a:pt x="858" y="4205"/>
                    <a:pt x="711" y="4498"/>
                    <a:pt x="587" y="4814"/>
                  </a:cubicBezTo>
                  <a:cubicBezTo>
                    <a:pt x="441" y="5108"/>
                    <a:pt x="339" y="5424"/>
                    <a:pt x="260" y="5751"/>
                  </a:cubicBezTo>
                  <a:lnTo>
                    <a:pt x="113" y="6225"/>
                  </a:lnTo>
                  <a:cubicBezTo>
                    <a:pt x="80" y="6428"/>
                    <a:pt x="68" y="6552"/>
                    <a:pt x="46" y="6721"/>
                  </a:cubicBezTo>
                  <a:cubicBezTo>
                    <a:pt x="1" y="7410"/>
                    <a:pt x="147" y="8109"/>
                    <a:pt x="486" y="8719"/>
                  </a:cubicBezTo>
                  <a:cubicBezTo>
                    <a:pt x="813" y="9305"/>
                    <a:pt x="1264" y="9824"/>
                    <a:pt x="1795" y="10242"/>
                  </a:cubicBezTo>
                  <a:cubicBezTo>
                    <a:pt x="2348" y="10626"/>
                    <a:pt x="2991" y="10885"/>
                    <a:pt x="3657" y="10987"/>
                  </a:cubicBezTo>
                  <a:cubicBezTo>
                    <a:pt x="4105" y="11073"/>
                    <a:pt x="4559" y="11115"/>
                    <a:pt x="5012" y="11115"/>
                  </a:cubicBezTo>
                  <a:cubicBezTo>
                    <a:pt x="5870" y="11115"/>
                    <a:pt x="6726" y="10962"/>
                    <a:pt x="7538" y="10659"/>
                  </a:cubicBezTo>
                  <a:cubicBezTo>
                    <a:pt x="8159" y="10434"/>
                    <a:pt x="8723" y="10050"/>
                    <a:pt x="9152" y="9542"/>
                  </a:cubicBezTo>
                  <a:cubicBezTo>
                    <a:pt x="9558" y="9023"/>
                    <a:pt x="9750" y="8358"/>
                    <a:pt x="9682" y="7692"/>
                  </a:cubicBezTo>
                  <a:lnTo>
                    <a:pt x="9682" y="7680"/>
                  </a:lnTo>
                  <a:lnTo>
                    <a:pt x="9152" y="6970"/>
                  </a:lnTo>
                  <a:lnTo>
                    <a:pt x="9626" y="7714"/>
                  </a:lnTo>
                  <a:lnTo>
                    <a:pt x="9626" y="7692"/>
                  </a:lnTo>
                  <a:lnTo>
                    <a:pt x="9626" y="7692"/>
                  </a:lnTo>
                  <a:cubicBezTo>
                    <a:pt x="9660" y="8324"/>
                    <a:pt x="9445" y="8956"/>
                    <a:pt x="9028" y="9430"/>
                  </a:cubicBezTo>
                  <a:cubicBezTo>
                    <a:pt x="8588" y="9881"/>
                    <a:pt x="8046" y="10219"/>
                    <a:pt x="7459" y="10411"/>
                  </a:cubicBezTo>
                  <a:cubicBezTo>
                    <a:pt x="6745" y="10645"/>
                    <a:pt x="6004" y="10764"/>
                    <a:pt x="5260" y="10764"/>
                  </a:cubicBezTo>
                  <a:cubicBezTo>
                    <a:pt x="4746" y="10764"/>
                    <a:pt x="4232" y="10707"/>
                    <a:pt x="3724" y="10592"/>
                  </a:cubicBezTo>
                  <a:cubicBezTo>
                    <a:pt x="3126" y="10456"/>
                    <a:pt x="2528" y="10265"/>
                    <a:pt x="2043" y="9892"/>
                  </a:cubicBezTo>
                  <a:cubicBezTo>
                    <a:pt x="1569" y="9508"/>
                    <a:pt x="1174" y="9035"/>
                    <a:pt x="881" y="8504"/>
                  </a:cubicBezTo>
                  <a:cubicBezTo>
                    <a:pt x="587" y="7974"/>
                    <a:pt x="463" y="7376"/>
                    <a:pt x="508" y="6778"/>
                  </a:cubicBezTo>
                  <a:cubicBezTo>
                    <a:pt x="531" y="6631"/>
                    <a:pt x="553" y="6428"/>
                    <a:pt x="576" y="6326"/>
                  </a:cubicBezTo>
                  <a:lnTo>
                    <a:pt x="711" y="5875"/>
                  </a:lnTo>
                  <a:cubicBezTo>
                    <a:pt x="790" y="5570"/>
                    <a:pt x="892" y="5277"/>
                    <a:pt x="1016" y="4995"/>
                  </a:cubicBezTo>
                  <a:cubicBezTo>
                    <a:pt x="1129" y="4701"/>
                    <a:pt x="1276" y="4419"/>
                    <a:pt x="1434" y="4160"/>
                  </a:cubicBezTo>
                  <a:cubicBezTo>
                    <a:pt x="1592" y="3889"/>
                    <a:pt x="1772" y="3641"/>
                    <a:pt x="1964" y="3392"/>
                  </a:cubicBezTo>
                  <a:cubicBezTo>
                    <a:pt x="2370" y="2885"/>
                    <a:pt x="2754" y="2411"/>
                    <a:pt x="3239" y="2016"/>
                  </a:cubicBezTo>
                  <a:cubicBezTo>
                    <a:pt x="3476" y="1813"/>
                    <a:pt x="3724" y="1621"/>
                    <a:pt x="3984" y="1452"/>
                  </a:cubicBezTo>
                  <a:cubicBezTo>
                    <a:pt x="4255" y="1282"/>
                    <a:pt x="4526" y="1124"/>
                    <a:pt x="4808" y="978"/>
                  </a:cubicBezTo>
                  <a:cubicBezTo>
                    <a:pt x="5078" y="842"/>
                    <a:pt x="5372" y="718"/>
                    <a:pt x="5665" y="617"/>
                  </a:cubicBezTo>
                  <a:cubicBezTo>
                    <a:pt x="5812" y="560"/>
                    <a:pt x="5959" y="526"/>
                    <a:pt x="6105" y="492"/>
                  </a:cubicBezTo>
                  <a:lnTo>
                    <a:pt x="6320" y="425"/>
                  </a:lnTo>
                  <a:lnTo>
                    <a:pt x="6557" y="391"/>
                  </a:lnTo>
                  <a:cubicBezTo>
                    <a:pt x="6679" y="382"/>
                    <a:pt x="6828" y="346"/>
                    <a:pt x="6911" y="346"/>
                  </a:cubicBezTo>
                  <a:cubicBezTo>
                    <a:pt x="6934" y="346"/>
                    <a:pt x="6953" y="349"/>
                    <a:pt x="6963" y="357"/>
                  </a:cubicBezTo>
                  <a:cubicBezTo>
                    <a:pt x="7076" y="402"/>
                    <a:pt x="7177" y="492"/>
                    <a:pt x="7245" y="594"/>
                  </a:cubicBezTo>
                  <a:cubicBezTo>
                    <a:pt x="7426" y="842"/>
                    <a:pt x="7572" y="1113"/>
                    <a:pt x="7685" y="1406"/>
                  </a:cubicBezTo>
                  <a:cubicBezTo>
                    <a:pt x="7911" y="1993"/>
                    <a:pt x="8114" y="2603"/>
                    <a:pt x="8272" y="3223"/>
                  </a:cubicBezTo>
                  <a:cubicBezTo>
                    <a:pt x="8622" y="4453"/>
                    <a:pt x="8870" y="5717"/>
                    <a:pt x="9152" y="6970"/>
                  </a:cubicBezTo>
                  <a:cubicBezTo>
                    <a:pt x="8971" y="5694"/>
                    <a:pt x="8768" y="4431"/>
                    <a:pt x="8486" y="3167"/>
                  </a:cubicBezTo>
                  <a:cubicBezTo>
                    <a:pt x="8351" y="2535"/>
                    <a:pt x="8170" y="1914"/>
                    <a:pt x="7956" y="1294"/>
                  </a:cubicBezTo>
                  <a:cubicBezTo>
                    <a:pt x="7843" y="978"/>
                    <a:pt x="7696" y="684"/>
                    <a:pt x="7505" y="402"/>
                  </a:cubicBezTo>
                  <a:cubicBezTo>
                    <a:pt x="7403" y="233"/>
                    <a:pt x="7245" y="98"/>
                    <a:pt x="7064" y="30"/>
                  </a:cubicBezTo>
                  <a:cubicBezTo>
                    <a:pt x="7000" y="8"/>
                    <a:pt x="6936" y="0"/>
                    <a:pt x="687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8"/>
            <p:cNvSpPr/>
            <p:nvPr/>
          </p:nvSpPr>
          <p:spPr>
            <a:xfrm>
              <a:off x="5823069" y="196377"/>
              <a:ext cx="328442" cy="404152"/>
            </a:xfrm>
            <a:custGeom>
              <a:rect b="b" l="l" r="r" t="t"/>
              <a:pathLst>
                <a:path extrusionOk="0" h="11776" w="9570">
                  <a:moveTo>
                    <a:pt x="4830" y="0"/>
                  </a:moveTo>
                  <a:cubicBezTo>
                    <a:pt x="4379" y="0"/>
                    <a:pt x="3905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1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51" y="9702"/>
                  </a:cubicBezTo>
                  <a:cubicBezTo>
                    <a:pt x="9434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43" y="2503"/>
                    <a:pt x="6749" y="1273"/>
                  </a:cubicBezTo>
                  <a:cubicBezTo>
                    <a:pt x="6067" y="485"/>
                    <a:pt x="5471" y="0"/>
                    <a:pt x="4830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8"/>
            <p:cNvSpPr/>
            <p:nvPr/>
          </p:nvSpPr>
          <p:spPr>
            <a:xfrm>
              <a:off x="5827325" y="191195"/>
              <a:ext cx="323809" cy="412698"/>
            </a:xfrm>
            <a:custGeom>
              <a:rect b="b" l="l" r="r" t="t"/>
              <a:pathLst>
                <a:path extrusionOk="0" h="12025" w="9435">
                  <a:moveTo>
                    <a:pt x="9435" y="7889"/>
                  </a:moveTo>
                  <a:lnTo>
                    <a:pt x="9435" y="7889"/>
                  </a:lnTo>
                  <a:cubicBezTo>
                    <a:pt x="9435" y="7890"/>
                    <a:pt x="9424" y="8010"/>
                    <a:pt x="9423" y="8262"/>
                  </a:cubicBezTo>
                  <a:lnTo>
                    <a:pt x="9423" y="8262"/>
                  </a:lnTo>
                  <a:cubicBezTo>
                    <a:pt x="9435" y="8025"/>
                    <a:pt x="9435" y="7890"/>
                    <a:pt x="9435" y="7889"/>
                  </a:cubicBezTo>
                  <a:close/>
                  <a:moveTo>
                    <a:pt x="9423" y="8262"/>
                  </a:moveTo>
                  <a:cubicBezTo>
                    <a:pt x="9423" y="8262"/>
                    <a:pt x="9423" y="8262"/>
                    <a:pt x="9423" y="8262"/>
                  </a:cubicBezTo>
                  <a:cubicBezTo>
                    <a:pt x="9412" y="8408"/>
                    <a:pt x="9401" y="8555"/>
                    <a:pt x="9367" y="8702"/>
                  </a:cubicBezTo>
                  <a:cubicBezTo>
                    <a:pt x="9401" y="8566"/>
                    <a:pt x="9412" y="8420"/>
                    <a:pt x="9423" y="8273"/>
                  </a:cubicBezTo>
                  <a:cubicBezTo>
                    <a:pt x="9423" y="8269"/>
                    <a:pt x="9423" y="8265"/>
                    <a:pt x="9423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8" y="1"/>
                    <a:pt x="4616" y="2"/>
                  </a:cubicBezTo>
                  <a:cubicBezTo>
                    <a:pt x="4357" y="24"/>
                    <a:pt x="4108" y="103"/>
                    <a:pt x="3883" y="227"/>
                  </a:cubicBezTo>
                  <a:cubicBezTo>
                    <a:pt x="3431" y="476"/>
                    <a:pt x="3070" y="859"/>
                    <a:pt x="2732" y="1209"/>
                  </a:cubicBezTo>
                  <a:cubicBezTo>
                    <a:pt x="2562" y="1378"/>
                    <a:pt x="2382" y="1548"/>
                    <a:pt x="2224" y="1740"/>
                  </a:cubicBezTo>
                  <a:cubicBezTo>
                    <a:pt x="2066" y="1943"/>
                    <a:pt x="1919" y="2157"/>
                    <a:pt x="1761" y="2360"/>
                  </a:cubicBezTo>
                  <a:cubicBezTo>
                    <a:pt x="1129" y="3184"/>
                    <a:pt x="712" y="4166"/>
                    <a:pt x="396" y="5147"/>
                  </a:cubicBezTo>
                  <a:cubicBezTo>
                    <a:pt x="103" y="6152"/>
                    <a:pt x="1" y="7212"/>
                    <a:pt x="114" y="8250"/>
                  </a:cubicBezTo>
                  <a:cubicBezTo>
                    <a:pt x="170" y="8770"/>
                    <a:pt x="306" y="9277"/>
                    <a:pt x="520" y="9751"/>
                  </a:cubicBezTo>
                  <a:cubicBezTo>
                    <a:pt x="757" y="10203"/>
                    <a:pt x="1062" y="10620"/>
                    <a:pt x="1445" y="10959"/>
                  </a:cubicBezTo>
                  <a:cubicBezTo>
                    <a:pt x="1818" y="11275"/>
                    <a:pt x="2235" y="11523"/>
                    <a:pt x="2698" y="11703"/>
                  </a:cubicBezTo>
                  <a:cubicBezTo>
                    <a:pt x="2912" y="11794"/>
                    <a:pt x="3138" y="11850"/>
                    <a:pt x="3352" y="11918"/>
                  </a:cubicBezTo>
                  <a:cubicBezTo>
                    <a:pt x="3578" y="11974"/>
                    <a:pt x="3804" y="12008"/>
                    <a:pt x="4029" y="12019"/>
                  </a:cubicBezTo>
                  <a:cubicBezTo>
                    <a:pt x="4109" y="12023"/>
                    <a:pt x="4188" y="12024"/>
                    <a:pt x="4268" y="12024"/>
                  </a:cubicBezTo>
                  <a:cubicBezTo>
                    <a:pt x="5032" y="12024"/>
                    <a:pt x="5784" y="11877"/>
                    <a:pt x="6489" y="11591"/>
                  </a:cubicBezTo>
                  <a:cubicBezTo>
                    <a:pt x="7144" y="11365"/>
                    <a:pt x="7764" y="11015"/>
                    <a:pt x="8306" y="10575"/>
                  </a:cubicBezTo>
                  <a:cubicBezTo>
                    <a:pt x="8735" y="10237"/>
                    <a:pt x="9051" y="9785"/>
                    <a:pt x="9231" y="9277"/>
                  </a:cubicBezTo>
                  <a:cubicBezTo>
                    <a:pt x="9299" y="9086"/>
                    <a:pt x="9344" y="8894"/>
                    <a:pt x="9367" y="8702"/>
                  </a:cubicBezTo>
                  <a:lnTo>
                    <a:pt x="9367" y="8702"/>
                  </a:lnTo>
                  <a:cubicBezTo>
                    <a:pt x="9333" y="8894"/>
                    <a:pt x="9288" y="9086"/>
                    <a:pt x="9220" y="9266"/>
                  </a:cubicBezTo>
                  <a:cubicBezTo>
                    <a:pt x="9028" y="9774"/>
                    <a:pt x="8712" y="10214"/>
                    <a:pt x="8284" y="10541"/>
                  </a:cubicBezTo>
                  <a:cubicBezTo>
                    <a:pt x="7742" y="10970"/>
                    <a:pt x="7121" y="11286"/>
                    <a:pt x="6456" y="11489"/>
                  </a:cubicBezTo>
                  <a:cubicBezTo>
                    <a:pt x="5815" y="11712"/>
                    <a:pt x="5152" y="11820"/>
                    <a:pt x="4484" y="11820"/>
                  </a:cubicBezTo>
                  <a:cubicBezTo>
                    <a:pt x="4340" y="11820"/>
                    <a:pt x="4196" y="11815"/>
                    <a:pt x="4052" y="11805"/>
                  </a:cubicBezTo>
                  <a:cubicBezTo>
                    <a:pt x="3838" y="11782"/>
                    <a:pt x="3623" y="11737"/>
                    <a:pt x="3420" y="11681"/>
                  </a:cubicBezTo>
                  <a:cubicBezTo>
                    <a:pt x="3217" y="11602"/>
                    <a:pt x="3003" y="11545"/>
                    <a:pt x="2799" y="11444"/>
                  </a:cubicBezTo>
                  <a:cubicBezTo>
                    <a:pt x="2382" y="11263"/>
                    <a:pt x="1998" y="11015"/>
                    <a:pt x="1671" y="10710"/>
                  </a:cubicBezTo>
                  <a:cubicBezTo>
                    <a:pt x="1005" y="10067"/>
                    <a:pt x="622" y="9165"/>
                    <a:pt x="531" y="8205"/>
                  </a:cubicBezTo>
                  <a:cubicBezTo>
                    <a:pt x="452" y="7224"/>
                    <a:pt x="554" y="6231"/>
                    <a:pt x="847" y="5283"/>
                  </a:cubicBezTo>
                  <a:cubicBezTo>
                    <a:pt x="1129" y="4335"/>
                    <a:pt x="1513" y="3398"/>
                    <a:pt x="2089" y="2620"/>
                  </a:cubicBezTo>
                  <a:cubicBezTo>
                    <a:pt x="2235" y="2428"/>
                    <a:pt x="2348" y="2213"/>
                    <a:pt x="2517" y="2022"/>
                  </a:cubicBezTo>
                  <a:cubicBezTo>
                    <a:pt x="2687" y="1841"/>
                    <a:pt x="2856" y="1661"/>
                    <a:pt x="3014" y="1480"/>
                  </a:cubicBezTo>
                  <a:cubicBezTo>
                    <a:pt x="3341" y="1108"/>
                    <a:pt x="3646" y="758"/>
                    <a:pt x="4029" y="521"/>
                  </a:cubicBezTo>
                  <a:cubicBezTo>
                    <a:pt x="4241" y="382"/>
                    <a:pt x="4489" y="309"/>
                    <a:pt x="4736" y="309"/>
                  </a:cubicBezTo>
                  <a:cubicBezTo>
                    <a:pt x="4911" y="309"/>
                    <a:pt x="5085" y="345"/>
                    <a:pt x="5248" y="419"/>
                  </a:cubicBezTo>
                  <a:cubicBezTo>
                    <a:pt x="5632" y="589"/>
                    <a:pt x="5970" y="893"/>
                    <a:pt x="6275" y="1198"/>
                  </a:cubicBezTo>
                  <a:cubicBezTo>
                    <a:pt x="6828" y="1785"/>
                    <a:pt x="7336" y="2439"/>
                    <a:pt x="7753" y="3139"/>
                  </a:cubicBezTo>
                  <a:cubicBezTo>
                    <a:pt x="7956" y="3443"/>
                    <a:pt x="8126" y="3759"/>
                    <a:pt x="8284" y="4098"/>
                  </a:cubicBezTo>
                  <a:cubicBezTo>
                    <a:pt x="8430" y="4391"/>
                    <a:pt x="8566" y="4685"/>
                    <a:pt x="8690" y="5001"/>
                  </a:cubicBezTo>
                  <a:lnTo>
                    <a:pt x="9017" y="5802"/>
                  </a:lnTo>
                  <a:cubicBezTo>
                    <a:pt x="9096" y="6061"/>
                    <a:pt x="9186" y="6287"/>
                    <a:pt x="9231" y="6513"/>
                  </a:cubicBezTo>
                  <a:cubicBezTo>
                    <a:pt x="9277" y="6705"/>
                    <a:pt x="9322" y="6896"/>
                    <a:pt x="9344" y="7088"/>
                  </a:cubicBezTo>
                  <a:cubicBezTo>
                    <a:pt x="9378" y="7235"/>
                    <a:pt x="9401" y="7382"/>
                    <a:pt x="9401" y="7528"/>
                  </a:cubicBezTo>
                  <a:cubicBezTo>
                    <a:pt x="9423" y="7765"/>
                    <a:pt x="9435" y="7889"/>
                    <a:pt x="9435" y="7889"/>
                  </a:cubicBezTo>
                  <a:cubicBezTo>
                    <a:pt x="9435" y="7889"/>
                    <a:pt x="9423" y="7765"/>
                    <a:pt x="9412" y="7528"/>
                  </a:cubicBezTo>
                  <a:cubicBezTo>
                    <a:pt x="9412" y="7382"/>
                    <a:pt x="9401" y="7235"/>
                    <a:pt x="9367" y="7088"/>
                  </a:cubicBezTo>
                  <a:cubicBezTo>
                    <a:pt x="9344" y="6885"/>
                    <a:pt x="9310" y="6693"/>
                    <a:pt x="9254" y="6501"/>
                  </a:cubicBezTo>
                  <a:cubicBezTo>
                    <a:pt x="9220" y="6287"/>
                    <a:pt x="9130" y="6050"/>
                    <a:pt x="9062" y="5802"/>
                  </a:cubicBezTo>
                  <a:cubicBezTo>
                    <a:pt x="8961" y="5542"/>
                    <a:pt x="8859" y="5271"/>
                    <a:pt x="8746" y="4989"/>
                  </a:cubicBezTo>
                  <a:cubicBezTo>
                    <a:pt x="8633" y="4673"/>
                    <a:pt x="8498" y="4369"/>
                    <a:pt x="8351" y="4075"/>
                  </a:cubicBezTo>
                  <a:cubicBezTo>
                    <a:pt x="8205" y="3737"/>
                    <a:pt x="8035" y="3410"/>
                    <a:pt x="7855" y="3082"/>
                  </a:cubicBezTo>
                  <a:cubicBezTo>
                    <a:pt x="7460" y="2360"/>
                    <a:pt x="6986" y="1672"/>
                    <a:pt x="6433" y="1051"/>
                  </a:cubicBezTo>
                  <a:cubicBezTo>
                    <a:pt x="6140" y="735"/>
                    <a:pt x="5812" y="385"/>
                    <a:pt x="5361" y="171"/>
                  </a:cubicBezTo>
                  <a:cubicBezTo>
                    <a:pt x="5154" y="57"/>
                    <a:pt x="4919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8"/>
            <p:cNvSpPr/>
            <p:nvPr/>
          </p:nvSpPr>
          <p:spPr>
            <a:xfrm>
              <a:off x="5985334" y="145377"/>
              <a:ext cx="385379" cy="318490"/>
            </a:xfrm>
            <a:custGeom>
              <a:rect b="b" l="l" r="r" t="t"/>
              <a:pathLst>
                <a:path extrusionOk="0" h="9280" w="11229">
                  <a:moveTo>
                    <a:pt x="4965" y="1"/>
                  </a:moveTo>
                  <a:cubicBezTo>
                    <a:pt x="3583" y="1"/>
                    <a:pt x="1997" y="340"/>
                    <a:pt x="1" y="1235"/>
                  </a:cubicBezTo>
                  <a:cubicBezTo>
                    <a:pt x="723" y="3323"/>
                    <a:pt x="1637" y="5489"/>
                    <a:pt x="2867" y="7227"/>
                  </a:cubicBezTo>
                  <a:cubicBezTo>
                    <a:pt x="3522" y="8141"/>
                    <a:pt x="4029" y="8829"/>
                    <a:pt x="5090" y="9224"/>
                  </a:cubicBezTo>
                  <a:cubicBezTo>
                    <a:pt x="5207" y="9267"/>
                    <a:pt x="5442" y="9280"/>
                    <a:pt x="5700" y="9280"/>
                  </a:cubicBezTo>
                  <a:cubicBezTo>
                    <a:pt x="6064" y="9280"/>
                    <a:pt x="6474" y="9254"/>
                    <a:pt x="6659" y="9247"/>
                  </a:cubicBezTo>
                  <a:cubicBezTo>
                    <a:pt x="7674" y="9168"/>
                    <a:pt x="8791" y="8547"/>
                    <a:pt x="9389" y="7882"/>
                  </a:cubicBezTo>
                  <a:cubicBezTo>
                    <a:pt x="11229" y="5692"/>
                    <a:pt x="11161" y="1664"/>
                    <a:pt x="8001" y="547"/>
                  </a:cubicBezTo>
                  <a:cubicBezTo>
                    <a:pt x="7051" y="220"/>
                    <a:pt x="6074" y="1"/>
                    <a:pt x="4965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8"/>
            <p:cNvSpPr/>
            <p:nvPr/>
          </p:nvSpPr>
          <p:spPr>
            <a:xfrm>
              <a:off x="5976823" y="137415"/>
              <a:ext cx="377623" cy="326623"/>
            </a:xfrm>
            <a:custGeom>
              <a:rect b="b" l="l" r="r" t="t"/>
              <a:pathLst>
                <a:path extrusionOk="0" h="9517" w="11003">
                  <a:moveTo>
                    <a:pt x="5079" y="0"/>
                  </a:moveTo>
                  <a:cubicBezTo>
                    <a:pt x="4650" y="0"/>
                    <a:pt x="4221" y="45"/>
                    <a:pt x="3792" y="113"/>
                  </a:cubicBezTo>
                  <a:cubicBezTo>
                    <a:pt x="3375" y="181"/>
                    <a:pt x="2957" y="282"/>
                    <a:pt x="2540" y="395"/>
                  </a:cubicBezTo>
                  <a:cubicBezTo>
                    <a:pt x="1727" y="632"/>
                    <a:pt x="937" y="937"/>
                    <a:pt x="170" y="1298"/>
                  </a:cubicBezTo>
                  <a:lnTo>
                    <a:pt x="1" y="1377"/>
                  </a:lnTo>
                  <a:lnTo>
                    <a:pt x="68" y="1535"/>
                  </a:lnTo>
                  <a:cubicBezTo>
                    <a:pt x="396" y="2415"/>
                    <a:pt x="745" y="3295"/>
                    <a:pt x="1140" y="4153"/>
                  </a:cubicBezTo>
                  <a:cubicBezTo>
                    <a:pt x="1343" y="4582"/>
                    <a:pt x="1547" y="5010"/>
                    <a:pt x="1772" y="5417"/>
                  </a:cubicBezTo>
                  <a:cubicBezTo>
                    <a:pt x="1998" y="5834"/>
                    <a:pt x="2235" y="6240"/>
                    <a:pt x="2494" y="6647"/>
                  </a:cubicBezTo>
                  <a:cubicBezTo>
                    <a:pt x="2607" y="6850"/>
                    <a:pt x="2743" y="7030"/>
                    <a:pt x="2889" y="7222"/>
                  </a:cubicBezTo>
                  <a:cubicBezTo>
                    <a:pt x="3025" y="7414"/>
                    <a:pt x="3172" y="7606"/>
                    <a:pt x="3307" y="7798"/>
                  </a:cubicBezTo>
                  <a:cubicBezTo>
                    <a:pt x="3578" y="8181"/>
                    <a:pt x="3905" y="8531"/>
                    <a:pt x="4255" y="8847"/>
                  </a:cubicBezTo>
                  <a:cubicBezTo>
                    <a:pt x="4435" y="9005"/>
                    <a:pt x="4627" y="9129"/>
                    <a:pt x="4842" y="9242"/>
                  </a:cubicBezTo>
                  <a:cubicBezTo>
                    <a:pt x="4943" y="9298"/>
                    <a:pt x="5045" y="9355"/>
                    <a:pt x="5158" y="9400"/>
                  </a:cubicBezTo>
                  <a:cubicBezTo>
                    <a:pt x="5270" y="9445"/>
                    <a:pt x="5383" y="9479"/>
                    <a:pt x="5496" y="9502"/>
                  </a:cubicBezTo>
                  <a:cubicBezTo>
                    <a:pt x="5692" y="9511"/>
                    <a:pt x="5889" y="9516"/>
                    <a:pt x="6084" y="9516"/>
                  </a:cubicBezTo>
                  <a:cubicBezTo>
                    <a:pt x="6361" y="9516"/>
                    <a:pt x="6636" y="9505"/>
                    <a:pt x="6907" y="9479"/>
                  </a:cubicBezTo>
                  <a:lnTo>
                    <a:pt x="6907" y="9479"/>
                  </a:lnTo>
                  <a:cubicBezTo>
                    <a:pt x="6675" y="9496"/>
                    <a:pt x="6441" y="9504"/>
                    <a:pt x="6206" y="9504"/>
                  </a:cubicBezTo>
                  <a:cubicBezTo>
                    <a:pt x="5970" y="9504"/>
                    <a:pt x="5733" y="9496"/>
                    <a:pt x="5496" y="9479"/>
                  </a:cubicBezTo>
                  <a:cubicBezTo>
                    <a:pt x="5383" y="9456"/>
                    <a:pt x="5270" y="9423"/>
                    <a:pt x="5169" y="9366"/>
                  </a:cubicBezTo>
                  <a:cubicBezTo>
                    <a:pt x="5067" y="9321"/>
                    <a:pt x="4954" y="9276"/>
                    <a:pt x="4853" y="9208"/>
                  </a:cubicBezTo>
                  <a:cubicBezTo>
                    <a:pt x="4650" y="9095"/>
                    <a:pt x="4458" y="8960"/>
                    <a:pt x="4289" y="8813"/>
                  </a:cubicBezTo>
                  <a:cubicBezTo>
                    <a:pt x="3939" y="8497"/>
                    <a:pt x="3634" y="8136"/>
                    <a:pt x="3375" y="7752"/>
                  </a:cubicBezTo>
                  <a:cubicBezTo>
                    <a:pt x="3239" y="7549"/>
                    <a:pt x="3115" y="7358"/>
                    <a:pt x="2991" y="7166"/>
                  </a:cubicBezTo>
                  <a:cubicBezTo>
                    <a:pt x="2867" y="6963"/>
                    <a:pt x="2731" y="6771"/>
                    <a:pt x="2619" y="6568"/>
                  </a:cubicBezTo>
                  <a:cubicBezTo>
                    <a:pt x="2382" y="6161"/>
                    <a:pt x="2156" y="5744"/>
                    <a:pt x="1964" y="5326"/>
                  </a:cubicBezTo>
                  <a:cubicBezTo>
                    <a:pt x="1772" y="4898"/>
                    <a:pt x="1569" y="4480"/>
                    <a:pt x="1400" y="4040"/>
                  </a:cubicBezTo>
                  <a:cubicBezTo>
                    <a:pt x="1062" y="3237"/>
                    <a:pt x="763" y="2414"/>
                    <a:pt x="495" y="1581"/>
                  </a:cubicBezTo>
                  <a:lnTo>
                    <a:pt x="495" y="1581"/>
                  </a:lnTo>
                  <a:cubicBezTo>
                    <a:pt x="831" y="1446"/>
                    <a:pt x="1161" y="1313"/>
                    <a:pt x="1490" y="1196"/>
                  </a:cubicBezTo>
                  <a:cubicBezTo>
                    <a:pt x="1885" y="1050"/>
                    <a:pt x="2269" y="926"/>
                    <a:pt x="2675" y="824"/>
                  </a:cubicBezTo>
                  <a:cubicBezTo>
                    <a:pt x="3070" y="722"/>
                    <a:pt x="3476" y="632"/>
                    <a:pt x="3871" y="576"/>
                  </a:cubicBezTo>
                  <a:cubicBezTo>
                    <a:pt x="4277" y="519"/>
                    <a:pt x="4684" y="485"/>
                    <a:pt x="5090" y="474"/>
                  </a:cubicBezTo>
                  <a:cubicBezTo>
                    <a:pt x="5165" y="472"/>
                    <a:pt x="5240" y="471"/>
                    <a:pt x="5315" y="471"/>
                  </a:cubicBezTo>
                  <a:cubicBezTo>
                    <a:pt x="6062" y="471"/>
                    <a:pt x="6798" y="573"/>
                    <a:pt x="7516" y="768"/>
                  </a:cubicBezTo>
                  <a:cubicBezTo>
                    <a:pt x="7911" y="869"/>
                    <a:pt x="8295" y="1005"/>
                    <a:pt x="8667" y="1174"/>
                  </a:cubicBezTo>
                  <a:cubicBezTo>
                    <a:pt x="9028" y="1343"/>
                    <a:pt x="9355" y="1569"/>
                    <a:pt x="9637" y="1851"/>
                  </a:cubicBezTo>
                  <a:cubicBezTo>
                    <a:pt x="10202" y="2438"/>
                    <a:pt x="10574" y="3182"/>
                    <a:pt x="10698" y="3984"/>
                  </a:cubicBezTo>
                  <a:cubicBezTo>
                    <a:pt x="10822" y="4807"/>
                    <a:pt x="10755" y="5642"/>
                    <a:pt x="10506" y="6432"/>
                  </a:cubicBezTo>
                  <a:cubicBezTo>
                    <a:pt x="10382" y="6827"/>
                    <a:pt x="10213" y="7211"/>
                    <a:pt x="9987" y="7561"/>
                  </a:cubicBezTo>
                  <a:cubicBezTo>
                    <a:pt x="9784" y="7922"/>
                    <a:pt x="9502" y="8238"/>
                    <a:pt x="9186" y="8497"/>
                  </a:cubicBezTo>
                  <a:cubicBezTo>
                    <a:pt x="8859" y="8768"/>
                    <a:pt x="8498" y="8982"/>
                    <a:pt x="8114" y="9152"/>
                  </a:cubicBezTo>
                  <a:cubicBezTo>
                    <a:pt x="7730" y="9321"/>
                    <a:pt x="7324" y="9434"/>
                    <a:pt x="6907" y="9479"/>
                  </a:cubicBezTo>
                  <a:cubicBezTo>
                    <a:pt x="7324" y="9434"/>
                    <a:pt x="7730" y="9332"/>
                    <a:pt x="8114" y="9174"/>
                  </a:cubicBezTo>
                  <a:cubicBezTo>
                    <a:pt x="8498" y="9005"/>
                    <a:pt x="8870" y="8791"/>
                    <a:pt x="9197" y="8531"/>
                  </a:cubicBezTo>
                  <a:cubicBezTo>
                    <a:pt x="9536" y="8272"/>
                    <a:pt x="9818" y="7956"/>
                    <a:pt x="10032" y="7595"/>
                  </a:cubicBezTo>
                  <a:cubicBezTo>
                    <a:pt x="10269" y="7245"/>
                    <a:pt x="10450" y="6861"/>
                    <a:pt x="10597" y="6466"/>
                  </a:cubicBezTo>
                  <a:cubicBezTo>
                    <a:pt x="10901" y="5665"/>
                    <a:pt x="11003" y="4807"/>
                    <a:pt x="10912" y="3950"/>
                  </a:cubicBezTo>
                  <a:cubicBezTo>
                    <a:pt x="10822" y="3081"/>
                    <a:pt x="10461" y="2268"/>
                    <a:pt x="9874" y="1614"/>
                  </a:cubicBezTo>
                  <a:cubicBezTo>
                    <a:pt x="9570" y="1287"/>
                    <a:pt x="9220" y="1016"/>
                    <a:pt x="8825" y="813"/>
                  </a:cubicBezTo>
                  <a:cubicBezTo>
                    <a:pt x="8441" y="621"/>
                    <a:pt x="8035" y="474"/>
                    <a:pt x="7617" y="361"/>
                  </a:cubicBezTo>
                  <a:cubicBezTo>
                    <a:pt x="6794" y="113"/>
                    <a:pt x="5936" y="0"/>
                    <a:pt x="507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8"/>
            <p:cNvSpPr/>
            <p:nvPr/>
          </p:nvSpPr>
          <p:spPr>
            <a:xfrm>
              <a:off x="5918754" y="119191"/>
              <a:ext cx="60815" cy="59682"/>
            </a:xfrm>
            <a:custGeom>
              <a:rect b="b" l="l" r="r" t="t"/>
              <a:pathLst>
                <a:path extrusionOk="0" h="1739" w="1772">
                  <a:moveTo>
                    <a:pt x="0" y="1"/>
                  </a:moveTo>
                  <a:cubicBezTo>
                    <a:pt x="56" y="125"/>
                    <a:pt x="124" y="238"/>
                    <a:pt x="214" y="351"/>
                  </a:cubicBezTo>
                  <a:cubicBezTo>
                    <a:pt x="282" y="452"/>
                    <a:pt x="361" y="565"/>
                    <a:pt x="440" y="678"/>
                  </a:cubicBezTo>
                  <a:cubicBezTo>
                    <a:pt x="530" y="791"/>
                    <a:pt x="632" y="904"/>
                    <a:pt x="722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12" y="1648"/>
                    <a:pt x="1648" y="1705"/>
                    <a:pt x="1772" y="1739"/>
                  </a:cubicBezTo>
                  <a:cubicBezTo>
                    <a:pt x="1727" y="1615"/>
                    <a:pt x="1659" y="1490"/>
                    <a:pt x="1591" y="1378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46" y="464"/>
                    <a:pt x="598" y="227"/>
                    <a:pt x="384" y="136"/>
                  </a:cubicBezTo>
                  <a:cubicBezTo>
                    <a:pt x="260" y="80"/>
                    <a:pt x="124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8"/>
            <p:cNvSpPr/>
            <p:nvPr/>
          </p:nvSpPr>
          <p:spPr>
            <a:xfrm>
              <a:off x="5948543" y="109513"/>
              <a:ext cx="30648" cy="57761"/>
            </a:xfrm>
            <a:custGeom>
              <a:rect b="b" l="l" r="r" t="t"/>
              <a:pathLst>
                <a:path extrusionOk="0" h="1683" w="893">
                  <a:moveTo>
                    <a:pt x="1" y="1"/>
                  </a:moveTo>
                  <a:cubicBezTo>
                    <a:pt x="1" y="114"/>
                    <a:pt x="12" y="215"/>
                    <a:pt x="46" y="328"/>
                  </a:cubicBezTo>
                  <a:cubicBezTo>
                    <a:pt x="69" y="418"/>
                    <a:pt x="102" y="520"/>
                    <a:pt x="125" y="621"/>
                  </a:cubicBezTo>
                  <a:cubicBezTo>
                    <a:pt x="159" y="734"/>
                    <a:pt x="193" y="836"/>
                    <a:pt x="249" y="937"/>
                  </a:cubicBezTo>
                  <a:cubicBezTo>
                    <a:pt x="339" y="1141"/>
                    <a:pt x="464" y="1321"/>
                    <a:pt x="622" y="1490"/>
                  </a:cubicBezTo>
                  <a:cubicBezTo>
                    <a:pt x="701" y="1558"/>
                    <a:pt x="791" y="1626"/>
                    <a:pt x="881" y="1682"/>
                  </a:cubicBezTo>
                  <a:cubicBezTo>
                    <a:pt x="892" y="1569"/>
                    <a:pt x="892" y="1468"/>
                    <a:pt x="870" y="1355"/>
                  </a:cubicBezTo>
                  <a:cubicBezTo>
                    <a:pt x="836" y="1141"/>
                    <a:pt x="768" y="926"/>
                    <a:pt x="678" y="734"/>
                  </a:cubicBezTo>
                  <a:cubicBezTo>
                    <a:pt x="588" y="520"/>
                    <a:pt x="452" y="339"/>
                    <a:pt x="272" y="181"/>
                  </a:cubicBezTo>
                  <a:cubicBezTo>
                    <a:pt x="193" y="114"/>
                    <a:pt x="102" y="46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8"/>
            <p:cNvSpPr/>
            <p:nvPr/>
          </p:nvSpPr>
          <p:spPr>
            <a:xfrm>
              <a:off x="5974489" y="103713"/>
              <a:ext cx="17881" cy="63938"/>
            </a:xfrm>
            <a:custGeom>
              <a:rect b="b" l="l" r="r" t="t"/>
              <a:pathLst>
                <a:path extrusionOk="0" h="1863" w="521">
                  <a:moveTo>
                    <a:pt x="91" y="1"/>
                  </a:moveTo>
                  <a:cubicBezTo>
                    <a:pt x="57" y="102"/>
                    <a:pt x="35" y="215"/>
                    <a:pt x="24" y="317"/>
                  </a:cubicBezTo>
                  <a:cubicBezTo>
                    <a:pt x="24" y="418"/>
                    <a:pt x="12" y="520"/>
                    <a:pt x="12" y="621"/>
                  </a:cubicBezTo>
                  <a:cubicBezTo>
                    <a:pt x="1" y="734"/>
                    <a:pt x="12" y="847"/>
                    <a:pt x="24" y="948"/>
                  </a:cubicBezTo>
                  <a:cubicBezTo>
                    <a:pt x="46" y="1163"/>
                    <a:pt x="91" y="1377"/>
                    <a:pt x="170" y="1580"/>
                  </a:cubicBezTo>
                  <a:cubicBezTo>
                    <a:pt x="215" y="1682"/>
                    <a:pt x="260" y="1772"/>
                    <a:pt x="328" y="1862"/>
                  </a:cubicBezTo>
                  <a:cubicBezTo>
                    <a:pt x="385" y="1772"/>
                    <a:pt x="418" y="1671"/>
                    <a:pt x="452" y="1558"/>
                  </a:cubicBezTo>
                  <a:cubicBezTo>
                    <a:pt x="509" y="1343"/>
                    <a:pt x="520" y="1118"/>
                    <a:pt x="497" y="903"/>
                  </a:cubicBezTo>
                  <a:cubicBezTo>
                    <a:pt x="475" y="666"/>
                    <a:pt x="407" y="452"/>
                    <a:pt x="294" y="249"/>
                  </a:cubicBezTo>
                  <a:cubicBezTo>
                    <a:pt x="238" y="159"/>
                    <a:pt x="170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8"/>
            <p:cNvSpPr/>
            <p:nvPr/>
          </p:nvSpPr>
          <p:spPr>
            <a:xfrm>
              <a:off x="5997724" y="100247"/>
              <a:ext cx="97263" cy="76705"/>
            </a:xfrm>
            <a:custGeom>
              <a:rect b="b" l="l" r="r" t="t"/>
              <a:pathLst>
                <a:path extrusionOk="0" h="2235" w="2834">
                  <a:moveTo>
                    <a:pt x="2472" y="0"/>
                  </a:moveTo>
                  <a:cubicBezTo>
                    <a:pt x="2382" y="0"/>
                    <a:pt x="2303" y="11"/>
                    <a:pt x="2224" y="34"/>
                  </a:cubicBezTo>
                  <a:cubicBezTo>
                    <a:pt x="2134" y="56"/>
                    <a:pt x="2043" y="90"/>
                    <a:pt x="1942" y="124"/>
                  </a:cubicBezTo>
                  <a:cubicBezTo>
                    <a:pt x="1829" y="158"/>
                    <a:pt x="1727" y="203"/>
                    <a:pt x="1637" y="271"/>
                  </a:cubicBezTo>
                  <a:cubicBezTo>
                    <a:pt x="1536" y="327"/>
                    <a:pt x="1434" y="395"/>
                    <a:pt x="1344" y="463"/>
                  </a:cubicBezTo>
                  <a:lnTo>
                    <a:pt x="1073" y="700"/>
                  </a:lnTo>
                  <a:cubicBezTo>
                    <a:pt x="768" y="1004"/>
                    <a:pt x="509" y="1354"/>
                    <a:pt x="294" y="1726"/>
                  </a:cubicBezTo>
                  <a:lnTo>
                    <a:pt x="80" y="2099"/>
                  </a:lnTo>
                  <a:cubicBezTo>
                    <a:pt x="24" y="2178"/>
                    <a:pt x="1" y="2234"/>
                    <a:pt x="1" y="2234"/>
                  </a:cubicBezTo>
                  <a:cubicBezTo>
                    <a:pt x="182" y="2144"/>
                    <a:pt x="340" y="2042"/>
                    <a:pt x="498" y="1907"/>
                  </a:cubicBezTo>
                  <a:cubicBezTo>
                    <a:pt x="633" y="1794"/>
                    <a:pt x="780" y="1659"/>
                    <a:pt x="938" y="1512"/>
                  </a:cubicBezTo>
                  <a:lnTo>
                    <a:pt x="1163" y="1275"/>
                  </a:lnTo>
                  <a:cubicBezTo>
                    <a:pt x="1242" y="1196"/>
                    <a:pt x="1321" y="1117"/>
                    <a:pt x="1400" y="1049"/>
                  </a:cubicBezTo>
                  <a:cubicBezTo>
                    <a:pt x="1558" y="891"/>
                    <a:pt x="1716" y="756"/>
                    <a:pt x="1874" y="621"/>
                  </a:cubicBezTo>
                  <a:cubicBezTo>
                    <a:pt x="1953" y="553"/>
                    <a:pt x="2021" y="497"/>
                    <a:pt x="2111" y="440"/>
                  </a:cubicBezTo>
                  <a:cubicBezTo>
                    <a:pt x="2190" y="395"/>
                    <a:pt x="2258" y="339"/>
                    <a:pt x="2326" y="293"/>
                  </a:cubicBezTo>
                  <a:cubicBezTo>
                    <a:pt x="2393" y="248"/>
                    <a:pt x="2461" y="214"/>
                    <a:pt x="2529" y="181"/>
                  </a:cubicBezTo>
                  <a:lnTo>
                    <a:pt x="2687" y="90"/>
                  </a:lnTo>
                  <a:cubicBezTo>
                    <a:pt x="2777" y="34"/>
                    <a:pt x="2833" y="0"/>
                    <a:pt x="283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8"/>
            <p:cNvSpPr/>
            <p:nvPr/>
          </p:nvSpPr>
          <p:spPr>
            <a:xfrm>
              <a:off x="6041894" y="124271"/>
              <a:ext cx="72072" cy="21930"/>
            </a:xfrm>
            <a:custGeom>
              <a:rect b="b" l="l" r="r" t="t"/>
              <a:pathLst>
                <a:path extrusionOk="0" h="639" w="2100">
                  <a:moveTo>
                    <a:pt x="1503" y="0"/>
                  </a:moveTo>
                  <a:cubicBezTo>
                    <a:pt x="1327" y="0"/>
                    <a:pt x="1152" y="17"/>
                    <a:pt x="982" y="56"/>
                  </a:cubicBezTo>
                  <a:cubicBezTo>
                    <a:pt x="835" y="90"/>
                    <a:pt x="711" y="146"/>
                    <a:pt x="576" y="203"/>
                  </a:cubicBezTo>
                  <a:cubicBezTo>
                    <a:pt x="463" y="237"/>
                    <a:pt x="361" y="304"/>
                    <a:pt x="260" y="372"/>
                  </a:cubicBezTo>
                  <a:cubicBezTo>
                    <a:pt x="170" y="451"/>
                    <a:pt x="79" y="541"/>
                    <a:pt x="0" y="632"/>
                  </a:cubicBezTo>
                  <a:cubicBezTo>
                    <a:pt x="52" y="636"/>
                    <a:pt x="103" y="639"/>
                    <a:pt x="154" y="639"/>
                  </a:cubicBezTo>
                  <a:cubicBezTo>
                    <a:pt x="225" y="639"/>
                    <a:pt x="295" y="633"/>
                    <a:pt x="361" y="620"/>
                  </a:cubicBezTo>
                  <a:cubicBezTo>
                    <a:pt x="474" y="609"/>
                    <a:pt x="587" y="598"/>
                    <a:pt x="711" y="598"/>
                  </a:cubicBezTo>
                  <a:cubicBezTo>
                    <a:pt x="835" y="586"/>
                    <a:pt x="948" y="553"/>
                    <a:pt x="1084" y="530"/>
                  </a:cubicBezTo>
                  <a:cubicBezTo>
                    <a:pt x="1321" y="474"/>
                    <a:pt x="1558" y="395"/>
                    <a:pt x="1783" y="293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6" y="56"/>
                    <a:pt x="1862" y="22"/>
                    <a:pt x="1749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8"/>
            <p:cNvSpPr/>
            <p:nvPr/>
          </p:nvSpPr>
          <p:spPr>
            <a:xfrm>
              <a:off x="5992336" y="191641"/>
              <a:ext cx="109618" cy="75538"/>
            </a:xfrm>
            <a:custGeom>
              <a:rect b="b" l="l" r="r" t="t"/>
              <a:pathLst>
                <a:path extrusionOk="0" h="2201" w="3194">
                  <a:moveTo>
                    <a:pt x="0" y="0"/>
                  </a:moveTo>
                  <a:cubicBezTo>
                    <a:pt x="0" y="0"/>
                    <a:pt x="56" y="34"/>
                    <a:pt x="147" y="90"/>
                  </a:cubicBezTo>
                  <a:cubicBezTo>
                    <a:pt x="192" y="124"/>
                    <a:pt x="260" y="147"/>
                    <a:pt x="316" y="192"/>
                  </a:cubicBezTo>
                  <a:cubicBezTo>
                    <a:pt x="372" y="237"/>
                    <a:pt x="440" y="293"/>
                    <a:pt x="508" y="339"/>
                  </a:cubicBezTo>
                  <a:cubicBezTo>
                    <a:pt x="643" y="429"/>
                    <a:pt x="801" y="587"/>
                    <a:pt x="982" y="711"/>
                  </a:cubicBezTo>
                  <a:cubicBezTo>
                    <a:pt x="1072" y="779"/>
                    <a:pt x="1162" y="846"/>
                    <a:pt x="1253" y="925"/>
                  </a:cubicBezTo>
                  <a:cubicBezTo>
                    <a:pt x="1343" y="1004"/>
                    <a:pt x="1444" y="1072"/>
                    <a:pt x="1535" y="1151"/>
                  </a:cubicBezTo>
                  <a:cubicBezTo>
                    <a:pt x="1884" y="1422"/>
                    <a:pt x="2257" y="1681"/>
                    <a:pt x="2629" y="1918"/>
                  </a:cubicBezTo>
                  <a:cubicBezTo>
                    <a:pt x="2810" y="2020"/>
                    <a:pt x="2990" y="2110"/>
                    <a:pt x="3193" y="2200"/>
                  </a:cubicBezTo>
                  <a:cubicBezTo>
                    <a:pt x="3081" y="2020"/>
                    <a:pt x="2945" y="1851"/>
                    <a:pt x="2810" y="1693"/>
                  </a:cubicBezTo>
                  <a:cubicBezTo>
                    <a:pt x="2674" y="1535"/>
                    <a:pt x="2528" y="1377"/>
                    <a:pt x="2381" y="1241"/>
                  </a:cubicBezTo>
                  <a:cubicBezTo>
                    <a:pt x="2212" y="1072"/>
                    <a:pt x="2020" y="914"/>
                    <a:pt x="1828" y="756"/>
                  </a:cubicBezTo>
                  <a:cubicBezTo>
                    <a:pt x="1636" y="609"/>
                    <a:pt x="1433" y="474"/>
                    <a:pt x="1219" y="350"/>
                  </a:cubicBezTo>
                  <a:cubicBezTo>
                    <a:pt x="1038" y="248"/>
                    <a:pt x="835" y="147"/>
                    <a:pt x="621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6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8"/>
            <p:cNvSpPr/>
            <p:nvPr/>
          </p:nvSpPr>
          <p:spPr>
            <a:xfrm>
              <a:off x="6019037" y="189307"/>
              <a:ext cx="46915" cy="20146"/>
            </a:xfrm>
            <a:custGeom>
              <a:rect b="b" l="l" r="r" t="t"/>
              <a:pathLst>
                <a:path extrusionOk="0" h="587" w="1367">
                  <a:moveTo>
                    <a:pt x="260" y="0"/>
                  </a:moveTo>
                  <a:cubicBezTo>
                    <a:pt x="170" y="12"/>
                    <a:pt x="91" y="23"/>
                    <a:pt x="1" y="57"/>
                  </a:cubicBezTo>
                  <a:cubicBezTo>
                    <a:pt x="46" y="124"/>
                    <a:pt x="102" y="203"/>
                    <a:pt x="159" y="260"/>
                  </a:cubicBezTo>
                  <a:cubicBezTo>
                    <a:pt x="283" y="384"/>
                    <a:pt x="429" y="474"/>
                    <a:pt x="587" y="531"/>
                  </a:cubicBezTo>
                  <a:cubicBezTo>
                    <a:pt x="703" y="569"/>
                    <a:pt x="824" y="587"/>
                    <a:pt x="947" y="587"/>
                  </a:cubicBezTo>
                  <a:cubicBezTo>
                    <a:pt x="1003" y="587"/>
                    <a:pt x="1061" y="583"/>
                    <a:pt x="1118" y="576"/>
                  </a:cubicBezTo>
                  <a:cubicBezTo>
                    <a:pt x="1197" y="576"/>
                    <a:pt x="1287" y="542"/>
                    <a:pt x="1366" y="508"/>
                  </a:cubicBezTo>
                  <a:cubicBezTo>
                    <a:pt x="1310" y="440"/>
                    <a:pt x="1253" y="373"/>
                    <a:pt x="1185" y="316"/>
                  </a:cubicBezTo>
                  <a:cubicBezTo>
                    <a:pt x="1061" y="215"/>
                    <a:pt x="915" y="136"/>
                    <a:pt x="757" y="79"/>
                  </a:cubicBezTo>
                  <a:cubicBezTo>
                    <a:pt x="599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8"/>
            <p:cNvSpPr/>
            <p:nvPr/>
          </p:nvSpPr>
          <p:spPr>
            <a:xfrm>
              <a:off x="6243661" y="202486"/>
              <a:ext cx="80583" cy="72827"/>
            </a:xfrm>
            <a:custGeom>
              <a:rect b="b" l="l" r="r" t="t"/>
              <a:pathLst>
                <a:path extrusionOk="0" h="2122" w="2348">
                  <a:moveTo>
                    <a:pt x="0" y="0"/>
                  </a:moveTo>
                  <a:cubicBezTo>
                    <a:pt x="34" y="34"/>
                    <a:pt x="68" y="68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7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88" y="1862"/>
                    <a:pt x="2167" y="1963"/>
                    <a:pt x="2235" y="2020"/>
                  </a:cubicBezTo>
                  <a:cubicBezTo>
                    <a:pt x="2302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14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16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5" y="68"/>
                    <a:pt x="271" y="34"/>
                    <a:pt x="147" y="23"/>
                  </a:cubicBezTo>
                  <a:cubicBezTo>
                    <a:pt x="57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8"/>
            <p:cNvSpPr/>
            <p:nvPr/>
          </p:nvSpPr>
          <p:spPr>
            <a:xfrm>
              <a:off x="6268440" y="200907"/>
              <a:ext cx="57726" cy="42248"/>
            </a:xfrm>
            <a:custGeom>
              <a:rect b="b" l="l" r="r" t="t"/>
              <a:pathLst>
                <a:path extrusionOk="0" h="1231" w="1682">
                  <a:moveTo>
                    <a:pt x="1" y="1"/>
                  </a:moveTo>
                  <a:cubicBezTo>
                    <a:pt x="57" y="102"/>
                    <a:pt x="136" y="204"/>
                    <a:pt x="215" y="294"/>
                  </a:cubicBezTo>
                  <a:cubicBezTo>
                    <a:pt x="294" y="373"/>
                    <a:pt x="373" y="464"/>
                    <a:pt x="463" y="531"/>
                  </a:cubicBezTo>
                  <a:cubicBezTo>
                    <a:pt x="497" y="565"/>
                    <a:pt x="542" y="610"/>
                    <a:pt x="599" y="644"/>
                  </a:cubicBezTo>
                  <a:cubicBezTo>
                    <a:pt x="655" y="678"/>
                    <a:pt x="712" y="723"/>
                    <a:pt x="757" y="768"/>
                  </a:cubicBezTo>
                  <a:cubicBezTo>
                    <a:pt x="926" y="915"/>
                    <a:pt x="1129" y="1039"/>
                    <a:pt x="1332" y="1129"/>
                  </a:cubicBezTo>
                  <a:cubicBezTo>
                    <a:pt x="1445" y="1174"/>
                    <a:pt x="1558" y="1208"/>
                    <a:pt x="1682" y="1231"/>
                  </a:cubicBezTo>
                  <a:cubicBezTo>
                    <a:pt x="1637" y="1118"/>
                    <a:pt x="1580" y="1016"/>
                    <a:pt x="1524" y="915"/>
                  </a:cubicBezTo>
                  <a:cubicBezTo>
                    <a:pt x="1377" y="700"/>
                    <a:pt x="1208" y="520"/>
                    <a:pt x="1005" y="351"/>
                  </a:cubicBezTo>
                  <a:cubicBezTo>
                    <a:pt x="903" y="272"/>
                    <a:pt x="791" y="215"/>
                    <a:pt x="666" y="170"/>
                  </a:cubicBezTo>
                  <a:cubicBezTo>
                    <a:pt x="565" y="114"/>
                    <a:pt x="463" y="80"/>
                    <a:pt x="350" y="57"/>
                  </a:cubicBezTo>
                  <a:cubicBezTo>
                    <a:pt x="238" y="23"/>
                    <a:pt x="125" y="1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8"/>
            <p:cNvSpPr/>
            <p:nvPr/>
          </p:nvSpPr>
          <p:spPr>
            <a:xfrm>
              <a:off x="5880384" y="476668"/>
              <a:ext cx="51549" cy="95684"/>
            </a:xfrm>
            <a:custGeom>
              <a:rect b="b" l="l" r="r" t="t"/>
              <a:pathLst>
                <a:path extrusionOk="0" h="2788" w="1502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46" y="700"/>
                    <a:pt x="91" y="869"/>
                    <a:pt x="148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892" y="2336"/>
                  </a:cubicBezTo>
                  <a:cubicBezTo>
                    <a:pt x="960" y="2392"/>
                    <a:pt x="1016" y="2449"/>
                    <a:pt x="1084" y="2494"/>
                  </a:cubicBezTo>
                  <a:cubicBezTo>
                    <a:pt x="1208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4" y="2099"/>
                  </a:cubicBezTo>
                  <a:cubicBezTo>
                    <a:pt x="1141" y="2020"/>
                    <a:pt x="1095" y="1941"/>
                    <a:pt x="1062" y="1862"/>
                  </a:cubicBezTo>
                  <a:cubicBezTo>
                    <a:pt x="994" y="1704"/>
                    <a:pt x="892" y="1546"/>
                    <a:pt x="813" y="1377"/>
                  </a:cubicBezTo>
                  <a:cubicBezTo>
                    <a:pt x="723" y="1196"/>
                    <a:pt x="644" y="1027"/>
                    <a:pt x="554" y="869"/>
                  </a:cubicBezTo>
                  <a:cubicBezTo>
                    <a:pt x="497" y="790"/>
                    <a:pt x="441" y="711"/>
                    <a:pt x="407" y="643"/>
                  </a:cubicBezTo>
                  <a:cubicBezTo>
                    <a:pt x="373" y="564"/>
                    <a:pt x="328" y="497"/>
                    <a:pt x="294" y="429"/>
                  </a:cubicBezTo>
                  <a:cubicBezTo>
                    <a:pt x="204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8"/>
            <p:cNvSpPr/>
            <p:nvPr/>
          </p:nvSpPr>
          <p:spPr>
            <a:xfrm>
              <a:off x="5856394" y="483258"/>
              <a:ext cx="27147" cy="55392"/>
            </a:xfrm>
            <a:custGeom>
              <a:rect b="b" l="l" r="r" t="t"/>
              <a:pathLst>
                <a:path extrusionOk="0" h="1614" w="791">
                  <a:moveTo>
                    <a:pt x="57" y="0"/>
                  </a:moveTo>
                  <a:cubicBezTo>
                    <a:pt x="23" y="90"/>
                    <a:pt x="12" y="203"/>
                    <a:pt x="0" y="305"/>
                  </a:cubicBezTo>
                  <a:cubicBezTo>
                    <a:pt x="12" y="519"/>
                    <a:pt x="57" y="733"/>
                    <a:pt x="158" y="925"/>
                  </a:cubicBezTo>
                  <a:cubicBezTo>
                    <a:pt x="249" y="1117"/>
                    <a:pt x="373" y="1286"/>
                    <a:pt x="531" y="1433"/>
                  </a:cubicBezTo>
                  <a:cubicBezTo>
                    <a:pt x="598" y="1501"/>
                    <a:pt x="689" y="1569"/>
                    <a:pt x="779" y="1614"/>
                  </a:cubicBezTo>
                  <a:cubicBezTo>
                    <a:pt x="790" y="1512"/>
                    <a:pt x="790" y="1411"/>
                    <a:pt x="779" y="1309"/>
                  </a:cubicBezTo>
                  <a:cubicBezTo>
                    <a:pt x="745" y="1106"/>
                    <a:pt x="689" y="903"/>
                    <a:pt x="587" y="722"/>
                  </a:cubicBezTo>
                  <a:cubicBezTo>
                    <a:pt x="542" y="621"/>
                    <a:pt x="497" y="542"/>
                    <a:pt x="440" y="451"/>
                  </a:cubicBezTo>
                  <a:cubicBezTo>
                    <a:pt x="384" y="372"/>
                    <a:pt x="316" y="293"/>
                    <a:pt x="271" y="226"/>
                  </a:cubicBezTo>
                  <a:cubicBezTo>
                    <a:pt x="203" y="135"/>
                    <a:pt x="136" y="68"/>
                    <a:pt x="5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8"/>
            <p:cNvSpPr/>
            <p:nvPr/>
          </p:nvSpPr>
          <p:spPr>
            <a:xfrm>
              <a:off x="5931898" y="210585"/>
              <a:ext cx="41493" cy="74028"/>
            </a:xfrm>
            <a:custGeom>
              <a:rect b="b" l="l" r="r" t="t"/>
              <a:pathLst>
                <a:path extrusionOk="0" h="2157" w="1209">
                  <a:moveTo>
                    <a:pt x="1208" y="1"/>
                  </a:moveTo>
                  <a:cubicBezTo>
                    <a:pt x="1163" y="12"/>
                    <a:pt x="1129" y="24"/>
                    <a:pt x="1095" y="35"/>
                  </a:cubicBezTo>
                  <a:cubicBezTo>
                    <a:pt x="994" y="69"/>
                    <a:pt x="903" y="114"/>
                    <a:pt x="813" y="182"/>
                  </a:cubicBezTo>
                  <a:cubicBezTo>
                    <a:pt x="689" y="261"/>
                    <a:pt x="587" y="351"/>
                    <a:pt x="497" y="475"/>
                  </a:cubicBezTo>
                  <a:cubicBezTo>
                    <a:pt x="396" y="599"/>
                    <a:pt x="305" y="734"/>
                    <a:pt x="238" y="881"/>
                  </a:cubicBezTo>
                  <a:cubicBezTo>
                    <a:pt x="102" y="1152"/>
                    <a:pt x="35" y="1445"/>
                    <a:pt x="12" y="1739"/>
                  </a:cubicBezTo>
                  <a:cubicBezTo>
                    <a:pt x="1" y="1874"/>
                    <a:pt x="1" y="2021"/>
                    <a:pt x="12" y="2156"/>
                  </a:cubicBezTo>
                  <a:cubicBezTo>
                    <a:pt x="114" y="2055"/>
                    <a:pt x="193" y="1942"/>
                    <a:pt x="272" y="1829"/>
                  </a:cubicBezTo>
                  <a:cubicBezTo>
                    <a:pt x="328" y="1727"/>
                    <a:pt x="396" y="1603"/>
                    <a:pt x="463" y="1479"/>
                  </a:cubicBezTo>
                  <a:cubicBezTo>
                    <a:pt x="531" y="1355"/>
                    <a:pt x="610" y="1220"/>
                    <a:pt x="666" y="1084"/>
                  </a:cubicBezTo>
                  <a:cubicBezTo>
                    <a:pt x="723" y="949"/>
                    <a:pt x="791" y="825"/>
                    <a:pt x="847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3" y="249"/>
                    <a:pt x="1129" y="170"/>
                    <a:pt x="1152" y="114"/>
                  </a:cubicBezTo>
                  <a:cubicBezTo>
                    <a:pt x="1186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8"/>
            <p:cNvSpPr/>
            <p:nvPr/>
          </p:nvSpPr>
          <p:spPr>
            <a:xfrm>
              <a:off x="5970234" y="210997"/>
              <a:ext cx="18258" cy="71660"/>
            </a:xfrm>
            <a:custGeom>
              <a:rect b="b" l="l" r="r" t="t"/>
              <a:pathLst>
                <a:path extrusionOk="0" h="2088" w="532">
                  <a:moveTo>
                    <a:pt x="272" y="0"/>
                  </a:moveTo>
                  <a:cubicBezTo>
                    <a:pt x="204" y="102"/>
                    <a:pt x="148" y="203"/>
                    <a:pt x="114" y="316"/>
                  </a:cubicBezTo>
                  <a:cubicBezTo>
                    <a:pt x="35" y="564"/>
                    <a:pt x="1" y="813"/>
                    <a:pt x="23" y="1072"/>
                  </a:cubicBezTo>
                  <a:cubicBezTo>
                    <a:pt x="46" y="1309"/>
                    <a:pt x="102" y="1546"/>
                    <a:pt x="193" y="1772"/>
                  </a:cubicBezTo>
                  <a:cubicBezTo>
                    <a:pt x="227" y="1885"/>
                    <a:pt x="283" y="1998"/>
                    <a:pt x="351" y="2088"/>
                  </a:cubicBezTo>
                  <a:cubicBezTo>
                    <a:pt x="407" y="1986"/>
                    <a:pt x="441" y="1873"/>
                    <a:pt x="463" y="1761"/>
                  </a:cubicBezTo>
                  <a:cubicBezTo>
                    <a:pt x="509" y="1512"/>
                    <a:pt x="531" y="1275"/>
                    <a:pt x="509" y="1027"/>
                  </a:cubicBezTo>
                  <a:cubicBezTo>
                    <a:pt x="497" y="903"/>
                    <a:pt x="486" y="790"/>
                    <a:pt x="463" y="666"/>
                  </a:cubicBezTo>
                  <a:cubicBezTo>
                    <a:pt x="430" y="553"/>
                    <a:pt x="407" y="440"/>
                    <a:pt x="384" y="339"/>
                  </a:cubicBezTo>
                  <a:cubicBezTo>
                    <a:pt x="362" y="226"/>
                    <a:pt x="317" y="113"/>
                    <a:pt x="2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8"/>
            <p:cNvSpPr/>
            <p:nvPr/>
          </p:nvSpPr>
          <p:spPr>
            <a:xfrm>
              <a:off x="5859860" y="189685"/>
              <a:ext cx="99974" cy="86006"/>
            </a:xfrm>
            <a:custGeom>
              <a:rect b="b" l="l" r="r" t="t"/>
              <a:pathLst>
                <a:path extrusionOk="0" h="2506" w="2913">
                  <a:moveTo>
                    <a:pt x="2912" y="1"/>
                  </a:moveTo>
                  <a:lnTo>
                    <a:pt x="2912" y="1"/>
                  </a:lnTo>
                  <a:cubicBezTo>
                    <a:pt x="2709" y="34"/>
                    <a:pt x="2506" y="91"/>
                    <a:pt x="2314" y="181"/>
                  </a:cubicBezTo>
                  <a:cubicBezTo>
                    <a:pt x="2111" y="260"/>
                    <a:pt x="1919" y="350"/>
                    <a:pt x="1739" y="463"/>
                  </a:cubicBezTo>
                  <a:cubicBezTo>
                    <a:pt x="1637" y="520"/>
                    <a:pt x="1535" y="587"/>
                    <a:pt x="1434" y="655"/>
                  </a:cubicBezTo>
                  <a:cubicBezTo>
                    <a:pt x="1332" y="723"/>
                    <a:pt x="1231" y="802"/>
                    <a:pt x="1129" y="870"/>
                  </a:cubicBezTo>
                  <a:cubicBezTo>
                    <a:pt x="1039" y="949"/>
                    <a:pt x="949" y="1039"/>
                    <a:pt x="847" y="1118"/>
                  </a:cubicBezTo>
                  <a:cubicBezTo>
                    <a:pt x="757" y="1208"/>
                    <a:pt x="678" y="1287"/>
                    <a:pt x="599" y="1377"/>
                  </a:cubicBezTo>
                  <a:cubicBezTo>
                    <a:pt x="520" y="1468"/>
                    <a:pt x="452" y="1569"/>
                    <a:pt x="384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25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14" y="2382"/>
                  </a:cubicBezTo>
                  <a:cubicBezTo>
                    <a:pt x="148" y="2348"/>
                    <a:pt x="193" y="2291"/>
                    <a:pt x="249" y="2235"/>
                  </a:cubicBezTo>
                  <a:cubicBezTo>
                    <a:pt x="294" y="2190"/>
                    <a:pt x="362" y="2133"/>
                    <a:pt x="430" y="2077"/>
                  </a:cubicBezTo>
                  <a:cubicBezTo>
                    <a:pt x="497" y="2021"/>
                    <a:pt x="565" y="1953"/>
                    <a:pt x="644" y="1896"/>
                  </a:cubicBezTo>
                  <a:cubicBezTo>
                    <a:pt x="723" y="1829"/>
                    <a:pt x="813" y="1761"/>
                    <a:pt x="881" y="1682"/>
                  </a:cubicBezTo>
                  <a:cubicBezTo>
                    <a:pt x="960" y="1614"/>
                    <a:pt x="1050" y="1547"/>
                    <a:pt x="1152" y="1468"/>
                  </a:cubicBezTo>
                  <a:cubicBezTo>
                    <a:pt x="1253" y="1400"/>
                    <a:pt x="1332" y="1321"/>
                    <a:pt x="1434" y="1253"/>
                  </a:cubicBezTo>
                  <a:cubicBezTo>
                    <a:pt x="1806" y="949"/>
                    <a:pt x="2167" y="655"/>
                    <a:pt x="2449" y="418"/>
                  </a:cubicBezTo>
                  <a:cubicBezTo>
                    <a:pt x="2596" y="294"/>
                    <a:pt x="2709" y="192"/>
                    <a:pt x="2788" y="125"/>
                  </a:cubicBezTo>
                  <a:cubicBezTo>
                    <a:pt x="2878" y="46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8"/>
            <p:cNvSpPr/>
            <p:nvPr/>
          </p:nvSpPr>
          <p:spPr>
            <a:xfrm>
              <a:off x="5850972" y="183473"/>
              <a:ext cx="122008" cy="33737"/>
            </a:xfrm>
            <a:custGeom>
              <a:rect b="b" l="l" r="r" t="t"/>
              <a:pathLst>
                <a:path extrusionOk="0" h="983" w="3555">
                  <a:moveTo>
                    <a:pt x="2603" y="0"/>
                  </a:moveTo>
                  <a:cubicBezTo>
                    <a:pt x="2525" y="0"/>
                    <a:pt x="2448" y="4"/>
                    <a:pt x="2370" y="12"/>
                  </a:cubicBezTo>
                  <a:cubicBezTo>
                    <a:pt x="2246" y="12"/>
                    <a:pt x="2133" y="24"/>
                    <a:pt x="2020" y="46"/>
                  </a:cubicBezTo>
                  <a:lnTo>
                    <a:pt x="1670" y="103"/>
                  </a:lnTo>
                  <a:cubicBezTo>
                    <a:pt x="1445" y="159"/>
                    <a:pt x="1230" y="227"/>
                    <a:pt x="1005" y="306"/>
                  </a:cubicBezTo>
                  <a:cubicBezTo>
                    <a:pt x="813" y="385"/>
                    <a:pt x="632" y="475"/>
                    <a:pt x="463" y="588"/>
                  </a:cubicBezTo>
                  <a:cubicBezTo>
                    <a:pt x="339" y="667"/>
                    <a:pt x="215" y="757"/>
                    <a:pt x="124" y="859"/>
                  </a:cubicBezTo>
                  <a:cubicBezTo>
                    <a:pt x="45" y="938"/>
                    <a:pt x="0" y="983"/>
                    <a:pt x="0" y="983"/>
                  </a:cubicBezTo>
                  <a:cubicBezTo>
                    <a:pt x="0" y="983"/>
                    <a:pt x="57" y="972"/>
                    <a:pt x="158" y="938"/>
                  </a:cubicBezTo>
                  <a:cubicBezTo>
                    <a:pt x="260" y="915"/>
                    <a:pt x="407" y="881"/>
                    <a:pt x="564" y="836"/>
                  </a:cubicBezTo>
                  <a:cubicBezTo>
                    <a:pt x="734" y="802"/>
                    <a:pt x="926" y="757"/>
                    <a:pt x="1129" y="712"/>
                  </a:cubicBezTo>
                  <a:cubicBezTo>
                    <a:pt x="1230" y="678"/>
                    <a:pt x="1343" y="667"/>
                    <a:pt x="1456" y="644"/>
                  </a:cubicBezTo>
                  <a:cubicBezTo>
                    <a:pt x="1558" y="622"/>
                    <a:pt x="1670" y="588"/>
                    <a:pt x="1772" y="577"/>
                  </a:cubicBezTo>
                  <a:lnTo>
                    <a:pt x="2991" y="294"/>
                  </a:lnTo>
                  <a:lnTo>
                    <a:pt x="3397" y="204"/>
                  </a:lnTo>
                  <a:cubicBezTo>
                    <a:pt x="3498" y="170"/>
                    <a:pt x="3555" y="148"/>
                    <a:pt x="3555" y="148"/>
                  </a:cubicBezTo>
                  <a:cubicBezTo>
                    <a:pt x="3555" y="148"/>
                    <a:pt x="3498" y="137"/>
                    <a:pt x="3397" y="103"/>
                  </a:cubicBezTo>
                  <a:cubicBezTo>
                    <a:pt x="3261" y="58"/>
                    <a:pt x="3115" y="35"/>
                    <a:pt x="2979" y="24"/>
                  </a:cubicBezTo>
                  <a:cubicBezTo>
                    <a:pt x="2854" y="10"/>
                    <a:pt x="2728" y="0"/>
                    <a:pt x="26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8"/>
            <p:cNvSpPr/>
            <p:nvPr/>
          </p:nvSpPr>
          <p:spPr>
            <a:xfrm>
              <a:off x="5773889" y="389530"/>
              <a:ext cx="17469" cy="52304"/>
            </a:xfrm>
            <a:custGeom>
              <a:rect b="b" l="l" r="r" t="t"/>
              <a:pathLst>
                <a:path extrusionOk="0" h="1524" w="509">
                  <a:moveTo>
                    <a:pt x="418" y="0"/>
                  </a:moveTo>
                  <a:cubicBezTo>
                    <a:pt x="351" y="57"/>
                    <a:pt x="283" y="124"/>
                    <a:pt x="226" y="192"/>
                  </a:cubicBezTo>
                  <a:cubicBezTo>
                    <a:pt x="114" y="350"/>
                    <a:pt x="35" y="531"/>
                    <a:pt x="12" y="722"/>
                  </a:cubicBezTo>
                  <a:cubicBezTo>
                    <a:pt x="1" y="813"/>
                    <a:pt x="1" y="926"/>
                    <a:pt x="1" y="1027"/>
                  </a:cubicBezTo>
                  <a:cubicBezTo>
                    <a:pt x="12" y="1106"/>
                    <a:pt x="23" y="1196"/>
                    <a:pt x="57" y="1287"/>
                  </a:cubicBezTo>
                  <a:cubicBezTo>
                    <a:pt x="91" y="1366"/>
                    <a:pt x="136" y="1445"/>
                    <a:pt x="204" y="1524"/>
                  </a:cubicBezTo>
                  <a:cubicBezTo>
                    <a:pt x="260" y="1445"/>
                    <a:pt x="305" y="1366"/>
                    <a:pt x="339" y="1287"/>
                  </a:cubicBezTo>
                  <a:cubicBezTo>
                    <a:pt x="362" y="1208"/>
                    <a:pt x="407" y="1129"/>
                    <a:pt x="430" y="1050"/>
                  </a:cubicBezTo>
                  <a:cubicBezTo>
                    <a:pt x="452" y="959"/>
                    <a:pt x="475" y="880"/>
                    <a:pt x="486" y="790"/>
                  </a:cubicBezTo>
                  <a:cubicBezTo>
                    <a:pt x="509" y="621"/>
                    <a:pt x="509" y="440"/>
                    <a:pt x="486" y="271"/>
                  </a:cubicBezTo>
                  <a:cubicBezTo>
                    <a:pt x="475" y="181"/>
                    <a:pt x="452" y="91"/>
                    <a:pt x="41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8"/>
            <p:cNvSpPr/>
            <p:nvPr/>
          </p:nvSpPr>
          <p:spPr>
            <a:xfrm>
              <a:off x="6109676" y="386407"/>
              <a:ext cx="58516" cy="40463"/>
            </a:xfrm>
            <a:custGeom>
              <a:rect b="b" l="l" r="r" t="t"/>
              <a:pathLst>
                <a:path extrusionOk="0" h="1179" w="1705">
                  <a:moveTo>
                    <a:pt x="0" y="1"/>
                  </a:moveTo>
                  <a:lnTo>
                    <a:pt x="0" y="1"/>
                  </a:lnTo>
                  <a:cubicBezTo>
                    <a:pt x="23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39" y="610"/>
                  </a:cubicBezTo>
                  <a:cubicBezTo>
                    <a:pt x="440" y="701"/>
                    <a:pt x="542" y="791"/>
                    <a:pt x="655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19" y="1179"/>
                    <a:pt x="1606" y="1179"/>
                  </a:cubicBezTo>
                  <a:cubicBezTo>
                    <a:pt x="1638" y="1179"/>
                    <a:pt x="1671" y="1178"/>
                    <a:pt x="1704" y="1175"/>
                  </a:cubicBezTo>
                  <a:cubicBezTo>
                    <a:pt x="1636" y="1084"/>
                    <a:pt x="1557" y="994"/>
                    <a:pt x="1478" y="915"/>
                  </a:cubicBezTo>
                  <a:cubicBezTo>
                    <a:pt x="1309" y="746"/>
                    <a:pt x="1117" y="599"/>
                    <a:pt x="925" y="475"/>
                  </a:cubicBezTo>
                  <a:cubicBezTo>
                    <a:pt x="813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15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8"/>
            <p:cNvSpPr/>
            <p:nvPr/>
          </p:nvSpPr>
          <p:spPr>
            <a:xfrm>
              <a:off x="6098041" y="355038"/>
              <a:ext cx="44582" cy="34903"/>
            </a:xfrm>
            <a:custGeom>
              <a:rect b="b" l="l" r="r" t="t"/>
              <a:pathLst>
                <a:path extrusionOk="0" h="1017" w="1299">
                  <a:moveTo>
                    <a:pt x="1" y="1"/>
                  </a:moveTo>
                  <a:lnTo>
                    <a:pt x="1" y="1"/>
                  </a:lnTo>
                  <a:cubicBezTo>
                    <a:pt x="12" y="103"/>
                    <a:pt x="46" y="193"/>
                    <a:pt x="91" y="283"/>
                  </a:cubicBezTo>
                  <a:cubicBezTo>
                    <a:pt x="170" y="464"/>
                    <a:pt x="305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095" y="1017"/>
                    <a:pt x="1197" y="1017"/>
                    <a:pt x="1298" y="1017"/>
                  </a:cubicBezTo>
                  <a:cubicBezTo>
                    <a:pt x="1264" y="926"/>
                    <a:pt x="1208" y="836"/>
                    <a:pt x="1152" y="757"/>
                  </a:cubicBezTo>
                  <a:cubicBezTo>
                    <a:pt x="1039" y="599"/>
                    <a:pt x="915" y="464"/>
                    <a:pt x="757" y="362"/>
                  </a:cubicBezTo>
                  <a:cubicBezTo>
                    <a:pt x="678" y="306"/>
                    <a:pt x="599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2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8"/>
            <p:cNvSpPr/>
            <p:nvPr/>
          </p:nvSpPr>
          <p:spPr>
            <a:xfrm>
              <a:off x="6208792" y="96369"/>
              <a:ext cx="52716" cy="26907"/>
            </a:xfrm>
            <a:custGeom>
              <a:rect b="b" l="l" r="r" t="t"/>
              <a:pathLst>
                <a:path extrusionOk="0" h="784" w="1536">
                  <a:moveTo>
                    <a:pt x="294" y="0"/>
                  </a:moveTo>
                  <a:cubicBezTo>
                    <a:pt x="193" y="11"/>
                    <a:pt x="102" y="34"/>
                    <a:pt x="1" y="68"/>
                  </a:cubicBezTo>
                  <a:cubicBezTo>
                    <a:pt x="69" y="136"/>
                    <a:pt x="148" y="203"/>
                    <a:pt x="227" y="271"/>
                  </a:cubicBezTo>
                  <a:lnTo>
                    <a:pt x="452" y="429"/>
                  </a:lnTo>
                  <a:cubicBezTo>
                    <a:pt x="531" y="474"/>
                    <a:pt x="610" y="519"/>
                    <a:pt x="701" y="564"/>
                  </a:cubicBezTo>
                  <a:cubicBezTo>
                    <a:pt x="870" y="643"/>
                    <a:pt x="1050" y="711"/>
                    <a:pt x="1231" y="756"/>
                  </a:cubicBezTo>
                  <a:cubicBezTo>
                    <a:pt x="1305" y="773"/>
                    <a:pt x="1380" y="783"/>
                    <a:pt x="1454" y="783"/>
                  </a:cubicBezTo>
                  <a:cubicBezTo>
                    <a:pt x="1481" y="783"/>
                    <a:pt x="1508" y="782"/>
                    <a:pt x="1536" y="779"/>
                  </a:cubicBezTo>
                  <a:cubicBezTo>
                    <a:pt x="1502" y="688"/>
                    <a:pt x="1445" y="598"/>
                    <a:pt x="1389" y="519"/>
                  </a:cubicBezTo>
                  <a:cubicBezTo>
                    <a:pt x="1332" y="440"/>
                    <a:pt x="1265" y="373"/>
                    <a:pt x="1186" y="305"/>
                  </a:cubicBezTo>
                  <a:cubicBezTo>
                    <a:pt x="1095" y="248"/>
                    <a:pt x="1005" y="181"/>
                    <a:pt x="904" y="136"/>
                  </a:cubicBezTo>
                  <a:cubicBezTo>
                    <a:pt x="712" y="45"/>
                    <a:pt x="509" y="0"/>
                    <a:pt x="29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8"/>
            <p:cNvSpPr/>
            <p:nvPr/>
          </p:nvSpPr>
          <p:spPr>
            <a:xfrm>
              <a:off x="6793193" y="782597"/>
              <a:ext cx="20558" cy="64316"/>
            </a:xfrm>
            <a:custGeom>
              <a:rect b="b" l="l" r="r" t="t"/>
              <a:pathLst>
                <a:path extrusionOk="0" h="1874" w="599">
                  <a:moveTo>
                    <a:pt x="294" y="1"/>
                  </a:moveTo>
                  <a:cubicBezTo>
                    <a:pt x="136" y="1"/>
                    <a:pt x="1" y="418"/>
                    <a:pt x="1" y="937"/>
                  </a:cubicBezTo>
                  <a:cubicBezTo>
                    <a:pt x="1" y="1456"/>
                    <a:pt x="136" y="1874"/>
                    <a:pt x="294" y="1874"/>
                  </a:cubicBezTo>
                  <a:cubicBezTo>
                    <a:pt x="463" y="1874"/>
                    <a:pt x="599" y="1456"/>
                    <a:pt x="599" y="937"/>
                  </a:cubicBezTo>
                  <a:cubicBezTo>
                    <a:pt x="599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8"/>
            <p:cNvSpPr/>
            <p:nvPr/>
          </p:nvSpPr>
          <p:spPr>
            <a:xfrm>
              <a:off x="6752524" y="707848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306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56"/>
                    <a:pt x="136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52" y="1"/>
                    <a:pt x="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8"/>
            <p:cNvSpPr/>
            <p:nvPr/>
          </p:nvSpPr>
          <p:spPr>
            <a:xfrm>
              <a:off x="6736668" y="806998"/>
              <a:ext cx="20180" cy="64728"/>
            </a:xfrm>
            <a:custGeom>
              <a:rect b="b" l="l" r="r" t="t"/>
              <a:pathLst>
                <a:path extrusionOk="0" h="1886" w="588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8"/>
            <p:cNvSpPr/>
            <p:nvPr/>
          </p:nvSpPr>
          <p:spPr>
            <a:xfrm>
              <a:off x="6699465" y="741173"/>
              <a:ext cx="20592" cy="64693"/>
            </a:xfrm>
            <a:custGeom>
              <a:rect b="b" l="l" r="r" t="t"/>
              <a:pathLst>
                <a:path extrusionOk="0" h="1885" w="600">
                  <a:moveTo>
                    <a:pt x="306" y="0"/>
                  </a:moveTo>
                  <a:cubicBezTo>
                    <a:pt x="148" y="0"/>
                    <a:pt x="1" y="418"/>
                    <a:pt x="1" y="937"/>
                  </a:cubicBezTo>
                  <a:cubicBezTo>
                    <a:pt x="1" y="1456"/>
                    <a:pt x="148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64" y="0"/>
                    <a:pt x="3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8"/>
            <p:cNvSpPr/>
            <p:nvPr/>
          </p:nvSpPr>
          <p:spPr>
            <a:xfrm>
              <a:off x="6681653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8"/>
            <p:cNvSpPr/>
            <p:nvPr/>
          </p:nvSpPr>
          <p:spPr>
            <a:xfrm>
              <a:off x="6709933" y="651323"/>
              <a:ext cx="20180" cy="64693"/>
            </a:xfrm>
            <a:custGeom>
              <a:rect b="b" l="l" r="r" t="t"/>
              <a:pathLst>
                <a:path extrusionOk="0" h="1885" w="588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63" y="1885"/>
                    <a:pt x="587" y="1456"/>
                    <a:pt x="587" y="937"/>
                  </a:cubicBezTo>
                  <a:cubicBezTo>
                    <a:pt x="587" y="418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8"/>
            <p:cNvSpPr/>
            <p:nvPr/>
          </p:nvSpPr>
          <p:spPr>
            <a:xfrm>
              <a:off x="6880709" y="807376"/>
              <a:ext cx="20592" cy="64728"/>
            </a:xfrm>
            <a:custGeom>
              <a:rect b="b" l="l" r="r" t="t"/>
              <a:pathLst>
                <a:path extrusionOk="0" h="1886" w="60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8"/>
            <p:cNvSpPr/>
            <p:nvPr/>
          </p:nvSpPr>
          <p:spPr>
            <a:xfrm>
              <a:off x="6840074" y="732661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36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8"/>
            <p:cNvSpPr/>
            <p:nvPr/>
          </p:nvSpPr>
          <p:spPr>
            <a:xfrm>
              <a:off x="6829606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8"/>
            <p:cNvSpPr/>
            <p:nvPr/>
          </p:nvSpPr>
          <p:spPr>
            <a:xfrm>
              <a:off x="4914928" y="279500"/>
              <a:ext cx="512020" cy="355418"/>
            </a:xfrm>
            <a:custGeom>
              <a:rect b="b" l="l" r="r" t="t"/>
              <a:pathLst>
                <a:path extrusionOk="0" h="10356" w="14919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8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8"/>
            <p:cNvSpPr/>
            <p:nvPr/>
          </p:nvSpPr>
          <p:spPr>
            <a:xfrm>
              <a:off x="4932740" y="220676"/>
              <a:ext cx="594491" cy="408614"/>
            </a:xfrm>
            <a:custGeom>
              <a:rect b="b" l="l" r="r" t="t"/>
              <a:pathLst>
                <a:path extrusionOk="0" h="11906" w="17322">
                  <a:moveTo>
                    <a:pt x="17322" y="0"/>
                  </a:moveTo>
                  <a:lnTo>
                    <a:pt x="17322" y="0"/>
                  </a:lnTo>
                  <a:cubicBezTo>
                    <a:pt x="17321" y="1"/>
                    <a:pt x="16182" y="655"/>
                    <a:pt x="14501" y="1670"/>
                  </a:cubicBezTo>
                  <a:cubicBezTo>
                    <a:pt x="13722" y="2144"/>
                    <a:pt x="12831" y="2686"/>
                    <a:pt x="11883" y="3284"/>
                  </a:cubicBezTo>
                  <a:cubicBezTo>
                    <a:pt x="11465" y="3126"/>
                    <a:pt x="11048" y="2968"/>
                    <a:pt x="10630" y="2821"/>
                  </a:cubicBezTo>
                  <a:cubicBezTo>
                    <a:pt x="10393" y="2742"/>
                    <a:pt x="10145" y="2675"/>
                    <a:pt x="9908" y="2596"/>
                  </a:cubicBezTo>
                  <a:cubicBezTo>
                    <a:pt x="9660" y="2551"/>
                    <a:pt x="9411" y="2494"/>
                    <a:pt x="9163" y="2460"/>
                  </a:cubicBezTo>
                  <a:lnTo>
                    <a:pt x="9163" y="2460"/>
                  </a:lnTo>
                  <a:cubicBezTo>
                    <a:pt x="9400" y="2562"/>
                    <a:pt x="9626" y="2641"/>
                    <a:pt x="9863" y="2742"/>
                  </a:cubicBezTo>
                  <a:cubicBezTo>
                    <a:pt x="10100" y="2833"/>
                    <a:pt x="10325" y="2934"/>
                    <a:pt x="10551" y="3036"/>
                  </a:cubicBezTo>
                  <a:cubicBezTo>
                    <a:pt x="10901" y="3183"/>
                    <a:pt x="11251" y="3329"/>
                    <a:pt x="11601" y="3453"/>
                  </a:cubicBezTo>
                  <a:cubicBezTo>
                    <a:pt x="11003" y="3826"/>
                    <a:pt x="10382" y="4232"/>
                    <a:pt x="9761" y="4638"/>
                  </a:cubicBezTo>
                  <a:cubicBezTo>
                    <a:pt x="9739" y="4604"/>
                    <a:pt x="9716" y="4570"/>
                    <a:pt x="9682" y="4559"/>
                  </a:cubicBezTo>
                  <a:lnTo>
                    <a:pt x="8994" y="4356"/>
                  </a:lnTo>
                  <a:cubicBezTo>
                    <a:pt x="8757" y="4311"/>
                    <a:pt x="8520" y="4266"/>
                    <a:pt x="8294" y="4221"/>
                  </a:cubicBezTo>
                  <a:cubicBezTo>
                    <a:pt x="8057" y="4176"/>
                    <a:pt x="7832" y="4142"/>
                    <a:pt x="7595" y="4097"/>
                  </a:cubicBezTo>
                  <a:cubicBezTo>
                    <a:pt x="7369" y="4063"/>
                    <a:pt x="7143" y="4006"/>
                    <a:pt x="6906" y="3972"/>
                  </a:cubicBezTo>
                  <a:lnTo>
                    <a:pt x="6906" y="3972"/>
                  </a:lnTo>
                  <a:cubicBezTo>
                    <a:pt x="7121" y="4063"/>
                    <a:pt x="7335" y="4142"/>
                    <a:pt x="7561" y="4232"/>
                  </a:cubicBezTo>
                  <a:cubicBezTo>
                    <a:pt x="7787" y="4322"/>
                    <a:pt x="8012" y="4379"/>
                    <a:pt x="8249" y="4435"/>
                  </a:cubicBezTo>
                  <a:cubicBezTo>
                    <a:pt x="8475" y="4503"/>
                    <a:pt x="8701" y="4559"/>
                    <a:pt x="8926" y="4616"/>
                  </a:cubicBezTo>
                  <a:cubicBezTo>
                    <a:pt x="9107" y="4672"/>
                    <a:pt x="9299" y="4728"/>
                    <a:pt x="9479" y="4785"/>
                  </a:cubicBezTo>
                  <a:cubicBezTo>
                    <a:pt x="9479" y="4796"/>
                    <a:pt x="9479" y="4807"/>
                    <a:pt x="9479" y="4807"/>
                  </a:cubicBezTo>
                  <a:cubicBezTo>
                    <a:pt x="9118" y="5044"/>
                    <a:pt x="8746" y="5281"/>
                    <a:pt x="8385" y="5518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4" y="5620"/>
                    <a:pt x="6805" y="5563"/>
                    <a:pt x="6545" y="5518"/>
                  </a:cubicBezTo>
                  <a:cubicBezTo>
                    <a:pt x="6015" y="5439"/>
                    <a:pt x="5507" y="5349"/>
                    <a:pt x="4977" y="5281"/>
                  </a:cubicBezTo>
                  <a:lnTo>
                    <a:pt x="4977" y="5281"/>
                  </a:lnTo>
                  <a:cubicBezTo>
                    <a:pt x="5225" y="5372"/>
                    <a:pt x="5473" y="5451"/>
                    <a:pt x="5733" y="5530"/>
                  </a:cubicBezTo>
                  <a:lnTo>
                    <a:pt x="6489" y="5744"/>
                  </a:lnTo>
                  <a:cubicBezTo>
                    <a:pt x="6748" y="5812"/>
                    <a:pt x="6997" y="5879"/>
                    <a:pt x="7256" y="5947"/>
                  </a:cubicBezTo>
                  <a:lnTo>
                    <a:pt x="7606" y="6060"/>
                  </a:lnTo>
                  <a:cubicBezTo>
                    <a:pt x="7324" y="6241"/>
                    <a:pt x="7042" y="6432"/>
                    <a:pt x="6771" y="6624"/>
                  </a:cubicBezTo>
                  <a:cubicBezTo>
                    <a:pt x="6466" y="6827"/>
                    <a:pt x="6173" y="7030"/>
                    <a:pt x="5879" y="7234"/>
                  </a:cubicBezTo>
                  <a:cubicBezTo>
                    <a:pt x="5778" y="7188"/>
                    <a:pt x="5688" y="7143"/>
                    <a:pt x="5586" y="7109"/>
                  </a:cubicBezTo>
                  <a:cubicBezTo>
                    <a:pt x="5372" y="7030"/>
                    <a:pt x="5146" y="6963"/>
                    <a:pt x="4932" y="6895"/>
                  </a:cubicBezTo>
                  <a:cubicBezTo>
                    <a:pt x="4706" y="6827"/>
                    <a:pt x="4480" y="6805"/>
                    <a:pt x="4255" y="6760"/>
                  </a:cubicBezTo>
                  <a:cubicBezTo>
                    <a:pt x="4018" y="6748"/>
                    <a:pt x="3792" y="6737"/>
                    <a:pt x="3566" y="6737"/>
                  </a:cubicBezTo>
                  <a:cubicBezTo>
                    <a:pt x="3792" y="6805"/>
                    <a:pt x="4006" y="6850"/>
                    <a:pt x="4221" y="6906"/>
                  </a:cubicBezTo>
                  <a:cubicBezTo>
                    <a:pt x="4435" y="6963"/>
                    <a:pt x="4650" y="7042"/>
                    <a:pt x="4864" y="7109"/>
                  </a:cubicBezTo>
                  <a:cubicBezTo>
                    <a:pt x="5078" y="7177"/>
                    <a:pt x="5270" y="7279"/>
                    <a:pt x="5485" y="7358"/>
                  </a:cubicBezTo>
                  <a:lnTo>
                    <a:pt x="5620" y="7414"/>
                  </a:lnTo>
                  <a:cubicBezTo>
                    <a:pt x="5485" y="7516"/>
                    <a:pt x="5338" y="7617"/>
                    <a:pt x="5214" y="7719"/>
                  </a:cubicBezTo>
                  <a:cubicBezTo>
                    <a:pt x="4774" y="8035"/>
                    <a:pt x="4379" y="8328"/>
                    <a:pt x="3995" y="8599"/>
                  </a:cubicBezTo>
                  <a:cubicBezTo>
                    <a:pt x="3995" y="8599"/>
                    <a:pt x="4006" y="8588"/>
                    <a:pt x="4006" y="8576"/>
                  </a:cubicBezTo>
                  <a:lnTo>
                    <a:pt x="4006" y="8565"/>
                  </a:lnTo>
                  <a:cubicBezTo>
                    <a:pt x="4006" y="8486"/>
                    <a:pt x="3950" y="8418"/>
                    <a:pt x="3882" y="8418"/>
                  </a:cubicBezTo>
                  <a:lnTo>
                    <a:pt x="3860" y="8418"/>
                  </a:lnTo>
                  <a:cubicBezTo>
                    <a:pt x="3510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4" y="8452"/>
                    <a:pt x="2415" y="8542"/>
                    <a:pt x="2765" y="8610"/>
                  </a:cubicBezTo>
                  <a:cubicBezTo>
                    <a:pt x="3070" y="8655"/>
                    <a:pt x="3386" y="8667"/>
                    <a:pt x="3690" y="8689"/>
                  </a:cubicBezTo>
                  <a:cubicBezTo>
                    <a:pt x="3690" y="8746"/>
                    <a:pt x="3679" y="8791"/>
                    <a:pt x="3668" y="8847"/>
                  </a:cubicBezTo>
                  <a:cubicBezTo>
                    <a:pt x="3250" y="9174"/>
                    <a:pt x="2855" y="9479"/>
                    <a:pt x="2494" y="9761"/>
                  </a:cubicBezTo>
                  <a:cubicBezTo>
                    <a:pt x="2111" y="10077"/>
                    <a:pt x="1749" y="10348"/>
                    <a:pt x="1456" y="10607"/>
                  </a:cubicBezTo>
                  <a:cubicBezTo>
                    <a:pt x="1163" y="10878"/>
                    <a:pt x="892" y="11115"/>
                    <a:pt x="677" y="11307"/>
                  </a:cubicBezTo>
                  <a:lnTo>
                    <a:pt x="0" y="11905"/>
                  </a:lnTo>
                  <a:lnTo>
                    <a:pt x="711" y="11341"/>
                  </a:lnTo>
                  <a:lnTo>
                    <a:pt x="1524" y="10698"/>
                  </a:lnTo>
                  <a:cubicBezTo>
                    <a:pt x="1828" y="10438"/>
                    <a:pt x="2201" y="10179"/>
                    <a:pt x="2596" y="9885"/>
                  </a:cubicBezTo>
                  <a:lnTo>
                    <a:pt x="3611" y="9129"/>
                  </a:lnTo>
                  <a:lnTo>
                    <a:pt x="3611" y="9129"/>
                  </a:lnTo>
                  <a:cubicBezTo>
                    <a:pt x="3510" y="9648"/>
                    <a:pt x="3453" y="10179"/>
                    <a:pt x="3420" y="10709"/>
                  </a:cubicBezTo>
                  <a:cubicBezTo>
                    <a:pt x="3623" y="10111"/>
                    <a:pt x="3792" y="9513"/>
                    <a:pt x="3927" y="8904"/>
                  </a:cubicBezTo>
                  <a:cubicBezTo>
                    <a:pt x="4367" y="8588"/>
                    <a:pt x="4841" y="8260"/>
                    <a:pt x="5327" y="7922"/>
                  </a:cubicBezTo>
                  <a:cubicBezTo>
                    <a:pt x="5507" y="7798"/>
                    <a:pt x="5688" y="7674"/>
                    <a:pt x="5868" y="7549"/>
                  </a:cubicBezTo>
                  <a:lnTo>
                    <a:pt x="5970" y="7595"/>
                  </a:lnTo>
                  <a:cubicBezTo>
                    <a:pt x="5755" y="8272"/>
                    <a:pt x="5586" y="8971"/>
                    <a:pt x="5451" y="9671"/>
                  </a:cubicBezTo>
                  <a:cubicBezTo>
                    <a:pt x="5767" y="8983"/>
                    <a:pt x="6037" y="8272"/>
                    <a:pt x="6263" y="7561"/>
                  </a:cubicBezTo>
                  <a:cubicBezTo>
                    <a:pt x="6286" y="7493"/>
                    <a:pt x="6252" y="7414"/>
                    <a:pt x="6195" y="7391"/>
                  </a:cubicBezTo>
                  <a:lnTo>
                    <a:pt x="6128" y="7358"/>
                  </a:lnTo>
                  <a:cubicBezTo>
                    <a:pt x="6376" y="7188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798" y="6353"/>
                    <a:pt x="7764" y="6511"/>
                    <a:pt x="7730" y="6658"/>
                  </a:cubicBezTo>
                  <a:cubicBezTo>
                    <a:pt x="7674" y="6872"/>
                    <a:pt x="7617" y="7076"/>
                    <a:pt x="7572" y="7301"/>
                  </a:cubicBezTo>
                  <a:cubicBezTo>
                    <a:pt x="7527" y="7516"/>
                    <a:pt x="7482" y="7741"/>
                    <a:pt x="7459" y="7967"/>
                  </a:cubicBezTo>
                  <a:cubicBezTo>
                    <a:pt x="7459" y="8080"/>
                    <a:pt x="7459" y="8193"/>
                    <a:pt x="7448" y="8306"/>
                  </a:cubicBezTo>
                  <a:cubicBezTo>
                    <a:pt x="7437" y="8418"/>
                    <a:pt x="7471" y="8531"/>
                    <a:pt x="7482" y="8633"/>
                  </a:cubicBezTo>
                  <a:lnTo>
                    <a:pt x="7516" y="8306"/>
                  </a:lnTo>
                  <a:cubicBezTo>
                    <a:pt x="7538" y="8193"/>
                    <a:pt x="7561" y="8091"/>
                    <a:pt x="7583" y="7990"/>
                  </a:cubicBezTo>
                  <a:cubicBezTo>
                    <a:pt x="7606" y="7888"/>
                    <a:pt x="7640" y="7775"/>
                    <a:pt x="7662" y="7674"/>
                  </a:cubicBezTo>
                  <a:lnTo>
                    <a:pt x="7764" y="7358"/>
                  </a:lnTo>
                  <a:cubicBezTo>
                    <a:pt x="7832" y="7143"/>
                    <a:pt x="7899" y="6940"/>
                    <a:pt x="7978" y="6726"/>
                  </a:cubicBezTo>
                  <a:cubicBezTo>
                    <a:pt x="8046" y="6511"/>
                    <a:pt x="8102" y="6308"/>
                    <a:pt x="8148" y="6083"/>
                  </a:cubicBezTo>
                  <a:cubicBezTo>
                    <a:pt x="8159" y="6060"/>
                    <a:pt x="8148" y="6026"/>
                    <a:pt x="8136" y="6004"/>
                  </a:cubicBezTo>
                  <a:lnTo>
                    <a:pt x="8520" y="5755"/>
                  </a:lnTo>
                  <a:lnTo>
                    <a:pt x="9411" y="5169"/>
                  </a:lnTo>
                  <a:lnTo>
                    <a:pt x="9411" y="5169"/>
                  </a:lnTo>
                  <a:cubicBezTo>
                    <a:pt x="9321" y="5846"/>
                    <a:pt x="9253" y="6534"/>
                    <a:pt x="9231" y="7222"/>
                  </a:cubicBezTo>
                  <a:cubicBezTo>
                    <a:pt x="9434" y="6489"/>
                    <a:pt x="9592" y="5733"/>
                    <a:pt x="9716" y="4965"/>
                  </a:cubicBezTo>
                  <a:cubicBezTo>
                    <a:pt x="10404" y="4514"/>
                    <a:pt x="11082" y="4063"/>
                    <a:pt x="11747" y="3634"/>
                  </a:cubicBezTo>
                  <a:lnTo>
                    <a:pt x="11770" y="3623"/>
                  </a:lnTo>
                  <a:lnTo>
                    <a:pt x="11770" y="3623"/>
                  </a:lnTo>
                  <a:cubicBezTo>
                    <a:pt x="11634" y="3950"/>
                    <a:pt x="11510" y="4277"/>
                    <a:pt x="11386" y="4604"/>
                  </a:cubicBezTo>
                  <a:cubicBezTo>
                    <a:pt x="11273" y="5022"/>
                    <a:pt x="11161" y="5439"/>
                    <a:pt x="11070" y="5857"/>
                  </a:cubicBezTo>
                  <a:cubicBezTo>
                    <a:pt x="11251" y="5473"/>
                    <a:pt x="11420" y="5078"/>
                    <a:pt x="11589" y="4672"/>
                  </a:cubicBezTo>
                  <a:cubicBezTo>
                    <a:pt x="11770" y="4300"/>
                    <a:pt x="11939" y="3905"/>
                    <a:pt x="12108" y="3521"/>
                  </a:cubicBezTo>
                  <a:cubicBezTo>
                    <a:pt x="12120" y="3487"/>
                    <a:pt x="12120" y="3442"/>
                    <a:pt x="12108" y="3408"/>
                  </a:cubicBezTo>
                  <a:cubicBezTo>
                    <a:pt x="13000" y="2833"/>
                    <a:pt x="13846" y="2280"/>
                    <a:pt x="14580" y="1806"/>
                  </a:cubicBezTo>
                  <a:cubicBezTo>
                    <a:pt x="16227" y="734"/>
                    <a:pt x="17321" y="1"/>
                    <a:pt x="17322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8"/>
            <p:cNvSpPr/>
            <p:nvPr/>
          </p:nvSpPr>
          <p:spPr>
            <a:xfrm>
              <a:off x="487202" y="69221"/>
              <a:ext cx="752535" cy="632346"/>
            </a:xfrm>
            <a:custGeom>
              <a:rect b="b" l="l" r="r" t="t"/>
              <a:pathLst>
                <a:path extrusionOk="0" h="18425" w="21927">
                  <a:moveTo>
                    <a:pt x="13816" y="1"/>
                  </a:moveTo>
                  <a:cubicBezTo>
                    <a:pt x="11532" y="1"/>
                    <a:pt x="9239" y="628"/>
                    <a:pt x="7178" y="1694"/>
                  </a:cubicBezTo>
                  <a:cubicBezTo>
                    <a:pt x="6444" y="2066"/>
                    <a:pt x="5745" y="2506"/>
                    <a:pt x="5068" y="2992"/>
                  </a:cubicBezTo>
                  <a:cubicBezTo>
                    <a:pt x="2788" y="4650"/>
                    <a:pt x="1231" y="6862"/>
                    <a:pt x="498" y="9593"/>
                  </a:cubicBezTo>
                  <a:cubicBezTo>
                    <a:pt x="1" y="11455"/>
                    <a:pt x="159" y="13057"/>
                    <a:pt x="554" y="15032"/>
                  </a:cubicBezTo>
                  <a:cubicBezTo>
                    <a:pt x="599" y="15224"/>
                    <a:pt x="655" y="15404"/>
                    <a:pt x="723" y="15585"/>
                  </a:cubicBezTo>
                  <a:cubicBezTo>
                    <a:pt x="1355" y="16770"/>
                    <a:pt x="1964" y="17221"/>
                    <a:pt x="2901" y="17661"/>
                  </a:cubicBezTo>
                  <a:cubicBezTo>
                    <a:pt x="4024" y="18196"/>
                    <a:pt x="5243" y="18425"/>
                    <a:pt x="6477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44" y="3623"/>
                    <a:pt x="20267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8"/>
            <p:cNvSpPr/>
            <p:nvPr/>
          </p:nvSpPr>
          <p:spPr>
            <a:xfrm>
              <a:off x="506181" y="84116"/>
              <a:ext cx="714577" cy="598678"/>
            </a:xfrm>
            <a:custGeom>
              <a:rect b="b" l="l" r="r" t="t"/>
              <a:pathLst>
                <a:path extrusionOk="0" h="17444" w="20821">
                  <a:moveTo>
                    <a:pt x="13258" y="1"/>
                  </a:moveTo>
                  <a:cubicBezTo>
                    <a:pt x="12420" y="1"/>
                    <a:pt x="11566" y="89"/>
                    <a:pt x="10710" y="267"/>
                  </a:cubicBezTo>
                  <a:cubicBezTo>
                    <a:pt x="9356" y="538"/>
                    <a:pt x="8047" y="1000"/>
                    <a:pt x="6828" y="1644"/>
                  </a:cubicBezTo>
                  <a:cubicBezTo>
                    <a:pt x="6117" y="2005"/>
                    <a:pt x="5429" y="2433"/>
                    <a:pt x="4785" y="2907"/>
                  </a:cubicBezTo>
                  <a:cubicBezTo>
                    <a:pt x="2608" y="4453"/>
                    <a:pt x="1039" y="6699"/>
                    <a:pt x="362" y="9283"/>
                  </a:cubicBezTo>
                  <a:cubicBezTo>
                    <a:pt x="80" y="10355"/>
                    <a:pt x="1" y="11483"/>
                    <a:pt x="125" y="12589"/>
                  </a:cubicBezTo>
                  <a:cubicBezTo>
                    <a:pt x="204" y="13492"/>
                    <a:pt x="306" y="14338"/>
                    <a:pt x="859" y="15083"/>
                  </a:cubicBezTo>
                  <a:cubicBezTo>
                    <a:pt x="1411" y="15828"/>
                    <a:pt x="1818" y="16268"/>
                    <a:pt x="2653" y="16663"/>
                  </a:cubicBezTo>
                  <a:cubicBezTo>
                    <a:pt x="3777" y="17188"/>
                    <a:pt x="5097" y="17443"/>
                    <a:pt x="6415" y="17443"/>
                  </a:cubicBezTo>
                  <a:cubicBezTo>
                    <a:pt x="7080" y="17443"/>
                    <a:pt x="7745" y="17378"/>
                    <a:pt x="8385" y="17250"/>
                  </a:cubicBezTo>
                  <a:cubicBezTo>
                    <a:pt x="9119" y="17092"/>
                    <a:pt x="9852" y="16866"/>
                    <a:pt x="10552" y="16572"/>
                  </a:cubicBezTo>
                  <a:cubicBezTo>
                    <a:pt x="14828" y="14801"/>
                    <a:pt x="17932" y="11788"/>
                    <a:pt x="19782" y="7624"/>
                  </a:cubicBezTo>
                  <a:cubicBezTo>
                    <a:pt x="20414" y="6214"/>
                    <a:pt x="20820" y="4589"/>
                    <a:pt x="20177" y="3110"/>
                  </a:cubicBezTo>
                  <a:cubicBezTo>
                    <a:pt x="19568" y="1689"/>
                    <a:pt x="18484" y="1170"/>
                    <a:pt x="17085" y="662"/>
                  </a:cubicBezTo>
                  <a:cubicBezTo>
                    <a:pt x="15892" y="225"/>
                    <a:pt x="14596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8"/>
            <p:cNvSpPr/>
            <p:nvPr/>
          </p:nvSpPr>
          <p:spPr>
            <a:xfrm>
              <a:off x="512015" y="138960"/>
              <a:ext cx="766434" cy="673530"/>
            </a:xfrm>
            <a:custGeom>
              <a:rect b="b" l="l" r="r" t="t"/>
              <a:pathLst>
                <a:path extrusionOk="0" h="19625" w="22332">
                  <a:moveTo>
                    <a:pt x="0" y="13553"/>
                  </a:moveTo>
                  <a:cubicBezTo>
                    <a:pt x="14" y="13578"/>
                    <a:pt x="28" y="13604"/>
                    <a:pt x="41" y="13629"/>
                  </a:cubicBezTo>
                  <a:lnTo>
                    <a:pt x="41" y="13629"/>
                  </a:lnTo>
                  <a:cubicBezTo>
                    <a:pt x="28" y="13603"/>
                    <a:pt x="14" y="13578"/>
                    <a:pt x="0" y="13553"/>
                  </a:cubicBezTo>
                  <a:close/>
                  <a:moveTo>
                    <a:pt x="19544" y="0"/>
                  </a:moveTo>
                  <a:lnTo>
                    <a:pt x="19544" y="0"/>
                  </a:lnTo>
                  <a:cubicBezTo>
                    <a:pt x="20921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4" y="16393"/>
                  </a:cubicBezTo>
                  <a:cubicBezTo>
                    <a:pt x="4520" y="16393"/>
                    <a:pt x="3301" y="16164"/>
                    <a:pt x="2178" y="15629"/>
                  </a:cubicBezTo>
                  <a:cubicBezTo>
                    <a:pt x="1251" y="15198"/>
                    <a:pt x="658" y="14757"/>
                    <a:pt x="41" y="13629"/>
                  </a:cubicBezTo>
                  <a:lnTo>
                    <a:pt x="41" y="13629"/>
                  </a:lnTo>
                  <a:cubicBezTo>
                    <a:pt x="567" y="14600"/>
                    <a:pt x="1047" y="15436"/>
                    <a:pt x="1817" y="16261"/>
                  </a:cubicBezTo>
                  <a:cubicBezTo>
                    <a:pt x="3510" y="18100"/>
                    <a:pt x="5947" y="19150"/>
                    <a:pt x="8384" y="19499"/>
                  </a:cubicBezTo>
                  <a:cubicBezTo>
                    <a:pt x="8970" y="19583"/>
                    <a:pt x="9551" y="19624"/>
                    <a:pt x="10125" y="19624"/>
                  </a:cubicBezTo>
                  <a:cubicBezTo>
                    <a:pt x="16491" y="19624"/>
                    <a:pt x="21920" y="14610"/>
                    <a:pt x="22230" y="8057"/>
                  </a:cubicBezTo>
                  <a:cubicBezTo>
                    <a:pt x="22332" y="6263"/>
                    <a:pt x="22072" y="4469"/>
                    <a:pt x="21463" y="2776"/>
                  </a:cubicBezTo>
                  <a:cubicBezTo>
                    <a:pt x="21090" y="1693"/>
                    <a:pt x="20425" y="723"/>
                    <a:pt x="19544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8"/>
            <p:cNvSpPr/>
            <p:nvPr/>
          </p:nvSpPr>
          <p:spPr>
            <a:xfrm>
              <a:off x="1236579" y="342649"/>
              <a:ext cx="17469" cy="34114"/>
            </a:xfrm>
            <a:custGeom>
              <a:rect b="b" l="l" r="r" t="t"/>
              <a:pathLst>
                <a:path extrusionOk="0" h="994" w="509">
                  <a:moveTo>
                    <a:pt x="170" y="1"/>
                  </a:moveTo>
                  <a:cubicBezTo>
                    <a:pt x="125" y="46"/>
                    <a:pt x="91" y="114"/>
                    <a:pt x="69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91" y="768"/>
                    <a:pt x="170" y="870"/>
                  </a:cubicBezTo>
                  <a:cubicBezTo>
                    <a:pt x="215" y="915"/>
                    <a:pt x="272" y="960"/>
                    <a:pt x="328" y="994"/>
                  </a:cubicBezTo>
                  <a:cubicBezTo>
                    <a:pt x="373" y="937"/>
                    <a:pt x="407" y="881"/>
                    <a:pt x="441" y="813"/>
                  </a:cubicBezTo>
                  <a:cubicBezTo>
                    <a:pt x="486" y="700"/>
                    <a:pt x="509" y="565"/>
                    <a:pt x="486" y="452"/>
                  </a:cubicBezTo>
                  <a:cubicBezTo>
                    <a:pt x="464" y="328"/>
                    <a:pt x="418" y="215"/>
                    <a:pt x="328" y="125"/>
                  </a:cubicBezTo>
                  <a:cubicBezTo>
                    <a:pt x="283" y="69"/>
                    <a:pt x="238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8"/>
            <p:cNvSpPr/>
            <p:nvPr/>
          </p:nvSpPr>
          <p:spPr>
            <a:xfrm>
              <a:off x="1237368" y="299303"/>
              <a:ext cx="17469" cy="24813"/>
            </a:xfrm>
            <a:custGeom>
              <a:rect b="b" l="l" r="r" t="t"/>
              <a:pathLst>
                <a:path extrusionOk="0" h="723" w="509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12" y="203"/>
                    <a:pt x="12" y="260"/>
                    <a:pt x="12" y="305"/>
                  </a:cubicBezTo>
                  <a:cubicBezTo>
                    <a:pt x="1" y="339"/>
                    <a:pt x="1" y="372"/>
                    <a:pt x="23" y="418"/>
                  </a:cubicBezTo>
                  <a:cubicBezTo>
                    <a:pt x="46" y="497"/>
                    <a:pt x="102" y="576"/>
                    <a:pt x="181" y="632"/>
                  </a:cubicBezTo>
                  <a:cubicBezTo>
                    <a:pt x="226" y="666"/>
                    <a:pt x="283" y="700"/>
                    <a:pt x="339" y="722"/>
                  </a:cubicBezTo>
                  <a:cubicBezTo>
                    <a:pt x="384" y="677"/>
                    <a:pt x="418" y="632"/>
                    <a:pt x="452" y="576"/>
                  </a:cubicBezTo>
                  <a:cubicBezTo>
                    <a:pt x="497" y="485"/>
                    <a:pt x="508" y="384"/>
                    <a:pt x="474" y="282"/>
                  </a:cubicBezTo>
                  <a:cubicBezTo>
                    <a:pt x="441" y="169"/>
                    <a:pt x="373" y="79"/>
                    <a:pt x="271" y="34"/>
                  </a:cubicBezTo>
                  <a:cubicBezTo>
                    <a:pt x="215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8"/>
            <p:cNvSpPr/>
            <p:nvPr/>
          </p:nvSpPr>
          <p:spPr>
            <a:xfrm>
              <a:off x="828411" y="777552"/>
              <a:ext cx="66238" cy="17091"/>
            </a:xfrm>
            <a:custGeom>
              <a:rect b="b" l="l" r="r" t="t"/>
              <a:pathLst>
                <a:path extrusionOk="0" h="498" w="1930">
                  <a:moveTo>
                    <a:pt x="328" y="1"/>
                  </a:moveTo>
                  <a:cubicBezTo>
                    <a:pt x="215" y="1"/>
                    <a:pt x="102" y="12"/>
                    <a:pt x="0" y="35"/>
                  </a:cubicBezTo>
                  <a:cubicBezTo>
                    <a:pt x="68" y="125"/>
                    <a:pt x="147" y="204"/>
                    <a:pt x="237" y="272"/>
                  </a:cubicBezTo>
                  <a:cubicBezTo>
                    <a:pt x="328" y="340"/>
                    <a:pt x="429" y="396"/>
                    <a:pt x="542" y="418"/>
                  </a:cubicBezTo>
                  <a:cubicBezTo>
                    <a:pt x="677" y="452"/>
                    <a:pt x="813" y="475"/>
                    <a:pt x="948" y="497"/>
                  </a:cubicBezTo>
                  <a:cubicBezTo>
                    <a:pt x="1185" y="486"/>
                    <a:pt x="1433" y="430"/>
                    <a:pt x="1648" y="328"/>
                  </a:cubicBezTo>
                  <a:cubicBezTo>
                    <a:pt x="1749" y="272"/>
                    <a:pt x="1840" y="215"/>
                    <a:pt x="1930" y="136"/>
                  </a:cubicBezTo>
                  <a:cubicBezTo>
                    <a:pt x="1817" y="91"/>
                    <a:pt x="1716" y="69"/>
                    <a:pt x="1603" y="57"/>
                  </a:cubicBezTo>
                  <a:cubicBezTo>
                    <a:pt x="1512" y="35"/>
                    <a:pt x="1400" y="35"/>
                    <a:pt x="1287" y="24"/>
                  </a:cubicBezTo>
                  <a:cubicBezTo>
                    <a:pt x="1185" y="12"/>
                    <a:pt x="1072" y="12"/>
                    <a:pt x="948" y="12"/>
                  </a:cubicBezTo>
                  <a:cubicBezTo>
                    <a:pt x="897" y="7"/>
                    <a:pt x="847" y="4"/>
                    <a:pt x="796" y="4"/>
                  </a:cubicBezTo>
                  <a:cubicBezTo>
                    <a:pt x="745" y="4"/>
                    <a:pt x="694" y="7"/>
                    <a:pt x="644" y="12"/>
                  </a:cubicBezTo>
                  <a:cubicBezTo>
                    <a:pt x="615" y="18"/>
                    <a:pt x="590" y="21"/>
                    <a:pt x="565" y="21"/>
                  </a:cubicBezTo>
                  <a:cubicBezTo>
                    <a:pt x="539" y="21"/>
                    <a:pt x="514" y="18"/>
                    <a:pt x="486" y="12"/>
                  </a:cubicBezTo>
                  <a:cubicBezTo>
                    <a:pt x="429" y="1"/>
                    <a:pt x="384" y="1"/>
                    <a:pt x="328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8"/>
            <p:cNvSpPr/>
            <p:nvPr/>
          </p:nvSpPr>
          <p:spPr>
            <a:xfrm>
              <a:off x="886515" y="758985"/>
              <a:ext cx="36825" cy="16680"/>
            </a:xfrm>
            <a:custGeom>
              <a:rect b="b" l="l" r="r" t="t"/>
              <a:pathLst>
                <a:path extrusionOk="0" h="486" w="1073">
                  <a:moveTo>
                    <a:pt x="542" y="0"/>
                  </a:moveTo>
                  <a:cubicBezTo>
                    <a:pt x="474" y="0"/>
                    <a:pt x="406" y="12"/>
                    <a:pt x="350" y="34"/>
                  </a:cubicBezTo>
                  <a:cubicBezTo>
                    <a:pt x="282" y="45"/>
                    <a:pt x="226" y="68"/>
                    <a:pt x="169" y="102"/>
                  </a:cubicBezTo>
                  <a:cubicBezTo>
                    <a:pt x="102" y="136"/>
                    <a:pt x="45" y="181"/>
                    <a:pt x="0" y="237"/>
                  </a:cubicBezTo>
                  <a:cubicBezTo>
                    <a:pt x="45" y="282"/>
                    <a:pt x="102" y="339"/>
                    <a:pt x="158" y="373"/>
                  </a:cubicBezTo>
                  <a:cubicBezTo>
                    <a:pt x="271" y="440"/>
                    <a:pt x="395" y="486"/>
                    <a:pt x="530" y="486"/>
                  </a:cubicBezTo>
                  <a:cubicBezTo>
                    <a:pt x="666" y="474"/>
                    <a:pt x="790" y="429"/>
                    <a:pt x="914" y="361"/>
                  </a:cubicBezTo>
                  <a:cubicBezTo>
                    <a:pt x="970" y="316"/>
                    <a:pt x="1027" y="271"/>
                    <a:pt x="1072" y="203"/>
                  </a:cubicBezTo>
                  <a:cubicBezTo>
                    <a:pt x="1016" y="158"/>
                    <a:pt x="959" y="113"/>
                    <a:pt x="903" y="79"/>
                  </a:cubicBezTo>
                  <a:cubicBezTo>
                    <a:pt x="790" y="23"/>
                    <a:pt x="666" y="0"/>
                    <a:pt x="542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8"/>
            <p:cNvSpPr/>
            <p:nvPr/>
          </p:nvSpPr>
          <p:spPr>
            <a:xfrm>
              <a:off x="591775" y="593219"/>
              <a:ext cx="48563" cy="17915"/>
            </a:xfrm>
            <a:custGeom>
              <a:rect b="b" l="l" r="r" t="t"/>
              <a:pathLst>
                <a:path extrusionOk="0" h="522" w="1415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30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8"/>
            <p:cNvSpPr/>
            <p:nvPr/>
          </p:nvSpPr>
          <p:spPr>
            <a:xfrm>
              <a:off x="807098" y="581310"/>
              <a:ext cx="31986" cy="27078"/>
            </a:xfrm>
            <a:custGeom>
              <a:rect b="b" l="l" r="r" t="t"/>
              <a:pathLst>
                <a:path extrusionOk="0" h="789" w="932">
                  <a:moveTo>
                    <a:pt x="579" y="1"/>
                  </a:moveTo>
                  <a:cubicBezTo>
                    <a:pt x="547" y="1"/>
                    <a:pt x="513" y="7"/>
                    <a:pt x="475" y="20"/>
                  </a:cubicBezTo>
                  <a:cubicBezTo>
                    <a:pt x="452" y="20"/>
                    <a:pt x="441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7" y="788"/>
                    <a:pt x="435" y="789"/>
                    <a:pt x="443" y="789"/>
                  </a:cubicBezTo>
                  <a:cubicBezTo>
                    <a:pt x="867" y="789"/>
                    <a:pt x="932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8"/>
            <p:cNvSpPr/>
            <p:nvPr/>
          </p:nvSpPr>
          <p:spPr>
            <a:xfrm>
              <a:off x="974408" y="520049"/>
              <a:ext cx="31060" cy="27525"/>
            </a:xfrm>
            <a:custGeom>
              <a:rect b="b" l="l" r="r" t="t"/>
              <a:pathLst>
                <a:path extrusionOk="0" h="802" w="905">
                  <a:moveTo>
                    <a:pt x="559" y="0"/>
                  </a:moveTo>
                  <a:cubicBezTo>
                    <a:pt x="527" y="0"/>
                    <a:pt x="491" y="7"/>
                    <a:pt x="452" y="23"/>
                  </a:cubicBezTo>
                  <a:cubicBezTo>
                    <a:pt x="429" y="34"/>
                    <a:pt x="418" y="34"/>
                    <a:pt x="395" y="45"/>
                  </a:cubicBezTo>
                  <a:cubicBezTo>
                    <a:pt x="113" y="192"/>
                    <a:pt x="1" y="779"/>
                    <a:pt x="418" y="801"/>
                  </a:cubicBezTo>
                  <a:cubicBezTo>
                    <a:pt x="424" y="801"/>
                    <a:pt x="429" y="802"/>
                    <a:pt x="434" y="802"/>
                  </a:cubicBezTo>
                  <a:cubicBezTo>
                    <a:pt x="863" y="802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8"/>
            <p:cNvSpPr/>
            <p:nvPr/>
          </p:nvSpPr>
          <p:spPr>
            <a:xfrm>
              <a:off x="760080" y="631108"/>
              <a:ext cx="40292" cy="22617"/>
            </a:xfrm>
            <a:custGeom>
              <a:rect b="b" l="l" r="r" t="t"/>
              <a:pathLst>
                <a:path extrusionOk="0" h="659" w="1174">
                  <a:moveTo>
                    <a:pt x="702" y="1"/>
                  </a:moveTo>
                  <a:cubicBezTo>
                    <a:pt x="379" y="1"/>
                    <a:pt x="0" y="427"/>
                    <a:pt x="344" y="612"/>
                  </a:cubicBezTo>
                  <a:cubicBezTo>
                    <a:pt x="355" y="612"/>
                    <a:pt x="378" y="623"/>
                    <a:pt x="389" y="634"/>
                  </a:cubicBezTo>
                  <a:cubicBezTo>
                    <a:pt x="432" y="651"/>
                    <a:pt x="479" y="658"/>
                    <a:pt x="529" y="658"/>
                  </a:cubicBezTo>
                  <a:cubicBezTo>
                    <a:pt x="819" y="658"/>
                    <a:pt x="1173" y="395"/>
                    <a:pt x="942" y="115"/>
                  </a:cubicBezTo>
                  <a:cubicBezTo>
                    <a:pt x="878" y="34"/>
                    <a:pt x="792" y="1"/>
                    <a:pt x="70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8"/>
            <p:cNvSpPr/>
            <p:nvPr/>
          </p:nvSpPr>
          <p:spPr>
            <a:xfrm>
              <a:off x="903160" y="524888"/>
              <a:ext cx="29138" cy="28142"/>
            </a:xfrm>
            <a:custGeom>
              <a:rect b="b" l="l" r="r" t="t"/>
              <a:pathLst>
                <a:path extrusionOk="0" h="820" w="849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56" y="819"/>
                    <a:pt x="448" y="819"/>
                  </a:cubicBezTo>
                  <a:cubicBezTo>
                    <a:pt x="499" y="819"/>
                    <a:pt x="553" y="799"/>
                    <a:pt x="610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9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8"/>
            <p:cNvSpPr/>
            <p:nvPr/>
          </p:nvSpPr>
          <p:spPr>
            <a:xfrm>
              <a:off x="583298" y="543489"/>
              <a:ext cx="39022" cy="21862"/>
            </a:xfrm>
            <a:custGeom>
              <a:rect b="b" l="l" r="r" t="t"/>
              <a:pathLst>
                <a:path extrusionOk="0" h="637" w="1137">
                  <a:moveTo>
                    <a:pt x="579" y="1"/>
                  </a:moveTo>
                  <a:cubicBezTo>
                    <a:pt x="304" y="1"/>
                    <a:pt x="1" y="207"/>
                    <a:pt x="169" y="491"/>
                  </a:cubicBezTo>
                  <a:cubicBezTo>
                    <a:pt x="235" y="595"/>
                    <a:pt x="338" y="636"/>
                    <a:pt x="447" y="636"/>
                  </a:cubicBezTo>
                  <a:cubicBezTo>
                    <a:pt x="764" y="636"/>
                    <a:pt x="1137" y="283"/>
                    <a:pt x="835" y="73"/>
                  </a:cubicBezTo>
                  <a:lnTo>
                    <a:pt x="789" y="50"/>
                  </a:lnTo>
                  <a:cubicBezTo>
                    <a:pt x="728" y="16"/>
                    <a:pt x="655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8"/>
            <p:cNvSpPr/>
            <p:nvPr/>
          </p:nvSpPr>
          <p:spPr>
            <a:xfrm>
              <a:off x="519360" y="423541"/>
              <a:ext cx="37203" cy="26118"/>
            </a:xfrm>
            <a:custGeom>
              <a:rect b="b" l="l" r="r" t="t"/>
              <a:pathLst>
                <a:path extrusionOk="0" h="761" w="1084">
                  <a:moveTo>
                    <a:pt x="656" y="1"/>
                  </a:moveTo>
                  <a:cubicBezTo>
                    <a:pt x="645" y="1"/>
                    <a:pt x="633" y="1"/>
                    <a:pt x="621" y="2"/>
                  </a:cubicBezTo>
                  <a:cubicBezTo>
                    <a:pt x="610" y="2"/>
                    <a:pt x="587" y="2"/>
                    <a:pt x="576" y="14"/>
                  </a:cubicBezTo>
                  <a:cubicBezTo>
                    <a:pt x="271" y="81"/>
                    <a:pt x="1" y="623"/>
                    <a:pt x="396" y="747"/>
                  </a:cubicBezTo>
                  <a:cubicBezTo>
                    <a:pt x="427" y="756"/>
                    <a:pt x="458" y="761"/>
                    <a:pt x="487" y="761"/>
                  </a:cubicBezTo>
                  <a:cubicBezTo>
                    <a:pt x="881" y="761"/>
                    <a:pt x="1084" y="1"/>
                    <a:pt x="65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8"/>
            <p:cNvSpPr/>
            <p:nvPr/>
          </p:nvSpPr>
          <p:spPr>
            <a:xfrm>
              <a:off x="1146180" y="179766"/>
              <a:ext cx="29996" cy="28417"/>
            </a:xfrm>
            <a:custGeom>
              <a:rect b="b" l="l" r="r" t="t"/>
              <a:pathLst>
                <a:path extrusionOk="0" h="828" w="874">
                  <a:moveTo>
                    <a:pt x="499" y="0"/>
                  </a:moveTo>
                  <a:cubicBezTo>
                    <a:pt x="459" y="0"/>
                    <a:pt x="415" y="10"/>
                    <a:pt x="367" y="30"/>
                  </a:cubicBezTo>
                  <a:cubicBezTo>
                    <a:pt x="0" y="190"/>
                    <a:pt x="221" y="827"/>
                    <a:pt x="507" y="827"/>
                  </a:cubicBezTo>
                  <a:cubicBezTo>
                    <a:pt x="564" y="827"/>
                    <a:pt x="624" y="801"/>
                    <a:pt x="683" y="741"/>
                  </a:cubicBezTo>
                  <a:cubicBezTo>
                    <a:pt x="694" y="730"/>
                    <a:pt x="705" y="718"/>
                    <a:pt x="705" y="696"/>
                  </a:cubicBezTo>
                  <a:cubicBezTo>
                    <a:pt x="874" y="488"/>
                    <a:pt x="790" y="0"/>
                    <a:pt x="4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8"/>
            <p:cNvSpPr/>
            <p:nvPr/>
          </p:nvSpPr>
          <p:spPr>
            <a:xfrm>
              <a:off x="649981" y="638075"/>
              <a:ext cx="30133" cy="26564"/>
            </a:xfrm>
            <a:custGeom>
              <a:rect b="b" l="l" r="r" t="t"/>
              <a:pathLst>
                <a:path extrusionOk="0" h="774" w="878">
                  <a:moveTo>
                    <a:pt x="435" y="0"/>
                  </a:moveTo>
                  <a:cubicBezTo>
                    <a:pt x="362" y="0"/>
                    <a:pt x="288" y="34"/>
                    <a:pt x="223" y="116"/>
                  </a:cubicBezTo>
                  <a:cubicBezTo>
                    <a:pt x="1" y="387"/>
                    <a:pt x="361" y="773"/>
                    <a:pt x="621" y="773"/>
                  </a:cubicBezTo>
                  <a:cubicBezTo>
                    <a:pt x="717" y="773"/>
                    <a:pt x="799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8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8"/>
            <p:cNvSpPr/>
            <p:nvPr/>
          </p:nvSpPr>
          <p:spPr>
            <a:xfrm>
              <a:off x="887442" y="599019"/>
              <a:ext cx="40292" cy="22548"/>
            </a:xfrm>
            <a:custGeom>
              <a:rect b="b" l="l" r="r" t="t"/>
              <a:pathLst>
                <a:path extrusionOk="0" h="657" w="1174">
                  <a:moveTo>
                    <a:pt x="639" y="0"/>
                  </a:moveTo>
                  <a:cubicBezTo>
                    <a:pt x="350" y="0"/>
                    <a:pt x="0" y="271"/>
                    <a:pt x="233" y="543"/>
                  </a:cubicBezTo>
                  <a:cubicBezTo>
                    <a:pt x="298" y="623"/>
                    <a:pt x="384" y="656"/>
                    <a:pt x="474" y="656"/>
                  </a:cubicBezTo>
                  <a:cubicBezTo>
                    <a:pt x="799" y="656"/>
                    <a:pt x="1173" y="223"/>
                    <a:pt x="819" y="46"/>
                  </a:cubicBezTo>
                  <a:cubicBezTo>
                    <a:pt x="808" y="35"/>
                    <a:pt x="785" y="24"/>
                    <a:pt x="774" y="24"/>
                  </a:cubicBezTo>
                  <a:cubicBezTo>
                    <a:pt x="733" y="8"/>
                    <a:pt x="687" y="0"/>
                    <a:pt x="6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8"/>
            <p:cNvSpPr/>
            <p:nvPr/>
          </p:nvSpPr>
          <p:spPr>
            <a:xfrm>
              <a:off x="528729" y="359397"/>
              <a:ext cx="40669" cy="22926"/>
            </a:xfrm>
            <a:custGeom>
              <a:rect b="b" l="l" r="r" t="t"/>
              <a:pathLst>
                <a:path extrusionOk="0" h="668" w="1185">
                  <a:moveTo>
                    <a:pt x="711" y="1"/>
                  </a:moveTo>
                  <a:cubicBezTo>
                    <a:pt x="382" y="1"/>
                    <a:pt x="0" y="467"/>
                    <a:pt x="371" y="630"/>
                  </a:cubicBezTo>
                  <a:cubicBezTo>
                    <a:pt x="382" y="641"/>
                    <a:pt x="405" y="641"/>
                    <a:pt x="416" y="653"/>
                  </a:cubicBezTo>
                  <a:cubicBezTo>
                    <a:pt x="451" y="663"/>
                    <a:pt x="488" y="668"/>
                    <a:pt x="527" y="668"/>
                  </a:cubicBezTo>
                  <a:cubicBezTo>
                    <a:pt x="824" y="668"/>
                    <a:pt x="1185" y="379"/>
                    <a:pt x="935" y="100"/>
                  </a:cubicBezTo>
                  <a:cubicBezTo>
                    <a:pt x="872" y="30"/>
                    <a:pt x="793" y="1"/>
                    <a:pt x="71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8"/>
            <p:cNvSpPr/>
            <p:nvPr/>
          </p:nvSpPr>
          <p:spPr>
            <a:xfrm>
              <a:off x="1134511" y="282280"/>
              <a:ext cx="36585" cy="21072"/>
            </a:xfrm>
            <a:custGeom>
              <a:rect b="b" l="l" r="r" t="t"/>
              <a:pathLst>
                <a:path extrusionOk="0" h="614" w="1066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3" y="614"/>
                  </a:cubicBezTo>
                  <a:cubicBezTo>
                    <a:pt x="736" y="614"/>
                    <a:pt x="1066" y="366"/>
                    <a:pt x="831" y="124"/>
                  </a:cubicBezTo>
                  <a:lnTo>
                    <a:pt x="786" y="90"/>
                  </a:lnTo>
                  <a:cubicBezTo>
                    <a:pt x="712" y="30"/>
                    <a:pt x="603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8"/>
            <p:cNvSpPr/>
            <p:nvPr/>
          </p:nvSpPr>
          <p:spPr>
            <a:xfrm>
              <a:off x="1169792" y="230594"/>
              <a:ext cx="29961" cy="22342"/>
            </a:xfrm>
            <a:custGeom>
              <a:rect b="b" l="l" r="r" t="t"/>
              <a:pathLst>
                <a:path extrusionOk="0" h="651" w="873">
                  <a:moveTo>
                    <a:pt x="310" y="1"/>
                  </a:moveTo>
                  <a:cubicBezTo>
                    <a:pt x="153" y="1"/>
                    <a:pt x="17" y="80"/>
                    <a:pt x="6" y="276"/>
                  </a:cubicBezTo>
                  <a:cubicBezTo>
                    <a:pt x="0" y="524"/>
                    <a:pt x="251" y="651"/>
                    <a:pt x="474" y="651"/>
                  </a:cubicBezTo>
                  <a:cubicBezTo>
                    <a:pt x="686" y="651"/>
                    <a:pt x="873" y="535"/>
                    <a:pt x="785" y="298"/>
                  </a:cubicBezTo>
                  <a:cubicBezTo>
                    <a:pt x="785" y="287"/>
                    <a:pt x="773" y="276"/>
                    <a:pt x="762" y="253"/>
                  </a:cubicBezTo>
                  <a:cubicBezTo>
                    <a:pt x="690" y="103"/>
                    <a:pt x="487" y="1"/>
                    <a:pt x="31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8"/>
            <p:cNvSpPr/>
            <p:nvPr/>
          </p:nvSpPr>
          <p:spPr>
            <a:xfrm>
              <a:off x="669818" y="587282"/>
              <a:ext cx="28623" cy="28074"/>
            </a:xfrm>
            <a:custGeom>
              <a:rect b="b" l="l" r="r" t="t"/>
              <a:pathLst>
                <a:path extrusionOk="0" h="818" w="834">
                  <a:moveTo>
                    <a:pt x="409" y="0"/>
                  </a:moveTo>
                  <a:cubicBezTo>
                    <a:pt x="361" y="0"/>
                    <a:pt x="309" y="19"/>
                    <a:pt x="254" y="61"/>
                  </a:cubicBezTo>
                  <a:cubicBezTo>
                    <a:pt x="232" y="61"/>
                    <a:pt x="221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5" y="0"/>
                    <a:pt x="4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8"/>
            <p:cNvSpPr/>
            <p:nvPr/>
          </p:nvSpPr>
          <p:spPr>
            <a:xfrm>
              <a:off x="1098029" y="170362"/>
              <a:ext cx="34938" cy="21141"/>
            </a:xfrm>
            <a:custGeom>
              <a:rect b="b" l="l" r="r" t="t"/>
              <a:pathLst>
                <a:path extrusionOk="0" h="616" w="1018">
                  <a:moveTo>
                    <a:pt x="583" y="0"/>
                  </a:moveTo>
                  <a:cubicBezTo>
                    <a:pt x="302" y="0"/>
                    <a:pt x="0" y="211"/>
                    <a:pt x="201" y="462"/>
                  </a:cubicBezTo>
                  <a:cubicBezTo>
                    <a:pt x="213" y="473"/>
                    <a:pt x="224" y="485"/>
                    <a:pt x="235" y="496"/>
                  </a:cubicBezTo>
                  <a:cubicBezTo>
                    <a:pt x="318" y="575"/>
                    <a:pt x="451" y="615"/>
                    <a:pt x="580" y="615"/>
                  </a:cubicBezTo>
                  <a:cubicBezTo>
                    <a:pt x="804" y="615"/>
                    <a:pt x="1018" y="494"/>
                    <a:pt x="946" y="236"/>
                  </a:cubicBezTo>
                  <a:cubicBezTo>
                    <a:pt x="897" y="68"/>
                    <a:pt x="744" y="0"/>
                    <a:pt x="5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8"/>
            <p:cNvSpPr/>
            <p:nvPr/>
          </p:nvSpPr>
          <p:spPr>
            <a:xfrm>
              <a:off x="1046789" y="483841"/>
              <a:ext cx="29172" cy="28005"/>
            </a:xfrm>
            <a:custGeom>
              <a:rect b="b" l="l" r="r" t="t"/>
              <a:pathLst>
                <a:path extrusionOk="0" h="816" w="850">
                  <a:moveTo>
                    <a:pt x="501" y="0"/>
                  </a:moveTo>
                  <a:cubicBezTo>
                    <a:pt x="469" y="0"/>
                    <a:pt x="434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4" y="728"/>
                    <a:pt x="645" y="716"/>
                  </a:cubicBezTo>
                  <a:cubicBezTo>
                    <a:pt x="850" y="512"/>
                    <a:pt x="813" y="0"/>
                    <a:pt x="5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8"/>
            <p:cNvSpPr/>
            <p:nvPr/>
          </p:nvSpPr>
          <p:spPr>
            <a:xfrm>
              <a:off x="964387" y="477321"/>
              <a:ext cx="35830" cy="21107"/>
            </a:xfrm>
            <a:custGeom>
              <a:rect b="b" l="l" r="r" t="t"/>
              <a:pathLst>
                <a:path extrusionOk="0" h="615" w="1044">
                  <a:moveTo>
                    <a:pt x="461" y="0"/>
                  </a:moveTo>
                  <a:cubicBezTo>
                    <a:pt x="227" y="0"/>
                    <a:pt x="1" y="128"/>
                    <a:pt x="89" y="387"/>
                  </a:cubicBezTo>
                  <a:cubicBezTo>
                    <a:pt x="141" y="549"/>
                    <a:pt x="287" y="614"/>
                    <a:pt x="441" y="614"/>
                  </a:cubicBezTo>
                  <a:cubicBezTo>
                    <a:pt x="729" y="614"/>
                    <a:pt x="1043" y="389"/>
                    <a:pt x="823" y="139"/>
                  </a:cubicBezTo>
                  <a:lnTo>
                    <a:pt x="789" y="105"/>
                  </a:lnTo>
                  <a:cubicBezTo>
                    <a:pt x="708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8"/>
            <p:cNvSpPr/>
            <p:nvPr/>
          </p:nvSpPr>
          <p:spPr>
            <a:xfrm>
              <a:off x="1068514" y="120084"/>
              <a:ext cx="31986" cy="27456"/>
            </a:xfrm>
            <a:custGeom>
              <a:rect b="b" l="l" r="r" t="t"/>
              <a:pathLst>
                <a:path extrusionOk="0" h="800" w="932">
                  <a:moveTo>
                    <a:pt x="578" y="0"/>
                  </a:moveTo>
                  <a:cubicBezTo>
                    <a:pt x="547" y="0"/>
                    <a:pt x="512" y="7"/>
                    <a:pt x="475" y="20"/>
                  </a:cubicBezTo>
                  <a:cubicBezTo>
                    <a:pt x="452" y="20"/>
                    <a:pt x="441" y="31"/>
                    <a:pt x="429" y="43"/>
                  </a:cubicBezTo>
                  <a:cubicBezTo>
                    <a:pt x="147" y="178"/>
                    <a:pt x="1" y="765"/>
                    <a:pt x="429" y="799"/>
                  </a:cubicBezTo>
                  <a:cubicBezTo>
                    <a:pt x="437" y="799"/>
                    <a:pt x="445" y="800"/>
                    <a:pt x="453" y="800"/>
                  </a:cubicBezTo>
                  <a:cubicBezTo>
                    <a:pt x="868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8"/>
            <p:cNvSpPr/>
            <p:nvPr/>
          </p:nvSpPr>
          <p:spPr>
            <a:xfrm>
              <a:off x="1148685" y="343850"/>
              <a:ext cx="31403" cy="27525"/>
            </a:xfrm>
            <a:custGeom>
              <a:rect b="b" l="l" r="r" t="t"/>
              <a:pathLst>
                <a:path extrusionOk="0" h="802" w="915">
                  <a:moveTo>
                    <a:pt x="561" y="0"/>
                  </a:moveTo>
                  <a:cubicBezTo>
                    <a:pt x="528" y="0"/>
                    <a:pt x="492" y="7"/>
                    <a:pt x="452" y="22"/>
                  </a:cubicBezTo>
                  <a:lnTo>
                    <a:pt x="407" y="45"/>
                  </a:lnTo>
                  <a:cubicBezTo>
                    <a:pt x="125" y="192"/>
                    <a:pt x="0" y="778"/>
                    <a:pt x="429" y="801"/>
                  </a:cubicBezTo>
                  <a:cubicBezTo>
                    <a:pt x="435" y="801"/>
                    <a:pt x="440" y="801"/>
                    <a:pt x="445" y="801"/>
                  </a:cubicBezTo>
                  <a:cubicBezTo>
                    <a:pt x="865" y="801"/>
                    <a:pt x="914" y="0"/>
                    <a:pt x="5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8"/>
            <p:cNvSpPr/>
            <p:nvPr/>
          </p:nvSpPr>
          <p:spPr>
            <a:xfrm>
              <a:off x="532058" y="521181"/>
              <a:ext cx="29927" cy="27628"/>
            </a:xfrm>
            <a:custGeom>
              <a:rect b="b" l="l" r="r" t="t"/>
              <a:pathLst>
                <a:path extrusionOk="0" h="805" w="872">
                  <a:moveTo>
                    <a:pt x="443" y="1"/>
                  </a:moveTo>
                  <a:cubicBezTo>
                    <a:pt x="12" y="1"/>
                    <a:pt x="1" y="805"/>
                    <a:pt x="343" y="805"/>
                  </a:cubicBezTo>
                  <a:cubicBezTo>
                    <a:pt x="377" y="805"/>
                    <a:pt x="414" y="797"/>
                    <a:pt x="454" y="779"/>
                  </a:cubicBezTo>
                  <a:cubicBezTo>
                    <a:pt x="477" y="768"/>
                    <a:pt x="488" y="757"/>
                    <a:pt x="499" y="757"/>
                  </a:cubicBezTo>
                  <a:cubicBezTo>
                    <a:pt x="770" y="599"/>
                    <a:pt x="872" y="1"/>
                    <a:pt x="44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8"/>
            <p:cNvSpPr/>
            <p:nvPr/>
          </p:nvSpPr>
          <p:spPr>
            <a:xfrm>
              <a:off x="1120680" y="134086"/>
              <a:ext cx="34938" cy="21175"/>
            </a:xfrm>
            <a:custGeom>
              <a:rect b="b" l="l" r="r" t="t"/>
              <a:pathLst>
                <a:path extrusionOk="0" h="617" w="1018">
                  <a:moveTo>
                    <a:pt x="438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17" y="548"/>
                    <a:pt x="270" y="616"/>
                    <a:pt x="431" y="616"/>
                  </a:cubicBezTo>
                  <a:cubicBezTo>
                    <a:pt x="712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83" y="120"/>
                  </a:cubicBezTo>
                  <a:cubicBezTo>
                    <a:pt x="700" y="41"/>
                    <a:pt x="567" y="1"/>
                    <a:pt x="43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8"/>
            <p:cNvSpPr/>
            <p:nvPr/>
          </p:nvSpPr>
          <p:spPr>
            <a:xfrm>
              <a:off x="1068720" y="427659"/>
              <a:ext cx="30236" cy="22033"/>
            </a:xfrm>
            <a:custGeom>
              <a:rect b="b" l="l" r="r" t="t"/>
              <a:pathLst>
                <a:path extrusionOk="0" h="642" w="881">
                  <a:moveTo>
                    <a:pt x="418" y="1"/>
                  </a:moveTo>
                  <a:cubicBezTo>
                    <a:pt x="198" y="1"/>
                    <a:pt x="0" y="119"/>
                    <a:pt x="96" y="356"/>
                  </a:cubicBezTo>
                  <a:cubicBezTo>
                    <a:pt x="96" y="367"/>
                    <a:pt x="107" y="379"/>
                    <a:pt x="119" y="401"/>
                  </a:cubicBezTo>
                  <a:cubicBezTo>
                    <a:pt x="196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80" y="119"/>
                    <a:pt x="638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8"/>
            <p:cNvSpPr/>
            <p:nvPr/>
          </p:nvSpPr>
          <p:spPr>
            <a:xfrm>
              <a:off x="612435" y="58308"/>
              <a:ext cx="288082" cy="233513"/>
            </a:xfrm>
            <a:custGeom>
              <a:rect b="b" l="l" r="r" t="t"/>
              <a:pathLst>
                <a:path extrusionOk="0" h="6804" w="8394">
                  <a:moveTo>
                    <a:pt x="5934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10" y="6803"/>
                  </a:cubicBezTo>
                  <a:cubicBezTo>
                    <a:pt x="5641" y="6803"/>
                    <a:pt x="5930" y="6750"/>
                    <a:pt x="6147" y="6638"/>
                  </a:cubicBezTo>
                  <a:lnTo>
                    <a:pt x="8042" y="2723"/>
                  </a:lnTo>
                  <a:cubicBezTo>
                    <a:pt x="8393" y="749"/>
                    <a:pt x="7332" y="1"/>
                    <a:pt x="5934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8"/>
            <p:cNvSpPr/>
            <p:nvPr/>
          </p:nvSpPr>
          <p:spPr>
            <a:xfrm>
              <a:off x="637489" y="50826"/>
              <a:ext cx="259494" cy="242574"/>
            </a:xfrm>
            <a:custGeom>
              <a:rect b="b" l="l" r="r" t="t"/>
              <a:pathLst>
                <a:path extrusionOk="0" h="7068" w="7561">
                  <a:moveTo>
                    <a:pt x="5139" y="0"/>
                  </a:moveTo>
                  <a:cubicBezTo>
                    <a:pt x="5062" y="0"/>
                    <a:pt x="4986" y="2"/>
                    <a:pt x="4909" y="7"/>
                  </a:cubicBezTo>
                  <a:cubicBezTo>
                    <a:pt x="4142" y="63"/>
                    <a:pt x="3397" y="255"/>
                    <a:pt x="2708" y="582"/>
                  </a:cubicBezTo>
                  <a:cubicBezTo>
                    <a:pt x="2020" y="898"/>
                    <a:pt x="1388" y="1338"/>
                    <a:pt x="869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52" y="2410"/>
                    <a:pt x="395" y="2501"/>
                    <a:pt x="361" y="2580"/>
                  </a:cubicBezTo>
                  <a:cubicBezTo>
                    <a:pt x="305" y="2670"/>
                    <a:pt x="271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79" y="4408"/>
                    <a:pt x="226" y="4791"/>
                    <a:pt x="452" y="5107"/>
                  </a:cubicBezTo>
                  <a:cubicBezTo>
                    <a:pt x="677" y="5423"/>
                    <a:pt x="948" y="5694"/>
                    <a:pt x="1253" y="5931"/>
                  </a:cubicBezTo>
                  <a:cubicBezTo>
                    <a:pt x="1840" y="6382"/>
                    <a:pt x="2528" y="6710"/>
                    <a:pt x="3250" y="6902"/>
                  </a:cubicBezTo>
                  <a:cubicBezTo>
                    <a:pt x="3600" y="6992"/>
                    <a:pt x="3972" y="7048"/>
                    <a:pt x="4345" y="7060"/>
                  </a:cubicBezTo>
                  <a:cubicBezTo>
                    <a:pt x="4400" y="7065"/>
                    <a:pt x="4456" y="7067"/>
                    <a:pt x="4512" y="7067"/>
                  </a:cubicBezTo>
                  <a:cubicBezTo>
                    <a:pt x="4819" y="7067"/>
                    <a:pt x="5130" y="6990"/>
                    <a:pt x="5417" y="6856"/>
                  </a:cubicBezTo>
                  <a:lnTo>
                    <a:pt x="5417" y="6856"/>
                  </a:lnTo>
                  <a:cubicBezTo>
                    <a:pt x="5176" y="6942"/>
                    <a:pt x="4930" y="6984"/>
                    <a:pt x="4683" y="6984"/>
                  </a:cubicBezTo>
                  <a:cubicBezTo>
                    <a:pt x="4570" y="6984"/>
                    <a:pt x="4458" y="6976"/>
                    <a:pt x="4345" y="6958"/>
                  </a:cubicBezTo>
                  <a:cubicBezTo>
                    <a:pt x="3984" y="6913"/>
                    <a:pt x="3634" y="6834"/>
                    <a:pt x="3295" y="6710"/>
                  </a:cubicBezTo>
                  <a:cubicBezTo>
                    <a:pt x="2618" y="6484"/>
                    <a:pt x="1998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85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80" y="2580"/>
                  </a:cubicBezTo>
                  <a:cubicBezTo>
                    <a:pt x="971" y="2433"/>
                    <a:pt x="1084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40" y="445"/>
                    <a:pt x="5244" y="445"/>
                  </a:cubicBezTo>
                  <a:cubicBezTo>
                    <a:pt x="5826" y="445"/>
                    <a:pt x="6409" y="589"/>
                    <a:pt x="6782" y="1000"/>
                  </a:cubicBezTo>
                  <a:cubicBezTo>
                    <a:pt x="6996" y="1248"/>
                    <a:pt x="7132" y="1553"/>
                    <a:pt x="7177" y="1880"/>
                  </a:cubicBezTo>
                  <a:cubicBezTo>
                    <a:pt x="7222" y="2219"/>
                    <a:pt x="7211" y="2568"/>
                    <a:pt x="7166" y="2918"/>
                  </a:cubicBezTo>
                  <a:lnTo>
                    <a:pt x="7166" y="2862"/>
                  </a:lnTo>
                  <a:cubicBezTo>
                    <a:pt x="6872" y="3528"/>
                    <a:pt x="6568" y="4182"/>
                    <a:pt x="6274" y="4848"/>
                  </a:cubicBezTo>
                  <a:cubicBezTo>
                    <a:pt x="5981" y="5514"/>
                    <a:pt x="5699" y="6179"/>
                    <a:pt x="5417" y="6856"/>
                  </a:cubicBezTo>
                  <a:cubicBezTo>
                    <a:pt x="5766" y="6224"/>
                    <a:pt x="6105" y="5570"/>
                    <a:pt x="6455" y="4938"/>
                  </a:cubicBezTo>
                  <a:cubicBezTo>
                    <a:pt x="6793" y="4295"/>
                    <a:pt x="7121" y="3652"/>
                    <a:pt x="7459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38" y="1824"/>
                  </a:cubicBezTo>
                  <a:cubicBezTo>
                    <a:pt x="7504" y="1417"/>
                    <a:pt x="7346" y="1034"/>
                    <a:pt x="7087" y="718"/>
                  </a:cubicBezTo>
                  <a:cubicBezTo>
                    <a:pt x="6805" y="424"/>
                    <a:pt x="6455" y="210"/>
                    <a:pt x="6060" y="108"/>
                  </a:cubicBezTo>
                  <a:cubicBezTo>
                    <a:pt x="5753" y="36"/>
                    <a:pt x="5446" y="0"/>
                    <a:pt x="51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8"/>
            <p:cNvSpPr/>
            <p:nvPr/>
          </p:nvSpPr>
          <p:spPr>
            <a:xfrm>
              <a:off x="521316" y="170774"/>
              <a:ext cx="321441" cy="242471"/>
            </a:xfrm>
            <a:custGeom>
              <a:rect b="b" l="l" r="r" t="t"/>
              <a:pathLst>
                <a:path extrusionOk="0" h="7065" w="9366">
                  <a:moveTo>
                    <a:pt x="5852" y="1"/>
                  </a:moveTo>
                  <a:cubicBezTo>
                    <a:pt x="5698" y="1"/>
                    <a:pt x="5537" y="17"/>
                    <a:pt x="5371" y="55"/>
                  </a:cubicBezTo>
                  <a:cubicBezTo>
                    <a:pt x="4186" y="326"/>
                    <a:pt x="3047" y="1003"/>
                    <a:pt x="2144" y="1770"/>
                  </a:cubicBezTo>
                  <a:cubicBezTo>
                    <a:pt x="1004" y="2763"/>
                    <a:pt x="0" y="4738"/>
                    <a:pt x="1106" y="6149"/>
                  </a:cubicBezTo>
                  <a:cubicBezTo>
                    <a:pt x="1648" y="6820"/>
                    <a:pt x="2449" y="7064"/>
                    <a:pt x="3282" y="7064"/>
                  </a:cubicBezTo>
                  <a:cubicBezTo>
                    <a:pt x="4129" y="7064"/>
                    <a:pt x="5010" y="6811"/>
                    <a:pt x="5687" y="6498"/>
                  </a:cubicBezTo>
                  <a:cubicBezTo>
                    <a:pt x="7459" y="5720"/>
                    <a:pt x="9366" y="3869"/>
                    <a:pt x="8237" y="1759"/>
                  </a:cubicBezTo>
                  <a:lnTo>
                    <a:pt x="7662" y="755"/>
                  </a:lnTo>
                  <a:cubicBezTo>
                    <a:pt x="7662" y="755"/>
                    <a:pt x="6900" y="1"/>
                    <a:pt x="585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8"/>
            <p:cNvSpPr/>
            <p:nvPr/>
          </p:nvSpPr>
          <p:spPr>
            <a:xfrm>
              <a:off x="533293" y="168338"/>
              <a:ext cx="287396" cy="252630"/>
            </a:xfrm>
            <a:custGeom>
              <a:rect b="b" l="l" r="r" t="t"/>
              <a:pathLst>
                <a:path extrusionOk="0" h="7361" w="8374">
                  <a:moveTo>
                    <a:pt x="5423" y="1"/>
                  </a:moveTo>
                  <a:cubicBezTo>
                    <a:pt x="5399" y="1"/>
                    <a:pt x="5374" y="1"/>
                    <a:pt x="5350" y="2"/>
                  </a:cubicBezTo>
                  <a:cubicBezTo>
                    <a:pt x="5225" y="13"/>
                    <a:pt x="5124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20" y="273"/>
                    <a:pt x="3883" y="374"/>
                  </a:cubicBezTo>
                  <a:cubicBezTo>
                    <a:pt x="3634" y="499"/>
                    <a:pt x="3341" y="589"/>
                    <a:pt x="3093" y="747"/>
                  </a:cubicBezTo>
                  <a:cubicBezTo>
                    <a:pt x="2833" y="905"/>
                    <a:pt x="2551" y="1040"/>
                    <a:pt x="2303" y="1232"/>
                  </a:cubicBezTo>
                  <a:cubicBezTo>
                    <a:pt x="2043" y="1435"/>
                    <a:pt x="1772" y="1604"/>
                    <a:pt x="1513" y="1830"/>
                  </a:cubicBezTo>
                  <a:cubicBezTo>
                    <a:pt x="1265" y="2078"/>
                    <a:pt x="1028" y="2338"/>
                    <a:pt x="825" y="2620"/>
                  </a:cubicBezTo>
                  <a:cubicBezTo>
                    <a:pt x="430" y="3207"/>
                    <a:pt x="102" y="3895"/>
                    <a:pt x="57" y="4685"/>
                  </a:cubicBezTo>
                  <a:cubicBezTo>
                    <a:pt x="1" y="5497"/>
                    <a:pt x="351" y="6276"/>
                    <a:pt x="994" y="6784"/>
                  </a:cubicBezTo>
                  <a:cubicBezTo>
                    <a:pt x="1553" y="7208"/>
                    <a:pt x="2237" y="7361"/>
                    <a:pt x="2888" y="7361"/>
                  </a:cubicBezTo>
                  <a:cubicBezTo>
                    <a:pt x="2999" y="7361"/>
                    <a:pt x="3109" y="7356"/>
                    <a:pt x="3217" y="7348"/>
                  </a:cubicBezTo>
                  <a:cubicBezTo>
                    <a:pt x="3939" y="7292"/>
                    <a:pt x="4650" y="7111"/>
                    <a:pt x="5316" y="6806"/>
                  </a:cubicBezTo>
                  <a:cubicBezTo>
                    <a:pt x="5474" y="6739"/>
                    <a:pt x="5620" y="6682"/>
                    <a:pt x="5778" y="6592"/>
                  </a:cubicBezTo>
                  <a:cubicBezTo>
                    <a:pt x="5925" y="6502"/>
                    <a:pt x="6083" y="6423"/>
                    <a:pt x="6230" y="6332"/>
                  </a:cubicBezTo>
                  <a:cubicBezTo>
                    <a:pt x="6501" y="6152"/>
                    <a:pt x="6771" y="5949"/>
                    <a:pt x="7008" y="5723"/>
                  </a:cubicBezTo>
                  <a:cubicBezTo>
                    <a:pt x="7471" y="5328"/>
                    <a:pt x="7843" y="4832"/>
                    <a:pt x="8103" y="4279"/>
                  </a:cubicBezTo>
                  <a:cubicBezTo>
                    <a:pt x="8317" y="3793"/>
                    <a:pt x="8374" y="3263"/>
                    <a:pt x="8283" y="2755"/>
                  </a:cubicBezTo>
                  <a:cubicBezTo>
                    <a:pt x="8216" y="2372"/>
                    <a:pt x="8058" y="1999"/>
                    <a:pt x="7843" y="1672"/>
                  </a:cubicBezTo>
                  <a:lnTo>
                    <a:pt x="7313" y="826"/>
                  </a:lnTo>
                  <a:lnTo>
                    <a:pt x="7313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94" y="5464"/>
                  </a:cubicBezTo>
                  <a:cubicBezTo>
                    <a:pt x="6546" y="5655"/>
                    <a:pt x="6297" y="5836"/>
                    <a:pt x="6027" y="5994"/>
                  </a:cubicBezTo>
                  <a:cubicBezTo>
                    <a:pt x="5880" y="6073"/>
                    <a:pt x="5744" y="6152"/>
                    <a:pt x="5598" y="6220"/>
                  </a:cubicBezTo>
                  <a:cubicBezTo>
                    <a:pt x="5451" y="6287"/>
                    <a:pt x="5282" y="6366"/>
                    <a:pt x="5146" y="6423"/>
                  </a:cubicBezTo>
                  <a:cubicBezTo>
                    <a:pt x="4526" y="6694"/>
                    <a:pt x="3860" y="6863"/>
                    <a:pt x="3183" y="6897"/>
                  </a:cubicBezTo>
                  <a:cubicBezTo>
                    <a:pt x="3105" y="6902"/>
                    <a:pt x="3026" y="6905"/>
                    <a:pt x="2947" y="6905"/>
                  </a:cubicBezTo>
                  <a:cubicBezTo>
                    <a:pt x="2347" y="6905"/>
                    <a:pt x="1748" y="6749"/>
                    <a:pt x="1299" y="6400"/>
                  </a:cubicBezTo>
                  <a:cubicBezTo>
                    <a:pt x="757" y="6005"/>
                    <a:pt x="463" y="5362"/>
                    <a:pt x="497" y="4696"/>
                  </a:cubicBezTo>
                  <a:cubicBezTo>
                    <a:pt x="520" y="4042"/>
                    <a:pt x="813" y="3399"/>
                    <a:pt x="1174" y="2857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898"/>
                    <a:pt x="2269" y="1717"/>
                    <a:pt x="2506" y="1514"/>
                  </a:cubicBezTo>
                  <a:cubicBezTo>
                    <a:pt x="2743" y="1322"/>
                    <a:pt x="3002" y="1187"/>
                    <a:pt x="3239" y="1018"/>
                  </a:cubicBezTo>
                  <a:cubicBezTo>
                    <a:pt x="3476" y="882"/>
                    <a:pt x="3725" y="747"/>
                    <a:pt x="3973" y="634"/>
                  </a:cubicBezTo>
                  <a:cubicBezTo>
                    <a:pt x="4210" y="521"/>
                    <a:pt x="4447" y="420"/>
                    <a:pt x="4695" y="352"/>
                  </a:cubicBezTo>
                  <a:lnTo>
                    <a:pt x="5045" y="228"/>
                  </a:lnTo>
                  <a:lnTo>
                    <a:pt x="5361" y="183"/>
                  </a:lnTo>
                  <a:cubicBezTo>
                    <a:pt x="5446" y="172"/>
                    <a:pt x="5531" y="167"/>
                    <a:pt x="5615" y="167"/>
                  </a:cubicBezTo>
                  <a:cubicBezTo>
                    <a:pt x="5902" y="167"/>
                    <a:pt x="6185" y="225"/>
                    <a:pt x="6455" y="329"/>
                  </a:cubicBezTo>
                  <a:cubicBezTo>
                    <a:pt x="6681" y="420"/>
                    <a:pt x="6895" y="532"/>
                    <a:pt x="7099" y="668"/>
                  </a:cubicBezTo>
                  <a:cubicBezTo>
                    <a:pt x="7234" y="758"/>
                    <a:pt x="7313" y="826"/>
                    <a:pt x="7313" y="826"/>
                  </a:cubicBezTo>
                  <a:cubicBezTo>
                    <a:pt x="7245" y="758"/>
                    <a:pt x="7189" y="702"/>
                    <a:pt x="7121" y="645"/>
                  </a:cubicBezTo>
                  <a:cubicBezTo>
                    <a:pt x="6929" y="487"/>
                    <a:pt x="6715" y="352"/>
                    <a:pt x="6489" y="250"/>
                  </a:cubicBezTo>
                  <a:cubicBezTo>
                    <a:pt x="6151" y="81"/>
                    <a:pt x="5792" y="1"/>
                    <a:pt x="5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8"/>
            <p:cNvSpPr/>
            <p:nvPr/>
          </p:nvSpPr>
          <p:spPr>
            <a:xfrm>
              <a:off x="739351" y="60367"/>
              <a:ext cx="375667" cy="224384"/>
            </a:xfrm>
            <a:custGeom>
              <a:rect b="b" l="l" r="r" t="t"/>
              <a:pathLst>
                <a:path extrusionOk="0" h="6538" w="10946">
                  <a:moveTo>
                    <a:pt x="5555" y="0"/>
                  </a:moveTo>
                  <a:cubicBezTo>
                    <a:pt x="5452" y="0"/>
                    <a:pt x="5353" y="4"/>
                    <a:pt x="5258" y="11"/>
                  </a:cubicBezTo>
                  <a:cubicBezTo>
                    <a:pt x="2900" y="203"/>
                    <a:pt x="0" y="3159"/>
                    <a:pt x="2088" y="5348"/>
                  </a:cubicBezTo>
                  <a:cubicBezTo>
                    <a:pt x="2876" y="6168"/>
                    <a:pt x="4429" y="6537"/>
                    <a:pt x="5923" y="6537"/>
                  </a:cubicBezTo>
                  <a:cubicBezTo>
                    <a:pt x="7122" y="6537"/>
                    <a:pt x="8284" y="6300"/>
                    <a:pt x="8982" y="5867"/>
                  </a:cubicBezTo>
                  <a:lnTo>
                    <a:pt x="9930" y="5089"/>
                  </a:lnTo>
                  <a:cubicBezTo>
                    <a:pt x="10946" y="4886"/>
                    <a:pt x="10088" y="2132"/>
                    <a:pt x="9693" y="1625"/>
                  </a:cubicBezTo>
                  <a:cubicBezTo>
                    <a:pt x="8834" y="608"/>
                    <a:pt x="6894" y="0"/>
                    <a:pt x="555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8"/>
            <p:cNvSpPr/>
            <p:nvPr/>
          </p:nvSpPr>
          <p:spPr>
            <a:xfrm>
              <a:off x="771474" y="53366"/>
              <a:ext cx="326898" cy="236259"/>
            </a:xfrm>
            <a:custGeom>
              <a:rect b="b" l="l" r="r" t="t"/>
              <a:pathLst>
                <a:path extrusionOk="0" h="6884" w="9525">
                  <a:moveTo>
                    <a:pt x="4300" y="1"/>
                  </a:moveTo>
                  <a:lnTo>
                    <a:pt x="4119" y="23"/>
                  </a:lnTo>
                  <a:cubicBezTo>
                    <a:pt x="3860" y="57"/>
                    <a:pt x="3600" y="113"/>
                    <a:pt x="3363" y="192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34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497" y="2652"/>
                  </a:cubicBezTo>
                  <a:cubicBezTo>
                    <a:pt x="1" y="3634"/>
                    <a:pt x="170" y="4830"/>
                    <a:pt x="948" y="5620"/>
                  </a:cubicBezTo>
                  <a:cubicBezTo>
                    <a:pt x="1310" y="5993"/>
                    <a:pt x="1750" y="6286"/>
                    <a:pt x="2246" y="6466"/>
                  </a:cubicBezTo>
                  <a:cubicBezTo>
                    <a:pt x="2720" y="6647"/>
                    <a:pt x="3217" y="6760"/>
                    <a:pt x="3713" y="6816"/>
                  </a:cubicBezTo>
                  <a:cubicBezTo>
                    <a:pt x="4059" y="6863"/>
                    <a:pt x="4411" y="6883"/>
                    <a:pt x="4760" y="6883"/>
                  </a:cubicBezTo>
                  <a:cubicBezTo>
                    <a:pt x="4912" y="6883"/>
                    <a:pt x="5064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80" y="6117"/>
                  </a:cubicBezTo>
                  <a:lnTo>
                    <a:pt x="8994" y="5293"/>
                  </a:lnTo>
                  <a:lnTo>
                    <a:pt x="8012" y="6026"/>
                  </a:lnTo>
                  <a:cubicBezTo>
                    <a:pt x="7584" y="6252"/>
                    <a:pt x="7121" y="6399"/>
                    <a:pt x="6647" y="6466"/>
                  </a:cubicBezTo>
                  <a:cubicBezTo>
                    <a:pt x="6162" y="6545"/>
                    <a:pt x="5677" y="6591"/>
                    <a:pt x="5191" y="6591"/>
                  </a:cubicBezTo>
                  <a:cubicBezTo>
                    <a:pt x="5161" y="6591"/>
                    <a:pt x="5131" y="6591"/>
                    <a:pt x="5101" y="6591"/>
                  </a:cubicBezTo>
                  <a:cubicBezTo>
                    <a:pt x="4173" y="6591"/>
                    <a:pt x="3256" y="6422"/>
                    <a:pt x="2382" y="6094"/>
                  </a:cubicBezTo>
                  <a:cubicBezTo>
                    <a:pt x="1953" y="5925"/>
                    <a:pt x="1569" y="5665"/>
                    <a:pt x="1253" y="5338"/>
                  </a:cubicBezTo>
                  <a:cubicBezTo>
                    <a:pt x="948" y="4999"/>
                    <a:pt x="745" y="4593"/>
                    <a:pt x="678" y="4142"/>
                  </a:cubicBezTo>
                  <a:cubicBezTo>
                    <a:pt x="621" y="3702"/>
                    <a:pt x="712" y="3250"/>
                    <a:pt x="915" y="2844"/>
                  </a:cubicBezTo>
                  <a:cubicBezTo>
                    <a:pt x="1118" y="2427"/>
                    <a:pt x="1389" y="2054"/>
                    <a:pt x="1727" y="1738"/>
                  </a:cubicBezTo>
                  <a:cubicBezTo>
                    <a:pt x="2054" y="1400"/>
                    <a:pt x="2438" y="1118"/>
                    <a:pt x="2856" y="903"/>
                  </a:cubicBezTo>
                  <a:cubicBezTo>
                    <a:pt x="3059" y="791"/>
                    <a:pt x="3273" y="700"/>
                    <a:pt x="3499" y="610"/>
                  </a:cubicBezTo>
                  <a:cubicBezTo>
                    <a:pt x="3713" y="542"/>
                    <a:pt x="3939" y="486"/>
                    <a:pt x="4164" y="452"/>
                  </a:cubicBezTo>
                  <a:lnTo>
                    <a:pt x="4356" y="418"/>
                  </a:lnTo>
                  <a:lnTo>
                    <a:pt x="4864" y="418"/>
                  </a:lnTo>
                  <a:cubicBezTo>
                    <a:pt x="5090" y="452"/>
                    <a:pt x="5338" y="452"/>
                    <a:pt x="5564" y="508"/>
                  </a:cubicBezTo>
                  <a:cubicBezTo>
                    <a:pt x="5801" y="542"/>
                    <a:pt x="6038" y="587"/>
                    <a:pt x="6275" y="655"/>
                  </a:cubicBezTo>
                  <a:cubicBezTo>
                    <a:pt x="6500" y="712"/>
                    <a:pt x="6726" y="779"/>
                    <a:pt x="6952" y="869"/>
                  </a:cubicBezTo>
                  <a:cubicBezTo>
                    <a:pt x="7392" y="1027"/>
                    <a:pt x="7809" y="1242"/>
                    <a:pt x="8204" y="1513"/>
                  </a:cubicBezTo>
                  <a:cubicBezTo>
                    <a:pt x="8294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33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97" y="3081"/>
                    <a:pt x="9321" y="3555"/>
                    <a:pt x="9389" y="4029"/>
                  </a:cubicBezTo>
                  <a:cubicBezTo>
                    <a:pt x="9434" y="4266"/>
                    <a:pt x="9434" y="4514"/>
                    <a:pt x="9400" y="4751"/>
                  </a:cubicBezTo>
                  <a:cubicBezTo>
                    <a:pt x="9378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14"/>
                    <a:pt x="9524" y="4266"/>
                    <a:pt x="9502" y="4018"/>
                  </a:cubicBezTo>
                  <a:cubicBezTo>
                    <a:pt x="9468" y="3521"/>
                    <a:pt x="9378" y="3036"/>
                    <a:pt x="9220" y="2562"/>
                  </a:cubicBezTo>
                  <a:cubicBezTo>
                    <a:pt x="9152" y="2314"/>
                    <a:pt x="9051" y="2077"/>
                    <a:pt x="8926" y="1851"/>
                  </a:cubicBezTo>
                  <a:lnTo>
                    <a:pt x="8870" y="1761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47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39"/>
                    <a:pt x="6376" y="271"/>
                  </a:cubicBezTo>
                  <a:cubicBezTo>
                    <a:pt x="6139" y="204"/>
                    <a:pt x="5891" y="136"/>
                    <a:pt x="5643" y="91"/>
                  </a:cubicBezTo>
                  <a:cubicBezTo>
                    <a:pt x="5406" y="46"/>
                    <a:pt x="5146" y="34"/>
                    <a:pt x="489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8"/>
            <p:cNvSpPr/>
            <p:nvPr/>
          </p:nvSpPr>
          <p:spPr>
            <a:xfrm>
              <a:off x="544139" y="187728"/>
              <a:ext cx="335238" cy="369695"/>
            </a:xfrm>
            <a:custGeom>
              <a:rect b="b" l="l" r="r" t="t"/>
              <a:pathLst>
                <a:path extrusionOk="0" h="10772" w="9768">
                  <a:moveTo>
                    <a:pt x="6867" y="1"/>
                  </a:moveTo>
                  <a:cubicBezTo>
                    <a:pt x="6861" y="1"/>
                    <a:pt x="6856" y="1"/>
                    <a:pt x="6850" y="1"/>
                  </a:cubicBezTo>
                  <a:cubicBezTo>
                    <a:pt x="5282" y="80"/>
                    <a:pt x="3431" y="1130"/>
                    <a:pt x="2291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33" y="8871"/>
                    <a:pt x="1829" y="9852"/>
                  </a:cubicBezTo>
                  <a:cubicBezTo>
                    <a:pt x="2580" y="10454"/>
                    <a:pt x="3822" y="10771"/>
                    <a:pt x="5096" y="10771"/>
                  </a:cubicBezTo>
                  <a:cubicBezTo>
                    <a:pt x="7380" y="10771"/>
                    <a:pt x="9767" y="9752"/>
                    <a:pt x="9615" y="7528"/>
                  </a:cubicBezTo>
                  <a:lnTo>
                    <a:pt x="9118" y="6806"/>
                  </a:lnTo>
                  <a:cubicBezTo>
                    <a:pt x="8883" y="5683"/>
                    <a:pt x="7999" y="1"/>
                    <a:pt x="686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8"/>
            <p:cNvSpPr/>
            <p:nvPr/>
          </p:nvSpPr>
          <p:spPr>
            <a:xfrm>
              <a:off x="542594" y="181928"/>
              <a:ext cx="335032" cy="381673"/>
            </a:xfrm>
            <a:custGeom>
              <a:rect b="b" l="l" r="r" t="t"/>
              <a:pathLst>
                <a:path extrusionOk="0" h="11121" w="9762">
                  <a:moveTo>
                    <a:pt x="6868" y="1"/>
                  </a:moveTo>
                  <a:cubicBezTo>
                    <a:pt x="6832" y="1"/>
                    <a:pt x="6796" y="4"/>
                    <a:pt x="6760" y="12"/>
                  </a:cubicBezTo>
                  <a:lnTo>
                    <a:pt x="6523" y="35"/>
                  </a:lnTo>
                  <a:cubicBezTo>
                    <a:pt x="6354" y="46"/>
                    <a:pt x="6196" y="80"/>
                    <a:pt x="6026" y="125"/>
                  </a:cubicBezTo>
                  <a:cubicBezTo>
                    <a:pt x="5868" y="159"/>
                    <a:pt x="5699" y="193"/>
                    <a:pt x="5541" y="249"/>
                  </a:cubicBezTo>
                  <a:cubicBezTo>
                    <a:pt x="5225" y="351"/>
                    <a:pt x="4921" y="475"/>
                    <a:pt x="4627" y="622"/>
                  </a:cubicBezTo>
                  <a:cubicBezTo>
                    <a:pt x="4322" y="768"/>
                    <a:pt x="4040" y="926"/>
                    <a:pt x="3758" y="1096"/>
                  </a:cubicBezTo>
                  <a:cubicBezTo>
                    <a:pt x="3476" y="1276"/>
                    <a:pt x="3217" y="1479"/>
                    <a:pt x="2968" y="1694"/>
                  </a:cubicBezTo>
                  <a:cubicBezTo>
                    <a:pt x="2449" y="2089"/>
                    <a:pt x="2009" y="2630"/>
                    <a:pt x="1614" y="3115"/>
                  </a:cubicBezTo>
                  <a:cubicBezTo>
                    <a:pt x="1400" y="3375"/>
                    <a:pt x="1208" y="3646"/>
                    <a:pt x="1050" y="3928"/>
                  </a:cubicBezTo>
                  <a:cubicBezTo>
                    <a:pt x="870" y="4210"/>
                    <a:pt x="712" y="4503"/>
                    <a:pt x="587" y="4819"/>
                  </a:cubicBezTo>
                  <a:cubicBezTo>
                    <a:pt x="452" y="5113"/>
                    <a:pt x="339" y="5429"/>
                    <a:pt x="260" y="5745"/>
                  </a:cubicBezTo>
                  <a:lnTo>
                    <a:pt x="125" y="6230"/>
                  </a:lnTo>
                  <a:cubicBezTo>
                    <a:pt x="80" y="6433"/>
                    <a:pt x="80" y="6557"/>
                    <a:pt x="57" y="6726"/>
                  </a:cubicBezTo>
                  <a:cubicBezTo>
                    <a:pt x="1" y="7415"/>
                    <a:pt x="159" y="8103"/>
                    <a:pt x="497" y="8712"/>
                  </a:cubicBezTo>
                  <a:cubicBezTo>
                    <a:pt x="824" y="9299"/>
                    <a:pt x="1276" y="9818"/>
                    <a:pt x="1806" y="10236"/>
                  </a:cubicBezTo>
                  <a:cubicBezTo>
                    <a:pt x="2359" y="10619"/>
                    <a:pt x="2991" y="10879"/>
                    <a:pt x="3657" y="10992"/>
                  </a:cubicBezTo>
                  <a:cubicBezTo>
                    <a:pt x="4105" y="11078"/>
                    <a:pt x="4559" y="11120"/>
                    <a:pt x="5012" y="11120"/>
                  </a:cubicBezTo>
                  <a:cubicBezTo>
                    <a:pt x="5870" y="11120"/>
                    <a:pt x="6726" y="10967"/>
                    <a:pt x="7538" y="10664"/>
                  </a:cubicBezTo>
                  <a:cubicBezTo>
                    <a:pt x="8170" y="10439"/>
                    <a:pt x="8723" y="10055"/>
                    <a:pt x="9152" y="9547"/>
                  </a:cubicBezTo>
                  <a:cubicBezTo>
                    <a:pt x="9570" y="9028"/>
                    <a:pt x="9761" y="8363"/>
                    <a:pt x="9682" y="7697"/>
                  </a:cubicBezTo>
                  <a:lnTo>
                    <a:pt x="9682" y="7685"/>
                  </a:lnTo>
                  <a:lnTo>
                    <a:pt x="9163" y="6975"/>
                  </a:lnTo>
                  <a:lnTo>
                    <a:pt x="9626" y="7708"/>
                  </a:lnTo>
                  <a:lnTo>
                    <a:pt x="9626" y="7697"/>
                  </a:lnTo>
                  <a:lnTo>
                    <a:pt x="9626" y="7697"/>
                  </a:lnTo>
                  <a:cubicBezTo>
                    <a:pt x="9649" y="8329"/>
                    <a:pt x="9434" y="8949"/>
                    <a:pt x="9017" y="9423"/>
                  </a:cubicBezTo>
                  <a:cubicBezTo>
                    <a:pt x="8577" y="9875"/>
                    <a:pt x="8046" y="10213"/>
                    <a:pt x="7448" y="10405"/>
                  </a:cubicBezTo>
                  <a:cubicBezTo>
                    <a:pt x="6727" y="10641"/>
                    <a:pt x="5978" y="10760"/>
                    <a:pt x="5229" y="10760"/>
                  </a:cubicBezTo>
                  <a:cubicBezTo>
                    <a:pt x="4724" y="10760"/>
                    <a:pt x="4220" y="10706"/>
                    <a:pt x="3724" y="10597"/>
                  </a:cubicBezTo>
                  <a:cubicBezTo>
                    <a:pt x="3126" y="10461"/>
                    <a:pt x="2528" y="10270"/>
                    <a:pt x="2043" y="9897"/>
                  </a:cubicBezTo>
                  <a:cubicBezTo>
                    <a:pt x="1569" y="9513"/>
                    <a:pt x="1174" y="9040"/>
                    <a:pt x="881" y="8509"/>
                  </a:cubicBezTo>
                  <a:cubicBezTo>
                    <a:pt x="587" y="7979"/>
                    <a:pt x="463" y="7381"/>
                    <a:pt x="508" y="6783"/>
                  </a:cubicBezTo>
                  <a:cubicBezTo>
                    <a:pt x="531" y="6636"/>
                    <a:pt x="554" y="6433"/>
                    <a:pt x="576" y="6331"/>
                  </a:cubicBezTo>
                  <a:lnTo>
                    <a:pt x="712" y="5880"/>
                  </a:lnTo>
                  <a:cubicBezTo>
                    <a:pt x="779" y="5575"/>
                    <a:pt x="881" y="5282"/>
                    <a:pt x="1016" y="5000"/>
                  </a:cubicBezTo>
                  <a:cubicBezTo>
                    <a:pt x="1129" y="4706"/>
                    <a:pt x="1264" y="4436"/>
                    <a:pt x="1434" y="4165"/>
                  </a:cubicBezTo>
                  <a:cubicBezTo>
                    <a:pt x="1592" y="3894"/>
                    <a:pt x="1772" y="3646"/>
                    <a:pt x="1964" y="3397"/>
                  </a:cubicBezTo>
                  <a:cubicBezTo>
                    <a:pt x="2370" y="2890"/>
                    <a:pt x="2743" y="2416"/>
                    <a:pt x="3239" y="2021"/>
                  </a:cubicBezTo>
                  <a:cubicBezTo>
                    <a:pt x="3476" y="1818"/>
                    <a:pt x="3724" y="1626"/>
                    <a:pt x="3984" y="1457"/>
                  </a:cubicBezTo>
                  <a:cubicBezTo>
                    <a:pt x="4255" y="1287"/>
                    <a:pt x="4526" y="1129"/>
                    <a:pt x="4796" y="983"/>
                  </a:cubicBezTo>
                  <a:cubicBezTo>
                    <a:pt x="5079" y="847"/>
                    <a:pt x="5372" y="723"/>
                    <a:pt x="5665" y="622"/>
                  </a:cubicBezTo>
                  <a:cubicBezTo>
                    <a:pt x="5812" y="565"/>
                    <a:pt x="5959" y="531"/>
                    <a:pt x="6105" y="497"/>
                  </a:cubicBezTo>
                  <a:lnTo>
                    <a:pt x="6320" y="430"/>
                  </a:lnTo>
                  <a:lnTo>
                    <a:pt x="6557" y="396"/>
                  </a:lnTo>
                  <a:cubicBezTo>
                    <a:pt x="6679" y="387"/>
                    <a:pt x="6828" y="351"/>
                    <a:pt x="6911" y="351"/>
                  </a:cubicBezTo>
                  <a:cubicBezTo>
                    <a:pt x="6935" y="351"/>
                    <a:pt x="6953" y="354"/>
                    <a:pt x="6963" y="362"/>
                  </a:cubicBezTo>
                  <a:cubicBezTo>
                    <a:pt x="7076" y="407"/>
                    <a:pt x="7177" y="497"/>
                    <a:pt x="7245" y="599"/>
                  </a:cubicBezTo>
                  <a:cubicBezTo>
                    <a:pt x="7426" y="847"/>
                    <a:pt x="7572" y="1118"/>
                    <a:pt x="7685" y="1411"/>
                  </a:cubicBezTo>
                  <a:cubicBezTo>
                    <a:pt x="7911" y="1998"/>
                    <a:pt x="8114" y="2608"/>
                    <a:pt x="8272" y="3228"/>
                  </a:cubicBezTo>
                  <a:cubicBezTo>
                    <a:pt x="8622" y="4458"/>
                    <a:pt x="8881" y="5722"/>
                    <a:pt x="9163" y="6975"/>
                  </a:cubicBezTo>
                  <a:cubicBezTo>
                    <a:pt x="8972" y="5699"/>
                    <a:pt x="8768" y="4436"/>
                    <a:pt x="8486" y="3172"/>
                  </a:cubicBezTo>
                  <a:cubicBezTo>
                    <a:pt x="8351" y="2540"/>
                    <a:pt x="8170" y="1908"/>
                    <a:pt x="7956" y="1299"/>
                  </a:cubicBezTo>
                  <a:cubicBezTo>
                    <a:pt x="7843" y="983"/>
                    <a:pt x="7696" y="678"/>
                    <a:pt x="7516" y="396"/>
                  </a:cubicBezTo>
                  <a:cubicBezTo>
                    <a:pt x="7403" y="238"/>
                    <a:pt x="7256" y="103"/>
                    <a:pt x="7065" y="35"/>
                  </a:cubicBezTo>
                  <a:cubicBezTo>
                    <a:pt x="6999" y="13"/>
                    <a:pt x="6933" y="1"/>
                    <a:pt x="68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8"/>
            <p:cNvSpPr/>
            <p:nvPr/>
          </p:nvSpPr>
          <p:spPr>
            <a:xfrm>
              <a:off x="616554" y="196377"/>
              <a:ext cx="328442" cy="404152"/>
            </a:xfrm>
            <a:custGeom>
              <a:rect b="b" l="l" r="r" t="t"/>
              <a:pathLst>
                <a:path extrusionOk="0" h="11776" w="9570">
                  <a:moveTo>
                    <a:pt x="4839" y="0"/>
                  </a:moveTo>
                  <a:cubicBezTo>
                    <a:pt x="4386" y="0"/>
                    <a:pt x="3910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2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62" y="9702"/>
                  </a:cubicBezTo>
                  <a:cubicBezTo>
                    <a:pt x="9435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55" y="2503"/>
                    <a:pt x="6749" y="1273"/>
                  </a:cubicBezTo>
                  <a:cubicBezTo>
                    <a:pt x="6074" y="485"/>
                    <a:pt x="5480" y="0"/>
                    <a:pt x="483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8"/>
            <p:cNvSpPr/>
            <p:nvPr/>
          </p:nvSpPr>
          <p:spPr>
            <a:xfrm>
              <a:off x="620844" y="191195"/>
              <a:ext cx="323775" cy="412698"/>
            </a:xfrm>
            <a:custGeom>
              <a:rect b="b" l="l" r="r" t="t"/>
              <a:pathLst>
                <a:path extrusionOk="0" h="12025" w="9434">
                  <a:moveTo>
                    <a:pt x="9434" y="7889"/>
                  </a:moveTo>
                  <a:cubicBezTo>
                    <a:pt x="9434" y="7889"/>
                    <a:pt x="9423" y="8010"/>
                    <a:pt x="9422" y="8262"/>
                  </a:cubicBezTo>
                  <a:lnTo>
                    <a:pt x="9422" y="8262"/>
                  </a:lnTo>
                  <a:cubicBezTo>
                    <a:pt x="9434" y="8025"/>
                    <a:pt x="9434" y="7890"/>
                    <a:pt x="9434" y="7889"/>
                  </a:cubicBezTo>
                  <a:close/>
                  <a:moveTo>
                    <a:pt x="9422" y="8262"/>
                  </a:moveTo>
                  <a:cubicBezTo>
                    <a:pt x="9422" y="8262"/>
                    <a:pt x="9422" y="8262"/>
                    <a:pt x="9422" y="8262"/>
                  </a:cubicBezTo>
                  <a:cubicBezTo>
                    <a:pt x="9422" y="8266"/>
                    <a:pt x="9422" y="8270"/>
                    <a:pt x="9422" y="8274"/>
                  </a:cubicBezTo>
                  <a:lnTo>
                    <a:pt x="9422" y="8274"/>
                  </a:lnTo>
                  <a:cubicBezTo>
                    <a:pt x="9422" y="8273"/>
                    <a:pt x="9422" y="8273"/>
                    <a:pt x="9422" y="8273"/>
                  </a:cubicBezTo>
                  <a:cubicBezTo>
                    <a:pt x="9422" y="8269"/>
                    <a:pt x="9422" y="8265"/>
                    <a:pt x="9422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7" y="1"/>
                    <a:pt x="4615" y="2"/>
                  </a:cubicBezTo>
                  <a:cubicBezTo>
                    <a:pt x="4356" y="24"/>
                    <a:pt x="4096" y="92"/>
                    <a:pt x="3871" y="227"/>
                  </a:cubicBezTo>
                  <a:cubicBezTo>
                    <a:pt x="3430" y="476"/>
                    <a:pt x="3058" y="848"/>
                    <a:pt x="2731" y="1198"/>
                  </a:cubicBezTo>
                  <a:cubicBezTo>
                    <a:pt x="2562" y="1378"/>
                    <a:pt x="2381" y="1536"/>
                    <a:pt x="2212" y="1740"/>
                  </a:cubicBezTo>
                  <a:cubicBezTo>
                    <a:pt x="2054" y="1931"/>
                    <a:pt x="1907" y="2146"/>
                    <a:pt x="1760" y="2360"/>
                  </a:cubicBezTo>
                  <a:cubicBezTo>
                    <a:pt x="1128" y="3184"/>
                    <a:pt x="711" y="4154"/>
                    <a:pt x="384" y="5147"/>
                  </a:cubicBezTo>
                  <a:cubicBezTo>
                    <a:pt x="90" y="6152"/>
                    <a:pt x="0" y="7201"/>
                    <a:pt x="102" y="8250"/>
                  </a:cubicBezTo>
                  <a:cubicBezTo>
                    <a:pt x="158" y="8770"/>
                    <a:pt x="305" y="9266"/>
                    <a:pt x="519" y="9740"/>
                  </a:cubicBezTo>
                  <a:cubicBezTo>
                    <a:pt x="745" y="10203"/>
                    <a:pt x="1061" y="10609"/>
                    <a:pt x="1444" y="10959"/>
                  </a:cubicBezTo>
                  <a:cubicBezTo>
                    <a:pt x="1817" y="11263"/>
                    <a:pt x="2234" y="11523"/>
                    <a:pt x="2697" y="11703"/>
                  </a:cubicBezTo>
                  <a:cubicBezTo>
                    <a:pt x="2911" y="11794"/>
                    <a:pt x="3137" y="11850"/>
                    <a:pt x="3363" y="11918"/>
                  </a:cubicBezTo>
                  <a:cubicBezTo>
                    <a:pt x="3577" y="11974"/>
                    <a:pt x="3803" y="12008"/>
                    <a:pt x="4040" y="12019"/>
                  </a:cubicBezTo>
                  <a:cubicBezTo>
                    <a:pt x="4118" y="12023"/>
                    <a:pt x="4197" y="12024"/>
                    <a:pt x="4275" y="12024"/>
                  </a:cubicBezTo>
                  <a:cubicBezTo>
                    <a:pt x="5031" y="12024"/>
                    <a:pt x="5783" y="11877"/>
                    <a:pt x="6488" y="11591"/>
                  </a:cubicBezTo>
                  <a:cubicBezTo>
                    <a:pt x="7154" y="11365"/>
                    <a:pt x="7764" y="11015"/>
                    <a:pt x="8317" y="10575"/>
                  </a:cubicBezTo>
                  <a:cubicBezTo>
                    <a:pt x="8734" y="10237"/>
                    <a:pt x="9050" y="9785"/>
                    <a:pt x="9231" y="9277"/>
                  </a:cubicBezTo>
                  <a:cubicBezTo>
                    <a:pt x="9298" y="9086"/>
                    <a:pt x="9343" y="8894"/>
                    <a:pt x="9377" y="8702"/>
                  </a:cubicBezTo>
                  <a:cubicBezTo>
                    <a:pt x="9399" y="8559"/>
                    <a:pt x="9421" y="8416"/>
                    <a:pt x="9422" y="8274"/>
                  </a:cubicBezTo>
                  <a:lnTo>
                    <a:pt x="9422" y="8274"/>
                  </a:lnTo>
                  <a:cubicBezTo>
                    <a:pt x="9411" y="8420"/>
                    <a:pt x="9400" y="8567"/>
                    <a:pt x="9366" y="8702"/>
                  </a:cubicBezTo>
                  <a:cubicBezTo>
                    <a:pt x="9332" y="8894"/>
                    <a:pt x="9287" y="9086"/>
                    <a:pt x="9208" y="9266"/>
                  </a:cubicBezTo>
                  <a:cubicBezTo>
                    <a:pt x="9027" y="9774"/>
                    <a:pt x="8700" y="10214"/>
                    <a:pt x="8283" y="10541"/>
                  </a:cubicBezTo>
                  <a:cubicBezTo>
                    <a:pt x="7730" y="10970"/>
                    <a:pt x="7109" y="11286"/>
                    <a:pt x="6443" y="11489"/>
                  </a:cubicBezTo>
                  <a:cubicBezTo>
                    <a:pt x="5812" y="11712"/>
                    <a:pt x="5150" y="11820"/>
                    <a:pt x="4490" y="11820"/>
                  </a:cubicBezTo>
                  <a:cubicBezTo>
                    <a:pt x="4347" y="11820"/>
                    <a:pt x="4205" y="11815"/>
                    <a:pt x="4062" y="11805"/>
                  </a:cubicBezTo>
                  <a:cubicBezTo>
                    <a:pt x="3837" y="11782"/>
                    <a:pt x="3622" y="11737"/>
                    <a:pt x="3419" y="11681"/>
                  </a:cubicBezTo>
                  <a:cubicBezTo>
                    <a:pt x="3216" y="11602"/>
                    <a:pt x="3002" y="11545"/>
                    <a:pt x="2799" y="11444"/>
                  </a:cubicBezTo>
                  <a:cubicBezTo>
                    <a:pt x="2381" y="11263"/>
                    <a:pt x="1997" y="11015"/>
                    <a:pt x="1670" y="10710"/>
                  </a:cubicBezTo>
                  <a:cubicBezTo>
                    <a:pt x="1004" y="10067"/>
                    <a:pt x="621" y="9165"/>
                    <a:pt x="530" y="8205"/>
                  </a:cubicBezTo>
                  <a:cubicBezTo>
                    <a:pt x="451" y="7224"/>
                    <a:pt x="553" y="6231"/>
                    <a:pt x="846" y="5283"/>
                  </a:cubicBezTo>
                  <a:cubicBezTo>
                    <a:pt x="1140" y="4335"/>
                    <a:pt x="1512" y="3398"/>
                    <a:pt x="2099" y="2620"/>
                  </a:cubicBezTo>
                  <a:cubicBezTo>
                    <a:pt x="2234" y="2428"/>
                    <a:pt x="2347" y="2213"/>
                    <a:pt x="2516" y="2022"/>
                  </a:cubicBezTo>
                  <a:cubicBezTo>
                    <a:pt x="2686" y="1841"/>
                    <a:pt x="2855" y="1661"/>
                    <a:pt x="3013" y="1480"/>
                  </a:cubicBezTo>
                  <a:cubicBezTo>
                    <a:pt x="3351" y="1108"/>
                    <a:pt x="3656" y="758"/>
                    <a:pt x="4040" y="521"/>
                  </a:cubicBezTo>
                  <a:cubicBezTo>
                    <a:pt x="4245" y="382"/>
                    <a:pt x="4490" y="309"/>
                    <a:pt x="4736" y="309"/>
                  </a:cubicBezTo>
                  <a:cubicBezTo>
                    <a:pt x="4910" y="309"/>
                    <a:pt x="5084" y="345"/>
                    <a:pt x="5247" y="419"/>
                  </a:cubicBezTo>
                  <a:cubicBezTo>
                    <a:pt x="5642" y="589"/>
                    <a:pt x="5969" y="893"/>
                    <a:pt x="6274" y="1198"/>
                  </a:cubicBezTo>
                  <a:cubicBezTo>
                    <a:pt x="6838" y="1785"/>
                    <a:pt x="7335" y="2439"/>
                    <a:pt x="7764" y="3139"/>
                  </a:cubicBezTo>
                  <a:cubicBezTo>
                    <a:pt x="7955" y="3443"/>
                    <a:pt x="8136" y="3759"/>
                    <a:pt x="8283" y="4098"/>
                  </a:cubicBezTo>
                  <a:cubicBezTo>
                    <a:pt x="8441" y="4391"/>
                    <a:pt x="8576" y="4685"/>
                    <a:pt x="8689" y="5001"/>
                  </a:cubicBezTo>
                  <a:lnTo>
                    <a:pt x="9016" y="5802"/>
                  </a:lnTo>
                  <a:cubicBezTo>
                    <a:pt x="9106" y="6061"/>
                    <a:pt x="9185" y="6287"/>
                    <a:pt x="9231" y="6513"/>
                  </a:cubicBezTo>
                  <a:cubicBezTo>
                    <a:pt x="9287" y="6705"/>
                    <a:pt x="9321" y="6896"/>
                    <a:pt x="9355" y="7088"/>
                  </a:cubicBezTo>
                  <a:cubicBezTo>
                    <a:pt x="9377" y="7235"/>
                    <a:pt x="9400" y="7382"/>
                    <a:pt x="9411" y="7528"/>
                  </a:cubicBezTo>
                  <a:cubicBezTo>
                    <a:pt x="9422" y="7765"/>
                    <a:pt x="9434" y="7889"/>
                    <a:pt x="9434" y="7889"/>
                  </a:cubicBezTo>
                  <a:cubicBezTo>
                    <a:pt x="9434" y="7889"/>
                    <a:pt x="9422" y="7765"/>
                    <a:pt x="9411" y="7517"/>
                  </a:cubicBezTo>
                  <a:cubicBezTo>
                    <a:pt x="9411" y="7370"/>
                    <a:pt x="9389" y="7224"/>
                    <a:pt x="9366" y="7077"/>
                  </a:cubicBezTo>
                  <a:cubicBezTo>
                    <a:pt x="9343" y="6885"/>
                    <a:pt x="9310" y="6682"/>
                    <a:pt x="9253" y="6490"/>
                  </a:cubicBezTo>
                  <a:cubicBezTo>
                    <a:pt x="9208" y="6276"/>
                    <a:pt x="9129" y="6050"/>
                    <a:pt x="9050" y="5791"/>
                  </a:cubicBezTo>
                  <a:lnTo>
                    <a:pt x="8745" y="4978"/>
                  </a:lnTo>
                  <a:cubicBezTo>
                    <a:pt x="8621" y="4662"/>
                    <a:pt x="8497" y="4357"/>
                    <a:pt x="8350" y="4064"/>
                  </a:cubicBezTo>
                  <a:cubicBezTo>
                    <a:pt x="8204" y="3726"/>
                    <a:pt x="8034" y="3398"/>
                    <a:pt x="7854" y="3082"/>
                  </a:cubicBezTo>
                  <a:cubicBezTo>
                    <a:pt x="7448" y="2349"/>
                    <a:pt x="6974" y="1672"/>
                    <a:pt x="6432" y="1051"/>
                  </a:cubicBezTo>
                  <a:cubicBezTo>
                    <a:pt x="6127" y="724"/>
                    <a:pt x="5800" y="374"/>
                    <a:pt x="5360" y="160"/>
                  </a:cubicBezTo>
                  <a:cubicBezTo>
                    <a:pt x="5153" y="56"/>
                    <a:pt x="4918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8"/>
            <p:cNvSpPr/>
            <p:nvPr/>
          </p:nvSpPr>
          <p:spPr>
            <a:xfrm>
              <a:off x="779231" y="145377"/>
              <a:ext cx="384967" cy="318490"/>
            </a:xfrm>
            <a:custGeom>
              <a:rect b="b" l="l" r="r" t="t"/>
              <a:pathLst>
                <a:path extrusionOk="0" h="9280" w="11217">
                  <a:moveTo>
                    <a:pt x="4959" y="1"/>
                  </a:moveTo>
                  <a:cubicBezTo>
                    <a:pt x="3579" y="1"/>
                    <a:pt x="1996" y="340"/>
                    <a:pt x="0" y="1235"/>
                  </a:cubicBezTo>
                  <a:cubicBezTo>
                    <a:pt x="711" y="3323"/>
                    <a:pt x="1625" y="5489"/>
                    <a:pt x="2866" y="7227"/>
                  </a:cubicBezTo>
                  <a:cubicBezTo>
                    <a:pt x="3510" y="8141"/>
                    <a:pt x="4017" y="8829"/>
                    <a:pt x="5089" y="9224"/>
                  </a:cubicBezTo>
                  <a:cubicBezTo>
                    <a:pt x="5202" y="9267"/>
                    <a:pt x="5436" y="9280"/>
                    <a:pt x="5694" y="9280"/>
                  </a:cubicBezTo>
                  <a:cubicBezTo>
                    <a:pt x="6058" y="9280"/>
                    <a:pt x="6468" y="9254"/>
                    <a:pt x="6647" y="9247"/>
                  </a:cubicBezTo>
                  <a:cubicBezTo>
                    <a:pt x="7662" y="9168"/>
                    <a:pt x="8779" y="8547"/>
                    <a:pt x="9377" y="7882"/>
                  </a:cubicBezTo>
                  <a:cubicBezTo>
                    <a:pt x="11217" y="5692"/>
                    <a:pt x="11149" y="1664"/>
                    <a:pt x="8001" y="547"/>
                  </a:cubicBezTo>
                  <a:cubicBezTo>
                    <a:pt x="7046" y="220"/>
                    <a:pt x="6068" y="1"/>
                    <a:pt x="4959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8"/>
            <p:cNvSpPr/>
            <p:nvPr/>
          </p:nvSpPr>
          <p:spPr>
            <a:xfrm>
              <a:off x="770719" y="137415"/>
              <a:ext cx="377623" cy="326623"/>
            </a:xfrm>
            <a:custGeom>
              <a:rect b="b" l="l" r="r" t="t"/>
              <a:pathLst>
                <a:path extrusionOk="0" h="9517" w="11003">
                  <a:moveTo>
                    <a:pt x="5078" y="0"/>
                  </a:moveTo>
                  <a:cubicBezTo>
                    <a:pt x="4649" y="12"/>
                    <a:pt x="4220" y="45"/>
                    <a:pt x="3792" y="124"/>
                  </a:cubicBezTo>
                  <a:cubicBezTo>
                    <a:pt x="3374" y="192"/>
                    <a:pt x="2956" y="282"/>
                    <a:pt x="2550" y="407"/>
                  </a:cubicBezTo>
                  <a:cubicBezTo>
                    <a:pt x="1727" y="632"/>
                    <a:pt x="937" y="937"/>
                    <a:pt x="169" y="1298"/>
                  </a:cubicBezTo>
                  <a:lnTo>
                    <a:pt x="0" y="1377"/>
                  </a:lnTo>
                  <a:lnTo>
                    <a:pt x="56" y="1535"/>
                  </a:lnTo>
                  <a:cubicBezTo>
                    <a:pt x="384" y="2415"/>
                    <a:pt x="745" y="3295"/>
                    <a:pt x="1140" y="4153"/>
                  </a:cubicBezTo>
                  <a:cubicBezTo>
                    <a:pt x="1332" y="4582"/>
                    <a:pt x="1546" y="5010"/>
                    <a:pt x="1772" y="5417"/>
                  </a:cubicBezTo>
                  <a:cubicBezTo>
                    <a:pt x="1997" y="5834"/>
                    <a:pt x="2234" y="6240"/>
                    <a:pt x="2494" y="6647"/>
                  </a:cubicBezTo>
                  <a:cubicBezTo>
                    <a:pt x="2607" y="6850"/>
                    <a:pt x="2753" y="7030"/>
                    <a:pt x="2889" y="7222"/>
                  </a:cubicBezTo>
                  <a:cubicBezTo>
                    <a:pt x="3024" y="7414"/>
                    <a:pt x="3160" y="7606"/>
                    <a:pt x="3306" y="7798"/>
                  </a:cubicBezTo>
                  <a:cubicBezTo>
                    <a:pt x="3577" y="8181"/>
                    <a:pt x="3893" y="8531"/>
                    <a:pt x="4243" y="8847"/>
                  </a:cubicBezTo>
                  <a:cubicBezTo>
                    <a:pt x="4423" y="9005"/>
                    <a:pt x="4627" y="9129"/>
                    <a:pt x="4830" y="9242"/>
                  </a:cubicBezTo>
                  <a:cubicBezTo>
                    <a:pt x="4931" y="9298"/>
                    <a:pt x="5044" y="9355"/>
                    <a:pt x="5146" y="9400"/>
                  </a:cubicBezTo>
                  <a:cubicBezTo>
                    <a:pt x="5258" y="9445"/>
                    <a:pt x="5371" y="9479"/>
                    <a:pt x="5484" y="9502"/>
                  </a:cubicBezTo>
                  <a:cubicBezTo>
                    <a:pt x="5680" y="9511"/>
                    <a:pt x="5877" y="9516"/>
                    <a:pt x="6072" y="9516"/>
                  </a:cubicBezTo>
                  <a:cubicBezTo>
                    <a:pt x="6349" y="9516"/>
                    <a:pt x="6624" y="9505"/>
                    <a:pt x="6895" y="9479"/>
                  </a:cubicBezTo>
                  <a:lnTo>
                    <a:pt x="6895" y="9479"/>
                  </a:lnTo>
                  <a:cubicBezTo>
                    <a:pt x="6663" y="9496"/>
                    <a:pt x="6429" y="9504"/>
                    <a:pt x="6194" y="9504"/>
                  </a:cubicBezTo>
                  <a:cubicBezTo>
                    <a:pt x="5958" y="9504"/>
                    <a:pt x="5721" y="9496"/>
                    <a:pt x="5484" y="9479"/>
                  </a:cubicBezTo>
                  <a:cubicBezTo>
                    <a:pt x="5371" y="9456"/>
                    <a:pt x="5258" y="9423"/>
                    <a:pt x="5157" y="9366"/>
                  </a:cubicBezTo>
                  <a:cubicBezTo>
                    <a:pt x="5044" y="9321"/>
                    <a:pt x="4943" y="9276"/>
                    <a:pt x="4841" y="9208"/>
                  </a:cubicBezTo>
                  <a:cubicBezTo>
                    <a:pt x="4638" y="9095"/>
                    <a:pt x="4446" y="8960"/>
                    <a:pt x="4277" y="8813"/>
                  </a:cubicBezTo>
                  <a:cubicBezTo>
                    <a:pt x="3927" y="8497"/>
                    <a:pt x="3622" y="8136"/>
                    <a:pt x="3363" y="7752"/>
                  </a:cubicBezTo>
                  <a:cubicBezTo>
                    <a:pt x="3227" y="7549"/>
                    <a:pt x="3103" y="7358"/>
                    <a:pt x="2979" y="7166"/>
                  </a:cubicBezTo>
                  <a:cubicBezTo>
                    <a:pt x="2855" y="6963"/>
                    <a:pt x="2720" y="6771"/>
                    <a:pt x="2607" y="6568"/>
                  </a:cubicBezTo>
                  <a:cubicBezTo>
                    <a:pt x="2370" y="6161"/>
                    <a:pt x="2144" y="5744"/>
                    <a:pt x="1952" y="5326"/>
                  </a:cubicBezTo>
                  <a:cubicBezTo>
                    <a:pt x="1760" y="4898"/>
                    <a:pt x="1557" y="4480"/>
                    <a:pt x="1388" y="4040"/>
                  </a:cubicBezTo>
                  <a:cubicBezTo>
                    <a:pt x="1050" y="3238"/>
                    <a:pt x="752" y="2416"/>
                    <a:pt x="484" y="1583"/>
                  </a:cubicBezTo>
                  <a:lnTo>
                    <a:pt x="484" y="1583"/>
                  </a:lnTo>
                  <a:cubicBezTo>
                    <a:pt x="815" y="1447"/>
                    <a:pt x="1147" y="1313"/>
                    <a:pt x="1478" y="1196"/>
                  </a:cubicBezTo>
                  <a:cubicBezTo>
                    <a:pt x="1873" y="1050"/>
                    <a:pt x="2268" y="926"/>
                    <a:pt x="2663" y="824"/>
                  </a:cubicBezTo>
                  <a:cubicBezTo>
                    <a:pt x="3058" y="722"/>
                    <a:pt x="3464" y="632"/>
                    <a:pt x="3871" y="576"/>
                  </a:cubicBezTo>
                  <a:cubicBezTo>
                    <a:pt x="4265" y="519"/>
                    <a:pt x="4672" y="485"/>
                    <a:pt x="5089" y="474"/>
                  </a:cubicBezTo>
                  <a:cubicBezTo>
                    <a:pt x="5163" y="472"/>
                    <a:pt x="5238" y="471"/>
                    <a:pt x="5312" y="471"/>
                  </a:cubicBezTo>
                  <a:cubicBezTo>
                    <a:pt x="6052" y="471"/>
                    <a:pt x="6798" y="573"/>
                    <a:pt x="7515" y="768"/>
                  </a:cubicBezTo>
                  <a:cubicBezTo>
                    <a:pt x="7899" y="869"/>
                    <a:pt x="8283" y="1005"/>
                    <a:pt x="8655" y="1174"/>
                  </a:cubicBezTo>
                  <a:cubicBezTo>
                    <a:pt x="9016" y="1343"/>
                    <a:pt x="9343" y="1569"/>
                    <a:pt x="9625" y="1851"/>
                  </a:cubicBezTo>
                  <a:cubicBezTo>
                    <a:pt x="10201" y="2438"/>
                    <a:pt x="10562" y="3182"/>
                    <a:pt x="10686" y="3995"/>
                  </a:cubicBezTo>
                  <a:cubicBezTo>
                    <a:pt x="10810" y="4807"/>
                    <a:pt x="10743" y="5642"/>
                    <a:pt x="10494" y="6432"/>
                  </a:cubicBezTo>
                  <a:cubicBezTo>
                    <a:pt x="10370" y="6827"/>
                    <a:pt x="10201" y="7211"/>
                    <a:pt x="9987" y="7561"/>
                  </a:cubicBezTo>
                  <a:cubicBezTo>
                    <a:pt x="9772" y="7922"/>
                    <a:pt x="9501" y="8238"/>
                    <a:pt x="9174" y="8497"/>
                  </a:cubicBezTo>
                  <a:cubicBezTo>
                    <a:pt x="8847" y="8768"/>
                    <a:pt x="8486" y="8982"/>
                    <a:pt x="8113" y="9152"/>
                  </a:cubicBezTo>
                  <a:cubicBezTo>
                    <a:pt x="7730" y="9321"/>
                    <a:pt x="7312" y="9434"/>
                    <a:pt x="6895" y="9479"/>
                  </a:cubicBezTo>
                  <a:cubicBezTo>
                    <a:pt x="7312" y="9445"/>
                    <a:pt x="7730" y="9344"/>
                    <a:pt x="8113" y="9174"/>
                  </a:cubicBezTo>
                  <a:cubicBezTo>
                    <a:pt x="8497" y="9005"/>
                    <a:pt x="8869" y="8802"/>
                    <a:pt x="9197" y="8542"/>
                  </a:cubicBezTo>
                  <a:cubicBezTo>
                    <a:pt x="9535" y="8283"/>
                    <a:pt x="9817" y="7956"/>
                    <a:pt x="10032" y="7595"/>
                  </a:cubicBezTo>
                  <a:cubicBezTo>
                    <a:pt x="10269" y="7245"/>
                    <a:pt x="10449" y="6861"/>
                    <a:pt x="10596" y="6466"/>
                  </a:cubicBezTo>
                  <a:cubicBezTo>
                    <a:pt x="10901" y="5665"/>
                    <a:pt x="11002" y="4807"/>
                    <a:pt x="10912" y="3961"/>
                  </a:cubicBezTo>
                  <a:cubicBezTo>
                    <a:pt x="10822" y="3092"/>
                    <a:pt x="10460" y="2268"/>
                    <a:pt x="9874" y="1614"/>
                  </a:cubicBezTo>
                  <a:cubicBezTo>
                    <a:pt x="9569" y="1287"/>
                    <a:pt x="9219" y="1016"/>
                    <a:pt x="8836" y="813"/>
                  </a:cubicBezTo>
                  <a:cubicBezTo>
                    <a:pt x="8441" y="621"/>
                    <a:pt x="8034" y="474"/>
                    <a:pt x="7617" y="361"/>
                  </a:cubicBezTo>
                  <a:cubicBezTo>
                    <a:pt x="6793" y="124"/>
                    <a:pt x="5936" y="0"/>
                    <a:pt x="50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8"/>
            <p:cNvSpPr/>
            <p:nvPr/>
          </p:nvSpPr>
          <p:spPr>
            <a:xfrm>
              <a:off x="712238" y="119191"/>
              <a:ext cx="61227" cy="59682"/>
            </a:xfrm>
            <a:custGeom>
              <a:rect b="b" l="l" r="r" t="t"/>
              <a:pathLst>
                <a:path extrusionOk="0" h="1739" w="1784">
                  <a:moveTo>
                    <a:pt x="0" y="1"/>
                  </a:moveTo>
                  <a:lnTo>
                    <a:pt x="0" y="1"/>
                  </a:lnTo>
                  <a:cubicBezTo>
                    <a:pt x="57" y="125"/>
                    <a:pt x="136" y="238"/>
                    <a:pt x="215" y="351"/>
                  </a:cubicBezTo>
                  <a:cubicBezTo>
                    <a:pt x="294" y="452"/>
                    <a:pt x="372" y="565"/>
                    <a:pt x="451" y="678"/>
                  </a:cubicBezTo>
                  <a:cubicBezTo>
                    <a:pt x="542" y="791"/>
                    <a:pt x="632" y="904"/>
                    <a:pt x="734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23" y="1637"/>
                    <a:pt x="1648" y="1694"/>
                    <a:pt x="1783" y="1739"/>
                  </a:cubicBezTo>
                  <a:cubicBezTo>
                    <a:pt x="1727" y="1615"/>
                    <a:pt x="1670" y="1490"/>
                    <a:pt x="1602" y="1366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58" y="464"/>
                    <a:pt x="609" y="227"/>
                    <a:pt x="384" y="136"/>
                  </a:cubicBezTo>
                  <a:cubicBezTo>
                    <a:pt x="260" y="80"/>
                    <a:pt x="136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8"/>
            <p:cNvSpPr/>
            <p:nvPr/>
          </p:nvSpPr>
          <p:spPr>
            <a:xfrm>
              <a:off x="742062" y="109513"/>
              <a:ext cx="30613" cy="57761"/>
            </a:xfrm>
            <a:custGeom>
              <a:rect b="b" l="l" r="r" t="t"/>
              <a:pathLst>
                <a:path extrusionOk="0" h="1683" w="892">
                  <a:moveTo>
                    <a:pt x="0" y="1"/>
                  </a:moveTo>
                  <a:cubicBezTo>
                    <a:pt x="0" y="114"/>
                    <a:pt x="11" y="215"/>
                    <a:pt x="45" y="328"/>
                  </a:cubicBezTo>
                  <a:cubicBezTo>
                    <a:pt x="68" y="418"/>
                    <a:pt x="102" y="520"/>
                    <a:pt x="124" y="621"/>
                  </a:cubicBezTo>
                  <a:cubicBezTo>
                    <a:pt x="158" y="734"/>
                    <a:pt x="203" y="836"/>
                    <a:pt x="248" y="937"/>
                  </a:cubicBezTo>
                  <a:cubicBezTo>
                    <a:pt x="339" y="1141"/>
                    <a:pt x="474" y="1321"/>
                    <a:pt x="632" y="1490"/>
                  </a:cubicBezTo>
                  <a:cubicBezTo>
                    <a:pt x="700" y="1558"/>
                    <a:pt x="790" y="1626"/>
                    <a:pt x="880" y="1682"/>
                  </a:cubicBezTo>
                  <a:cubicBezTo>
                    <a:pt x="891" y="1569"/>
                    <a:pt x="891" y="1468"/>
                    <a:pt x="869" y="1355"/>
                  </a:cubicBezTo>
                  <a:cubicBezTo>
                    <a:pt x="835" y="1141"/>
                    <a:pt x="767" y="926"/>
                    <a:pt x="688" y="734"/>
                  </a:cubicBezTo>
                  <a:cubicBezTo>
                    <a:pt x="587" y="520"/>
                    <a:pt x="451" y="339"/>
                    <a:pt x="282" y="181"/>
                  </a:cubicBezTo>
                  <a:cubicBezTo>
                    <a:pt x="192" y="114"/>
                    <a:pt x="102" y="46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8"/>
            <p:cNvSpPr/>
            <p:nvPr/>
          </p:nvSpPr>
          <p:spPr>
            <a:xfrm>
              <a:off x="768385" y="103713"/>
              <a:ext cx="17469" cy="63938"/>
            </a:xfrm>
            <a:custGeom>
              <a:rect b="b" l="l" r="r" t="t"/>
              <a:pathLst>
                <a:path extrusionOk="0" h="1863" w="509">
                  <a:moveTo>
                    <a:pt x="91" y="1"/>
                  </a:moveTo>
                  <a:cubicBezTo>
                    <a:pt x="45" y="102"/>
                    <a:pt x="23" y="204"/>
                    <a:pt x="23" y="317"/>
                  </a:cubicBezTo>
                  <a:cubicBezTo>
                    <a:pt x="12" y="407"/>
                    <a:pt x="0" y="520"/>
                    <a:pt x="0" y="621"/>
                  </a:cubicBezTo>
                  <a:cubicBezTo>
                    <a:pt x="0" y="734"/>
                    <a:pt x="0" y="836"/>
                    <a:pt x="12" y="948"/>
                  </a:cubicBezTo>
                  <a:cubicBezTo>
                    <a:pt x="34" y="1163"/>
                    <a:pt x="79" y="1377"/>
                    <a:pt x="170" y="1580"/>
                  </a:cubicBezTo>
                  <a:cubicBezTo>
                    <a:pt x="203" y="1682"/>
                    <a:pt x="260" y="1772"/>
                    <a:pt x="316" y="1862"/>
                  </a:cubicBezTo>
                  <a:cubicBezTo>
                    <a:pt x="373" y="1772"/>
                    <a:pt x="418" y="1671"/>
                    <a:pt x="440" y="1558"/>
                  </a:cubicBezTo>
                  <a:cubicBezTo>
                    <a:pt x="497" y="1343"/>
                    <a:pt x="508" y="1118"/>
                    <a:pt x="486" y="903"/>
                  </a:cubicBezTo>
                  <a:cubicBezTo>
                    <a:pt x="463" y="666"/>
                    <a:pt x="395" y="452"/>
                    <a:pt x="282" y="249"/>
                  </a:cubicBezTo>
                  <a:cubicBezTo>
                    <a:pt x="226" y="159"/>
                    <a:pt x="158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8"/>
            <p:cNvSpPr/>
            <p:nvPr/>
          </p:nvSpPr>
          <p:spPr>
            <a:xfrm>
              <a:off x="791243" y="100247"/>
              <a:ext cx="97229" cy="76705"/>
            </a:xfrm>
            <a:custGeom>
              <a:rect b="b" l="l" r="r" t="t"/>
              <a:pathLst>
                <a:path extrusionOk="0" h="2235" w="2833">
                  <a:moveTo>
                    <a:pt x="2471" y="0"/>
                  </a:moveTo>
                  <a:cubicBezTo>
                    <a:pt x="2392" y="0"/>
                    <a:pt x="2302" y="11"/>
                    <a:pt x="2223" y="34"/>
                  </a:cubicBezTo>
                  <a:cubicBezTo>
                    <a:pt x="2133" y="56"/>
                    <a:pt x="2043" y="90"/>
                    <a:pt x="1941" y="124"/>
                  </a:cubicBezTo>
                  <a:cubicBezTo>
                    <a:pt x="1828" y="158"/>
                    <a:pt x="1727" y="203"/>
                    <a:pt x="1636" y="271"/>
                  </a:cubicBezTo>
                  <a:cubicBezTo>
                    <a:pt x="1535" y="327"/>
                    <a:pt x="1433" y="395"/>
                    <a:pt x="1343" y="463"/>
                  </a:cubicBezTo>
                  <a:lnTo>
                    <a:pt x="1072" y="700"/>
                  </a:lnTo>
                  <a:cubicBezTo>
                    <a:pt x="767" y="1004"/>
                    <a:pt x="508" y="1354"/>
                    <a:pt x="293" y="1726"/>
                  </a:cubicBezTo>
                  <a:lnTo>
                    <a:pt x="79" y="2099"/>
                  </a:lnTo>
                  <a:cubicBezTo>
                    <a:pt x="23" y="2178"/>
                    <a:pt x="0" y="2234"/>
                    <a:pt x="0" y="2234"/>
                  </a:cubicBezTo>
                  <a:cubicBezTo>
                    <a:pt x="181" y="2144"/>
                    <a:pt x="339" y="2042"/>
                    <a:pt x="497" y="1907"/>
                  </a:cubicBezTo>
                  <a:cubicBezTo>
                    <a:pt x="632" y="1794"/>
                    <a:pt x="779" y="1659"/>
                    <a:pt x="937" y="1512"/>
                  </a:cubicBezTo>
                  <a:lnTo>
                    <a:pt x="1162" y="1275"/>
                  </a:lnTo>
                  <a:cubicBezTo>
                    <a:pt x="1241" y="1196"/>
                    <a:pt x="1320" y="1117"/>
                    <a:pt x="1399" y="1049"/>
                  </a:cubicBezTo>
                  <a:cubicBezTo>
                    <a:pt x="1557" y="891"/>
                    <a:pt x="1715" y="756"/>
                    <a:pt x="1873" y="621"/>
                  </a:cubicBezTo>
                  <a:cubicBezTo>
                    <a:pt x="1952" y="553"/>
                    <a:pt x="2031" y="497"/>
                    <a:pt x="2110" y="440"/>
                  </a:cubicBezTo>
                  <a:cubicBezTo>
                    <a:pt x="2189" y="395"/>
                    <a:pt x="2257" y="339"/>
                    <a:pt x="2325" y="293"/>
                  </a:cubicBezTo>
                  <a:cubicBezTo>
                    <a:pt x="2392" y="248"/>
                    <a:pt x="2460" y="214"/>
                    <a:pt x="2528" y="181"/>
                  </a:cubicBezTo>
                  <a:lnTo>
                    <a:pt x="2686" y="90"/>
                  </a:lnTo>
                  <a:cubicBezTo>
                    <a:pt x="2776" y="34"/>
                    <a:pt x="2832" y="0"/>
                    <a:pt x="283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8"/>
            <p:cNvSpPr/>
            <p:nvPr/>
          </p:nvSpPr>
          <p:spPr>
            <a:xfrm>
              <a:off x="835378" y="124648"/>
              <a:ext cx="72072" cy="21587"/>
            </a:xfrm>
            <a:custGeom>
              <a:rect b="b" l="l" r="r" t="t"/>
              <a:pathLst>
                <a:path extrusionOk="0" h="629" w="2100">
                  <a:moveTo>
                    <a:pt x="1503" y="0"/>
                  </a:moveTo>
                  <a:cubicBezTo>
                    <a:pt x="1327" y="0"/>
                    <a:pt x="1152" y="18"/>
                    <a:pt x="982" y="56"/>
                  </a:cubicBezTo>
                  <a:cubicBezTo>
                    <a:pt x="847" y="90"/>
                    <a:pt x="711" y="135"/>
                    <a:pt x="587" y="203"/>
                  </a:cubicBezTo>
                  <a:cubicBezTo>
                    <a:pt x="463" y="237"/>
                    <a:pt x="362" y="293"/>
                    <a:pt x="271" y="372"/>
                  </a:cubicBezTo>
                  <a:cubicBezTo>
                    <a:pt x="170" y="440"/>
                    <a:pt x="79" y="530"/>
                    <a:pt x="0" y="621"/>
                  </a:cubicBezTo>
                  <a:cubicBezTo>
                    <a:pt x="63" y="626"/>
                    <a:pt x="125" y="629"/>
                    <a:pt x="187" y="629"/>
                  </a:cubicBezTo>
                  <a:cubicBezTo>
                    <a:pt x="249" y="629"/>
                    <a:pt x="311" y="626"/>
                    <a:pt x="373" y="621"/>
                  </a:cubicBezTo>
                  <a:cubicBezTo>
                    <a:pt x="474" y="609"/>
                    <a:pt x="587" y="598"/>
                    <a:pt x="711" y="587"/>
                  </a:cubicBezTo>
                  <a:cubicBezTo>
                    <a:pt x="836" y="587"/>
                    <a:pt x="948" y="553"/>
                    <a:pt x="1084" y="530"/>
                  </a:cubicBezTo>
                  <a:cubicBezTo>
                    <a:pt x="1332" y="474"/>
                    <a:pt x="1569" y="395"/>
                    <a:pt x="1795" y="282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7" y="56"/>
                    <a:pt x="1874" y="22"/>
                    <a:pt x="1750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8"/>
            <p:cNvSpPr/>
            <p:nvPr/>
          </p:nvSpPr>
          <p:spPr>
            <a:xfrm>
              <a:off x="785820" y="191641"/>
              <a:ext cx="109618" cy="75538"/>
            </a:xfrm>
            <a:custGeom>
              <a:rect b="b" l="l" r="r" t="t"/>
              <a:pathLst>
                <a:path extrusionOk="0" h="2201" w="3194">
                  <a:moveTo>
                    <a:pt x="0" y="0"/>
                  </a:moveTo>
                  <a:cubicBezTo>
                    <a:pt x="0" y="0"/>
                    <a:pt x="57" y="34"/>
                    <a:pt x="147" y="90"/>
                  </a:cubicBezTo>
                  <a:cubicBezTo>
                    <a:pt x="203" y="124"/>
                    <a:pt x="271" y="147"/>
                    <a:pt x="327" y="192"/>
                  </a:cubicBezTo>
                  <a:cubicBezTo>
                    <a:pt x="384" y="237"/>
                    <a:pt x="451" y="293"/>
                    <a:pt x="519" y="339"/>
                  </a:cubicBezTo>
                  <a:cubicBezTo>
                    <a:pt x="655" y="429"/>
                    <a:pt x="813" y="587"/>
                    <a:pt x="993" y="711"/>
                  </a:cubicBezTo>
                  <a:cubicBezTo>
                    <a:pt x="1083" y="779"/>
                    <a:pt x="1162" y="846"/>
                    <a:pt x="1264" y="925"/>
                  </a:cubicBezTo>
                  <a:cubicBezTo>
                    <a:pt x="1354" y="1004"/>
                    <a:pt x="1444" y="1072"/>
                    <a:pt x="1546" y="1151"/>
                  </a:cubicBezTo>
                  <a:cubicBezTo>
                    <a:pt x="1896" y="1422"/>
                    <a:pt x="2257" y="1681"/>
                    <a:pt x="2641" y="1918"/>
                  </a:cubicBezTo>
                  <a:cubicBezTo>
                    <a:pt x="2821" y="2020"/>
                    <a:pt x="3002" y="2110"/>
                    <a:pt x="3194" y="2200"/>
                  </a:cubicBezTo>
                  <a:cubicBezTo>
                    <a:pt x="3081" y="2020"/>
                    <a:pt x="2957" y="1851"/>
                    <a:pt x="2821" y="1693"/>
                  </a:cubicBezTo>
                  <a:cubicBezTo>
                    <a:pt x="2686" y="1535"/>
                    <a:pt x="2539" y="1377"/>
                    <a:pt x="2381" y="1241"/>
                  </a:cubicBezTo>
                  <a:cubicBezTo>
                    <a:pt x="2212" y="1072"/>
                    <a:pt x="2020" y="914"/>
                    <a:pt x="1839" y="756"/>
                  </a:cubicBezTo>
                  <a:cubicBezTo>
                    <a:pt x="1636" y="609"/>
                    <a:pt x="1433" y="474"/>
                    <a:pt x="1230" y="350"/>
                  </a:cubicBezTo>
                  <a:cubicBezTo>
                    <a:pt x="1038" y="248"/>
                    <a:pt x="835" y="147"/>
                    <a:pt x="632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8"/>
            <p:cNvSpPr/>
            <p:nvPr/>
          </p:nvSpPr>
          <p:spPr>
            <a:xfrm>
              <a:off x="812521" y="189307"/>
              <a:ext cx="47293" cy="20146"/>
            </a:xfrm>
            <a:custGeom>
              <a:rect b="b" l="l" r="r" t="t"/>
              <a:pathLst>
                <a:path extrusionOk="0" h="587" w="1378">
                  <a:moveTo>
                    <a:pt x="260" y="0"/>
                  </a:moveTo>
                  <a:cubicBezTo>
                    <a:pt x="181" y="12"/>
                    <a:pt x="91" y="23"/>
                    <a:pt x="1" y="57"/>
                  </a:cubicBezTo>
                  <a:cubicBezTo>
                    <a:pt x="46" y="136"/>
                    <a:pt x="102" y="203"/>
                    <a:pt x="170" y="260"/>
                  </a:cubicBezTo>
                  <a:cubicBezTo>
                    <a:pt x="294" y="384"/>
                    <a:pt x="441" y="474"/>
                    <a:pt x="599" y="531"/>
                  </a:cubicBezTo>
                  <a:cubicBezTo>
                    <a:pt x="714" y="569"/>
                    <a:pt x="835" y="587"/>
                    <a:pt x="954" y="587"/>
                  </a:cubicBezTo>
                  <a:cubicBezTo>
                    <a:pt x="1010" y="587"/>
                    <a:pt x="1064" y="583"/>
                    <a:pt x="1118" y="576"/>
                  </a:cubicBezTo>
                  <a:cubicBezTo>
                    <a:pt x="1208" y="576"/>
                    <a:pt x="1298" y="542"/>
                    <a:pt x="1377" y="508"/>
                  </a:cubicBezTo>
                  <a:cubicBezTo>
                    <a:pt x="1321" y="440"/>
                    <a:pt x="1265" y="373"/>
                    <a:pt x="1197" y="316"/>
                  </a:cubicBezTo>
                  <a:cubicBezTo>
                    <a:pt x="1061" y="215"/>
                    <a:pt x="926" y="136"/>
                    <a:pt x="768" y="79"/>
                  </a:cubicBezTo>
                  <a:cubicBezTo>
                    <a:pt x="599" y="23"/>
                    <a:pt x="430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8"/>
            <p:cNvSpPr/>
            <p:nvPr/>
          </p:nvSpPr>
          <p:spPr>
            <a:xfrm>
              <a:off x="1037145" y="202486"/>
              <a:ext cx="80583" cy="72827"/>
            </a:xfrm>
            <a:custGeom>
              <a:rect b="b" l="l" r="r" t="t"/>
              <a:pathLst>
                <a:path extrusionOk="0" h="2122" w="2348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3" y="45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8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99" y="1862"/>
                    <a:pt x="2167" y="1963"/>
                    <a:pt x="2235" y="2020"/>
                  </a:cubicBezTo>
                  <a:cubicBezTo>
                    <a:pt x="2303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25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27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6" y="68"/>
                    <a:pt x="271" y="34"/>
                    <a:pt x="147" y="23"/>
                  </a:cubicBezTo>
                  <a:cubicBezTo>
                    <a:pt x="57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8"/>
            <p:cNvSpPr/>
            <p:nvPr/>
          </p:nvSpPr>
          <p:spPr>
            <a:xfrm>
              <a:off x="1062336" y="200907"/>
              <a:ext cx="57349" cy="41870"/>
            </a:xfrm>
            <a:custGeom>
              <a:rect b="b" l="l" r="r" t="t"/>
              <a:pathLst>
                <a:path extrusionOk="0" h="1220" w="1671">
                  <a:moveTo>
                    <a:pt x="0" y="1"/>
                  </a:moveTo>
                  <a:cubicBezTo>
                    <a:pt x="56" y="102"/>
                    <a:pt x="124" y="193"/>
                    <a:pt x="203" y="283"/>
                  </a:cubicBezTo>
                  <a:cubicBezTo>
                    <a:pt x="271" y="373"/>
                    <a:pt x="361" y="452"/>
                    <a:pt x="440" y="520"/>
                  </a:cubicBezTo>
                  <a:cubicBezTo>
                    <a:pt x="497" y="565"/>
                    <a:pt x="542" y="599"/>
                    <a:pt x="587" y="644"/>
                  </a:cubicBezTo>
                  <a:cubicBezTo>
                    <a:pt x="643" y="667"/>
                    <a:pt x="700" y="712"/>
                    <a:pt x="745" y="757"/>
                  </a:cubicBezTo>
                  <a:cubicBezTo>
                    <a:pt x="925" y="904"/>
                    <a:pt x="1117" y="1028"/>
                    <a:pt x="1332" y="1118"/>
                  </a:cubicBezTo>
                  <a:cubicBezTo>
                    <a:pt x="1433" y="1163"/>
                    <a:pt x="1546" y="1197"/>
                    <a:pt x="1670" y="1220"/>
                  </a:cubicBezTo>
                  <a:cubicBezTo>
                    <a:pt x="1625" y="1107"/>
                    <a:pt x="1580" y="1005"/>
                    <a:pt x="1512" y="915"/>
                  </a:cubicBezTo>
                  <a:cubicBezTo>
                    <a:pt x="1377" y="700"/>
                    <a:pt x="1196" y="509"/>
                    <a:pt x="1004" y="351"/>
                  </a:cubicBezTo>
                  <a:cubicBezTo>
                    <a:pt x="903" y="272"/>
                    <a:pt x="790" y="215"/>
                    <a:pt x="666" y="170"/>
                  </a:cubicBezTo>
                  <a:cubicBezTo>
                    <a:pt x="564" y="125"/>
                    <a:pt x="463" y="80"/>
                    <a:pt x="350" y="57"/>
                  </a:cubicBezTo>
                  <a:cubicBezTo>
                    <a:pt x="237" y="23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8"/>
            <p:cNvSpPr/>
            <p:nvPr/>
          </p:nvSpPr>
          <p:spPr>
            <a:xfrm>
              <a:off x="673868" y="476668"/>
              <a:ext cx="51549" cy="95684"/>
            </a:xfrm>
            <a:custGeom>
              <a:rect b="b" l="l" r="r" t="t"/>
              <a:pathLst>
                <a:path extrusionOk="0" h="2788" w="1502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57" y="700"/>
                    <a:pt x="91" y="869"/>
                    <a:pt x="159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904" y="2336"/>
                  </a:cubicBezTo>
                  <a:cubicBezTo>
                    <a:pt x="960" y="2392"/>
                    <a:pt x="1028" y="2449"/>
                    <a:pt x="1084" y="2494"/>
                  </a:cubicBezTo>
                  <a:cubicBezTo>
                    <a:pt x="1220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5" y="2099"/>
                  </a:cubicBezTo>
                  <a:cubicBezTo>
                    <a:pt x="1129" y="2020"/>
                    <a:pt x="1096" y="1941"/>
                    <a:pt x="1062" y="1862"/>
                  </a:cubicBezTo>
                  <a:cubicBezTo>
                    <a:pt x="983" y="1704"/>
                    <a:pt x="892" y="1546"/>
                    <a:pt x="802" y="1377"/>
                  </a:cubicBezTo>
                  <a:cubicBezTo>
                    <a:pt x="723" y="1196"/>
                    <a:pt x="633" y="1027"/>
                    <a:pt x="543" y="869"/>
                  </a:cubicBezTo>
                  <a:cubicBezTo>
                    <a:pt x="509" y="790"/>
                    <a:pt x="452" y="711"/>
                    <a:pt x="407" y="643"/>
                  </a:cubicBezTo>
                  <a:cubicBezTo>
                    <a:pt x="373" y="564"/>
                    <a:pt x="340" y="497"/>
                    <a:pt x="294" y="429"/>
                  </a:cubicBezTo>
                  <a:cubicBezTo>
                    <a:pt x="215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8"/>
            <p:cNvSpPr/>
            <p:nvPr/>
          </p:nvSpPr>
          <p:spPr>
            <a:xfrm>
              <a:off x="650256" y="483258"/>
              <a:ext cx="26770" cy="55392"/>
            </a:xfrm>
            <a:custGeom>
              <a:rect b="b" l="l" r="r" t="t"/>
              <a:pathLst>
                <a:path extrusionOk="0" h="1614" w="780">
                  <a:moveTo>
                    <a:pt x="46" y="0"/>
                  </a:moveTo>
                  <a:cubicBezTo>
                    <a:pt x="12" y="90"/>
                    <a:pt x="1" y="203"/>
                    <a:pt x="1" y="305"/>
                  </a:cubicBezTo>
                  <a:cubicBezTo>
                    <a:pt x="1" y="519"/>
                    <a:pt x="57" y="733"/>
                    <a:pt x="147" y="925"/>
                  </a:cubicBezTo>
                  <a:cubicBezTo>
                    <a:pt x="249" y="1117"/>
                    <a:pt x="373" y="1286"/>
                    <a:pt x="520" y="1433"/>
                  </a:cubicBezTo>
                  <a:cubicBezTo>
                    <a:pt x="587" y="1501"/>
                    <a:pt x="678" y="1569"/>
                    <a:pt x="768" y="1614"/>
                  </a:cubicBezTo>
                  <a:cubicBezTo>
                    <a:pt x="779" y="1512"/>
                    <a:pt x="779" y="1411"/>
                    <a:pt x="768" y="1309"/>
                  </a:cubicBezTo>
                  <a:cubicBezTo>
                    <a:pt x="734" y="1106"/>
                    <a:pt x="678" y="903"/>
                    <a:pt x="587" y="722"/>
                  </a:cubicBezTo>
                  <a:cubicBezTo>
                    <a:pt x="542" y="621"/>
                    <a:pt x="486" y="542"/>
                    <a:pt x="429" y="451"/>
                  </a:cubicBezTo>
                  <a:cubicBezTo>
                    <a:pt x="373" y="372"/>
                    <a:pt x="305" y="293"/>
                    <a:pt x="260" y="226"/>
                  </a:cubicBezTo>
                  <a:cubicBezTo>
                    <a:pt x="192" y="135"/>
                    <a:pt x="125" y="68"/>
                    <a:pt x="4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8"/>
            <p:cNvSpPr/>
            <p:nvPr/>
          </p:nvSpPr>
          <p:spPr>
            <a:xfrm>
              <a:off x="725005" y="210585"/>
              <a:ext cx="41459" cy="74028"/>
            </a:xfrm>
            <a:custGeom>
              <a:rect b="b" l="l" r="r" t="t"/>
              <a:pathLst>
                <a:path extrusionOk="0" h="2157" w="1208">
                  <a:moveTo>
                    <a:pt x="1208" y="1"/>
                  </a:moveTo>
                  <a:cubicBezTo>
                    <a:pt x="1174" y="12"/>
                    <a:pt x="1140" y="24"/>
                    <a:pt x="1095" y="35"/>
                  </a:cubicBezTo>
                  <a:cubicBezTo>
                    <a:pt x="1005" y="69"/>
                    <a:pt x="903" y="114"/>
                    <a:pt x="813" y="182"/>
                  </a:cubicBezTo>
                  <a:cubicBezTo>
                    <a:pt x="700" y="261"/>
                    <a:pt x="587" y="351"/>
                    <a:pt x="497" y="475"/>
                  </a:cubicBezTo>
                  <a:cubicBezTo>
                    <a:pt x="395" y="599"/>
                    <a:pt x="305" y="734"/>
                    <a:pt x="237" y="881"/>
                  </a:cubicBezTo>
                  <a:cubicBezTo>
                    <a:pt x="113" y="1152"/>
                    <a:pt x="34" y="1445"/>
                    <a:pt x="12" y="1739"/>
                  </a:cubicBezTo>
                  <a:cubicBezTo>
                    <a:pt x="0" y="1874"/>
                    <a:pt x="0" y="2021"/>
                    <a:pt x="23" y="2156"/>
                  </a:cubicBezTo>
                  <a:cubicBezTo>
                    <a:pt x="113" y="2055"/>
                    <a:pt x="204" y="1942"/>
                    <a:pt x="271" y="1829"/>
                  </a:cubicBezTo>
                  <a:cubicBezTo>
                    <a:pt x="339" y="1727"/>
                    <a:pt x="407" y="1603"/>
                    <a:pt x="474" y="1479"/>
                  </a:cubicBezTo>
                  <a:cubicBezTo>
                    <a:pt x="542" y="1355"/>
                    <a:pt x="610" y="1220"/>
                    <a:pt x="666" y="1084"/>
                  </a:cubicBezTo>
                  <a:cubicBezTo>
                    <a:pt x="734" y="949"/>
                    <a:pt x="802" y="825"/>
                    <a:pt x="858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2" y="249"/>
                    <a:pt x="1129" y="170"/>
                    <a:pt x="1163" y="114"/>
                  </a:cubicBezTo>
                  <a:cubicBezTo>
                    <a:pt x="1197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8"/>
            <p:cNvSpPr/>
            <p:nvPr/>
          </p:nvSpPr>
          <p:spPr>
            <a:xfrm>
              <a:off x="764130" y="210997"/>
              <a:ext cx="17846" cy="71660"/>
            </a:xfrm>
            <a:custGeom>
              <a:rect b="b" l="l" r="r" t="t"/>
              <a:pathLst>
                <a:path extrusionOk="0" h="2088" w="520">
                  <a:moveTo>
                    <a:pt x="260" y="0"/>
                  </a:moveTo>
                  <a:cubicBezTo>
                    <a:pt x="192" y="102"/>
                    <a:pt x="136" y="203"/>
                    <a:pt x="102" y="316"/>
                  </a:cubicBezTo>
                  <a:cubicBezTo>
                    <a:pt x="23" y="553"/>
                    <a:pt x="0" y="813"/>
                    <a:pt x="23" y="1072"/>
                  </a:cubicBezTo>
                  <a:cubicBezTo>
                    <a:pt x="45" y="1309"/>
                    <a:pt x="90" y="1546"/>
                    <a:pt x="181" y="1772"/>
                  </a:cubicBezTo>
                  <a:cubicBezTo>
                    <a:pt x="226" y="1885"/>
                    <a:pt x="271" y="1998"/>
                    <a:pt x="339" y="2088"/>
                  </a:cubicBezTo>
                  <a:cubicBezTo>
                    <a:pt x="395" y="1986"/>
                    <a:pt x="429" y="1873"/>
                    <a:pt x="452" y="1761"/>
                  </a:cubicBezTo>
                  <a:cubicBezTo>
                    <a:pt x="508" y="1512"/>
                    <a:pt x="519" y="1275"/>
                    <a:pt x="497" y="1027"/>
                  </a:cubicBezTo>
                  <a:cubicBezTo>
                    <a:pt x="485" y="903"/>
                    <a:pt x="474" y="790"/>
                    <a:pt x="452" y="666"/>
                  </a:cubicBezTo>
                  <a:cubicBezTo>
                    <a:pt x="429" y="553"/>
                    <a:pt x="395" y="440"/>
                    <a:pt x="373" y="339"/>
                  </a:cubicBezTo>
                  <a:cubicBezTo>
                    <a:pt x="350" y="226"/>
                    <a:pt x="305" y="113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8"/>
            <p:cNvSpPr/>
            <p:nvPr/>
          </p:nvSpPr>
          <p:spPr>
            <a:xfrm>
              <a:off x="653345" y="189685"/>
              <a:ext cx="100352" cy="86006"/>
            </a:xfrm>
            <a:custGeom>
              <a:rect b="b" l="l" r="r" t="t"/>
              <a:pathLst>
                <a:path extrusionOk="0" h="2506" w="2924">
                  <a:moveTo>
                    <a:pt x="2924" y="1"/>
                  </a:moveTo>
                  <a:cubicBezTo>
                    <a:pt x="2709" y="34"/>
                    <a:pt x="2506" y="91"/>
                    <a:pt x="2314" y="181"/>
                  </a:cubicBezTo>
                  <a:cubicBezTo>
                    <a:pt x="2122" y="260"/>
                    <a:pt x="1931" y="350"/>
                    <a:pt x="1739" y="463"/>
                  </a:cubicBezTo>
                  <a:cubicBezTo>
                    <a:pt x="1637" y="520"/>
                    <a:pt x="1536" y="587"/>
                    <a:pt x="1434" y="655"/>
                  </a:cubicBezTo>
                  <a:cubicBezTo>
                    <a:pt x="1332" y="723"/>
                    <a:pt x="1242" y="802"/>
                    <a:pt x="1141" y="870"/>
                  </a:cubicBezTo>
                  <a:cubicBezTo>
                    <a:pt x="1039" y="949"/>
                    <a:pt x="949" y="1039"/>
                    <a:pt x="859" y="1118"/>
                  </a:cubicBezTo>
                  <a:cubicBezTo>
                    <a:pt x="768" y="1208"/>
                    <a:pt x="678" y="1287"/>
                    <a:pt x="599" y="1377"/>
                  </a:cubicBezTo>
                  <a:cubicBezTo>
                    <a:pt x="531" y="1468"/>
                    <a:pt x="452" y="1569"/>
                    <a:pt x="385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36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25" y="2382"/>
                  </a:cubicBezTo>
                  <a:cubicBezTo>
                    <a:pt x="159" y="2348"/>
                    <a:pt x="204" y="2291"/>
                    <a:pt x="260" y="2235"/>
                  </a:cubicBezTo>
                  <a:cubicBezTo>
                    <a:pt x="306" y="2190"/>
                    <a:pt x="373" y="2133"/>
                    <a:pt x="441" y="2077"/>
                  </a:cubicBezTo>
                  <a:cubicBezTo>
                    <a:pt x="509" y="2021"/>
                    <a:pt x="565" y="1953"/>
                    <a:pt x="655" y="1896"/>
                  </a:cubicBezTo>
                  <a:cubicBezTo>
                    <a:pt x="734" y="1829"/>
                    <a:pt x="825" y="1761"/>
                    <a:pt x="892" y="1682"/>
                  </a:cubicBezTo>
                  <a:cubicBezTo>
                    <a:pt x="971" y="1614"/>
                    <a:pt x="1073" y="1547"/>
                    <a:pt x="1163" y="1468"/>
                  </a:cubicBezTo>
                  <a:cubicBezTo>
                    <a:pt x="1253" y="1400"/>
                    <a:pt x="1344" y="1321"/>
                    <a:pt x="1434" y="1253"/>
                  </a:cubicBezTo>
                  <a:cubicBezTo>
                    <a:pt x="1806" y="949"/>
                    <a:pt x="2179" y="655"/>
                    <a:pt x="2461" y="418"/>
                  </a:cubicBezTo>
                  <a:cubicBezTo>
                    <a:pt x="2596" y="294"/>
                    <a:pt x="2720" y="192"/>
                    <a:pt x="2799" y="125"/>
                  </a:cubicBezTo>
                  <a:cubicBezTo>
                    <a:pt x="2878" y="46"/>
                    <a:pt x="2924" y="1"/>
                    <a:pt x="292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8"/>
            <p:cNvSpPr/>
            <p:nvPr/>
          </p:nvSpPr>
          <p:spPr>
            <a:xfrm>
              <a:off x="644456" y="183232"/>
              <a:ext cx="122008" cy="33977"/>
            </a:xfrm>
            <a:custGeom>
              <a:rect b="b" l="l" r="r" t="t"/>
              <a:pathLst>
                <a:path extrusionOk="0" h="990" w="3555">
                  <a:moveTo>
                    <a:pt x="2615" y="1"/>
                  </a:moveTo>
                  <a:cubicBezTo>
                    <a:pt x="2529" y="1"/>
                    <a:pt x="2443" y="3"/>
                    <a:pt x="2359" y="8"/>
                  </a:cubicBezTo>
                  <a:cubicBezTo>
                    <a:pt x="2246" y="8"/>
                    <a:pt x="2133" y="19"/>
                    <a:pt x="2020" y="42"/>
                  </a:cubicBezTo>
                  <a:lnTo>
                    <a:pt x="1682" y="121"/>
                  </a:lnTo>
                  <a:cubicBezTo>
                    <a:pt x="1456" y="166"/>
                    <a:pt x="1230" y="234"/>
                    <a:pt x="1016" y="324"/>
                  </a:cubicBezTo>
                  <a:cubicBezTo>
                    <a:pt x="824" y="403"/>
                    <a:pt x="644" y="493"/>
                    <a:pt x="474" y="606"/>
                  </a:cubicBezTo>
                  <a:cubicBezTo>
                    <a:pt x="339" y="674"/>
                    <a:pt x="226" y="764"/>
                    <a:pt x="125" y="866"/>
                  </a:cubicBezTo>
                  <a:cubicBezTo>
                    <a:pt x="46" y="945"/>
                    <a:pt x="0" y="990"/>
                    <a:pt x="0" y="990"/>
                  </a:cubicBezTo>
                  <a:cubicBezTo>
                    <a:pt x="0" y="990"/>
                    <a:pt x="57" y="967"/>
                    <a:pt x="158" y="945"/>
                  </a:cubicBezTo>
                  <a:cubicBezTo>
                    <a:pt x="260" y="922"/>
                    <a:pt x="407" y="888"/>
                    <a:pt x="565" y="843"/>
                  </a:cubicBezTo>
                  <a:cubicBezTo>
                    <a:pt x="734" y="798"/>
                    <a:pt x="926" y="764"/>
                    <a:pt x="1129" y="719"/>
                  </a:cubicBezTo>
                  <a:cubicBezTo>
                    <a:pt x="1230" y="685"/>
                    <a:pt x="1343" y="674"/>
                    <a:pt x="1445" y="651"/>
                  </a:cubicBezTo>
                  <a:cubicBezTo>
                    <a:pt x="1558" y="617"/>
                    <a:pt x="1659" y="595"/>
                    <a:pt x="1772" y="572"/>
                  </a:cubicBezTo>
                  <a:lnTo>
                    <a:pt x="2991" y="301"/>
                  </a:lnTo>
                  <a:lnTo>
                    <a:pt x="3397" y="200"/>
                  </a:lnTo>
                  <a:cubicBezTo>
                    <a:pt x="3498" y="177"/>
                    <a:pt x="3555" y="155"/>
                    <a:pt x="3555" y="155"/>
                  </a:cubicBezTo>
                  <a:cubicBezTo>
                    <a:pt x="3555" y="155"/>
                    <a:pt x="3498" y="132"/>
                    <a:pt x="3397" y="110"/>
                  </a:cubicBezTo>
                  <a:cubicBezTo>
                    <a:pt x="3262" y="65"/>
                    <a:pt x="3115" y="31"/>
                    <a:pt x="2979" y="19"/>
                  </a:cubicBezTo>
                  <a:cubicBezTo>
                    <a:pt x="2860" y="6"/>
                    <a:pt x="2738" y="1"/>
                    <a:pt x="261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8"/>
            <p:cNvSpPr/>
            <p:nvPr/>
          </p:nvSpPr>
          <p:spPr>
            <a:xfrm>
              <a:off x="567373" y="389530"/>
              <a:ext cx="17846" cy="52304"/>
            </a:xfrm>
            <a:custGeom>
              <a:rect b="b" l="l" r="r" t="t"/>
              <a:pathLst>
                <a:path extrusionOk="0" h="1524" w="520">
                  <a:moveTo>
                    <a:pt x="430" y="0"/>
                  </a:moveTo>
                  <a:cubicBezTo>
                    <a:pt x="351" y="57"/>
                    <a:pt x="283" y="124"/>
                    <a:pt x="238" y="192"/>
                  </a:cubicBezTo>
                  <a:cubicBezTo>
                    <a:pt x="125" y="350"/>
                    <a:pt x="46" y="531"/>
                    <a:pt x="23" y="722"/>
                  </a:cubicBezTo>
                  <a:cubicBezTo>
                    <a:pt x="12" y="813"/>
                    <a:pt x="1" y="926"/>
                    <a:pt x="12" y="1027"/>
                  </a:cubicBezTo>
                  <a:cubicBezTo>
                    <a:pt x="12" y="1106"/>
                    <a:pt x="35" y="1196"/>
                    <a:pt x="69" y="1287"/>
                  </a:cubicBezTo>
                  <a:cubicBezTo>
                    <a:pt x="102" y="1366"/>
                    <a:pt x="148" y="1445"/>
                    <a:pt x="204" y="1524"/>
                  </a:cubicBezTo>
                  <a:cubicBezTo>
                    <a:pt x="260" y="1445"/>
                    <a:pt x="317" y="1366"/>
                    <a:pt x="351" y="1287"/>
                  </a:cubicBezTo>
                  <a:cubicBezTo>
                    <a:pt x="373" y="1208"/>
                    <a:pt x="418" y="1129"/>
                    <a:pt x="441" y="1050"/>
                  </a:cubicBezTo>
                  <a:cubicBezTo>
                    <a:pt x="463" y="959"/>
                    <a:pt x="486" y="880"/>
                    <a:pt x="497" y="790"/>
                  </a:cubicBezTo>
                  <a:cubicBezTo>
                    <a:pt x="520" y="621"/>
                    <a:pt x="520" y="440"/>
                    <a:pt x="497" y="271"/>
                  </a:cubicBezTo>
                  <a:cubicBezTo>
                    <a:pt x="486" y="181"/>
                    <a:pt x="463" y="91"/>
                    <a:pt x="43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8"/>
            <p:cNvSpPr/>
            <p:nvPr/>
          </p:nvSpPr>
          <p:spPr>
            <a:xfrm>
              <a:off x="903160" y="386407"/>
              <a:ext cx="58516" cy="40463"/>
            </a:xfrm>
            <a:custGeom>
              <a:rect b="b" l="l" r="r" t="t"/>
              <a:pathLst>
                <a:path extrusionOk="0" h="1179" w="1705">
                  <a:moveTo>
                    <a:pt x="0" y="1"/>
                  </a:moveTo>
                  <a:lnTo>
                    <a:pt x="0" y="1"/>
                  </a:lnTo>
                  <a:cubicBezTo>
                    <a:pt x="34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50" y="610"/>
                  </a:cubicBezTo>
                  <a:cubicBezTo>
                    <a:pt x="440" y="701"/>
                    <a:pt x="553" y="791"/>
                    <a:pt x="666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26" y="1179"/>
                    <a:pt x="1611" y="1179"/>
                  </a:cubicBezTo>
                  <a:cubicBezTo>
                    <a:pt x="1643" y="1179"/>
                    <a:pt x="1674" y="1178"/>
                    <a:pt x="1704" y="1175"/>
                  </a:cubicBezTo>
                  <a:cubicBezTo>
                    <a:pt x="1636" y="1084"/>
                    <a:pt x="1569" y="994"/>
                    <a:pt x="1478" y="915"/>
                  </a:cubicBezTo>
                  <a:cubicBezTo>
                    <a:pt x="1309" y="746"/>
                    <a:pt x="1129" y="599"/>
                    <a:pt x="926" y="475"/>
                  </a:cubicBezTo>
                  <a:cubicBezTo>
                    <a:pt x="824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26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8"/>
            <p:cNvSpPr/>
            <p:nvPr/>
          </p:nvSpPr>
          <p:spPr>
            <a:xfrm>
              <a:off x="891526" y="355038"/>
              <a:ext cx="44582" cy="34903"/>
            </a:xfrm>
            <a:custGeom>
              <a:rect b="b" l="l" r="r" t="t"/>
              <a:pathLst>
                <a:path extrusionOk="0" h="1017" w="1299">
                  <a:moveTo>
                    <a:pt x="1" y="1"/>
                  </a:moveTo>
                  <a:cubicBezTo>
                    <a:pt x="12" y="103"/>
                    <a:pt x="46" y="193"/>
                    <a:pt x="91" y="283"/>
                  </a:cubicBezTo>
                  <a:cubicBezTo>
                    <a:pt x="181" y="464"/>
                    <a:pt x="317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107" y="1017"/>
                    <a:pt x="1197" y="1017"/>
                    <a:pt x="1298" y="1017"/>
                  </a:cubicBezTo>
                  <a:cubicBezTo>
                    <a:pt x="1265" y="926"/>
                    <a:pt x="1219" y="836"/>
                    <a:pt x="1163" y="757"/>
                  </a:cubicBezTo>
                  <a:cubicBezTo>
                    <a:pt x="1050" y="599"/>
                    <a:pt x="915" y="464"/>
                    <a:pt x="757" y="362"/>
                  </a:cubicBezTo>
                  <a:cubicBezTo>
                    <a:pt x="689" y="306"/>
                    <a:pt x="610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3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8"/>
            <p:cNvSpPr/>
            <p:nvPr/>
          </p:nvSpPr>
          <p:spPr>
            <a:xfrm>
              <a:off x="1002688" y="96369"/>
              <a:ext cx="52304" cy="27147"/>
            </a:xfrm>
            <a:custGeom>
              <a:rect b="b" l="l" r="r" t="t"/>
              <a:pathLst>
                <a:path extrusionOk="0" h="791" w="1524">
                  <a:moveTo>
                    <a:pt x="282" y="0"/>
                  </a:moveTo>
                  <a:cubicBezTo>
                    <a:pt x="192" y="11"/>
                    <a:pt x="91" y="34"/>
                    <a:pt x="0" y="68"/>
                  </a:cubicBezTo>
                  <a:cubicBezTo>
                    <a:pt x="57" y="147"/>
                    <a:pt x="136" y="215"/>
                    <a:pt x="215" y="271"/>
                  </a:cubicBezTo>
                  <a:lnTo>
                    <a:pt x="440" y="429"/>
                  </a:lnTo>
                  <a:cubicBezTo>
                    <a:pt x="519" y="485"/>
                    <a:pt x="598" y="531"/>
                    <a:pt x="689" y="576"/>
                  </a:cubicBezTo>
                  <a:cubicBezTo>
                    <a:pt x="858" y="655"/>
                    <a:pt x="1038" y="722"/>
                    <a:pt x="1219" y="756"/>
                  </a:cubicBezTo>
                  <a:cubicBezTo>
                    <a:pt x="1321" y="779"/>
                    <a:pt x="1422" y="790"/>
                    <a:pt x="1524" y="790"/>
                  </a:cubicBezTo>
                  <a:cubicBezTo>
                    <a:pt x="1490" y="700"/>
                    <a:pt x="1433" y="610"/>
                    <a:pt x="1377" y="531"/>
                  </a:cubicBezTo>
                  <a:cubicBezTo>
                    <a:pt x="1321" y="452"/>
                    <a:pt x="1253" y="373"/>
                    <a:pt x="1174" y="316"/>
                  </a:cubicBezTo>
                  <a:cubicBezTo>
                    <a:pt x="1084" y="248"/>
                    <a:pt x="993" y="192"/>
                    <a:pt x="892" y="136"/>
                  </a:cubicBezTo>
                  <a:cubicBezTo>
                    <a:pt x="711" y="45"/>
                    <a:pt x="497" y="0"/>
                    <a:pt x="28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8"/>
            <p:cNvSpPr/>
            <p:nvPr/>
          </p:nvSpPr>
          <p:spPr>
            <a:xfrm>
              <a:off x="1587089" y="782597"/>
              <a:ext cx="20146" cy="64316"/>
            </a:xfrm>
            <a:custGeom>
              <a:rect b="b" l="l" r="r" t="t"/>
              <a:pathLst>
                <a:path extrusionOk="0" h="1874" w="587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74"/>
                    <a:pt x="294" y="1874"/>
                  </a:cubicBezTo>
                  <a:cubicBezTo>
                    <a:pt x="463" y="1874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8"/>
            <p:cNvSpPr/>
            <p:nvPr/>
          </p:nvSpPr>
          <p:spPr>
            <a:xfrm>
              <a:off x="1546420" y="707848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294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8"/>
            <p:cNvSpPr/>
            <p:nvPr/>
          </p:nvSpPr>
          <p:spPr>
            <a:xfrm>
              <a:off x="1530152" y="806998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294" y="1"/>
                  </a:moveTo>
                  <a:cubicBezTo>
                    <a:pt x="136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8"/>
            <p:cNvSpPr/>
            <p:nvPr/>
          </p:nvSpPr>
          <p:spPr>
            <a:xfrm>
              <a:off x="1493361" y="741173"/>
              <a:ext cx="20180" cy="64693"/>
            </a:xfrm>
            <a:custGeom>
              <a:rect b="b" l="l" r="r" t="t"/>
              <a:pathLst>
                <a:path extrusionOk="0" h="1885" w="588">
                  <a:moveTo>
                    <a:pt x="294" y="0"/>
                  </a:moveTo>
                  <a:cubicBezTo>
                    <a:pt x="124" y="0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8"/>
            <p:cNvSpPr/>
            <p:nvPr/>
          </p:nvSpPr>
          <p:spPr>
            <a:xfrm>
              <a:off x="1475172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8"/>
            <p:cNvSpPr/>
            <p:nvPr/>
          </p:nvSpPr>
          <p:spPr>
            <a:xfrm>
              <a:off x="1503417" y="651323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37"/>
                  </a:cubicBezTo>
                  <a:cubicBezTo>
                    <a:pt x="599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8"/>
            <p:cNvSpPr/>
            <p:nvPr/>
          </p:nvSpPr>
          <p:spPr>
            <a:xfrm>
              <a:off x="1674228" y="807376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8"/>
            <p:cNvSpPr/>
            <p:nvPr/>
          </p:nvSpPr>
          <p:spPr>
            <a:xfrm>
              <a:off x="1633558" y="732661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8"/>
            <p:cNvSpPr/>
            <p:nvPr/>
          </p:nvSpPr>
          <p:spPr>
            <a:xfrm>
              <a:off x="1623468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8"/>
            <p:cNvSpPr/>
            <p:nvPr/>
          </p:nvSpPr>
          <p:spPr>
            <a:xfrm>
              <a:off x="-291588" y="279500"/>
              <a:ext cx="512020" cy="355418"/>
            </a:xfrm>
            <a:custGeom>
              <a:rect b="b" l="l" r="r" t="t"/>
              <a:pathLst>
                <a:path extrusionOk="0" h="10356" w="14919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9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8"/>
            <p:cNvSpPr/>
            <p:nvPr/>
          </p:nvSpPr>
          <p:spPr>
            <a:xfrm>
              <a:off x="-273398" y="221053"/>
              <a:ext cx="594525" cy="408236"/>
            </a:xfrm>
            <a:custGeom>
              <a:rect b="b" l="l" r="r" t="t"/>
              <a:pathLst>
                <a:path extrusionOk="0" h="11895" w="17323">
                  <a:moveTo>
                    <a:pt x="17322" y="1"/>
                  </a:moveTo>
                  <a:cubicBezTo>
                    <a:pt x="17322" y="1"/>
                    <a:pt x="16182" y="655"/>
                    <a:pt x="14501" y="1671"/>
                  </a:cubicBezTo>
                  <a:cubicBezTo>
                    <a:pt x="13734" y="2145"/>
                    <a:pt x="12831" y="2686"/>
                    <a:pt x="11883" y="3284"/>
                  </a:cubicBezTo>
                  <a:cubicBezTo>
                    <a:pt x="11477" y="3126"/>
                    <a:pt x="11059" y="2968"/>
                    <a:pt x="10631" y="2822"/>
                  </a:cubicBezTo>
                  <a:cubicBezTo>
                    <a:pt x="10394" y="2743"/>
                    <a:pt x="10157" y="2675"/>
                    <a:pt x="9908" y="2607"/>
                  </a:cubicBezTo>
                  <a:cubicBezTo>
                    <a:pt x="9660" y="2551"/>
                    <a:pt x="9412" y="2506"/>
                    <a:pt x="9164" y="2461"/>
                  </a:cubicBezTo>
                  <a:lnTo>
                    <a:pt x="9164" y="2461"/>
                  </a:lnTo>
                  <a:cubicBezTo>
                    <a:pt x="9401" y="2562"/>
                    <a:pt x="9638" y="2652"/>
                    <a:pt x="9874" y="2743"/>
                  </a:cubicBezTo>
                  <a:cubicBezTo>
                    <a:pt x="10111" y="2833"/>
                    <a:pt x="10326" y="2946"/>
                    <a:pt x="10563" y="3036"/>
                  </a:cubicBezTo>
                  <a:cubicBezTo>
                    <a:pt x="10901" y="3183"/>
                    <a:pt x="11251" y="3329"/>
                    <a:pt x="11601" y="3465"/>
                  </a:cubicBezTo>
                  <a:cubicBezTo>
                    <a:pt x="11003" y="3837"/>
                    <a:pt x="10382" y="4232"/>
                    <a:pt x="9762" y="4638"/>
                  </a:cubicBezTo>
                  <a:cubicBezTo>
                    <a:pt x="9750" y="4605"/>
                    <a:pt x="9717" y="4571"/>
                    <a:pt x="9683" y="4559"/>
                  </a:cubicBezTo>
                  <a:lnTo>
                    <a:pt x="8994" y="4356"/>
                  </a:lnTo>
                  <a:cubicBezTo>
                    <a:pt x="8757" y="4311"/>
                    <a:pt x="8532" y="4266"/>
                    <a:pt x="8295" y="4221"/>
                  </a:cubicBezTo>
                  <a:cubicBezTo>
                    <a:pt x="8069" y="4176"/>
                    <a:pt x="7832" y="4142"/>
                    <a:pt x="7606" y="4108"/>
                  </a:cubicBezTo>
                  <a:cubicBezTo>
                    <a:pt x="7369" y="4063"/>
                    <a:pt x="7144" y="4007"/>
                    <a:pt x="6907" y="3973"/>
                  </a:cubicBezTo>
                  <a:lnTo>
                    <a:pt x="6907" y="3973"/>
                  </a:lnTo>
                  <a:cubicBezTo>
                    <a:pt x="7121" y="4063"/>
                    <a:pt x="7347" y="4153"/>
                    <a:pt x="7573" y="4243"/>
                  </a:cubicBezTo>
                  <a:cubicBezTo>
                    <a:pt x="7787" y="4334"/>
                    <a:pt x="8024" y="4379"/>
                    <a:pt x="8250" y="4447"/>
                  </a:cubicBezTo>
                  <a:cubicBezTo>
                    <a:pt x="8475" y="4503"/>
                    <a:pt x="8701" y="4559"/>
                    <a:pt x="8927" y="4616"/>
                  </a:cubicBezTo>
                  <a:cubicBezTo>
                    <a:pt x="9118" y="4672"/>
                    <a:pt x="9299" y="4740"/>
                    <a:pt x="9480" y="4785"/>
                  </a:cubicBezTo>
                  <a:cubicBezTo>
                    <a:pt x="9480" y="4796"/>
                    <a:pt x="9480" y="4808"/>
                    <a:pt x="9480" y="4819"/>
                  </a:cubicBezTo>
                  <a:cubicBezTo>
                    <a:pt x="9118" y="5056"/>
                    <a:pt x="8757" y="5282"/>
                    <a:pt x="8385" y="5519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5" y="5620"/>
                    <a:pt x="6805" y="5575"/>
                    <a:pt x="6546" y="5519"/>
                  </a:cubicBezTo>
                  <a:cubicBezTo>
                    <a:pt x="6027" y="5440"/>
                    <a:pt x="5508" y="5349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85" y="5451"/>
                    <a:pt x="5733" y="5541"/>
                  </a:cubicBezTo>
                  <a:lnTo>
                    <a:pt x="6501" y="5744"/>
                  </a:lnTo>
                  <a:cubicBezTo>
                    <a:pt x="6749" y="5812"/>
                    <a:pt x="6997" y="5880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31"/>
                    <a:pt x="5891" y="7234"/>
                  </a:cubicBezTo>
                  <a:cubicBezTo>
                    <a:pt x="5790" y="7189"/>
                    <a:pt x="5688" y="7144"/>
                    <a:pt x="5586" y="7110"/>
                  </a:cubicBezTo>
                  <a:cubicBezTo>
                    <a:pt x="5372" y="7031"/>
                    <a:pt x="5158" y="6963"/>
                    <a:pt x="4932" y="6895"/>
                  </a:cubicBezTo>
                  <a:cubicBezTo>
                    <a:pt x="4718" y="6828"/>
                    <a:pt x="4481" y="6805"/>
                    <a:pt x="4255" y="6760"/>
                  </a:cubicBezTo>
                  <a:cubicBezTo>
                    <a:pt x="4029" y="6749"/>
                    <a:pt x="3804" y="6737"/>
                    <a:pt x="3567" y="6737"/>
                  </a:cubicBezTo>
                  <a:cubicBezTo>
                    <a:pt x="3792" y="6805"/>
                    <a:pt x="4018" y="6850"/>
                    <a:pt x="4232" y="6907"/>
                  </a:cubicBezTo>
                  <a:cubicBezTo>
                    <a:pt x="4447" y="6963"/>
                    <a:pt x="4650" y="7053"/>
                    <a:pt x="4864" y="7121"/>
                  </a:cubicBezTo>
                  <a:cubicBezTo>
                    <a:pt x="5079" y="7189"/>
                    <a:pt x="5282" y="7279"/>
                    <a:pt x="5485" y="7358"/>
                  </a:cubicBezTo>
                  <a:lnTo>
                    <a:pt x="5632" y="7414"/>
                  </a:lnTo>
                  <a:cubicBezTo>
                    <a:pt x="5485" y="7516"/>
                    <a:pt x="5350" y="7617"/>
                    <a:pt x="5214" y="7719"/>
                  </a:cubicBezTo>
                  <a:cubicBezTo>
                    <a:pt x="4774" y="8024"/>
                    <a:pt x="4379" y="8317"/>
                    <a:pt x="3984" y="8588"/>
                  </a:cubicBezTo>
                  <a:cubicBezTo>
                    <a:pt x="3984" y="8588"/>
                    <a:pt x="3984" y="8577"/>
                    <a:pt x="3995" y="8565"/>
                  </a:cubicBezTo>
                  <a:lnTo>
                    <a:pt x="3995" y="8554"/>
                  </a:lnTo>
                  <a:cubicBezTo>
                    <a:pt x="4007" y="8475"/>
                    <a:pt x="3950" y="8407"/>
                    <a:pt x="3871" y="8407"/>
                  </a:cubicBezTo>
                  <a:lnTo>
                    <a:pt x="3860" y="8407"/>
                  </a:lnTo>
                  <a:cubicBezTo>
                    <a:pt x="3499" y="8396"/>
                    <a:pt x="3149" y="8385"/>
                    <a:pt x="2788" y="8385"/>
                  </a:cubicBezTo>
                  <a:cubicBezTo>
                    <a:pt x="2427" y="8351"/>
                    <a:pt x="2077" y="8340"/>
                    <a:pt x="1705" y="8340"/>
                  </a:cubicBezTo>
                  <a:cubicBezTo>
                    <a:pt x="2055" y="8441"/>
                    <a:pt x="2416" y="8531"/>
                    <a:pt x="2765" y="8599"/>
                  </a:cubicBezTo>
                  <a:cubicBezTo>
                    <a:pt x="3070" y="8644"/>
                    <a:pt x="3386" y="8656"/>
                    <a:pt x="3691" y="8678"/>
                  </a:cubicBezTo>
                  <a:cubicBezTo>
                    <a:pt x="3679" y="8735"/>
                    <a:pt x="3668" y="8780"/>
                    <a:pt x="3657" y="8836"/>
                  </a:cubicBezTo>
                  <a:cubicBezTo>
                    <a:pt x="3251" y="9163"/>
                    <a:pt x="2856" y="9468"/>
                    <a:pt x="2495" y="9750"/>
                  </a:cubicBezTo>
                  <a:cubicBezTo>
                    <a:pt x="2111" y="10066"/>
                    <a:pt x="1750" y="10337"/>
                    <a:pt x="1456" y="10596"/>
                  </a:cubicBezTo>
                  <a:cubicBezTo>
                    <a:pt x="1163" y="10867"/>
                    <a:pt x="892" y="11104"/>
                    <a:pt x="678" y="11296"/>
                  </a:cubicBezTo>
                  <a:lnTo>
                    <a:pt x="1" y="11894"/>
                  </a:lnTo>
                  <a:lnTo>
                    <a:pt x="700" y="11330"/>
                  </a:lnTo>
                  <a:lnTo>
                    <a:pt x="1513" y="10687"/>
                  </a:lnTo>
                  <a:cubicBezTo>
                    <a:pt x="1818" y="10427"/>
                    <a:pt x="2190" y="10168"/>
                    <a:pt x="2585" y="9874"/>
                  </a:cubicBezTo>
                  <a:lnTo>
                    <a:pt x="3600" y="9118"/>
                  </a:lnTo>
                  <a:lnTo>
                    <a:pt x="3600" y="9118"/>
                  </a:lnTo>
                  <a:cubicBezTo>
                    <a:pt x="3510" y="9637"/>
                    <a:pt x="3442" y="10168"/>
                    <a:pt x="3409" y="10698"/>
                  </a:cubicBezTo>
                  <a:cubicBezTo>
                    <a:pt x="3623" y="10100"/>
                    <a:pt x="3792" y="9502"/>
                    <a:pt x="3916" y="8893"/>
                  </a:cubicBezTo>
                  <a:cubicBezTo>
                    <a:pt x="4368" y="8577"/>
                    <a:pt x="4842" y="8249"/>
                    <a:pt x="5327" y="7911"/>
                  </a:cubicBezTo>
                  <a:cubicBezTo>
                    <a:pt x="5508" y="7787"/>
                    <a:pt x="5688" y="7663"/>
                    <a:pt x="5869" y="7538"/>
                  </a:cubicBezTo>
                  <a:lnTo>
                    <a:pt x="5970" y="7584"/>
                  </a:lnTo>
                  <a:cubicBezTo>
                    <a:pt x="5756" y="8261"/>
                    <a:pt x="5586" y="8960"/>
                    <a:pt x="5451" y="9660"/>
                  </a:cubicBezTo>
                  <a:cubicBezTo>
                    <a:pt x="5767" y="8972"/>
                    <a:pt x="6038" y="8261"/>
                    <a:pt x="6264" y="7550"/>
                  </a:cubicBezTo>
                  <a:cubicBezTo>
                    <a:pt x="6275" y="7482"/>
                    <a:pt x="6252" y="7414"/>
                    <a:pt x="6196" y="7392"/>
                  </a:cubicBezTo>
                  <a:lnTo>
                    <a:pt x="6139" y="7358"/>
                  </a:lnTo>
                  <a:cubicBezTo>
                    <a:pt x="6388" y="7189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809" y="6354"/>
                    <a:pt x="7776" y="6512"/>
                    <a:pt x="7730" y="6658"/>
                  </a:cubicBezTo>
                  <a:cubicBezTo>
                    <a:pt x="7674" y="6873"/>
                    <a:pt x="7618" y="7087"/>
                    <a:pt x="7573" y="7302"/>
                  </a:cubicBezTo>
                  <a:cubicBezTo>
                    <a:pt x="7527" y="7516"/>
                    <a:pt x="7494" y="7742"/>
                    <a:pt x="7471" y="7967"/>
                  </a:cubicBezTo>
                  <a:cubicBezTo>
                    <a:pt x="7471" y="8080"/>
                    <a:pt x="7471" y="8193"/>
                    <a:pt x="7460" y="8306"/>
                  </a:cubicBezTo>
                  <a:cubicBezTo>
                    <a:pt x="7448" y="8419"/>
                    <a:pt x="7482" y="8531"/>
                    <a:pt x="7494" y="8633"/>
                  </a:cubicBezTo>
                  <a:lnTo>
                    <a:pt x="7527" y="8306"/>
                  </a:lnTo>
                  <a:cubicBezTo>
                    <a:pt x="7550" y="8193"/>
                    <a:pt x="7561" y="8091"/>
                    <a:pt x="7584" y="7990"/>
                  </a:cubicBezTo>
                  <a:cubicBezTo>
                    <a:pt x="7618" y="7888"/>
                    <a:pt x="7640" y="7775"/>
                    <a:pt x="7674" y="7674"/>
                  </a:cubicBezTo>
                  <a:lnTo>
                    <a:pt x="7764" y="7358"/>
                  </a:lnTo>
                  <a:cubicBezTo>
                    <a:pt x="7843" y="7155"/>
                    <a:pt x="7911" y="6940"/>
                    <a:pt x="7979" y="6726"/>
                  </a:cubicBezTo>
                  <a:cubicBezTo>
                    <a:pt x="8046" y="6523"/>
                    <a:pt x="8103" y="6308"/>
                    <a:pt x="8159" y="6083"/>
                  </a:cubicBezTo>
                  <a:cubicBezTo>
                    <a:pt x="8159" y="6060"/>
                    <a:pt x="8159" y="6026"/>
                    <a:pt x="8148" y="6004"/>
                  </a:cubicBezTo>
                  <a:lnTo>
                    <a:pt x="8532" y="5756"/>
                  </a:lnTo>
                  <a:lnTo>
                    <a:pt x="9423" y="5169"/>
                  </a:lnTo>
                  <a:lnTo>
                    <a:pt x="9423" y="5169"/>
                  </a:lnTo>
                  <a:cubicBezTo>
                    <a:pt x="9333" y="5846"/>
                    <a:pt x="9254" y="6534"/>
                    <a:pt x="9231" y="7234"/>
                  </a:cubicBezTo>
                  <a:cubicBezTo>
                    <a:pt x="9434" y="6489"/>
                    <a:pt x="9592" y="5733"/>
                    <a:pt x="9717" y="4977"/>
                  </a:cubicBezTo>
                  <a:cubicBezTo>
                    <a:pt x="10405" y="4514"/>
                    <a:pt x="11093" y="4063"/>
                    <a:pt x="11759" y="3645"/>
                  </a:cubicBezTo>
                  <a:lnTo>
                    <a:pt x="11782" y="3623"/>
                  </a:lnTo>
                  <a:lnTo>
                    <a:pt x="11782" y="3623"/>
                  </a:lnTo>
                  <a:cubicBezTo>
                    <a:pt x="11646" y="3950"/>
                    <a:pt x="11511" y="4289"/>
                    <a:pt x="11398" y="4605"/>
                  </a:cubicBezTo>
                  <a:cubicBezTo>
                    <a:pt x="11274" y="5022"/>
                    <a:pt x="11161" y="5440"/>
                    <a:pt x="11071" y="5857"/>
                  </a:cubicBezTo>
                  <a:cubicBezTo>
                    <a:pt x="11262" y="5473"/>
                    <a:pt x="11432" y="5079"/>
                    <a:pt x="11590" y="4684"/>
                  </a:cubicBezTo>
                  <a:cubicBezTo>
                    <a:pt x="11782" y="4300"/>
                    <a:pt x="11951" y="3916"/>
                    <a:pt x="12109" y="3521"/>
                  </a:cubicBezTo>
                  <a:cubicBezTo>
                    <a:pt x="12131" y="3487"/>
                    <a:pt x="12131" y="3442"/>
                    <a:pt x="12109" y="3408"/>
                  </a:cubicBezTo>
                  <a:cubicBezTo>
                    <a:pt x="13012" y="2833"/>
                    <a:pt x="13847" y="2280"/>
                    <a:pt x="14580" y="1806"/>
                  </a:cubicBez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8"/>
            <p:cNvSpPr/>
            <p:nvPr/>
          </p:nvSpPr>
          <p:spPr>
            <a:xfrm>
              <a:off x="6877243" y="2575680"/>
              <a:ext cx="21725" cy="18670"/>
            </a:xfrm>
            <a:custGeom>
              <a:rect b="b" l="l" r="r" t="t"/>
              <a:pathLst>
                <a:path extrusionOk="0" h="544" w="633">
                  <a:moveTo>
                    <a:pt x="373" y="0"/>
                  </a:moveTo>
                  <a:cubicBezTo>
                    <a:pt x="125" y="0"/>
                    <a:pt x="0" y="294"/>
                    <a:pt x="170" y="463"/>
                  </a:cubicBezTo>
                  <a:cubicBezTo>
                    <a:pt x="225" y="518"/>
                    <a:pt x="294" y="544"/>
                    <a:pt x="362" y="544"/>
                  </a:cubicBezTo>
                  <a:cubicBezTo>
                    <a:pt x="500" y="544"/>
                    <a:pt x="632" y="438"/>
                    <a:pt x="632" y="271"/>
                  </a:cubicBezTo>
                  <a:cubicBezTo>
                    <a:pt x="632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8"/>
            <p:cNvSpPr/>
            <p:nvPr/>
          </p:nvSpPr>
          <p:spPr>
            <a:xfrm>
              <a:off x="2082773" y="2452128"/>
              <a:ext cx="146821" cy="252938"/>
            </a:xfrm>
            <a:custGeom>
              <a:rect b="b" l="l" r="r" t="t"/>
              <a:pathLst>
                <a:path extrusionOk="0" h="7370" w="4278">
                  <a:moveTo>
                    <a:pt x="2878" y="1"/>
                  </a:moveTo>
                  <a:cubicBezTo>
                    <a:pt x="2980" y="46"/>
                    <a:pt x="1919" y="4684"/>
                    <a:pt x="1" y="6026"/>
                  </a:cubicBezTo>
                  <a:lnTo>
                    <a:pt x="1" y="7369"/>
                  </a:lnTo>
                  <a:cubicBezTo>
                    <a:pt x="1" y="7268"/>
                    <a:pt x="2280" y="6489"/>
                    <a:pt x="4278" y="689"/>
                  </a:cubicBezTo>
                  <a:cubicBezTo>
                    <a:pt x="3996" y="407"/>
                    <a:pt x="3273" y="147"/>
                    <a:pt x="2878" y="1"/>
                  </a:cubicBezTo>
                  <a:close/>
                </a:path>
              </a:pathLst>
            </a:custGeom>
            <a:solidFill>
              <a:srgbClr val="E5E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8"/>
            <p:cNvSpPr/>
            <p:nvPr/>
          </p:nvSpPr>
          <p:spPr>
            <a:xfrm>
              <a:off x="1329140" y="2525435"/>
              <a:ext cx="908965" cy="873684"/>
            </a:xfrm>
            <a:custGeom>
              <a:rect b="b" l="l" r="r" t="t"/>
              <a:pathLst>
                <a:path extrusionOk="0" h="25457" w="26485">
                  <a:moveTo>
                    <a:pt x="12850" y="0"/>
                  </a:moveTo>
                  <a:cubicBezTo>
                    <a:pt x="12255" y="0"/>
                    <a:pt x="11677" y="43"/>
                    <a:pt x="11138" y="133"/>
                  </a:cubicBezTo>
                  <a:cubicBezTo>
                    <a:pt x="7855" y="674"/>
                    <a:pt x="5395" y="3044"/>
                    <a:pt x="3273" y="5436"/>
                  </a:cubicBezTo>
                  <a:cubicBezTo>
                    <a:pt x="2021" y="6858"/>
                    <a:pt x="1141" y="8562"/>
                    <a:pt x="576" y="10379"/>
                  </a:cubicBezTo>
                  <a:cubicBezTo>
                    <a:pt x="227" y="11507"/>
                    <a:pt x="181" y="12726"/>
                    <a:pt x="136" y="13899"/>
                  </a:cubicBezTo>
                  <a:cubicBezTo>
                    <a:pt x="1" y="17319"/>
                    <a:pt x="1174" y="20828"/>
                    <a:pt x="3894" y="23017"/>
                  </a:cubicBezTo>
                  <a:cubicBezTo>
                    <a:pt x="5831" y="24580"/>
                    <a:pt x="8628" y="25456"/>
                    <a:pt x="11121" y="25456"/>
                  </a:cubicBezTo>
                  <a:cubicBezTo>
                    <a:pt x="11183" y="25456"/>
                    <a:pt x="11246" y="25456"/>
                    <a:pt x="11308" y="25454"/>
                  </a:cubicBezTo>
                  <a:cubicBezTo>
                    <a:pt x="11782" y="25443"/>
                    <a:pt x="12256" y="25387"/>
                    <a:pt x="12718" y="25285"/>
                  </a:cubicBezTo>
                  <a:cubicBezTo>
                    <a:pt x="14287" y="24947"/>
                    <a:pt x="15460" y="24856"/>
                    <a:pt x="16916" y="24236"/>
                  </a:cubicBezTo>
                  <a:cubicBezTo>
                    <a:pt x="17977" y="23773"/>
                    <a:pt x="19263" y="23152"/>
                    <a:pt x="20042" y="22543"/>
                  </a:cubicBezTo>
                  <a:cubicBezTo>
                    <a:pt x="22964" y="20298"/>
                    <a:pt x="24826" y="18447"/>
                    <a:pt x="25571" y="15412"/>
                  </a:cubicBezTo>
                  <a:cubicBezTo>
                    <a:pt x="26485" y="11654"/>
                    <a:pt x="25221" y="7388"/>
                    <a:pt x="22784" y="4443"/>
                  </a:cubicBezTo>
                  <a:cubicBezTo>
                    <a:pt x="21610" y="3022"/>
                    <a:pt x="20143" y="2198"/>
                    <a:pt x="18541" y="1329"/>
                  </a:cubicBezTo>
                  <a:cubicBezTo>
                    <a:pt x="16965" y="472"/>
                    <a:pt x="14812" y="0"/>
                    <a:pt x="12850" y="0"/>
                  </a:cubicBezTo>
                  <a:close/>
                </a:path>
              </a:pathLst>
            </a:custGeom>
            <a:solidFill>
              <a:srgbClr val="A133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8"/>
            <p:cNvSpPr/>
            <p:nvPr/>
          </p:nvSpPr>
          <p:spPr>
            <a:xfrm>
              <a:off x="1434880" y="3155413"/>
              <a:ext cx="18224" cy="27936"/>
            </a:xfrm>
            <a:custGeom>
              <a:rect b="b" l="l" r="r" t="t"/>
              <a:pathLst>
                <a:path extrusionOk="0" h="814" w="531">
                  <a:moveTo>
                    <a:pt x="136" y="1"/>
                  </a:moveTo>
                  <a:cubicBezTo>
                    <a:pt x="102" y="57"/>
                    <a:pt x="68" y="114"/>
                    <a:pt x="46" y="170"/>
                  </a:cubicBezTo>
                  <a:cubicBezTo>
                    <a:pt x="0" y="272"/>
                    <a:pt x="0" y="384"/>
                    <a:pt x="23" y="486"/>
                  </a:cubicBezTo>
                  <a:cubicBezTo>
                    <a:pt x="68" y="599"/>
                    <a:pt x="158" y="689"/>
                    <a:pt x="260" y="757"/>
                  </a:cubicBezTo>
                  <a:cubicBezTo>
                    <a:pt x="316" y="791"/>
                    <a:pt x="384" y="813"/>
                    <a:pt x="441" y="813"/>
                  </a:cubicBezTo>
                  <a:cubicBezTo>
                    <a:pt x="474" y="757"/>
                    <a:pt x="497" y="700"/>
                    <a:pt x="508" y="633"/>
                  </a:cubicBezTo>
                  <a:cubicBezTo>
                    <a:pt x="531" y="542"/>
                    <a:pt x="520" y="441"/>
                    <a:pt x="486" y="362"/>
                  </a:cubicBezTo>
                  <a:cubicBezTo>
                    <a:pt x="452" y="260"/>
                    <a:pt x="395" y="170"/>
                    <a:pt x="305" y="102"/>
                  </a:cubicBezTo>
                  <a:cubicBezTo>
                    <a:pt x="260" y="57"/>
                    <a:pt x="204" y="23"/>
                    <a:pt x="136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8"/>
            <p:cNvSpPr/>
            <p:nvPr/>
          </p:nvSpPr>
          <p:spPr>
            <a:xfrm>
              <a:off x="1406223" y="3113577"/>
              <a:ext cx="17057" cy="31815"/>
            </a:xfrm>
            <a:custGeom>
              <a:rect b="b" l="l" r="r" t="t"/>
              <a:pathLst>
                <a:path extrusionOk="0" h="927" w="497">
                  <a:moveTo>
                    <a:pt x="305" y="1"/>
                  </a:moveTo>
                  <a:cubicBezTo>
                    <a:pt x="249" y="35"/>
                    <a:pt x="192" y="80"/>
                    <a:pt x="147" y="125"/>
                  </a:cubicBezTo>
                  <a:cubicBezTo>
                    <a:pt x="68" y="215"/>
                    <a:pt x="23" y="317"/>
                    <a:pt x="12" y="430"/>
                  </a:cubicBezTo>
                  <a:cubicBezTo>
                    <a:pt x="0" y="543"/>
                    <a:pt x="23" y="655"/>
                    <a:pt x="68" y="757"/>
                  </a:cubicBezTo>
                  <a:cubicBezTo>
                    <a:pt x="91" y="802"/>
                    <a:pt x="113" y="836"/>
                    <a:pt x="136" y="870"/>
                  </a:cubicBezTo>
                  <a:cubicBezTo>
                    <a:pt x="147" y="881"/>
                    <a:pt x="158" y="881"/>
                    <a:pt x="158" y="904"/>
                  </a:cubicBezTo>
                  <a:cubicBezTo>
                    <a:pt x="158" y="904"/>
                    <a:pt x="158" y="915"/>
                    <a:pt x="158" y="915"/>
                  </a:cubicBezTo>
                  <a:lnTo>
                    <a:pt x="181" y="926"/>
                  </a:lnTo>
                  <a:cubicBezTo>
                    <a:pt x="181" y="926"/>
                    <a:pt x="215" y="915"/>
                    <a:pt x="226" y="904"/>
                  </a:cubicBezTo>
                  <a:cubicBezTo>
                    <a:pt x="271" y="870"/>
                    <a:pt x="305" y="847"/>
                    <a:pt x="339" y="802"/>
                  </a:cubicBezTo>
                  <a:cubicBezTo>
                    <a:pt x="418" y="723"/>
                    <a:pt x="463" y="610"/>
                    <a:pt x="486" y="497"/>
                  </a:cubicBezTo>
                  <a:cubicBezTo>
                    <a:pt x="497" y="385"/>
                    <a:pt x="474" y="272"/>
                    <a:pt x="429" y="170"/>
                  </a:cubicBezTo>
                  <a:cubicBezTo>
                    <a:pt x="395" y="103"/>
                    <a:pt x="350" y="57"/>
                    <a:pt x="30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8"/>
            <p:cNvSpPr/>
            <p:nvPr/>
          </p:nvSpPr>
          <p:spPr>
            <a:xfrm>
              <a:off x="2107586" y="2777069"/>
              <a:ext cx="16302" cy="31403"/>
            </a:xfrm>
            <a:custGeom>
              <a:rect b="b" l="l" r="r" t="t"/>
              <a:pathLst>
                <a:path extrusionOk="0" h="915" w="475">
                  <a:moveTo>
                    <a:pt x="158" y="0"/>
                  </a:moveTo>
                  <a:cubicBezTo>
                    <a:pt x="113" y="45"/>
                    <a:pt x="79" y="102"/>
                    <a:pt x="57" y="158"/>
                  </a:cubicBezTo>
                  <a:cubicBezTo>
                    <a:pt x="23" y="203"/>
                    <a:pt x="11" y="260"/>
                    <a:pt x="0" y="316"/>
                  </a:cubicBezTo>
                  <a:cubicBezTo>
                    <a:pt x="0" y="372"/>
                    <a:pt x="0" y="429"/>
                    <a:pt x="0" y="485"/>
                  </a:cubicBezTo>
                  <a:cubicBezTo>
                    <a:pt x="11" y="587"/>
                    <a:pt x="57" y="688"/>
                    <a:pt x="124" y="767"/>
                  </a:cubicBezTo>
                  <a:cubicBezTo>
                    <a:pt x="158" y="824"/>
                    <a:pt x="215" y="869"/>
                    <a:pt x="260" y="914"/>
                  </a:cubicBezTo>
                  <a:cubicBezTo>
                    <a:pt x="316" y="869"/>
                    <a:pt x="361" y="813"/>
                    <a:pt x="395" y="756"/>
                  </a:cubicBezTo>
                  <a:cubicBezTo>
                    <a:pt x="451" y="655"/>
                    <a:pt x="474" y="530"/>
                    <a:pt x="474" y="406"/>
                  </a:cubicBezTo>
                  <a:cubicBezTo>
                    <a:pt x="451" y="293"/>
                    <a:pt x="406" y="192"/>
                    <a:pt x="327" y="113"/>
                  </a:cubicBezTo>
                  <a:cubicBezTo>
                    <a:pt x="271" y="68"/>
                    <a:pt x="226" y="23"/>
                    <a:pt x="158" y="0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8"/>
            <p:cNvSpPr/>
            <p:nvPr/>
          </p:nvSpPr>
          <p:spPr>
            <a:xfrm>
              <a:off x="2130409" y="2811904"/>
              <a:ext cx="17091" cy="36448"/>
            </a:xfrm>
            <a:custGeom>
              <a:rect b="b" l="l" r="r" t="t"/>
              <a:pathLst>
                <a:path extrusionOk="0" h="1062" w="498">
                  <a:moveTo>
                    <a:pt x="215" y="1"/>
                  </a:moveTo>
                  <a:cubicBezTo>
                    <a:pt x="159" y="46"/>
                    <a:pt x="125" y="113"/>
                    <a:pt x="91" y="181"/>
                  </a:cubicBezTo>
                  <a:cubicBezTo>
                    <a:pt x="69" y="226"/>
                    <a:pt x="46" y="294"/>
                    <a:pt x="35" y="350"/>
                  </a:cubicBezTo>
                  <a:cubicBezTo>
                    <a:pt x="23" y="418"/>
                    <a:pt x="12" y="486"/>
                    <a:pt x="12" y="554"/>
                  </a:cubicBezTo>
                  <a:cubicBezTo>
                    <a:pt x="1" y="666"/>
                    <a:pt x="35" y="779"/>
                    <a:pt x="91" y="892"/>
                  </a:cubicBezTo>
                  <a:cubicBezTo>
                    <a:pt x="125" y="949"/>
                    <a:pt x="170" y="1016"/>
                    <a:pt x="215" y="1061"/>
                  </a:cubicBezTo>
                  <a:cubicBezTo>
                    <a:pt x="272" y="1027"/>
                    <a:pt x="328" y="971"/>
                    <a:pt x="362" y="915"/>
                  </a:cubicBezTo>
                  <a:cubicBezTo>
                    <a:pt x="441" y="791"/>
                    <a:pt x="486" y="655"/>
                    <a:pt x="497" y="508"/>
                  </a:cubicBezTo>
                  <a:cubicBezTo>
                    <a:pt x="475" y="305"/>
                    <a:pt x="373" y="125"/>
                    <a:pt x="21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8"/>
            <p:cNvSpPr/>
            <p:nvPr/>
          </p:nvSpPr>
          <p:spPr>
            <a:xfrm>
              <a:off x="1529775" y="3234040"/>
              <a:ext cx="22102" cy="18601"/>
            </a:xfrm>
            <a:custGeom>
              <a:rect b="b" l="l" r="r" t="t"/>
              <a:pathLst>
                <a:path extrusionOk="0" h="542" w="644">
                  <a:moveTo>
                    <a:pt x="372" y="0"/>
                  </a:moveTo>
                  <a:cubicBezTo>
                    <a:pt x="124" y="0"/>
                    <a:pt x="0" y="294"/>
                    <a:pt x="169" y="463"/>
                  </a:cubicBezTo>
                  <a:cubicBezTo>
                    <a:pt x="227" y="517"/>
                    <a:pt x="296" y="541"/>
                    <a:pt x="364" y="541"/>
                  </a:cubicBezTo>
                  <a:cubicBezTo>
                    <a:pt x="508" y="541"/>
                    <a:pt x="643" y="432"/>
                    <a:pt x="643" y="271"/>
                  </a:cubicBezTo>
                  <a:cubicBezTo>
                    <a:pt x="643" y="124"/>
                    <a:pt x="519" y="0"/>
                    <a:pt x="372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8"/>
            <p:cNvSpPr/>
            <p:nvPr/>
          </p:nvSpPr>
          <p:spPr>
            <a:xfrm>
              <a:off x="1565399" y="3292899"/>
              <a:ext cx="21725" cy="18601"/>
            </a:xfrm>
            <a:custGeom>
              <a:rect b="b" l="l" r="r" t="t"/>
              <a:pathLst>
                <a:path extrusionOk="0" h="542" w="633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4" y="517"/>
                    <a:pt x="291" y="541"/>
                    <a:pt x="356" y="541"/>
                  </a:cubicBezTo>
                  <a:cubicBezTo>
                    <a:pt x="496" y="541"/>
                    <a:pt x="632" y="433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8"/>
            <p:cNvSpPr/>
            <p:nvPr/>
          </p:nvSpPr>
          <p:spPr>
            <a:xfrm>
              <a:off x="1588633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19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8"/>
            <p:cNvSpPr/>
            <p:nvPr/>
          </p:nvSpPr>
          <p:spPr>
            <a:xfrm>
              <a:off x="1623880" y="3316134"/>
              <a:ext cx="21725" cy="18842"/>
            </a:xfrm>
            <a:custGeom>
              <a:rect b="b" l="l" r="r" t="t"/>
              <a:pathLst>
                <a:path extrusionOk="0" h="549" w="633">
                  <a:moveTo>
                    <a:pt x="361" y="1"/>
                  </a:moveTo>
                  <a:cubicBezTo>
                    <a:pt x="124" y="1"/>
                    <a:pt x="0" y="294"/>
                    <a:pt x="169" y="463"/>
                  </a:cubicBezTo>
                  <a:cubicBezTo>
                    <a:pt x="225" y="523"/>
                    <a:pt x="294" y="549"/>
                    <a:pt x="361" y="549"/>
                  </a:cubicBezTo>
                  <a:cubicBezTo>
                    <a:pt x="500" y="549"/>
                    <a:pt x="632" y="438"/>
                    <a:pt x="632" y="271"/>
                  </a:cubicBezTo>
                  <a:cubicBezTo>
                    <a:pt x="632" y="125"/>
                    <a:pt x="519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8"/>
            <p:cNvSpPr/>
            <p:nvPr/>
          </p:nvSpPr>
          <p:spPr>
            <a:xfrm>
              <a:off x="1682739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8"/>
            <p:cNvSpPr/>
            <p:nvPr/>
          </p:nvSpPr>
          <p:spPr>
            <a:xfrm>
              <a:off x="1447647" y="3245640"/>
              <a:ext cx="21725" cy="18704"/>
            </a:xfrm>
            <a:custGeom>
              <a:rect b="b" l="l" r="r" t="t"/>
              <a:pathLst>
                <a:path extrusionOk="0" h="545" w="633">
                  <a:moveTo>
                    <a:pt x="362" y="1"/>
                  </a:moveTo>
                  <a:cubicBezTo>
                    <a:pt x="125" y="1"/>
                    <a:pt x="1" y="294"/>
                    <a:pt x="170" y="464"/>
                  </a:cubicBezTo>
                  <a:cubicBezTo>
                    <a:pt x="226" y="519"/>
                    <a:pt x="294" y="544"/>
                    <a:pt x="362" y="544"/>
                  </a:cubicBezTo>
                  <a:cubicBezTo>
                    <a:pt x="500" y="544"/>
                    <a:pt x="633" y="439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8"/>
            <p:cNvSpPr/>
            <p:nvPr/>
          </p:nvSpPr>
          <p:spPr>
            <a:xfrm>
              <a:off x="1964678" y="2610926"/>
              <a:ext cx="22102" cy="18979"/>
            </a:xfrm>
            <a:custGeom>
              <a:rect b="b" l="l" r="r" t="t"/>
              <a:pathLst>
                <a:path extrusionOk="0" h="553" w="644">
                  <a:moveTo>
                    <a:pt x="373" y="0"/>
                  </a:moveTo>
                  <a:cubicBezTo>
                    <a:pt x="124" y="0"/>
                    <a:pt x="0" y="294"/>
                    <a:pt x="170" y="474"/>
                  </a:cubicBezTo>
                  <a:cubicBezTo>
                    <a:pt x="227" y="528"/>
                    <a:pt x="297" y="552"/>
                    <a:pt x="364" y="552"/>
                  </a:cubicBezTo>
                  <a:cubicBezTo>
                    <a:pt x="508" y="552"/>
                    <a:pt x="643" y="443"/>
                    <a:pt x="643" y="282"/>
                  </a:cubicBezTo>
                  <a:cubicBezTo>
                    <a:pt x="643" y="124"/>
                    <a:pt x="519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8"/>
            <p:cNvSpPr/>
            <p:nvPr/>
          </p:nvSpPr>
          <p:spPr>
            <a:xfrm>
              <a:off x="1988290" y="2681763"/>
              <a:ext cx="21725" cy="18636"/>
            </a:xfrm>
            <a:custGeom>
              <a:rect b="b" l="l" r="r" t="t"/>
              <a:pathLst>
                <a:path extrusionOk="0" h="543" w="633">
                  <a:moveTo>
                    <a:pt x="380" y="0"/>
                  </a:moveTo>
                  <a:cubicBezTo>
                    <a:pt x="374" y="0"/>
                    <a:pt x="368" y="1"/>
                    <a:pt x="362" y="1"/>
                  </a:cubicBezTo>
                  <a:cubicBezTo>
                    <a:pt x="125" y="1"/>
                    <a:pt x="1" y="283"/>
                    <a:pt x="170" y="464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3" y="433"/>
                    <a:pt x="633" y="272"/>
                  </a:cubicBezTo>
                  <a:cubicBezTo>
                    <a:pt x="633" y="121"/>
                    <a:pt x="519" y="0"/>
                    <a:pt x="380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8"/>
            <p:cNvSpPr/>
            <p:nvPr/>
          </p:nvSpPr>
          <p:spPr>
            <a:xfrm>
              <a:off x="2167783" y="2963736"/>
              <a:ext cx="18842" cy="18601"/>
            </a:xfrm>
            <a:custGeom>
              <a:rect b="b" l="l" r="r" t="t"/>
              <a:pathLst>
                <a:path extrusionOk="0" h="542" w="549">
                  <a:moveTo>
                    <a:pt x="269" y="0"/>
                  </a:moveTo>
                  <a:cubicBezTo>
                    <a:pt x="133" y="0"/>
                    <a:pt x="1" y="90"/>
                    <a:pt x="6" y="271"/>
                  </a:cubicBezTo>
                  <a:cubicBezTo>
                    <a:pt x="6" y="451"/>
                    <a:pt x="142" y="542"/>
                    <a:pt x="277" y="542"/>
                  </a:cubicBezTo>
                  <a:cubicBezTo>
                    <a:pt x="413" y="542"/>
                    <a:pt x="548" y="451"/>
                    <a:pt x="548" y="271"/>
                  </a:cubicBezTo>
                  <a:cubicBezTo>
                    <a:pt x="542" y="90"/>
                    <a:pt x="404" y="0"/>
                    <a:pt x="26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8"/>
            <p:cNvSpPr/>
            <p:nvPr/>
          </p:nvSpPr>
          <p:spPr>
            <a:xfrm>
              <a:off x="2023639" y="2987348"/>
              <a:ext cx="21622" cy="18601"/>
            </a:xfrm>
            <a:custGeom>
              <a:rect b="b" l="l" r="r" t="t"/>
              <a:pathLst>
                <a:path extrusionOk="0" h="542" w="630">
                  <a:moveTo>
                    <a:pt x="345" y="0"/>
                  </a:moveTo>
                  <a:cubicBezTo>
                    <a:pt x="117" y="0"/>
                    <a:pt x="1" y="286"/>
                    <a:pt x="167" y="463"/>
                  </a:cubicBezTo>
                  <a:cubicBezTo>
                    <a:pt x="221" y="517"/>
                    <a:pt x="288" y="541"/>
                    <a:pt x="354" y="541"/>
                  </a:cubicBezTo>
                  <a:cubicBezTo>
                    <a:pt x="494" y="541"/>
                    <a:pt x="629" y="432"/>
                    <a:pt x="629" y="271"/>
                  </a:cubicBezTo>
                  <a:cubicBezTo>
                    <a:pt x="629" y="113"/>
                    <a:pt x="517" y="0"/>
                    <a:pt x="359" y="0"/>
                  </a:cubicBezTo>
                  <a:cubicBezTo>
                    <a:pt x="354" y="0"/>
                    <a:pt x="350" y="0"/>
                    <a:pt x="34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8"/>
            <p:cNvSpPr/>
            <p:nvPr/>
          </p:nvSpPr>
          <p:spPr>
            <a:xfrm>
              <a:off x="1847338" y="3316134"/>
              <a:ext cx="21725" cy="18670"/>
            </a:xfrm>
            <a:custGeom>
              <a:rect b="b" l="l" r="r" t="t"/>
              <a:pathLst>
                <a:path extrusionOk="0" h="544" w="633">
                  <a:moveTo>
                    <a:pt x="361" y="1"/>
                  </a:moveTo>
                  <a:cubicBezTo>
                    <a:pt x="124" y="1"/>
                    <a:pt x="0" y="294"/>
                    <a:pt x="169" y="463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8"/>
            <p:cNvSpPr/>
            <p:nvPr/>
          </p:nvSpPr>
          <p:spPr>
            <a:xfrm>
              <a:off x="2109131" y="3081076"/>
              <a:ext cx="18601" cy="18601"/>
            </a:xfrm>
            <a:custGeom>
              <a:rect b="b" l="l" r="r" t="t"/>
              <a:pathLst>
                <a:path extrusionOk="0" h="542" w="542">
                  <a:moveTo>
                    <a:pt x="271" y="0"/>
                  </a:moveTo>
                  <a:cubicBezTo>
                    <a:pt x="136" y="0"/>
                    <a:pt x="0" y="90"/>
                    <a:pt x="0" y="271"/>
                  </a:cubicBezTo>
                  <a:cubicBezTo>
                    <a:pt x="0" y="451"/>
                    <a:pt x="136" y="542"/>
                    <a:pt x="271" y="542"/>
                  </a:cubicBezTo>
                  <a:cubicBezTo>
                    <a:pt x="406" y="542"/>
                    <a:pt x="542" y="451"/>
                    <a:pt x="542" y="271"/>
                  </a:cubicBezTo>
                  <a:cubicBezTo>
                    <a:pt x="542" y="90"/>
                    <a:pt x="406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8"/>
            <p:cNvSpPr/>
            <p:nvPr/>
          </p:nvSpPr>
          <p:spPr>
            <a:xfrm>
              <a:off x="1791568" y="3281779"/>
              <a:ext cx="18601" cy="17160"/>
            </a:xfrm>
            <a:custGeom>
              <a:rect b="b" l="l" r="r" t="t"/>
              <a:pathLst>
                <a:path extrusionOk="0" h="500" w="542">
                  <a:moveTo>
                    <a:pt x="271" y="0"/>
                  </a:moveTo>
                  <a:cubicBezTo>
                    <a:pt x="141" y="0"/>
                    <a:pt x="11" y="82"/>
                    <a:pt x="0" y="246"/>
                  </a:cubicBezTo>
                  <a:cubicBezTo>
                    <a:pt x="11" y="415"/>
                    <a:pt x="141" y="499"/>
                    <a:pt x="271" y="499"/>
                  </a:cubicBezTo>
                  <a:cubicBezTo>
                    <a:pt x="401" y="499"/>
                    <a:pt x="531" y="415"/>
                    <a:pt x="542" y="246"/>
                  </a:cubicBezTo>
                  <a:cubicBezTo>
                    <a:pt x="531" y="82"/>
                    <a:pt x="401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8"/>
            <p:cNvSpPr/>
            <p:nvPr/>
          </p:nvSpPr>
          <p:spPr>
            <a:xfrm>
              <a:off x="1917797" y="2658151"/>
              <a:ext cx="21725" cy="18601"/>
            </a:xfrm>
            <a:custGeom>
              <a:rect b="b" l="l" r="r" t="t"/>
              <a:pathLst>
                <a:path extrusionOk="0" h="542" w="633">
                  <a:moveTo>
                    <a:pt x="362" y="1"/>
                  </a:moveTo>
                  <a:cubicBezTo>
                    <a:pt x="125" y="1"/>
                    <a:pt x="1" y="294"/>
                    <a:pt x="170" y="463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3" y="433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8"/>
            <p:cNvSpPr/>
            <p:nvPr/>
          </p:nvSpPr>
          <p:spPr>
            <a:xfrm>
              <a:off x="1670727" y="2575680"/>
              <a:ext cx="22102" cy="18842"/>
            </a:xfrm>
            <a:custGeom>
              <a:rect b="b" l="l" r="r" t="t"/>
              <a:pathLst>
                <a:path extrusionOk="0" h="549" w="644">
                  <a:moveTo>
                    <a:pt x="373" y="0"/>
                  </a:moveTo>
                  <a:cubicBezTo>
                    <a:pt x="125" y="0"/>
                    <a:pt x="1" y="294"/>
                    <a:pt x="181" y="463"/>
                  </a:cubicBezTo>
                  <a:cubicBezTo>
                    <a:pt x="237" y="522"/>
                    <a:pt x="306" y="549"/>
                    <a:pt x="373" y="549"/>
                  </a:cubicBezTo>
                  <a:cubicBezTo>
                    <a:pt x="511" y="549"/>
                    <a:pt x="644" y="438"/>
                    <a:pt x="644" y="271"/>
                  </a:cubicBezTo>
                  <a:cubicBezTo>
                    <a:pt x="644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8"/>
            <p:cNvSpPr/>
            <p:nvPr/>
          </p:nvSpPr>
          <p:spPr>
            <a:xfrm>
              <a:off x="2896843" y="3856777"/>
              <a:ext cx="48837" cy="43792"/>
            </a:xfrm>
            <a:custGeom>
              <a:rect b="b" l="l" r="r" t="t"/>
              <a:pathLst>
                <a:path extrusionOk="0" h="1276" w="1423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37"/>
                  </a:cubicBezTo>
                  <a:cubicBezTo>
                    <a:pt x="361" y="361"/>
                    <a:pt x="553" y="497"/>
                    <a:pt x="734" y="643"/>
                  </a:cubicBezTo>
                  <a:cubicBezTo>
                    <a:pt x="824" y="722"/>
                    <a:pt x="903" y="790"/>
                    <a:pt x="982" y="880"/>
                  </a:cubicBezTo>
                  <a:cubicBezTo>
                    <a:pt x="1061" y="948"/>
                    <a:pt x="1129" y="1005"/>
                    <a:pt x="1185" y="1061"/>
                  </a:cubicBezTo>
                  <a:cubicBezTo>
                    <a:pt x="1219" y="1084"/>
                    <a:pt x="1242" y="1117"/>
                    <a:pt x="1264" y="1151"/>
                  </a:cubicBezTo>
                  <a:cubicBezTo>
                    <a:pt x="1287" y="1174"/>
                    <a:pt x="1309" y="1196"/>
                    <a:pt x="1321" y="1219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53"/>
                    <a:pt x="1422" y="1219"/>
                    <a:pt x="1422" y="1196"/>
                  </a:cubicBezTo>
                  <a:cubicBezTo>
                    <a:pt x="1422" y="1106"/>
                    <a:pt x="1411" y="1027"/>
                    <a:pt x="1377" y="948"/>
                  </a:cubicBezTo>
                  <a:cubicBezTo>
                    <a:pt x="1332" y="847"/>
                    <a:pt x="1264" y="745"/>
                    <a:pt x="1174" y="666"/>
                  </a:cubicBezTo>
                  <a:cubicBezTo>
                    <a:pt x="1084" y="587"/>
                    <a:pt x="982" y="519"/>
                    <a:pt x="869" y="463"/>
                  </a:cubicBezTo>
                  <a:cubicBezTo>
                    <a:pt x="655" y="339"/>
                    <a:pt x="440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8"/>
            <p:cNvSpPr/>
            <p:nvPr/>
          </p:nvSpPr>
          <p:spPr>
            <a:xfrm>
              <a:off x="2834106" y="3896279"/>
              <a:ext cx="83295" cy="12801"/>
            </a:xfrm>
            <a:custGeom>
              <a:rect b="b" l="l" r="r" t="t"/>
              <a:pathLst>
                <a:path extrusionOk="0" h="373" w="2427">
                  <a:moveTo>
                    <a:pt x="2314" y="0"/>
                  </a:moveTo>
                  <a:cubicBezTo>
                    <a:pt x="2235" y="0"/>
                    <a:pt x="2144" y="0"/>
                    <a:pt x="2031" y="23"/>
                  </a:cubicBezTo>
                  <a:cubicBezTo>
                    <a:pt x="1919" y="34"/>
                    <a:pt x="1783" y="34"/>
                    <a:pt x="1648" y="68"/>
                  </a:cubicBezTo>
                  <a:cubicBezTo>
                    <a:pt x="1512" y="102"/>
                    <a:pt x="1366" y="124"/>
                    <a:pt x="1208" y="147"/>
                  </a:cubicBezTo>
                  <a:cubicBezTo>
                    <a:pt x="1033" y="169"/>
                    <a:pt x="858" y="181"/>
                    <a:pt x="680" y="181"/>
                  </a:cubicBezTo>
                  <a:cubicBezTo>
                    <a:pt x="582" y="181"/>
                    <a:pt x="484" y="178"/>
                    <a:pt x="384" y="170"/>
                  </a:cubicBezTo>
                  <a:cubicBezTo>
                    <a:pt x="294" y="170"/>
                    <a:pt x="192" y="158"/>
                    <a:pt x="102" y="136"/>
                  </a:cubicBezTo>
                  <a:cubicBezTo>
                    <a:pt x="45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92" y="215"/>
                    <a:pt x="282" y="249"/>
                    <a:pt x="373" y="271"/>
                  </a:cubicBezTo>
                  <a:cubicBezTo>
                    <a:pt x="655" y="339"/>
                    <a:pt x="937" y="373"/>
                    <a:pt x="1230" y="373"/>
                  </a:cubicBezTo>
                  <a:cubicBezTo>
                    <a:pt x="1388" y="373"/>
                    <a:pt x="1546" y="373"/>
                    <a:pt x="1693" y="350"/>
                  </a:cubicBezTo>
                  <a:cubicBezTo>
                    <a:pt x="1828" y="328"/>
                    <a:pt x="1964" y="294"/>
                    <a:pt x="2088" y="237"/>
                  </a:cubicBezTo>
                  <a:cubicBezTo>
                    <a:pt x="2212" y="181"/>
                    <a:pt x="2325" y="113"/>
                    <a:pt x="2426" y="23"/>
                  </a:cubicBezTo>
                  <a:lnTo>
                    <a:pt x="2426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8"/>
            <p:cNvSpPr/>
            <p:nvPr/>
          </p:nvSpPr>
          <p:spPr>
            <a:xfrm>
              <a:off x="2804282" y="3864121"/>
              <a:ext cx="23646" cy="21347"/>
            </a:xfrm>
            <a:custGeom>
              <a:rect b="b" l="l" r="r" t="t"/>
              <a:pathLst>
                <a:path extrusionOk="0" h="622" w="689">
                  <a:moveTo>
                    <a:pt x="0" y="1"/>
                  </a:moveTo>
                  <a:lnTo>
                    <a:pt x="0" y="1"/>
                  </a:lnTo>
                  <a:cubicBezTo>
                    <a:pt x="113" y="80"/>
                    <a:pt x="215" y="181"/>
                    <a:pt x="305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18" y="508"/>
                    <a:pt x="418" y="565"/>
                    <a:pt x="418" y="576"/>
                  </a:cubicBezTo>
                  <a:lnTo>
                    <a:pt x="418" y="621"/>
                  </a:lnTo>
                  <a:lnTo>
                    <a:pt x="689" y="565"/>
                  </a:lnTo>
                  <a:lnTo>
                    <a:pt x="666" y="531"/>
                  </a:lnTo>
                  <a:cubicBezTo>
                    <a:pt x="666" y="497"/>
                    <a:pt x="644" y="463"/>
                    <a:pt x="632" y="429"/>
                  </a:cubicBezTo>
                  <a:cubicBezTo>
                    <a:pt x="576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8"/>
            <p:cNvSpPr/>
            <p:nvPr/>
          </p:nvSpPr>
          <p:spPr>
            <a:xfrm>
              <a:off x="2954158" y="3919136"/>
              <a:ext cx="63149" cy="27181"/>
            </a:xfrm>
            <a:custGeom>
              <a:rect b="b" l="l" r="r" t="t"/>
              <a:pathLst>
                <a:path extrusionOk="0" h="792" w="184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30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32" y="666"/>
                    <a:pt x="316" y="756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208" y="609"/>
                    <a:pt x="1321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82" y="350"/>
                    <a:pt x="1738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8"/>
            <p:cNvSpPr/>
            <p:nvPr/>
          </p:nvSpPr>
          <p:spPr>
            <a:xfrm>
              <a:off x="3000627" y="3922980"/>
              <a:ext cx="25980" cy="26392"/>
            </a:xfrm>
            <a:custGeom>
              <a:rect b="b" l="l" r="r" t="t"/>
              <a:pathLst>
                <a:path extrusionOk="0" h="769" w="757">
                  <a:moveTo>
                    <a:pt x="497" y="1"/>
                  </a:moveTo>
                  <a:cubicBezTo>
                    <a:pt x="497" y="1"/>
                    <a:pt x="486" y="57"/>
                    <a:pt x="463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25" y="667"/>
                  </a:cubicBezTo>
                  <a:lnTo>
                    <a:pt x="1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41" y="520"/>
                  </a:cubicBezTo>
                  <a:cubicBezTo>
                    <a:pt x="531" y="441"/>
                    <a:pt x="610" y="339"/>
                    <a:pt x="678" y="238"/>
                  </a:cubicBezTo>
                  <a:lnTo>
                    <a:pt x="757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8"/>
            <p:cNvSpPr/>
            <p:nvPr/>
          </p:nvSpPr>
          <p:spPr>
            <a:xfrm>
              <a:off x="3035084" y="3898990"/>
              <a:ext cx="13591" cy="32570"/>
            </a:xfrm>
            <a:custGeom>
              <a:rect b="b" l="l" r="r" t="t"/>
              <a:pathLst>
                <a:path extrusionOk="0" h="949" w="396">
                  <a:moveTo>
                    <a:pt x="1" y="0"/>
                  </a:moveTo>
                  <a:lnTo>
                    <a:pt x="1" y="0"/>
                  </a:lnTo>
                  <a:cubicBezTo>
                    <a:pt x="69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8"/>
            <p:cNvSpPr/>
            <p:nvPr/>
          </p:nvSpPr>
          <p:spPr>
            <a:xfrm>
              <a:off x="3035496" y="3880011"/>
              <a:ext cx="30613" cy="59271"/>
            </a:xfrm>
            <a:custGeom>
              <a:rect b="b" l="l" r="r" t="t"/>
              <a:pathLst>
                <a:path extrusionOk="0" h="1727" w="892">
                  <a:moveTo>
                    <a:pt x="0" y="0"/>
                  </a:moveTo>
                  <a:cubicBezTo>
                    <a:pt x="0" y="0"/>
                    <a:pt x="90" y="91"/>
                    <a:pt x="203" y="237"/>
                  </a:cubicBezTo>
                  <a:cubicBezTo>
                    <a:pt x="271" y="316"/>
                    <a:pt x="327" y="395"/>
                    <a:pt x="384" y="486"/>
                  </a:cubicBezTo>
                  <a:cubicBezTo>
                    <a:pt x="451" y="587"/>
                    <a:pt x="508" y="689"/>
                    <a:pt x="553" y="790"/>
                  </a:cubicBezTo>
                  <a:cubicBezTo>
                    <a:pt x="598" y="903"/>
                    <a:pt x="621" y="1005"/>
                    <a:pt x="643" y="1117"/>
                  </a:cubicBezTo>
                  <a:cubicBezTo>
                    <a:pt x="655" y="1219"/>
                    <a:pt x="666" y="1309"/>
                    <a:pt x="655" y="1400"/>
                  </a:cubicBezTo>
                  <a:cubicBezTo>
                    <a:pt x="655" y="1479"/>
                    <a:pt x="643" y="1546"/>
                    <a:pt x="621" y="1614"/>
                  </a:cubicBezTo>
                  <a:cubicBezTo>
                    <a:pt x="609" y="1670"/>
                    <a:pt x="609" y="1704"/>
                    <a:pt x="609" y="1704"/>
                  </a:cubicBezTo>
                  <a:lnTo>
                    <a:pt x="892" y="1727"/>
                  </a:lnTo>
                  <a:cubicBezTo>
                    <a:pt x="892" y="1704"/>
                    <a:pt x="892" y="1670"/>
                    <a:pt x="892" y="1648"/>
                  </a:cubicBezTo>
                  <a:cubicBezTo>
                    <a:pt x="892" y="1569"/>
                    <a:pt x="892" y="1490"/>
                    <a:pt x="892" y="1422"/>
                  </a:cubicBezTo>
                  <a:cubicBezTo>
                    <a:pt x="880" y="1298"/>
                    <a:pt x="858" y="1185"/>
                    <a:pt x="824" y="1072"/>
                  </a:cubicBezTo>
                  <a:cubicBezTo>
                    <a:pt x="790" y="959"/>
                    <a:pt x="745" y="835"/>
                    <a:pt x="677" y="734"/>
                  </a:cubicBezTo>
                  <a:cubicBezTo>
                    <a:pt x="553" y="542"/>
                    <a:pt x="406" y="361"/>
                    <a:pt x="237" y="203"/>
                  </a:cubicBezTo>
                  <a:cubicBezTo>
                    <a:pt x="102" y="7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8"/>
            <p:cNvSpPr/>
            <p:nvPr/>
          </p:nvSpPr>
          <p:spPr>
            <a:xfrm>
              <a:off x="2978182" y="3893156"/>
              <a:ext cx="19768" cy="22891"/>
            </a:xfrm>
            <a:custGeom>
              <a:rect b="b" l="l" r="r" t="t"/>
              <a:pathLst>
                <a:path extrusionOk="0" h="667" w="576">
                  <a:moveTo>
                    <a:pt x="0" y="1"/>
                  </a:moveTo>
                  <a:cubicBezTo>
                    <a:pt x="90" y="103"/>
                    <a:pt x="169" y="204"/>
                    <a:pt x="237" y="317"/>
                  </a:cubicBezTo>
                  <a:cubicBezTo>
                    <a:pt x="260" y="351"/>
                    <a:pt x="271" y="396"/>
                    <a:pt x="282" y="430"/>
                  </a:cubicBezTo>
                  <a:cubicBezTo>
                    <a:pt x="293" y="464"/>
                    <a:pt x="305" y="509"/>
                    <a:pt x="293" y="543"/>
                  </a:cubicBezTo>
                  <a:lnTo>
                    <a:pt x="293" y="667"/>
                  </a:lnTo>
                  <a:lnTo>
                    <a:pt x="576" y="622"/>
                  </a:lnTo>
                  <a:cubicBezTo>
                    <a:pt x="576" y="622"/>
                    <a:pt x="553" y="565"/>
                    <a:pt x="530" y="497"/>
                  </a:cubicBezTo>
                  <a:cubicBezTo>
                    <a:pt x="519" y="452"/>
                    <a:pt x="497" y="407"/>
                    <a:pt x="463" y="373"/>
                  </a:cubicBezTo>
                  <a:cubicBezTo>
                    <a:pt x="429" y="328"/>
                    <a:pt x="384" y="272"/>
                    <a:pt x="350" y="227"/>
                  </a:cubicBezTo>
                  <a:cubicBezTo>
                    <a:pt x="237" y="136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8"/>
            <p:cNvSpPr/>
            <p:nvPr/>
          </p:nvSpPr>
          <p:spPr>
            <a:xfrm>
              <a:off x="3094732" y="3927647"/>
              <a:ext cx="15135" cy="31300"/>
            </a:xfrm>
            <a:custGeom>
              <a:rect b="b" l="l" r="r" t="t"/>
              <a:pathLst>
                <a:path extrusionOk="0" h="912" w="441">
                  <a:moveTo>
                    <a:pt x="181" y="711"/>
                  </a:moveTo>
                  <a:cubicBezTo>
                    <a:pt x="175" y="745"/>
                    <a:pt x="175" y="754"/>
                    <a:pt x="177" y="754"/>
                  </a:cubicBezTo>
                  <a:cubicBezTo>
                    <a:pt x="178" y="754"/>
                    <a:pt x="181" y="745"/>
                    <a:pt x="181" y="745"/>
                  </a:cubicBezTo>
                  <a:cubicBezTo>
                    <a:pt x="181" y="731"/>
                    <a:pt x="181" y="722"/>
                    <a:pt x="181" y="711"/>
                  </a:cubicBezTo>
                  <a:close/>
                  <a:moveTo>
                    <a:pt x="1" y="0"/>
                  </a:moveTo>
                  <a:lnTo>
                    <a:pt x="91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81" y="689"/>
                  </a:cubicBezTo>
                  <a:cubicBezTo>
                    <a:pt x="181" y="697"/>
                    <a:pt x="181" y="704"/>
                    <a:pt x="181" y="711"/>
                  </a:cubicBezTo>
                  <a:cubicBezTo>
                    <a:pt x="204" y="677"/>
                    <a:pt x="238" y="643"/>
                    <a:pt x="283" y="643"/>
                  </a:cubicBezTo>
                  <a:cubicBezTo>
                    <a:pt x="303" y="643"/>
                    <a:pt x="333" y="653"/>
                    <a:pt x="355" y="663"/>
                  </a:cubicBezTo>
                  <a:lnTo>
                    <a:pt x="355" y="663"/>
                  </a:lnTo>
                  <a:lnTo>
                    <a:pt x="238" y="869"/>
                  </a:lnTo>
                  <a:cubicBezTo>
                    <a:pt x="238" y="880"/>
                    <a:pt x="238" y="880"/>
                    <a:pt x="238" y="880"/>
                  </a:cubicBezTo>
                  <a:cubicBezTo>
                    <a:pt x="238" y="892"/>
                    <a:pt x="226" y="892"/>
                    <a:pt x="249" y="903"/>
                  </a:cubicBezTo>
                  <a:cubicBezTo>
                    <a:pt x="260" y="909"/>
                    <a:pt x="274" y="911"/>
                    <a:pt x="288" y="911"/>
                  </a:cubicBezTo>
                  <a:cubicBezTo>
                    <a:pt x="302" y="911"/>
                    <a:pt x="317" y="909"/>
                    <a:pt x="328" y="903"/>
                  </a:cubicBezTo>
                  <a:cubicBezTo>
                    <a:pt x="373" y="892"/>
                    <a:pt x="407" y="858"/>
                    <a:pt x="429" y="824"/>
                  </a:cubicBezTo>
                  <a:cubicBezTo>
                    <a:pt x="441" y="745"/>
                    <a:pt x="429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6" y="564"/>
                    <a:pt x="350" y="452"/>
                    <a:pt x="305" y="350"/>
                  </a:cubicBezTo>
                  <a:cubicBezTo>
                    <a:pt x="260" y="249"/>
                    <a:pt x="192" y="158"/>
                    <a:pt x="125" y="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8"/>
            <p:cNvSpPr/>
            <p:nvPr/>
          </p:nvSpPr>
          <p:spPr>
            <a:xfrm>
              <a:off x="3095899" y="3959393"/>
              <a:ext cx="31780" cy="10879"/>
            </a:xfrm>
            <a:custGeom>
              <a:rect b="b" l="l" r="r" t="t"/>
              <a:pathLst>
                <a:path extrusionOk="0" h="317" w="926">
                  <a:moveTo>
                    <a:pt x="813" y="1"/>
                  </a:moveTo>
                  <a:lnTo>
                    <a:pt x="689" y="80"/>
                  </a:lnTo>
                  <a:cubicBezTo>
                    <a:pt x="610" y="125"/>
                    <a:pt x="531" y="159"/>
                    <a:pt x="441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52" y="317"/>
                  </a:cubicBezTo>
                  <a:cubicBezTo>
                    <a:pt x="565" y="317"/>
                    <a:pt x="677" y="317"/>
                    <a:pt x="790" y="283"/>
                  </a:cubicBezTo>
                  <a:lnTo>
                    <a:pt x="926" y="249"/>
                  </a:lnTo>
                  <a:lnTo>
                    <a:pt x="813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8"/>
            <p:cNvSpPr/>
            <p:nvPr/>
          </p:nvSpPr>
          <p:spPr>
            <a:xfrm>
              <a:off x="3147791" y="3958227"/>
              <a:ext cx="9713" cy="18258"/>
            </a:xfrm>
            <a:custGeom>
              <a:rect b="b" l="l" r="r" t="t"/>
              <a:pathLst>
                <a:path extrusionOk="0" h="532" w="283">
                  <a:moveTo>
                    <a:pt x="46" y="1"/>
                  </a:move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1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8"/>
            <p:cNvSpPr/>
            <p:nvPr/>
          </p:nvSpPr>
          <p:spPr>
            <a:xfrm>
              <a:off x="2578903" y="4118947"/>
              <a:ext cx="25568" cy="21793"/>
            </a:xfrm>
            <a:custGeom>
              <a:rect b="b" l="l" r="r" t="t"/>
              <a:pathLst>
                <a:path extrusionOk="0" h="635" w="745">
                  <a:moveTo>
                    <a:pt x="418" y="1"/>
                  </a:moveTo>
                  <a:cubicBezTo>
                    <a:pt x="147" y="1"/>
                    <a:pt x="0" y="328"/>
                    <a:pt x="192" y="531"/>
                  </a:cubicBezTo>
                  <a:cubicBezTo>
                    <a:pt x="255" y="603"/>
                    <a:pt x="339" y="635"/>
                    <a:pt x="421" y="635"/>
                  </a:cubicBezTo>
                  <a:cubicBezTo>
                    <a:pt x="572" y="635"/>
                    <a:pt x="719" y="526"/>
                    <a:pt x="733" y="350"/>
                  </a:cubicBezTo>
                  <a:cubicBezTo>
                    <a:pt x="745" y="170"/>
                    <a:pt x="598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8"/>
            <p:cNvSpPr/>
            <p:nvPr/>
          </p:nvSpPr>
          <p:spPr>
            <a:xfrm>
              <a:off x="2731455" y="4065133"/>
              <a:ext cx="14003" cy="21313"/>
            </a:xfrm>
            <a:custGeom>
              <a:rect b="b" l="l" r="r" t="t"/>
              <a:pathLst>
                <a:path extrusionOk="0" h="621" w="408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8"/>
            <p:cNvSpPr/>
            <p:nvPr/>
          </p:nvSpPr>
          <p:spPr>
            <a:xfrm>
              <a:off x="598742" y="3940792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8"/>
            <p:cNvSpPr/>
            <p:nvPr/>
          </p:nvSpPr>
          <p:spPr>
            <a:xfrm>
              <a:off x="551106" y="3866077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59" y="0"/>
                    <a:pt x="1" y="418"/>
                    <a:pt x="1" y="948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48"/>
                  </a:cubicBezTo>
                  <a:cubicBezTo>
                    <a:pt x="701" y="429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8"/>
            <p:cNvSpPr/>
            <p:nvPr/>
          </p:nvSpPr>
          <p:spPr>
            <a:xfrm>
              <a:off x="532127" y="3965193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9"/>
                  </a:cubicBezTo>
                  <a:cubicBezTo>
                    <a:pt x="701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8"/>
            <p:cNvSpPr/>
            <p:nvPr/>
          </p:nvSpPr>
          <p:spPr>
            <a:xfrm>
              <a:off x="489158" y="3899745"/>
              <a:ext cx="23646" cy="64728"/>
            </a:xfrm>
            <a:custGeom>
              <a:rect b="b" l="l" r="r" t="t"/>
              <a:pathLst>
                <a:path extrusionOk="0" h="1886" w="689">
                  <a:moveTo>
                    <a:pt x="339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47" y="1885"/>
                    <a:pt x="339" y="1885"/>
                  </a:cubicBezTo>
                  <a:cubicBezTo>
                    <a:pt x="531" y="1885"/>
                    <a:pt x="689" y="1456"/>
                    <a:pt x="689" y="937"/>
                  </a:cubicBezTo>
                  <a:cubicBezTo>
                    <a:pt x="689" y="418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8"/>
            <p:cNvSpPr/>
            <p:nvPr/>
          </p:nvSpPr>
          <p:spPr>
            <a:xfrm>
              <a:off x="467845" y="3997729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8"/>
            <p:cNvSpPr/>
            <p:nvPr/>
          </p:nvSpPr>
          <p:spPr>
            <a:xfrm>
              <a:off x="500758" y="3809518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8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8"/>
            <p:cNvSpPr/>
            <p:nvPr/>
          </p:nvSpPr>
          <p:spPr>
            <a:xfrm>
              <a:off x="700981" y="3965983"/>
              <a:ext cx="24058" cy="64693"/>
            </a:xfrm>
            <a:custGeom>
              <a:rect b="b" l="l" r="r" t="t"/>
              <a:pathLst>
                <a:path extrusionOk="0" h="1885" w="701">
                  <a:moveTo>
                    <a:pt x="351" y="0"/>
                  </a:moveTo>
                  <a:cubicBezTo>
                    <a:pt x="159" y="0"/>
                    <a:pt x="1" y="418"/>
                    <a:pt x="1" y="937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0" y="1456"/>
                    <a:pt x="700" y="937"/>
                  </a:cubicBezTo>
                  <a:cubicBezTo>
                    <a:pt x="700" y="418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8"/>
            <p:cNvSpPr/>
            <p:nvPr/>
          </p:nvSpPr>
          <p:spPr>
            <a:xfrm>
              <a:off x="653345" y="3891234"/>
              <a:ext cx="24058" cy="64728"/>
            </a:xfrm>
            <a:custGeom>
              <a:rect b="b" l="l" r="r" t="t"/>
              <a:pathLst>
                <a:path extrusionOk="0" h="1886" w="701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37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8"/>
            <p:cNvSpPr/>
            <p:nvPr/>
          </p:nvSpPr>
          <p:spPr>
            <a:xfrm>
              <a:off x="641367" y="3997729"/>
              <a:ext cx="23646" cy="64728"/>
            </a:xfrm>
            <a:custGeom>
              <a:rect b="b" l="l" r="r" t="t"/>
              <a:pathLst>
                <a:path extrusionOk="0" h="1886" w="689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688" y="1456"/>
                    <a:pt x="688" y="937"/>
                  </a:cubicBezTo>
                  <a:cubicBezTo>
                    <a:pt x="688" y="418"/>
                    <a:pt x="530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8"/>
            <p:cNvSpPr/>
            <p:nvPr/>
          </p:nvSpPr>
          <p:spPr>
            <a:xfrm>
              <a:off x="6069007" y="1336007"/>
              <a:ext cx="887652" cy="1003757"/>
            </a:xfrm>
            <a:custGeom>
              <a:rect b="b" l="l" r="r" t="t"/>
              <a:pathLst>
                <a:path extrusionOk="0" h="29247" w="25864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85" y="12063"/>
                  </a:cubicBezTo>
                  <a:cubicBezTo>
                    <a:pt x="22320" y="14027"/>
                    <a:pt x="21384" y="15697"/>
                    <a:pt x="20628" y="17548"/>
                  </a:cubicBezTo>
                  <a:cubicBezTo>
                    <a:pt x="19939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05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79" y="29246"/>
                    <a:pt x="8288" y="29246"/>
                  </a:cubicBezTo>
                  <a:cubicBezTo>
                    <a:pt x="9903" y="29246"/>
                    <a:pt x="11555" y="28984"/>
                    <a:pt x="13192" y="28448"/>
                  </a:cubicBezTo>
                  <a:cubicBezTo>
                    <a:pt x="15223" y="27782"/>
                    <a:pt x="17570" y="26868"/>
                    <a:pt x="19330" y="25650"/>
                  </a:cubicBezTo>
                  <a:cubicBezTo>
                    <a:pt x="24408" y="22118"/>
                    <a:pt x="25694" y="17198"/>
                    <a:pt x="25796" y="11285"/>
                  </a:cubicBezTo>
                  <a:cubicBezTo>
                    <a:pt x="25864" y="7606"/>
                    <a:pt x="24622" y="3781"/>
                    <a:pt x="22162" y="870"/>
                  </a:cubicBezTo>
                  <a:cubicBezTo>
                    <a:pt x="21914" y="565"/>
                    <a:pt x="21643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8"/>
            <p:cNvSpPr/>
            <p:nvPr/>
          </p:nvSpPr>
          <p:spPr>
            <a:xfrm>
              <a:off x="5838170" y="1213656"/>
              <a:ext cx="1056129" cy="1051496"/>
            </a:xfrm>
            <a:custGeom>
              <a:rect b="b" l="l" r="r" t="t"/>
              <a:pathLst>
                <a:path extrusionOk="0" h="30638" w="30773">
                  <a:moveTo>
                    <a:pt x="19204" y="0"/>
                  </a:moveTo>
                  <a:cubicBezTo>
                    <a:pt x="16366" y="0"/>
                    <a:pt x="13464" y="827"/>
                    <a:pt x="10935" y="2313"/>
                  </a:cubicBezTo>
                  <a:cubicBezTo>
                    <a:pt x="9130" y="3374"/>
                    <a:pt x="7392" y="4649"/>
                    <a:pt x="6083" y="6296"/>
                  </a:cubicBezTo>
                  <a:cubicBezTo>
                    <a:pt x="5056" y="7594"/>
                    <a:pt x="4097" y="8734"/>
                    <a:pt x="3465" y="10043"/>
                  </a:cubicBezTo>
                  <a:cubicBezTo>
                    <a:pt x="1242" y="14590"/>
                    <a:pt x="1" y="20909"/>
                    <a:pt x="2641" y="25547"/>
                  </a:cubicBezTo>
                  <a:cubicBezTo>
                    <a:pt x="3657" y="27364"/>
                    <a:pt x="5045" y="28933"/>
                    <a:pt x="6726" y="30162"/>
                  </a:cubicBezTo>
                  <a:cubicBezTo>
                    <a:pt x="8130" y="30488"/>
                    <a:pt x="9540" y="30638"/>
                    <a:pt x="10974" y="30638"/>
                  </a:cubicBezTo>
                  <a:cubicBezTo>
                    <a:pt x="12422" y="30638"/>
                    <a:pt x="13896" y="30485"/>
                    <a:pt x="15415" y="30208"/>
                  </a:cubicBezTo>
                  <a:cubicBezTo>
                    <a:pt x="17153" y="29858"/>
                    <a:pt x="18642" y="29418"/>
                    <a:pt x="20143" y="28425"/>
                  </a:cubicBezTo>
                  <a:cubicBezTo>
                    <a:pt x="21497" y="27454"/>
                    <a:pt x="23179" y="27127"/>
                    <a:pt x="24420" y="26032"/>
                  </a:cubicBezTo>
                  <a:cubicBezTo>
                    <a:pt x="25853" y="24735"/>
                    <a:pt x="26677" y="22862"/>
                    <a:pt x="27365" y="21113"/>
                  </a:cubicBezTo>
                  <a:cubicBezTo>
                    <a:pt x="28110" y="19262"/>
                    <a:pt x="29058" y="17592"/>
                    <a:pt x="29622" y="15628"/>
                  </a:cubicBezTo>
                  <a:cubicBezTo>
                    <a:pt x="30773" y="11792"/>
                    <a:pt x="30401" y="6985"/>
                    <a:pt x="28110" y="3566"/>
                  </a:cubicBezTo>
                  <a:cubicBezTo>
                    <a:pt x="25678" y="1104"/>
                    <a:pt x="22484" y="0"/>
                    <a:pt x="19204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8"/>
            <p:cNvSpPr/>
            <p:nvPr/>
          </p:nvSpPr>
          <p:spPr>
            <a:xfrm>
              <a:off x="5897818" y="1252678"/>
              <a:ext cx="962401" cy="972114"/>
            </a:xfrm>
            <a:custGeom>
              <a:rect b="b" l="l" r="r" t="t"/>
              <a:pathLst>
                <a:path extrusionOk="0" h="28325" w="28042">
                  <a:moveTo>
                    <a:pt x="17673" y="1"/>
                  </a:moveTo>
                  <a:cubicBezTo>
                    <a:pt x="17598" y="1"/>
                    <a:pt x="17522" y="1"/>
                    <a:pt x="17446" y="3"/>
                  </a:cubicBezTo>
                  <a:cubicBezTo>
                    <a:pt x="10472" y="104"/>
                    <a:pt x="3307" y="5656"/>
                    <a:pt x="1186" y="12291"/>
                  </a:cubicBezTo>
                  <a:cubicBezTo>
                    <a:pt x="734" y="13747"/>
                    <a:pt x="80" y="15654"/>
                    <a:pt x="1" y="17267"/>
                  </a:cubicBezTo>
                  <a:cubicBezTo>
                    <a:pt x="12" y="18621"/>
                    <a:pt x="576" y="19987"/>
                    <a:pt x="903" y="21341"/>
                  </a:cubicBezTo>
                  <a:cubicBezTo>
                    <a:pt x="1558" y="24049"/>
                    <a:pt x="2472" y="25178"/>
                    <a:pt x="4593" y="26735"/>
                  </a:cubicBezTo>
                  <a:lnTo>
                    <a:pt x="5169" y="27152"/>
                  </a:lnTo>
                  <a:cubicBezTo>
                    <a:pt x="7290" y="27987"/>
                    <a:pt x="8938" y="28224"/>
                    <a:pt x="11183" y="28315"/>
                  </a:cubicBezTo>
                  <a:cubicBezTo>
                    <a:pt x="11309" y="28321"/>
                    <a:pt x="11434" y="28324"/>
                    <a:pt x="11559" y="28324"/>
                  </a:cubicBezTo>
                  <a:cubicBezTo>
                    <a:pt x="14923" y="28324"/>
                    <a:pt x="17584" y="26018"/>
                    <a:pt x="20403" y="24343"/>
                  </a:cubicBezTo>
                  <a:cubicBezTo>
                    <a:pt x="23810" y="22323"/>
                    <a:pt x="25029" y="18520"/>
                    <a:pt x="26406" y="15011"/>
                  </a:cubicBezTo>
                  <a:cubicBezTo>
                    <a:pt x="27196" y="13307"/>
                    <a:pt x="28042" y="11591"/>
                    <a:pt x="27760" y="9752"/>
                  </a:cubicBezTo>
                  <a:cubicBezTo>
                    <a:pt x="27512" y="8105"/>
                    <a:pt x="26992" y="6514"/>
                    <a:pt x="26225" y="5035"/>
                  </a:cubicBezTo>
                  <a:cubicBezTo>
                    <a:pt x="24400" y="1661"/>
                    <a:pt x="21446" y="1"/>
                    <a:pt x="17673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8"/>
            <p:cNvSpPr/>
            <p:nvPr/>
          </p:nvSpPr>
          <p:spPr>
            <a:xfrm>
              <a:off x="6061628" y="1404063"/>
              <a:ext cx="623183" cy="679021"/>
            </a:xfrm>
            <a:custGeom>
              <a:rect b="b" l="l" r="r" t="t"/>
              <a:pathLst>
                <a:path extrusionOk="0" h="19785" w="18158">
                  <a:moveTo>
                    <a:pt x="11540" y="1"/>
                  </a:moveTo>
                  <a:cubicBezTo>
                    <a:pt x="10805" y="1"/>
                    <a:pt x="10072" y="196"/>
                    <a:pt x="8949" y="545"/>
                  </a:cubicBezTo>
                  <a:cubicBezTo>
                    <a:pt x="8216" y="805"/>
                    <a:pt x="7245" y="726"/>
                    <a:pt x="6523" y="1053"/>
                  </a:cubicBezTo>
                  <a:cubicBezTo>
                    <a:pt x="5666" y="1426"/>
                    <a:pt x="5259" y="2396"/>
                    <a:pt x="4650" y="3186"/>
                  </a:cubicBezTo>
                  <a:cubicBezTo>
                    <a:pt x="3612" y="4461"/>
                    <a:pt x="1265" y="5589"/>
                    <a:pt x="1141" y="7372"/>
                  </a:cubicBezTo>
                  <a:cubicBezTo>
                    <a:pt x="1039" y="8275"/>
                    <a:pt x="1197" y="8952"/>
                    <a:pt x="949" y="9877"/>
                  </a:cubicBezTo>
                  <a:cubicBezTo>
                    <a:pt x="734" y="10645"/>
                    <a:pt x="227" y="11491"/>
                    <a:pt x="181" y="12292"/>
                  </a:cubicBezTo>
                  <a:cubicBezTo>
                    <a:pt x="1" y="13849"/>
                    <a:pt x="1174" y="15395"/>
                    <a:pt x="1682" y="16862"/>
                  </a:cubicBezTo>
                  <a:cubicBezTo>
                    <a:pt x="2359" y="18690"/>
                    <a:pt x="5417" y="19458"/>
                    <a:pt x="7324" y="19785"/>
                  </a:cubicBezTo>
                  <a:lnTo>
                    <a:pt x="8385" y="18893"/>
                  </a:lnTo>
                  <a:cubicBezTo>
                    <a:pt x="8396" y="18912"/>
                    <a:pt x="8408" y="18921"/>
                    <a:pt x="8421" y="18921"/>
                  </a:cubicBezTo>
                  <a:cubicBezTo>
                    <a:pt x="8561" y="18921"/>
                    <a:pt x="8837" y="17972"/>
                    <a:pt x="9198" y="17663"/>
                  </a:cubicBezTo>
                  <a:cubicBezTo>
                    <a:pt x="9717" y="17223"/>
                    <a:pt x="10766" y="17280"/>
                    <a:pt x="11319" y="16919"/>
                  </a:cubicBezTo>
                  <a:cubicBezTo>
                    <a:pt x="12086" y="16490"/>
                    <a:pt x="12526" y="15666"/>
                    <a:pt x="13181" y="15113"/>
                  </a:cubicBezTo>
                  <a:cubicBezTo>
                    <a:pt x="13926" y="14538"/>
                    <a:pt x="14467" y="14165"/>
                    <a:pt x="15077" y="13375"/>
                  </a:cubicBezTo>
                  <a:cubicBezTo>
                    <a:pt x="15889" y="12473"/>
                    <a:pt x="16284" y="12134"/>
                    <a:pt x="16487" y="10972"/>
                  </a:cubicBezTo>
                  <a:cubicBezTo>
                    <a:pt x="16600" y="10464"/>
                    <a:pt x="16453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43" y="6481"/>
                  </a:cubicBezTo>
                  <a:cubicBezTo>
                    <a:pt x="18135" y="5319"/>
                    <a:pt x="18157" y="5082"/>
                    <a:pt x="17661" y="4010"/>
                  </a:cubicBezTo>
                  <a:cubicBezTo>
                    <a:pt x="17311" y="3220"/>
                    <a:pt x="16961" y="2114"/>
                    <a:pt x="16329" y="1471"/>
                  </a:cubicBezTo>
                  <a:cubicBezTo>
                    <a:pt x="15618" y="839"/>
                    <a:pt x="14907" y="861"/>
                    <a:pt x="14050" y="591"/>
                  </a:cubicBezTo>
                  <a:cubicBezTo>
                    <a:pt x="12971" y="185"/>
                    <a:pt x="12255" y="1"/>
                    <a:pt x="11540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8"/>
            <p:cNvSpPr/>
            <p:nvPr/>
          </p:nvSpPr>
          <p:spPr>
            <a:xfrm>
              <a:off x="6184390" y="1546663"/>
              <a:ext cx="518987" cy="571565"/>
            </a:xfrm>
            <a:custGeom>
              <a:rect b="b" l="l" r="r" t="t"/>
              <a:pathLst>
                <a:path extrusionOk="0" h="16654" w="15122">
                  <a:moveTo>
                    <a:pt x="13838" y="0"/>
                  </a:moveTo>
                  <a:cubicBezTo>
                    <a:pt x="12890" y="0"/>
                    <a:pt x="11829" y="1238"/>
                    <a:pt x="11398" y="1931"/>
                  </a:cubicBezTo>
                  <a:cubicBezTo>
                    <a:pt x="11839" y="741"/>
                    <a:pt x="10891" y="83"/>
                    <a:pt x="9783" y="83"/>
                  </a:cubicBezTo>
                  <a:cubicBezTo>
                    <a:pt x="9672" y="83"/>
                    <a:pt x="9559" y="89"/>
                    <a:pt x="9446" y="103"/>
                  </a:cubicBezTo>
                  <a:cubicBezTo>
                    <a:pt x="8114" y="182"/>
                    <a:pt x="6659" y="1412"/>
                    <a:pt x="5666" y="2213"/>
                  </a:cubicBezTo>
                  <a:cubicBezTo>
                    <a:pt x="4075" y="3556"/>
                    <a:pt x="1" y="9390"/>
                    <a:pt x="3522" y="10766"/>
                  </a:cubicBezTo>
                  <a:cubicBezTo>
                    <a:pt x="2924" y="12256"/>
                    <a:pt x="780" y="15562"/>
                    <a:pt x="3330" y="16533"/>
                  </a:cubicBezTo>
                  <a:cubicBezTo>
                    <a:pt x="3563" y="16616"/>
                    <a:pt x="3804" y="16653"/>
                    <a:pt x="4050" y="16653"/>
                  </a:cubicBezTo>
                  <a:cubicBezTo>
                    <a:pt x="5906" y="16653"/>
                    <a:pt x="8029" y="14498"/>
                    <a:pt x="9175" y="13452"/>
                  </a:cubicBezTo>
                  <a:cubicBezTo>
                    <a:pt x="12572" y="10405"/>
                    <a:pt x="15122" y="6129"/>
                    <a:pt x="15020" y="1457"/>
                  </a:cubicBezTo>
                  <a:cubicBezTo>
                    <a:pt x="15065" y="1389"/>
                    <a:pt x="15077" y="1299"/>
                    <a:pt x="15043" y="1220"/>
                  </a:cubicBezTo>
                  <a:lnTo>
                    <a:pt x="14400" y="171"/>
                  </a:lnTo>
                  <a:cubicBezTo>
                    <a:pt x="14221" y="52"/>
                    <a:pt x="14032" y="0"/>
                    <a:pt x="13838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8"/>
            <p:cNvSpPr/>
            <p:nvPr/>
          </p:nvSpPr>
          <p:spPr>
            <a:xfrm>
              <a:off x="6712266" y="2008336"/>
              <a:ext cx="96062" cy="148743"/>
            </a:xfrm>
            <a:custGeom>
              <a:rect b="b" l="l" r="r" t="t"/>
              <a:pathLst>
                <a:path extrusionOk="0" h="4334" w="279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7" y="68"/>
                    <a:pt x="158" y="169"/>
                  </a:cubicBezTo>
                  <a:lnTo>
                    <a:pt x="361" y="350"/>
                  </a:lnTo>
                  <a:cubicBezTo>
                    <a:pt x="440" y="418"/>
                    <a:pt x="519" y="497"/>
                    <a:pt x="598" y="587"/>
                  </a:cubicBezTo>
                  <a:cubicBezTo>
                    <a:pt x="677" y="677"/>
                    <a:pt x="756" y="767"/>
                    <a:pt x="847" y="869"/>
                  </a:cubicBezTo>
                  <a:cubicBezTo>
                    <a:pt x="937" y="959"/>
                    <a:pt x="1016" y="1095"/>
                    <a:pt x="1106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22" y="2968"/>
                    <a:pt x="2212" y="3092"/>
                    <a:pt x="2268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18" y="3995"/>
                    <a:pt x="2686" y="4130"/>
                  </a:cubicBezTo>
                  <a:cubicBezTo>
                    <a:pt x="2754" y="4254"/>
                    <a:pt x="2799" y="4333"/>
                    <a:pt x="2799" y="4333"/>
                  </a:cubicBezTo>
                  <a:cubicBezTo>
                    <a:pt x="2799" y="4333"/>
                    <a:pt x="2788" y="4243"/>
                    <a:pt x="2776" y="4096"/>
                  </a:cubicBezTo>
                  <a:cubicBezTo>
                    <a:pt x="2765" y="3893"/>
                    <a:pt x="2742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04" y="2505"/>
                    <a:pt x="2347" y="2347"/>
                    <a:pt x="2268" y="2200"/>
                  </a:cubicBezTo>
                  <a:cubicBezTo>
                    <a:pt x="2201" y="2054"/>
                    <a:pt x="2122" y="1896"/>
                    <a:pt x="2043" y="1749"/>
                  </a:cubicBezTo>
                  <a:lnTo>
                    <a:pt x="1761" y="1320"/>
                  </a:lnTo>
                  <a:cubicBezTo>
                    <a:pt x="1670" y="1185"/>
                    <a:pt x="1558" y="1061"/>
                    <a:pt x="1445" y="937"/>
                  </a:cubicBezTo>
                  <a:cubicBezTo>
                    <a:pt x="1332" y="824"/>
                    <a:pt x="1230" y="711"/>
                    <a:pt x="1106" y="609"/>
                  </a:cubicBezTo>
                  <a:cubicBezTo>
                    <a:pt x="982" y="519"/>
                    <a:pt x="869" y="440"/>
                    <a:pt x="768" y="361"/>
                  </a:cubicBezTo>
                  <a:cubicBezTo>
                    <a:pt x="677" y="293"/>
                    <a:pt x="576" y="226"/>
                    <a:pt x="463" y="192"/>
                  </a:cubicBezTo>
                  <a:lnTo>
                    <a:pt x="215" y="79"/>
                  </a:lnTo>
                  <a:cubicBezTo>
                    <a:pt x="79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8"/>
            <p:cNvSpPr/>
            <p:nvPr/>
          </p:nvSpPr>
          <p:spPr>
            <a:xfrm>
              <a:off x="6807127" y="2053226"/>
              <a:ext cx="25225" cy="46915"/>
            </a:xfrm>
            <a:custGeom>
              <a:rect b="b" l="l" r="r" t="t"/>
              <a:pathLst>
                <a:path extrusionOk="0" h="1367" w="735">
                  <a:moveTo>
                    <a:pt x="24" y="1"/>
                  </a:moveTo>
                  <a:cubicBezTo>
                    <a:pt x="1" y="91"/>
                    <a:pt x="1" y="193"/>
                    <a:pt x="24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15" y="847"/>
                    <a:pt x="261" y="926"/>
                    <a:pt x="317" y="994"/>
                  </a:cubicBezTo>
                  <a:cubicBezTo>
                    <a:pt x="362" y="1062"/>
                    <a:pt x="419" y="1129"/>
                    <a:pt x="464" y="1186"/>
                  </a:cubicBezTo>
                  <a:cubicBezTo>
                    <a:pt x="520" y="1254"/>
                    <a:pt x="588" y="1310"/>
                    <a:pt x="667" y="1366"/>
                  </a:cubicBezTo>
                  <a:cubicBezTo>
                    <a:pt x="701" y="1276"/>
                    <a:pt x="723" y="1186"/>
                    <a:pt x="723" y="1096"/>
                  </a:cubicBezTo>
                  <a:cubicBezTo>
                    <a:pt x="734" y="904"/>
                    <a:pt x="689" y="723"/>
                    <a:pt x="610" y="554"/>
                  </a:cubicBezTo>
                  <a:cubicBezTo>
                    <a:pt x="531" y="385"/>
                    <a:pt x="407" y="249"/>
                    <a:pt x="261" y="136"/>
                  </a:cubicBezTo>
                  <a:cubicBezTo>
                    <a:pt x="182" y="80"/>
                    <a:pt x="103" y="35"/>
                    <a:pt x="24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8"/>
            <p:cNvSpPr/>
            <p:nvPr/>
          </p:nvSpPr>
          <p:spPr>
            <a:xfrm>
              <a:off x="6786226" y="1941309"/>
              <a:ext cx="53093" cy="96474"/>
            </a:xfrm>
            <a:custGeom>
              <a:rect b="b" l="l" r="r" t="t"/>
              <a:pathLst>
                <a:path extrusionOk="0" h="2811" w="1547">
                  <a:moveTo>
                    <a:pt x="1" y="1"/>
                  </a:moveTo>
                  <a:lnTo>
                    <a:pt x="1" y="1"/>
                  </a:ln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83" y="712"/>
                  </a:cubicBezTo>
                  <a:cubicBezTo>
                    <a:pt x="328" y="791"/>
                    <a:pt x="362" y="870"/>
                    <a:pt x="396" y="960"/>
                  </a:cubicBezTo>
                  <a:cubicBezTo>
                    <a:pt x="475" y="1118"/>
                    <a:pt x="576" y="1287"/>
                    <a:pt x="666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21" y="2540"/>
                    <a:pt x="1434" y="2675"/>
                    <a:pt x="1547" y="2811"/>
                  </a:cubicBezTo>
                  <a:cubicBezTo>
                    <a:pt x="1547" y="2630"/>
                    <a:pt x="1524" y="2461"/>
                    <a:pt x="1479" y="2292"/>
                  </a:cubicBezTo>
                  <a:cubicBezTo>
                    <a:pt x="1400" y="1919"/>
                    <a:pt x="1264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31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8"/>
            <p:cNvSpPr/>
            <p:nvPr/>
          </p:nvSpPr>
          <p:spPr>
            <a:xfrm>
              <a:off x="6826518" y="1904518"/>
              <a:ext cx="41836" cy="79828"/>
            </a:xfrm>
            <a:custGeom>
              <a:rect b="b" l="l" r="r" t="t"/>
              <a:pathLst>
                <a:path extrusionOk="0" h="2326" w="1219">
                  <a:moveTo>
                    <a:pt x="0" y="1"/>
                  </a:moveTo>
                  <a:lnTo>
                    <a:pt x="0" y="1"/>
                  </a:lnTo>
                  <a:cubicBezTo>
                    <a:pt x="23" y="136"/>
                    <a:pt x="68" y="272"/>
                    <a:pt x="136" y="407"/>
                  </a:cubicBezTo>
                  <a:cubicBezTo>
                    <a:pt x="158" y="464"/>
                    <a:pt x="181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61" y="926"/>
                    <a:pt x="440" y="1062"/>
                    <a:pt x="508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08" y="2179"/>
                    <a:pt x="1219" y="2032"/>
                    <a:pt x="1208" y="1885"/>
                  </a:cubicBezTo>
                  <a:cubicBezTo>
                    <a:pt x="1196" y="1615"/>
                    <a:pt x="1083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64" y="441"/>
                    <a:pt x="463" y="328"/>
                    <a:pt x="350" y="238"/>
                  </a:cubicBezTo>
                  <a:cubicBezTo>
                    <a:pt x="237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8"/>
            <p:cNvSpPr/>
            <p:nvPr/>
          </p:nvSpPr>
          <p:spPr>
            <a:xfrm>
              <a:off x="6838118" y="1806157"/>
              <a:ext cx="59682" cy="168134"/>
            </a:xfrm>
            <a:custGeom>
              <a:rect b="b" l="l" r="r" t="t"/>
              <a:pathLst>
                <a:path extrusionOk="0" h="4899" w="1739">
                  <a:moveTo>
                    <a:pt x="1" y="1"/>
                  </a:moveTo>
                  <a:lnTo>
                    <a:pt x="1" y="1"/>
                  </a:lnTo>
                  <a:cubicBezTo>
                    <a:pt x="57" y="260"/>
                    <a:pt x="136" y="531"/>
                    <a:pt x="226" y="791"/>
                  </a:cubicBezTo>
                  <a:cubicBezTo>
                    <a:pt x="272" y="903"/>
                    <a:pt x="317" y="1028"/>
                    <a:pt x="362" y="1163"/>
                  </a:cubicBezTo>
                  <a:cubicBezTo>
                    <a:pt x="418" y="1298"/>
                    <a:pt x="452" y="1434"/>
                    <a:pt x="497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03" y="2777"/>
                    <a:pt x="1005" y="3081"/>
                    <a:pt x="1107" y="3363"/>
                  </a:cubicBezTo>
                  <a:cubicBezTo>
                    <a:pt x="1219" y="3657"/>
                    <a:pt x="1321" y="3916"/>
                    <a:pt x="1400" y="4142"/>
                  </a:cubicBezTo>
                  <a:cubicBezTo>
                    <a:pt x="1502" y="4402"/>
                    <a:pt x="1614" y="4650"/>
                    <a:pt x="1738" y="4898"/>
                  </a:cubicBezTo>
                  <a:cubicBezTo>
                    <a:pt x="1738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45" y="2946"/>
                    <a:pt x="1355" y="2630"/>
                    <a:pt x="1265" y="2314"/>
                  </a:cubicBezTo>
                  <a:cubicBezTo>
                    <a:pt x="1140" y="1998"/>
                    <a:pt x="1016" y="1682"/>
                    <a:pt x="881" y="1400"/>
                  </a:cubicBezTo>
                  <a:cubicBezTo>
                    <a:pt x="824" y="1265"/>
                    <a:pt x="768" y="1129"/>
                    <a:pt x="689" y="1005"/>
                  </a:cubicBezTo>
                  <a:cubicBezTo>
                    <a:pt x="621" y="881"/>
                    <a:pt x="542" y="768"/>
                    <a:pt x="475" y="666"/>
                  </a:cubicBezTo>
                  <a:cubicBezTo>
                    <a:pt x="328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8"/>
            <p:cNvSpPr/>
            <p:nvPr/>
          </p:nvSpPr>
          <p:spPr>
            <a:xfrm>
              <a:off x="6886921" y="1804990"/>
              <a:ext cx="41081" cy="180523"/>
            </a:xfrm>
            <a:custGeom>
              <a:rect b="b" l="l" r="r" t="t"/>
              <a:pathLst>
                <a:path extrusionOk="0" h="5260" w="1197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" y="91"/>
                    <a:pt x="46" y="238"/>
                  </a:cubicBezTo>
                  <a:cubicBezTo>
                    <a:pt x="80" y="385"/>
                    <a:pt x="170" y="576"/>
                    <a:pt x="226" y="825"/>
                  </a:cubicBezTo>
                  <a:cubicBezTo>
                    <a:pt x="249" y="949"/>
                    <a:pt x="283" y="1084"/>
                    <a:pt x="328" y="1208"/>
                  </a:cubicBezTo>
                  <a:cubicBezTo>
                    <a:pt x="373" y="1344"/>
                    <a:pt x="384" y="1513"/>
                    <a:pt x="429" y="1648"/>
                  </a:cubicBezTo>
                  <a:cubicBezTo>
                    <a:pt x="508" y="1953"/>
                    <a:pt x="565" y="2280"/>
                    <a:pt x="632" y="2596"/>
                  </a:cubicBezTo>
                  <a:cubicBezTo>
                    <a:pt x="678" y="2923"/>
                    <a:pt x="734" y="3251"/>
                    <a:pt x="768" y="3567"/>
                  </a:cubicBezTo>
                  <a:cubicBezTo>
                    <a:pt x="779" y="3713"/>
                    <a:pt x="813" y="3860"/>
                    <a:pt x="824" y="4007"/>
                  </a:cubicBezTo>
                  <a:cubicBezTo>
                    <a:pt x="836" y="4153"/>
                    <a:pt x="847" y="4289"/>
                    <a:pt x="858" y="4413"/>
                  </a:cubicBezTo>
                  <a:cubicBezTo>
                    <a:pt x="892" y="4661"/>
                    <a:pt x="892" y="4876"/>
                    <a:pt x="915" y="5022"/>
                  </a:cubicBezTo>
                  <a:cubicBezTo>
                    <a:pt x="937" y="5169"/>
                    <a:pt x="937" y="5259"/>
                    <a:pt x="937" y="5259"/>
                  </a:cubicBezTo>
                  <a:cubicBezTo>
                    <a:pt x="937" y="5259"/>
                    <a:pt x="971" y="5169"/>
                    <a:pt x="1005" y="5034"/>
                  </a:cubicBezTo>
                  <a:cubicBezTo>
                    <a:pt x="1073" y="4830"/>
                    <a:pt x="1118" y="4627"/>
                    <a:pt x="1140" y="4413"/>
                  </a:cubicBezTo>
                  <a:cubicBezTo>
                    <a:pt x="1185" y="4120"/>
                    <a:pt x="1197" y="3826"/>
                    <a:pt x="1185" y="3533"/>
                  </a:cubicBezTo>
                  <a:cubicBezTo>
                    <a:pt x="1197" y="3364"/>
                    <a:pt x="1185" y="3194"/>
                    <a:pt x="1163" y="3036"/>
                  </a:cubicBezTo>
                  <a:lnTo>
                    <a:pt x="1106" y="2517"/>
                  </a:lnTo>
                  <a:cubicBezTo>
                    <a:pt x="1061" y="2348"/>
                    <a:pt x="1027" y="2179"/>
                    <a:pt x="982" y="2009"/>
                  </a:cubicBezTo>
                  <a:cubicBezTo>
                    <a:pt x="948" y="1851"/>
                    <a:pt x="903" y="1682"/>
                    <a:pt x="847" y="1535"/>
                  </a:cubicBezTo>
                  <a:cubicBezTo>
                    <a:pt x="745" y="1242"/>
                    <a:pt x="621" y="971"/>
                    <a:pt x="474" y="712"/>
                  </a:cubicBezTo>
                  <a:cubicBezTo>
                    <a:pt x="384" y="531"/>
                    <a:pt x="271" y="351"/>
                    <a:pt x="136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8"/>
            <p:cNvSpPr/>
            <p:nvPr/>
          </p:nvSpPr>
          <p:spPr>
            <a:xfrm>
              <a:off x="6887710" y="1706629"/>
              <a:ext cx="36414" cy="114286"/>
            </a:xfrm>
            <a:custGeom>
              <a:rect b="b" l="l" r="r" t="t"/>
              <a:pathLst>
                <a:path extrusionOk="0" h="3330" w="1061">
                  <a:moveTo>
                    <a:pt x="0" y="1"/>
                  </a:moveTo>
                  <a:cubicBezTo>
                    <a:pt x="11" y="192"/>
                    <a:pt x="34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69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2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8" y="1140"/>
                    <a:pt x="598" y="949"/>
                  </a:cubicBezTo>
                  <a:cubicBezTo>
                    <a:pt x="530" y="779"/>
                    <a:pt x="440" y="610"/>
                    <a:pt x="327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8"/>
            <p:cNvSpPr/>
            <p:nvPr/>
          </p:nvSpPr>
          <p:spPr>
            <a:xfrm>
              <a:off x="6891554" y="1632291"/>
              <a:ext cx="63561" cy="208769"/>
            </a:xfrm>
            <a:custGeom>
              <a:rect b="b" l="l" r="r" t="t"/>
              <a:pathLst>
                <a:path extrusionOk="0" h="6083" w="1852">
                  <a:moveTo>
                    <a:pt x="1" y="0"/>
                  </a:moveTo>
                  <a:lnTo>
                    <a:pt x="103" y="260"/>
                  </a:lnTo>
                  <a:cubicBezTo>
                    <a:pt x="159" y="429"/>
                    <a:pt x="294" y="643"/>
                    <a:pt x="385" y="925"/>
                  </a:cubicBezTo>
                  <a:cubicBezTo>
                    <a:pt x="441" y="1072"/>
                    <a:pt x="497" y="1219"/>
                    <a:pt x="565" y="1365"/>
                  </a:cubicBezTo>
                  <a:cubicBezTo>
                    <a:pt x="622" y="1523"/>
                    <a:pt x="667" y="1704"/>
                    <a:pt x="734" y="1873"/>
                  </a:cubicBezTo>
                  <a:cubicBezTo>
                    <a:pt x="859" y="2223"/>
                    <a:pt x="949" y="2607"/>
                    <a:pt x="1073" y="2979"/>
                  </a:cubicBezTo>
                  <a:cubicBezTo>
                    <a:pt x="1163" y="3363"/>
                    <a:pt x="1265" y="3746"/>
                    <a:pt x="1355" y="4108"/>
                  </a:cubicBezTo>
                  <a:cubicBezTo>
                    <a:pt x="1445" y="4469"/>
                    <a:pt x="1502" y="4830"/>
                    <a:pt x="1569" y="5112"/>
                  </a:cubicBezTo>
                  <a:cubicBezTo>
                    <a:pt x="1637" y="5394"/>
                    <a:pt x="1682" y="5642"/>
                    <a:pt x="1727" y="5811"/>
                  </a:cubicBezTo>
                  <a:cubicBezTo>
                    <a:pt x="1761" y="5981"/>
                    <a:pt x="1784" y="6082"/>
                    <a:pt x="1784" y="6082"/>
                  </a:cubicBezTo>
                  <a:cubicBezTo>
                    <a:pt x="1784" y="6082"/>
                    <a:pt x="1795" y="5981"/>
                    <a:pt x="1818" y="5800"/>
                  </a:cubicBezTo>
                  <a:cubicBezTo>
                    <a:pt x="1840" y="5552"/>
                    <a:pt x="1852" y="5315"/>
                    <a:pt x="1840" y="5067"/>
                  </a:cubicBezTo>
                  <a:cubicBezTo>
                    <a:pt x="1840" y="4717"/>
                    <a:pt x="1818" y="4367"/>
                    <a:pt x="1773" y="4029"/>
                  </a:cubicBezTo>
                  <a:cubicBezTo>
                    <a:pt x="1750" y="3825"/>
                    <a:pt x="1716" y="3634"/>
                    <a:pt x="1671" y="3442"/>
                  </a:cubicBezTo>
                  <a:cubicBezTo>
                    <a:pt x="1626" y="3250"/>
                    <a:pt x="1581" y="3047"/>
                    <a:pt x="1547" y="2844"/>
                  </a:cubicBezTo>
                  <a:lnTo>
                    <a:pt x="1355" y="2268"/>
                  </a:lnTo>
                  <a:cubicBezTo>
                    <a:pt x="1287" y="2076"/>
                    <a:pt x="1220" y="1896"/>
                    <a:pt x="1141" y="1715"/>
                  </a:cubicBezTo>
                  <a:cubicBezTo>
                    <a:pt x="994" y="1388"/>
                    <a:pt x="836" y="1072"/>
                    <a:pt x="633" y="779"/>
                  </a:cubicBezTo>
                  <a:cubicBezTo>
                    <a:pt x="509" y="576"/>
                    <a:pt x="351" y="384"/>
                    <a:pt x="181" y="2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8"/>
            <p:cNvSpPr/>
            <p:nvPr/>
          </p:nvSpPr>
          <p:spPr>
            <a:xfrm>
              <a:off x="6848585" y="1500606"/>
              <a:ext cx="83295" cy="140609"/>
            </a:xfrm>
            <a:custGeom>
              <a:rect b="b" l="l" r="r" t="t"/>
              <a:pathLst>
                <a:path extrusionOk="0" h="4097" w="2427">
                  <a:moveTo>
                    <a:pt x="0" y="0"/>
                  </a:moveTo>
                  <a:lnTo>
                    <a:pt x="0" y="0"/>
                  </a:lnTo>
                  <a:cubicBezTo>
                    <a:pt x="113" y="226"/>
                    <a:pt x="226" y="452"/>
                    <a:pt x="361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66" y="2314"/>
                    <a:pt x="1524" y="2551"/>
                    <a:pt x="1659" y="2799"/>
                  </a:cubicBezTo>
                  <a:cubicBezTo>
                    <a:pt x="1727" y="2912"/>
                    <a:pt x="1806" y="3025"/>
                    <a:pt x="1874" y="3137"/>
                  </a:cubicBezTo>
                  <a:cubicBezTo>
                    <a:pt x="1930" y="3250"/>
                    <a:pt x="1986" y="3352"/>
                    <a:pt x="2043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81" y="3702"/>
                    <a:pt x="2348" y="3521"/>
                    <a:pt x="2302" y="3341"/>
                  </a:cubicBezTo>
                  <a:cubicBezTo>
                    <a:pt x="2235" y="3092"/>
                    <a:pt x="2156" y="2844"/>
                    <a:pt x="2043" y="2596"/>
                  </a:cubicBezTo>
                  <a:cubicBezTo>
                    <a:pt x="1986" y="2460"/>
                    <a:pt x="1919" y="2325"/>
                    <a:pt x="1851" y="2201"/>
                  </a:cubicBezTo>
                  <a:cubicBezTo>
                    <a:pt x="1772" y="2065"/>
                    <a:pt x="1716" y="1930"/>
                    <a:pt x="1625" y="1806"/>
                  </a:cubicBezTo>
                  <a:cubicBezTo>
                    <a:pt x="1535" y="1682"/>
                    <a:pt x="1445" y="1558"/>
                    <a:pt x="1366" y="1422"/>
                  </a:cubicBezTo>
                  <a:cubicBezTo>
                    <a:pt x="1287" y="1298"/>
                    <a:pt x="1185" y="1185"/>
                    <a:pt x="1095" y="1072"/>
                  </a:cubicBezTo>
                  <a:cubicBezTo>
                    <a:pt x="937" y="869"/>
                    <a:pt x="756" y="678"/>
                    <a:pt x="576" y="497"/>
                  </a:cubicBezTo>
                  <a:cubicBezTo>
                    <a:pt x="395" y="316"/>
                    <a:pt x="204" y="147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8"/>
            <p:cNvSpPr/>
            <p:nvPr/>
          </p:nvSpPr>
          <p:spPr>
            <a:xfrm>
              <a:off x="6885376" y="1485882"/>
              <a:ext cx="27147" cy="40326"/>
            </a:xfrm>
            <a:custGeom>
              <a:rect b="b" l="l" r="r" t="t"/>
              <a:pathLst>
                <a:path extrusionOk="0" h="1175" w="791">
                  <a:moveTo>
                    <a:pt x="23" y="1"/>
                  </a:moveTo>
                  <a:cubicBezTo>
                    <a:pt x="0" y="91"/>
                    <a:pt x="0" y="170"/>
                    <a:pt x="23" y="260"/>
                  </a:cubicBezTo>
                  <a:cubicBezTo>
                    <a:pt x="46" y="418"/>
                    <a:pt x="102" y="576"/>
                    <a:pt x="192" y="723"/>
                  </a:cubicBezTo>
                  <a:cubicBezTo>
                    <a:pt x="283" y="858"/>
                    <a:pt x="395" y="971"/>
                    <a:pt x="542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90" y="1084"/>
                    <a:pt x="790" y="994"/>
                    <a:pt x="768" y="915"/>
                  </a:cubicBezTo>
                  <a:cubicBezTo>
                    <a:pt x="723" y="576"/>
                    <a:pt x="531" y="283"/>
                    <a:pt x="249" y="114"/>
                  </a:cubicBezTo>
                  <a:cubicBezTo>
                    <a:pt x="181" y="57"/>
                    <a:pt x="102" y="23"/>
                    <a:pt x="23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8"/>
            <p:cNvSpPr/>
            <p:nvPr/>
          </p:nvSpPr>
          <p:spPr>
            <a:xfrm>
              <a:off x="6690199" y="2062939"/>
              <a:ext cx="61982" cy="77460"/>
            </a:xfrm>
            <a:custGeom>
              <a:rect b="b" l="l" r="r" t="t"/>
              <a:pathLst>
                <a:path extrusionOk="0" h="2257" w="1806">
                  <a:moveTo>
                    <a:pt x="0" y="0"/>
                  </a:moveTo>
                  <a:lnTo>
                    <a:pt x="0" y="0"/>
                  </a:ln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399" y="2009"/>
                  </a:cubicBezTo>
                  <a:cubicBezTo>
                    <a:pt x="1524" y="2110"/>
                    <a:pt x="1670" y="2189"/>
                    <a:pt x="1806" y="2257"/>
                  </a:cubicBezTo>
                  <a:cubicBezTo>
                    <a:pt x="1760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6" y="756"/>
                    <a:pt x="621" y="508"/>
                    <a:pt x="373" y="282"/>
                  </a:cubicBezTo>
                  <a:cubicBezTo>
                    <a:pt x="260" y="181"/>
                    <a:pt x="136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8"/>
            <p:cNvSpPr/>
            <p:nvPr/>
          </p:nvSpPr>
          <p:spPr>
            <a:xfrm>
              <a:off x="6659208" y="2116753"/>
              <a:ext cx="57726" cy="56971"/>
            </a:xfrm>
            <a:custGeom>
              <a:rect b="b" l="l" r="r" t="t"/>
              <a:pathLst>
                <a:path extrusionOk="0" h="1660" w="1682">
                  <a:moveTo>
                    <a:pt x="0" y="1"/>
                  </a:moveTo>
                  <a:cubicBezTo>
                    <a:pt x="46" y="125"/>
                    <a:pt x="102" y="238"/>
                    <a:pt x="170" y="350"/>
                  </a:cubicBezTo>
                  <a:cubicBezTo>
                    <a:pt x="452" y="824"/>
                    <a:pt x="847" y="1219"/>
                    <a:pt x="1321" y="1490"/>
                  </a:cubicBezTo>
                  <a:cubicBezTo>
                    <a:pt x="1434" y="1558"/>
                    <a:pt x="1558" y="1614"/>
                    <a:pt x="1682" y="1659"/>
                  </a:cubicBezTo>
                  <a:cubicBezTo>
                    <a:pt x="1637" y="1535"/>
                    <a:pt x="1591" y="1422"/>
                    <a:pt x="1513" y="1310"/>
                  </a:cubicBezTo>
                  <a:cubicBezTo>
                    <a:pt x="1377" y="1073"/>
                    <a:pt x="1208" y="858"/>
                    <a:pt x="1016" y="666"/>
                  </a:cubicBezTo>
                  <a:cubicBezTo>
                    <a:pt x="824" y="463"/>
                    <a:pt x="598" y="305"/>
                    <a:pt x="362" y="159"/>
                  </a:cubicBezTo>
                  <a:cubicBezTo>
                    <a:pt x="249" y="91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8"/>
            <p:cNvSpPr/>
            <p:nvPr/>
          </p:nvSpPr>
          <p:spPr>
            <a:xfrm>
              <a:off x="6618161" y="2205813"/>
              <a:ext cx="69361" cy="38541"/>
            </a:xfrm>
            <a:custGeom>
              <a:rect b="b" l="l" r="r" t="t"/>
              <a:pathLst>
                <a:path extrusionOk="0" h="1123" w="2021">
                  <a:moveTo>
                    <a:pt x="0" y="1"/>
                  </a:moveTo>
                  <a:cubicBezTo>
                    <a:pt x="57" y="114"/>
                    <a:pt x="124" y="227"/>
                    <a:pt x="203" y="328"/>
                  </a:cubicBezTo>
                  <a:cubicBezTo>
                    <a:pt x="373" y="543"/>
                    <a:pt x="587" y="723"/>
                    <a:pt x="835" y="870"/>
                  </a:cubicBezTo>
                  <a:cubicBezTo>
                    <a:pt x="959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4" y="1115"/>
                    <a:pt x="2020" y="1107"/>
                  </a:cubicBezTo>
                  <a:cubicBezTo>
                    <a:pt x="1930" y="1005"/>
                    <a:pt x="1828" y="926"/>
                    <a:pt x="1715" y="859"/>
                  </a:cubicBezTo>
                  <a:cubicBezTo>
                    <a:pt x="1670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85" y="509"/>
                    <a:pt x="1072" y="452"/>
                  </a:cubicBezTo>
                  <a:cubicBezTo>
                    <a:pt x="948" y="373"/>
                    <a:pt x="835" y="317"/>
                    <a:pt x="711" y="260"/>
                  </a:cubicBezTo>
                  <a:cubicBezTo>
                    <a:pt x="598" y="215"/>
                    <a:pt x="474" y="148"/>
                    <a:pt x="373" y="114"/>
                  </a:cubicBezTo>
                  <a:cubicBezTo>
                    <a:pt x="249" y="57"/>
                    <a:pt x="124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8"/>
            <p:cNvSpPr/>
            <p:nvPr/>
          </p:nvSpPr>
          <p:spPr>
            <a:xfrm>
              <a:off x="6609649" y="2237971"/>
              <a:ext cx="72038" cy="28897"/>
            </a:xfrm>
            <a:custGeom>
              <a:rect b="b" l="l" r="r" t="t"/>
              <a:pathLst>
                <a:path extrusionOk="0" h="842" w="2099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18" y="452"/>
                    <a:pt x="530" y="520"/>
                  </a:cubicBezTo>
                  <a:cubicBezTo>
                    <a:pt x="655" y="587"/>
                    <a:pt x="779" y="666"/>
                    <a:pt x="914" y="723"/>
                  </a:cubicBezTo>
                  <a:cubicBezTo>
                    <a:pt x="1129" y="797"/>
                    <a:pt x="1352" y="841"/>
                    <a:pt x="1582" y="841"/>
                  </a:cubicBezTo>
                  <a:cubicBezTo>
                    <a:pt x="1630" y="841"/>
                    <a:pt x="1678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32" y="362"/>
                    <a:pt x="1219" y="316"/>
                    <a:pt x="1095" y="283"/>
                  </a:cubicBezTo>
                  <a:cubicBezTo>
                    <a:pt x="970" y="226"/>
                    <a:pt x="846" y="181"/>
                    <a:pt x="722" y="147"/>
                  </a:cubicBezTo>
                  <a:cubicBezTo>
                    <a:pt x="598" y="113"/>
                    <a:pt x="474" y="80"/>
                    <a:pt x="372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8"/>
            <p:cNvSpPr/>
            <p:nvPr/>
          </p:nvSpPr>
          <p:spPr>
            <a:xfrm>
              <a:off x="6542245" y="2227915"/>
              <a:ext cx="47670" cy="20077"/>
            </a:xfrm>
            <a:custGeom>
              <a:rect b="b" l="l" r="r" t="t"/>
              <a:pathLst>
                <a:path extrusionOk="0" h="585" w="1389">
                  <a:moveTo>
                    <a:pt x="260" y="0"/>
                  </a:moveTo>
                  <a:cubicBezTo>
                    <a:pt x="170" y="11"/>
                    <a:pt x="91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89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37" y="124"/>
                    <a:pt x="768" y="79"/>
                  </a:cubicBezTo>
                  <a:cubicBezTo>
                    <a:pt x="610" y="23"/>
                    <a:pt x="441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8"/>
            <p:cNvSpPr/>
            <p:nvPr/>
          </p:nvSpPr>
          <p:spPr>
            <a:xfrm>
              <a:off x="6485308" y="2243393"/>
              <a:ext cx="106529" cy="47053"/>
            </a:xfrm>
            <a:custGeom>
              <a:rect b="b" l="l" r="r" t="t"/>
              <a:pathLst>
                <a:path extrusionOk="0" h="1371" w="3104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26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74" y="982"/>
                    <a:pt x="1377" y="1072"/>
                  </a:cubicBezTo>
                  <a:cubicBezTo>
                    <a:pt x="1569" y="1163"/>
                    <a:pt x="1772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48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07" y="1095"/>
                  </a:cubicBezTo>
                  <a:cubicBezTo>
                    <a:pt x="2461" y="1039"/>
                    <a:pt x="2303" y="960"/>
                    <a:pt x="2122" y="881"/>
                  </a:cubicBezTo>
                  <a:cubicBezTo>
                    <a:pt x="1953" y="813"/>
                    <a:pt x="1761" y="711"/>
                    <a:pt x="1581" y="632"/>
                  </a:cubicBezTo>
                  <a:cubicBezTo>
                    <a:pt x="1208" y="463"/>
                    <a:pt x="825" y="294"/>
                    <a:pt x="520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8"/>
            <p:cNvSpPr/>
            <p:nvPr/>
          </p:nvSpPr>
          <p:spPr>
            <a:xfrm>
              <a:off x="6332721" y="2255783"/>
              <a:ext cx="79828" cy="48837"/>
            </a:xfrm>
            <a:custGeom>
              <a:rect b="b" l="l" r="r" t="t"/>
              <a:pathLst>
                <a:path extrusionOk="0" h="1423" w="2326">
                  <a:moveTo>
                    <a:pt x="1" y="1"/>
                  </a:moveTo>
                  <a:lnTo>
                    <a:pt x="1" y="1"/>
                  </a:lnTo>
                  <a:cubicBezTo>
                    <a:pt x="80" y="125"/>
                    <a:pt x="170" y="249"/>
                    <a:pt x="272" y="362"/>
                  </a:cubicBezTo>
                  <a:cubicBezTo>
                    <a:pt x="486" y="587"/>
                    <a:pt x="723" y="802"/>
                    <a:pt x="983" y="982"/>
                  </a:cubicBezTo>
                  <a:cubicBezTo>
                    <a:pt x="1276" y="1129"/>
                    <a:pt x="1569" y="1253"/>
                    <a:pt x="1885" y="1343"/>
                  </a:cubicBezTo>
                  <a:cubicBezTo>
                    <a:pt x="2032" y="1389"/>
                    <a:pt x="2179" y="1411"/>
                    <a:pt x="2325" y="1422"/>
                  </a:cubicBezTo>
                  <a:cubicBezTo>
                    <a:pt x="2235" y="1310"/>
                    <a:pt x="2134" y="1197"/>
                    <a:pt x="2021" y="1106"/>
                  </a:cubicBezTo>
                  <a:cubicBezTo>
                    <a:pt x="1784" y="903"/>
                    <a:pt x="1535" y="723"/>
                    <a:pt x="1265" y="587"/>
                  </a:cubicBezTo>
                  <a:cubicBezTo>
                    <a:pt x="994" y="407"/>
                    <a:pt x="723" y="249"/>
                    <a:pt x="430" y="136"/>
                  </a:cubicBezTo>
                  <a:cubicBezTo>
                    <a:pt x="294" y="68"/>
                    <a:pt x="148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8"/>
            <p:cNvSpPr/>
            <p:nvPr/>
          </p:nvSpPr>
          <p:spPr>
            <a:xfrm>
              <a:off x="6282786" y="2262372"/>
              <a:ext cx="103440" cy="56971"/>
            </a:xfrm>
            <a:custGeom>
              <a:rect b="b" l="l" r="r" t="t"/>
              <a:pathLst>
                <a:path extrusionOk="0" h="1660" w="3014">
                  <a:moveTo>
                    <a:pt x="0" y="0"/>
                  </a:moveTo>
                  <a:lnTo>
                    <a:pt x="0" y="0"/>
                  </a:lnTo>
                  <a:cubicBezTo>
                    <a:pt x="113" y="147"/>
                    <a:pt x="248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46" y="1197"/>
                    <a:pt x="1738" y="1298"/>
                    <a:pt x="1930" y="1377"/>
                  </a:cubicBezTo>
                  <a:cubicBezTo>
                    <a:pt x="2099" y="1467"/>
                    <a:pt x="2280" y="1524"/>
                    <a:pt x="2471" y="1569"/>
                  </a:cubicBezTo>
                  <a:cubicBezTo>
                    <a:pt x="2652" y="1614"/>
                    <a:pt x="2833" y="1637"/>
                    <a:pt x="3013" y="1659"/>
                  </a:cubicBezTo>
                  <a:cubicBezTo>
                    <a:pt x="2878" y="1535"/>
                    <a:pt x="2742" y="1411"/>
                    <a:pt x="2584" y="1309"/>
                  </a:cubicBezTo>
                  <a:cubicBezTo>
                    <a:pt x="2449" y="1219"/>
                    <a:pt x="2291" y="1129"/>
                    <a:pt x="2133" y="1005"/>
                  </a:cubicBezTo>
                  <a:cubicBezTo>
                    <a:pt x="1964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50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8"/>
            <p:cNvSpPr/>
            <p:nvPr/>
          </p:nvSpPr>
          <p:spPr>
            <a:xfrm>
              <a:off x="6435750" y="2284680"/>
              <a:ext cx="54637" cy="24196"/>
            </a:xfrm>
            <a:custGeom>
              <a:rect b="b" l="l" r="r" t="t"/>
              <a:pathLst>
                <a:path extrusionOk="0" h="705" w="1592">
                  <a:moveTo>
                    <a:pt x="214" y="0"/>
                  </a:moveTo>
                  <a:cubicBezTo>
                    <a:pt x="143" y="0"/>
                    <a:pt x="75" y="11"/>
                    <a:pt x="0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31" y="501"/>
                    <a:pt x="711" y="580"/>
                  </a:cubicBezTo>
                  <a:cubicBezTo>
                    <a:pt x="903" y="648"/>
                    <a:pt x="1095" y="693"/>
                    <a:pt x="1298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67" y="513"/>
                    <a:pt x="1388" y="445"/>
                  </a:cubicBezTo>
                  <a:cubicBezTo>
                    <a:pt x="1242" y="310"/>
                    <a:pt x="1061" y="208"/>
                    <a:pt x="881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4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8"/>
            <p:cNvSpPr/>
            <p:nvPr/>
          </p:nvSpPr>
          <p:spPr>
            <a:xfrm>
              <a:off x="6219637" y="2272428"/>
              <a:ext cx="86418" cy="52716"/>
            </a:xfrm>
            <a:custGeom>
              <a:rect b="b" l="l" r="r" t="t"/>
              <a:pathLst>
                <a:path extrusionOk="0" h="1536" w="2518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389" y="1197"/>
                    <a:pt x="1705" y="1344"/>
                    <a:pt x="2043" y="1445"/>
                  </a:cubicBezTo>
                  <a:cubicBezTo>
                    <a:pt x="2190" y="1490"/>
                    <a:pt x="2359" y="1524"/>
                    <a:pt x="2517" y="1535"/>
                  </a:cubicBezTo>
                  <a:cubicBezTo>
                    <a:pt x="2404" y="1411"/>
                    <a:pt x="2292" y="1298"/>
                    <a:pt x="2167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79" y="249"/>
                    <a:pt x="464" y="125"/>
                  </a:cubicBezTo>
                  <a:cubicBezTo>
                    <a:pt x="306" y="69"/>
                    <a:pt x="148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8"/>
            <p:cNvSpPr/>
            <p:nvPr/>
          </p:nvSpPr>
          <p:spPr>
            <a:xfrm>
              <a:off x="6126321" y="2248438"/>
              <a:ext cx="194045" cy="113874"/>
            </a:xfrm>
            <a:custGeom>
              <a:rect b="b" l="l" r="r" t="t"/>
              <a:pathLst>
                <a:path extrusionOk="0" h="3318" w="5654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08" y="1230"/>
                    <a:pt x="1366" y="1343"/>
                    <a:pt x="1524" y="1456"/>
                  </a:cubicBezTo>
                  <a:cubicBezTo>
                    <a:pt x="1840" y="1682"/>
                    <a:pt x="2189" y="1919"/>
                    <a:pt x="2539" y="2155"/>
                  </a:cubicBezTo>
                  <a:cubicBezTo>
                    <a:pt x="2912" y="2336"/>
                    <a:pt x="3284" y="2528"/>
                    <a:pt x="3645" y="2686"/>
                  </a:cubicBezTo>
                  <a:cubicBezTo>
                    <a:pt x="3814" y="2776"/>
                    <a:pt x="3984" y="2844"/>
                    <a:pt x="4164" y="2912"/>
                  </a:cubicBezTo>
                  <a:cubicBezTo>
                    <a:pt x="4333" y="2968"/>
                    <a:pt x="4503" y="3013"/>
                    <a:pt x="4649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51" y="2810"/>
                  </a:cubicBezTo>
                  <a:cubicBezTo>
                    <a:pt x="4616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498" y="2110"/>
                    <a:pt x="3137" y="1930"/>
                    <a:pt x="2788" y="1738"/>
                  </a:cubicBezTo>
                  <a:cubicBezTo>
                    <a:pt x="2438" y="1524"/>
                    <a:pt x="2099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51" y="734"/>
                    <a:pt x="1016" y="643"/>
                    <a:pt x="881" y="553"/>
                  </a:cubicBezTo>
                  <a:cubicBezTo>
                    <a:pt x="373" y="20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8"/>
            <p:cNvSpPr/>
            <p:nvPr/>
          </p:nvSpPr>
          <p:spPr>
            <a:xfrm>
              <a:off x="6681653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8"/>
            <p:cNvSpPr/>
            <p:nvPr/>
          </p:nvSpPr>
          <p:spPr>
            <a:xfrm>
              <a:off x="6880709" y="807376"/>
              <a:ext cx="20592" cy="64728"/>
            </a:xfrm>
            <a:custGeom>
              <a:rect b="b" l="l" r="r" t="t"/>
              <a:pathLst>
                <a:path extrusionOk="0" h="1886" w="60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8"/>
            <p:cNvSpPr/>
            <p:nvPr/>
          </p:nvSpPr>
          <p:spPr>
            <a:xfrm>
              <a:off x="6829606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8"/>
            <p:cNvSpPr/>
            <p:nvPr/>
          </p:nvSpPr>
          <p:spPr>
            <a:xfrm>
              <a:off x="3646598" y="2273973"/>
              <a:ext cx="327276" cy="265328"/>
            </a:xfrm>
            <a:custGeom>
              <a:rect b="b" l="l" r="r" t="t"/>
              <a:pathLst>
                <a:path extrusionOk="0" h="7731" w="9536">
                  <a:moveTo>
                    <a:pt x="8193" y="1"/>
                  </a:moveTo>
                  <a:lnTo>
                    <a:pt x="711" y="3375"/>
                  </a:lnTo>
                  <a:lnTo>
                    <a:pt x="1" y="5959"/>
                  </a:lnTo>
                  <a:lnTo>
                    <a:pt x="4605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8"/>
            <p:cNvSpPr/>
            <p:nvPr/>
          </p:nvSpPr>
          <p:spPr>
            <a:xfrm>
              <a:off x="3804607" y="2288318"/>
              <a:ext cx="938000" cy="603792"/>
            </a:xfrm>
            <a:custGeom>
              <a:rect b="b" l="l" r="r" t="t"/>
              <a:pathLst>
                <a:path extrusionOk="0" h="17593" w="27331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lnTo>
                    <a:pt x="26834" y="17592"/>
                  </a:lnTo>
                  <a:lnTo>
                    <a:pt x="27331" y="17468"/>
                  </a:lnTo>
                  <a:lnTo>
                    <a:pt x="27274" y="16701"/>
                  </a:lnTo>
                  <a:lnTo>
                    <a:pt x="16735" y="3668"/>
                  </a:ln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8"/>
            <p:cNvSpPr/>
            <p:nvPr/>
          </p:nvSpPr>
          <p:spPr>
            <a:xfrm>
              <a:off x="3804607" y="2288318"/>
              <a:ext cx="424504" cy="333076"/>
            </a:xfrm>
            <a:custGeom>
              <a:rect b="b" l="l" r="r" t="t"/>
              <a:pathLst>
                <a:path extrusionOk="0" h="9705" w="12369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cubicBezTo>
                    <a:pt x="6636" y="8904"/>
                    <a:pt x="7222" y="8193"/>
                    <a:pt x="7798" y="7899"/>
                  </a:cubicBez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8"/>
            <p:cNvSpPr/>
            <p:nvPr/>
          </p:nvSpPr>
          <p:spPr>
            <a:xfrm>
              <a:off x="3829386" y="1922948"/>
              <a:ext cx="1020128" cy="964907"/>
            </a:xfrm>
            <a:custGeom>
              <a:rect b="b" l="l" r="r" t="t"/>
              <a:pathLst>
                <a:path extrusionOk="0" h="28115" w="29724">
                  <a:moveTo>
                    <a:pt x="28649" y="0"/>
                  </a:moveTo>
                  <a:cubicBezTo>
                    <a:pt x="20607" y="0"/>
                    <a:pt x="12541" y="2806"/>
                    <a:pt x="5790" y="9180"/>
                  </a:cubicBezTo>
                  <a:cubicBezTo>
                    <a:pt x="3657" y="11188"/>
                    <a:pt x="1716" y="13389"/>
                    <a:pt x="1" y="15747"/>
                  </a:cubicBezTo>
                  <a:lnTo>
                    <a:pt x="6546" y="18794"/>
                  </a:lnTo>
                  <a:lnTo>
                    <a:pt x="26237" y="27945"/>
                  </a:lnTo>
                  <a:lnTo>
                    <a:pt x="26609" y="28114"/>
                  </a:lnTo>
                  <a:lnTo>
                    <a:pt x="26643" y="27776"/>
                  </a:lnTo>
                  <a:lnTo>
                    <a:pt x="28414" y="11922"/>
                  </a:lnTo>
                  <a:lnTo>
                    <a:pt x="29723" y="17"/>
                  </a:lnTo>
                  <a:cubicBezTo>
                    <a:pt x="29365" y="6"/>
                    <a:pt x="29007" y="0"/>
                    <a:pt x="28649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8"/>
            <p:cNvSpPr/>
            <p:nvPr/>
          </p:nvSpPr>
          <p:spPr>
            <a:xfrm>
              <a:off x="3670999" y="1789134"/>
              <a:ext cx="1193238" cy="674251"/>
            </a:xfrm>
            <a:custGeom>
              <a:rect b="b" l="l" r="r" t="t"/>
              <a:pathLst>
                <a:path extrusionOk="0" h="19646" w="34768">
                  <a:moveTo>
                    <a:pt x="34767" y="0"/>
                  </a:moveTo>
                  <a:cubicBezTo>
                    <a:pt x="31009" y="0"/>
                    <a:pt x="27274" y="463"/>
                    <a:pt x="23630" y="1377"/>
                  </a:cubicBezTo>
                  <a:cubicBezTo>
                    <a:pt x="23630" y="1377"/>
                    <a:pt x="8035" y="5225"/>
                    <a:pt x="0" y="17502"/>
                  </a:cubicBezTo>
                  <a:lnTo>
                    <a:pt x="4616" y="19646"/>
                  </a:lnTo>
                  <a:cubicBezTo>
                    <a:pt x="6331" y="17276"/>
                    <a:pt x="8261" y="15076"/>
                    <a:pt x="10393" y="13079"/>
                  </a:cubicBezTo>
                  <a:cubicBezTo>
                    <a:pt x="17145" y="6705"/>
                    <a:pt x="25210" y="3899"/>
                    <a:pt x="33262" y="3899"/>
                  </a:cubicBezTo>
                  <a:cubicBezTo>
                    <a:pt x="33621" y="3899"/>
                    <a:pt x="33980" y="3905"/>
                    <a:pt x="34338" y="3916"/>
                  </a:cubicBezTo>
                  <a:lnTo>
                    <a:pt x="34767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8"/>
            <p:cNvSpPr/>
            <p:nvPr/>
          </p:nvSpPr>
          <p:spPr>
            <a:xfrm>
              <a:off x="3829386" y="1922948"/>
              <a:ext cx="1020128" cy="645010"/>
            </a:xfrm>
            <a:custGeom>
              <a:rect b="b" l="l" r="r" t="t"/>
              <a:pathLst>
                <a:path extrusionOk="0" h="18794" w="29724">
                  <a:moveTo>
                    <a:pt x="28647" y="0"/>
                  </a:moveTo>
                  <a:cubicBezTo>
                    <a:pt x="20595" y="0"/>
                    <a:pt x="12530" y="2806"/>
                    <a:pt x="5778" y="9180"/>
                  </a:cubicBezTo>
                  <a:cubicBezTo>
                    <a:pt x="3646" y="11177"/>
                    <a:pt x="1716" y="13377"/>
                    <a:pt x="1" y="15747"/>
                  </a:cubicBezTo>
                  <a:lnTo>
                    <a:pt x="6534" y="18794"/>
                  </a:lnTo>
                  <a:cubicBezTo>
                    <a:pt x="6602" y="18748"/>
                    <a:pt x="6681" y="18703"/>
                    <a:pt x="6737" y="18669"/>
                  </a:cubicBezTo>
                  <a:cubicBezTo>
                    <a:pt x="9750" y="17315"/>
                    <a:pt x="12402" y="18478"/>
                    <a:pt x="14275" y="15284"/>
                  </a:cubicBezTo>
                  <a:cubicBezTo>
                    <a:pt x="16182" y="12305"/>
                    <a:pt x="16487" y="7160"/>
                    <a:pt x="21350" y="7103"/>
                  </a:cubicBezTo>
                  <a:cubicBezTo>
                    <a:pt x="24487" y="7148"/>
                    <a:pt x="26270" y="9981"/>
                    <a:pt x="28403" y="11922"/>
                  </a:cubicBezTo>
                  <a:lnTo>
                    <a:pt x="29723" y="17"/>
                  </a:lnTo>
                  <a:cubicBezTo>
                    <a:pt x="29365" y="6"/>
                    <a:pt x="29006" y="0"/>
                    <a:pt x="28647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8"/>
            <p:cNvSpPr/>
            <p:nvPr/>
          </p:nvSpPr>
          <p:spPr>
            <a:xfrm>
              <a:off x="3670622" y="1787589"/>
              <a:ext cx="1193615" cy="602213"/>
            </a:xfrm>
            <a:custGeom>
              <a:rect b="b" l="l" r="r" t="t"/>
              <a:pathLst>
                <a:path extrusionOk="0" h="17547" w="34779">
                  <a:moveTo>
                    <a:pt x="33029" y="0"/>
                  </a:moveTo>
                  <a:cubicBezTo>
                    <a:pt x="32476" y="0"/>
                    <a:pt x="31799" y="11"/>
                    <a:pt x="31032" y="68"/>
                  </a:cubicBezTo>
                  <a:cubicBezTo>
                    <a:pt x="30253" y="113"/>
                    <a:pt x="29396" y="192"/>
                    <a:pt x="28448" y="305"/>
                  </a:cubicBezTo>
                  <a:cubicBezTo>
                    <a:pt x="27500" y="406"/>
                    <a:pt x="26484" y="587"/>
                    <a:pt x="25412" y="801"/>
                  </a:cubicBezTo>
                  <a:cubicBezTo>
                    <a:pt x="24284" y="1004"/>
                    <a:pt x="23167" y="1286"/>
                    <a:pt x="22072" y="1625"/>
                  </a:cubicBezTo>
                  <a:cubicBezTo>
                    <a:pt x="19702" y="2404"/>
                    <a:pt x="17400" y="3340"/>
                    <a:pt x="15177" y="4469"/>
                  </a:cubicBezTo>
                  <a:cubicBezTo>
                    <a:pt x="14049" y="5033"/>
                    <a:pt x="12932" y="5642"/>
                    <a:pt x="11860" y="6285"/>
                  </a:cubicBezTo>
                  <a:cubicBezTo>
                    <a:pt x="10777" y="6929"/>
                    <a:pt x="9761" y="7617"/>
                    <a:pt x="8802" y="8316"/>
                  </a:cubicBezTo>
                  <a:cubicBezTo>
                    <a:pt x="7843" y="9016"/>
                    <a:pt x="6940" y="9738"/>
                    <a:pt x="6128" y="10460"/>
                  </a:cubicBezTo>
                  <a:cubicBezTo>
                    <a:pt x="5315" y="11183"/>
                    <a:pt x="4559" y="11882"/>
                    <a:pt x="3905" y="12571"/>
                  </a:cubicBezTo>
                  <a:cubicBezTo>
                    <a:pt x="3239" y="13259"/>
                    <a:pt x="2675" y="13913"/>
                    <a:pt x="2178" y="14511"/>
                  </a:cubicBezTo>
                  <a:lnTo>
                    <a:pt x="1512" y="15358"/>
                  </a:lnTo>
                  <a:lnTo>
                    <a:pt x="971" y="16103"/>
                  </a:lnTo>
                  <a:cubicBezTo>
                    <a:pt x="632" y="16543"/>
                    <a:pt x="418" y="16926"/>
                    <a:pt x="248" y="17163"/>
                  </a:cubicBezTo>
                  <a:lnTo>
                    <a:pt x="0" y="17547"/>
                  </a:lnTo>
                  <a:lnTo>
                    <a:pt x="260" y="17175"/>
                  </a:lnTo>
                  <a:cubicBezTo>
                    <a:pt x="440" y="16938"/>
                    <a:pt x="677" y="16565"/>
                    <a:pt x="1027" y="16148"/>
                  </a:cubicBezTo>
                  <a:cubicBezTo>
                    <a:pt x="1196" y="15933"/>
                    <a:pt x="1388" y="15685"/>
                    <a:pt x="1591" y="15425"/>
                  </a:cubicBezTo>
                  <a:lnTo>
                    <a:pt x="2291" y="14602"/>
                  </a:lnTo>
                  <a:cubicBezTo>
                    <a:pt x="2799" y="14026"/>
                    <a:pt x="3385" y="13394"/>
                    <a:pt x="4063" y="12729"/>
                  </a:cubicBezTo>
                  <a:cubicBezTo>
                    <a:pt x="4740" y="12063"/>
                    <a:pt x="5484" y="11363"/>
                    <a:pt x="6319" y="10675"/>
                  </a:cubicBezTo>
                  <a:cubicBezTo>
                    <a:pt x="7154" y="9987"/>
                    <a:pt x="8057" y="9287"/>
                    <a:pt x="9016" y="8610"/>
                  </a:cubicBezTo>
                  <a:cubicBezTo>
                    <a:pt x="11047" y="7199"/>
                    <a:pt x="13169" y="5936"/>
                    <a:pt x="15381" y="4852"/>
                  </a:cubicBezTo>
                  <a:cubicBezTo>
                    <a:pt x="17592" y="3758"/>
                    <a:pt x="19883" y="2832"/>
                    <a:pt x="22230" y="2088"/>
                  </a:cubicBezTo>
                  <a:cubicBezTo>
                    <a:pt x="23302" y="1738"/>
                    <a:pt x="24408" y="1456"/>
                    <a:pt x="25514" y="1230"/>
                  </a:cubicBezTo>
                  <a:cubicBezTo>
                    <a:pt x="26563" y="1004"/>
                    <a:pt x="27579" y="835"/>
                    <a:pt x="28504" y="677"/>
                  </a:cubicBezTo>
                  <a:cubicBezTo>
                    <a:pt x="29441" y="519"/>
                    <a:pt x="30298" y="406"/>
                    <a:pt x="31066" y="327"/>
                  </a:cubicBezTo>
                  <a:lnTo>
                    <a:pt x="32126" y="214"/>
                  </a:lnTo>
                  <a:cubicBezTo>
                    <a:pt x="32465" y="192"/>
                    <a:pt x="32758" y="169"/>
                    <a:pt x="33040" y="147"/>
                  </a:cubicBezTo>
                  <a:cubicBezTo>
                    <a:pt x="33593" y="90"/>
                    <a:pt x="34033" y="90"/>
                    <a:pt x="34327" y="68"/>
                  </a:cubicBezTo>
                  <a:lnTo>
                    <a:pt x="34778" y="45"/>
                  </a:lnTo>
                  <a:lnTo>
                    <a:pt x="34315" y="23"/>
                  </a:lnTo>
                  <a:cubicBezTo>
                    <a:pt x="34022" y="11"/>
                    <a:pt x="33582" y="11"/>
                    <a:pt x="33029" y="0"/>
                  </a:cubicBez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8"/>
            <p:cNvSpPr/>
            <p:nvPr/>
          </p:nvSpPr>
          <p:spPr>
            <a:xfrm>
              <a:off x="4356850" y="2633372"/>
              <a:ext cx="88717" cy="69361"/>
            </a:xfrm>
            <a:custGeom>
              <a:rect b="b" l="l" r="r" t="t"/>
              <a:pathLst>
                <a:path extrusionOk="0" h="2021" w="2585">
                  <a:moveTo>
                    <a:pt x="1" y="1"/>
                  </a:moveTo>
                  <a:lnTo>
                    <a:pt x="1" y="1"/>
                  </a:lnTo>
                  <a:cubicBezTo>
                    <a:pt x="91" y="147"/>
                    <a:pt x="193" y="294"/>
                    <a:pt x="317" y="418"/>
                  </a:cubicBezTo>
                  <a:cubicBezTo>
                    <a:pt x="576" y="700"/>
                    <a:pt x="858" y="960"/>
                    <a:pt x="1174" y="1174"/>
                  </a:cubicBezTo>
                  <a:cubicBezTo>
                    <a:pt x="1332" y="1298"/>
                    <a:pt x="1490" y="1411"/>
                    <a:pt x="1660" y="1513"/>
                  </a:cubicBezTo>
                  <a:cubicBezTo>
                    <a:pt x="1818" y="1603"/>
                    <a:pt x="1976" y="1693"/>
                    <a:pt x="2111" y="1772"/>
                  </a:cubicBezTo>
                  <a:cubicBezTo>
                    <a:pt x="2258" y="1874"/>
                    <a:pt x="2427" y="1953"/>
                    <a:pt x="2585" y="2021"/>
                  </a:cubicBezTo>
                  <a:cubicBezTo>
                    <a:pt x="2506" y="1863"/>
                    <a:pt x="2404" y="1716"/>
                    <a:pt x="2303" y="1569"/>
                  </a:cubicBezTo>
                  <a:cubicBezTo>
                    <a:pt x="2055" y="1276"/>
                    <a:pt x="1772" y="1005"/>
                    <a:pt x="1456" y="791"/>
                  </a:cubicBezTo>
                  <a:cubicBezTo>
                    <a:pt x="1141" y="565"/>
                    <a:pt x="825" y="373"/>
                    <a:pt x="486" y="204"/>
                  </a:cubicBezTo>
                  <a:cubicBezTo>
                    <a:pt x="328" y="125"/>
                    <a:pt x="159" y="57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8"/>
            <p:cNvSpPr/>
            <p:nvPr/>
          </p:nvSpPr>
          <p:spPr>
            <a:xfrm>
              <a:off x="4131848" y="2561334"/>
              <a:ext cx="246726" cy="123209"/>
            </a:xfrm>
            <a:custGeom>
              <a:rect b="b" l="l" r="r" t="t"/>
              <a:pathLst>
                <a:path extrusionOk="0" h="3590" w="7189">
                  <a:moveTo>
                    <a:pt x="1" y="1"/>
                  </a:moveTo>
                  <a:cubicBezTo>
                    <a:pt x="1" y="1"/>
                    <a:pt x="102" y="80"/>
                    <a:pt x="283" y="204"/>
                  </a:cubicBezTo>
                  <a:cubicBezTo>
                    <a:pt x="463" y="328"/>
                    <a:pt x="723" y="509"/>
                    <a:pt x="1039" y="723"/>
                  </a:cubicBezTo>
                  <a:cubicBezTo>
                    <a:pt x="1197" y="825"/>
                    <a:pt x="1366" y="949"/>
                    <a:pt x="1558" y="1050"/>
                  </a:cubicBezTo>
                  <a:cubicBezTo>
                    <a:pt x="1750" y="1152"/>
                    <a:pt x="1953" y="1253"/>
                    <a:pt x="2156" y="1366"/>
                  </a:cubicBezTo>
                  <a:cubicBezTo>
                    <a:pt x="2573" y="1592"/>
                    <a:pt x="3036" y="1818"/>
                    <a:pt x="3488" y="2021"/>
                  </a:cubicBezTo>
                  <a:cubicBezTo>
                    <a:pt x="3939" y="2224"/>
                    <a:pt x="4390" y="2438"/>
                    <a:pt x="4830" y="2619"/>
                  </a:cubicBezTo>
                  <a:cubicBezTo>
                    <a:pt x="5045" y="2709"/>
                    <a:pt x="5248" y="2788"/>
                    <a:pt x="5451" y="2878"/>
                  </a:cubicBezTo>
                  <a:cubicBezTo>
                    <a:pt x="5654" y="2980"/>
                    <a:pt x="5835" y="3059"/>
                    <a:pt x="6015" y="3127"/>
                  </a:cubicBezTo>
                  <a:cubicBezTo>
                    <a:pt x="6354" y="3273"/>
                    <a:pt x="6658" y="3386"/>
                    <a:pt x="6861" y="3465"/>
                  </a:cubicBezTo>
                  <a:cubicBezTo>
                    <a:pt x="7065" y="3544"/>
                    <a:pt x="7189" y="3589"/>
                    <a:pt x="7189" y="3589"/>
                  </a:cubicBezTo>
                  <a:cubicBezTo>
                    <a:pt x="7189" y="3589"/>
                    <a:pt x="7076" y="3510"/>
                    <a:pt x="6895" y="3386"/>
                  </a:cubicBezTo>
                  <a:cubicBezTo>
                    <a:pt x="6704" y="3262"/>
                    <a:pt x="6455" y="3081"/>
                    <a:pt x="6128" y="2878"/>
                  </a:cubicBezTo>
                  <a:cubicBezTo>
                    <a:pt x="5812" y="2686"/>
                    <a:pt x="5440" y="2461"/>
                    <a:pt x="5011" y="2235"/>
                  </a:cubicBezTo>
                  <a:cubicBezTo>
                    <a:pt x="4593" y="2021"/>
                    <a:pt x="4142" y="1795"/>
                    <a:pt x="3679" y="1581"/>
                  </a:cubicBezTo>
                  <a:cubicBezTo>
                    <a:pt x="3228" y="1377"/>
                    <a:pt x="2777" y="1163"/>
                    <a:pt x="2337" y="983"/>
                  </a:cubicBezTo>
                  <a:lnTo>
                    <a:pt x="1716" y="723"/>
                  </a:lnTo>
                  <a:lnTo>
                    <a:pt x="1163" y="475"/>
                  </a:lnTo>
                  <a:cubicBezTo>
                    <a:pt x="824" y="317"/>
                    <a:pt x="531" y="204"/>
                    <a:pt x="328" y="125"/>
                  </a:cubicBezTo>
                  <a:cubicBezTo>
                    <a:pt x="125" y="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8"/>
            <p:cNvSpPr/>
            <p:nvPr/>
          </p:nvSpPr>
          <p:spPr>
            <a:xfrm>
              <a:off x="4360729" y="2399481"/>
              <a:ext cx="134809" cy="204890"/>
            </a:xfrm>
            <a:custGeom>
              <a:rect b="b" l="l" r="r" t="t"/>
              <a:pathLst>
                <a:path extrusionOk="0" h="5970" w="3928">
                  <a:moveTo>
                    <a:pt x="1" y="0"/>
                  </a:moveTo>
                  <a:cubicBezTo>
                    <a:pt x="1" y="0"/>
                    <a:pt x="170" y="418"/>
                    <a:pt x="475" y="1016"/>
                  </a:cubicBezTo>
                  <a:cubicBezTo>
                    <a:pt x="633" y="1332"/>
                    <a:pt x="813" y="1670"/>
                    <a:pt x="1028" y="2031"/>
                  </a:cubicBezTo>
                  <a:cubicBezTo>
                    <a:pt x="1231" y="2404"/>
                    <a:pt x="1456" y="2787"/>
                    <a:pt x="1716" y="3160"/>
                  </a:cubicBezTo>
                  <a:cubicBezTo>
                    <a:pt x="2212" y="3893"/>
                    <a:pt x="2754" y="4604"/>
                    <a:pt x="3183" y="5123"/>
                  </a:cubicBezTo>
                  <a:cubicBezTo>
                    <a:pt x="3600" y="5642"/>
                    <a:pt x="3928" y="5969"/>
                    <a:pt x="3928" y="5969"/>
                  </a:cubicBezTo>
                  <a:cubicBezTo>
                    <a:pt x="3928" y="5969"/>
                    <a:pt x="3724" y="5552"/>
                    <a:pt x="3397" y="4965"/>
                  </a:cubicBezTo>
                  <a:cubicBezTo>
                    <a:pt x="3070" y="4378"/>
                    <a:pt x="2596" y="3622"/>
                    <a:pt x="2100" y="2889"/>
                  </a:cubicBezTo>
                  <a:cubicBezTo>
                    <a:pt x="1840" y="2516"/>
                    <a:pt x="1614" y="2144"/>
                    <a:pt x="1377" y="1805"/>
                  </a:cubicBezTo>
                  <a:cubicBezTo>
                    <a:pt x="1140" y="1456"/>
                    <a:pt x="915" y="1140"/>
                    <a:pt x="712" y="880"/>
                  </a:cubicBezTo>
                  <a:cubicBezTo>
                    <a:pt x="317" y="35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8"/>
            <p:cNvSpPr/>
            <p:nvPr/>
          </p:nvSpPr>
          <p:spPr>
            <a:xfrm>
              <a:off x="4734061" y="2222493"/>
              <a:ext cx="19391" cy="302496"/>
            </a:xfrm>
            <a:custGeom>
              <a:rect b="b" l="l" r="r" t="t"/>
              <a:pathLst>
                <a:path extrusionOk="0" h="8814" w="565">
                  <a:moveTo>
                    <a:pt x="170" y="0"/>
                  </a:moveTo>
                  <a:cubicBezTo>
                    <a:pt x="170" y="0"/>
                    <a:pt x="147" y="136"/>
                    <a:pt x="136" y="384"/>
                  </a:cubicBezTo>
                  <a:cubicBezTo>
                    <a:pt x="113" y="621"/>
                    <a:pt x="80" y="971"/>
                    <a:pt x="68" y="1377"/>
                  </a:cubicBezTo>
                  <a:cubicBezTo>
                    <a:pt x="23" y="2212"/>
                    <a:pt x="1" y="3306"/>
                    <a:pt x="46" y="4412"/>
                  </a:cubicBezTo>
                  <a:cubicBezTo>
                    <a:pt x="80" y="5518"/>
                    <a:pt x="136" y="6613"/>
                    <a:pt x="215" y="7436"/>
                  </a:cubicBezTo>
                  <a:cubicBezTo>
                    <a:pt x="260" y="7854"/>
                    <a:pt x="305" y="8192"/>
                    <a:pt x="339" y="8429"/>
                  </a:cubicBezTo>
                  <a:cubicBezTo>
                    <a:pt x="373" y="8666"/>
                    <a:pt x="396" y="8813"/>
                    <a:pt x="396" y="8813"/>
                  </a:cubicBezTo>
                  <a:cubicBezTo>
                    <a:pt x="396" y="8813"/>
                    <a:pt x="418" y="8678"/>
                    <a:pt x="429" y="8429"/>
                  </a:cubicBezTo>
                  <a:cubicBezTo>
                    <a:pt x="441" y="8192"/>
                    <a:pt x="475" y="7843"/>
                    <a:pt x="497" y="7425"/>
                  </a:cubicBezTo>
                  <a:cubicBezTo>
                    <a:pt x="531" y="6601"/>
                    <a:pt x="565" y="5507"/>
                    <a:pt x="520" y="4401"/>
                  </a:cubicBezTo>
                  <a:cubicBezTo>
                    <a:pt x="486" y="3295"/>
                    <a:pt x="418" y="2201"/>
                    <a:pt x="339" y="1377"/>
                  </a:cubicBezTo>
                  <a:cubicBezTo>
                    <a:pt x="305" y="959"/>
                    <a:pt x="260" y="621"/>
                    <a:pt x="226" y="384"/>
                  </a:cubicBezTo>
                  <a:cubicBezTo>
                    <a:pt x="192" y="136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8"/>
            <p:cNvSpPr/>
            <p:nvPr/>
          </p:nvSpPr>
          <p:spPr>
            <a:xfrm>
              <a:off x="3997486" y="2297997"/>
              <a:ext cx="164221" cy="138310"/>
            </a:xfrm>
            <a:custGeom>
              <a:rect b="b" l="l" r="r" t="t"/>
              <a:pathLst>
                <a:path extrusionOk="0" h="4030" w="4785">
                  <a:moveTo>
                    <a:pt x="0" y="1"/>
                  </a:moveTo>
                  <a:cubicBezTo>
                    <a:pt x="0" y="1"/>
                    <a:pt x="248" y="317"/>
                    <a:pt x="643" y="745"/>
                  </a:cubicBezTo>
                  <a:cubicBezTo>
                    <a:pt x="1049" y="1174"/>
                    <a:pt x="1580" y="1738"/>
                    <a:pt x="2200" y="2235"/>
                  </a:cubicBezTo>
                  <a:cubicBezTo>
                    <a:pt x="2810" y="2731"/>
                    <a:pt x="3442" y="3194"/>
                    <a:pt x="3938" y="3521"/>
                  </a:cubicBezTo>
                  <a:cubicBezTo>
                    <a:pt x="4209" y="3702"/>
                    <a:pt x="4502" y="3871"/>
                    <a:pt x="4785" y="4029"/>
                  </a:cubicBezTo>
                  <a:cubicBezTo>
                    <a:pt x="4785" y="4029"/>
                    <a:pt x="4536" y="3713"/>
                    <a:pt x="4119" y="3307"/>
                  </a:cubicBezTo>
                  <a:cubicBezTo>
                    <a:pt x="3701" y="2889"/>
                    <a:pt x="3115" y="2370"/>
                    <a:pt x="2516" y="1874"/>
                  </a:cubicBezTo>
                  <a:cubicBezTo>
                    <a:pt x="2212" y="1625"/>
                    <a:pt x="1918" y="1366"/>
                    <a:pt x="1625" y="1140"/>
                  </a:cubicBezTo>
                  <a:cubicBezTo>
                    <a:pt x="1343" y="915"/>
                    <a:pt x="1061" y="711"/>
                    <a:pt x="824" y="542"/>
                  </a:cubicBezTo>
                  <a:cubicBezTo>
                    <a:pt x="339" y="1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8"/>
            <p:cNvSpPr/>
            <p:nvPr/>
          </p:nvSpPr>
          <p:spPr>
            <a:xfrm>
              <a:off x="4462213" y="2037748"/>
              <a:ext cx="79794" cy="328065"/>
            </a:xfrm>
            <a:custGeom>
              <a:rect b="b" l="l" r="r" t="t"/>
              <a:pathLst>
                <a:path extrusionOk="0" h="9559" w="2325">
                  <a:moveTo>
                    <a:pt x="0" y="1"/>
                  </a:moveTo>
                  <a:cubicBezTo>
                    <a:pt x="0" y="1"/>
                    <a:pt x="11" y="170"/>
                    <a:pt x="57" y="429"/>
                  </a:cubicBezTo>
                  <a:cubicBezTo>
                    <a:pt x="102" y="689"/>
                    <a:pt x="158" y="1073"/>
                    <a:pt x="248" y="1524"/>
                  </a:cubicBezTo>
                  <a:cubicBezTo>
                    <a:pt x="418" y="2438"/>
                    <a:pt x="677" y="3634"/>
                    <a:pt x="982" y="4819"/>
                  </a:cubicBezTo>
                  <a:cubicBezTo>
                    <a:pt x="1140" y="5417"/>
                    <a:pt x="1275" y="6015"/>
                    <a:pt x="1422" y="6579"/>
                  </a:cubicBezTo>
                  <a:cubicBezTo>
                    <a:pt x="1557" y="7132"/>
                    <a:pt x="1715" y="7651"/>
                    <a:pt x="1839" y="8091"/>
                  </a:cubicBezTo>
                  <a:cubicBezTo>
                    <a:pt x="1975" y="8543"/>
                    <a:pt x="2099" y="8893"/>
                    <a:pt x="2178" y="9163"/>
                  </a:cubicBezTo>
                  <a:cubicBezTo>
                    <a:pt x="2268" y="9423"/>
                    <a:pt x="2325" y="9558"/>
                    <a:pt x="2325" y="9558"/>
                  </a:cubicBezTo>
                  <a:cubicBezTo>
                    <a:pt x="2325" y="9558"/>
                    <a:pt x="2313" y="9412"/>
                    <a:pt x="2268" y="9141"/>
                  </a:cubicBezTo>
                  <a:cubicBezTo>
                    <a:pt x="2234" y="8870"/>
                    <a:pt x="2189" y="8498"/>
                    <a:pt x="2110" y="8035"/>
                  </a:cubicBezTo>
                  <a:cubicBezTo>
                    <a:pt x="2043" y="7584"/>
                    <a:pt x="1941" y="7053"/>
                    <a:pt x="1828" y="6489"/>
                  </a:cubicBezTo>
                  <a:cubicBezTo>
                    <a:pt x="1715" y="5914"/>
                    <a:pt x="1591" y="5315"/>
                    <a:pt x="1444" y="4717"/>
                  </a:cubicBezTo>
                  <a:cubicBezTo>
                    <a:pt x="1140" y="3521"/>
                    <a:pt x="801" y="2348"/>
                    <a:pt x="519" y="1468"/>
                  </a:cubicBezTo>
                  <a:cubicBezTo>
                    <a:pt x="372" y="1016"/>
                    <a:pt x="237" y="655"/>
                    <a:pt x="147" y="407"/>
                  </a:cubicBezTo>
                  <a:cubicBezTo>
                    <a:pt x="57" y="14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8"/>
            <p:cNvSpPr/>
            <p:nvPr/>
          </p:nvSpPr>
          <p:spPr>
            <a:xfrm>
              <a:off x="4747995" y="1944020"/>
              <a:ext cx="29858" cy="219614"/>
            </a:xfrm>
            <a:custGeom>
              <a:rect b="b" l="l" r="r" t="t"/>
              <a:pathLst>
                <a:path extrusionOk="0" h="6399" w="870">
                  <a:moveTo>
                    <a:pt x="689" y="1"/>
                  </a:moveTo>
                  <a:cubicBezTo>
                    <a:pt x="689" y="1"/>
                    <a:pt x="599" y="396"/>
                    <a:pt x="531" y="1005"/>
                  </a:cubicBezTo>
                  <a:cubicBezTo>
                    <a:pt x="486" y="1299"/>
                    <a:pt x="475" y="1660"/>
                    <a:pt x="430" y="2032"/>
                  </a:cubicBezTo>
                  <a:cubicBezTo>
                    <a:pt x="385" y="2404"/>
                    <a:pt x="373" y="2799"/>
                    <a:pt x="317" y="3194"/>
                  </a:cubicBezTo>
                  <a:cubicBezTo>
                    <a:pt x="272" y="3589"/>
                    <a:pt x="227" y="3984"/>
                    <a:pt x="181" y="4357"/>
                  </a:cubicBezTo>
                  <a:cubicBezTo>
                    <a:pt x="136" y="4729"/>
                    <a:pt x="80" y="5079"/>
                    <a:pt x="57" y="5383"/>
                  </a:cubicBezTo>
                  <a:cubicBezTo>
                    <a:pt x="1" y="5993"/>
                    <a:pt x="1" y="6399"/>
                    <a:pt x="1" y="6399"/>
                  </a:cubicBezTo>
                  <a:cubicBezTo>
                    <a:pt x="1" y="6399"/>
                    <a:pt x="159" y="6015"/>
                    <a:pt x="317" y="5440"/>
                  </a:cubicBezTo>
                  <a:cubicBezTo>
                    <a:pt x="362" y="5293"/>
                    <a:pt x="418" y="5124"/>
                    <a:pt x="452" y="4966"/>
                  </a:cubicBezTo>
                  <a:cubicBezTo>
                    <a:pt x="497" y="4797"/>
                    <a:pt x="554" y="4616"/>
                    <a:pt x="588" y="4436"/>
                  </a:cubicBezTo>
                  <a:cubicBezTo>
                    <a:pt x="667" y="4052"/>
                    <a:pt x="734" y="3657"/>
                    <a:pt x="802" y="3251"/>
                  </a:cubicBezTo>
                  <a:cubicBezTo>
                    <a:pt x="825" y="2844"/>
                    <a:pt x="858" y="2427"/>
                    <a:pt x="858" y="2055"/>
                  </a:cubicBezTo>
                  <a:cubicBezTo>
                    <a:pt x="870" y="1851"/>
                    <a:pt x="847" y="1671"/>
                    <a:pt x="836" y="1502"/>
                  </a:cubicBezTo>
                  <a:cubicBezTo>
                    <a:pt x="836" y="1321"/>
                    <a:pt x="825" y="1163"/>
                    <a:pt x="802" y="1005"/>
                  </a:cubicBezTo>
                  <a:cubicBezTo>
                    <a:pt x="768" y="407"/>
                    <a:pt x="689" y="1"/>
                    <a:pt x="689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8"/>
            <p:cNvSpPr/>
            <p:nvPr/>
          </p:nvSpPr>
          <p:spPr>
            <a:xfrm>
              <a:off x="4490115" y="2431261"/>
              <a:ext cx="39674" cy="35384"/>
            </a:xfrm>
            <a:custGeom>
              <a:rect b="b" l="l" r="r" t="t"/>
              <a:pathLst>
                <a:path extrusionOk="0" h="1031" w="1156">
                  <a:moveTo>
                    <a:pt x="326" y="0"/>
                  </a:moveTo>
                  <a:cubicBezTo>
                    <a:pt x="190" y="0"/>
                    <a:pt x="75" y="75"/>
                    <a:pt x="33" y="259"/>
                  </a:cubicBezTo>
                  <a:cubicBezTo>
                    <a:pt x="33" y="281"/>
                    <a:pt x="33" y="304"/>
                    <a:pt x="33" y="327"/>
                  </a:cubicBezTo>
                  <a:cubicBezTo>
                    <a:pt x="0" y="642"/>
                    <a:pt x="302" y="1030"/>
                    <a:pt x="590" y="1030"/>
                  </a:cubicBezTo>
                  <a:cubicBezTo>
                    <a:pt x="694" y="1030"/>
                    <a:pt x="796" y="980"/>
                    <a:pt x="880" y="857"/>
                  </a:cubicBezTo>
                  <a:cubicBezTo>
                    <a:pt x="1155" y="484"/>
                    <a:pt x="674" y="0"/>
                    <a:pt x="32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8"/>
            <p:cNvSpPr/>
            <p:nvPr/>
          </p:nvSpPr>
          <p:spPr>
            <a:xfrm>
              <a:off x="4601827" y="2487958"/>
              <a:ext cx="39640" cy="34903"/>
            </a:xfrm>
            <a:custGeom>
              <a:rect b="b" l="l" r="r" t="t"/>
              <a:pathLst>
                <a:path extrusionOk="0" h="1017" w="1155">
                  <a:moveTo>
                    <a:pt x="322" y="1"/>
                  </a:moveTo>
                  <a:cubicBezTo>
                    <a:pt x="182" y="1"/>
                    <a:pt x="64" y="77"/>
                    <a:pt x="28" y="266"/>
                  </a:cubicBezTo>
                  <a:cubicBezTo>
                    <a:pt x="28" y="288"/>
                    <a:pt x="28" y="311"/>
                    <a:pt x="17" y="333"/>
                  </a:cubicBezTo>
                  <a:cubicBezTo>
                    <a:pt x="0" y="639"/>
                    <a:pt x="310" y="1016"/>
                    <a:pt x="601" y="1016"/>
                  </a:cubicBezTo>
                  <a:cubicBezTo>
                    <a:pt x="708" y="1016"/>
                    <a:pt x="812" y="965"/>
                    <a:pt x="897" y="841"/>
                  </a:cubicBezTo>
                  <a:cubicBezTo>
                    <a:pt x="1154" y="464"/>
                    <a:pt x="668" y="1"/>
                    <a:pt x="32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8"/>
            <p:cNvSpPr/>
            <p:nvPr/>
          </p:nvSpPr>
          <p:spPr>
            <a:xfrm>
              <a:off x="4754791" y="2297859"/>
              <a:ext cx="38095" cy="37374"/>
            </a:xfrm>
            <a:custGeom>
              <a:rect b="b" l="l" r="r" t="t"/>
              <a:pathLst>
                <a:path extrusionOk="0" h="1089" w="1110">
                  <a:moveTo>
                    <a:pt x="623" y="1"/>
                  </a:moveTo>
                  <a:cubicBezTo>
                    <a:pt x="603" y="1"/>
                    <a:pt x="581" y="2"/>
                    <a:pt x="559" y="5"/>
                  </a:cubicBezTo>
                  <a:cubicBezTo>
                    <a:pt x="0" y="74"/>
                    <a:pt x="85" y="1088"/>
                    <a:pt x="510" y="1088"/>
                  </a:cubicBezTo>
                  <a:cubicBezTo>
                    <a:pt x="566" y="1088"/>
                    <a:pt x="628" y="1071"/>
                    <a:pt x="694" y="1031"/>
                  </a:cubicBezTo>
                  <a:cubicBezTo>
                    <a:pt x="717" y="1020"/>
                    <a:pt x="739" y="1009"/>
                    <a:pt x="751" y="998"/>
                  </a:cubicBezTo>
                  <a:cubicBezTo>
                    <a:pt x="1076" y="748"/>
                    <a:pt x="1109" y="1"/>
                    <a:pt x="6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8"/>
            <p:cNvSpPr/>
            <p:nvPr/>
          </p:nvSpPr>
          <p:spPr>
            <a:xfrm>
              <a:off x="4609308" y="2752325"/>
              <a:ext cx="39262" cy="31849"/>
            </a:xfrm>
            <a:custGeom>
              <a:rect b="b" l="l" r="r" t="t"/>
              <a:pathLst>
                <a:path extrusionOk="0" h="928" w="1144">
                  <a:moveTo>
                    <a:pt x="456" y="0"/>
                  </a:moveTo>
                  <a:cubicBezTo>
                    <a:pt x="300" y="0"/>
                    <a:pt x="162" y="80"/>
                    <a:pt x="104" y="281"/>
                  </a:cubicBezTo>
                  <a:cubicBezTo>
                    <a:pt x="1" y="659"/>
                    <a:pt x="429" y="928"/>
                    <a:pt x="759" y="928"/>
                  </a:cubicBezTo>
                  <a:cubicBezTo>
                    <a:pt x="971" y="928"/>
                    <a:pt x="1143" y="817"/>
                    <a:pt x="1108" y="552"/>
                  </a:cubicBezTo>
                  <a:cubicBezTo>
                    <a:pt x="1097" y="529"/>
                    <a:pt x="1097" y="507"/>
                    <a:pt x="1097" y="484"/>
                  </a:cubicBezTo>
                  <a:cubicBezTo>
                    <a:pt x="1033" y="229"/>
                    <a:pt x="719" y="0"/>
                    <a:pt x="45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8"/>
            <p:cNvSpPr/>
            <p:nvPr/>
          </p:nvSpPr>
          <p:spPr>
            <a:xfrm>
              <a:off x="4618643" y="2364474"/>
              <a:ext cx="49043" cy="35247"/>
            </a:xfrm>
            <a:custGeom>
              <a:rect b="b" l="l" r="r" t="t"/>
              <a:pathLst>
                <a:path extrusionOk="0" h="1027" w="1429">
                  <a:moveTo>
                    <a:pt x="872" y="1"/>
                  </a:moveTo>
                  <a:cubicBezTo>
                    <a:pt x="854" y="1"/>
                    <a:pt x="834" y="2"/>
                    <a:pt x="813" y="4"/>
                  </a:cubicBezTo>
                  <a:cubicBezTo>
                    <a:pt x="791" y="16"/>
                    <a:pt x="768" y="16"/>
                    <a:pt x="746" y="27"/>
                  </a:cubicBezTo>
                  <a:cubicBezTo>
                    <a:pt x="339" y="117"/>
                    <a:pt x="1" y="851"/>
                    <a:pt x="543" y="1009"/>
                  </a:cubicBezTo>
                  <a:cubicBezTo>
                    <a:pt x="583" y="1021"/>
                    <a:pt x="623" y="1026"/>
                    <a:pt x="661" y="1026"/>
                  </a:cubicBezTo>
                  <a:cubicBezTo>
                    <a:pt x="1175" y="1026"/>
                    <a:pt x="1428" y="1"/>
                    <a:pt x="87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8"/>
            <p:cNvSpPr/>
            <p:nvPr/>
          </p:nvSpPr>
          <p:spPr>
            <a:xfrm>
              <a:off x="4268923" y="2514384"/>
              <a:ext cx="39537" cy="31609"/>
            </a:xfrm>
            <a:custGeom>
              <a:rect b="b" l="l" r="r" t="t"/>
              <a:pathLst>
                <a:path extrusionOk="0" h="921" w="1152">
                  <a:moveTo>
                    <a:pt x="410" y="1"/>
                  </a:moveTo>
                  <a:cubicBezTo>
                    <a:pt x="186" y="1"/>
                    <a:pt x="1" y="117"/>
                    <a:pt x="46" y="387"/>
                  </a:cubicBezTo>
                  <a:cubicBezTo>
                    <a:pt x="58" y="410"/>
                    <a:pt x="58" y="432"/>
                    <a:pt x="69" y="455"/>
                  </a:cubicBezTo>
                  <a:cubicBezTo>
                    <a:pt x="138" y="705"/>
                    <a:pt x="447" y="921"/>
                    <a:pt x="704" y="921"/>
                  </a:cubicBezTo>
                  <a:cubicBezTo>
                    <a:pt x="864" y="921"/>
                    <a:pt x="1003" y="837"/>
                    <a:pt x="1051" y="624"/>
                  </a:cubicBezTo>
                  <a:cubicBezTo>
                    <a:pt x="1151" y="249"/>
                    <a:pt x="738" y="1"/>
                    <a:pt x="4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8"/>
            <p:cNvSpPr/>
            <p:nvPr/>
          </p:nvSpPr>
          <p:spPr>
            <a:xfrm>
              <a:off x="4620565" y="2595620"/>
              <a:ext cx="39811" cy="30579"/>
            </a:xfrm>
            <a:custGeom>
              <a:rect b="b" l="l" r="r" t="t"/>
              <a:pathLst>
                <a:path extrusionOk="0" h="891" w="1160">
                  <a:moveTo>
                    <a:pt x="423" y="1"/>
                  </a:moveTo>
                  <a:cubicBezTo>
                    <a:pt x="244" y="1"/>
                    <a:pt x="91" y="92"/>
                    <a:pt x="58" y="322"/>
                  </a:cubicBezTo>
                  <a:cubicBezTo>
                    <a:pt x="1" y="683"/>
                    <a:pt x="384" y="891"/>
                    <a:pt x="701" y="891"/>
                  </a:cubicBezTo>
                  <a:cubicBezTo>
                    <a:pt x="950" y="891"/>
                    <a:pt x="1159" y="763"/>
                    <a:pt x="1085" y="480"/>
                  </a:cubicBezTo>
                  <a:cubicBezTo>
                    <a:pt x="1085" y="457"/>
                    <a:pt x="1073" y="435"/>
                    <a:pt x="1062" y="412"/>
                  </a:cubicBezTo>
                  <a:cubicBezTo>
                    <a:pt x="976" y="182"/>
                    <a:pt x="675" y="1"/>
                    <a:pt x="4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8"/>
            <p:cNvSpPr/>
            <p:nvPr/>
          </p:nvSpPr>
          <p:spPr>
            <a:xfrm>
              <a:off x="4362891" y="2314161"/>
              <a:ext cx="39777" cy="30373"/>
            </a:xfrm>
            <a:custGeom>
              <a:rect b="b" l="l" r="r" t="t"/>
              <a:pathLst>
                <a:path extrusionOk="0" h="885" w="1159">
                  <a:moveTo>
                    <a:pt x="424" y="0"/>
                  </a:moveTo>
                  <a:cubicBezTo>
                    <a:pt x="239" y="0"/>
                    <a:pt x="79" y="94"/>
                    <a:pt x="50" y="331"/>
                  </a:cubicBezTo>
                  <a:cubicBezTo>
                    <a:pt x="1" y="684"/>
                    <a:pt x="370" y="884"/>
                    <a:pt x="683" y="884"/>
                  </a:cubicBezTo>
                  <a:cubicBezTo>
                    <a:pt x="940" y="884"/>
                    <a:pt x="1159" y="750"/>
                    <a:pt x="1077" y="455"/>
                  </a:cubicBezTo>
                  <a:cubicBezTo>
                    <a:pt x="1066" y="432"/>
                    <a:pt x="1066" y="410"/>
                    <a:pt x="1055" y="387"/>
                  </a:cubicBezTo>
                  <a:cubicBezTo>
                    <a:pt x="964" y="168"/>
                    <a:pt x="671" y="0"/>
                    <a:pt x="42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8"/>
            <p:cNvSpPr/>
            <p:nvPr/>
          </p:nvSpPr>
          <p:spPr>
            <a:xfrm>
              <a:off x="4719407" y="2632102"/>
              <a:ext cx="38404" cy="37512"/>
            </a:xfrm>
            <a:custGeom>
              <a:rect b="b" l="l" r="r" t="t"/>
              <a:pathLst>
                <a:path extrusionOk="0" h="1093" w="1119">
                  <a:moveTo>
                    <a:pt x="584" y="0"/>
                  </a:moveTo>
                  <a:cubicBezTo>
                    <a:pt x="526" y="0"/>
                    <a:pt x="462" y="19"/>
                    <a:pt x="394" y="60"/>
                  </a:cubicBezTo>
                  <a:cubicBezTo>
                    <a:pt x="371" y="71"/>
                    <a:pt x="360" y="83"/>
                    <a:pt x="337" y="105"/>
                  </a:cubicBezTo>
                  <a:cubicBezTo>
                    <a:pt x="25" y="342"/>
                    <a:pt x="1" y="1092"/>
                    <a:pt x="479" y="1092"/>
                  </a:cubicBezTo>
                  <a:cubicBezTo>
                    <a:pt x="502" y="1092"/>
                    <a:pt x="526" y="1091"/>
                    <a:pt x="552" y="1087"/>
                  </a:cubicBezTo>
                  <a:cubicBezTo>
                    <a:pt x="1118" y="1008"/>
                    <a:pt x="1011" y="0"/>
                    <a:pt x="58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8"/>
            <p:cNvSpPr/>
            <p:nvPr/>
          </p:nvSpPr>
          <p:spPr>
            <a:xfrm>
              <a:off x="4556421" y="2639652"/>
              <a:ext cx="38027" cy="37649"/>
            </a:xfrm>
            <a:custGeom>
              <a:rect b="b" l="l" r="r" t="t"/>
              <a:pathLst>
                <a:path extrusionOk="0" h="1097" w="1108">
                  <a:moveTo>
                    <a:pt x="641" y="1"/>
                  </a:moveTo>
                  <a:cubicBezTo>
                    <a:pt x="613" y="1"/>
                    <a:pt x="582" y="4"/>
                    <a:pt x="550" y="9"/>
                  </a:cubicBezTo>
                  <a:cubicBezTo>
                    <a:pt x="0" y="117"/>
                    <a:pt x="134" y="1097"/>
                    <a:pt x="549" y="1097"/>
                  </a:cubicBezTo>
                  <a:cubicBezTo>
                    <a:pt x="612" y="1097"/>
                    <a:pt x="680" y="1075"/>
                    <a:pt x="753" y="1025"/>
                  </a:cubicBezTo>
                  <a:cubicBezTo>
                    <a:pt x="765" y="1014"/>
                    <a:pt x="787" y="1002"/>
                    <a:pt x="810" y="991"/>
                  </a:cubicBezTo>
                  <a:cubicBezTo>
                    <a:pt x="1107" y="736"/>
                    <a:pt x="1105" y="1"/>
                    <a:pt x="64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8"/>
            <p:cNvSpPr/>
            <p:nvPr/>
          </p:nvSpPr>
          <p:spPr>
            <a:xfrm>
              <a:off x="4644418" y="2677816"/>
              <a:ext cx="55049" cy="32226"/>
            </a:xfrm>
            <a:custGeom>
              <a:rect b="b" l="l" r="r" t="t"/>
              <a:pathLst>
                <a:path extrusionOk="0" h="939" w="1604">
                  <a:moveTo>
                    <a:pt x="919" y="1"/>
                  </a:moveTo>
                  <a:cubicBezTo>
                    <a:pt x="517" y="1"/>
                    <a:pt x="1" y="546"/>
                    <a:pt x="446" y="861"/>
                  </a:cubicBezTo>
                  <a:cubicBezTo>
                    <a:pt x="522" y="915"/>
                    <a:pt x="601" y="938"/>
                    <a:pt x="681" y="938"/>
                  </a:cubicBezTo>
                  <a:cubicBezTo>
                    <a:pt x="1149" y="938"/>
                    <a:pt x="1603" y="130"/>
                    <a:pt x="1044" y="15"/>
                  </a:cubicBezTo>
                  <a:cubicBezTo>
                    <a:pt x="1022" y="3"/>
                    <a:pt x="999" y="3"/>
                    <a:pt x="965" y="3"/>
                  </a:cubicBezTo>
                  <a:cubicBezTo>
                    <a:pt x="950" y="2"/>
                    <a:pt x="935" y="1"/>
                    <a:pt x="919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8"/>
            <p:cNvSpPr/>
            <p:nvPr/>
          </p:nvSpPr>
          <p:spPr>
            <a:xfrm>
              <a:off x="4673693" y="2771578"/>
              <a:ext cx="54878" cy="32398"/>
            </a:xfrm>
            <a:custGeom>
              <a:rect b="b" l="l" r="r" t="t"/>
              <a:pathLst>
                <a:path extrusionOk="0" h="944" w="1599">
                  <a:moveTo>
                    <a:pt x="923" y="1"/>
                  </a:moveTo>
                  <a:cubicBezTo>
                    <a:pt x="501" y="1"/>
                    <a:pt x="1" y="575"/>
                    <a:pt x="451" y="871"/>
                  </a:cubicBezTo>
                  <a:cubicBezTo>
                    <a:pt x="527" y="922"/>
                    <a:pt x="606" y="944"/>
                    <a:pt x="684" y="944"/>
                  </a:cubicBezTo>
                  <a:cubicBezTo>
                    <a:pt x="1162" y="944"/>
                    <a:pt x="1598" y="120"/>
                    <a:pt x="1026" y="13"/>
                  </a:cubicBezTo>
                  <a:lnTo>
                    <a:pt x="958" y="2"/>
                  </a:lnTo>
                  <a:cubicBezTo>
                    <a:pt x="947" y="1"/>
                    <a:pt x="935" y="1"/>
                    <a:pt x="9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8"/>
            <p:cNvSpPr/>
            <p:nvPr/>
          </p:nvSpPr>
          <p:spPr>
            <a:xfrm>
              <a:off x="3918756" y="2435585"/>
              <a:ext cx="38953" cy="32158"/>
            </a:xfrm>
            <a:custGeom>
              <a:rect b="b" l="l" r="r" t="t"/>
              <a:pathLst>
                <a:path extrusionOk="0" h="937" w="1135">
                  <a:moveTo>
                    <a:pt x="359" y="0"/>
                  </a:moveTo>
                  <a:cubicBezTo>
                    <a:pt x="160" y="0"/>
                    <a:pt x="1" y="105"/>
                    <a:pt x="26" y="359"/>
                  </a:cubicBezTo>
                  <a:cubicBezTo>
                    <a:pt x="26" y="381"/>
                    <a:pt x="26" y="404"/>
                    <a:pt x="37" y="426"/>
                  </a:cubicBezTo>
                  <a:cubicBezTo>
                    <a:pt x="88" y="689"/>
                    <a:pt x="408" y="937"/>
                    <a:pt x="673" y="937"/>
                  </a:cubicBezTo>
                  <a:cubicBezTo>
                    <a:pt x="818" y="937"/>
                    <a:pt x="948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8"/>
            <p:cNvSpPr/>
            <p:nvPr/>
          </p:nvSpPr>
          <p:spPr>
            <a:xfrm>
              <a:off x="4462350" y="2706816"/>
              <a:ext cx="49078" cy="35178"/>
            </a:xfrm>
            <a:custGeom>
              <a:rect b="b" l="l" r="r" t="t"/>
              <a:pathLst>
                <a:path extrusionOk="0" h="1025" w="1430">
                  <a:moveTo>
                    <a:pt x="774" y="0"/>
                  </a:moveTo>
                  <a:cubicBezTo>
                    <a:pt x="250" y="0"/>
                    <a:pt x="0" y="1025"/>
                    <a:pt x="540" y="1025"/>
                  </a:cubicBezTo>
                  <a:cubicBezTo>
                    <a:pt x="561" y="1025"/>
                    <a:pt x="582" y="1023"/>
                    <a:pt x="605" y="1020"/>
                  </a:cubicBezTo>
                  <a:cubicBezTo>
                    <a:pt x="628" y="1009"/>
                    <a:pt x="651" y="1009"/>
                    <a:pt x="673" y="998"/>
                  </a:cubicBezTo>
                  <a:cubicBezTo>
                    <a:pt x="1079" y="907"/>
                    <a:pt x="1429" y="174"/>
                    <a:pt x="888" y="16"/>
                  </a:cubicBezTo>
                  <a:cubicBezTo>
                    <a:pt x="849" y="5"/>
                    <a:pt x="811" y="0"/>
                    <a:pt x="77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8"/>
            <p:cNvSpPr/>
            <p:nvPr/>
          </p:nvSpPr>
          <p:spPr>
            <a:xfrm>
              <a:off x="4394774" y="2598297"/>
              <a:ext cx="39228" cy="31952"/>
            </a:xfrm>
            <a:custGeom>
              <a:rect b="b" l="l" r="r" t="t"/>
              <a:pathLst>
                <a:path extrusionOk="0" h="931" w="1143">
                  <a:moveTo>
                    <a:pt x="450" y="0"/>
                  </a:moveTo>
                  <a:cubicBezTo>
                    <a:pt x="297" y="0"/>
                    <a:pt x="161" y="79"/>
                    <a:pt x="103" y="278"/>
                  </a:cubicBezTo>
                  <a:cubicBezTo>
                    <a:pt x="0" y="663"/>
                    <a:pt x="429" y="930"/>
                    <a:pt x="759" y="930"/>
                  </a:cubicBezTo>
                  <a:cubicBezTo>
                    <a:pt x="971" y="930"/>
                    <a:pt x="1143" y="820"/>
                    <a:pt x="1108" y="560"/>
                  </a:cubicBezTo>
                  <a:cubicBezTo>
                    <a:pt x="1108" y="537"/>
                    <a:pt x="1096" y="515"/>
                    <a:pt x="1096" y="492"/>
                  </a:cubicBezTo>
                  <a:cubicBezTo>
                    <a:pt x="1032" y="235"/>
                    <a:pt x="714" y="0"/>
                    <a:pt x="45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8"/>
            <p:cNvSpPr/>
            <p:nvPr/>
          </p:nvSpPr>
          <p:spPr>
            <a:xfrm>
              <a:off x="4174851" y="2280665"/>
              <a:ext cx="47979" cy="35212"/>
            </a:xfrm>
            <a:custGeom>
              <a:rect b="b" l="l" r="r" t="t"/>
              <a:pathLst>
                <a:path extrusionOk="0" h="1026" w="1398">
                  <a:moveTo>
                    <a:pt x="877" y="1"/>
                  </a:moveTo>
                  <a:cubicBezTo>
                    <a:pt x="850" y="1"/>
                    <a:pt x="821" y="3"/>
                    <a:pt x="790" y="9"/>
                  </a:cubicBezTo>
                  <a:cubicBezTo>
                    <a:pt x="768" y="9"/>
                    <a:pt x="745" y="9"/>
                    <a:pt x="722" y="20"/>
                  </a:cubicBezTo>
                  <a:cubicBezTo>
                    <a:pt x="316" y="133"/>
                    <a:pt x="0" y="878"/>
                    <a:pt x="553" y="1013"/>
                  </a:cubicBezTo>
                  <a:cubicBezTo>
                    <a:pt x="587" y="1021"/>
                    <a:pt x="620" y="1025"/>
                    <a:pt x="652" y="1025"/>
                  </a:cubicBezTo>
                  <a:cubicBezTo>
                    <a:pt x="1175" y="1025"/>
                    <a:pt x="1397" y="1"/>
                    <a:pt x="87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8"/>
            <p:cNvSpPr/>
            <p:nvPr/>
          </p:nvSpPr>
          <p:spPr>
            <a:xfrm>
              <a:off x="4522238" y="2579009"/>
              <a:ext cx="39777" cy="35109"/>
            </a:xfrm>
            <a:custGeom>
              <a:rect b="b" l="l" r="r" t="t"/>
              <a:pathLst>
                <a:path extrusionOk="0" h="1023" w="1159">
                  <a:moveTo>
                    <a:pt x="333" y="1"/>
                  </a:moveTo>
                  <a:cubicBezTo>
                    <a:pt x="198" y="1"/>
                    <a:pt x="84" y="76"/>
                    <a:pt x="45" y="264"/>
                  </a:cubicBezTo>
                  <a:cubicBezTo>
                    <a:pt x="45" y="276"/>
                    <a:pt x="34" y="310"/>
                    <a:pt x="34" y="332"/>
                  </a:cubicBezTo>
                  <a:cubicBezTo>
                    <a:pt x="1" y="631"/>
                    <a:pt x="305" y="1023"/>
                    <a:pt x="598" y="1023"/>
                  </a:cubicBezTo>
                  <a:cubicBezTo>
                    <a:pt x="702" y="1023"/>
                    <a:pt x="806" y="973"/>
                    <a:pt x="892" y="851"/>
                  </a:cubicBezTo>
                  <a:cubicBezTo>
                    <a:pt x="1159" y="487"/>
                    <a:pt x="677" y="1"/>
                    <a:pt x="33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8"/>
            <p:cNvSpPr/>
            <p:nvPr/>
          </p:nvSpPr>
          <p:spPr>
            <a:xfrm>
              <a:off x="4541114" y="2709871"/>
              <a:ext cx="39537" cy="34972"/>
            </a:xfrm>
            <a:custGeom>
              <a:rect b="b" l="l" r="r" t="t"/>
              <a:pathLst>
                <a:path extrusionOk="0" h="1019" w="1152">
                  <a:moveTo>
                    <a:pt x="328" y="1"/>
                  </a:moveTo>
                  <a:cubicBezTo>
                    <a:pt x="189" y="1"/>
                    <a:pt x="73" y="77"/>
                    <a:pt x="37" y="265"/>
                  </a:cubicBezTo>
                  <a:cubicBezTo>
                    <a:pt x="37" y="288"/>
                    <a:pt x="37" y="311"/>
                    <a:pt x="26" y="333"/>
                  </a:cubicBezTo>
                  <a:cubicBezTo>
                    <a:pt x="1" y="646"/>
                    <a:pt x="306" y="1018"/>
                    <a:pt x="595" y="1018"/>
                  </a:cubicBezTo>
                  <a:cubicBezTo>
                    <a:pt x="703" y="1018"/>
                    <a:pt x="809" y="966"/>
                    <a:pt x="895" y="841"/>
                  </a:cubicBezTo>
                  <a:cubicBezTo>
                    <a:pt x="1151" y="464"/>
                    <a:pt x="671" y="1"/>
                    <a:pt x="32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8"/>
            <p:cNvSpPr/>
            <p:nvPr/>
          </p:nvSpPr>
          <p:spPr>
            <a:xfrm>
              <a:off x="4608519" y="2048765"/>
              <a:ext cx="39262" cy="31849"/>
            </a:xfrm>
            <a:custGeom>
              <a:rect b="b" l="l" r="r" t="t"/>
              <a:pathLst>
                <a:path extrusionOk="0" h="928" w="1144">
                  <a:moveTo>
                    <a:pt x="451" y="0"/>
                  </a:moveTo>
                  <a:cubicBezTo>
                    <a:pt x="297" y="0"/>
                    <a:pt x="162" y="79"/>
                    <a:pt x="104" y="278"/>
                  </a:cubicBezTo>
                  <a:cubicBezTo>
                    <a:pt x="1" y="657"/>
                    <a:pt x="433" y="927"/>
                    <a:pt x="764" y="927"/>
                  </a:cubicBezTo>
                  <a:cubicBezTo>
                    <a:pt x="974" y="927"/>
                    <a:pt x="1143" y="818"/>
                    <a:pt x="1108" y="560"/>
                  </a:cubicBezTo>
                  <a:cubicBezTo>
                    <a:pt x="1108" y="537"/>
                    <a:pt x="1097" y="515"/>
                    <a:pt x="1097" y="492"/>
                  </a:cubicBezTo>
                  <a:cubicBezTo>
                    <a:pt x="1033" y="235"/>
                    <a:pt x="715" y="0"/>
                    <a:pt x="451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8"/>
            <p:cNvSpPr/>
            <p:nvPr/>
          </p:nvSpPr>
          <p:spPr>
            <a:xfrm>
              <a:off x="4677125" y="2814856"/>
              <a:ext cx="48975" cy="34869"/>
            </a:xfrm>
            <a:custGeom>
              <a:rect b="b" l="l" r="r" t="t"/>
              <a:pathLst>
                <a:path extrusionOk="0" h="1016" w="1427">
                  <a:moveTo>
                    <a:pt x="880" y="0"/>
                  </a:moveTo>
                  <a:cubicBezTo>
                    <a:pt x="859" y="0"/>
                    <a:pt x="837" y="2"/>
                    <a:pt x="813" y="5"/>
                  </a:cubicBezTo>
                  <a:cubicBezTo>
                    <a:pt x="791" y="5"/>
                    <a:pt x="768" y="5"/>
                    <a:pt x="746" y="16"/>
                  </a:cubicBezTo>
                  <a:cubicBezTo>
                    <a:pt x="339" y="118"/>
                    <a:pt x="1" y="840"/>
                    <a:pt x="542" y="998"/>
                  </a:cubicBezTo>
                  <a:cubicBezTo>
                    <a:pt x="583" y="1010"/>
                    <a:pt x="623" y="1016"/>
                    <a:pt x="661" y="1016"/>
                  </a:cubicBezTo>
                  <a:cubicBezTo>
                    <a:pt x="1173" y="1016"/>
                    <a:pt x="1426" y="0"/>
                    <a:pt x="88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8"/>
            <p:cNvSpPr/>
            <p:nvPr/>
          </p:nvSpPr>
          <p:spPr>
            <a:xfrm>
              <a:off x="4708081" y="2528352"/>
              <a:ext cx="39296" cy="31300"/>
            </a:xfrm>
            <a:custGeom>
              <a:rect b="b" l="l" r="r" t="t"/>
              <a:pathLst>
                <a:path extrusionOk="0" h="912" w="1145">
                  <a:moveTo>
                    <a:pt x="407" y="0"/>
                  </a:moveTo>
                  <a:cubicBezTo>
                    <a:pt x="184" y="0"/>
                    <a:pt x="1" y="116"/>
                    <a:pt x="47" y="386"/>
                  </a:cubicBezTo>
                  <a:cubicBezTo>
                    <a:pt x="58" y="409"/>
                    <a:pt x="58" y="431"/>
                    <a:pt x="69" y="454"/>
                  </a:cubicBezTo>
                  <a:cubicBezTo>
                    <a:pt x="139" y="698"/>
                    <a:pt x="450" y="912"/>
                    <a:pt x="707" y="912"/>
                  </a:cubicBezTo>
                  <a:cubicBezTo>
                    <a:pt x="866" y="912"/>
                    <a:pt x="1004" y="830"/>
                    <a:pt x="1051" y="623"/>
                  </a:cubicBezTo>
                  <a:cubicBezTo>
                    <a:pt x="1145" y="248"/>
                    <a:pt x="733" y="0"/>
                    <a:pt x="40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8"/>
            <p:cNvSpPr/>
            <p:nvPr/>
          </p:nvSpPr>
          <p:spPr>
            <a:xfrm>
              <a:off x="862491" y="1336007"/>
              <a:ext cx="887652" cy="1003757"/>
            </a:xfrm>
            <a:custGeom>
              <a:rect b="b" l="l" r="r" t="t"/>
              <a:pathLst>
                <a:path extrusionOk="0" h="29247" w="25864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96" y="12063"/>
                  </a:cubicBezTo>
                  <a:cubicBezTo>
                    <a:pt x="22332" y="14027"/>
                    <a:pt x="21384" y="15697"/>
                    <a:pt x="20639" y="17548"/>
                  </a:cubicBezTo>
                  <a:cubicBezTo>
                    <a:pt x="19951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17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80" y="29246"/>
                    <a:pt x="8288" y="29246"/>
                  </a:cubicBezTo>
                  <a:cubicBezTo>
                    <a:pt x="9903" y="29246"/>
                    <a:pt x="11556" y="28984"/>
                    <a:pt x="13192" y="28448"/>
                  </a:cubicBezTo>
                  <a:cubicBezTo>
                    <a:pt x="15223" y="27782"/>
                    <a:pt x="17581" y="26868"/>
                    <a:pt x="19330" y="25650"/>
                  </a:cubicBezTo>
                  <a:cubicBezTo>
                    <a:pt x="24408" y="22118"/>
                    <a:pt x="25695" y="17198"/>
                    <a:pt x="25796" y="11285"/>
                  </a:cubicBezTo>
                  <a:cubicBezTo>
                    <a:pt x="25864" y="7606"/>
                    <a:pt x="24623" y="3781"/>
                    <a:pt x="22174" y="870"/>
                  </a:cubicBezTo>
                  <a:cubicBezTo>
                    <a:pt x="21914" y="565"/>
                    <a:pt x="21655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8"/>
            <p:cNvSpPr/>
            <p:nvPr/>
          </p:nvSpPr>
          <p:spPr>
            <a:xfrm>
              <a:off x="631689" y="1213656"/>
              <a:ext cx="1056129" cy="1051496"/>
            </a:xfrm>
            <a:custGeom>
              <a:rect b="b" l="l" r="r" t="t"/>
              <a:pathLst>
                <a:path extrusionOk="0" h="30638" w="30773">
                  <a:moveTo>
                    <a:pt x="19203" y="0"/>
                  </a:moveTo>
                  <a:cubicBezTo>
                    <a:pt x="16365" y="0"/>
                    <a:pt x="13463" y="827"/>
                    <a:pt x="10934" y="2313"/>
                  </a:cubicBezTo>
                  <a:cubicBezTo>
                    <a:pt x="9129" y="3374"/>
                    <a:pt x="7402" y="4649"/>
                    <a:pt x="6082" y="6296"/>
                  </a:cubicBezTo>
                  <a:cubicBezTo>
                    <a:pt x="5055" y="7594"/>
                    <a:pt x="4096" y="8734"/>
                    <a:pt x="3464" y="10043"/>
                  </a:cubicBezTo>
                  <a:cubicBezTo>
                    <a:pt x="1230" y="14590"/>
                    <a:pt x="0" y="20909"/>
                    <a:pt x="2641" y="25547"/>
                  </a:cubicBezTo>
                  <a:cubicBezTo>
                    <a:pt x="3656" y="27364"/>
                    <a:pt x="5044" y="28933"/>
                    <a:pt x="6725" y="30162"/>
                  </a:cubicBezTo>
                  <a:cubicBezTo>
                    <a:pt x="8129" y="30488"/>
                    <a:pt x="9536" y="30638"/>
                    <a:pt x="10968" y="30638"/>
                  </a:cubicBezTo>
                  <a:cubicBezTo>
                    <a:pt x="12413" y="30638"/>
                    <a:pt x="13884" y="30485"/>
                    <a:pt x="15403" y="30208"/>
                  </a:cubicBezTo>
                  <a:cubicBezTo>
                    <a:pt x="17152" y="29858"/>
                    <a:pt x="18642" y="29418"/>
                    <a:pt x="20154" y="28425"/>
                  </a:cubicBezTo>
                  <a:cubicBezTo>
                    <a:pt x="21508" y="27454"/>
                    <a:pt x="23178" y="27127"/>
                    <a:pt x="24419" y="26032"/>
                  </a:cubicBezTo>
                  <a:cubicBezTo>
                    <a:pt x="25852" y="24735"/>
                    <a:pt x="26676" y="22862"/>
                    <a:pt x="27364" y="21113"/>
                  </a:cubicBezTo>
                  <a:cubicBezTo>
                    <a:pt x="28109" y="19262"/>
                    <a:pt x="29057" y="17592"/>
                    <a:pt x="29621" y="15628"/>
                  </a:cubicBezTo>
                  <a:cubicBezTo>
                    <a:pt x="30772" y="11792"/>
                    <a:pt x="30400" y="6985"/>
                    <a:pt x="28109" y="3566"/>
                  </a:cubicBezTo>
                  <a:cubicBezTo>
                    <a:pt x="25677" y="1104"/>
                    <a:pt x="22483" y="0"/>
                    <a:pt x="19203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8"/>
            <p:cNvSpPr/>
            <p:nvPr/>
          </p:nvSpPr>
          <p:spPr>
            <a:xfrm>
              <a:off x="691303" y="1252678"/>
              <a:ext cx="962813" cy="972114"/>
            </a:xfrm>
            <a:custGeom>
              <a:rect b="b" l="l" r="r" t="t"/>
              <a:pathLst>
                <a:path extrusionOk="0" h="28325" w="28054">
                  <a:moveTo>
                    <a:pt x="17685" y="1"/>
                  </a:moveTo>
                  <a:cubicBezTo>
                    <a:pt x="17609" y="1"/>
                    <a:pt x="17534" y="1"/>
                    <a:pt x="17457" y="3"/>
                  </a:cubicBezTo>
                  <a:cubicBezTo>
                    <a:pt x="10484" y="104"/>
                    <a:pt x="3318" y="5656"/>
                    <a:pt x="1186" y="12291"/>
                  </a:cubicBezTo>
                  <a:cubicBezTo>
                    <a:pt x="746" y="13747"/>
                    <a:pt x="91" y="15654"/>
                    <a:pt x="1" y="17267"/>
                  </a:cubicBezTo>
                  <a:cubicBezTo>
                    <a:pt x="12" y="18621"/>
                    <a:pt x="588" y="19987"/>
                    <a:pt x="915" y="21341"/>
                  </a:cubicBezTo>
                  <a:cubicBezTo>
                    <a:pt x="1569" y="24049"/>
                    <a:pt x="2483" y="25178"/>
                    <a:pt x="4605" y="26735"/>
                  </a:cubicBezTo>
                  <a:lnTo>
                    <a:pt x="5180" y="27152"/>
                  </a:lnTo>
                  <a:cubicBezTo>
                    <a:pt x="7290" y="27987"/>
                    <a:pt x="8938" y="28224"/>
                    <a:pt x="11195" y="28315"/>
                  </a:cubicBezTo>
                  <a:cubicBezTo>
                    <a:pt x="11320" y="28321"/>
                    <a:pt x="11445" y="28324"/>
                    <a:pt x="11569" y="28324"/>
                  </a:cubicBezTo>
                  <a:cubicBezTo>
                    <a:pt x="14924" y="28324"/>
                    <a:pt x="17595" y="26018"/>
                    <a:pt x="20403" y="24343"/>
                  </a:cubicBezTo>
                  <a:cubicBezTo>
                    <a:pt x="23810" y="22323"/>
                    <a:pt x="25040" y="18520"/>
                    <a:pt x="26417" y="15011"/>
                  </a:cubicBezTo>
                  <a:cubicBezTo>
                    <a:pt x="27196" y="13307"/>
                    <a:pt x="28053" y="11591"/>
                    <a:pt x="27771" y="9752"/>
                  </a:cubicBezTo>
                  <a:cubicBezTo>
                    <a:pt x="27523" y="8105"/>
                    <a:pt x="27004" y="6514"/>
                    <a:pt x="26225" y="5035"/>
                  </a:cubicBezTo>
                  <a:cubicBezTo>
                    <a:pt x="24400" y="1661"/>
                    <a:pt x="21457" y="1"/>
                    <a:pt x="17685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8"/>
            <p:cNvSpPr/>
            <p:nvPr/>
          </p:nvSpPr>
          <p:spPr>
            <a:xfrm>
              <a:off x="855112" y="1404063"/>
              <a:ext cx="622771" cy="679021"/>
            </a:xfrm>
            <a:custGeom>
              <a:rect b="b" l="l" r="r" t="t"/>
              <a:pathLst>
                <a:path extrusionOk="0" h="19785" w="18146">
                  <a:moveTo>
                    <a:pt x="11535" y="1"/>
                  </a:moveTo>
                  <a:cubicBezTo>
                    <a:pt x="10802" y="1"/>
                    <a:pt x="10072" y="196"/>
                    <a:pt x="8949" y="545"/>
                  </a:cubicBezTo>
                  <a:cubicBezTo>
                    <a:pt x="8216" y="805"/>
                    <a:pt x="7234" y="726"/>
                    <a:pt x="6523" y="1053"/>
                  </a:cubicBezTo>
                  <a:cubicBezTo>
                    <a:pt x="5654" y="1426"/>
                    <a:pt x="5259" y="2396"/>
                    <a:pt x="4650" y="3186"/>
                  </a:cubicBezTo>
                  <a:cubicBezTo>
                    <a:pt x="3612" y="4461"/>
                    <a:pt x="1254" y="5589"/>
                    <a:pt x="1129" y="7372"/>
                  </a:cubicBezTo>
                  <a:cubicBezTo>
                    <a:pt x="1028" y="8275"/>
                    <a:pt x="1197" y="8952"/>
                    <a:pt x="949" y="9877"/>
                  </a:cubicBezTo>
                  <a:cubicBezTo>
                    <a:pt x="734" y="10645"/>
                    <a:pt x="215" y="11491"/>
                    <a:pt x="182" y="12292"/>
                  </a:cubicBezTo>
                  <a:cubicBezTo>
                    <a:pt x="1" y="13849"/>
                    <a:pt x="1163" y="15395"/>
                    <a:pt x="1682" y="16862"/>
                  </a:cubicBezTo>
                  <a:cubicBezTo>
                    <a:pt x="2371" y="18690"/>
                    <a:pt x="5417" y="19458"/>
                    <a:pt x="7324" y="19785"/>
                  </a:cubicBezTo>
                  <a:lnTo>
                    <a:pt x="8374" y="18893"/>
                  </a:lnTo>
                  <a:cubicBezTo>
                    <a:pt x="8385" y="18912"/>
                    <a:pt x="8397" y="18921"/>
                    <a:pt x="8410" y="18921"/>
                  </a:cubicBezTo>
                  <a:cubicBezTo>
                    <a:pt x="8550" y="18921"/>
                    <a:pt x="8826" y="17972"/>
                    <a:pt x="9186" y="17663"/>
                  </a:cubicBezTo>
                  <a:cubicBezTo>
                    <a:pt x="9717" y="17223"/>
                    <a:pt x="10766" y="17280"/>
                    <a:pt x="11308" y="16919"/>
                  </a:cubicBezTo>
                  <a:cubicBezTo>
                    <a:pt x="12086" y="16490"/>
                    <a:pt x="12515" y="15666"/>
                    <a:pt x="13181" y="15113"/>
                  </a:cubicBezTo>
                  <a:cubicBezTo>
                    <a:pt x="13914" y="14538"/>
                    <a:pt x="14467" y="14165"/>
                    <a:pt x="15065" y="13375"/>
                  </a:cubicBezTo>
                  <a:cubicBezTo>
                    <a:pt x="15889" y="12473"/>
                    <a:pt x="16284" y="12134"/>
                    <a:pt x="16476" y="10972"/>
                  </a:cubicBezTo>
                  <a:cubicBezTo>
                    <a:pt x="16600" y="10464"/>
                    <a:pt x="16442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32" y="6481"/>
                  </a:cubicBezTo>
                  <a:cubicBezTo>
                    <a:pt x="18135" y="5319"/>
                    <a:pt x="18146" y="5082"/>
                    <a:pt x="17649" y="4010"/>
                  </a:cubicBezTo>
                  <a:cubicBezTo>
                    <a:pt x="17311" y="3220"/>
                    <a:pt x="16961" y="2114"/>
                    <a:pt x="16318" y="1471"/>
                  </a:cubicBezTo>
                  <a:cubicBezTo>
                    <a:pt x="15618" y="839"/>
                    <a:pt x="14907" y="861"/>
                    <a:pt x="14039" y="591"/>
                  </a:cubicBezTo>
                  <a:cubicBezTo>
                    <a:pt x="12960" y="185"/>
                    <a:pt x="12246" y="1"/>
                    <a:pt x="11535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8"/>
            <p:cNvSpPr/>
            <p:nvPr/>
          </p:nvSpPr>
          <p:spPr>
            <a:xfrm>
              <a:off x="977909" y="1546663"/>
              <a:ext cx="518953" cy="571565"/>
            </a:xfrm>
            <a:custGeom>
              <a:rect b="b" l="l" r="r" t="t"/>
              <a:pathLst>
                <a:path extrusionOk="0" h="16654" w="15121">
                  <a:moveTo>
                    <a:pt x="13837" y="0"/>
                  </a:moveTo>
                  <a:cubicBezTo>
                    <a:pt x="12889" y="0"/>
                    <a:pt x="11830" y="1238"/>
                    <a:pt x="11408" y="1931"/>
                  </a:cubicBezTo>
                  <a:lnTo>
                    <a:pt x="11408" y="1931"/>
                  </a:lnTo>
                  <a:cubicBezTo>
                    <a:pt x="11839" y="741"/>
                    <a:pt x="10890" y="83"/>
                    <a:pt x="9782" y="83"/>
                  </a:cubicBezTo>
                  <a:cubicBezTo>
                    <a:pt x="9671" y="83"/>
                    <a:pt x="9558" y="89"/>
                    <a:pt x="9445" y="103"/>
                  </a:cubicBezTo>
                  <a:cubicBezTo>
                    <a:pt x="8113" y="182"/>
                    <a:pt x="6658" y="1412"/>
                    <a:pt x="5665" y="2213"/>
                  </a:cubicBezTo>
                  <a:cubicBezTo>
                    <a:pt x="4085" y="3556"/>
                    <a:pt x="0" y="9390"/>
                    <a:pt x="3521" y="10766"/>
                  </a:cubicBezTo>
                  <a:cubicBezTo>
                    <a:pt x="2934" y="12256"/>
                    <a:pt x="790" y="15562"/>
                    <a:pt x="3329" y="16533"/>
                  </a:cubicBezTo>
                  <a:cubicBezTo>
                    <a:pt x="3562" y="16616"/>
                    <a:pt x="3803" y="16653"/>
                    <a:pt x="4049" y="16653"/>
                  </a:cubicBezTo>
                  <a:cubicBezTo>
                    <a:pt x="5906" y="16653"/>
                    <a:pt x="8029" y="14498"/>
                    <a:pt x="9185" y="13452"/>
                  </a:cubicBezTo>
                  <a:cubicBezTo>
                    <a:pt x="12582" y="10405"/>
                    <a:pt x="15121" y="6129"/>
                    <a:pt x="15031" y="1457"/>
                  </a:cubicBezTo>
                  <a:cubicBezTo>
                    <a:pt x="15065" y="1389"/>
                    <a:pt x="15076" y="1299"/>
                    <a:pt x="15042" y="1220"/>
                  </a:cubicBezTo>
                  <a:lnTo>
                    <a:pt x="14399" y="171"/>
                  </a:lnTo>
                  <a:cubicBezTo>
                    <a:pt x="14221" y="52"/>
                    <a:pt x="14031" y="0"/>
                    <a:pt x="13837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8"/>
            <p:cNvSpPr/>
            <p:nvPr/>
          </p:nvSpPr>
          <p:spPr>
            <a:xfrm>
              <a:off x="1505751" y="2008336"/>
              <a:ext cx="96062" cy="148743"/>
            </a:xfrm>
            <a:custGeom>
              <a:rect b="b" l="l" r="r" t="t"/>
              <a:pathLst>
                <a:path extrusionOk="0" h="4334" w="2799">
                  <a:moveTo>
                    <a:pt x="0" y="0"/>
                  </a:moveTo>
                  <a:cubicBezTo>
                    <a:pt x="0" y="0"/>
                    <a:pt x="57" y="68"/>
                    <a:pt x="170" y="169"/>
                  </a:cubicBezTo>
                  <a:lnTo>
                    <a:pt x="362" y="350"/>
                  </a:lnTo>
                  <a:cubicBezTo>
                    <a:pt x="452" y="418"/>
                    <a:pt x="531" y="497"/>
                    <a:pt x="599" y="587"/>
                  </a:cubicBezTo>
                  <a:cubicBezTo>
                    <a:pt x="678" y="677"/>
                    <a:pt x="757" y="767"/>
                    <a:pt x="858" y="869"/>
                  </a:cubicBezTo>
                  <a:cubicBezTo>
                    <a:pt x="948" y="959"/>
                    <a:pt x="1016" y="1095"/>
                    <a:pt x="1118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33" y="2968"/>
                    <a:pt x="2212" y="3092"/>
                    <a:pt x="2269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30" y="3995"/>
                    <a:pt x="2697" y="4130"/>
                  </a:cubicBezTo>
                  <a:cubicBezTo>
                    <a:pt x="2765" y="4254"/>
                    <a:pt x="2799" y="4333"/>
                    <a:pt x="2799" y="4333"/>
                  </a:cubicBezTo>
                  <a:cubicBezTo>
                    <a:pt x="2799" y="4333"/>
                    <a:pt x="2799" y="4243"/>
                    <a:pt x="2788" y="4096"/>
                  </a:cubicBezTo>
                  <a:cubicBezTo>
                    <a:pt x="2765" y="3893"/>
                    <a:pt x="2743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15" y="2505"/>
                    <a:pt x="2348" y="2347"/>
                    <a:pt x="2280" y="2200"/>
                  </a:cubicBezTo>
                  <a:lnTo>
                    <a:pt x="2043" y="1749"/>
                  </a:lnTo>
                  <a:lnTo>
                    <a:pt x="1761" y="1320"/>
                  </a:lnTo>
                  <a:cubicBezTo>
                    <a:pt x="1671" y="1185"/>
                    <a:pt x="1558" y="1061"/>
                    <a:pt x="1445" y="937"/>
                  </a:cubicBezTo>
                  <a:cubicBezTo>
                    <a:pt x="1343" y="824"/>
                    <a:pt x="1230" y="711"/>
                    <a:pt x="1106" y="609"/>
                  </a:cubicBezTo>
                  <a:cubicBezTo>
                    <a:pt x="993" y="519"/>
                    <a:pt x="869" y="440"/>
                    <a:pt x="768" y="361"/>
                  </a:cubicBezTo>
                  <a:cubicBezTo>
                    <a:pt x="678" y="293"/>
                    <a:pt x="576" y="226"/>
                    <a:pt x="463" y="192"/>
                  </a:cubicBezTo>
                  <a:lnTo>
                    <a:pt x="226" y="79"/>
                  </a:lnTo>
                  <a:cubicBezTo>
                    <a:pt x="91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8"/>
            <p:cNvSpPr/>
            <p:nvPr/>
          </p:nvSpPr>
          <p:spPr>
            <a:xfrm>
              <a:off x="1601023" y="2053226"/>
              <a:ext cx="24813" cy="46915"/>
            </a:xfrm>
            <a:custGeom>
              <a:rect b="b" l="l" r="r" t="t"/>
              <a:pathLst>
                <a:path extrusionOk="0" h="1367" w="723">
                  <a:moveTo>
                    <a:pt x="12" y="1"/>
                  </a:moveTo>
                  <a:cubicBezTo>
                    <a:pt x="0" y="91"/>
                    <a:pt x="0" y="193"/>
                    <a:pt x="12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03" y="847"/>
                    <a:pt x="249" y="926"/>
                    <a:pt x="305" y="994"/>
                  </a:cubicBezTo>
                  <a:cubicBezTo>
                    <a:pt x="361" y="1062"/>
                    <a:pt x="407" y="1129"/>
                    <a:pt x="452" y="1186"/>
                  </a:cubicBezTo>
                  <a:cubicBezTo>
                    <a:pt x="519" y="1254"/>
                    <a:pt x="587" y="1310"/>
                    <a:pt x="655" y="1366"/>
                  </a:cubicBezTo>
                  <a:cubicBezTo>
                    <a:pt x="689" y="1276"/>
                    <a:pt x="711" y="1186"/>
                    <a:pt x="723" y="1096"/>
                  </a:cubicBezTo>
                  <a:cubicBezTo>
                    <a:pt x="723" y="904"/>
                    <a:pt x="689" y="723"/>
                    <a:pt x="598" y="554"/>
                  </a:cubicBezTo>
                  <a:cubicBezTo>
                    <a:pt x="519" y="385"/>
                    <a:pt x="395" y="249"/>
                    <a:pt x="249" y="136"/>
                  </a:cubicBezTo>
                  <a:cubicBezTo>
                    <a:pt x="181" y="80"/>
                    <a:pt x="102" y="35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8"/>
            <p:cNvSpPr/>
            <p:nvPr/>
          </p:nvSpPr>
          <p:spPr>
            <a:xfrm>
              <a:off x="1579710" y="1941309"/>
              <a:ext cx="53471" cy="96474"/>
            </a:xfrm>
            <a:custGeom>
              <a:rect b="b" l="l" r="r" t="t"/>
              <a:pathLst>
                <a:path extrusionOk="0" h="2811" w="1558">
                  <a:moveTo>
                    <a:pt x="1" y="1"/>
                  </a:move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94" y="712"/>
                  </a:cubicBezTo>
                  <a:cubicBezTo>
                    <a:pt x="339" y="791"/>
                    <a:pt x="362" y="870"/>
                    <a:pt x="407" y="960"/>
                  </a:cubicBezTo>
                  <a:cubicBezTo>
                    <a:pt x="475" y="1118"/>
                    <a:pt x="576" y="1287"/>
                    <a:pt x="667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32" y="2540"/>
                    <a:pt x="1434" y="2675"/>
                    <a:pt x="1558" y="2811"/>
                  </a:cubicBezTo>
                  <a:cubicBezTo>
                    <a:pt x="1547" y="2630"/>
                    <a:pt x="1524" y="2461"/>
                    <a:pt x="1490" y="2292"/>
                  </a:cubicBezTo>
                  <a:cubicBezTo>
                    <a:pt x="1400" y="1919"/>
                    <a:pt x="1265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42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8"/>
            <p:cNvSpPr/>
            <p:nvPr/>
          </p:nvSpPr>
          <p:spPr>
            <a:xfrm>
              <a:off x="1620002" y="1904518"/>
              <a:ext cx="41836" cy="79828"/>
            </a:xfrm>
            <a:custGeom>
              <a:rect b="b" l="l" r="r" t="t"/>
              <a:pathLst>
                <a:path extrusionOk="0" h="2326" w="1219">
                  <a:moveTo>
                    <a:pt x="0" y="1"/>
                  </a:moveTo>
                  <a:lnTo>
                    <a:pt x="0" y="1"/>
                  </a:lnTo>
                  <a:cubicBezTo>
                    <a:pt x="34" y="136"/>
                    <a:pt x="79" y="272"/>
                    <a:pt x="136" y="407"/>
                  </a:cubicBezTo>
                  <a:cubicBezTo>
                    <a:pt x="158" y="464"/>
                    <a:pt x="192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73" y="926"/>
                    <a:pt x="440" y="1062"/>
                    <a:pt x="519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19" y="2179"/>
                    <a:pt x="1219" y="2032"/>
                    <a:pt x="1208" y="1885"/>
                  </a:cubicBezTo>
                  <a:cubicBezTo>
                    <a:pt x="1208" y="1615"/>
                    <a:pt x="1072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76" y="441"/>
                    <a:pt x="474" y="328"/>
                    <a:pt x="350" y="238"/>
                  </a:cubicBezTo>
                  <a:cubicBezTo>
                    <a:pt x="249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8"/>
            <p:cNvSpPr/>
            <p:nvPr/>
          </p:nvSpPr>
          <p:spPr>
            <a:xfrm>
              <a:off x="1631602" y="1806157"/>
              <a:ext cx="60060" cy="168134"/>
            </a:xfrm>
            <a:custGeom>
              <a:rect b="b" l="l" r="r" t="t"/>
              <a:pathLst>
                <a:path extrusionOk="0" h="4899" w="1750">
                  <a:moveTo>
                    <a:pt x="1" y="1"/>
                  </a:moveTo>
                  <a:cubicBezTo>
                    <a:pt x="57" y="260"/>
                    <a:pt x="136" y="531"/>
                    <a:pt x="227" y="791"/>
                  </a:cubicBezTo>
                  <a:cubicBezTo>
                    <a:pt x="272" y="903"/>
                    <a:pt x="317" y="1028"/>
                    <a:pt x="373" y="1163"/>
                  </a:cubicBezTo>
                  <a:cubicBezTo>
                    <a:pt x="430" y="1298"/>
                    <a:pt x="452" y="1434"/>
                    <a:pt x="509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15" y="2777"/>
                    <a:pt x="1005" y="3081"/>
                    <a:pt x="1118" y="3363"/>
                  </a:cubicBezTo>
                  <a:cubicBezTo>
                    <a:pt x="1220" y="3657"/>
                    <a:pt x="1321" y="3916"/>
                    <a:pt x="1411" y="4142"/>
                  </a:cubicBezTo>
                  <a:cubicBezTo>
                    <a:pt x="1502" y="4402"/>
                    <a:pt x="1614" y="4650"/>
                    <a:pt x="1750" y="4898"/>
                  </a:cubicBezTo>
                  <a:cubicBezTo>
                    <a:pt x="1739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56" y="2946"/>
                    <a:pt x="1355" y="2630"/>
                    <a:pt x="1265" y="2314"/>
                  </a:cubicBezTo>
                  <a:cubicBezTo>
                    <a:pt x="1141" y="1998"/>
                    <a:pt x="1016" y="1682"/>
                    <a:pt x="892" y="1400"/>
                  </a:cubicBezTo>
                  <a:cubicBezTo>
                    <a:pt x="836" y="1265"/>
                    <a:pt x="768" y="1129"/>
                    <a:pt x="689" y="1005"/>
                  </a:cubicBezTo>
                  <a:cubicBezTo>
                    <a:pt x="621" y="881"/>
                    <a:pt x="554" y="768"/>
                    <a:pt x="486" y="666"/>
                  </a:cubicBezTo>
                  <a:cubicBezTo>
                    <a:pt x="339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8"/>
            <p:cNvSpPr/>
            <p:nvPr/>
          </p:nvSpPr>
          <p:spPr>
            <a:xfrm>
              <a:off x="1680405" y="1804990"/>
              <a:ext cx="41493" cy="180523"/>
            </a:xfrm>
            <a:custGeom>
              <a:rect b="b" l="l" r="r" t="t"/>
              <a:pathLst>
                <a:path extrusionOk="0" h="5260" w="1209">
                  <a:moveTo>
                    <a:pt x="1" y="1"/>
                  </a:moveTo>
                  <a:cubicBezTo>
                    <a:pt x="1" y="1"/>
                    <a:pt x="23" y="91"/>
                    <a:pt x="57" y="238"/>
                  </a:cubicBezTo>
                  <a:cubicBezTo>
                    <a:pt x="91" y="385"/>
                    <a:pt x="181" y="576"/>
                    <a:pt x="226" y="825"/>
                  </a:cubicBezTo>
                  <a:cubicBezTo>
                    <a:pt x="260" y="949"/>
                    <a:pt x="294" y="1084"/>
                    <a:pt x="339" y="1208"/>
                  </a:cubicBezTo>
                  <a:cubicBezTo>
                    <a:pt x="373" y="1344"/>
                    <a:pt x="396" y="1513"/>
                    <a:pt x="441" y="1648"/>
                  </a:cubicBezTo>
                  <a:cubicBezTo>
                    <a:pt x="520" y="1953"/>
                    <a:pt x="565" y="2280"/>
                    <a:pt x="633" y="2596"/>
                  </a:cubicBezTo>
                  <a:cubicBezTo>
                    <a:pt x="678" y="2923"/>
                    <a:pt x="745" y="3251"/>
                    <a:pt x="779" y="3567"/>
                  </a:cubicBezTo>
                  <a:cubicBezTo>
                    <a:pt x="791" y="3713"/>
                    <a:pt x="824" y="3860"/>
                    <a:pt x="836" y="4007"/>
                  </a:cubicBezTo>
                  <a:cubicBezTo>
                    <a:pt x="847" y="4153"/>
                    <a:pt x="858" y="4289"/>
                    <a:pt x="870" y="4413"/>
                  </a:cubicBezTo>
                  <a:cubicBezTo>
                    <a:pt x="903" y="4661"/>
                    <a:pt x="903" y="4876"/>
                    <a:pt x="926" y="5022"/>
                  </a:cubicBezTo>
                  <a:cubicBezTo>
                    <a:pt x="937" y="5169"/>
                    <a:pt x="949" y="5259"/>
                    <a:pt x="949" y="5259"/>
                  </a:cubicBezTo>
                  <a:cubicBezTo>
                    <a:pt x="949" y="5259"/>
                    <a:pt x="982" y="5169"/>
                    <a:pt x="1016" y="5034"/>
                  </a:cubicBezTo>
                  <a:cubicBezTo>
                    <a:pt x="1084" y="4830"/>
                    <a:pt x="1118" y="4627"/>
                    <a:pt x="1152" y="4413"/>
                  </a:cubicBezTo>
                  <a:cubicBezTo>
                    <a:pt x="1197" y="4120"/>
                    <a:pt x="1208" y="3826"/>
                    <a:pt x="1197" y="3533"/>
                  </a:cubicBezTo>
                  <a:cubicBezTo>
                    <a:pt x="1208" y="3364"/>
                    <a:pt x="1197" y="3194"/>
                    <a:pt x="1174" y="3036"/>
                  </a:cubicBezTo>
                  <a:cubicBezTo>
                    <a:pt x="1152" y="2856"/>
                    <a:pt x="1152" y="2686"/>
                    <a:pt x="1106" y="2517"/>
                  </a:cubicBezTo>
                  <a:cubicBezTo>
                    <a:pt x="1073" y="2348"/>
                    <a:pt x="1028" y="2179"/>
                    <a:pt x="994" y="2009"/>
                  </a:cubicBezTo>
                  <a:cubicBezTo>
                    <a:pt x="960" y="1851"/>
                    <a:pt x="903" y="1682"/>
                    <a:pt x="847" y="1535"/>
                  </a:cubicBezTo>
                  <a:cubicBezTo>
                    <a:pt x="745" y="1242"/>
                    <a:pt x="633" y="971"/>
                    <a:pt x="486" y="712"/>
                  </a:cubicBezTo>
                  <a:cubicBezTo>
                    <a:pt x="384" y="531"/>
                    <a:pt x="271" y="351"/>
                    <a:pt x="147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8"/>
            <p:cNvSpPr/>
            <p:nvPr/>
          </p:nvSpPr>
          <p:spPr>
            <a:xfrm>
              <a:off x="1681195" y="1706629"/>
              <a:ext cx="36414" cy="114286"/>
            </a:xfrm>
            <a:custGeom>
              <a:rect b="b" l="l" r="r" t="t"/>
              <a:pathLst>
                <a:path extrusionOk="0" h="3330" w="1061">
                  <a:moveTo>
                    <a:pt x="0" y="1"/>
                  </a:moveTo>
                  <a:cubicBezTo>
                    <a:pt x="11" y="192"/>
                    <a:pt x="45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81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3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9" y="1140"/>
                    <a:pt x="598" y="949"/>
                  </a:cubicBezTo>
                  <a:cubicBezTo>
                    <a:pt x="531" y="779"/>
                    <a:pt x="440" y="610"/>
                    <a:pt x="339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8"/>
            <p:cNvSpPr/>
            <p:nvPr/>
          </p:nvSpPr>
          <p:spPr>
            <a:xfrm>
              <a:off x="1685073" y="1632291"/>
              <a:ext cx="63526" cy="208769"/>
            </a:xfrm>
            <a:custGeom>
              <a:rect b="b" l="l" r="r" t="t"/>
              <a:pathLst>
                <a:path extrusionOk="0" h="6083" w="1851">
                  <a:moveTo>
                    <a:pt x="0" y="0"/>
                  </a:moveTo>
                  <a:lnTo>
                    <a:pt x="102" y="260"/>
                  </a:lnTo>
                  <a:cubicBezTo>
                    <a:pt x="169" y="429"/>
                    <a:pt x="305" y="643"/>
                    <a:pt x="395" y="925"/>
                  </a:cubicBezTo>
                  <a:cubicBezTo>
                    <a:pt x="440" y="1072"/>
                    <a:pt x="508" y="1219"/>
                    <a:pt x="564" y="1365"/>
                  </a:cubicBezTo>
                  <a:cubicBezTo>
                    <a:pt x="632" y="1523"/>
                    <a:pt x="677" y="1704"/>
                    <a:pt x="734" y="1873"/>
                  </a:cubicBezTo>
                  <a:cubicBezTo>
                    <a:pt x="869" y="2223"/>
                    <a:pt x="959" y="2607"/>
                    <a:pt x="1072" y="2979"/>
                  </a:cubicBezTo>
                  <a:cubicBezTo>
                    <a:pt x="1174" y="3363"/>
                    <a:pt x="1264" y="3746"/>
                    <a:pt x="1354" y="4108"/>
                  </a:cubicBezTo>
                  <a:cubicBezTo>
                    <a:pt x="1444" y="4469"/>
                    <a:pt x="1501" y="4830"/>
                    <a:pt x="1569" y="5112"/>
                  </a:cubicBezTo>
                  <a:cubicBezTo>
                    <a:pt x="1648" y="5394"/>
                    <a:pt x="1681" y="5642"/>
                    <a:pt x="1727" y="5811"/>
                  </a:cubicBezTo>
                  <a:cubicBezTo>
                    <a:pt x="1760" y="5981"/>
                    <a:pt x="1794" y="6082"/>
                    <a:pt x="1794" y="6082"/>
                  </a:cubicBezTo>
                  <a:cubicBezTo>
                    <a:pt x="1794" y="6082"/>
                    <a:pt x="1806" y="5981"/>
                    <a:pt x="1817" y="5800"/>
                  </a:cubicBezTo>
                  <a:cubicBezTo>
                    <a:pt x="1839" y="5552"/>
                    <a:pt x="1851" y="5315"/>
                    <a:pt x="1851" y="5067"/>
                  </a:cubicBezTo>
                  <a:cubicBezTo>
                    <a:pt x="1851" y="4717"/>
                    <a:pt x="1817" y="4367"/>
                    <a:pt x="1772" y="4029"/>
                  </a:cubicBezTo>
                  <a:cubicBezTo>
                    <a:pt x="1749" y="3825"/>
                    <a:pt x="1715" y="3634"/>
                    <a:pt x="1670" y="3442"/>
                  </a:cubicBezTo>
                  <a:cubicBezTo>
                    <a:pt x="1636" y="3250"/>
                    <a:pt x="1591" y="3047"/>
                    <a:pt x="1546" y="2844"/>
                  </a:cubicBezTo>
                  <a:lnTo>
                    <a:pt x="1354" y="2268"/>
                  </a:lnTo>
                  <a:cubicBezTo>
                    <a:pt x="1298" y="2076"/>
                    <a:pt x="1219" y="1896"/>
                    <a:pt x="1140" y="1715"/>
                  </a:cubicBezTo>
                  <a:cubicBezTo>
                    <a:pt x="1004" y="1388"/>
                    <a:pt x="835" y="1072"/>
                    <a:pt x="632" y="779"/>
                  </a:cubicBezTo>
                  <a:cubicBezTo>
                    <a:pt x="508" y="576"/>
                    <a:pt x="350" y="384"/>
                    <a:pt x="192" y="2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8"/>
            <p:cNvSpPr/>
            <p:nvPr/>
          </p:nvSpPr>
          <p:spPr>
            <a:xfrm>
              <a:off x="1642070" y="1500606"/>
              <a:ext cx="83295" cy="140609"/>
            </a:xfrm>
            <a:custGeom>
              <a:rect b="b" l="l" r="r" t="t"/>
              <a:pathLst>
                <a:path extrusionOk="0" h="4097" w="2427">
                  <a:moveTo>
                    <a:pt x="1" y="0"/>
                  </a:moveTo>
                  <a:lnTo>
                    <a:pt x="1" y="0"/>
                  </a:lnTo>
                  <a:cubicBezTo>
                    <a:pt x="113" y="226"/>
                    <a:pt x="226" y="452"/>
                    <a:pt x="362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77" y="2314"/>
                    <a:pt x="1524" y="2551"/>
                    <a:pt x="1671" y="2799"/>
                  </a:cubicBezTo>
                  <a:cubicBezTo>
                    <a:pt x="1727" y="2912"/>
                    <a:pt x="1817" y="3025"/>
                    <a:pt x="1874" y="3137"/>
                  </a:cubicBezTo>
                  <a:cubicBezTo>
                    <a:pt x="1930" y="3250"/>
                    <a:pt x="1998" y="3352"/>
                    <a:pt x="2054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93" y="3702"/>
                    <a:pt x="2359" y="3521"/>
                    <a:pt x="2302" y="3341"/>
                  </a:cubicBezTo>
                  <a:cubicBezTo>
                    <a:pt x="2246" y="3092"/>
                    <a:pt x="2156" y="2844"/>
                    <a:pt x="2043" y="2596"/>
                  </a:cubicBezTo>
                  <a:cubicBezTo>
                    <a:pt x="1987" y="2460"/>
                    <a:pt x="1930" y="2325"/>
                    <a:pt x="1851" y="2201"/>
                  </a:cubicBezTo>
                  <a:cubicBezTo>
                    <a:pt x="1783" y="2065"/>
                    <a:pt x="1716" y="1930"/>
                    <a:pt x="1625" y="1806"/>
                  </a:cubicBezTo>
                  <a:cubicBezTo>
                    <a:pt x="1546" y="1682"/>
                    <a:pt x="1456" y="1558"/>
                    <a:pt x="1366" y="1422"/>
                  </a:cubicBezTo>
                  <a:cubicBezTo>
                    <a:pt x="1287" y="1298"/>
                    <a:pt x="1185" y="1185"/>
                    <a:pt x="1106" y="1072"/>
                  </a:cubicBezTo>
                  <a:cubicBezTo>
                    <a:pt x="937" y="869"/>
                    <a:pt x="768" y="678"/>
                    <a:pt x="576" y="497"/>
                  </a:cubicBezTo>
                  <a:cubicBezTo>
                    <a:pt x="395" y="316"/>
                    <a:pt x="204" y="147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8"/>
            <p:cNvSpPr/>
            <p:nvPr/>
          </p:nvSpPr>
          <p:spPr>
            <a:xfrm>
              <a:off x="1679238" y="1485882"/>
              <a:ext cx="26770" cy="40326"/>
            </a:xfrm>
            <a:custGeom>
              <a:rect b="b" l="l" r="r" t="t"/>
              <a:pathLst>
                <a:path extrusionOk="0" h="1175" w="780">
                  <a:moveTo>
                    <a:pt x="12" y="1"/>
                  </a:moveTo>
                  <a:cubicBezTo>
                    <a:pt x="1" y="91"/>
                    <a:pt x="1" y="170"/>
                    <a:pt x="12" y="260"/>
                  </a:cubicBezTo>
                  <a:cubicBezTo>
                    <a:pt x="35" y="418"/>
                    <a:pt x="102" y="576"/>
                    <a:pt x="193" y="723"/>
                  </a:cubicBezTo>
                  <a:cubicBezTo>
                    <a:pt x="283" y="858"/>
                    <a:pt x="396" y="971"/>
                    <a:pt x="531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79" y="1084"/>
                    <a:pt x="779" y="994"/>
                    <a:pt x="768" y="915"/>
                  </a:cubicBezTo>
                  <a:cubicBezTo>
                    <a:pt x="712" y="576"/>
                    <a:pt x="531" y="283"/>
                    <a:pt x="249" y="114"/>
                  </a:cubicBezTo>
                  <a:cubicBezTo>
                    <a:pt x="170" y="57"/>
                    <a:pt x="91" y="23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8"/>
            <p:cNvSpPr/>
            <p:nvPr/>
          </p:nvSpPr>
          <p:spPr>
            <a:xfrm>
              <a:off x="1483683" y="2062939"/>
              <a:ext cx="61982" cy="77460"/>
            </a:xfrm>
            <a:custGeom>
              <a:rect b="b" l="l" r="r" t="t"/>
              <a:pathLst>
                <a:path extrusionOk="0" h="2257" w="1806">
                  <a:moveTo>
                    <a:pt x="0" y="0"/>
                  </a:move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400" y="2009"/>
                  </a:cubicBezTo>
                  <a:cubicBezTo>
                    <a:pt x="1535" y="2110"/>
                    <a:pt x="1670" y="2189"/>
                    <a:pt x="1806" y="2257"/>
                  </a:cubicBezTo>
                  <a:cubicBezTo>
                    <a:pt x="1761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7" y="756"/>
                    <a:pt x="621" y="508"/>
                    <a:pt x="373" y="282"/>
                  </a:cubicBezTo>
                  <a:cubicBezTo>
                    <a:pt x="260" y="181"/>
                    <a:pt x="124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8"/>
            <p:cNvSpPr/>
            <p:nvPr/>
          </p:nvSpPr>
          <p:spPr>
            <a:xfrm>
              <a:off x="1453069" y="2116753"/>
              <a:ext cx="57349" cy="56971"/>
            </a:xfrm>
            <a:custGeom>
              <a:rect b="b" l="l" r="r" t="t"/>
              <a:pathLst>
                <a:path extrusionOk="0" h="1660" w="1671">
                  <a:moveTo>
                    <a:pt x="1" y="1"/>
                  </a:moveTo>
                  <a:cubicBezTo>
                    <a:pt x="35" y="125"/>
                    <a:pt x="91" y="238"/>
                    <a:pt x="159" y="350"/>
                  </a:cubicBezTo>
                  <a:cubicBezTo>
                    <a:pt x="441" y="824"/>
                    <a:pt x="836" y="1219"/>
                    <a:pt x="1310" y="1490"/>
                  </a:cubicBezTo>
                  <a:cubicBezTo>
                    <a:pt x="1423" y="1558"/>
                    <a:pt x="1547" y="1614"/>
                    <a:pt x="1671" y="1659"/>
                  </a:cubicBezTo>
                  <a:cubicBezTo>
                    <a:pt x="1637" y="1535"/>
                    <a:pt x="1581" y="1422"/>
                    <a:pt x="1513" y="1310"/>
                  </a:cubicBezTo>
                  <a:cubicBezTo>
                    <a:pt x="1366" y="1073"/>
                    <a:pt x="1197" y="858"/>
                    <a:pt x="1005" y="666"/>
                  </a:cubicBezTo>
                  <a:cubicBezTo>
                    <a:pt x="813" y="463"/>
                    <a:pt x="599" y="305"/>
                    <a:pt x="362" y="159"/>
                  </a:cubicBezTo>
                  <a:cubicBezTo>
                    <a:pt x="249" y="91"/>
                    <a:pt x="125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8"/>
            <p:cNvSpPr/>
            <p:nvPr/>
          </p:nvSpPr>
          <p:spPr>
            <a:xfrm>
              <a:off x="1411645" y="2205813"/>
              <a:ext cx="69361" cy="38541"/>
            </a:xfrm>
            <a:custGeom>
              <a:rect b="b" l="l" r="r" t="t"/>
              <a:pathLst>
                <a:path extrusionOk="0" h="1123" w="2021">
                  <a:moveTo>
                    <a:pt x="0" y="1"/>
                  </a:moveTo>
                  <a:lnTo>
                    <a:pt x="0" y="1"/>
                  </a:lnTo>
                  <a:cubicBezTo>
                    <a:pt x="57" y="114"/>
                    <a:pt x="125" y="227"/>
                    <a:pt x="204" y="328"/>
                  </a:cubicBezTo>
                  <a:cubicBezTo>
                    <a:pt x="384" y="543"/>
                    <a:pt x="598" y="723"/>
                    <a:pt x="835" y="870"/>
                  </a:cubicBezTo>
                  <a:cubicBezTo>
                    <a:pt x="971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5" y="1115"/>
                    <a:pt x="2020" y="1107"/>
                  </a:cubicBezTo>
                  <a:cubicBezTo>
                    <a:pt x="1930" y="1005"/>
                    <a:pt x="1828" y="926"/>
                    <a:pt x="1727" y="859"/>
                  </a:cubicBezTo>
                  <a:cubicBezTo>
                    <a:pt x="1682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97" y="509"/>
                    <a:pt x="1072" y="452"/>
                  </a:cubicBezTo>
                  <a:cubicBezTo>
                    <a:pt x="960" y="373"/>
                    <a:pt x="835" y="317"/>
                    <a:pt x="711" y="260"/>
                  </a:cubicBezTo>
                  <a:cubicBezTo>
                    <a:pt x="598" y="215"/>
                    <a:pt x="486" y="148"/>
                    <a:pt x="373" y="114"/>
                  </a:cubicBezTo>
                  <a:cubicBezTo>
                    <a:pt x="260" y="57"/>
                    <a:pt x="136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8"/>
            <p:cNvSpPr/>
            <p:nvPr/>
          </p:nvSpPr>
          <p:spPr>
            <a:xfrm>
              <a:off x="1403134" y="2237971"/>
              <a:ext cx="72072" cy="28897"/>
            </a:xfrm>
            <a:custGeom>
              <a:rect b="b" l="l" r="r" t="t"/>
              <a:pathLst>
                <a:path extrusionOk="0" h="842" w="2100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29" y="452"/>
                    <a:pt x="531" y="520"/>
                  </a:cubicBezTo>
                  <a:cubicBezTo>
                    <a:pt x="655" y="587"/>
                    <a:pt x="790" y="666"/>
                    <a:pt x="914" y="723"/>
                  </a:cubicBezTo>
                  <a:cubicBezTo>
                    <a:pt x="1129" y="797"/>
                    <a:pt x="1360" y="841"/>
                    <a:pt x="1586" y="841"/>
                  </a:cubicBezTo>
                  <a:cubicBezTo>
                    <a:pt x="1633" y="841"/>
                    <a:pt x="1680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43" y="362"/>
                    <a:pt x="1219" y="316"/>
                    <a:pt x="1095" y="283"/>
                  </a:cubicBezTo>
                  <a:cubicBezTo>
                    <a:pt x="971" y="226"/>
                    <a:pt x="846" y="181"/>
                    <a:pt x="722" y="147"/>
                  </a:cubicBezTo>
                  <a:cubicBezTo>
                    <a:pt x="598" y="113"/>
                    <a:pt x="485" y="80"/>
                    <a:pt x="373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8"/>
            <p:cNvSpPr/>
            <p:nvPr/>
          </p:nvSpPr>
          <p:spPr>
            <a:xfrm>
              <a:off x="1335729" y="2227915"/>
              <a:ext cx="47293" cy="20077"/>
            </a:xfrm>
            <a:custGeom>
              <a:rect b="b" l="l" r="r" t="t"/>
              <a:pathLst>
                <a:path extrusionOk="0" h="585" w="1378">
                  <a:moveTo>
                    <a:pt x="260" y="0"/>
                  </a:moveTo>
                  <a:cubicBezTo>
                    <a:pt x="170" y="11"/>
                    <a:pt x="80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77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26" y="124"/>
                    <a:pt x="768" y="79"/>
                  </a:cubicBezTo>
                  <a:cubicBezTo>
                    <a:pt x="610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8"/>
            <p:cNvSpPr/>
            <p:nvPr/>
          </p:nvSpPr>
          <p:spPr>
            <a:xfrm>
              <a:off x="1278793" y="2243393"/>
              <a:ext cx="106564" cy="47053"/>
            </a:xfrm>
            <a:custGeom>
              <a:rect b="b" l="l" r="r" t="t"/>
              <a:pathLst>
                <a:path extrusionOk="0" h="1371" w="3105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38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86" y="982"/>
                    <a:pt x="1378" y="1072"/>
                  </a:cubicBezTo>
                  <a:cubicBezTo>
                    <a:pt x="1581" y="1163"/>
                    <a:pt x="1784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59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19" y="1095"/>
                  </a:cubicBezTo>
                  <a:cubicBezTo>
                    <a:pt x="2472" y="1039"/>
                    <a:pt x="2303" y="960"/>
                    <a:pt x="2134" y="881"/>
                  </a:cubicBezTo>
                  <a:cubicBezTo>
                    <a:pt x="1953" y="813"/>
                    <a:pt x="1773" y="711"/>
                    <a:pt x="1581" y="632"/>
                  </a:cubicBezTo>
                  <a:cubicBezTo>
                    <a:pt x="1208" y="463"/>
                    <a:pt x="825" y="294"/>
                    <a:pt x="531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8"/>
            <p:cNvSpPr/>
            <p:nvPr/>
          </p:nvSpPr>
          <p:spPr>
            <a:xfrm>
              <a:off x="1126618" y="2255783"/>
              <a:ext cx="79794" cy="48837"/>
            </a:xfrm>
            <a:custGeom>
              <a:rect b="b" l="l" r="r" t="t"/>
              <a:pathLst>
                <a:path extrusionOk="0" h="1423" w="2325">
                  <a:moveTo>
                    <a:pt x="0" y="1"/>
                  </a:moveTo>
                  <a:cubicBezTo>
                    <a:pt x="68" y="125"/>
                    <a:pt x="158" y="249"/>
                    <a:pt x="260" y="362"/>
                  </a:cubicBezTo>
                  <a:cubicBezTo>
                    <a:pt x="474" y="587"/>
                    <a:pt x="711" y="802"/>
                    <a:pt x="971" y="982"/>
                  </a:cubicBezTo>
                  <a:cubicBezTo>
                    <a:pt x="1264" y="1129"/>
                    <a:pt x="1569" y="1253"/>
                    <a:pt x="1885" y="1343"/>
                  </a:cubicBezTo>
                  <a:cubicBezTo>
                    <a:pt x="2020" y="1389"/>
                    <a:pt x="2167" y="1411"/>
                    <a:pt x="2325" y="1422"/>
                  </a:cubicBezTo>
                  <a:cubicBezTo>
                    <a:pt x="2223" y="1310"/>
                    <a:pt x="2122" y="1197"/>
                    <a:pt x="2009" y="1106"/>
                  </a:cubicBezTo>
                  <a:cubicBezTo>
                    <a:pt x="1772" y="903"/>
                    <a:pt x="1524" y="723"/>
                    <a:pt x="1253" y="587"/>
                  </a:cubicBezTo>
                  <a:cubicBezTo>
                    <a:pt x="993" y="407"/>
                    <a:pt x="711" y="249"/>
                    <a:pt x="418" y="136"/>
                  </a:cubicBezTo>
                  <a:cubicBezTo>
                    <a:pt x="282" y="68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8"/>
            <p:cNvSpPr/>
            <p:nvPr/>
          </p:nvSpPr>
          <p:spPr>
            <a:xfrm>
              <a:off x="1076270" y="2262372"/>
              <a:ext cx="103818" cy="56971"/>
            </a:xfrm>
            <a:custGeom>
              <a:rect b="b" l="l" r="r" t="t"/>
              <a:pathLst>
                <a:path extrusionOk="0" h="1660" w="3025">
                  <a:moveTo>
                    <a:pt x="0" y="0"/>
                  </a:moveTo>
                  <a:lnTo>
                    <a:pt x="0" y="0"/>
                  </a:lnTo>
                  <a:cubicBezTo>
                    <a:pt x="124" y="147"/>
                    <a:pt x="249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57" y="1197"/>
                    <a:pt x="1749" y="1298"/>
                    <a:pt x="1930" y="1377"/>
                  </a:cubicBezTo>
                  <a:cubicBezTo>
                    <a:pt x="2110" y="1467"/>
                    <a:pt x="2291" y="1524"/>
                    <a:pt x="2472" y="1569"/>
                  </a:cubicBezTo>
                  <a:cubicBezTo>
                    <a:pt x="2652" y="1614"/>
                    <a:pt x="2833" y="1637"/>
                    <a:pt x="3024" y="1659"/>
                  </a:cubicBezTo>
                  <a:cubicBezTo>
                    <a:pt x="2889" y="1535"/>
                    <a:pt x="2742" y="1411"/>
                    <a:pt x="2584" y="1309"/>
                  </a:cubicBezTo>
                  <a:cubicBezTo>
                    <a:pt x="2449" y="1219"/>
                    <a:pt x="2302" y="1129"/>
                    <a:pt x="2133" y="1005"/>
                  </a:cubicBezTo>
                  <a:cubicBezTo>
                    <a:pt x="1975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61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8"/>
            <p:cNvSpPr/>
            <p:nvPr/>
          </p:nvSpPr>
          <p:spPr>
            <a:xfrm>
              <a:off x="1229234" y="2284680"/>
              <a:ext cx="54637" cy="24196"/>
            </a:xfrm>
            <a:custGeom>
              <a:rect b="b" l="l" r="r" t="t"/>
              <a:pathLst>
                <a:path extrusionOk="0" h="705" w="1592">
                  <a:moveTo>
                    <a:pt x="213" y="0"/>
                  </a:moveTo>
                  <a:cubicBezTo>
                    <a:pt x="139" y="0"/>
                    <a:pt x="67" y="11"/>
                    <a:pt x="1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20" y="501"/>
                    <a:pt x="711" y="580"/>
                  </a:cubicBezTo>
                  <a:cubicBezTo>
                    <a:pt x="892" y="648"/>
                    <a:pt x="1095" y="693"/>
                    <a:pt x="1287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56" y="513"/>
                    <a:pt x="1388" y="445"/>
                  </a:cubicBezTo>
                  <a:cubicBezTo>
                    <a:pt x="1231" y="310"/>
                    <a:pt x="1061" y="208"/>
                    <a:pt x="869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3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8"/>
            <p:cNvSpPr/>
            <p:nvPr/>
          </p:nvSpPr>
          <p:spPr>
            <a:xfrm>
              <a:off x="1013121" y="2272428"/>
              <a:ext cx="86418" cy="52716"/>
            </a:xfrm>
            <a:custGeom>
              <a:rect b="b" l="l" r="r" t="t"/>
              <a:pathLst>
                <a:path extrusionOk="0" h="1536" w="2518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400" y="1197"/>
                    <a:pt x="1716" y="1344"/>
                    <a:pt x="2043" y="1445"/>
                  </a:cubicBezTo>
                  <a:cubicBezTo>
                    <a:pt x="2201" y="1490"/>
                    <a:pt x="2359" y="1524"/>
                    <a:pt x="2517" y="1535"/>
                  </a:cubicBezTo>
                  <a:cubicBezTo>
                    <a:pt x="2416" y="1411"/>
                    <a:pt x="2303" y="1298"/>
                    <a:pt x="2179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80" y="249"/>
                    <a:pt x="464" y="125"/>
                  </a:cubicBezTo>
                  <a:cubicBezTo>
                    <a:pt x="306" y="69"/>
                    <a:pt x="159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8"/>
            <p:cNvSpPr/>
            <p:nvPr/>
          </p:nvSpPr>
          <p:spPr>
            <a:xfrm>
              <a:off x="919805" y="2248438"/>
              <a:ext cx="194045" cy="113874"/>
            </a:xfrm>
            <a:custGeom>
              <a:rect b="b" l="l" r="r" t="t"/>
              <a:pathLst>
                <a:path extrusionOk="0" h="3318" w="5654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19" y="1230"/>
                    <a:pt x="1366" y="1343"/>
                    <a:pt x="1524" y="1456"/>
                  </a:cubicBezTo>
                  <a:cubicBezTo>
                    <a:pt x="1840" y="1682"/>
                    <a:pt x="2190" y="1919"/>
                    <a:pt x="2539" y="2155"/>
                  </a:cubicBezTo>
                  <a:cubicBezTo>
                    <a:pt x="2923" y="2336"/>
                    <a:pt x="3295" y="2528"/>
                    <a:pt x="3645" y="2686"/>
                  </a:cubicBezTo>
                  <a:cubicBezTo>
                    <a:pt x="3815" y="2776"/>
                    <a:pt x="3995" y="2844"/>
                    <a:pt x="4164" y="2912"/>
                  </a:cubicBezTo>
                  <a:cubicBezTo>
                    <a:pt x="4334" y="2968"/>
                    <a:pt x="4503" y="3013"/>
                    <a:pt x="4650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62" y="2810"/>
                  </a:cubicBezTo>
                  <a:cubicBezTo>
                    <a:pt x="4627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510" y="2110"/>
                    <a:pt x="3149" y="1930"/>
                    <a:pt x="2788" y="1738"/>
                  </a:cubicBezTo>
                  <a:cubicBezTo>
                    <a:pt x="2449" y="1524"/>
                    <a:pt x="2111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63" y="734"/>
                    <a:pt x="1016" y="643"/>
                    <a:pt x="892" y="553"/>
                  </a:cubicBezTo>
                  <a:cubicBezTo>
                    <a:pt x="373" y="2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8"/>
            <p:cNvSpPr/>
            <p:nvPr/>
          </p:nvSpPr>
          <p:spPr>
            <a:xfrm>
              <a:off x="1798157" y="3111278"/>
              <a:ext cx="792758" cy="596859"/>
            </a:xfrm>
            <a:custGeom>
              <a:rect b="b" l="l" r="r" t="t"/>
              <a:pathLst>
                <a:path extrusionOk="0" h="17391" w="23099">
                  <a:moveTo>
                    <a:pt x="1625" y="0"/>
                  </a:moveTo>
                  <a:lnTo>
                    <a:pt x="1625" y="0"/>
                  </a:lnTo>
                  <a:cubicBezTo>
                    <a:pt x="1546" y="79"/>
                    <a:pt x="1467" y="158"/>
                    <a:pt x="1388" y="237"/>
                  </a:cubicBezTo>
                  <a:cubicBezTo>
                    <a:pt x="79" y="1648"/>
                    <a:pt x="0" y="5981"/>
                    <a:pt x="576" y="8463"/>
                  </a:cubicBezTo>
                  <a:cubicBezTo>
                    <a:pt x="1467" y="12481"/>
                    <a:pt x="5766" y="16520"/>
                    <a:pt x="10099" y="17242"/>
                  </a:cubicBezTo>
                  <a:cubicBezTo>
                    <a:pt x="10690" y="17341"/>
                    <a:pt x="11295" y="17391"/>
                    <a:pt x="11905" y="17391"/>
                  </a:cubicBezTo>
                  <a:cubicBezTo>
                    <a:pt x="16163" y="17391"/>
                    <a:pt x="20710" y="14994"/>
                    <a:pt x="23099" y="10404"/>
                  </a:cubicBezTo>
                  <a:lnTo>
                    <a:pt x="23099" y="10404"/>
                  </a:lnTo>
                  <a:cubicBezTo>
                    <a:pt x="22930" y="10619"/>
                    <a:pt x="22704" y="10799"/>
                    <a:pt x="22467" y="10935"/>
                  </a:cubicBezTo>
                  <a:cubicBezTo>
                    <a:pt x="20985" y="11789"/>
                    <a:pt x="19359" y="12079"/>
                    <a:pt x="17695" y="12079"/>
                  </a:cubicBezTo>
                  <a:cubicBezTo>
                    <a:pt x="15974" y="12079"/>
                    <a:pt x="14212" y="11769"/>
                    <a:pt x="12526" y="11454"/>
                  </a:cubicBezTo>
                  <a:cubicBezTo>
                    <a:pt x="10303" y="11093"/>
                    <a:pt x="7820" y="9727"/>
                    <a:pt x="5924" y="8509"/>
                  </a:cubicBezTo>
                  <a:cubicBezTo>
                    <a:pt x="4739" y="7775"/>
                    <a:pt x="3306" y="6861"/>
                    <a:pt x="2358" y="5812"/>
                  </a:cubicBezTo>
                  <a:cubicBezTo>
                    <a:pt x="1049" y="4469"/>
                    <a:pt x="248" y="1749"/>
                    <a:pt x="1625" y="0"/>
                  </a:cubicBezTo>
                  <a:close/>
                </a:path>
              </a:pathLst>
            </a:custGeom>
            <a:solidFill>
              <a:srgbClr val="B436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8"/>
            <p:cNvSpPr/>
            <p:nvPr/>
          </p:nvSpPr>
          <p:spPr>
            <a:xfrm>
              <a:off x="1806668" y="3020124"/>
              <a:ext cx="814448" cy="505671"/>
            </a:xfrm>
            <a:custGeom>
              <a:rect b="b" l="l" r="r" t="t"/>
              <a:pathLst>
                <a:path extrusionOk="0" h="14734" w="23731">
                  <a:moveTo>
                    <a:pt x="8910" y="0"/>
                  </a:moveTo>
                  <a:cubicBezTo>
                    <a:pt x="6097" y="0"/>
                    <a:pt x="3414" y="610"/>
                    <a:pt x="1377" y="2656"/>
                  </a:cubicBezTo>
                  <a:cubicBezTo>
                    <a:pt x="0" y="4405"/>
                    <a:pt x="813" y="7125"/>
                    <a:pt x="2110" y="8468"/>
                  </a:cubicBezTo>
                  <a:cubicBezTo>
                    <a:pt x="3070" y="9517"/>
                    <a:pt x="4503" y="10420"/>
                    <a:pt x="5676" y="11165"/>
                  </a:cubicBezTo>
                  <a:cubicBezTo>
                    <a:pt x="7572" y="12383"/>
                    <a:pt x="10066" y="13749"/>
                    <a:pt x="12289" y="14110"/>
                  </a:cubicBezTo>
                  <a:cubicBezTo>
                    <a:pt x="13965" y="14424"/>
                    <a:pt x="15720" y="14733"/>
                    <a:pt x="17436" y="14733"/>
                  </a:cubicBezTo>
                  <a:cubicBezTo>
                    <a:pt x="19103" y="14733"/>
                    <a:pt x="20734" y="14441"/>
                    <a:pt x="22219" y="13579"/>
                  </a:cubicBezTo>
                  <a:cubicBezTo>
                    <a:pt x="22467" y="13444"/>
                    <a:pt x="22682" y="13275"/>
                    <a:pt x="22862" y="13060"/>
                  </a:cubicBezTo>
                  <a:cubicBezTo>
                    <a:pt x="23020" y="12756"/>
                    <a:pt x="23167" y="12451"/>
                    <a:pt x="23302" y="12135"/>
                  </a:cubicBezTo>
                  <a:cubicBezTo>
                    <a:pt x="23731" y="11142"/>
                    <a:pt x="22964" y="8095"/>
                    <a:pt x="22061" y="6651"/>
                  </a:cubicBezTo>
                  <a:cubicBezTo>
                    <a:pt x="20267" y="3762"/>
                    <a:pt x="16712" y="1460"/>
                    <a:pt x="13496" y="591"/>
                  </a:cubicBezTo>
                  <a:cubicBezTo>
                    <a:pt x="12661" y="343"/>
                    <a:pt x="11815" y="185"/>
                    <a:pt x="10957" y="95"/>
                  </a:cubicBezTo>
                  <a:cubicBezTo>
                    <a:pt x="10272" y="36"/>
                    <a:pt x="9587" y="0"/>
                    <a:pt x="8910" y="0"/>
                  </a:cubicBezTo>
                  <a:close/>
                </a:path>
              </a:pathLst>
            </a:custGeom>
            <a:solidFill>
              <a:srgbClr val="D869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8"/>
            <p:cNvSpPr/>
            <p:nvPr/>
          </p:nvSpPr>
          <p:spPr>
            <a:xfrm>
              <a:off x="1820602" y="3015937"/>
              <a:ext cx="790836" cy="513084"/>
            </a:xfrm>
            <a:custGeom>
              <a:rect b="b" l="l" r="r" t="t"/>
              <a:pathLst>
                <a:path extrusionOk="0" h="14950" w="23043">
                  <a:moveTo>
                    <a:pt x="8281" y="1"/>
                  </a:moveTo>
                  <a:cubicBezTo>
                    <a:pt x="8071" y="1"/>
                    <a:pt x="7861" y="4"/>
                    <a:pt x="7651" y="14"/>
                  </a:cubicBezTo>
                  <a:cubicBezTo>
                    <a:pt x="7155" y="25"/>
                    <a:pt x="6669" y="70"/>
                    <a:pt x="6173" y="138"/>
                  </a:cubicBezTo>
                  <a:cubicBezTo>
                    <a:pt x="5676" y="206"/>
                    <a:pt x="5191" y="307"/>
                    <a:pt x="4706" y="431"/>
                  </a:cubicBezTo>
                  <a:cubicBezTo>
                    <a:pt x="4232" y="567"/>
                    <a:pt x="3758" y="736"/>
                    <a:pt x="3296" y="939"/>
                  </a:cubicBezTo>
                  <a:cubicBezTo>
                    <a:pt x="3070" y="1041"/>
                    <a:pt x="2844" y="1153"/>
                    <a:pt x="2630" y="1277"/>
                  </a:cubicBezTo>
                  <a:cubicBezTo>
                    <a:pt x="2404" y="1402"/>
                    <a:pt x="2190" y="1526"/>
                    <a:pt x="1987" y="1672"/>
                  </a:cubicBezTo>
                  <a:cubicBezTo>
                    <a:pt x="1569" y="1966"/>
                    <a:pt x="1185" y="2282"/>
                    <a:pt x="824" y="2632"/>
                  </a:cubicBezTo>
                  <a:lnTo>
                    <a:pt x="824" y="2643"/>
                  </a:lnTo>
                  <a:lnTo>
                    <a:pt x="813" y="2654"/>
                  </a:lnTo>
                  <a:cubicBezTo>
                    <a:pt x="407" y="3162"/>
                    <a:pt x="159" y="3771"/>
                    <a:pt x="80" y="4414"/>
                  </a:cubicBezTo>
                  <a:cubicBezTo>
                    <a:pt x="1" y="5046"/>
                    <a:pt x="46" y="5690"/>
                    <a:pt x="204" y="6310"/>
                  </a:cubicBezTo>
                  <a:cubicBezTo>
                    <a:pt x="362" y="6920"/>
                    <a:pt x="621" y="7506"/>
                    <a:pt x="960" y="8037"/>
                  </a:cubicBezTo>
                  <a:cubicBezTo>
                    <a:pt x="1140" y="8308"/>
                    <a:pt x="1332" y="8556"/>
                    <a:pt x="1558" y="8793"/>
                  </a:cubicBezTo>
                  <a:lnTo>
                    <a:pt x="2224" y="9413"/>
                  </a:lnTo>
                  <a:cubicBezTo>
                    <a:pt x="2438" y="9628"/>
                    <a:pt x="2697" y="9797"/>
                    <a:pt x="2946" y="10000"/>
                  </a:cubicBezTo>
                  <a:cubicBezTo>
                    <a:pt x="3194" y="10192"/>
                    <a:pt x="3442" y="10361"/>
                    <a:pt x="3702" y="10531"/>
                  </a:cubicBezTo>
                  <a:cubicBezTo>
                    <a:pt x="4198" y="10880"/>
                    <a:pt x="4717" y="11196"/>
                    <a:pt x="5236" y="11524"/>
                  </a:cubicBezTo>
                  <a:cubicBezTo>
                    <a:pt x="6263" y="12178"/>
                    <a:pt x="7335" y="12776"/>
                    <a:pt x="8441" y="13295"/>
                  </a:cubicBezTo>
                  <a:lnTo>
                    <a:pt x="9287" y="13656"/>
                  </a:lnTo>
                  <a:lnTo>
                    <a:pt x="10156" y="13972"/>
                  </a:lnTo>
                  <a:cubicBezTo>
                    <a:pt x="10450" y="14051"/>
                    <a:pt x="10743" y="14141"/>
                    <a:pt x="11036" y="14220"/>
                  </a:cubicBezTo>
                  <a:lnTo>
                    <a:pt x="11939" y="14401"/>
                  </a:lnTo>
                  <a:cubicBezTo>
                    <a:pt x="13135" y="14615"/>
                    <a:pt x="14343" y="14807"/>
                    <a:pt x="15550" y="14897"/>
                  </a:cubicBezTo>
                  <a:cubicBezTo>
                    <a:pt x="15987" y="14930"/>
                    <a:pt x="16427" y="14949"/>
                    <a:pt x="16867" y="14949"/>
                  </a:cubicBezTo>
                  <a:cubicBezTo>
                    <a:pt x="17653" y="14949"/>
                    <a:pt x="18439" y="14887"/>
                    <a:pt x="19206" y="14728"/>
                  </a:cubicBezTo>
                  <a:cubicBezTo>
                    <a:pt x="19804" y="14615"/>
                    <a:pt x="20391" y="14435"/>
                    <a:pt x="20944" y="14187"/>
                  </a:cubicBezTo>
                  <a:cubicBezTo>
                    <a:pt x="21497" y="13927"/>
                    <a:pt x="22072" y="13679"/>
                    <a:pt x="22479" y="13205"/>
                  </a:cubicBezTo>
                  <a:lnTo>
                    <a:pt x="22851" y="12438"/>
                  </a:lnTo>
                  <a:cubicBezTo>
                    <a:pt x="22919" y="12302"/>
                    <a:pt x="22964" y="12167"/>
                    <a:pt x="22998" y="12031"/>
                  </a:cubicBezTo>
                  <a:cubicBezTo>
                    <a:pt x="23020" y="11896"/>
                    <a:pt x="23043" y="11749"/>
                    <a:pt x="23043" y="11614"/>
                  </a:cubicBezTo>
                  <a:cubicBezTo>
                    <a:pt x="23043" y="11038"/>
                    <a:pt x="22975" y="10474"/>
                    <a:pt x="22840" y="9932"/>
                  </a:cubicBezTo>
                  <a:cubicBezTo>
                    <a:pt x="22727" y="9380"/>
                    <a:pt x="22569" y="8838"/>
                    <a:pt x="22377" y="8308"/>
                  </a:cubicBezTo>
                  <a:cubicBezTo>
                    <a:pt x="22185" y="7766"/>
                    <a:pt x="21948" y="7258"/>
                    <a:pt x="21655" y="6773"/>
                  </a:cubicBezTo>
                  <a:lnTo>
                    <a:pt x="21655" y="6773"/>
                  </a:lnTo>
                  <a:cubicBezTo>
                    <a:pt x="21937" y="7258"/>
                    <a:pt x="22174" y="7777"/>
                    <a:pt x="22355" y="8319"/>
                  </a:cubicBezTo>
                  <a:cubicBezTo>
                    <a:pt x="22546" y="8849"/>
                    <a:pt x="22693" y="9391"/>
                    <a:pt x="22817" y="9944"/>
                  </a:cubicBezTo>
                  <a:cubicBezTo>
                    <a:pt x="22941" y="10485"/>
                    <a:pt x="22998" y="11050"/>
                    <a:pt x="22986" y="11614"/>
                  </a:cubicBezTo>
                  <a:cubicBezTo>
                    <a:pt x="22986" y="11749"/>
                    <a:pt x="22964" y="11896"/>
                    <a:pt x="22941" y="12031"/>
                  </a:cubicBezTo>
                  <a:cubicBezTo>
                    <a:pt x="22907" y="12167"/>
                    <a:pt x="22862" y="12291"/>
                    <a:pt x="22795" y="12415"/>
                  </a:cubicBezTo>
                  <a:lnTo>
                    <a:pt x="22434" y="13182"/>
                  </a:lnTo>
                  <a:cubicBezTo>
                    <a:pt x="22039" y="13634"/>
                    <a:pt x="21463" y="13893"/>
                    <a:pt x="20910" y="14119"/>
                  </a:cubicBezTo>
                  <a:cubicBezTo>
                    <a:pt x="20357" y="14345"/>
                    <a:pt x="19770" y="14514"/>
                    <a:pt x="19172" y="14615"/>
                  </a:cubicBezTo>
                  <a:cubicBezTo>
                    <a:pt x="18488" y="14726"/>
                    <a:pt x="17796" y="14781"/>
                    <a:pt x="17100" y="14781"/>
                  </a:cubicBezTo>
                  <a:cubicBezTo>
                    <a:pt x="16592" y="14781"/>
                    <a:pt x="16083" y="14752"/>
                    <a:pt x="15573" y="14694"/>
                  </a:cubicBezTo>
                  <a:cubicBezTo>
                    <a:pt x="14377" y="14570"/>
                    <a:pt x="13192" y="14356"/>
                    <a:pt x="11996" y="14108"/>
                  </a:cubicBezTo>
                  <a:lnTo>
                    <a:pt x="11115" y="13916"/>
                  </a:lnTo>
                  <a:cubicBezTo>
                    <a:pt x="10833" y="13837"/>
                    <a:pt x="10551" y="13735"/>
                    <a:pt x="10269" y="13645"/>
                  </a:cubicBezTo>
                  <a:lnTo>
                    <a:pt x="9434" y="13318"/>
                  </a:lnTo>
                  <a:lnTo>
                    <a:pt x="8610" y="12945"/>
                  </a:lnTo>
                  <a:cubicBezTo>
                    <a:pt x="8069" y="12674"/>
                    <a:pt x="7538" y="12404"/>
                    <a:pt x="7019" y="12099"/>
                  </a:cubicBezTo>
                  <a:cubicBezTo>
                    <a:pt x="6489" y="11806"/>
                    <a:pt x="5970" y="11490"/>
                    <a:pt x="5462" y="11162"/>
                  </a:cubicBezTo>
                  <a:cubicBezTo>
                    <a:pt x="4954" y="10835"/>
                    <a:pt x="4447" y="10508"/>
                    <a:pt x="3950" y="10169"/>
                  </a:cubicBezTo>
                  <a:cubicBezTo>
                    <a:pt x="3702" y="10000"/>
                    <a:pt x="3465" y="9831"/>
                    <a:pt x="3228" y="9639"/>
                  </a:cubicBezTo>
                  <a:cubicBezTo>
                    <a:pt x="3002" y="9447"/>
                    <a:pt x="2765" y="9289"/>
                    <a:pt x="2539" y="9075"/>
                  </a:cubicBezTo>
                  <a:lnTo>
                    <a:pt x="1885" y="8443"/>
                  </a:lnTo>
                  <a:cubicBezTo>
                    <a:pt x="1693" y="8240"/>
                    <a:pt x="1513" y="8014"/>
                    <a:pt x="1355" y="7777"/>
                  </a:cubicBezTo>
                  <a:cubicBezTo>
                    <a:pt x="1039" y="7292"/>
                    <a:pt x="802" y="6750"/>
                    <a:pt x="644" y="6197"/>
                  </a:cubicBezTo>
                  <a:cubicBezTo>
                    <a:pt x="497" y="5633"/>
                    <a:pt x="452" y="5046"/>
                    <a:pt x="520" y="4471"/>
                  </a:cubicBezTo>
                  <a:cubicBezTo>
                    <a:pt x="576" y="3907"/>
                    <a:pt x="802" y="3365"/>
                    <a:pt x="1140" y="2914"/>
                  </a:cubicBezTo>
                  <a:lnTo>
                    <a:pt x="1140" y="2914"/>
                  </a:lnTo>
                  <a:lnTo>
                    <a:pt x="1129" y="2936"/>
                  </a:lnTo>
                  <a:cubicBezTo>
                    <a:pt x="1467" y="2598"/>
                    <a:pt x="1829" y="2282"/>
                    <a:pt x="2224" y="2011"/>
                  </a:cubicBezTo>
                  <a:cubicBezTo>
                    <a:pt x="2607" y="1729"/>
                    <a:pt x="3025" y="1481"/>
                    <a:pt x="3465" y="1277"/>
                  </a:cubicBezTo>
                  <a:cubicBezTo>
                    <a:pt x="3894" y="1074"/>
                    <a:pt x="4345" y="905"/>
                    <a:pt x="4808" y="758"/>
                  </a:cubicBezTo>
                  <a:cubicBezTo>
                    <a:pt x="5270" y="623"/>
                    <a:pt x="5744" y="521"/>
                    <a:pt x="6218" y="442"/>
                  </a:cubicBezTo>
                  <a:cubicBezTo>
                    <a:pt x="6692" y="363"/>
                    <a:pt x="7177" y="307"/>
                    <a:pt x="7663" y="273"/>
                  </a:cubicBezTo>
                  <a:cubicBezTo>
                    <a:pt x="8018" y="257"/>
                    <a:pt x="8379" y="246"/>
                    <a:pt x="8737" y="246"/>
                  </a:cubicBezTo>
                  <a:cubicBezTo>
                    <a:pt x="8869" y="246"/>
                    <a:pt x="8999" y="248"/>
                    <a:pt x="9129" y="251"/>
                  </a:cubicBezTo>
                  <a:cubicBezTo>
                    <a:pt x="9615" y="262"/>
                    <a:pt x="10100" y="284"/>
                    <a:pt x="10596" y="318"/>
                  </a:cubicBezTo>
                  <a:cubicBezTo>
                    <a:pt x="11070" y="397"/>
                    <a:pt x="11556" y="420"/>
                    <a:pt x="12041" y="533"/>
                  </a:cubicBezTo>
                  <a:cubicBezTo>
                    <a:pt x="12515" y="657"/>
                    <a:pt x="13000" y="736"/>
                    <a:pt x="13463" y="894"/>
                  </a:cubicBezTo>
                  <a:cubicBezTo>
                    <a:pt x="13925" y="1018"/>
                    <a:pt x="14388" y="1187"/>
                    <a:pt x="14839" y="1379"/>
                  </a:cubicBezTo>
                  <a:lnTo>
                    <a:pt x="15516" y="1661"/>
                  </a:lnTo>
                  <a:lnTo>
                    <a:pt x="16171" y="1988"/>
                  </a:lnTo>
                  <a:cubicBezTo>
                    <a:pt x="16385" y="2113"/>
                    <a:pt x="16611" y="2214"/>
                    <a:pt x="16825" y="2338"/>
                  </a:cubicBezTo>
                  <a:lnTo>
                    <a:pt x="17446" y="2733"/>
                  </a:lnTo>
                  <a:cubicBezTo>
                    <a:pt x="17863" y="2981"/>
                    <a:pt x="18258" y="3264"/>
                    <a:pt x="18653" y="3579"/>
                  </a:cubicBezTo>
                  <a:cubicBezTo>
                    <a:pt x="19060" y="3850"/>
                    <a:pt x="19398" y="4211"/>
                    <a:pt x="19770" y="4527"/>
                  </a:cubicBezTo>
                  <a:cubicBezTo>
                    <a:pt x="19951" y="4685"/>
                    <a:pt x="20120" y="4866"/>
                    <a:pt x="20278" y="5046"/>
                  </a:cubicBezTo>
                  <a:lnTo>
                    <a:pt x="20775" y="5588"/>
                  </a:lnTo>
                  <a:cubicBezTo>
                    <a:pt x="21091" y="5960"/>
                    <a:pt x="21362" y="6378"/>
                    <a:pt x="21655" y="6773"/>
                  </a:cubicBezTo>
                  <a:cubicBezTo>
                    <a:pt x="21373" y="6378"/>
                    <a:pt x="21102" y="5960"/>
                    <a:pt x="20786" y="5588"/>
                  </a:cubicBezTo>
                  <a:lnTo>
                    <a:pt x="20301" y="5035"/>
                  </a:lnTo>
                  <a:cubicBezTo>
                    <a:pt x="20143" y="4855"/>
                    <a:pt x="19962" y="4674"/>
                    <a:pt x="19782" y="4516"/>
                  </a:cubicBezTo>
                  <a:cubicBezTo>
                    <a:pt x="19409" y="4189"/>
                    <a:pt x="19071" y="3828"/>
                    <a:pt x="18676" y="3546"/>
                  </a:cubicBezTo>
                  <a:cubicBezTo>
                    <a:pt x="18292" y="3230"/>
                    <a:pt x="17886" y="2948"/>
                    <a:pt x="17480" y="2677"/>
                  </a:cubicBezTo>
                  <a:lnTo>
                    <a:pt x="16859" y="2282"/>
                  </a:lnTo>
                  <a:cubicBezTo>
                    <a:pt x="16645" y="2158"/>
                    <a:pt x="16419" y="2045"/>
                    <a:pt x="16205" y="1932"/>
                  </a:cubicBezTo>
                  <a:lnTo>
                    <a:pt x="15561" y="1582"/>
                  </a:lnTo>
                  <a:lnTo>
                    <a:pt x="14884" y="1289"/>
                  </a:lnTo>
                  <a:cubicBezTo>
                    <a:pt x="14433" y="1086"/>
                    <a:pt x="13970" y="916"/>
                    <a:pt x="13496" y="770"/>
                  </a:cubicBezTo>
                  <a:cubicBezTo>
                    <a:pt x="13034" y="600"/>
                    <a:pt x="12549" y="499"/>
                    <a:pt x="12075" y="375"/>
                  </a:cubicBezTo>
                  <a:cubicBezTo>
                    <a:pt x="11601" y="262"/>
                    <a:pt x="11104" y="217"/>
                    <a:pt x="10608" y="127"/>
                  </a:cubicBezTo>
                  <a:cubicBezTo>
                    <a:pt x="10122" y="70"/>
                    <a:pt x="9637" y="25"/>
                    <a:pt x="9141" y="14"/>
                  </a:cubicBezTo>
                  <a:cubicBezTo>
                    <a:pt x="8854" y="7"/>
                    <a:pt x="8567" y="1"/>
                    <a:pt x="8281" y="1"/>
                  </a:cubicBezTo>
                  <a:close/>
                </a:path>
              </a:pathLst>
            </a:custGeom>
            <a:solidFill>
              <a:srgbClr val="9527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8"/>
            <p:cNvSpPr/>
            <p:nvPr/>
          </p:nvSpPr>
          <p:spPr>
            <a:xfrm>
              <a:off x="1831447" y="3042809"/>
              <a:ext cx="764135" cy="460712"/>
            </a:xfrm>
            <a:custGeom>
              <a:rect b="b" l="l" r="r" t="t"/>
              <a:pathLst>
                <a:path extrusionOk="0" h="13424" w="22265">
                  <a:moveTo>
                    <a:pt x="8282" y="0"/>
                  </a:moveTo>
                  <a:cubicBezTo>
                    <a:pt x="7831" y="0"/>
                    <a:pt x="7380" y="15"/>
                    <a:pt x="6929" y="43"/>
                  </a:cubicBezTo>
                  <a:cubicBezTo>
                    <a:pt x="4469" y="235"/>
                    <a:pt x="2573" y="1025"/>
                    <a:pt x="1151" y="2435"/>
                  </a:cubicBezTo>
                  <a:cubicBezTo>
                    <a:pt x="0" y="3936"/>
                    <a:pt x="824" y="6295"/>
                    <a:pt x="1862" y="7367"/>
                  </a:cubicBezTo>
                  <a:cubicBezTo>
                    <a:pt x="2799" y="8382"/>
                    <a:pt x="4243" y="9285"/>
                    <a:pt x="5304" y="9951"/>
                  </a:cubicBezTo>
                  <a:cubicBezTo>
                    <a:pt x="7820" y="11564"/>
                    <a:pt x="9953" y="12523"/>
                    <a:pt x="11680" y="12806"/>
                  </a:cubicBezTo>
                  <a:cubicBezTo>
                    <a:pt x="13421" y="13139"/>
                    <a:pt x="15130" y="13423"/>
                    <a:pt x="16759" y="13423"/>
                  </a:cubicBezTo>
                  <a:cubicBezTo>
                    <a:pt x="17063" y="13423"/>
                    <a:pt x="17363" y="13414"/>
                    <a:pt x="17660" y="13392"/>
                  </a:cubicBezTo>
                  <a:cubicBezTo>
                    <a:pt x="19003" y="13279"/>
                    <a:pt x="20154" y="12952"/>
                    <a:pt x="21170" y="12365"/>
                  </a:cubicBezTo>
                  <a:cubicBezTo>
                    <a:pt x="21328" y="12275"/>
                    <a:pt x="21463" y="12162"/>
                    <a:pt x="21587" y="12027"/>
                  </a:cubicBezTo>
                  <a:cubicBezTo>
                    <a:pt x="21734" y="11745"/>
                    <a:pt x="21858" y="11485"/>
                    <a:pt x="21971" y="11226"/>
                  </a:cubicBezTo>
                  <a:cubicBezTo>
                    <a:pt x="22264" y="10549"/>
                    <a:pt x="21666" y="7761"/>
                    <a:pt x="20786" y="6340"/>
                  </a:cubicBezTo>
                  <a:cubicBezTo>
                    <a:pt x="19184" y="3778"/>
                    <a:pt x="15900" y="1454"/>
                    <a:pt x="12605" y="562"/>
                  </a:cubicBezTo>
                  <a:cubicBezTo>
                    <a:pt x="11804" y="337"/>
                    <a:pt x="10991" y="179"/>
                    <a:pt x="10179" y="88"/>
                  </a:cubicBezTo>
                  <a:cubicBezTo>
                    <a:pt x="9546" y="29"/>
                    <a:pt x="8914" y="0"/>
                    <a:pt x="8282" y="0"/>
                  </a:cubicBezTo>
                  <a:close/>
                </a:path>
              </a:pathLst>
            </a:custGeom>
            <a:solidFill>
              <a:srgbClr val="F4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8"/>
            <p:cNvSpPr/>
            <p:nvPr/>
          </p:nvSpPr>
          <p:spPr>
            <a:xfrm>
              <a:off x="1901941" y="3067314"/>
              <a:ext cx="636327" cy="406383"/>
            </a:xfrm>
            <a:custGeom>
              <a:rect b="b" l="l" r="r" t="t"/>
              <a:pathLst>
                <a:path extrusionOk="0" h="11841" w="18541">
                  <a:moveTo>
                    <a:pt x="7705" y="0"/>
                  </a:moveTo>
                  <a:cubicBezTo>
                    <a:pt x="7193" y="0"/>
                    <a:pt x="6679" y="50"/>
                    <a:pt x="6173" y="153"/>
                  </a:cubicBezTo>
                  <a:cubicBezTo>
                    <a:pt x="5281" y="345"/>
                    <a:pt x="4615" y="1044"/>
                    <a:pt x="3701" y="1202"/>
                  </a:cubicBezTo>
                  <a:cubicBezTo>
                    <a:pt x="2505" y="1417"/>
                    <a:pt x="1490" y="1168"/>
                    <a:pt x="700" y="2195"/>
                  </a:cubicBezTo>
                  <a:cubicBezTo>
                    <a:pt x="643" y="2263"/>
                    <a:pt x="587" y="2342"/>
                    <a:pt x="542" y="2410"/>
                  </a:cubicBezTo>
                  <a:cubicBezTo>
                    <a:pt x="0" y="3279"/>
                    <a:pt x="102" y="4294"/>
                    <a:pt x="587" y="5208"/>
                  </a:cubicBezTo>
                  <a:cubicBezTo>
                    <a:pt x="1275" y="6495"/>
                    <a:pt x="2460" y="7465"/>
                    <a:pt x="3747" y="8119"/>
                  </a:cubicBezTo>
                  <a:cubicBezTo>
                    <a:pt x="4717" y="8616"/>
                    <a:pt x="5857" y="8864"/>
                    <a:pt x="6895" y="9191"/>
                  </a:cubicBezTo>
                  <a:cubicBezTo>
                    <a:pt x="7989" y="9541"/>
                    <a:pt x="9118" y="9598"/>
                    <a:pt x="10111" y="10218"/>
                  </a:cubicBezTo>
                  <a:cubicBezTo>
                    <a:pt x="10889" y="10704"/>
                    <a:pt x="11476" y="11448"/>
                    <a:pt x="12413" y="11674"/>
                  </a:cubicBezTo>
                  <a:cubicBezTo>
                    <a:pt x="12863" y="11783"/>
                    <a:pt x="13388" y="11840"/>
                    <a:pt x="13932" y="11840"/>
                  </a:cubicBezTo>
                  <a:cubicBezTo>
                    <a:pt x="14971" y="11840"/>
                    <a:pt x="16077" y="11629"/>
                    <a:pt x="16848" y="11155"/>
                  </a:cubicBezTo>
                  <a:cubicBezTo>
                    <a:pt x="17829" y="10568"/>
                    <a:pt x="18540" y="9270"/>
                    <a:pt x="18292" y="8131"/>
                  </a:cubicBezTo>
                  <a:cubicBezTo>
                    <a:pt x="18190" y="7691"/>
                    <a:pt x="18066" y="7251"/>
                    <a:pt x="17739" y="6935"/>
                  </a:cubicBezTo>
                  <a:cubicBezTo>
                    <a:pt x="17288" y="6495"/>
                    <a:pt x="16656" y="6303"/>
                    <a:pt x="16362" y="5693"/>
                  </a:cubicBezTo>
                  <a:cubicBezTo>
                    <a:pt x="16137" y="5253"/>
                    <a:pt x="16238" y="4791"/>
                    <a:pt x="16204" y="4328"/>
                  </a:cubicBezTo>
                  <a:cubicBezTo>
                    <a:pt x="16125" y="3301"/>
                    <a:pt x="15166" y="2635"/>
                    <a:pt x="14342" y="2184"/>
                  </a:cubicBezTo>
                  <a:cubicBezTo>
                    <a:pt x="13395" y="1665"/>
                    <a:pt x="12277" y="1225"/>
                    <a:pt x="11262" y="774"/>
                  </a:cubicBezTo>
                  <a:cubicBezTo>
                    <a:pt x="10149" y="280"/>
                    <a:pt x="8929" y="0"/>
                    <a:pt x="770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8"/>
            <p:cNvSpPr/>
            <p:nvPr/>
          </p:nvSpPr>
          <p:spPr>
            <a:xfrm>
              <a:off x="1972091" y="3246807"/>
              <a:ext cx="57795" cy="47705"/>
            </a:xfrm>
            <a:custGeom>
              <a:rect b="b" l="l" r="r" t="t"/>
              <a:pathLst>
                <a:path extrusionOk="0" h="1390" w="1684">
                  <a:moveTo>
                    <a:pt x="562" y="0"/>
                  </a:moveTo>
                  <a:cubicBezTo>
                    <a:pt x="0" y="0"/>
                    <a:pt x="175" y="927"/>
                    <a:pt x="597" y="1231"/>
                  </a:cubicBezTo>
                  <a:cubicBezTo>
                    <a:pt x="736" y="1333"/>
                    <a:pt x="924" y="1389"/>
                    <a:pt x="1101" y="1389"/>
                  </a:cubicBezTo>
                  <a:cubicBezTo>
                    <a:pt x="1410" y="1389"/>
                    <a:pt x="1683" y="1216"/>
                    <a:pt x="1590" y="813"/>
                  </a:cubicBezTo>
                  <a:cubicBezTo>
                    <a:pt x="1545" y="588"/>
                    <a:pt x="1195" y="204"/>
                    <a:pt x="868" y="68"/>
                  </a:cubicBezTo>
                  <a:cubicBezTo>
                    <a:pt x="748" y="21"/>
                    <a:pt x="647" y="0"/>
                    <a:pt x="56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8"/>
            <p:cNvSpPr/>
            <p:nvPr/>
          </p:nvSpPr>
          <p:spPr>
            <a:xfrm>
              <a:off x="1956063" y="3171715"/>
              <a:ext cx="64419" cy="44650"/>
            </a:xfrm>
            <a:custGeom>
              <a:rect b="b" l="l" r="r" t="t"/>
              <a:pathLst>
                <a:path extrusionOk="0" h="1301" w="1877">
                  <a:moveTo>
                    <a:pt x="1200" y="1"/>
                  </a:moveTo>
                  <a:cubicBezTo>
                    <a:pt x="1095" y="1"/>
                    <a:pt x="983" y="21"/>
                    <a:pt x="872" y="56"/>
                  </a:cubicBezTo>
                  <a:cubicBezTo>
                    <a:pt x="500" y="158"/>
                    <a:pt x="138" y="428"/>
                    <a:pt x="82" y="688"/>
                  </a:cubicBezTo>
                  <a:cubicBezTo>
                    <a:pt x="0" y="1096"/>
                    <a:pt x="392" y="1300"/>
                    <a:pt x="754" y="1300"/>
                  </a:cubicBezTo>
                  <a:cubicBezTo>
                    <a:pt x="843" y="1300"/>
                    <a:pt x="930" y="1288"/>
                    <a:pt x="1007" y="1263"/>
                  </a:cubicBezTo>
                  <a:cubicBezTo>
                    <a:pt x="1335" y="1151"/>
                    <a:pt x="1876" y="507"/>
                    <a:pt x="1594" y="158"/>
                  </a:cubicBezTo>
                  <a:cubicBezTo>
                    <a:pt x="1505" y="48"/>
                    <a:pt x="1362" y="1"/>
                    <a:pt x="1200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8"/>
            <p:cNvSpPr/>
            <p:nvPr/>
          </p:nvSpPr>
          <p:spPr>
            <a:xfrm>
              <a:off x="1935437" y="3211149"/>
              <a:ext cx="71866" cy="36379"/>
            </a:xfrm>
            <a:custGeom>
              <a:rect b="b" l="l" r="r" t="t"/>
              <a:pathLst>
                <a:path extrusionOk="0" h="1060" w="2094">
                  <a:moveTo>
                    <a:pt x="763" y="1"/>
                  </a:moveTo>
                  <a:cubicBezTo>
                    <a:pt x="421" y="1"/>
                    <a:pt x="1" y="104"/>
                    <a:pt x="107" y="532"/>
                  </a:cubicBezTo>
                  <a:cubicBezTo>
                    <a:pt x="198" y="918"/>
                    <a:pt x="702" y="1059"/>
                    <a:pt x="1125" y="1059"/>
                  </a:cubicBezTo>
                  <a:cubicBezTo>
                    <a:pt x="1283" y="1059"/>
                    <a:pt x="1430" y="1040"/>
                    <a:pt x="1541" y="1006"/>
                  </a:cubicBezTo>
                  <a:cubicBezTo>
                    <a:pt x="1845" y="916"/>
                    <a:pt x="2094" y="656"/>
                    <a:pt x="1857" y="363"/>
                  </a:cubicBezTo>
                  <a:cubicBezTo>
                    <a:pt x="1845" y="340"/>
                    <a:pt x="1834" y="329"/>
                    <a:pt x="1811" y="318"/>
                  </a:cubicBezTo>
                  <a:cubicBezTo>
                    <a:pt x="1586" y="69"/>
                    <a:pt x="1123" y="13"/>
                    <a:pt x="818" y="2"/>
                  </a:cubicBezTo>
                  <a:cubicBezTo>
                    <a:pt x="800" y="1"/>
                    <a:pt x="782" y="1"/>
                    <a:pt x="76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8"/>
            <p:cNvSpPr/>
            <p:nvPr/>
          </p:nvSpPr>
          <p:spPr>
            <a:xfrm>
              <a:off x="1941821" y="3127339"/>
              <a:ext cx="72415" cy="35247"/>
            </a:xfrm>
            <a:custGeom>
              <a:rect b="b" l="l" r="r" t="t"/>
              <a:pathLst>
                <a:path extrusionOk="0" h="1027" w="2110">
                  <a:moveTo>
                    <a:pt x="1280" y="1"/>
                  </a:moveTo>
                  <a:cubicBezTo>
                    <a:pt x="1246" y="1"/>
                    <a:pt x="1210" y="2"/>
                    <a:pt x="1174" y="6"/>
                  </a:cubicBezTo>
                  <a:cubicBezTo>
                    <a:pt x="1027" y="18"/>
                    <a:pt x="869" y="51"/>
                    <a:pt x="723" y="96"/>
                  </a:cubicBezTo>
                  <a:cubicBezTo>
                    <a:pt x="373" y="198"/>
                    <a:pt x="0" y="390"/>
                    <a:pt x="46" y="706"/>
                  </a:cubicBezTo>
                  <a:cubicBezTo>
                    <a:pt x="74" y="946"/>
                    <a:pt x="373" y="1026"/>
                    <a:pt x="701" y="1026"/>
                  </a:cubicBezTo>
                  <a:cubicBezTo>
                    <a:pt x="1035" y="1026"/>
                    <a:pt x="1399" y="943"/>
                    <a:pt x="1535" y="864"/>
                  </a:cubicBezTo>
                  <a:cubicBezTo>
                    <a:pt x="2110" y="513"/>
                    <a:pt x="1851" y="1"/>
                    <a:pt x="128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8"/>
            <p:cNvSpPr/>
            <p:nvPr/>
          </p:nvSpPr>
          <p:spPr>
            <a:xfrm>
              <a:off x="2014236" y="3123839"/>
              <a:ext cx="45440" cy="57280"/>
            </a:xfrm>
            <a:custGeom>
              <a:rect b="b" l="l" r="r" t="t"/>
              <a:pathLst>
                <a:path extrusionOk="0" h="1669" w="1324">
                  <a:moveTo>
                    <a:pt x="599" y="1"/>
                  </a:moveTo>
                  <a:cubicBezTo>
                    <a:pt x="507" y="1"/>
                    <a:pt x="408" y="40"/>
                    <a:pt x="305" y="131"/>
                  </a:cubicBezTo>
                  <a:cubicBezTo>
                    <a:pt x="294" y="142"/>
                    <a:pt x="283" y="153"/>
                    <a:pt x="283" y="165"/>
                  </a:cubicBezTo>
                  <a:cubicBezTo>
                    <a:pt x="1" y="435"/>
                    <a:pt x="23" y="977"/>
                    <a:pt x="181" y="1304"/>
                  </a:cubicBezTo>
                  <a:cubicBezTo>
                    <a:pt x="304" y="1550"/>
                    <a:pt x="471" y="1668"/>
                    <a:pt x="639" y="1668"/>
                  </a:cubicBezTo>
                  <a:cubicBezTo>
                    <a:pt x="812" y="1668"/>
                    <a:pt x="986" y="1544"/>
                    <a:pt x="1118" y="1304"/>
                  </a:cubicBezTo>
                  <a:cubicBezTo>
                    <a:pt x="1323" y="912"/>
                    <a:pt x="1041" y="1"/>
                    <a:pt x="59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8"/>
            <p:cNvSpPr/>
            <p:nvPr/>
          </p:nvSpPr>
          <p:spPr>
            <a:xfrm>
              <a:off x="2007646" y="3210325"/>
              <a:ext cx="64659" cy="44204"/>
            </a:xfrm>
            <a:custGeom>
              <a:rect b="b" l="l" r="r" t="t"/>
              <a:pathLst>
                <a:path extrusionOk="0" h="1288" w="1884">
                  <a:moveTo>
                    <a:pt x="607" y="1"/>
                  </a:moveTo>
                  <a:cubicBezTo>
                    <a:pt x="585" y="1"/>
                    <a:pt x="563" y="1"/>
                    <a:pt x="542" y="3"/>
                  </a:cubicBezTo>
                  <a:cubicBezTo>
                    <a:pt x="317" y="14"/>
                    <a:pt x="193" y="82"/>
                    <a:pt x="136" y="184"/>
                  </a:cubicBezTo>
                  <a:cubicBezTo>
                    <a:pt x="1" y="443"/>
                    <a:pt x="272" y="827"/>
                    <a:pt x="452" y="985"/>
                  </a:cubicBezTo>
                  <a:cubicBezTo>
                    <a:pt x="615" y="1136"/>
                    <a:pt x="1022" y="1287"/>
                    <a:pt x="1357" y="1287"/>
                  </a:cubicBezTo>
                  <a:cubicBezTo>
                    <a:pt x="1647" y="1287"/>
                    <a:pt x="1884" y="1174"/>
                    <a:pt x="1863" y="849"/>
                  </a:cubicBezTo>
                  <a:cubicBezTo>
                    <a:pt x="1820" y="333"/>
                    <a:pt x="1068" y="1"/>
                    <a:pt x="60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8"/>
            <p:cNvSpPr/>
            <p:nvPr/>
          </p:nvSpPr>
          <p:spPr>
            <a:xfrm>
              <a:off x="2360456" y="3270248"/>
              <a:ext cx="73239" cy="35830"/>
            </a:xfrm>
            <a:custGeom>
              <a:rect b="b" l="l" r="r" t="t"/>
              <a:pathLst>
                <a:path extrusionOk="0" h="1044" w="2134">
                  <a:moveTo>
                    <a:pt x="996" y="0"/>
                  </a:moveTo>
                  <a:cubicBezTo>
                    <a:pt x="912" y="0"/>
                    <a:pt x="829" y="6"/>
                    <a:pt x="745" y="17"/>
                  </a:cubicBezTo>
                  <a:cubicBezTo>
                    <a:pt x="373" y="108"/>
                    <a:pt x="1" y="401"/>
                    <a:pt x="384" y="762"/>
                  </a:cubicBezTo>
                  <a:cubicBezTo>
                    <a:pt x="549" y="915"/>
                    <a:pt x="990" y="1043"/>
                    <a:pt x="1385" y="1043"/>
                  </a:cubicBezTo>
                  <a:cubicBezTo>
                    <a:pt x="1748" y="1043"/>
                    <a:pt x="2073" y="935"/>
                    <a:pt x="2111" y="638"/>
                  </a:cubicBezTo>
                  <a:cubicBezTo>
                    <a:pt x="2133" y="412"/>
                    <a:pt x="1896" y="232"/>
                    <a:pt x="1716" y="141"/>
                  </a:cubicBezTo>
                  <a:cubicBezTo>
                    <a:pt x="1489" y="49"/>
                    <a:pt x="1243" y="0"/>
                    <a:pt x="99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8"/>
            <p:cNvSpPr/>
            <p:nvPr/>
          </p:nvSpPr>
          <p:spPr>
            <a:xfrm>
              <a:off x="2217959" y="3226696"/>
              <a:ext cx="85937" cy="35624"/>
            </a:xfrm>
            <a:custGeom>
              <a:rect b="b" l="l" r="r" t="t"/>
              <a:pathLst>
                <a:path extrusionOk="0" h="1038" w="2504">
                  <a:moveTo>
                    <a:pt x="1411" y="0"/>
                  </a:moveTo>
                  <a:cubicBezTo>
                    <a:pt x="1014" y="0"/>
                    <a:pt x="604" y="100"/>
                    <a:pt x="440" y="248"/>
                  </a:cubicBezTo>
                  <a:cubicBezTo>
                    <a:pt x="0" y="632"/>
                    <a:pt x="824" y="937"/>
                    <a:pt x="1095" y="993"/>
                  </a:cubicBezTo>
                  <a:cubicBezTo>
                    <a:pt x="1197" y="1019"/>
                    <a:pt x="1344" y="1037"/>
                    <a:pt x="1503" y="1037"/>
                  </a:cubicBezTo>
                  <a:cubicBezTo>
                    <a:pt x="1958" y="1037"/>
                    <a:pt x="2503" y="889"/>
                    <a:pt x="2302" y="361"/>
                  </a:cubicBezTo>
                  <a:cubicBezTo>
                    <a:pt x="2246" y="203"/>
                    <a:pt x="2065" y="90"/>
                    <a:pt x="1839" y="45"/>
                  </a:cubicBezTo>
                  <a:cubicBezTo>
                    <a:pt x="1707" y="14"/>
                    <a:pt x="1560" y="0"/>
                    <a:pt x="141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8"/>
            <p:cNvSpPr/>
            <p:nvPr/>
          </p:nvSpPr>
          <p:spPr>
            <a:xfrm>
              <a:off x="2047149" y="3326395"/>
              <a:ext cx="87928" cy="42214"/>
            </a:xfrm>
            <a:custGeom>
              <a:rect b="b" l="l" r="r" t="t"/>
              <a:pathLst>
                <a:path extrusionOk="0" h="1230" w="2562">
                  <a:moveTo>
                    <a:pt x="576" y="0"/>
                  </a:moveTo>
                  <a:cubicBezTo>
                    <a:pt x="486" y="0"/>
                    <a:pt x="409" y="16"/>
                    <a:pt x="351" y="51"/>
                  </a:cubicBezTo>
                  <a:cubicBezTo>
                    <a:pt x="1" y="266"/>
                    <a:pt x="226" y="627"/>
                    <a:pt x="475" y="819"/>
                  </a:cubicBezTo>
                  <a:cubicBezTo>
                    <a:pt x="644" y="943"/>
                    <a:pt x="836" y="1044"/>
                    <a:pt x="1039" y="1101"/>
                  </a:cubicBezTo>
                  <a:cubicBezTo>
                    <a:pt x="1250" y="1178"/>
                    <a:pt x="1479" y="1229"/>
                    <a:pt x="1674" y="1229"/>
                  </a:cubicBezTo>
                  <a:cubicBezTo>
                    <a:pt x="1791" y="1229"/>
                    <a:pt x="1895" y="1211"/>
                    <a:pt x="1976" y="1169"/>
                  </a:cubicBezTo>
                  <a:cubicBezTo>
                    <a:pt x="2561" y="851"/>
                    <a:pt x="1234" y="0"/>
                    <a:pt x="57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8"/>
            <p:cNvSpPr/>
            <p:nvPr/>
          </p:nvSpPr>
          <p:spPr>
            <a:xfrm>
              <a:off x="2054116" y="3271174"/>
              <a:ext cx="73685" cy="42454"/>
            </a:xfrm>
            <a:custGeom>
              <a:rect b="b" l="l" r="r" t="t"/>
              <a:pathLst>
                <a:path extrusionOk="0" h="1237" w="2147">
                  <a:moveTo>
                    <a:pt x="717" y="1"/>
                  </a:moveTo>
                  <a:cubicBezTo>
                    <a:pt x="570" y="1"/>
                    <a:pt x="432" y="35"/>
                    <a:pt x="317" y="114"/>
                  </a:cubicBezTo>
                  <a:cubicBezTo>
                    <a:pt x="249" y="160"/>
                    <a:pt x="193" y="227"/>
                    <a:pt x="159" y="295"/>
                  </a:cubicBezTo>
                  <a:cubicBezTo>
                    <a:pt x="1" y="667"/>
                    <a:pt x="723" y="1107"/>
                    <a:pt x="1005" y="1186"/>
                  </a:cubicBezTo>
                  <a:cubicBezTo>
                    <a:pt x="1121" y="1216"/>
                    <a:pt x="1273" y="1236"/>
                    <a:pt x="1421" y="1236"/>
                  </a:cubicBezTo>
                  <a:cubicBezTo>
                    <a:pt x="1792" y="1236"/>
                    <a:pt x="2146" y="1107"/>
                    <a:pt x="1897" y="656"/>
                  </a:cubicBezTo>
                  <a:cubicBezTo>
                    <a:pt x="1709" y="332"/>
                    <a:pt x="1172" y="1"/>
                    <a:pt x="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8"/>
            <p:cNvSpPr/>
            <p:nvPr/>
          </p:nvSpPr>
          <p:spPr>
            <a:xfrm>
              <a:off x="2131198" y="3332195"/>
              <a:ext cx="88340" cy="45852"/>
            </a:xfrm>
            <a:custGeom>
              <a:rect b="b" l="l" r="r" t="t"/>
              <a:pathLst>
                <a:path extrusionOk="0" h="1336" w="2574">
                  <a:moveTo>
                    <a:pt x="429" y="1"/>
                  </a:moveTo>
                  <a:cubicBezTo>
                    <a:pt x="208" y="1"/>
                    <a:pt x="50" y="92"/>
                    <a:pt x="34" y="322"/>
                  </a:cubicBezTo>
                  <a:cubicBezTo>
                    <a:pt x="0" y="751"/>
                    <a:pt x="328" y="1056"/>
                    <a:pt x="734" y="1214"/>
                  </a:cubicBezTo>
                  <a:cubicBezTo>
                    <a:pt x="930" y="1295"/>
                    <a:pt x="1135" y="1336"/>
                    <a:pt x="1340" y="1336"/>
                  </a:cubicBezTo>
                  <a:cubicBezTo>
                    <a:pt x="1477" y="1336"/>
                    <a:pt x="1614" y="1318"/>
                    <a:pt x="1750" y="1282"/>
                  </a:cubicBezTo>
                  <a:cubicBezTo>
                    <a:pt x="2573" y="1004"/>
                    <a:pt x="1159" y="1"/>
                    <a:pt x="42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8"/>
            <p:cNvSpPr/>
            <p:nvPr/>
          </p:nvSpPr>
          <p:spPr>
            <a:xfrm>
              <a:off x="2017736" y="3267708"/>
              <a:ext cx="60369" cy="58378"/>
            </a:xfrm>
            <a:custGeom>
              <a:rect b="b" l="l" r="r" t="t"/>
              <a:pathLst>
                <a:path extrusionOk="0" h="1701" w="1759">
                  <a:moveTo>
                    <a:pt x="530" y="1"/>
                  </a:moveTo>
                  <a:cubicBezTo>
                    <a:pt x="492" y="1"/>
                    <a:pt x="454" y="8"/>
                    <a:pt x="418" y="24"/>
                  </a:cubicBezTo>
                  <a:cubicBezTo>
                    <a:pt x="102" y="159"/>
                    <a:pt x="0" y="814"/>
                    <a:pt x="113" y="1186"/>
                  </a:cubicBezTo>
                  <a:cubicBezTo>
                    <a:pt x="169" y="1493"/>
                    <a:pt x="440" y="1700"/>
                    <a:pt x="735" y="1700"/>
                  </a:cubicBezTo>
                  <a:cubicBezTo>
                    <a:pt x="798" y="1700"/>
                    <a:pt x="862" y="1691"/>
                    <a:pt x="925" y="1671"/>
                  </a:cubicBezTo>
                  <a:cubicBezTo>
                    <a:pt x="1758" y="1471"/>
                    <a:pt x="1075" y="1"/>
                    <a:pt x="53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8"/>
            <p:cNvSpPr/>
            <p:nvPr/>
          </p:nvSpPr>
          <p:spPr>
            <a:xfrm>
              <a:off x="2033009" y="3177481"/>
              <a:ext cx="76740" cy="45646"/>
            </a:xfrm>
            <a:custGeom>
              <a:rect b="b" l="l" r="r" t="t"/>
              <a:pathLst>
                <a:path extrusionOk="0" h="1330" w="2236">
                  <a:moveTo>
                    <a:pt x="940" y="0"/>
                  </a:moveTo>
                  <a:cubicBezTo>
                    <a:pt x="787" y="0"/>
                    <a:pt x="642" y="37"/>
                    <a:pt x="537" y="125"/>
                  </a:cubicBezTo>
                  <a:cubicBezTo>
                    <a:pt x="0" y="603"/>
                    <a:pt x="1207" y="1330"/>
                    <a:pt x="1854" y="1330"/>
                  </a:cubicBezTo>
                  <a:cubicBezTo>
                    <a:pt x="2078" y="1330"/>
                    <a:pt x="2235" y="1242"/>
                    <a:pt x="2230" y="1028"/>
                  </a:cubicBezTo>
                  <a:cubicBezTo>
                    <a:pt x="2218" y="723"/>
                    <a:pt x="1857" y="418"/>
                    <a:pt x="1643" y="238"/>
                  </a:cubicBezTo>
                  <a:cubicBezTo>
                    <a:pt x="1480" y="103"/>
                    <a:pt x="1198" y="0"/>
                    <a:pt x="940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8"/>
            <p:cNvSpPr/>
            <p:nvPr/>
          </p:nvSpPr>
          <p:spPr>
            <a:xfrm>
              <a:off x="2405758" y="3305460"/>
              <a:ext cx="80995" cy="39262"/>
            </a:xfrm>
            <a:custGeom>
              <a:rect b="b" l="l" r="r" t="t"/>
              <a:pathLst>
                <a:path extrusionOk="0" h="1144" w="2360">
                  <a:moveTo>
                    <a:pt x="1100" y="0"/>
                  </a:moveTo>
                  <a:cubicBezTo>
                    <a:pt x="772" y="0"/>
                    <a:pt x="454" y="104"/>
                    <a:pt x="283" y="413"/>
                  </a:cubicBezTo>
                  <a:cubicBezTo>
                    <a:pt x="1" y="921"/>
                    <a:pt x="678" y="1079"/>
                    <a:pt x="1062" y="1124"/>
                  </a:cubicBezTo>
                  <a:cubicBezTo>
                    <a:pt x="1158" y="1134"/>
                    <a:pt x="1266" y="1143"/>
                    <a:pt x="1376" y="1143"/>
                  </a:cubicBezTo>
                  <a:cubicBezTo>
                    <a:pt x="1523" y="1143"/>
                    <a:pt x="1672" y="1126"/>
                    <a:pt x="1795" y="1068"/>
                  </a:cubicBezTo>
                  <a:cubicBezTo>
                    <a:pt x="2359" y="797"/>
                    <a:pt x="2235" y="244"/>
                    <a:pt x="1694" y="86"/>
                  </a:cubicBezTo>
                  <a:cubicBezTo>
                    <a:pt x="1626" y="63"/>
                    <a:pt x="1558" y="52"/>
                    <a:pt x="1479" y="41"/>
                  </a:cubicBezTo>
                  <a:cubicBezTo>
                    <a:pt x="1356" y="16"/>
                    <a:pt x="1228" y="0"/>
                    <a:pt x="110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8"/>
            <p:cNvSpPr/>
            <p:nvPr/>
          </p:nvSpPr>
          <p:spPr>
            <a:xfrm>
              <a:off x="2398311" y="3239051"/>
              <a:ext cx="58104" cy="48082"/>
            </a:xfrm>
            <a:custGeom>
              <a:rect b="b" l="l" r="r" t="t"/>
              <a:pathLst>
                <a:path extrusionOk="0" h="1401" w="1693">
                  <a:moveTo>
                    <a:pt x="588" y="0"/>
                  </a:moveTo>
                  <a:cubicBezTo>
                    <a:pt x="278" y="0"/>
                    <a:pt x="0" y="174"/>
                    <a:pt x="94" y="577"/>
                  </a:cubicBezTo>
                  <a:cubicBezTo>
                    <a:pt x="150" y="814"/>
                    <a:pt x="500" y="1197"/>
                    <a:pt x="827" y="1333"/>
                  </a:cubicBezTo>
                  <a:cubicBezTo>
                    <a:pt x="946" y="1379"/>
                    <a:pt x="1046" y="1400"/>
                    <a:pt x="1130" y="1400"/>
                  </a:cubicBezTo>
                  <a:cubicBezTo>
                    <a:pt x="1692" y="1400"/>
                    <a:pt x="1509" y="463"/>
                    <a:pt x="1087" y="159"/>
                  </a:cubicBezTo>
                  <a:cubicBezTo>
                    <a:pt x="952" y="57"/>
                    <a:pt x="765" y="0"/>
                    <a:pt x="588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8"/>
            <p:cNvSpPr/>
            <p:nvPr/>
          </p:nvSpPr>
          <p:spPr>
            <a:xfrm>
              <a:off x="2410426" y="3351140"/>
              <a:ext cx="64384" cy="44479"/>
            </a:xfrm>
            <a:custGeom>
              <a:rect b="b" l="l" r="r" t="t"/>
              <a:pathLst>
                <a:path extrusionOk="0" h="1296" w="1876">
                  <a:moveTo>
                    <a:pt x="1130" y="0"/>
                  </a:moveTo>
                  <a:cubicBezTo>
                    <a:pt x="1039" y="0"/>
                    <a:pt x="949" y="14"/>
                    <a:pt x="869" y="41"/>
                  </a:cubicBezTo>
                  <a:cubicBezTo>
                    <a:pt x="542" y="143"/>
                    <a:pt x="0" y="797"/>
                    <a:pt x="282" y="1136"/>
                  </a:cubicBezTo>
                  <a:cubicBezTo>
                    <a:pt x="374" y="1249"/>
                    <a:pt x="523" y="1295"/>
                    <a:pt x="693" y="1295"/>
                  </a:cubicBezTo>
                  <a:cubicBezTo>
                    <a:pt x="795" y="1295"/>
                    <a:pt x="906" y="1278"/>
                    <a:pt x="1016" y="1249"/>
                  </a:cubicBezTo>
                  <a:cubicBezTo>
                    <a:pt x="1377" y="1136"/>
                    <a:pt x="1738" y="876"/>
                    <a:pt x="1795" y="617"/>
                  </a:cubicBezTo>
                  <a:cubicBezTo>
                    <a:pt x="1876" y="212"/>
                    <a:pt x="1490" y="0"/>
                    <a:pt x="1130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8"/>
            <p:cNvSpPr/>
            <p:nvPr/>
          </p:nvSpPr>
          <p:spPr>
            <a:xfrm>
              <a:off x="2332588" y="3304293"/>
              <a:ext cx="71866" cy="36688"/>
            </a:xfrm>
            <a:custGeom>
              <a:rect b="b" l="l" r="r" t="t"/>
              <a:pathLst>
                <a:path extrusionOk="0" h="1069" w="2094">
                  <a:moveTo>
                    <a:pt x="956" y="1"/>
                  </a:moveTo>
                  <a:cubicBezTo>
                    <a:pt x="803" y="1"/>
                    <a:pt x="661" y="19"/>
                    <a:pt x="553" y="52"/>
                  </a:cubicBezTo>
                  <a:cubicBezTo>
                    <a:pt x="249" y="154"/>
                    <a:pt x="0" y="402"/>
                    <a:pt x="237" y="707"/>
                  </a:cubicBezTo>
                  <a:cubicBezTo>
                    <a:pt x="249" y="718"/>
                    <a:pt x="260" y="741"/>
                    <a:pt x="282" y="752"/>
                  </a:cubicBezTo>
                  <a:cubicBezTo>
                    <a:pt x="508" y="989"/>
                    <a:pt x="971" y="1057"/>
                    <a:pt x="1275" y="1068"/>
                  </a:cubicBezTo>
                  <a:cubicBezTo>
                    <a:pt x="1294" y="1068"/>
                    <a:pt x="1312" y="1069"/>
                    <a:pt x="1331" y="1069"/>
                  </a:cubicBezTo>
                  <a:cubicBezTo>
                    <a:pt x="1673" y="1069"/>
                    <a:pt x="2093" y="965"/>
                    <a:pt x="1986" y="526"/>
                  </a:cubicBezTo>
                  <a:cubicBezTo>
                    <a:pt x="1895" y="144"/>
                    <a:pt x="1383" y="1"/>
                    <a:pt x="956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8"/>
            <p:cNvSpPr/>
            <p:nvPr/>
          </p:nvSpPr>
          <p:spPr>
            <a:xfrm>
              <a:off x="2265081" y="3191689"/>
              <a:ext cx="72552" cy="35178"/>
            </a:xfrm>
            <a:custGeom>
              <a:rect b="b" l="l" r="r" t="t"/>
              <a:pathLst>
                <a:path extrusionOk="0" h="1025" w="2114">
                  <a:moveTo>
                    <a:pt x="1412" y="0"/>
                  </a:moveTo>
                  <a:cubicBezTo>
                    <a:pt x="1079" y="0"/>
                    <a:pt x="721" y="83"/>
                    <a:pt x="591" y="162"/>
                  </a:cubicBezTo>
                  <a:cubicBezTo>
                    <a:pt x="0" y="517"/>
                    <a:pt x="278" y="1024"/>
                    <a:pt x="850" y="1024"/>
                  </a:cubicBezTo>
                  <a:cubicBezTo>
                    <a:pt x="880" y="1024"/>
                    <a:pt x="910" y="1023"/>
                    <a:pt x="940" y="1020"/>
                  </a:cubicBezTo>
                  <a:cubicBezTo>
                    <a:pt x="1087" y="997"/>
                    <a:pt x="1245" y="964"/>
                    <a:pt x="1392" y="930"/>
                  </a:cubicBezTo>
                  <a:cubicBezTo>
                    <a:pt x="1742" y="828"/>
                    <a:pt x="2114" y="636"/>
                    <a:pt x="2080" y="320"/>
                  </a:cubicBezTo>
                  <a:cubicBezTo>
                    <a:pt x="2041" y="80"/>
                    <a:pt x="1738" y="0"/>
                    <a:pt x="141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8"/>
            <p:cNvSpPr/>
            <p:nvPr/>
          </p:nvSpPr>
          <p:spPr>
            <a:xfrm>
              <a:off x="2478963" y="3321831"/>
              <a:ext cx="45337" cy="57280"/>
            </a:xfrm>
            <a:custGeom>
              <a:rect b="b" l="l" r="r" t="t"/>
              <a:pathLst>
                <a:path extrusionOk="0" h="1669" w="1321">
                  <a:moveTo>
                    <a:pt x="684" y="1"/>
                  </a:moveTo>
                  <a:cubicBezTo>
                    <a:pt x="512" y="1"/>
                    <a:pt x="341" y="125"/>
                    <a:pt x="215" y="365"/>
                  </a:cubicBezTo>
                  <a:cubicBezTo>
                    <a:pt x="0" y="758"/>
                    <a:pt x="288" y="1669"/>
                    <a:pt x="727" y="1669"/>
                  </a:cubicBezTo>
                  <a:cubicBezTo>
                    <a:pt x="818" y="1669"/>
                    <a:pt x="915" y="1630"/>
                    <a:pt x="1016" y="1539"/>
                  </a:cubicBezTo>
                  <a:cubicBezTo>
                    <a:pt x="1028" y="1527"/>
                    <a:pt x="1039" y="1516"/>
                    <a:pt x="1050" y="1505"/>
                  </a:cubicBezTo>
                  <a:cubicBezTo>
                    <a:pt x="1321" y="1223"/>
                    <a:pt x="1298" y="692"/>
                    <a:pt x="1140" y="365"/>
                  </a:cubicBezTo>
                  <a:cubicBezTo>
                    <a:pt x="1018" y="120"/>
                    <a:pt x="851" y="1"/>
                    <a:pt x="684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8"/>
            <p:cNvSpPr/>
            <p:nvPr/>
          </p:nvSpPr>
          <p:spPr>
            <a:xfrm>
              <a:off x="2307054" y="3226799"/>
              <a:ext cx="64659" cy="44513"/>
            </a:xfrm>
            <a:custGeom>
              <a:rect b="b" l="l" r="r" t="t"/>
              <a:pathLst>
                <a:path extrusionOk="0" h="1297" w="1884">
                  <a:moveTo>
                    <a:pt x="533" y="1"/>
                  </a:moveTo>
                  <a:cubicBezTo>
                    <a:pt x="241" y="1"/>
                    <a:pt x="1" y="116"/>
                    <a:pt x="22" y="448"/>
                  </a:cubicBezTo>
                  <a:cubicBezTo>
                    <a:pt x="54" y="955"/>
                    <a:pt x="818" y="1297"/>
                    <a:pt x="1280" y="1297"/>
                  </a:cubicBezTo>
                  <a:cubicBezTo>
                    <a:pt x="1301" y="1297"/>
                    <a:pt x="1322" y="1296"/>
                    <a:pt x="1342" y="1295"/>
                  </a:cubicBezTo>
                  <a:cubicBezTo>
                    <a:pt x="1568" y="1272"/>
                    <a:pt x="1692" y="1204"/>
                    <a:pt x="1749" y="1103"/>
                  </a:cubicBezTo>
                  <a:cubicBezTo>
                    <a:pt x="1884" y="855"/>
                    <a:pt x="1613" y="471"/>
                    <a:pt x="1433" y="302"/>
                  </a:cubicBezTo>
                  <a:cubicBezTo>
                    <a:pt x="1270" y="151"/>
                    <a:pt x="867" y="1"/>
                    <a:pt x="533" y="1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8"/>
            <p:cNvSpPr/>
            <p:nvPr/>
          </p:nvSpPr>
          <p:spPr>
            <a:xfrm>
              <a:off x="2107586" y="3083856"/>
              <a:ext cx="73205" cy="35796"/>
            </a:xfrm>
            <a:custGeom>
              <a:rect b="b" l="l" r="r" t="t"/>
              <a:pathLst>
                <a:path extrusionOk="0" h="1043" w="2133">
                  <a:moveTo>
                    <a:pt x="756" y="0"/>
                  </a:moveTo>
                  <a:cubicBezTo>
                    <a:pt x="390" y="0"/>
                    <a:pt x="61" y="111"/>
                    <a:pt x="23" y="416"/>
                  </a:cubicBezTo>
                  <a:cubicBezTo>
                    <a:pt x="0" y="630"/>
                    <a:pt x="237" y="822"/>
                    <a:pt x="418" y="901"/>
                  </a:cubicBezTo>
                  <a:cubicBezTo>
                    <a:pt x="645" y="993"/>
                    <a:pt x="885" y="1042"/>
                    <a:pt x="1128" y="1042"/>
                  </a:cubicBezTo>
                  <a:cubicBezTo>
                    <a:pt x="1211" y="1042"/>
                    <a:pt x="1294" y="1036"/>
                    <a:pt x="1377" y="1025"/>
                  </a:cubicBezTo>
                  <a:cubicBezTo>
                    <a:pt x="1760" y="935"/>
                    <a:pt x="2133" y="641"/>
                    <a:pt x="1749" y="280"/>
                  </a:cubicBezTo>
                  <a:cubicBezTo>
                    <a:pt x="1586" y="128"/>
                    <a:pt x="1149" y="0"/>
                    <a:pt x="756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8"/>
            <p:cNvSpPr/>
            <p:nvPr/>
          </p:nvSpPr>
          <p:spPr>
            <a:xfrm>
              <a:off x="2192700" y="3131217"/>
              <a:ext cx="85697" cy="35830"/>
            </a:xfrm>
            <a:custGeom>
              <a:rect b="b" l="l" r="r" t="t"/>
              <a:pathLst>
                <a:path extrusionOk="0" h="1044" w="2497">
                  <a:moveTo>
                    <a:pt x="1002" y="1"/>
                  </a:moveTo>
                  <a:cubicBezTo>
                    <a:pt x="548" y="1"/>
                    <a:pt x="1" y="142"/>
                    <a:pt x="194" y="672"/>
                  </a:cubicBezTo>
                  <a:cubicBezTo>
                    <a:pt x="262" y="841"/>
                    <a:pt x="431" y="943"/>
                    <a:pt x="668" y="999"/>
                  </a:cubicBezTo>
                  <a:cubicBezTo>
                    <a:pt x="797" y="1030"/>
                    <a:pt x="942" y="1044"/>
                    <a:pt x="1089" y="1044"/>
                  </a:cubicBezTo>
                  <a:cubicBezTo>
                    <a:pt x="1483" y="1044"/>
                    <a:pt x="1892" y="944"/>
                    <a:pt x="2056" y="796"/>
                  </a:cubicBezTo>
                  <a:cubicBezTo>
                    <a:pt x="2496" y="412"/>
                    <a:pt x="1673" y="108"/>
                    <a:pt x="1402" y="40"/>
                  </a:cubicBezTo>
                  <a:cubicBezTo>
                    <a:pt x="1301" y="17"/>
                    <a:pt x="1157" y="1"/>
                    <a:pt x="100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8"/>
            <p:cNvSpPr/>
            <p:nvPr/>
          </p:nvSpPr>
          <p:spPr>
            <a:xfrm>
              <a:off x="2336501" y="3139386"/>
              <a:ext cx="88271" cy="42214"/>
            </a:xfrm>
            <a:custGeom>
              <a:rect b="b" l="l" r="r" t="t"/>
              <a:pathLst>
                <a:path extrusionOk="0" h="1230" w="2572">
                  <a:moveTo>
                    <a:pt x="888" y="1"/>
                  </a:moveTo>
                  <a:cubicBezTo>
                    <a:pt x="771" y="1"/>
                    <a:pt x="666" y="19"/>
                    <a:pt x="586" y="61"/>
                  </a:cubicBezTo>
                  <a:cubicBezTo>
                    <a:pt x="0" y="379"/>
                    <a:pt x="1327" y="1230"/>
                    <a:pt x="1985" y="1230"/>
                  </a:cubicBezTo>
                  <a:cubicBezTo>
                    <a:pt x="2075" y="1230"/>
                    <a:pt x="2152" y="1214"/>
                    <a:pt x="2211" y="1179"/>
                  </a:cubicBezTo>
                  <a:cubicBezTo>
                    <a:pt x="2572" y="964"/>
                    <a:pt x="2335" y="603"/>
                    <a:pt x="2087" y="411"/>
                  </a:cubicBezTo>
                  <a:cubicBezTo>
                    <a:pt x="1917" y="287"/>
                    <a:pt x="1726" y="186"/>
                    <a:pt x="1522" y="129"/>
                  </a:cubicBezTo>
                  <a:cubicBezTo>
                    <a:pt x="1311" y="52"/>
                    <a:pt x="1082" y="1"/>
                    <a:pt x="88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8"/>
            <p:cNvSpPr/>
            <p:nvPr/>
          </p:nvSpPr>
          <p:spPr>
            <a:xfrm>
              <a:off x="2343776" y="3194366"/>
              <a:ext cx="73651" cy="42488"/>
            </a:xfrm>
            <a:custGeom>
              <a:rect b="b" l="l" r="r" t="t"/>
              <a:pathLst>
                <a:path extrusionOk="0" h="1238" w="2146">
                  <a:moveTo>
                    <a:pt x="720" y="1"/>
                  </a:moveTo>
                  <a:cubicBezTo>
                    <a:pt x="348" y="1"/>
                    <a:pt x="0" y="130"/>
                    <a:pt x="250" y="581"/>
                  </a:cubicBezTo>
                  <a:cubicBezTo>
                    <a:pt x="428" y="913"/>
                    <a:pt x="966" y="1238"/>
                    <a:pt x="1423" y="1238"/>
                  </a:cubicBezTo>
                  <a:cubicBezTo>
                    <a:pt x="1572" y="1238"/>
                    <a:pt x="1713" y="1203"/>
                    <a:pt x="1830" y="1123"/>
                  </a:cubicBezTo>
                  <a:cubicBezTo>
                    <a:pt x="1897" y="1077"/>
                    <a:pt x="1942" y="1010"/>
                    <a:pt x="1988" y="942"/>
                  </a:cubicBezTo>
                  <a:cubicBezTo>
                    <a:pt x="2145" y="570"/>
                    <a:pt x="1423" y="130"/>
                    <a:pt x="1141" y="51"/>
                  </a:cubicBezTo>
                  <a:cubicBezTo>
                    <a:pt x="1022" y="21"/>
                    <a:pt x="869" y="1"/>
                    <a:pt x="72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8"/>
            <p:cNvSpPr/>
            <p:nvPr/>
          </p:nvSpPr>
          <p:spPr>
            <a:xfrm>
              <a:off x="2251730" y="3129948"/>
              <a:ext cx="88614" cy="45817"/>
            </a:xfrm>
            <a:custGeom>
              <a:rect b="b" l="l" r="r" t="t"/>
              <a:pathLst>
                <a:path extrusionOk="0" h="1335" w="2582">
                  <a:moveTo>
                    <a:pt x="1242" y="0"/>
                  </a:moveTo>
                  <a:cubicBezTo>
                    <a:pt x="1106" y="0"/>
                    <a:pt x="968" y="18"/>
                    <a:pt x="833" y="54"/>
                  </a:cubicBezTo>
                  <a:cubicBezTo>
                    <a:pt x="1" y="332"/>
                    <a:pt x="1419" y="1335"/>
                    <a:pt x="2152" y="1335"/>
                  </a:cubicBezTo>
                  <a:cubicBezTo>
                    <a:pt x="2374" y="1335"/>
                    <a:pt x="2532" y="1244"/>
                    <a:pt x="2548" y="1014"/>
                  </a:cubicBezTo>
                  <a:cubicBezTo>
                    <a:pt x="2582" y="585"/>
                    <a:pt x="2255" y="280"/>
                    <a:pt x="1848" y="122"/>
                  </a:cubicBezTo>
                  <a:cubicBezTo>
                    <a:pt x="1652" y="41"/>
                    <a:pt x="1448" y="0"/>
                    <a:pt x="124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8"/>
            <p:cNvSpPr/>
            <p:nvPr/>
          </p:nvSpPr>
          <p:spPr>
            <a:xfrm>
              <a:off x="2393094" y="3181908"/>
              <a:ext cx="60335" cy="58378"/>
            </a:xfrm>
            <a:custGeom>
              <a:rect b="b" l="l" r="r" t="t"/>
              <a:pathLst>
                <a:path extrusionOk="0" h="1701" w="1758">
                  <a:moveTo>
                    <a:pt x="1034" y="1"/>
                  </a:moveTo>
                  <a:cubicBezTo>
                    <a:pt x="971" y="1"/>
                    <a:pt x="907" y="10"/>
                    <a:pt x="844" y="30"/>
                  </a:cubicBezTo>
                  <a:cubicBezTo>
                    <a:pt x="1" y="230"/>
                    <a:pt x="693" y="1700"/>
                    <a:pt x="1239" y="1700"/>
                  </a:cubicBezTo>
                  <a:cubicBezTo>
                    <a:pt x="1277" y="1700"/>
                    <a:pt x="1315" y="1693"/>
                    <a:pt x="1352" y="1677"/>
                  </a:cubicBezTo>
                  <a:cubicBezTo>
                    <a:pt x="1668" y="1542"/>
                    <a:pt x="1758" y="887"/>
                    <a:pt x="1656" y="515"/>
                  </a:cubicBezTo>
                  <a:cubicBezTo>
                    <a:pt x="1601" y="208"/>
                    <a:pt x="1330" y="1"/>
                    <a:pt x="103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8"/>
            <p:cNvSpPr/>
            <p:nvPr/>
          </p:nvSpPr>
          <p:spPr>
            <a:xfrm>
              <a:off x="2199941" y="3083478"/>
              <a:ext cx="76740" cy="45852"/>
            </a:xfrm>
            <a:custGeom>
              <a:rect b="b" l="l" r="r" t="t"/>
              <a:pathLst>
                <a:path extrusionOk="0" h="1336" w="2236">
                  <a:moveTo>
                    <a:pt x="381" y="1"/>
                  </a:moveTo>
                  <a:cubicBezTo>
                    <a:pt x="157" y="1"/>
                    <a:pt x="0" y="88"/>
                    <a:pt x="6" y="303"/>
                  </a:cubicBezTo>
                  <a:cubicBezTo>
                    <a:pt x="6" y="607"/>
                    <a:pt x="367" y="912"/>
                    <a:pt x="582" y="1092"/>
                  </a:cubicBezTo>
                  <a:cubicBezTo>
                    <a:pt x="752" y="1227"/>
                    <a:pt x="1038" y="1335"/>
                    <a:pt x="1297" y="1335"/>
                  </a:cubicBezTo>
                  <a:cubicBezTo>
                    <a:pt x="1450" y="1335"/>
                    <a:pt x="1594" y="1297"/>
                    <a:pt x="1699" y="1205"/>
                  </a:cubicBezTo>
                  <a:cubicBezTo>
                    <a:pt x="2235" y="727"/>
                    <a:pt x="1028" y="1"/>
                    <a:pt x="38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8"/>
            <p:cNvSpPr/>
            <p:nvPr/>
          </p:nvSpPr>
          <p:spPr>
            <a:xfrm>
              <a:off x="2061117" y="3134855"/>
              <a:ext cx="80961" cy="39193"/>
            </a:xfrm>
            <a:custGeom>
              <a:rect b="b" l="l" r="r" t="t"/>
              <a:pathLst>
                <a:path extrusionOk="0" h="1142" w="2359">
                  <a:moveTo>
                    <a:pt x="946" y="0"/>
                  </a:moveTo>
                  <a:cubicBezTo>
                    <a:pt x="810" y="0"/>
                    <a:pt x="676" y="16"/>
                    <a:pt x="564" y="69"/>
                  </a:cubicBezTo>
                  <a:cubicBezTo>
                    <a:pt x="0" y="340"/>
                    <a:pt x="135" y="904"/>
                    <a:pt x="666" y="1051"/>
                  </a:cubicBezTo>
                  <a:cubicBezTo>
                    <a:pt x="745" y="1074"/>
                    <a:pt x="812" y="1096"/>
                    <a:pt x="880" y="1107"/>
                  </a:cubicBezTo>
                  <a:cubicBezTo>
                    <a:pt x="997" y="1128"/>
                    <a:pt x="1119" y="1141"/>
                    <a:pt x="1241" y="1141"/>
                  </a:cubicBezTo>
                  <a:cubicBezTo>
                    <a:pt x="1576" y="1141"/>
                    <a:pt x="1902" y="1042"/>
                    <a:pt x="2076" y="735"/>
                  </a:cubicBezTo>
                  <a:cubicBezTo>
                    <a:pt x="2358" y="216"/>
                    <a:pt x="1681" y="58"/>
                    <a:pt x="1309" y="24"/>
                  </a:cubicBezTo>
                  <a:cubicBezTo>
                    <a:pt x="1196" y="13"/>
                    <a:pt x="1070" y="0"/>
                    <a:pt x="94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8"/>
            <p:cNvSpPr/>
            <p:nvPr/>
          </p:nvSpPr>
          <p:spPr>
            <a:xfrm>
              <a:off x="2229354" y="3172401"/>
              <a:ext cx="50485" cy="50622"/>
            </a:xfrm>
            <a:custGeom>
              <a:rect b="b" l="l" r="r" t="t"/>
              <a:pathLst>
                <a:path extrusionOk="0" h="1475" w="1471">
                  <a:moveTo>
                    <a:pt x="991" y="1"/>
                  </a:moveTo>
                  <a:cubicBezTo>
                    <a:pt x="781" y="1"/>
                    <a:pt x="548" y="93"/>
                    <a:pt x="402" y="239"/>
                  </a:cubicBezTo>
                  <a:cubicBezTo>
                    <a:pt x="44" y="587"/>
                    <a:pt x="0" y="1475"/>
                    <a:pt x="485" y="1475"/>
                  </a:cubicBezTo>
                  <a:cubicBezTo>
                    <a:pt x="582" y="1475"/>
                    <a:pt x="700" y="1439"/>
                    <a:pt x="842" y="1356"/>
                  </a:cubicBezTo>
                  <a:cubicBezTo>
                    <a:pt x="1146" y="1176"/>
                    <a:pt x="1428" y="736"/>
                    <a:pt x="1440" y="499"/>
                  </a:cubicBezTo>
                  <a:cubicBezTo>
                    <a:pt x="1471" y="143"/>
                    <a:pt x="1250" y="1"/>
                    <a:pt x="99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8"/>
            <p:cNvSpPr/>
            <p:nvPr/>
          </p:nvSpPr>
          <p:spPr>
            <a:xfrm>
              <a:off x="2263468" y="3397129"/>
              <a:ext cx="67610" cy="42145"/>
            </a:xfrm>
            <a:custGeom>
              <a:rect b="b" l="l" r="r" t="t"/>
              <a:pathLst>
                <a:path extrusionOk="0" h="1228" w="1970">
                  <a:moveTo>
                    <a:pt x="862" y="0"/>
                  </a:moveTo>
                  <a:cubicBezTo>
                    <a:pt x="471" y="0"/>
                    <a:pt x="1" y="273"/>
                    <a:pt x="164" y="710"/>
                  </a:cubicBezTo>
                  <a:cubicBezTo>
                    <a:pt x="254" y="958"/>
                    <a:pt x="660" y="1161"/>
                    <a:pt x="1033" y="1218"/>
                  </a:cubicBezTo>
                  <a:cubicBezTo>
                    <a:pt x="1092" y="1224"/>
                    <a:pt x="1151" y="1228"/>
                    <a:pt x="1207" y="1228"/>
                  </a:cubicBezTo>
                  <a:cubicBezTo>
                    <a:pt x="1441" y="1228"/>
                    <a:pt x="1644" y="1167"/>
                    <a:pt x="1743" y="1003"/>
                  </a:cubicBezTo>
                  <a:cubicBezTo>
                    <a:pt x="1969" y="620"/>
                    <a:pt x="1326" y="67"/>
                    <a:pt x="987" y="10"/>
                  </a:cubicBezTo>
                  <a:cubicBezTo>
                    <a:pt x="947" y="4"/>
                    <a:pt x="905" y="0"/>
                    <a:pt x="86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8"/>
            <p:cNvSpPr/>
            <p:nvPr/>
          </p:nvSpPr>
          <p:spPr>
            <a:xfrm>
              <a:off x="2074261" y="3222371"/>
              <a:ext cx="67816" cy="39228"/>
            </a:xfrm>
            <a:custGeom>
              <a:rect b="b" l="l" r="r" t="t"/>
              <a:pathLst>
                <a:path extrusionOk="0" h="1143" w="1976">
                  <a:moveTo>
                    <a:pt x="1207" y="1"/>
                  </a:moveTo>
                  <a:cubicBezTo>
                    <a:pt x="753" y="1"/>
                    <a:pt x="74" y="223"/>
                    <a:pt x="35" y="690"/>
                  </a:cubicBezTo>
                  <a:cubicBezTo>
                    <a:pt x="0" y="1049"/>
                    <a:pt x="270" y="1142"/>
                    <a:pt x="549" y="1142"/>
                  </a:cubicBezTo>
                  <a:cubicBezTo>
                    <a:pt x="640" y="1142"/>
                    <a:pt x="731" y="1133"/>
                    <a:pt x="813" y="1119"/>
                  </a:cubicBezTo>
                  <a:cubicBezTo>
                    <a:pt x="1118" y="1063"/>
                    <a:pt x="1558" y="938"/>
                    <a:pt x="1750" y="656"/>
                  </a:cubicBezTo>
                  <a:cubicBezTo>
                    <a:pt x="1761" y="634"/>
                    <a:pt x="1772" y="622"/>
                    <a:pt x="1784" y="600"/>
                  </a:cubicBezTo>
                  <a:cubicBezTo>
                    <a:pt x="1975" y="261"/>
                    <a:pt x="1693" y="58"/>
                    <a:pt x="1377" y="13"/>
                  </a:cubicBezTo>
                  <a:cubicBezTo>
                    <a:pt x="1326" y="5"/>
                    <a:pt x="1269" y="1"/>
                    <a:pt x="1207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8"/>
            <p:cNvSpPr/>
            <p:nvPr/>
          </p:nvSpPr>
          <p:spPr>
            <a:xfrm>
              <a:off x="2337359" y="3434709"/>
              <a:ext cx="72724" cy="33256"/>
            </a:xfrm>
            <a:custGeom>
              <a:rect b="b" l="l" r="r" t="t"/>
              <a:pathLst>
                <a:path extrusionOk="0" h="969" w="2119">
                  <a:moveTo>
                    <a:pt x="969" y="0"/>
                  </a:moveTo>
                  <a:cubicBezTo>
                    <a:pt x="535" y="0"/>
                    <a:pt x="0" y="114"/>
                    <a:pt x="8" y="450"/>
                  </a:cubicBezTo>
                  <a:cubicBezTo>
                    <a:pt x="19" y="766"/>
                    <a:pt x="414" y="901"/>
                    <a:pt x="775" y="946"/>
                  </a:cubicBezTo>
                  <a:cubicBezTo>
                    <a:pt x="933" y="969"/>
                    <a:pt x="1091" y="969"/>
                    <a:pt x="1238" y="969"/>
                  </a:cubicBezTo>
                  <a:cubicBezTo>
                    <a:pt x="1870" y="935"/>
                    <a:pt x="2118" y="337"/>
                    <a:pt x="1452" y="66"/>
                  </a:cubicBezTo>
                  <a:cubicBezTo>
                    <a:pt x="1361" y="26"/>
                    <a:pt x="1177" y="0"/>
                    <a:pt x="9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8"/>
            <p:cNvSpPr/>
            <p:nvPr/>
          </p:nvSpPr>
          <p:spPr>
            <a:xfrm>
              <a:off x="2139332" y="3134444"/>
              <a:ext cx="44513" cy="57040"/>
            </a:xfrm>
            <a:custGeom>
              <a:rect b="b" l="l" r="r" t="t"/>
              <a:pathLst>
                <a:path extrusionOk="0" h="1662" w="1297">
                  <a:moveTo>
                    <a:pt x="555" y="0"/>
                  </a:moveTo>
                  <a:cubicBezTo>
                    <a:pt x="367" y="0"/>
                    <a:pt x="195" y="146"/>
                    <a:pt x="102" y="431"/>
                  </a:cubicBezTo>
                  <a:cubicBezTo>
                    <a:pt x="0" y="781"/>
                    <a:pt x="57" y="1323"/>
                    <a:pt x="373" y="1548"/>
                  </a:cubicBezTo>
                  <a:lnTo>
                    <a:pt x="407" y="1571"/>
                  </a:lnTo>
                  <a:cubicBezTo>
                    <a:pt x="502" y="1634"/>
                    <a:pt x="590" y="1662"/>
                    <a:pt x="668" y="1662"/>
                  </a:cubicBezTo>
                  <a:cubicBezTo>
                    <a:pt x="1138" y="1662"/>
                    <a:pt x="1296" y="673"/>
                    <a:pt x="1016" y="296"/>
                  </a:cubicBezTo>
                  <a:cubicBezTo>
                    <a:pt x="874" y="98"/>
                    <a:pt x="709" y="0"/>
                    <a:pt x="555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8"/>
            <p:cNvSpPr/>
            <p:nvPr/>
          </p:nvSpPr>
          <p:spPr>
            <a:xfrm>
              <a:off x="2277196" y="3328352"/>
              <a:ext cx="62394" cy="48391"/>
            </a:xfrm>
            <a:custGeom>
              <a:rect b="b" l="l" r="r" t="t"/>
              <a:pathLst>
                <a:path extrusionOk="0" h="1410" w="1818">
                  <a:moveTo>
                    <a:pt x="1354" y="1"/>
                  </a:moveTo>
                  <a:cubicBezTo>
                    <a:pt x="998" y="1"/>
                    <a:pt x="522" y="251"/>
                    <a:pt x="362" y="446"/>
                  </a:cubicBezTo>
                  <a:cubicBezTo>
                    <a:pt x="215" y="638"/>
                    <a:pt x="1" y="1055"/>
                    <a:pt x="181" y="1281"/>
                  </a:cubicBezTo>
                  <a:cubicBezTo>
                    <a:pt x="239" y="1358"/>
                    <a:pt x="345" y="1410"/>
                    <a:pt x="508" y="1410"/>
                  </a:cubicBezTo>
                  <a:cubicBezTo>
                    <a:pt x="536" y="1410"/>
                    <a:pt x="567" y="1408"/>
                    <a:pt x="599" y="1405"/>
                  </a:cubicBezTo>
                  <a:cubicBezTo>
                    <a:pt x="1050" y="1371"/>
                    <a:pt x="1817" y="897"/>
                    <a:pt x="1772" y="367"/>
                  </a:cubicBezTo>
                  <a:cubicBezTo>
                    <a:pt x="1751" y="98"/>
                    <a:pt x="1576" y="1"/>
                    <a:pt x="135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8"/>
            <p:cNvSpPr/>
            <p:nvPr/>
          </p:nvSpPr>
          <p:spPr>
            <a:xfrm>
              <a:off x="2333755" y="3345923"/>
              <a:ext cx="72038" cy="38782"/>
            </a:xfrm>
            <a:custGeom>
              <a:rect b="b" l="l" r="r" t="t"/>
              <a:pathLst>
                <a:path extrusionOk="0" h="1130" w="2099">
                  <a:moveTo>
                    <a:pt x="1502" y="0"/>
                  </a:moveTo>
                  <a:cubicBezTo>
                    <a:pt x="1059" y="0"/>
                    <a:pt x="491" y="240"/>
                    <a:pt x="327" y="453"/>
                  </a:cubicBezTo>
                  <a:cubicBezTo>
                    <a:pt x="0" y="859"/>
                    <a:pt x="406" y="1096"/>
                    <a:pt x="801" y="1130"/>
                  </a:cubicBezTo>
                  <a:cubicBezTo>
                    <a:pt x="1129" y="1119"/>
                    <a:pt x="1444" y="1028"/>
                    <a:pt x="1727" y="859"/>
                  </a:cubicBezTo>
                  <a:cubicBezTo>
                    <a:pt x="1896" y="746"/>
                    <a:pt x="2099" y="521"/>
                    <a:pt x="2043" y="306"/>
                  </a:cubicBezTo>
                  <a:cubicBezTo>
                    <a:pt x="1980" y="84"/>
                    <a:pt x="1763" y="0"/>
                    <a:pt x="150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8"/>
            <p:cNvSpPr/>
            <p:nvPr/>
          </p:nvSpPr>
          <p:spPr>
            <a:xfrm>
              <a:off x="2028170" y="3096966"/>
              <a:ext cx="82608" cy="37615"/>
            </a:xfrm>
            <a:custGeom>
              <a:rect b="b" l="l" r="r" t="t"/>
              <a:pathLst>
                <a:path extrusionOk="0" h="1096" w="2407">
                  <a:moveTo>
                    <a:pt x="1711" y="1"/>
                  </a:moveTo>
                  <a:cubicBezTo>
                    <a:pt x="1455" y="1"/>
                    <a:pt x="1182" y="63"/>
                    <a:pt x="1028" y="124"/>
                  </a:cubicBezTo>
                  <a:cubicBezTo>
                    <a:pt x="768" y="237"/>
                    <a:pt x="1" y="654"/>
                    <a:pt x="497" y="970"/>
                  </a:cubicBezTo>
                  <a:cubicBezTo>
                    <a:pt x="619" y="1053"/>
                    <a:pt x="851" y="1096"/>
                    <a:pt x="1109" y="1096"/>
                  </a:cubicBezTo>
                  <a:cubicBezTo>
                    <a:pt x="1377" y="1096"/>
                    <a:pt x="1673" y="1051"/>
                    <a:pt x="1908" y="959"/>
                  </a:cubicBezTo>
                  <a:cubicBezTo>
                    <a:pt x="2111" y="869"/>
                    <a:pt x="2269" y="745"/>
                    <a:pt x="2314" y="564"/>
                  </a:cubicBezTo>
                  <a:cubicBezTo>
                    <a:pt x="2407" y="127"/>
                    <a:pt x="2076" y="1"/>
                    <a:pt x="171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8"/>
            <p:cNvSpPr/>
            <p:nvPr/>
          </p:nvSpPr>
          <p:spPr>
            <a:xfrm>
              <a:off x="2205570" y="3359034"/>
              <a:ext cx="70493" cy="33222"/>
            </a:xfrm>
            <a:custGeom>
              <a:rect b="b" l="l" r="r" t="t"/>
              <a:pathLst>
                <a:path extrusionOk="0" h="968" w="2054">
                  <a:moveTo>
                    <a:pt x="1181" y="1"/>
                  </a:moveTo>
                  <a:cubicBezTo>
                    <a:pt x="997" y="1"/>
                    <a:pt x="820" y="33"/>
                    <a:pt x="643" y="82"/>
                  </a:cubicBezTo>
                  <a:cubicBezTo>
                    <a:pt x="350" y="184"/>
                    <a:pt x="0" y="443"/>
                    <a:pt x="260" y="759"/>
                  </a:cubicBezTo>
                  <a:cubicBezTo>
                    <a:pt x="395" y="921"/>
                    <a:pt x="642" y="967"/>
                    <a:pt x="885" y="967"/>
                  </a:cubicBezTo>
                  <a:cubicBezTo>
                    <a:pt x="1066" y="967"/>
                    <a:pt x="1246" y="941"/>
                    <a:pt x="1377" y="917"/>
                  </a:cubicBezTo>
                  <a:cubicBezTo>
                    <a:pt x="1580" y="895"/>
                    <a:pt x="1806" y="883"/>
                    <a:pt x="1873" y="691"/>
                  </a:cubicBezTo>
                  <a:cubicBezTo>
                    <a:pt x="2054" y="285"/>
                    <a:pt x="1602" y="3"/>
                    <a:pt x="1264" y="3"/>
                  </a:cubicBezTo>
                  <a:cubicBezTo>
                    <a:pt x="1236" y="2"/>
                    <a:pt x="1209" y="1"/>
                    <a:pt x="118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8"/>
            <p:cNvSpPr/>
            <p:nvPr/>
          </p:nvSpPr>
          <p:spPr>
            <a:xfrm>
              <a:off x="2355823" y="3382714"/>
              <a:ext cx="69223" cy="46469"/>
            </a:xfrm>
            <a:custGeom>
              <a:rect b="b" l="l" r="r" t="t"/>
              <a:pathLst>
                <a:path extrusionOk="0" h="1354" w="2017">
                  <a:moveTo>
                    <a:pt x="1526" y="0"/>
                  </a:moveTo>
                  <a:cubicBezTo>
                    <a:pt x="1322" y="0"/>
                    <a:pt x="1081" y="65"/>
                    <a:pt x="914" y="137"/>
                  </a:cubicBezTo>
                  <a:cubicBezTo>
                    <a:pt x="644" y="250"/>
                    <a:pt x="0" y="791"/>
                    <a:pt x="215" y="1141"/>
                  </a:cubicBezTo>
                  <a:cubicBezTo>
                    <a:pt x="260" y="1209"/>
                    <a:pt x="316" y="1254"/>
                    <a:pt x="395" y="1288"/>
                  </a:cubicBezTo>
                  <a:cubicBezTo>
                    <a:pt x="486" y="1333"/>
                    <a:pt x="585" y="1353"/>
                    <a:pt x="687" y="1353"/>
                  </a:cubicBezTo>
                  <a:cubicBezTo>
                    <a:pt x="1171" y="1353"/>
                    <a:pt x="1734" y="902"/>
                    <a:pt x="1873" y="521"/>
                  </a:cubicBezTo>
                  <a:cubicBezTo>
                    <a:pt x="2017" y="123"/>
                    <a:pt x="1806" y="0"/>
                    <a:pt x="152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8"/>
            <p:cNvSpPr/>
            <p:nvPr/>
          </p:nvSpPr>
          <p:spPr>
            <a:xfrm>
              <a:off x="2217101" y="3289536"/>
              <a:ext cx="85731" cy="43930"/>
            </a:xfrm>
            <a:custGeom>
              <a:rect b="b" l="l" r="r" t="t"/>
              <a:pathLst>
                <a:path extrusionOk="0" h="1280" w="2498">
                  <a:moveTo>
                    <a:pt x="1029" y="0"/>
                  </a:moveTo>
                  <a:cubicBezTo>
                    <a:pt x="807" y="0"/>
                    <a:pt x="600" y="74"/>
                    <a:pt x="443" y="257"/>
                  </a:cubicBezTo>
                  <a:cubicBezTo>
                    <a:pt x="1" y="751"/>
                    <a:pt x="1199" y="1280"/>
                    <a:pt x="1906" y="1280"/>
                  </a:cubicBezTo>
                  <a:cubicBezTo>
                    <a:pt x="2265" y="1280"/>
                    <a:pt x="2498" y="1144"/>
                    <a:pt x="2327" y="798"/>
                  </a:cubicBezTo>
                  <a:cubicBezTo>
                    <a:pt x="2158" y="494"/>
                    <a:pt x="1887" y="257"/>
                    <a:pt x="1571" y="121"/>
                  </a:cubicBezTo>
                  <a:cubicBezTo>
                    <a:pt x="1392" y="46"/>
                    <a:pt x="1206" y="0"/>
                    <a:pt x="1029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8"/>
            <p:cNvSpPr/>
            <p:nvPr/>
          </p:nvSpPr>
          <p:spPr>
            <a:xfrm>
              <a:off x="2180001" y="3176554"/>
              <a:ext cx="57177" cy="59408"/>
            </a:xfrm>
            <a:custGeom>
              <a:rect b="b" l="l" r="r" t="t"/>
              <a:pathLst>
                <a:path extrusionOk="0" h="1731" w="1666">
                  <a:moveTo>
                    <a:pt x="701" y="1"/>
                  </a:moveTo>
                  <a:cubicBezTo>
                    <a:pt x="360" y="1"/>
                    <a:pt x="66" y="269"/>
                    <a:pt x="45" y="626"/>
                  </a:cubicBezTo>
                  <a:cubicBezTo>
                    <a:pt x="0" y="1010"/>
                    <a:pt x="203" y="1642"/>
                    <a:pt x="531" y="1721"/>
                  </a:cubicBezTo>
                  <a:cubicBezTo>
                    <a:pt x="555" y="1727"/>
                    <a:pt x="580" y="1730"/>
                    <a:pt x="605" y="1730"/>
                  </a:cubicBezTo>
                  <a:cubicBezTo>
                    <a:pt x="1164" y="1730"/>
                    <a:pt x="1665" y="81"/>
                    <a:pt x="779" y="5"/>
                  </a:cubicBezTo>
                  <a:cubicBezTo>
                    <a:pt x="753" y="2"/>
                    <a:pt x="726" y="1"/>
                    <a:pt x="70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8"/>
            <p:cNvSpPr/>
            <p:nvPr/>
          </p:nvSpPr>
          <p:spPr>
            <a:xfrm>
              <a:off x="2431876" y="3388171"/>
              <a:ext cx="75779" cy="50588"/>
            </a:xfrm>
            <a:custGeom>
              <a:rect b="b" l="l" r="r" t="t"/>
              <a:pathLst>
                <a:path extrusionOk="0" h="1474" w="2208">
                  <a:moveTo>
                    <a:pt x="1856" y="0"/>
                  </a:moveTo>
                  <a:cubicBezTo>
                    <a:pt x="1246" y="0"/>
                    <a:pt x="0" y="983"/>
                    <a:pt x="639" y="1400"/>
                  </a:cubicBezTo>
                  <a:cubicBezTo>
                    <a:pt x="721" y="1451"/>
                    <a:pt x="820" y="1473"/>
                    <a:pt x="925" y="1473"/>
                  </a:cubicBezTo>
                  <a:cubicBezTo>
                    <a:pt x="1212" y="1473"/>
                    <a:pt x="1546" y="1308"/>
                    <a:pt x="1711" y="1118"/>
                  </a:cubicBezTo>
                  <a:cubicBezTo>
                    <a:pt x="1892" y="914"/>
                    <a:pt x="2208" y="553"/>
                    <a:pt x="2163" y="249"/>
                  </a:cubicBezTo>
                  <a:cubicBezTo>
                    <a:pt x="2141" y="73"/>
                    <a:pt x="2022" y="0"/>
                    <a:pt x="185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8"/>
            <p:cNvSpPr/>
            <p:nvPr/>
          </p:nvSpPr>
          <p:spPr>
            <a:xfrm>
              <a:off x="2277573" y="3262903"/>
              <a:ext cx="80583" cy="41321"/>
            </a:xfrm>
            <a:custGeom>
              <a:rect b="b" l="l" r="r" t="t"/>
              <a:pathLst>
                <a:path extrusionOk="0" h="1204" w="2348">
                  <a:moveTo>
                    <a:pt x="1540" y="0"/>
                  </a:moveTo>
                  <a:cubicBezTo>
                    <a:pt x="1364" y="0"/>
                    <a:pt x="1176" y="48"/>
                    <a:pt x="1016" y="96"/>
                  </a:cubicBezTo>
                  <a:cubicBezTo>
                    <a:pt x="644" y="186"/>
                    <a:pt x="1" y="446"/>
                    <a:pt x="362" y="920"/>
                  </a:cubicBezTo>
                  <a:cubicBezTo>
                    <a:pt x="527" y="1130"/>
                    <a:pt x="765" y="1203"/>
                    <a:pt x="1015" y="1203"/>
                  </a:cubicBezTo>
                  <a:cubicBezTo>
                    <a:pt x="1209" y="1203"/>
                    <a:pt x="1410" y="1159"/>
                    <a:pt x="1592" y="1100"/>
                  </a:cubicBezTo>
                  <a:cubicBezTo>
                    <a:pt x="1671" y="1078"/>
                    <a:pt x="1739" y="1044"/>
                    <a:pt x="1795" y="1021"/>
                  </a:cubicBezTo>
                  <a:cubicBezTo>
                    <a:pt x="2303" y="784"/>
                    <a:pt x="2348" y="209"/>
                    <a:pt x="1750" y="28"/>
                  </a:cubicBezTo>
                  <a:cubicBezTo>
                    <a:pt x="1684" y="8"/>
                    <a:pt x="1613" y="0"/>
                    <a:pt x="154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8"/>
            <p:cNvSpPr/>
            <p:nvPr/>
          </p:nvSpPr>
          <p:spPr>
            <a:xfrm>
              <a:off x="2297479" y="3379248"/>
              <a:ext cx="57726" cy="47911"/>
            </a:xfrm>
            <a:custGeom>
              <a:rect b="b" l="l" r="r" t="t"/>
              <a:pathLst>
                <a:path extrusionOk="0" h="1396" w="1682">
                  <a:moveTo>
                    <a:pt x="561" y="0"/>
                  </a:moveTo>
                  <a:cubicBezTo>
                    <a:pt x="1" y="0"/>
                    <a:pt x="182" y="928"/>
                    <a:pt x="594" y="1242"/>
                  </a:cubicBezTo>
                  <a:cubicBezTo>
                    <a:pt x="733" y="1340"/>
                    <a:pt x="921" y="1395"/>
                    <a:pt x="1097" y="1395"/>
                  </a:cubicBezTo>
                  <a:cubicBezTo>
                    <a:pt x="1407" y="1395"/>
                    <a:pt x="1681" y="1224"/>
                    <a:pt x="1587" y="813"/>
                  </a:cubicBezTo>
                  <a:cubicBezTo>
                    <a:pt x="1542" y="588"/>
                    <a:pt x="1193" y="204"/>
                    <a:pt x="865" y="69"/>
                  </a:cubicBezTo>
                  <a:cubicBezTo>
                    <a:pt x="746" y="21"/>
                    <a:pt x="645" y="0"/>
                    <a:pt x="56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8"/>
            <p:cNvSpPr/>
            <p:nvPr/>
          </p:nvSpPr>
          <p:spPr>
            <a:xfrm>
              <a:off x="2089671" y="3296434"/>
              <a:ext cx="64419" cy="44616"/>
            </a:xfrm>
            <a:custGeom>
              <a:rect b="b" l="l" r="r" t="t"/>
              <a:pathLst>
                <a:path extrusionOk="0" h="1300" w="1877">
                  <a:moveTo>
                    <a:pt x="1198" y="0"/>
                  </a:moveTo>
                  <a:cubicBezTo>
                    <a:pt x="1091" y="0"/>
                    <a:pt x="976" y="20"/>
                    <a:pt x="861" y="56"/>
                  </a:cubicBezTo>
                  <a:cubicBezTo>
                    <a:pt x="500" y="168"/>
                    <a:pt x="138" y="428"/>
                    <a:pt x="82" y="687"/>
                  </a:cubicBezTo>
                  <a:cubicBezTo>
                    <a:pt x="0" y="1095"/>
                    <a:pt x="392" y="1300"/>
                    <a:pt x="755" y="1300"/>
                  </a:cubicBezTo>
                  <a:cubicBezTo>
                    <a:pt x="843" y="1300"/>
                    <a:pt x="930" y="1287"/>
                    <a:pt x="1007" y="1263"/>
                  </a:cubicBezTo>
                  <a:cubicBezTo>
                    <a:pt x="1335" y="1161"/>
                    <a:pt x="1876" y="507"/>
                    <a:pt x="1594" y="157"/>
                  </a:cubicBezTo>
                  <a:cubicBezTo>
                    <a:pt x="1505" y="47"/>
                    <a:pt x="1362" y="0"/>
                    <a:pt x="119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8"/>
            <p:cNvSpPr/>
            <p:nvPr/>
          </p:nvSpPr>
          <p:spPr>
            <a:xfrm>
              <a:off x="2104463" y="3193577"/>
              <a:ext cx="72450" cy="35212"/>
            </a:xfrm>
            <a:custGeom>
              <a:rect b="b" l="l" r="r" t="t"/>
              <a:pathLst>
                <a:path extrusionOk="0" h="1026" w="2111">
                  <a:moveTo>
                    <a:pt x="1280" y="0"/>
                  </a:moveTo>
                  <a:cubicBezTo>
                    <a:pt x="1246" y="0"/>
                    <a:pt x="1211" y="2"/>
                    <a:pt x="1174" y="6"/>
                  </a:cubicBezTo>
                  <a:cubicBezTo>
                    <a:pt x="1028" y="17"/>
                    <a:pt x="870" y="51"/>
                    <a:pt x="723" y="96"/>
                  </a:cubicBezTo>
                  <a:cubicBezTo>
                    <a:pt x="373" y="198"/>
                    <a:pt x="1" y="389"/>
                    <a:pt x="46" y="705"/>
                  </a:cubicBezTo>
                  <a:cubicBezTo>
                    <a:pt x="80" y="946"/>
                    <a:pt x="382" y="1026"/>
                    <a:pt x="710" y="1026"/>
                  </a:cubicBezTo>
                  <a:cubicBezTo>
                    <a:pt x="1044" y="1026"/>
                    <a:pt x="1405" y="943"/>
                    <a:pt x="1536" y="863"/>
                  </a:cubicBezTo>
                  <a:cubicBezTo>
                    <a:pt x="2110" y="512"/>
                    <a:pt x="1852" y="0"/>
                    <a:pt x="128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8"/>
            <p:cNvSpPr/>
            <p:nvPr/>
          </p:nvSpPr>
          <p:spPr>
            <a:xfrm>
              <a:off x="2407715" y="3408695"/>
              <a:ext cx="45405" cy="57211"/>
            </a:xfrm>
            <a:custGeom>
              <a:rect b="b" l="l" r="r" t="t"/>
              <a:pathLst>
                <a:path extrusionOk="0" h="1667" w="1323">
                  <a:moveTo>
                    <a:pt x="603" y="1"/>
                  </a:moveTo>
                  <a:cubicBezTo>
                    <a:pt x="510" y="1"/>
                    <a:pt x="409" y="41"/>
                    <a:pt x="305" y="136"/>
                  </a:cubicBezTo>
                  <a:lnTo>
                    <a:pt x="282" y="158"/>
                  </a:lnTo>
                  <a:cubicBezTo>
                    <a:pt x="0" y="441"/>
                    <a:pt x="23" y="971"/>
                    <a:pt x="181" y="1298"/>
                  </a:cubicBezTo>
                  <a:cubicBezTo>
                    <a:pt x="304" y="1545"/>
                    <a:pt x="472" y="1666"/>
                    <a:pt x="642" y="1666"/>
                  </a:cubicBezTo>
                  <a:cubicBezTo>
                    <a:pt x="814" y="1666"/>
                    <a:pt x="987" y="1542"/>
                    <a:pt x="1118" y="1298"/>
                  </a:cubicBezTo>
                  <a:cubicBezTo>
                    <a:pt x="1322" y="907"/>
                    <a:pt x="1043" y="1"/>
                    <a:pt x="60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8"/>
            <p:cNvSpPr/>
            <p:nvPr/>
          </p:nvSpPr>
          <p:spPr>
            <a:xfrm>
              <a:off x="2157522" y="3321179"/>
              <a:ext cx="85972" cy="35830"/>
            </a:xfrm>
            <a:custGeom>
              <a:rect b="b" l="l" r="r" t="t"/>
              <a:pathLst>
                <a:path extrusionOk="0" h="1044" w="2505">
                  <a:moveTo>
                    <a:pt x="1419" y="1"/>
                  </a:moveTo>
                  <a:cubicBezTo>
                    <a:pt x="1025" y="1"/>
                    <a:pt x="613" y="101"/>
                    <a:pt x="441" y="249"/>
                  </a:cubicBezTo>
                  <a:cubicBezTo>
                    <a:pt x="1" y="632"/>
                    <a:pt x="825" y="937"/>
                    <a:pt x="1107" y="1005"/>
                  </a:cubicBezTo>
                  <a:cubicBezTo>
                    <a:pt x="1207" y="1028"/>
                    <a:pt x="1351" y="1044"/>
                    <a:pt x="1506" y="1044"/>
                  </a:cubicBezTo>
                  <a:cubicBezTo>
                    <a:pt x="1960" y="1044"/>
                    <a:pt x="2505" y="903"/>
                    <a:pt x="2303" y="373"/>
                  </a:cubicBezTo>
                  <a:cubicBezTo>
                    <a:pt x="2246" y="203"/>
                    <a:pt x="2066" y="102"/>
                    <a:pt x="1840" y="45"/>
                  </a:cubicBezTo>
                  <a:cubicBezTo>
                    <a:pt x="1711" y="15"/>
                    <a:pt x="1566" y="1"/>
                    <a:pt x="141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8"/>
            <p:cNvSpPr/>
            <p:nvPr/>
          </p:nvSpPr>
          <p:spPr>
            <a:xfrm>
              <a:off x="2109131" y="3238502"/>
              <a:ext cx="65483" cy="53917"/>
            </a:xfrm>
            <a:custGeom>
              <a:rect b="b" l="l" r="r" t="t"/>
              <a:pathLst>
                <a:path extrusionOk="0" h="1571" w="1908">
                  <a:moveTo>
                    <a:pt x="1447" y="1"/>
                  </a:moveTo>
                  <a:cubicBezTo>
                    <a:pt x="1122" y="1"/>
                    <a:pt x="664" y="351"/>
                    <a:pt x="531" y="547"/>
                  </a:cubicBezTo>
                  <a:cubicBezTo>
                    <a:pt x="296" y="867"/>
                    <a:pt x="1" y="1570"/>
                    <a:pt x="579" y="1570"/>
                  </a:cubicBezTo>
                  <a:cubicBezTo>
                    <a:pt x="612" y="1570"/>
                    <a:pt x="649" y="1568"/>
                    <a:pt x="689" y="1563"/>
                  </a:cubicBezTo>
                  <a:cubicBezTo>
                    <a:pt x="1185" y="1495"/>
                    <a:pt x="1907" y="863"/>
                    <a:pt x="1772" y="299"/>
                  </a:cubicBezTo>
                  <a:cubicBezTo>
                    <a:pt x="1761" y="209"/>
                    <a:pt x="1727" y="141"/>
                    <a:pt x="1670" y="85"/>
                  </a:cubicBezTo>
                  <a:cubicBezTo>
                    <a:pt x="1611" y="25"/>
                    <a:pt x="1534" y="1"/>
                    <a:pt x="144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8"/>
            <p:cNvSpPr/>
            <p:nvPr/>
          </p:nvSpPr>
          <p:spPr>
            <a:xfrm>
              <a:off x="2152889" y="3268497"/>
              <a:ext cx="60369" cy="58344"/>
            </a:xfrm>
            <a:custGeom>
              <a:rect b="b" l="l" r="r" t="t"/>
              <a:pathLst>
                <a:path extrusionOk="0" h="1700" w="1759">
                  <a:moveTo>
                    <a:pt x="531" y="0"/>
                  </a:moveTo>
                  <a:cubicBezTo>
                    <a:pt x="492" y="0"/>
                    <a:pt x="454" y="8"/>
                    <a:pt x="418" y="23"/>
                  </a:cubicBezTo>
                  <a:cubicBezTo>
                    <a:pt x="91" y="159"/>
                    <a:pt x="0" y="813"/>
                    <a:pt x="102" y="1185"/>
                  </a:cubicBezTo>
                  <a:cubicBezTo>
                    <a:pt x="167" y="1493"/>
                    <a:pt x="439" y="1700"/>
                    <a:pt x="735" y="1700"/>
                  </a:cubicBezTo>
                  <a:cubicBezTo>
                    <a:pt x="798" y="1700"/>
                    <a:pt x="862" y="1691"/>
                    <a:pt x="926" y="1671"/>
                  </a:cubicBezTo>
                  <a:cubicBezTo>
                    <a:pt x="1758" y="1470"/>
                    <a:pt x="1075" y="0"/>
                    <a:pt x="531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8"/>
            <p:cNvSpPr/>
            <p:nvPr/>
          </p:nvSpPr>
          <p:spPr>
            <a:xfrm>
              <a:off x="2162361" y="3246224"/>
              <a:ext cx="76637" cy="45852"/>
            </a:xfrm>
            <a:custGeom>
              <a:rect b="b" l="l" r="r" t="t"/>
              <a:pathLst>
                <a:path extrusionOk="0" h="1336" w="2233">
                  <a:moveTo>
                    <a:pt x="938" y="1"/>
                  </a:moveTo>
                  <a:cubicBezTo>
                    <a:pt x="785" y="1"/>
                    <a:pt x="642" y="38"/>
                    <a:pt x="537" y="131"/>
                  </a:cubicBezTo>
                  <a:cubicBezTo>
                    <a:pt x="0" y="608"/>
                    <a:pt x="1201" y="1335"/>
                    <a:pt x="1850" y="1335"/>
                  </a:cubicBezTo>
                  <a:cubicBezTo>
                    <a:pt x="2074" y="1335"/>
                    <a:pt x="2232" y="1248"/>
                    <a:pt x="2229" y="1033"/>
                  </a:cubicBezTo>
                  <a:cubicBezTo>
                    <a:pt x="2218" y="729"/>
                    <a:pt x="1857" y="424"/>
                    <a:pt x="1643" y="243"/>
                  </a:cubicBezTo>
                  <a:cubicBezTo>
                    <a:pt x="1480" y="109"/>
                    <a:pt x="1196" y="1"/>
                    <a:pt x="93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8"/>
            <p:cNvSpPr/>
            <p:nvPr/>
          </p:nvSpPr>
          <p:spPr>
            <a:xfrm>
              <a:off x="1835703" y="3342835"/>
              <a:ext cx="21107" cy="17640"/>
            </a:xfrm>
            <a:custGeom>
              <a:rect b="b" l="l" r="r" t="t"/>
              <a:pathLst>
                <a:path extrusionOk="0" h="514" w="615">
                  <a:moveTo>
                    <a:pt x="339" y="0"/>
                  </a:moveTo>
                  <a:cubicBezTo>
                    <a:pt x="331" y="0"/>
                    <a:pt x="324" y="1"/>
                    <a:pt x="317" y="1"/>
                  </a:cubicBezTo>
                  <a:cubicBezTo>
                    <a:pt x="91" y="12"/>
                    <a:pt x="1" y="306"/>
                    <a:pt x="170" y="453"/>
                  </a:cubicBezTo>
                  <a:cubicBezTo>
                    <a:pt x="222" y="495"/>
                    <a:pt x="281" y="514"/>
                    <a:pt x="339" y="514"/>
                  </a:cubicBezTo>
                  <a:cubicBezTo>
                    <a:pt x="482" y="514"/>
                    <a:pt x="615" y="399"/>
                    <a:pt x="599" y="238"/>
                  </a:cubicBezTo>
                  <a:cubicBezTo>
                    <a:pt x="588" y="99"/>
                    <a:pt x="476" y="0"/>
                    <a:pt x="33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8"/>
            <p:cNvSpPr/>
            <p:nvPr/>
          </p:nvSpPr>
          <p:spPr>
            <a:xfrm>
              <a:off x="1841126" y="3409827"/>
              <a:ext cx="20935" cy="17881"/>
            </a:xfrm>
            <a:custGeom>
              <a:rect b="b" l="l" r="r" t="t"/>
              <a:pathLst>
                <a:path extrusionOk="0" h="521" w="610">
                  <a:moveTo>
                    <a:pt x="337" y="1"/>
                  </a:moveTo>
                  <a:cubicBezTo>
                    <a:pt x="330" y="1"/>
                    <a:pt x="323" y="1"/>
                    <a:pt x="317" y="1"/>
                  </a:cubicBezTo>
                  <a:cubicBezTo>
                    <a:pt x="1" y="58"/>
                    <a:pt x="34" y="520"/>
                    <a:pt x="362" y="520"/>
                  </a:cubicBezTo>
                  <a:cubicBezTo>
                    <a:pt x="497" y="509"/>
                    <a:pt x="610" y="385"/>
                    <a:pt x="599" y="238"/>
                  </a:cubicBezTo>
                  <a:cubicBezTo>
                    <a:pt x="588" y="109"/>
                    <a:pt x="475" y="1"/>
                    <a:pt x="337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8"/>
            <p:cNvSpPr/>
            <p:nvPr/>
          </p:nvSpPr>
          <p:spPr>
            <a:xfrm>
              <a:off x="1871739" y="3373826"/>
              <a:ext cx="21210" cy="17640"/>
            </a:xfrm>
            <a:custGeom>
              <a:rect b="b" l="l" r="r" t="t"/>
              <a:pathLst>
                <a:path extrusionOk="0" h="514" w="618">
                  <a:moveTo>
                    <a:pt x="348" y="0"/>
                  </a:moveTo>
                  <a:cubicBezTo>
                    <a:pt x="341" y="0"/>
                    <a:pt x="334" y="0"/>
                    <a:pt x="327" y="1"/>
                  </a:cubicBezTo>
                  <a:cubicBezTo>
                    <a:pt x="90" y="24"/>
                    <a:pt x="0" y="306"/>
                    <a:pt x="181" y="452"/>
                  </a:cubicBezTo>
                  <a:cubicBezTo>
                    <a:pt x="233" y="495"/>
                    <a:pt x="291" y="513"/>
                    <a:pt x="348" y="513"/>
                  </a:cubicBezTo>
                  <a:cubicBezTo>
                    <a:pt x="488" y="513"/>
                    <a:pt x="617" y="399"/>
                    <a:pt x="609" y="238"/>
                  </a:cubicBezTo>
                  <a:cubicBezTo>
                    <a:pt x="599" y="99"/>
                    <a:pt x="476" y="0"/>
                    <a:pt x="348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8"/>
            <p:cNvSpPr/>
            <p:nvPr/>
          </p:nvSpPr>
          <p:spPr>
            <a:xfrm>
              <a:off x="1896106" y="3507056"/>
              <a:ext cx="18670" cy="17640"/>
            </a:xfrm>
            <a:custGeom>
              <a:rect b="b" l="l" r="r" t="t"/>
              <a:pathLst>
                <a:path extrusionOk="0" h="514" w="544">
                  <a:moveTo>
                    <a:pt x="274" y="0"/>
                  </a:moveTo>
                  <a:cubicBezTo>
                    <a:pt x="138" y="0"/>
                    <a:pt x="0" y="94"/>
                    <a:pt x="12" y="272"/>
                  </a:cubicBezTo>
                  <a:cubicBezTo>
                    <a:pt x="23" y="436"/>
                    <a:pt x="144" y="514"/>
                    <a:pt x="266" y="514"/>
                  </a:cubicBezTo>
                  <a:cubicBezTo>
                    <a:pt x="404" y="514"/>
                    <a:pt x="543" y="417"/>
                    <a:pt x="531" y="238"/>
                  </a:cubicBezTo>
                  <a:cubicBezTo>
                    <a:pt x="521" y="77"/>
                    <a:pt x="398" y="0"/>
                    <a:pt x="274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8"/>
            <p:cNvSpPr/>
            <p:nvPr/>
          </p:nvSpPr>
          <p:spPr>
            <a:xfrm>
              <a:off x="2119976" y="3523289"/>
              <a:ext cx="21107" cy="18052"/>
            </a:xfrm>
            <a:custGeom>
              <a:rect b="b" l="l" r="r" t="t"/>
              <a:pathLst>
                <a:path extrusionOk="0" h="526" w="615">
                  <a:moveTo>
                    <a:pt x="336" y="1"/>
                  </a:moveTo>
                  <a:cubicBezTo>
                    <a:pt x="330" y="1"/>
                    <a:pt x="323" y="1"/>
                    <a:pt x="316" y="2"/>
                  </a:cubicBezTo>
                  <a:cubicBezTo>
                    <a:pt x="90" y="24"/>
                    <a:pt x="0" y="318"/>
                    <a:pt x="169" y="464"/>
                  </a:cubicBezTo>
                  <a:cubicBezTo>
                    <a:pt x="221" y="506"/>
                    <a:pt x="280" y="525"/>
                    <a:pt x="338" y="525"/>
                  </a:cubicBezTo>
                  <a:cubicBezTo>
                    <a:pt x="481" y="525"/>
                    <a:pt x="614" y="408"/>
                    <a:pt x="598" y="239"/>
                  </a:cubicBezTo>
                  <a:cubicBezTo>
                    <a:pt x="588" y="109"/>
                    <a:pt x="474" y="1"/>
                    <a:pt x="336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8"/>
            <p:cNvSpPr/>
            <p:nvPr/>
          </p:nvSpPr>
          <p:spPr>
            <a:xfrm>
              <a:off x="2353352" y="3640629"/>
              <a:ext cx="21862" cy="17915"/>
            </a:xfrm>
            <a:custGeom>
              <a:rect b="b" l="l" r="r" t="t"/>
              <a:pathLst>
                <a:path extrusionOk="0" h="522" w="637">
                  <a:moveTo>
                    <a:pt x="364" y="1"/>
                  </a:moveTo>
                  <a:cubicBezTo>
                    <a:pt x="357" y="1"/>
                    <a:pt x="350" y="1"/>
                    <a:pt x="343" y="2"/>
                  </a:cubicBezTo>
                  <a:cubicBezTo>
                    <a:pt x="1" y="24"/>
                    <a:pt x="37" y="522"/>
                    <a:pt x="356" y="522"/>
                  </a:cubicBezTo>
                  <a:cubicBezTo>
                    <a:pt x="363" y="522"/>
                    <a:pt x="370" y="521"/>
                    <a:pt x="377" y="521"/>
                  </a:cubicBezTo>
                  <a:cubicBezTo>
                    <a:pt x="524" y="510"/>
                    <a:pt x="637" y="374"/>
                    <a:pt x="614" y="239"/>
                  </a:cubicBezTo>
                  <a:cubicBezTo>
                    <a:pt x="603" y="99"/>
                    <a:pt x="491" y="1"/>
                    <a:pt x="364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8"/>
            <p:cNvSpPr/>
            <p:nvPr/>
          </p:nvSpPr>
          <p:spPr>
            <a:xfrm>
              <a:off x="2384102" y="3592993"/>
              <a:ext cx="21107" cy="18052"/>
            </a:xfrm>
            <a:custGeom>
              <a:rect b="b" l="l" r="r" t="t"/>
              <a:pathLst>
                <a:path extrusionOk="0" h="526" w="615">
                  <a:moveTo>
                    <a:pt x="338" y="1"/>
                  </a:moveTo>
                  <a:cubicBezTo>
                    <a:pt x="331" y="1"/>
                    <a:pt x="323" y="1"/>
                    <a:pt x="316" y="2"/>
                  </a:cubicBezTo>
                  <a:cubicBezTo>
                    <a:pt x="90" y="24"/>
                    <a:pt x="0" y="318"/>
                    <a:pt x="181" y="464"/>
                  </a:cubicBezTo>
                  <a:cubicBezTo>
                    <a:pt x="229" y="506"/>
                    <a:pt x="286" y="525"/>
                    <a:pt x="342" y="525"/>
                  </a:cubicBezTo>
                  <a:cubicBezTo>
                    <a:pt x="481" y="525"/>
                    <a:pt x="614" y="408"/>
                    <a:pt x="598" y="239"/>
                  </a:cubicBezTo>
                  <a:cubicBezTo>
                    <a:pt x="587" y="99"/>
                    <a:pt x="475" y="1"/>
                    <a:pt x="338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8"/>
            <p:cNvSpPr/>
            <p:nvPr/>
          </p:nvSpPr>
          <p:spPr>
            <a:xfrm>
              <a:off x="1901941" y="3067520"/>
              <a:ext cx="549189" cy="271506"/>
            </a:xfrm>
            <a:custGeom>
              <a:rect b="b" l="l" r="r" t="t"/>
              <a:pathLst>
                <a:path extrusionOk="0" h="7911" w="16002">
                  <a:moveTo>
                    <a:pt x="7709" y="1"/>
                  </a:moveTo>
                  <a:cubicBezTo>
                    <a:pt x="7195" y="1"/>
                    <a:pt x="6681" y="51"/>
                    <a:pt x="6173" y="158"/>
                  </a:cubicBezTo>
                  <a:cubicBezTo>
                    <a:pt x="5281" y="339"/>
                    <a:pt x="4615" y="1050"/>
                    <a:pt x="3701" y="1208"/>
                  </a:cubicBezTo>
                  <a:cubicBezTo>
                    <a:pt x="2505" y="1411"/>
                    <a:pt x="1490" y="1162"/>
                    <a:pt x="700" y="2189"/>
                  </a:cubicBezTo>
                  <a:cubicBezTo>
                    <a:pt x="643" y="2268"/>
                    <a:pt x="587" y="2336"/>
                    <a:pt x="542" y="2404"/>
                  </a:cubicBezTo>
                  <a:cubicBezTo>
                    <a:pt x="0" y="3273"/>
                    <a:pt x="102" y="4288"/>
                    <a:pt x="587" y="5202"/>
                  </a:cubicBezTo>
                  <a:cubicBezTo>
                    <a:pt x="1208" y="6353"/>
                    <a:pt x="2234" y="7256"/>
                    <a:pt x="3363" y="7910"/>
                  </a:cubicBezTo>
                  <a:cubicBezTo>
                    <a:pt x="3318" y="7798"/>
                    <a:pt x="3273" y="7696"/>
                    <a:pt x="3216" y="7594"/>
                  </a:cubicBezTo>
                  <a:cubicBezTo>
                    <a:pt x="2107" y="5328"/>
                    <a:pt x="3605" y="4206"/>
                    <a:pt x="5506" y="4206"/>
                  </a:cubicBezTo>
                  <a:cubicBezTo>
                    <a:pt x="6256" y="4206"/>
                    <a:pt x="7068" y="4380"/>
                    <a:pt x="7809" y="4728"/>
                  </a:cubicBezTo>
                  <a:cubicBezTo>
                    <a:pt x="8761" y="5199"/>
                    <a:pt x="10224" y="6395"/>
                    <a:pt x="11470" y="6395"/>
                  </a:cubicBezTo>
                  <a:cubicBezTo>
                    <a:pt x="11715" y="6395"/>
                    <a:pt x="11953" y="6348"/>
                    <a:pt x="12176" y="6240"/>
                  </a:cubicBezTo>
                  <a:cubicBezTo>
                    <a:pt x="13237" y="5721"/>
                    <a:pt x="13237" y="4412"/>
                    <a:pt x="14399" y="3882"/>
                  </a:cubicBezTo>
                  <a:cubicBezTo>
                    <a:pt x="14818" y="3691"/>
                    <a:pt x="15277" y="3589"/>
                    <a:pt x="15743" y="3589"/>
                  </a:cubicBezTo>
                  <a:cubicBezTo>
                    <a:pt x="15829" y="3589"/>
                    <a:pt x="15915" y="3593"/>
                    <a:pt x="16001" y="3600"/>
                  </a:cubicBezTo>
                  <a:cubicBezTo>
                    <a:pt x="15651" y="2979"/>
                    <a:pt x="14963" y="2517"/>
                    <a:pt x="14342" y="2189"/>
                  </a:cubicBezTo>
                  <a:cubicBezTo>
                    <a:pt x="13395" y="1670"/>
                    <a:pt x="12277" y="1219"/>
                    <a:pt x="11262" y="779"/>
                  </a:cubicBezTo>
                  <a:cubicBezTo>
                    <a:pt x="10150" y="286"/>
                    <a:pt x="8932" y="1"/>
                    <a:pt x="7709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8"/>
            <p:cNvSpPr/>
            <p:nvPr/>
          </p:nvSpPr>
          <p:spPr>
            <a:xfrm>
              <a:off x="-387238" y="3295679"/>
              <a:ext cx="612303" cy="236808"/>
            </a:xfrm>
            <a:custGeom>
              <a:rect b="b" l="l" r="r" t="t"/>
              <a:pathLst>
                <a:path extrusionOk="0" h="6900" w="17841">
                  <a:moveTo>
                    <a:pt x="10237" y="0"/>
                  </a:moveTo>
                  <a:cubicBezTo>
                    <a:pt x="6349" y="0"/>
                    <a:pt x="2289" y="1270"/>
                    <a:pt x="0" y="4399"/>
                  </a:cubicBezTo>
                  <a:cubicBezTo>
                    <a:pt x="2380" y="6103"/>
                    <a:pt x="4950" y="6899"/>
                    <a:pt x="7480" y="6899"/>
                  </a:cubicBezTo>
                  <a:cubicBezTo>
                    <a:pt x="11286" y="6899"/>
                    <a:pt x="15001" y="5098"/>
                    <a:pt x="17841" y="1872"/>
                  </a:cubicBezTo>
                  <a:cubicBezTo>
                    <a:pt x="15937" y="706"/>
                    <a:pt x="13135" y="0"/>
                    <a:pt x="10237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8"/>
            <p:cNvSpPr/>
            <p:nvPr/>
          </p:nvSpPr>
          <p:spPr>
            <a:xfrm>
              <a:off x="-505367" y="3340158"/>
              <a:ext cx="712998" cy="167722"/>
            </a:xfrm>
            <a:custGeom>
              <a:rect b="b" l="l" r="r" t="t"/>
              <a:pathLst>
                <a:path extrusionOk="0" h="4887" w="20775">
                  <a:moveTo>
                    <a:pt x="17175" y="0"/>
                  </a:moveTo>
                  <a:cubicBezTo>
                    <a:pt x="16724" y="440"/>
                    <a:pt x="16306" y="914"/>
                    <a:pt x="15923" y="1399"/>
                  </a:cubicBezTo>
                  <a:lnTo>
                    <a:pt x="14230" y="1659"/>
                  </a:lnTo>
                  <a:cubicBezTo>
                    <a:pt x="14016" y="1704"/>
                    <a:pt x="13812" y="1738"/>
                    <a:pt x="13587" y="1761"/>
                  </a:cubicBezTo>
                  <a:lnTo>
                    <a:pt x="13508" y="1682"/>
                  </a:lnTo>
                  <a:cubicBezTo>
                    <a:pt x="14004" y="1162"/>
                    <a:pt x="14467" y="610"/>
                    <a:pt x="14884" y="34"/>
                  </a:cubicBezTo>
                  <a:lnTo>
                    <a:pt x="14884" y="34"/>
                  </a:lnTo>
                  <a:cubicBezTo>
                    <a:pt x="14309" y="519"/>
                    <a:pt x="13756" y="1038"/>
                    <a:pt x="13237" y="1591"/>
                  </a:cubicBezTo>
                  <a:cubicBezTo>
                    <a:pt x="13192" y="1648"/>
                    <a:pt x="13192" y="1715"/>
                    <a:pt x="13237" y="1772"/>
                  </a:cubicBezTo>
                  <a:lnTo>
                    <a:pt x="13282" y="1828"/>
                  </a:lnTo>
                  <a:cubicBezTo>
                    <a:pt x="12977" y="1873"/>
                    <a:pt x="12673" y="1919"/>
                    <a:pt x="12368" y="1952"/>
                  </a:cubicBezTo>
                  <a:lnTo>
                    <a:pt x="11240" y="2110"/>
                  </a:lnTo>
                  <a:cubicBezTo>
                    <a:pt x="11341" y="1986"/>
                    <a:pt x="11431" y="1873"/>
                    <a:pt x="11533" y="1749"/>
                  </a:cubicBezTo>
                  <a:cubicBezTo>
                    <a:pt x="11680" y="1591"/>
                    <a:pt x="11826" y="1422"/>
                    <a:pt x="11962" y="1241"/>
                  </a:cubicBezTo>
                  <a:cubicBezTo>
                    <a:pt x="12097" y="1072"/>
                    <a:pt x="12233" y="880"/>
                    <a:pt x="12345" y="700"/>
                  </a:cubicBezTo>
                  <a:cubicBezTo>
                    <a:pt x="12402" y="598"/>
                    <a:pt x="12458" y="497"/>
                    <a:pt x="12503" y="395"/>
                  </a:cubicBezTo>
                  <a:cubicBezTo>
                    <a:pt x="12560" y="294"/>
                    <a:pt x="12582" y="192"/>
                    <a:pt x="12616" y="79"/>
                  </a:cubicBezTo>
                  <a:lnTo>
                    <a:pt x="12616" y="79"/>
                  </a:lnTo>
                  <a:lnTo>
                    <a:pt x="12447" y="361"/>
                  </a:lnTo>
                  <a:cubicBezTo>
                    <a:pt x="12379" y="452"/>
                    <a:pt x="12312" y="542"/>
                    <a:pt x="12244" y="621"/>
                  </a:cubicBezTo>
                  <a:cubicBezTo>
                    <a:pt x="12176" y="711"/>
                    <a:pt x="12109" y="790"/>
                    <a:pt x="12030" y="869"/>
                  </a:cubicBezTo>
                  <a:lnTo>
                    <a:pt x="11804" y="1106"/>
                  </a:lnTo>
                  <a:cubicBezTo>
                    <a:pt x="11646" y="1264"/>
                    <a:pt x="11499" y="1422"/>
                    <a:pt x="11341" y="1580"/>
                  </a:cubicBezTo>
                  <a:cubicBezTo>
                    <a:pt x="11183" y="1738"/>
                    <a:pt x="11037" y="1907"/>
                    <a:pt x="10901" y="2088"/>
                  </a:cubicBezTo>
                  <a:cubicBezTo>
                    <a:pt x="10879" y="2110"/>
                    <a:pt x="10879" y="2133"/>
                    <a:pt x="10879" y="2155"/>
                  </a:cubicBezTo>
                  <a:lnTo>
                    <a:pt x="10416" y="2212"/>
                  </a:lnTo>
                  <a:lnTo>
                    <a:pt x="9366" y="2359"/>
                  </a:lnTo>
                  <a:cubicBezTo>
                    <a:pt x="9750" y="1783"/>
                    <a:pt x="10100" y="1196"/>
                    <a:pt x="10427" y="587"/>
                  </a:cubicBezTo>
                  <a:lnTo>
                    <a:pt x="10427" y="587"/>
                  </a:lnTo>
                  <a:cubicBezTo>
                    <a:pt x="9919" y="1162"/>
                    <a:pt x="9445" y="1772"/>
                    <a:pt x="9005" y="2392"/>
                  </a:cubicBezTo>
                  <a:cubicBezTo>
                    <a:pt x="8182" y="2505"/>
                    <a:pt x="7369" y="2607"/>
                    <a:pt x="6591" y="2697"/>
                  </a:cubicBezTo>
                  <a:lnTo>
                    <a:pt x="6557" y="2697"/>
                  </a:lnTo>
                  <a:cubicBezTo>
                    <a:pt x="6828" y="2460"/>
                    <a:pt x="7087" y="2223"/>
                    <a:pt x="7347" y="1975"/>
                  </a:cubicBezTo>
                  <a:cubicBezTo>
                    <a:pt x="7629" y="1659"/>
                    <a:pt x="7911" y="1332"/>
                    <a:pt x="8193" y="993"/>
                  </a:cubicBezTo>
                  <a:lnTo>
                    <a:pt x="8193" y="993"/>
                  </a:lnTo>
                  <a:cubicBezTo>
                    <a:pt x="7843" y="1253"/>
                    <a:pt x="7527" y="1535"/>
                    <a:pt x="7200" y="1828"/>
                  </a:cubicBezTo>
                  <a:cubicBezTo>
                    <a:pt x="6861" y="2088"/>
                    <a:pt x="6545" y="2359"/>
                    <a:pt x="6218" y="2629"/>
                  </a:cubicBezTo>
                  <a:cubicBezTo>
                    <a:pt x="6196" y="2663"/>
                    <a:pt x="6184" y="2697"/>
                    <a:pt x="6184" y="2731"/>
                  </a:cubicBezTo>
                  <a:lnTo>
                    <a:pt x="3262" y="3092"/>
                  </a:lnTo>
                  <a:cubicBezTo>
                    <a:pt x="1298" y="3329"/>
                    <a:pt x="1" y="3510"/>
                    <a:pt x="1" y="3510"/>
                  </a:cubicBezTo>
                  <a:cubicBezTo>
                    <a:pt x="1" y="3510"/>
                    <a:pt x="1310" y="3419"/>
                    <a:pt x="3273" y="3250"/>
                  </a:cubicBezTo>
                  <a:cubicBezTo>
                    <a:pt x="4176" y="3171"/>
                    <a:pt x="5225" y="3081"/>
                    <a:pt x="6331" y="2957"/>
                  </a:cubicBezTo>
                  <a:cubicBezTo>
                    <a:pt x="6636" y="3284"/>
                    <a:pt x="6940" y="3600"/>
                    <a:pt x="7256" y="3927"/>
                  </a:cubicBezTo>
                  <a:cubicBezTo>
                    <a:pt x="7437" y="4096"/>
                    <a:pt x="7617" y="4266"/>
                    <a:pt x="7809" y="4435"/>
                  </a:cubicBezTo>
                  <a:cubicBezTo>
                    <a:pt x="8012" y="4593"/>
                    <a:pt x="8204" y="4751"/>
                    <a:pt x="8419" y="4886"/>
                  </a:cubicBezTo>
                  <a:cubicBezTo>
                    <a:pt x="8249" y="4694"/>
                    <a:pt x="8080" y="4514"/>
                    <a:pt x="7911" y="4333"/>
                  </a:cubicBezTo>
                  <a:cubicBezTo>
                    <a:pt x="7742" y="4153"/>
                    <a:pt x="7584" y="3950"/>
                    <a:pt x="7426" y="3769"/>
                  </a:cubicBezTo>
                  <a:cubicBezTo>
                    <a:pt x="7177" y="3487"/>
                    <a:pt x="6929" y="3205"/>
                    <a:pt x="6670" y="2923"/>
                  </a:cubicBezTo>
                  <a:cubicBezTo>
                    <a:pt x="7380" y="2855"/>
                    <a:pt x="8103" y="2765"/>
                    <a:pt x="8847" y="2675"/>
                  </a:cubicBezTo>
                  <a:cubicBezTo>
                    <a:pt x="8847" y="2708"/>
                    <a:pt x="8859" y="2754"/>
                    <a:pt x="8881" y="2776"/>
                  </a:cubicBezTo>
                  <a:lnTo>
                    <a:pt x="9400" y="3273"/>
                  </a:lnTo>
                  <a:cubicBezTo>
                    <a:pt x="9581" y="3408"/>
                    <a:pt x="9773" y="3555"/>
                    <a:pt x="9965" y="3690"/>
                  </a:cubicBezTo>
                  <a:cubicBezTo>
                    <a:pt x="10145" y="3826"/>
                    <a:pt x="10337" y="3972"/>
                    <a:pt x="10529" y="4096"/>
                  </a:cubicBezTo>
                  <a:cubicBezTo>
                    <a:pt x="10709" y="4232"/>
                    <a:pt x="10890" y="4378"/>
                    <a:pt x="11093" y="4525"/>
                  </a:cubicBezTo>
                  <a:cubicBezTo>
                    <a:pt x="10935" y="4345"/>
                    <a:pt x="10777" y="4175"/>
                    <a:pt x="10608" y="3995"/>
                  </a:cubicBezTo>
                  <a:cubicBezTo>
                    <a:pt x="10450" y="3814"/>
                    <a:pt x="10269" y="3668"/>
                    <a:pt x="10089" y="3510"/>
                  </a:cubicBezTo>
                  <a:cubicBezTo>
                    <a:pt x="9908" y="3352"/>
                    <a:pt x="9739" y="3205"/>
                    <a:pt x="9558" y="3047"/>
                  </a:cubicBezTo>
                  <a:cubicBezTo>
                    <a:pt x="9412" y="2923"/>
                    <a:pt x="9276" y="2787"/>
                    <a:pt x="9129" y="2652"/>
                  </a:cubicBezTo>
                  <a:cubicBezTo>
                    <a:pt x="9141" y="2652"/>
                    <a:pt x="9141" y="2641"/>
                    <a:pt x="9152" y="2641"/>
                  </a:cubicBezTo>
                  <a:lnTo>
                    <a:pt x="10438" y="2483"/>
                  </a:lnTo>
                  <a:lnTo>
                    <a:pt x="11037" y="2392"/>
                  </a:lnTo>
                  <a:lnTo>
                    <a:pt x="11477" y="2799"/>
                  </a:lnTo>
                  <a:cubicBezTo>
                    <a:pt x="11680" y="2968"/>
                    <a:pt x="11894" y="3137"/>
                    <a:pt x="12097" y="3295"/>
                  </a:cubicBezTo>
                  <a:cubicBezTo>
                    <a:pt x="12537" y="3600"/>
                    <a:pt x="12955" y="3905"/>
                    <a:pt x="13406" y="4187"/>
                  </a:cubicBezTo>
                  <a:cubicBezTo>
                    <a:pt x="13226" y="3995"/>
                    <a:pt x="13034" y="3826"/>
                    <a:pt x="12842" y="3634"/>
                  </a:cubicBezTo>
                  <a:lnTo>
                    <a:pt x="12255" y="3126"/>
                  </a:lnTo>
                  <a:cubicBezTo>
                    <a:pt x="12052" y="2957"/>
                    <a:pt x="11860" y="2776"/>
                    <a:pt x="11657" y="2607"/>
                  </a:cubicBezTo>
                  <a:lnTo>
                    <a:pt x="11386" y="2359"/>
                  </a:lnTo>
                  <a:lnTo>
                    <a:pt x="12391" y="2212"/>
                  </a:lnTo>
                  <a:cubicBezTo>
                    <a:pt x="12752" y="2167"/>
                    <a:pt x="13113" y="2110"/>
                    <a:pt x="13463" y="2054"/>
                  </a:cubicBezTo>
                  <a:cubicBezTo>
                    <a:pt x="13530" y="2133"/>
                    <a:pt x="13598" y="2223"/>
                    <a:pt x="13666" y="2302"/>
                  </a:cubicBezTo>
                  <a:cubicBezTo>
                    <a:pt x="13835" y="2460"/>
                    <a:pt x="13993" y="2618"/>
                    <a:pt x="14162" y="2776"/>
                  </a:cubicBezTo>
                  <a:cubicBezTo>
                    <a:pt x="14332" y="2934"/>
                    <a:pt x="14535" y="3058"/>
                    <a:pt x="14715" y="3205"/>
                  </a:cubicBezTo>
                  <a:cubicBezTo>
                    <a:pt x="14918" y="3306"/>
                    <a:pt x="15110" y="3431"/>
                    <a:pt x="15313" y="3532"/>
                  </a:cubicBezTo>
                  <a:cubicBezTo>
                    <a:pt x="15144" y="3374"/>
                    <a:pt x="14975" y="3227"/>
                    <a:pt x="14805" y="3081"/>
                  </a:cubicBezTo>
                  <a:cubicBezTo>
                    <a:pt x="14636" y="2945"/>
                    <a:pt x="14489" y="2765"/>
                    <a:pt x="14320" y="2618"/>
                  </a:cubicBezTo>
                  <a:cubicBezTo>
                    <a:pt x="14162" y="2471"/>
                    <a:pt x="14027" y="2280"/>
                    <a:pt x="13869" y="2110"/>
                  </a:cubicBezTo>
                  <a:lnTo>
                    <a:pt x="13779" y="1998"/>
                  </a:lnTo>
                  <a:cubicBezTo>
                    <a:pt x="13937" y="1964"/>
                    <a:pt x="14117" y="1941"/>
                    <a:pt x="14275" y="1907"/>
                  </a:cubicBezTo>
                  <a:cubicBezTo>
                    <a:pt x="14783" y="1828"/>
                    <a:pt x="15268" y="1738"/>
                    <a:pt x="15731" y="1659"/>
                  </a:cubicBezTo>
                  <a:lnTo>
                    <a:pt x="15731" y="1659"/>
                  </a:lnTo>
                  <a:cubicBezTo>
                    <a:pt x="15731" y="1659"/>
                    <a:pt x="15719" y="1670"/>
                    <a:pt x="15719" y="1682"/>
                  </a:cubicBezTo>
                  <a:lnTo>
                    <a:pt x="15708" y="1693"/>
                  </a:lnTo>
                  <a:cubicBezTo>
                    <a:pt x="15674" y="1761"/>
                    <a:pt x="15697" y="1840"/>
                    <a:pt x="15753" y="1873"/>
                  </a:cubicBezTo>
                  <a:lnTo>
                    <a:pt x="15776" y="1885"/>
                  </a:lnTo>
                  <a:cubicBezTo>
                    <a:pt x="16081" y="2054"/>
                    <a:pt x="16397" y="2212"/>
                    <a:pt x="16724" y="2370"/>
                  </a:cubicBezTo>
                  <a:cubicBezTo>
                    <a:pt x="17028" y="2550"/>
                    <a:pt x="17344" y="2731"/>
                    <a:pt x="17672" y="2889"/>
                  </a:cubicBezTo>
                  <a:cubicBezTo>
                    <a:pt x="17412" y="2641"/>
                    <a:pt x="17130" y="2404"/>
                    <a:pt x="16837" y="2178"/>
                  </a:cubicBezTo>
                  <a:cubicBezTo>
                    <a:pt x="16577" y="2009"/>
                    <a:pt x="16306" y="1862"/>
                    <a:pt x="16035" y="1704"/>
                  </a:cubicBezTo>
                  <a:cubicBezTo>
                    <a:pt x="16069" y="1659"/>
                    <a:pt x="16103" y="1614"/>
                    <a:pt x="16137" y="1569"/>
                  </a:cubicBezTo>
                  <a:lnTo>
                    <a:pt x="17593" y="1264"/>
                  </a:lnTo>
                  <a:cubicBezTo>
                    <a:pt x="18067" y="1162"/>
                    <a:pt x="18518" y="1072"/>
                    <a:pt x="18902" y="959"/>
                  </a:cubicBezTo>
                  <a:cubicBezTo>
                    <a:pt x="19285" y="847"/>
                    <a:pt x="19624" y="756"/>
                    <a:pt x="19906" y="677"/>
                  </a:cubicBezTo>
                  <a:lnTo>
                    <a:pt x="20775" y="429"/>
                  </a:lnTo>
                  <a:lnTo>
                    <a:pt x="20775" y="429"/>
                  </a:lnTo>
                  <a:lnTo>
                    <a:pt x="19883" y="621"/>
                  </a:lnTo>
                  <a:lnTo>
                    <a:pt x="18879" y="847"/>
                  </a:lnTo>
                  <a:cubicBezTo>
                    <a:pt x="18484" y="948"/>
                    <a:pt x="18044" y="1016"/>
                    <a:pt x="17559" y="1106"/>
                  </a:cubicBezTo>
                  <a:lnTo>
                    <a:pt x="16318" y="1332"/>
                  </a:lnTo>
                  <a:cubicBezTo>
                    <a:pt x="16622" y="903"/>
                    <a:pt x="16916" y="463"/>
                    <a:pt x="17175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8"/>
            <p:cNvSpPr/>
            <p:nvPr/>
          </p:nvSpPr>
          <p:spPr>
            <a:xfrm>
              <a:off x="-341146" y="2995482"/>
              <a:ext cx="350510" cy="462428"/>
            </a:xfrm>
            <a:custGeom>
              <a:rect b="b" l="l" r="r" t="t"/>
              <a:pathLst>
                <a:path extrusionOk="0" h="13474" w="10213">
                  <a:moveTo>
                    <a:pt x="9919" y="0"/>
                  </a:moveTo>
                  <a:lnTo>
                    <a:pt x="9445" y="418"/>
                  </a:lnTo>
                  <a:cubicBezTo>
                    <a:pt x="7369" y="2099"/>
                    <a:pt x="4187" y="2415"/>
                    <a:pt x="2437" y="4322"/>
                  </a:cubicBezTo>
                  <a:cubicBezTo>
                    <a:pt x="0" y="6793"/>
                    <a:pt x="553" y="10449"/>
                    <a:pt x="1162" y="13474"/>
                  </a:cubicBezTo>
                  <a:cubicBezTo>
                    <a:pt x="4029" y="12548"/>
                    <a:pt x="7233" y="12627"/>
                    <a:pt x="8711" y="9479"/>
                  </a:cubicBezTo>
                  <a:cubicBezTo>
                    <a:pt x="10212" y="6714"/>
                    <a:pt x="9039" y="3397"/>
                    <a:pt x="9829" y="407"/>
                  </a:cubicBezTo>
                  <a:lnTo>
                    <a:pt x="9919" y="0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8"/>
            <p:cNvSpPr/>
            <p:nvPr/>
          </p:nvSpPr>
          <p:spPr>
            <a:xfrm>
              <a:off x="-298932" y="3080664"/>
              <a:ext cx="240892" cy="369112"/>
            </a:xfrm>
            <a:custGeom>
              <a:rect b="b" l="l" r="r" t="t"/>
              <a:pathLst>
                <a:path extrusionOk="0" h="10755" w="7019">
                  <a:moveTo>
                    <a:pt x="6534" y="1"/>
                  </a:moveTo>
                  <a:lnTo>
                    <a:pt x="6218" y="441"/>
                  </a:lnTo>
                  <a:cubicBezTo>
                    <a:pt x="6026" y="723"/>
                    <a:pt x="5732" y="1118"/>
                    <a:pt x="5405" y="1614"/>
                  </a:cubicBezTo>
                  <a:cubicBezTo>
                    <a:pt x="5078" y="2100"/>
                    <a:pt x="4694" y="2664"/>
                    <a:pt x="4288" y="3285"/>
                  </a:cubicBezTo>
                  <a:cubicBezTo>
                    <a:pt x="4130" y="3544"/>
                    <a:pt x="3961" y="3804"/>
                    <a:pt x="3792" y="4063"/>
                  </a:cubicBezTo>
                  <a:lnTo>
                    <a:pt x="3758" y="3781"/>
                  </a:lnTo>
                  <a:lnTo>
                    <a:pt x="3713" y="3409"/>
                  </a:lnTo>
                  <a:cubicBezTo>
                    <a:pt x="3701" y="3285"/>
                    <a:pt x="3679" y="3160"/>
                    <a:pt x="3679" y="3036"/>
                  </a:cubicBezTo>
                  <a:lnTo>
                    <a:pt x="3656" y="2675"/>
                  </a:lnTo>
                  <a:cubicBezTo>
                    <a:pt x="3645" y="2551"/>
                    <a:pt x="3634" y="2427"/>
                    <a:pt x="3622" y="2303"/>
                  </a:cubicBezTo>
                  <a:cubicBezTo>
                    <a:pt x="3622" y="2043"/>
                    <a:pt x="3622" y="1795"/>
                    <a:pt x="3611" y="1547"/>
                  </a:cubicBezTo>
                  <a:cubicBezTo>
                    <a:pt x="3555" y="1795"/>
                    <a:pt x="3509" y="2043"/>
                    <a:pt x="3464" y="2292"/>
                  </a:cubicBezTo>
                  <a:cubicBezTo>
                    <a:pt x="3453" y="2416"/>
                    <a:pt x="3442" y="2540"/>
                    <a:pt x="3430" y="2664"/>
                  </a:cubicBezTo>
                  <a:cubicBezTo>
                    <a:pt x="3430" y="2799"/>
                    <a:pt x="3419" y="2923"/>
                    <a:pt x="3419" y="3048"/>
                  </a:cubicBezTo>
                  <a:cubicBezTo>
                    <a:pt x="3408" y="3183"/>
                    <a:pt x="3419" y="3307"/>
                    <a:pt x="3419" y="3431"/>
                  </a:cubicBezTo>
                  <a:lnTo>
                    <a:pt x="3430" y="3815"/>
                  </a:lnTo>
                  <a:cubicBezTo>
                    <a:pt x="3442" y="4052"/>
                    <a:pt x="3476" y="4278"/>
                    <a:pt x="3487" y="4515"/>
                  </a:cubicBezTo>
                  <a:lnTo>
                    <a:pt x="3036" y="5237"/>
                  </a:lnTo>
                  <a:lnTo>
                    <a:pt x="2404" y="6320"/>
                  </a:lnTo>
                  <a:cubicBezTo>
                    <a:pt x="2404" y="6297"/>
                    <a:pt x="2392" y="6275"/>
                    <a:pt x="2392" y="6264"/>
                  </a:cubicBezTo>
                  <a:cubicBezTo>
                    <a:pt x="2347" y="6117"/>
                    <a:pt x="2325" y="5970"/>
                    <a:pt x="2302" y="5823"/>
                  </a:cubicBezTo>
                  <a:cubicBezTo>
                    <a:pt x="2268" y="5677"/>
                    <a:pt x="2268" y="5519"/>
                    <a:pt x="2257" y="5372"/>
                  </a:cubicBezTo>
                  <a:cubicBezTo>
                    <a:pt x="2246" y="5214"/>
                    <a:pt x="2257" y="5067"/>
                    <a:pt x="2257" y="4909"/>
                  </a:cubicBezTo>
                  <a:lnTo>
                    <a:pt x="2279" y="3973"/>
                  </a:lnTo>
                  <a:cubicBezTo>
                    <a:pt x="2268" y="3657"/>
                    <a:pt x="2257" y="3352"/>
                    <a:pt x="2223" y="3036"/>
                  </a:cubicBezTo>
                  <a:cubicBezTo>
                    <a:pt x="2200" y="3194"/>
                    <a:pt x="2178" y="3352"/>
                    <a:pt x="2167" y="3499"/>
                  </a:cubicBezTo>
                  <a:cubicBezTo>
                    <a:pt x="2144" y="3657"/>
                    <a:pt x="2121" y="3815"/>
                    <a:pt x="2099" y="3962"/>
                  </a:cubicBezTo>
                  <a:cubicBezTo>
                    <a:pt x="2054" y="4278"/>
                    <a:pt x="2009" y="4582"/>
                    <a:pt x="1975" y="4898"/>
                  </a:cubicBezTo>
                  <a:cubicBezTo>
                    <a:pt x="1964" y="5056"/>
                    <a:pt x="1952" y="5214"/>
                    <a:pt x="1952" y="5372"/>
                  </a:cubicBezTo>
                  <a:cubicBezTo>
                    <a:pt x="1941" y="5530"/>
                    <a:pt x="1964" y="5699"/>
                    <a:pt x="1975" y="5857"/>
                  </a:cubicBezTo>
                  <a:cubicBezTo>
                    <a:pt x="1986" y="6027"/>
                    <a:pt x="2020" y="6185"/>
                    <a:pt x="2065" y="6343"/>
                  </a:cubicBezTo>
                  <a:cubicBezTo>
                    <a:pt x="2099" y="6467"/>
                    <a:pt x="2133" y="6602"/>
                    <a:pt x="2178" y="6726"/>
                  </a:cubicBezTo>
                  <a:cubicBezTo>
                    <a:pt x="2076" y="6895"/>
                    <a:pt x="1975" y="7076"/>
                    <a:pt x="1885" y="7234"/>
                  </a:cubicBezTo>
                  <a:cubicBezTo>
                    <a:pt x="1535" y="7843"/>
                    <a:pt x="1230" y="8419"/>
                    <a:pt x="948" y="8927"/>
                  </a:cubicBezTo>
                  <a:cubicBezTo>
                    <a:pt x="925" y="8408"/>
                    <a:pt x="892" y="7888"/>
                    <a:pt x="858" y="7381"/>
                  </a:cubicBezTo>
                  <a:cubicBezTo>
                    <a:pt x="846" y="7053"/>
                    <a:pt x="835" y="6726"/>
                    <a:pt x="813" y="6410"/>
                  </a:cubicBezTo>
                  <a:cubicBezTo>
                    <a:pt x="801" y="6083"/>
                    <a:pt x="767" y="5756"/>
                    <a:pt x="734" y="5429"/>
                  </a:cubicBezTo>
                  <a:cubicBezTo>
                    <a:pt x="688" y="5756"/>
                    <a:pt x="655" y="6083"/>
                    <a:pt x="632" y="6399"/>
                  </a:cubicBezTo>
                  <a:cubicBezTo>
                    <a:pt x="598" y="6726"/>
                    <a:pt x="576" y="7053"/>
                    <a:pt x="564" y="7381"/>
                  </a:cubicBezTo>
                  <a:cubicBezTo>
                    <a:pt x="564" y="8024"/>
                    <a:pt x="598" y="8690"/>
                    <a:pt x="632" y="9344"/>
                  </a:cubicBezTo>
                  <a:lnTo>
                    <a:pt x="632" y="9355"/>
                  </a:lnTo>
                  <a:lnTo>
                    <a:pt x="632" y="9367"/>
                  </a:lnTo>
                  <a:cubicBezTo>
                    <a:pt x="643" y="9401"/>
                    <a:pt x="655" y="9423"/>
                    <a:pt x="666" y="9434"/>
                  </a:cubicBezTo>
                  <a:cubicBezTo>
                    <a:pt x="497" y="9762"/>
                    <a:pt x="350" y="10055"/>
                    <a:pt x="237" y="10269"/>
                  </a:cubicBezTo>
                  <a:lnTo>
                    <a:pt x="0" y="10755"/>
                  </a:lnTo>
                  <a:cubicBezTo>
                    <a:pt x="0" y="10755"/>
                    <a:pt x="113" y="10597"/>
                    <a:pt x="305" y="10315"/>
                  </a:cubicBezTo>
                  <a:cubicBezTo>
                    <a:pt x="440" y="10100"/>
                    <a:pt x="621" y="9818"/>
                    <a:pt x="835" y="9502"/>
                  </a:cubicBezTo>
                  <a:cubicBezTo>
                    <a:pt x="970" y="9468"/>
                    <a:pt x="1095" y="9446"/>
                    <a:pt x="1219" y="9412"/>
                  </a:cubicBezTo>
                  <a:cubicBezTo>
                    <a:pt x="1354" y="9378"/>
                    <a:pt x="1478" y="9310"/>
                    <a:pt x="1591" y="9254"/>
                  </a:cubicBezTo>
                  <a:cubicBezTo>
                    <a:pt x="1704" y="9197"/>
                    <a:pt x="1828" y="9130"/>
                    <a:pt x="1930" y="9062"/>
                  </a:cubicBezTo>
                  <a:lnTo>
                    <a:pt x="2246" y="8836"/>
                  </a:lnTo>
                  <a:cubicBezTo>
                    <a:pt x="2449" y="8678"/>
                    <a:pt x="2641" y="8509"/>
                    <a:pt x="2832" y="8340"/>
                  </a:cubicBezTo>
                  <a:cubicBezTo>
                    <a:pt x="3013" y="8159"/>
                    <a:pt x="3193" y="7979"/>
                    <a:pt x="3363" y="7798"/>
                  </a:cubicBezTo>
                  <a:lnTo>
                    <a:pt x="3363" y="7798"/>
                  </a:lnTo>
                  <a:cubicBezTo>
                    <a:pt x="3148" y="7934"/>
                    <a:pt x="2934" y="8080"/>
                    <a:pt x="2731" y="8216"/>
                  </a:cubicBezTo>
                  <a:cubicBezTo>
                    <a:pt x="2629" y="8283"/>
                    <a:pt x="2528" y="8362"/>
                    <a:pt x="2426" y="8430"/>
                  </a:cubicBezTo>
                  <a:lnTo>
                    <a:pt x="2110" y="8633"/>
                  </a:lnTo>
                  <a:lnTo>
                    <a:pt x="1794" y="8814"/>
                  </a:lnTo>
                  <a:lnTo>
                    <a:pt x="1467" y="8972"/>
                  </a:lnTo>
                  <a:cubicBezTo>
                    <a:pt x="1354" y="9017"/>
                    <a:pt x="1241" y="9051"/>
                    <a:pt x="1128" y="9096"/>
                  </a:cubicBezTo>
                  <a:lnTo>
                    <a:pt x="1083" y="9096"/>
                  </a:lnTo>
                  <a:cubicBezTo>
                    <a:pt x="1399" y="8599"/>
                    <a:pt x="1772" y="8024"/>
                    <a:pt x="2155" y="7403"/>
                  </a:cubicBezTo>
                  <a:cubicBezTo>
                    <a:pt x="2246" y="7245"/>
                    <a:pt x="2347" y="7065"/>
                    <a:pt x="2449" y="6907"/>
                  </a:cubicBezTo>
                  <a:cubicBezTo>
                    <a:pt x="2686" y="6783"/>
                    <a:pt x="2945" y="6658"/>
                    <a:pt x="3193" y="6534"/>
                  </a:cubicBezTo>
                  <a:cubicBezTo>
                    <a:pt x="3442" y="6410"/>
                    <a:pt x="3701" y="6286"/>
                    <a:pt x="3950" y="6151"/>
                  </a:cubicBezTo>
                  <a:cubicBezTo>
                    <a:pt x="4198" y="6027"/>
                    <a:pt x="4435" y="5880"/>
                    <a:pt x="4672" y="5733"/>
                  </a:cubicBezTo>
                  <a:cubicBezTo>
                    <a:pt x="4796" y="5665"/>
                    <a:pt x="4909" y="5575"/>
                    <a:pt x="5022" y="5485"/>
                  </a:cubicBezTo>
                  <a:cubicBezTo>
                    <a:pt x="5134" y="5406"/>
                    <a:pt x="5247" y="5304"/>
                    <a:pt x="5337" y="5203"/>
                  </a:cubicBezTo>
                  <a:lnTo>
                    <a:pt x="5337" y="5203"/>
                  </a:lnTo>
                  <a:cubicBezTo>
                    <a:pt x="5213" y="5271"/>
                    <a:pt x="5112" y="5350"/>
                    <a:pt x="4976" y="5406"/>
                  </a:cubicBezTo>
                  <a:cubicBezTo>
                    <a:pt x="4852" y="5474"/>
                    <a:pt x="4728" y="5541"/>
                    <a:pt x="4593" y="5586"/>
                  </a:cubicBezTo>
                  <a:cubicBezTo>
                    <a:pt x="4344" y="5699"/>
                    <a:pt x="4085" y="5801"/>
                    <a:pt x="3837" y="5914"/>
                  </a:cubicBezTo>
                  <a:cubicBezTo>
                    <a:pt x="3476" y="6060"/>
                    <a:pt x="3126" y="6218"/>
                    <a:pt x="2765" y="6376"/>
                  </a:cubicBezTo>
                  <a:lnTo>
                    <a:pt x="3329" y="5417"/>
                  </a:lnTo>
                  <a:cubicBezTo>
                    <a:pt x="3487" y="5180"/>
                    <a:pt x="3634" y="4943"/>
                    <a:pt x="3780" y="4706"/>
                  </a:cubicBezTo>
                  <a:lnTo>
                    <a:pt x="4141" y="4661"/>
                  </a:lnTo>
                  <a:cubicBezTo>
                    <a:pt x="4299" y="4627"/>
                    <a:pt x="4446" y="4593"/>
                    <a:pt x="4593" y="4560"/>
                  </a:cubicBezTo>
                  <a:cubicBezTo>
                    <a:pt x="4897" y="4469"/>
                    <a:pt x="5180" y="4368"/>
                    <a:pt x="5462" y="4232"/>
                  </a:cubicBezTo>
                  <a:cubicBezTo>
                    <a:pt x="5732" y="4108"/>
                    <a:pt x="6003" y="3962"/>
                    <a:pt x="6263" y="3792"/>
                  </a:cubicBezTo>
                  <a:cubicBezTo>
                    <a:pt x="6511" y="3634"/>
                    <a:pt x="6771" y="3476"/>
                    <a:pt x="7019" y="3296"/>
                  </a:cubicBezTo>
                  <a:lnTo>
                    <a:pt x="7019" y="3296"/>
                  </a:lnTo>
                  <a:cubicBezTo>
                    <a:pt x="6455" y="3510"/>
                    <a:pt x="5902" y="3758"/>
                    <a:pt x="5349" y="3973"/>
                  </a:cubicBezTo>
                  <a:cubicBezTo>
                    <a:pt x="5213" y="4018"/>
                    <a:pt x="5067" y="4074"/>
                    <a:pt x="4931" y="4108"/>
                  </a:cubicBezTo>
                  <a:cubicBezTo>
                    <a:pt x="4807" y="4153"/>
                    <a:pt x="4649" y="4199"/>
                    <a:pt x="4514" y="4232"/>
                  </a:cubicBezTo>
                  <a:cubicBezTo>
                    <a:pt x="4367" y="4266"/>
                    <a:pt x="4232" y="4289"/>
                    <a:pt x="4085" y="4311"/>
                  </a:cubicBezTo>
                  <a:lnTo>
                    <a:pt x="4017" y="4323"/>
                  </a:lnTo>
                  <a:cubicBezTo>
                    <a:pt x="4198" y="4029"/>
                    <a:pt x="4378" y="3736"/>
                    <a:pt x="4548" y="3454"/>
                  </a:cubicBezTo>
                  <a:cubicBezTo>
                    <a:pt x="4931" y="2822"/>
                    <a:pt x="5270" y="2224"/>
                    <a:pt x="5574" y="1716"/>
                  </a:cubicBezTo>
                  <a:cubicBezTo>
                    <a:pt x="5868" y="1208"/>
                    <a:pt x="6105" y="768"/>
                    <a:pt x="6274" y="475"/>
                  </a:cubicBezTo>
                  <a:lnTo>
                    <a:pt x="6534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8"/>
            <p:cNvSpPr/>
            <p:nvPr/>
          </p:nvSpPr>
          <p:spPr>
            <a:xfrm>
              <a:off x="1475172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8"/>
            <p:cNvSpPr/>
            <p:nvPr/>
          </p:nvSpPr>
          <p:spPr>
            <a:xfrm>
              <a:off x="1674228" y="807376"/>
              <a:ext cx="20558" cy="64728"/>
            </a:xfrm>
            <a:custGeom>
              <a:rect b="b" l="l" r="r" t="t"/>
              <a:pathLst>
                <a:path extrusionOk="0" h="1886" w="599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8"/>
            <p:cNvSpPr/>
            <p:nvPr/>
          </p:nvSpPr>
          <p:spPr>
            <a:xfrm>
              <a:off x="1623468" y="839156"/>
              <a:ext cx="20558" cy="64693"/>
            </a:xfrm>
            <a:custGeom>
              <a:rect b="b" l="l" r="r" t="t"/>
              <a:pathLst>
                <a:path extrusionOk="0" h="1885" w="599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8"/>
            <p:cNvSpPr/>
            <p:nvPr/>
          </p:nvSpPr>
          <p:spPr>
            <a:xfrm>
              <a:off x="85212" y="2172145"/>
              <a:ext cx="670819" cy="635435"/>
            </a:xfrm>
            <a:custGeom>
              <a:rect b="b" l="l" r="r" t="t"/>
              <a:pathLst>
                <a:path extrusionOk="0" h="18515" w="19546">
                  <a:moveTo>
                    <a:pt x="5903" y="0"/>
                  </a:moveTo>
                  <a:lnTo>
                    <a:pt x="5903" y="0"/>
                  </a:lnTo>
                  <a:cubicBezTo>
                    <a:pt x="5912" y="98"/>
                    <a:pt x="5920" y="161"/>
                    <a:pt x="5913" y="161"/>
                  </a:cubicBezTo>
                  <a:cubicBezTo>
                    <a:pt x="5911" y="161"/>
                    <a:pt x="5907" y="156"/>
                    <a:pt x="5903" y="147"/>
                  </a:cubicBezTo>
                  <a:cubicBezTo>
                    <a:pt x="5901" y="142"/>
                    <a:pt x="5898" y="140"/>
                    <a:pt x="5892" y="140"/>
                  </a:cubicBezTo>
                  <a:cubicBezTo>
                    <a:pt x="5606" y="140"/>
                    <a:pt x="1" y="7417"/>
                    <a:pt x="4977" y="14444"/>
                  </a:cubicBezTo>
                  <a:cubicBezTo>
                    <a:pt x="7232" y="17631"/>
                    <a:pt x="10539" y="18514"/>
                    <a:pt x="13515" y="18514"/>
                  </a:cubicBezTo>
                  <a:cubicBezTo>
                    <a:pt x="16051" y="18514"/>
                    <a:pt x="18346" y="17873"/>
                    <a:pt x="19545" y="17468"/>
                  </a:cubicBezTo>
                  <a:cubicBezTo>
                    <a:pt x="18214" y="15775"/>
                    <a:pt x="7133" y="1636"/>
                    <a:pt x="5903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8"/>
            <p:cNvSpPr/>
            <p:nvPr/>
          </p:nvSpPr>
          <p:spPr>
            <a:xfrm>
              <a:off x="58133" y="2167889"/>
              <a:ext cx="702530" cy="820248"/>
            </a:xfrm>
            <a:custGeom>
              <a:rect b="b" l="l" r="r" t="t"/>
              <a:pathLst>
                <a:path extrusionOk="0" h="23900" w="20470">
                  <a:moveTo>
                    <a:pt x="20334" y="17592"/>
                  </a:moveTo>
                  <a:cubicBezTo>
                    <a:pt x="17728" y="18472"/>
                    <a:pt x="9953" y="20470"/>
                    <a:pt x="5766" y="14568"/>
                  </a:cubicBezTo>
                  <a:cubicBezTo>
                    <a:pt x="700" y="7414"/>
                    <a:pt x="6601" y="0"/>
                    <a:pt x="6692" y="271"/>
                  </a:cubicBezTo>
                  <a:cubicBezTo>
                    <a:pt x="6714" y="316"/>
                    <a:pt x="6703" y="248"/>
                    <a:pt x="6692" y="124"/>
                  </a:cubicBezTo>
                  <a:cubicBezTo>
                    <a:pt x="6658" y="68"/>
                    <a:pt x="6624" y="23"/>
                    <a:pt x="6601" y="0"/>
                  </a:cubicBezTo>
                  <a:cubicBezTo>
                    <a:pt x="6601" y="0"/>
                    <a:pt x="0" y="6804"/>
                    <a:pt x="4232" y="13586"/>
                  </a:cubicBezTo>
                  <a:cubicBezTo>
                    <a:pt x="10664" y="23900"/>
                    <a:pt x="20470" y="17761"/>
                    <a:pt x="20470" y="1776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8"/>
            <p:cNvSpPr/>
            <p:nvPr/>
          </p:nvSpPr>
          <p:spPr>
            <a:xfrm>
              <a:off x="499214" y="2492797"/>
              <a:ext cx="122797" cy="149120"/>
            </a:xfrm>
            <a:custGeom>
              <a:rect b="b" l="l" r="r" t="t"/>
              <a:pathLst>
                <a:path extrusionOk="0" h="4345" w="3578">
                  <a:moveTo>
                    <a:pt x="1" y="0"/>
                  </a:moveTo>
                  <a:lnTo>
                    <a:pt x="1" y="0"/>
                  </a:lnTo>
                  <a:cubicBezTo>
                    <a:pt x="125" y="271"/>
                    <a:pt x="260" y="531"/>
                    <a:pt x="418" y="790"/>
                  </a:cubicBezTo>
                  <a:cubicBezTo>
                    <a:pt x="576" y="1050"/>
                    <a:pt x="746" y="1298"/>
                    <a:pt x="926" y="1535"/>
                  </a:cubicBezTo>
                  <a:cubicBezTo>
                    <a:pt x="1129" y="1806"/>
                    <a:pt x="1344" y="2088"/>
                    <a:pt x="1592" y="2348"/>
                  </a:cubicBezTo>
                  <a:cubicBezTo>
                    <a:pt x="1829" y="2607"/>
                    <a:pt x="2066" y="2867"/>
                    <a:pt x="2292" y="3104"/>
                  </a:cubicBezTo>
                  <a:cubicBezTo>
                    <a:pt x="2404" y="3228"/>
                    <a:pt x="2528" y="3318"/>
                    <a:pt x="2630" y="3431"/>
                  </a:cubicBezTo>
                  <a:cubicBezTo>
                    <a:pt x="2732" y="3544"/>
                    <a:pt x="2833" y="3645"/>
                    <a:pt x="2923" y="3736"/>
                  </a:cubicBezTo>
                  <a:cubicBezTo>
                    <a:pt x="3127" y="3950"/>
                    <a:pt x="3352" y="4153"/>
                    <a:pt x="3578" y="4345"/>
                  </a:cubicBezTo>
                  <a:cubicBezTo>
                    <a:pt x="3465" y="4074"/>
                    <a:pt x="3330" y="3803"/>
                    <a:pt x="3172" y="3544"/>
                  </a:cubicBezTo>
                  <a:cubicBezTo>
                    <a:pt x="3025" y="3273"/>
                    <a:pt x="2856" y="3025"/>
                    <a:pt x="2664" y="2788"/>
                  </a:cubicBezTo>
                  <a:cubicBezTo>
                    <a:pt x="2472" y="2517"/>
                    <a:pt x="2258" y="2235"/>
                    <a:pt x="2009" y="1975"/>
                  </a:cubicBezTo>
                  <a:cubicBezTo>
                    <a:pt x="1772" y="1727"/>
                    <a:pt x="1547" y="1456"/>
                    <a:pt x="1310" y="1230"/>
                  </a:cubicBezTo>
                  <a:cubicBezTo>
                    <a:pt x="1073" y="1005"/>
                    <a:pt x="870" y="768"/>
                    <a:pt x="667" y="587"/>
                  </a:cubicBezTo>
                  <a:cubicBezTo>
                    <a:pt x="463" y="384"/>
                    <a:pt x="238" y="181"/>
                    <a:pt x="1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8"/>
            <p:cNvSpPr/>
            <p:nvPr/>
          </p:nvSpPr>
          <p:spPr>
            <a:xfrm>
              <a:off x="589063" y="2636460"/>
              <a:ext cx="46126" cy="50794"/>
            </a:xfrm>
            <a:custGeom>
              <a:rect b="b" l="l" r="r" t="t"/>
              <a:pathLst>
                <a:path extrusionOk="0" h="1480" w="1344">
                  <a:moveTo>
                    <a:pt x="1" y="1"/>
                  </a:moveTo>
                  <a:cubicBezTo>
                    <a:pt x="1" y="114"/>
                    <a:pt x="23" y="227"/>
                    <a:pt x="57" y="339"/>
                  </a:cubicBezTo>
                  <a:cubicBezTo>
                    <a:pt x="91" y="543"/>
                    <a:pt x="272" y="757"/>
                    <a:pt x="441" y="960"/>
                  </a:cubicBezTo>
                  <a:cubicBezTo>
                    <a:pt x="610" y="1118"/>
                    <a:pt x="802" y="1253"/>
                    <a:pt x="1005" y="1355"/>
                  </a:cubicBezTo>
                  <a:cubicBezTo>
                    <a:pt x="1118" y="1411"/>
                    <a:pt x="1231" y="1445"/>
                    <a:pt x="1344" y="1479"/>
                  </a:cubicBezTo>
                  <a:cubicBezTo>
                    <a:pt x="1321" y="1355"/>
                    <a:pt x="1287" y="1242"/>
                    <a:pt x="1242" y="1141"/>
                  </a:cubicBezTo>
                  <a:cubicBezTo>
                    <a:pt x="1140" y="926"/>
                    <a:pt x="1005" y="734"/>
                    <a:pt x="836" y="565"/>
                  </a:cubicBezTo>
                  <a:cubicBezTo>
                    <a:pt x="757" y="486"/>
                    <a:pt x="667" y="407"/>
                    <a:pt x="576" y="339"/>
                  </a:cubicBezTo>
                  <a:cubicBezTo>
                    <a:pt x="486" y="283"/>
                    <a:pt x="396" y="215"/>
                    <a:pt x="317" y="159"/>
                  </a:cubicBezTo>
                  <a:cubicBezTo>
                    <a:pt x="215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8"/>
            <p:cNvSpPr/>
            <p:nvPr/>
          </p:nvSpPr>
          <p:spPr>
            <a:xfrm>
              <a:off x="2687697" y="2655130"/>
              <a:ext cx="512020" cy="355384"/>
            </a:xfrm>
            <a:custGeom>
              <a:rect b="b" l="l" r="r" t="t"/>
              <a:pathLst>
                <a:path extrusionOk="0" h="10355" w="14919">
                  <a:moveTo>
                    <a:pt x="12564" y="0"/>
                  </a:moveTo>
                  <a:cubicBezTo>
                    <a:pt x="6454" y="0"/>
                    <a:pt x="1686" y="4185"/>
                    <a:pt x="1" y="10312"/>
                  </a:cubicBezTo>
                  <a:cubicBezTo>
                    <a:pt x="295" y="10340"/>
                    <a:pt x="600" y="10354"/>
                    <a:pt x="914" y="10354"/>
                  </a:cubicBezTo>
                  <a:cubicBezTo>
                    <a:pt x="6153" y="10354"/>
                    <a:pt x="13801" y="6483"/>
                    <a:pt x="14919" y="202"/>
                  </a:cubicBezTo>
                  <a:cubicBezTo>
                    <a:pt x="14115" y="66"/>
                    <a:pt x="13329" y="0"/>
                    <a:pt x="1256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8"/>
            <p:cNvSpPr/>
            <p:nvPr/>
          </p:nvSpPr>
          <p:spPr>
            <a:xfrm>
              <a:off x="2705509" y="2596958"/>
              <a:ext cx="594903" cy="408614"/>
            </a:xfrm>
            <a:custGeom>
              <a:rect b="b" l="l" r="r" t="t"/>
              <a:pathLst>
                <a:path extrusionOk="0" h="11906" w="17334">
                  <a:moveTo>
                    <a:pt x="17333" y="1"/>
                  </a:moveTo>
                  <a:cubicBezTo>
                    <a:pt x="17333" y="1"/>
                    <a:pt x="16194" y="656"/>
                    <a:pt x="14512" y="1671"/>
                  </a:cubicBezTo>
                  <a:cubicBezTo>
                    <a:pt x="13734" y="2145"/>
                    <a:pt x="12842" y="2687"/>
                    <a:pt x="11894" y="3285"/>
                  </a:cubicBezTo>
                  <a:cubicBezTo>
                    <a:pt x="11477" y="3127"/>
                    <a:pt x="11071" y="2969"/>
                    <a:pt x="10642" y="2822"/>
                  </a:cubicBezTo>
                  <a:cubicBezTo>
                    <a:pt x="10405" y="2743"/>
                    <a:pt x="10157" y="2675"/>
                    <a:pt x="9920" y="2608"/>
                  </a:cubicBezTo>
                  <a:cubicBezTo>
                    <a:pt x="9672" y="2529"/>
                    <a:pt x="9423" y="2506"/>
                    <a:pt x="9175" y="2461"/>
                  </a:cubicBezTo>
                  <a:lnTo>
                    <a:pt x="9175" y="2461"/>
                  </a:lnTo>
                  <a:cubicBezTo>
                    <a:pt x="9412" y="2562"/>
                    <a:pt x="9638" y="2653"/>
                    <a:pt x="9875" y="2743"/>
                  </a:cubicBezTo>
                  <a:cubicBezTo>
                    <a:pt x="10112" y="2833"/>
                    <a:pt x="10337" y="2946"/>
                    <a:pt x="10563" y="3036"/>
                  </a:cubicBezTo>
                  <a:cubicBezTo>
                    <a:pt x="10913" y="3194"/>
                    <a:pt x="11263" y="3330"/>
                    <a:pt x="11612" y="3465"/>
                  </a:cubicBezTo>
                  <a:cubicBezTo>
                    <a:pt x="11014" y="3838"/>
                    <a:pt x="10394" y="4232"/>
                    <a:pt x="9773" y="4639"/>
                  </a:cubicBezTo>
                  <a:cubicBezTo>
                    <a:pt x="9750" y="4605"/>
                    <a:pt x="9728" y="4582"/>
                    <a:pt x="9694" y="4560"/>
                  </a:cubicBezTo>
                  <a:lnTo>
                    <a:pt x="9006" y="4368"/>
                  </a:lnTo>
                  <a:cubicBezTo>
                    <a:pt x="8769" y="4323"/>
                    <a:pt x="8532" y="4266"/>
                    <a:pt x="8306" y="4221"/>
                  </a:cubicBezTo>
                  <a:cubicBezTo>
                    <a:pt x="8069" y="4176"/>
                    <a:pt x="7843" y="4142"/>
                    <a:pt x="7606" y="4108"/>
                  </a:cubicBezTo>
                  <a:cubicBezTo>
                    <a:pt x="7381" y="4075"/>
                    <a:pt x="7155" y="4007"/>
                    <a:pt x="6918" y="3973"/>
                  </a:cubicBezTo>
                  <a:lnTo>
                    <a:pt x="6918" y="3973"/>
                  </a:lnTo>
                  <a:cubicBezTo>
                    <a:pt x="7133" y="4075"/>
                    <a:pt x="7358" y="4154"/>
                    <a:pt x="7573" y="4244"/>
                  </a:cubicBezTo>
                  <a:cubicBezTo>
                    <a:pt x="7798" y="4334"/>
                    <a:pt x="8024" y="4379"/>
                    <a:pt x="8261" y="4447"/>
                  </a:cubicBezTo>
                  <a:cubicBezTo>
                    <a:pt x="8487" y="4503"/>
                    <a:pt x="8712" y="4560"/>
                    <a:pt x="8938" y="4627"/>
                  </a:cubicBezTo>
                  <a:cubicBezTo>
                    <a:pt x="9119" y="4684"/>
                    <a:pt x="9310" y="4740"/>
                    <a:pt x="9491" y="4797"/>
                  </a:cubicBezTo>
                  <a:cubicBezTo>
                    <a:pt x="9491" y="4797"/>
                    <a:pt x="9491" y="4808"/>
                    <a:pt x="9491" y="4819"/>
                  </a:cubicBezTo>
                  <a:cubicBezTo>
                    <a:pt x="9130" y="5056"/>
                    <a:pt x="8769" y="5293"/>
                    <a:pt x="8396" y="5519"/>
                  </a:cubicBezTo>
                  <a:lnTo>
                    <a:pt x="7900" y="5857"/>
                  </a:lnTo>
                  <a:lnTo>
                    <a:pt x="7336" y="5688"/>
                  </a:lnTo>
                  <a:cubicBezTo>
                    <a:pt x="7076" y="5632"/>
                    <a:pt x="6817" y="5575"/>
                    <a:pt x="6557" y="5519"/>
                  </a:cubicBezTo>
                  <a:cubicBezTo>
                    <a:pt x="6038" y="5440"/>
                    <a:pt x="5519" y="5350"/>
                    <a:pt x="4989" y="5293"/>
                  </a:cubicBezTo>
                  <a:lnTo>
                    <a:pt x="4989" y="5293"/>
                  </a:lnTo>
                  <a:cubicBezTo>
                    <a:pt x="5237" y="5383"/>
                    <a:pt x="5496" y="5462"/>
                    <a:pt x="5745" y="5541"/>
                  </a:cubicBezTo>
                  <a:lnTo>
                    <a:pt x="6512" y="5745"/>
                  </a:lnTo>
                  <a:cubicBezTo>
                    <a:pt x="6760" y="5812"/>
                    <a:pt x="7008" y="5891"/>
                    <a:pt x="7268" y="5948"/>
                  </a:cubicBezTo>
                  <a:lnTo>
                    <a:pt x="7618" y="6061"/>
                  </a:lnTo>
                  <a:cubicBezTo>
                    <a:pt x="7336" y="6252"/>
                    <a:pt x="7054" y="6444"/>
                    <a:pt x="6783" y="6625"/>
                  </a:cubicBezTo>
                  <a:cubicBezTo>
                    <a:pt x="6478" y="6828"/>
                    <a:pt x="6185" y="7031"/>
                    <a:pt x="5891" y="7234"/>
                  </a:cubicBezTo>
                  <a:cubicBezTo>
                    <a:pt x="5790" y="7200"/>
                    <a:pt x="5699" y="7155"/>
                    <a:pt x="5598" y="7110"/>
                  </a:cubicBezTo>
                  <a:cubicBezTo>
                    <a:pt x="5384" y="7042"/>
                    <a:pt x="5158" y="6975"/>
                    <a:pt x="4943" y="6896"/>
                  </a:cubicBezTo>
                  <a:cubicBezTo>
                    <a:pt x="4718" y="6828"/>
                    <a:pt x="4492" y="6805"/>
                    <a:pt x="4266" y="6771"/>
                  </a:cubicBezTo>
                  <a:cubicBezTo>
                    <a:pt x="4041" y="6749"/>
                    <a:pt x="3804" y="6738"/>
                    <a:pt x="3578" y="6738"/>
                  </a:cubicBezTo>
                  <a:cubicBezTo>
                    <a:pt x="3804" y="6805"/>
                    <a:pt x="4018" y="6850"/>
                    <a:pt x="4233" y="6907"/>
                  </a:cubicBezTo>
                  <a:cubicBezTo>
                    <a:pt x="4458" y="6963"/>
                    <a:pt x="4661" y="7054"/>
                    <a:pt x="4876" y="7121"/>
                  </a:cubicBezTo>
                  <a:cubicBezTo>
                    <a:pt x="5090" y="7189"/>
                    <a:pt x="5293" y="7290"/>
                    <a:pt x="5496" y="7358"/>
                  </a:cubicBezTo>
                  <a:lnTo>
                    <a:pt x="5643" y="7415"/>
                  </a:lnTo>
                  <a:cubicBezTo>
                    <a:pt x="5496" y="7516"/>
                    <a:pt x="5361" y="7618"/>
                    <a:pt x="5226" y="7719"/>
                  </a:cubicBezTo>
                  <a:cubicBezTo>
                    <a:pt x="4785" y="8024"/>
                    <a:pt x="4379" y="8317"/>
                    <a:pt x="3996" y="8599"/>
                  </a:cubicBezTo>
                  <a:cubicBezTo>
                    <a:pt x="3996" y="8599"/>
                    <a:pt x="3996" y="8577"/>
                    <a:pt x="4007" y="8577"/>
                  </a:cubicBezTo>
                  <a:lnTo>
                    <a:pt x="4007" y="8554"/>
                  </a:lnTo>
                  <a:cubicBezTo>
                    <a:pt x="4007" y="8475"/>
                    <a:pt x="3950" y="8419"/>
                    <a:pt x="3883" y="8408"/>
                  </a:cubicBezTo>
                  <a:lnTo>
                    <a:pt x="3860" y="8408"/>
                  </a:lnTo>
                  <a:cubicBezTo>
                    <a:pt x="3510" y="8396"/>
                    <a:pt x="3161" y="8385"/>
                    <a:pt x="2799" y="8385"/>
                  </a:cubicBezTo>
                  <a:cubicBezTo>
                    <a:pt x="2438" y="8351"/>
                    <a:pt x="2077" y="8340"/>
                    <a:pt x="1716" y="8340"/>
                  </a:cubicBezTo>
                  <a:cubicBezTo>
                    <a:pt x="2066" y="8453"/>
                    <a:pt x="2416" y="8532"/>
                    <a:pt x="2777" y="8611"/>
                  </a:cubicBezTo>
                  <a:cubicBezTo>
                    <a:pt x="3082" y="8645"/>
                    <a:pt x="3386" y="8656"/>
                    <a:pt x="3702" y="8678"/>
                  </a:cubicBezTo>
                  <a:cubicBezTo>
                    <a:pt x="3691" y="8735"/>
                    <a:pt x="3680" y="8791"/>
                    <a:pt x="3668" y="8836"/>
                  </a:cubicBezTo>
                  <a:cubicBezTo>
                    <a:pt x="3251" y="9164"/>
                    <a:pt x="2867" y="9468"/>
                    <a:pt x="2506" y="9762"/>
                  </a:cubicBezTo>
                  <a:cubicBezTo>
                    <a:pt x="2111" y="10066"/>
                    <a:pt x="1750" y="10337"/>
                    <a:pt x="1457" y="10608"/>
                  </a:cubicBezTo>
                  <a:cubicBezTo>
                    <a:pt x="1163" y="10879"/>
                    <a:pt x="892" y="11105"/>
                    <a:pt x="678" y="11296"/>
                  </a:cubicBezTo>
                  <a:cubicBezTo>
                    <a:pt x="260" y="11680"/>
                    <a:pt x="1" y="11906"/>
                    <a:pt x="1" y="11906"/>
                  </a:cubicBezTo>
                  <a:lnTo>
                    <a:pt x="712" y="11342"/>
                  </a:lnTo>
                  <a:cubicBezTo>
                    <a:pt x="938" y="11161"/>
                    <a:pt x="1208" y="10935"/>
                    <a:pt x="1524" y="10687"/>
                  </a:cubicBezTo>
                  <a:cubicBezTo>
                    <a:pt x="1840" y="10439"/>
                    <a:pt x="2201" y="10179"/>
                    <a:pt x="2596" y="9875"/>
                  </a:cubicBezTo>
                  <a:lnTo>
                    <a:pt x="3612" y="9130"/>
                  </a:lnTo>
                  <a:lnTo>
                    <a:pt x="3612" y="9130"/>
                  </a:lnTo>
                  <a:cubicBezTo>
                    <a:pt x="3510" y="9649"/>
                    <a:pt x="3454" y="10168"/>
                    <a:pt x="3420" y="10698"/>
                  </a:cubicBezTo>
                  <a:cubicBezTo>
                    <a:pt x="3623" y="10112"/>
                    <a:pt x="3792" y="9502"/>
                    <a:pt x="3928" y="8893"/>
                  </a:cubicBezTo>
                  <a:cubicBezTo>
                    <a:pt x="4379" y="8588"/>
                    <a:pt x="4842" y="8261"/>
                    <a:pt x="5327" y="7922"/>
                  </a:cubicBezTo>
                  <a:cubicBezTo>
                    <a:pt x="5508" y="7787"/>
                    <a:pt x="5688" y="7663"/>
                    <a:pt x="5869" y="7539"/>
                  </a:cubicBezTo>
                  <a:lnTo>
                    <a:pt x="5970" y="7584"/>
                  </a:lnTo>
                  <a:cubicBezTo>
                    <a:pt x="5756" y="8272"/>
                    <a:pt x="5587" y="8961"/>
                    <a:pt x="5451" y="9671"/>
                  </a:cubicBezTo>
                  <a:cubicBezTo>
                    <a:pt x="5767" y="8983"/>
                    <a:pt x="6038" y="8272"/>
                    <a:pt x="6264" y="7550"/>
                  </a:cubicBezTo>
                  <a:cubicBezTo>
                    <a:pt x="6286" y="7482"/>
                    <a:pt x="6252" y="7415"/>
                    <a:pt x="6196" y="7381"/>
                  </a:cubicBezTo>
                  <a:lnTo>
                    <a:pt x="6128" y="7358"/>
                  </a:lnTo>
                  <a:cubicBezTo>
                    <a:pt x="6377" y="7189"/>
                    <a:pt x="6636" y="7008"/>
                    <a:pt x="6896" y="6839"/>
                  </a:cubicBezTo>
                  <a:cubicBezTo>
                    <a:pt x="7212" y="6636"/>
                    <a:pt x="7528" y="6422"/>
                    <a:pt x="7843" y="6207"/>
                  </a:cubicBezTo>
                  <a:lnTo>
                    <a:pt x="7843" y="6207"/>
                  </a:lnTo>
                  <a:cubicBezTo>
                    <a:pt x="7810" y="6354"/>
                    <a:pt x="7776" y="6501"/>
                    <a:pt x="7731" y="6659"/>
                  </a:cubicBezTo>
                  <a:cubicBezTo>
                    <a:pt x="7674" y="6862"/>
                    <a:pt x="7618" y="7076"/>
                    <a:pt x="7573" y="7302"/>
                  </a:cubicBezTo>
                  <a:cubicBezTo>
                    <a:pt x="7528" y="7516"/>
                    <a:pt x="7482" y="7742"/>
                    <a:pt x="7460" y="7968"/>
                  </a:cubicBezTo>
                  <a:cubicBezTo>
                    <a:pt x="7460" y="8080"/>
                    <a:pt x="7460" y="8193"/>
                    <a:pt x="7449" y="8306"/>
                  </a:cubicBezTo>
                  <a:cubicBezTo>
                    <a:pt x="7449" y="8419"/>
                    <a:pt x="7471" y="8520"/>
                    <a:pt x="7494" y="8633"/>
                  </a:cubicBezTo>
                  <a:lnTo>
                    <a:pt x="7528" y="8306"/>
                  </a:lnTo>
                  <a:cubicBezTo>
                    <a:pt x="7539" y="8193"/>
                    <a:pt x="7561" y="8092"/>
                    <a:pt x="7584" y="7979"/>
                  </a:cubicBezTo>
                  <a:cubicBezTo>
                    <a:pt x="7606" y="7877"/>
                    <a:pt x="7640" y="7776"/>
                    <a:pt x="7674" y="7663"/>
                  </a:cubicBezTo>
                  <a:lnTo>
                    <a:pt x="7764" y="7347"/>
                  </a:lnTo>
                  <a:cubicBezTo>
                    <a:pt x="7843" y="7144"/>
                    <a:pt x="7911" y="6929"/>
                    <a:pt x="7979" y="6726"/>
                  </a:cubicBezTo>
                  <a:cubicBezTo>
                    <a:pt x="8047" y="6523"/>
                    <a:pt x="8103" y="6297"/>
                    <a:pt x="8159" y="6072"/>
                  </a:cubicBezTo>
                  <a:cubicBezTo>
                    <a:pt x="8159" y="6049"/>
                    <a:pt x="8159" y="6027"/>
                    <a:pt x="8148" y="6004"/>
                  </a:cubicBezTo>
                  <a:cubicBezTo>
                    <a:pt x="8272" y="5925"/>
                    <a:pt x="8396" y="5835"/>
                    <a:pt x="8521" y="5745"/>
                  </a:cubicBezTo>
                  <a:cubicBezTo>
                    <a:pt x="8825" y="5553"/>
                    <a:pt x="9119" y="5361"/>
                    <a:pt x="9412" y="5158"/>
                  </a:cubicBezTo>
                  <a:lnTo>
                    <a:pt x="9412" y="5158"/>
                  </a:lnTo>
                  <a:cubicBezTo>
                    <a:pt x="9322" y="5846"/>
                    <a:pt x="9254" y="6534"/>
                    <a:pt x="9231" y="7223"/>
                  </a:cubicBezTo>
                  <a:cubicBezTo>
                    <a:pt x="9435" y="6478"/>
                    <a:pt x="9593" y="5722"/>
                    <a:pt x="9717" y="4966"/>
                  </a:cubicBezTo>
                  <a:cubicBezTo>
                    <a:pt x="10405" y="4515"/>
                    <a:pt x="11093" y="4052"/>
                    <a:pt x="11748" y="3634"/>
                  </a:cubicBezTo>
                  <a:lnTo>
                    <a:pt x="11793" y="3623"/>
                  </a:lnTo>
                  <a:lnTo>
                    <a:pt x="11793" y="3623"/>
                  </a:lnTo>
                  <a:cubicBezTo>
                    <a:pt x="11658" y="3950"/>
                    <a:pt x="11522" y="4278"/>
                    <a:pt x="11398" y="4616"/>
                  </a:cubicBezTo>
                  <a:cubicBezTo>
                    <a:pt x="11285" y="5022"/>
                    <a:pt x="11172" y="5440"/>
                    <a:pt x="11082" y="5857"/>
                  </a:cubicBezTo>
                  <a:cubicBezTo>
                    <a:pt x="11274" y="5474"/>
                    <a:pt x="11443" y="5079"/>
                    <a:pt x="11601" y="4684"/>
                  </a:cubicBezTo>
                  <a:cubicBezTo>
                    <a:pt x="11782" y="4300"/>
                    <a:pt x="11951" y="3917"/>
                    <a:pt x="12120" y="3522"/>
                  </a:cubicBezTo>
                  <a:cubicBezTo>
                    <a:pt x="12131" y="3488"/>
                    <a:pt x="12131" y="3443"/>
                    <a:pt x="12120" y="3409"/>
                  </a:cubicBezTo>
                  <a:lnTo>
                    <a:pt x="14591" y="1806"/>
                  </a:lnTo>
                  <a:cubicBezTo>
                    <a:pt x="16239" y="735"/>
                    <a:pt x="17333" y="1"/>
                    <a:pt x="17333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8"/>
            <p:cNvSpPr/>
            <p:nvPr/>
          </p:nvSpPr>
          <p:spPr>
            <a:xfrm>
              <a:off x="2940979" y="2689519"/>
              <a:ext cx="313719" cy="547644"/>
            </a:xfrm>
            <a:custGeom>
              <a:rect b="b" l="l" r="r" t="t"/>
              <a:pathLst>
                <a:path extrusionOk="0" h="15957" w="9141">
                  <a:moveTo>
                    <a:pt x="5146" y="1"/>
                  </a:moveTo>
                  <a:cubicBezTo>
                    <a:pt x="2980" y="2088"/>
                    <a:pt x="68" y="3420"/>
                    <a:pt x="125" y="6907"/>
                  </a:cubicBezTo>
                  <a:cubicBezTo>
                    <a:pt x="1" y="10055"/>
                    <a:pt x="2506" y="12526"/>
                    <a:pt x="3115" y="15550"/>
                  </a:cubicBezTo>
                  <a:lnTo>
                    <a:pt x="3217" y="15957"/>
                  </a:lnTo>
                  <a:lnTo>
                    <a:pt x="3454" y="15370"/>
                  </a:lnTo>
                  <a:cubicBezTo>
                    <a:pt x="4571" y="12944"/>
                    <a:pt x="7302" y="11262"/>
                    <a:pt x="8035" y="8780"/>
                  </a:cubicBezTo>
                  <a:cubicBezTo>
                    <a:pt x="9141" y="5485"/>
                    <a:pt x="7031" y="2450"/>
                    <a:pt x="5146" y="1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8"/>
            <p:cNvSpPr/>
            <p:nvPr/>
          </p:nvSpPr>
          <p:spPr>
            <a:xfrm>
              <a:off x="3015350" y="2698065"/>
              <a:ext cx="161132" cy="430270"/>
            </a:xfrm>
            <a:custGeom>
              <a:rect b="b" l="l" r="r" t="t"/>
              <a:pathLst>
                <a:path extrusionOk="0" h="12537" w="4695">
                  <a:moveTo>
                    <a:pt x="3024" y="0"/>
                  </a:moveTo>
                  <a:cubicBezTo>
                    <a:pt x="3024" y="0"/>
                    <a:pt x="2991" y="192"/>
                    <a:pt x="2945" y="530"/>
                  </a:cubicBezTo>
                  <a:cubicBezTo>
                    <a:pt x="2923" y="779"/>
                    <a:pt x="2866" y="1106"/>
                    <a:pt x="2821" y="1490"/>
                  </a:cubicBezTo>
                  <a:cubicBezTo>
                    <a:pt x="2720" y="1580"/>
                    <a:pt x="2607" y="1659"/>
                    <a:pt x="2517" y="1738"/>
                  </a:cubicBezTo>
                  <a:cubicBezTo>
                    <a:pt x="2415" y="1828"/>
                    <a:pt x="2336" y="1952"/>
                    <a:pt x="2246" y="2043"/>
                  </a:cubicBezTo>
                  <a:cubicBezTo>
                    <a:pt x="2167" y="2144"/>
                    <a:pt x="2099" y="2257"/>
                    <a:pt x="2031" y="2370"/>
                  </a:cubicBezTo>
                  <a:lnTo>
                    <a:pt x="1851" y="2708"/>
                  </a:lnTo>
                  <a:cubicBezTo>
                    <a:pt x="1738" y="2945"/>
                    <a:pt x="1637" y="3171"/>
                    <a:pt x="1546" y="3419"/>
                  </a:cubicBezTo>
                  <a:cubicBezTo>
                    <a:pt x="1467" y="3656"/>
                    <a:pt x="1377" y="3893"/>
                    <a:pt x="1309" y="4141"/>
                  </a:cubicBezTo>
                  <a:cubicBezTo>
                    <a:pt x="1445" y="3927"/>
                    <a:pt x="1558" y="3701"/>
                    <a:pt x="1682" y="3476"/>
                  </a:cubicBezTo>
                  <a:cubicBezTo>
                    <a:pt x="1749" y="3374"/>
                    <a:pt x="1806" y="3261"/>
                    <a:pt x="1873" y="3148"/>
                  </a:cubicBezTo>
                  <a:lnTo>
                    <a:pt x="2065" y="2832"/>
                  </a:lnTo>
                  <a:lnTo>
                    <a:pt x="2268" y="2528"/>
                  </a:lnTo>
                  <a:lnTo>
                    <a:pt x="2494" y="2246"/>
                  </a:lnTo>
                  <a:cubicBezTo>
                    <a:pt x="2573" y="2155"/>
                    <a:pt x="2663" y="2076"/>
                    <a:pt x="2742" y="1997"/>
                  </a:cubicBezTo>
                  <a:lnTo>
                    <a:pt x="2776" y="1964"/>
                  </a:lnTo>
                  <a:lnTo>
                    <a:pt x="2776" y="1964"/>
                  </a:lnTo>
                  <a:cubicBezTo>
                    <a:pt x="2709" y="2550"/>
                    <a:pt x="2630" y="3239"/>
                    <a:pt x="2562" y="3961"/>
                  </a:cubicBezTo>
                  <a:cubicBezTo>
                    <a:pt x="2551" y="4141"/>
                    <a:pt x="2528" y="4344"/>
                    <a:pt x="2517" y="4536"/>
                  </a:cubicBezTo>
                  <a:cubicBezTo>
                    <a:pt x="2359" y="4751"/>
                    <a:pt x="2178" y="4965"/>
                    <a:pt x="2009" y="5191"/>
                  </a:cubicBezTo>
                  <a:cubicBezTo>
                    <a:pt x="1840" y="5416"/>
                    <a:pt x="1670" y="5631"/>
                    <a:pt x="1501" y="5868"/>
                  </a:cubicBezTo>
                  <a:cubicBezTo>
                    <a:pt x="1332" y="6094"/>
                    <a:pt x="1174" y="6331"/>
                    <a:pt x="1027" y="6567"/>
                  </a:cubicBezTo>
                  <a:cubicBezTo>
                    <a:pt x="959" y="6692"/>
                    <a:pt x="892" y="6816"/>
                    <a:pt x="824" y="6940"/>
                  </a:cubicBezTo>
                  <a:cubicBezTo>
                    <a:pt x="756" y="7064"/>
                    <a:pt x="700" y="7199"/>
                    <a:pt x="666" y="7335"/>
                  </a:cubicBezTo>
                  <a:cubicBezTo>
                    <a:pt x="745" y="7222"/>
                    <a:pt x="801" y="7098"/>
                    <a:pt x="903" y="6985"/>
                  </a:cubicBezTo>
                  <a:cubicBezTo>
                    <a:pt x="1005" y="6883"/>
                    <a:pt x="1072" y="6771"/>
                    <a:pt x="1163" y="6669"/>
                  </a:cubicBezTo>
                  <a:cubicBezTo>
                    <a:pt x="1343" y="6455"/>
                    <a:pt x="1524" y="6240"/>
                    <a:pt x="1704" y="6037"/>
                  </a:cubicBezTo>
                  <a:cubicBezTo>
                    <a:pt x="1964" y="5744"/>
                    <a:pt x="2212" y="5450"/>
                    <a:pt x="2460" y="5157"/>
                  </a:cubicBezTo>
                  <a:lnTo>
                    <a:pt x="2460" y="5157"/>
                  </a:lnTo>
                  <a:cubicBezTo>
                    <a:pt x="2426" y="5518"/>
                    <a:pt x="2404" y="5890"/>
                    <a:pt x="2370" y="6263"/>
                  </a:cubicBezTo>
                  <a:cubicBezTo>
                    <a:pt x="2336" y="6545"/>
                    <a:pt x="2314" y="6827"/>
                    <a:pt x="2280" y="7098"/>
                  </a:cubicBezTo>
                  <a:lnTo>
                    <a:pt x="1975" y="7301"/>
                  </a:lnTo>
                  <a:cubicBezTo>
                    <a:pt x="1851" y="7391"/>
                    <a:pt x="1738" y="7493"/>
                    <a:pt x="1614" y="7594"/>
                  </a:cubicBezTo>
                  <a:cubicBezTo>
                    <a:pt x="1377" y="7797"/>
                    <a:pt x="1174" y="8023"/>
                    <a:pt x="971" y="8260"/>
                  </a:cubicBezTo>
                  <a:cubicBezTo>
                    <a:pt x="790" y="8497"/>
                    <a:pt x="610" y="8745"/>
                    <a:pt x="452" y="9005"/>
                  </a:cubicBezTo>
                  <a:cubicBezTo>
                    <a:pt x="294" y="9264"/>
                    <a:pt x="136" y="9524"/>
                    <a:pt x="0" y="9795"/>
                  </a:cubicBezTo>
                  <a:cubicBezTo>
                    <a:pt x="407" y="9343"/>
                    <a:pt x="790" y="8881"/>
                    <a:pt x="1196" y="8452"/>
                  </a:cubicBezTo>
                  <a:cubicBezTo>
                    <a:pt x="1298" y="8350"/>
                    <a:pt x="1400" y="8238"/>
                    <a:pt x="1501" y="8136"/>
                  </a:cubicBezTo>
                  <a:cubicBezTo>
                    <a:pt x="1614" y="8034"/>
                    <a:pt x="1727" y="7944"/>
                    <a:pt x="1828" y="7843"/>
                  </a:cubicBezTo>
                  <a:cubicBezTo>
                    <a:pt x="1941" y="7752"/>
                    <a:pt x="2054" y="7662"/>
                    <a:pt x="2178" y="7583"/>
                  </a:cubicBezTo>
                  <a:cubicBezTo>
                    <a:pt x="2201" y="7560"/>
                    <a:pt x="2223" y="7549"/>
                    <a:pt x="2246" y="7538"/>
                  </a:cubicBezTo>
                  <a:lnTo>
                    <a:pt x="2246" y="7538"/>
                  </a:lnTo>
                  <a:cubicBezTo>
                    <a:pt x="2212" y="7888"/>
                    <a:pt x="2178" y="8226"/>
                    <a:pt x="2144" y="8565"/>
                  </a:cubicBezTo>
                  <a:cubicBezTo>
                    <a:pt x="2077" y="9298"/>
                    <a:pt x="2031" y="9987"/>
                    <a:pt x="1986" y="10573"/>
                  </a:cubicBezTo>
                  <a:cubicBezTo>
                    <a:pt x="1941" y="11160"/>
                    <a:pt x="1930" y="11645"/>
                    <a:pt x="1907" y="11995"/>
                  </a:cubicBezTo>
                  <a:cubicBezTo>
                    <a:pt x="1885" y="12345"/>
                    <a:pt x="1885" y="12537"/>
                    <a:pt x="1885" y="12537"/>
                  </a:cubicBezTo>
                  <a:cubicBezTo>
                    <a:pt x="1885" y="12537"/>
                    <a:pt x="1919" y="12345"/>
                    <a:pt x="1975" y="12006"/>
                  </a:cubicBezTo>
                  <a:cubicBezTo>
                    <a:pt x="2031" y="11668"/>
                    <a:pt x="2110" y="11171"/>
                    <a:pt x="2189" y="10596"/>
                  </a:cubicBezTo>
                  <a:cubicBezTo>
                    <a:pt x="2257" y="10009"/>
                    <a:pt x="2359" y="9321"/>
                    <a:pt x="2449" y="8599"/>
                  </a:cubicBezTo>
                  <a:cubicBezTo>
                    <a:pt x="2483" y="8294"/>
                    <a:pt x="2528" y="7989"/>
                    <a:pt x="2562" y="7673"/>
                  </a:cubicBezTo>
                  <a:cubicBezTo>
                    <a:pt x="2607" y="7752"/>
                    <a:pt x="2663" y="7843"/>
                    <a:pt x="2709" y="7922"/>
                  </a:cubicBezTo>
                  <a:lnTo>
                    <a:pt x="2912" y="8226"/>
                  </a:lnTo>
                  <a:cubicBezTo>
                    <a:pt x="2979" y="8339"/>
                    <a:pt x="3047" y="8441"/>
                    <a:pt x="3115" y="8542"/>
                  </a:cubicBezTo>
                  <a:lnTo>
                    <a:pt x="3295" y="8869"/>
                  </a:lnTo>
                  <a:cubicBezTo>
                    <a:pt x="3352" y="8971"/>
                    <a:pt x="3419" y="9073"/>
                    <a:pt x="3487" y="9185"/>
                  </a:cubicBezTo>
                  <a:cubicBezTo>
                    <a:pt x="3600" y="9411"/>
                    <a:pt x="3702" y="9637"/>
                    <a:pt x="3826" y="9862"/>
                  </a:cubicBezTo>
                  <a:cubicBezTo>
                    <a:pt x="3769" y="9614"/>
                    <a:pt x="3690" y="9377"/>
                    <a:pt x="3623" y="9129"/>
                  </a:cubicBezTo>
                  <a:cubicBezTo>
                    <a:pt x="3589" y="9005"/>
                    <a:pt x="3532" y="8892"/>
                    <a:pt x="3487" y="8779"/>
                  </a:cubicBezTo>
                  <a:cubicBezTo>
                    <a:pt x="3442" y="8655"/>
                    <a:pt x="3386" y="8542"/>
                    <a:pt x="3329" y="8429"/>
                  </a:cubicBezTo>
                  <a:cubicBezTo>
                    <a:pt x="3284" y="8305"/>
                    <a:pt x="3216" y="8204"/>
                    <a:pt x="3160" y="8080"/>
                  </a:cubicBezTo>
                  <a:lnTo>
                    <a:pt x="2979" y="7752"/>
                  </a:lnTo>
                  <a:cubicBezTo>
                    <a:pt x="2866" y="7549"/>
                    <a:pt x="2742" y="7346"/>
                    <a:pt x="2618" y="7143"/>
                  </a:cubicBezTo>
                  <a:cubicBezTo>
                    <a:pt x="2652" y="6861"/>
                    <a:pt x="2675" y="6579"/>
                    <a:pt x="2709" y="6297"/>
                  </a:cubicBezTo>
                  <a:cubicBezTo>
                    <a:pt x="2742" y="5879"/>
                    <a:pt x="2776" y="5462"/>
                    <a:pt x="2799" y="5044"/>
                  </a:cubicBezTo>
                  <a:cubicBezTo>
                    <a:pt x="2810" y="5067"/>
                    <a:pt x="2821" y="5078"/>
                    <a:pt x="2844" y="5089"/>
                  </a:cubicBezTo>
                  <a:cubicBezTo>
                    <a:pt x="2934" y="5202"/>
                    <a:pt x="3024" y="5326"/>
                    <a:pt x="3115" y="5450"/>
                  </a:cubicBezTo>
                  <a:cubicBezTo>
                    <a:pt x="3205" y="5563"/>
                    <a:pt x="3273" y="5699"/>
                    <a:pt x="3352" y="5834"/>
                  </a:cubicBezTo>
                  <a:cubicBezTo>
                    <a:pt x="3431" y="5958"/>
                    <a:pt x="3487" y="6105"/>
                    <a:pt x="3555" y="6240"/>
                  </a:cubicBezTo>
                  <a:lnTo>
                    <a:pt x="3950" y="7087"/>
                  </a:lnTo>
                  <a:cubicBezTo>
                    <a:pt x="4085" y="7369"/>
                    <a:pt x="4243" y="7639"/>
                    <a:pt x="4412" y="7910"/>
                  </a:cubicBezTo>
                  <a:cubicBezTo>
                    <a:pt x="4367" y="7764"/>
                    <a:pt x="4311" y="7617"/>
                    <a:pt x="4254" y="7470"/>
                  </a:cubicBezTo>
                  <a:cubicBezTo>
                    <a:pt x="4198" y="7324"/>
                    <a:pt x="4164" y="7166"/>
                    <a:pt x="4119" y="7019"/>
                  </a:cubicBezTo>
                  <a:cubicBezTo>
                    <a:pt x="4017" y="6725"/>
                    <a:pt x="3927" y="6432"/>
                    <a:pt x="3814" y="6127"/>
                  </a:cubicBezTo>
                  <a:cubicBezTo>
                    <a:pt x="3758" y="5981"/>
                    <a:pt x="3690" y="5834"/>
                    <a:pt x="3634" y="5687"/>
                  </a:cubicBezTo>
                  <a:cubicBezTo>
                    <a:pt x="3566" y="5552"/>
                    <a:pt x="3476" y="5405"/>
                    <a:pt x="3397" y="5270"/>
                  </a:cubicBezTo>
                  <a:cubicBezTo>
                    <a:pt x="3318" y="5123"/>
                    <a:pt x="3205" y="4999"/>
                    <a:pt x="3103" y="4875"/>
                  </a:cubicBezTo>
                  <a:cubicBezTo>
                    <a:pt x="3013" y="4773"/>
                    <a:pt x="2923" y="4683"/>
                    <a:pt x="2833" y="4581"/>
                  </a:cubicBezTo>
                  <a:cubicBezTo>
                    <a:pt x="2844" y="4390"/>
                    <a:pt x="2855" y="4187"/>
                    <a:pt x="2866" y="3995"/>
                  </a:cubicBezTo>
                  <a:cubicBezTo>
                    <a:pt x="2912" y="3295"/>
                    <a:pt x="2934" y="2641"/>
                    <a:pt x="2968" y="2076"/>
                  </a:cubicBezTo>
                  <a:cubicBezTo>
                    <a:pt x="3216" y="2516"/>
                    <a:pt x="3465" y="2968"/>
                    <a:pt x="3724" y="3408"/>
                  </a:cubicBezTo>
                  <a:cubicBezTo>
                    <a:pt x="3882" y="3690"/>
                    <a:pt x="4040" y="3983"/>
                    <a:pt x="4198" y="4266"/>
                  </a:cubicBezTo>
                  <a:cubicBezTo>
                    <a:pt x="4356" y="4559"/>
                    <a:pt x="4525" y="4830"/>
                    <a:pt x="4695" y="5112"/>
                  </a:cubicBezTo>
                  <a:cubicBezTo>
                    <a:pt x="4593" y="4796"/>
                    <a:pt x="4480" y="4491"/>
                    <a:pt x="4367" y="4187"/>
                  </a:cubicBezTo>
                  <a:cubicBezTo>
                    <a:pt x="4254" y="3893"/>
                    <a:pt x="4119" y="3588"/>
                    <a:pt x="3995" y="3284"/>
                  </a:cubicBezTo>
                  <a:cubicBezTo>
                    <a:pt x="3702" y="2708"/>
                    <a:pt x="3386" y="2122"/>
                    <a:pt x="3070" y="1557"/>
                  </a:cubicBezTo>
                  <a:lnTo>
                    <a:pt x="3058" y="1546"/>
                  </a:lnTo>
                  <a:lnTo>
                    <a:pt x="3047" y="1523"/>
                  </a:lnTo>
                  <a:cubicBezTo>
                    <a:pt x="3036" y="1512"/>
                    <a:pt x="3013" y="1490"/>
                    <a:pt x="2991" y="1478"/>
                  </a:cubicBezTo>
                  <a:cubicBezTo>
                    <a:pt x="3002" y="1117"/>
                    <a:pt x="3002" y="790"/>
                    <a:pt x="3013" y="553"/>
                  </a:cubicBezTo>
                  <a:cubicBezTo>
                    <a:pt x="3024" y="192"/>
                    <a:pt x="3024" y="0"/>
                    <a:pt x="3024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8"/>
            <p:cNvSpPr/>
            <p:nvPr/>
          </p:nvSpPr>
          <p:spPr>
            <a:xfrm>
              <a:off x="3153591" y="2582544"/>
              <a:ext cx="227748" cy="169129"/>
            </a:xfrm>
            <a:custGeom>
              <a:rect b="b" l="l" r="r" t="t"/>
              <a:pathLst>
                <a:path extrusionOk="0" h="4928" w="6636">
                  <a:moveTo>
                    <a:pt x="4166" y="1"/>
                  </a:moveTo>
                  <a:cubicBezTo>
                    <a:pt x="3751" y="1"/>
                    <a:pt x="3349" y="57"/>
                    <a:pt x="3014" y="150"/>
                  </a:cubicBezTo>
                  <a:cubicBezTo>
                    <a:pt x="1558" y="590"/>
                    <a:pt x="430" y="1741"/>
                    <a:pt x="1" y="3197"/>
                  </a:cubicBezTo>
                  <a:cubicBezTo>
                    <a:pt x="80" y="3355"/>
                    <a:pt x="170" y="3513"/>
                    <a:pt x="283" y="3648"/>
                  </a:cubicBezTo>
                  <a:lnTo>
                    <a:pt x="836" y="4483"/>
                  </a:lnTo>
                  <a:cubicBezTo>
                    <a:pt x="1554" y="4696"/>
                    <a:pt x="2273" y="4928"/>
                    <a:pt x="2998" y="4928"/>
                  </a:cubicBezTo>
                  <a:cubicBezTo>
                    <a:pt x="3388" y="4928"/>
                    <a:pt x="3781" y="4860"/>
                    <a:pt x="4176" y="4686"/>
                  </a:cubicBezTo>
                  <a:cubicBezTo>
                    <a:pt x="4740" y="4427"/>
                    <a:pt x="5259" y="4054"/>
                    <a:pt x="5677" y="3580"/>
                  </a:cubicBezTo>
                  <a:cubicBezTo>
                    <a:pt x="6433" y="2745"/>
                    <a:pt x="6636" y="1696"/>
                    <a:pt x="6275" y="726"/>
                  </a:cubicBezTo>
                  <a:cubicBezTo>
                    <a:pt x="5780" y="201"/>
                    <a:pt x="4951" y="1"/>
                    <a:pt x="416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8"/>
            <p:cNvSpPr/>
            <p:nvPr/>
          </p:nvSpPr>
          <p:spPr>
            <a:xfrm>
              <a:off x="3150880" y="2599601"/>
              <a:ext cx="165011" cy="139305"/>
            </a:xfrm>
            <a:custGeom>
              <a:rect b="b" l="l" r="r" t="t"/>
              <a:pathLst>
                <a:path extrusionOk="0" h="4059" w="4808">
                  <a:moveTo>
                    <a:pt x="2136" y="1"/>
                  </a:moveTo>
                  <a:cubicBezTo>
                    <a:pt x="1709" y="1"/>
                    <a:pt x="1207" y="389"/>
                    <a:pt x="904" y="748"/>
                  </a:cubicBezTo>
                  <a:cubicBezTo>
                    <a:pt x="531" y="1188"/>
                    <a:pt x="260" y="1696"/>
                    <a:pt x="125" y="2248"/>
                  </a:cubicBezTo>
                  <a:cubicBezTo>
                    <a:pt x="1" y="2801"/>
                    <a:pt x="80" y="3343"/>
                    <a:pt x="588" y="3682"/>
                  </a:cubicBezTo>
                  <a:cubicBezTo>
                    <a:pt x="825" y="3840"/>
                    <a:pt x="1107" y="3952"/>
                    <a:pt x="1389" y="3998"/>
                  </a:cubicBezTo>
                  <a:cubicBezTo>
                    <a:pt x="1426" y="4002"/>
                    <a:pt x="1461" y="4004"/>
                    <a:pt x="1496" y="4004"/>
                  </a:cubicBezTo>
                  <a:cubicBezTo>
                    <a:pt x="1707" y="4004"/>
                    <a:pt x="1887" y="3928"/>
                    <a:pt x="2100" y="3919"/>
                  </a:cubicBezTo>
                  <a:cubicBezTo>
                    <a:pt x="2122" y="3918"/>
                    <a:pt x="2144" y="3917"/>
                    <a:pt x="2167" y="3917"/>
                  </a:cubicBezTo>
                  <a:cubicBezTo>
                    <a:pt x="2585" y="3917"/>
                    <a:pt x="2989" y="4058"/>
                    <a:pt x="3404" y="4058"/>
                  </a:cubicBezTo>
                  <a:cubicBezTo>
                    <a:pt x="3558" y="4058"/>
                    <a:pt x="3713" y="4039"/>
                    <a:pt x="3871" y="3986"/>
                  </a:cubicBezTo>
                  <a:cubicBezTo>
                    <a:pt x="4187" y="3873"/>
                    <a:pt x="4718" y="3208"/>
                    <a:pt x="4074" y="3162"/>
                  </a:cubicBezTo>
                  <a:cubicBezTo>
                    <a:pt x="4368" y="3083"/>
                    <a:pt x="4808" y="2824"/>
                    <a:pt x="4684" y="2485"/>
                  </a:cubicBezTo>
                  <a:cubicBezTo>
                    <a:pt x="4604" y="2245"/>
                    <a:pt x="4278" y="2089"/>
                    <a:pt x="4006" y="2089"/>
                  </a:cubicBezTo>
                  <a:cubicBezTo>
                    <a:pt x="3933" y="2089"/>
                    <a:pt x="3863" y="2100"/>
                    <a:pt x="3804" y="2124"/>
                  </a:cubicBezTo>
                  <a:cubicBezTo>
                    <a:pt x="4107" y="1758"/>
                    <a:pt x="4001" y="1236"/>
                    <a:pt x="3635" y="1236"/>
                  </a:cubicBezTo>
                  <a:cubicBezTo>
                    <a:pt x="3539" y="1236"/>
                    <a:pt x="3425" y="1272"/>
                    <a:pt x="3296" y="1357"/>
                  </a:cubicBezTo>
                  <a:cubicBezTo>
                    <a:pt x="3454" y="1154"/>
                    <a:pt x="3702" y="759"/>
                    <a:pt x="3476" y="522"/>
                  </a:cubicBezTo>
                  <a:cubicBezTo>
                    <a:pt x="3416" y="454"/>
                    <a:pt x="3341" y="429"/>
                    <a:pt x="3261" y="429"/>
                  </a:cubicBezTo>
                  <a:cubicBezTo>
                    <a:pt x="3102" y="429"/>
                    <a:pt x="2923" y="526"/>
                    <a:pt x="2788" y="578"/>
                  </a:cubicBezTo>
                  <a:cubicBezTo>
                    <a:pt x="2648" y="157"/>
                    <a:pt x="2407" y="1"/>
                    <a:pt x="213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8"/>
            <p:cNvSpPr/>
            <p:nvPr/>
          </p:nvSpPr>
          <p:spPr>
            <a:xfrm>
              <a:off x="3151292" y="2556975"/>
              <a:ext cx="217657" cy="135701"/>
            </a:xfrm>
            <a:custGeom>
              <a:rect b="b" l="l" r="r" t="t"/>
              <a:pathLst>
                <a:path extrusionOk="0" h="3954" w="6342">
                  <a:moveTo>
                    <a:pt x="4236" y="0"/>
                  </a:moveTo>
                  <a:cubicBezTo>
                    <a:pt x="3592" y="0"/>
                    <a:pt x="2921" y="182"/>
                    <a:pt x="2415" y="421"/>
                  </a:cubicBezTo>
                  <a:cubicBezTo>
                    <a:pt x="1670" y="771"/>
                    <a:pt x="1061" y="1392"/>
                    <a:pt x="621" y="2080"/>
                  </a:cubicBezTo>
                  <a:cubicBezTo>
                    <a:pt x="406" y="2362"/>
                    <a:pt x="237" y="2667"/>
                    <a:pt x="102" y="3005"/>
                  </a:cubicBezTo>
                  <a:cubicBezTo>
                    <a:pt x="11" y="3276"/>
                    <a:pt x="0" y="3558"/>
                    <a:pt x="45" y="3840"/>
                  </a:cubicBezTo>
                  <a:cubicBezTo>
                    <a:pt x="45" y="3863"/>
                    <a:pt x="45" y="3874"/>
                    <a:pt x="56" y="3897"/>
                  </a:cubicBezTo>
                  <a:cubicBezTo>
                    <a:pt x="56" y="3908"/>
                    <a:pt x="68" y="3931"/>
                    <a:pt x="79" y="3953"/>
                  </a:cubicBezTo>
                  <a:cubicBezTo>
                    <a:pt x="305" y="3107"/>
                    <a:pt x="779" y="2351"/>
                    <a:pt x="1456" y="1798"/>
                  </a:cubicBezTo>
                  <a:cubicBezTo>
                    <a:pt x="1918" y="1380"/>
                    <a:pt x="2483" y="1064"/>
                    <a:pt x="3081" y="895"/>
                  </a:cubicBezTo>
                  <a:cubicBezTo>
                    <a:pt x="3415" y="802"/>
                    <a:pt x="3815" y="746"/>
                    <a:pt x="4228" y="746"/>
                  </a:cubicBezTo>
                  <a:cubicBezTo>
                    <a:pt x="5015" y="746"/>
                    <a:pt x="5846" y="949"/>
                    <a:pt x="6342" y="1482"/>
                  </a:cubicBezTo>
                  <a:cubicBezTo>
                    <a:pt x="6252" y="1234"/>
                    <a:pt x="6127" y="997"/>
                    <a:pt x="5981" y="782"/>
                  </a:cubicBezTo>
                  <a:cubicBezTo>
                    <a:pt x="5589" y="210"/>
                    <a:pt x="4928" y="0"/>
                    <a:pt x="4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8"/>
            <p:cNvSpPr/>
            <p:nvPr/>
          </p:nvSpPr>
          <p:spPr>
            <a:xfrm>
              <a:off x="3158636" y="2615937"/>
              <a:ext cx="99562" cy="76740"/>
            </a:xfrm>
            <a:custGeom>
              <a:rect b="b" l="l" r="r" t="t"/>
              <a:pathLst>
                <a:path extrusionOk="0" h="2236" w="2901">
                  <a:moveTo>
                    <a:pt x="2901" y="1"/>
                  </a:moveTo>
                  <a:cubicBezTo>
                    <a:pt x="2709" y="46"/>
                    <a:pt x="2517" y="91"/>
                    <a:pt x="2325" y="159"/>
                  </a:cubicBezTo>
                  <a:cubicBezTo>
                    <a:pt x="2235" y="181"/>
                    <a:pt x="2144" y="215"/>
                    <a:pt x="2054" y="260"/>
                  </a:cubicBezTo>
                  <a:cubicBezTo>
                    <a:pt x="1953" y="294"/>
                    <a:pt x="1851" y="339"/>
                    <a:pt x="1750" y="385"/>
                  </a:cubicBezTo>
                  <a:cubicBezTo>
                    <a:pt x="1648" y="441"/>
                    <a:pt x="1546" y="497"/>
                    <a:pt x="1445" y="554"/>
                  </a:cubicBezTo>
                  <a:cubicBezTo>
                    <a:pt x="1343" y="610"/>
                    <a:pt x="1219" y="667"/>
                    <a:pt x="1129" y="734"/>
                  </a:cubicBezTo>
                  <a:cubicBezTo>
                    <a:pt x="1050" y="813"/>
                    <a:pt x="948" y="870"/>
                    <a:pt x="847" y="949"/>
                  </a:cubicBezTo>
                  <a:cubicBezTo>
                    <a:pt x="757" y="1016"/>
                    <a:pt x="666" y="1095"/>
                    <a:pt x="587" y="1186"/>
                  </a:cubicBezTo>
                  <a:cubicBezTo>
                    <a:pt x="508" y="1265"/>
                    <a:pt x="441" y="1344"/>
                    <a:pt x="362" y="1423"/>
                  </a:cubicBezTo>
                  <a:cubicBezTo>
                    <a:pt x="305" y="1502"/>
                    <a:pt x="249" y="1581"/>
                    <a:pt x="204" y="1671"/>
                  </a:cubicBezTo>
                  <a:cubicBezTo>
                    <a:pt x="158" y="1739"/>
                    <a:pt x="113" y="1818"/>
                    <a:pt x="91" y="1897"/>
                  </a:cubicBezTo>
                  <a:cubicBezTo>
                    <a:pt x="57" y="1953"/>
                    <a:pt x="46" y="2009"/>
                    <a:pt x="23" y="2066"/>
                  </a:cubicBezTo>
                  <a:cubicBezTo>
                    <a:pt x="0" y="2179"/>
                    <a:pt x="0" y="2235"/>
                    <a:pt x="0" y="2235"/>
                  </a:cubicBezTo>
                  <a:cubicBezTo>
                    <a:pt x="0" y="2235"/>
                    <a:pt x="23" y="2179"/>
                    <a:pt x="46" y="2088"/>
                  </a:cubicBezTo>
                  <a:cubicBezTo>
                    <a:pt x="57" y="2032"/>
                    <a:pt x="91" y="1987"/>
                    <a:pt x="125" y="1919"/>
                  </a:cubicBezTo>
                  <a:cubicBezTo>
                    <a:pt x="170" y="1851"/>
                    <a:pt x="215" y="1784"/>
                    <a:pt x="271" y="1727"/>
                  </a:cubicBezTo>
                  <a:cubicBezTo>
                    <a:pt x="316" y="1648"/>
                    <a:pt x="373" y="1581"/>
                    <a:pt x="452" y="1513"/>
                  </a:cubicBezTo>
                  <a:cubicBezTo>
                    <a:pt x="520" y="1434"/>
                    <a:pt x="599" y="1366"/>
                    <a:pt x="678" y="1299"/>
                  </a:cubicBezTo>
                  <a:cubicBezTo>
                    <a:pt x="723" y="1265"/>
                    <a:pt x="768" y="1220"/>
                    <a:pt x="802" y="1186"/>
                  </a:cubicBezTo>
                  <a:lnTo>
                    <a:pt x="948" y="1084"/>
                  </a:lnTo>
                  <a:cubicBezTo>
                    <a:pt x="1027" y="1005"/>
                    <a:pt x="1129" y="949"/>
                    <a:pt x="1230" y="881"/>
                  </a:cubicBezTo>
                  <a:cubicBezTo>
                    <a:pt x="1321" y="813"/>
                    <a:pt x="1422" y="746"/>
                    <a:pt x="1524" y="689"/>
                  </a:cubicBezTo>
                  <a:cubicBezTo>
                    <a:pt x="1625" y="633"/>
                    <a:pt x="1727" y="576"/>
                    <a:pt x="1817" y="520"/>
                  </a:cubicBezTo>
                  <a:cubicBezTo>
                    <a:pt x="2009" y="407"/>
                    <a:pt x="2201" y="317"/>
                    <a:pt x="2359" y="238"/>
                  </a:cubicBezTo>
                  <a:cubicBezTo>
                    <a:pt x="2438" y="204"/>
                    <a:pt x="2517" y="170"/>
                    <a:pt x="2585" y="136"/>
                  </a:cubicBezTo>
                  <a:cubicBezTo>
                    <a:pt x="2641" y="114"/>
                    <a:pt x="2709" y="91"/>
                    <a:pt x="2754" y="69"/>
                  </a:cubicBezTo>
                  <a:cubicBezTo>
                    <a:pt x="2844" y="23"/>
                    <a:pt x="2900" y="1"/>
                    <a:pt x="290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8"/>
            <p:cNvSpPr/>
            <p:nvPr/>
          </p:nvSpPr>
          <p:spPr>
            <a:xfrm>
              <a:off x="3179949" y="2641711"/>
              <a:ext cx="62771" cy="31574"/>
            </a:xfrm>
            <a:custGeom>
              <a:rect b="b" l="l" r="r" t="t"/>
              <a:pathLst>
                <a:path extrusionOk="0" h="920" w="1829">
                  <a:moveTo>
                    <a:pt x="1388" y="1"/>
                  </a:moveTo>
                  <a:cubicBezTo>
                    <a:pt x="1369" y="1"/>
                    <a:pt x="1350" y="2"/>
                    <a:pt x="1332" y="6"/>
                  </a:cubicBezTo>
                  <a:cubicBezTo>
                    <a:pt x="1264" y="6"/>
                    <a:pt x="1196" y="17"/>
                    <a:pt x="1140" y="28"/>
                  </a:cubicBezTo>
                  <a:cubicBezTo>
                    <a:pt x="1130" y="32"/>
                    <a:pt x="1119" y="34"/>
                    <a:pt x="1106" y="34"/>
                  </a:cubicBezTo>
                  <a:cubicBezTo>
                    <a:pt x="1066" y="34"/>
                    <a:pt x="1016" y="17"/>
                    <a:pt x="973" y="17"/>
                  </a:cubicBezTo>
                  <a:cubicBezTo>
                    <a:pt x="955" y="17"/>
                    <a:pt x="939" y="20"/>
                    <a:pt x="925" y="28"/>
                  </a:cubicBezTo>
                  <a:lnTo>
                    <a:pt x="745" y="107"/>
                  </a:lnTo>
                  <a:cubicBezTo>
                    <a:pt x="688" y="141"/>
                    <a:pt x="666" y="254"/>
                    <a:pt x="609" y="288"/>
                  </a:cubicBezTo>
                  <a:cubicBezTo>
                    <a:pt x="553" y="322"/>
                    <a:pt x="542" y="435"/>
                    <a:pt x="497" y="469"/>
                  </a:cubicBezTo>
                  <a:cubicBezTo>
                    <a:pt x="316" y="604"/>
                    <a:pt x="147" y="751"/>
                    <a:pt x="0" y="920"/>
                  </a:cubicBezTo>
                  <a:cubicBezTo>
                    <a:pt x="0" y="920"/>
                    <a:pt x="124" y="852"/>
                    <a:pt x="282" y="762"/>
                  </a:cubicBezTo>
                  <a:cubicBezTo>
                    <a:pt x="372" y="717"/>
                    <a:pt x="463" y="660"/>
                    <a:pt x="564" y="593"/>
                  </a:cubicBezTo>
                  <a:cubicBezTo>
                    <a:pt x="677" y="525"/>
                    <a:pt x="779" y="457"/>
                    <a:pt x="892" y="401"/>
                  </a:cubicBezTo>
                  <a:cubicBezTo>
                    <a:pt x="1004" y="344"/>
                    <a:pt x="1117" y="288"/>
                    <a:pt x="1219" y="243"/>
                  </a:cubicBezTo>
                  <a:cubicBezTo>
                    <a:pt x="1275" y="220"/>
                    <a:pt x="1332" y="186"/>
                    <a:pt x="1377" y="175"/>
                  </a:cubicBezTo>
                  <a:cubicBezTo>
                    <a:pt x="1422" y="153"/>
                    <a:pt x="1478" y="141"/>
                    <a:pt x="1512" y="119"/>
                  </a:cubicBezTo>
                  <a:cubicBezTo>
                    <a:pt x="1557" y="107"/>
                    <a:pt x="1602" y="85"/>
                    <a:pt x="1636" y="85"/>
                  </a:cubicBezTo>
                  <a:lnTo>
                    <a:pt x="1738" y="51"/>
                  </a:lnTo>
                  <a:cubicBezTo>
                    <a:pt x="1794" y="40"/>
                    <a:pt x="1828" y="28"/>
                    <a:pt x="1828" y="28"/>
                  </a:cubicBezTo>
                  <a:cubicBezTo>
                    <a:pt x="1794" y="17"/>
                    <a:pt x="1772" y="17"/>
                    <a:pt x="1749" y="6"/>
                  </a:cubicBezTo>
                  <a:cubicBezTo>
                    <a:pt x="1738" y="10"/>
                    <a:pt x="1727" y="11"/>
                    <a:pt x="1715" y="11"/>
                  </a:cubicBezTo>
                  <a:cubicBezTo>
                    <a:pt x="1691" y="11"/>
                    <a:pt x="1666" y="6"/>
                    <a:pt x="1636" y="6"/>
                  </a:cubicBezTo>
                  <a:lnTo>
                    <a:pt x="1501" y="6"/>
                  </a:lnTo>
                  <a:cubicBezTo>
                    <a:pt x="1463" y="6"/>
                    <a:pt x="1426" y="1"/>
                    <a:pt x="138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8"/>
            <p:cNvSpPr/>
            <p:nvPr/>
          </p:nvSpPr>
          <p:spPr>
            <a:xfrm>
              <a:off x="3181081" y="2655542"/>
              <a:ext cx="55804" cy="21244"/>
            </a:xfrm>
            <a:custGeom>
              <a:rect b="b" l="l" r="r" t="t"/>
              <a:pathLst>
                <a:path extrusionOk="0" h="619" w="1626">
                  <a:moveTo>
                    <a:pt x="1276" y="1"/>
                  </a:moveTo>
                  <a:cubicBezTo>
                    <a:pt x="1253" y="1"/>
                    <a:pt x="1231" y="3"/>
                    <a:pt x="1208" y="9"/>
                  </a:cubicBezTo>
                  <a:cubicBezTo>
                    <a:pt x="1152" y="9"/>
                    <a:pt x="1107" y="9"/>
                    <a:pt x="1050" y="20"/>
                  </a:cubicBezTo>
                  <a:cubicBezTo>
                    <a:pt x="994" y="32"/>
                    <a:pt x="949" y="43"/>
                    <a:pt x="892" y="66"/>
                  </a:cubicBezTo>
                  <a:lnTo>
                    <a:pt x="734" y="111"/>
                  </a:lnTo>
                  <a:cubicBezTo>
                    <a:pt x="678" y="133"/>
                    <a:pt x="633" y="156"/>
                    <a:pt x="576" y="178"/>
                  </a:cubicBezTo>
                  <a:cubicBezTo>
                    <a:pt x="531" y="201"/>
                    <a:pt x="475" y="224"/>
                    <a:pt x="441" y="257"/>
                  </a:cubicBezTo>
                  <a:cubicBezTo>
                    <a:pt x="351" y="303"/>
                    <a:pt x="272" y="359"/>
                    <a:pt x="204" y="415"/>
                  </a:cubicBezTo>
                  <a:cubicBezTo>
                    <a:pt x="148" y="460"/>
                    <a:pt x="103" y="506"/>
                    <a:pt x="57" y="562"/>
                  </a:cubicBezTo>
                  <a:cubicBezTo>
                    <a:pt x="24" y="596"/>
                    <a:pt x="1" y="618"/>
                    <a:pt x="1" y="618"/>
                  </a:cubicBezTo>
                  <a:lnTo>
                    <a:pt x="80" y="585"/>
                  </a:lnTo>
                  <a:cubicBezTo>
                    <a:pt x="125" y="562"/>
                    <a:pt x="181" y="528"/>
                    <a:pt x="260" y="494"/>
                  </a:cubicBezTo>
                  <a:cubicBezTo>
                    <a:pt x="294" y="483"/>
                    <a:pt x="339" y="460"/>
                    <a:pt x="373" y="449"/>
                  </a:cubicBezTo>
                  <a:cubicBezTo>
                    <a:pt x="418" y="427"/>
                    <a:pt x="464" y="404"/>
                    <a:pt x="509" y="382"/>
                  </a:cubicBezTo>
                  <a:cubicBezTo>
                    <a:pt x="588" y="336"/>
                    <a:pt x="689" y="291"/>
                    <a:pt x="791" y="269"/>
                  </a:cubicBezTo>
                  <a:cubicBezTo>
                    <a:pt x="892" y="235"/>
                    <a:pt x="994" y="201"/>
                    <a:pt x="1084" y="167"/>
                  </a:cubicBezTo>
                  <a:cubicBezTo>
                    <a:pt x="1141" y="156"/>
                    <a:pt x="1186" y="145"/>
                    <a:pt x="1231" y="133"/>
                  </a:cubicBezTo>
                  <a:lnTo>
                    <a:pt x="1355" y="99"/>
                  </a:lnTo>
                  <a:cubicBezTo>
                    <a:pt x="1434" y="77"/>
                    <a:pt x="1502" y="66"/>
                    <a:pt x="1547" y="54"/>
                  </a:cubicBezTo>
                  <a:lnTo>
                    <a:pt x="1626" y="32"/>
                  </a:lnTo>
                  <a:cubicBezTo>
                    <a:pt x="1592" y="32"/>
                    <a:pt x="1569" y="20"/>
                    <a:pt x="1547" y="20"/>
                  </a:cubicBezTo>
                  <a:cubicBezTo>
                    <a:pt x="1499" y="12"/>
                    <a:pt x="1451" y="4"/>
                    <a:pt x="1403" y="4"/>
                  </a:cubicBezTo>
                  <a:cubicBezTo>
                    <a:pt x="1383" y="4"/>
                    <a:pt x="1364" y="6"/>
                    <a:pt x="1344" y="9"/>
                  </a:cubicBezTo>
                  <a:cubicBezTo>
                    <a:pt x="1321" y="3"/>
                    <a:pt x="1299" y="1"/>
                    <a:pt x="12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8"/>
            <p:cNvSpPr/>
            <p:nvPr/>
          </p:nvSpPr>
          <p:spPr>
            <a:xfrm>
              <a:off x="3138490" y="2680184"/>
              <a:ext cx="173934" cy="235332"/>
            </a:xfrm>
            <a:custGeom>
              <a:rect b="b" l="l" r="r" t="t"/>
              <a:pathLst>
                <a:path extrusionOk="0" h="6857" w="5068">
                  <a:moveTo>
                    <a:pt x="384" y="1"/>
                  </a:moveTo>
                  <a:cubicBezTo>
                    <a:pt x="362" y="1"/>
                    <a:pt x="339" y="1"/>
                    <a:pt x="317" y="2"/>
                  </a:cubicBezTo>
                  <a:cubicBezTo>
                    <a:pt x="294" y="25"/>
                    <a:pt x="272" y="25"/>
                    <a:pt x="260" y="47"/>
                  </a:cubicBezTo>
                  <a:cubicBezTo>
                    <a:pt x="114" y="555"/>
                    <a:pt x="46" y="1074"/>
                    <a:pt x="35" y="1593"/>
                  </a:cubicBezTo>
                  <a:cubicBezTo>
                    <a:pt x="1" y="3308"/>
                    <a:pt x="305" y="5328"/>
                    <a:pt x="1840" y="6355"/>
                  </a:cubicBezTo>
                  <a:cubicBezTo>
                    <a:pt x="2308" y="6671"/>
                    <a:pt x="2855" y="6857"/>
                    <a:pt x="3378" y="6857"/>
                  </a:cubicBezTo>
                  <a:cubicBezTo>
                    <a:pt x="3787" y="6857"/>
                    <a:pt x="4182" y="6743"/>
                    <a:pt x="4514" y="6490"/>
                  </a:cubicBezTo>
                  <a:cubicBezTo>
                    <a:pt x="4548" y="6457"/>
                    <a:pt x="4582" y="6434"/>
                    <a:pt x="4616" y="6400"/>
                  </a:cubicBezTo>
                  <a:cubicBezTo>
                    <a:pt x="4695" y="6231"/>
                    <a:pt x="4763" y="6062"/>
                    <a:pt x="4808" y="5881"/>
                  </a:cubicBezTo>
                  <a:cubicBezTo>
                    <a:pt x="5067" y="4854"/>
                    <a:pt x="4774" y="3805"/>
                    <a:pt x="4311" y="2868"/>
                  </a:cubicBezTo>
                  <a:cubicBezTo>
                    <a:pt x="4029" y="2304"/>
                    <a:pt x="3499" y="1762"/>
                    <a:pt x="3047" y="1345"/>
                  </a:cubicBezTo>
                  <a:cubicBezTo>
                    <a:pt x="2309" y="705"/>
                    <a:pt x="1354" y="1"/>
                    <a:pt x="38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8"/>
            <p:cNvSpPr/>
            <p:nvPr/>
          </p:nvSpPr>
          <p:spPr>
            <a:xfrm>
              <a:off x="3135402" y="2675208"/>
              <a:ext cx="133642" cy="135598"/>
            </a:xfrm>
            <a:custGeom>
              <a:rect b="b" l="l" r="r" t="t"/>
              <a:pathLst>
                <a:path extrusionOk="0" h="3951" w="3894">
                  <a:moveTo>
                    <a:pt x="576" y="0"/>
                  </a:moveTo>
                  <a:lnTo>
                    <a:pt x="113" y="621"/>
                  </a:lnTo>
                  <a:cubicBezTo>
                    <a:pt x="136" y="1264"/>
                    <a:pt x="23" y="1919"/>
                    <a:pt x="23" y="2551"/>
                  </a:cubicBezTo>
                  <a:cubicBezTo>
                    <a:pt x="46" y="2912"/>
                    <a:pt x="0" y="3442"/>
                    <a:pt x="316" y="3690"/>
                  </a:cubicBezTo>
                  <a:cubicBezTo>
                    <a:pt x="433" y="3789"/>
                    <a:pt x="579" y="3833"/>
                    <a:pt x="727" y="3833"/>
                  </a:cubicBezTo>
                  <a:cubicBezTo>
                    <a:pt x="1036" y="3833"/>
                    <a:pt x="1357" y="3641"/>
                    <a:pt x="1456" y="3352"/>
                  </a:cubicBezTo>
                  <a:cubicBezTo>
                    <a:pt x="1501" y="3577"/>
                    <a:pt x="1659" y="3950"/>
                    <a:pt x="1919" y="3950"/>
                  </a:cubicBezTo>
                  <a:cubicBezTo>
                    <a:pt x="1923" y="3950"/>
                    <a:pt x="1928" y="3950"/>
                    <a:pt x="1932" y="3950"/>
                  </a:cubicBezTo>
                  <a:cubicBezTo>
                    <a:pt x="2249" y="3950"/>
                    <a:pt x="2361" y="3552"/>
                    <a:pt x="2494" y="3352"/>
                  </a:cubicBezTo>
                  <a:cubicBezTo>
                    <a:pt x="2615" y="3407"/>
                    <a:pt x="2842" y="3569"/>
                    <a:pt x="3019" y="3569"/>
                  </a:cubicBezTo>
                  <a:cubicBezTo>
                    <a:pt x="3058" y="3569"/>
                    <a:pt x="3094" y="3562"/>
                    <a:pt x="3126" y="3544"/>
                  </a:cubicBezTo>
                  <a:cubicBezTo>
                    <a:pt x="3307" y="3453"/>
                    <a:pt x="3228" y="3261"/>
                    <a:pt x="3104" y="3126"/>
                  </a:cubicBezTo>
                  <a:lnTo>
                    <a:pt x="3104" y="3126"/>
                  </a:lnTo>
                  <a:cubicBezTo>
                    <a:pt x="3170" y="3184"/>
                    <a:pt x="3251" y="3212"/>
                    <a:pt x="3332" y="3212"/>
                  </a:cubicBezTo>
                  <a:cubicBezTo>
                    <a:pt x="3471" y="3212"/>
                    <a:pt x="3606" y="3129"/>
                    <a:pt x="3656" y="2979"/>
                  </a:cubicBezTo>
                  <a:cubicBezTo>
                    <a:pt x="3893" y="2539"/>
                    <a:pt x="3442" y="1704"/>
                    <a:pt x="3194" y="1354"/>
                  </a:cubicBezTo>
                  <a:cubicBezTo>
                    <a:pt x="2630" y="565"/>
                    <a:pt x="1366" y="339"/>
                    <a:pt x="57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8"/>
            <p:cNvSpPr/>
            <p:nvPr/>
          </p:nvSpPr>
          <p:spPr>
            <a:xfrm>
              <a:off x="3148958" y="2675070"/>
              <a:ext cx="180111" cy="224796"/>
            </a:xfrm>
            <a:custGeom>
              <a:rect b="b" l="l" r="r" t="t"/>
              <a:pathLst>
                <a:path extrusionOk="0" h="6550" w="5248">
                  <a:moveTo>
                    <a:pt x="714" y="1"/>
                  </a:moveTo>
                  <a:cubicBezTo>
                    <a:pt x="438" y="1"/>
                    <a:pt x="189" y="44"/>
                    <a:pt x="0" y="151"/>
                  </a:cubicBezTo>
                  <a:cubicBezTo>
                    <a:pt x="16" y="151"/>
                    <a:pt x="32" y="151"/>
                    <a:pt x="47" y="151"/>
                  </a:cubicBezTo>
                  <a:cubicBezTo>
                    <a:pt x="1035" y="151"/>
                    <a:pt x="1998" y="850"/>
                    <a:pt x="2742" y="1494"/>
                  </a:cubicBezTo>
                  <a:cubicBezTo>
                    <a:pt x="3194" y="1911"/>
                    <a:pt x="3735" y="2442"/>
                    <a:pt x="4006" y="3017"/>
                  </a:cubicBezTo>
                  <a:cubicBezTo>
                    <a:pt x="4458" y="3954"/>
                    <a:pt x="4762" y="4992"/>
                    <a:pt x="4503" y="6030"/>
                  </a:cubicBezTo>
                  <a:cubicBezTo>
                    <a:pt x="4446" y="6211"/>
                    <a:pt x="4390" y="6380"/>
                    <a:pt x="4311" y="6549"/>
                  </a:cubicBezTo>
                  <a:cubicBezTo>
                    <a:pt x="4819" y="6098"/>
                    <a:pt x="5248" y="5421"/>
                    <a:pt x="5236" y="4766"/>
                  </a:cubicBezTo>
                  <a:cubicBezTo>
                    <a:pt x="5236" y="3762"/>
                    <a:pt x="5078" y="3186"/>
                    <a:pt x="4638" y="2272"/>
                  </a:cubicBezTo>
                  <a:cubicBezTo>
                    <a:pt x="4333" y="1663"/>
                    <a:pt x="3476" y="873"/>
                    <a:pt x="2833" y="557"/>
                  </a:cubicBezTo>
                  <a:cubicBezTo>
                    <a:pt x="2336" y="297"/>
                    <a:pt x="1433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8"/>
            <p:cNvSpPr/>
            <p:nvPr/>
          </p:nvSpPr>
          <p:spPr>
            <a:xfrm>
              <a:off x="3133068" y="2680253"/>
              <a:ext cx="92595" cy="53059"/>
            </a:xfrm>
            <a:custGeom>
              <a:rect b="b" l="l" r="r" t="t"/>
              <a:pathLst>
                <a:path extrusionOk="0" h="1546" w="2698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6" y="11"/>
                    <a:pt x="136" y="45"/>
                  </a:cubicBezTo>
                  <a:cubicBezTo>
                    <a:pt x="215" y="79"/>
                    <a:pt x="328" y="124"/>
                    <a:pt x="475" y="181"/>
                  </a:cubicBezTo>
                  <a:cubicBezTo>
                    <a:pt x="610" y="248"/>
                    <a:pt x="768" y="305"/>
                    <a:pt x="937" y="384"/>
                  </a:cubicBezTo>
                  <a:cubicBezTo>
                    <a:pt x="1016" y="418"/>
                    <a:pt x="1095" y="463"/>
                    <a:pt x="1186" y="508"/>
                  </a:cubicBezTo>
                  <a:cubicBezTo>
                    <a:pt x="1276" y="542"/>
                    <a:pt x="1366" y="587"/>
                    <a:pt x="1456" y="632"/>
                  </a:cubicBezTo>
                  <a:cubicBezTo>
                    <a:pt x="1535" y="677"/>
                    <a:pt x="1626" y="733"/>
                    <a:pt x="1705" y="779"/>
                  </a:cubicBezTo>
                  <a:cubicBezTo>
                    <a:pt x="1795" y="824"/>
                    <a:pt x="1874" y="869"/>
                    <a:pt x="1953" y="914"/>
                  </a:cubicBezTo>
                  <a:cubicBezTo>
                    <a:pt x="2032" y="959"/>
                    <a:pt x="2111" y="1004"/>
                    <a:pt x="2179" y="1061"/>
                  </a:cubicBezTo>
                  <a:cubicBezTo>
                    <a:pt x="2235" y="1106"/>
                    <a:pt x="2303" y="1151"/>
                    <a:pt x="2359" y="1196"/>
                  </a:cubicBezTo>
                  <a:cubicBezTo>
                    <a:pt x="2404" y="1241"/>
                    <a:pt x="2461" y="1286"/>
                    <a:pt x="2506" y="1332"/>
                  </a:cubicBezTo>
                  <a:cubicBezTo>
                    <a:pt x="2540" y="1365"/>
                    <a:pt x="2574" y="1399"/>
                    <a:pt x="2607" y="1444"/>
                  </a:cubicBezTo>
                  <a:lnTo>
                    <a:pt x="2698" y="1546"/>
                  </a:lnTo>
                  <a:cubicBezTo>
                    <a:pt x="2698" y="1546"/>
                    <a:pt x="2675" y="1501"/>
                    <a:pt x="2641" y="1433"/>
                  </a:cubicBezTo>
                  <a:cubicBezTo>
                    <a:pt x="2619" y="1377"/>
                    <a:pt x="2585" y="1332"/>
                    <a:pt x="2551" y="1286"/>
                  </a:cubicBezTo>
                  <a:cubicBezTo>
                    <a:pt x="2517" y="1230"/>
                    <a:pt x="2472" y="1185"/>
                    <a:pt x="2427" y="1128"/>
                  </a:cubicBezTo>
                  <a:cubicBezTo>
                    <a:pt x="2370" y="1072"/>
                    <a:pt x="2314" y="1016"/>
                    <a:pt x="2246" y="959"/>
                  </a:cubicBezTo>
                  <a:cubicBezTo>
                    <a:pt x="2179" y="891"/>
                    <a:pt x="2111" y="835"/>
                    <a:pt x="2032" y="790"/>
                  </a:cubicBezTo>
                  <a:cubicBezTo>
                    <a:pt x="1953" y="733"/>
                    <a:pt x="1874" y="666"/>
                    <a:pt x="1795" y="621"/>
                  </a:cubicBezTo>
                  <a:cubicBezTo>
                    <a:pt x="1705" y="576"/>
                    <a:pt x="1614" y="530"/>
                    <a:pt x="1535" y="485"/>
                  </a:cubicBezTo>
                  <a:cubicBezTo>
                    <a:pt x="1355" y="395"/>
                    <a:pt x="1174" y="316"/>
                    <a:pt x="994" y="248"/>
                  </a:cubicBezTo>
                  <a:cubicBezTo>
                    <a:pt x="824" y="181"/>
                    <a:pt x="666" y="124"/>
                    <a:pt x="497" y="90"/>
                  </a:cubicBezTo>
                  <a:cubicBezTo>
                    <a:pt x="339" y="45"/>
                    <a:pt x="170" y="11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8"/>
            <p:cNvSpPr/>
            <p:nvPr/>
          </p:nvSpPr>
          <p:spPr>
            <a:xfrm>
              <a:off x="3142369" y="2684097"/>
              <a:ext cx="62771" cy="52338"/>
            </a:xfrm>
            <a:custGeom>
              <a:rect b="b" l="l" r="r" t="t"/>
              <a:pathLst>
                <a:path extrusionOk="0" h="1525" w="1829">
                  <a:moveTo>
                    <a:pt x="1" y="1"/>
                  </a:moveTo>
                  <a:lnTo>
                    <a:pt x="91" y="69"/>
                  </a:lnTo>
                  <a:cubicBezTo>
                    <a:pt x="147" y="102"/>
                    <a:pt x="226" y="148"/>
                    <a:pt x="316" y="215"/>
                  </a:cubicBezTo>
                  <a:cubicBezTo>
                    <a:pt x="350" y="249"/>
                    <a:pt x="407" y="283"/>
                    <a:pt x="452" y="328"/>
                  </a:cubicBezTo>
                  <a:cubicBezTo>
                    <a:pt x="508" y="362"/>
                    <a:pt x="553" y="407"/>
                    <a:pt x="610" y="441"/>
                  </a:cubicBezTo>
                  <a:cubicBezTo>
                    <a:pt x="723" y="531"/>
                    <a:pt x="836" y="633"/>
                    <a:pt x="948" y="723"/>
                  </a:cubicBezTo>
                  <a:cubicBezTo>
                    <a:pt x="1061" y="825"/>
                    <a:pt x="1163" y="926"/>
                    <a:pt x="1264" y="1016"/>
                  </a:cubicBezTo>
                  <a:cubicBezTo>
                    <a:pt x="1377" y="1118"/>
                    <a:pt x="1467" y="1197"/>
                    <a:pt x="1546" y="1276"/>
                  </a:cubicBezTo>
                  <a:cubicBezTo>
                    <a:pt x="1637" y="1355"/>
                    <a:pt x="1704" y="1411"/>
                    <a:pt x="1750" y="1457"/>
                  </a:cubicBezTo>
                  <a:cubicBezTo>
                    <a:pt x="1806" y="1502"/>
                    <a:pt x="1829" y="1524"/>
                    <a:pt x="1829" y="1524"/>
                  </a:cubicBezTo>
                  <a:cubicBezTo>
                    <a:pt x="1817" y="1490"/>
                    <a:pt x="1795" y="1468"/>
                    <a:pt x="1783" y="1434"/>
                  </a:cubicBezTo>
                  <a:cubicBezTo>
                    <a:pt x="1738" y="1355"/>
                    <a:pt x="1682" y="1276"/>
                    <a:pt x="1625" y="1208"/>
                  </a:cubicBezTo>
                  <a:cubicBezTo>
                    <a:pt x="1558" y="1118"/>
                    <a:pt x="1467" y="1016"/>
                    <a:pt x="1377" y="904"/>
                  </a:cubicBezTo>
                  <a:cubicBezTo>
                    <a:pt x="1287" y="802"/>
                    <a:pt x="1163" y="700"/>
                    <a:pt x="1061" y="599"/>
                  </a:cubicBezTo>
                  <a:cubicBezTo>
                    <a:pt x="994" y="554"/>
                    <a:pt x="937" y="509"/>
                    <a:pt x="881" y="452"/>
                  </a:cubicBezTo>
                  <a:cubicBezTo>
                    <a:pt x="824" y="407"/>
                    <a:pt x="757" y="362"/>
                    <a:pt x="700" y="328"/>
                  </a:cubicBezTo>
                  <a:cubicBezTo>
                    <a:pt x="644" y="294"/>
                    <a:pt x="587" y="249"/>
                    <a:pt x="531" y="227"/>
                  </a:cubicBezTo>
                  <a:lnTo>
                    <a:pt x="362" y="136"/>
                  </a:lnTo>
                  <a:cubicBezTo>
                    <a:pt x="271" y="91"/>
                    <a:pt x="192" y="57"/>
                    <a:pt x="102" y="3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8"/>
            <p:cNvSpPr/>
            <p:nvPr/>
          </p:nvSpPr>
          <p:spPr>
            <a:xfrm>
              <a:off x="3137323" y="2680630"/>
              <a:ext cx="46504" cy="54637"/>
            </a:xfrm>
            <a:custGeom>
              <a:rect b="b" l="l" r="r" t="t"/>
              <a:pathLst>
                <a:path extrusionOk="0" h="1592" w="1355">
                  <a:moveTo>
                    <a:pt x="1" y="0"/>
                  </a:moveTo>
                  <a:cubicBezTo>
                    <a:pt x="1" y="0"/>
                    <a:pt x="80" y="113"/>
                    <a:pt x="204" y="260"/>
                  </a:cubicBezTo>
                  <a:cubicBezTo>
                    <a:pt x="238" y="294"/>
                    <a:pt x="272" y="328"/>
                    <a:pt x="306" y="373"/>
                  </a:cubicBezTo>
                  <a:cubicBezTo>
                    <a:pt x="351" y="429"/>
                    <a:pt x="384" y="474"/>
                    <a:pt x="418" y="519"/>
                  </a:cubicBezTo>
                  <a:cubicBezTo>
                    <a:pt x="497" y="610"/>
                    <a:pt x="588" y="700"/>
                    <a:pt x="667" y="801"/>
                  </a:cubicBezTo>
                  <a:cubicBezTo>
                    <a:pt x="757" y="903"/>
                    <a:pt x="836" y="1005"/>
                    <a:pt x="915" y="1084"/>
                  </a:cubicBezTo>
                  <a:cubicBezTo>
                    <a:pt x="949" y="1140"/>
                    <a:pt x="994" y="1174"/>
                    <a:pt x="1028" y="1219"/>
                  </a:cubicBezTo>
                  <a:cubicBezTo>
                    <a:pt x="1062" y="1264"/>
                    <a:pt x="1095" y="1309"/>
                    <a:pt x="1129" y="1343"/>
                  </a:cubicBezTo>
                  <a:cubicBezTo>
                    <a:pt x="1265" y="1501"/>
                    <a:pt x="1355" y="1591"/>
                    <a:pt x="1355" y="1591"/>
                  </a:cubicBezTo>
                  <a:cubicBezTo>
                    <a:pt x="1310" y="1490"/>
                    <a:pt x="1265" y="1388"/>
                    <a:pt x="1208" y="1298"/>
                  </a:cubicBezTo>
                  <a:cubicBezTo>
                    <a:pt x="1186" y="1253"/>
                    <a:pt x="1163" y="1208"/>
                    <a:pt x="1129" y="1151"/>
                  </a:cubicBezTo>
                  <a:cubicBezTo>
                    <a:pt x="1107" y="1106"/>
                    <a:pt x="1073" y="1061"/>
                    <a:pt x="1039" y="1005"/>
                  </a:cubicBezTo>
                  <a:cubicBezTo>
                    <a:pt x="960" y="903"/>
                    <a:pt x="892" y="801"/>
                    <a:pt x="802" y="700"/>
                  </a:cubicBezTo>
                  <a:cubicBezTo>
                    <a:pt x="712" y="598"/>
                    <a:pt x="621" y="497"/>
                    <a:pt x="531" y="418"/>
                  </a:cubicBezTo>
                  <a:cubicBezTo>
                    <a:pt x="452" y="339"/>
                    <a:pt x="362" y="260"/>
                    <a:pt x="272" y="192"/>
                  </a:cubicBezTo>
                  <a:cubicBezTo>
                    <a:pt x="181" y="124"/>
                    <a:pt x="91" y="57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8"/>
            <p:cNvSpPr/>
            <p:nvPr/>
          </p:nvSpPr>
          <p:spPr>
            <a:xfrm>
              <a:off x="2978182" y="2678674"/>
              <a:ext cx="177400" cy="183406"/>
            </a:xfrm>
            <a:custGeom>
              <a:rect b="b" l="l" r="r" t="t"/>
              <a:pathLst>
                <a:path extrusionOk="0" h="5344" w="5169">
                  <a:moveTo>
                    <a:pt x="5021" y="1"/>
                  </a:moveTo>
                  <a:lnTo>
                    <a:pt x="4627" y="91"/>
                  </a:lnTo>
                  <a:cubicBezTo>
                    <a:pt x="4141" y="204"/>
                    <a:pt x="3667" y="351"/>
                    <a:pt x="3216" y="543"/>
                  </a:cubicBezTo>
                  <a:cubicBezTo>
                    <a:pt x="1839" y="1129"/>
                    <a:pt x="147" y="2280"/>
                    <a:pt x="23" y="3928"/>
                  </a:cubicBezTo>
                  <a:cubicBezTo>
                    <a:pt x="0" y="4357"/>
                    <a:pt x="124" y="4785"/>
                    <a:pt x="384" y="5124"/>
                  </a:cubicBezTo>
                  <a:cubicBezTo>
                    <a:pt x="553" y="5225"/>
                    <a:pt x="733" y="5293"/>
                    <a:pt x="937" y="5316"/>
                  </a:cubicBezTo>
                  <a:cubicBezTo>
                    <a:pt x="1078" y="5335"/>
                    <a:pt x="1218" y="5344"/>
                    <a:pt x="1355" y="5344"/>
                  </a:cubicBezTo>
                  <a:cubicBezTo>
                    <a:pt x="2035" y="5344"/>
                    <a:pt x="2660" y="5120"/>
                    <a:pt x="3261" y="4763"/>
                  </a:cubicBezTo>
                  <a:cubicBezTo>
                    <a:pt x="4107" y="4266"/>
                    <a:pt x="4638" y="3420"/>
                    <a:pt x="4920" y="2495"/>
                  </a:cubicBezTo>
                  <a:cubicBezTo>
                    <a:pt x="5021" y="2122"/>
                    <a:pt x="5089" y="1739"/>
                    <a:pt x="5134" y="1344"/>
                  </a:cubicBezTo>
                  <a:cubicBezTo>
                    <a:pt x="5168" y="892"/>
                    <a:pt x="5134" y="441"/>
                    <a:pt x="502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8"/>
            <p:cNvSpPr/>
            <p:nvPr/>
          </p:nvSpPr>
          <p:spPr>
            <a:xfrm>
              <a:off x="3046890" y="2670540"/>
              <a:ext cx="121458" cy="117683"/>
            </a:xfrm>
            <a:custGeom>
              <a:rect b="b" l="l" r="r" t="t"/>
              <a:pathLst>
                <a:path extrusionOk="0" h="3429" w="3539">
                  <a:moveTo>
                    <a:pt x="3189" y="1"/>
                  </a:moveTo>
                  <a:cubicBezTo>
                    <a:pt x="3189" y="1"/>
                    <a:pt x="3189" y="1"/>
                    <a:pt x="3189" y="1"/>
                  </a:cubicBez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close/>
                  <a:moveTo>
                    <a:pt x="3189" y="1"/>
                  </a:moveTo>
                  <a:lnTo>
                    <a:pt x="3189" y="1"/>
                  </a:lnTo>
                  <a:cubicBezTo>
                    <a:pt x="3196" y="103"/>
                    <a:pt x="1902" y="351"/>
                    <a:pt x="1756" y="396"/>
                  </a:cubicBezTo>
                  <a:cubicBezTo>
                    <a:pt x="1090" y="633"/>
                    <a:pt x="368" y="723"/>
                    <a:pt x="86" y="1490"/>
                  </a:cubicBezTo>
                  <a:cubicBezTo>
                    <a:pt x="1" y="1726"/>
                    <a:pt x="65" y="2181"/>
                    <a:pt x="332" y="2181"/>
                  </a:cubicBezTo>
                  <a:cubicBezTo>
                    <a:pt x="385" y="2181"/>
                    <a:pt x="445" y="2163"/>
                    <a:pt x="514" y="2122"/>
                  </a:cubicBezTo>
                  <a:lnTo>
                    <a:pt x="514" y="2122"/>
                  </a:lnTo>
                  <a:cubicBezTo>
                    <a:pt x="438" y="2334"/>
                    <a:pt x="410" y="2864"/>
                    <a:pt x="682" y="2864"/>
                  </a:cubicBezTo>
                  <a:cubicBezTo>
                    <a:pt x="729" y="2864"/>
                    <a:pt x="786" y="2848"/>
                    <a:pt x="853" y="2811"/>
                  </a:cubicBezTo>
                  <a:cubicBezTo>
                    <a:pt x="866" y="3152"/>
                    <a:pt x="1086" y="3366"/>
                    <a:pt x="1329" y="3366"/>
                  </a:cubicBezTo>
                  <a:cubicBezTo>
                    <a:pt x="1495" y="3366"/>
                    <a:pt x="1672" y="3266"/>
                    <a:pt x="1801" y="3036"/>
                  </a:cubicBezTo>
                  <a:lnTo>
                    <a:pt x="1801" y="3036"/>
                  </a:lnTo>
                  <a:cubicBezTo>
                    <a:pt x="1745" y="3326"/>
                    <a:pt x="1874" y="3428"/>
                    <a:pt x="2063" y="3428"/>
                  </a:cubicBezTo>
                  <a:cubicBezTo>
                    <a:pt x="2329" y="3428"/>
                    <a:pt x="2711" y="3224"/>
                    <a:pt x="2850" y="3059"/>
                  </a:cubicBezTo>
                  <a:cubicBezTo>
                    <a:pt x="3538" y="2201"/>
                    <a:pt x="3279" y="1006"/>
                    <a:pt x="318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8"/>
            <p:cNvSpPr/>
            <p:nvPr/>
          </p:nvSpPr>
          <p:spPr>
            <a:xfrm>
              <a:off x="2991326" y="2678296"/>
              <a:ext cx="189035" cy="203964"/>
            </a:xfrm>
            <a:custGeom>
              <a:rect b="b" l="l" r="r" t="t"/>
              <a:pathLst>
                <a:path extrusionOk="0" h="5943" w="5508">
                  <a:moveTo>
                    <a:pt x="4638" y="1"/>
                  </a:moveTo>
                  <a:cubicBezTo>
                    <a:pt x="4751" y="441"/>
                    <a:pt x="4785" y="892"/>
                    <a:pt x="4751" y="1343"/>
                  </a:cubicBezTo>
                  <a:cubicBezTo>
                    <a:pt x="4706" y="1738"/>
                    <a:pt x="4638" y="2122"/>
                    <a:pt x="4537" y="2506"/>
                  </a:cubicBezTo>
                  <a:cubicBezTo>
                    <a:pt x="4255" y="3420"/>
                    <a:pt x="3724" y="4266"/>
                    <a:pt x="2878" y="4763"/>
                  </a:cubicBezTo>
                  <a:cubicBezTo>
                    <a:pt x="2280" y="5127"/>
                    <a:pt x="1659" y="5344"/>
                    <a:pt x="983" y="5344"/>
                  </a:cubicBezTo>
                  <a:cubicBezTo>
                    <a:pt x="842" y="5344"/>
                    <a:pt x="699" y="5335"/>
                    <a:pt x="554" y="5315"/>
                  </a:cubicBezTo>
                  <a:cubicBezTo>
                    <a:pt x="350" y="5293"/>
                    <a:pt x="170" y="5225"/>
                    <a:pt x="1" y="5124"/>
                  </a:cubicBezTo>
                  <a:lnTo>
                    <a:pt x="1" y="5124"/>
                  </a:lnTo>
                  <a:cubicBezTo>
                    <a:pt x="215" y="5417"/>
                    <a:pt x="497" y="5643"/>
                    <a:pt x="836" y="5778"/>
                  </a:cubicBezTo>
                  <a:cubicBezTo>
                    <a:pt x="1106" y="5891"/>
                    <a:pt x="1393" y="5943"/>
                    <a:pt x="1685" y="5943"/>
                  </a:cubicBezTo>
                  <a:cubicBezTo>
                    <a:pt x="2905" y="5943"/>
                    <a:pt x="4206" y="5042"/>
                    <a:pt x="4661" y="3995"/>
                  </a:cubicBezTo>
                  <a:cubicBezTo>
                    <a:pt x="5248" y="2743"/>
                    <a:pt x="5507" y="1242"/>
                    <a:pt x="4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8"/>
            <p:cNvSpPr/>
            <p:nvPr/>
          </p:nvSpPr>
          <p:spPr>
            <a:xfrm>
              <a:off x="3123390" y="2676752"/>
              <a:ext cx="31780" cy="110785"/>
            </a:xfrm>
            <a:custGeom>
              <a:rect b="b" l="l" r="r" t="t"/>
              <a:pathLst>
                <a:path extrusionOk="0" h="3228" w="926">
                  <a:moveTo>
                    <a:pt x="824" y="0"/>
                  </a:moveTo>
                  <a:cubicBezTo>
                    <a:pt x="824" y="1"/>
                    <a:pt x="824" y="57"/>
                    <a:pt x="847" y="136"/>
                  </a:cubicBezTo>
                  <a:cubicBezTo>
                    <a:pt x="847" y="192"/>
                    <a:pt x="847" y="249"/>
                    <a:pt x="847" y="305"/>
                  </a:cubicBezTo>
                  <a:cubicBezTo>
                    <a:pt x="847" y="373"/>
                    <a:pt x="836" y="441"/>
                    <a:pt x="836" y="520"/>
                  </a:cubicBezTo>
                  <a:cubicBezTo>
                    <a:pt x="824" y="599"/>
                    <a:pt x="824" y="678"/>
                    <a:pt x="802" y="768"/>
                  </a:cubicBezTo>
                  <a:cubicBezTo>
                    <a:pt x="779" y="858"/>
                    <a:pt x="768" y="971"/>
                    <a:pt x="745" y="1050"/>
                  </a:cubicBezTo>
                  <a:cubicBezTo>
                    <a:pt x="723" y="1140"/>
                    <a:pt x="700" y="1230"/>
                    <a:pt x="666" y="1332"/>
                  </a:cubicBezTo>
                  <a:cubicBezTo>
                    <a:pt x="644" y="1434"/>
                    <a:pt x="610" y="1535"/>
                    <a:pt x="576" y="1637"/>
                  </a:cubicBezTo>
                  <a:cubicBezTo>
                    <a:pt x="508" y="1840"/>
                    <a:pt x="441" y="2032"/>
                    <a:pt x="373" y="2223"/>
                  </a:cubicBezTo>
                  <a:cubicBezTo>
                    <a:pt x="305" y="2404"/>
                    <a:pt x="238" y="2585"/>
                    <a:pt x="181" y="2720"/>
                  </a:cubicBezTo>
                  <a:lnTo>
                    <a:pt x="46" y="3081"/>
                  </a:lnTo>
                  <a:cubicBezTo>
                    <a:pt x="12" y="3183"/>
                    <a:pt x="1" y="3228"/>
                    <a:pt x="1" y="3228"/>
                  </a:cubicBezTo>
                  <a:cubicBezTo>
                    <a:pt x="1" y="3228"/>
                    <a:pt x="113" y="3047"/>
                    <a:pt x="271" y="2765"/>
                  </a:cubicBezTo>
                  <a:cubicBezTo>
                    <a:pt x="339" y="2630"/>
                    <a:pt x="429" y="2460"/>
                    <a:pt x="508" y="2280"/>
                  </a:cubicBezTo>
                  <a:cubicBezTo>
                    <a:pt x="587" y="2099"/>
                    <a:pt x="666" y="1896"/>
                    <a:pt x="734" y="1693"/>
                  </a:cubicBezTo>
                  <a:cubicBezTo>
                    <a:pt x="768" y="1592"/>
                    <a:pt x="790" y="1479"/>
                    <a:pt x="824" y="1377"/>
                  </a:cubicBezTo>
                  <a:cubicBezTo>
                    <a:pt x="847" y="1276"/>
                    <a:pt x="869" y="1174"/>
                    <a:pt x="892" y="1072"/>
                  </a:cubicBezTo>
                  <a:cubicBezTo>
                    <a:pt x="903" y="982"/>
                    <a:pt x="926" y="881"/>
                    <a:pt x="926" y="790"/>
                  </a:cubicBezTo>
                  <a:cubicBezTo>
                    <a:pt x="926" y="689"/>
                    <a:pt x="926" y="610"/>
                    <a:pt x="926" y="520"/>
                  </a:cubicBezTo>
                  <a:cubicBezTo>
                    <a:pt x="926" y="452"/>
                    <a:pt x="915" y="373"/>
                    <a:pt x="903" y="305"/>
                  </a:cubicBezTo>
                  <a:cubicBezTo>
                    <a:pt x="892" y="249"/>
                    <a:pt x="881" y="192"/>
                    <a:pt x="869" y="136"/>
                  </a:cubicBezTo>
                  <a:cubicBezTo>
                    <a:pt x="847" y="46"/>
                    <a:pt x="824" y="1"/>
                    <a:pt x="82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8"/>
            <p:cNvSpPr/>
            <p:nvPr/>
          </p:nvSpPr>
          <p:spPr>
            <a:xfrm>
              <a:off x="3102077" y="2682175"/>
              <a:ext cx="46915" cy="101107"/>
            </a:xfrm>
            <a:custGeom>
              <a:rect b="b" l="l" r="r" t="t"/>
              <a:pathLst>
                <a:path extrusionOk="0" h="2946" w="1367">
                  <a:moveTo>
                    <a:pt x="1344" y="0"/>
                  </a:moveTo>
                  <a:cubicBezTo>
                    <a:pt x="1344" y="0"/>
                    <a:pt x="1333" y="57"/>
                    <a:pt x="1333" y="136"/>
                  </a:cubicBezTo>
                  <a:cubicBezTo>
                    <a:pt x="1321" y="192"/>
                    <a:pt x="1310" y="249"/>
                    <a:pt x="1299" y="294"/>
                  </a:cubicBezTo>
                  <a:cubicBezTo>
                    <a:pt x="1287" y="362"/>
                    <a:pt x="1276" y="429"/>
                    <a:pt x="1254" y="497"/>
                  </a:cubicBezTo>
                  <a:cubicBezTo>
                    <a:pt x="1242" y="565"/>
                    <a:pt x="1208" y="655"/>
                    <a:pt x="1186" y="734"/>
                  </a:cubicBezTo>
                  <a:cubicBezTo>
                    <a:pt x="1152" y="813"/>
                    <a:pt x="1118" y="892"/>
                    <a:pt x="1084" y="982"/>
                  </a:cubicBezTo>
                  <a:cubicBezTo>
                    <a:pt x="1039" y="1072"/>
                    <a:pt x="1005" y="1163"/>
                    <a:pt x="960" y="1253"/>
                  </a:cubicBezTo>
                  <a:cubicBezTo>
                    <a:pt x="915" y="1343"/>
                    <a:pt x="859" y="1434"/>
                    <a:pt x="813" y="1524"/>
                  </a:cubicBezTo>
                  <a:cubicBezTo>
                    <a:pt x="723" y="1704"/>
                    <a:pt x="622" y="1874"/>
                    <a:pt x="531" y="2043"/>
                  </a:cubicBezTo>
                  <a:cubicBezTo>
                    <a:pt x="430" y="2212"/>
                    <a:pt x="339" y="2370"/>
                    <a:pt x="261" y="2494"/>
                  </a:cubicBezTo>
                  <a:cubicBezTo>
                    <a:pt x="182" y="2630"/>
                    <a:pt x="114" y="2742"/>
                    <a:pt x="69" y="2821"/>
                  </a:cubicBezTo>
                  <a:cubicBezTo>
                    <a:pt x="24" y="2900"/>
                    <a:pt x="1" y="2946"/>
                    <a:pt x="1" y="2946"/>
                  </a:cubicBezTo>
                  <a:cubicBezTo>
                    <a:pt x="1" y="2946"/>
                    <a:pt x="148" y="2788"/>
                    <a:pt x="339" y="2551"/>
                  </a:cubicBezTo>
                  <a:cubicBezTo>
                    <a:pt x="430" y="2438"/>
                    <a:pt x="543" y="2291"/>
                    <a:pt x="644" y="2122"/>
                  </a:cubicBezTo>
                  <a:cubicBezTo>
                    <a:pt x="757" y="1964"/>
                    <a:pt x="859" y="1795"/>
                    <a:pt x="960" y="1603"/>
                  </a:cubicBezTo>
                  <a:cubicBezTo>
                    <a:pt x="1017" y="1513"/>
                    <a:pt x="1062" y="1422"/>
                    <a:pt x="1107" y="1321"/>
                  </a:cubicBezTo>
                  <a:cubicBezTo>
                    <a:pt x="1141" y="1230"/>
                    <a:pt x="1186" y="1140"/>
                    <a:pt x="1208" y="1039"/>
                  </a:cubicBezTo>
                  <a:cubicBezTo>
                    <a:pt x="1254" y="948"/>
                    <a:pt x="1265" y="858"/>
                    <a:pt x="1299" y="779"/>
                  </a:cubicBezTo>
                  <a:cubicBezTo>
                    <a:pt x="1321" y="689"/>
                    <a:pt x="1333" y="610"/>
                    <a:pt x="1344" y="520"/>
                  </a:cubicBezTo>
                  <a:cubicBezTo>
                    <a:pt x="1355" y="452"/>
                    <a:pt x="1355" y="384"/>
                    <a:pt x="1355" y="305"/>
                  </a:cubicBezTo>
                  <a:cubicBezTo>
                    <a:pt x="1366" y="249"/>
                    <a:pt x="1366" y="204"/>
                    <a:pt x="1355" y="147"/>
                  </a:cubicBezTo>
                  <a:cubicBezTo>
                    <a:pt x="1355" y="57"/>
                    <a:pt x="1344" y="0"/>
                    <a:pt x="134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8"/>
            <p:cNvSpPr/>
            <p:nvPr/>
          </p:nvSpPr>
          <p:spPr>
            <a:xfrm>
              <a:off x="3107499" y="2685263"/>
              <a:ext cx="39537" cy="57349"/>
            </a:xfrm>
            <a:custGeom>
              <a:rect b="b" l="l" r="r" t="t"/>
              <a:pathLst>
                <a:path extrusionOk="0" h="1671" w="1152">
                  <a:moveTo>
                    <a:pt x="1152" y="1"/>
                  </a:moveTo>
                  <a:lnTo>
                    <a:pt x="1152" y="1"/>
                  </a:lnTo>
                  <a:cubicBezTo>
                    <a:pt x="1073" y="80"/>
                    <a:pt x="1017" y="159"/>
                    <a:pt x="949" y="249"/>
                  </a:cubicBezTo>
                  <a:cubicBezTo>
                    <a:pt x="836" y="407"/>
                    <a:pt x="701" y="621"/>
                    <a:pt x="565" y="836"/>
                  </a:cubicBezTo>
                  <a:cubicBezTo>
                    <a:pt x="497" y="937"/>
                    <a:pt x="441" y="1039"/>
                    <a:pt x="373" y="1140"/>
                  </a:cubicBezTo>
                  <a:cubicBezTo>
                    <a:pt x="339" y="1186"/>
                    <a:pt x="306" y="1242"/>
                    <a:pt x="283" y="1287"/>
                  </a:cubicBezTo>
                  <a:cubicBezTo>
                    <a:pt x="249" y="1321"/>
                    <a:pt x="215" y="1366"/>
                    <a:pt x="193" y="1411"/>
                  </a:cubicBezTo>
                  <a:cubicBezTo>
                    <a:pt x="136" y="1490"/>
                    <a:pt x="80" y="1547"/>
                    <a:pt x="46" y="1592"/>
                  </a:cubicBezTo>
                  <a:cubicBezTo>
                    <a:pt x="24" y="1614"/>
                    <a:pt x="12" y="1637"/>
                    <a:pt x="1" y="1671"/>
                  </a:cubicBezTo>
                  <a:cubicBezTo>
                    <a:pt x="24" y="1659"/>
                    <a:pt x="57" y="1637"/>
                    <a:pt x="80" y="1626"/>
                  </a:cubicBezTo>
                  <a:cubicBezTo>
                    <a:pt x="148" y="1581"/>
                    <a:pt x="215" y="1535"/>
                    <a:pt x="283" y="1490"/>
                  </a:cubicBezTo>
                  <a:cubicBezTo>
                    <a:pt x="317" y="1456"/>
                    <a:pt x="373" y="1434"/>
                    <a:pt x="418" y="1400"/>
                  </a:cubicBezTo>
                  <a:cubicBezTo>
                    <a:pt x="464" y="1355"/>
                    <a:pt x="543" y="1344"/>
                    <a:pt x="588" y="1298"/>
                  </a:cubicBezTo>
                  <a:cubicBezTo>
                    <a:pt x="633" y="1253"/>
                    <a:pt x="768" y="1276"/>
                    <a:pt x="813" y="1231"/>
                  </a:cubicBezTo>
                  <a:cubicBezTo>
                    <a:pt x="847" y="1174"/>
                    <a:pt x="881" y="1118"/>
                    <a:pt x="915" y="1073"/>
                  </a:cubicBezTo>
                  <a:cubicBezTo>
                    <a:pt x="994" y="960"/>
                    <a:pt x="938" y="779"/>
                    <a:pt x="994" y="666"/>
                  </a:cubicBezTo>
                  <a:cubicBezTo>
                    <a:pt x="1050" y="554"/>
                    <a:pt x="994" y="384"/>
                    <a:pt x="1028" y="294"/>
                  </a:cubicBezTo>
                  <a:cubicBezTo>
                    <a:pt x="1073" y="204"/>
                    <a:pt x="1107" y="102"/>
                    <a:pt x="115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8"/>
            <p:cNvSpPr/>
            <p:nvPr/>
          </p:nvSpPr>
          <p:spPr>
            <a:xfrm>
              <a:off x="3095899" y="2697275"/>
              <a:ext cx="39914" cy="30236"/>
            </a:xfrm>
            <a:custGeom>
              <a:rect b="b" l="l" r="r" t="t"/>
              <a:pathLst>
                <a:path extrusionOk="0" h="881" w="1163">
                  <a:moveTo>
                    <a:pt x="1163" y="1"/>
                  </a:moveTo>
                  <a:lnTo>
                    <a:pt x="1163" y="1"/>
                  </a:lnTo>
                  <a:cubicBezTo>
                    <a:pt x="1095" y="34"/>
                    <a:pt x="1027" y="68"/>
                    <a:pt x="960" y="113"/>
                  </a:cubicBezTo>
                  <a:cubicBezTo>
                    <a:pt x="914" y="159"/>
                    <a:pt x="835" y="204"/>
                    <a:pt x="768" y="249"/>
                  </a:cubicBezTo>
                  <a:cubicBezTo>
                    <a:pt x="700" y="294"/>
                    <a:pt x="632" y="350"/>
                    <a:pt x="565" y="407"/>
                  </a:cubicBezTo>
                  <a:cubicBezTo>
                    <a:pt x="497" y="463"/>
                    <a:pt x="418" y="508"/>
                    <a:pt x="350" y="565"/>
                  </a:cubicBezTo>
                  <a:cubicBezTo>
                    <a:pt x="316" y="587"/>
                    <a:pt x="283" y="621"/>
                    <a:pt x="260" y="644"/>
                  </a:cubicBezTo>
                  <a:cubicBezTo>
                    <a:pt x="226" y="666"/>
                    <a:pt x="204" y="689"/>
                    <a:pt x="170" y="711"/>
                  </a:cubicBezTo>
                  <a:cubicBezTo>
                    <a:pt x="113" y="768"/>
                    <a:pt x="57" y="813"/>
                    <a:pt x="0" y="881"/>
                  </a:cubicBezTo>
                  <a:cubicBezTo>
                    <a:pt x="79" y="858"/>
                    <a:pt x="147" y="824"/>
                    <a:pt x="226" y="790"/>
                  </a:cubicBezTo>
                  <a:cubicBezTo>
                    <a:pt x="294" y="768"/>
                    <a:pt x="373" y="723"/>
                    <a:pt x="441" y="689"/>
                  </a:cubicBezTo>
                  <a:cubicBezTo>
                    <a:pt x="508" y="644"/>
                    <a:pt x="587" y="587"/>
                    <a:pt x="655" y="531"/>
                  </a:cubicBezTo>
                  <a:cubicBezTo>
                    <a:pt x="790" y="429"/>
                    <a:pt x="914" y="316"/>
                    <a:pt x="1027" y="181"/>
                  </a:cubicBezTo>
                  <a:cubicBezTo>
                    <a:pt x="1072" y="125"/>
                    <a:pt x="1118" y="57"/>
                    <a:pt x="116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8"/>
            <p:cNvSpPr/>
            <p:nvPr/>
          </p:nvSpPr>
          <p:spPr>
            <a:xfrm>
              <a:off x="2916200" y="2574856"/>
              <a:ext cx="240137" cy="137349"/>
            </a:xfrm>
            <a:custGeom>
              <a:rect b="b" l="l" r="r" t="t"/>
              <a:pathLst>
                <a:path extrusionOk="0" h="4002" w="6997">
                  <a:moveTo>
                    <a:pt x="2604" y="0"/>
                  </a:moveTo>
                  <a:cubicBezTo>
                    <a:pt x="2417" y="0"/>
                    <a:pt x="2223" y="12"/>
                    <a:pt x="2020" y="36"/>
                  </a:cubicBezTo>
                  <a:cubicBezTo>
                    <a:pt x="869" y="160"/>
                    <a:pt x="215" y="893"/>
                    <a:pt x="1" y="1988"/>
                  </a:cubicBezTo>
                  <a:cubicBezTo>
                    <a:pt x="339" y="2575"/>
                    <a:pt x="813" y="3071"/>
                    <a:pt x="1377" y="3443"/>
                  </a:cubicBezTo>
                  <a:cubicBezTo>
                    <a:pt x="1982" y="3815"/>
                    <a:pt x="2667" y="4002"/>
                    <a:pt x="3358" y="4002"/>
                  </a:cubicBezTo>
                  <a:cubicBezTo>
                    <a:pt x="3800" y="4002"/>
                    <a:pt x="4245" y="3925"/>
                    <a:pt x="4672" y="3771"/>
                  </a:cubicBezTo>
                  <a:cubicBezTo>
                    <a:pt x="4974" y="3659"/>
                    <a:pt x="6230" y="3037"/>
                    <a:pt x="6977" y="3037"/>
                  </a:cubicBezTo>
                  <a:cubicBezTo>
                    <a:pt x="6984" y="3037"/>
                    <a:pt x="6990" y="3037"/>
                    <a:pt x="6997" y="3037"/>
                  </a:cubicBezTo>
                  <a:lnTo>
                    <a:pt x="6015" y="1785"/>
                  </a:lnTo>
                  <a:cubicBezTo>
                    <a:pt x="5048" y="668"/>
                    <a:pt x="4028" y="0"/>
                    <a:pt x="260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8"/>
            <p:cNvSpPr/>
            <p:nvPr/>
          </p:nvSpPr>
          <p:spPr>
            <a:xfrm>
              <a:off x="3007216" y="2601351"/>
              <a:ext cx="149532" cy="105122"/>
            </a:xfrm>
            <a:custGeom>
              <a:rect b="b" l="l" r="r" t="t"/>
              <a:pathLst>
                <a:path extrusionOk="0" h="3063" w="4357">
                  <a:moveTo>
                    <a:pt x="1319" y="1"/>
                  </a:moveTo>
                  <a:cubicBezTo>
                    <a:pt x="904" y="1"/>
                    <a:pt x="920" y="353"/>
                    <a:pt x="1117" y="697"/>
                  </a:cubicBezTo>
                  <a:cubicBezTo>
                    <a:pt x="990" y="652"/>
                    <a:pt x="879" y="632"/>
                    <a:pt x="785" y="632"/>
                  </a:cubicBezTo>
                  <a:cubicBezTo>
                    <a:pt x="380" y="632"/>
                    <a:pt x="299" y="1011"/>
                    <a:pt x="666" y="1441"/>
                  </a:cubicBezTo>
                  <a:cubicBezTo>
                    <a:pt x="1" y="1754"/>
                    <a:pt x="587" y="2562"/>
                    <a:pt x="1130" y="2562"/>
                  </a:cubicBezTo>
                  <a:cubicBezTo>
                    <a:pt x="1195" y="2562"/>
                    <a:pt x="1259" y="2550"/>
                    <a:pt x="1321" y="2525"/>
                  </a:cubicBezTo>
                  <a:lnTo>
                    <a:pt x="1321" y="2525"/>
                  </a:lnTo>
                  <a:cubicBezTo>
                    <a:pt x="969" y="2897"/>
                    <a:pt x="1548" y="3063"/>
                    <a:pt x="1870" y="3063"/>
                  </a:cubicBezTo>
                  <a:cubicBezTo>
                    <a:pt x="1910" y="3063"/>
                    <a:pt x="1945" y="3060"/>
                    <a:pt x="1975" y="3055"/>
                  </a:cubicBezTo>
                  <a:cubicBezTo>
                    <a:pt x="2728" y="2946"/>
                    <a:pt x="3316" y="2219"/>
                    <a:pt x="4044" y="2219"/>
                  </a:cubicBezTo>
                  <a:cubicBezTo>
                    <a:pt x="4145" y="2219"/>
                    <a:pt x="4249" y="2234"/>
                    <a:pt x="4356" y="2265"/>
                  </a:cubicBezTo>
                  <a:lnTo>
                    <a:pt x="3984" y="1915"/>
                  </a:lnTo>
                  <a:cubicBezTo>
                    <a:pt x="3510" y="1329"/>
                    <a:pt x="3352" y="753"/>
                    <a:pt x="2731" y="358"/>
                  </a:cubicBezTo>
                  <a:cubicBezTo>
                    <a:pt x="2415" y="132"/>
                    <a:pt x="1817" y="42"/>
                    <a:pt x="1433" y="8"/>
                  </a:cubicBezTo>
                  <a:cubicBezTo>
                    <a:pt x="1392" y="3"/>
                    <a:pt x="1354" y="1"/>
                    <a:pt x="131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8"/>
            <p:cNvSpPr/>
            <p:nvPr/>
          </p:nvSpPr>
          <p:spPr>
            <a:xfrm>
              <a:off x="2907311" y="2643050"/>
              <a:ext cx="250570" cy="93213"/>
            </a:xfrm>
            <a:custGeom>
              <a:rect b="b" l="l" r="r" t="t"/>
              <a:pathLst>
                <a:path extrusionOk="0" h="2716" w="7301">
                  <a:moveTo>
                    <a:pt x="260" y="1"/>
                  </a:moveTo>
                  <a:cubicBezTo>
                    <a:pt x="260" y="23"/>
                    <a:pt x="260" y="35"/>
                    <a:pt x="248" y="57"/>
                  </a:cubicBezTo>
                  <a:cubicBezTo>
                    <a:pt x="0" y="1355"/>
                    <a:pt x="1636" y="2562"/>
                    <a:pt x="2753" y="2698"/>
                  </a:cubicBezTo>
                  <a:cubicBezTo>
                    <a:pt x="2862" y="2710"/>
                    <a:pt x="2968" y="2716"/>
                    <a:pt x="3071" y="2716"/>
                  </a:cubicBezTo>
                  <a:cubicBezTo>
                    <a:pt x="3809" y="2716"/>
                    <a:pt x="4439" y="2420"/>
                    <a:pt x="5112" y="2133"/>
                  </a:cubicBezTo>
                  <a:cubicBezTo>
                    <a:pt x="5563" y="1942"/>
                    <a:pt x="6003" y="1727"/>
                    <a:pt x="6421" y="1479"/>
                  </a:cubicBezTo>
                  <a:cubicBezTo>
                    <a:pt x="6692" y="1310"/>
                    <a:pt x="6985" y="1174"/>
                    <a:pt x="7301" y="1084"/>
                  </a:cubicBezTo>
                  <a:lnTo>
                    <a:pt x="7267" y="1050"/>
                  </a:lnTo>
                  <a:cubicBezTo>
                    <a:pt x="7260" y="1050"/>
                    <a:pt x="7254" y="1050"/>
                    <a:pt x="7247" y="1050"/>
                  </a:cubicBezTo>
                  <a:cubicBezTo>
                    <a:pt x="6489" y="1050"/>
                    <a:pt x="5233" y="1672"/>
                    <a:pt x="4931" y="1784"/>
                  </a:cubicBezTo>
                  <a:cubicBezTo>
                    <a:pt x="4504" y="1938"/>
                    <a:pt x="4059" y="2015"/>
                    <a:pt x="3617" y="2015"/>
                  </a:cubicBezTo>
                  <a:cubicBezTo>
                    <a:pt x="2928" y="2015"/>
                    <a:pt x="2246" y="1828"/>
                    <a:pt x="1648" y="1456"/>
                  </a:cubicBezTo>
                  <a:cubicBezTo>
                    <a:pt x="1083" y="1084"/>
                    <a:pt x="609" y="588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8"/>
            <p:cNvSpPr/>
            <p:nvPr/>
          </p:nvSpPr>
          <p:spPr>
            <a:xfrm>
              <a:off x="3007216" y="2662818"/>
              <a:ext cx="139820" cy="24024"/>
            </a:xfrm>
            <a:custGeom>
              <a:rect b="b" l="l" r="r" t="t"/>
              <a:pathLst>
                <a:path extrusionOk="0" h="700" w="4074">
                  <a:moveTo>
                    <a:pt x="3995" y="573"/>
                  </a:moveTo>
                  <a:lnTo>
                    <a:pt x="3995" y="573"/>
                  </a:lnTo>
                  <a:cubicBezTo>
                    <a:pt x="3989" y="582"/>
                    <a:pt x="3985" y="588"/>
                    <a:pt x="3984" y="588"/>
                  </a:cubicBezTo>
                  <a:cubicBezTo>
                    <a:pt x="3984" y="588"/>
                    <a:pt x="3984" y="588"/>
                    <a:pt x="3984" y="587"/>
                  </a:cubicBezTo>
                  <a:cubicBezTo>
                    <a:pt x="3961" y="621"/>
                    <a:pt x="3939" y="655"/>
                    <a:pt x="3927" y="689"/>
                  </a:cubicBezTo>
                  <a:cubicBezTo>
                    <a:pt x="3939" y="689"/>
                    <a:pt x="3995" y="576"/>
                    <a:pt x="3995" y="576"/>
                  </a:cubicBezTo>
                  <a:cubicBezTo>
                    <a:pt x="3995" y="576"/>
                    <a:pt x="3995" y="577"/>
                    <a:pt x="3995" y="577"/>
                  </a:cubicBezTo>
                  <a:cubicBezTo>
                    <a:pt x="3995" y="577"/>
                    <a:pt x="3995" y="575"/>
                    <a:pt x="3995" y="573"/>
                  </a:cubicBezTo>
                  <a:close/>
                  <a:moveTo>
                    <a:pt x="34" y="0"/>
                  </a:moveTo>
                  <a:cubicBezTo>
                    <a:pt x="34" y="0"/>
                    <a:pt x="0" y="91"/>
                    <a:pt x="23" y="124"/>
                  </a:cubicBezTo>
                  <a:cubicBezTo>
                    <a:pt x="45" y="147"/>
                    <a:pt x="23" y="260"/>
                    <a:pt x="68" y="294"/>
                  </a:cubicBezTo>
                  <a:cubicBezTo>
                    <a:pt x="124" y="339"/>
                    <a:pt x="192" y="373"/>
                    <a:pt x="249" y="406"/>
                  </a:cubicBezTo>
                  <a:cubicBezTo>
                    <a:pt x="339" y="452"/>
                    <a:pt x="418" y="497"/>
                    <a:pt x="508" y="531"/>
                  </a:cubicBezTo>
                  <a:cubicBezTo>
                    <a:pt x="734" y="598"/>
                    <a:pt x="971" y="643"/>
                    <a:pt x="1196" y="666"/>
                  </a:cubicBezTo>
                  <a:cubicBezTo>
                    <a:pt x="1332" y="677"/>
                    <a:pt x="1456" y="700"/>
                    <a:pt x="1591" y="700"/>
                  </a:cubicBezTo>
                  <a:cubicBezTo>
                    <a:pt x="1738" y="700"/>
                    <a:pt x="1874" y="700"/>
                    <a:pt x="2009" y="689"/>
                  </a:cubicBezTo>
                  <a:cubicBezTo>
                    <a:pt x="2280" y="655"/>
                    <a:pt x="2551" y="610"/>
                    <a:pt x="2799" y="576"/>
                  </a:cubicBezTo>
                  <a:cubicBezTo>
                    <a:pt x="2923" y="553"/>
                    <a:pt x="3047" y="531"/>
                    <a:pt x="3160" y="519"/>
                  </a:cubicBezTo>
                  <a:cubicBezTo>
                    <a:pt x="3261" y="508"/>
                    <a:pt x="3374" y="497"/>
                    <a:pt x="3476" y="497"/>
                  </a:cubicBezTo>
                  <a:cubicBezTo>
                    <a:pt x="3566" y="497"/>
                    <a:pt x="3656" y="497"/>
                    <a:pt x="3747" y="508"/>
                  </a:cubicBezTo>
                  <a:cubicBezTo>
                    <a:pt x="3826" y="508"/>
                    <a:pt x="3893" y="519"/>
                    <a:pt x="3961" y="531"/>
                  </a:cubicBezTo>
                  <a:cubicBezTo>
                    <a:pt x="3971" y="535"/>
                    <a:pt x="3984" y="540"/>
                    <a:pt x="3998" y="544"/>
                  </a:cubicBezTo>
                  <a:lnTo>
                    <a:pt x="3998" y="544"/>
                  </a:lnTo>
                  <a:cubicBezTo>
                    <a:pt x="3996" y="555"/>
                    <a:pt x="3995" y="567"/>
                    <a:pt x="3995" y="573"/>
                  </a:cubicBezTo>
                  <a:lnTo>
                    <a:pt x="3995" y="573"/>
                  </a:lnTo>
                  <a:cubicBezTo>
                    <a:pt x="4000" y="566"/>
                    <a:pt x="4005" y="557"/>
                    <a:pt x="4011" y="548"/>
                  </a:cubicBezTo>
                  <a:lnTo>
                    <a:pt x="4011" y="548"/>
                  </a:lnTo>
                  <a:cubicBezTo>
                    <a:pt x="4024" y="551"/>
                    <a:pt x="4035" y="553"/>
                    <a:pt x="4040" y="553"/>
                  </a:cubicBezTo>
                  <a:cubicBezTo>
                    <a:pt x="4051" y="553"/>
                    <a:pt x="4051" y="553"/>
                    <a:pt x="4051" y="531"/>
                  </a:cubicBezTo>
                  <a:cubicBezTo>
                    <a:pt x="4048" y="529"/>
                    <a:pt x="4044" y="527"/>
                    <a:pt x="4041" y="526"/>
                  </a:cubicBezTo>
                  <a:lnTo>
                    <a:pt x="4041" y="526"/>
                  </a:lnTo>
                  <a:cubicBezTo>
                    <a:pt x="4035" y="526"/>
                    <a:pt x="4028" y="528"/>
                    <a:pt x="4023" y="529"/>
                  </a:cubicBezTo>
                  <a:lnTo>
                    <a:pt x="4023" y="529"/>
                  </a:lnTo>
                  <a:cubicBezTo>
                    <a:pt x="4025" y="526"/>
                    <a:pt x="4027" y="523"/>
                    <a:pt x="4028" y="521"/>
                  </a:cubicBezTo>
                  <a:lnTo>
                    <a:pt x="4028" y="521"/>
                  </a:lnTo>
                  <a:cubicBezTo>
                    <a:pt x="4033" y="522"/>
                    <a:pt x="4037" y="524"/>
                    <a:pt x="4041" y="526"/>
                  </a:cubicBezTo>
                  <a:lnTo>
                    <a:pt x="4041" y="526"/>
                  </a:lnTo>
                  <a:cubicBezTo>
                    <a:pt x="4041" y="526"/>
                    <a:pt x="4042" y="526"/>
                    <a:pt x="4043" y="526"/>
                  </a:cubicBezTo>
                  <a:cubicBezTo>
                    <a:pt x="4048" y="526"/>
                    <a:pt x="4051" y="527"/>
                    <a:pt x="4051" y="531"/>
                  </a:cubicBezTo>
                  <a:cubicBezTo>
                    <a:pt x="4074" y="531"/>
                    <a:pt x="4051" y="508"/>
                    <a:pt x="4051" y="497"/>
                  </a:cubicBezTo>
                  <a:cubicBezTo>
                    <a:pt x="4051" y="495"/>
                    <a:pt x="4051" y="494"/>
                    <a:pt x="4050" y="494"/>
                  </a:cubicBezTo>
                  <a:cubicBezTo>
                    <a:pt x="4047" y="494"/>
                    <a:pt x="4038" y="506"/>
                    <a:pt x="4028" y="521"/>
                  </a:cubicBezTo>
                  <a:lnTo>
                    <a:pt x="4028" y="521"/>
                  </a:lnTo>
                  <a:cubicBezTo>
                    <a:pt x="4009" y="514"/>
                    <a:pt x="3988" y="508"/>
                    <a:pt x="3972" y="508"/>
                  </a:cubicBezTo>
                  <a:cubicBezTo>
                    <a:pt x="3905" y="485"/>
                    <a:pt x="3837" y="463"/>
                    <a:pt x="3769" y="440"/>
                  </a:cubicBezTo>
                  <a:cubicBezTo>
                    <a:pt x="3679" y="429"/>
                    <a:pt x="3577" y="418"/>
                    <a:pt x="3487" y="406"/>
                  </a:cubicBezTo>
                  <a:cubicBezTo>
                    <a:pt x="3424" y="403"/>
                    <a:pt x="3360" y="402"/>
                    <a:pt x="3297" y="402"/>
                  </a:cubicBezTo>
                  <a:cubicBezTo>
                    <a:pt x="3124" y="402"/>
                    <a:pt x="2953" y="413"/>
                    <a:pt x="2788" y="429"/>
                  </a:cubicBezTo>
                  <a:cubicBezTo>
                    <a:pt x="2528" y="463"/>
                    <a:pt x="2257" y="508"/>
                    <a:pt x="1998" y="531"/>
                  </a:cubicBezTo>
                  <a:cubicBezTo>
                    <a:pt x="1862" y="542"/>
                    <a:pt x="1738" y="542"/>
                    <a:pt x="1603" y="542"/>
                  </a:cubicBezTo>
                  <a:cubicBezTo>
                    <a:pt x="1467" y="542"/>
                    <a:pt x="1343" y="531"/>
                    <a:pt x="1219" y="519"/>
                  </a:cubicBezTo>
                  <a:cubicBezTo>
                    <a:pt x="993" y="508"/>
                    <a:pt x="768" y="474"/>
                    <a:pt x="553" y="418"/>
                  </a:cubicBezTo>
                  <a:cubicBezTo>
                    <a:pt x="463" y="384"/>
                    <a:pt x="384" y="350"/>
                    <a:pt x="305" y="316"/>
                  </a:cubicBezTo>
                  <a:cubicBezTo>
                    <a:pt x="226" y="282"/>
                    <a:pt x="192" y="215"/>
                    <a:pt x="136" y="181"/>
                  </a:cubicBezTo>
                  <a:cubicBezTo>
                    <a:pt x="91" y="158"/>
                    <a:pt x="102" y="45"/>
                    <a:pt x="79" y="34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8"/>
            <p:cNvSpPr/>
            <p:nvPr/>
          </p:nvSpPr>
          <p:spPr>
            <a:xfrm>
              <a:off x="3062197" y="2654272"/>
              <a:ext cx="77117" cy="22891"/>
            </a:xfrm>
            <a:custGeom>
              <a:rect b="b" l="l" r="r" t="t"/>
              <a:pathLst>
                <a:path extrusionOk="0" h="667" w="2247">
                  <a:moveTo>
                    <a:pt x="1" y="1"/>
                  </a:moveTo>
                  <a:cubicBezTo>
                    <a:pt x="9" y="10"/>
                    <a:pt x="20" y="17"/>
                    <a:pt x="31" y="23"/>
                  </a:cubicBezTo>
                  <a:lnTo>
                    <a:pt x="31" y="23"/>
                  </a:lnTo>
                  <a:lnTo>
                    <a:pt x="1" y="1"/>
                  </a:lnTo>
                  <a:close/>
                  <a:moveTo>
                    <a:pt x="31" y="23"/>
                  </a:moveTo>
                  <a:lnTo>
                    <a:pt x="80" y="57"/>
                  </a:lnTo>
                  <a:cubicBezTo>
                    <a:pt x="114" y="80"/>
                    <a:pt x="136" y="114"/>
                    <a:pt x="170" y="136"/>
                  </a:cubicBezTo>
                  <a:cubicBezTo>
                    <a:pt x="204" y="170"/>
                    <a:pt x="249" y="204"/>
                    <a:pt x="294" y="238"/>
                  </a:cubicBezTo>
                  <a:cubicBezTo>
                    <a:pt x="407" y="294"/>
                    <a:pt x="531" y="340"/>
                    <a:pt x="655" y="373"/>
                  </a:cubicBezTo>
                  <a:cubicBezTo>
                    <a:pt x="723" y="396"/>
                    <a:pt x="791" y="419"/>
                    <a:pt x="858" y="430"/>
                  </a:cubicBezTo>
                  <a:lnTo>
                    <a:pt x="1084" y="486"/>
                  </a:lnTo>
                  <a:cubicBezTo>
                    <a:pt x="1231" y="509"/>
                    <a:pt x="1366" y="531"/>
                    <a:pt x="1513" y="554"/>
                  </a:cubicBezTo>
                  <a:lnTo>
                    <a:pt x="1885" y="610"/>
                  </a:lnTo>
                  <a:cubicBezTo>
                    <a:pt x="1987" y="622"/>
                    <a:pt x="2088" y="655"/>
                    <a:pt x="2145" y="655"/>
                  </a:cubicBezTo>
                  <a:lnTo>
                    <a:pt x="2246" y="667"/>
                  </a:lnTo>
                  <a:lnTo>
                    <a:pt x="2156" y="622"/>
                  </a:lnTo>
                  <a:cubicBezTo>
                    <a:pt x="2077" y="588"/>
                    <a:pt x="1987" y="554"/>
                    <a:pt x="1908" y="520"/>
                  </a:cubicBezTo>
                  <a:cubicBezTo>
                    <a:pt x="1795" y="486"/>
                    <a:pt x="1671" y="441"/>
                    <a:pt x="1535" y="407"/>
                  </a:cubicBezTo>
                  <a:cubicBezTo>
                    <a:pt x="1400" y="385"/>
                    <a:pt x="1253" y="351"/>
                    <a:pt x="1118" y="328"/>
                  </a:cubicBezTo>
                  <a:cubicBezTo>
                    <a:pt x="971" y="294"/>
                    <a:pt x="824" y="272"/>
                    <a:pt x="689" y="238"/>
                  </a:cubicBezTo>
                  <a:cubicBezTo>
                    <a:pt x="621" y="227"/>
                    <a:pt x="565" y="204"/>
                    <a:pt x="497" y="193"/>
                  </a:cubicBezTo>
                  <a:lnTo>
                    <a:pt x="328" y="136"/>
                  </a:lnTo>
                  <a:cubicBezTo>
                    <a:pt x="283" y="125"/>
                    <a:pt x="238" y="114"/>
                    <a:pt x="193" y="91"/>
                  </a:cubicBezTo>
                  <a:cubicBezTo>
                    <a:pt x="159" y="80"/>
                    <a:pt x="114" y="57"/>
                    <a:pt x="91" y="46"/>
                  </a:cubicBezTo>
                  <a:cubicBezTo>
                    <a:pt x="70" y="39"/>
                    <a:pt x="49" y="32"/>
                    <a:pt x="31" y="2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8"/>
            <p:cNvSpPr/>
            <p:nvPr/>
          </p:nvSpPr>
          <p:spPr>
            <a:xfrm>
              <a:off x="3064531" y="2639961"/>
              <a:ext cx="72827" cy="34114"/>
            </a:xfrm>
            <a:custGeom>
              <a:rect b="b" l="l" r="r" t="t"/>
              <a:pathLst>
                <a:path extrusionOk="0" h="994" w="2122">
                  <a:moveTo>
                    <a:pt x="0" y="0"/>
                  </a:moveTo>
                  <a:cubicBezTo>
                    <a:pt x="0" y="1"/>
                    <a:pt x="113" y="91"/>
                    <a:pt x="294" y="226"/>
                  </a:cubicBezTo>
                  <a:cubicBezTo>
                    <a:pt x="519" y="373"/>
                    <a:pt x="756" y="508"/>
                    <a:pt x="993" y="621"/>
                  </a:cubicBezTo>
                  <a:cubicBezTo>
                    <a:pt x="1140" y="678"/>
                    <a:pt x="1276" y="734"/>
                    <a:pt x="1400" y="779"/>
                  </a:cubicBezTo>
                  <a:cubicBezTo>
                    <a:pt x="1524" y="836"/>
                    <a:pt x="1637" y="869"/>
                    <a:pt x="1761" y="903"/>
                  </a:cubicBezTo>
                  <a:cubicBezTo>
                    <a:pt x="1975" y="960"/>
                    <a:pt x="2122" y="993"/>
                    <a:pt x="2122" y="993"/>
                  </a:cubicBezTo>
                  <a:cubicBezTo>
                    <a:pt x="2122" y="993"/>
                    <a:pt x="1986" y="914"/>
                    <a:pt x="1795" y="824"/>
                  </a:cubicBezTo>
                  <a:cubicBezTo>
                    <a:pt x="1749" y="790"/>
                    <a:pt x="1693" y="768"/>
                    <a:pt x="1637" y="745"/>
                  </a:cubicBezTo>
                  <a:cubicBezTo>
                    <a:pt x="1580" y="723"/>
                    <a:pt x="1524" y="689"/>
                    <a:pt x="1456" y="655"/>
                  </a:cubicBezTo>
                  <a:cubicBezTo>
                    <a:pt x="1332" y="599"/>
                    <a:pt x="1208" y="542"/>
                    <a:pt x="1072" y="474"/>
                  </a:cubicBezTo>
                  <a:cubicBezTo>
                    <a:pt x="937" y="407"/>
                    <a:pt x="813" y="350"/>
                    <a:pt x="677" y="294"/>
                  </a:cubicBezTo>
                  <a:cubicBezTo>
                    <a:pt x="553" y="237"/>
                    <a:pt x="440" y="181"/>
                    <a:pt x="339" y="147"/>
                  </a:cubicBezTo>
                  <a:cubicBezTo>
                    <a:pt x="136" y="4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8"/>
            <p:cNvSpPr/>
            <p:nvPr/>
          </p:nvSpPr>
          <p:spPr>
            <a:xfrm>
              <a:off x="3093977" y="2445161"/>
              <a:ext cx="147576" cy="237838"/>
            </a:xfrm>
            <a:custGeom>
              <a:rect b="b" l="l" r="r" t="t"/>
              <a:pathLst>
                <a:path extrusionOk="0" h="6930" w="4300">
                  <a:moveTo>
                    <a:pt x="2370" y="1"/>
                  </a:moveTo>
                  <a:cubicBezTo>
                    <a:pt x="1241" y="395"/>
                    <a:pt x="248" y="994"/>
                    <a:pt x="90" y="2382"/>
                  </a:cubicBezTo>
                  <a:cubicBezTo>
                    <a:pt x="0" y="3307"/>
                    <a:pt x="0" y="3792"/>
                    <a:pt x="339" y="4627"/>
                  </a:cubicBezTo>
                  <a:cubicBezTo>
                    <a:pt x="542" y="5124"/>
                    <a:pt x="982" y="6297"/>
                    <a:pt x="1523" y="6816"/>
                  </a:cubicBezTo>
                  <a:cubicBezTo>
                    <a:pt x="1602" y="6850"/>
                    <a:pt x="1681" y="6895"/>
                    <a:pt x="1760" y="6929"/>
                  </a:cubicBezTo>
                  <a:cubicBezTo>
                    <a:pt x="2009" y="5925"/>
                    <a:pt x="2212" y="5722"/>
                    <a:pt x="2765" y="4920"/>
                  </a:cubicBezTo>
                  <a:cubicBezTo>
                    <a:pt x="2945" y="4661"/>
                    <a:pt x="3487" y="4232"/>
                    <a:pt x="3645" y="3973"/>
                  </a:cubicBezTo>
                  <a:cubicBezTo>
                    <a:pt x="3814" y="3736"/>
                    <a:pt x="3848" y="3544"/>
                    <a:pt x="3949" y="3262"/>
                  </a:cubicBezTo>
                  <a:cubicBezTo>
                    <a:pt x="4299" y="2280"/>
                    <a:pt x="3600" y="1095"/>
                    <a:pt x="2923" y="441"/>
                  </a:cubicBezTo>
                  <a:cubicBezTo>
                    <a:pt x="2765" y="271"/>
                    <a:pt x="2573" y="125"/>
                    <a:pt x="2370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8"/>
            <p:cNvSpPr/>
            <p:nvPr/>
          </p:nvSpPr>
          <p:spPr>
            <a:xfrm>
              <a:off x="3162514" y="2694187"/>
              <a:ext cx="3123" cy="4290"/>
            </a:xfrm>
            <a:custGeom>
              <a:rect b="b" l="l" r="r" t="t"/>
              <a:pathLst>
                <a:path extrusionOk="0" h="125" w="91">
                  <a:moveTo>
                    <a:pt x="0" y="0"/>
                  </a:moveTo>
                  <a:lnTo>
                    <a:pt x="0" y="0"/>
                  </a:lnTo>
                  <a:cubicBezTo>
                    <a:pt x="12" y="34"/>
                    <a:pt x="23" y="79"/>
                    <a:pt x="45" y="124"/>
                  </a:cubicBezTo>
                  <a:lnTo>
                    <a:pt x="91" y="23"/>
                  </a:lnTo>
                  <a:cubicBezTo>
                    <a:pt x="57" y="12"/>
                    <a:pt x="23" y="12"/>
                    <a:pt x="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8"/>
            <p:cNvSpPr/>
            <p:nvPr/>
          </p:nvSpPr>
          <p:spPr>
            <a:xfrm>
              <a:off x="3098233" y="2531098"/>
              <a:ext cx="107284" cy="151900"/>
            </a:xfrm>
            <a:custGeom>
              <a:rect b="b" l="l" r="r" t="t"/>
              <a:pathLst>
                <a:path extrusionOk="0" h="4426" w="3126">
                  <a:moveTo>
                    <a:pt x="1170" y="1"/>
                  </a:moveTo>
                  <a:cubicBezTo>
                    <a:pt x="905" y="1"/>
                    <a:pt x="934" y="335"/>
                    <a:pt x="846" y="532"/>
                  </a:cubicBezTo>
                  <a:cubicBezTo>
                    <a:pt x="739" y="371"/>
                    <a:pt x="625" y="273"/>
                    <a:pt x="514" y="273"/>
                  </a:cubicBezTo>
                  <a:cubicBezTo>
                    <a:pt x="414" y="273"/>
                    <a:pt x="316" y="351"/>
                    <a:pt x="226" y="532"/>
                  </a:cubicBezTo>
                  <a:cubicBezTo>
                    <a:pt x="90" y="825"/>
                    <a:pt x="11" y="1141"/>
                    <a:pt x="0" y="1457"/>
                  </a:cubicBezTo>
                  <a:cubicBezTo>
                    <a:pt x="57" y="1694"/>
                    <a:pt x="124" y="1909"/>
                    <a:pt x="215" y="2134"/>
                  </a:cubicBezTo>
                  <a:cubicBezTo>
                    <a:pt x="418" y="2620"/>
                    <a:pt x="858" y="3793"/>
                    <a:pt x="1399" y="4312"/>
                  </a:cubicBezTo>
                  <a:cubicBezTo>
                    <a:pt x="1478" y="4346"/>
                    <a:pt x="1557" y="4391"/>
                    <a:pt x="1636" y="4425"/>
                  </a:cubicBezTo>
                  <a:cubicBezTo>
                    <a:pt x="1885" y="3421"/>
                    <a:pt x="2088" y="3218"/>
                    <a:pt x="2641" y="2416"/>
                  </a:cubicBezTo>
                  <a:cubicBezTo>
                    <a:pt x="2753" y="2281"/>
                    <a:pt x="2878" y="2146"/>
                    <a:pt x="3013" y="2021"/>
                  </a:cubicBezTo>
                  <a:cubicBezTo>
                    <a:pt x="3092" y="1864"/>
                    <a:pt x="3126" y="1683"/>
                    <a:pt x="3092" y="1514"/>
                  </a:cubicBezTo>
                  <a:cubicBezTo>
                    <a:pt x="3043" y="1371"/>
                    <a:pt x="2963" y="1325"/>
                    <a:pt x="2869" y="1325"/>
                  </a:cubicBezTo>
                  <a:cubicBezTo>
                    <a:pt x="2747" y="1325"/>
                    <a:pt x="2600" y="1401"/>
                    <a:pt x="2460" y="1446"/>
                  </a:cubicBezTo>
                  <a:cubicBezTo>
                    <a:pt x="2494" y="1164"/>
                    <a:pt x="2765" y="588"/>
                    <a:pt x="2505" y="340"/>
                  </a:cubicBezTo>
                  <a:cubicBezTo>
                    <a:pt x="2452" y="296"/>
                    <a:pt x="2395" y="278"/>
                    <a:pt x="2337" y="278"/>
                  </a:cubicBezTo>
                  <a:cubicBezTo>
                    <a:pt x="2113" y="278"/>
                    <a:pt x="1870" y="549"/>
                    <a:pt x="1727" y="656"/>
                  </a:cubicBezTo>
                  <a:cubicBezTo>
                    <a:pt x="1602" y="521"/>
                    <a:pt x="1433" y="35"/>
                    <a:pt x="1196" y="2"/>
                  </a:cubicBezTo>
                  <a:cubicBezTo>
                    <a:pt x="1187" y="1"/>
                    <a:pt x="1178" y="1"/>
                    <a:pt x="117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8"/>
            <p:cNvSpPr/>
            <p:nvPr/>
          </p:nvSpPr>
          <p:spPr>
            <a:xfrm>
              <a:off x="3051764" y="2434453"/>
              <a:ext cx="123930" cy="244667"/>
            </a:xfrm>
            <a:custGeom>
              <a:rect b="b" l="l" r="r" t="t"/>
              <a:pathLst>
                <a:path extrusionOk="0" h="7129" w="3611">
                  <a:moveTo>
                    <a:pt x="2600" y="0"/>
                  </a:moveTo>
                  <a:cubicBezTo>
                    <a:pt x="1913" y="0"/>
                    <a:pt x="1269" y="442"/>
                    <a:pt x="790" y="1294"/>
                  </a:cubicBezTo>
                  <a:cubicBezTo>
                    <a:pt x="0" y="2682"/>
                    <a:pt x="214" y="3765"/>
                    <a:pt x="1095" y="5289"/>
                  </a:cubicBezTo>
                  <a:cubicBezTo>
                    <a:pt x="1174" y="5424"/>
                    <a:pt x="1738" y="6553"/>
                    <a:pt x="2753" y="7128"/>
                  </a:cubicBezTo>
                  <a:cubicBezTo>
                    <a:pt x="2212" y="6609"/>
                    <a:pt x="1772" y="5436"/>
                    <a:pt x="1569" y="4939"/>
                  </a:cubicBezTo>
                  <a:cubicBezTo>
                    <a:pt x="1230" y="4104"/>
                    <a:pt x="1230" y="3619"/>
                    <a:pt x="1320" y="2705"/>
                  </a:cubicBezTo>
                  <a:cubicBezTo>
                    <a:pt x="1478" y="1306"/>
                    <a:pt x="2471" y="707"/>
                    <a:pt x="3611" y="313"/>
                  </a:cubicBezTo>
                  <a:cubicBezTo>
                    <a:pt x="3273" y="103"/>
                    <a:pt x="2931" y="0"/>
                    <a:pt x="2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8"/>
            <p:cNvSpPr/>
            <p:nvPr/>
          </p:nvSpPr>
          <p:spPr>
            <a:xfrm>
              <a:off x="3124179" y="2550901"/>
              <a:ext cx="22480" cy="115041"/>
            </a:xfrm>
            <a:custGeom>
              <a:rect b="b" l="l" r="r" t="t"/>
              <a:pathLst>
                <a:path extrusionOk="0" h="3352" w="655">
                  <a:moveTo>
                    <a:pt x="158" y="0"/>
                  </a:moveTo>
                  <a:cubicBezTo>
                    <a:pt x="158" y="0"/>
                    <a:pt x="147" y="45"/>
                    <a:pt x="124" y="136"/>
                  </a:cubicBezTo>
                  <a:cubicBezTo>
                    <a:pt x="113" y="192"/>
                    <a:pt x="102" y="237"/>
                    <a:pt x="79" y="305"/>
                  </a:cubicBezTo>
                  <a:cubicBezTo>
                    <a:pt x="57" y="372"/>
                    <a:pt x="45" y="451"/>
                    <a:pt x="34" y="519"/>
                  </a:cubicBezTo>
                  <a:cubicBezTo>
                    <a:pt x="23" y="609"/>
                    <a:pt x="23" y="700"/>
                    <a:pt x="11" y="790"/>
                  </a:cubicBezTo>
                  <a:cubicBezTo>
                    <a:pt x="0" y="880"/>
                    <a:pt x="0" y="982"/>
                    <a:pt x="11" y="1083"/>
                  </a:cubicBezTo>
                  <a:cubicBezTo>
                    <a:pt x="0" y="1185"/>
                    <a:pt x="11" y="1298"/>
                    <a:pt x="23" y="1399"/>
                  </a:cubicBezTo>
                  <a:cubicBezTo>
                    <a:pt x="34" y="1512"/>
                    <a:pt x="34" y="1614"/>
                    <a:pt x="57" y="1727"/>
                  </a:cubicBezTo>
                  <a:cubicBezTo>
                    <a:pt x="79" y="1828"/>
                    <a:pt x="102" y="1941"/>
                    <a:pt x="124" y="2043"/>
                  </a:cubicBezTo>
                  <a:cubicBezTo>
                    <a:pt x="136" y="2155"/>
                    <a:pt x="169" y="2246"/>
                    <a:pt x="203" y="2347"/>
                  </a:cubicBezTo>
                  <a:cubicBezTo>
                    <a:pt x="237" y="2449"/>
                    <a:pt x="260" y="2539"/>
                    <a:pt x="294" y="2629"/>
                  </a:cubicBezTo>
                  <a:cubicBezTo>
                    <a:pt x="327" y="2720"/>
                    <a:pt x="373" y="2799"/>
                    <a:pt x="395" y="2878"/>
                  </a:cubicBezTo>
                  <a:cubicBezTo>
                    <a:pt x="429" y="2945"/>
                    <a:pt x="463" y="3013"/>
                    <a:pt x="497" y="3069"/>
                  </a:cubicBezTo>
                  <a:lnTo>
                    <a:pt x="576" y="3227"/>
                  </a:lnTo>
                  <a:cubicBezTo>
                    <a:pt x="621" y="3306"/>
                    <a:pt x="655" y="3352"/>
                    <a:pt x="655" y="3352"/>
                  </a:cubicBezTo>
                  <a:cubicBezTo>
                    <a:pt x="655" y="3352"/>
                    <a:pt x="632" y="3306"/>
                    <a:pt x="598" y="3216"/>
                  </a:cubicBezTo>
                  <a:cubicBezTo>
                    <a:pt x="576" y="3126"/>
                    <a:pt x="519" y="3002"/>
                    <a:pt x="485" y="2844"/>
                  </a:cubicBezTo>
                  <a:cubicBezTo>
                    <a:pt x="463" y="2765"/>
                    <a:pt x="429" y="2686"/>
                    <a:pt x="406" y="2595"/>
                  </a:cubicBezTo>
                  <a:cubicBezTo>
                    <a:pt x="384" y="2505"/>
                    <a:pt x="361" y="2404"/>
                    <a:pt x="339" y="2313"/>
                  </a:cubicBezTo>
                  <a:cubicBezTo>
                    <a:pt x="316" y="2212"/>
                    <a:pt x="294" y="2110"/>
                    <a:pt x="271" y="2009"/>
                  </a:cubicBezTo>
                  <a:cubicBezTo>
                    <a:pt x="248" y="1907"/>
                    <a:pt x="226" y="1806"/>
                    <a:pt x="215" y="1704"/>
                  </a:cubicBezTo>
                  <a:cubicBezTo>
                    <a:pt x="203" y="1591"/>
                    <a:pt x="181" y="1490"/>
                    <a:pt x="169" y="1388"/>
                  </a:cubicBezTo>
                  <a:cubicBezTo>
                    <a:pt x="158" y="1287"/>
                    <a:pt x="147" y="1185"/>
                    <a:pt x="147" y="1083"/>
                  </a:cubicBezTo>
                  <a:cubicBezTo>
                    <a:pt x="147" y="982"/>
                    <a:pt x="136" y="892"/>
                    <a:pt x="136" y="801"/>
                  </a:cubicBezTo>
                  <a:lnTo>
                    <a:pt x="136" y="542"/>
                  </a:lnTo>
                  <a:cubicBezTo>
                    <a:pt x="124" y="372"/>
                    <a:pt x="147" y="248"/>
                    <a:pt x="158" y="147"/>
                  </a:cubicBezTo>
                  <a:cubicBezTo>
                    <a:pt x="158" y="57"/>
                    <a:pt x="158" y="0"/>
                    <a:pt x="15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8"/>
            <p:cNvSpPr/>
            <p:nvPr/>
          </p:nvSpPr>
          <p:spPr>
            <a:xfrm>
              <a:off x="3141579" y="2528799"/>
              <a:ext cx="23303" cy="149910"/>
            </a:xfrm>
            <a:custGeom>
              <a:rect b="b" l="l" r="r" t="t"/>
              <a:pathLst>
                <a:path extrusionOk="0" h="4368" w="679">
                  <a:moveTo>
                    <a:pt x="678" y="1"/>
                  </a:moveTo>
                  <a:cubicBezTo>
                    <a:pt x="678" y="1"/>
                    <a:pt x="633" y="57"/>
                    <a:pt x="565" y="159"/>
                  </a:cubicBezTo>
                  <a:cubicBezTo>
                    <a:pt x="520" y="227"/>
                    <a:pt x="486" y="294"/>
                    <a:pt x="464" y="362"/>
                  </a:cubicBezTo>
                  <a:cubicBezTo>
                    <a:pt x="407" y="441"/>
                    <a:pt x="373" y="531"/>
                    <a:pt x="339" y="622"/>
                  </a:cubicBezTo>
                  <a:cubicBezTo>
                    <a:pt x="294" y="712"/>
                    <a:pt x="260" y="825"/>
                    <a:pt x="227" y="938"/>
                  </a:cubicBezTo>
                  <a:cubicBezTo>
                    <a:pt x="193" y="1062"/>
                    <a:pt x="159" y="1186"/>
                    <a:pt x="125" y="1310"/>
                  </a:cubicBezTo>
                  <a:cubicBezTo>
                    <a:pt x="103" y="1445"/>
                    <a:pt x="80" y="1581"/>
                    <a:pt x="57" y="1716"/>
                  </a:cubicBezTo>
                  <a:cubicBezTo>
                    <a:pt x="35" y="1852"/>
                    <a:pt x="24" y="1998"/>
                    <a:pt x="12" y="2134"/>
                  </a:cubicBezTo>
                  <a:cubicBezTo>
                    <a:pt x="12" y="2280"/>
                    <a:pt x="1" y="2416"/>
                    <a:pt x="1" y="2562"/>
                  </a:cubicBezTo>
                  <a:cubicBezTo>
                    <a:pt x="1" y="2698"/>
                    <a:pt x="12" y="2833"/>
                    <a:pt x="12" y="2969"/>
                  </a:cubicBezTo>
                  <a:cubicBezTo>
                    <a:pt x="12" y="3104"/>
                    <a:pt x="24" y="3228"/>
                    <a:pt x="46" y="3341"/>
                  </a:cubicBezTo>
                  <a:cubicBezTo>
                    <a:pt x="57" y="3465"/>
                    <a:pt x="80" y="3578"/>
                    <a:pt x="91" y="3680"/>
                  </a:cubicBezTo>
                  <a:cubicBezTo>
                    <a:pt x="103" y="3781"/>
                    <a:pt x="125" y="3871"/>
                    <a:pt x="148" y="3962"/>
                  </a:cubicBezTo>
                  <a:cubicBezTo>
                    <a:pt x="170" y="4052"/>
                    <a:pt x="182" y="4120"/>
                    <a:pt x="204" y="4187"/>
                  </a:cubicBezTo>
                  <a:cubicBezTo>
                    <a:pt x="238" y="4300"/>
                    <a:pt x="260" y="4368"/>
                    <a:pt x="260" y="4368"/>
                  </a:cubicBezTo>
                  <a:cubicBezTo>
                    <a:pt x="260" y="4368"/>
                    <a:pt x="260" y="4289"/>
                    <a:pt x="238" y="4165"/>
                  </a:cubicBezTo>
                  <a:cubicBezTo>
                    <a:pt x="215" y="4041"/>
                    <a:pt x="204" y="3871"/>
                    <a:pt x="193" y="3657"/>
                  </a:cubicBezTo>
                  <a:cubicBezTo>
                    <a:pt x="170" y="3454"/>
                    <a:pt x="159" y="3217"/>
                    <a:pt x="159" y="2957"/>
                  </a:cubicBezTo>
                  <a:cubicBezTo>
                    <a:pt x="159" y="2822"/>
                    <a:pt x="159" y="2687"/>
                    <a:pt x="159" y="2551"/>
                  </a:cubicBezTo>
                  <a:cubicBezTo>
                    <a:pt x="159" y="2427"/>
                    <a:pt x="170" y="2280"/>
                    <a:pt x="182" y="2145"/>
                  </a:cubicBezTo>
                  <a:cubicBezTo>
                    <a:pt x="193" y="2010"/>
                    <a:pt x="204" y="1863"/>
                    <a:pt x="215" y="1739"/>
                  </a:cubicBezTo>
                  <a:cubicBezTo>
                    <a:pt x="238" y="1603"/>
                    <a:pt x="249" y="1468"/>
                    <a:pt x="272" y="1344"/>
                  </a:cubicBezTo>
                  <a:cubicBezTo>
                    <a:pt x="294" y="1208"/>
                    <a:pt x="306" y="1084"/>
                    <a:pt x="339" y="971"/>
                  </a:cubicBezTo>
                  <a:cubicBezTo>
                    <a:pt x="373" y="859"/>
                    <a:pt x="396" y="746"/>
                    <a:pt x="430" y="655"/>
                  </a:cubicBezTo>
                  <a:cubicBezTo>
                    <a:pt x="452" y="554"/>
                    <a:pt x="486" y="464"/>
                    <a:pt x="520" y="385"/>
                  </a:cubicBezTo>
                  <a:cubicBezTo>
                    <a:pt x="543" y="306"/>
                    <a:pt x="565" y="238"/>
                    <a:pt x="599" y="181"/>
                  </a:cubicBezTo>
                  <a:cubicBezTo>
                    <a:pt x="644" y="69"/>
                    <a:pt x="678" y="1"/>
                    <a:pt x="67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8"/>
            <p:cNvSpPr/>
            <p:nvPr/>
          </p:nvSpPr>
          <p:spPr>
            <a:xfrm>
              <a:off x="3150125" y="2572968"/>
              <a:ext cx="19768" cy="105362"/>
            </a:xfrm>
            <a:custGeom>
              <a:rect b="b" l="l" r="r" t="t"/>
              <a:pathLst>
                <a:path extrusionOk="0" h="3070" w="576">
                  <a:moveTo>
                    <a:pt x="576" y="0"/>
                  </a:moveTo>
                  <a:cubicBezTo>
                    <a:pt x="576" y="0"/>
                    <a:pt x="553" y="34"/>
                    <a:pt x="508" y="113"/>
                  </a:cubicBezTo>
                  <a:cubicBezTo>
                    <a:pt x="485" y="158"/>
                    <a:pt x="463" y="203"/>
                    <a:pt x="429" y="260"/>
                  </a:cubicBezTo>
                  <a:cubicBezTo>
                    <a:pt x="395" y="316"/>
                    <a:pt x="373" y="373"/>
                    <a:pt x="350" y="440"/>
                  </a:cubicBezTo>
                  <a:cubicBezTo>
                    <a:pt x="316" y="508"/>
                    <a:pt x="282" y="587"/>
                    <a:pt x="260" y="666"/>
                  </a:cubicBezTo>
                  <a:cubicBezTo>
                    <a:pt x="237" y="745"/>
                    <a:pt x="215" y="835"/>
                    <a:pt x="192" y="926"/>
                  </a:cubicBezTo>
                  <a:cubicBezTo>
                    <a:pt x="169" y="1016"/>
                    <a:pt x="147" y="1117"/>
                    <a:pt x="124" y="1208"/>
                  </a:cubicBezTo>
                  <a:cubicBezTo>
                    <a:pt x="113" y="1309"/>
                    <a:pt x="90" y="1400"/>
                    <a:pt x="79" y="1501"/>
                  </a:cubicBezTo>
                  <a:cubicBezTo>
                    <a:pt x="68" y="1591"/>
                    <a:pt x="57" y="1704"/>
                    <a:pt x="34" y="1794"/>
                  </a:cubicBezTo>
                  <a:cubicBezTo>
                    <a:pt x="23" y="1885"/>
                    <a:pt x="11" y="1986"/>
                    <a:pt x="11" y="2077"/>
                  </a:cubicBezTo>
                  <a:cubicBezTo>
                    <a:pt x="0" y="2257"/>
                    <a:pt x="0" y="2426"/>
                    <a:pt x="0" y="2584"/>
                  </a:cubicBezTo>
                  <a:cubicBezTo>
                    <a:pt x="0" y="2731"/>
                    <a:pt x="23" y="2855"/>
                    <a:pt x="34" y="2934"/>
                  </a:cubicBezTo>
                  <a:cubicBezTo>
                    <a:pt x="34" y="2979"/>
                    <a:pt x="34" y="3024"/>
                    <a:pt x="45" y="3070"/>
                  </a:cubicBezTo>
                  <a:cubicBezTo>
                    <a:pt x="45" y="3070"/>
                    <a:pt x="57" y="3024"/>
                    <a:pt x="57" y="2923"/>
                  </a:cubicBezTo>
                  <a:cubicBezTo>
                    <a:pt x="68" y="2889"/>
                    <a:pt x="68" y="2833"/>
                    <a:pt x="79" y="2776"/>
                  </a:cubicBezTo>
                  <a:cubicBezTo>
                    <a:pt x="79" y="2709"/>
                    <a:pt x="90" y="2641"/>
                    <a:pt x="102" y="2573"/>
                  </a:cubicBezTo>
                  <a:cubicBezTo>
                    <a:pt x="113" y="2494"/>
                    <a:pt x="113" y="2426"/>
                    <a:pt x="124" y="2336"/>
                  </a:cubicBezTo>
                  <a:cubicBezTo>
                    <a:pt x="136" y="2257"/>
                    <a:pt x="147" y="2167"/>
                    <a:pt x="158" y="2077"/>
                  </a:cubicBezTo>
                  <a:cubicBezTo>
                    <a:pt x="181" y="1896"/>
                    <a:pt x="215" y="1704"/>
                    <a:pt x="237" y="1512"/>
                  </a:cubicBezTo>
                  <a:cubicBezTo>
                    <a:pt x="248" y="1422"/>
                    <a:pt x="271" y="1332"/>
                    <a:pt x="282" y="1230"/>
                  </a:cubicBezTo>
                  <a:cubicBezTo>
                    <a:pt x="294" y="1129"/>
                    <a:pt x="316" y="1038"/>
                    <a:pt x="339" y="948"/>
                  </a:cubicBezTo>
                  <a:cubicBezTo>
                    <a:pt x="350" y="858"/>
                    <a:pt x="361" y="779"/>
                    <a:pt x="384" y="689"/>
                  </a:cubicBezTo>
                  <a:cubicBezTo>
                    <a:pt x="406" y="610"/>
                    <a:pt x="418" y="531"/>
                    <a:pt x="440" y="463"/>
                  </a:cubicBezTo>
                  <a:cubicBezTo>
                    <a:pt x="452" y="395"/>
                    <a:pt x="474" y="316"/>
                    <a:pt x="485" y="271"/>
                  </a:cubicBezTo>
                  <a:cubicBezTo>
                    <a:pt x="508" y="215"/>
                    <a:pt x="519" y="170"/>
                    <a:pt x="542" y="124"/>
                  </a:cubicBezTo>
                  <a:cubicBezTo>
                    <a:pt x="564" y="4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8"/>
            <p:cNvSpPr/>
            <p:nvPr/>
          </p:nvSpPr>
          <p:spPr>
            <a:xfrm>
              <a:off x="3151669" y="2596581"/>
              <a:ext cx="28314" cy="81750"/>
            </a:xfrm>
            <a:custGeom>
              <a:rect b="b" l="l" r="r" t="t"/>
              <a:pathLst>
                <a:path extrusionOk="0" h="2382" w="825">
                  <a:moveTo>
                    <a:pt x="824" y="1"/>
                  </a:moveTo>
                  <a:lnTo>
                    <a:pt x="756" y="91"/>
                  </a:lnTo>
                  <a:cubicBezTo>
                    <a:pt x="711" y="170"/>
                    <a:pt x="666" y="260"/>
                    <a:pt x="621" y="339"/>
                  </a:cubicBezTo>
                  <a:cubicBezTo>
                    <a:pt x="565" y="441"/>
                    <a:pt x="497" y="576"/>
                    <a:pt x="440" y="712"/>
                  </a:cubicBezTo>
                  <a:cubicBezTo>
                    <a:pt x="373" y="847"/>
                    <a:pt x="316" y="994"/>
                    <a:pt x="260" y="1140"/>
                  </a:cubicBezTo>
                  <a:cubicBezTo>
                    <a:pt x="215" y="1298"/>
                    <a:pt x="158" y="1445"/>
                    <a:pt x="124" y="1592"/>
                  </a:cubicBezTo>
                  <a:cubicBezTo>
                    <a:pt x="102" y="1659"/>
                    <a:pt x="91" y="1727"/>
                    <a:pt x="68" y="1795"/>
                  </a:cubicBezTo>
                  <a:cubicBezTo>
                    <a:pt x="45" y="1863"/>
                    <a:pt x="45" y="1930"/>
                    <a:pt x="34" y="1998"/>
                  </a:cubicBezTo>
                  <a:cubicBezTo>
                    <a:pt x="12" y="2088"/>
                    <a:pt x="0" y="2178"/>
                    <a:pt x="0" y="2280"/>
                  </a:cubicBezTo>
                  <a:lnTo>
                    <a:pt x="0" y="2382"/>
                  </a:lnTo>
                  <a:cubicBezTo>
                    <a:pt x="0" y="2382"/>
                    <a:pt x="12" y="2348"/>
                    <a:pt x="23" y="2291"/>
                  </a:cubicBezTo>
                  <a:cubicBezTo>
                    <a:pt x="34" y="2246"/>
                    <a:pt x="34" y="2212"/>
                    <a:pt x="57" y="2167"/>
                  </a:cubicBezTo>
                  <a:cubicBezTo>
                    <a:pt x="68" y="2122"/>
                    <a:pt x="91" y="2066"/>
                    <a:pt x="113" y="2009"/>
                  </a:cubicBezTo>
                  <a:cubicBezTo>
                    <a:pt x="158" y="1896"/>
                    <a:pt x="203" y="1772"/>
                    <a:pt x="249" y="1637"/>
                  </a:cubicBezTo>
                  <a:cubicBezTo>
                    <a:pt x="305" y="1490"/>
                    <a:pt x="361" y="1355"/>
                    <a:pt x="418" y="1197"/>
                  </a:cubicBezTo>
                  <a:cubicBezTo>
                    <a:pt x="463" y="1050"/>
                    <a:pt x="519" y="903"/>
                    <a:pt x="565" y="768"/>
                  </a:cubicBezTo>
                  <a:cubicBezTo>
                    <a:pt x="610" y="621"/>
                    <a:pt x="655" y="486"/>
                    <a:pt x="700" y="373"/>
                  </a:cubicBezTo>
                  <a:cubicBezTo>
                    <a:pt x="734" y="271"/>
                    <a:pt x="768" y="170"/>
                    <a:pt x="790" y="102"/>
                  </a:cubicBezTo>
                  <a:cubicBezTo>
                    <a:pt x="802" y="68"/>
                    <a:pt x="813" y="35"/>
                    <a:pt x="82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8"/>
            <p:cNvSpPr/>
            <p:nvPr/>
          </p:nvSpPr>
          <p:spPr>
            <a:xfrm>
              <a:off x="3547070" y="3256451"/>
              <a:ext cx="18498" cy="26015"/>
            </a:xfrm>
            <a:custGeom>
              <a:rect b="b" l="l" r="r" t="t"/>
              <a:pathLst>
                <a:path extrusionOk="0" h="758" w="539">
                  <a:moveTo>
                    <a:pt x="126" y="0"/>
                  </a:moveTo>
                  <a:cubicBezTo>
                    <a:pt x="55" y="0"/>
                    <a:pt x="1" y="70"/>
                    <a:pt x="1" y="250"/>
                  </a:cubicBezTo>
                  <a:cubicBezTo>
                    <a:pt x="1" y="284"/>
                    <a:pt x="1" y="307"/>
                    <a:pt x="1" y="340"/>
                  </a:cubicBezTo>
                  <a:cubicBezTo>
                    <a:pt x="34" y="561"/>
                    <a:pt x="249" y="757"/>
                    <a:pt x="386" y="757"/>
                  </a:cubicBezTo>
                  <a:cubicBezTo>
                    <a:pt x="481" y="757"/>
                    <a:pt x="539" y="664"/>
                    <a:pt x="474" y="419"/>
                  </a:cubicBezTo>
                  <a:cubicBezTo>
                    <a:pt x="452" y="318"/>
                    <a:pt x="407" y="228"/>
                    <a:pt x="339" y="149"/>
                  </a:cubicBezTo>
                  <a:cubicBezTo>
                    <a:pt x="274" y="61"/>
                    <a:pt x="192" y="0"/>
                    <a:pt x="12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8"/>
            <p:cNvSpPr/>
            <p:nvPr/>
          </p:nvSpPr>
          <p:spPr>
            <a:xfrm>
              <a:off x="3578198" y="3238021"/>
              <a:ext cx="26495" cy="23715"/>
            </a:xfrm>
            <a:custGeom>
              <a:rect b="b" l="l" r="r" t="t"/>
              <a:pathLst>
                <a:path extrusionOk="0" h="691" w="772">
                  <a:moveTo>
                    <a:pt x="387" y="0"/>
                  </a:moveTo>
                  <a:cubicBezTo>
                    <a:pt x="332" y="0"/>
                    <a:pt x="275" y="23"/>
                    <a:pt x="222" y="76"/>
                  </a:cubicBezTo>
                  <a:cubicBezTo>
                    <a:pt x="1" y="306"/>
                    <a:pt x="300" y="690"/>
                    <a:pt x="528" y="690"/>
                  </a:cubicBezTo>
                  <a:cubicBezTo>
                    <a:pt x="602" y="690"/>
                    <a:pt x="668" y="650"/>
                    <a:pt x="707" y="550"/>
                  </a:cubicBezTo>
                  <a:cubicBezTo>
                    <a:pt x="707" y="528"/>
                    <a:pt x="707" y="516"/>
                    <a:pt x="718" y="505"/>
                  </a:cubicBezTo>
                  <a:cubicBezTo>
                    <a:pt x="772" y="301"/>
                    <a:pt x="588" y="0"/>
                    <a:pt x="38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8"/>
            <p:cNvSpPr/>
            <p:nvPr/>
          </p:nvSpPr>
          <p:spPr>
            <a:xfrm>
              <a:off x="3666332" y="3162586"/>
              <a:ext cx="25706" cy="19013"/>
            </a:xfrm>
            <a:custGeom>
              <a:rect b="b" l="l" r="r" t="t"/>
              <a:pathLst>
                <a:path extrusionOk="0" h="554" w="749">
                  <a:moveTo>
                    <a:pt x="260" y="0"/>
                  </a:moveTo>
                  <a:cubicBezTo>
                    <a:pt x="129" y="0"/>
                    <a:pt x="18" y="66"/>
                    <a:pt x="12" y="232"/>
                  </a:cubicBezTo>
                  <a:cubicBezTo>
                    <a:pt x="1" y="443"/>
                    <a:pt x="221" y="554"/>
                    <a:pt x="415" y="554"/>
                  </a:cubicBezTo>
                  <a:cubicBezTo>
                    <a:pt x="593" y="554"/>
                    <a:pt x="748" y="460"/>
                    <a:pt x="678" y="266"/>
                  </a:cubicBezTo>
                  <a:cubicBezTo>
                    <a:pt x="667" y="243"/>
                    <a:pt x="667" y="232"/>
                    <a:pt x="656" y="220"/>
                  </a:cubicBezTo>
                  <a:cubicBezTo>
                    <a:pt x="594" y="92"/>
                    <a:pt x="414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8"/>
            <p:cNvSpPr/>
            <p:nvPr/>
          </p:nvSpPr>
          <p:spPr>
            <a:xfrm>
              <a:off x="3724642" y="3156957"/>
              <a:ext cx="25465" cy="22617"/>
            </a:xfrm>
            <a:custGeom>
              <a:rect b="b" l="l" r="r" t="t"/>
              <a:pathLst>
                <a:path extrusionOk="0" h="659" w="742">
                  <a:moveTo>
                    <a:pt x="207" y="0"/>
                  </a:moveTo>
                  <a:cubicBezTo>
                    <a:pt x="116" y="0"/>
                    <a:pt x="40" y="49"/>
                    <a:pt x="17" y="170"/>
                  </a:cubicBezTo>
                  <a:lnTo>
                    <a:pt x="17" y="215"/>
                  </a:lnTo>
                  <a:cubicBezTo>
                    <a:pt x="1" y="413"/>
                    <a:pt x="201" y="659"/>
                    <a:pt x="389" y="659"/>
                  </a:cubicBezTo>
                  <a:cubicBezTo>
                    <a:pt x="458" y="659"/>
                    <a:pt x="527" y="625"/>
                    <a:pt x="581" y="542"/>
                  </a:cubicBezTo>
                  <a:cubicBezTo>
                    <a:pt x="742" y="294"/>
                    <a:pt x="430" y="0"/>
                    <a:pt x="20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8"/>
            <p:cNvSpPr/>
            <p:nvPr/>
          </p:nvSpPr>
          <p:spPr>
            <a:xfrm>
              <a:off x="3581562" y="3190454"/>
              <a:ext cx="29824" cy="18224"/>
            </a:xfrm>
            <a:custGeom>
              <a:rect b="b" l="l" r="r" t="t"/>
              <a:pathLst>
                <a:path extrusionOk="0" h="531" w="869">
                  <a:moveTo>
                    <a:pt x="492" y="0"/>
                  </a:moveTo>
                  <a:cubicBezTo>
                    <a:pt x="253" y="0"/>
                    <a:pt x="0" y="168"/>
                    <a:pt x="169" y="379"/>
                  </a:cubicBezTo>
                  <a:cubicBezTo>
                    <a:pt x="180" y="390"/>
                    <a:pt x="180" y="401"/>
                    <a:pt x="192" y="413"/>
                  </a:cubicBezTo>
                  <a:cubicBezTo>
                    <a:pt x="265" y="490"/>
                    <a:pt x="386" y="530"/>
                    <a:pt x="502" y="530"/>
                  </a:cubicBezTo>
                  <a:cubicBezTo>
                    <a:pt x="691" y="530"/>
                    <a:pt x="868" y="426"/>
                    <a:pt x="812" y="210"/>
                  </a:cubicBezTo>
                  <a:cubicBezTo>
                    <a:pt x="774" y="61"/>
                    <a:pt x="635" y="0"/>
                    <a:pt x="49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8"/>
            <p:cNvSpPr/>
            <p:nvPr/>
          </p:nvSpPr>
          <p:spPr>
            <a:xfrm>
              <a:off x="3681467" y="3192101"/>
              <a:ext cx="45337" cy="14483"/>
            </a:xfrm>
            <a:custGeom>
              <a:rect b="b" l="l" r="r" t="t"/>
              <a:pathLst>
                <a:path extrusionOk="0" h="422" w="1321">
                  <a:moveTo>
                    <a:pt x="712" y="1"/>
                  </a:moveTo>
                  <a:cubicBezTo>
                    <a:pt x="685" y="1"/>
                    <a:pt x="658" y="2"/>
                    <a:pt x="632" y="4"/>
                  </a:cubicBezTo>
                  <a:cubicBezTo>
                    <a:pt x="542" y="15"/>
                    <a:pt x="463" y="38"/>
                    <a:pt x="373" y="60"/>
                  </a:cubicBezTo>
                  <a:cubicBezTo>
                    <a:pt x="305" y="83"/>
                    <a:pt x="237" y="117"/>
                    <a:pt x="169" y="162"/>
                  </a:cubicBezTo>
                  <a:cubicBezTo>
                    <a:pt x="102" y="207"/>
                    <a:pt x="45" y="263"/>
                    <a:pt x="0" y="331"/>
                  </a:cubicBezTo>
                  <a:cubicBezTo>
                    <a:pt x="68" y="365"/>
                    <a:pt x="147" y="376"/>
                    <a:pt x="226" y="387"/>
                  </a:cubicBezTo>
                  <a:cubicBezTo>
                    <a:pt x="305" y="399"/>
                    <a:pt x="373" y="421"/>
                    <a:pt x="440" y="421"/>
                  </a:cubicBezTo>
                  <a:lnTo>
                    <a:pt x="677" y="421"/>
                  </a:lnTo>
                  <a:cubicBezTo>
                    <a:pt x="824" y="399"/>
                    <a:pt x="959" y="365"/>
                    <a:pt x="1106" y="308"/>
                  </a:cubicBezTo>
                  <a:cubicBezTo>
                    <a:pt x="1174" y="286"/>
                    <a:pt x="1253" y="241"/>
                    <a:pt x="1320" y="196"/>
                  </a:cubicBezTo>
                  <a:cubicBezTo>
                    <a:pt x="1253" y="150"/>
                    <a:pt x="1185" y="105"/>
                    <a:pt x="1106" y="71"/>
                  </a:cubicBezTo>
                  <a:cubicBezTo>
                    <a:pt x="984" y="24"/>
                    <a:pt x="846" y="1"/>
                    <a:pt x="7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8"/>
            <p:cNvSpPr/>
            <p:nvPr/>
          </p:nvSpPr>
          <p:spPr>
            <a:xfrm>
              <a:off x="2242258" y="1573810"/>
              <a:ext cx="709600" cy="526846"/>
            </a:xfrm>
            <a:custGeom>
              <a:rect b="b" l="l" r="r" t="t"/>
              <a:pathLst>
                <a:path extrusionOk="0" h="15351" w="20676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71" y="11239"/>
                  </a:cubicBezTo>
                  <a:cubicBezTo>
                    <a:pt x="206" y="11239"/>
                    <a:pt x="263" y="11239"/>
                    <a:pt x="217" y="11251"/>
                  </a:cubicBezTo>
                  <a:cubicBezTo>
                    <a:pt x="0" y="11294"/>
                    <a:pt x="3850" y="15351"/>
                    <a:pt x="9177" y="15351"/>
                  </a:cubicBezTo>
                  <a:cubicBezTo>
                    <a:pt x="10768" y="15351"/>
                    <a:pt x="12491" y="14989"/>
                    <a:pt x="14278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8"/>
            <p:cNvSpPr/>
            <p:nvPr/>
          </p:nvSpPr>
          <p:spPr>
            <a:xfrm>
              <a:off x="2240027" y="1569932"/>
              <a:ext cx="831505" cy="647550"/>
            </a:xfrm>
            <a:custGeom>
              <a:rect b="b" l="l" r="r" t="t"/>
              <a:pathLst>
                <a:path extrusionOk="0" h="18868" w="24228">
                  <a:moveTo>
                    <a:pt x="19240" y="124"/>
                  </a:moveTo>
                  <a:cubicBezTo>
                    <a:pt x="19770" y="2810"/>
                    <a:pt x="20741" y="10788"/>
                    <a:pt x="14343" y="14162"/>
                  </a:cubicBezTo>
                  <a:cubicBezTo>
                    <a:pt x="6579" y="18258"/>
                    <a:pt x="0" y="11431"/>
                    <a:pt x="282" y="11375"/>
                  </a:cubicBezTo>
                  <a:cubicBezTo>
                    <a:pt x="328" y="11364"/>
                    <a:pt x="271" y="11364"/>
                    <a:pt x="136" y="11352"/>
                  </a:cubicBezTo>
                  <a:lnTo>
                    <a:pt x="0" y="11431"/>
                  </a:lnTo>
                  <a:cubicBezTo>
                    <a:pt x="0" y="11431"/>
                    <a:pt x="5891" y="18867"/>
                    <a:pt x="13158" y="15561"/>
                  </a:cubicBezTo>
                  <a:cubicBezTo>
                    <a:pt x="24228" y="10528"/>
                    <a:pt x="19432" y="0"/>
                    <a:pt x="19432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8"/>
            <p:cNvSpPr/>
            <p:nvPr/>
          </p:nvSpPr>
          <p:spPr>
            <a:xfrm>
              <a:off x="2590503" y="1689606"/>
              <a:ext cx="163844" cy="102274"/>
            </a:xfrm>
            <a:custGeom>
              <a:rect b="b" l="l" r="r" t="t"/>
              <a:pathLst>
                <a:path extrusionOk="0" h="2980" w="4774">
                  <a:moveTo>
                    <a:pt x="4774" y="0"/>
                  </a:moveTo>
                  <a:lnTo>
                    <a:pt x="4774" y="0"/>
                  </a:lnTo>
                  <a:cubicBezTo>
                    <a:pt x="4480" y="79"/>
                    <a:pt x="4198" y="181"/>
                    <a:pt x="3927" y="305"/>
                  </a:cubicBezTo>
                  <a:cubicBezTo>
                    <a:pt x="3645" y="406"/>
                    <a:pt x="3363" y="542"/>
                    <a:pt x="3104" y="700"/>
                  </a:cubicBezTo>
                  <a:cubicBezTo>
                    <a:pt x="2810" y="869"/>
                    <a:pt x="2506" y="1050"/>
                    <a:pt x="2224" y="1241"/>
                  </a:cubicBezTo>
                  <a:cubicBezTo>
                    <a:pt x="1930" y="1445"/>
                    <a:pt x="1648" y="1636"/>
                    <a:pt x="1388" y="1839"/>
                  </a:cubicBezTo>
                  <a:cubicBezTo>
                    <a:pt x="1129" y="2043"/>
                    <a:pt x="869" y="2223"/>
                    <a:pt x="666" y="2392"/>
                  </a:cubicBezTo>
                  <a:cubicBezTo>
                    <a:pt x="429" y="2573"/>
                    <a:pt x="204" y="2765"/>
                    <a:pt x="1" y="2979"/>
                  </a:cubicBezTo>
                  <a:cubicBezTo>
                    <a:pt x="283" y="2889"/>
                    <a:pt x="553" y="2787"/>
                    <a:pt x="824" y="2663"/>
                  </a:cubicBezTo>
                  <a:cubicBezTo>
                    <a:pt x="1106" y="2550"/>
                    <a:pt x="1377" y="2415"/>
                    <a:pt x="1637" y="2257"/>
                  </a:cubicBezTo>
                  <a:cubicBezTo>
                    <a:pt x="1930" y="2099"/>
                    <a:pt x="2235" y="1907"/>
                    <a:pt x="2528" y="1704"/>
                  </a:cubicBezTo>
                  <a:cubicBezTo>
                    <a:pt x="2822" y="1512"/>
                    <a:pt x="3115" y="1320"/>
                    <a:pt x="3375" y="1117"/>
                  </a:cubicBezTo>
                  <a:cubicBezTo>
                    <a:pt x="3510" y="1016"/>
                    <a:pt x="3623" y="914"/>
                    <a:pt x="3747" y="824"/>
                  </a:cubicBezTo>
                  <a:cubicBezTo>
                    <a:pt x="3871" y="745"/>
                    <a:pt x="3984" y="655"/>
                    <a:pt x="4085" y="576"/>
                  </a:cubicBezTo>
                  <a:cubicBezTo>
                    <a:pt x="4322" y="395"/>
                    <a:pt x="4559" y="203"/>
                    <a:pt x="4774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8"/>
            <p:cNvSpPr/>
            <p:nvPr/>
          </p:nvSpPr>
          <p:spPr>
            <a:xfrm>
              <a:off x="2744634" y="1682639"/>
              <a:ext cx="56182" cy="39399"/>
            </a:xfrm>
            <a:custGeom>
              <a:rect b="b" l="l" r="r" t="t"/>
              <a:pathLst>
                <a:path extrusionOk="0" h="1148" w="1637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1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8"/>
            <p:cNvSpPr/>
            <p:nvPr/>
          </p:nvSpPr>
          <p:spPr>
            <a:xfrm>
              <a:off x="1977445" y="267145"/>
              <a:ext cx="295152" cy="246349"/>
            </a:xfrm>
            <a:custGeom>
              <a:rect b="b" l="l" r="r" t="t"/>
              <a:pathLst>
                <a:path extrusionOk="0" h="7178" w="8600">
                  <a:moveTo>
                    <a:pt x="2675" y="0"/>
                  </a:moveTo>
                  <a:lnTo>
                    <a:pt x="1" y="271"/>
                  </a:lnTo>
                  <a:lnTo>
                    <a:pt x="12" y="5191"/>
                  </a:lnTo>
                  <a:lnTo>
                    <a:pt x="3138" y="4999"/>
                  </a:lnTo>
                  <a:lnTo>
                    <a:pt x="8599" y="7177"/>
                  </a:lnTo>
                  <a:lnTo>
                    <a:pt x="8599" y="7177"/>
                  </a:lnTo>
                  <a:lnTo>
                    <a:pt x="8509" y="5767"/>
                  </a:lnTo>
                  <a:lnTo>
                    <a:pt x="2675" y="0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8"/>
            <p:cNvSpPr/>
            <p:nvPr/>
          </p:nvSpPr>
          <p:spPr>
            <a:xfrm>
              <a:off x="1977822" y="438711"/>
              <a:ext cx="323020" cy="1007326"/>
            </a:xfrm>
            <a:custGeom>
              <a:rect b="b" l="l" r="r" t="t"/>
              <a:pathLst>
                <a:path extrusionOk="0" h="29351" w="9412">
                  <a:moveTo>
                    <a:pt x="3127" y="0"/>
                  </a:moveTo>
                  <a:lnTo>
                    <a:pt x="1" y="192"/>
                  </a:lnTo>
                  <a:lnTo>
                    <a:pt x="1" y="6884"/>
                  </a:lnTo>
                  <a:lnTo>
                    <a:pt x="1" y="28933"/>
                  </a:lnTo>
                  <a:lnTo>
                    <a:pt x="328" y="29350"/>
                  </a:lnTo>
                  <a:lnTo>
                    <a:pt x="1039" y="29023"/>
                  </a:lnTo>
                  <a:lnTo>
                    <a:pt x="9412" y="14512"/>
                  </a:lnTo>
                  <a:lnTo>
                    <a:pt x="9107" y="9942"/>
                  </a:lnTo>
                  <a:lnTo>
                    <a:pt x="8588" y="2178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8"/>
            <p:cNvSpPr/>
            <p:nvPr/>
          </p:nvSpPr>
          <p:spPr>
            <a:xfrm>
              <a:off x="1977822" y="439088"/>
              <a:ext cx="312587" cy="341209"/>
            </a:xfrm>
            <a:custGeom>
              <a:rect b="b" l="l" r="r" t="t"/>
              <a:pathLst>
                <a:path extrusionOk="0" h="9942" w="9108">
                  <a:moveTo>
                    <a:pt x="3127" y="1"/>
                  </a:moveTo>
                  <a:lnTo>
                    <a:pt x="1" y="192"/>
                  </a:lnTo>
                  <a:lnTo>
                    <a:pt x="1" y="6895"/>
                  </a:lnTo>
                  <a:cubicBezTo>
                    <a:pt x="892" y="6963"/>
                    <a:pt x="1761" y="7256"/>
                    <a:pt x="2246" y="7685"/>
                  </a:cubicBezTo>
                  <a:lnTo>
                    <a:pt x="9107" y="9942"/>
                  </a:lnTo>
                  <a:lnTo>
                    <a:pt x="8588" y="2178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8"/>
            <p:cNvSpPr/>
            <p:nvPr/>
          </p:nvSpPr>
          <p:spPr>
            <a:xfrm>
              <a:off x="1989079" y="441422"/>
              <a:ext cx="938789" cy="1004615"/>
            </a:xfrm>
            <a:custGeom>
              <a:rect b="b" l="l" r="r" t="t"/>
              <a:pathLst>
                <a:path extrusionOk="0" h="29272" w="27354">
                  <a:moveTo>
                    <a:pt x="1986" y="0"/>
                  </a:moveTo>
                  <a:lnTo>
                    <a:pt x="1501" y="7188"/>
                  </a:lnTo>
                  <a:lnTo>
                    <a:pt x="34" y="28854"/>
                  </a:lnTo>
                  <a:lnTo>
                    <a:pt x="0" y="29271"/>
                  </a:lnTo>
                  <a:lnTo>
                    <a:pt x="339" y="29192"/>
                  </a:lnTo>
                  <a:lnTo>
                    <a:pt x="15764" y="25130"/>
                  </a:lnTo>
                  <a:lnTo>
                    <a:pt x="27353" y="22095"/>
                  </a:lnTo>
                  <a:cubicBezTo>
                    <a:pt x="24577" y="14162"/>
                    <a:pt x="18946" y="7233"/>
                    <a:pt x="10190" y="3047"/>
                  </a:cubicBezTo>
                  <a:cubicBezTo>
                    <a:pt x="7561" y="1772"/>
                    <a:pt x="4819" y="745"/>
                    <a:pt x="1986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8"/>
            <p:cNvSpPr/>
            <p:nvPr/>
          </p:nvSpPr>
          <p:spPr>
            <a:xfrm>
              <a:off x="2057616" y="267145"/>
              <a:ext cx="1000737" cy="932200"/>
            </a:xfrm>
            <a:custGeom>
              <a:rect b="b" l="l" r="r" t="t"/>
              <a:pathLst>
                <a:path extrusionOk="0" h="27162" w="29159">
                  <a:moveTo>
                    <a:pt x="339" y="0"/>
                  </a:moveTo>
                  <a:lnTo>
                    <a:pt x="0" y="5078"/>
                  </a:lnTo>
                  <a:cubicBezTo>
                    <a:pt x="2822" y="5823"/>
                    <a:pt x="5564" y="6839"/>
                    <a:pt x="8193" y="8114"/>
                  </a:cubicBezTo>
                  <a:cubicBezTo>
                    <a:pt x="16938" y="12300"/>
                    <a:pt x="22580" y="19229"/>
                    <a:pt x="25356" y="27161"/>
                  </a:cubicBezTo>
                  <a:lnTo>
                    <a:pt x="29159" y="26157"/>
                  </a:lnTo>
                  <a:cubicBezTo>
                    <a:pt x="27816" y="22659"/>
                    <a:pt x="26033" y="19330"/>
                    <a:pt x="23878" y="16261"/>
                  </a:cubicBezTo>
                  <a:cubicBezTo>
                    <a:pt x="23878" y="16261"/>
                    <a:pt x="14681" y="3092"/>
                    <a:pt x="339" y="0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8"/>
            <p:cNvSpPr/>
            <p:nvPr/>
          </p:nvSpPr>
          <p:spPr>
            <a:xfrm>
              <a:off x="2040559" y="441422"/>
              <a:ext cx="887309" cy="862084"/>
            </a:xfrm>
            <a:custGeom>
              <a:rect b="b" l="l" r="r" t="t"/>
              <a:pathLst>
                <a:path extrusionOk="0" h="25119" w="25854">
                  <a:moveTo>
                    <a:pt x="486" y="0"/>
                  </a:moveTo>
                  <a:lnTo>
                    <a:pt x="1" y="7188"/>
                  </a:lnTo>
                  <a:cubicBezTo>
                    <a:pt x="57" y="7233"/>
                    <a:pt x="125" y="7290"/>
                    <a:pt x="182" y="7335"/>
                  </a:cubicBezTo>
                  <a:cubicBezTo>
                    <a:pt x="2529" y="9660"/>
                    <a:pt x="2404" y="12548"/>
                    <a:pt x="6038" y="13146"/>
                  </a:cubicBezTo>
                  <a:cubicBezTo>
                    <a:pt x="9514" y="13857"/>
                    <a:pt x="14422" y="12289"/>
                    <a:pt x="16228" y="16814"/>
                  </a:cubicBezTo>
                  <a:cubicBezTo>
                    <a:pt x="17311" y="19748"/>
                    <a:pt x="15302" y="22445"/>
                    <a:pt x="14264" y="25119"/>
                  </a:cubicBezTo>
                  <a:lnTo>
                    <a:pt x="25853" y="22072"/>
                  </a:lnTo>
                  <a:cubicBezTo>
                    <a:pt x="23077" y="14151"/>
                    <a:pt x="17446" y="7222"/>
                    <a:pt x="8690" y="3036"/>
                  </a:cubicBezTo>
                  <a:cubicBezTo>
                    <a:pt x="6061" y="1761"/>
                    <a:pt x="3319" y="745"/>
                    <a:pt x="486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8"/>
            <p:cNvSpPr/>
            <p:nvPr/>
          </p:nvSpPr>
          <p:spPr>
            <a:xfrm>
              <a:off x="2069216" y="267145"/>
              <a:ext cx="989549" cy="897743"/>
            </a:xfrm>
            <a:custGeom>
              <a:rect b="b" l="l" r="r" t="t"/>
              <a:pathLst>
                <a:path extrusionOk="0" h="26158" w="28833">
                  <a:moveTo>
                    <a:pt x="1" y="0"/>
                  </a:moveTo>
                  <a:lnTo>
                    <a:pt x="441" y="113"/>
                  </a:lnTo>
                  <a:cubicBezTo>
                    <a:pt x="723" y="192"/>
                    <a:pt x="1152" y="283"/>
                    <a:pt x="1682" y="452"/>
                  </a:cubicBezTo>
                  <a:lnTo>
                    <a:pt x="2551" y="723"/>
                  </a:lnTo>
                  <a:cubicBezTo>
                    <a:pt x="2867" y="824"/>
                    <a:pt x="3206" y="948"/>
                    <a:pt x="3567" y="1072"/>
                  </a:cubicBezTo>
                  <a:cubicBezTo>
                    <a:pt x="4289" y="1343"/>
                    <a:pt x="5101" y="1671"/>
                    <a:pt x="5959" y="2054"/>
                  </a:cubicBezTo>
                  <a:cubicBezTo>
                    <a:pt x="6817" y="2438"/>
                    <a:pt x="7742" y="2889"/>
                    <a:pt x="8690" y="3420"/>
                  </a:cubicBezTo>
                  <a:cubicBezTo>
                    <a:pt x="9626" y="3950"/>
                    <a:pt x="10597" y="4537"/>
                    <a:pt x="11590" y="5202"/>
                  </a:cubicBezTo>
                  <a:cubicBezTo>
                    <a:pt x="13632" y="6579"/>
                    <a:pt x="15562" y="8114"/>
                    <a:pt x="17367" y="9784"/>
                  </a:cubicBezTo>
                  <a:cubicBezTo>
                    <a:pt x="19184" y="11454"/>
                    <a:pt x="20865" y="13259"/>
                    <a:pt x="22411" y="15178"/>
                  </a:cubicBezTo>
                  <a:cubicBezTo>
                    <a:pt x="23122" y="16069"/>
                    <a:pt x="23777" y="16983"/>
                    <a:pt x="24386" y="17942"/>
                  </a:cubicBezTo>
                  <a:cubicBezTo>
                    <a:pt x="24984" y="18845"/>
                    <a:pt x="25503" y="19725"/>
                    <a:pt x="25977" y="20538"/>
                  </a:cubicBezTo>
                  <a:cubicBezTo>
                    <a:pt x="26462" y="21350"/>
                    <a:pt x="26869" y="22106"/>
                    <a:pt x="27230" y="22794"/>
                  </a:cubicBezTo>
                  <a:cubicBezTo>
                    <a:pt x="27399" y="23133"/>
                    <a:pt x="27568" y="23449"/>
                    <a:pt x="27715" y="23754"/>
                  </a:cubicBezTo>
                  <a:cubicBezTo>
                    <a:pt x="27862" y="24047"/>
                    <a:pt x="27986" y="24329"/>
                    <a:pt x="28110" y="24577"/>
                  </a:cubicBezTo>
                  <a:cubicBezTo>
                    <a:pt x="28358" y="25074"/>
                    <a:pt x="28516" y="25469"/>
                    <a:pt x="28640" y="25740"/>
                  </a:cubicBezTo>
                  <a:cubicBezTo>
                    <a:pt x="28764" y="26022"/>
                    <a:pt x="28832" y="26157"/>
                    <a:pt x="28832" y="26157"/>
                  </a:cubicBezTo>
                  <a:cubicBezTo>
                    <a:pt x="28832" y="26157"/>
                    <a:pt x="28776" y="26010"/>
                    <a:pt x="28685" y="25728"/>
                  </a:cubicBezTo>
                  <a:cubicBezTo>
                    <a:pt x="28584" y="25446"/>
                    <a:pt x="28437" y="25040"/>
                    <a:pt x="28245" y="24521"/>
                  </a:cubicBezTo>
                  <a:cubicBezTo>
                    <a:pt x="28042" y="24002"/>
                    <a:pt x="27794" y="23370"/>
                    <a:pt x="27467" y="22670"/>
                  </a:cubicBezTo>
                  <a:cubicBezTo>
                    <a:pt x="27140" y="21971"/>
                    <a:pt x="26756" y="21192"/>
                    <a:pt x="26316" y="20346"/>
                  </a:cubicBezTo>
                  <a:cubicBezTo>
                    <a:pt x="25876" y="19499"/>
                    <a:pt x="25345" y="18619"/>
                    <a:pt x="24770" y="17694"/>
                  </a:cubicBezTo>
                  <a:cubicBezTo>
                    <a:pt x="24160" y="16712"/>
                    <a:pt x="23506" y="15776"/>
                    <a:pt x="22795" y="14873"/>
                  </a:cubicBezTo>
                  <a:cubicBezTo>
                    <a:pt x="21227" y="12943"/>
                    <a:pt x="19511" y="11127"/>
                    <a:pt x="17672" y="9457"/>
                  </a:cubicBezTo>
                  <a:cubicBezTo>
                    <a:pt x="16735" y="8599"/>
                    <a:pt x="15765" y="7775"/>
                    <a:pt x="14772" y="7008"/>
                  </a:cubicBezTo>
                  <a:cubicBezTo>
                    <a:pt x="13790" y="6241"/>
                    <a:pt x="12786" y="5541"/>
                    <a:pt x="11782" y="4898"/>
                  </a:cubicBezTo>
                  <a:cubicBezTo>
                    <a:pt x="10777" y="4255"/>
                    <a:pt x="9784" y="3668"/>
                    <a:pt x="8814" y="3160"/>
                  </a:cubicBezTo>
                  <a:cubicBezTo>
                    <a:pt x="7855" y="2652"/>
                    <a:pt x="6918" y="2212"/>
                    <a:pt x="6038" y="1840"/>
                  </a:cubicBezTo>
                  <a:cubicBezTo>
                    <a:pt x="5169" y="1479"/>
                    <a:pt x="4345" y="1174"/>
                    <a:pt x="3612" y="937"/>
                  </a:cubicBezTo>
                  <a:cubicBezTo>
                    <a:pt x="3251" y="824"/>
                    <a:pt x="2901" y="711"/>
                    <a:pt x="2585" y="610"/>
                  </a:cubicBezTo>
                  <a:lnTo>
                    <a:pt x="1694" y="373"/>
                  </a:lnTo>
                  <a:cubicBezTo>
                    <a:pt x="1163" y="237"/>
                    <a:pt x="723" y="158"/>
                    <a:pt x="441" y="9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8"/>
            <p:cNvSpPr/>
            <p:nvPr/>
          </p:nvSpPr>
          <p:spPr>
            <a:xfrm>
              <a:off x="2055694" y="994454"/>
              <a:ext cx="32947" cy="108074"/>
            </a:xfrm>
            <a:custGeom>
              <a:rect b="b" l="l" r="r" t="t"/>
              <a:pathLst>
                <a:path extrusionOk="0" h="3149" w="960">
                  <a:moveTo>
                    <a:pt x="948" y="0"/>
                  </a:moveTo>
                  <a:lnTo>
                    <a:pt x="948" y="0"/>
                  </a:lnTo>
                  <a:cubicBezTo>
                    <a:pt x="846" y="147"/>
                    <a:pt x="745" y="293"/>
                    <a:pt x="666" y="451"/>
                  </a:cubicBezTo>
                  <a:cubicBezTo>
                    <a:pt x="497" y="801"/>
                    <a:pt x="361" y="1151"/>
                    <a:pt x="271" y="1523"/>
                  </a:cubicBezTo>
                  <a:cubicBezTo>
                    <a:pt x="226" y="1715"/>
                    <a:pt x="169" y="1907"/>
                    <a:pt x="135" y="2099"/>
                  </a:cubicBezTo>
                  <a:cubicBezTo>
                    <a:pt x="113" y="2280"/>
                    <a:pt x="79" y="2460"/>
                    <a:pt x="45" y="2618"/>
                  </a:cubicBezTo>
                  <a:cubicBezTo>
                    <a:pt x="11" y="2787"/>
                    <a:pt x="0" y="2968"/>
                    <a:pt x="0" y="3148"/>
                  </a:cubicBezTo>
                  <a:cubicBezTo>
                    <a:pt x="113" y="3013"/>
                    <a:pt x="226" y="2866"/>
                    <a:pt x="316" y="2720"/>
                  </a:cubicBezTo>
                  <a:cubicBezTo>
                    <a:pt x="508" y="2381"/>
                    <a:pt x="643" y="2020"/>
                    <a:pt x="734" y="1648"/>
                  </a:cubicBezTo>
                  <a:cubicBezTo>
                    <a:pt x="835" y="1287"/>
                    <a:pt x="891" y="914"/>
                    <a:pt x="937" y="530"/>
                  </a:cubicBezTo>
                  <a:cubicBezTo>
                    <a:pt x="959" y="361"/>
                    <a:pt x="959" y="181"/>
                    <a:pt x="948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8"/>
            <p:cNvSpPr/>
            <p:nvPr/>
          </p:nvSpPr>
          <p:spPr>
            <a:xfrm>
              <a:off x="2047938" y="758985"/>
              <a:ext cx="27147" cy="274217"/>
            </a:xfrm>
            <a:custGeom>
              <a:rect b="b" l="l" r="r" t="t"/>
              <a:pathLst>
                <a:path extrusionOk="0" h="7990" w="791">
                  <a:moveTo>
                    <a:pt x="790" y="0"/>
                  </a:moveTo>
                  <a:cubicBezTo>
                    <a:pt x="790" y="0"/>
                    <a:pt x="745" y="113"/>
                    <a:pt x="689" y="339"/>
                  </a:cubicBezTo>
                  <a:cubicBezTo>
                    <a:pt x="644" y="553"/>
                    <a:pt x="553" y="858"/>
                    <a:pt x="486" y="1230"/>
                  </a:cubicBezTo>
                  <a:cubicBezTo>
                    <a:pt x="440" y="1411"/>
                    <a:pt x="384" y="1614"/>
                    <a:pt x="361" y="1828"/>
                  </a:cubicBezTo>
                  <a:cubicBezTo>
                    <a:pt x="339" y="2043"/>
                    <a:pt x="305" y="2268"/>
                    <a:pt x="282" y="2505"/>
                  </a:cubicBezTo>
                  <a:cubicBezTo>
                    <a:pt x="226" y="2968"/>
                    <a:pt x="170" y="3476"/>
                    <a:pt x="147" y="3972"/>
                  </a:cubicBezTo>
                  <a:cubicBezTo>
                    <a:pt x="113" y="4469"/>
                    <a:pt x="91" y="4977"/>
                    <a:pt x="79" y="5439"/>
                  </a:cubicBezTo>
                  <a:cubicBezTo>
                    <a:pt x="68" y="5676"/>
                    <a:pt x="57" y="5902"/>
                    <a:pt x="45" y="6116"/>
                  </a:cubicBezTo>
                  <a:cubicBezTo>
                    <a:pt x="34" y="6331"/>
                    <a:pt x="23" y="6534"/>
                    <a:pt x="23" y="6726"/>
                  </a:cubicBezTo>
                  <a:cubicBezTo>
                    <a:pt x="0" y="7098"/>
                    <a:pt x="0" y="7425"/>
                    <a:pt x="0" y="7640"/>
                  </a:cubicBezTo>
                  <a:cubicBezTo>
                    <a:pt x="0" y="7854"/>
                    <a:pt x="12" y="7990"/>
                    <a:pt x="12" y="7990"/>
                  </a:cubicBezTo>
                  <a:cubicBezTo>
                    <a:pt x="12" y="7990"/>
                    <a:pt x="45" y="7865"/>
                    <a:pt x="102" y="7651"/>
                  </a:cubicBezTo>
                  <a:cubicBezTo>
                    <a:pt x="147" y="7425"/>
                    <a:pt x="226" y="7121"/>
                    <a:pt x="294" y="6748"/>
                  </a:cubicBezTo>
                  <a:cubicBezTo>
                    <a:pt x="350" y="6387"/>
                    <a:pt x="440" y="5947"/>
                    <a:pt x="497" y="5484"/>
                  </a:cubicBezTo>
                  <a:cubicBezTo>
                    <a:pt x="542" y="5011"/>
                    <a:pt x="598" y="4514"/>
                    <a:pt x="621" y="4006"/>
                  </a:cubicBezTo>
                  <a:cubicBezTo>
                    <a:pt x="655" y="3498"/>
                    <a:pt x="689" y="3013"/>
                    <a:pt x="700" y="2539"/>
                  </a:cubicBezTo>
                  <a:cubicBezTo>
                    <a:pt x="700" y="2302"/>
                    <a:pt x="700" y="2077"/>
                    <a:pt x="711" y="1862"/>
                  </a:cubicBezTo>
                  <a:cubicBezTo>
                    <a:pt x="734" y="1648"/>
                    <a:pt x="745" y="1445"/>
                    <a:pt x="756" y="1264"/>
                  </a:cubicBezTo>
                  <a:cubicBezTo>
                    <a:pt x="779" y="892"/>
                    <a:pt x="790" y="576"/>
                    <a:pt x="790" y="350"/>
                  </a:cubicBezTo>
                  <a:lnTo>
                    <a:pt x="790" y="0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8"/>
            <p:cNvSpPr/>
            <p:nvPr/>
          </p:nvSpPr>
          <p:spPr>
            <a:xfrm>
              <a:off x="2164901" y="914660"/>
              <a:ext cx="142531" cy="198713"/>
            </a:xfrm>
            <a:custGeom>
              <a:rect b="b" l="l" r="r" t="t"/>
              <a:pathLst>
                <a:path extrusionOk="0" h="5790" w="4153">
                  <a:moveTo>
                    <a:pt x="4153" y="1"/>
                  </a:moveTo>
                  <a:cubicBezTo>
                    <a:pt x="4153" y="1"/>
                    <a:pt x="3825" y="305"/>
                    <a:pt x="3374" y="802"/>
                  </a:cubicBezTo>
                  <a:cubicBezTo>
                    <a:pt x="3160" y="1050"/>
                    <a:pt x="2900" y="1355"/>
                    <a:pt x="2629" y="1682"/>
                  </a:cubicBezTo>
                  <a:cubicBezTo>
                    <a:pt x="2370" y="2009"/>
                    <a:pt x="2088" y="2359"/>
                    <a:pt x="1828" y="2720"/>
                  </a:cubicBezTo>
                  <a:cubicBezTo>
                    <a:pt x="1320" y="3454"/>
                    <a:pt x="858" y="4221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73"/>
                    <a:pt x="745" y="4954"/>
                  </a:cubicBezTo>
                  <a:cubicBezTo>
                    <a:pt x="1174" y="4435"/>
                    <a:pt x="1715" y="3724"/>
                    <a:pt x="2223" y="2991"/>
                  </a:cubicBezTo>
                  <a:cubicBezTo>
                    <a:pt x="2471" y="2618"/>
                    <a:pt x="2731" y="2269"/>
                    <a:pt x="2968" y="1930"/>
                  </a:cubicBezTo>
                  <a:cubicBezTo>
                    <a:pt x="3205" y="1592"/>
                    <a:pt x="3419" y="1264"/>
                    <a:pt x="3589" y="982"/>
                  </a:cubicBezTo>
                  <a:cubicBezTo>
                    <a:pt x="3950" y="407"/>
                    <a:pt x="4153" y="1"/>
                    <a:pt x="4153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8"/>
            <p:cNvSpPr/>
            <p:nvPr/>
          </p:nvSpPr>
          <p:spPr>
            <a:xfrm>
              <a:off x="2329877" y="1204355"/>
              <a:ext cx="279639" cy="116208"/>
            </a:xfrm>
            <a:custGeom>
              <a:rect b="b" l="l" r="r" t="t"/>
              <a:pathLst>
                <a:path extrusionOk="0" h="3386" w="8148">
                  <a:moveTo>
                    <a:pt x="8147" y="0"/>
                  </a:moveTo>
                  <a:cubicBezTo>
                    <a:pt x="8147" y="0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6"/>
                  </a:cubicBezTo>
                  <a:cubicBezTo>
                    <a:pt x="6026" y="666"/>
                    <a:pt x="4999" y="1050"/>
                    <a:pt x="3984" y="1467"/>
                  </a:cubicBezTo>
                  <a:cubicBezTo>
                    <a:pt x="2957" y="1896"/>
                    <a:pt x="1964" y="2359"/>
                    <a:pt x="1219" y="2720"/>
                  </a:cubicBezTo>
                  <a:cubicBezTo>
                    <a:pt x="847" y="2911"/>
                    <a:pt x="553" y="3069"/>
                    <a:pt x="339" y="3194"/>
                  </a:cubicBezTo>
                  <a:cubicBezTo>
                    <a:pt x="124" y="3306"/>
                    <a:pt x="0" y="3385"/>
                    <a:pt x="0" y="3385"/>
                  </a:cubicBezTo>
                  <a:cubicBezTo>
                    <a:pt x="0" y="3385"/>
                    <a:pt x="136" y="3352"/>
                    <a:pt x="373" y="3284"/>
                  </a:cubicBezTo>
                  <a:cubicBezTo>
                    <a:pt x="598" y="3205"/>
                    <a:pt x="937" y="3115"/>
                    <a:pt x="1321" y="2979"/>
                  </a:cubicBezTo>
                  <a:cubicBezTo>
                    <a:pt x="2110" y="2720"/>
                    <a:pt x="3149" y="2336"/>
                    <a:pt x="4164" y="1918"/>
                  </a:cubicBezTo>
                  <a:cubicBezTo>
                    <a:pt x="5180" y="1490"/>
                    <a:pt x="6184" y="1027"/>
                    <a:pt x="6929" y="666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79"/>
                    <a:pt x="8147" y="0"/>
                    <a:pt x="8147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8"/>
            <p:cNvSpPr/>
            <p:nvPr/>
          </p:nvSpPr>
          <p:spPr>
            <a:xfrm>
              <a:off x="2202069" y="538616"/>
              <a:ext cx="70116" cy="203346"/>
            </a:xfrm>
            <a:custGeom>
              <a:rect b="b" l="l" r="r" t="t"/>
              <a:pathLst>
                <a:path extrusionOk="0" h="5925" w="2043">
                  <a:moveTo>
                    <a:pt x="2043" y="1"/>
                  </a:moveTo>
                  <a:cubicBezTo>
                    <a:pt x="2043" y="1"/>
                    <a:pt x="1817" y="339"/>
                    <a:pt x="1569" y="870"/>
                  </a:cubicBezTo>
                  <a:cubicBezTo>
                    <a:pt x="1309" y="1400"/>
                    <a:pt x="1005" y="2122"/>
                    <a:pt x="734" y="2856"/>
                  </a:cubicBezTo>
                  <a:cubicBezTo>
                    <a:pt x="497" y="3612"/>
                    <a:pt x="294" y="4368"/>
                    <a:pt x="170" y="4943"/>
                  </a:cubicBezTo>
                  <a:cubicBezTo>
                    <a:pt x="91" y="5270"/>
                    <a:pt x="34" y="5598"/>
                    <a:pt x="0" y="5925"/>
                  </a:cubicBezTo>
                  <a:cubicBezTo>
                    <a:pt x="0" y="5925"/>
                    <a:pt x="192" y="5575"/>
                    <a:pt x="429" y="5033"/>
                  </a:cubicBezTo>
                  <a:cubicBezTo>
                    <a:pt x="666" y="4492"/>
                    <a:pt x="948" y="3770"/>
                    <a:pt x="1185" y="3025"/>
                  </a:cubicBezTo>
                  <a:cubicBezTo>
                    <a:pt x="1309" y="2652"/>
                    <a:pt x="1434" y="2280"/>
                    <a:pt x="1558" y="1930"/>
                  </a:cubicBezTo>
                  <a:cubicBezTo>
                    <a:pt x="1671" y="1580"/>
                    <a:pt x="1761" y="1253"/>
                    <a:pt x="1840" y="971"/>
                  </a:cubicBezTo>
                  <a:cubicBezTo>
                    <a:pt x="1986" y="396"/>
                    <a:pt x="2043" y="1"/>
                    <a:pt x="2043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8"/>
            <p:cNvSpPr/>
            <p:nvPr/>
          </p:nvSpPr>
          <p:spPr>
            <a:xfrm>
              <a:off x="2404214" y="879036"/>
              <a:ext cx="277717" cy="192501"/>
            </a:xfrm>
            <a:custGeom>
              <a:rect b="b" l="l" r="r" t="t"/>
              <a:pathLst>
                <a:path extrusionOk="0" h="5609" w="8092">
                  <a:moveTo>
                    <a:pt x="8092" y="0"/>
                  </a:moveTo>
                  <a:cubicBezTo>
                    <a:pt x="8092" y="0"/>
                    <a:pt x="7956" y="68"/>
                    <a:pt x="7719" y="204"/>
                  </a:cubicBezTo>
                  <a:cubicBezTo>
                    <a:pt x="7494" y="339"/>
                    <a:pt x="7155" y="520"/>
                    <a:pt x="6760" y="768"/>
                  </a:cubicBezTo>
                  <a:cubicBezTo>
                    <a:pt x="5981" y="1253"/>
                    <a:pt x="4955" y="1930"/>
                    <a:pt x="3950" y="2630"/>
                  </a:cubicBezTo>
                  <a:cubicBezTo>
                    <a:pt x="3454" y="2991"/>
                    <a:pt x="2946" y="3341"/>
                    <a:pt x="2472" y="3679"/>
                  </a:cubicBezTo>
                  <a:cubicBezTo>
                    <a:pt x="1998" y="4006"/>
                    <a:pt x="1569" y="4334"/>
                    <a:pt x="1208" y="4616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25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4" y="5394"/>
                  </a:cubicBezTo>
                  <a:cubicBezTo>
                    <a:pt x="621" y="5259"/>
                    <a:pt x="960" y="5078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24"/>
                    <a:pt x="3713" y="3397"/>
                    <a:pt x="4210" y="3047"/>
                  </a:cubicBezTo>
                  <a:cubicBezTo>
                    <a:pt x="5214" y="2325"/>
                    <a:pt x="6196" y="1580"/>
                    <a:pt x="6918" y="1005"/>
                  </a:cubicBezTo>
                  <a:cubicBezTo>
                    <a:pt x="7279" y="711"/>
                    <a:pt x="7573" y="463"/>
                    <a:pt x="7776" y="283"/>
                  </a:cubicBezTo>
                  <a:cubicBezTo>
                    <a:pt x="7979" y="102"/>
                    <a:pt x="8092" y="0"/>
                    <a:pt x="8092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8"/>
            <p:cNvSpPr/>
            <p:nvPr/>
          </p:nvSpPr>
          <p:spPr>
            <a:xfrm>
              <a:off x="2667174" y="1134240"/>
              <a:ext cx="213436" cy="56628"/>
            </a:xfrm>
            <a:custGeom>
              <a:rect b="b" l="l" r="r" t="t"/>
              <a:pathLst>
                <a:path extrusionOk="0" h="1650" w="6219">
                  <a:moveTo>
                    <a:pt x="6218" y="1"/>
                  </a:moveTo>
                  <a:cubicBezTo>
                    <a:pt x="6218" y="1"/>
                    <a:pt x="5812" y="57"/>
                    <a:pt x="5225" y="215"/>
                  </a:cubicBezTo>
                  <a:cubicBezTo>
                    <a:pt x="4932" y="283"/>
                    <a:pt x="4593" y="396"/>
                    <a:pt x="4232" y="486"/>
                  </a:cubicBezTo>
                  <a:cubicBezTo>
                    <a:pt x="3860" y="576"/>
                    <a:pt x="3476" y="712"/>
                    <a:pt x="3104" y="802"/>
                  </a:cubicBezTo>
                  <a:cubicBezTo>
                    <a:pt x="2720" y="892"/>
                    <a:pt x="2337" y="994"/>
                    <a:pt x="1976" y="1084"/>
                  </a:cubicBezTo>
                  <a:cubicBezTo>
                    <a:pt x="1603" y="1174"/>
                    <a:pt x="1265" y="1253"/>
                    <a:pt x="971" y="1344"/>
                  </a:cubicBezTo>
                  <a:cubicBezTo>
                    <a:pt x="384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6" y="1649"/>
                  </a:cubicBezTo>
                  <a:cubicBezTo>
                    <a:pt x="250" y="1649"/>
                    <a:pt x="581" y="1643"/>
                    <a:pt x="1016" y="1603"/>
                  </a:cubicBezTo>
                  <a:cubicBezTo>
                    <a:pt x="1163" y="1603"/>
                    <a:pt x="1332" y="1580"/>
                    <a:pt x="1502" y="1569"/>
                  </a:cubicBezTo>
                  <a:cubicBezTo>
                    <a:pt x="1671" y="1547"/>
                    <a:pt x="1851" y="1535"/>
                    <a:pt x="2043" y="1501"/>
                  </a:cubicBezTo>
                  <a:cubicBezTo>
                    <a:pt x="2427" y="1434"/>
                    <a:pt x="2822" y="1355"/>
                    <a:pt x="3228" y="1265"/>
                  </a:cubicBezTo>
                  <a:cubicBezTo>
                    <a:pt x="3612" y="1152"/>
                    <a:pt x="4007" y="1016"/>
                    <a:pt x="4368" y="892"/>
                  </a:cubicBezTo>
                  <a:cubicBezTo>
                    <a:pt x="4548" y="824"/>
                    <a:pt x="4706" y="745"/>
                    <a:pt x="4876" y="678"/>
                  </a:cubicBezTo>
                  <a:cubicBezTo>
                    <a:pt x="5034" y="610"/>
                    <a:pt x="5180" y="542"/>
                    <a:pt x="5316" y="475"/>
                  </a:cubicBezTo>
                  <a:cubicBezTo>
                    <a:pt x="5869" y="215"/>
                    <a:pt x="6218" y="1"/>
                    <a:pt x="6218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8"/>
            <p:cNvSpPr/>
            <p:nvPr/>
          </p:nvSpPr>
          <p:spPr>
            <a:xfrm>
              <a:off x="2289585" y="1050773"/>
              <a:ext cx="48357" cy="35178"/>
            </a:xfrm>
            <a:custGeom>
              <a:rect b="b" l="l" r="r" t="t"/>
              <a:pathLst>
                <a:path extrusionOk="0" h="1025" w="1409">
                  <a:moveTo>
                    <a:pt x="875" y="1"/>
                  </a:moveTo>
                  <a:cubicBezTo>
                    <a:pt x="852" y="1"/>
                    <a:pt x="828" y="3"/>
                    <a:pt x="802" y="7"/>
                  </a:cubicBezTo>
                  <a:cubicBezTo>
                    <a:pt x="768" y="7"/>
                    <a:pt x="745" y="7"/>
                    <a:pt x="723" y="18"/>
                  </a:cubicBezTo>
                  <a:cubicBezTo>
                    <a:pt x="328" y="131"/>
                    <a:pt x="1" y="864"/>
                    <a:pt x="542" y="1011"/>
                  </a:cubicBezTo>
                  <a:cubicBezTo>
                    <a:pt x="579" y="1020"/>
                    <a:pt x="614" y="1025"/>
                    <a:pt x="649" y="1025"/>
                  </a:cubicBezTo>
                  <a:cubicBezTo>
                    <a:pt x="1173" y="1025"/>
                    <a:pt x="1409" y="1"/>
                    <a:pt x="87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8"/>
            <p:cNvSpPr/>
            <p:nvPr/>
          </p:nvSpPr>
          <p:spPr>
            <a:xfrm>
              <a:off x="2277196" y="1175046"/>
              <a:ext cx="47362" cy="35556"/>
            </a:xfrm>
            <a:custGeom>
              <a:rect b="b" l="l" r="r" t="t"/>
              <a:pathLst>
                <a:path extrusionOk="0" h="1036" w="1380">
                  <a:moveTo>
                    <a:pt x="858" y="1"/>
                  </a:moveTo>
                  <a:cubicBezTo>
                    <a:pt x="833" y="1"/>
                    <a:pt x="807" y="3"/>
                    <a:pt x="779" y="8"/>
                  </a:cubicBezTo>
                  <a:cubicBezTo>
                    <a:pt x="757" y="8"/>
                    <a:pt x="734" y="19"/>
                    <a:pt x="712" y="30"/>
                  </a:cubicBezTo>
                  <a:cubicBezTo>
                    <a:pt x="305" y="143"/>
                    <a:pt x="1" y="888"/>
                    <a:pt x="554" y="1023"/>
                  </a:cubicBezTo>
                  <a:cubicBezTo>
                    <a:pt x="587" y="1031"/>
                    <a:pt x="620" y="1035"/>
                    <a:pt x="652" y="1035"/>
                  </a:cubicBezTo>
                  <a:cubicBezTo>
                    <a:pt x="1175" y="1035"/>
                    <a:pt x="1379" y="1"/>
                    <a:pt x="8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8"/>
            <p:cNvSpPr/>
            <p:nvPr/>
          </p:nvSpPr>
          <p:spPr>
            <a:xfrm>
              <a:off x="2506934" y="1255835"/>
              <a:ext cx="51102" cy="28829"/>
            </a:xfrm>
            <a:custGeom>
              <a:rect b="b" l="l" r="r" t="t"/>
              <a:pathLst>
                <a:path extrusionOk="0" h="840" w="1489">
                  <a:moveTo>
                    <a:pt x="888" y="0"/>
                  </a:moveTo>
                  <a:cubicBezTo>
                    <a:pt x="477" y="0"/>
                    <a:pt x="1" y="423"/>
                    <a:pt x="382" y="723"/>
                  </a:cubicBezTo>
                  <a:cubicBezTo>
                    <a:pt x="393" y="734"/>
                    <a:pt x="416" y="746"/>
                    <a:pt x="438" y="757"/>
                  </a:cubicBezTo>
                  <a:cubicBezTo>
                    <a:pt x="525" y="813"/>
                    <a:pt x="638" y="839"/>
                    <a:pt x="754" y="839"/>
                  </a:cubicBezTo>
                  <a:cubicBezTo>
                    <a:pt x="1105" y="839"/>
                    <a:pt x="1488" y="600"/>
                    <a:pt x="1285" y="227"/>
                  </a:cubicBezTo>
                  <a:cubicBezTo>
                    <a:pt x="1199" y="65"/>
                    <a:pt x="1048" y="0"/>
                    <a:pt x="88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8"/>
            <p:cNvSpPr/>
            <p:nvPr/>
          </p:nvSpPr>
          <p:spPr>
            <a:xfrm>
              <a:off x="2040731" y="1280100"/>
              <a:ext cx="38438" cy="36860"/>
            </a:xfrm>
            <a:custGeom>
              <a:rect b="b" l="l" r="r" t="t"/>
              <a:pathLst>
                <a:path extrusionOk="0" h="1074" w="1120">
                  <a:moveTo>
                    <a:pt x="635" y="1"/>
                  </a:moveTo>
                  <a:cubicBezTo>
                    <a:pt x="614" y="1"/>
                    <a:pt x="593" y="2"/>
                    <a:pt x="571" y="5"/>
                  </a:cubicBezTo>
                  <a:cubicBezTo>
                    <a:pt x="0" y="45"/>
                    <a:pt x="52" y="1073"/>
                    <a:pt x="490" y="1073"/>
                  </a:cubicBezTo>
                  <a:cubicBezTo>
                    <a:pt x="545" y="1073"/>
                    <a:pt x="606" y="1057"/>
                    <a:pt x="673" y="1020"/>
                  </a:cubicBezTo>
                  <a:cubicBezTo>
                    <a:pt x="696" y="1009"/>
                    <a:pt x="707" y="998"/>
                    <a:pt x="729" y="987"/>
                  </a:cubicBezTo>
                  <a:cubicBezTo>
                    <a:pt x="1054" y="759"/>
                    <a:pt x="1119" y="1"/>
                    <a:pt x="63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8"/>
            <p:cNvSpPr/>
            <p:nvPr/>
          </p:nvSpPr>
          <p:spPr>
            <a:xfrm>
              <a:off x="2406685" y="1157646"/>
              <a:ext cx="42454" cy="28623"/>
            </a:xfrm>
            <a:custGeom>
              <a:rect b="b" l="l" r="r" t="t"/>
              <a:pathLst>
                <a:path extrusionOk="0" h="834" w="1237">
                  <a:moveTo>
                    <a:pt x="451" y="1"/>
                  </a:moveTo>
                  <a:cubicBezTo>
                    <a:pt x="211" y="1"/>
                    <a:pt x="1" y="123"/>
                    <a:pt x="30" y="413"/>
                  </a:cubicBezTo>
                  <a:cubicBezTo>
                    <a:pt x="56" y="704"/>
                    <a:pt x="336" y="834"/>
                    <a:pt x="604" y="834"/>
                  </a:cubicBezTo>
                  <a:cubicBezTo>
                    <a:pt x="928" y="834"/>
                    <a:pt x="1236" y="644"/>
                    <a:pt x="1057" y="323"/>
                  </a:cubicBezTo>
                  <a:cubicBezTo>
                    <a:pt x="1046" y="300"/>
                    <a:pt x="1035" y="278"/>
                    <a:pt x="1023" y="267"/>
                  </a:cubicBezTo>
                  <a:cubicBezTo>
                    <a:pt x="911" y="100"/>
                    <a:pt x="669" y="1"/>
                    <a:pt x="45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8"/>
            <p:cNvSpPr/>
            <p:nvPr/>
          </p:nvSpPr>
          <p:spPr>
            <a:xfrm>
              <a:off x="2141735" y="874266"/>
              <a:ext cx="38370" cy="37477"/>
            </a:xfrm>
            <a:custGeom>
              <a:rect b="b" l="l" r="r" t="t"/>
              <a:pathLst>
                <a:path extrusionOk="0" h="1092" w="1118">
                  <a:moveTo>
                    <a:pt x="605" y="0"/>
                  </a:moveTo>
                  <a:cubicBezTo>
                    <a:pt x="548" y="0"/>
                    <a:pt x="484" y="19"/>
                    <a:pt x="416" y="60"/>
                  </a:cubicBezTo>
                  <a:cubicBezTo>
                    <a:pt x="393" y="72"/>
                    <a:pt x="371" y="83"/>
                    <a:pt x="359" y="94"/>
                  </a:cubicBezTo>
                  <a:cubicBezTo>
                    <a:pt x="34" y="333"/>
                    <a:pt x="0" y="1091"/>
                    <a:pt x="488" y="1091"/>
                  </a:cubicBezTo>
                  <a:cubicBezTo>
                    <a:pt x="508" y="1091"/>
                    <a:pt x="529" y="1090"/>
                    <a:pt x="551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8"/>
            <p:cNvSpPr/>
            <p:nvPr/>
          </p:nvSpPr>
          <p:spPr>
            <a:xfrm>
              <a:off x="2189748" y="1232566"/>
              <a:ext cx="38301" cy="37786"/>
            </a:xfrm>
            <a:custGeom>
              <a:rect b="b" l="l" r="r" t="t"/>
              <a:pathLst>
                <a:path extrusionOk="0" h="1101" w="1116">
                  <a:moveTo>
                    <a:pt x="649" y="0"/>
                  </a:moveTo>
                  <a:cubicBezTo>
                    <a:pt x="615" y="0"/>
                    <a:pt x="579" y="4"/>
                    <a:pt x="540" y="13"/>
                  </a:cubicBezTo>
                  <a:cubicBezTo>
                    <a:pt x="1" y="131"/>
                    <a:pt x="160" y="1101"/>
                    <a:pt x="574" y="1101"/>
                  </a:cubicBezTo>
                  <a:cubicBezTo>
                    <a:pt x="637" y="1101"/>
                    <a:pt x="705" y="1079"/>
                    <a:pt x="777" y="1029"/>
                  </a:cubicBezTo>
                  <a:cubicBezTo>
                    <a:pt x="788" y="1006"/>
                    <a:pt x="811" y="995"/>
                    <a:pt x="822" y="984"/>
                  </a:cubicBezTo>
                  <a:cubicBezTo>
                    <a:pt x="1116" y="721"/>
                    <a:pt x="1097" y="0"/>
                    <a:pt x="64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8"/>
            <p:cNvSpPr/>
            <p:nvPr/>
          </p:nvSpPr>
          <p:spPr>
            <a:xfrm>
              <a:off x="2359907" y="890602"/>
              <a:ext cx="38576" cy="38061"/>
            </a:xfrm>
            <a:custGeom>
              <a:rect b="b" l="l" r="r" t="t"/>
              <a:pathLst>
                <a:path extrusionOk="0" h="1109" w="1124">
                  <a:moveTo>
                    <a:pt x="645" y="0"/>
                  </a:moveTo>
                  <a:cubicBezTo>
                    <a:pt x="611" y="0"/>
                    <a:pt x="575" y="5"/>
                    <a:pt x="536" y="13"/>
                  </a:cubicBezTo>
                  <a:cubicBezTo>
                    <a:pt x="0" y="150"/>
                    <a:pt x="179" y="1109"/>
                    <a:pt x="578" y="1109"/>
                  </a:cubicBezTo>
                  <a:cubicBezTo>
                    <a:pt x="642" y="1109"/>
                    <a:pt x="711" y="1085"/>
                    <a:pt x="784" y="1029"/>
                  </a:cubicBezTo>
                  <a:lnTo>
                    <a:pt x="840" y="984"/>
                  </a:lnTo>
                  <a:cubicBezTo>
                    <a:pt x="1124" y="721"/>
                    <a:pt x="1095" y="0"/>
                    <a:pt x="64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8"/>
            <p:cNvSpPr/>
            <p:nvPr/>
          </p:nvSpPr>
          <p:spPr>
            <a:xfrm>
              <a:off x="2184085" y="1342047"/>
              <a:ext cx="51789" cy="29103"/>
            </a:xfrm>
            <a:custGeom>
              <a:rect b="b" l="l" r="r" t="t"/>
              <a:pathLst>
                <a:path extrusionOk="0" h="848" w="1509">
                  <a:moveTo>
                    <a:pt x="763" y="0"/>
                  </a:moveTo>
                  <a:cubicBezTo>
                    <a:pt x="406" y="0"/>
                    <a:pt x="0" y="255"/>
                    <a:pt x="209" y="637"/>
                  </a:cubicBezTo>
                  <a:cubicBezTo>
                    <a:pt x="297" y="787"/>
                    <a:pt x="445" y="848"/>
                    <a:pt x="601" y="848"/>
                  </a:cubicBezTo>
                  <a:cubicBezTo>
                    <a:pt x="1021" y="848"/>
                    <a:pt x="1509" y="414"/>
                    <a:pt x="1123" y="118"/>
                  </a:cubicBezTo>
                  <a:cubicBezTo>
                    <a:pt x="1100" y="107"/>
                    <a:pt x="1077" y="84"/>
                    <a:pt x="1055" y="73"/>
                  </a:cubicBezTo>
                  <a:cubicBezTo>
                    <a:pt x="974" y="23"/>
                    <a:pt x="871" y="0"/>
                    <a:pt x="763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8"/>
            <p:cNvSpPr/>
            <p:nvPr/>
          </p:nvSpPr>
          <p:spPr>
            <a:xfrm>
              <a:off x="2116338" y="1194128"/>
              <a:ext cx="52235" cy="29103"/>
            </a:xfrm>
            <a:custGeom>
              <a:rect b="b" l="l" r="r" t="t"/>
              <a:pathLst>
                <a:path extrusionOk="0" h="848" w="1522">
                  <a:moveTo>
                    <a:pt x="919" y="0"/>
                  </a:moveTo>
                  <a:cubicBezTo>
                    <a:pt x="497" y="0"/>
                    <a:pt x="1" y="465"/>
                    <a:pt x="411" y="749"/>
                  </a:cubicBezTo>
                  <a:cubicBezTo>
                    <a:pt x="433" y="761"/>
                    <a:pt x="445" y="772"/>
                    <a:pt x="467" y="783"/>
                  </a:cubicBezTo>
                  <a:cubicBezTo>
                    <a:pt x="547" y="827"/>
                    <a:pt x="645" y="847"/>
                    <a:pt x="745" y="847"/>
                  </a:cubicBezTo>
                  <a:cubicBezTo>
                    <a:pt x="1112" y="847"/>
                    <a:pt x="1521" y="578"/>
                    <a:pt x="1291" y="197"/>
                  </a:cubicBezTo>
                  <a:cubicBezTo>
                    <a:pt x="1204" y="57"/>
                    <a:pt x="1066" y="0"/>
                    <a:pt x="9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8"/>
            <p:cNvSpPr/>
            <p:nvPr/>
          </p:nvSpPr>
          <p:spPr>
            <a:xfrm>
              <a:off x="2124815" y="1294102"/>
              <a:ext cx="39159" cy="31403"/>
            </a:xfrm>
            <a:custGeom>
              <a:rect b="b" l="l" r="r" t="t"/>
              <a:pathLst>
                <a:path extrusionOk="0" h="915" w="1141">
                  <a:moveTo>
                    <a:pt x="446" y="1"/>
                  </a:moveTo>
                  <a:cubicBezTo>
                    <a:pt x="289" y="1"/>
                    <a:pt x="151" y="82"/>
                    <a:pt x="96" y="285"/>
                  </a:cubicBezTo>
                  <a:cubicBezTo>
                    <a:pt x="1" y="660"/>
                    <a:pt x="423" y="915"/>
                    <a:pt x="751" y="915"/>
                  </a:cubicBezTo>
                  <a:cubicBezTo>
                    <a:pt x="966" y="915"/>
                    <a:pt x="1141" y="804"/>
                    <a:pt x="1100" y="545"/>
                  </a:cubicBezTo>
                  <a:cubicBezTo>
                    <a:pt x="1100" y="511"/>
                    <a:pt x="1089" y="488"/>
                    <a:pt x="1089" y="477"/>
                  </a:cubicBezTo>
                  <a:cubicBezTo>
                    <a:pt x="1019" y="223"/>
                    <a:pt x="707" y="1"/>
                    <a:pt x="44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8"/>
            <p:cNvSpPr/>
            <p:nvPr/>
          </p:nvSpPr>
          <p:spPr>
            <a:xfrm>
              <a:off x="2047663" y="1355123"/>
              <a:ext cx="39434" cy="31403"/>
            </a:xfrm>
            <a:custGeom>
              <a:rect b="b" l="l" r="r" t="t"/>
              <a:pathLst>
                <a:path extrusionOk="0" h="915" w="1149">
                  <a:moveTo>
                    <a:pt x="444" y="1"/>
                  </a:moveTo>
                  <a:cubicBezTo>
                    <a:pt x="280" y="1"/>
                    <a:pt x="136" y="86"/>
                    <a:pt x="87" y="301"/>
                  </a:cubicBezTo>
                  <a:cubicBezTo>
                    <a:pt x="0" y="669"/>
                    <a:pt x="413" y="914"/>
                    <a:pt x="740" y="914"/>
                  </a:cubicBezTo>
                  <a:cubicBezTo>
                    <a:pt x="964" y="914"/>
                    <a:pt x="1149" y="798"/>
                    <a:pt x="1103" y="527"/>
                  </a:cubicBezTo>
                  <a:cubicBezTo>
                    <a:pt x="1103" y="504"/>
                    <a:pt x="1092" y="482"/>
                    <a:pt x="1080" y="459"/>
                  </a:cubicBezTo>
                  <a:cubicBezTo>
                    <a:pt x="1011" y="211"/>
                    <a:pt x="702" y="1"/>
                    <a:pt x="44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8"/>
            <p:cNvSpPr/>
            <p:nvPr/>
          </p:nvSpPr>
          <p:spPr>
            <a:xfrm>
              <a:off x="2087131" y="518470"/>
              <a:ext cx="39090" cy="37237"/>
            </a:xfrm>
            <a:custGeom>
              <a:rect b="b" l="l" r="r" t="t"/>
              <a:pathLst>
                <a:path extrusionOk="0" h="1085" w="1139">
                  <a:moveTo>
                    <a:pt x="676" y="0"/>
                  </a:moveTo>
                  <a:cubicBezTo>
                    <a:pt x="625" y="0"/>
                    <a:pt x="568" y="14"/>
                    <a:pt x="506" y="46"/>
                  </a:cubicBezTo>
                  <a:cubicBezTo>
                    <a:pt x="483" y="57"/>
                    <a:pt x="461" y="69"/>
                    <a:pt x="438" y="80"/>
                  </a:cubicBezTo>
                  <a:cubicBezTo>
                    <a:pt x="93" y="302"/>
                    <a:pt x="1" y="1085"/>
                    <a:pt x="539" y="1085"/>
                  </a:cubicBezTo>
                  <a:cubicBezTo>
                    <a:pt x="547" y="1085"/>
                    <a:pt x="554" y="1084"/>
                    <a:pt x="562" y="1084"/>
                  </a:cubicBezTo>
                  <a:cubicBezTo>
                    <a:pt x="1139" y="1054"/>
                    <a:pt x="1117" y="0"/>
                    <a:pt x="67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8"/>
            <p:cNvSpPr/>
            <p:nvPr/>
          </p:nvSpPr>
          <p:spPr>
            <a:xfrm>
              <a:off x="2026488" y="1133793"/>
              <a:ext cx="42420" cy="28657"/>
            </a:xfrm>
            <a:custGeom>
              <a:rect b="b" l="l" r="r" t="t"/>
              <a:pathLst>
                <a:path extrusionOk="0" h="835" w="1236">
                  <a:moveTo>
                    <a:pt x="636" y="1"/>
                  </a:moveTo>
                  <a:cubicBezTo>
                    <a:pt x="310" y="1"/>
                    <a:pt x="0" y="193"/>
                    <a:pt x="174" y="521"/>
                  </a:cubicBezTo>
                  <a:cubicBezTo>
                    <a:pt x="185" y="533"/>
                    <a:pt x="197" y="555"/>
                    <a:pt x="208" y="578"/>
                  </a:cubicBezTo>
                  <a:cubicBezTo>
                    <a:pt x="325" y="737"/>
                    <a:pt x="565" y="834"/>
                    <a:pt x="781" y="834"/>
                  </a:cubicBezTo>
                  <a:cubicBezTo>
                    <a:pt x="1023" y="834"/>
                    <a:pt x="1236" y="712"/>
                    <a:pt x="1212" y="420"/>
                  </a:cubicBezTo>
                  <a:cubicBezTo>
                    <a:pt x="1182" y="130"/>
                    <a:pt x="904" y="1"/>
                    <a:pt x="63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8"/>
            <p:cNvSpPr/>
            <p:nvPr/>
          </p:nvSpPr>
          <p:spPr>
            <a:xfrm>
              <a:off x="2107243" y="1024210"/>
              <a:ext cx="38988" cy="37409"/>
            </a:xfrm>
            <a:custGeom>
              <a:rect b="b" l="l" r="r" t="t"/>
              <a:pathLst>
                <a:path extrusionOk="0" h="1090" w="1136">
                  <a:moveTo>
                    <a:pt x="619" y="0"/>
                  </a:moveTo>
                  <a:cubicBezTo>
                    <a:pt x="604" y="0"/>
                    <a:pt x="590" y="1"/>
                    <a:pt x="574" y="2"/>
                  </a:cubicBezTo>
                  <a:cubicBezTo>
                    <a:pt x="1" y="52"/>
                    <a:pt x="55" y="1090"/>
                    <a:pt x="498" y="1090"/>
                  </a:cubicBezTo>
                  <a:cubicBezTo>
                    <a:pt x="552" y="1090"/>
                    <a:pt x="611" y="1074"/>
                    <a:pt x="676" y="1040"/>
                  </a:cubicBezTo>
                  <a:cubicBezTo>
                    <a:pt x="698" y="1029"/>
                    <a:pt x="710" y="1018"/>
                    <a:pt x="732" y="1006"/>
                  </a:cubicBezTo>
                  <a:cubicBezTo>
                    <a:pt x="1073" y="776"/>
                    <a:pt x="1135" y="0"/>
                    <a:pt x="6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8"/>
            <p:cNvSpPr/>
            <p:nvPr/>
          </p:nvSpPr>
          <p:spPr>
            <a:xfrm>
              <a:off x="2325106" y="713133"/>
              <a:ext cx="43380" cy="28554"/>
            </a:xfrm>
            <a:custGeom>
              <a:rect b="b" l="l" r="r" t="t"/>
              <a:pathLst>
                <a:path extrusionOk="0" h="832" w="1264">
                  <a:moveTo>
                    <a:pt x="482" y="0"/>
                  </a:moveTo>
                  <a:cubicBezTo>
                    <a:pt x="228" y="0"/>
                    <a:pt x="1" y="131"/>
                    <a:pt x="38" y="434"/>
                  </a:cubicBezTo>
                  <a:cubicBezTo>
                    <a:pt x="77" y="712"/>
                    <a:pt x="339" y="832"/>
                    <a:pt x="597" y="832"/>
                  </a:cubicBezTo>
                  <a:cubicBezTo>
                    <a:pt x="934" y="832"/>
                    <a:pt x="1263" y="625"/>
                    <a:pt x="1065" y="298"/>
                  </a:cubicBezTo>
                  <a:cubicBezTo>
                    <a:pt x="1053" y="276"/>
                    <a:pt x="1042" y="264"/>
                    <a:pt x="1031" y="242"/>
                  </a:cubicBezTo>
                  <a:cubicBezTo>
                    <a:pt x="919" y="89"/>
                    <a:pt x="691" y="0"/>
                    <a:pt x="482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8"/>
            <p:cNvSpPr/>
            <p:nvPr/>
          </p:nvSpPr>
          <p:spPr>
            <a:xfrm>
              <a:off x="2163356" y="1133656"/>
              <a:ext cx="47911" cy="35247"/>
            </a:xfrm>
            <a:custGeom>
              <a:rect b="b" l="l" r="r" t="t"/>
              <a:pathLst>
                <a:path extrusionOk="0" h="1027" w="1396">
                  <a:moveTo>
                    <a:pt x="862" y="1"/>
                  </a:moveTo>
                  <a:cubicBezTo>
                    <a:pt x="840" y="1"/>
                    <a:pt x="816" y="3"/>
                    <a:pt x="790" y="6"/>
                  </a:cubicBezTo>
                  <a:cubicBezTo>
                    <a:pt x="767" y="6"/>
                    <a:pt x="745" y="18"/>
                    <a:pt x="722" y="29"/>
                  </a:cubicBezTo>
                  <a:cubicBezTo>
                    <a:pt x="316" y="131"/>
                    <a:pt x="0" y="875"/>
                    <a:pt x="542" y="1011"/>
                  </a:cubicBezTo>
                  <a:cubicBezTo>
                    <a:pt x="580" y="1021"/>
                    <a:pt x="618" y="1026"/>
                    <a:pt x="654" y="1026"/>
                  </a:cubicBezTo>
                  <a:cubicBezTo>
                    <a:pt x="1173" y="1026"/>
                    <a:pt x="1396" y="1"/>
                    <a:pt x="86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8"/>
            <p:cNvSpPr/>
            <p:nvPr/>
          </p:nvSpPr>
          <p:spPr>
            <a:xfrm>
              <a:off x="2048316" y="1198246"/>
              <a:ext cx="47327" cy="35590"/>
            </a:xfrm>
            <a:custGeom>
              <a:rect b="b" l="l" r="r" t="t"/>
              <a:pathLst>
                <a:path extrusionOk="0" h="1037" w="1379">
                  <a:moveTo>
                    <a:pt x="864" y="0"/>
                  </a:moveTo>
                  <a:cubicBezTo>
                    <a:pt x="838" y="0"/>
                    <a:pt x="809" y="3"/>
                    <a:pt x="779" y="9"/>
                  </a:cubicBezTo>
                  <a:cubicBezTo>
                    <a:pt x="757" y="9"/>
                    <a:pt x="734" y="20"/>
                    <a:pt x="712" y="20"/>
                  </a:cubicBezTo>
                  <a:cubicBezTo>
                    <a:pt x="305" y="144"/>
                    <a:pt x="1" y="889"/>
                    <a:pt x="542" y="1024"/>
                  </a:cubicBezTo>
                  <a:cubicBezTo>
                    <a:pt x="576" y="1032"/>
                    <a:pt x="610" y="1036"/>
                    <a:pt x="641" y="1036"/>
                  </a:cubicBezTo>
                  <a:cubicBezTo>
                    <a:pt x="1172" y="1036"/>
                    <a:pt x="1378" y="0"/>
                    <a:pt x="86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8"/>
            <p:cNvSpPr/>
            <p:nvPr/>
          </p:nvSpPr>
          <p:spPr>
            <a:xfrm>
              <a:off x="2697101" y="1026818"/>
              <a:ext cx="38507" cy="36860"/>
            </a:xfrm>
            <a:custGeom>
              <a:rect b="b" l="l" r="r" t="t"/>
              <a:pathLst>
                <a:path extrusionOk="0" h="1074" w="1122">
                  <a:moveTo>
                    <a:pt x="626" y="1"/>
                  </a:moveTo>
                  <a:cubicBezTo>
                    <a:pt x="606" y="1"/>
                    <a:pt x="584" y="2"/>
                    <a:pt x="562" y="5"/>
                  </a:cubicBezTo>
                  <a:cubicBezTo>
                    <a:pt x="1" y="45"/>
                    <a:pt x="54" y="1073"/>
                    <a:pt x="484" y="1073"/>
                  </a:cubicBezTo>
                  <a:cubicBezTo>
                    <a:pt x="538" y="1073"/>
                    <a:pt x="598" y="1057"/>
                    <a:pt x="663" y="1021"/>
                  </a:cubicBezTo>
                  <a:lnTo>
                    <a:pt x="720" y="987"/>
                  </a:lnTo>
                  <a:cubicBezTo>
                    <a:pt x="1056" y="759"/>
                    <a:pt x="1121" y="1"/>
                    <a:pt x="62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8"/>
            <p:cNvSpPr/>
            <p:nvPr/>
          </p:nvSpPr>
          <p:spPr>
            <a:xfrm>
              <a:off x="2007612" y="1374171"/>
              <a:ext cx="42454" cy="28657"/>
            </a:xfrm>
            <a:custGeom>
              <a:rect b="b" l="l" r="r" t="t"/>
              <a:pathLst>
                <a:path extrusionOk="0" h="835" w="1237">
                  <a:moveTo>
                    <a:pt x="455" y="1"/>
                  </a:moveTo>
                  <a:cubicBezTo>
                    <a:pt x="213" y="1"/>
                    <a:pt x="1" y="125"/>
                    <a:pt x="24" y="423"/>
                  </a:cubicBezTo>
                  <a:cubicBezTo>
                    <a:pt x="50" y="708"/>
                    <a:pt x="326" y="834"/>
                    <a:pt x="594" y="834"/>
                  </a:cubicBezTo>
                  <a:cubicBezTo>
                    <a:pt x="922" y="834"/>
                    <a:pt x="1236" y="645"/>
                    <a:pt x="1063" y="322"/>
                  </a:cubicBezTo>
                  <a:cubicBezTo>
                    <a:pt x="1051" y="299"/>
                    <a:pt x="1040" y="277"/>
                    <a:pt x="1029" y="265"/>
                  </a:cubicBezTo>
                  <a:cubicBezTo>
                    <a:pt x="912" y="100"/>
                    <a:pt x="671" y="1"/>
                    <a:pt x="4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8"/>
            <p:cNvSpPr/>
            <p:nvPr/>
          </p:nvSpPr>
          <p:spPr>
            <a:xfrm>
              <a:off x="2286565" y="1289023"/>
              <a:ext cx="38370" cy="37477"/>
            </a:xfrm>
            <a:custGeom>
              <a:rect b="b" l="l" r="r" t="t"/>
              <a:pathLst>
                <a:path extrusionOk="0" h="1092" w="1118">
                  <a:moveTo>
                    <a:pt x="605" y="1"/>
                  </a:moveTo>
                  <a:cubicBezTo>
                    <a:pt x="548" y="1"/>
                    <a:pt x="485" y="19"/>
                    <a:pt x="416" y="61"/>
                  </a:cubicBezTo>
                  <a:cubicBezTo>
                    <a:pt x="393" y="72"/>
                    <a:pt x="371" y="83"/>
                    <a:pt x="360" y="95"/>
                  </a:cubicBezTo>
                  <a:cubicBezTo>
                    <a:pt x="35" y="344"/>
                    <a:pt x="1" y="1092"/>
                    <a:pt x="487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8"/>
            <p:cNvSpPr/>
            <p:nvPr/>
          </p:nvSpPr>
          <p:spPr>
            <a:xfrm>
              <a:off x="6760657" y="-112778"/>
              <a:ext cx="1201" cy="1579"/>
            </a:xfrm>
            <a:custGeom>
              <a:rect b="b" l="l" r="r" t="t"/>
              <a:pathLst>
                <a:path extrusionOk="0" h="46" w="35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8"/>
            <p:cNvSpPr/>
            <p:nvPr/>
          </p:nvSpPr>
          <p:spPr>
            <a:xfrm>
              <a:off x="6980271" y="-112778"/>
              <a:ext cx="60438" cy="96096"/>
            </a:xfrm>
            <a:custGeom>
              <a:rect b="b" l="l" r="r" t="t"/>
              <a:pathLst>
                <a:path extrusionOk="0" h="2800" w="1761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8"/>
            <p:cNvSpPr/>
            <p:nvPr/>
          </p:nvSpPr>
          <p:spPr>
            <a:xfrm>
              <a:off x="1551465" y="-112366"/>
              <a:ext cx="789" cy="1167"/>
            </a:xfrm>
            <a:custGeom>
              <a:rect b="b" l="l" r="r" t="t"/>
              <a:pathLst>
                <a:path extrusionOk="0" h="34" w="23">
                  <a:moveTo>
                    <a:pt x="0" y="0"/>
                  </a:moveTo>
                  <a:cubicBezTo>
                    <a:pt x="0" y="11"/>
                    <a:pt x="0" y="23"/>
                    <a:pt x="0" y="34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8"/>
            <p:cNvSpPr/>
            <p:nvPr/>
          </p:nvSpPr>
          <p:spPr>
            <a:xfrm>
              <a:off x="1770632" y="-112778"/>
              <a:ext cx="60849" cy="96474"/>
            </a:xfrm>
            <a:custGeom>
              <a:rect b="b" l="l" r="r" t="t"/>
              <a:pathLst>
                <a:path extrusionOk="0" h="2811" w="1773">
                  <a:moveTo>
                    <a:pt x="1772" y="1"/>
                  </a:moveTo>
                  <a:lnTo>
                    <a:pt x="272" y="12"/>
                  </a:lnTo>
                  <a:cubicBezTo>
                    <a:pt x="80" y="926"/>
                    <a:pt x="1" y="1874"/>
                    <a:pt x="57" y="2810"/>
                  </a:cubicBezTo>
                  <a:cubicBezTo>
                    <a:pt x="599" y="1863"/>
                    <a:pt x="1174" y="926"/>
                    <a:pt x="1772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8"/>
            <p:cNvSpPr/>
            <p:nvPr/>
          </p:nvSpPr>
          <p:spPr>
            <a:xfrm>
              <a:off x="2075051" y="-112366"/>
              <a:ext cx="112707" cy="236636"/>
            </a:xfrm>
            <a:custGeom>
              <a:rect b="b" l="l" r="r" t="t"/>
              <a:pathLst>
                <a:path extrusionOk="0" h="6895" w="3284">
                  <a:moveTo>
                    <a:pt x="689" y="0"/>
                  </a:moveTo>
                  <a:cubicBezTo>
                    <a:pt x="305" y="2279"/>
                    <a:pt x="68" y="4581"/>
                    <a:pt x="0" y="6895"/>
                  </a:cubicBezTo>
                  <a:cubicBezTo>
                    <a:pt x="1050" y="4525"/>
                    <a:pt x="2235" y="2302"/>
                    <a:pt x="3284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8"/>
            <p:cNvSpPr/>
            <p:nvPr/>
          </p:nvSpPr>
          <p:spPr>
            <a:xfrm>
              <a:off x="2330632" y="-112366"/>
              <a:ext cx="91428" cy="173522"/>
            </a:xfrm>
            <a:custGeom>
              <a:rect b="b" l="l" r="r" t="t"/>
              <a:pathLst>
                <a:path extrusionOk="0" h="5056" w="2664">
                  <a:moveTo>
                    <a:pt x="1" y="0"/>
                  </a:moveTo>
                  <a:cubicBezTo>
                    <a:pt x="204" y="1952"/>
                    <a:pt x="712" y="3735"/>
                    <a:pt x="1592" y="5055"/>
                  </a:cubicBezTo>
                  <a:cubicBezTo>
                    <a:pt x="1942" y="3453"/>
                    <a:pt x="2337" y="1738"/>
                    <a:pt x="2664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8"/>
            <p:cNvSpPr/>
            <p:nvPr/>
          </p:nvSpPr>
          <p:spPr>
            <a:xfrm>
              <a:off x="3371249" y="-112778"/>
              <a:ext cx="1311745" cy="1259784"/>
            </a:xfrm>
            <a:custGeom>
              <a:rect b="b" l="l" r="r" t="t"/>
              <a:pathLst>
                <a:path extrusionOk="0" h="36707" w="38221">
                  <a:moveTo>
                    <a:pt x="1885" y="1"/>
                  </a:moveTo>
                  <a:cubicBezTo>
                    <a:pt x="1659" y="1637"/>
                    <a:pt x="1377" y="3194"/>
                    <a:pt x="1039" y="4616"/>
                  </a:cubicBezTo>
                  <a:cubicBezTo>
                    <a:pt x="0" y="8915"/>
                    <a:pt x="1490" y="15110"/>
                    <a:pt x="3645" y="18744"/>
                  </a:cubicBezTo>
                  <a:cubicBezTo>
                    <a:pt x="6015" y="22772"/>
                    <a:pt x="5518" y="22163"/>
                    <a:pt x="7933" y="26225"/>
                  </a:cubicBezTo>
                  <a:cubicBezTo>
                    <a:pt x="10935" y="31280"/>
                    <a:pt x="13846" y="34022"/>
                    <a:pt x="16758" y="35433"/>
                  </a:cubicBezTo>
                  <a:cubicBezTo>
                    <a:pt x="18592" y="36306"/>
                    <a:pt x="19653" y="36707"/>
                    <a:pt x="21042" y="36707"/>
                  </a:cubicBezTo>
                  <a:cubicBezTo>
                    <a:pt x="21790" y="36707"/>
                    <a:pt x="22633" y="36591"/>
                    <a:pt x="23742" y="36370"/>
                  </a:cubicBezTo>
                  <a:cubicBezTo>
                    <a:pt x="25593" y="35997"/>
                    <a:pt x="29069" y="34406"/>
                    <a:pt x="29091" y="32431"/>
                  </a:cubicBezTo>
                  <a:lnTo>
                    <a:pt x="29599" y="32680"/>
                  </a:lnTo>
                  <a:cubicBezTo>
                    <a:pt x="29850" y="32711"/>
                    <a:pt x="30097" y="32726"/>
                    <a:pt x="30341" y="32726"/>
                  </a:cubicBezTo>
                  <a:cubicBezTo>
                    <a:pt x="34578" y="32726"/>
                    <a:pt x="37748" y="28154"/>
                    <a:pt x="37780" y="24408"/>
                  </a:cubicBezTo>
                  <a:cubicBezTo>
                    <a:pt x="37848" y="17694"/>
                    <a:pt x="38220" y="10032"/>
                    <a:pt x="32826" y="3679"/>
                  </a:cubicBezTo>
                  <a:cubicBezTo>
                    <a:pt x="31709" y="2393"/>
                    <a:pt x="30513" y="1163"/>
                    <a:pt x="29249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8"/>
            <p:cNvSpPr/>
            <p:nvPr/>
          </p:nvSpPr>
          <p:spPr>
            <a:xfrm>
              <a:off x="3931042" y="-98603"/>
              <a:ext cx="40875" cy="29412"/>
            </a:xfrm>
            <a:custGeom>
              <a:rect b="b" l="l" r="r" t="t"/>
              <a:pathLst>
                <a:path extrusionOk="0" h="857" w="1191">
                  <a:moveTo>
                    <a:pt x="412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2" y="120"/>
                    <a:pt x="640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8"/>
            <p:cNvSpPr/>
            <p:nvPr/>
          </p:nvSpPr>
          <p:spPr>
            <a:xfrm>
              <a:off x="3780206" y="33391"/>
              <a:ext cx="43106" cy="36688"/>
            </a:xfrm>
            <a:custGeom>
              <a:rect b="b" l="l" r="r" t="t"/>
              <a:pathLst>
                <a:path extrusionOk="0" h="1069" w="1256">
                  <a:moveTo>
                    <a:pt x="778" y="1"/>
                  </a:moveTo>
                  <a:cubicBezTo>
                    <a:pt x="735" y="1"/>
                    <a:pt x="686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44"/>
                    <a:pt x="1" y="1034"/>
                    <a:pt x="565" y="1068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8" y="1068"/>
                    <a:pt x="1255" y="1"/>
                    <a:pt x="7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8"/>
            <p:cNvSpPr/>
            <p:nvPr/>
          </p:nvSpPr>
          <p:spPr>
            <a:xfrm>
              <a:off x="3845276" y="-40431"/>
              <a:ext cx="40292" cy="29618"/>
            </a:xfrm>
            <a:custGeom>
              <a:rect b="b" l="l" r="r" t="t"/>
              <a:pathLst>
                <a:path extrusionOk="0" h="863" w="1174">
                  <a:moveTo>
                    <a:pt x="559" y="0"/>
                  </a:moveTo>
                  <a:cubicBezTo>
                    <a:pt x="266" y="0"/>
                    <a:pt x="0" y="161"/>
                    <a:pt x="124" y="477"/>
                  </a:cubicBezTo>
                  <a:cubicBezTo>
                    <a:pt x="136" y="488"/>
                    <a:pt x="147" y="511"/>
                    <a:pt x="158" y="533"/>
                  </a:cubicBezTo>
                  <a:cubicBezTo>
                    <a:pt x="265" y="729"/>
                    <a:pt x="538" y="863"/>
                    <a:pt x="773" y="863"/>
                  </a:cubicBezTo>
                  <a:cubicBezTo>
                    <a:pt x="983" y="863"/>
                    <a:pt x="1163" y="755"/>
                    <a:pt x="1163" y="488"/>
                  </a:cubicBezTo>
                  <a:cubicBezTo>
                    <a:pt x="1174" y="161"/>
                    <a:pt x="852" y="0"/>
                    <a:pt x="55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8"/>
            <p:cNvSpPr/>
            <p:nvPr/>
          </p:nvSpPr>
          <p:spPr>
            <a:xfrm>
              <a:off x="4053153" y="314781"/>
              <a:ext cx="41184" cy="36722"/>
            </a:xfrm>
            <a:custGeom>
              <a:rect b="b" l="l" r="r" t="t"/>
              <a:pathLst>
                <a:path extrusionOk="0" h="1070" w="1200">
                  <a:moveTo>
                    <a:pt x="619" y="0"/>
                  </a:moveTo>
                  <a:cubicBezTo>
                    <a:pt x="47" y="0"/>
                    <a:pt x="1" y="1070"/>
                    <a:pt x="465" y="1070"/>
                  </a:cubicBezTo>
                  <a:cubicBezTo>
                    <a:pt x="509" y="1070"/>
                    <a:pt x="559" y="1060"/>
                    <a:pt x="612" y="1039"/>
                  </a:cubicBezTo>
                  <a:cubicBezTo>
                    <a:pt x="635" y="1027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0"/>
                  </a:cubicBezTo>
                  <a:cubicBezTo>
                    <a:pt x="629" y="0"/>
                    <a:pt x="624" y="0"/>
                    <a:pt x="6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8"/>
            <p:cNvSpPr/>
            <p:nvPr/>
          </p:nvSpPr>
          <p:spPr>
            <a:xfrm>
              <a:off x="3938421" y="568166"/>
              <a:ext cx="40017" cy="37992"/>
            </a:xfrm>
            <a:custGeom>
              <a:rect b="b" l="l" r="r" t="t"/>
              <a:pathLst>
                <a:path extrusionOk="0" h="1107" w="1166">
                  <a:moveTo>
                    <a:pt x="532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8" y="110"/>
                    <a:pt x="265" y="133"/>
                    <a:pt x="254" y="144"/>
                  </a:cubicBezTo>
                  <a:cubicBezTo>
                    <a:pt x="0" y="429"/>
                    <a:pt x="94" y="1107"/>
                    <a:pt x="502" y="1107"/>
                  </a:cubicBezTo>
                  <a:cubicBezTo>
                    <a:pt x="547" y="1107"/>
                    <a:pt x="596" y="1098"/>
                    <a:pt x="649" y="1081"/>
                  </a:cubicBezTo>
                  <a:cubicBezTo>
                    <a:pt x="1165" y="909"/>
                    <a:pt x="920" y="0"/>
                    <a:pt x="5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8"/>
            <p:cNvSpPr/>
            <p:nvPr/>
          </p:nvSpPr>
          <p:spPr>
            <a:xfrm>
              <a:off x="3921398" y="291993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8" y="1050"/>
                    <a:pt x="1021" y="935"/>
                  </a:cubicBezTo>
                  <a:cubicBezTo>
                    <a:pt x="1032" y="913"/>
                    <a:pt x="1044" y="890"/>
                    <a:pt x="1055" y="868"/>
                  </a:cubicBezTo>
                  <a:cubicBezTo>
                    <a:pt x="1205" y="558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8"/>
            <p:cNvSpPr/>
            <p:nvPr/>
          </p:nvSpPr>
          <p:spPr>
            <a:xfrm>
              <a:off x="4292775" y="247102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4"/>
                    <a:pt x="321" y="852"/>
                    <a:pt x="607" y="852"/>
                  </a:cubicBezTo>
                  <a:cubicBezTo>
                    <a:pt x="912" y="852"/>
                    <a:pt x="1190" y="684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2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8"/>
            <p:cNvSpPr/>
            <p:nvPr/>
          </p:nvSpPr>
          <p:spPr>
            <a:xfrm>
              <a:off x="3700034" y="-72829"/>
              <a:ext cx="40395" cy="38164"/>
            </a:xfrm>
            <a:custGeom>
              <a:rect b="b" l="l" r="r" t="t"/>
              <a:pathLst>
                <a:path extrusionOk="0" h="1112" w="1177">
                  <a:moveTo>
                    <a:pt x="677" y="1"/>
                  </a:moveTo>
                  <a:cubicBezTo>
                    <a:pt x="623" y="1"/>
                    <a:pt x="563" y="14"/>
                    <a:pt x="497" y="44"/>
                  </a:cubicBezTo>
                  <a:cubicBezTo>
                    <a:pt x="0" y="250"/>
                    <a:pt x="290" y="1111"/>
                    <a:pt x="675" y="1111"/>
                  </a:cubicBezTo>
                  <a:cubicBezTo>
                    <a:pt x="753" y="1111"/>
                    <a:pt x="835" y="1076"/>
                    <a:pt x="915" y="992"/>
                  </a:cubicBezTo>
                  <a:cubicBezTo>
                    <a:pt x="926" y="981"/>
                    <a:pt x="937" y="958"/>
                    <a:pt x="960" y="936"/>
                  </a:cubicBezTo>
                  <a:cubicBezTo>
                    <a:pt x="1177" y="649"/>
                    <a:pt x="1058" y="1"/>
                    <a:pt x="6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8"/>
            <p:cNvSpPr/>
            <p:nvPr/>
          </p:nvSpPr>
          <p:spPr>
            <a:xfrm>
              <a:off x="4053942" y="456831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492" y="1"/>
                  </a:moveTo>
                  <a:cubicBezTo>
                    <a:pt x="412" y="1"/>
                    <a:pt x="330" y="38"/>
                    <a:pt x="251" y="127"/>
                  </a:cubicBezTo>
                  <a:cubicBezTo>
                    <a:pt x="240" y="149"/>
                    <a:pt x="217" y="161"/>
                    <a:pt x="206" y="183"/>
                  </a:cubicBezTo>
                  <a:cubicBezTo>
                    <a:pt x="0" y="486"/>
                    <a:pt x="142" y="1111"/>
                    <a:pt x="514" y="1111"/>
                  </a:cubicBezTo>
                  <a:cubicBezTo>
                    <a:pt x="572" y="1111"/>
                    <a:pt x="634" y="1097"/>
                    <a:pt x="702" y="1063"/>
                  </a:cubicBezTo>
                  <a:cubicBezTo>
                    <a:pt x="1187" y="840"/>
                    <a:pt x="871" y="1"/>
                    <a:pt x="4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8"/>
            <p:cNvSpPr/>
            <p:nvPr/>
          </p:nvSpPr>
          <p:spPr>
            <a:xfrm>
              <a:off x="3783329" y="105189"/>
              <a:ext cx="51137" cy="28863"/>
            </a:xfrm>
            <a:custGeom>
              <a:rect b="b" l="l" r="r" t="t"/>
              <a:pathLst>
                <a:path extrusionOk="0" h="841" w="1490">
                  <a:moveTo>
                    <a:pt x="890" y="0"/>
                  </a:moveTo>
                  <a:cubicBezTo>
                    <a:pt x="480" y="0"/>
                    <a:pt x="0" y="418"/>
                    <a:pt x="372" y="725"/>
                  </a:cubicBezTo>
                  <a:cubicBezTo>
                    <a:pt x="395" y="736"/>
                    <a:pt x="406" y="747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7" y="841"/>
                    <a:pt x="1490" y="602"/>
                    <a:pt x="1286" y="228"/>
                  </a:cubicBezTo>
                  <a:cubicBezTo>
                    <a:pt x="1203" y="65"/>
                    <a:pt x="1052" y="0"/>
                    <a:pt x="89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8"/>
            <p:cNvSpPr/>
            <p:nvPr/>
          </p:nvSpPr>
          <p:spPr>
            <a:xfrm>
              <a:off x="3868031" y="-107046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98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8"/>
            <p:cNvSpPr/>
            <p:nvPr/>
          </p:nvSpPr>
          <p:spPr>
            <a:xfrm>
              <a:off x="4092758" y="422889"/>
              <a:ext cx="40498" cy="29515"/>
            </a:xfrm>
            <a:custGeom>
              <a:rect b="b" l="l" r="r" t="t"/>
              <a:pathLst>
                <a:path extrusionOk="0" h="860" w="118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5" y="495"/>
                    <a:pt x="147" y="518"/>
                    <a:pt x="158" y="540"/>
                  </a:cubicBezTo>
                  <a:cubicBezTo>
                    <a:pt x="264" y="730"/>
                    <a:pt x="532" y="860"/>
                    <a:pt x="766" y="860"/>
                  </a:cubicBezTo>
                  <a:cubicBezTo>
                    <a:pt x="978" y="860"/>
                    <a:pt x="1163" y="752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8"/>
            <p:cNvSpPr/>
            <p:nvPr/>
          </p:nvSpPr>
          <p:spPr>
            <a:xfrm>
              <a:off x="4215418" y="150182"/>
              <a:ext cx="39571" cy="37031"/>
            </a:xfrm>
            <a:custGeom>
              <a:rect b="b" l="l" r="r" t="t"/>
              <a:pathLst>
                <a:path extrusionOk="0" h="1079" w="1153">
                  <a:moveTo>
                    <a:pt x="602" y="1"/>
                  </a:moveTo>
                  <a:cubicBezTo>
                    <a:pt x="598" y="1"/>
                    <a:pt x="594" y="1"/>
                    <a:pt x="590" y="1"/>
                  </a:cubicBezTo>
                  <a:cubicBezTo>
                    <a:pt x="19" y="11"/>
                    <a:pt x="1" y="1079"/>
                    <a:pt x="459" y="1079"/>
                  </a:cubicBezTo>
                  <a:cubicBezTo>
                    <a:pt x="508" y="1079"/>
                    <a:pt x="563" y="1066"/>
                    <a:pt x="624" y="1039"/>
                  </a:cubicBezTo>
                  <a:cubicBezTo>
                    <a:pt x="635" y="1028"/>
                    <a:pt x="658" y="1016"/>
                    <a:pt x="680" y="1005"/>
                  </a:cubicBezTo>
                  <a:cubicBezTo>
                    <a:pt x="1039" y="792"/>
                    <a:pt x="1152" y="1"/>
                    <a:pt x="60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8"/>
            <p:cNvSpPr/>
            <p:nvPr/>
          </p:nvSpPr>
          <p:spPr>
            <a:xfrm>
              <a:off x="3790605" y="-24918"/>
              <a:ext cx="38713" cy="32810"/>
            </a:xfrm>
            <a:custGeom>
              <a:rect b="b" l="l" r="r" t="t"/>
              <a:pathLst>
                <a:path extrusionOk="0" h="956" w="1128">
                  <a:moveTo>
                    <a:pt x="469" y="1"/>
                  </a:moveTo>
                  <a:cubicBezTo>
                    <a:pt x="331" y="1"/>
                    <a:pt x="206" y="72"/>
                    <a:pt x="138" y="250"/>
                  </a:cubicBezTo>
                  <a:cubicBezTo>
                    <a:pt x="1" y="640"/>
                    <a:pt x="450" y="956"/>
                    <a:pt x="785" y="956"/>
                  </a:cubicBezTo>
                  <a:cubicBezTo>
                    <a:pt x="974" y="956"/>
                    <a:pt x="1128" y="856"/>
                    <a:pt x="1119" y="612"/>
                  </a:cubicBezTo>
                  <a:cubicBezTo>
                    <a:pt x="1119" y="589"/>
                    <a:pt x="1108" y="566"/>
                    <a:pt x="1108" y="544"/>
                  </a:cubicBezTo>
                  <a:cubicBezTo>
                    <a:pt x="1063" y="275"/>
                    <a:pt x="741" y="1"/>
                    <a:pt x="46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8"/>
            <p:cNvSpPr/>
            <p:nvPr/>
          </p:nvSpPr>
          <p:spPr>
            <a:xfrm>
              <a:off x="3777460" y="72070"/>
              <a:ext cx="38988" cy="32604"/>
            </a:xfrm>
            <a:custGeom>
              <a:rect b="b" l="l" r="r" t="t"/>
              <a:pathLst>
                <a:path extrusionOk="0" h="950" w="1136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49"/>
                    <a:pt x="788" y="949"/>
                  </a:cubicBezTo>
                  <a:cubicBezTo>
                    <a:pt x="981" y="949"/>
                    <a:pt x="1135" y="849"/>
                    <a:pt x="1119" y="607"/>
                  </a:cubicBezTo>
                  <a:cubicBezTo>
                    <a:pt x="1119" y="584"/>
                    <a:pt x="1119" y="561"/>
                    <a:pt x="1107" y="528"/>
                  </a:cubicBezTo>
                  <a:cubicBezTo>
                    <a:pt x="1063" y="262"/>
                    <a:pt x="743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8"/>
            <p:cNvSpPr/>
            <p:nvPr/>
          </p:nvSpPr>
          <p:spPr>
            <a:xfrm>
              <a:off x="3851454" y="29136"/>
              <a:ext cx="42420" cy="36688"/>
            </a:xfrm>
            <a:custGeom>
              <a:rect b="b" l="l" r="r" t="t"/>
              <a:pathLst>
                <a:path extrusionOk="0" h="1069" w="1236">
                  <a:moveTo>
                    <a:pt x="765" y="1"/>
                  </a:moveTo>
                  <a:cubicBezTo>
                    <a:pt x="722" y="1"/>
                    <a:pt x="674" y="10"/>
                    <a:pt x="622" y="30"/>
                  </a:cubicBezTo>
                  <a:cubicBezTo>
                    <a:pt x="599" y="30"/>
                    <a:pt x="576" y="41"/>
                    <a:pt x="554" y="52"/>
                  </a:cubicBezTo>
                  <a:cubicBezTo>
                    <a:pt x="170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9" y="1068"/>
                  </a:cubicBezTo>
                  <a:cubicBezTo>
                    <a:pt x="1156" y="1068"/>
                    <a:pt x="1235" y="1"/>
                    <a:pt x="76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8"/>
            <p:cNvSpPr/>
            <p:nvPr/>
          </p:nvSpPr>
          <p:spPr>
            <a:xfrm>
              <a:off x="4096087" y="685780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1"/>
                  </a:moveTo>
                  <a:cubicBezTo>
                    <a:pt x="51" y="1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9"/>
                  </a:cubicBezTo>
                  <a:cubicBezTo>
                    <a:pt x="648" y="1039"/>
                    <a:pt x="670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8"/>
            <p:cNvSpPr/>
            <p:nvPr/>
          </p:nvSpPr>
          <p:spPr>
            <a:xfrm>
              <a:off x="4079785" y="190543"/>
              <a:ext cx="40841" cy="29206"/>
            </a:xfrm>
            <a:custGeom>
              <a:rect b="b" l="l" r="r" t="t"/>
              <a:pathLst>
                <a:path extrusionOk="0" h="851" w="1190">
                  <a:moveTo>
                    <a:pt x="419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3"/>
                    <a:pt x="318" y="851"/>
                    <a:pt x="603" y="851"/>
                  </a:cubicBezTo>
                  <a:cubicBezTo>
                    <a:pt x="909" y="851"/>
                    <a:pt x="1190" y="681"/>
                    <a:pt x="1044" y="359"/>
                  </a:cubicBezTo>
                  <a:cubicBezTo>
                    <a:pt x="1032" y="337"/>
                    <a:pt x="1021" y="325"/>
                    <a:pt x="1010" y="303"/>
                  </a:cubicBezTo>
                  <a:cubicBezTo>
                    <a:pt x="907" y="120"/>
                    <a:pt x="648" y="1"/>
                    <a:pt x="4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8"/>
            <p:cNvSpPr/>
            <p:nvPr/>
          </p:nvSpPr>
          <p:spPr>
            <a:xfrm>
              <a:off x="4286563" y="502168"/>
              <a:ext cx="40909" cy="29481"/>
            </a:xfrm>
            <a:custGeom>
              <a:rect b="b" l="l" r="r" t="t"/>
              <a:pathLst>
                <a:path extrusionOk="0" h="859" w="1192">
                  <a:moveTo>
                    <a:pt x="412" y="0"/>
                  </a:moveTo>
                  <a:cubicBezTo>
                    <a:pt x="191" y="0"/>
                    <a:pt x="1" y="114"/>
                    <a:pt x="6" y="397"/>
                  </a:cubicBezTo>
                  <a:cubicBezTo>
                    <a:pt x="12" y="711"/>
                    <a:pt x="316" y="859"/>
                    <a:pt x="600" y="859"/>
                  </a:cubicBezTo>
                  <a:cubicBezTo>
                    <a:pt x="908" y="859"/>
                    <a:pt x="1191" y="686"/>
                    <a:pt x="1045" y="363"/>
                  </a:cubicBezTo>
                  <a:cubicBezTo>
                    <a:pt x="1033" y="340"/>
                    <a:pt x="1022" y="329"/>
                    <a:pt x="1011" y="307"/>
                  </a:cubicBezTo>
                  <a:cubicBezTo>
                    <a:pt x="902" y="123"/>
                    <a:pt x="640" y="0"/>
                    <a:pt x="41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8"/>
            <p:cNvSpPr/>
            <p:nvPr/>
          </p:nvSpPr>
          <p:spPr>
            <a:xfrm>
              <a:off x="4063380" y="289384"/>
              <a:ext cx="38953" cy="32879"/>
            </a:xfrm>
            <a:custGeom>
              <a:rect b="b" l="l" r="r" t="t"/>
              <a:pathLst>
                <a:path extrusionOk="0" h="958" w="1135">
                  <a:moveTo>
                    <a:pt x="484" y="0"/>
                  </a:moveTo>
                  <a:cubicBezTo>
                    <a:pt x="343" y="0"/>
                    <a:pt x="215" y="73"/>
                    <a:pt x="145" y="255"/>
                  </a:cubicBezTo>
                  <a:cubicBezTo>
                    <a:pt x="0" y="639"/>
                    <a:pt x="455" y="958"/>
                    <a:pt x="794" y="958"/>
                  </a:cubicBezTo>
                  <a:cubicBezTo>
                    <a:pt x="982" y="958"/>
                    <a:pt x="1135" y="859"/>
                    <a:pt x="1127" y="616"/>
                  </a:cubicBezTo>
                  <a:cubicBezTo>
                    <a:pt x="1127" y="594"/>
                    <a:pt x="1116" y="571"/>
                    <a:pt x="1116" y="549"/>
                  </a:cubicBezTo>
                  <a:cubicBezTo>
                    <a:pt x="1071" y="267"/>
                    <a:pt x="754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8"/>
            <p:cNvSpPr/>
            <p:nvPr/>
          </p:nvSpPr>
          <p:spPr>
            <a:xfrm>
              <a:off x="3776705" y="-75163"/>
              <a:ext cx="39090" cy="32570"/>
            </a:xfrm>
            <a:custGeom>
              <a:rect b="b" l="l" r="r" t="t"/>
              <a:pathLst>
                <a:path extrusionOk="0" h="949" w="1139">
                  <a:moveTo>
                    <a:pt x="472" y="0"/>
                  </a:moveTo>
                  <a:cubicBezTo>
                    <a:pt x="328" y="0"/>
                    <a:pt x="199" y="74"/>
                    <a:pt x="136" y="259"/>
                  </a:cubicBezTo>
                  <a:cubicBezTo>
                    <a:pt x="1" y="644"/>
                    <a:pt x="452" y="949"/>
                    <a:pt x="788" y="949"/>
                  </a:cubicBezTo>
                  <a:cubicBezTo>
                    <a:pt x="983" y="949"/>
                    <a:pt x="1139" y="846"/>
                    <a:pt x="1118" y="597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8"/>
            <p:cNvSpPr/>
            <p:nvPr/>
          </p:nvSpPr>
          <p:spPr>
            <a:xfrm>
              <a:off x="3728691" y="1748"/>
              <a:ext cx="42763" cy="36963"/>
            </a:xfrm>
            <a:custGeom>
              <a:rect b="b" l="l" r="r" t="t"/>
              <a:pathLst>
                <a:path extrusionOk="0" h="1077" w="1246">
                  <a:moveTo>
                    <a:pt x="770" y="0"/>
                  </a:moveTo>
                  <a:cubicBezTo>
                    <a:pt x="729" y="0"/>
                    <a:pt x="683" y="8"/>
                    <a:pt x="633" y="26"/>
                  </a:cubicBezTo>
                  <a:cubicBezTo>
                    <a:pt x="610" y="38"/>
                    <a:pt x="588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7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8"/>
            <p:cNvSpPr/>
            <p:nvPr/>
          </p:nvSpPr>
          <p:spPr>
            <a:xfrm>
              <a:off x="4136688" y="75262"/>
              <a:ext cx="40498" cy="29378"/>
            </a:xfrm>
            <a:custGeom>
              <a:rect b="b" l="l" r="r" t="t"/>
              <a:pathLst>
                <a:path extrusionOk="0" h="856" w="1180">
                  <a:moveTo>
                    <a:pt x="558" y="0"/>
                  </a:moveTo>
                  <a:cubicBezTo>
                    <a:pt x="263" y="0"/>
                    <a:pt x="1" y="158"/>
                    <a:pt x="131" y="468"/>
                  </a:cubicBezTo>
                  <a:cubicBezTo>
                    <a:pt x="142" y="491"/>
                    <a:pt x="153" y="514"/>
                    <a:pt x="164" y="536"/>
                  </a:cubicBezTo>
                  <a:cubicBezTo>
                    <a:pt x="265" y="725"/>
                    <a:pt x="533" y="856"/>
                    <a:pt x="768" y="856"/>
                  </a:cubicBezTo>
                  <a:cubicBezTo>
                    <a:pt x="982" y="856"/>
                    <a:pt x="1169" y="748"/>
                    <a:pt x="1180" y="480"/>
                  </a:cubicBezTo>
                  <a:cubicBezTo>
                    <a:pt x="1180" y="158"/>
                    <a:pt x="853" y="0"/>
                    <a:pt x="55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8"/>
            <p:cNvSpPr/>
            <p:nvPr/>
          </p:nvSpPr>
          <p:spPr>
            <a:xfrm>
              <a:off x="3931866" y="782700"/>
              <a:ext cx="39571" cy="38095"/>
            </a:xfrm>
            <a:custGeom>
              <a:rect b="b" l="l" r="r" t="t"/>
              <a:pathLst>
                <a:path extrusionOk="0" h="1110" w="1153">
                  <a:moveTo>
                    <a:pt x="523" y="0"/>
                  </a:moveTo>
                  <a:cubicBezTo>
                    <a:pt x="452" y="0"/>
                    <a:pt x="376" y="30"/>
                    <a:pt x="298" y="99"/>
                  </a:cubicBezTo>
                  <a:cubicBezTo>
                    <a:pt x="276" y="122"/>
                    <a:pt x="265" y="133"/>
                    <a:pt x="253" y="156"/>
                  </a:cubicBezTo>
                  <a:cubicBezTo>
                    <a:pt x="0" y="429"/>
                    <a:pt x="83" y="1110"/>
                    <a:pt x="485" y="1110"/>
                  </a:cubicBezTo>
                  <a:cubicBezTo>
                    <a:pt x="531" y="1110"/>
                    <a:pt x="582" y="1101"/>
                    <a:pt x="637" y="1081"/>
                  </a:cubicBezTo>
                  <a:cubicBezTo>
                    <a:pt x="1153" y="909"/>
                    <a:pt x="916" y="0"/>
                    <a:pt x="52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8"/>
            <p:cNvSpPr/>
            <p:nvPr/>
          </p:nvSpPr>
          <p:spPr>
            <a:xfrm>
              <a:off x="4306709" y="353219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415" y="0"/>
                  </a:moveTo>
                  <a:cubicBezTo>
                    <a:pt x="193" y="0"/>
                    <a:pt x="1" y="114"/>
                    <a:pt x="6" y="392"/>
                  </a:cubicBezTo>
                  <a:cubicBezTo>
                    <a:pt x="12" y="703"/>
                    <a:pt x="319" y="850"/>
                    <a:pt x="604" y="850"/>
                  </a:cubicBezTo>
                  <a:cubicBezTo>
                    <a:pt x="910" y="850"/>
                    <a:pt x="1190" y="680"/>
                    <a:pt x="1044" y="359"/>
                  </a:cubicBezTo>
                  <a:cubicBezTo>
                    <a:pt x="1033" y="336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8"/>
            <p:cNvSpPr/>
            <p:nvPr/>
          </p:nvSpPr>
          <p:spPr>
            <a:xfrm>
              <a:off x="3940480" y="-1821"/>
              <a:ext cx="40463" cy="38267"/>
            </a:xfrm>
            <a:custGeom>
              <a:rect b="b" l="l" r="r" t="t"/>
              <a:pathLst>
                <a:path extrusionOk="0" h="1115" w="1179">
                  <a:moveTo>
                    <a:pt x="671" y="0"/>
                  </a:moveTo>
                  <a:cubicBezTo>
                    <a:pt x="618" y="0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77"/>
                    <a:pt x="939" y="954"/>
                    <a:pt x="950" y="943"/>
                  </a:cubicBezTo>
                  <a:cubicBezTo>
                    <a:pt x="1178" y="646"/>
                    <a:pt x="1049" y="0"/>
                    <a:pt x="67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8"/>
            <p:cNvSpPr/>
            <p:nvPr/>
          </p:nvSpPr>
          <p:spPr>
            <a:xfrm>
              <a:off x="3916113" y="388226"/>
              <a:ext cx="50691" cy="28451"/>
            </a:xfrm>
            <a:custGeom>
              <a:rect b="b" l="l" r="r" t="t"/>
              <a:pathLst>
                <a:path extrusionOk="0" h="829" w="1477">
                  <a:moveTo>
                    <a:pt x="713" y="0"/>
                  </a:moveTo>
                  <a:cubicBezTo>
                    <a:pt x="366" y="0"/>
                    <a:pt x="1" y="221"/>
                    <a:pt x="182" y="591"/>
                  </a:cubicBezTo>
                  <a:cubicBezTo>
                    <a:pt x="265" y="761"/>
                    <a:pt x="425" y="829"/>
                    <a:pt x="596" y="829"/>
                  </a:cubicBezTo>
                  <a:cubicBezTo>
                    <a:pt x="1004" y="829"/>
                    <a:pt x="1477" y="442"/>
                    <a:pt x="1119" y="140"/>
                  </a:cubicBezTo>
                  <a:cubicBezTo>
                    <a:pt x="1096" y="117"/>
                    <a:pt x="1073" y="106"/>
                    <a:pt x="1062" y="95"/>
                  </a:cubicBezTo>
                  <a:cubicBezTo>
                    <a:pt x="968" y="31"/>
                    <a:pt x="842" y="0"/>
                    <a:pt x="71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8"/>
            <p:cNvSpPr/>
            <p:nvPr/>
          </p:nvSpPr>
          <p:spPr>
            <a:xfrm>
              <a:off x="4167747" y="110611"/>
              <a:ext cx="50519" cy="34629"/>
            </a:xfrm>
            <a:custGeom>
              <a:rect b="b" l="l" r="r" t="t"/>
              <a:pathLst>
                <a:path extrusionOk="0" h="1009" w="1472">
                  <a:moveTo>
                    <a:pt x="800" y="0"/>
                  </a:moveTo>
                  <a:cubicBezTo>
                    <a:pt x="285" y="0"/>
                    <a:pt x="1" y="1008"/>
                    <a:pt x="567" y="1008"/>
                  </a:cubicBezTo>
                  <a:cubicBezTo>
                    <a:pt x="579" y="1008"/>
                    <a:pt x="590" y="1008"/>
                    <a:pt x="602" y="1007"/>
                  </a:cubicBezTo>
                  <a:lnTo>
                    <a:pt x="670" y="1007"/>
                  </a:lnTo>
                  <a:cubicBezTo>
                    <a:pt x="1087" y="928"/>
                    <a:pt x="1471" y="217"/>
                    <a:pt x="941" y="25"/>
                  </a:cubicBezTo>
                  <a:cubicBezTo>
                    <a:pt x="892" y="8"/>
                    <a:pt x="845" y="0"/>
                    <a:pt x="80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8"/>
            <p:cNvSpPr/>
            <p:nvPr/>
          </p:nvSpPr>
          <p:spPr>
            <a:xfrm>
              <a:off x="3924041" y="87274"/>
              <a:ext cx="39983" cy="30133"/>
            </a:xfrm>
            <a:custGeom>
              <a:rect b="b" l="l" r="r" t="t"/>
              <a:pathLst>
                <a:path extrusionOk="0" h="878" w="1165">
                  <a:moveTo>
                    <a:pt x="400" y="1"/>
                  </a:moveTo>
                  <a:cubicBezTo>
                    <a:pt x="202" y="1"/>
                    <a:pt x="34" y="101"/>
                    <a:pt x="19" y="355"/>
                  </a:cubicBezTo>
                  <a:cubicBezTo>
                    <a:pt x="1" y="698"/>
                    <a:pt x="349" y="877"/>
                    <a:pt x="651" y="877"/>
                  </a:cubicBezTo>
                  <a:cubicBezTo>
                    <a:pt x="926" y="877"/>
                    <a:pt x="1164" y="729"/>
                    <a:pt x="1057" y="423"/>
                  </a:cubicBezTo>
                  <a:cubicBezTo>
                    <a:pt x="1045" y="401"/>
                    <a:pt x="1034" y="378"/>
                    <a:pt x="1023" y="355"/>
                  </a:cubicBezTo>
                  <a:cubicBezTo>
                    <a:pt x="924" y="151"/>
                    <a:pt x="640" y="1"/>
                    <a:pt x="40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8"/>
            <p:cNvSpPr/>
            <p:nvPr/>
          </p:nvSpPr>
          <p:spPr>
            <a:xfrm>
              <a:off x="4087301" y="-3408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35" y="1"/>
                  </a:moveTo>
                  <a:cubicBezTo>
                    <a:pt x="691" y="1"/>
                    <a:pt x="642" y="11"/>
                    <a:pt x="588" y="32"/>
                  </a:cubicBezTo>
                  <a:cubicBezTo>
                    <a:pt x="565" y="44"/>
                    <a:pt x="543" y="55"/>
                    <a:pt x="520" y="66"/>
                  </a:cubicBezTo>
                  <a:cubicBezTo>
                    <a:pt x="148" y="269"/>
                    <a:pt x="1" y="1070"/>
                    <a:pt x="565" y="1082"/>
                  </a:cubicBezTo>
                  <a:cubicBezTo>
                    <a:pt x="568" y="1082"/>
                    <a:pt x="571" y="1082"/>
                    <a:pt x="573" y="1082"/>
                  </a:cubicBezTo>
                  <a:cubicBezTo>
                    <a:pt x="1153" y="1082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8"/>
            <p:cNvSpPr/>
            <p:nvPr/>
          </p:nvSpPr>
          <p:spPr>
            <a:xfrm>
              <a:off x="4062522" y="392653"/>
              <a:ext cx="38953" cy="32570"/>
            </a:xfrm>
            <a:custGeom>
              <a:rect b="b" l="l" r="r" t="t"/>
              <a:pathLst>
                <a:path extrusionOk="0" h="949" w="1135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6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8"/>
            <p:cNvSpPr/>
            <p:nvPr/>
          </p:nvSpPr>
          <p:spPr>
            <a:xfrm>
              <a:off x="3872973" y="450963"/>
              <a:ext cx="40498" cy="29550"/>
            </a:xfrm>
            <a:custGeom>
              <a:rect b="b" l="l" r="r" t="t"/>
              <a:pathLst>
                <a:path extrusionOk="0" h="861" w="1180">
                  <a:moveTo>
                    <a:pt x="556" y="0"/>
                  </a:moveTo>
                  <a:cubicBezTo>
                    <a:pt x="263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3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8"/>
            <p:cNvSpPr/>
            <p:nvPr/>
          </p:nvSpPr>
          <p:spPr>
            <a:xfrm>
              <a:off x="3777357" y="189307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8"/>
                  </a:cubicBezTo>
                  <a:cubicBezTo>
                    <a:pt x="648" y="1027"/>
                    <a:pt x="670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8"/>
            <p:cNvSpPr/>
            <p:nvPr/>
          </p:nvSpPr>
          <p:spPr>
            <a:xfrm>
              <a:off x="4134388" y="202246"/>
              <a:ext cx="38816" cy="32982"/>
            </a:xfrm>
            <a:custGeom>
              <a:rect b="b" l="l" r="r" t="t"/>
              <a:pathLst>
                <a:path extrusionOk="0" h="961" w="1131">
                  <a:moveTo>
                    <a:pt x="492" y="0"/>
                  </a:moveTo>
                  <a:cubicBezTo>
                    <a:pt x="350" y="0"/>
                    <a:pt x="222" y="73"/>
                    <a:pt x="152" y="255"/>
                  </a:cubicBezTo>
                  <a:cubicBezTo>
                    <a:pt x="1" y="645"/>
                    <a:pt x="449" y="961"/>
                    <a:pt x="786" y="961"/>
                  </a:cubicBezTo>
                  <a:cubicBezTo>
                    <a:pt x="976" y="961"/>
                    <a:pt x="1131" y="860"/>
                    <a:pt x="1123" y="616"/>
                  </a:cubicBezTo>
                  <a:cubicBezTo>
                    <a:pt x="1123" y="594"/>
                    <a:pt x="1123" y="571"/>
                    <a:pt x="1123" y="549"/>
                  </a:cubicBezTo>
                  <a:cubicBezTo>
                    <a:pt x="1078" y="267"/>
                    <a:pt x="761" y="0"/>
                    <a:pt x="49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8"/>
            <p:cNvSpPr/>
            <p:nvPr/>
          </p:nvSpPr>
          <p:spPr>
            <a:xfrm>
              <a:off x="4251110" y="642812"/>
              <a:ext cx="39125" cy="32604"/>
            </a:xfrm>
            <a:custGeom>
              <a:rect b="b" l="l" r="r" t="t"/>
              <a:pathLst>
                <a:path extrusionOk="0" h="950" w="1140">
                  <a:moveTo>
                    <a:pt x="478" y="1"/>
                  </a:moveTo>
                  <a:cubicBezTo>
                    <a:pt x="333" y="1"/>
                    <a:pt x="204" y="75"/>
                    <a:pt x="137" y="260"/>
                  </a:cubicBezTo>
                  <a:cubicBezTo>
                    <a:pt x="1" y="645"/>
                    <a:pt x="453" y="949"/>
                    <a:pt x="788" y="949"/>
                  </a:cubicBezTo>
                  <a:cubicBezTo>
                    <a:pt x="983" y="949"/>
                    <a:pt x="1139" y="847"/>
                    <a:pt x="1118" y="598"/>
                  </a:cubicBezTo>
                  <a:cubicBezTo>
                    <a:pt x="1118" y="576"/>
                    <a:pt x="1118" y="553"/>
                    <a:pt x="1118" y="530"/>
                  </a:cubicBezTo>
                  <a:cubicBezTo>
                    <a:pt x="1067" y="259"/>
                    <a:pt x="747" y="1"/>
                    <a:pt x="47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8"/>
            <p:cNvSpPr/>
            <p:nvPr/>
          </p:nvSpPr>
          <p:spPr>
            <a:xfrm>
              <a:off x="4031943" y="474987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770" y="0"/>
                  </a:moveTo>
                  <a:cubicBezTo>
                    <a:pt x="728" y="0"/>
                    <a:pt x="682" y="9"/>
                    <a:pt x="632" y="27"/>
                  </a:cubicBezTo>
                  <a:cubicBezTo>
                    <a:pt x="610" y="38"/>
                    <a:pt x="587" y="38"/>
                    <a:pt x="565" y="49"/>
                  </a:cubicBezTo>
                  <a:cubicBezTo>
                    <a:pt x="192" y="241"/>
                    <a:pt x="0" y="1031"/>
                    <a:pt x="565" y="1065"/>
                  </a:cubicBezTo>
                  <a:cubicBezTo>
                    <a:pt x="576" y="1066"/>
                    <a:pt x="587" y="1066"/>
                    <a:pt x="597" y="1066"/>
                  </a:cubicBezTo>
                  <a:cubicBezTo>
                    <a:pt x="1170" y="1066"/>
                    <a:pt x="1244" y="0"/>
                    <a:pt x="77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8"/>
            <p:cNvSpPr/>
            <p:nvPr/>
          </p:nvSpPr>
          <p:spPr>
            <a:xfrm>
              <a:off x="4283131" y="721027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1" y="0"/>
                    <a:pt x="1" y="1073"/>
                    <a:pt x="461" y="1073"/>
                  </a:cubicBezTo>
                  <a:cubicBezTo>
                    <a:pt x="507" y="1073"/>
                    <a:pt x="558" y="1062"/>
                    <a:pt x="614" y="1039"/>
                  </a:cubicBezTo>
                  <a:cubicBezTo>
                    <a:pt x="637" y="1039"/>
                    <a:pt x="659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8"/>
            <p:cNvSpPr/>
            <p:nvPr/>
          </p:nvSpPr>
          <p:spPr>
            <a:xfrm>
              <a:off x="3871051" y="526295"/>
              <a:ext cx="41356" cy="37683"/>
            </a:xfrm>
            <a:custGeom>
              <a:rect b="b" l="l" r="r" t="t"/>
              <a:pathLst>
                <a:path extrusionOk="0" h="1098" w="1205">
                  <a:moveTo>
                    <a:pt x="651" y="0"/>
                  </a:moveTo>
                  <a:cubicBezTo>
                    <a:pt x="580" y="0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8" y="1097"/>
                    <a:pt x="948" y="1050"/>
                    <a:pt x="1021" y="935"/>
                  </a:cubicBezTo>
                  <a:lnTo>
                    <a:pt x="1055" y="867"/>
                  </a:lnTo>
                  <a:cubicBezTo>
                    <a:pt x="1205" y="558"/>
                    <a:pt x="997" y="0"/>
                    <a:pt x="6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8"/>
            <p:cNvSpPr/>
            <p:nvPr/>
          </p:nvSpPr>
          <p:spPr>
            <a:xfrm>
              <a:off x="4149626" y="340967"/>
              <a:ext cx="42934" cy="28829"/>
            </a:xfrm>
            <a:custGeom>
              <a:rect b="b" l="l" r="r" t="t"/>
              <a:pathLst>
                <a:path extrusionOk="0" h="840" w="1251">
                  <a:moveTo>
                    <a:pt x="658" y="0"/>
                  </a:moveTo>
                  <a:cubicBezTo>
                    <a:pt x="325" y="0"/>
                    <a:pt x="0" y="197"/>
                    <a:pt x="182" y="524"/>
                  </a:cubicBezTo>
                  <a:cubicBezTo>
                    <a:pt x="194" y="546"/>
                    <a:pt x="216" y="558"/>
                    <a:pt x="227" y="580"/>
                  </a:cubicBezTo>
                  <a:cubicBezTo>
                    <a:pt x="338" y="743"/>
                    <a:pt x="573" y="840"/>
                    <a:pt x="787" y="840"/>
                  </a:cubicBezTo>
                  <a:cubicBezTo>
                    <a:pt x="1033" y="840"/>
                    <a:pt x="1251" y="712"/>
                    <a:pt x="1220" y="411"/>
                  </a:cubicBezTo>
                  <a:cubicBezTo>
                    <a:pt x="1195" y="126"/>
                    <a:pt x="924" y="0"/>
                    <a:pt x="65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8"/>
            <p:cNvSpPr/>
            <p:nvPr/>
          </p:nvSpPr>
          <p:spPr>
            <a:xfrm>
              <a:off x="4271256" y="309255"/>
              <a:ext cx="43346" cy="28760"/>
            </a:xfrm>
            <a:custGeom>
              <a:rect b="b" l="l" r="r" t="t"/>
              <a:pathLst>
                <a:path extrusionOk="0" h="838" w="1263">
                  <a:moveTo>
                    <a:pt x="674" y="0"/>
                  </a:moveTo>
                  <a:cubicBezTo>
                    <a:pt x="336" y="0"/>
                    <a:pt x="1" y="207"/>
                    <a:pt x="193" y="534"/>
                  </a:cubicBezTo>
                  <a:cubicBezTo>
                    <a:pt x="204" y="556"/>
                    <a:pt x="215" y="579"/>
                    <a:pt x="227" y="602"/>
                  </a:cubicBezTo>
                  <a:cubicBezTo>
                    <a:pt x="344" y="749"/>
                    <a:pt x="574" y="837"/>
                    <a:pt x="784" y="837"/>
                  </a:cubicBezTo>
                  <a:cubicBezTo>
                    <a:pt x="1038" y="837"/>
                    <a:pt x="1263" y="708"/>
                    <a:pt x="1220" y="398"/>
                  </a:cubicBezTo>
                  <a:cubicBezTo>
                    <a:pt x="1190" y="120"/>
                    <a:pt x="931" y="0"/>
                    <a:pt x="67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8"/>
            <p:cNvSpPr/>
            <p:nvPr/>
          </p:nvSpPr>
          <p:spPr>
            <a:xfrm>
              <a:off x="3809618" y="440495"/>
              <a:ext cx="50588" cy="28794"/>
            </a:xfrm>
            <a:custGeom>
              <a:rect b="b" l="l" r="r" t="t"/>
              <a:pathLst>
                <a:path extrusionOk="0" h="839" w="1474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8"/>
                    <a:pt x="431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8"/>
            <p:cNvSpPr/>
            <p:nvPr/>
          </p:nvSpPr>
          <p:spPr>
            <a:xfrm>
              <a:off x="4214251" y="194627"/>
              <a:ext cx="40738" cy="38164"/>
            </a:xfrm>
            <a:custGeom>
              <a:rect b="b" l="l" r="r" t="t"/>
              <a:pathLst>
                <a:path extrusionOk="0" h="1112" w="1187">
                  <a:moveTo>
                    <a:pt x="495" y="1"/>
                  </a:moveTo>
                  <a:cubicBezTo>
                    <a:pt x="414" y="1"/>
                    <a:pt x="331" y="38"/>
                    <a:pt x="251" y="127"/>
                  </a:cubicBezTo>
                  <a:cubicBezTo>
                    <a:pt x="240" y="139"/>
                    <a:pt x="218" y="161"/>
                    <a:pt x="206" y="184"/>
                  </a:cubicBezTo>
                  <a:cubicBezTo>
                    <a:pt x="1" y="478"/>
                    <a:pt x="144" y="1112"/>
                    <a:pt x="517" y="1112"/>
                  </a:cubicBezTo>
                  <a:cubicBezTo>
                    <a:pt x="574" y="1112"/>
                    <a:pt x="636" y="1097"/>
                    <a:pt x="703" y="1064"/>
                  </a:cubicBezTo>
                  <a:cubicBezTo>
                    <a:pt x="1187" y="831"/>
                    <a:pt x="873" y="1"/>
                    <a:pt x="49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8"/>
            <p:cNvSpPr/>
            <p:nvPr/>
          </p:nvSpPr>
          <p:spPr>
            <a:xfrm>
              <a:off x="3857563" y="212061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810" y="1"/>
                  </a:moveTo>
                  <a:cubicBezTo>
                    <a:pt x="294" y="1"/>
                    <a:pt x="0" y="1009"/>
                    <a:pt x="567" y="1009"/>
                  </a:cubicBezTo>
                  <a:cubicBezTo>
                    <a:pt x="578" y="1009"/>
                    <a:pt x="590" y="1008"/>
                    <a:pt x="602" y="1007"/>
                  </a:cubicBezTo>
                  <a:lnTo>
                    <a:pt x="681" y="996"/>
                  </a:lnTo>
                  <a:cubicBezTo>
                    <a:pt x="1087" y="928"/>
                    <a:pt x="1482" y="206"/>
                    <a:pt x="951" y="26"/>
                  </a:cubicBezTo>
                  <a:cubicBezTo>
                    <a:pt x="903" y="9"/>
                    <a:pt x="856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8"/>
            <p:cNvSpPr/>
            <p:nvPr/>
          </p:nvSpPr>
          <p:spPr>
            <a:xfrm>
              <a:off x="3970716" y="645660"/>
              <a:ext cx="40189" cy="30064"/>
            </a:xfrm>
            <a:custGeom>
              <a:rect b="b" l="l" r="r" t="t"/>
              <a:pathLst>
                <a:path extrusionOk="0" h="876" w="1171">
                  <a:moveTo>
                    <a:pt x="409" y="0"/>
                  </a:moveTo>
                  <a:cubicBezTo>
                    <a:pt x="207" y="0"/>
                    <a:pt x="34" y="105"/>
                    <a:pt x="24" y="368"/>
                  </a:cubicBezTo>
                  <a:cubicBezTo>
                    <a:pt x="1" y="703"/>
                    <a:pt x="343" y="876"/>
                    <a:pt x="646" y="876"/>
                  </a:cubicBezTo>
                  <a:cubicBezTo>
                    <a:pt x="925" y="876"/>
                    <a:pt x="1171" y="728"/>
                    <a:pt x="1062" y="425"/>
                  </a:cubicBezTo>
                  <a:cubicBezTo>
                    <a:pt x="1051" y="402"/>
                    <a:pt x="1040" y="380"/>
                    <a:pt x="1028" y="357"/>
                  </a:cubicBezTo>
                  <a:cubicBezTo>
                    <a:pt x="930" y="149"/>
                    <a:pt x="649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8"/>
            <p:cNvSpPr/>
            <p:nvPr/>
          </p:nvSpPr>
          <p:spPr>
            <a:xfrm>
              <a:off x="4117159" y="40633"/>
              <a:ext cx="40498" cy="29687"/>
            </a:xfrm>
            <a:custGeom>
              <a:rect b="b" l="l" r="r" t="t"/>
              <a:pathLst>
                <a:path extrusionOk="0" h="865" w="1180">
                  <a:moveTo>
                    <a:pt x="556" y="1"/>
                  </a:moveTo>
                  <a:cubicBezTo>
                    <a:pt x="263" y="1"/>
                    <a:pt x="0" y="159"/>
                    <a:pt x="124" y="473"/>
                  </a:cubicBezTo>
                  <a:cubicBezTo>
                    <a:pt x="135" y="496"/>
                    <a:pt x="147" y="518"/>
                    <a:pt x="158" y="541"/>
                  </a:cubicBezTo>
                  <a:cubicBezTo>
                    <a:pt x="265" y="731"/>
                    <a:pt x="535" y="865"/>
                    <a:pt x="769" y="865"/>
                  </a:cubicBezTo>
                  <a:cubicBezTo>
                    <a:pt x="980" y="865"/>
                    <a:pt x="1163" y="757"/>
                    <a:pt x="1173" y="484"/>
                  </a:cubicBezTo>
                  <a:cubicBezTo>
                    <a:pt x="1179" y="161"/>
                    <a:pt x="852" y="1"/>
                    <a:pt x="556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8"/>
            <p:cNvSpPr/>
            <p:nvPr/>
          </p:nvSpPr>
          <p:spPr>
            <a:xfrm>
              <a:off x="3842016" y="134292"/>
              <a:ext cx="39640" cy="36963"/>
            </a:xfrm>
            <a:custGeom>
              <a:rect b="b" l="l" r="r" t="t"/>
              <a:pathLst>
                <a:path extrusionOk="0" h="1077" w="1155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60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8"/>
            <p:cNvSpPr/>
            <p:nvPr/>
          </p:nvSpPr>
          <p:spPr>
            <a:xfrm>
              <a:off x="3973839" y="23404"/>
              <a:ext cx="38953" cy="32501"/>
            </a:xfrm>
            <a:custGeom>
              <a:rect b="b" l="l" r="r" t="t"/>
              <a:pathLst>
                <a:path extrusionOk="0" h="947" w="1135">
                  <a:moveTo>
                    <a:pt x="473" y="0"/>
                  </a:moveTo>
                  <a:cubicBezTo>
                    <a:pt x="328" y="0"/>
                    <a:pt x="199" y="75"/>
                    <a:pt x="136" y="264"/>
                  </a:cubicBezTo>
                  <a:cubicBezTo>
                    <a:pt x="0" y="644"/>
                    <a:pt x="450" y="946"/>
                    <a:pt x="786" y="946"/>
                  </a:cubicBezTo>
                  <a:cubicBezTo>
                    <a:pt x="979" y="946"/>
                    <a:pt x="1134" y="846"/>
                    <a:pt x="1118" y="603"/>
                  </a:cubicBezTo>
                  <a:cubicBezTo>
                    <a:pt x="1118" y="580"/>
                    <a:pt x="1118" y="546"/>
                    <a:pt x="1107" y="524"/>
                  </a:cubicBezTo>
                  <a:cubicBezTo>
                    <a:pt x="1063" y="260"/>
                    <a:pt x="742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8"/>
            <p:cNvSpPr/>
            <p:nvPr/>
          </p:nvSpPr>
          <p:spPr>
            <a:xfrm>
              <a:off x="4095435" y="591709"/>
              <a:ext cx="40532" cy="29515"/>
            </a:xfrm>
            <a:custGeom>
              <a:rect b="b" l="l" r="r" t="t"/>
              <a:pathLst>
                <a:path extrusionOk="0" h="860" w="1181">
                  <a:moveTo>
                    <a:pt x="565" y="1"/>
                  </a:moveTo>
                  <a:cubicBezTo>
                    <a:pt x="269" y="1"/>
                    <a:pt x="0" y="162"/>
                    <a:pt x="125" y="474"/>
                  </a:cubicBezTo>
                  <a:cubicBezTo>
                    <a:pt x="136" y="485"/>
                    <a:pt x="148" y="507"/>
                    <a:pt x="159" y="530"/>
                  </a:cubicBezTo>
                  <a:cubicBezTo>
                    <a:pt x="266" y="726"/>
                    <a:pt x="539" y="860"/>
                    <a:pt x="775" y="860"/>
                  </a:cubicBezTo>
                  <a:cubicBezTo>
                    <a:pt x="987" y="860"/>
                    <a:pt x="1169" y="752"/>
                    <a:pt x="1175" y="485"/>
                  </a:cubicBezTo>
                  <a:cubicBezTo>
                    <a:pt x="1180" y="159"/>
                    <a:pt x="859" y="1"/>
                    <a:pt x="56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8"/>
            <p:cNvSpPr/>
            <p:nvPr/>
          </p:nvSpPr>
          <p:spPr>
            <a:xfrm>
              <a:off x="4132432" y="513391"/>
              <a:ext cx="38988" cy="32913"/>
            </a:xfrm>
            <a:custGeom>
              <a:rect b="b" l="l" r="r" t="t"/>
              <a:pathLst>
                <a:path extrusionOk="0" h="959" w="1136">
                  <a:moveTo>
                    <a:pt x="485" y="0"/>
                  </a:moveTo>
                  <a:cubicBezTo>
                    <a:pt x="346" y="0"/>
                    <a:pt x="221" y="72"/>
                    <a:pt x="153" y="250"/>
                  </a:cubicBezTo>
                  <a:cubicBezTo>
                    <a:pt x="1" y="642"/>
                    <a:pt x="459" y="959"/>
                    <a:pt x="797" y="959"/>
                  </a:cubicBezTo>
                  <a:cubicBezTo>
                    <a:pt x="985" y="959"/>
                    <a:pt x="1135" y="861"/>
                    <a:pt x="1123" y="623"/>
                  </a:cubicBezTo>
                  <a:cubicBezTo>
                    <a:pt x="1123" y="589"/>
                    <a:pt x="1123" y="566"/>
                    <a:pt x="1123" y="544"/>
                  </a:cubicBezTo>
                  <a:cubicBezTo>
                    <a:pt x="1079" y="275"/>
                    <a:pt x="756" y="0"/>
                    <a:pt x="4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8"/>
            <p:cNvSpPr/>
            <p:nvPr/>
          </p:nvSpPr>
          <p:spPr>
            <a:xfrm>
              <a:off x="4050133" y="523653"/>
              <a:ext cx="39331" cy="32467"/>
            </a:xfrm>
            <a:custGeom>
              <a:rect b="b" l="l" r="r" t="t"/>
              <a:pathLst>
                <a:path extrusionOk="0" h="946" w="1146">
                  <a:moveTo>
                    <a:pt x="473" y="0"/>
                  </a:moveTo>
                  <a:cubicBezTo>
                    <a:pt x="331" y="0"/>
                    <a:pt x="202" y="73"/>
                    <a:pt x="136" y="256"/>
                  </a:cubicBezTo>
                  <a:cubicBezTo>
                    <a:pt x="0" y="642"/>
                    <a:pt x="452" y="946"/>
                    <a:pt x="791" y="946"/>
                  </a:cubicBezTo>
                  <a:cubicBezTo>
                    <a:pt x="987" y="946"/>
                    <a:pt x="1146" y="843"/>
                    <a:pt x="1129" y="595"/>
                  </a:cubicBezTo>
                  <a:cubicBezTo>
                    <a:pt x="1118" y="572"/>
                    <a:pt x="1118" y="550"/>
                    <a:pt x="1118" y="527"/>
                  </a:cubicBezTo>
                  <a:cubicBezTo>
                    <a:pt x="1066" y="261"/>
                    <a:pt x="744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8"/>
            <p:cNvSpPr/>
            <p:nvPr/>
          </p:nvSpPr>
          <p:spPr>
            <a:xfrm>
              <a:off x="3706624" y="289384"/>
              <a:ext cx="42797" cy="36688"/>
            </a:xfrm>
            <a:custGeom>
              <a:rect b="b" l="l" r="r" t="t"/>
              <a:pathLst>
                <a:path extrusionOk="0" h="1069" w="1247">
                  <a:moveTo>
                    <a:pt x="776" y="1"/>
                  </a:moveTo>
                  <a:cubicBezTo>
                    <a:pt x="733" y="1"/>
                    <a:pt x="685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33"/>
                    <a:pt x="1" y="1034"/>
                    <a:pt x="576" y="1068"/>
                  </a:cubicBezTo>
                  <a:cubicBezTo>
                    <a:pt x="584" y="1068"/>
                    <a:pt x="592" y="1068"/>
                    <a:pt x="600" y="1068"/>
                  </a:cubicBezTo>
                  <a:cubicBezTo>
                    <a:pt x="1168" y="1068"/>
                    <a:pt x="1246" y="1"/>
                    <a:pt x="7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8"/>
            <p:cNvSpPr/>
            <p:nvPr/>
          </p:nvSpPr>
          <p:spPr>
            <a:xfrm>
              <a:off x="3948889" y="138994"/>
              <a:ext cx="40292" cy="29550"/>
            </a:xfrm>
            <a:custGeom>
              <a:rect b="b" l="l" r="r" t="t"/>
              <a:pathLst>
                <a:path extrusionOk="0" h="861" w="1174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64" y="541"/>
                  </a:cubicBezTo>
                  <a:cubicBezTo>
                    <a:pt x="264" y="730"/>
                    <a:pt x="532" y="861"/>
                    <a:pt x="766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8"/>
            <p:cNvSpPr/>
            <p:nvPr/>
          </p:nvSpPr>
          <p:spPr>
            <a:xfrm>
              <a:off x="4040248" y="734686"/>
              <a:ext cx="40017" cy="37992"/>
            </a:xfrm>
            <a:custGeom>
              <a:rect b="b" l="l" r="r" t="t"/>
              <a:pathLst>
                <a:path extrusionOk="0" h="1107" w="1166">
                  <a:moveTo>
                    <a:pt x="533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9" y="110"/>
                    <a:pt x="277" y="133"/>
                    <a:pt x="255" y="144"/>
                  </a:cubicBezTo>
                  <a:cubicBezTo>
                    <a:pt x="1" y="429"/>
                    <a:pt x="95" y="1107"/>
                    <a:pt x="503" y="1107"/>
                  </a:cubicBezTo>
                  <a:cubicBezTo>
                    <a:pt x="548" y="1107"/>
                    <a:pt x="597" y="1099"/>
                    <a:pt x="650" y="1081"/>
                  </a:cubicBezTo>
                  <a:cubicBezTo>
                    <a:pt x="1166" y="909"/>
                    <a:pt x="921" y="0"/>
                    <a:pt x="53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8"/>
            <p:cNvSpPr/>
            <p:nvPr/>
          </p:nvSpPr>
          <p:spPr>
            <a:xfrm>
              <a:off x="3987224" y="362726"/>
              <a:ext cx="41356" cy="37821"/>
            </a:xfrm>
            <a:custGeom>
              <a:rect b="b" l="l" r="r" t="t"/>
              <a:pathLst>
                <a:path extrusionOk="0" h="1102" w="1205">
                  <a:moveTo>
                    <a:pt x="651" y="1"/>
                  </a:moveTo>
                  <a:cubicBezTo>
                    <a:pt x="580" y="1"/>
                    <a:pt x="503" y="25"/>
                    <a:pt x="423" y="82"/>
                  </a:cubicBezTo>
                  <a:cubicBezTo>
                    <a:pt x="1" y="369"/>
                    <a:pt x="402" y="1101"/>
                    <a:pt x="760" y="1101"/>
                  </a:cubicBezTo>
                  <a:cubicBezTo>
                    <a:pt x="851" y="1101"/>
                    <a:pt x="939" y="1054"/>
                    <a:pt x="1010" y="939"/>
                  </a:cubicBezTo>
                  <a:cubicBezTo>
                    <a:pt x="1033" y="917"/>
                    <a:pt x="1044" y="894"/>
                    <a:pt x="1055" y="872"/>
                  </a:cubicBezTo>
                  <a:cubicBezTo>
                    <a:pt x="1204" y="563"/>
                    <a:pt x="991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8"/>
            <p:cNvSpPr/>
            <p:nvPr/>
          </p:nvSpPr>
          <p:spPr>
            <a:xfrm>
              <a:off x="4142179" y="548981"/>
              <a:ext cx="39914" cy="38027"/>
            </a:xfrm>
            <a:custGeom>
              <a:rect b="b" l="l" r="r" t="t"/>
              <a:pathLst>
                <a:path extrusionOk="0" h="1108" w="1163">
                  <a:moveTo>
                    <a:pt x="515" y="1"/>
                  </a:moveTo>
                  <a:cubicBezTo>
                    <a:pt x="442" y="1"/>
                    <a:pt x="365" y="32"/>
                    <a:pt x="286" y="105"/>
                  </a:cubicBezTo>
                  <a:cubicBezTo>
                    <a:pt x="275" y="116"/>
                    <a:pt x="253" y="139"/>
                    <a:pt x="241" y="150"/>
                  </a:cubicBezTo>
                  <a:cubicBezTo>
                    <a:pt x="0" y="441"/>
                    <a:pt x="99" y="1108"/>
                    <a:pt x="497" y="1108"/>
                  </a:cubicBezTo>
                  <a:cubicBezTo>
                    <a:pt x="547" y="1108"/>
                    <a:pt x="600" y="1098"/>
                    <a:pt x="659" y="1075"/>
                  </a:cubicBezTo>
                  <a:cubicBezTo>
                    <a:pt x="1163" y="895"/>
                    <a:pt x="906" y="1"/>
                    <a:pt x="5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8"/>
            <p:cNvSpPr/>
            <p:nvPr/>
          </p:nvSpPr>
          <p:spPr>
            <a:xfrm>
              <a:off x="3889789" y="624828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096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8"/>
            <p:cNvSpPr/>
            <p:nvPr/>
          </p:nvSpPr>
          <p:spPr>
            <a:xfrm>
              <a:off x="4134972" y="364648"/>
              <a:ext cx="51240" cy="28897"/>
            </a:xfrm>
            <a:custGeom>
              <a:rect b="b" l="l" r="r" t="t"/>
              <a:pathLst>
                <a:path extrusionOk="0" h="842" w="1493">
                  <a:moveTo>
                    <a:pt x="893" y="0"/>
                  </a:moveTo>
                  <a:cubicBezTo>
                    <a:pt x="480" y="0"/>
                    <a:pt x="1" y="415"/>
                    <a:pt x="372" y="714"/>
                  </a:cubicBezTo>
                  <a:cubicBezTo>
                    <a:pt x="395" y="737"/>
                    <a:pt x="417" y="748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8" y="841"/>
                    <a:pt x="1493" y="602"/>
                    <a:pt x="1298" y="229"/>
                  </a:cubicBezTo>
                  <a:cubicBezTo>
                    <a:pt x="1211" y="65"/>
                    <a:pt x="1057" y="0"/>
                    <a:pt x="8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8"/>
            <p:cNvSpPr/>
            <p:nvPr/>
          </p:nvSpPr>
          <p:spPr>
            <a:xfrm>
              <a:off x="4144204" y="624725"/>
              <a:ext cx="51960" cy="34389"/>
            </a:xfrm>
            <a:custGeom>
              <a:rect b="b" l="l" r="r" t="t"/>
              <a:pathLst>
                <a:path extrusionOk="0" h="1002" w="1514">
                  <a:moveTo>
                    <a:pt x="827" y="0"/>
                  </a:moveTo>
                  <a:cubicBezTo>
                    <a:pt x="311" y="0"/>
                    <a:pt x="1" y="1001"/>
                    <a:pt x="604" y="1001"/>
                  </a:cubicBezTo>
                  <a:cubicBezTo>
                    <a:pt x="610" y="1001"/>
                    <a:pt x="616" y="1001"/>
                    <a:pt x="622" y="1001"/>
                  </a:cubicBezTo>
                  <a:cubicBezTo>
                    <a:pt x="645" y="1001"/>
                    <a:pt x="668" y="1001"/>
                    <a:pt x="690" y="990"/>
                  </a:cubicBezTo>
                  <a:cubicBezTo>
                    <a:pt x="1096" y="933"/>
                    <a:pt x="1514" y="222"/>
                    <a:pt x="984" y="31"/>
                  </a:cubicBezTo>
                  <a:cubicBezTo>
                    <a:pt x="930" y="10"/>
                    <a:pt x="878" y="0"/>
                    <a:pt x="82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8"/>
            <p:cNvSpPr/>
            <p:nvPr/>
          </p:nvSpPr>
          <p:spPr>
            <a:xfrm>
              <a:off x="4301801" y="527702"/>
              <a:ext cx="50828" cy="34629"/>
            </a:xfrm>
            <a:custGeom>
              <a:rect b="b" l="l" r="r" t="t"/>
              <a:pathLst>
                <a:path extrusionOk="0" h="1009" w="1481">
                  <a:moveTo>
                    <a:pt x="809" y="0"/>
                  </a:moveTo>
                  <a:cubicBezTo>
                    <a:pt x="293" y="0"/>
                    <a:pt x="0" y="1008"/>
                    <a:pt x="577" y="1008"/>
                  </a:cubicBezTo>
                  <a:cubicBezTo>
                    <a:pt x="588" y="1008"/>
                    <a:pt x="600" y="1008"/>
                    <a:pt x="612" y="1007"/>
                  </a:cubicBezTo>
                  <a:cubicBezTo>
                    <a:pt x="634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0" y="25"/>
                  </a:cubicBezTo>
                  <a:cubicBezTo>
                    <a:pt x="902" y="8"/>
                    <a:pt x="855" y="0"/>
                    <a:pt x="8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8"/>
            <p:cNvSpPr/>
            <p:nvPr/>
          </p:nvSpPr>
          <p:spPr>
            <a:xfrm>
              <a:off x="3956851" y="-42662"/>
              <a:ext cx="40086" cy="29550"/>
            </a:xfrm>
            <a:custGeom>
              <a:rect b="b" l="l" r="r" t="t"/>
              <a:pathLst>
                <a:path extrusionOk="0" h="861" w="1168">
                  <a:moveTo>
                    <a:pt x="546" y="0"/>
                  </a:moveTo>
                  <a:cubicBezTo>
                    <a:pt x="257" y="0"/>
                    <a:pt x="0" y="155"/>
                    <a:pt x="123" y="463"/>
                  </a:cubicBezTo>
                  <a:cubicBezTo>
                    <a:pt x="123" y="485"/>
                    <a:pt x="135" y="508"/>
                    <a:pt x="146" y="531"/>
                  </a:cubicBezTo>
                  <a:cubicBezTo>
                    <a:pt x="253" y="727"/>
                    <a:pt x="526" y="860"/>
                    <a:pt x="762" y="860"/>
                  </a:cubicBezTo>
                  <a:cubicBezTo>
                    <a:pt x="974" y="860"/>
                    <a:pt x="1156" y="752"/>
                    <a:pt x="1161" y="485"/>
                  </a:cubicBezTo>
                  <a:cubicBezTo>
                    <a:pt x="1167" y="161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8"/>
            <p:cNvSpPr/>
            <p:nvPr/>
          </p:nvSpPr>
          <p:spPr>
            <a:xfrm>
              <a:off x="3926821" y="229976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04" y="0"/>
                  </a:moveTo>
                  <a:cubicBezTo>
                    <a:pt x="600" y="0"/>
                    <a:pt x="596" y="0"/>
                    <a:pt x="592" y="0"/>
                  </a:cubicBezTo>
                  <a:cubicBezTo>
                    <a:pt x="11" y="10"/>
                    <a:pt x="1" y="1078"/>
                    <a:pt x="461" y="1078"/>
                  </a:cubicBezTo>
                  <a:cubicBezTo>
                    <a:pt x="511" y="1078"/>
                    <a:pt x="566" y="1066"/>
                    <a:pt x="626" y="1038"/>
                  </a:cubicBezTo>
                  <a:cubicBezTo>
                    <a:pt x="637" y="1027"/>
                    <a:pt x="660" y="1027"/>
                    <a:pt x="682" y="1004"/>
                  </a:cubicBezTo>
                  <a:cubicBezTo>
                    <a:pt x="1041" y="792"/>
                    <a:pt x="1155" y="0"/>
                    <a:pt x="6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8"/>
            <p:cNvSpPr/>
            <p:nvPr/>
          </p:nvSpPr>
          <p:spPr>
            <a:xfrm>
              <a:off x="4198464" y="737089"/>
              <a:ext cx="42797" cy="36654"/>
            </a:xfrm>
            <a:custGeom>
              <a:rect b="b" l="l" r="r" t="t"/>
              <a:pathLst>
                <a:path extrusionOk="0" h="1068" w="1247">
                  <a:moveTo>
                    <a:pt x="776" y="0"/>
                  </a:moveTo>
                  <a:cubicBezTo>
                    <a:pt x="733" y="0"/>
                    <a:pt x="685" y="9"/>
                    <a:pt x="632" y="29"/>
                  </a:cubicBezTo>
                  <a:cubicBezTo>
                    <a:pt x="610" y="29"/>
                    <a:pt x="587" y="40"/>
                    <a:pt x="565" y="52"/>
                  </a:cubicBezTo>
                  <a:cubicBezTo>
                    <a:pt x="192" y="232"/>
                    <a:pt x="1" y="1033"/>
                    <a:pt x="565" y="1067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7" y="1068"/>
                    <a:pt x="1246" y="0"/>
                    <a:pt x="77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8"/>
            <p:cNvSpPr/>
            <p:nvPr/>
          </p:nvSpPr>
          <p:spPr>
            <a:xfrm>
              <a:off x="4210956" y="360358"/>
              <a:ext cx="40017" cy="38027"/>
            </a:xfrm>
            <a:custGeom>
              <a:rect b="b" l="l" r="r" t="t"/>
              <a:pathLst>
                <a:path extrusionOk="0" h="1108" w="1166">
                  <a:moveTo>
                    <a:pt x="663" y="0"/>
                  </a:moveTo>
                  <a:cubicBezTo>
                    <a:pt x="618" y="0"/>
                    <a:pt x="569" y="9"/>
                    <a:pt x="517" y="27"/>
                  </a:cubicBezTo>
                  <a:cubicBezTo>
                    <a:pt x="1" y="199"/>
                    <a:pt x="245" y="1107"/>
                    <a:pt x="634" y="1107"/>
                  </a:cubicBezTo>
                  <a:cubicBezTo>
                    <a:pt x="704" y="1107"/>
                    <a:pt x="779" y="1077"/>
                    <a:pt x="855" y="1008"/>
                  </a:cubicBezTo>
                  <a:lnTo>
                    <a:pt x="912" y="963"/>
                  </a:lnTo>
                  <a:cubicBezTo>
                    <a:pt x="1166" y="679"/>
                    <a:pt x="1072" y="0"/>
                    <a:pt x="66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8"/>
            <p:cNvSpPr/>
            <p:nvPr/>
          </p:nvSpPr>
          <p:spPr>
            <a:xfrm>
              <a:off x="3744650" y="-43074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578" y="1"/>
                  </a:moveTo>
                  <a:cubicBezTo>
                    <a:pt x="275" y="1"/>
                    <a:pt x="0" y="167"/>
                    <a:pt x="145" y="486"/>
                  </a:cubicBezTo>
                  <a:cubicBezTo>
                    <a:pt x="156" y="509"/>
                    <a:pt x="156" y="531"/>
                    <a:pt x="179" y="554"/>
                  </a:cubicBezTo>
                  <a:cubicBezTo>
                    <a:pt x="282" y="737"/>
                    <a:pt x="541" y="856"/>
                    <a:pt x="770" y="856"/>
                  </a:cubicBezTo>
                  <a:cubicBezTo>
                    <a:pt x="994" y="856"/>
                    <a:pt x="1189" y="742"/>
                    <a:pt x="1183" y="464"/>
                  </a:cubicBezTo>
                  <a:cubicBezTo>
                    <a:pt x="1178" y="151"/>
                    <a:pt x="865" y="1"/>
                    <a:pt x="5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8"/>
            <p:cNvSpPr/>
            <p:nvPr/>
          </p:nvSpPr>
          <p:spPr>
            <a:xfrm>
              <a:off x="3992475" y="310388"/>
              <a:ext cx="43380" cy="28932"/>
            </a:xfrm>
            <a:custGeom>
              <a:rect b="b" l="l" r="r" t="t"/>
              <a:pathLst>
                <a:path extrusionOk="0" h="843" w="1264">
                  <a:moveTo>
                    <a:pt x="482" y="1"/>
                  </a:moveTo>
                  <a:cubicBezTo>
                    <a:pt x="228" y="1"/>
                    <a:pt x="1" y="134"/>
                    <a:pt x="45" y="444"/>
                  </a:cubicBezTo>
                  <a:cubicBezTo>
                    <a:pt x="74" y="722"/>
                    <a:pt x="333" y="842"/>
                    <a:pt x="590" y="842"/>
                  </a:cubicBezTo>
                  <a:cubicBezTo>
                    <a:pt x="928" y="842"/>
                    <a:pt x="1264" y="636"/>
                    <a:pt x="1071" y="309"/>
                  </a:cubicBezTo>
                  <a:cubicBezTo>
                    <a:pt x="1060" y="286"/>
                    <a:pt x="1038" y="264"/>
                    <a:pt x="1026" y="241"/>
                  </a:cubicBezTo>
                  <a:cubicBezTo>
                    <a:pt x="915" y="89"/>
                    <a:pt x="689" y="1"/>
                    <a:pt x="4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8"/>
            <p:cNvSpPr/>
            <p:nvPr/>
          </p:nvSpPr>
          <p:spPr>
            <a:xfrm>
              <a:off x="4072852" y="84528"/>
              <a:ext cx="40806" cy="38404"/>
            </a:xfrm>
            <a:custGeom>
              <a:rect b="b" l="l" r="r" t="t"/>
              <a:pathLst>
                <a:path extrusionOk="0" h="1119" w="1189">
                  <a:moveTo>
                    <a:pt x="511" y="0"/>
                  </a:moveTo>
                  <a:cubicBezTo>
                    <a:pt x="434" y="0"/>
                    <a:pt x="353" y="36"/>
                    <a:pt x="275" y="119"/>
                  </a:cubicBezTo>
                  <a:cubicBezTo>
                    <a:pt x="253" y="131"/>
                    <a:pt x="241" y="153"/>
                    <a:pt x="219" y="176"/>
                  </a:cubicBezTo>
                  <a:cubicBezTo>
                    <a:pt x="1" y="464"/>
                    <a:pt x="131" y="1118"/>
                    <a:pt x="511" y="1118"/>
                  </a:cubicBezTo>
                  <a:cubicBezTo>
                    <a:pt x="564" y="1118"/>
                    <a:pt x="620" y="1106"/>
                    <a:pt x="682" y="1079"/>
                  </a:cubicBezTo>
                  <a:cubicBezTo>
                    <a:pt x="1188" y="863"/>
                    <a:pt x="892" y="0"/>
                    <a:pt x="5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8"/>
            <p:cNvSpPr/>
            <p:nvPr/>
          </p:nvSpPr>
          <p:spPr>
            <a:xfrm>
              <a:off x="3755770" y="243258"/>
              <a:ext cx="40189" cy="30030"/>
            </a:xfrm>
            <a:custGeom>
              <a:rect b="b" l="l" r="r" t="t"/>
              <a:pathLst>
                <a:path extrusionOk="0" h="875" w="1171">
                  <a:moveTo>
                    <a:pt x="523" y="0"/>
                  </a:moveTo>
                  <a:cubicBezTo>
                    <a:pt x="244" y="0"/>
                    <a:pt x="1" y="150"/>
                    <a:pt x="115" y="460"/>
                  </a:cubicBezTo>
                  <a:cubicBezTo>
                    <a:pt x="115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3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8"/>
            <p:cNvSpPr/>
            <p:nvPr/>
          </p:nvSpPr>
          <p:spPr>
            <a:xfrm>
              <a:off x="3891608" y="-9749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0"/>
                  </a:moveTo>
                  <a:cubicBezTo>
                    <a:pt x="48" y="0"/>
                    <a:pt x="0" y="1081"/>
                    <a:pt x="475" y="1081"/>
                  </a:cubicBezTo>
                  <a:cubicBezTo>
                    <a:pt x="520" y="1081"/>
                    <a:pt x="570" y="1071"/>
                    <a:pt x="625" y="1050"/>
                  </a:cubicBezTo>
                  <a:lnTo>
                    <a:pt x="682" y="1016"/>
                  </a:lnTo>
                  <a:cubicBezTo>
                    <a:pt x="1054" y="813"/>
                    <a:pt x="1201" y="23"/>
                    <a:pt x="636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8"/>
            <p:cNvSpPr/>
            <p:nvPr/>
          </p:nvSpPr>
          <p:spPr>
            <a:xfrm>
              <a:off x="3904959" y="36892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8"/>
            <p:cNvSpPr/>
            <p:nvPr/>
          </p:nvSpPr>
          <p:spPr>
            <a:xfrm>
              <a:off x="3901630" y="-41392"/>
              <a:ext cx="38953" cy="32604"/>
            </a:xfrm>
            <a:custGeom>
              <a:rect b="b" l="l" r="r" t="t"/>
              <a:pathLst>
                <a:path extrusionOk="0" h="950" w="1135">
                  <a:moveTo>
                    <a:pt x="353" y="1"/>
                  </a:moveTo>
                  <a:cubicBezTo>
                    <a:pt x="158" y="1"/>
                    <a:pt x="1" y="102"/>
                    <a:pt x="17" y="347"/>
                  </a:cubicBezTo>
                  <a:cubicBezTo>
                    <a:pt x="17" y="369"/>
                    <a:pt x="17" y="392"/>
                    <a:pt x="28" y="415"/>
                  </a:cubicBezTo>
                  <a:cubicBezTo>
                    <a:pt x="73" y="687"/>
                    <a:pt x="395" y="949"/>
                    <a:pt x="664" y="949"/>
                  </a:cubicBezTo>
                  <a:cubicBezTo>
                    <a:pt x="807" y="949"/>
                    <a:pt x="936" y="874"/>
                    <a:pt x="999" y="685"/>
                  </a:cubicBezTo>
                  <a:cubicBezTo>
                    <a:pt x="1134" y="300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8"/>
            <p:cNvSpPr/>
            <p:nvPr/>
          </p:nvSpPr>
          <p:spPr>
            <a:xfrm>
              <a:off x="4005997" y="395879"/>
              <a:ext cx="40875" cy="29206"/>
            </a:xfrm>
            <a:custGeom>
              <a:rect b="b" l="l" r="r" t="t"/>
              <a:pathLst>
                <a:path extrusionOk="0" h="851" w="1191">
                  <a:moveTo>
                    <a:pt x="588" y="1"/>
                  </a:moveTo>
                  <a:cubicBezTo>
                    <a:pt x="281" y="1"/>
                    <a:pt x="1" y="171"/>
                    <a:pt x="147" y="492"/>
                  </a:cubicBezTo>
                  <a:cubicBezTo>
                    <a:pt x="158" y="515"/>
                    <a:pt x="170" y="526"/>
                    <a:pt x="181" y="549"/>
                  </a:cubicBezTo>
                  <a:cubicBezTo>
                    <a:pt x="289" y="731"/>
                    <a:pt x="548" y="851"/>
                    <a:pt x="776" y="851"/>
                  </a:cubicBezTo>
                  <a:cubicBezTo>
                    <a:pt x="998" y="851"/>
                    <a:pt x="1191" y="737"/>
                    <a:pt x="1185" y="458"/>
                  </a:cubicBezTo>
                  <a:cubicBezTo>
                    <a:pt x="1180" y="148"/>
                    <a:pt x="873" y="1"/>
                    <a:pt x="5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8"/>
            <p:cNvSpPr/>
            <p:nvPr/>
          </p:nvSpPr>
          <p:spPr>
            <a:xfrm>
              <a:off x="3894045" y="271298"/>
              <a:ext cx="38576" cy="32913"/>
            </a:xfrm>
            <a:custGeom>
              <a:rect b="b" l="l" r="r" t="t"/>
              <a:pathLst>
                <a:path extrusionOk="0" h="959" w="1124">
                  <a:moveTo>
                    <a:pt x="337" y="0"/>
                  </a:moveTo>
                  <a:cubicBezTo>
                    <a:pt x="150" y="0"/>
                    <a:pt x="0" y="100"/>
                    <a:pt x="12" y="342"/>
                  </a:cubicBezTo>
                  <a:lnTo>
                    <a:pt x="12" y="410"/>
                  </a:lnTo>
                  <a:cubicBezTo>
                    <a:pt x="50" y="691"/>
                    <a:pt x="369" y="958"/>
                    <a:pt x="638" y="958"/>
                  </a:cubicBezTo>
                  <a:cubicBezTo>
                    <a:pt x="779" y="958"/>
                    <a:pt x="906" y="885"/>
                    <a:pt x="972" y="703"/>
                  </a:cubicBezTo>
                  <a:cubicBezTo>
                    <a:pt x="1124" y="319"/>
                    <a:pt x="671" y="0"/>
                    <a:pt x="33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8"/>
            <p:cNvSpPr/>
            <p:nvPr/>
          </p:nvSpPr>
          <p:spPr>
            <a:xfrm>
              <a:off x="3933925" y="425085"/>
              <a:ext cx="38816" cy="32604"/>
            </a:xfrm>
            <a:custGeom>
              <a:rect b="b" l="l" r="r" t="t"/>
              <a:pathLst>
                <a:path extrusionOk="0" h="950" w="1131">
                  <a:moveTo>
                    <a:pt x="353" y="1"/>
                  </a:moveTo>
                  <a:cubicBezTo>
                    <a:pt x="158" y="1"/>
                    <a:pt x="0" y="104"/>
                    <a:pt x="13" y="352"/>
                  </a:cubicBezTo>
                  <a:cubicBezTo>
                    <a:pt x="13" y="375"/>
                    <a:pt x="13" y="397"/>
                    <a:pt x="24" y="420"/>
                  </a:cubicBezTo>
                  <a:cubicBezTo>
                    <a:pt x="68" y="692"/>
                    <a:pt x="390" y="949"/>
                    <a:pt x="659" y="949"/>
                  </a:cubicBezTo>
                  <a:cubicBezTo>
                    <a:pt x="803" y="949"/>
                    <a:pt x="932" y="876"/>
                    <a:pt x="994" y="691"/>
                  </a:cubicBezTo>
                  <a:cubicBezTo>
                    <a:pt x="1130" y="305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8"/>
            <p:cNvSpPr/>
            <p:nvPr/>
          </p:nvSpPr>
          <p:spPr>
            <a:xfrm>
              <a:off x="3687851" y="60710"/>
              <a:ext cx="40498" cy="29687"/>
            </a:xfrm>
            <a:custGeom>
              <a:rect b="b" l="l" r="r" t="t"/>
              <a:pathLst>
                <a:path extrusionOk="0" h="865" w="1180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20" y="864"/>
                  </a:cubicBezTo>
                  <a:cubicBezTo>
                    <a:pt x="914" y="864"/>
                    <a:pt x="1180" y="706"/>
                    <a:pt x="1055" y="396"/>
                  </a:cubicBezTo>
                  <a:cubicBezTo>
                    <a:pt x="1044" y="373"/>
                    <a:pt x="1033" y="351"/>
                    <a:pt x="1022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8"/>
            <p:cNvSpPr/>
            <p:nvPr/>
          </p:nvSpPr>
          <p:spPr>
            <a:xfrm>
              <a:off x="3990107" y="-10916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4" y="34"/>
                    <a:pt x="531" y="46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3"/>
                    <a:pt x="573" y="1073"/>
                  </a:cubicBezTo>
                  <a:cubicBezTo>
                    <a:pt x="1151" y="1073"/>
                    <a:pt x="1201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8"/>
            <p:cNvSpPr/>
            <p:nvPr/>
          </p:nvSpPr>
          <p:spPr>
            <a:xfrm>
              <a:off x="3920643" y="342580"/>
              <a:ext cx="50691" cy="28829"/>
            </a:xfrm>
            <a:custGeom>
              <a:rect b="b" l="l" r="r" t="t"/>
              <a:pathLst>
                <a:path extrusionOk="0" h="840" w="1477">
                  <a:moveTo>
                    <a:pt x="883" y="1"/>
                  </a:moveTo>
                  <a:cubicBezTo>
                    <a:pt x="473" y="1"/>
                    <a:pt x="1" y="385"/>
                    <a:pt x="366" y="702"/>
                  </a:cubicBezTo>
                  <a:cubicBezTo>
                    <a:pt x="377" y="714"/>
                    <a:pt x="400" y="725"/>
                    <a:pt x="411" y="748"/>
                  </a:cubicBezTo>
                  <a:cubicBezTo>
                    <a:pt x="504" y="810"/>
                    <a:pt x="627" y="840"/>
                    <a:pt x="753" y="840"/>
                  </a:cubicBezTo>
                  <a:cubicBezTo>
                    <a:pt x="1102" y="840"/>
                    <a:pt x="1477" y="613"/>
                    <a:pt x="1302" y="240"/>
                  </a:cubicBezTo>
                  <a:cubicBezTo>
                    <a:pt x="1219" y="69"/>
                    <a:pt x="1057" y="1"/>
                    <a:pt x="8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8"/>
            <p:cNvSpPr/>
            <p:nvPr/>
          </p:nvSpPr>
          <p:spPr>
            <a:xfrm>
              <a:off x="4018009" y="-52443"/>
              <a:ext cx="40772" cy="38130"/>
            </a:xfrm>
            <a:custGeom>
              <a:rect b="b" l="l" r="r" t="t"/>
              <a:pathLst>
                <a:path extrusionOk="0" h="1111" w="1188">
                  <a:moveTo>
                    <a:pt x="671" y="1"/>
                  </a:moveTo>
                  <a:cubicBezTo>
                    <a:pt x="615" y="1"/>
                    <a:pt x="552" y="15"/>
                    <a:pt x="485" y="48"/>
                  </a:cubicBezTo>
                  <a:cubicBezTo>
                    <a:pt x="1" y="272"/>
                    <a:pt x="316" y="1111"/>
                    <a:pt x="695" y="1111"/>
                  </a:cubicBezTo>
                  <a:cubicBezTo>
                    <a:pt x="775" y="1111"/>
                    <a:pt x="858" y="1073"/>
                    <a:pt x="937" y="985"/>
                  </a:cubicBezTo>
                  <a:cubicBezTo>
                    <a:pt x="948" y="973"/>
                    <a:pt x="971" y="951"/>
                    <a:pt x="982" y="928"/>
                  </a:cubicBezTo>
                  <a:cubicBezTo>
                    <a:pt x="1188" y="635"/>
                    <a:pt x="1045" y="1"/>
                    <a:pt x="67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8"/>
            <p:cNvSpPr/>
            <p:nvPr/>
          </p:nvSpPr>
          <p:spPr>
            <a:xfrm>
              <a:off x="3694886" y="1087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7" y="1038"/>
                    <a:pt x="670" y="1027"/>
                    <a:pt x="681" y="1016"/>
                  </a:cubicBezTo>
                  <a:cubicBezTo>
                    <a:pt x="1054" y="813"/>
                    <a:pt x="1200" y="12"/>
                    <a:pt x="636" y="0"/>
                  </a:cubicBezTo>
                  <a:cubicBezTo>
                    <a:pt x="633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8"/>
            <p:cNvSpPr/>
            <p:nvPr/>
          </p:nvSpPr>
          <p:spPr>
            <a:xfrm>
              <a:off x="3843904" y="101688"/>
              <a:ext cx="40463" cy="29550"/>
            </a:xfrm>
            <a:custGeom>
              <a:rect b="b" l="l" r="r" t="t"/>
              <a:pathLst>
                <a:path extrusionOk="0" h="861" w="1179">
                  <a:moveTo>
                    <a:pt x="406" y="1"/>
                  </a:moveTo>
                  <a:cubicBezTo>
                    <a:pt x="194" y="1"/>
                    <a:pt x="12" y="108"/>
                    <a:pt x="7" y="376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6"/>
                    <a:pt x="1056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8"/>
            <p:cNvSpPr/>
            <p:nvPr/>
          </p:nvSpPr>
          <p:spPr>
            <a:xfrm>
              <a:off x="4255744" y="551280"/>
              <a:ext cx="38850" cy="32844"/>
            </a:xfrm>
            <a:custGeom>
              <a:rect b="b" l="l" r="r" t="t"/>
              <a:pathLst>
                <a:path extrusionOk="0" h="957" w="1132">
                  <a:moveTo>
                    <a:pt x="340" y="1"/>
                  </a:moveTo>
                  <a:cubicBezTo>
                    <a:pt x="152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0" y="686"/>
                    <a:pt x="372" y="956"/>
                    <a:pt x="642" y="956"/>
                  </a:cubicBezTo>
                  <a:cubicBezTo>
                    <a:pt x="781" y="956"/>
                    <a:pt x="907" y="884"/>
                    <a:pt x="972" y="704"/>
                  </a:cubicBezTo>
                  <a:cubicBezTo>
                    <a:pt x="1131" y="320"/>
                    <a:pt x="677" y="1"/>
                    <a:pt x="34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8"/>
            <p:cNvSpPr/>
            <p:nvPr/>
          </p:nvSpPr>
          <p:spPr>
            <a:xfrm>
              <a:off x="3881896" y="294086"/>
              <a:ext cx="38953" cy="32501"/>
            </a:xfrm>
            <a:custGeom>
              <a:rect b="b" l="l" r="r" t="t"/>
              <a:pathLst>
                <a:path extrusionOk="0" h="947" w="1135">
                  <a:moveTo>
                    <a:pt x="349" y="1"/>
                  </a:moveTo>
                  <a:cubicBezTo>
                    <a:pt x="155" y="1"/>
                    <a:pt x="0" y="101"/>
                    <a:pt x="17" y="344"/>
                  </a:cubicBezTo>
                  <a:lnTo>
                    <a:pt x="17" y="412"/>
                  </a:lnTo>
                  <a:cubicBezTo>
                    <a:pt x="68" y="684"/>
                    <a:pt x="388" y="946"/>
                    <a:pt x="658" y="946"/>
                  </a:cubicBezTo>
                  <a:cubicBezTo>
                    <a:pt x="802" y="946"/>
                    <a:pt x="932" y="871"/>
                    <a:pt x="998" y="682"/>
                  </a:cubicBezTo>
                  <a:cubicBezTo>
                    <a:pt x="1134" y="303"/>
                    <a:pt x="684" y="1"/>
                    <a:pt x="34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8"/>
            <p:cNvSpPr/>
            <p:nvPr/>
          </p:nvSpPr>
          <p:spPr>
            <a:xfrm>
              <a:off x="3812638" y="247754"/>
              <a:ext cx="42351" cy="36585"/>
            </a:xfrm>
            <a:custGeom>
              <a:rect b="b" l="l" r="r" t="t"/>
              <a:pathLst>
                <a:path extrusionOk="0" h="1066" w="1234">
                  <a:moveTo>
                    <a:pt x="637" y="0"/>
                  </a:moveTo>
                  <a:cubicBezTo>
                    <a:pt x="74" y="0"/>
                    <a:pt x="1" y="1066"/>
                    <a:pt x="475" y="1066"/>
                  </a:cubicBezTo>
                  <a:cubicBezTo>
                    <a:pt x="517" y="1066"/>
                    <a:pt x="563" y="1057"/>
                    <a:pt x="613" y="1039"/>
                  </a:cubicBezTo>
                  <a:cubicBezTo>
                    <a:pt x="635" y="1028"/>
                    <a:pt x="658" y="1017"/>
                    <a:pt x="681" y="1006"/>
                  </a:cubicBezTo>
                  <a:cubicBezTo>
                    <a:pt x="1053" y="825"/>
                    <a:pt x="1233" y="35"/>
                    <a:pt x="669" y="1"/>
                  </a:cubicBezTo>
                  <a:cubicBezTo>
                    <a:pt x="658" y="0"/>
                    <a:pt x="648" y="0"/>
                    <a:pt x="63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8"/>
            <p:cNvSpPr/>
            <p:nvPr/>
          </p:nvSpPr>
          <p:spPr>
            <a:xfrm>
              <a:off x="4157383" y="474884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7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8"/>
            <p:cNvSpPr/>
            <p:nvPr/>
          </p:nvSpPr>
          <p:spPr>
            <a:xfrm>
              <a:off x="3838207" y="-9715"/>
              <a:ext cx="40875" cy="38267"/>
            </a:xfrm>
            <a:custGeom>
              <a:rect b="b" l="l" r="r" t="t"/>
              <a:pathLst>
                <a:path extrusionOk="0" h="1115" w="1191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701" y="1114"/>
                  </a:cubicBezTo>
                  <a:cubicBezTo>
                    <a:pt x="780" y="1114"/>
                    <a:pt x="862" y="1078"/>
                    <a:pt x="940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8"/>
            <p:cNvSpPr/>
            <p:nvPr/>
          </p:nvSpPr>
          <p:spPr>
            <a:xfrm>
              <a:off x="4178489" y="290929"/>
              <a:ext cx="40189" cy="29927"/>
            </a:xfrm>
            <a:custGeom>
              <a:rect b="b" l="l" r="r" t="t"/>
              <a:pathLst>
                <a:path extrusionOk="0" h="872" w="1171">
                  <a:moveTo>
                    <a:pt x="521" y="1"/>
                  </a:moveTo>
                  <a:cubicBezTo>
                    <a:pt x="243" y="1"/>
                    <a:pt x="1" y="145"/>
                    <a:pt x="109" y="447"/>
                  </a:cubicBezTo>
                  <a:cubicBezTo>
                    <a:pt x="120" y="470"/>
                    <a:pt x="131" y="492"/>
                    <a:pt x="142" y="515"/>
                  </a:cubicBezTo>
                  <a:cubicBezTo>
                    <a:pt x="241" y="723"/>
                    <a:pt x="518" y="872"/>
                    <a:pt x="757" y="872"/>
                  </a:cubicBezTo>
                  <a:cubicBezTo>
                    <a:pt x="958" y="872"/>
                    <a:pt x="1131" y="767"/>
                    <a:pt x="1147" y="504"/>
                  </a:cubicBezTo>
                  <a:cubicBezTo>
                    <a:pt x="1170" y="174"/>
                    <a:pt x="825" y="1"/>
                    <a:pt x="5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8"/>
            <p:cNvSpPr/>
            <p:nvPr/>
          </p:nvSpPr>
          <p:spPr>
            <a:xfrm>
              <a:off x="3975384" y="237389"/>
              <a:ext cx="40463" cy="29687"/>
            </a:xfrm>
            <a:custGeom>
              <a:rect b="b" l="l" r="r" t="t"/>
              <a:pathLst>
                <a:path extrusionOk="0" h="865" w="1179">
                  <a:moveTo>
                    <a:pt x="406" y="0"/>
                  </a:moveTo>
                  <a:cubicBezTo>
                    <a:pt x="197" y="0"/>
                    <a:pt x="17" y="106"/>
                    <a:pt x="12" y="371"/>
                  </a:cubicBezTo>
                  <a:cubicBezTo>
                    <a:pt x="1" y="701"/>
                    <a:pt x="331" y="865"/>
                    <a:pt x="628" y="865"/>
                  </a:cubicBezTo>
                  <a:cubicBezTo>
                    <a:pt x="920" y="865"/>
                    <a:pt x="1179" y="707"/>
                    <a:pt x="1050" y="394"/>
                  </a:cubicBezTo>
                  <a:cubicBezTo>
                    <a:pt x="1039" y="371"/>
                    <a:pt x="1028" y="348"/>
                    <a:pt x="1016" y="326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8"/>
            <p:cNvSpPr/>
            <p:nvPr/>
          </p:nvSpPr>
          <p:spPr>
            <a:xfrm>
              <a:off x="3988185" y="281868"/>
              <a:ext cx="412" cy="2334"/>
            </a:xfrm>
            <a:custGeom>
              <a:rect b="b" l="l" r="r" t="t"/>
              <a:pathLst>
                <a:path extrusionOk="0" h="68" w="12">
                  <a:moveTo>
                    <a:pt x="0" y="0"/>
                  </a:moveTo>
                  <a:cubicBezTo>
                    <a:pt x="0" y="12"/>
                    <a:pt x="3" y="23"/>
                    <a:pt x="6" y="34"/>
                  </a:cubicBezTo>
                  <a:lnTo>
                    <a:pt x="6" y="34"/>
                  </a:lnTo>
                  <a:lnTo>
                    <a:pt x="0" y="0"/>
                  </a:lnTo>
                  <a:close/>
                  <a:moveTo>
                    <a:pt x="6" y="34"/>
                  </a:moveTo>
                  <a:lnTo>
                    <a:pt x="12" y="68"/>
                  </a:lnTo>
                  <a:cubicBezTo>
                    <a:pt x="12" y="57"/>
                    <a:pt x="9" y="45"/>
                    <a:pt x="6" y="34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8"/>
            <p:cNvSpPr/>
            <p:nvPr/>
          </p:nvSpPr>
          <p:spPr>
            <a:xfrm>
              <a:off x="4002702" y="66098"/>
              <a:ext cx="38953" cy="32604"/>
            </a:xfrm>
            <a:custGeom>
              <a:rect b="b" l="l" r="r" t="t"/>
              <a:pathLst>
                <a:path extrusionOk="0" h="950" w="1135">
                  <a:moveTo>
                    <a:pt x="352" y="1"/>
                  </a:moveTo>
                  <a:cubicBezTo>
                    <a:pt x="158" y="1"/>
                    <a:pt x="1" y="103"/>
                    <a:pt x="17" y="352"/>
                  </a:cubicBezTo>
                  <a:cubicBezTo>
                    <a:pt x="17" y="374"/>
                    <a:pt x="17" y="397"/>
                    <a:pt x="29" y="420"/>
                  </a:cubicBezTo>
                  <a:cubicBezTo>
                    <a:pt x="73" y="691"/>
                    <a:pt x="394" y="949"/>
                    <a:pt x="663" y="949"/>
                  </a:cubicBezTo>
                  <a:cubicBezTo>
                    <a:pt x="807" y="949"/>
                    <a:pt x="936" y="875"/>
                    <a:pt x="999" y="690"/>
                  </a:cubicBezTo>
                  <a:cubicBezTo>
                    <a:pt x="1135" y="305"/>
                    <a:pt x="688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8"/>
            <p:cNvSpPr/>
            <p:nvPr/>
          </p:nvSpPr>
          <p:spPr>
            <a:xfrm>
              <a:off x="3720626" y="-100628"/>
              <a:ext cx="40841" cy="29241"/>
            </a:xfrm>
            <a:custGeom>
              <a:rect b="b" l="l" r="r" t="t"/>
              <a:pathLst>
                <a:path extrusionOk="0" h="852" w="1190">
                  <a:moveTo>
                    <a:pt x="582" y="0"/>
                  </a:moveTo>
                  <a:cubicBezTo>
                    <a:pt x="278" y="0"/>
                    <a:pt x="0" y="167"/>
                    <a:pt x="146" y="482"/>
                  </a:cubicBezTo>
                  <a:cubicBezTo>
                    <a:pt x="157" y="504"/>
                    <a:pt x="168" y="527"/>
                    <a:pt x="179" y="549"/>
                  </a:cubicBezTo>
                  <a:cubicBezTo>
                    <a:pt x="288" y="732"/>
                    <a:pt x="547" y="851"/>
                    <a:pt x="774" y="851"/>
                  </a:cubicBezTo>
                  <a:cubicBezTo>
                    <a:pt x="997" y="851"/>
                    <a:pt x="1189" y="738"/>
                    <a:pt x="1184" y="459"/>
                  </a:cubicBezTo>
                  <a:cubicBezTo>
                    <a:pt x="1178" y="148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8"/>
            <p:cNvSpPr/>
            <p:nvPr/>
          </p:nvSpPr>
          <p:spPr>
            <a:xfrm>
              <a:off x="3977305" y="166930"/>
              <a:ext cx="38576" cy="32810"/>
            </a:xfrm>
            <a:custGeom>
              <a:rect b="b" l="l" r="r" t="t"/>
              <a:pathLst>
                <a:path extrusionOk="0" h="956" w="1124">
                  <a:moveTo>
                    <a:pt x="336" y="0"/>
                  </a:moveTo>
                  <a:cubicBezTo>
                    <a:pt x="150" y="0"/>
                    <a:pt x="0" y="98"/>
                    <a:pt x="13" y="336"/>
                  </a:cubicBezTo>
                  <a:lnTo>
                    <a:pt x="13" y="404"/>
                  </a:lnTo>
                  <a:cubicBezTo>
                    <a:pt x="50" y="687"/>
                    <a:pt x="373" y="956"/>
                    <a:pt x="643" y="956"/>
                  </a:cubicBezTo>
                  <a:cubicBezTo>
                    <a:pt x="782" y="956"/>
                    <a:pt x="907" y="885"/>
                    <a:pt x="972" y="709"/>
                  </a:cubicBezTo>
                  <a:cubicBezTo>
                    <a:pt x="1124" y="317"/>
                    <a:pt x="671" y="0"/>
                    <a:pt x="33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8"/>
            <p:cNvSpPr/>
            <p:nvPr/>
          </p:nvSpPr>
          <p:spPr>
            <a:xfrm>
              <a:off x="3755255" y="147437"/>
              <a:ext cx="39331" cy="32501"/>
            </a:xfrm>
            <a:custGeom>
              <a:rect b="b" l="l" r="r" t="t"/>
              <a:pathLst>
                <a:path extrusionOk="0" h="947" w="1146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8"/>
            <p:cNvSpPr/>
            <p:nvPr/>
          </p:nvSpPr>
          <p:spPr>
            <a:xfrm>
              <a:off x="4126323" y="401508"/>
              <a:ext cx="43140" cy="36963"/>
            </a:xfrm>
            <a:custGeom>
              <a:rect b="b" l="l" r="r" t="t"/>
              <a:pathLst>
                <a:path extrusionOk="0" h="1077" w="1257">
                  <a:moveTo>
                    <a:pt x="667" y="0"/>
                  </a:moveTo>
                  <a:cubicBezTo>
                    <a:pt x="87" y="0"/>
                    <a:pt x="1" y="1077"/>
                    <a:pt x="484" y="1077"/>
                  </a:cubicBezTo>
                  <a:cubicBezTo>
                    <a:pt x="527" y="1077"/>
                    <a:pt x="573" y="1068"/>
                    <a:pt x="624" y="1050"/>
                  </a:cubicBezTo>
                  <a:cubicBezTo>
                    <a:pt x="647" y="1039"/>
                    <a:pt x="669" y="1028"/>
                    <a:pt x="692" y="1017"/>
                  </a:cubicBezTo>
                  <a:cubicBezTo>
                    <a:pt x="1064" y="836"/>
                    <a:pt x="1256" y="46"/>
                    <a:pt x="692" y="1"/>
                  </a:cubicBezTo>
                  <a:cubicBezTo>
                    <a:pt x="684" y="1"/>
                    <a:pt x="675" y="0"/>
                    <a:pt x="66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8"/>
            <p:cNvSpPr/>
            <p:nvPr/>
          </p:nvSpPr>
          <p:spPr>
            <a:xfrm>
              <a:off x="3829970" y="-69088"/>
              <a:ext cx="40498" cy="29515"/>
            </a:xfrm>
            <a:custGeom>
              <a:rect b="b" l="l" r="r" t="t"/>
              <a:pathLst>
                <a:path extrusionOk="0" h="860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31" y="859"/>
                    <a:pt x="627" y="859"/>
                  </a:cubicBezTo>
                  <a:cubicBezTo>
                    <a:pt x="920" y="859"/>
                    <a:pt x="1179" y="701"/>
                    <a:pt x="1044" y="386"/>
                  </a:cubicBezTo>
                  <a:cubicBezTo>
                    <a:pt x="1044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8"/>
            <p:cNvSpPr/>
            <p:nvPr/>
          </p:nvSpPr>
          <p:spPr>
            <a:xfrm>
              <a:off x="4087198" y="122761"/>
              <a:ext cx="41321" cy="37855"/>
            </a:xfrm>
            <a:custGeom>
              <a:rect b="b" l="l" r="r" t="t"/>
              <a:pathLst>
                <a:path extrusionOk="0" h="1103" w="1204">
                  <a:moveTo>
                    <a:pt x="445" y="0"/>
                  </a:moveTo>
                  <a:cubicBezTo>
                    <a:pt x="351" y="0"/>
                    <a:pt x="259" y="49"/>
                    <a:pt x="185" y="168"/>
                  </a:cubicBezTo>
                  <a:cubicBezTo>
                    <a:pt x="173" y="179"/>
                    <a:pt x="162" y="202"/>
                    <a:pt x="151" y="224"/>
                  </a:cubicBezTo>
                  <a:cubicBezTo>
                    <a:pt x="1" y="543"/>
                    <a:pt x="216" y="1102"/>
                    <a:pt x="559" y="1102"/>
                  </a:cubicBezTo>
                  <a:cubicBezTo>
                    <a:pt x="629" y="1102"/>
                    <a:pt x="704" y="1079"/>
                    <a:pt x="783" y="1025"/>
                  </a:cubicBezTo>
                  <a:cubicBezTo>
                    <a:pt x="1204" y="730"/>
                    <a:pt x="807" y="0"/>
                    <a:pt x="4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8"/>
            <p:cNvSpPr/>
            <p:nvPr/>
          </p:nvSpPr>
          <p:spPr>
            <a:xfrm>
              <a:off x="3958773" y="313854"/>
              <a:ext cx="40875" cy="29481"/>
            </a:xfrm>
            <a:custGeom>
              <a:rect b="b" l="l" r="r" t="t"/>
              <a:pathLst>
                <a:path extrusionOk="0" h="859" w="1191">
                  <a:moveTo>
                    <a:pt x="583" y="0"/>
                  </a:moveTo>
                  <a:cubicBezTo>
                    <a:pt x="278" y="0"/>
                    <a:pt x="1" y="170"/>
                    <a:pt x="146" y="490"/>
                  </a:cubicBezTo>
                  <a:cubicBezTo>
                    <a:pt x="158" y="513"/>
                    <a:pt x="169" y="535"/>
                    <a:pt x="180" y="546"/>
                  </a:cubicBezTo>
                  <a:cubicBezTo>
                    <a:pt x="289" y="736"/>
                    <a:pt x="550" y="858"/>
                    <a:pt x="779" y="858"/>
                  </a:cubicBezTo>
                  <a:cubicBezTo>
                    <a:pt x="1000" y="858"/>
                    <a:pt x="1190" y="745"/>
                    <a:pt x="1184" y="468"/>
                  </a:cubicBezTo>
                  <a:cubicBezTo>
                    <a:pt x="1179" y="150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8"/>
            <p:cNvSpPr/>
            <p:nvPr/>
          </p:nvSpPr>
          <p:spPr>
            <a:xfrm>
              <a:off x="4074294" y="219509"/>
              <a:ext cx="42763" cy="28863"/>
            </a:xfrm>
            <a:custGeom>
              <a:rect b="b" l="l" r="r" t="t"/>
              <a:pathLst>
                <a:path extrusionOk="0" h="841" w="1246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0" y="715"/>
                    <a:pt x="332" y="840"/>
                    <a:pt x="596" y="840"/>
                  </a:cubicBezTo>
                  <a:cubicBezTo>
                    <a:pt x="927" y="840"/>
                    <a:pt x="1245" y="643"/>
                    <a:pt x="1057" y="316"/>
                  </a:cubicBezTo>
                  <a:cubicBezTo>
                    <a:pt x="1046" y="294"/>
                    <a:pt x="1034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8"/>
            <p:cNvSpPr/>
            <p:nvPr/>
          </p:nvSpPr>
          <p:spPr>
            <a:xfrm>
              <a:off x="3796096" y="150937"/>
              <a:ext cx="50828" cy="34595"/>
            </a:xfrm>
            <a:custGeom>
              <a:rect b="b" l="l" r="r" t="t"/>
              <a:pathLst>
                <a:path extrusionOk="0" h="1008" w="1481">
                  <a:moveTo>
                    <a:pt x="904" y="0"/>
                  </a:moveTo>
                  <a:cubicBezTo>
                    <a:pt x="893" y="0"/>
                    <a:pt x="881" y="0"/>
                    <a:pt x="869" y="1"/>
                  </a:cubicBezTo>
                  <a:lnTo>
                    <a:pt x="801" y="1"/>
                  </a:lnTo>
                  <a:cubicBezTo>
                    <a:pt x="384" y="80"/>
                    <a:pt x="0" y="791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8"/>
            <p:cNvSpPr/>
            <p:nvPr/>
          </p:nvSpPr>
          <p:spPr>
            <a:xfrm>
              <a:off x="4018592" y="135390"/>
              <a:ext cx="40292" cy="29515"/>
            </a:xfrm>
            <a:custGeom>
              <a:rect b="b" l="l" r="r" t="t"/>
              <a:pathLst>
                <a:path extrusionOk="0" h="860" w="1174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698"/>
                    <a:pt x="327" y="859"/>
                    <a:pt x="622" y="859"/>
                  </a:cubicBezTo>
                  <a:cubicBezTo>
                    <a:pt x="914" y="859"/>
                    <a:pt x="1173" y="701"/>
                    <a:pt x="1044" y="387"/>
                  </a:cubicBezTo>
                  <a:cubicBezTo>
                    <a:pt x="1044" y="375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8"/>
            <p:cNvSpPr/>
            <p:nvPr/>
          </p:nvSpPr>
          <p:spPr>
            <a:xfrm>
              <a:off x="3920849" y="491941"/>
              <a:ext cx="39640" cy="37031"/>
            </a:xfrm>
            <a:custGeom>
              <a:rect b="b" l="l" r="r" t="t"/>
              <a:pathLst>
                <a:path extrusionOk="0" h="1079" w="1155">
                  <a:moveTo>
                    <a:pt x="694" y="1"/>
                  </a:moveTo>
                  <a:cubicBezTo>
                    <a:pt x="645" y="1"/>
                    <a:pt x="589" y="13"/>
                    <a:pt x="529" y="40"/>
                  </a:cubicBezTo>
                  <a:cubicBezTo>
                    <a:pt x="507" y="52"/>
                    <a:pt x="495" y="63"/>
                    <a:pt x="473" y="74"/>
                  </a:cubicBezTo>
                  <a:cubicBezTo>
                    <a:pt x="114" y="287"/>
                    <a:pt x="0" y="1079"/>
                    <a:pt x="551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8"/>
            <p:cNvSpPr/>
            <p:nvPr/>
          </p:nvSpPr>
          <p:spPr>
            <a:xfrm>
              <a:off x="3889858" y="153305"/>
              <a:ext cx="40841" cy="29344"/>
            </a:xfrm>
            <a:custGeom>
              <a:rect b="b" l="l" r="r" t="t"/>
              <a:pathLst>
                <a:path extrusionOk="0" h="855" w="119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8"/>
            <p:cNvSpPr/>
            <p:nvPr/>
          </p:nvSpPr>
          <p:spPr>
            <a:xfrm>
              <a:off x="3932792" y="736162"/>
              <a:ext cx="39331" cy="32741"/>
            </a:xfrm>
            <a:custGeom>
              <a:rect b="b" l="l" r="r" t="t"/>
              <a:pathLst>
                <a:path extrusionOk="0" h="954" w="1146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0" y="645"/>
                    <a:pt x="453" y="954"/>
                    <a:pt x="791" y="954"/>
                  </a:cubicBezTo>
                  <a:cubicBezTo>
                    <a:pt x="988" y="954"/>
                    <a:pt x="1146" y="850"/>
                    <a:pt x="1129" y="598"/>
                  </a:cubicBezTo>
                  <a:cubicBezTo>
                    <a:pt x="1129" y="575"/>
                    <a:pt x="1118" y="553"/>
                    <a:pt x="1118" y="530"/>
                  </a:cubicBezTo>
                  <a:cubicBezTo>
                    <a:pt x="1066" y="258"/>
                    <a:pt x="747" y="0"/>
                    <a:pt x="47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8"/>
            <p:cNvSpPr/>
            <p:nvPr/>
          </p:nvSpPr>
          <p:spPr>
            <a:xfrm>
              <a:off x="4093410" y="213777"/>
              <a:ext cx="41630" cy="37683"/>
            </a:xfrm>
            <a:custGeom>
              <a:rect b="b" l="l" r="r" t="t"/>
              <a:pathLst>
                <a:path extrusionOk="0" h="1098" w="1213">
                  <a:moveTo>
                    <a:pt x="656" y="0"/>
                  </a:moveTo>
                  <a:cubicBezTo>
                    <a:pt x="586" y="0"/>
                    <a:pt x="511" y="24"/>
                    <a:pt x="432" y="77"/>
                  </a:cubicBezTo>
                  <a:cubicBezTo>
                    <a:pt x="1" y="365"/>
                    <a:pt x="400" y="1097"/>
                    <a:pt x="763" y="1097"/>
                  </a:cubicBezTo>
                  <a:cubicBezTo>
                    <a:pt x="856" y="1097"/>
                    <a:pt x="946" y="1049"/>
                    <a:pt x="1019" y="935"/>
                  </a:cubicBezTo>
                  <a:cubicBezTo>
                    <a:pt x="1030" y="912"/>
                    <a:pt x="1042" y="890"/>
                    <a:pt x="1053" y="867"/>
                  </a:cubicBezTo>
                  <a:cubicBezTo>
                    <a:pt x="1212" y="558"/>
                    <a:pt x="998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8"/>
            <p:cNvSpPr/>
            <p:nvPr/>
          </p:nvSpPr>
          <p:spPr>
            <a:xfrm>
              <a:off x="4038841" y="264125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668" y="0"/>
                  </a:moveTo>
                  <a:cubicBezTo>
                    <a:pt x="613" y="0"/>
                    <a:pt x="553" y="14"/>
                    <a:pt x="488" y="43"/>
                  </a:cubicBezTo>
                  <a:cubicBezTo>
                    <a:pt x="0" y="250"/>
                    <a:pt x="292" y="1111"/>
                    <a:pt x="670" y="1111"/>
                  </a:cubicBezTo>
                  <a:cubicBezTo>
                    <a:pt x="747" y="1111"/>
                    <a:pt x="827" y="1075"/>
                    <a:pt x="905" y="991"/>
                  </a:cubicBezTo>
                  <a:cubicBezTo>
                    <a:pt x="916" y="980"/>
                    <a:pt x="939" y="957"/>
                    <a:pt x="950" y="935"/>
                  </a:cubicBezTo>
                  <a:cubicBezTo>
                    <a:pt x="1177" y="649"/>
                    <a:pt x="1050" y="0"/>
                    <a:pt x="66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8"/>
            <p:cNvSpPr/>
            <p:nvPr/>
          </p:nvSpPr>
          <p:spPr>
            <a:xfrm>
              <a:off x="3990107" y="738702"/>
              <a:ext cx="50622" cy="28692"/>
            </a:xfrm>
            <a:custGeom>
              <a:rect b="b" l="l" r="r" t="t"/>
              <a:pathLst>
                <a:path extrusionOk="0" h="836" w="1475">
                  <a:moveTo>
                    <a:pt x="712" y="1"/>
                  </a:moveTo>
                  <a:cubicBezTo>
                    <a:pt x="366" y="1"/>
                    <a:pt x="0" y="221"/>
                    <a:pt x="181" y="591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8"/>
            <p:cNvSpPr/>
            <p:nvPr/>
          </p:nvSpPr>
          <p:spPr>
            <a:xfrm>
              <a:off x="4274757" y="441285"/>
              <a:ext cx="42660" cy="36619"/>
            </a:xfrm>
            <a:custGeom>
              <a:rect b="b" l="l" r="r" t="t"/>
              <a:pathLst>
                <a:path extrusionOk="0" h="1067" w="1243">
                  <a:moveTo>
                    <a:pt x="761" y="1"/>
                  </a:moveTo>
                  <a:cubicBezTo>
                    <a:pt x="719" y="1"/>
                    <a:pt x="672" y="9"/>
                    <a:pt x="621" y="27"/>
                  </a:cubicBezTo>
                  <a:cubicBezTo>
                    <a:pt x="599" y="38"/>
                    <a:pt x="576" y="49"/>
                    <a:pt x="553" y="61"/>
                  </a:cubicBezTo>
                  <a:cubicBezTo>
                    <a:pt x="181" y="241"/>
                    <a:pt x="1" y="1031"/>
                    <a:pt x="565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60" y="1066"/>
                    <a:pt x="1243" y="1"/>
                    <a:pt x="7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8"/>
            <p:cNvSpPr/>
            <p:nvPr/>
          </p:nvSpPr>
          <p:spPr>
            <a:xfrm>
              <a:off x="4058095" y="687565"/>
              <a:ext cx="40292" cy="29721"/>
            </a:xfrm>
            <a:custGeom>
              <a:rect b="b" l="l" r="r" t="t"/>
              <a:pathLst>
                <a:path extrusionOk="0" h="866" w="1174">
                  <a:moveTo>
                    <a:pt x="552" y="1"/>
                  </a:moveTo>
                  <a:cubicBezTo>
                    <a:pt x="260" y="1"/>
                    <a:pt x="1" y="159"/>
                    <a:pt x="130" y="468"/>
                  </a:cubicBezTo>
                  <a:cubicBezTo>
                    <a:pt x="130" y="490"/>
                    <a:pt x="141" y="513"/>
                    <a:pt x="152" y="535"/>
                  </a:cubicBezTo>
                  <a:cubicBezTo>
                    <a:pt x="259" y="732"/>
                    <a:pt x="532" y="865"/>
                    <a:pt x="768" y="865"/>
                  </a:cubicBezTo>
                  <a:cubicBezTo>
                    <a:pt x="980" y="865"/>
                    <a:pt x="1163" y="757"/>
                    <a:pt x="1168" y="490"/>
                  </a:cubicBezTo>
                  <a:cubicBezTo>
                    <a:pt x="1174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8"/>
            <p:cNvSpPr/>
            <p:nvPr/>
          </p:nvSpPr>
          <p:spPr>
            <a:xfrm>
              <a:off x="3907087" y="683858"/>
              <a:ext cx="41218" cy="36825"/>
            </a:xfrm>
            <a:custGeom>
              <a:rect b="b" l="l" r="r" t="t"/>
              <a:pathLst>
                <a:path extrusionOk="0" h="1073" w="1201">
                  <a:moveTo>
                    <a:pt x="629" y="0"/>
                  </a:moveTo>
                  <a:cubicBezTo>
                    <a:pt x="51" y="0"/>
                    <a:pt x="1" y="1072"/>
                    <a:pt x="461" y="1072"/>
                  </a:cubicBezTo>
                  <a:cubicBezTo>
                    <a:pt x="507" y="1072"/>
                    <a:pt x="558" y="1062"/>
                    <a:pt x="614" y="1038"/>
                  </a:cubicBezTo>
                  <a:cubicBezTo>
                    <a:pt x="637" y="1038"/>
                    <a:pt x="659" y="1027"/>
                    <a:pt x="682" y="1016"/>
                  </a:cubicBezTo>
                  <a:cubicBezTo>
                    <a:pt x="1043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8"/>
            <p:cNvSpPr/>
            <p:nvPr/>
          </p:nvSpPr>
          <p:spPr>
            <a:xfrm>
              <a:off x="3955855" y="493005"/>
              <a:ext cx="41012" cy="29241"/>
            </a:xfrm>
            <a:custGeom>
              <a:rect b="b" l="l" r="r" t="t"/>
              <a:pathLst>
                <a:path extrusionOk="0" h="852" w="1195">
                  <a:moveTo>
                    <a:pt x="420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5"/>
                    <a:pt x="321" y="852"/>
                    <a:pt x="608" y="852"/>
                  </a:cubicBezTo>
                  <a:cubicBezTo>
                    <a:pt x="914" y="852"/>
                    <a:pt x="1195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8"/>
            <p:cNvSpPr/>
            <p:nvPr/>
          </p:nvSpPr>
          <p:spPr>
            <a:xfrm>
              <a:off x="3778867" y="-69534"/>
              <a:ext cx="40806" cy="29241"/>
            </a:xfrm>
            <a:custGeom>
              <a:rect b="b" l="l" r="r" t="t"/>
              <a:pathLst>
                <a:path extrusionOk="0" h="852" w="1189">
                  <a:moveTo>
                    <a:pt x="411" y="0"/>
                  </a:moveTo>
                  <a:cubicBezTo>
                    <a:pt x="190" y="0"/>
                    <a:pt x="0" y="111"/>
                    <a:pt x="6" y="388"/>
                  </a:cubicBezTo>
                  <a:cubicBezTo>
                    <a:pt x="11" y="701"/>
                    <a:pt x="324" y="851"/>
                    <a:pt x="611" y="851"/>
                  </a:cubicBezTo>
                  <a:cubicBezTo>
                    <a:pt x="914" y="851"/>
                    <a:pt x="1189" y="684"/>
                    <a:pt x="1044" y="366"/>
                  </a:cubicBezTo>
                  <a:cubicBezTo>
                    <a:pt x="1033" y="343"/>
                    <a:pt x="1021" y="320"/>
                    <a:pt x="1010" y="298"/>
                  </a:cubicBezTo>
                  <a:cubicBezTo>
                    <a:pt x="901" y="120"/>
                    <a:pt x="640" y="0"/>
                    <a:pt x="41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8"/>
            <p:cNvSpPr/>
            <p:nvPr/>
          </p:nvSpPr>
          <p:spPr>
            <a:xfrm>
              <a:off x="4068185" y="361250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629" y="0"/>
                  </a:moveTo>
                  <a:cubicBezTo>
                    <a:pt x="49" y="0"/>
                    <a:pt x="1" y="1081"/>
                    <a:pt x="476" y="1081"/>
                  </a:cubicBezTo>
                  <a:cubicBezTo>
                    <a:pt x="521" y="1081"/>
                    <a:pt x="571" y="1071"/>
                    <a:pt x="626" y="1050"/>
                  </a:cubicBezTo>
                  <a:lnTo>
                    <a:pt x="682" y="1016"/>
                  </a:lnTo>
                  <a:cubicBezTo>
                    <a:pt x="1055" y="813"/>
                    <a:pt x="1201" y="23"/>
                    <a:pt x="637" y="1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8"/>
            <p:cNvSpPr/>
            <p:nvPr/>
          </p:nvSpPr>
          <p:spPr>
            <a:xfrm>
              <a:off x="4233882" y="257947"/>
              <a:ext cx="39640" cy="38027"/>
            </a:xfrm>
            <a:custGeom>
              <a:rect b="b" l="l" r="r" t="t"/>
              <a:pathLst>
                <a:path extrusionOk="0" h="1108" w="1155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22"/>
                    <a:pt x="266" y="133"/>
                    <a:pt x="255" y="156"/>
                  </a:cubicBezTo>
                  <a:cubicBezTo>
                    <a:pt x="1" y="430"/>
                    <a:pt x="85" y="1107"/>
                    <a:pt x="492" y="1107"/>
                  </a:cubicBezTo>
                  <a:cubicBezTo>
                    <a:pt x="537" y="1107"/>
                    <a:pt x="586" y="1099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8"/>
            <p:cNvSpPr/>
            <p:nvPr/>
          </p:nvSpPr>
          <p:spPr>
            <a:xfrm>
              <a:off x="4052672" y="579766"/>
              <a:ext cx="40841" cy="29378"/>
            </a:xfrm>
            <a:custGeom>
              <a:rect b="b" l="l" r="r" t="t"/>
              <a:pathLst>
                <a:path extrusionOk="0" h="856" w="1190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8"/>
                    <a:pt x="318" y="856"/>
                    <a:pt x="603" y="856"/>
                  </a:cubicBezTo>
                  <a:cubicBezTo>
                    <a:pt x="909" y="856"/>
                    <a:pt x="1190" y="686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1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8"/>
            <p:cNvSpPr/>
            <p:nvPr/>
          </p:nvSpPr>
          <p:spPr>
            <a:xfrm>
              <a:off x="4056310" y="644974"/>
              <a:ext cx="50897" cy="28726"/>
            </a:xfrm>
            <a:custGeom>
              <a:rect b="b" l="l" r="r" t="t"/>
              <a:pathLst>
                <a:path extrusionOk="0" h="837" w="1483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6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8"/>
            <p:cNvSpPr/>
            <p:nvPr/>
          </p:nvSpPr>
          <p:spPr>
            <a:xfrm>
              <a:off x="3886289" y="500521"/>
              <a:ext cx="40189" cy="29893"/>
            </a:xfrm>
            <a:custGeom>
              <a:rect b="b" l="l" r="r" t="t"/>
              <a:pathLst>
                <a:path extrusionOk="0" h="871" w="1171">
                  <a:moveTo>
                    <a:pt x="412" y="1"/>
                  </a:moveTo>
                  <a:cubicBezTo>
                    <a:pt x="212" y="1"/>
                    <a:pt x="39" y="103"/>
                    <a:pt x="24" y="355"/>
                  </a:cubicBezTo>
                  <a:cubicBezTo>
                    <a:pt x="1" y="695"/>
                    <a:pt x="343" y="870"/>
                    <a:pt x="645" y="870"/>
                  </a:cubicBezTo>
                  <a:cubicBezTo>
                    <a:pt x="925" y="870"/>
                    <a:pt x="1171" y="720"/>
                    <a:pt x="1062" y="411"/>
                  </a:cubicBezTo>
                  <a:cubicBezTo>
                    <a:pt x="1051" y="400"/>
                    <a:pt x="1040" y="377"/>
                    <a:pt x="1028" y="355"/>
                  </a:cubicBezTo>
                  <a:cubicBezTo>
                    <a:pt x="930" y="146"/>
                    <a:pt x="651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8"/>
            <p:cNvSpPr/>
            <p:nvPr/>
          </p:nvSpPr>
          <p:spPr>
            <a:xfrm>
              <a:off x="3797846" y="477664"/>
              <a:ext cx="38953" cy="32844"/>
            </a:xfrm>
            <a:custGeom>
              <a:rect b="b" l="l" r="r" t="t"/>
              <a:pathLst>
                <a:path extrusionOk="0" h="957" w="1135">
                  <a:moveTo>
                    <a:pt x="488" y="1"/>
                  </a:moveTo>
                  <a:cubicBezTo>
                    <a:pt x="348" y="1"/>
                    <a:pt x="222" y="73"/>
                    <a:pt x="152" y="253"/>
                  </a:cubicBezTo>
                  <a:cubicBezTo>
                    <a:pt x="0" y="637"/>
                    <a:pt x="457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8"/>
            <p:cNvSpPr/>
            <p:nvPr/>
          </p:nvSpPr>
          <p:spPr>
            <a:xfrm>
              <a:off x="3751411" y="410808"/>
              <a:ext cx="41218" cy="37134"/>
            </a:xfrm>
            <a:custGeom>
              <a:rect b="b" l="l" r="r" t="t"/>
              <a:pathLst>
                <a:path extrusionOk="0" h="1082" w="1201">
                  <a:moveTo>
                    <a:pt x="628" y="1"/>
                  </a:moveTo>
                  <a:cubicBezTo>
                    <a:pt x="49" y="1"/>
                    <a:pt x="0" y="1082"/>
                    <a:pt x="467" y="1082"/>
                  </a:cubicBezTo>
                  <a:cubicBezTo>
                    <a:pt x="511" y="1082"/>
                    <a:pt x="560" y="1072"/>
                    <a:pt x="614" y="1050"/>
                  </a:cubicBezTo>
                  <a:cubicBezTo>
                    <a:pt x="637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7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8"/>
            <p:cNvSpPr/>
            <p:nvPr/>
          </p:nvSpPr>
          <p:spPr>
            <a:xfrm>
              <a:off x="3822625" y="406141"/>
              <a:ext cx="38953" cy="32741"/>
            </a:xfrm>
            <a:custGeom>
              <a:rect b="b" l="l" r="r" t="t"/>
              <a:pathLst>
                <a:path extrusionOk="0" h="954" w="1135">
                  <a:moveTo>
                    <a:pt x="352" y="0"/>
                  </a:moveTo>
                  <a:cubicBezTo>
                    <a:pt x="158" y="0"/>
                    <a:pt x="1" y="103"/>
                    <a:pt x="17" y="351"/>
                  </a:cubicBezTo>
                  <a:cubicBezTo>
                    <a:pt x="17" y="374"/>
                    <a:pt x="17" y="396"/>
                    <a:pt x="28" y="419"/>
                  </a:cubicBezTo>
                  <a:cubicBezTo>
                    <a:pt x="73" y="691"/>
                    <a:pt x="395" y="954"/>
                    <a:pt x="664" y="954"/>
                  </a:cubicBezTo>
                  <a:cubicBezTo>
                    <a:pt x="807" y="954"/>
                    <a:pt x="936" y="879"/>
                    <a:pt x="999" y="690"/>
                  </a:cubicBezTo>
                  <a:cubicBezTo>
                    <a:pt x="1135" y="304"/>
                    <a:pt x="687" y="0"/>
                    <a:pt x="3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8"/>
            <p:cNvSpPr/>
            <p:nvPr/>
          </p:nvSpPr>
          <p:spPr>
            <a:xfrm>
              <a:off x="4199184" y="585326"/>
              <a:ext cx="41630" cy="37683"/>
            </a:xfrm>
            <a:custGeom>
              <a:rect b="b" l="l" r="r" t="t"/>
              <a:pathLst>
                <a:path extrusionOk="0" h="1098" w="1213">
                  <a:moveTo>
                    <a:pt x="450" y="1"/>
                  </a:moveTo>
                  <a:cubicBezTo>
                    <a:pt x="357" y="1"/>
                    <a:pt x="267" y="48"/>
                    <a:pt x="194" y="163"/>
                  </a:cubicBezTo>
                  <a:cubicBezTo>
                    <a:pt x="183" y="186"/>
                    <a:pt x="171" y="208"/>
                    <a:pt x="160" y="231"/>
                  </a:cubicBezTo>
                  <a:cubicBezTo>
                    <a:pt x="1" y="540"/>
                    <a:pt x="215" y="1098"/>
                    <a:pt x="557" y="1098"/>
                  </a:cubicBezTo>
                  <a:cubicBezTo>
                    <a:pt x="627" y="1098"/>
                    <a:pt x="702" y="1074"/>
                    <a:pt x="781" y="1021"/>
                  </a:cubicBezTo>
                  <a:cubicBezTo>
                    <a:pt x="1212" y="733"/>
                    <a:pt x="813" y="1"/>
                    <a:pt x="45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8"/>
            <p:cNvSpPr/>
            <p:nvPr/>
          </p:nvSpPr>
          <p:spPr>
            <a:xfrm>
              <a:off x="4028408" y="629804"/>
              <a:ext cx="40429" cy="38130"/>
            </a:xfrm>
            <a:custGeom>
              <a:rect b="b" l="l" r="r" t="t"/>
              <a:pathLst>
                <a:path extrusionOk="0" h="1111" w="1178">
                  <a:moveTo>
                    <a:pt x="508" y="0"/>
                  </a:moveTo>
                  <a:cubicBezTo>
                    <a:pt x="431" y="0"/>
                    <a:pt x="351" y="36"/>
                    <a:pt x="273" y="120"/>
                  </a:cubicBezTo>
                  <a:cubicBezTo>
                    <a:pt x="250" y="131"/>
                    <a:pt x="239" y="153"/>
                    <a:pt x="227" y="176"/>
                  </a:cubicBezTo>
                  <a:cubicBezTo>
                    <a:pt x="1" y="462"/>
                    <a:pt x="127" y="1111"/>
                    <a:pt x="510" y="1111"/>
                  </a:cubicBezTo>
                  <a:cubicBezTo>
                    <a:pt x="565" y="1111"/>
                    <a:pt x="625" y="1097"/>
                    <a:pt x="690" y="1067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8"/>
            <p:cNvSpPr/>
            <p:nvPr/>
          </p:nvSpPr>
          <p:spPr>
            <a:xfrm>
              <a:off x="3865971" y="384554"/>
              <a:ext cx="40154" cy="30099"/>
            </a:xfrm>
            <a:custGeom>
              <a:rect b="b" l="l" r="r" t="t"/>
              <a:pathLst>
                <a:path extrusionOk="0" h="877" w="1170">
                  <a:moveTo>
                    <a:pt x="521" y="0"/>
                  </a:moveTo>
                  <a:cubicBezTo>
                    <a:pt x="243" y="0"/>
                    <a:pt x="0" y="148"/>
                    <a:pt x="108" y="450"/>
                  </a:cubicBezTo>
                  <a:cubicBezTo>
                    <a:pt x="120" y="473"/>
                    <a:pt x="131" y="495"/>
                    <a:pt x="142" y="518"/>
                  </a:cubicBezTo>
                  <a:cubicBezTo>
                    <a:pt x="241" y="727"/>
                    <a:pt x="521" y="876"/>
                    <a:pt x="761" y="876"/>
                  </a:cubicBezTo>
                  <a:cubicBezTo>
                    <a:pt x="960" y="876"/>
                    <a:pt x="1131" y="774"/>
                    <a:pt x="1146" y="518"/>
                  </a:cubicBezTo>
                  <a:cubicBezTo>
                    <a:pt x="1170" y="176"/>
                    <a:pt x="825" y="0"/>
                    <a:pt x="52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8"/>
            <p:cNvSpPr/>
            <p:nvPr/>
          </p:nvSpPr>
          <p:spPr>
            <a:xfrm>
              <a:off x="4094851" y="640478"/>
              <a:ext cx="40909" cy="37134"/>
            </a:xfrm>
            <a:custGeom>
              <a:rect b="b" l="l" r="r" t="t"/>
              <a:pathLst>
                <a:path extrusionOk="0" h="1082" w="1192">
                  <a:moveTo>
                    <a:pt x="619" y="0"/>
                  </a:moveTo>
                  <a:cubicBezTo>
                    <a:pt x="39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45" y="813"/>
                    <a:pt x="1192" y="12"/>
                    <a:pt x="627" y="0"/>
                  </a:cubicBezTo>
                  <a:cubicBezTo>
                    <a:pt x="625" y="0"/>
                    <a:pt x="622" y="0"/>
                    <a:pt x="61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8"/>
            <p:cNvSpPr/>
            <p:nvPr/>
          </p:nvSpPr>
          <p:spPr>
            <a:xfrm>
              <a:off x="4003732" y="667385"/>
              <a:ext cx="39605" cy="37031"/>
            </a:xfrm>
            <a:custGeom>
              <a:rect b="b" l="l" r="r" t="t"/>
              <a:pathLst>
                <a:path extrusionOk="0" h="1079" w="1154">
                  <a:moveTo>
                    <a:pt x="702" y="0"/>
                  </a:moveTo>
                  <a:cubicBezTo>
                    <a:pt x="654" y="0"/>
                    <a:pt x="600" y="13"/>
                    <a:pt x="540" y="40"/>
                  </a:cubicBezTo>
                  <a:cubicBezTo>
                    <a:pt x="518" y="51"/>
                    <a:pt x="495" y="63"/>
                    <a:pt x="473" y="74"/>
                  </a:cubicBezTo>
                  <a:cubicBezTo>
                    <a:pt x="114" y="287"/>
                    <a:pt x="0" y="1078"/>
                    <a:pt x="551" y="1078"/>
                  </a:cubicBezTo>
                  <a:cubicBezTo>
                    <a:pt x="555" y="1078"/>
                    <a:pt x="559" y="1078"/>
                    <a:pt x="563" y="1078"/>
                  </a:cubicBezTo>
                  <a:cubicBezTo>
                    <a:pt x="1143" y="1068"/>
                    <a:pt x="1154" y="0"/>
                    <a:pt x="70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8"/>
            <p:cNvSpPr/>
            <p:nvPr/>
          </p:nvSpPr>
          <p:spPr>
            <a:xfrm>
              <a:off x="4121003" y="131684"/>
              <a:ext cx="41630" cy="37134"/>
            </a:xfrm>
            <a:custGeom>
              <a:rect b="b" l="l" r="r" t="t"/>
              <a:pathLst>
                <a:path extrusionOk="0" h="1082" w="1213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59" y="269"/>
                    <a:pt x="1" y="1059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8"/>
            <p:cNvSpPr/>
            <p:nvPr/>
          </p:nvSpPr>
          <p:spPr>
            <a:xfrm>
              <a:off x="4035821" y="323670"/>
              <a:ext cx="1201" cy="2368"/>
            </a:xfrm>
            <a:custGeom>
              <a:rect b="b" l="l" r="r" t="t"/>
              <a:pathLst>
                <a:path extrusionOk="0" h="69" w="35">
                  <a:moveTo>
                    <a:pt x="0" y="1"/>
                  </a:moveTo>
                  <a:cubicBezTo>
                    <a:pt x="11" y="24"/>
                    <a:pt x="23" y="46"/>
                    <a:pt x="34" y="69"/>
                  </a:cubicBezTo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8"/>
            <p:cNvSpPr/>
            <p:nvPr/>
          </p:nvSpPr>
          <p:spPr>
            <a:xfrm>
              <a:off x="3705285" y="-16990"/>
              <a:ext cx="40704" cy="29481"/>
            </a:xfrm>
            <a:custGeom>
              <a:rect b="b" l="l" r="r" t="t"/>
              <a:pathLst>
                <a:path extrusionOk="0" h="859" w="1186">
                  <a:moveTo>
                    <a:pt x="413" y="1"/>
                  </a:moveTo>
                  <a:cubicBezTo>
                    <a:pt x="198" y="1"/>
                    <a:pt x="11" y="110"/>
                    <a:pt x="6" y="381"/>
                  </a:cubicBezTo>
                  <a:cubicBezTo>
                    <a:pt x="0" y="701"/>
                    <a:pt x="324" y="859"/>
                    <a:pt x="620" y="859"/>
                  </a:cubicBezTo>
                  <a:cubicBezTo>
                    <a:pt x="917" y="859"/>
                    <a:pt x="1186" y="698"/>
                    <a:pt x="1055" y="381"/>
                  </a:cubicBezTo>
                  <a:cubicBezTo>
                    <a:pt x="1044" y="358"/>
                    <a:pt x="1033" y="347"/>
                    <a:pt x="1021" y="324"/>
                  </a:cubicBezTo>
                  <a:cubicBezTo>
                    <a:pt x="916" y="130"/>
                    <a:pt x="647" y="1"/>
                    <a:pt x="41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8"/>
            <p:cNvSpPr/>
            <p:nvPr/>
          </p:nvSpPr>
          <p:spPr>
            <a:xfrm>
              <a:off x="4089154" y="552035"/>
              <a:ext cx="43346" cy="28383"/>
            </a:xfrm>
            <a:custGeom>
              <a:rect b="b" l="l" r="r" t="t"/>
              <a:pathLst>
                <a:path extrusionOk="0" h="827" w="1263">
                  <a:moveTo>
                    <a:pt x="481" y="0"/>
                  </a:moveTo>
                  <a:cubicBezTo>
                    <a:pt x="228" y="0"/>
                    <a:pt x="0" y="130"/>
                    <a:pt x="37" y="433"/>
                  </a:cubicBezTo>
                  <a:cubicBezTo>
                    <a:pt x="72" y="708"/>
                    <a:pt x="335" y="827"/>
                    <a:pt x="594" y="827"/>
                  </a:cubicBezTo>
                  <a:cubicBezTo>
                    <a:pt x="932" y="827"/>
                    <a:pt x="1262" y="624"/>
                    <a:pt x="1064" y="298"/>
                  </a:cubicBezTo>
                  <a:cubicBezTo>
                    <a:pt x="1053" y="275"/>
                    <a:pt x="1042" y="264"/>
                    <a:pt x="1030" y="242"/>
                  </a:cubicBezTo>
                  <a:cubicBezTo>
                    <a:pt x="918" y="89"/>
                    <a:pt x="691" y="0"/>
                    <a:pt x="48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8"/>
            <p:cNvSpPr/>
            <p:nvPr/>
          </p:nvSpPr>
          <p:spPr>
            <a:xfrm>
              <a:off x="4201964" y="520735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414" y="0"/>
                  </a:moveTo>
                  <a:cubicBezTo>
                    <a:pt x="205" y="0"/>
                    <a:pt x="22" y="108"/>
                    <a:pt x="11" y="375"/>
                  </a:cubicBezTo>
                  <a:cubicBezTo>
                    <a:pt x="0" y="698"/>
                    <a:pt x="325" y="859"/>
                    <a:pt x="619" y="859"/>
                  </a:cubicBezTo>
                  <a:cubicBezTo>
                    <a:pt x="911" y="859"/>
                    <a:pt x="1173" y="701"/>
                    <a:pt x="1050" y="386"/>
                  </a:cubicBezTo>
                  <a:cubicBezTo>
                    <a:pt x="1038" y="375"/>
                    <a:pt x="1027" y="352"/>
                    <a:pt x="1016" y="330"/>
                  </a:cubicBezTo>
                  <a:cubicBezTo>
                    <a:pt x="915" y="134"/>
                    <a:pt x="648" y="0"/>
                    <a:pt x="41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8"/>
            <p:cNvSpPr/>
            <p:nvPr/>
          </p:nvSpPr>
          <p:spPr>
            <a:xfrm>
              <a:off x="3920403" y="87823"/>
              <a:ext cx="1201" cy="2368"/>
            </a:xfrm>
            <a:custGeom>
              <a:rect b="b" l="l" r="r" t="t"/>
              <a:pathLst>
                <a:path extrusionOk="0" h="69" w="35">
                  <a:moveTo>
                    <a:pt x="34" y="69"/>
                  </a:moveTo>
                  <a:cubicBezTo>
                    <a:pt x="23" y="46"/>
                    <a:pt x="12" y="23"/>
                    <a:pt x="1" y="1"/>
                  </a:cubicBezTo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8"/>
            <p:cNvSpPr/>
            <p:nvPr/>
          </p:nvSpPr>
          <p:spPr>
            <a:xfrm>
              <a:off x="4098901" y="373880"/>
              <a:ext cx="42934" cy="28863"/>
            </a:xfrm>
            <a:custGeom>
              <a:rect b="b" l="l" r="r" t="t"/>
              <a:pathLst>
                <a:path extrusionOk="0" h="841" w="1251">
                  <a:moveTo>
                    <a:pt x="653" y="0"/>
                  </a:moveTo>
                  <a:cubicBezTo>
                    <a:pt x="321" y="0"/>
                    <a:pt x="0" y="198"/>
                    <a:pt x="182" y="524"/>
                  </a:cubicBezTo>
                  <a:cubicBezTo>
                    <a:pt x="193" y="547"/>
                    <a:pt x="205" y="569"/>
                    <a:pt x="216" y="580"/>
                  </a:cubicBezTo>
                  <a:cubicBezTo>
                    <a:pt x="332" y="743"/>
                    <a:pt x="569" y="840"/>
                    <a:pt x="785" y="840"/>
                  </a:cubicBezTo>
                  <a:cubicBezTo>
                    <a:pt x="1032" y="840"/>
                    <a:pt x="1250" y="713"/>
                    <a:pt x="1220" y="411"/>
                  </a:cubicBezTo>
                  <a:cubicBezTo>
                    <a:pt x="1190" y="126"/>
                    <a:pt x="918" y="0"/>
                    <a:pt x="65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8"/>
            <p:cNvSpPr/>
            <p:nvPr/>
          </p:nvSpPr>
          <p:spPr>
            <a:xfrm>
              <a:off x="4267344" y="767427"/>
              <a:ext cx="50965" cy="28829"/>
            </a:xfrm>
            <a:custGeom>
              <a:rect b="b" l="l" r="r" t="t"/>
              <a:pathLst>
                <a:path extrusionOk="0" h="840" w="1485">
                  <a:moveTo>
                    <a:pt x="726" y="1"/>
                  </a:moveTo>
                  <a:cubicBezTo>
                    <a:pt x="379" y="1"/>
                    <a:pt x="0" y="227"/>
                    <a:pt x="183" y="601"/>
                  </a:cubicBezTo>
                  <a:cubicBezTo>
                    <a:pt x="266" y="771"/>
                    <a:pt x="429" y="840"/>
                    <a:pt x="602" y="840"/>
                  </a:cubicBezTo>
                  <a:cubicBezTo>
                    <a:pt x="1012" y="840"/>
                    <a:pt x="1484" y="455"/>
                    <a:pt x="1119" y="138"/>
                  </a:cubicBezTo>
                  <a:cubicBezTo>
                    <a:pt x="1108" y="127"/>
                    <a:pt x="1085" y="115"/>
                    <a:pt x="1063" y="93"/>
                  </a:cubicBezTo>
                  <a:cubicBezTo>
                    <a:pt x="973" y="30"/>
                    <a:pt x="852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8"/>
            <p:cNvSpPr/>
            <p:nvPr/>
          </p:nvSpPr>
          <p:spPr>
            <a:xfrm>
              <a:off x="4201312" y="316463"/>
              <a:ext cx="42969" cy="29000"/>
            </a:xfrm>
            <a:custGeom>
              <a:rect b="b" l="l" r="r" t="t"/>
              <a:pathLst>
                <a:path extrusionOk="0" h="845" w="1252">
                  <a:moveTo>
                    <a:pt x="652" y="1"/>
                  </a:moveTo>
                  <a:cubicBezTo>
                    <a:pt x="321" y="1"/>
                    <a:pt x="0" y="200"/>
                    <a:pt x="188" y="538"/>
                  </a:cubicBezTo>
                  <a:cubicBezTo>
                    <a:pt x="200" y="549"/>
                    <a:pt x="211" y="572"/>
                    <a:pt x="222" y="595"/>
                  </a:cubicBezTo>
                  <a:cubicBezTo>
                    <a:pt x="337" y="751"/>
                    <a:pt x="572" y="845"/>
                    <a:pt x="785" y="845"/>
                  </a:cubicBezTo>
                  <a:cubicBezTo>
                    <a:pt x="1033" y="845"/>
                    <a:pt x="1252" y="718"/>
                    <a:pt x="1215" y="414"/>
                  </a:cubicBezTo>
                  <a:cubicBezTo>
                    <a:pt x="1190" y="128"/>
                    <a:pt x="918" y="1"/>
                    <a:pt x="6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8"/>
            <p:cNvSpPr/>
            <p:nvPr/>
          </p:nvSpPr>
          <p:spPr>
            <a:xfrm>
              <a:off x="4178489" y="719688"/>
              <a:ext cx="51480" cy="28966"/>
            </a:xfrm>
            <a:custGeom>
              <a:rect b="b" l="l" r="r" t="t"/>
              <a:pathLst>
                <a:path extrusionOk="0" h="844" w="1500">
                  <a:moveTo>
                    <a:pt x="895" y="1"/>
                  </a:moveTo>
                  <a:cubicBezTo>
                    <a:pt x="479" y="1"/>
                    <a:pt x="1" y="410"/>
                    <a:pt x="379" y="717"/>
                  </a:cubicBezTo>
                  <a:cubicBezTo>
                    <a:pt x="402" y="728"/>
                    <a:pt x="413" y="750"/>
                    <a:pt x="436" y="762"/>
                  </a:cubicBezTo>
                  <a:cubicBezTo>
                    <a:pt x="526" y="818"/>
                    <a:pt x="640" y="844"/>
                    <a:pt x="758" y="844"/>
                  </a:cubicBezTo>
                  <a:cubicBezTo>
                    <a:pt x="1115" y="844"/>
                    <a:pt x="1500" y="605"/>
                    <a:pt x="1305" y="231"/>
                  </a:cubicBezTo>
                  <a:cubicBezTo>
                    <a:pt x="1218" y="67"/>
                    <a:pt x="1061" y="1"/>
                    <a:pt x="89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8"/>
            <p:cNvSpPr/>
            <p:nvPr/>
          </p:nvSpPr>
          <p:spPr>
            <a:xfrm>
              <a:off x="4189026" y="423026"/>
              <a:ext cx="51686" cy="34698"/>
            </a:xfrm>
            <a:custGeom>
              <a:rect b="b" l="l" r="r" t="t"/>
              <a:pathLst>
                <a:path extrusionOk="0" h="1011" w="1506">
                  <a:moveTo>
                    <a:pt x="826" y="1"/>
                  </a:moveTo>
                  <a:cubicBezTo>
                    <a:pt x="307" y="1"/>
                    <a:pt x="0" y="1011"/>
                    <a:pt x="596" y="1011"/>
                  </a:cubicBezTo>
                  <a:cubicBezTo>
                    <a:pt x="602" y="1011"/>
                    <a:pt x="608" y="1010"/>
                    <a:pt x="614" y="1010"/>
                  </a:cubicBezTo>
                  <a:cubicBezTo>
                    <a:pt x="637" y="1010"/>
                    <a:pt x="659" y="999"/>
                    <a:pt x="682" y="999"/>
                  </a:cubicBezTo>
                  <a:cubicBezTo>
                    <a:pt x="1088" y="943"/>
                    <a:pt x="1506" y="232"/>
                    <a:pt x="975" y="29"/>
                  </a:cubicBezTo>
                  <a:cubicBezTo>
                    <a:pt x="924" y="10"/>
                    <a:pt x="874" y="1"/>
                    <a:pt x="8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8"/>
            <p:cNvSpPr/>
            <p:nvPr/>
          </p:nvSpPr>
          <p:spPr>
            <a:xfrm>
              <a:off x="4059468" y="-89097"/>
              <a:ext cx="40292" cy="29687"/>
            </a:xfrm>
            <a:custGeom>
              <a:rect b="b" l="l" r="r" t="t"/>
              <a:pathLst>
                <a:path extrusionOk="0" h="865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35" y="496"/>
                    <a:pt x="146" y="518"/>
                    <a:pt x="158" y="541"/>
                  </a:cubicBezTo>
                  <a:cubicBezTo>
                    <a:pt x="259" y="731"/>
                    <a:pt x="529" y="865"/>
                    <a:pt x="763" y="865"/>
                  </a:cubicBezTo>
                  <a:cubicBezTo>
                    <a:pt x="974" y="865"/>
                    <a:pt x="1156" y="757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8"/>
            <p:cNvSpPr/>
            <p:nvPr/>
          </p:nvSpPr>
          <p:spPr>
            <a:xfrm>
              <a:off x="4112320" y="732970"/>
              <a:ext cx="39193" cy="32501"/>
            </a:xfrm>
            <a:custGeom>
              <a:rect b="b" l="l" r="r" t="t"/>
              <a:pathLst>
                <a:path extrusionOk="0" h="947" w="1142">
                  <a:moveTo>
                    <a:pt x="355" y="1"/>
                  </a:moveTo>
                  <a:cubicBezTo>
                    <a:pt x="159" y="1"/>
                    <a:pt x="0" y="103"/>
                    <a:pt x="17" y="352"/>
                  </a:cubicBezTo>
                  <a:cubicBezTo>
                    <a:pt x="17" y="375"/>
                    <a:pt x="28" y="397"/>
                    <a:pt x="28" y="420"/>
                  </a:cubicBezTo>
                  <a:cubicBezTo>
                    <a:pt x="72" y="686"/>
                    <a:pt x="397" y="947"/>
                    <a:pt x="667" y="947"/>
                  </a:cubicBezTo>
                  <a:cubicBezTo>
                    <a:pt x="809" y="947"/>
                    <a:pt x="936" y="874"/>
                    <a:pt x="998" y="691"/>
                  </a:cubicBezTo>
                  <a:cubicBezTo>
                    <a:pt x="1141" y="305"/>
                    <a:pt x="692" y="1"/>
                    <a:pt x="3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8"/>
            <p:cNvSpPr/>
            <p:nvPr/>
          </p:nvSpPr>
          <p:spPr>
            <a:xfrm>
              <a:off x="4010047" y="177604"/>
              <a:ext cx="40498" cy="29652"/>
            </a:xfrm>
            <a:custGeom>
              <a:rect b="b" l="l" r="r" t="t"/>
              <a:pathLst>
                <a:path extrusionOk="0" h="864" w="118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702"/>
                    <a:pt x="325" y="863"/>
                    <a:pt x="620" y="863"/>
                  </a:cubicBezTo>
                  <a:cubicBezTo>
                    <a:pt x="915" y="863"/>
                    <a:pt x="1180" y="702"/>
                    <a:pt x="1056" y="386"/>
                  </a:cubicBezTo>
                  <a:cubicBezTo>
                    <a:pt x="1045" y="375"/>
                    <a:pt x="1033" y="353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8"/>
            <p:cNvSpPr/>
            <p:nvPr/>
          </p:nvSpPr>
          <p:spPr>
            <a:xfrm>
              <a:off x="3933170" y="443824"/>
              <a:ext cx="41562" cy="36757"/>
            </a:xfrm>
            <a:custGeom>
              <a:rect b="b" l="l" r="r" t="t"/>
              <a:pathLst>
                <a:path extrusionOk="0" h="1071" w="1211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3" y="54"/>
                    <a:pt x="520" y="66"/>
                  </a:cubicBezTo>
                  <a:cubicBezTo>
                    <a:pt x="159" y="258"/>
                    <a:pt x="1" y="1059"/>
                    <a:pt x="576" y="1070"/>
                  </a:cubicBezTo>
                  <a:cubicBezTo>
                    <a:pt x="582" y="1070"/>
                    <a:pt x="587" y="1070"/>
                    <a:pt x="593" y="1070"/>
                  </a:cubicBezTo>
                  <a:cubicBezTo>
                    <a:pt x="1165" y="1070"/>
                    <a:pt x="1210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8"/>
            <p:cNvSpPr/>
            <p:nvPr/>
          </p:nvSpPr>
          <p:spPr>
            <a:xfrm>
              <a:off x="4090973" y="771512"/>
              <a:ext cx="50622" cy="28692"/>
            </a:xfrm>
            <a:custGeom>
              <a:rect b="b" l="l" r="r" t="t"/>
              <a:pathLst>
                <a:path extrusionOk="0" h="836" w="1475">
                  <a:moveTo>
                    <a:pt x="874" y="0"/>
                  </a:moveTo>
                  <a:cubicBezTo>
                    <a:pt x="467" y="0"/>
                    <a:pt x="0" y="387"/>
                    <a:pt x="357" y="696"/>
                  </a:cubicBezTo>
                  <a:cubicBezTo>
                    <a:pt x="368" y="707"/>
                    <a:pt x="391" y="730"/>
                    <a:pt x="413" y="741"/>
                  </a:cubicBezTo>
                  <a:cubicBezTo>
                    <a:pt x="505" y="805"/>
                    <a:pt x="629" y="836"/>
                    <a:pt x="757" y="836"/>
                  </a:cubicBezTo>
                  <a:cubicBezTo>
                    <a:pt x="1103" y="836"/>
                    <a:pt x="1474" y="615"/>
                    <a:pt x="1293" y="245"/>
                  </a:cubicBezTo>
                  <a:cubicBezTo>
                    <a:pt x="1209" y="70"/>
                    <a:pt x="1047" y="0"/>
                    <a:pt x="8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8"/>
            <p:cNvSpPr/>
            <p:nvPr/>
          </p:nvSpPr>
          <p:spPr>
            <a:xfrm>
              <a:off x="3818541" y="212507"/>
              <a:ext cx="50862" cy="34629"/>
            </a:xfrm>
            <a:custGeom>
              <a:rect b="b" l="l" r="r" t="t"/>
              <a:pathLst>
                <a:path extrusionOk="0" h="1009" w="1482">
                  <a:moveTo>
                    <a:pt x="905" y="0"/>
                  </a:moveTo>
                  <a:cubicBezTo>
                    <a:pt x="894" y="0"/>
                    <a:pt x="882" y="1"/>
                    <a:pt x="870" y="1"/>
                  </a:cubicBezTo>
                  <a:lnTo>
                    <a:pt x="802" y="1"/>
                  </a:lnTo>
                  <a:cubicBezTo>
                    <a:pt x="384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1" y="0"/>
                    <a:pt x="9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8"/>
            <p:cNvSpPr/>
            <p:nvPr/>
          </p:nvSpPr>
          <p:spPr>
            <a:xfrm>
              <a:off x="3986057" y="784450"/>
              <a:ext cx="40292" cy="29652"/>
            </a:xfrm>
            <a:custGeom>
              <a:rect b="b" l="l" r="r" t="t"/>
              <a:pathLst>
                <a:path extrusionOk="0" h="864" w="1174">
                  <a:moveTo>
                    <a:pt x="405" y="1"/>
                  </a:moveTo>
                  <a:cubicBezTo>
                    <a:pt x="193" y="1"/>
                    <a:pt x="11" y="108"/>
                    <a:pt x="6" y="375"/>
                  </a:cubicBezTo>
                  <a:cubicBezTo>
                    <a:pt x="0" y="703"/>
                    <a:pt x="325" y="864"/>
                    <a:pt x="618" y="864"/>
                  </a:cubicBezTo>
                  <a:cubicBezTo>
                    <a:pt x="911" y="864"/>
                    <a:pt x="1174" y="703"/>
                    <a:pt x="1044" y="387"/>
                  </a:cubicBezTo>
                  <a:cubicBezTo>
                    <a:pt x="1033" y="364"/>
                    <a:pt x="1033" y="353"/>
                    <a:pt x="1021" y="330"/>
                  </a:cubicBezTo>
                  <a:cubicBezTo>
                    <a:pt x="914" y="134"/>
                    <a:pt x="641" y="1"/>
                    <a:pt x="40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8"/>
            <p:cNvSpPr/>
            <p:nvPr/>
          </p:nvSpPr>
          <p:spPr>
            <a:xfrm>
              <a:off x="3835598" y="316428"/>
              <a:ext cx="41150" cy="36722"/>
            </a:xfrm>
            <a:custGeom>
              <a:rect b="b" l="l" r="r" t="t"/>
              <a:pathLst>
                <a:path extrusionOk="0" h="1070" w="1199">
                  <a:moveTo>
                    <a:pt x="734" y="0"/>
                  </a:moveTo>
                  <a:cubicBezTo>
                    <a:pt x="690" y="0"/>
                    <a:pt x="641" y="10"/>
                    <a:pt x="587" y="31"/>
                  </a:cubicBezTo>
                  <a:cubicBezTo>
                    <a:pt x="564" y="43"/>
                    <a:pt x="542" y="54"/>
                    <a:pt x="519" y="65"/>
                  </a:cubicBezTo>
                  <a:cubicBezTo>
                    <a:pt x="147" y="257"/>
                    <a:pt x="0" y="1058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53" y="1070"/>
                    <a:pt x="1198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8"/>
            <p:cNvSpPr/>
            <p:nvPr/>
          </p:nvSpPr>
          <p:spPr>
            <a:xfrm>
              <a:off x="3985165" y="558247"/>
              <a:ext cx="39640" cy="38370"/>
            </a:xfrm>
            <a:custGeom>
              <a:rect b="b" l="l" r="r" t="t"/>
              <a:pathLst>
                <a:path extrusionOk="0" h="1118" w="1155">
                  <a:moveTo>
                    <a:pt x="663" y="1"/>
                  </a:moveTo>
                  <a:cubicBezTo>
                    <a:pt x="619" y="1"/>
                    <a:pt x="570" y="9"/>
                    <a:pt x="517" y="27"/>
                  </a:cubicBezTo>
                  <a:cubicBezTo>
                    <a:pt x="0" y="199"/>
                    <a:pt x="238" y="1118"/>
                    <a:pt x="632" y="1118"/>
                  </a:cubicBezTo>
                  <a:cubicBezTo>
                    <a:pt x="703" y="1118"/>
                    <a:pt x="778" y="1088"/>
                    <a:pt x="856" y="1020"/>
                  </a:cubicBezTo>
                  <a:cubicBezTo>
                    <a:pt x="867" y="997"/>
                    <a:pt x="889" y="986"/>
                    <a:pt x="901" y="963"/>
                  </a:cubicBezTo>
                  <a:cubicBezTo>
                    <a:pt x="1155" y="679"/>
                    <a:pt x="107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8"/>
            <p:cNvSpPr/>
            <p:nvPr/>
          </p:nvSpPr>
          <p:spPr>
            <a:xfrm>
              <a:off x="4034963" y="-13318"/>
              <a:ext cx="40841" cy="38267"/>
            </a:xfrm>
            <a:custGeom>
              <a:rect b="b" l="l" r="r" t="t"/>
              <a:pathLst>
                <a:path extrusionOk="0" h="1115" w="1190">
                  <a:moveTo>
                    <a:pt x="507" y="0"/>
                  </a:moveTo>
                  <a:cubicBezTo>
                    <a:pt x="430" y="0"/>
                    <a:pt x="351" y="35"/>
                    <a:pt x="273" y="116"/>
                  </a:cubicBezTo>
                  <a:cubicBezTo>
                    <a:pt x="262" y="138"/>
                    <a:pt x="240" y="149"/>
                    <a:pt x="228" y="172"/>
                  </a:cubicBezTo>
                  <a:cubicBezTo>
                    <a:pt x="0" y="469"/>
                    <a:pt x="129" y="1115"/>
                    <a:pt x="516" y="1115"/>
                  </a:cubicBezTo>
                  <a:cubicBezTo>
                    <a:pt x="569" y="1115"/>
                    <a:pt x="628" y="1102"/>
                    <a:pt x="691" y="1075"/>
                  </a:cubicBezTo>
                  <a:cubicBezTo>
                    <a:pt x="1189" y="859"/>
                    <a:pt x="889" y="0"/>
                    <a:pt x="50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8"/>
            <p:cNvSpPr/>
            <p:nvPr/>
          </p:nvSpPr>
          <p:spPr>
            <a:xfrm>
              <a:off x="3977203" y="828037"/>
              <a:ext cx="50931" cy="28692"/>
            </a:xfrm>
            <a:custGeom>
              <a:rect b="b" l="l" r="r" t="t"/>
              <a:pathLst>
                <a:path extrusionOk="0" h="836" w="1484">
                  <a:moveTo>
                    <a:pt x="881" y="1"/>
                  </a:moveTo>
                  <a:cubicBezTo>
                    <a:pt x="471" y="1"/>
                    <a:pt x="1" y="388"/>
                    <a:pt x="365" y="697"/>
                  </a:cubicBezTo>
                  <a:lnTo>
                    <a:pt x="422" y="742"/>
                  </a:lnTo>
                  <a:cubicBezTo>
                    <a:pt x="513" y="806"/>
                    <a:pt x="638" y="836"/>
                    <a:pt x="766" y="836"/>
                  </a:cubicBezTo>
                  <a:cubicBezTo>
                    <a:pt x="1112" y="836"/>
                    <a:pt x="1483" y="616"/>
                    <a:pt x="1302" y="245"/>
                  </a:cubicBezTo>
                  <a:cubicBezTo>
                    <a:pt x="1218" y="70"/>
                    <a:pt x="1055" y="1"/>
                    <a:pt x="88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8"/>
            <p:cNvSpPr/>
            <p:nvPr/>
          </p:nvSpPr>
          <p:spPr>
            <a:xfrm>
              <a:off x="3977134" y="403567"/>
              <a:ext cx="40498" cy="29412"/>
            </a:xfrm>
            <a:custGeom>
              <a:rect b="b" l="l" r="r" t="t"/>
              <a:pathLst>
                <a:path extrusionOk="0" h="857" w="1180">
                  <a:moveTo>
                    <a:pt x="410" y="1"/>
                  </a:moveTo>
                  <a:cubicBezTo>
                    <a:pt x="200" y="1"/>
                    <a:pt x="17" y="109"/>
                    <a:pt x="6" y="381"/>
                  </a:cubicBezTo>
                  <a:cubicBezTo>
                    <a:pt x="1" y="699"/>
                    <a:pt x="328" y="857"/>
                    <a:pt x="624" y="857"/>
                  </a:cubicBezTo>
                  <a:cubicBezTo>
                    <a:pt x="917" y="857"/>
                    <a:pt x="1179" y="701"/>
                    <a:pt x="1056" y="392"/>
                  </a:cubicBezTo>
                  <a:cubicBezTo>
                    <a:pt x="1044" y="370"/>
                    <a:pt x="1033" y="347"/>
                    <a:pt x="1022" y="325"/>
                  </a:cubicBezTo>
                  <a:cubicBezTo>
                    <a:pt x="915" y="135"/>
                    <a:pt x="645" y="1"/>
                    <a:pt x="4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8"/>
            <p:cNvSpPr/>
            <p:nvPr/>
          </p:nvSpPr>
          <p:spPr>
            <a:xfrm>
              <a:off x="3922462" y="189204"/>
              <a:ext cx="38953" cy="32810"/>
            </a:xfrm>
            <a:custGeom>
              <a:rect b="b" l="l" r="r" t="t"/>
              <a:pathLst>
                <a:path extrusionOk="0" h="956" w="1135">
                  <a:moveTo>
                    <a:pt x="341" y="0"/>
                  </a:moveTo>
                  <a:cubicBezTo>
                    <a:pt x="153" y="0"/>
                    <a:pt x="0" y="99"/>
                    <a:pt x="8" y="342"/>
                  </a:cubicBezTo>
                  <a:cubicBezTo>
                    <a:pt x="8" y="364"/>
                    <a:pt x="19" y="387"/>
                    <a:pt x="19" y="410"/>
                  </a:cubicBezTo>
                  <a:cubicBezTo>
                    <a:pt x="64" y="685"/>
                    <a:pt x="384" y="955"/>
                    <a:pt x="654" y="955"/>
                  </a:cubicBezTo>
                  <a:cubicBezTo>
                    <a:pt x="794" y="955"/>
                    <a:pt x="921" y="883"/>
                    <a:pt x="990" y="703"/>
                  </a:cubicBezTo>
                  <a:cubicBezTo>
                    <a:pt x="1135" y="319"/>
                    <a:pt x="680" y="0"/>
                    <a:pt x="34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8"/>
            <p:cNvSpPr/>
            <p:nvPr/>
          </p:nvSpPr>
          <p:spPr>
            <a:xfrm>
              <a:off x="3655315" y="61843"/>
              <a:ext cx="38850" cy="33084"/>
            </a:xfrm>
            <a:custGeom>
              <a:rect b="b" l="l" r="r" t="t"/>
              <a:pathLst>
                <a:path extrusionOk="0" h="964" w="1132">
                  <a:moveTo>
                    <a:pt x="479" y="0"/>
                  </a:moveTo>
                  <a:cubicBezTo>
                    <a:pt x="341" y="0"/>
                    <a:pt x="218" y="71"/>
                    <a:pt x="153" y="250"/>
                  </a:cubicBezTo>
                  <a:cubicBezTo>
                    <a:pt x="0" y="642"/>
                    <a:pt x="454" y="964"/>
                    <a:pt x="792" y="964"/>
                  </a:cubicBezTo>
                  <a:cubicBezTo>
                    <a:pt x="980" y="964"/>
                    <a:pt x="1131" y="864"/>
                    <a:pt x="1123" y="622"/>
                  </a:cubicBezTo>
                  <a:cubicBezTo>
                    <a:pt x="1123" y="589"/>
                    <a:pt x="1123" y="566"/>
                    <a:pt x="1112" y="544"/>
                  </a:cubicBezTo>
                  <a:cubicBezTo>
                    <a:pt x="1075" y="274"/>
                    <a:pt x="750" y="0"/>
                    <a:pt x="47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8"/>
            <p:cNvSpPr/>
            <p:nvPr/>
          </p:nvSpPr>
          <p:spPr>
            <a:xfrm>
              <a:off x="4176773" y="393580"/>
              <a:ext cx="42317" cy="36688"/>
            </a:xfrm>
            <a:custGeom>
              <a:rect b="b" l="l" r="r" t="t"/>
              <a:pathLst>
                <a:path extrusionOk="0" h="1069" w="1233">
                  <a:moveTo>
                    <a:pt x="764" y="0"/>
                  </a:moveTo>
                  <a:cubicBezTo>
                    <a:pt x="721" y="0"/>
                    <a:pt x="673" y="9"/>
                    <a:pt x="621" y="29"/>
                  </a:cubicBezTo>
                  <a:cubicBezTo>
                    <a:pt x="599" y="29"/>
                    <a:pt x="576" y="40"/>
                    <a:pt x="554" y="52"/>
                  </a:cubicBezTo>
                  <a:cubicBezTo>
                    <a:pt x="170" y="232"/>
                    <a:pt x="1" y="1033"/>
                    <a:pt x="554" y="1067"/>
                  </a:cubicBezTo>
                  <a:cubicBezTo>
                    <a:pt x="565" y="1068"/>
                    <a:pt x="575" y="1068"/>
                    <a:pt x="586" y="1068"/>
                  </a:cubicBezTo>
                  <a:cubicBezTo>
                    <a:pt x="1157" y="1068"/>
                    <a:pt x="1233" y="0"/>
                    <a:pt x="7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8"/>
            <p:cNvSpPr/>
            <p:nvPr/>
          </p:nvSpPr>
          <p:spPr>
            <a:xfrm>
              <a:off x="4198669" y="623489"/>
              <a:ext cx="41390" cy="37683"/>
            </a:xfrm>
            <a:custGeom>
              <a:rect b="b" l="l" r="r" t="t"/>
              <a:pathLst>
                <a:path extrusionOk="0" h="1098" w="1206">
                  <a:moveTo>
                    <a:pt x="651" y="1"/>
                  </a:moveTo>
                  <a:cubicBezTo>
                    <a:pt x="581" y="1"/>
                    <a:pt x="504" y="24"/>
                    <a:pt x="423" y="78"/>
                  </a:cubicBezTo>
                  <a:cubicBezTo>
                    <a:pt x="1" y="366"/>
                    <a:pt x="402" y="1098"/>
                    <a:pt x="765" y="1098"/>
                  </a:cubicBezTo>
                  <a:cubicBezTo>
                    <a:pt x="858" y="1098"/>
                    <a:pt x="948" y="1050"/>
                    <a:pt x="1021" y="935"/>
                  </a:cubicBezTo>
                  <a:lnTo>
                    <a:pt x="1055" y="868"/>
                  </a:lnTo>
                  <a:cubicBezTo>
                    <a:pt x="1205" y="559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8"/>
            <p:cNvSpPr/>
            <p:nvPr/>
          </p:nvSpPr>
          <p:spPr>
            <a:xfrm>
              <a:off x="3950948" y="683652"/>
              <a:ext cx="40429" cy="38267"/>
            </a:xfrm>
            <a:custGeom>
              <a:rect b="b" l="l" r="r" t="t"/>
              <a:pathLst>
                <a:path extrusionOk="0" h="1115" w="1178">
                  <a:moveTo>
                    <a:pt x="673" y="0"/>
                  </a:moveTo>
                  <a:cubicBezTo>
                    <a:pt x="620" y="0"/>
                    <a:pt x="562" y="13"/>
                    <a:pt x="498" y="40"/>
                  </a:cubicBezTo>
                  <a:cubicBezTo>
                    <a:pt x="0" y="256"/>
                    <a:pt x="293" y="1115"/>
                    <a:pt x="672" y="1115"/>
                  </a:cubicBezTo>
                  <a:cubicBezTo>
                    <a:pt x="748" y="1115"/>
                    <a:pt x="827" y="1080"/>
                    <a:pt x="905" y="999"/>
                  </a:cubicBezTo>
                  <a:cubicBezTo>
                    <a:pt x="927" y="977"/>
                    <a:pt x="939" y="965"/>
                    <a:pt x="950" y="943"/>
                  </a:cubicBezTo>
                  <a:cubicBezTo>
                    <a:pt x="1178" y="646"/>
                    <a:pt x="1058" y="0"/>
                    <a:pt x="6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8"/>
            <p:cNvSpPr/>
            <p:nvPr/>
          </p:nvSpPr>
          <p:spPr>
            <a:xfrm>
              <a:off x="4188476" y="498873"/>
              <a:ext cx="51411" cy="28863"/>
            </a:xfrm>
            <a:custGeom>
              <a:rect b="b" l="l" r="r" t="t"/>
              <a:pathLst>
                <a:path extrusionOk="0" h="841" w="1498">
                  <a:moveTo>
                    <a:pt x="903" y="1"/>
                  </a:moveTo>
                  <a:cubicBezTo>
                    <a:pt x="489" y="1"/>
                    <a:pt x="0" y="418"/>
                    <a:pt x="382" y="719"/>
                  </a:cubicBezTo>
                  <a:cubicBezTo>
                    <a:pt x="404" y="730"/>
                    <a:pt x="416" y="741"/>
                    <a:pt x="438" y="752"/>
                  </a:cubicBezTo>
                  <a:cubicBezTo>
                    <a:pt x="527" y="813"/>
                    <a:pt x="644" y="841"/>
                    <a:pt x="765" y="841"/>
                  </a:cubicBezTo>
                  <a:cubicBezTo>
                    <a:pt x="1117" y="841"/>
                    <a:pt x="1498" y="600"/>
                    <a:pt x="1296" y="222"/>
                  </a:cubicBezTo>
                  <a:cubicBezTo>
                    <a:pt x="1214" y="64"/>
                    <a:pt x="1064" y="1"/>
                    <a:pt x="90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8"/>
            <p:cNvSpPr/>
            <p:nvPr/>
          </p:nvSpPr>
          <p:spPr>
            <a:xfrm>
              <a:off x="3999202" y="498805"/>
              <a:ext cx="40154" cy="29927"/>
            </a:xfrm>
            <a:custGeom>
              <a:rect b="b" l="l" r="r" t="t"/>
              <a:pathLst>
                <a:path extrusionOk="0" h="872" w="1170">
                  <a:moveTo>
                    <a:pt x="404" y="1"/>
                  </a:moveTo>
                  <a:cubicBezTo>
                    <a:pt x="204" y="1"/>
                    <a:pt x="33" y="104"/>
                    <a:pt x="18" y="359"/>
                  </a:cubicBezTo>
                  <a:cubicBezTo>
                    <a:pt x="0" y="695"/>
                    <a:pt x="348" y="871"/>
                    <a:pt x="651" y="871"/>
                  </a:cubicBezTo>
                  <a:cubicBezTo>
                    <a:pt x="929" y="871"/>
                    <a:pt x="1169" y="723"/>
                    <a:pt x="1056" y="416"/>
                  </a:cubicBezTo>
                  <a:cubicBezTo>
                    <a:pt x="1045" y="393"/>
                    <a:pt x="1045" y="382"/>
                    <a:pt x="1033" y="359"/>
                  </a:cubicBezTo>
                  <a:cubicBezTo>
                    <a:pt x="929" y="150"/>
                    <a:pt x="645" y="1"/>
                    <a:pt x="4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8"/>
            <p:cNvSpPr/>
            <p:nvPr/>
          </p:nvSpPr>
          <p:spPr>
            <a:xfrm>
              <a:off x="4036233" y="568886"/>
              <a:ext cx="40292" cy="29481"/>
            </a:xfrm>
            <a:custGeom>
              <a:rect b="b" l="l" r="r" t="t"/>
              <a:pathLst>
                <a:path extrusionOk="0" h="859" w="1174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24" y="484"/>
                    <a:pt x="146" y="507"/>
                    <a:pt x="157" y="529"/>
                  </a:cubicBezTo>
                  <a:cubicBezTo>
                    <a:pt x="264" y="725"/>
                    <a:pt x="534" y="859"/>
                    <a:pt x="767" y="859"/>
                  </a:cubicBezTo>
                  <a:cubicBezTo>
                    <a:pt x="977" y="859"/>
                    <a:pt x="1156" y="751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8"/>
            <p:cNvSpPr/>
            <p:nvPr/>
          </p:nvSpPr>
          <p:spPr>
            <a:xfrm>
              <a:off x="4091385" y="318831"/>
              <a:ext cx="40326" cy="29378"/>
            </a:xfrm>
            <a:custGeom>
              <a:rect b="b" l="l" r="r" t="t"/>
              <a:pathLst>
                <a:path extrusionOk="0" h="856" w="1175">
                  <a:moveTo>
                    <a:pt x="556" y="1"/>
                  </a:moveTo>
                  <a:cubicBezTo>
                    <a:pt x="263" y="1"/>
                    <a:pt x="0" y="159"/>
                    <a:pt x="130" y="469"/>
                  </a:cubicBezTo>
                  <a:cubicBezTo>
                    <a:pt x="142" y="480"/>
                    <a:pt x="153" y="503"/>
                    <a:pt x="164" y="526"/>
                  </a:cubicBezTo>
                  <a:cubicBezTo>
                    <a:pt x="271" y="722"/>
                    <a:pt x="541" y="855"/>
                    <a:pt x="774" y="855"/>
                  </a:cubicBezTo>
                  <a:cubicBezTo>
                    <a:pt x="983" y="855"/>
                    <a:pt x="1163" y="747"/>
                    <a:pt x="1168" y="480"/>
                  </a:cubicBezTo>
                  <a:cubicBezTo>
                    <a:pt x="1174" y="159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8"/>
            <p:cNvSpPr/>
            <p:nvPr/>
          </p:nvSpPr>
          <p:spPr>
            <a:xfrm>
              <a:off x="4047730" y="19663"/>
              <a:ext cx="41184" cy="36757"/>
            </a:xfrm>
            <a:custGeom>
              <a:rect b="b" l="l" r="r" t="t"/>
              <a:pathLst>
                <a:path extrusionOk="0" h="1071" w="1200">
                  <a:moveTo>
                    <a:pt x="619" y="1"/>
                  </a:moveTo>
                  <a:cubicBezTo>
                    <a:pt x="47" y="1"/>
                    <a:pt x="1" y="1070"/>
                    <a:pt x="465" y="1070"/>
                  </a:cubicBezTo>
                  <a:cubicBezTo>
                    <a:pt x="509" y="1070"/>
                    <a:pt x="559" y="1061"/>
                    <a:pt x="612" y="1039"/>
                  </a:cubicBezTo>
                  <a:cubicBezTo>
                    <a:pt x="635" y="1028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1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8"/>
            <p:cNvSpPr/>
            <p:nvPr/>
          </p:nvSpPr>
          <p:spPr>
            <a:xfrm>
              <a:off x="4235941" y="442040"/>
              <a:ext cx="38747" cy="32810"/>
            </a:xfrm>
            <a:custGeom>
              <a:rect b="b" l="l" r="r" t="t"/>
              <a:pathLst>
                <a:path extrusionOk="0" h="956" w="1129">
                  <a:moveTo>
                    <a:pt x="477" y="1"/>
                  </a:moveTo>
                  <a:cubicBezTo>
                    <a:pt x="336" y="1"/>
                    <a:pt x="208" y="73"/>
                    <a:pt x="139" y="253"/>
                  </a:cubicBezTo>
                  <a:cubicBezTo>
                    <a:pt x="1" y="637"/>
                    <a:pt x="454" y="956"/>
                    <a:pt x="790" y="956"/>
                  </a:cubicBezTo>
                  <a:cubicBezTo>
                    <a:pt x="977" y="956"/>
                    <a:pt x="1128" y="857"/>
                    <a:pt x="1120" y="614"/>
                  </a:cubicBezTo>
                  <a:cubicBezTo>
                    <a:pt x="1120" y="592"/>
                    <a:pt x="1120" y="569"/>
                    <a:pt x="1109" y="547"/>
                  </a:cubicBezTo>
                  <a:cubicBezTo>
                    <a:pt x="1072" y="271"/>
                    <a:pt x="750" y="1"/>
                    <a:pt x="4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8"/>
            <p:cNvSpPr/>
            <p:nvPr/>
          </p:nvSpPr>
          <p:spPr>
            <a:xfrm>
              <a:off x="4140943" y="690139"/>
              <a:ext cx="39983" cy="38027"/>
            </a:xfrm>
            <a:custGeom>
              <a:rect b="b" l="l" r="r" t="t"/>
              <a:pathLst>
                <a:path extrusionOk="0" h="1108" w="1165">
                  <a:moveTo>
                    <a:pt x="526" y="1"/>
                  </a:moveTo>
                  <a:cubicBezTo>
                    <a:pt x="454" y="1"/>
                    <a:pt x="378" y="30"/>
                    <a:pt x="300" y="99"/>
                  </a:cubicBezTo>
                  <a:cubicBezTo>
                    <a:pt x="289" y="111"/>
                    <a:pt x="266" y="133"/>
                    <a:pt x="255" y="156"/>
                  </a:cubicBezTo>
                  <a:cubicBezTo>
                    <a:pt x="1" y="430"/>
                    <a:pt x="94" y="1107"/>
                    <a:pt x="495" y="1107"/>
                  </a:cubicBezTo>
                  <a:cubicBezTo>
                    <a:pt x="539" y="1107"/>
                    <a:pt x="587" y="1099"/>
                    <a:pt x="638" y="1081"/>
                  </a:cubicBezTo>
                  <a:cubicBezTo>
                    <a:pt x="1164" y="909"/>
                    <a:pt x="921" y="1"/>
                    <a:pt x="52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8"/>
            <p:cNvSpPr/>
            <p:nvPr/>
          </p:nvSpPr>
          <p:spPr>
            <a:xfrm>
              <a:off x="4194723" y="562846"/>
              <a:ext cx="42969" cy="28932"/>
            </a:xfrm>
            <a:custGeom>
              <a:rect b="b" l="l" r="r" t="t"/>
              <a:pathLst>
                <a:path extrusionOk="0" h="843" w="1252">
                  <a:moveTo>
                    <a:pt x="654" y="1"/>
                  </a:moveTo>
                  <a:cubicBezTo>
                    <a:pt x="322" y="1"/>
                    <a:pt x="0" y="198"/>
                    <a:pt x="189" y="525"/>
                  </a:cubicBezTo>
                  <a:cubicBezTo>
                    <a:pt x="200" y="547"/>
                    <a:pt x="211" y="570"/>
                    <a:pt x="222" y="592"/>
                  </a:cubicBezTo>
                  <a:cubicBezTo>
                    <a:pt x="337" y="749"/>
                    <a:pt x="572" y="843"/>
                    <a:pt x="785" y="843"/>
                  </a:cubicBezTo>
                  <a:cubicBezTo>
                    <a:pt x="1034" y="843"/>
                    <a:pt x="1252" y="715"/>
                    <a:pt x="1215" y="412"/>
                  </a:cubicBezTo>
                  <a:cubicBezTo>
                    <a:pt x="1190" y="126"/>
                    <a:pt x="919" y="1"/>
                    <a:pt x="6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8"/>
            <p:cNvSpPr/>
            <p:nvPr/>
          </p:nvSpPr>
          <p:spPr>
            <a:xfrm>
              <a:off x="4249566" y="694497"/>
              <a:ext cx="40429" cy="38404"/>
            </a:xfrm>
            <a:custGeom>
              <a:rect b="b" l="l" r="r" t="t"/>
              <a:pathLst>
                <a:path extrusionOk="0" h="1119" w="1178">
                  <a:moveTo>
                    <a:pt x="668" y="1"/>
                  </a:moveTo>
                  <a:cubicBezTo>
                    <a:pt x="616" y="1"/>
                    <a:pt x="559" y="13"/>
                    <a:pt x="498" y="40"/>
                  </a:cubicBezTo>
                  <a:cubicBezTo>
                    <a:pt x="0" y="256"/>
                    <a:pt x="291" y="1119"/>
                    <a:pt x="669" y="1119"/>
                  </a:cubicBezTo>
                  <a:cubicBezTo>
                    <a:pt x="745" y="1119"/>
                    <a:pt x="826" y="1083"/>
                    <a:pt x="904" y="999"/>
                  </a:cubicBezTo>
                  <a:cubicBezTo>
                    <a:pt x="926" y="988"/>
                    <a:pt x="938" y="965"/>
                    <a:pt x="949" y="943"/>
                  </a:cubicBezTo>
                  <a:cubicBezTo>
                    <a:pt x="1177" y="655"/>
                    <a:pt x="1048" y="1"/>
                    <a:pt x="66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8"/>
            <p:cNvSpPr/>
            <p:nvPr/>
          </p:nvSpPr>
          <p:spPr>
            <a:xfrm>
              <a:off x="4082668" y="60573"/>
              <a:ext cx="50622" cy="28726"/>
            </a:xfrm>
            <a:custGeom>
              <a:rect b="b" l="l" r="r" t="t"/>
              <a:pathLst>
                <a:path extrusionOk="0" h="837" w="1475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7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18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8"/>
            <p:cNvSpPr/>
            <p:nvPr/>
          </p:nvSpPr>
          <p:spPr>
            <a:xfrm>
              <a:off x="4357640" y="652318"/>
              <a:ext cx="50759" cy="34698"/>
            </a:xfrm>
            <a:custGeom>
              <a:rect b="b" l="l" r="r" t="t"/>
              <a:pathLst>
                <a:path extrusionOk="0" h="1011" w="1479">
                  <a:moveTo>
                    <a:pt x="802" y="1"/>
                  </a:moveTo>
                  <a:cubicBezTo>
                    <a:pt x="289" y="1"/>
                    <a:pt x="0" y="1011"/>
                    <a:pt x="575" y="1011"/>
                  </a:cubicBezTo>
                  <a:cubicBezTo>
                    <a:pt x="586" y="1011"/>
                    <a:pt x="598" y="1010"/>
                    <a:pt x="610" y="1009"/>
                  </a:cubicBezTo>
                  <a:cubicBezTo>
                    <a:pt x="632" y="1009"/>
                    <a:pt x="655" y="1009"/>
                    <a:pt x="677" y="998"/>
                  </a:cubicBezTo>
                  <a:cubicBezTo>
                    <a:pt x="1084" y="919"/>
                    <a:pt x="1479" y="208"/>
                    <a:pt x="948" y="28"/>
                  </a:cubicBezTo>
                  <a:cubicBezTo>
                    <a:pt x="898" y="9"/>
                    <a:pt x="849" y="1"/>
                    <a:pt x="80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8"/>
            <p:cNvSpPr/>
            <p:nvPr/>
          </p:nvSpPr>
          <p:spPr>
            <a:xfrm>
              <a:off x="3846031" y="605712"/>
              <a:ext cx="41253" cy="37134"/>
            </a:xfrm>
            <a:custGeom>
              <a:rect b="b" l="l" r="r" t="t"/>
              <a:pathLst>
                <a:path extrusionOk="0" h="1082" w="1202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8"/>
            <p:cNvSpPr/>
            <p:nvPr/>
          </p:nvSpPr>
          <p:spPr>
            <a:xfrm>
              <a:off x="4233950" y="593597"/>
              <a:ext cx="40257" cy="29584"/>
            </a:xfrm>
            <a:custGeom>
              <a:rect b="b" l="l" r="r" t="t"/>
              <a:pathLst>
                <a:path extrusionOk="0" h="862" w="1173">
                  <a:moveTo>
                    <a:pt x="547" y="1"/>
                  </a:moveTo>
                  <a:cubicBezTo>
                    <a:pt x="257" y="1"/>
                    <a:pt x="0" y="156"/>
                    <a:pt x="129" y="464"/>
                  </a:cubicBezTo>
                  <a:cubicBezTo>
                    <a:pt x="129" y="486"/>
                    <a:pt x="140" y="509"/>
                    <a:pt x="151" y="531"/>
                  </a:cubicBezTo>
                  <a:cubicBezTo>
                    <a:pt x="258" y="728"/>
                    <a:pt x="531" y="861"/>
                    <a:pt x="767" y="861"/>
                  </a:cubicBezTo>
                  <a:cubicBezTo>
                    <a:pt x="979" y="861"/>
                    <a:pt x="1162" y="753"/>
                    <a:pt x="1167" y="486"/>
                  </a:cubicBezTo>
                  <a:cubicBezTo>
                    <a:pt x="1173" y="162"/>
                    <a:pt x="842" y="1"/>
                    <a:pt x="5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8"/>
            <p:cNvSpPr/>
            <p:nvPr/>
          </p:nvSpPr>
          <p:spPr>
            <a:xfrm>
              <a:off x="4109403" y="456008"/>
              <a:ext cx="42728" cy="36585"/>
            </a:xfrm>
            <a:custGeom>
              <a:rect b="b" l="l" r="r" t="t"/>
              <a:pathLst>
                <a:path extrusionOk="0" h="1066" w="1245">
                  <a:moveTo>
                    <a:pt x="770" y="1"/>
                  </a:moveTo>
                  <a:cubicBezTo>
                    <a:pt x="728" y="1"/>
                    <a:pt x="682" y="9"/>
                    <a:pt x="632" y="27"/>
                  </a:cubicBezTo>
                  <a:cubicBezTo>
                    <a:pt x="610" y="38"/>
                    <a:pt x="587" y="49"/>
                    <a:pt x="564" y="61"/>
                  </a:cubicBezTo>
                  <a:cubicBezTo>
                    <a:pt x="192" y="241"/>
                    <a:pt x="0" y="1031"/>
                    <a:pt x="564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70" y="1066"/>
                    <a:pt x="1244" y="1"/>
                    <a:pt x="77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8"/>
            <p:cNvSpPr/>
            <p:nvPr/>
          </p:nvSpPr>
          <p:spPr>
            <a:xfrm>
              <a:off x="4141355" y="155708"/>
              <a:ext cx="40806" cy="29378"/>
            </a:xfrm>
            <a:custGeom>
              <a:rect b="b" l="l" r="r" t="t"/>
              <a:pathLst>
                <a:path extrusionOk="0" h="856" w="1189">
                  <a:moveTo>
                    <a:pt x="419" y="0"/>
                  </a:moveTo>
                  <a:cubicBezTo>
                    <a:pt x="196" y="0"/>
                    <a:pt x="0" y="114"/>
                    <a:pt x="6" y="393"/>
                  </a:cubicBezTo>
                  <a:cubicBezTo>
                    <a:pt x="11" y="706"/>
                    <a:pt x="324" y="856"/>
                    <a:pt x="611" y="856"/>
                  </a:cubicBezTo>
                  <a:cubicBezTo>
                    <a:pt x="914" y="856"/>
                    <a:pt x="1189" y="689"/>
                    <a:pt x="1044" y="370"/>
                  </a:cubicBezTo>
                  <a:cubicBezTo>
                    <a:pt x="1033" y="347"/>
                    <a:pt x="1021" y="325"/>
                    <a:pt x="1010" y="302"/>
                  </a:cubicBezTo>
                  <a:cubicBezTo>
                    <a:pt x="907" y="120"/>
                    <a:pt x="648" y="0"/>
                    <a:pt x="41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8"/>
            <p:cNvSpPr/>
            <p:nvPr/>
          </p:nvSpPr>
          <p:spPr>
            <a:xfrm>
              <a:off x="4140428" y="460710"/>
              <a:ext cx="43278" cy="28657"/>
            </a:xfrm>
            <a:custGeom>
              <a:rect b="b" l="l" r="r" t="t"/>
              <a:pathLst>
                <a:path extrusionOk="0" h="835" w="1261">
                  <a:moveTo>
                    <a:pt x="664" y="1"/>
                  </a:moveTo>
                  <a:cubicBezTo>
                    <a:pt x="329" y="1"/>
                    <a:pt x="0" y="202"/>
                    <a:pt x="191" y="533"/>
                  </a:cubicBezTo>
                  <a:cubicBezTo>
                    <a:pt x="202" y="555"/>
                    <a:pt x="213" y="578"/>
                    <a:pt x="236" y="589"/>
                  </a:cubicBezTo>
                  <a:cubicBezTo>
                    <a:pt x="349" y="744"/>
                    <a:pt x="579" y="835"/>
                    <a:pt x="789" y="835"/>
                  </a:cubicBezTo>
                  <a:cubicBezTo>
                    <a:pt x="1039" y="835"/>
                    <a:pt x="1261" y="705"/>
                    <a:pt x="1218" y="397"/>
                  </a:cubicBezTo>
                  <a:cubicBezTo>
                    <a:pt x="1188" y="122"/>
                    <a:pt x="924" y="1"/>
                    <a:pt x="66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8"/>
            <p:cNvSpPr/>
            <p:nvPr/>
          </p:nvSpPr>
          <p:spPr>
            <a:xfrm>
              <a:off x="4257357" y="635707"/>
              <a:ext cx="43312" cy="28966"/>
            </a:xfrm>
            <a:custGeom>
              <a:rect b="b" l="l" r="r" t="t"/>
              <a:pathLst>
                <a:path extrusionOk="0" h="844" w="1262">
                  <a:moveTo>
                    <a:pt x="666" y="0"/>
                  </a:moveTo>
                  <a:cubicBezTo>
                    <a:pt x="330" y="0"/>
                    <a:pt x="1" y="208"/>
                    <a:pt x="192" y="546"/>
                  </a:cubicBezTo>
                  <a:cubicBezTo>
                    <a:pt x="203" y="557"/>
                    <a:pt x="214" y="579"/>
                    <a:pt x="225" y="602"/>
                  </a:cubicBezTo>
                  <a:cubicBezTo>
                    <a:pt x="338" y="755"/>
                    <a:pt x="567" y="843"/>
                    <a:pt x="778" y="843"/>
                  </a:cubicBezTo>
                  <a:cubicBezTo>
                    <a:pt x="1034" y="843"/>
                    <a:pt x="1262" y="713"/>
                    <a:pt x="1218" y="410"/>
                  </a:cubicBezTo>
                  <a:cubicBezTo>
                    <a:pt x="1189" y="125"/>
                    <a:pt x="925" y="0"/>
                    <a:pt x="66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8"/>
            <p:cNvSpPr/>
            <p:nvPr/>
          </p:nvSpPr>
          <p:spPr>
            <a:xfrm>
              <a:off x="4293358" y="629530"/>
              <a:ext cx="40806" cy="38198"/>
            </a:xfrm>
            <a:custGeom>
              <a:rect b="b" l="l" r="r" t="t"/>
              <a:pathLst>
                <a:path extrusionOk="0" h="1113" w="1189">
                  <a:moveTo>
                    <a:pt x="666" y="1"/>
                  </a:moveTo>
                  <a:cubicBezTo>
                    <a:pt x="608" y="1"/>
                    <a:pt x="543" y="15"/>
                    <a:pt x="474" y="49"/>
                  </a:cubicBezTo>
                  <a:cubicBezTo>
                    <a:pt x="0" y="290"/>
                    <a:pt x="330" y="1113"/>
                    <a:pt x="706" y="1113"/>
                  </a:cubicBezTo>
                  <a:cubicBezTo>
                    <a:pt x="787" y="1113"/>
                    <a:pt x="870" y="1075"/>
                    <a:pt x="948" y="985"/>
                  </a:cubicBezTo>
                  <a:cubicBezTo>
                    <a:pt x="959" y="963"/>
                    <a:pt x="971" y="940"/>
                    <a:pt x="993" y="929"/>
                  </a:cubicBezTo>
                  <a:cubicBezTo>
                    <a:pt x="1189" y="626"/>
                    <a:pt x="104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8"/>
            <p:cNvSpPr/>
            <p:nvPr/>
          </p:nvSpPr>
          <p:spPr>
            <a:xfrm>
              <a:off x="4307189" y="591400"/>
              <a:ext cx="40738" cy="38130"/>
            </a:xfrm>
            <a:custGeom>
              <a:rect b="b" l="l" r="r" t="t"/>
              <a:pathLst>
                <a:path extrusionOk="0" h="1111" w="1187">
                  <a:moveTo>
                    <a:pt x="486" y="0"/>
                  </a:moveTo>
                  <a:cubicBezTo>
                    <a:pt x="404" y="0"/>
                    <a:pt x="320" y="39"/>
                    <a:pt x="240" y="133"/>
                  </a:cubicBezTo>
                  <a:cubicBezTo>
                    <a:pt x="229" y="144"/>
                    <a:pt x="207" y="167"/>
                    <a:pt x="195" y="189"/>
                  </a:cubicBezTo>
                  <a:cubicBezTo>
                    <a:pt x="1" y="490"/>
                    <a:pt x="150" y="1110"/>
                    <a:pt x="519" y="1110"/>
                  </a:cubicBezTo>
                  <a:cubicBezTo>
                    <a:pt x="579" y="1110"/>
                    <a:pt x="644" y="1094"/>
                    <a:pt x="714" y="1058"/>
                  </a:cubicBezTo>
                  <a:cubicBezTo>
                    <a:pt x="1186" y="817"/>
                    <a:pt x="861" y="0"/>
                    <a:pt x="48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8"/>
            <p:cNvSpPr/>
            <p:nvPr/>
          </p:nvSpPr>
          <p:spPr>
            <a:xfrm>
              <a:off x="4206289" y="689761"/>
              <a:ext cx="43312" cy="28829"/>
            </a:xfrm>
            <a:custGeom>
              <a:rect b="b" l="l" r="r" t="t"/>
              <a:pathLst>
                <a:path extrusionOk="0" h="840" w="1262">
                  <a:moveTo>
                    <a:pt x="472" y="1"/>
                  </a:moveTo>
                  <a:cubicBezTo>
                    <a:pt x="222" y="1"/>
                    <a:pt x="0" y="130"/>
                    <a:pt x="43" y="438"/>
                  </a:cubicBezTo>
                  <a:cubicBezTo>
                    <a:pt x="73" y="717"/>
                    <a:pt x="335" y="839"/>
                    <a:pt x="594" y="839"/>
                  </a:cubicBezTo>
                  <a:cubicBezTo>
                    <a:pt x="930" y="839"/>
                    <a:pt x="1262" y="634"/>
                    <a:pt x="1070" y="302"/>
                  </a:cubicBezTo>
                  <a:cubicBezTo>
                    <a:pt x="1048" y="280"/>
                    <a:pt x="1036" y="268"/>
                    <a:pt x="1025" y="246"/>
                  </a:cubicBezTo>
                  <a:cubicBezTo>
                    <a:pt x="912" y="91"/>
                    <a:pt x="682" y="1"/>
                    <a:pt x="4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8"/>
            <p:cNvSpPr/>
            <p:nvPr/>
          </p:nvSpPr>
          <p:spPr>
            <a:xfrm>
              <a:off x="4326203" y="650911"/>
              <a:ext cx="40360" cy="37958"/>
            </a:xfrm>
            <a:custGeom>
              <a:rect b="b" l="l" r="r" t="t"/>
              <a:pathLst>
                <a:path extrusionOk="0" h="1106" w="1176">
                  <a:moveTo>
                    <a:pt x="500" y="0"/>
                  </a:moveTo>
                  <a:cubicBezTo>
                    <a:pt x="422" y="0"/>
                    <a:pt x="340" y="37"/>
                    <a:pt x="262" y="125"/>
                  </a:cubicBezTo>
                  <a:cubicBezTo>
                    <a:pt x="239" y="136"/>
                    <a:pt x="228" y="159"/>
                    <a:pt x="217" y="170"/>
                  </a:cubicBezTo>
                  <a:cubicBezTo>
                    <a:pt x="0" y="466"/>
                    <a:pt x="136" y="1105"/>
                    <a:pt x="512" y="1105"/>
                  </a:cubicBezTo>
                  <a:cubicBezTo>
                    <a:pt x="566" y="1105"/>
                    <a:pt x="626" y="1092"/>
                    <a:pt x="691" y="1062"/>
                  </a:cubicBezTo>
                  <a:cubicBezTo>
                    <a:pt x="1176" y="847"/>
                    <a:pt x="874" y="0"/>
                    <a:pt x="50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8"/>
            <p:cNvSpPr/>
            <p:nvPr/>
          </p:nvSpPr>
          <p:spPr>
            <a:xfrm>
              <a:off x="4346280" y="546647"/>
              <a:ext cx="38885" cy="34183"/>
            </a:xfrm>
            <a:custGeom>
              <a:rect b="b" l="l" r="r" t="t"/>
              <a:pathLst>
                <a:path extrusionOk="0" h="996" w="1133">
                  <a:moveTo>
                    <a:pt x="525" y="1"/>
                  </a:moveTo>
                  <a:cubicBezTo>
                    <a:pt x="402" y="1"/>
                    <a:pt x="286" y="63"/>
                    <a:pt x="207" y="218"/>
                  </a:cubicBezTo>
                  <a:cubicBezTo>
                    <a:pt x="0" y="602"/>
                    <a:pt x="476" y="996"/>
                    <a:pt x="820" y="996"/>
                  </a:cubicBezTo>
                  <a:cubicBezTo>
                    <a:pt x="982" y="996"/>
                    <a:pt x="1115" y="909"/>
                    <a:pt x="1133" y="692"/>
                  </a:cubicBezTo>
                  <a:lnTo>
                    <a:pt x="1133" y="624"/>
                  </a:lnTo>
                  <a:cubicBezTo>
                    <a:pt x="1125" y="326"/>
                    <a:pt x="806" y="1"/>
                    <a:pt x="52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8"/>
            <p:cNvSpPr/>
            <p:nvPr/>
          </p:nvSpPr>
          <p:spPr>
            <a:xfrm>
              <a:off x="3877880" y="106356"/>
              <a:ext cx="53676" cy="29893"/>
            </a:xfrm>
            <a:custGeom>
              <a:rect b="b" l="l" r="r" t="t"/>
              <a:pathLst>
                <a:path extrusionOk="0" h="871" w="1564">
                  <a:moveTo>
                    <a:pt x="830" y="0"/>
                  </a:moveTo>
                  <a:cubicBezTo>
                    <a:pt x="453" y="0"/>
                    <a:pt x="1" y="311"/>
                    <a:pt x="269" y="691"/>
                  </a:cubicBezTo>
                  <a:cubicBezTo>
                    <a:pt x="359" y="819"/>
                    <a:pt x="488" y="870"/>
                    <a:pt x="625" y="870"/>
                  </a:cubicBezTo>
                  <a:cubicBezTo>
                    <a:pt x="1057" y="870"/>
                    <a:pt x="1564" y="356"/>
                    <a:pt x="1127" y="82"/>
                  </a:cubicBezTo>
                  <a:cubicBezTo>
                    <a:pt x="1104" y="70"/>
                    <a:pt x="1082" y="59"/>
                    <a:pt x="1059" y="48"/>
                  </a:cubicBezTo>
                  <a:cubicBezTo>
                    <a:pt x="992" y="15"/>
                    <a:pt x="913" y="0"/>
                    <a:pt x="83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8"/>
            <p:cNvSpPr/>
            <p:nvPr/>
          </p:nvSpPr>
          <p:spPr>
            <a:xfrm>
              <a:off x="4232166" y="755518"/>
              <a:ext cx="38885" cy="34320"/>
            </a:xfrm>
            <a:custGeom>
              <a:rect b="b" l="l" r="r" t="t"/>
              <a:pathLst>
                <a:path extrusionOk="0" h="1000" w="1133">
                  <a:moveTo>
                    <a:pt x="312" y="1"/>
                  </a:moveTo>
                  <a:cubicBezTo>
                    <a:pt x="150" y="1"/>
                    <a:pt x="18" y="88"/>
                    <a:pt x="0" y="304"/>
                  </a:cubicBezTo>
                  <a:lnTo>
                    <a:pt x="0" y="372"/>
                  </a:lnTo>
                  <a:cubicBezTo>
                    <a:pt x="8" y="672"/>
                    <a:pt x="331" y="999"/>
                    <a:pt x="613" y="999"/>
                  </a:cubicBezTo>
                  <a:cubicBezTo>
                    <a:pt x="734" y="999"/>
                    <a:pt x="848" y="939"/>
                    <a:pt x="926" y="790"/>
                  </a:cubicBezTo>
                  <a:cubicBezTo>
                    <a:pt x="1133" y="398"/>
                    <a:pt x="655" y="1"/>
                    <a:pt x="3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8"/>
            <p:cNvSpPr/>
            <p:nvPr/>
          </p:nvSpPr>
          <p:spPr>
            <a:xfrm>
              <a:off x="3389438" y="-109689"/>
              <a:ext cx="1287343" cy="1264109"/>
            </a:xfrm>
            <a:custGeom>
              <a:rect b="b" l="l" r="r" t="t"/>
              <a:pathLst>
                <a:path extrusionOk="0" h="36833" w="37510">
                  <a:moveTo>
                    <a:pt x="28584" y="1"/>
                  </a:moveTo>
                  <a:lnTo>
                    <a:pt x="28888" y="283"/>
                  </a:lnTo>
                  <a:cubicBezTo>
                    <a:pt x="29453" y="813"/>
                    <a:pt x="29994" y="1366"/>
                    <a:pt x="30547" y="1908"/>
                  </a:cubicBezTo>
                  <a:cubicBezTo>
                    <a:pt x="31100" y="2450"/>
                    <a:pt x="31585" y="3048"/>
                    <a:pt x="32104" y="3623"/>
                  </a:cubicBezTo>
                  <a:cubicBezTo>
                    <a:pt x="32578" y="4221"/>
                    <a:pt x="33097" y="4819"/>
                    <a:pt x="33492" y="5474"/>
                  </a:cubicBezTo>
                  <a:cubicBezTo>
                    <a:pt x="34350" y="6749"/>
                    <a:pt x="35038" y="8126"/>
                    <a:pt x="35557" y="9581"/>
                  </a:cubicBezTo>
                  <a:cubicBezTo>
                    <a:pt x="36065" y="11037"/>
                    <a:pt x="36438" y="12526"/>
                    <a:pt x="36663" y="14061"/>
                  </a:cubicBezTo>
                  <a:cubicBezTo>
                    <a:pt x="36889" y="15584"/>
                    <a:pt x="37024" y="17130"/>
                    <a:pt x="37047" y="18665"/>
                  </a:cubicBezTo>
                  <a:cubicBezTo>
                    <a:pt x="37092" y="20222"/>
                    <a:pt x="37081" y="21768"/>
                    <a:pt x="37047" y="23314"/>
                  </a:cubicBezTo>
                  <a:cubicBezTo>
                    <a:pt x="37047" y="23698"/>
                    <a:pt x="37047" y="24104"/>
                    <a:pt x="37024" y="24465"/>
                  </a:cubicBezTo>
                  <a:lnTo>
                    <a:pt x="36990" y="25052"/>
                  </a:lnTo>
                  <a:lnTo>
                    <a:pt x="36900" y="25605"/>
                  </a:lnTo>
                  <a:cubicBezTo>
                    <a:pt x="36754" y="26338"/>
                    <a:pt x="36505" y="27060"/>
                    <a:pt x="36178" y="27749"/>
                  </a:cubicBezTo>
                  <a:cubicBezTo>
                    <a:pt x="35862" y="28437"/>
                    <a:pt x="35456" y="29080"/>
                    <a:pt x="34971" y="29667"/>
                  </a:cubicBezTo>
                  <a:cubicBezTo>
                    <a:pt x="34497" y="30254"/>
                    <a:pt x="33944" y="30773"/>
                    <a:pt x="33323" y="31213"/>
                  </a:cubicBezTo>
                  <a:cubicBezTo>
                    <a:pt x="32714" y="31653"/>
                    <a:pt x="32037" y="31980"/>
                    <a:pt x="31315" y="32183"/>
                  </a:cubicBezTo>
                  <a:cubicBezTo>
                    <a:pt x="30798" y="32315"/>
                    <a:pt x="30263" y="32380"/>
                    <a:pt x="29727" y="32380"/>
                  </a:cubicBezTo>
                  <a:cubicBezTo>
                    <a:pt x="29526" y="32380"/>
                    <a:pt x="29325" y="32371"/>
                    <a:pt x="29125" y="32353"/>
                  </a:cubicBezTo>
                  <a:lnTo>
                    <a:pt x="28651" y="32127"/>
                  </a:lnTo>
                  <a:lnTo>
                    <a:pt x="28336" y="31980"/>
                  </a:lnTo>
                  <a:lnTo>
                    <a:pt x="28324" y="32341"/>
                  </a:lnTo>
                  <a:cubicBezTo>
                    <a:pt x="28302" y="32669"/>
                    <a:pt x="28200" y="32985"/>
                    <a:pt x="28031" y="33255"/>
                  </a:cubicBezTo>
                  <a:cubicBezTo>
                    <a:pt x="27839" y="33549"/>
                    <a:pt x="27613" y="33808"/>
                    <a:pt x="27354" y="34034"/>
                  </a:cubicBezTo>
                  <a:cubicBezTo>
                    <a:pt x="26823" y="34508"/>
                    <a:pt x="26225" y="34892"/>
                    <a:pt x="25582" y="35208"/>
                  </a:cubicBezTo>
                  <a:cubicBezTo>
                    <a:pt x="24939" y="35524"/>
                    <a:pt x="24262" y="35772"/>
                    <a:pt x="23574" y="35975"/>
                  </a:cubicBezTo>
                  <a:cubicBezTo>
                    <a:pt x="23235" y="36065"/>
                    <a:pt x="22874" y="36122"/>
                    <a:pt x="22513" y="36178"/>
                  </a:cubicBezTo>
                  <a:cubicBezTo>
                    <a:pt x="22152" y="36246"/>
                    <a:pt x="21791" y="36302"/>
                    <a:pt x="21441" y="36336"/>
                  </a:cubicBezTo>
                  <a:cubicBezTo>
                    <a:pt x="21147" y="36382"/>
                    <a:pt x="20855" y="36404"/>
                    <a:pt x="20565" y="36404"/>
                  </a:cubicBezTo>
                  <a:cubicBezTo>
                    <a:pt x="19437" y="36404"/>
                    <a:pt x="18336" y="36078"/>
                    <a:pt x="17277" y="35602"/>
                  </a:cubicBezTo>
                  <a:lnTo>
                    <a:pt x="16295" y="35140"/>
                  </a:lnTo>
                  <a:lnTo>
                    <a:pt x="15325" y="34621"/>
                  </a:lnTo>
                  <a:cubicBezTo>
                    <a:pt x="14704" y="34248"/>
                    <a:pt x="14117" y="33842"/>
                    <a:pt x="13553" y="33380"/>
                  </a:cubicBezTo>
                  <a:cubicBezTo>
                    <a:pt x="12978" y="32951"/>
                    <a:pt x="12470" y="32420"/>
                    <a:pt x="11940" y="31935"/>
                  </a:cubicBezTo>
                  <a:cubicBezTo>
                    <a:pt x="11466" y="31382"/>
                    <a:pt x="10935" y="30874"/>
                    <a:pt x="10495" y="30299"/>
                  </a:cubicBezTo>
                  <a:lnTo>
                    <a:pt x="9818" y="29453"/>
                  </a:lnTo>
                  <a:lnTo>
                    <a:pt x="9186" y="28561"/>
                  </a:lnTo>
                  <a:cubicBezTo>
                    <a:pt x="8746" y="27974"/>
                    <a:pt x="8362" y="27354"/>
                    <a:pt x="7979" y="26733"/>
                  </a:cubicBezTo>
                  <a:cubicBezTo>
                    <a:pt x="7595" y="26113"/>
                    <a:pt x="7223" y="25492"/>
                    <a:pt x="6850" y="24849"/>
                  </a:cubicBezTo>
                  <a:lnTo>
                    <a:pt x="5745" y="22953"/>
                  </a:lnTo>
                  <a:lnTo>
                    <a:pt x="3555" y="19139"/>
                  </a:lnTo>
                  <a:cubicBezTo>
                    <a:pt x="3183" y="18507"/>
                    <a:pt x="2822" y="17875"/>
                    <a:pt x="2517" y="17221"/>
                  </a:cubicBezTo>
                  <a:cubicBezTo>
                    <a:pt x="2213" y="16566"/>
                    <a:pt x="1930" y="15889"/>
                    <a:pt x="1682" y="15201"/>
                  </a:cubicBezTo>
                  <a:cubicBezTo>
                    <a:pt x="1208" y="13824"/>
                    <a:pt x="847" y="12414"/>
                    <a:pt x="610" y="10980"/>
                  </a:cubicBezTo>
                  <a:cubicBezTo>
                    <a:pt x="351" y="9536"/>
                    <a:pt x="260" y="8080"/>
                    <a:pt x="351" y="6625"/>
                  </a:cubicBezTo>
                  <a:cubicBezTo>
                    <a:pt x="407" y="5169"/>
                    <a:pt x="858" y="3770"/>
                    <a:pt x="1095" y="2314"/>
                  </a:cubicBezTo>
                  <a:cubicBezTo>
                    <a:pt x="1231" y="1547"/>
                    <a:pt x="1344" y="780"/>
                    <a:pt x="1445" y="12"/>
                  </a:cubicBezTo>
                  <a:lnTo>
                    <a:pt x="1253" y="12"/>
                  </a:lnTo>
                  <a:cubicBezTo>
                    <a:pt x="1141" y="768"/>
                    <a:pt x="1016" y="1524"/>
                    <a:pt x="870" y="2269"/>
                  </a:cubicBezTo>
                  <a:cubicBezTo>
                    <a:pt x="746" y="2991"/>
                    <a:pt x="565" y="3702"/>
                    <a:pt x="418" y="4424"/>
                  </a:cubicBezTo>
                  <a:cubicBezTo>
                    <a:pt x="249" y="5135"/>
                    <a:pt x="136" y="5869"/>
                    <a:pt x="80" y="6602"/>
                  </a:cubicBezTo>
                  <a:cubicBezTo>
                    <a:pt x="1" y="8080"/>
                    <a:pt x="80" y="9559"/>
                    <a:pt x="328" y="11014"/>
                  </a:cubicBezTo>
                  <a:cubicBezTo>
                    <a:pt x="565" y="12470"/>
                    <a:pt x="926" y="13903"/>
                    <a:pt x="1411" y="15291"/>
                  </a:cubicBezTo>
                  <a:cubicBezTo>
                    <a:pt x="1660" y="15991"/>
                    <a:pt x="1942" y="16668"/>
                    <a:pt x="2246" y="17345"/>
                  </a:cubicBezTo>
                  <a:cubicBezTo>
                    <a:pt x="2551" y="18010"/>
                    <a:pt x="2923" y="18654"/>
                    <a:pt x="3285" y="19286"/>
                  </a:cubicBezTo>
                  <a:lnTo>
                    <a:pt x="5474" y="23111"/>
                  </a:lnTo>
                  <a:lnTo>
                    <a:pt x="6557" y="25018"/>
                  </a:lnTo>
                  <a:cubicBezTo>
                    <a:pt x="6929" y="25650"/>
                    <a:pt x="7290" y="26293"/>
                    <a:pt x="7685" y="26914"/>
                  </a:cubicBezTo>
                  <a:cubicBezTo>
                    <a:pt x="8092" y="27534"/>
                    <a:pt x="8464" y="28166"/>
                    <a:pt x="8893" y="28753"/>
                  </a:cubicBezTo>
                  <a:lnTo>
                    <a:pt x="9536" y="29656"/>
                  </a:lnTo>
                  <a:lnTo>
                    <a:pt x="10224" y="30525"/>
                  </a:lnTo>
                  <a:cubicBezTo>
                    <a:pt x="10664" y="31123"/>
                    <a:pt x="11195" y="31642"/>
                    <a:pt x="11680" y="32195"/>
                  </a:cubicBezTo>
                  <a:cubicBezTo>
                    <a:pt x="12222" y="32702"/>
                    <a:pt x="12729" y="33244"/>
                    <a:pt x="13328" y="33684"/>
                  </a:cubicBezTo>
                  <a:cubicBezTo>
                    <a:pt x="13903" y="34158"/>
                    <a:pt x="14512" y="34587"/>
                    <a:pt x="15144" y="34971"/>
                  </a:cubicBezTo>
                  <a:lnTo>
                    <a:pt x="16115" y="35501"/>
                  </a:lnTo>
                  <a:lnTo>
                    <a:pt x="17119" y="35975"/>
                  </a:lnTo>
                  <a:cubicBezTo>
                    <a:pt x="17807" y="36257"/>
                    <a:pt x="18496" y="36550"/>
                    <a:pt x="19240" y="36686"/>
                  </a:cubicBezTo>
                  <a:cubicBezTo>
                    <a:pt x="19613" y="36765"/>
                    <a:pt x="19985" y="36810"/>
                    <a:pt x="20369" y="36832"/>
                  </a:cubicBezTo>
                  <a:cubicBezTo>
                    <a:pt x="20741" y="36810"/>
                    <a:pt x="21125" y="36832"/>
                    <a:pt x="21497" y="36776"/>
                  </a:cubicBezTo>
                  <a:cubicBezTo>
                    <a:pt x="21870" y="36708"/>
                    <a:pt x="22242" y="36686"/>
                    <a:pt x="22592" y="36618"/>
                  </a:cubicBezTo>
                  <a:cubicBezTo>
                    <a:pt x="22953" y="36550"/>
                    <a:pt x="23325" y="36494"/>
                    <a:pt x="23686" y="36392"/>
                  </a:cubicBezTo>
                  <a:cubicBezTo>
                    <a:pt x="24409" y="36201"/>
                    <a:pt x="25108" y="35941"/>
                    <a:pt x="25785" y="35614"/>
                  </a:cubicBezTo>
                  <a:cubicBezTo>
                    <a:pt x="26462" y="35287"/>
                    <a:pt x="27106" y="34869"/>
                    <a:pt x="27670" y="34384"/>
                  </a:cubicBezTo>
                  <a:cubicBezTo>
                    <a:pt x="27963" y="34124"/>
                    <a:pt x="28223" y="33831"/>
                    <a:pt x="28437" y="33504"/>
                  </a:cubicBezTo>
                  <a:cubicBezTo>
                    <a:pt x="28584" y="33255"/>
                    <a:pt x="28697" y="32985"/>
                    <a:pt x="28753" y="32691"/>
                  </a:cubicBezTo>
                  <a:lnTo>
                    <a:pt x="28979" y="32804"/>
                  </a:lnTo>
                  <a:lnTo>
                    <a:pt x="29013" y="32815"/>
                  </a:lnTo>
                  <a:lnTo>
                    <a:pt x="29046" y="32815"/>
                  </a:lnTo>
                  <a:cubicBezTo>
                    <a:pt x="29310" y="32838"/>
                    <a:pt x="29575" y="32851"/>
                    <a:pt x="29841" y="32851"/>
                  </a:cubicBezTo>
                  <a:cubicBezTo>
                    <a:pt x="30384" y="32851"/>
                    <a:pt x="30927" y="32794"/>
                    <a:pt x="31450" y="32635"/>
                  </a:cubicBezTo>
                  <a:cubicBezTo>
                    <a:pt x="32217" y="32420"/>
                    <a:pt x="32951" y="32071"/>
                    <a:pt x="33605" y="31597"/>
                  </a:cubicBezTo>
                  <a:cubicBezTo>
                    <a:pt x="34260" y="31134"/>
                    <a:pt x="34835" y="30581"/>
                    <a:pt x="35332" y="29949"/>
                  </a:cubicBezTo>
                  <a:cubicBezTo>
                    <a:pt x="35828" y="29340"/>
                    <a:pt x="36257" y="28663"/>
                    <a:pt x="36584" y="27941"/>
                  </a:cubicBezTo>
                  <a:cubicBezTo>
                    <a:pt x="36934" y="27218"/>
                    <a:pt x="37182" y="26462"/>
                    <a:pt x="37329" y="25684"/>
                  </a:cubicBezTo>
                  <a:lnTo>
                    <a:pt x="37419" y="25086"/>
                  </a:lnTo>
                  <a:lnTo>
                    <a:pt x="37453" y="24499"/>
                  </a:lnTo>
                  <a:cubicBezTo>
                    <a:pt x="37476" y="24093"/>
                    <a:pt x="37464" y="23720"/>
                    <a:pt x="37476" y="23325"/>
                  </a:cubicBezTo>
                  <a:cubicBezTo>
                    <a:pt x="37498" y="21768"/>
                    <a:pt x="37510" y="20222"/>
                    <a:pt x="37453" y="18654"/>
                  </a:cubicBezTo>
                  <a:cubicBezTo>
                    <a:pt x="37419" y="17096"/>
                    <a:pt x="37273" y="15539"/>
                    <a:pt x="37047" y="13993"/>
                  </a:cubicBezTo>
                  <a:cubicBezTo>
                    <a:pt x="36810" y="12447"/>
                    <a:pt x="36426" y="10924"/>
                    <a:pt x="35896" y="9457"/>
                  </a:cubicBezTo>
                  <a:cubicBezTo>
                    <a:pt x="35366" y="7979"/>
                    <a:pt x="34655" y="6568"/>
                    <a:pt x="33763" y="5271"/>
                  </a:cubicBezTo>
                  <a:cubicBezTo>
                    <a:pt x="33346" y="4605"/>
                    <a:pt x="32849" y="4029"/>
                    <a:pt x="32353" y="3409"/>
                  </a:cubicBezTo>
                  <a:cubicBezTo>
                    <a:pt x="31834" y="2833"/>
                    <a:pt x="31315" y="2247"/>
                    <a:pt x="30773" y="1682"/>
                  </a:cubicBezTo>
                  <a:cubicBezTo>
                    <a:pt x="30231" y="1129"/>
                    <a:pt x="29678" y="588"/>
                    <a:pt x="29103" y="57"/>
                  </a:cubicBezTo>
                  <a:lnTo>
                    <a:pt x="29046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8"/>
            <p:cNvSpPr/>
            <p:nvPr/>
          </p:nvSpPr>
          <p:spPr>
            <a:xfrm>
              <a:off x="3427396" y="-109689"/>
              <a:ext cx="1211050" cy="1223302"/>
            </a:xfrm>
            <a:custGeom>
              <a:rect b="b" l="l" r="r" t="t"/>
              <a:pathLst>
                <a:path extrusionOk="0" h="35644" w="35287">
                  <a:moveTo>
                    <a:pt x="1219" y="1"/>
                  </a:moveTo>
                  <a:cubicBezTo>
                    <a:pt x="1005" y="1603"/>
                    <a:pt x="712" y="3183"/>
                    <a:pt x="351" y="4752"/>
                  </a:cubicBezTo>
                  <a:cubicBezTo>
                    <a:pt x="136" y="5654"/>
                    <a:pt x="35" y="6568"/>
                    <a:pt x="35" y="7482"/>
                  </a:cubicBezTo>
                  <a:cubicBezTo>
                    <a:pt x="1" y="10969"/>
                    <a:pt x="1129" y="15257"/>
                    <a:pt x="2844" y="18168"/>
                  </a:cubicBezTo>
                  <a:cubicBezTo>
                    <a:pt x="3995" y="20132"/>
                    <a:pt x="4469" y="20990"/>
                    <a:pt x="4943" y="21836"/>
                  </a:cubicBezTo>
                  <a:cubicBezTo>
                    <a:pt x="5428" y="22727"/>
                    <a:pt x="5891" y="23562"/>
                    <a:pt x="7132" y="25650"/>
                  </a:cubicBezTo>
                  <a:cubicBezTo>
                    <a:pt x="9795" y="30141"/>
                    <a:pt x="12549" y="33030"/>
                    <a:pt x="15550" y="34474"/>
                  </a:cubicBezTo>
                  <a:cubicBezTo>
                    <a:pt x="16892" y="35120"/>
                    <a:pt x="18164" y="35644"/>
                    <a:pt x="19620" y="35644"/>
                  </a:cubicBezTo>
                  <a:cubicBezTo>
                    <a:pt x="19817" y="35644"/>
                    <a:pt x="20017" y="35634"/>
                    <a:pt x="20222" y="35614"/>
                  </a:cubicBezTo>
                  <a:cubicBezTo>
                    <a:pt x="21080" y="35524"/>
                    <a:pt x="21926" y="35298"/>
                    <a:pt x="22716" y="34959"/>
                  </a:cubicBezTo>
                  <a:cubicBezTo>
                    <a:pt x="23585" y="34609"/>
                    <a:pt x="24487" y="34621"/>
                    <a:pt x="25187" y="33966"/>
                  </a:cubicBezTo>
                  <a:cubicBezTo>
                    <a:pt x="26282" y="32962"/>
                    <a:pt x="26485" y="32319"/>
                    <a:pt x="26507" y="30841"/>
                  </a:cubicBezTo>
                  <a:cubicBezTo>
                    <a:pt x="27498" y="31094"/>
                    <a:pt x="28450" y="31312"/>
                    <a:pt x="29366" y="31312"/>
                  </a:cubicBezTo>
                  <a:cubicBezTo>
                    <a:pt x="30410" y="31312"/>
                    <a:pt x="31408" y="31028"/>
                    <a:pt x="32364" y="30186"/>
                  </a:cubicBezTo>
                  <a:cubicBezTo>
                    <a:pt x="34034" y="28730"/>
                    <a:pt x="35162" y="26372"/>
                    <a:pt x="35185" y="24307"/>
                  </a:cubicBezTo>
                  <a:lnTo>
                    <a:pt x="35219" y="22332"/>
                  </a:lnTo>
                  <a:cubicBezTo>
                    <a:pt x="35286" y="15810"/>
                    <a:pt x="34970" y="9514"/>
                    <a:pt x="30468" y="4221"/>
                  </a:cubicBezTo>
                  <a:cubicBezTo>
                    <a:pt x="29159" y="2720"/>
                    <a:pt x="27771" y="1321"/>
                    <a:pt x="26304" y="1"/>
                  </a:cubicBezTo>
                  <a:lnTo>
                    <a:pt x="18800" y="1"/>
                  </a:lnTo>
                  <a:cubicBezTo>
                    <a:pt x="19387" y="802"/>
                    <a:pt x="19974" y="1603"/>
                    <a:pt x="20583" y="2393"/>
                  </a:cubicBezTo>
                  <a:cubicBezTo>
                    <a:pt x="22242" y="4526"/>
                    <a:pt x="24341" y="6365"/>
                    <a:pt x="25774" y="8667"/>
                  </a:cubicBezTo>
                  <a:cubicBezTo>
                    <a:pt x="26710" y="10191"/>
                    <a:pt x="27015" y="12007"/>
                    <a:pt x="27579" y="13677"/>
                  </a:cubicBezTo>
                  <a:cubicBezTo>
                    <a:pt x="28617" y="16690"/>
                    <a:pt x="28945" y="20753"/>
                    <a:pt x="28223" y="23867"/>
                  </a:cubicBezTo>
                  <a:cubicBezTo>
                    <a:pt x="27974" y="24950"/>
                    <a:pt x="27466" y="26214"/>
                    <a:pt x="26383" y="26722"/>
                  </a:cubicBezTo>
                  <a:cubicBezTo>
                    <a:pt x="26045" y="26879"/>
                    <a:pt x="25698" y="26937"/>
                    <a:pt x="25347" y="26937"/>
                  </a:cubicBezTo>
                  <a:cubicBezTo>
                    <a:pt x="24377" y="26937"/>
                    <a:pt x="23376" y="26496"/>
                    <a:pt x="22453" y="26496"/>
                  </a:cubicBezTo>
                  <a:cubicBezTo>
                    <a:pt x="22127" y="26496"/>
                    <a:pt x="21810" y="26551"/>
                    <a:pt x="21508" y="26699"/>
                  </a:cubicBezTo>
                  <a:cubicBezTo>
                    <a:pt x="21091" y="26902"/>
                    <a:pt x="20696" y="27523"/>
                    <a:pt x="20312" y="27805"/>
                  </a:cubicBezTo>
                  <a:cubicBezTo>
                    <a:pt x="19850" y="28132"/>
                    <a:pt x="19398" y="28572"/>
                    <a:pt x="18879" y="28809"/>
                  </a:cubicBezTo>
                  <a:cubicBezTo>
                    <a:pt x="18575" y="28944"/>
                    <a:pt x="18225" y="29002"/>
                    <a:pt x="17867" y="29002"/>
                  </a:cubicBezTo>
                  <a:cubicBezTo>
                    <a:pt x="17322" y="29002"/>
                    <a:pt x="16760" y="28867"/>
                    <a:pt x="16318" y="28663"/>
                  </a:cubicBezTo>
                  <a:cubicBezTo>
                    <a:pt x="14727" y="27929"/>
                    <a:pt x="13937" y="26688"/>
                    <a:pt x="13474" y="25018"/>
                  </a:cubicBezTo>
                  <a:cubicBezTo>
                    <a:pt x="13215" y="24115"/>
                    <a:pt x="12876" y="23246"/>
                    <a:pt x="12458" y="22411"/>
                  </a:cubicBezTo>
                  <a:cubicBezTo>
                    <a:pt x="12086" y="21633"/>
                    <a:pt x="11443" y="20820"/>
                    <a:pt x="11228" y="19997"/>
                  </a:cubicBezTo>
                  <a:cubicBezTo>
                    <a:pt x="11003" y="19139"/>
                    <a:pt x="10969" y="18428"/>
                    <a:pt x="10518" y="17616"/>
                  </a:cubicBezTo>
                  <a:cubicBezTo>
                    <a:pt x="10089" y="16837"/>
                    <a:pt x="9536" y="16126"/>
                    <a:pt x="9084" y="15347"/>
                  </a:cubicBezTo>
                  <a:cubicBezTo>
                    <a:pt x="8633" y="14546"/>
                    <a:pt x="8351" y="13632"/>
                    <a:pt x="7990" y="12775"/>
                  </a:cubicBezTo>
                  <a:cubicBezTo>
                    <a:pt x="7369" y="11274"/>
                    <a:pt x="7595" y="9604"/>
                    <a:pt x="6986" y="8114"/>
                  </a:cubicBezTo>
                  <a:cubicBezTo>
                    <a:pt x="6602" y="7166"/>
                    <a:pt x="5835" y="6444"/>
                    <a:pt x="5598" y="5440"/>
                  </a:cubicBezTo>
                  <a:cubicBezTo>
                    <a:pt x="5248" y="3996"/>
                    <a:pt x="5406" y="2653"/>
                    <a:pt x="5586" y="1231"/>
                  </a:cubicBezTo>
                  <a:cubicBezTo>
                    <a:pt x="5632" y="825"/>
                    <a:pt x="5711" y="407"/>
                    <a:pt x="5756" y="1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8"/>
            <p:cNvSpPr/>
            <p:nvPr/>
          </p:nvSpPr>
          <p:spPr>
            <a:xfrm>
              <a:off x="6760657" y="-112778"/>
              <a:ext cx="1201" cy="1579"/>
            </a:xfrm>
            <a:custGeom>
              <a:rect b="b" l="l" r="r" t="t"/>
              <a:pathLst>
                <a:path extrusionOk="0" h="46" w="35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8"/>
            <p:cNvSpPr/>
            <p:nvPr/>
          </p:nvSpPr>
          <p:spPr>
            <a:xfrm>
              <a:off x="6980271" y="-112778"/>
              <a:ext cx="60438" cy="96096"/>
            </a:xfrm>
            <a:custGeom>
              <a:rect b="b" l="l" r="r" t="t"/>
              <a:pathLst>
                <a:path extrusionOk="0" h="2800" w="1761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21" name="Google Shape;3021;p8"/>
            <p:cNvGrpSpPr/>
            <p:nvPr/>
          </p:nvGrpSpPr>
          <p:grpSpPr>
            <a:xfrm>
              <a:off x="637867" y="3136846"/>
              <a:ext cx="637872" cy="599708"/>
              <a:chOff x="1071450" y="3263575"/>
              <a:chExt cx="464650" cy="436850"/>
            </a:xfrm>
          </p:grpSpPr>
          <p:sp>
            <p:nvSpPr>
              <p:cNvPr id="3022" name="Google Shape;3022;p8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8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4" name="Google Shape;3024;p8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5" name="Google Shape;3025;p8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6" name="Google Shape;3026;p8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8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8" name="Google Shape;3028;p8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8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30" name="Google Shape;3030;p8"/>
            <p:cNvGrpSpPr/>
            <p:nvPr/>
          </p:nvGrpSpPr>
          <p:grpSpPr>
            <a:xfrm>
              <a:off x="-142090" y="1039842"/>
              <a:ext cx="637872" cy="599708"/>
              <a:chOff x="1071450" y="3263575"/>
              <a:chExt cx="464650" cy="436850"/>
            </a:xfrm>
          </p:grpSpPr>
          <p:sp>
            <p:nvSpPr>
              <p:cNvPr id="3031" name="Google Shape;3031;p8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2" name="Google Shape;3032;p8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3" name="Google Shape;3033;p8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4" name="Google Shape;3034;p8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5" name="Google Shape;3035;p8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6" name="Google Shape;3036;p8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7" name="Google Shape;3037;p8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8" name="Google Shape;3038;p8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39" name="Google Shape;3039;p8"/>
            <p:cNvGrpSpPr/>
            <p:nvPr/>
          </p:nvGrpSpPr>
          <p:grpSpPr>
            <a:xfrm>
              <a:off x="3200697" y="1361644"/>
              <a:ext cx="637872" cy="599708"/>
              <a:chOff x="1071450" y="3263575"/>
              <a:chExt cx="464650" cy="436850"/>
            </a:xfrm>
          </p:grpSpPr>
          <p:sp>
            <p:nvSpPr>
              <p:cNvPr id="3040" name="Google Shape;3040;p8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8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8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8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4" name="Google Shape;3044;p8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5" name="Google Shape;3045;p8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6" name="Google Shape;3046;p8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7" name="Google Shape;3047;p8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48" name="Google Shape;3048;p8"/>
            <p:cNvGrpSpPr/>
            <p:nvPr/>
          </p:nvGrpSpPr>
          <p:grpSpPr>
            <a:xfrm>
              <a:off x="5050253" y="1039860"/>
              <a:ext cx="637872" cy="599708"/>
              <a:chOff x="1071450" y="3263575"/>
              <a:chExt cx="464650" cy="436850"/>
            </a:xfrm>
          </p:grpSpPr>
          <p:sp>
            <p:nvSpPr>
              <p:cNvPr id="3049" name="Google Shape;3049;p8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rect b="b" l="l" r="r" t="t"/>
                <a:pathLst>
                  <a:path extrusionOk="0" h="17474" w="18586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0" name="Google Shape;3050;p8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rect b="b" l="l" r="r" t="t"/>
                <a:pathLst>
                  <a:path extrusionOk="0" h="15665" w="17018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1" name="Google Shape;3051;p8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rect b="b" l="l" r="r" t="t"/>
                <a:pathLst>
                  <a:path extrusionOk="0" h="13432" w="14591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2" name="Google Shape;3052;p8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rect b="b" l="l" r="r" t="t"/>
                <a:pathLst>
                  <a:path extrusionOk="0" h="13880" w="4244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3" name="Google Shape;3053;p8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rect b="b" l="l" r="r" t="t"/>
                <a:pathLst>
                  <a:path extrusionOk="0" h="8498" w="12244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8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rect b="b" l="l" r="r" t="t"/>
                <a:pathLst>
                  <a:path extrusionOk="0" h="13666" w="5158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8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rect b="b" l="l" r="r" t="t"/>
                <a:pathLst>
                  <a:path extrusionOk="0" h="9592" w="10924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8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rect b="b" l="l" r="r" t="t"/>
                <a:pathLst>
                  <a:path extrusionOk="0" h="659" w="14976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57" name="Google Shape;3057;p8"/>
          <p:cNvSpPr/>
          <p:nvPr/>
        </p:nvSpPr>
        <p:spPr>
          <a:xfrm rot="-10453269">
            <a:off x="-1307072" y="-1455162"/>
            <a:ext cx="13429486" cy="8709843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8" name="Google Shape;3058;p8"/>
          <p:cNvSpPr/>
          <p:nvPr/>
        </p:nvSpPr>
        <p:spPr>
          <a:xfrm flipH="1" rot="-6300033">
            <a:off x="6517580" y="-1425621"/>
            <a:ext cx="3843618" cy="3232225"/>
          </a:xfrm>
          <a:custGeom>
            <a:rect b="b" l="l" r="r" t="t"/>
            <a:pathLst>
              <a:path extrusionOk="0" h="53337" w="63426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rgbClr val="FFE76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9" name="Google Shape;3059;p8"/>
          <p:cNvSpPr txBox="1"/>
          <p:nvPr>
            <p:ph type="title"/>
          </p:nvPr>
        </p:nvSpPr>
        <p:spPr>
          <a:xfrm>
            <a:off x="-2514600" y="1663900"/>
            <a:ext cx="11040900" cy="23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060" name="Google Shape;3060;p8"/>
          <p:cNvSpPr txBox="1"/>
          <p:nvPr>
            <p:ph idx="1" type="subTitle"/>
          </p:nvPr>
        </p:nvSpPr>
        <p:spPr>
          <a:xfrm>
            <a:off x="5438754" y="4035830"/>
            <a:ext cx="3087300" cy="74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noFill/>
      </p:bgPr>
    </p:bg>
    <p:spTree>
      <p:nvGrpSpPr>
        <p:cNvPr id="3061" name="Shape 3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" name="Google Shape;3062;p9"/>
          <p:cNvSpPr/>
          <p:nvPr/>
        </p:nvSpPr>
        <p:spPr>
          <a:xfrm flipH="1" rot="8100000">
            <a:off x="4947466" y="2240111"/>
            <a:ext cx="7104069" cy="3258320"/>
          </a:xfrm>
          <a:custGeom>
            <a:rect b="b" l="l" r="r" t="t"/>
            <a:pathLst>
              <a:path extrusionOk="0" h="66378" w="144723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3" name="Google Shape;3063;p9"/>
          <p:cNvSpPr/>
          <p:nvPr/>
        </p:nvSpPr>
        <p:spPr>
          <a:xfrm flipH="1" rot="-3235350">
            <a:off x="-2612582" y="-854840"/>
            <a:ext cx="6080105" cy="2788674"/>
          </a:xfrm>
          <a:custGeom>
            <a:rect b="b" l="l" r="r" t="t"/>
            <a:pathLst>
              <a:path extrusionOk="0" h="66378" w="144723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4" name="Google Shape;3064;p9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65" name="Google Shape;3065;p9"/>
          <p:cNvSpPr txBox="1"/>
          <p:nvPr>
            <p:ph idx="1" type="subTitle"/>
          </p:nvPr>
        </p:nvSpPr>
        <p:spPr>
          <a:xfrm>
            <a:off x="2267175" y="2349075"/>
            <a:ext cx="2067600" cy="11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066" name="Google Shape;3066;p9"/>
          <p:cNvSpPr txBox="1"/>
          <p:nvPr>
            <p:ph idx="2" type="subTitle"/>
          </p:nvPr>
        </p:nvSpPr>
        <p:spPr>
          <a:xfrm>
            <a:off x="4809225" y="2349075"/>
            <a:ext cx="2067600" cy="11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67" name="Shape 3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8" name="Google Shape;3068;p10"/>
          <p:cNvSpPr/>
          <p:nvPr/>
        </p:nvSpPr>
        <p:spPr>
          <a:xfrm flipH="1" rot="9711548">
            <a:off x="-788646" y="2227422"/>
            <a:ext cx="5746251" cy="3726795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9" name="Google Shape;3069;p10"/>
          <p:cNvSpPr txBox="1"/>
          <p:nvPr>
            <p:ph type="title"/>
          </p:nvPr>
        </p:nvSpPr>
        <p:spPr>
          <a:xfrm>
            <a:off x="612625" y="3911675"/>
            <a:ext cx="3711000" cy="81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cifico"/>
              <a:buNone/>
              <a:defRPr sz="28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3.png"/><Relationship Id="rId7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F2EC"/>
        </a:solidFill>
      </p:bgPr>
    </p:bg>
    <p:spTree>
      <p:nvGrpSpPr>
        <p:cNvPr id="5910" name="Shape 5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1" name="Google Shape;5911;p35"/>
          <p:cNvSpPr txBox="1"/>
          <p:nvPr>
            <p:ph type="ctrTitle"/>
          </p:nvPr>
        </p:nvSpPr>
        <p:spPr>
          <a:xfrm>
            <a:off x="1040100" y="1788175"/>
            <a:ext cx="6911400" cy="150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Candy Hunting</a:t>
            </a:r>
            <a:endParaRPr sz="8000">
              <a:solidFill>
                <a:schemeClr val="dk1"/>
              </a:solidFill>
            </a:endParaRPr>
          </a:p>
        </p:txBody>
      </p:sp>
      <p:sp>
        <p:nvSpPr>
          <p:cNvPr id="5912" name="Google Shape;5912;p35"/>
          <p:cNvSpPr txBox="1"/>
          <p:nvPr>
            <p:ph idx="1" type="subTitle"/>
          </p:nvPr>
        </p:nvSpPr>
        <p:spPr>
          <a:xfrm>
            <a:off x="1256550" y="3526125"/>
            <a:ext cx="6630900" cy="4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Malik Ouda, Noah Placke, Mounika Tarigopula,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Sarah Teng, Timothy Wong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02" name="Shape 7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3" name="Google Shape;7103;p44"/>
          <p:cNvSpPr txBox="1"/>
          <p:nvPr>
            <p:ph idx="1" type="body"/>
          </p:nvPr>
        </p:nvSpPr>
        <p:spPr>
          <a:xfrm>
            <a:off x="1119150" y="1676075"/>
            <a:ext cx="6905700" cy="25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split the types of food seen on the @candyhunting IG page into two categories: Snacks and Candy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With these two types of categories, we were able to analyze engagement and sentiment towards snack foods and candy foods and see how they differed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 addition, we looked at several attributes of the posts, based on our word frequencies:</a:t>
            </a:r>
            <a:endParaRPr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Flavor, Chocolate,  Yummy, Sweets, Cream, Pumpkin, Coffee, Cinnamon, Caramel, Strawberry</a:t>
            </a:r>
            <a:endParaRPr sz="1300"/>
          </a:p>
        </p:txBody>
      </p:sp>
      <p:sp>
        <p:nvSpPr>
          <p:cNvPr id="7104" name="Google Shape;7104;p44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Snack Foods vs. Candy Foods</a:t>
            </a:r>
            <a:endParaRPr/>
          </a:p>
        </p:txBody>
      </p:sp>
      <p:grpSp>
        <p:nvGrpSpPr>
          <p:cNvPr id="7105" name="Google Shape;7105;p44"/>
          <p:cNvGrpSpPr/>
          <p:nvPr/>
        </p:nvGrpSpPr>
        <p:grpSpPr>
          <a:xfrm>
            <a:off x="476584" y="282113"/>
            <a:ext cx="908716" cy="1052934"/>
            <a:chOff x="5947375" y="3842110"/>
            <a:chExt cx="539169" cy="624738"/>
          </a:xfrm>
        </p:grpSpPr>
        <p:sp>
          <p:nvSpPr>
            <p:cNvPr id="7106" name="Google Shape;7106;p44"/>
            <p:cNvSpPr/>
            <p:nvPr/>
          </p:nvSpPr>
          <p:spPr>
            <a:xfrm>
              <a:off x="6223241" y="4184295"/>
              <a:ext cx="263303" cy="239129"/>
            </a:xfrm>
            <a:custGeom>
              <a:rect b="b" l="l" r="r" t="t"/>
              <a:pathLst>
                <a:path extrusionOk="0" h="18310" w="20161">
                  <a:moveTo>
                    <a:pt x="10028" y="0"/>
                  </a:moveTo>
                  <a:cubicBezTo>
                    <a:pt x="5907" y="0"/>
                    <a:pt x="2185" y="2826"/>
                    <a:pt x="1158" y="7016"/>
                  </a:cubicBezTo>
                  <a:cubicBezTo>
                    <a:pt x="1" y="11936"/>
                    <a:pt x="2991" y="16855"/>
                    <a:pt x="7910" y="18060"/>
                  </a:cubicBezTo>
                  <a:cubicBezTo>
                    <a:pt x="8624" y="18228"/>
                    <a:pt x="9340" y="18309"/>
                    <a:pt x="10044" y="18309"/>
                  </a:cubicBezTo>
                  <a:cubicBezTo>
                    <a:pt x="14191" y="18309"/>
                    <a:pt x="17965" y="15514"/>
                    <a:pt x="18954" y="11309"/>
                  </a:cubicBezTo>
                  <a:cubicBezTo>
                    <a:pt x="20160" y="6389"/>
                    <a:pt x="17122" y="1422"/>
                    <a:pt x="12203" y="264"/>
                  </a:cubicBezTo>
                  <a:cubicBezTo>
                    <a:pt x="11474" y="86"/>
                    <a:pt x="10745" y="0"/>
                    <a:pt x="10028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44"/>
            <p:cNvSpPr/>
            <p:nvPr/>
          </p:nvSpPr>
          <p:spPr>
            <a:xfrm>
              <a:off x="5947375" y="4227354"/>
              <a:ext cx="268331" cy="239494"/>
            </a:xfrm>
            <a:custGeom>
              <a:rect b="b" l="l" r="r" t="t"/>
              <a:pathLst>
                <a:path extrusionOk="0" h="18338" w="20546">
                  <a:moveTo>
                    <a:pt x="10315" y="0"/>
                  </a:moveTo>
                  <a:cubicBezTo>
                    <a:pt x="6437" y="0"/>
                    <a:pt x="2837" y="2471"/>
                    <a:pt x="1592" y="6324"/>
                  </a:cubicBezTo>
                  <a:cubicBezTo>
                    <a:pt x="0" y="11146"/>
                    <a:pt x="2653" y="16307"/>
                    <a:pt x="7475" y="17898"/>
                  </a:cubicBezTo>
                  <a:cubicBezTo>
                    <a:pt x="8398" y="18196"/>
                    <a:pt x="9334" y="18338"/>
                    <a:pt x="10256" y="18338"/>
                  </a:cubicBezTo>
                  <a:cubicBezTo>
                    <a:pt x="14110" y="18338"/>
                    <a:pt x="17718" y="15867"/>
                    <a:pt x="19002" y="12014"/>
                  </a:cubicBezTo>
                  <a:cubicBezTo>
                    <a:pt x="20545" y="7192"/>
                    <a:pt x="17941" y="2031"/>
                    <a:pt x="13118" y="440"/>
                  </a:cubicBezTo>
                  <a:cubicBezTo>
                    <a:pt x="12187" y="142"/>
                    <a:pt x="11243" y="0"/>
                    <a:pt x="10315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44"/>
            <p:cNvSpPr/>
            <p:nvPr/>
          </p:nvSpPr>
          <p:spPr>
            <a:xfrm>
              <a:off x="6074906" y="3842110"/>
              <a:ext cx="238606" cy="389423"/>
            </a:xfrm>
            <a:custGeom>
              <a:rect b="b" l="l" r="r" t="t"/>
              <a:pathLst>
                <a:path extrusionOk="0" h="29818" w="18270">
                  <a:moveTo>
                    <a:pt x="1689" y="0"/>
                  </a:moveTo>
                  <a:cubicBezTo>
                    <a:pt x="1520" y="0"/>
                    <a:pt x="1352" y="109"/>
                    <a:pt x="1279" y="326"/>
                  </a:cubicBezTo>
                  <a:cubicBezTo>
                    <a:pt x="942" y="1387"/>
                    <a:pt x="1038" y="2689"/>
                    <a:pt x="990" y="3847"/>
                  </a:cubicBezTo>
                  <a:cubicBezTo>
                    <a:pt x="942" y="5004"/>
                    <a:pt x="893" y="6161"/>
                    <a:pt x="845" y="7271"/>
                  </a:cubicBezTo>
                  <a:cubicBezTo>
                    <a:pt x="797" y="9682"/>
                    <a:pt x="749" y="12093"/>
                    <a:pt x="701" y="14457"/>
                  </a:cubicBezTo>
                  <a:cubicBezTo>
                    <a:pt x="604" y="16820"/>
                    <a:pt x="652" y="19231"/>
                    <a:pt x="459" y="21594"/>
                  </a:cubicBezTo>
                  <a:cubicBezTo>
                    <a:pt x="315" y="24006"/>
                    <a:pt x="122" y="26369"/>
                    <a:pt x="25" y="28780"/>
                  </a:cubicBezTo>
                  <a:cubicBezTo>
                    <a:pt x="1" y="29468"/>
                    <a:pt x="538" y="29818"/>
                    <a:pt x="1079" y="29818"/>
                  </a:cubicBezTo>
                  <a:cubicBezTo>
                    <a:pt x="1600" y="29818"/>
                    <a:pt x="2124" y="29492"/>
                    <a:pt x="2147" y="28829"/>
                  </a:cubicBezTo>
                  <a:cubicBezTo>
                    <a:pt x="2196" y="26417"/>
                    <a:pt x="2099" y="24006"/>
                    <a:pt x="2051" y="21643"/>
                  </a:cubicBezTo>
                  <a:cubicBezTo>
                    <a:pt x="1954" y="19231"/>
                    <a:pt x="2099" y="16868"/>
                    <a:pt x="2147" y="14457"/>
                  </a:cubicBezTo>
                  <a:cubicBezTo>
                    <a:pt x="2196" y="12093"/>
                    <a:pt x="2292" y="9730"/>
                    <a:pt x="2292" y="7319"/>
                  </a:cubicBezTo>
                  <a:lnTo>
                    <a:pt x="2292" y="3702"/>
                  </a:lnTo>
                  <a:lnTo>
                    <a:pt x="2292" y="2834"/>
                  </a:lnTo>
                  <a:cubicBezTo>
                    <a:pt x="2967" y="4425"/>
                    <a:pt x="3932" y="5969"/>
                    <a:pt x="4800" y="7512"/>
                  </a:cubicBezTo>
                  <a:cubicBezTo>
                    <a:pt x="6054" y="9779"/>
                    <a:pt x="7452" y="11949"/>
                    <a:pt x="8562" y="14264"/>
                  </a:cubicBezTo>
                  <a:cubicBezTo>
                    <a:pt x="9719" y="16579"/>
                    <a:pt x="11118" y="18797"/>
                    <a:pt x="12468" y="21016"/>
                  </a:cubicBezTo>
                  <a:cubicBezTo>
                    <a:pt x="13770" y="23234"/>
                    <a:pt x="15169" y="25453"/>
                    <a:pt x="16519" y="27623"/>
                  </a:cubicBezTo>
                  <a:cubicBezTo>
                    <a:pt x="16684" y="27892"/>
                    <a:pt x="16931" y="28003"/>
                    <a:pt x="17178" y="28003"/>
                  </a:cubicBezTo>
                  <a:cubicBezTo>
                    <a:pt x="17727" y="28003"/>
                    <a:pt x="18269" y="27450"/>
                    <a:pt x="17870" y="26851"/>
                  </a:cubicBezTo>
                  <a:cubicBezTo>
                    <a:pt x="16519" y="24633"/>
                    <a:pt x="15169" y="22462"/>
                    <a:pt x="13819" y="20244"/>
                  </a:cubicBezTo>
                  <a:cubicBezTo>
                    <a:pt x="12468" y="18026"/>
                    <a:pt x="11214" y="15759"/>
                    <a:pt x="9767" y="13589"/>
                  </a:cubicBezTo>
                  <a:cubicBezTo>
                    <a:pt x="8321" y="11467"/>
                    <a:pt x="7115" y="9152"/>
                    <a:pt x="5861" y="6933"/>
                  </a:cubicBezTo>
                  <a:cubicBezTo>
                    <a:pt x="4703" y="4908"/>
                    <a:pt x="3691" y="2785"/>
                    <a:pt x="2244" y="953"/>
                  </a:cubicBezTo>
                  <a:cubicBezTo>
                    <a:pt x="2196" y="760"/>
                    <a:pt x="2147" y="519"/>
                    <a:pt x="2099" y="326"/>
                  </a:cubicBezTo>
                  <a:cubicBezTo>
                    <a:pt x="2027" y="109"/>
                    <a:pt x="1858" y="0"/>
                    <a:pt x="1689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44"/>
            <p:cNvSpPr/>
            <p:nvPr/>
          </p:nvSpPr>
          <p:spPr>
            <a:xfrm>
              <a:off x="6173482" y="4053303"/>
              <a:ext cx="189605" cy="167494"/>
            </a:xfrm>
            <a:custGeom>
              <a:rect b="b" l="l" r="r" t="t"/>
              <a:pathLst>
                <a:path extrusionOk="0" h="12825" w="14518">
                  <a:moveTo>
                    <a:pt x="13073" y="1"/>
                  </a:moveTo>
                  <a:cubicBezTo>
                    <a:pt x="12709" y="1"/>
                    <a:pt x="12381" y="231"/>
                    <a:pt x="12299" y="601"/>
                  </a:cubicBezTo>
                  <a:cubicBezTo>
                    <a:pt x="12106" y="1565"/>
                    <a:pt x="11431" y="2337"/>
                    <a:pt x="10804" y="3108"/>
                  </a:cubicBezTo>
                  <a:cubicBezTo>
                    <a:pt x="10177" y="3880"/>
                    <a:pt x="9695" y="4748"/>
                    <a:pt x="9309" y="5665"/>
                  </a:cubicBezTo>
                  <a:cubicBezTo>
                    <a:pt x="8827" y="6870"/>
                    <a:pt x="8585" y="8124"/>
                    <a:pt x="8585" y="9378"/>
                  </a:cubicBezTo>
                  <a:cubicBezTo>
                    <a:pt x="7910" y="9040"/>
                    <a:pt x="7235" y="8799"/>
                    <a:pt x="6463" y="8655"/>
                  </a:cubicBezTo>
                  <a:cubicBezTo>
                    <a:pt x="4679" y="8221"/>
                    <a:pt x="2846" y="8028"/>
                    <a:pt x="1062" y="7787"/>
                  </a:cubicBezTo>
                  <a:cubicBezTo>
                    <a:pt x="387" y="7787"/>
                    <a:pt x="1" y="8462"/>
                    <a:pt x="290" y="9040"/>
                  </a:cubicBezTo>
                  <a:cubicBezTo>
                    <a:pt x="1496" y="10970"/>
                    <a:pt x="3425" y="12272"/>
                    <a:pt x="5644" y="12706"/>
                  </a:cubicBezTo>
                  <a:cubicBezTo>
                    <a:pt x="6107" y="12786"/>
                    <a:pt x="6570" y="12825"/>
                    <a:pt x="7033" y="12825"/>
                  </a:cubicBezTo>
                  <a:cubicBezTo>
                    <a:pt x="7679" y="12825"/>
                    <a:pt x="8325" y="12750"/>
                    <a:pt x="8971" y="12609"/>
                  </a:cubicBezTo>
                  <a:cubicBezTo>
                    <a:pt x="9309" y="12513"/>
                    <a:pt x="9646" y="12368"/>
                    <a:pt x="9888" y="12127"/>
                  </a:cubicBezTo>
                  <a:cubicBezTo>
                    <a:pt x="10177" y="12031"/>
                    <a:pt x="10370" y="11838"/>
                    <a:pt x="10418" y="11548"/>
                  </a:cubicBezTo>
                  <a:cubicBezTo>
                    <a:pt x="11334" y="10873"/>
                    <a:pt x="12058" y="10005"/>
                    <a:pt x="12540" y="8992"/>
                  </a:cubicBezTo>
                  <a:cubicBezTo>
                    <a:pt x="13167" y="7979"/>
                    <a:pt x="13649" y="6918"/>
                    <a:pt x="14035" y="5809"/>
                  </a:cubicBezTo>
                  <a:cubicBezTo>
                    <a:pt x="14373" y="4748"/>
                    <a:pt x="14517" y="3687"/>
                    <a:pt x="14469" y="2578"/>
                  </a:cubicBezTo>
                  <a:cubicBezTo>
                    <a:pt x="14421" y="1613"/>
                    <a:pt x="14325" y="359"/>
                    <a:pt x="13264" y="22"/>
                  </a:cubicBezTo>
                  <a:cubicBezTo>
                    <a:pt x="13199" y="8"/>
                    <a:pt x="13135" y="1"/>
                    <a:pt x="130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44"/>
            <p:cNvSpPr/>
            <p:nvPr/>
          </p:nvSpPr>
          <p:spPr>
            <a:xfrm>
              <a:off x="5968780" y="4109174"/>
              <a:ext cx="188978" cy="131083"/>
            </a:xfrm>
            <a:custGeom>
              <a:rect b="b" l="l" r="r" t="t"/>
              <a:pathLst>
                <a:path extrusionOk="0" h="10037" w="14470">
                  <a:moveTo>
                    <a:pt x="13059" y="1"/>
                  </a:moveTo>
                  <a:cubicBezTo>
                    <a:pt x="12430" y="1"/>
                    <a:pt x="11936" y="702"/>
                    <a:pt x="11576" y="1242"/>
                  </a:cubicBezTo>
                  <a:cubicBezTo>
                    <a:pt x="11093" y="1917"/>
                    <a:pt x="10563" y="2737"/>
                    <a:pt x="10129" y="3509"/>
                  </a:cubicBezTo>
                  <a:cubicBezTo>
                    <a:pt x="9598" y="4377"/>
                    <a:pt x="9164" y="5341"/>
                    <a:pt x="8827" y="6354"/>
                  </a:cubicBezTo>
                  <a:cubicBezTo>
                    <a:pt x="8055" y="5293"/>
                    <a:pt x="7187" y="4328"/>
                    <a:pt x="6174" y="3557"/>
                  </a:cubicBezTo>
                  <a:cubicBezTo>
                    <a:pt x="5010" y="2664"/>
                    <a:pt x="3502" y="1740"/>
                    <a:pt x="1977" y="1740"/>
                  </a:cubicBezTo>
                  <a:cubicBezTo>
                    <a:pt x="1607" y="1740"/>
                    <a:pt x="1236" y="1795"/>
                    <a:pt x="869" y="1917"/>
                  </a:cubicBezTo>
                  <a:cubicBezTo>
                    <a:pt x="290" y="2062"/>
                    <a:pt x="1" y="2689"/>
                    <a:pt x="290" y="3219"/>
                  </a:cubicBezTo>
                  <a:cubicBezTo>
                    <a:pt x="1255" y="5004"/>
                    <a:pt x="2605" y="6547"/>
                    <a:pt x="4197" y="7849"/>
                  </a:cubicBezTo>
                  <a:cubicBezTo>
                    <a:pt x="5433" y="8830"/>
                    <a:pt x="7009" y="10037"/>
                    <a:pt x="8691" y="10037"/>
                  </a:cubicBezTo>
                  <a:cubicBezTo>
                    <a:pt x="8911" y="10037"/>
                    <a:pt x="9133" y="10016"/>
                    <a:pt x="9357" y="9971"/>
                  </a:cubicBezTo>
                  <a:cubicBezTo>
                    <a:pt x="9598" y="9923"/>
                    <a:pt x="9791" y="9778"/>
                    <a:pt x="9888" y="9585"/>
                  </a:cubicBezTo>
                  <a:lnTo>
                    <a:pt x="9936" y="9585"/>
                  </a:lnTo>
                  <a:cubicBezTo>
                    <a:pt x="11576" y="8814"/>
                    <a:pt x="12588" y="6884"/>
                    <a:pt x="13264" y="5245"/>
                  </a:cubicBezTo>
                  <a:cubicBezTo>
                    <a:pt x="13601" y="4425"/>
                    <a:pt x="13890" y="3557"/>
                    <a:pt x="14035" y="2689"/>
                  </a:cubicBezTo>
                  <a:cubicBezTo>
                    <a:pt x="14180" y="1869"/>
                    <a:pt x="14469" y="856"/>
                    <a:pt x="13746" y="277"/>
                  </a:cubicBezTo>
                  <a:cubicBezTo>
                    <a:pt x="13501" y="82"/>
                    <a:pt x="13272" y="1"/>
                    <a:pt x="130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44"/>
            <p:cNvSpPr/>
            <p:nvPr/>
          </p:nvSpPr>
          <p:spPr>
            <a:xfrm>
              <a:off x="6065777" y="4253879"/>
              <a:ext cx="15137" cy="14967"/>
            </a:xfrm>
            <a:custGeom>
              <a:rect b="b" l="l" r="r" t="t"/>
              <a:pathLst>
                <a:path extrusionOk="0" h="1146" w="1159">
                  <a:moveTo>
                    <a:pt x="435" y="0"/>
                  </a:moveTo>
                  <a:lnTo>
                    <a:pt x="290" y="49"/>
                  </a:lnTo>
                  <a:cubicBezTo>
                    <a:pt x="242" y="97"/>
                    <a:pt x="146" y="145"/>
                    <a:pt x="146" y="193"/>
                  </a:cubicBezTo>
                  <a:cubicBezTo>
                    <a:pt x="97" y="241"/>
                    <a:pt x="49" y="290"/>
                    <a:pt x="49" y="338"/>
                  </a:cubicBezTo>
                  <a:cubicBezTo>
                    <a:pt x="1" y="386"/>
                    <a:pt x="1" y="434"/>
                    <a:pt x="1" y="483"/>
                  </a:cubicBezTo>
                  <a:cubicBezTo>
                    <a:pt x="1" y="531"/>
                    <a:pt x="1" y="579"/>
                    <a:pt x="1" y="627"/>
                  </a:cubicBezTo>
                  <a:cubicBezTo>
                    <a:pt x="1" y="675"/>
                    <a:pt x="1" y="724"/>
                    <a:pt x="49" y="772"/>
                  </a:cubicBezTo>
                  <a:cubicBezTo>
                    <a:pt x="49" y="868"/>
                    <a:pt x="97" y="917"/>
                    <a:pt x="146" y="965"/>
                  </a:cubicBezTo>
                  <a:lnTo>
                    <a:pt x="290" y="1061"/>
                  </a:lnTo>
                  <a:lnTo>
                    <a:pt x="435" y="1110"/>
                  </a:lnTo>
                  <a:cubicBezTo>
                    <a:pt x="483" y="1134"/>
                    <a:pt x="531" y="1146"/>
                    <a:pt x="580" y="1146"/>
                  </a:cubicBezTo>
                  <a:cubicBezTo>
                    <a:pt x="628" y="1146"/>
                    <a:pt x="676" y="1134"/>
                    <a:pt x="724" y="1110"/>
                  </a:cubicBezTo>
                  <a:lnTo>
                    <a:pt x="869" y="1061"/>
                  </a:lnTo>
                  <a:cubicBezTo>
                    <a:pt x="966" y="1013"/>
                    <a:pt x="1014" y="965"/>
                    <a:pt x="1062" y="917"/>
                  </a:cubicBezTo>
                  <a:cubicBezTo>
                    <a:pt x="1110" y="868"/>
                    <a:pt x="1158" y="772"/>
                    <a:pt x="1158" y="724"/>
                  </a:cubicBezTo>
                  <a:cubicBezTo>
                    <a:pt x="1158" y="627"/>
                    <a:pt x="1158" y="579"/>
                    <a:pt x="1158" y="483"/>
                  </a:cubicBezTo>
                  <a:cubicBezTo>
                    <a:pt x="1158" y="434"/>
                    <a:pt x="1158" y="386"/>
                    <a:pt x="1110" y="338"/>
                  </a:cubicBezTo>
                  <a:cubicBezTo>
                    <a:pt x="1110" y="290"/>
                    <a:pt x="1062" y="193"/>
                    <a:pt x="1014" y="145"/>
                  </a:cubicBezTo>
                  <a:lnTo>
                    <a:pt x="869" y="49"/>
                  </a:lnTo>
                  <a:lnTo>
                    <a:pt x="724" y="0"/>
                  </a:ln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44"/>
            <p:cNvSpPr/>
            <p:nvPr/>
          </p:nvSpPr>
          <p:spPr>
            <a:xfrm>
              <a:off x="6056334" y="4274657"/>
              <a:ext cx="18284" cy="18127"/>
            </a:xfrm>
            <a:custGeom>
              <a:rect b="b" l="l" r="r" t="t"/>
              <a:pathLst>
                <a:path extrusionOk="0" h="1388" w="1400">
                  <a:moveTo>
                    <a:pt x="531" y="1"/>
                  </a:moveTo>
                  <a:cubicBezTo>
                    <a:pt x="386" y="49"/>
                    <a:pt x="290" y="97"/>
                    <a:pt x="193" y="194"/>
                  </a:cubicBezTo>
                  <a:lnTo>
                    <a:pt x="145" y="290"/>
                  </a:lnTo>
                  <a:lnTo>
                    <a:pt x="97" y="338"/>
                  </a:lnTo>
                  <a:lnTo>
                    <a:pt x="49" y="435"/>
                  </a:lnTo>
                  <a:lnTo>
                    <a:pt x="1" y="531"/>
                  </a:lnTo>
                  <a:lnTo>
                    <a:pt x="1" y="676"/>
                  </a:lnTo>
                  <a:cubicBezTo>
                    <a:pt x="1" y="821"/>
                    <a:pt x="49" y="917"/>
                    <a:pt x="97" y="1014"/>
                  </a:cubicBezTo>
                  <a:cubicBezTo>
                    <a:pt x="145" y="1110"/>
                    <a:pt x="145" y="1158"/>
                    <a:pt x="193" y="1207"/>
                  </a:cubicBezTo>
                  <a:lnTo>
                    <a:pt x="193" y="1158"/>
                  </a:lnTo>
                  <a:lnTo>
                    <a:pt x="242" y="1207"/>
                  </a:lnTo>
                  <a:lnTo>
                    <a:pt x="309" y="1240"/>
                  </a:lnTo>
                  <a:lnTo>
                    <a:pt x="309" y="1240"/>
                  </a:lnTo>
                  <a:cubicBezTo>
                    <a:pt x="352" y="1304"/>
                    <a:pt x="399" y="1309"/>
                    <a:pt x="483" y="1351"/>
                  </a:cubicBezTo>
                  <a:lnTo>
                    <a:pt x="724" y="1351"/>
                  </a:lnTo>
                  <a:cubicBezTo>
                    <a:pt x="748" y="1375"/>
                    <a:pt x="772" y="1387"/>
                    <a:pt x="796" y="1387"/>
                  </a:cubicBezTo>
                  <a:cubicBezTo>
                    <a:pt x="820" y="1387"/>
                    <a:pt x="845" y="1375"/>
                    <a:pt x="869" y="1351"/>
                  </a:cubicBezTo>
                  <a:cubicBezTo>
                    <a:pt x="1013" y="1351"/>
                    <a:pt x="1110" y="1255"/>
                    <a:pt x="1206" y="1207"/>
                  </a:cubicBezTo>
                  <a:cubicBezTo>
                    <a:pt x="1303" y="1110"/>
                    <a:pt x="1351" y="1014"/>
                    <a:pt x="1399" y="917"/>
                  </a:cubicBezTo>
                  <a:cubicBezTo>
                    <a:pt x="1399" y="772"/>
                    <a:pt x="1399" y="676"/>
                    <a:pt x="1399" y="531"/>
                  </a:cubicBezTo>
                  <a:cubicBezTo>
                    <a:pt x="1351" y="483"/>
                    <a:pt x="1351" y="387"/>
                    <a:pt x="1303" y="338"/>
                  </a:cubicBezTo>
                  <a:cubicBezTo>
                    <a:pt x="1303" y="290"/>
                    <a:pt x="1254" y="242"/>
                    <a:pt x="1206" y="194"/>
                  </a:cubicBezTo>
                  <a:cubicBezTo>
                    <a:pt x="1110" y="97"/>
                    <a:pt x="1013" y="49"/>
                    <a:pt x="869" y="1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44"/>
            <p:cNvSpPr/>
            <p:nvPr/>
          </p:nvSpPr>
          <p:spPr>
            <a:xfrm>
              <a:off x="6034916" y="4256399"/>
              <a:ext cx="17657" cy="18271"/>
            </a:xfrm>
            <a:custGeom>
              <a:rect b="b" l="l" r="r" t="t"/>
              <a:pathLst>
                <a:path extrusionOk="0" h="1399" w="1352">
                  <a:moveTo>
                    <a:pt x="531" y="0"/>
                  </a:moveTo>
                  <a:cubicBezTo>
                    <a:pt x="435" y="0"/>
                    <a:pt x="338" y="48"/>
                    <a:pt x="290" y="97"/>
                  </a:cubicBezTo>
                  <a:cubicBezTo>
                    <a:pt x="290" y="97"/>
                    <a:pt x="242" y="145"/>
                    <a:pt x="242" y="193"/>
                  </a:cubicBezTo>
                  <a:lnTo>
                    <a:pt x="194" y="193"/>
                  </a:lnTo>
                  <a:cubicBezTo>
                    <a:pt x="97" y="290"/>
                    <a:pt x="49" y="386"/>
                    <a:pt x="1" y="531"/>
                  </a:cubicBezTo>
                  <a:lnTo>
                    <a:pt x="1" y="675"/>
                  </a:lnTo>
                  <a:cubicBezTo>
                    <a:pt x="1" y="772"/>
                    <a:pt x="1" y="868"/>
                    <a:pt x="49" y="965"/>
                  </a:cubicBezTo>
                  <a:cubicBezTo>
                    <a:pt x="49" y="1013"/>
                    <a:pt x="49" y="1061"/>
                    <a:pt x="97" y="1109"/>
                  </a:cubicBezTo>
                  <a:cubicBezTo>
                    <a:pt x="145" y="1206"/>
                    <a:pt x="242" y="1254"/>
                    <a:pt x="290" y="1302"/>
                  </a:cubicBezTo>
                  <a:lnTo>
                    <a:pt x="483" y="1399"/>
                  </a:lnTo>
                  <a:lnTo>
                    <a:pt x="724" y="1399"/>
                  </a:lnTo>
                  <a:cubicBezTo>
                    <a:pt x="821" y="1399"/>
                    <a:pt x="917" y="1351"/>
                    <a:pt x="1014" y="1302"/>
                  </a:cubicBezTo>
                  <a:cubicBezTo>
                    <a:pt x="1110" y="1254"/>
                    <a:pt x="1206" y="1158"/>
                    <a:pt x="1255" y="1061"/>
                  </a:cubicBezTo>
                  <a:lnTo>
                    <a:pt x="1303" y="868"/>
                  </a:lnTo>
                  <a:lnTo>
                    <a:pt x="1303" y="724"/>
                  </a:lnTo>
                  <a:cubicBezTo>
                    <a:pt x="1351" y="627"/>
                    <a:pt x="1351" y="579"/>
                    <a:pt x="1303" y="531"/>
                  </a:cubicBezTo>
                  <a:cubicBezTo>
                    <a:pt x="1303" y="482"/>
                    <a:pt x="1303" y="386"/>
                    <a:pt x="1255" y="338"/>
                  </a:cubicBezTo>
                  <a:lnTo>
                    <a:pt x="1206" y="290"/>
                  </a:lnTo>
                  <a:lnTo>
                    <a:pt x="1158" y="193"/>
                  </a:lnTo>
                  <a:cubicBezTo>
                    <a:pt x="1110" y="145"/>
                    <a:pt x="1062" y="145"/>
                    <a:pt x="1014" y="97"/>
                  </a:cubicBezTo>
                  <a:cubicBezTo>
                    <a:pt x="917" y="48"/>
                    <a:pt x="821" y="0"/>
                    <a:pt x="676" y="0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44"/>
            <p:cNvSpPr/>
            <p:nvPr/>
          </p:nvSpPr>
          <p:spPr>
            <a:xfrm>
              <a:off x="6027994" y="4283003"/>
              <a:ext cx="15750" cy="14980"/>
            </a:xfrm>
            <a:custGeom>
              <a:rect b="b" l="l" r="r" t="t"/>
              <a:pathLst>
                <a:path extrusionOk="0" h="1147" w="1206">
                  <a:moveTo>
                    <a:pt x="627" y="1"/>
                  </a:moveTo>
                  <a:cubicBezTo>
                    <a:pt x="579" y="1"/>
                    <a:pt x="531" y="13"/>
                    <a:pt x="483" y="37"/>
                  </a:cubicBezTo>
                  <a:cubicBezTo>
                    <a:pt x="386" y="37"/>
                    <a:pt x="338" y="85"/>
                    <a:pt x="241" y="133"/>
                  </a:cubicBezTo>
                  <a:cubicBezTo>
                    <a:pt x="193" y="182"/>
                    <a:pt x="145" y="230"/>
                    <a:pt x="97" y="278"/>
                  </a:cubicBezTo>
                  <a:cubicBezTo>
                    <a:pt x="49" y="375"/>
                    <a:pt x="0" y="471"/>
                    <a:pt x="0" y="568"/>
                  </a:cubicBezTo>
                  <a:lnTo>
                    <a:pt x="0" y="760"/>
                  </a:lnTo>
                  <a:cubicBezTo>
                    <a:pt x="49" y="857"/>
                    <a:pt x="97" y="905"/>
                    <a:pt x="193" y="1002"/>
                  </a:cubicBezTo>
                  <a:cubicBezTo>
                    <a:pt x="241" y="1050"/>
                    <a:pt x="338" y="1098"/>
                    <a:pt x="386" y="1098"/>
                  </a:cubicBezTo>
                  <a:cubicBezTo>
                    <a:pt x="434" y="1146"/>
                    <a:pt x="531" y="1146"/>
                    <a:pt x="627" y="1146"/>
                  </a:cubicBezTo>
                  <a:lnTo>
                    <a:pt x="772" y="1146"/>
                  </a:lnTo>
                  <a:cubicBezTo>
                    <a:pt x="868" y="1146"/>
                    <a:pt x="965" y="1098"/>
                    <a:pt x="1061" y="1002"/>
                  </a:cubicBezTo>
                  <a:cubicBezTo>
                    <a:pt x="1110" y="953"/>
                    <a:pt x="1158" y="857"/>
                    <a:pt x="1206" y="760"/>
                  </a:cubicBezTo>
                  <a:cubicBezTo>
                    <a:pt x="1206" y="664"/>
                    <a:pt x="1206" y="568"/>
                    <a:pt x="1206" y="471"/>
                  </a:cubicBezTo>
                  <a:cubicBezTo>
                    <a:pt x="1158" y="423"/>
                    <a:pt x="1158" y="375"/>
                    <a:pt x="1110" y="326"/>
                  </a:cubicBezTo>
                  <a:cubicBezTo>
                    <a:pt x="1061" y="230"/>
                    <a:pt x="1013" y="133"/>
                    <a:pt x="917" y="85"/>
                  </a:cubicBezTo>
                  <a:lnTo>
                    <a:pt x="772" y="37"/>
                  </a:lnTo>
                  <a:cubicBezTo>
                    <a:pt x="724" y="13"/>
                    <a:pt x="675" y="1"/>
                    <a:pt x="627" y="1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44"/>
            <p:cNvSpPr/>
            <p:nvPr/>
          </p:nvSpPr>
          <p:spPr>
            <a:xfrm>
              <a:off x="6031768" y="4304264"/>
              <a:ext cx="15763" cy="13870"/>
            </a:xfrm>
            <a:custGeom>
              <a:rect b="b" l="l" r="r" t="t"/>
              <a:pathLst>
                <a:path extrusionOk="0" h="1062" w="1207">
                  <a:moveTo>
                    <a:pt x="338" y="1"/>
                  </a:moveTo>
                  <a:cubicBezTo>
                    <a:pt x="290" y="1"/>
                    <a:pt x="242" y="49"/>
                    <a:pt x="194" y="97"/>
                  </a:cubicBezTo>
                  <a:lnTo>
                    <a:pt x="145" y="145"/>
                  </a:lnTo>
                  <a:lnTo>
                    <a:pt x="49" y="242"/>
                  </a:lnTo>
                  <a:lnTo>
                    <a:pt x="1" y="338"/>
                  </a:lnTo>
                  <a:cubicBezTo>
                    <a:pt x="1" y="386"/>
                    <a:pt x="1" y="435"/>
                    <a:pt x="1" y="483"/>
                  </a:cubicBezTo>
                  <a:lnTo>
                    <a:pt x="1" y="627"/>
                  </a:lnTo>
                  <a:lnTo>
                    <a:pt x="1" y="820"/>
                  </a:lnTo>
                  <a:lnTo>
                    <a:pt x="97" y="917"/>
                  </a:lnTo>
                  <a:lnTo>
                    <a:pt x="145" y="965"/>
                  </a:lnTo>
                  <a:lnTo>
                    <a:pt x="242" y="1013"/>
                  </a:lnTo>
                  <a:lnTo>
                    <a:pt x="242" y="1062"/>
                  </a:lnTo>
                  <a:lnTo>
                    <a:pt x="869" y="1062"/>
                  </a:lnTo>
                  <a:cubicBezTo>
                    <a:pt x="965" y="1013"/>
                    <a:pt x="1013" y="965"/>
                    <a:pt x="1062" y="917"/>
                  </a:cubicBezTo>
                  <a:lnTo>
                    <a:pt x="1158" y="820"/>
                  </a:lnTo>
                  <a:lnTo>
                    <a:pt x="1206" y="724"/>
                  </a:lnTo>
                  <a:cubicBezTo>
                    <a:pt x="1206" y="627"/>
                    <a:pt x="1206" y="579"/>
                    <a:pt x="1206" y="483"/>
                  </a:cubicBezTo>
                  <a:cubicBezTo>
                    <a:pt x="1206" y="435"/>
                    <a:pt x="1206" y="435"/>
                    <a:pt x="1206" y="386"/>
                  </a:cubicBezTo>
                  <a:cubicBezTo>
                    <a:pt x="1158" y="290"/>
                    <a:pt x="1110" y="242"/>
                    <a:pt x="1062" y="193"/>
                  </a:cubicBezTo>
                  <a:lnTo>
                    <a:pt x="965" y="97"/>
                  </a:lnTo>
                  <a:lnTo>
                    <a:pt x="869" y="49"/>
                  </a:lnTo>
                  <a:lnTo>
                    <a:pt x="772" y="1"/>
                  </a:ln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44"/>
            <p:cNvSpPr/>
            <p:nvPr/>
          </p:nvSpPr>
          <p:spPr>
            <a:xfrm>
              <a:off x="5985797" y="4293333"/>
              <a:ext cx="17017" cy="19133"/>
            </a:xfrm>
            <a:custGeom>
              <a:rect b="b" l="l" r="r" t="t"/>
              <a:pathLst>
                <a:path extrusionOk="0" h="1465" w="1303">
                  <a:moveTo>
                    <a:pt x="650" y="0"/>
                  </a:moveTo>
                  <a:cubicBezTo>
                    <a:pt x="470" y="0"/>
                    <a:pt x="303" y="63"/>
                    <a:pt x="193" y="211"/>
                  </a:cubicBezTo>
                  <a:cubicBezTo>
                    <a:pt x="96" y="259"/>
                    <a:pt x="48" y="355"/>
                    <a:pt x="0" y="500"/>
                  </a:cubicBezTo>
                  <a:cubicBezTo>
                    <a:pt x="0" y="596"/>
                    <a:pt x="0" y="693"/>
                    <a:pt x="0" y="789"/>
                  </a:cubicBezTo>
                  <a:cubicBezTo>
                    <a:pt x="0" y="886"/>
                    <a:pt x="48" y="982"/>
                    <a:pt x="48" y="1030"/>
                  </a:cubicBezTo>
                  <a:lnTo>
                    <a:pt x="48" y="1079"/>
                  </a:lnTo>
                  <a:cubicBezTo>
                    <a:pt x="96" y="1223"/>
                    <a:pt x="241" y="1368"/>
                    <a:pt x="434" y="1464"/>
                  </a:cubicBezTo>
                  <a:lnTo>
                    <a:pt x="675" y="1464"/>
                  </a:lnTo>
                  <a:cubicBezTo>
                    <a:pt x="772" y="1416"/>
                    <a:pt x="868" y="1368"/>
                    <a:pt x="916" y="1320"/>
                  </a:cubicBezTo>
                  <a:lnTo>
                    <a:pt x="1109" y="1127"/>
                  </a:lnTo>
                  <a:cubicBezTo>
                    <a:pt x="1158" y="1030"/>
                    <a:pt x="1254" y="934"/>
                    <a:pt x="1254" y="838"/>
                  </a:cubicBezTo>
                  <a:cubicBezTo>
                    <a:pt x="1302" y="741"/>
                    <a:pt x="1302" y="596"/>
                    <a:pt x="1254" y="500"/>
                  </a:cubicBezTo>
                  <a:cubicBezTo>
                    <a:pt x="1206" y="259"/>
                    <a:pt x="1061" y="114"/>
                    <a:pt x="820" y="18"/>
                  </a:cubicBezTo>
                  <a:cubicBezTo>
                    <a:pt x="763" y="6"/>
                    <a:pt x="706" y="0"/>
                    <a:pt x="650" y="0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44"/>
            <p:cNvSpPr/>
            <p:nvPr/>
          </p:nvSpPr>
          <p:spPr>
            <a:xfrm>
              <a:off x="6351112" y="4195932"/>
              <a:ext cx="21418" cy="22685"/>
            </a:xfrm>
            <a:custGeom>
              <a:rect b="b" l="l" r="r" t="t"/>
              <a:pathLst>
                <a:path extrusionOk="0" h="1737" w="1640">
                  <a:moveTo>
                    <a:pt x="724" y="0"/>
                  </a:moveTo>
                  <a:lnTo>
                    <a:pt x="482" y="97"/>
                  </a:lnTo>
                  <a:cubicBezTo>
                    <a:pt x="482" y="97"/>
                    <a:pt x="434" y="145"/>
                    <a:pt x="386" y="193"/>
                  </a:cubicBezTo>
                  <a:cubicBezTo>
                    <a:pt x="386" y="193"/>
                    <a:pt x="338" y="193"/>
                    <a:pt x="289" y="241"/>
                  </a:cubicBezTo>
                  <a:cubicBezTo>
                    <a:pt x="241" y="290"/>
                    <a:pt x="241" y="338"/>
                    <a:pt x="193" y="338"/>
                  </a:cubicBezTo>
                  <a:cubicBezTo>
                    <a:pt x="145" y="434"/>
                    <a:pt x="97" y="531"/>
                    <a:pt x="48" y="627"/>
                  </a:cubicBezTo>
                  <a:cubicBezTo>
                    <a:pt x="48" y="724"/>
                    <a:pt x="48" y="772"/>
                    <a:pt x="48" y="868"/>
                  </a:cubicBezTo>
                  <a:cubicBezTo>
                    <a:pt x="0" y="965"/>
                    <a:pt x="0" y="1061"/>
                    <a:pt x="48" y="1158"/>
                  </a:cubicBezTo>
                  <a:cubicBezTo>
                    <a:pt x="97" y="1302"/>
                    <a:pt x="193" y="1399"/>
                    <a:pt x="338" y="1495"/>
                  </a:cubicBezTo>
                  <a:cubicBezTo>
                    <a:pt x="434" y="1544"/>
                    <a:pt x="482" y="1592"/>
                    <a:pt x="579" y="1640"/>
                  </a:cubicBezTo>
                  <a:cubicBezTo>
                    <a:pt x="675" y="1688"/>
                    <a:pt x="772" y="1737"/>
                    <a:pt x="868" y="1737"/>
                  </a:cubicBezTo>
                  <a:lnTo>
                    <a:pt x="1013" y="1737"/>
                  </a:lnTo>
                  <a:cubicBezTo>
                    <a:pt x="1109" y="1688"/>
                    <a:pt x="1158" y="1688"/>
                    <a:pt x="1254" y="1592"/>
                  </a:cubicBezTo>
                  <a:cubicBezTo>
                    <a:pt x="1350" y="1592"/>
                    <a:pt x="1399" y="1544"/>
                    <a:pt x="1399" y="1495"/>
                  </a:cubicBezTo>
                  <a:cubicBezTo>
                    <a:pt x="1447" y="1447"/>
                    <a:pt x="1495" y="1351"/>
                    <a:pt x="1495" y="1302"/>
                  </a:cubicBezTo>
                  <a:lnTo>
                    <a:pt x="1495" y="1254"/>
                  </a:lnTo>
                  <a:cubicBezTo>
                    <a:pt x="1543" y="1206"/>
                    <a:pt x="1592" y="1110"/>
                    <a:pt x="1640" y="1061"/>
                  </a:cubicBezTo>
                  <a:cubicBezTo>
                    <a:pt x="1640" y="1013"/>
                    <a:pt x="1640" y="1013"/>
                    <a:pt x="1640" y="965"/>
                  </a:cubicBezTo>
                  <a:lnTo>
                    <a:pt x="1640" y="772"/>
                  </a:lnTo>
                  <a:cubicBezTo>
                    <a:pt x="1640" y="676"/>
                    <a:pt x="1640" y="579"/>
                    <a:pt x="1592" y="483"/>
                  </a:cubicBezTo>
                  <a:lnTo>
                    <a:pt x="1543" y="386"/>
                  </a:lnTo>
                  <a:cubicBezTo>
                    <a:pt x="1495" y="290"/>
                    <a:pt x="1447" y="241"/>
                    <a:pt x="1350" y="193"/>
                  </a:cubicBezTo>
                  <a:cubicBezTo>
                    <a:pt x="1302" y="145"/>
                    <a:pt x="1254" y="97"/>
                    <a:pt x="1206" y="97"/>
                  </a:cubicBezTo>
                  <a:cubicBezTo>
                    <a:pt x="1109" y="49"/>
                    <a:pt x="1013" y="0"/>
                    <a:pt x="916" y="0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44"/>
            <p:cNvSpPr/>
            <p:nvPr/>
          </p:nvSpPr>
          <p:spPr>
            <a:xfrm>
              <a:off x="6373157" y="4200973"/>
              <a:ext cx="640" cy="1894"/>
            </a:xfrm>
            <a:custGeom>
              <a:rect b="b" l="l" r="r" t="t"/>
              <a:pathLst>
                <a:path extrusionOk="0" h="145" w="49">
                  <a:moveTo>
                    <a:pt x="0" y="0"/>
                  </a:moveTo>
                  <a:cubicBezTo>
                    <a:pt x="0" y="48"/>
                    <a:pt x="0" y="97"/>
                    <a:pt x="0" y="97"/>
                  </a:cubicBezTo>
                  <a:lnTo>
                    <a:pt x="48" y="145"/>
                  </a:lnTo>
                  <a:cubicBezTo>
                    <a:pt x="0" y="97"/>
                    <a:pt x="0" y="48"/>
                    <a:pt x="0" y="0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44"/>
            <p:cNvSpPr/>
            <p:nvPr/>
          </p:nvSpPr>
          <p:spPr>
            <a:xfrm>
              <a:off x="6373784" y="4218604"/>
              <a:ext cx="21431" cy="19538"/>
            </a:xfrm>
            <a:custGeom>
              <a:rect b="b" l="l" r="r" t="t"/>
              <a:pathLst>
                <a:path extrusionOk="0" h="1496" w="1641">
                  <a:moveTo>
                    <a:pt x="1447" y="193"/>
                  </a:moveTo>
                  <a:cubicBezTo>
                    <a:pt x="1447" y="201"/>
                    <a:pt x="1447" y="208"/>
                    <a:pt x="1447" y="214"/>
                  </a:cubicBezTo>
                  <a:lnTo>
                    <a:pt x="1447" y="214"/>
                  </a:lnTo>
                  <a:cubicBezTo>
                    <a:pt x="1466" y="238"/>
                    <a:pt x="1483" y="264"/>
                    <a:pt x="1495" y="290"/>
                  </a:cubicBezTo>
                  <a:lnTo>
                    <a:pt x="1447" y="193"/>
                  </a:lnTo>
                  <a:close/>
                  <a:moveTo>
                    <a:pt x="627" y="1"/>
                  </a:moveTo>
                  <a:lnTo>
                    <a:pt x="386" y="49"/>
                  </a:lnTo>
                  <a:lnTo>
                    <a:pt x="338" y="145"/>
                  </a:lnTo>
                  <a:cubicBezTo>
                    <a:pt x="241" y="193"/>
                    <a:pt x="193" y="242"/>
                    <a:pt x="145" y="338"/>
                  </a:cubicBezTo>
                  <a:cubicBezTo>
                    <a:pt x="49" y="435"/>
                    <a:pt x="49" y="579"/>
                    <a:pt x="49" y="676"/>
                  </a:cubicBezTo>
                  <a:cubicBezTo>
                    <a:pt x="0" y="772"/>
                    <a:pt x="49" y="869"/>
                    <a:pt x="97" y="965"/>
                  </a:cubicBezTo>
                  <a:cubicBezTo>
                    <a:pt x="97" y="1062"/>
                    <a:pt x="145" y="1110"/>
                    <a:pt x="193" y="1158"/>
                  </a:cubicBezTo>
                  <a:cubicBezTo>
                    <a:pt x="290" y="1254"/>
                    <a:pt x="386" y="1303"/>
                    <a:pt x="483" y="1351"/>
                  </a:cubicBezTo>
                  <a:cubicBezTo>
                    <a:pt x="483" y="1351"/>
                    <a:pt x="531" y="1351"/>
                    <a:pt x="531" y="1399"/>
                  </a:cubicBezTo>
                  <a:cubicBezTo>
                    <a:pt x="627" y="1447"/>
                    <a:pt x="772" y="1447"/>
                    <a:pt x="868" y="1496"/>
                  </a:cubicBezTo>
                  <a:lnTo>
                    <a:pt x="1061" y="1496"/>
                  </a:lnTo>
                  <a:cubicBezTo>
                    <a:pt x="1110" y="1447"/>
                    <a:pt x="1110" y="1447"/>
                    <a:pt x="1158" y="1447"/>
                  </a:cubicBezTo>
                  <a:cubicBezTo>
                    <a:pt x="1254" y="1399"/>
                    <a:pt x="1351" y="1351"/>
                    <a:pt x="1399" y="1303"/>
                  </a:cubicBezTo>
                  <a:cubicBezTo>
                    <a:pt x="1447" y="1254"/>
                    <a:pt x="1495" y="1158"/>
                    <a:pt x="1544" y="1110"/>
                  </a:cubicBezTo>
                  <a:cubicBezTo>
                    <a:pt x="1592" y="1062"/>
                    <a:pt x="1592" y="1013"/>
                    <a:pt x="1640" y="917"/>
                  </a:cubicBezTo>
                  <a:lnTo>
                    <a:pt x="1640" y="724"/>
                  </a:lnTo>
                  <a:cubicBezTo>
                    <a:pt x="1640" y="676"/>
                    <a:pt x="1640" y="628"/>
                    <a:pt x="1640" y="531"/>
                  </a:cubicBezTo>
                  <a:lnTo>
                    <a:pt x="1544" y="386"/>
                  </a:lnTo>
                  <a:lnTo>
                    <a:pt x="1495" y="290"/>
                  </a:lnTo>
                  <a:cubicBezTo>
                    <a:pt x="1455" y="250"/>
                    <a:pt x="1448" y="243"/>
                    <a:pt x="1447" y="214"/>
                  </a:cubicBezTo>
                  <a:lnTo>
                    <a:pt x="1447" y="214"/>
                  </a:lnTo>
                  <a:cubicBezTo>
                    <a:pt x="1396" y="145"/>
                    <a:pt x="1325" y="84"/>
                    <a:pt x="1254" y="49"/>
                  </a:cubicBezTo>
                  <a:lnTo>
                    <a:pt x="1061" y="1"/>
                  </a:ln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44"/>
            <p:cNvSpPr/>
            <p:nvPr/>
          </p:nvSpPr>
          <p:spPr>
            <a:xfrm>
              <a:off x="6346697" y="4231363"/>
              <a:ext cx="14497" cy="14967"/>
            </a:xfrm>
            <a:custGeom>
              <a:rect b="b" l="l" r="r" t="t"/>
              <a:pathLst>
                <a:path extrusionOk="0" h="1146" w="1110">
                  <a:moveTo>
                    <a:pt x="537" y="0"/>
                  </a:moveTo>
                  <a:cubicBezTo>
                    <a:pt x="495" y="0"/>
                    <a:pt x="459" y="12"/>
                    <a:pt x="435" y="36"/>
                  </a:cubicBezTo>
                  <a:lnTo>
                    <a:pt x="290" y="85"/>
                  </a:lnTo>
                  <a:cubicBezTo>
                    <a:pt x="242" y="133"/>
                    <a:pt x="193" y="181"/>
                    <a:pt x="145" y="229"/>
                  </a:cubicBezTo>
                  <a:cubicBezTo>
                    <a:pt x="97" y="277"/>
                    <a:pt x="49" y="326"/>
                    <a:pt x="49" y="374"/>
                  </a:cubicBezTo>
                  <a:lnTo>
                    <a:pt x="49" y="519"/>
                  </a:lnTo>
                  <a:cubicBezTo>
                    <a:pt x="1" y="567"/>
                    <a:pt x="1" y="663"/>
                    <a:pt x="49" y="712"/>
                  </a:cubicBezTo>
                  <a:lnTo>
                    <a:pt x="97" y="856"/>
                  </a:lnTo>
                  <a:lnTo>
                    <a:pt x="193" y="1001"/>
                  </a:lnTo>
                  <a:lnTo>
                    <a:pt x="338" y="1049"/>
                  </a:lnTo>
                  <a:lnTo>
                    <a:pt x="435" y="1146"/>
                  </a:lnTo>
                  <a:lnTo>
                    <a:pt x="579" y="1146"/>
                  </a:lnTo>
                  <a:cubicBezTo>
                    <a:pt x="772" y="1146"/>
                    <a:pt x="965" y="1049"/>
                    <a:pt x="1062" y="856"/>
                  </a:cubicBezTo>
                  <a:cubicBezTo>
                    <a:pt x="1062" y="856"/>
                    <a:pt x="1062" y="808"/>
                    <a:pt x="1062" y="808"/>
                  </a:cubicBezTo>
                  <a:cubicBezTo>
                    <a:pt x="1110" y="760"/>
                    <a:pt x="1110" y="712"/>
                    <a:pt x="1110" y="663"/>
                  </a:cubicBezTo>
                  <a:cubicBezTo>
                    <a:pt x="1110" y="615"/>
                    <a:pt x="1110" y="567"/>
                    <a:pt x="1110" y="519"/>
                  </a:cubicBezTo>
                  <a:cubicBezTo>
                    <a:pt x="1110" y="470"/>
                    <a:pt x="1110" y="422"/>
                    <a:pt x="1062" y="374"/>
                  </a:cubicBezTo>
                  <a:cubicBezTo>
                    <a:pt x="1062" y="326"/>
                    <a:pt x="1062" y="277"/>
                    <a:pt x="1013" y="277"/>
                  </a:cubicBezTo>
                  <a:cubicBezTo>
                    <a:pt x="965" y="229"/>
                    <a:pt x="965" y="181"/>
                    <a:pt x="917" y="133"/>
                  </a:cubicBezTo>
                  <a:cubicBezTo>
                    <a:pt x="869" y="133"/>
                    <a:pt x="820" y="85"/>
                    <a:pt x="772" y="85"/>
                  </a:cubicBezTo>
                  <a:lnTo>
                    <a:pt x="676" y="36"/>
                  </a:lnTo>
                  <a:cubicBezTo>
                    <a:pt x="627" y="12"/>
                    <a:pt x="579" y="0"/>
                    <a:pt x="537" y="0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44"/>
            <p:cNvSpPr/>
            <p:nvPr/>
          </p:nvSpPr>
          <p:spPr>
            <a:xfrm>
              <a:off x="6332841" y="4204408"/>
              <a:ext cx="12616" cy="17827"/>
            </a:xfrm>
            <a:custGeom>
              <a:rect b="b" l="l" r="r" t="t"/>
              <a:pathLst>
                <a:path extrusionOk="0" h="1365" w="966">
                  <a:moveTo>
                    <a:pt x="302" y="1"/>
                  </a:moveTo>
                  <a:cubicBezTo>
                    <a:pt x="266" y="1"/>
                    <a:pt x="229" y="9"/>
                    <a:pt x="193" y="27"/>
                  </a:cubicBezTo>
                  <a:cubicBezTo>
                    <a:pt x="49" y="123"/>
                    <a:pt x="1" y="316"/>
                    <a:pt x="145" y="461"/>
                  </a:cubicBezTo>
                  <a:cubicBezTo>
                    <a:pt x="97" y="461"/>
                    <a:pt x="97" y="509"/>
                    <a:pt x="97" y="509"/>
                  </a:cubicBezTo>
                  <a:cubicBezTo>
                    <a:pt x="49" y="557"/>
                    <a:pt x="1" y="605"/>
                    <a:pt x="1" y="702"/>
                  </a:cubicBezTo>
                  <a:lnTo>
                    <a:pt x="1" y="798"/>
                  </a:lnTo>
                  <a:cubicBezTo>
                    <a:pt x="1" y="846"/>
                    <a:pt x="1" y="943"/>
                    <a:pt x="1" y="991"/>
                  </a:cubicBezTo>
                  <a:cubicBezTo>
                    <a:pt x="1" y="1088"/>
                    <a:pt x="49" y="1136"/>
                    <a:pt x="97" y="1232"/>
                  </a:cubicBezTo>
                  <a:cubicBezTo>
                    <a:pt x="145" y="1280"/>
                    <a:pt x="242" y="1329"/>
                    <a:pt x="290" y="1329"/>
                  </a:cubicBezTo>
                  <a:cubicBezTo>
                    <a:pt x="338" y="1353"/>
                    <a:pt x="386" y="1365"/>
                    <a:pt x="429" y="1365"/>
                  </a:cubicBezTo>
                  <a:cubicBezTo>
                    <a:pt x="471" y="1365"/>
                    <a:pt x="507" y="1353"/>
                    <a:pt x="531" y="1329"/>
                  </a:cubicBezTo>
                  <a:cubicBezTo>
                    <a:pt x="627" y="1329"/>
                    <a:pt x="724" y="1280"/>
                    <a:pt x="772" y="1232"/>
                  </a:cubicBezTo>
                  <a:cubicBezTo>
                    <a:pt x="820" y="1184"/>
                    <a:pt x="869" y="1136"/>
                    <a:pt x="869" y="1088"/>
                  </a:cubicBezTo>
                  <a:cubicBezTo>
                    <a:pt x="917" y="1039"/>
                    <a:pt x="917" y="943"/>
                    <a:pt x="965" y="895"/>
                  </a:cubicBezTo>
                  <a:cubicBezTo>
                    <a:pt x="965" y="846"/>
                    <a:pt x="965" y="798"/>
                    <a:pt x="965" y="750"/>
                  </a:cubicBezTo>
                  <a:cubicBezTo>
                    <a:pt x="917" y="702"/>
                    <a:pt x="917" y="653"/>
                    <a:pt x="869" y="557"/>
                  </a:cubicBezTo>
                  <a:lnTo>
                    <a:pt x="820" y="461"/>
                  </a:lnTo>
                  <a:cubicBezTo>
                    <a:pt x="724" y="412"/>
                    <a:pt x="676" y="364"/>
                    <a:pt x="579" y="316"/>
                  </a:cubicBezTo>
                  <a:cubicBezTo>
                    <a:pt x="619" y="158"/>
                    <a:pt x="465" y="1"/>
                    <a:pt x="302" y="1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44"/>
            <p:cNvSpPr/>
            <p:nvPr/>
          </p:nvSpPr>
          <p:spPr>
            <a:xfrm>
              <a:off x="6332214" y="4248838"/>
              <a:ext cx="17644" cy="16390"/>
            </a:xfrm>
            <a:custGeom>
              <a:rect b="b" l="l" r="r" t="t"/>
              <a:pathLst>
                <a:path extrusionOk="0" h="1255" w="1351">
                  <a:moveTo>
                    <a:pt x="627" y="0"/>
                  </a:moveTo>
                  <a:lnTo>
                    <a:pt x="483" y="49"/>
                  </a:lnTo>
                  <a:cubicBezTo>
                    <a:pt x="338" y="49"/>
                    <a:pt x="241" y="145"/>
                    <a:pt x="193" y="193"/>
                  </a:cubicBezTo>
                  <a:cubicBezTo>
                    <a:pt x="97" y="290"/>
                    <a:pt x="49" y="386"/>
                    <a:pt x="0" y="483"/>
                  </a:cubicBezTo>
                  <a:cubicBezTo>
                    <a:pt x="0" y="531"/>
                    <a:pt x="0" y="627"/>
                    <a:pt x="0" y="724"/>
                  </a:cubicBezTo>
                  <a:cubicBezTo>
                    <a:pt x="0" y="772"/>
                    <a:pt x="0" y="869"/>
                    <a:pt x="49" y="965"/>
                  </a:cubicBezTo>
                  <a:cubicBezTo>
                    <a:pt x="97" y="1061"/>
                    <a:pt x="193" y="1110"/>
                    <a:pt x="290" y="1206"/>
                  </a:cubicBezTo>
                  <a:lnTo>
                    <a:pt x="434" y="1254"/>
                  </a:lnTo>
                  <a:lnTo>
                    <a:pt x="724" y="1254"/>
                  </a:lnTo>
                  <a:cubicBezTo>
                    <a:pt x="820" y="1206"/>
                    <a:pt x="917" y="1158"/>
                    <a:pt x="1013" y="1110"/>
                  </a:cubicBezTo>
                  <a:lnTo>
                    <a:pt x="1158" y="965"/>
                  </a:lnTo>
                  <a:cubicBezTo>
                    <a:pt x="1206" y="917"/>
                    <a:pt x="1254" y="869"/>
                    <a:pt x="1254" y="772"/>
                  </a:cubicBezTo>
                  <a:cubicBezTo>
                    <a:pt x="1302" y="724"/>
                    <a:pt x="1351" y="627"/>
                    <a:pt x="1351" y="579"/>
                  </a:cubicBezTo>
                  <a:lnTo>
                    <a:pt x="1351" y="435"/>
                  </a:lnTo>
                  <a:lnTo>
                    <a:pt x="1254" y="290"/>
                  </a:lnTo>
                  <a:cubicBezTo>
                    <a:pt x="1254" y="193"/>
                    <a:pt x="1206" y="145"/>
                    <a:pt x="1110" y="97"/>
                  </a:cubicBezTo>
                  <a:cubicBezTo>
                    <a:pt x="1110" y="97"/>
                    <a:pt x="1061" y="49"/>
                    <a:pt x="1013" y="49"/>
                  </a:cubicBezTo>
                  <a:cubicBezTo>
                    <a:pt x="965" y="0"/>
                    <a:pt x="868" y="0"/>
                    <a:pt x="820" y="0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44"/>
            <p:cNvSpPr/>
            <p:nvPr/>
          </p:nvSpPr>
          <p:spPr>
            <a:xfrm>
              <a:off x="6313316" y="4221281"/>
              <a:ext cx="15763" cy="14340"/>
            </a:xfrm>
            <a:custGeom>
              <a:rect b="b" l="l" r="r" t="t"/>
              <a:pathLst>
                <a:path extrusionOk="0" h="1098" w="1207">
                  <a:moveTo>
                    <a:pt x="627" y="1"/>
                  </a:moveTo>
                  <a:cubicBezTo>
                    <a:pt x="579" y="1"/>
                    <a:pt x="531" y="13"/>
                    <a:pt x="483" y="37"/>
                  </a:cubicBezTo>
                  <a:cubicBezTo>
                    <a:pt x="386" y="37"/>
                    <a:pt x="290" y="85"/>
                    <a:pt x="242" y="181"/>
                  </a:cubicBezTo>
                  <a:lnTo>
                    <a:pt x="145" y="230"/>
                  </a:lnTo>
                  <a:cubicBezTo>
                    <a:pt x="97" y="278"/>
                    <a:pt x="49" y="374"/>
                    <a:pt x="0" y="519"/>
                  </a:cubicBezTo>
                  <a:cubicBezTo>
                    <a:pt x="0" y="615"/>
                    <a:pt x="0" y="712"/>
                    <a:pt x="0" y="760"/>
                  </a:cubicBezTo>
                  <a:lnTo>
                    <a:pt x="49" y="905"/>
                  </a:lnTo>
                  <a:cubicBezTo>
                    <a:pt x="97" y="953"/>
                    <a:pt x="145" y="1001"/>
                    <a:pt x="193" y="1001"/>
                  </a:cubicBezTo>
                  <a:cubicBezTo>
                    <a:pt x="242" y="1049"/>
                    <a:pt x="290" y="1098"/>
                    <a:pt x="338" y="1098"/>
                  </a:cubicBezTo>
                  <a:lnTo>
                    <a:pt x="772" y="1098"/>
                  </a:lnTo>
                  <a:cubicBezTo>
                    <a:pt x="965" y="1049"/>
                    <a:pt x="1110" y="905"/>
                    <a:pt x="1158" y="712"/>
                  </a:cubicBezTo>
                  <a:cubicBezTo>
                    <a:pt x="1206" y="664"/>
                    <a:pt x="1206" y="567"/>
                    <a:pt x="1158" y="471"/>
                  </a:cubicBezTo>
                  <a:cubicBezTo>
                    <a:pt x="1158" y="423"/>
                    <a:pt x="1158" y="326"/>
                    <a:pt x="1110" y="278"/>
                  </a:cubicBezTo>
                  <a:cubicBezTo>
                    <a:pt x="1061" y="181"/>
                    <a:pt x="1013" y="133"/>
                    <a:pt x="917" y="85"/>
                  </a:cubicBezTo>
                  <a:lnTo>
                    <a:pt x="772" y="37"/>
                  </a:lnTo>
                  <a:cubicBezTo>
                    <a:pt x="724" y="13"/>
                    <a:pt x="676" y="1"/>
                    <a:pt x="627" y="1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44"/>
            <p:cNvSpPr/>
            <p:nvPr/>
          </p:nvSpPr>
          <p:spPr>
            <a:xfrm>
              <a:off x="6286229" y="4234511"/>
              <a:ext cx="17657" cy="17331"/>
            </a:xfrm>
            <a:custGeom>
              <a:rect b="b" l="l" r="r" t="t"/>
              <a:pathLst>
                <a:path extrusionOk="0" h="1327" w="1352">
                  <a:moveTo>
                    <a:pt x="700" y="0"/>
                  </a:moveTo>
                  <a:cubicBezTo>
                    <a:pt x="640" y="0"/>
                    <a:pt x="579" y="12"/>
                    <a:pt x="531" y="36"/>
                  </a:cubicBezTo>
                  <a:cubicBezTo>
                    <a:pt x="386" y="36"/>
                    <a:pt x="290" y="133"/>
                    <a:pt x="194" y="181"/>
                  </a:cubicBezTo>
                  <a:cubicBezTo>
                    <a:pt x="145" y="278"/>
                    <a:pt x="49" y="374"/>
                    <a:pt x="49" y="471"/>
                  </a:cubicBezTo>
                  <a:cubicBezTo>
                    <a:pt x="1" y="615"/>
                    <a:pt x="1" y="712"/>
                    <a:pt x="49" y="808"/>
                  </a:cubicBezTo>
                  <a:lnTo>
                    <a:pt x="49" y="905"/>
                  </a:lnTo>
                  <a:cubicBezTo>
                    <a:pt x="49" y="905"/>
                    <a:pt x="49" y="953"/>
                    <a:pt x="97" y="1001"/>
                  </a:cubicBezTo>
                  <a:cubicBezTo>
                    <a:pt x="97" y="1049"/>
                    <a:pt x="145" y="1049"/>
                    <a:pt x="194" y="1097"/>
                  </a:cubicBezTo>
                  <a:lnTo>
                    <a:pt x="194" y="1146"/>
                  </a:lnTo>
                  <a:cubicBezTo>
                    <a:pt x="290" y="1194"/>
                    <a:pt x="386" y="1242"/>
                    <a:pt x="483" y="1290"/>
                  </a:cubicBezTo>
                  <a:cubicBezTo>
                    <a:pt x="555" y="1315"/>
                    <a:pt x="616" y="1327"/>
                    <a:pt x="670" y="1327"/>
                  </a:cubicBezTo>
                  <a:cubicBezTo>
                    <a:pt x="724" y="1327"/>
                    <a:pt x="772" y="1315"/>
                    <a:pt x="821" y="1290"/>
                  </a:cubicBezTo>
                  <a:cubicBezTo>
                    <a:pt x="1062" y="1242"/>
                    <a:pt x="1255" y="1049"/>
                    <a:pt x="1303" y="856"/>
                  </a:cubicBezTo>
                  <a:cubicBezTo>
                    <a:pt x="1351" y="712"/>
                    <a:pt x="1351" y="615"/>
                    <a:pt x="1303" y="519"/>
                  </a:cubicBezTo>
                  <a:lnTo>
                    <a:pt x="1255" y="326"/>
                  </a:lnTo>
                  <a:cubicBezTo>
                    <a:pt x="1206" y="278"/>
                    <a:pt x="1158" y="181"/>
                    <a:pt x="1110" y="133"/>
                  </a:cubicBezTo>
                  <a:cubicBezTo>
                    <a:pt x="1013" y="85"/>
                    <a:pt x="965" y="36"/>
                    <a:pt x="869" y="36"/>
                  </a:cubicBezTo>
                  <a:cubicBezTo>
                    <a:pt x="821" y="12"/>
                    <a:pt x="760" y="0"/>
                    <a:pt x="700" y="0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44"/>
            <p:cNvSpPr/>
            <p:nvPr/>
          </p:nvSpPr>
          <p:spPr>
            <a:xfrm>
              <a:off x="6320878" y="4268989"/>
              <a:ext cx="13" cy="640"/>
            </a:xfrm>
            <a:custGeom>
              <a:rect b="b" l="l" r="r" t="t"/>
              <a:pathLst>
                <a:path extrusionOk="0" h="49" w="1">
                  <a:moveTo>
                    <a:pt x="0" y="49"/>
                  </a:moveTo>
                  <a:lnTo>
                    <a:pt x="0" y="49"/>
                  </a:lnTo>
                  <a:cubicBezTo>
                    <a:pt x="0" y="49"/>
                    <a:pt x="0" y="49"/>
                    <a:pt x="0" y="1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44"/>
            <p:cNvSpPr/>
            <p:nvPr/>
          </p:nvSpPr>
          <p:spPr>
            <a:xfrm>
              <a:off x="6307021" y="4258280"/>
              <a:ext cx="15123" cy="14510"/>
            </a:xfrm>
            <a:custGeom>
              <a:rect b="b" l="l" r="r" t="t"/>
              <a:pathLst>
                <a:path extrusionOk="0" h="1111" w="1158">
                  <a:moveTo>
                    <a:pt x="482" y="1"/>
                  </a:moveTo>
                  <a:cubicBezTo>
                    <a:pt x="338" y="49"/>
                    <a:pt x="241" y="97"/>
                    <a:pt x="193" y="146"/>
                  </a:cubicBezTo>
                  <a:cubicBezTo>
                    <a:pt x="145" y="194"/>
                    <a:pt x="97" y="290"/>
                    <a:pt x="48" y="338"/>
                  </a:cubicBezTo>
                  <a:cubicBezTo>
                    <a:pt x="48" y="387"/>
                    <a:pt x="0" y="483"/>
                    <a:pt x="0" y="580"/>
                  </a:cubicBezTo>
                  <a:cubicBezTo>
                    <a:pt x="0" y="628"/>
                    <a:pt x="48" y="724"/>
                    <a:pt x="97" y="821"/>
                  </a:cubicBezTo>
                  <a:cubicBezTo>
                    <a:pt x="145" y="869"/>
                    <a:pt x="193" y="965"/>
                    <a:pt x="241" y="1014"/>
                  </a:cubicBezTo>
                  <a:cubicBezTo>
                    <a:pt x="290" y="1062"/>
                    <a:pt x="386" y="1062"/>
                    <a:pt x="434" y="1110"/>
                  </a:cubicBezTo>
                  <a:lnTo>
                    <a:pt x="820" y="1110"/>
                  </a:lnTo>
                  <a:lnTo>
                    <a:pt x="917" y="1062"/>
                  </a:lnTo>
                  <a:cubicBezTo>
                    <a:pt x="917" y="1014"/>
                    <a:pt x="965" y="1014"/>
                    <a:pt x="1013" y="965"/>
                  </a:cubicBezTo>
                  <a:cubicBezTo>
                    <a:pt x="1013" y="965"/>
                    <a:pt x="1013" y="917"/>
                    <a:pt x="1061" y="869"/>
                  </a:cubicBezTo>
                  <a:lnTo>
                    <a:pt x="1061" y="869"/>
                  </a:lnTo>
                  <a:lnTo>
                    <a:pt x="1013" y="965"/>
                  </a:lnTo>
                  <a:cubicBezTo>
                    <a:pt x="1061" y="917"/>
                    <a:pt x="1061" y="869"/>
                    <a:pt x="1109" y="821"/>
                  </a:cubicBezTo>
                  <a:lnTo>
                    <a:pt x="1109" y="869"/>
                  </a:lnTo>
                  <a:cubicBezTo>
                    <a:pt x="1109" y="821"/>
                    <a:pt x="1109" y="773"/>
                    <a:pt x="1158" y="724"/>
                  </a:cubicBezTo>
                  <a:cubicBezTo>
                    <a:pt x="1158" y="628"/>
                    <a:pt x="1158" y="531"/>
                    <a:pt x="1158" y="435"/>
                  </a:cubicBezTo>
                  <a:lnTo>
                    <a:pt x="1109" y="290"/>
                  </a:lnTo>
                  <a:cubicBezTo>
                    <a:pt x="1013" y="97"/>
                    <a:pt x="820" y="1"/>
                    <a:pt x="627" y="1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44"/>
            <p:cNvSpPr/>
            <p:nvPr/>
          </p:nvSpPr>
          <p:spPr>
            <a:xfrm>
              <a:off x="6320878" y="4269616"/>
              <a:ext cx="13" cy="13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44"/>
            <p:cNvSpPr/>
            <p:nvPr/>
          </p:nvSpPr>
          <p:spPr>
            <a:xfrm>
              <a:off x="6262304" y="4273403"/>
              <a:ext cx="15750" cy="15763"/>
            </a:xfrm>
            <a:custGeom>
              <a:rect b="b" l="l" r="r" t="t"/>
              <a:pathLst>
                <a:path extrusionOk="0" h="1207" w="1206">
                  <a:moveTo>
                    <a:pt x="627" y="0"/>
                  </a:moveTo>
                  <a:cubicBezTo>
                    <a:pt x="482" y="0"/>
                    <a:pt x="386" y="0"/>
                    <a:pt x="289" y="49"/>
                  </a:cubicBezTo>
                  <a:cubicBezTo>
                    <a:pt x="193" y="97"/>
                    <a:pt x="145" y="193"/>
                    <a:pt x="48" y="290"/>
                  </a:cubicBezTo>
                  <a:cubicBezTo>
                    <a:pt x="0" y="386"/>
                    <a:pt x="0" y="483"/>
                    <a:pt x="0" y="579"/>
                  </a:cubicBezTo>
                  <a:lnTo>
                    <a:pt x="0" y="772"/>
                  </a:lnTo>
                  <a:lnTo>
                    <a:pt x="48" y="868"/>
                  </a:lnTo>
                  <a:cubicBezTo>
                    <a:pt x="96" y="965"/>
                    <a:pt x="145" y="1013"/>
                    <a:pt x="193" y="1061"/>
                  </a:cubicBezTo>
                  <a:cubicBezTo>
                    <a:pt x="241" y="1110"/>
                    <a:pt x="289" y="1158"/>
                    <a:pt x="338" y="1158"/>
                  </a:cubicBezTo>
                  <a:cubicBezTo>
                    <a:pt x="434" y="1206"/>
                    <a:pt x="482" y="1206"/>
                    <a:pt x="579" y="1206"/>
                  </a:cubicBezTo>
                  <a:lnTo>
                    <a:pt x="723" y="1206"/>
                  </a:lnTo>
                  <a:lnTo>
                    <a:pt x="868" y="1158"/>
                  </a:lnTo>
                  <a:cubicBezTo>
                    <a:pt x="965" y="1110"/>
                    <a:pt x="1013" y="1061"/>
                    <a:pt x="1061" y="965"/>
                  </a:cubicBezTo>
                  <a:cubicBezTo>
                    <a:pt x="1109" y="965"/>
                    <a:pt x="1109" y="917"/>
                    <a:pt x="1157" y="868"/>
                  </a:cubicBezTo>
                  <a:cubicBezTo>
                    <a:pt x="1206" y="772"/>
                    <a:pt x="1206" y="724"/>
                    <a:pt x="1206" y="627"/>
                  </a:cubicBezTo>
                  <a:lnTo>
                    <a:pt x="1206" y="483"/>
                  </a:lnTo>
                  <a:lnTo>
                    <a:pt x="1157" y="338"/>
                  </a:lnTo>
                  <a:cubicBezTo>
                    <a:pt x="1109" y="242"/>
                    <a:pt x="1061" y="193"/>
                    <a:pt x="965" y="145"/>
                  </a:cubicBezTo>
                  <a:cubicBezTo>
                    <a:pt x="916" y="97"/>
                    <a:pt x="916" y="49"/>
                    <a:pt x="820" y="49"/>
                  </a:cubicBezTo>
                  <a:cubicBezTo>
                    <a:pt x="772" y="0"/>
                    <a:pt x="675" y="0"/>
                    <a:pt x="627" y="0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44"/>
            <p:cNvSpPr/>
            <p:nvPr/>
          </p:nvSpPr>
          <p:spPr>
            <a:xfrm>
              <a:off x="6266078" y="4243170"/>
              <a:ext cx="15123" cy="15385"/>
            </a:xfrm>
            <a:custGeom>
              <a:rect b="b" l="l" r="r" t="t"/>
              <a:pathLst>
                <a:path extrusionOk="0" h="1178" w="1158">
                  <a:moveTo>
                    <a:pt x="627" y="0"/>
                  </a:moveTo>
                  <a:cubicBezTo>
                    <a:pt x="531" y="0"/>
                    <a:pt x="386" y="0"/>
                    <a:pt x="338" y="49"/>
                  </a:cubicBezTo>
                  <a:cubicBezTo>
                    <a:pt x="242" y="97"/>
                    <a:pt x="145" y="193"/>
                    <a:pt x="97" y="290"/>
                  </a:cubicBezTo>
                  <a:cubicBezTo>
                    <a:pt x="49" y="338"/>
                    <a:pt x="0" y="434"/>
                    <a:pt x="0" y="579"/>
                  </a:cubicBezTo>
                  <a:cubicBezTo>
                    <a:pt x="0" y="676"/>
                    <a:pt x="0" y="772"/>
                    <a:pt x="49" y="869"/>
                  </a:cubicBezTo>
                  <a:lnTo>
                    <a:pt x="97" y="917"/>
                  </a:lnTo>
                  <a:cubicBezTo>
                    <a:pt x="145" y="1013"/>
                    <a:pt x="193" y="1061"/>
                    <a:pt x="290" y="1110"/>
                  </a:cubicBezTo>
                  <a:cubicBezTo>
                    <a:pt x="338" y="1158"/>
                    <a:pt x="483" y="1158"/>
                    <a:pt x="579" y="1158"/>
                  </a:cubicBezTo>
                  <a:cubicBezTo>
                    <a:pt x="607" y="1172"/>
                    <a:pt x="636" y="1178"/>
                    <a:pt x="664" y="1178"/>
                  </a:cubicBezTo>
                  <a:cubicBezTo>
                    <a:pt x="732" y="1178"/>
                    <a:pt x="800" y="1144"/>
                    <a:pt x="868" y="1110"/>
                  </a:cubicBezTo>
                  <a:cubicBezTo>
                    <a:pt x="965" y="1061"/>
                    <a:pt x="1013" y="1013"/>
                    <a:pt x="1061" y="917"/>
                  </a:cubicBezTo>
                  <a:cubicBezTo>
                    <a:pt x="1110" y="820"/>
                    <a:pt x="1158" y="724"/>
                    <a:pt x="1158" y="627"/>
                  </a:cubicBezTo>
                  <a:cubicBezTo>
                    <a:pt x="1158" y="531"/>
                    <a:pt x="1158" y="434"/>
                    <a:pt x="1110" y="386"/>
                  </a:cubicBezTo>
                  <a:cubicBezTo>
                    <a:pt x="1110" y="338"/>
                    <a:pt x="1110" y="338"/>
                    <a:pt x="1110" y="290"/>
                  </a:cubicBezTo>
                  <a:cubicBezTo>
                    <a:pt x="1061" y="193"/>
                    <a:pt x="1013" y="145"/>
                    <a:pt x="917" y="49"/>
                  </a:cubicBezTo>
                  <a:cubicBezTo>
                    <a:pt x="820" y="0"/>
                    <a:pt x="724" y="0"/>
                    <a:pt x="627" y="0"/>
                  </a:cubicBezTo>
                  <a:close/>
                </a:path>
              </a:pathLst>
            </a:custGeom>
            <a:solidFill>
              <a:srgbClr val="9537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30" name="Google Shape;7130;p44"/>
          <p:cNvGrpSpPr/>
          <p:nvPr/>
        </p:nvGrpSpPr>
        <p:grpSpPr>
          <a:xfrm>
            <a:off x="7946349" y="3828966"/>
            <a:ext cx="723634" cy="1062709"/>
            <a:chOff x="2625371" y="1606754"/>
            <a:chExt cx="1747909" cy="2715841"/>
          </a:xfrm>
        </p:grpSpPr>
        <p:sp>
          <p:nvSpPr>
            <p:cNvPr id="7131" name="Google Shape;7131;p44"/>
            <p:cNvSpPr/>
            <p:nvPr/>
          </p:nvSpPr>
          <p:spPr>
            <a:xfrm>
              <a:off x="2625371" y="2468506"/>
              <a:ext cx="1717150" cy="1854089"/>
            </a:xfrm>
            <a:custGeom>
              <a:rect b="b" l="l" r="r" t="t"/>
              <a:pathLst>
                <a:path extrusionOk="0" h="29110" w="26960">
                  <a:moveTo>
                    <a:pt x="16561" y="0"/>
                  </a:moveTo>
                  <a:cubicBezTo>
                    <a:pt x="16008" y="0"/>
                    <a:pt x="15453" y="44"/>
                    <a:pt x="14903" y="134"/>
                  </a:cubicBezTo>
                  <a:cubicBezTo>
                    <a:pt x="14565" y="183"/>
                    <a:pt x="14276" y="231"/>
                    <a:pt x="13987" y="327"/>
                  </a:cubicBezTo>
                  <a:cubicBezTo>
                    <a:pt x="13028" y="202"/>
                    <a:pt x="12050" y="127"/>
                    <a:pt x="11072" y="127"/>
                  </a:cubicBezTo>
                  <a:cubicBezTo>
                    <a:pt x="9049" y="127"/>
                    <a:pt x="7030" y="446"/>
                    <a:pt x="5209" y="1292"/>
                  </a:cubicBezTo>
                  <a:cubicBezTo>
                    <a:pt x="4004" y="1822"/>
                    <a:pt x="2943" y="2642"/>
                    <a:pt x="2123" y="3655"/>
                  </a:cubicBezTo>
                  <a:cubicBezTo>
                    <a:pt x="1206" y="4716"/>
                    <a:pt x="676" y="6018"/>
                    <a:pt x="435" y="7369"/>
                  </a:cubicBezTo>
                  <a:cubicBezTo>
                    <a:pt x="1" y="10311"/>
                    <a:pt x="821" y="13349"/>
                    <a:pt x="1689" y="16146"/>
                  </a:cubicBezTo>
                  <a:cubicBezTo>
                    <a:pt x="2653" y="19088"/>
                    <a:pt x="3907" y="21933"/>
                    <a:pt x="5450" y="24586"/>
                  </a:cubicBezTo>
                  <a:cubicBezTo>
                    <a:pt x="5836" y="25261"/>
                    <a:pt x="6270" y="25888"/>
                    <a:pt x="6656" y="26563"/>
                  </a:cubicBezTo>
                  <a:cubicBezTo>
                    <a:pt x="7042" y="27142"/>
                    <a:pt x="7476" y="27721"/>
                    <a:pt x="8006" y="28251"/>
                  </a:cubicBezTo>
                  <a:cubicBezTo>
                    <a:pt x="8659" y="28811"/>
                    <a:pt x="9512" y="29110"/>
                    <a:pt x="10372" y="29110"/>
                  </a:cubicBezTo>
                  <a:cubicBezTo>
                    <a:pt x="10846" y="29110"/>
                    <a:pt x="11322" y="29019"/>
                    <a:pt x="11768" y="28830"/>
                  </a:cubicBezTo>
                  <a:cubicBezTo>
                    <a:pt x="13167" y="28300"/>
                    <a:pt x="14469" y="27528"/>
                    <a:pt x="15578" y="26563"/>
                  </a:cubicBezTo>
                  <a:cubicBezTo>
                    <a:pt x="16784" y="25599"/>
                    <a:pt x="17941" y="24586"/>
                    <a:pt x="19002" y="23429"/>
                  </a:cubicBezTo>
                  <a:cubicBezTo>
                    <a:pt x="20063" y="22319"/>
                    <a:pt x="21076" y="21162"/>
                    <a:pt x="22089" y="20004"/>
                  </a:cubicBezTo>
                  <a:cubicBezTo>
                    <a:pt x="23053" y="18895"/>
                    <a:pt x="23922" y="17689"/>
                    <a:pt x="24741" y="16435"/>
                  </a:cubicBezTo>
                  <a:cubicBezTo>
                    <a:pt x="26333" y="14121"/>
                    <a:pt x="26960" y="11275"/>
                    <a:pt x="26622" y="8478"/>
                  </a:cubicBezTo>
                  <a:cubicBezTo>
                    <a:pt x="26140" y="5825"/>
                    <a:pt x="24693" y="3462"/>
                    <a:pt x="22571" y="1871"/>
                  </a:cubicBezTo>
                  <a:cubicBezTo>
                    <a:pt x="20775" y="648"/>
                    <a:pt x="18675" y="0"/>
                    <a:pt x="16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44"/>
            <p:cNvSpPr/>
            <p:nvPr/>
          </p:nvSpPr>
          <p:spPr>
            <a:xfrm>
              <a:off x="2865933" y="1606754"/>
              <a:ext cx="1507347" cy="936407"/>
            </a:xfrm>
            <a:custGeom>
              <a:rect b="b" l="l" r="r" t="t"/>
              <a:pathLst>
                <a:path extrusionOk="0" h="14702" w="23666">
                  <a:moveTo>
                    <a:pt x="11626" y="0"/>
                  </a:moveTo>
                  <a:cubicBezTo>
                    <a:pt x="11536" y="0"/>
                    <a:pt x="11453" y="47"/>
                    <a:pt x="11415" y="161"/>
                  </a:cubicBezTo>
                  <a:cubicBezTo>
                    <a:pt x="10354" y="3247"/>
                    <a:pt x="9824" y="6479"/>
                    <a:pt x="9969" y="9758"/>
                  </a:cubicBezTo>
                  <a:cubicBezTo>
                    <a:pt x="8859" y="7105"/>
                    <a:pt x="7027" y="4839"/>
                    <a:pt x="5049" y="2765"/>
                  </a:cubicBezTo>
                  <a:cubicBezTo>
                    <a:pt x="4996" y="2725"/>
                    <a:pt x="4939" y="2707"/>
                    <a:pt x="4885" y="2707"/>
                  </a:cubicBezTo>
                  <a:cubicBezTo>
                    <a:pt x="4742" y="2707"/>
                    <a:pt x="4615" y="2831"/>
                    <a:pt x="4615" y="3006"/>
                  </a:cubicBezTo>
                  <a:cubicBezTo>
                    <a:pt x="5194" y="6189"/>
                    <a:pt x="6400" y="9179"/>
                    <a:pt x="8136" y="11880"/>
                  </a:cubicBezTo>
                  <a:cubicBezTo>
                    <a:pt x="5821" y="10096"/>
                    <a:pt x="3072" y="8938"/>
                    <a:pt x="371" y="7781"/>
                  </a:cubicBezTo>
                  <a:cubicBezTo>
                    <a:pt x="333" y="7766"/>
                    <a:pt x="298" y="7759"/>
                    <a:pt x="265" y="7759"/>
                  </a:cubicBezTo>
                  <a:cubicBezTo>
                    <a:pt x="91" y="7759"/>
                    <a:pt x="1" y="7956"/>
                    <a:pt x="82" y="8118"/>
                  </a:cubicBezTo>
                  <a:cubicBezTo>
                    <a:pt x="1963" y="11060"/>
                    <a:pt x="4905" y="13230"/>
                    <a:pt x="8329" y="14147"/>
                  </a:cubicBezTo>
                  <a:cubicBezTo>
                    <a:pt x="9771" y="14507"/>
                    <a:pt x="11247" y="14702"/>
                    <a:pt x="12729" y="14702"/>
                  </a:cubicBezTo>
                  <a:cubicBezTo>
                    <a:pt x="13031" y="14702"/>
                    <a:pt x="13332" y="14694"/>
                    <a:pt x="13634" y="14677"/>
                  </a:cubicBezTo>
                  <a:cubicBezTo>
                    <a:pt x="13947" y="14652"/>
                    <a:pt x="14258" y="14643"/>
                    <a:pt x="14566" y="14643"/>
                  </a:cubicBezTo>
                  <a:cubicBezTo>
                    <a:pt x="15330" y="14643"/>
                    <a:pt x="16084" y="14698"/>
                    <a:pt x="16847" y="14698"/>
                  </a:cubicBezTo>
                  <a:cubicBezTo>
                    <a:pt x="17532" y="14698"/>
                    <a:pt x="18224" y="14654"/>
                    <a:pt x="18939" y="14484"/>
                  </a:cubicBezTo>
                  <a:cubicBezTo>
                    <a:pt x="20000" y="14291"/>
                    <a:pt x="21061" y="13906"/>
                    <a:pt x="22025" y="13327"/>
                  </a:cubicBezTo>
                  <a:cubicBezTo>
                    <a:pt x="22845" y="12845"/>
                    <a:pt x="23665" y="11928"/>
                    <a:pt x="23231" y="10867"/>
                  </a:cubicBezTo>
                  <a:cubicBezTo>
                    <a:pt x="23196" y="10726"/>
                    <a:pt x="23083" y="10637"/>
                    <a:pt x="22949" y="10637"/>
                  </a:cubicBezTo>
                  <a:cubicBezTo>
                    <a:pt x="22900" y="10637"/>
                    <a:pt x="22849" y="10649"/>
                    <a:pt x="22797" y="10674"/>
                  </a:cubicBezTo>
                  <a:cubicBezTo>
                    <a:pt x="21591" y="11157"/>
                    <a:pt x="20337" y="11591"/>
                    <a:pt x="19084" y="11928"/>
                  </a:cubicBezTo>
                  <a:cubicBezTo>
                    <a:pt x="19469" y="11735"/>
                    <a:pt x="19855" y="11494"/>
                    <a:pt x="20193" y="11253"/>
                  </a:cubicBezTo>
                  <a:cubicBezTo>
                    <a:pt x="21495" y="10289"/>
                    <a:pt x="22460" y="8938"/>
                    <a:pt x="22894" y="7395"/>
                  </a:cubicBezTo>
                  <a:cubicBezTo>
                    <a:pt x="22894" y="7250"/>
                    <a:pt x="22845" y="7105"/>
                    <a:pt x="22749" y="7057"/>
                  </a:cubicBezTo>
                  <a:cubicBezTo>
                    <a:pt x="22586" y="6986"/>
                    <a:pt x="22425" y="6956"/>
                    <a:pt x="22267" y="6956"/>
                  </a:cubicBezTo>
                  <a:cubicBezTo>
                    <a:pt x="21676" y="6956"/>
                    <a:pt x="21121" y="7380"/>
                    <a:pt x="20627" y="7684"/>
                  </a:cubicBezTo>
                  <a:lnTo>
                    <a:pt x="18215" y="9083"/>
                  </a:lnTo>
                  <a:lnTo>
                    <a:pt x="14791" y="11060"/>
                  </a:lnTo>
                  <a:cubicBezTo>
                    <a:pt x="16335" y="9035"/>
                    <a:pt x="17347" y="6623"/>
                    <a:pt x="17733" y="4164"/>
                  </a:cubicBezTo>
                  <a:cubicBezTo>
                    <a:pt x="17769" y="3984"/>
                    <a:pt x="17618" y="3804"/>
                    <a:pt x="17458" y="3804"/>
                  </a:cubicBezTo>
                  <a:cubicBezTo>
                    <a:pt x="17404" y="3804"/>
                    <a:pt x="17348" y="3825"/>
                    <a:pt x="17299" y="3874"/>
                  </a:cubicBezTo>
                  <a:cubicBezTo>
                    <a:pt x="15466" y="5466"/>
                    <a:pt x="13971" y="7395"/>
                    <a:pt x="12814" y="9517"/>
                  </a:cubicBezTo>
                  <a:cubicBezTo>
                    <a:pt x="13200" y="6479"/>
                    <a:pt x="12573" y="3295"/>
                    <a:pt x="11946" y="257"/>
                  </a:cubicBezTo>
                  <a:cubicBezTo>
                    <a:pt x="11917" y="111"/>
                    <a:pt x="11763" y="0"/>
                    <a:pt x="11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44"/>
            <p:cNvSpPr/>
            <p:nvPr/>
          </p:nvSpPr>
          <p:spPr>
            <a:xfrm>
              <a:off x="2981724" y="2788813"/>
              <a:ext cx="24585" cy="99297"/>
            </a:xfrm>
            <a:custGeom>
              <a:rect b="b" l="l" r="r" t="t"/>
              <a:pathLst>
                <a:path extrusionOk="0" h="1559" w="386">
                  <a:moveTo>
                    <a:pt x="103" y="1"/>
                  </a:moveTo>
                  <a:cubicBezTo>
                    <a:pt x="72" y="1"/>
                    <a:pt x="48" y="25"/>
                    <a:pt x="48" y="73"/>
                  </a:cubicBezTo>
                  <a:cubicBezTo>
                    <a:pt x="0" y="121"/>
                    <a:pt x="0" y="169"/>
                    <a:pt x="48" y="218"/>
                  </a:cubicBezTo>
                  <a:cubicBezTo>
                    <a:pt x="0" y="314"/>
                    <a:pt x="0" y="362"/>
                    <a:pt x="48" y="411"/>
                  </a:cubicBezTo>
                  <a:lnTo>
                    <a:pt x="48" y="748"/>
                  </a:lnTo>
                  <a:lnTo>
                    <a:pt x="48" y="1134"/>
                  </a:lnTo>
                  <a:cubicBezTo>
                    <a:pt x="48" y="1230"/>
                    <a:pt x="97" y="1375"/>
                    <a:pt x="97" y="1472"/>
                  </a:cubicBezTo>
                  <a:cubicBezTo>
                    <a:pt x="117" y="1532"/>
                    <a:pt x="162" y="1559"/>
                    <a:pt x="208" y="1559"/>
                  </a:cubicBezTo>
                  <a:cubicBezTo>
                    <a:pt x="272" y="1559"/>
                    <a:pt x="338" y="1507"/>
                    <a:pt x="338" y="1423"/>
                  </a:cubicBezTo>
                  <a:cubicBezTo>
                    <a:pt x="386" y="1327"/>
                    <a:pt x="386" y="1230"/>
                    <a:pt x="338" y="1086"/>
                  </a:cubicBezTo>
                  <a:cubicBezTo>
                    <a:pt x="338" y="1038"/>
                    <a:pt x="289" y="893"/>
                    <a:pt x="289" y="748"/>
                  </a:cubicBezTo>
                  <a:cubicBezTo>
                    <a:pt x="289" y="700"/>
                    <a:pt x="289" y="652"/>
                    <a:pt x="289" y="603"/>
                  </a:cubicBezTo>
                  <a:cubicBezTo>
                    <a:pt x="289" y="555"/>
                    <a:pt x="289" y="555"/>
                    <a:pt x="289" y="507"/>
                  </a:cubicBezTo>
                  <a:lnTo>
                    <a:pt x="289" y="411"/>
                  </a:lnTo>
                  <a:lnTo>
                    <a:pt x="241" y="218"/>
                  </a:lnTo>
                  <a:cubicBezTo>
                    <a:pt x="241" y="169"/>
                    <a:pt x="193" y="121"/>
                    <a:pt x="193" y="73"/>
                  </a:cubicBezTo>
                  <a:cubicBezTo>
                    <a:pt x="169" y="25"/>
                    <a:pt x="133" y="1"/>
                    <a:pt x="103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44"/>
            <p:cNvSpPr/>
            <p:nvPr/>
          </p:nvSpPr>
          <p:spPr>
            <a:xfrm>
              <a:off x="2941789" y="3082942"/>
              <a:ext cx="24585" cy="82991"/>
            </a:xfrm>
            <a:custGeom>
              <a:rect b="b" l="l" r="r" t="t"/>
              <a:pathLst>
                <a:path extrusionOk="0" h="1303" w="386">
                  <a:moveTo>
                    <a:pt x="30" y="0"/>
                  </a:moveTo>
                  <a:cubicBezTo>
                    <a:pt x="12" y="0"/>
                    <a:pt x="0" y="12"/>
                    <a:pt x="0" y="37"/>
                  </a:cubicBezTo>
                  <a:lnTo>
                    <a:pt x="0" y="85"/>
                  </a:lnTo>
                  <a:cubicBezTo>
                    <a:pt x="0" y="85"/>
                    <a:pt x="0" y="133"/>
                    <a:pt x="0" y="181"/>
                  </a:cubicBezTo>
                  <a:cubicBezTo>
                    <a:pt x="0" y="181"/>
                    <a:pt x="0" y="230"/>
                    <a:pt x="0" y="278"/>
                  </a:cubicBezTo>
                  <a:cubicBezTo>
                    <a:pt x="0" y="374"/>
                    <a:pt x="0" y="519"/>
                    <a:pt x="0" y="615"/>
                  </a:cubicBezTo>
                  <a:cubicBezTo>
                    <a:pt x="0" y="808"/>
                    <a:pt x="48" y="1001"/>
                    <a:pt x="97" y="1194"/>
                  </a:cubicBezTo>
                  <a:cubicBezTo>
                    <a:pt x="97" y="1266"/>
                    <a:pt x="145" y="1303"/>
                    <a:pt x="193" y="1303"/>
                  </a:cubicBezTo>
                  <a:cubicBezTo>
                    <a:pt x="241" y="1303"/>
                    <a:pt x="289" y="1266"/>
                    <a:pt x="289" y="1194"/>
                  </a:cubicBezTo>
                  <a:cubicBezTo>
                    <a:pt x="338" y="1194"/>
                    <a:pt x="386" y="1146"/>
                    <a:pt x="386" y="1098"/>
                  </a:cubicBezTo>
                  <a:cubicBezTo>
                    <a:pt x="386" y="953"/>
                    <a:pt x="386" y="856"/>
                    <a:pt x="386" y="712"/>
                  </a:cubicBezTo>
                  <a:lnTo>
                    <a:pt x="289" y="230"/>
                  </a:lnTo>
                  <a:cubicBezTo>
                    <a:pt x="289" y="181"/>
                    <a:pt x="253" y="157"/>
                    <a:pt x="217" y="157"/>
                  </a:cubicBezTo>
                  <a:cubicBezTo>
                    <a:pt x="181" y="157"/>
                    <a:pt x="145" y="181"/>
                    <a:pt x="145" y="230"/>
                  </a:cubicBezTo>
                  <a:cubicBezTo>
                    <a:pt x="145" y="230"/>
                    <a:pt x="145" y="181"/>
                    <a:pt x="145" y="133"/>
                  </a:cubicBezTo>
                  <a:cubicBezTo>
                    <a:pt x="145" y="133"/>
                    <a:pt x="145" y="85"/>
                    <a:pt x="145" y="85"/>
                  </a:cubicBezTo>
                  <a:cubicBezTo>
                    <a:pt x="145" y="85"/>
                    <a:pt x="97" y="85"/>
                    <a:pt x="97" y="37"/>
                  </a:cubicBezTo>
                  <a:cubicBezTo>
                    <a:pt x="72" y="12"/>
                    <a:pt x="48" y="0"/>
                    <a:pt x="30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44"/>
            <p:cNvSpPr/>
            <p:nvPr/>
          </p:nvSpPr>
          <p:spPr>
            <a:xfrm>
              <a:off x="3242795" y="3452292"/>
              <a:ext cx="33821" cy="79679"/>
            </a:xfrm>
            <a:custGeom>
              <a:rect b="b" l="l" r="r" t="t"/>
              <a:pathLst>
                <a:path extrusionOk="0" h="1251" w="531">
                  <a:moveTo>
                    <a:pt x="103" y="1"/>
                  </a:moveTo>
                  <a:cubicBezTo>
                    <a:pt x="73" y="1"/>
                    <a:pt x="49" y="25"/>
                    <a:pt x="49" y="73"/>
                  </a:cubicBezTo>
                  <a:cubicBezTo>
                    <a:pt x="0" y="218"/>
                    <a:pt x="0" y="411"/>
                    <a:pt x="49" y="604"/>
                  </a:cubicBezTo>
                  <a:cubicBezTo>
                    <a:pt x="49" y="797"/>
                    <a:pt x="97" y="989"/>
                    <a:pt x="145" y="1134"/>
                  </a:cubicBezTo>
                  <a:cubicBezTo>
                    <a:pt x="145" y="1205"/>
                    <a:pt x="197" y="1250"/>
                    <a:pt x="243" y="1250"/>
                  </a:cubicBezTo>
                  <a:cubicBezTo>
                    <a:pt x="260" y="1250"/>
                    <a:pt x="277" y="1244"/>
                    <a:pt x="290" y="1231"/>
                  </a:cubicBezTo>
                  <a:cubicBezTo>
                    <a:pt x="318" y="1245"/>
                    <a:pt x="342" y="1251"/>
                    <a:pt x="363" y="1251"/>
                  </a:cubicBezTo>
                  <a:cubicBezTo>
                    <a:pt x="414" y="1251"/>
                    <a:pt x="449" y="1217"/>
                    <a:pt x="483" y="1182"/>
                  </a:cubicBezTo>
                  <a:cubicBezTo>
                    <a:pt x="483" y="1086"/>
                    <a:pt x="531" y="1038"/>
                    <a:pt x="483" y="941"/>
                  </a:cubicBezTo>
                  <a:cubicBezTo>
                    <a:pt x="483" y="941"/>
                    <a:pt x="531" y="941"/>
                    <a:pt x="531" y="893"/>
                  </a:cubicBezTo>
                  <a:cubicBezTo>
                    <a:pt x="531" y="845"/>
                    <a:pt x="531" y="797"/>
                    <a:pt x="531" y="748"/>
                  </a:cubicBezTo>
                  <a:lnTo>
                    <a:pt x="531" y="700"/>
                  </a:lnTo>
                  <a:lnTo>
                    <a:pt x="531" y="555"/>
                  </a:lnTo>
                  <a:lnTo>
                    <a:pt x="531" y="507"/>
                  </a:lnTo>
                  <a:cubicBezTo>
                    <a:pt x="531" y="507"/>
                    <a:pt x="531" y="459"/>
                    <a:pt x="531" y="459"/>
                  </a:cubicBezTo>
                  <a:cubicBezTo>
                    <a:pt x="531" y="411"/>
                    <a:pt x="531" y="411"/>
                    <a:pt x="531" y="411"/>
                  </a:cubicBezTo>
                  <a:cubicBezTo>
                    <a:pt x="531" y="363"/>
                    <a:pt x="483" y="315"/>
                    <a:pt x="435" y="267"/>
                  </a:cubicBezTo>
                  <a:lnTo>
                    <a:pt x="435" y="267"/>
                  </a:lnTo>
                  <a:lnTo>
                    <a:pt x="483" y="314"/>
                  </a:lnTo>
                  <a:cubicBezTo>
                    <a:pt x="514" y="220"/>
                    <a:pt x="423" y="146"/>
                    <a:pt x="342" y="146"/>
                  </a:cubicBezTo>
                  <a:cubicBezTo>
                    <a:pt x="299" y="146"/>
                    <a:pt x="258" y="167"/>
                    <a:pt x="242" y="218"/>
                  </a:cubicBezTo>
                  <a:cubicBezTo>
                    <a:pt x="242" y="170"/>
                    <a:pt x="193" y="121"/>
                    <a:pt x="193" y="73"/>
                  </a:cubicBezTo>
                  <a:cubicBezTo>
                    <a:pt x="169" y="25"/>
                    <a:pt x="133" y="1"/>
                    <a:pt x="103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44"/>
            <p:cNvSpPr/>
            <p:nvPr/>
          </p:nvSpPr>
          <p:spPr>
            <a:xfrm>
              <a:off x="3215152" y="3777439"/>
              <a:ext cx="33821" cy="79297"/>
            </a:xfrm>
            <a:custGeom>
              <a:rect b="b" l="l" r="r" t="t"/>
              <a:pathLst>
                <a:path extrusionOk="0" h="1245" w="531">
                  <a:moveTo>
                    <a:pt x="91" y="0"/>
                  </a:moveTo>
                  <a:cubicBezTo>
                    <a:pt x="50" y="0"/>
                    <a:pt x="0" y="24"/>
                    <a:pt x="0" y="80"/>
                  </a:cubicBezTo>
                  <a:cubicBezTo>
                    <a:pt x="0" y="225"/>
                    <a:pt x="97" y="418"/>
                    <a:pt x="97" y="563"/>
                  </a:cubicBezTo>
                  <a:cubicBezTo>
                    <a:pt x="97" y="756"/>
                    <a:pt x="97" y="948"/>
                    <a:pt x="97" y="1093"/>
                  </a:cubicBezTo>
                  <a:cubicBezTo>
                    <a:pt x="97" y="1196"/>
                    <a:pt x="138" y="1244"/>
                    <a:pt x="184" y="1244"/>
                  </a:cubicBezTo>
                  <a:cubicBezTo>
                    <a:pt x="224" y="1244"/>
                    <a:pt x="267" y="1208"/>
                    <a:pt x="290" y="1141"/>
                  </a:cubicBezTo>
                  <a:cubicBezTo>
                    <a:pt x="290" y="1141"/>
                    <a:pt x="290" y="1093"/>
                    <a:pt x="290" y="1093"/>
                  </a:cubicBezTo>
                  <a:cubicBezTo>
                    <a:pt x="290" y="1141"/>
                    <a:pt x="338" y="1141"/>
                    <a:pt x="386" y="1141"/>
                  </a:cubicBezTo>
                  <a:cubicBezTo>
                    <a:pt x="434" y="1141"/>
                    <a:pt x="531" y="1093"/>
                    <a:pt x="531" y="997"/>
                  </a:cubicBezTo>
                  <a:cubicBezTo>
                    <a:pt x="531" y="852"/>
                    <a:pt x="483" y="707"/>
                    <a:pt x="483" y="563"/>
                  </a:cubicBezTo>
                  <a:cubicBezTo>
                    <a:pt x="434" y="418"/>
                    <a:pt x="434" y="321"/>
                    <a:pt x="386" y="177"/>
                  </a:cubicBezTo>
                  <a:cubicBezTo>
                    <a:pt x="362" y="129"/>
                    <a:pt x="326" y="104"/>
                    <a:pt x="296" y="104"/>
                  </a:cubicBezTo>
                  <a:cubicBezTo>
                    <a:pt x="266" y="104"/>
                    <a:pt x="241" y="129"/>
                    <a:pt x="241" y="177"/>
                  </a:cubicBezTo>
                  <a:cubicBezTo>
                    <a:pt x="193" y="129"/>
                    <a:pt x="193" y="80"/>
                    <a:pt x="145" y="32"/>
                  </a:cubicBezTo>
                  <a:cubicBezTo>
                    <a:pt x="145" y="12"/>
                    <a:pt x="120" y="0"/>
                    <a:pt x="91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44"/>
            <p:cNvSpPr/>
            <p:nvPr/>
          </p:nvSpPr>
          <p:spPr>
            <a:xfrm>
              <a:off x="3381005" y="3863169"/>
              <a:ext cx="30763" cy="94520"/>
            </a:xfrm>
            <a:custGeom>
              <a:rect b="b" l="l" r="r" t="t"/>
              <a:pathLst>
                <a:path extrusionOk="0" h="1484" w="483">
                  <a:moveTo>
                    <a:pt x="97" y="0"/>
                  </a:moveTo>
                  <a:cubicBezTo>
                    <a:pt x="61" y="0"/>
                    <a:pt x="25" y="12"/>
                    <a:pt x="1" y="36"/>
                  </a:cubicBezTo>
                  <a:cubicBezTo>
                    <a:pt x="1" y="85"/>
                    <a:pt x="1" y="181"/>
                    <a:pt x="1" y="229"/>
                  </a:cubicBezTo>
                  <a:cubicBezTo>
                    <a:pt x="1" y="278"/>
                    <a:pt x="1" y="326"/>
                    <a:pt x="1" y="422"/>
                  </a:cubicBezTo>
                  <a:cubicBezTo>
                    <a:pt x="1" y="519"/>
                    <a:pt x="1" y="615"/>
                    <a:pt x="49" y="760"/>
                  </a:cubicBezTo>
                  <a:cubicBezTo>
                    <a:pt x="97" y="856"/>
                    <a:pt x="97" y="953"/>
                    <a:pt x="97" y="1049"/>
                  </a:cubicBezTo>
                  <a:cubicBezTo>
                    <a:pt x="145" y="1097"/>
                    <a:pt x="145" y="1194"/>
                    <a:pt x="145" y="1242"/>
                  </a:cubicBezTo>
                  <a:cubicBezTo>
                    <a:pt x="145" y="1290"/>
                    <a:pt x="194" y="1339"/>
                    <a:pt x="242" y="1387"/>
                  </a:cubicBezTo>
                  <a:cubicBezTo>
                    <a:pt x="242" y="1435"/>
                    <a:pt x="338" y="1483"/>
                    <a:pt x="386" y="1483"/>
                  </a:cubicBezTo>
                  <a:cubicBezTo>
                    <a:pt x="386" y="1435"/>
                    <a:pt x="435" y="1387"/>
                    <a:pt x="435" y="1387"/>
                  </a:cubicBezTo>
                  <a:lnTo>
                    <a:pt x="435" y="1194"/>
                  </a:lnTo>
                  <a:cubicBezTo>
                    <a:pt x="483" y="1194"/>
                    <a:pt x="483" y="1146"/>
                    <a:pt x="483" y="1146"/>
                  </a:cubicBezTo>
                  <a:cubicBezTo>
                    <a:pt x="483" y="1049"/>
                    <a:pt x="483" y="1001"/>
                    <a:pt x="435" y="953"/>
                  </a:cubicBezTo>
                  <a:cubicBezTo>
                    <a:pt x="435" y="905"/>
                    <a:pt x="435" y="856"/>
                    <a:pt x="386" y="808"/>
                  </a:cubicBezTo>
                  <a:cubicBezTo>
                    <a:pt x="386" y="712"/>
                    <a:pt x="386" y="615"/>
                    <a:pt x="386" y="519"/>
                  </a:cubicBezTo>
                  <a:cubicBezTo>
                    <a:pt x="386" y="471"/>
                    <a:pt x="338" y="471"/>
                    <a:pt x="338" y="471"/>
                  </a:cubicBezTo>
                  <a:cubicBezTo>
                    <a:pt x="338" y="422"/>
                    <a:pt x="338" y="374"/>
                    <a:pt x="338" y="374"/>
                  </a:cubicBezTo>
                  <a:cubicBezTo>
                    <a:pt x="290" y="326"/>
                    <a:pt x="290" y="278"/>
                    <a:pt x="290" y="229"/>
                  </a:cubicBezTo>
                  <a:cubicBezTo>
                    <a:pt x="242" y="133"/>
                    <a:pt x="242" y="85"/>
                    <a:pt x="194" y="36"/>
                  </a:cubicBezTo>
                  <a:cubicBezTo>
                    <a:pt x="169" y="12"/>
                    <a:pt x="133" y="0"/>
                    <a:pt x="97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44"/>
            <p:cNvSpPr/>
            <p:nvPr/>
          </p:nvSpPr>
          <p:spPr>
            <a:xfrm>
              <a:off x="3543800" y="2788813"/>
              <a:ext cx="24649" cy="88405"/>
            </a:xfrm>
            <a:custGeom>
              <a:rect b="b" l="l" r="r" t="t"/>
              <a:pathLst>
                <a:path extrusionOk="0" h="1388" w="387">
                  <a:moveTo>
                    <a:pt x="194" y="1"/>
                  </a:moveTo>
                  <a:cubicBezTo>
                    <a:pt x="145" y="1"/>
                    <a:pt x="97" y="25"/>
                    <a:pt x="97" y="73"/>
                  </a:cubicBezTo>
                  <a:cubicBezTo>
                    <a:pt x="49" y="266"/>
                    <a:pt x="1" y="507"/>
                    <a:pt x="1" y="700"/>
                  </a:cubicBezTo>
                  <a:cubicBezTo>
                    <a:pt x="1" y="893"/>
                    <a:pt x="49" y="1086"/>
                    <a:pt x="97" y="1279"/>
                  </a:cubicBezTo>
                  <a:cubicBezTo>
                    <a:pt x="97" y="1351"/>
                    <a:pt x="145" y="1387"/>
                    <a:pt x="194" y="1387"/>
                  </a:cubicBezTo>
                  <a:cubicBezTo>
                    <a:pt x="242" y="1387"/>
                    <a:pt x="290" y="1351"/>
                    <a:pt x="290" y="1279"/>
                  </a:cubicBezTo>
                  <a:cubicBezTo>
                    <a:pt x="338" y="1086"/>
                    <a:pt x="387" y="893"/>
                    <a:pt x="387" y="700"/>
                  </a:cubicBezTo>
                  <a:cubicBezTo>
                    <a:pt x="387" y="507"/>
                    <a:pt x="338" y="266"/>
                    <a:pt x="290" y="73"/>
                  </a:cubicBezTo>
                  <a:cubicBezTo>
                    <a:pt x="290" y="25"/>
                    <a:pt x="242" y="1"/>
                    <a:pt x="194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44"/>
            <p:cNvSpPr/>
            <p:nvPr/>
          </p:nvSpPr>
          <p:spPr>
            <a:xfrm>
              <a:off x="3746529" y="2705886"/>
              <a:ext cx="24649" cy="100634"/>
            </a:xfrm>
            <a:custGeom>
              <a:rect b="b" l="l" r="r" t="t"/>
              <a:pathLst>
                <a:path extrusionOk="0" h="1580" w="387">
                  <a:moveTo>
                    <a:pt x="188" y="0"/>
                  </a:moveTo>
                  <a:cubicBezTo>
                    <a:pt x="157" y="0"/>
                    <a:pt x="121" y="25"/>
                    <a:pt x="97" y="73"/>
                  </a:cubicBezTo>
                  <a:cubicBezTo>
                    <a:pt x="49" y="314"/>
                    <a:pt x="1" y="555"/>
                    <a:pt x="1" y="748"/>
                  </a:cubicBezTo>
                  <a:lnTo>
                    <a:pt x="1" y="1134"/>
                  </a:lnTo>
                  <a:cubicBezTo>
                    <a:pt x="1" y="1230"/>
                    <a:pt x="1" y="1327"/>
                    <a:pt x="49" y="1471"/>
                  </a:cubicBezTo>
                  <a:cubicBezTo>
                    <a:pt x="73" y="1544"/>
                    <a:pt x="133" y="1580"/>
                    <a:pt x="194" y="1580"/>
                  </a:cubicBezTo>
                  <a:cubicBezTo>
                    <a:pt x="254" y="1580"/>
                    <a:pt x="314" y="1544"/>
                    <a:pt x="338" y="1471"/>
                  </a:cubicBezTo>
                  <a:cubicBezTo>
                    <a:pt x="338" y="1327"/>
                    <a:pt x="338" y="1230"/>
                    <a:pt x="338" y="1134"/>
                  </a:cubicBezTo>
                  <a:cubicBezTo>
                    <a:pt x="387" y="989"/>
                    <a:pt x="338" y="893"/>
                    <a:pt x="338" y="748"/>
                  </a:cubicBezTo>
                  <a:cubicBezTo>
                    <a:pt x="338" y="555"/>
                    <a:pt x="338" y="314"/>
                    <a:pt x="242" y="73"/>
                  </a:cubicBezTo>
                  <a:cubicBezTo>
                    <a:pt x="242" y="25"/>
                    <a:pt x="218" y="0"/>
                    <a:pt x="188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44"/>
            <p:cNvSpPr/>
            <p:nvPr/>
          </p:nvSpPr>
          <p:spPr>
            <a:xfrm>
              <a:off x="3651311" y="3120584"/>
              <a:ext cx="15414" cy="90634"/>
            </a:xfrm>
            <a:custGeom>
              <a:rect b="b" l="l" r="r" t="t"/>
              <a:pathLst>
                <a:path extrusionOk="0" h="1423" w="242">
                  <a:moveTo>
                    <a:pt x="97" y="0"/>
                  </a:moveTo>
                  <a:cubicBezTo>
                    <a:pt x="49" y="0"/>
                    <a:pt x="1" y="24"/>
                    <a:pt x="1" y="73"/>
                  </a:cubicBezTo>
                  <a:lnTo>
                    <a:pt x="1" y="700"/>
                  </a:lnTo>
                  <a:lnTo>
                    <a:pt x="1" y="989"/>
                  </a:lnTo>
                  <a:lnTo>
                    <a:pt x="1" y="1278"/>
                  </a:lnTo>
                  <a:cubicBezTo>
                    <a:pt x="1" y="1375"/>
                    <a:pt x="61" y="1423"/>
                    <a:pt x="121" y="1423"/>
                  </a:cubicBezTo>
                  <a:cubicBezTo>
                    <a:pt x="182" y="1423"/>
                    <a:pt x="242" y="1375"/>
                    <a:pt x="242" y="1278"/>
                  </a:cubicBezTo>
                  <a:lnTo>
                    <a:pt x="242" y="989"/>
                  </a:lnTo>
                  <a:cubicBezTo>
                    <a:pt x="242" y="892"/>
                    <a:pt x="242" y="796"/>
                    <a:pt x="194" y="700"/>
                  </a:cubicBezTo>
                  <a:lnTo>
                    <a:pt x="194" y="73"/>
                  </a:lnTo>
                  <a:cubicBezTo>
                    <a:pt x="194" y="24"/>
                    <a:pt x="145" y="0"/>
                    <a:pt x="97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44"/>
            <p:cNvSpPr/>
            <p:nvPr/>
          </p:nvSpPr>
          <p:spPr>
            <a:xfrm>
              <a:off x="3786464" y="3575154"/>
              <a:ext cx="27706" cy="100698"/>
            </a:xfrm>
            <a:custGeom>
              <a:rect b="b" l="l" r="r" t="t"/>
              <a:pathLst>
                <a:path extrusionOk="0" h="1581" w="435">
                  <a:moveTo>
                    <a:pt x="314" y="1"/>
                  </a:moveTo>
                  <a:cubicBezTo>
                    <a:pt x="266" y="1"/>
                    <a:pt x="218" y="25"/>
                    <a:pt x="194" y="73"/>
                  </a:cubicBezTo>
                  <a:lnTo>
                    <a:pt x="49" y="748"/>
                  </a:lnTo>
                  <a:cubicBezTo>
                    <a:pt x="49" y="845"/>
                    <a:pt x="49" y="990"/>
                    <a:pt x="1" y="1086"/>
                  </a:cubicBezTo>
                  <a:cubicBezTo>
                    <a:pt x="1" y="1231"/>
                    <a:pt x="1" y="1327"/>
                    <a:pt x="1" y="1472"/>
                  </a:cubicBezTo>
                  <a:cubicBezTo>
                    <a:pt x="1" y="1544"/>
                    <a:pt x="49" y="1580"/>
                    <a:pt x="103" y="1580"/>
                  </a:cubicBezTo>
                  <a:cubicBezTo>
                    <a:pt x="157" y="1580"/>
                    <a:pt x="218" y="1544"/>
                    <a:pt x="242" y="1472"/>
                  </a:cubicBezTo>
                  <a:cubicBezTo>
                    <a:pt x="290" y="1375"/>
                    <a:pt x="290" y="1231"/>
                    <a:pt x="290" y="1134"/>
                  </a:cubicBezTo>
                  <a:cubicBezTo>
                    <a:pt x="290" y="1038"/>
                    <a:pt x="338" y="893"/>
                    <a:pt x="338" y="797"/>
                  </a:cubicBezTo>
                  <a:cubicBezTo>
                    <a:pt x="338" y="556"/>
                    <a:pt x="387" y="314"/>
                    <a:pt x="435" y="73"/>
                  </a:cubicBezTo>
                  <a:cubicBezTo>
                    <a:pt x="411" y="25"/>
                    <a:pt x="362" y="1"/>
                    <a:pt x="314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44"/>
            <p:cNvSpPr/>
            <p:nvPr/>
          </p:nvSpPr>
          <p:spPr>
            <a:xfrm>
              <a:off x="3506923" y="3455413"/>
              <a:ext cx="15477" cy="75285"/>
            </a:xfrm>
            <a:custGeom>
              <a:rect b="b" l="l" r="r" t="t"/>
              <a:pathLst>
                <a:path extrusionOk="0" h="1182" w="243">
                  <a:moveTo>
                    <a:pt x="146" y="0"/>
                  </a:moveTo>
                  <a:cubicBezTo>
                    <a:pt x="110" y="0"/>
                    <a:pt x="73" y="24"/>
                    <a:pt x="49" y="72"/>
                  </a:cubicBezTo>
                  <a:cubicBezTo>
                    <a:pt x="1" y="217"/>
                    <a:pt x="1" y="410"/>
                    <a:pt x="1" y="555"/>
                  </a:cubicBezTo>
                  <a:lnTo>
                    <a:pt x="1" y="1037"/>
                  </a:lnTo>
                  <a:cubicBezTo>
                    <a:pt x="1" y="1133"/>
                    <a:pt x="49" y="1182"/>
                    <a:pt x="146" y="1182"/>
                  </a:cubicBezTo>
                  <a:cubicBezTo>
                    <a:pt x="194" y="1182"/>
                    <a:pt x="242" y="1133"/>
                    <a:pt x="242" y="1037"/>
                  </a:cubicBezTo>
                  <a:lnTo>
                    <a:pt x="242" y="555"/>
                  </a:lnTo>
                  <a:cubicBezTo>
                    <a:pt x="242" y="410"/>
                    <a:pt x="242" y="217"/>
                    <a:pt x="242" y="72"/>
                  </a:cubicBezTo>
                  <a:cubicBezTo>
                    <a:pt x="218" y="24"/>
                    <a:pt x="182" y="0"/>
                    <a:pt x="146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44"/>
            <p:cNvSpPr/>
            <p:nvPr/>
          </p:nvSpPr>
          <p:spPr>
            <a:xfrm>
              <a:off x="3586792" y="3877499"/>
              <a:ext cx="20445" cy="85539"/>
            </a:xfrm>
            <a:custGeom>
              <a:rect b="b" l="l" r="r" t="t"/>
              <a:pathLst>
                <a:path extrusionOk="0" h="1343" w="321">
                  <a:moveTo>
                    <a:pt x="227" y="0"/>
                  </a:moveTo>
                  <a:cubicBezTo>
                    <a:pt x="197" y="0"/>
                    <a:pt x="164" y="16"/>
                    <a:pt x="146" y="53"/>
                  </a:cubicBezTo>
                  <a:cubicBezTo>
                    <a:pt x="97" y="246"/>
                    <a:pt x="97" y="438"/>
                    <a:pt x="49" y="680"/>
                  </a:cubicBezTo>
                  <a:cubicBezTo>
                    <a:pt x="1" y="776"/>
                    <a:pt x="1" y="872"/>
                    <a:pt x="1" y="969"/>
                  </a:cubicBezTo>
                  <a:cubicBezTo>
                    <a:pt x="1" y="1017"/>
                    <a:pt x="1" y="1065"/>
                    <a:pt x="1" y="1114"/>
                  </a:cubicBezTo>
                  <a:cubicBezTo>
                    <a:pt x="1" y="1162"/>
                    <a:pt x="1" y="1210"/>
                    <a:pt x="49" y="1307"/>
                  </a:cubicBezTo>
                  <a:cubicBezTo>
                    <a:pt x="49" y="1331"/>
                    <a:pt x="85" y="1343"/>
                    <a:pt x="128" y="1343"/>
                  </a:cubicBezTo>
                  <a:cubicBezTo>
                    <a:pt x="170" y="1343"/>
                    <a:pt x="218" y="1331"/>
                    <a:pt x="242" y="1307"/>
                  </a:cubicBezTo>
                  <a:cubicBezTo>
                    <a:pt x="242" y="1258"/>
                    <a:pt x="242" y="1210"/>
                    <a:pt x="290" y="1162"/>
                  </a:cubicBezTo>
                  <a:cubicBezTo>
                    <a:pt x="290" y="1114"/>
                    <a:pt x="290" y="1065"/>
                    <a:pt x="290" y="1017"/>
                  </a:cubicBezTo>
                  <a:cubicBezTo>
                    <a:pt x="290" y="921"/>
                    <a:pt x="290" y="776"/>
                    <a:pt x="290" y="680"/>
                  </a:cubicBezTo>
                  <a:lnTo>
                    <a:pt x="290" y="101"/>
                  </a:lnTo>
                  <a:cubicBezTo>
                    <a:pt x="320" y="41"/>
                    <a:pt x="276" y="0"/>
                    <a:pt x="227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44"/>
            <p:cNvSpPr/>
            <p:nvPr/>
          </p:nvSpPr>
          <p:spPr>
            <a:xfrm>
              <a:off x="3420939" y="4121185"/>
              <a:ext cx="30763" cy="98787"/>
            </a:xfrm>
            <a:custGeom>
              <a:rect b="b" l="l" r="r" t="t"/>
              <a:pathLst>
                <a:path extrusionOk="0" h="1551" w="483">
                  <a:moveTo>
                    <a:pt x="338" y="0"/>
                  </a:moveTo>
                  <a:cubicBezTo>
                    <a:pt x="314" y="0"/>
                    <a:pt x="290" y="12"/>
                    <a:pt x="290" y="37"/>
                  </a:cubicBezTo>
                  <a:cubicBezTo>
                    <a:pt x="290" y="85"/>
                    <a:pt x="242" y="133"/>
                    <a:pt x="242" y="181"/>
                  </a:cubicBezTo>
                  <a:cubicBezTo>
                    <a:pt x="242" y="278"/>
                    <a:pt x="194" y="326"/>
                    <a:pt x="194" y="374"/>
                  </a:cubicBezTo>
                  <a:lnTo>
                    <a:pt x="145" y="712"/>
                  </a:lnTo>
                  <a:cubicBezTo>
                    <a:pt x="145" y="856"/>
                    <a:pt x="49" y="953"/>
                    <a:pt x="49" y="1049"/>
                  </a:cubicBezTo>
                  <a:cubicBezTo>
                    <a:pt x="49" y="1194"/>
                    <a:pt x="1" y="1291"/>
                    <a:pt x="1" y="1435"/>
                  </a:cubicBezTo>
                  <a:cubicBezTo>
                    <a:pt x="1" y="1515"/>
                    <a:pt x="44" y="1551"/>
                    <a:pt x="100" y="1551"/>
                  </a:cubicBezTo>
                  <a:cubicBezTo>
                    <a:pt x="145" y="1551"/>
                    <a:pt x="198" y="1527"/>
                    <a:pt x="242" y="1483"/>
                  </a:cubicBezTo>
                  <a:cubicBezTo>
                    <a:pt x="290" y="1387"/>
                    <a:pt x="338" y="1291"/>
                    <a:pt x="386" y="1146"/>
                  </a:cubicBezTo>
                  <a:cubicBezTo>
                    <a:pt x="435" y="1001"/>
                    <a:pt x="435" y="905"/>
                    <a:pt x="483" y="760"/>
                  </a:cubicBezTo>
                  <a:cubicBezTo>
                    <a:pt x="483" y="664"/>
                    <a:pt x="483" y="519"/>
                    <a:pt x="483" y="422"/>
                  </a:cubicBezTo>
                  <a:cubicBezTo>
                    <a:pt x="483" y="326"/>
                    <a:pt x="483" y="278"/>
                    <a:pt x="483" y="230"/>
                  </a:cubicBezTo>
                  <a:cubicBezTo>
                    <a:pt x="435" y="133"/>
                    <a:pt x="435" y="85"/>
                    <a:pt x="386" y="37"/>
                  </a:cubicBezTo>
                  <a:cubicBezTo>
                    <a:pt x="386" y="12"/>
                    <a:pt x="362" y="0"/>
                    <a:pt x="338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44"/>
            <p:cNvSpPr/>
            <p:nvPr/>
          </p:nvSpPr>
          <p:spPr>
            <a:xfrm>
              <a:off x="3301136" y="4070804"/>
              <a:ext cx="27706" cy="101908"/>
            </a:xfrm>
            <a:custGeom>
              <a:rect b="b" l="l" r="r" t="t"/>
              <a:pathLst>
                <a:path extrusionOk="0" h="1600" w="435">
                  <a:moveTo>
                    <a:pt x="173" y="0"/>
                  </a:moveTo>
                  <a:cubicBezTo>
                    <a:pt x="147" y="0"/>
                    <a:pt x="118" y="15"/>
                    <a:pt x="97" y="56"/>
                  </a:cubicBezTo>
                  <a:cubicBezTo>
                    <a:pt x="49" y="104"/>
                    <a:pt x="49" y="201"/>
                    <a:pt x="49" y="249"/>
                  </a:cubicBezTo>
                  <a:cubicBezTo>
                    <a:pt x="1" y="297"/>
                    <a:pt x="1" y="394"/>
                    <a:pt x="49" y="442"/>
                  </a:cubicBezTo>
                  <a:cubicBezTo>
                    <a:pt x="1" y="538"/>
                    <a:pt x="1" y="683"/>
                    <a:pt x="49" y="828"/>
                  </a:cubicBezTo>
                  <a:cubicBezTo>
                    <a:pt x="49" y="924"/>
                    <a:pt x="49" y="1069"/>
                    <a:pt x="49" y="1213"/>
                  </a:cubicBezTo>
                  <a:cubicBezTo>
                    <a:pt x="97" y="1310"/>
                    <a:pt x="145" y="1455"/>
                    <a:pt x="194" y="1551"/>
                  </a:cubicBezTo>
                  <a:cubicBezTo>
                    <a:pt x="242" y="1599"/>
                    <a:pt x="290" y="1599"/>
                    <a:pt x="338" y="1599"/>
                  </a:cubicBezTo>
                  <a:cubicBezTo>
                    <a:pt x="387" y="1599"/>
                    <a:pt x="435" y="1551"/>
                    <a:pt x="435" y="1503"/>
                  </a:cubicBezTo>
                  <a:cubicBezTo>
                    <a:pt x="435" y="1262"/>
                    <a:pt x="387" y="1021"/>
                    <a:pt x="338" y="779"/>
                  </a:cubicBezTo>
                  <a:cubicBezTo>
                    <a:pt x="338" y="683"/>
                    <a:pt x="338" y="538"/>
                    <a:pt x="290" y="442"/>
                  </a:cubicBezTo>
                  <a:cubicBezTo>
                    <a:pt x="290" y="297"/>
                    <a:pt x="290" y="297"/>
                    <a:pt x="290" y="249"/>
                  </a:cubicBezTo>
                  <a:cubicBezTo>
                    <a:pt x="290" y="201"/>
                    <a:pt x="290" y="152"/>
                    <a:pt x="242" y="56"/>
                  </a:cubicBezTo>
                  <a:cubicBezTo>
                    <a:pt x="242" y="28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44"/>
            <p:cNvSpPr/>
            <p:nvPr/>
          </p:nvSpPr>
          <p:spPr>
            <a:xfrm>
              <a:off x="2778994" y="2937788"/>
              <a:ext cx="21528" cy="100698"/>
            </a:xfrm>
            <a:custGeom>
              <a:rect b="b" l="l" r="r" t="t"/>
              <a:pathLst>
                <a:path extrusionOk="0" h="1581" w="338">
                  <a:moveTo>
                    <a:pt x="145" y="1"/>
                  </a:moveTo>
                  <a:cubicBezTo>
                    <a:pt x="96" y="1"/>
                    <a:pt x="48" y="1"/>
                    <a:pt x="48" y="49"/>
                  </a:cubicBezTo>
                  <a:cubicBezTo>
                    <a:pt x="48" y="145"/>
                    <a:pt x="0" y="290"/>
                    <a:pt x="0" y="435"/>
                  </a:cubicBezTo>
                  <a:cubicBezTo>
                    <a:pt x="0" y="531"/>
                    <a:pt x="0" y="676"/>
                    <a:pt x="0" y="772"/>
                  </a:cubicBezTo>
                  <a:cubicBezTo>
                    <a:pt x="0" y="917"/>
                    <a:pt x="0" y="1013"/>
                    <a:pt x="0" y="1158"/>
                  </a:cubicBezTo>
                  <a:cubicBezTo>
                    <a:pt x="0" y="1255"/>
                    <a:pt x="48" y="1399"/>
                    <a:pt x="48" y="1496"/>
                  </a:cubicBezTo>
                  <a:cubicBezTo>
                    <a:pt x="72" y="1544"/>
                    <a:pt x="145" y="1580"/>
                    <a:pt x="211" y="1580"/>
                  </a:cubicBezTo>
                  <a:cubicBezTo>
                    <a:pt x="277" y="1580"/>
                    <a:pt x="338" y="1544"/>
                    <a:pt x="338" y="1447"/>
                  </a:cubicBezTo>
                  <a:lnTo>
                    <a:pt x="289" y="1110"/>
                  </a:lnTo>
                  <a:cubicBezTo>
                    <a:pt x="289" y="1013"/>
                    <a:pt x="289" y="869"/>
                    <a:pt x="241" y="772"/>
                  </a:cubicBezTo>
                  <a:cubicBezTo>
                    <a:pt x="241" y="676"/>
                    <a:pt x="241" y="579"/>
                    <a:pt x="241" y="435"/>
                  </a:cubicBezTo>
                  <a:lnTo>
                    <a:pt x="241" y="290"/>
                  </a:lnTo>
                  <a:cubicBezTo>
                    <a:pt x="241" y="194"/>
                    <a:pt x="241" y="145"/>
                    <a:pt x="241" y="97"/>
                  </a:cubicBezTo>
                  <a:cubicBezTo>
                    <a:pt x="193" y="49"/>
                    <a:pt x="193" y="1"/>
                    <a:pt x="145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44"/>
            <p:cNvSpPr/>
            <p:nvPr/>
          </p:nvSpPr>
          <p:spPr>
            <a:xfrm>
              <a:off x="3181332" y="2715121"/>
              <a:ext cx="24649" cy="103691"/>
            </a:xfrm>
            <a:custGeom>
              <a:rect b="b" l="l" r="r" t="t"/>
              <a:pathLst>
                <a:path extrusionOk="0" h="1628" w="387">
                  <a:moveTo>
                    <a:pt x="194" y="0"/>
                  </a:moveTo>
                  <a:cubicBezTo>
                    <a:pt x="158" y="0"/>
                    <a:pt x="121" y="24"/>
                    <a:pt x="97" y="72"/>
                  </a:cubicBezTo>
                  <a:cubicBezTo>
                    <a:pt x="49" y="169"/>
                    <a:pt x="49" y="314"/>
                    <a:pt x="49" y="458"/>
                  </a:cubicBezTo>
                  <a:lnTo>
                    <a:pt x="49" y="796"/>
                  </a:lnTo>
                  <a:cubicBezTo>
                    <a:pt x="1" y="892"/>
                    <a:pt x="1" y="1037"/>
                    <a:pt x="49" y="1133"/>
                  </a:cubicBezTo>
                  <a:cubicBezTo>
                    <a:pt x="49" y="1278"/>
                    <a:pt x="49" y="1375"/>
                    <a:pt x="97" y="1519"/>
                  </a:cubicBezTo>
                  <a:cubicBezTo>
                    <a:pt x="97" y="1592"/>
                    <a:pt x="146" y="1628"/>
                    <a:pt x="200" y="1628"/>
                  </a:cubicBezTo>
                  <a:cubicBezTo>
                    <a:pt x="254" y="1628"/>
                    <a:pt x="314" y="1592"/>
                    <a:pt x="338" y="1519"/>
                  </a:cubicBezTo>
                  <a:cubicBezTo>
                    <a:pt x="338" y="1375"/>
                    <a:pt x="387" y="1278"/>
                    <a:pt x="387" y="1133"/>
                  </a:cubicBezTo>
                  <a:cubicBezTo>
                    <a:pt x="387" y="989"/>
                    <a:pt x="338" y="892"/>
                    <a:pt x="338" y="796"/>
                  </a:cubicBezTo>
                  <a:lnTo>
                    <a:pt x="338" y="458"/>
                  </a:lnTo>
                  <a:cubicBezTo>
                    <a:pt x="338" y="314"/>
                    <a:pt x="338" y="169"/>
                    <a:pt x="290" y="72"/>
                  </a:cubicBezTo>
                  <a:cubicBezTo>
                    <a:pt x="266" y="24"/>
                    <a:pt x="230" y="0"/>
                    <a:pt x="194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44"/>
            <p:cNvSpPr/>
            <p:nvPr/>
          </p:nvSpPr>
          <p:spPr>
            <a:xfrm>
              <a:off x="4072120" y="2997722"/>
              <a:ext cx="24649" cy="101398"/>
            </a:xfrm>
            <a:custGeom>
              <a:rect b="b" l="l" r="r" t="t"/>
              <a:pathLst>
                <a:path extrusionOk="0" h="1592" w="387">
                  <a:moveTo>
                    <a:pt x="146" y="0"/>
                  </a:moveTo>
                  <a:cubicBezTo>
                    <a:pt x="97" y="0"/>
                    <a:pt x="49" y="24"/>
                    <a:pt x="49" y="72"/>
                  </a:cubicBezTo>
                  <a:cubicBezTo>
                    <a:pt x="49" y="121"/>
                    <a:pt x="49" y="169"/>
                    <a:pt x="1" y="265"/>
                  </a:cubicBezTo>
                  <a:cubicBezTo>
                    <a:pt x="1" y="314"/>
                    <a:pt x="1" y="362"/>
                    <a:pt x="1" y="458"/>
                  </a:cubicBezTo>
                  <a:cubicBezTo>
                    <a:pt x="1" y="555"/>
                    <a:pt x="1" y="699"/>
                    <a:pt x="1" y="796"/>
                  </a:cubicBezTo>
                  <a:cubicBezTo>
                    <a:pt x="1" y="892"/>
                    <a:pt x="1" y="1037"/>
                    <a:pt x="1" y="1133"/>
                  </a:cubicBezTo>
                  <a:cubicBezTo>
                    <a:pt x="1" y="1230"/>
                    <a:pt x="1" y="1278"/>
                    <a:pt x="1" y="1326"/>
                  </a:cubicBezTo>
                  <a:cubicBezTo>
                    <a:pt x="49" y="1423"/>
                    <a:pt x="49" y="1471"/>
                    <a:pt x="97" y="1519"/>
                  </a:cubicBezTo>
                  <a:cubicBezTo>
                    <a:pt x="121" y="1568"/>
                    <a:pt x="158" y="1592"/>
                    <a:pt x="194" y="1592"/>
                  </a:cubicBezTo>
                  <a:cubicBezTo>
                    <a:pt x="230" y="1592"/>
                    <a:pt x="266" y="1568"/>
                    <a:pt x="290" y="1519"/>
                  </a:cubicBezTo>
                  <a:cubicBezTo>
                    <a:pt x="338" y="1471"/>
                    <a:pt x="338" y="1423"/>
                    <a:pt x="387" y="1326"/>
                  </a:cubicBezTo>
                  <a:cubicBezTo>
                    <a:pt x="387" y="1278"/>
                    <a:pt x="387" y="1230"/>
                    <a:pt x="387" y="1133"/>
                  </a:cubicBezTo>
                  <a:cubicBezTo>
                    <a:pt x="338" y="1037"/>
                    <a:pt x="338" y="892"/>
                    <a:pt x="338" y="796"/>
                  </a:cubicBezTo>
                  <a:lnTo>
                    <a:pt x="338" y="458"/>
                  </a:lnTo>
                  <a:cubicBezTo>
                    <a:pt x="338" y="362"/>
                    <a:pt x="338" y="314"/>
                    <a:pt x="290" y="265"/>
                  </a:cubicBezTo>
                  <a:cubicBezTo>
                    <a:pt x="290" y="169"/>
                    <a:pt x="290" y="121"/>
                    <a:pt x="242" y="72"/>
                  </a:cubicBezTo>
                  <a:cubicBezTo>
                    <a:pt x="242" y="24"/>
                    <a:pt x="194" y="0"/>
                    <a:pt x="146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44"/>
            <p:cNvSpPr/>
            <p:nvPr/>
          </p:nvSpPr>
          <p:spPr>
            <a:xfrm>
              <a:off x="4118232" y="2758113"/>
              <a:ext cx="21528" cy="92227"/>
            </a:xfrm>
            <a:custGeom>
              <a:rect b="b" l="l" r="r" t="t"/>
              <a:pathLst>
                <a:path extrusionOk="0" h="1448" w="338">
                  <a:moveTo>
                    <a:pt x="103" y="0"/>
                  </a:moveTo>
                  <a:cubicBezTo>
                    <a:pt x="73" y="0"/>
                    <a:pt x="49" y="24"/>
                    <a:pt x="49" y="73"/>
                  </a:cubicBezTo>
                  <a:cubicBezTo>
                    <a:pt x="0" y="121"/>
                    <a:pt x="0" y="169"/>
                    <a:pt x="0" y="217"/>
                  </a:cubicBezTo>
                  <a:lnTo>
                    <a:pt x="0" y="362"/>
                  </a:lnTo>
                  <a:lnTo>
                    <a:pt x="0" y="700"/>
                  </a:lnTo>
                  <a:cubicBezTo>
                    <a:pt x="0" y="796"/>
                    <a:pt x="0" y="941"/>
                    <a:pt x="0" y="1037"/>
                  </a:cubicBezTo>
                  <a:cubicBezTo>
                    <a:pt x="0" y="1134"/>
                    <a:pt x="49" y="1230"/>
                    <a:pt x="49" y="1375"/>
                  </a:cubicBezTo>
                  <a:cubicBezTo>
                    <a:pt x="73" y="1423"/>
                    <a:pt x="121" y="1447"/>
                    <a:pt x="163" y="1447"/>
                  </a:cubicBezTo>
                  <a:cubicBezTo>
                    <a:pt x="205" y="1447"/>
                    <a:pt x="241" y="1423"/>
                    <a:pt x="241" y="1375"/>
                  </a:cubicBezTo>
                  <a:cubicBezTo>
                    <a:pt x="290" y="1278"/>
                    <a:pt x="290" y="1134"/>
                    <a:pt x="338" y="1037"/>
                  </a:cubicBezTo>
                  <a:cubicBezTo>
                    <a:pt x="338" y="941"/>
                    <a:pt x="338" y="796"/>
                    <a:pt x="338" y="700"/>
                  </a:cubicBezTo>
                  <a:cubicBezTo>
                    <a:pt x="193" y="651"/>
                    <a:pt x="193" y="507"/>
                    <a:pt x="193" y="362"/>
                  </a:cubicBezTo>
                  <a:cubicBezTo>
                    <a:pt x="193" y="314"/>
                    <a:pt x="193" y="266"/>
                    <a:pt x="193" y="217"/>
                  </a:cubicBezTo>
                  <a:cubicBezTo>
                    <a:pt x="193" y="169"/>
                    <a:pt x="193" y="121"/>
                    <a:pt x="193" y="73"/>
                  </a:cubicBezTo>
                  <a:cubicBezTo>
                    <a:pt x="169" y="24"/>
                    <a:pt x="133" y="0"/>
                    <a:pt x="10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44"/>
            <p:cNvSpPr/>
            <p:nvPr/>
          </p:nvSpPr>
          <p:spPr>
            <a:xfrm>
              <a:off x="3783407" y="3344016"/>
              <a:ext cx="30763" cy="100698"/>
            </a:xfrm>
            <a:custGeom>
              <a:rect b="b" l="l" r="r" t="t"/>
              <a:pathLst>
                <a:path extrusionOk="0" h="1581" w="483">
                  <a:moveTo>
                    <a:pt x="386" y="1"/>
                  </a:moveTo>
                  <a:cubicBezTo>
                    <a:pt x="362" y="1"/>
                    <a:pt x="338" y="13"/>
                    <a:pt x="338" y="37"/>
                  </a:cubicBezTo>
                  <a:lnTo>
                    <a:pt x="338" y="85"/>
                  </a:lnTo>
                  <a:lnTo>
                    <a:pt x="290" y="85"/>
                  </a:lnTo>
                  <a:cubicBezTo>
                    <a:pt x="242" y="133"/>
                    <a:pt x="242" y="133"/>
                    <a:pt x="193" y="182"/>
                  </a:cubicBezTo>
                  <a:lnTo>
                    <a:pt x="145" y="375"/>
                  </a:lnTo>
                  <a:cubicBezTo>
                    <a:pt x="97" y="471"/>
                    <a:pt x="97" y="616"/>
                    <a:pt x="49" y="760"/>
                  </a:cubicBezTo>
                  <a:cubicBezTo>
                    <a:pt x="49" y="905"/>
                    <a:pt x="0" y="1050"/>
                    <a:pt x="0" y="1146"/>
                  </a:cubicBezTo>
                  <a:cubicBezTo>
                    <a:pt x="0" y="1291"/>
                    <a:pt x="0" y="1532"/>
                    <a:pt x="193" y="1580"/>
                  </a:cubicBezTo>
                  <a:cubicBezTo>
                    <a:pt x="338" y="1580"/>
                    <a:pt x="386" y="1387"/>
                    <a:pt x="386" y="1243"/>
                  </a:cubicBezTo>
                  <a:cubicBezTo>
                    <a:pt x="435" y="1146"/>
                    <a:pt x="386" y="953"/>
                    <a:pt x="435" y="809"/>
                  </a:cubicBezTo>
                  <a:cubicBezTo>
                    <a:pt x="483" y="712"/>
                    <a:pt x="483" y="567"/>
                    <a:pt x="483" y="423"/>
                  </a:cubicBezTo>
                  <a:cubicBezTo>
                    <a:pt x="483" y="326"/>
                    <a:pt x="483" y="326"/>
                    <a:pt x="483" y="278"/>
                  </a:cubicBezTo>
                  <a:cubicBezTo>
                    <a:pt x="483" y="230"/>
                    <a:pt x="483" y="182"/>
                    <a:pt x="483" y="182"/>
                  </a:cubicBezTo>
                  <a:cubicBezTo>
                    <a:pt x="435" y="133"/>
                    <a:pt x="435" y="133"/>
                    <a:pt x="435" y="85"/>
                  </a:cubicBezTo>
                  <a:cubicBezTo>
                    <a:pt x="435" y="85"/>
                    <a:pt x="435" y="85"/>
                    <a:pt x="435" y="37"/>
                  </a:cubicBezTo>
                  <a:cubicBezTo>
                    <a:pt x="435" y="13"/>
                    <a:pt x="410" y="1"/>
                    <a:pt x="386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44"/>
            <p:cNvSpPr/>
            <p:nvPr/>
          </p:nvSpPr>
          <p:spPr>
            <a:xfrm>
              <a:off x="3952380" y="2671301"/>
              <a:ext cx="21528" cy="92991"/>
            </a:xfrm>
            <a:custGeom>
              <a:rect b="b" l="l" r="r" t="t"/>
              <a:pathLst>
                <a:path extrusionOk="0" h="1460" w="338">
                  <a:moveTo>
                    <a:pt x="193" y="1"/>
                  </a:moveTo>
                  <a:cubicBezTo>
                    <a:pt x="169" y="1"/>
                    <a:pt x="145" y="13"/>
                    <a:pt x="145" y="37"/>
                  </a:cubicBezTo>
                  <a:cubicBezTo>
                    <a:pt x="96" y="85"/>
                    <a:pt x="96" y="134"/>
                    <a:pt x="96" y="182"/>
                  </a:cubicBezTo>
                  <a:cubicBezTo>
                    <a:pt x="96" y="230"/>
                    <a:pt x="96" y="278"/>
                    <a:pt x="96" y="326"/>
                  </a:cubicBezTo>
                  <a:lnTo>
                    <a:pt x="96" y="712"/>
                  </a:lnTo>
                  <a:cubicBezTo>
                    <a:pt x="0" y="905"/>
                    <a:pt x="0" y="1146"/>
                    <a:pt x="0" y="1387"/>
                  </a:cubicBezTo>
                  <a:cubicBezTo>
                    <a:pt x="24" y="1436"/>
                    <a:pt x="72" y="1460"/>
                    <a:pt x="121" y="1460"/>
                  </a:cubicBezTo>
                  <a:cubicBezTo>
                    <a:pt x="169" y="1460"/>
                    <a:pt x="217" y="1436"/>
                    <a:pt x="241" y="1387"/>
                  </a:cubicBezTo>
                  <a:cubicBezTo>
                    <a:pt x="289" y="1146"/>
                    <a:pt x="338" y="905"/>
                    <a:pt x="289" y="712"/>
                  </a:cubicBezTo>
                  <a:lnTo>
                    <a:pt x="289" y="375"/>
                  </a:lnTo>
                  <a:cubicBezTo>
                    <a:pt x="289" y="278"/>
                    <a:pt x="289" y="230"/>
                    <a:pt x="289" y="182"/>
                  </a:cubicBezTo>
                  <a:cubicBezTo>
                    <a:pt x="289" y="182"/>
                    <a:pt x="289" y="134"/>
                    <a:pt x="289" y="134"/>
                  </a:cubicBezTo>
                  <a:lnTo>
                    <a:pt x="241" y="37"/>
                  </a:lnTo>
                  <a:cubicBezTo>
                    <a:pt x="241" y="13"/>
                    <a:pt x="217" y="1"/>
                    <a:pt x="193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44"/>
            <p:cNvSpPr/>
            <p:nvPr/>
          </p:nvSpPr>
          <p:spPr>
            <a:xfrm>
              <a:off x="3259418" y="2937342"/>
              <a:ext cx="26432" cy="85921"/>
            </a:xfrm>
            <a:custGeom>
              <a:rect b="b" l="l" r="r" t="t"/>
              <a:pathLst>
                <a:path extrusionOk="0" h="1349" w="415">
                  <a:moveTo>
                    <a:pt x="262" y="0"/>
                  </a:moveTo>
                  <a:cubicBezTo>
                    <a:pt x="222" y="0"/>
                    <a:pt x="173" y="28"/>
                    <a:pt x="173" y="56"/>
                  </a:cubicBezTo>
                  <a:cubicBezTo>
                    <a:pt x="173" y="152"/>
                    <a:pt x="125" y="249"/>
                    <a:pt x="125" y="345"/>
                  </a:cubicBezTo>
                  <a:cubicBezTo>
                    <a:pt x="125" y="442"/>
                    <a:pt x="125" y="538"/>
                    <a:pt x="77" y="635"/>
                  </a:cubicBezTo>
                  <a:cubicBezTo>
                    <a:pt x="77" y="828"/>
                    <a:pt x="29" y="1020"/>
                    <a:pt x="29" y="1213"/>
                  </a:cubicBezTo>
                  <a:cubicBezTo>
                    <a:pt x="1" y="1297"/>
                    <a:pt x="70" y="1349"/>
                    <a:pt x="143" y="1349"/>
                  </a:cubicBezTo>
                  <a:cubicBezTo>
                    <a:pt x="196" y="1349"/>
                    <a:pt x="250" y="1322"/>
                    <a:pt x="270" y="1262"/>
                  </a:cubicBezTo>
                  <a:cubicBezTo>
                    <a:pt x="366" y="1069"/>
                    <a:pt x="415" y="876"/>
                    <a:pt x="415" y="683"/>
                  </a:cubicBezTo>
                  <a:cubicBezTo>
                    <a:pt x="415" y="586"/>
                    <a:pt x="415" y="490"/>
                    <a:pt x="415" y="393"/>
                  </a:cubicBezTo>
                  <a:cubicBezTo>
                    <a:pt x="415" y="297"/>
                    <a:pt x="366" y="201"/>
                    <a:pt x="318" y="56"/>
                  </a:cubicBezTo>
                  <a:cubicBezTo>
                    <a:pt x="318" y="15"/>
                    <a:pt x="292" y="0"/>
                    <a:pt x="262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44"/>
            <p:cNvSpPr/>
            <p:nvPr/>
          </p:nvSpPr>
          <p:spPr>
            <a:xfrm>
              <a:off x="2815808" y="3264910"/>
              <a:ext cx="24649" cy="81781"/>
            </a:xfrm>
            <a:custGeom>
              <a:rect b="b" l="l" r="r" t="t"/>
              <a:pathLst>
                <a:path extrusionOk="0" h="1284" w="387">
                  <a:moveTo>
                    <a:pt x="121" y="1"/>
                  </a:moveTo>
                  <a:cubicBezTo>
                    <a:pt x="85" y="1"/>
                    <a:pt x="49" y="25"/>
                    <a:pt x="49" y="73"/>
                  </a:cubicBezTo>
                  <a:cubicBezTo>
                    <a:pt x="1" y="266"/>
                    <a:pt x="1" y="459"/>
                    <a:pt x="49" y="652"/>
                  </a:cubicBezTo>
                  <a:cubicBezTo>
                    <a:pt x="1" y="748"/>
                    <a:pt x="1" y="845"/>
                    <a:pt x="49" y="941"/>
                  </a:cubicBezTo>
                  <a:cubicBezTo>
                    <a:pt x="49" y="1038"/>
                    <a:pt x="97" y="1134"/>
                    <a:pt x="145" y="1231"/>
                  </a:cubicBezTo>
                  <a:cubicBezTo>
                    <a:pt x="164" y="1268"/>
                    <a:pt x="196" y="1283"/>
                    <a:pt x="232" y="1283"/>
                  </a:cubicBezTo>
                  <a:cubicBezTo>
                    <a:pt x="290" y="1283"/>
                    <a:pt x="357" y="1242"/>
                    <a:pt x="387" y="1183"/>
                  </a:cubicBezTo>
                  <a:cubicBezTo>
                    <a:pt x="387" y="1086"/>
                    <a:pt x="387" y="990"/>
                    <a:pt x="387" y="893"/>
                  </a:cubicBezTo>
                  <a:cubicBezTo>
                    <a:pt x="387" y="797"/>
                    <a:pt x="387" y="700"/>
                    <a:pt x="387" y="604"/>
                  </a:cubicBezTo>
                  <a:cubicBezTo>
                    <a:pt x="338" y="411"/>
                    <a:pt x="290" y="266"/>
                    <a:pt x="194" y="73"/>
                  </a:cubicBezTo>
                  <a:cubicBezTo>
                    <a:pt x="194" y="25"/>
                    <a:pt x="157" y="1"/>
                    <a:pt x="121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44"/>
            <p:cNvSpPr/>
            <p:nvPr/>
          </p:nvSpPr>
          <p:spPr>
            <a:xfrm>
              <a:off x="2889562" y="3662348"/>
              <a:ext cx="38916" cy="94074"/>
            </a:xfrm>
            <a:custGeom>
              <a:rect b="b" l="l" r="r" t="t"/>
              <a:pathLst>
                <a:path extrusionOk="0" h="1477" w="611">
                  <a:moveTo>
                    <a:pt x="181" y="0"/>
                  </a:moveTo>
                  <a:cubicBezTo>
                    <a:pt x="170" y="0"/>
                    <a:pt x="158" y="2"/>
                    <a:pt x="145" y="6"/>
                  </a:cubicBezTo>
                  <a:cubicBezTo>
                    <a:pt x="0" y="55"/>
                    <a:pt x="0" y="248"/>
                    <a:pt x="0" y="392"/>
                  </a:cubicBezTo>
                  <a:cubicBezTo>
                    <a:pt x="0" y="489"/>
                    <a:pt x="48" y="633"/>
                    <a:pt x="48" y="730"/>
                  </a:cubicBezTo>
                  <a:cubicBezTo>
                    <a:pt x="97" y="875"/>
                    <a:pt x="97" y="971"/>
                    <a:pt x="145" y="1067"/>
                  </a:cubicBezTo>
                  <a:cubicBezTo>
                    <a:pt x="193" y="1212"/>
                    <a:pt x="290" y="1309"/>
                    <a:pt x="338" y="1405"/>
                  </a:cubicBezTo>
                  <a:cubicBezTo>
                    <a:pt x="371" y="1455"/>
                    <a:pt x="417" y="1477"/>
                    <a:pt x="460" y="1477"/>
                  </a:cubicBezTo>
                  <a:cubicBezTo>
                    <a:pt x="539" y="1477"/>
                    <a:pt x="610" y="1403"/>
                    <a:pt x="579" y="1309"/>
                  </a:cubicBezTo>
                  <a:lnTo>
                    <a:pt x="531" y="971"/>
                  </a:lnTo>
                  <a:cubicBezTo>
                    <a:pt x="531" y="875"/>
                    <a:pt x="482" y="730"/>
                    <a:pt x="434" y="633"/>
                  </a:cubicBezTo>
                  <a:cubicBezTo>
                    <a:pt x="434" y="537"/>
                    <a:pt x="386" y="392"/>
                    <a:pt x="386" y="296"/>
                  </a:cubicBezTo>
                  <a:cubicBezTo>
                    <a:pt x="342" y="208"/>
                    <a:pt x="298" y="0"/>
                    <a:pt x="181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44"/>
            <p:cNvSpPr/>
            <p:nvPr/>
          </p:nvSpPr>
          <p:spPr>
            <a:xfrm>
              <a:off x="3012423" y="3880684"/>
              <a:ext cx="39999" cy="100316"/>
            </a:xfrm>
            <a:custGeom>
              <a:rect b="b" l="l" r="r" t="t"/>
              <a:pathLst>
                <a:path extrusionOk="0" h="1575" w="628">
                  <a:moveTo>
                    <a:pt x="129" y="1"/>
                  </a:moveTo>
                  <a:cubicBezTo>
                    <a:pt x="61" y="1"/>
                    <a:pt x="0" y="54"/>
                    <a:pt x="0" y="147"/>
                  </a:cubicBezTo>
                  <a:cubicBezTo>
                    <a:pt x="0" y="388"/>
                    <a:pt x="0" y="630"/>
                    <a:pt x="97" y="822"/>
                  </a:cubicBezTo>
                  <a:cubicBezTo>
                    <a:pt x="97" y="967"/>
                    <a:pt x="145" y="1064"/>
                    <a:pt x="145" y="1160"/>
                  </a:cubicBezTo>
                  <a:cubicBezTo>
                    <a:pt x="193" y="1208"/>
                    <a:pt x="193" y="1305"/>
                    <a:pt x="193" y="1353"/>
                  </a:cubicBezTo>
                  <a:cubicBezTo>
                    <a:pt x="241" y="1401"/>
                    <a:pt x="290" y="1449"/>
                    <a:pt x="338" y="1546"/>
                  </a:cubicBezTo>
                  <a:cubicBezTo>
                    <a:pt x="373" y="1564"/>
                    <a:pt x="415" y="1575"/>
                    <a:pt x="456" y="1575"/>
                  </a:cubicBezTo>
                  <a:cubicBezTo>
                    <a:pt x="527" y="1575"/>
                    <a:pt x="597" y="1541"/>
                    <a:pt x="627" y="1449"/>
                  </a:cubicBezTo>
                  <a:cubicBezTo>
                    <a:pt x="627" y="1401"/>
                    <a:pt x="627" y="1305"/>
                    <a:pt x="627" y="1257"/>
                  </a:cubicBezTo>
                  <a:lnTo>
                    <a:pt x="579" y="1064"/>
                  </a:lnTo>
                  <a:cubicBezTo>
                    <a:pt x="579" y="967"/>
                    <a:pt x="531" y="822"/>
                    <a:pt x="483" y="726"/>
                  </a:cubicBezTo>
                  <a:cubicBezTo>
                    <a:pt x="434" y="485"/>
                    <a:pt x="338" y="292"/>
                    <a:pt x="241" y="51"/>
                  </a:cubicBezTo>
                  <a:cubicBezTo>
                    <a:pt x="207" y="17"/>
                    <a:pt x="167" y="1"/>
                    <a:pt x="129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44"/>
            <p:cNvSpPr/>
            <p:nvPr/>
          </p:nvSpPr>
          <p:spPr>
            <a:xfrm>
              <a:off x="3141398" y="3086764"/>
              <a:ext cx="21592" cy="79934"/>
            </a:xfrm>
            <a:custGeom>
              <a:rect b="b" l="l" r="r" t="t"/>
              <a:pathLst>
                <a:path extrusionOk="0" h="1255" w="339">
                  <a:moveTo>
                    <a:pt x="170" y="1"/>
                  </a:moveTo>
                  <a:cubicBezTo>
                    <a:pt x="134" y="1"/>
                    <a:pt x="97" y="25"/>
                    <a:pt x="97" y="73"/>
                  </a:cubicBezTo>
                  <a:cubicBezTo>
                    <a:pt x="49" y="218"/>
                    <a:pt x="1" y="411"/>
                    <a:pt x="1" y="604"/>
                  </a:cubicBezTo>
                  <a:cubicBezTo>
                    <a:pt x="1" y="796"/>
                    <a:pt x="1" y="989"/>
                    <a:pt x="49" y="1182"/>
                  </a:cubicBezTo>
                  <a:cubicBezTo>
                    <a:pt x="73" y="1231"/>
                    <a:pt x="121" y="1255"/>
                    <a:pt x="170" y="1255"/>
                  </a:cubicBezTo>
                  <a:cubicBezTo>
                    <a:pt x="218" y="1255"/>
                    <a:pt x="266" y="1231"/>
                    <a:pt x="290" y="1182"/>
                  </a:cubicBezTo>
                  <a:cubicBezTo>
                    <a:pt x="338" y="989"/>
                    <a:pt x="338" y="796"/>
                    <a:pt x="338" y="604"/>
                  </a:cubicBezTo>
                  <a:cubicBezTo>
                    <a:pt x="338" y="411"/>
                    <a:pt x="290" y="218"/>
                    <a:pt x="242" y="73"/>
                  </a:cubicBezTo>
                  <a:cubicBezTo>
                    <a:pt x="242" y="25"/>
                    <a:pt x="206" y="1"/>
                    <a:pt x="170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44"/>
            <p:cNvSpPr/>
            <p:nvPr/>
          </p:nvSpPr>
          <p:spPr>
            <a:xfrm>
              <a:off x="3058472" y="3329048"/>
              <a:ext cx="27706" cy="91335"/>
            </a:xfrm>
            <a:custGeom>
              <a:rect b="b" l="l" r="r" t="t"/>
              <a:pathLst>
                <a:path extrusionOk="0" h="1434" w="435">
                  <a:moveTo>
                    <a:pt x="253" y="0"/>
                  </a:moveTo>
                  <a:cubicBezTo>
                    <a:pt x="198" y="0"/>
                    <a:pt x="145" y="38"/>
                    <a:pt x="145" y="127"/>
                  </a:cubicBezTo>
                  <a:cubicBezTo>
                    <a:pt x="49" y="224"/>
                    <a:pt x="49" y="320"/>
                    <a:pt x="1" y="417"/>
                  </a:cubicBezTo>
                  <a:cubicBezTo>
                    <a:pt x="1" y="513"/>
                    <a:pt x="1" y="658"/>
                    <a:pt x="1" y="754"/>
                  </a:cubicBezTo>
                  <a:cubicBezTo>
                    <a:pt x="1" y="851"/>
                    <a:pt x="49" y="947"/>
                    <a:pt x="49" y="1092"/>
                  </a:cubicBezTo>
                  <a:cubicBezTo>
                    <a:pt x="97" y="1188"/>
                    <a:pt x="145" y="1285"/>
                    <a:pt x="194" y="1381"/>
                  </a:cubicBezTo>
                  <a:cubicBezTo>
                    <a:pt x="212" y="1418"/>
                    <a:pt x="245" y="1434"/>
                    <a:pt x="280" y="1434"/>
                  </a:cubicBezTo>
                  <a:cubicBezTo>
                    <a:pt x="338" y="1434"/>
                    <a:pt x="405" y="1393"/>
                    <a:pt x="435" y="1333"/>
                  </a:cubicBezTo>
                  <a:cubicBezTo>
                    <a:pt x="435" y="1237"/>
                    <a:pt x="435" y="1140"/>
                    <a:pt x="435" y="1044"/>
                  </a:cubicBezTo>
                  <a:cubicBezTo>
                    <a:pt x="387" y="947"/>
                    <a:pt x="387" y="851"/>
                    <a:pt x="387" y="754"/>
                  </a:cubicBezTo>
                  <a:lnTo>
                    <a:pt x="387" y="465"/>
                  </a:lnTo>
                  <a:cubicBezTo>
                    <a:pt x="387" y="417"/>
                    <a:pt x="387" y="368"/>
                    <a:pt x="387" y="320"/>
                  </a:cubicBezTo>
                  <a:cubicBezTo>
                    <a:pt x="387" y="224"/>
                    <a:pt x="387" y="176"/>
                    <a:pt x="387" y="127"/>
                  </a:cubicBezTo>
                  <a:cubicBezTo>
                    <a:pt x="387" y="50"/>
                    <a:pt x="317" y="0"/>
                    <a:pt x="25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44"/>
            <p:cNvSpPr/>
            <p:nvPr/>
          </p:nvSpPr>
          <p:spPr>
            <a:xfrm>
              <a:off x="2858799" y="2690536"/>
              <a:ext cx="18535" cy="93755"/>
            </a:xfrm>
            <a:custGeom>
              <a:rect b="b" l="l" r="r" t="t"/>
              <a:pathLst>
                <a:path extrusionOk="0" h="1472" w="291">
                  <a:moveTo>
                    <a:pt x="170" y="0"/>
                  </a:moveTo>
                  <a:cubicBezTo>
                    <a:pt x="134" y="0"/>
                    <a:pt x="97" y="24"/>
                    <a:pt x="97" y="73"/>
                  </a:cubicBezTo>
                  <a:cubicBezTo>
                    <a:pt x="49" y="266"/>
                    <a:pt x="1" y="507"/>
                    <a:pt x="1" y="700"/>
                  </a:cubicBezTo>
                  <a:lnTo>
                    <a:pt x="1" y="1327"/>
                  </a:lnTo>
                  <a:cubicBezTo>
                    <a:pt x="1" y="1423"/>
                    <a:pt x="73" y="1471"/>
                    <a:pt x="146" y="1471"/>
                  </a:cubicBezTo>
                  <a:cubicBezTo>
                    <a:pt x="218" y="1471"/>
                    <a:pt x="290" y="1423"/>
                    <a:pt x="290" y="1327"/>
                  </a:cubicBezTo>
                  <a:cubicBezTo>
                    <a:pt x="290" y="1134"/>
                    <a:pt x="290" y="893"/>
                    <a:pt x="290" y="700"/>
                  </a:cubicBezTo>
                  <a:cubicBezTo>
                    <a:pt x="290" y="507"/>
                    <a:pt x="290" y="266"/>
                    <a:pt x="242" y="73"/>
                  </a:cubicBezTo>
                  <a:cubicBezTo>
                    <a:pt x="242" y="24"/>
                    <a:pt x="206" y="0"/>
                    <a:pt x="170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44"/>
            <p:cNvSpPr/>
            <p:nvPr/>
          </p:nvSpPr>
          <p:spPr>
            <a:xfrm>
              <a:off x="3341070" y="2627417"/>
              <a:ext cx="24649" cy="102035"/>
            </a:xfrm>
            <a:custGeom>
              <a:rect b="b" l="l" r="r" t="t"/>
              <a:pathLst>
                <a:path extrusionOk="0" h="1602" w="387">
                  <a:moveTo>
                    <a:pt x="117" y="1"/>
                  </a:moveTo>
                  <a:cubicBezTo>
                    <a:pt x="61" y="1"/>
                    <a:pt x="1" y="54"/>
                    <a:pt x="1" y="147"/>
                  </a:cubicBezTo>
                  <a:cubicBezTo>
                    <a:pt x="1" y="244"/>
                    <a:pt x="1" y="340"/>
                    <a:pt x="1" y="485"/>
                  </a:cubicBezTo>
                  <a:lnTo>
                    <a:pt x="1" y="823"/>
                  </a:lnTo>
                  <a:lnTo>
                    <a:pt x="1" y="1160"/>
                  </a:lnTo>
                  <a:cubicBezTo>
                    <a:pt x="1" y="1257"/>
                    <a:pt x="1" y="1401"/>
                    <a:pt x="49" y="1546"/>
                  </a:cubicBezTo>
                  <a:cubicBezTo>
                    <a:pt x="69" y="1587"/>
                    <a:pt x="107" y="1602"/>
                    <a:pt x="144" y="1602"/>
                  </a:cubicBezTo>
                  <a:cubicBezTo>
                    <a:pt x="194" y="1602"/>
                    <a:pt x="242" y="1574"/>
                    <a:pt x="242" y="1546"/>
                  </a:cubicBezTo>
                  <a:cubicBezTo>
                    <a:pt x="338" y="1305"/>
                    <a:pt x="387" y="1064"/>
                    <a:pt x="387" y="774"/>
                  </a:cubicBezTo>
                  <a:cubicBezTo>
                    <a:pt x="387" y="678"/>
                    <a:pt x="338" y="533"/>
                    <a:pt x="338" y="437"/>
                  </a:cubicBezTo>
                  <a:cubicBezTo>
                    <a:pt x="290" y="292"/>
                    <a:pt x="242" y="196"/>
                    <a:pt x="194" y="51"/>
                  </a:cubicBezTo>
                  <a:cubicBezTo>
                    <a:pt x="177" y="17"/>
                    <a:pt x="147" y="1"/>
                    <a:pt x="117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44"/>
            <p:cNvSpPr/>
            <p:nvPr/>
          </p:nvSpPr>
          <p:spPr>
            <a:xfrm>
              <a:off x="3362598" y="3194276"/>
              <a:ext cx="27706" cy="103246"/>
            </a:xfrm>
            <a:custGeom>
              <a:rect b="b" l="l" r="r" t="t"/>
              <a:pathLst>
                <a:path extrusionOk="0" h="1621" w="435">
                  <a:moveTo>
                    <a:pt x="266" y="1"/>
                  </a:moveTo>
                  <a:cubicBezTo>
                    <a:pt x="217" y="1"/>
                    <a:pt x="169" y="25"/>
                    <a:pt x="145" y="73"/>
                  </a:cubicBezTo>
                  <a:cubicBezTo>
                    <a:pt x="49" y="314"/>
                    <a:pt x="0" y="555"/>
                    <a:pt x="49" y="796"/>
                  </a:cubicBezTo>
                  <a:cubicBezTo>
                    <a:pt x="49" y="941"/>
                    <a:pt x="49" y="1086"/>
                    <a:pt x="97" y="1182"/>
                  </a:cubicBezTo>
                  <a:cubicBezTo>
                    <a:pt x="97" y="1327"/>
                    <a:pt x="145" y="1423"/>
                    <a:pt x="193" y="1568"/>
                  </a:cubicBezTo>
                  <a:cubicBezTo>
                    <a:pt x="212" y="1605"/>
                    <a:pt x="251" y="1621"/>
                    <a:pt x="293" y="1621"/>
                  </a:cubicBezTo>
                  <a:cubicBezTo>
                    <a:pt x="361" y="1621"/>
                    <a:pt x="434" y="1579"/>
                    <a:pt x="434" y="1520"/>
                  </a:cubicBezTo>
                  <a:cubicBezTo>
                    <a:pt x="434" y="1375"/>
                    <a:pt x="434" y="1279"/>
                    <a:pt x="434" y="1134"/>
                  </a:cubicBezTo>
                  <a:cubicBezTo>
                    <a:pt x="434" y="1038"/>
                    <a:pt x="434" y="893"/>
                    <a:pt x="434" y="796"/>
                  </a:cubicBezTo>
                  <a:cubicBezTo>
                    <a:pt x="434" y="555"/>
                    <a:pt x="386" y="314"/>
                    <a:pt x="386" y="73"/>
                  </a:cubicBezTo>
                  <a:cubicBezTo>
                    <a:pt x="362" y="25"/>
                    <a:pt x="314" y="1"/>
                    <a:pt x="266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44"/>
            <p:cNvSpPr/>
            <p:nvPr/>
          </p:nvSpPr>
          <p:spPr>
            <a:xfrm>
              <a:off x="3811049" y="3052243"/>
              <a:ext cx="27706" cy="118723"/>
            </a:xfrm>
            <a:custGeom>
              <a:rect b="b" l="l" r="r" t="t"/>
              <a:pathLst>
                <a:path extrusionOk="0" h="1864" w="435">
                  <a:moveTo>
                    <a:pt x="121" y="0"/>
                  </a:moveTo>
                  <a:cubicBezTo>
                    <a:pt x="97" y="0"/>
                    <a:pt x="73" y="12"/>
                    <a:pt x="49" y="36"/>
                  </a:cubicBezTo>
                  <a:cubicBezTo>
                    <a:pt x="49" y="85"/>
                    <a:pt x="1" y="133"/>
                    <a:pt x="1" y="181"/>
                  </a:cubicBezTo>
                  <a:lnTo>
                    <a:pt x="1" y="422"/>
                  </a:lnTo>
                  <a:lnTo>
                    <a:pt x="1" y="904"/>
                  </a:lnTo>
                  <a:lnTo>
                    <a:pt x="1" y="1338"/>
                  </a:lnTo>
                  <a:cubicBezTo>
                    <a:pt x="1" y="1483"/>
                    <a:pt x="49" y="1628"/>
                    <a:pt x="97" y="1773"/>
                  </a:cubicBezTo>
                  <a:cubicBezTo>
                    <a:pt x="119" y="1838"/>
                    <a:pt x="170" y="1864"/>
                    <a:pt x="224" y="1864"/>
                  </a:cubicBezTo>
                  <a:cubicBezTo>
                    <a:pt x="290" y="1864"/>
                    <a:pt x="360" y="1825"/>
                    <a:pt x="386" y="1773"/>
                  </a:cubicBezTo>
                  <a:cubicBezTo>
                    <a:pt x="386" y="1676"/>
                    <a:pt x="435" y="1580"/>
                    <a:pt x="435" y="1531"/>
                  </a:cubicBezTo>
                  <a:cubicBezTo>
                    <a:pt x="386" y="1435"/>
                    <a:pt x="386" y="1387"/>
                    <a:pt x="386" y="1338"/>
                  </a:cubicBezTo>
                  <a:cubicBezTo>
                    <a:pt x="386" y="1194"/>
                    <a:pt x="338" y="1049"/>
                    <a:pt x="338" y="904"/>
                  </a:cubicBezTo>
                  <a:lnTo>
                    <a:pt x="242" y="470"/>
                  </a:lnTo>
                  <a:cubicBezTo>
                    <a:pt x="242" y="374"/>
                    <a:pt x="242" y="326"/>
                    <a:pt x="242" y="229"/>
                  </a:cubicBezTo>
                  <a:cubicBezTo>
                    <a:pt x="242" y="181"/>
                    <a:pt x="242" y="181"/>
                    <a:pt x="242" y="133"/>
                  </a:cubicBezTo>
                  <a:cubicBezTo>
                    <a:pt x="242" y="85"/>
                    <a:pt x="193" y="85"/>
                    <a:pt x="193" y="36"/>
                  </a:cubicBezTo>
                  <a:cubicBezTo>
                    <a:pt x="169" y="12"/>
                    <a:pt x="145" y="0"/>
                    <a:pt x="121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44"/>
            <p:cNvSpPr/>
            <p:nvPr/>
          </p:nvSpPr>
          <p:spPr>
            <a:xfrm>
              <a:off x="4151989" y="3202747"/>
              <a:ext cx="24649" cy="85284"/>
            </a:xfrm>
            <a:custGeom>
              <a:rect b="b" l="l" r="r" t="t"/>
              <a:pathLst>
                <a:path extrusionOk="0" h="1339" w="387">
                  <a:moveTo>
                    <a:pt x="194" y="0"/>
                  </a:moveTo>
                  <a:cubicBezTo>
                    <a:pt x="170" y="0"/>
                    <a:pt x="145" y="12"/>
                    <a:pt x="145" y="36"/>
                  </a:cubicBezTo>
                  <a:cubicBezTo>
                    <a:pt x="145" y="85"/>
                    <a:pt x="97" y="133"/>
                    <a:pt x="97" y="181"/>
                  </a:cubicBezTo>
                  <a:cubicBezTo>
                    <a:pt x="49" y="229"/>
                    <a:pt x="49" y="278"/>
                    <a:pt x="49" y="326"/>
                  </a:cubicBezTo>
                  <a:cubicBezTo>
                    <a:pt x="1" y="422"/>
                    <a:pt x="1" y="519"/>
                    <a:pt x="1" y="663"/>
                  </a:cubicBezTo>
                  <a:cubicBezTo>
                    <a:pt x="1" y="760"/>
                    <a:pt x="1" y="856"/>
                    <a:pt x="49" y="953"/>
                  </a:cubicBezTo>
                  <a:cubicBezTo>
                    <a:pt x="49" y="1097"/>
                    <a:pt x="97" y="1194"/>
                    <a:pt x="145" y="1290"/>
                  </a:cubicBezTo>
                  <a:cubicBezTo>
                    <a:pt x="194" y="1339"/>
                    <a:pt x="242" y="1339"/>
                    <a:pt x="338" y="1339"/>
                  </a:cubicBezTo>
                  <a:cubicBezTo>
                    <a:pt x="387" y="1290"/>
                    <a:pt x="387" y="1242"/>
                    <a:pt x="387" y="1194"/>
                  </a:cubicBezTo>
                  <a:cubicBezTo>
                    <a:pt x="338" y="1049"/>
                    <a:pt x="338" y="953"/>
                    <a:pt x="338" y="905"/>
                  </a:cubicBezTo>
                  <a:cubicBezTo>
                    <a:pt x="338" y="808"/>
                    <a:pt x="290" y="712"/>
                    <a:pt x="290" y="615"/>
                  </a:cubicBezTo>
                  <a:cubicBezTo>
                    <a:pt x="290" y="519"/>
                    <a:pt x="290" y="422"/>
                    <a:pt x="290" y="326"/>
                  </a:cubicBezTo>
                  <a:cubicBezTo>
                    <a:pt x="290" y="278"/>
                    <a:pt x="290" y="229"/>
                    <a:pt x="290" y="181"/>
                  </a:cubicBezTo>
                  <a:cubicBezTo>
                    <a:pt x="242" y="133"/>
                    <a:pt x="242" y="85"/>
                    <a:pt x="242" y="36"/>
                  </a:cubicBezTo>
                  <a:cubicBezTo>
                    <a:pt x="242" y="12"/>
                    <a:pt x="218" y="0"/>
                    <a:pt x="194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44"/>
            <p:cNvSpPr/>
            <p:nvPr/>
          </p:nvSpPr>
          <p:spPr>
            <a:xfrm>
              <a:off x="3986136" y="3530633"/>
              <a:ext cx="27706" cy="98341"/>
            </a:xfrm>
            <a:custGeom>
              <a:rect b="b" l="l" r="r" t="t"/>
              <a:pathLst>
                <a:path extrusionOk="0" h="1544" w="435">
                  <a:moveTo>
                    <a:pt x="386" y="1"/>
                  </a:moveTo>
                  <a:cubicBezTo>
                    <a:pt x="338" y="49"/>
                    <a:pt x="290" y="97"/>
                    <a:pt x="242" y="145"/>
                  </a:cubicBezTo>
                  <a:cubicBezTo>
                    <a:pt x="193" y="194"/>
                    <a:pt x="193" y="290"/>
                    <a:pt x="145" y="338"/>
                  </a:cubicBezTo>
                  <a:cubicBezTo>
                    <a:pt x="97" y="435"/>
                    <a:pt x="49" y="579"/>
                    <a:pt x="49" y="724"/>
                  </a:cubicBezTo>
                  <a:cubicBezTo>
                    <a:pt x="1" y="821"/>
                    <a:pt x="1" y="965"/>
                    <a:pt x="1" y="1110"/>
                  </a:cubicBezTo>
                  <a:cubicBezTo>
                    <a:pt x="1" y="1255"/>
                    <a:pt x="1" y="1447"/>
                    <a:pt x="145" y="1544"/>
                  </a:cubicBezTo>
                  <a:lnTo>
                    <a:pt x="290" y="1544"/>
                  </a:lnTo>
                  <a:cubicBezTo>
                    <a:pt x="386" y="1399"/>
                    <a:pt x="435" y="1255"/>
                    <a:pt x="386" y="1158"/>
                  </a:cubicBezTo>
                  <a:lnTo>
                    <a:pt x="386" y="772"/>
                  </a:lnTo>
                  <a:cubicBezTo>
                    <a:pt x="386" y="676"/>
                    <a:pt x="386" y="531"/>
                    <a:pt x="435" y="435"/>
                  </a:cubicBezTo>
                  <a:lnTo>
                    <a:pt x="435" y="242"/>
                  </a:lnTo>
                  <a:lnTo>
                    <a:pt x="435" y="49"/>
                  </a:lnTo>
                  <a:cubicBezTo>
                    <a:pt x="435" y="49"/>
                    <a:pt x="386" y="1"/>
                    <a:pt x="386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44"/>
            <p:cNvSpPr/>
            <p:nvPr/>
          </p:nvSpPr>
          <p:spPr>
            <a:xfrm>
              <a:off x="3866333" y="3782535"/>
              <a:ext cx="27706" cy="66877"/>
            </a:xfrm>
            <a:custGeom>
              <a:rect b="b" l="l" r="r" t="t"/>
              <a:pathLst>
                <a:path extrusionOk="0" h="1050" w="435">
                  <a:moveTo>
                    <a:pt x="338" y="0"/>
                  </a:moveTo>
                  <a:cubicBezTo>
                    <a:pt x="290" y="0"/>
                    <a:pt x="242" y="0"/>
                    <a:pt x="242" y="49"/>
                  </a:cubicBezTo>
                  <a:cubicBezTo>
                    <a:pt x="145" y="193"/>
                    <a:pt x="97" y="338"/>
                    <a:pt x="49" y="483"/>
                  </a:cubicBezTo>
                  <a:cubicBezTo>
                    <a:pt x="1" y="676"/>
                    <a:pt x="1" y="820"/>
                    <a:pt x="49" y="1013"/>
                  </a:cubicBezTo>
                  <a:cubicBezTo>
                    <a:pt x="73" y="1037"/>
                    <a:pt x="109" y="1049"/>
                    <a:pt x="145" y="1049"/>
                  </a:cubicBezTo>
                  <a:cubicBezTo>
                    <a:pt x="181" y="1049"/>
                    <a:pt x="218" y="1037"/>
                    <a:pt x="242" y="1013"/>
                  </a:cubicBezTo>
                  <a:cubicBezTo>
                    <a:pt x="338" y="868"/>
                    <a:pt x="386" y="676"/>
                    <a:pt x="386" y="531"/>
                  </a:cubicBezTo>
                  <a:cubicBezTo>
                    <a:pt x="435" y="386"/>
                    <a:pt x="435" y="241"/>
                    <a:pt x="386" y="97"/>
                  </a:cubicBezTo>
                  <a:cubicBezTo>
                    <a:pt x="386" y="49"/>
                    <a:pt x="386" y="0"/>
                    <a:pt x="338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44"/>
            <p:cNvSpPr/>
            <p:nvPr/>
          </p:nvSpPr>
          <p:spPr>
            <a:xfrm>
              <a:off x="3703538" y="3805591"/>
              <a:ext cx="30763" cy="105220"/>
            </a:xfrm>
            <a:custGeom>
              <a:rect b="b" l="l" r="r" t="t"/>
              <a:pathLst>
                <a:path extrusionOk="0" h="1652" w="483">
                  <a:moveTo>
                    <a:pt x="212" y="0"/>
                  </a:moveTo>
                  <a:cubicBezTo>
                    <a:pt x="185" y="0"/>
                    <a:pt x="155" y="10"/>
                    <a:pt x="131" y="30"/>
                  </a:cubicBezTo>
                  <a:lnTo>
                    <a:pt x="131" y="30"/>
                  </a:lnTo>
                  <a:cubicBezTo>
                    <a:pt x="4" y="85"/>
                    <a:pt x="47" y="270"/>
                    <a:pt x="1" y="410"/>
                  </a:cubicBezTo>
                  <a:cubicBezTo>
                    <a:pt x="1" y="555"/>
                    <a:pt x="1" y="699"/>
                    <a:pt x="1" y="844"/>
                  </a:cubicBezTo>
                  <a:lnTo>
                    <a:pt x="1" y="1230"/>
                  </a:lnTo>
                  <a:cubicBezTo>
                    <a:pt x="1" y="1375"/>
                    <a:pt x="97" y="1519"/>
                    <a:pt x="193" y="1616"/>
                  </a:cubicBezTo>
                  <a:cubicBezTo>
                    <a:pt x="218" y="1640"/>
                    <a:pt x="242" y="1652"/>
                    <a:pt x="266" y="1652"/>
                  </a:cubicBezTo>
                  <a:cubicBezTo>
                    <a:pt x="290" y="1652"/>
                    <a:pt x="314" y="1640"/>
                    <a:pt x="338" y="1616"/>
                  </a:cubicBezTo>
                  <a:cubicBezTo>
                    <a:pt x="435" y="1519"/>
                    <a:pt x="483" y="1375"/>
                    <a:pt x="435" y="1230"/>
                  </a:cubicBezTo>
                  <a:cubicBezTo>
                    <a:pt x="435" y="1085"/>
                    <a:pt x="435" y="940"/>
                    <a:pt x="386" y="796"/>
                  </a:cubicBezTo>
                  <a:cubicBezTo>
                    <a:pt x="386" y="651"/>
                    <a:pt x="386" y="555"/>
                    <a:pt x="386" y="410"/>
                  </a:cubicBezTo>
                  <a:cubicBezTo>
                    <a:pt x="344" y="283"/>
                    <a:pt x="376" y="118"/>
                    <a:pt x="286" y="48"/>
                  </a:cubicBezTo>
                  <a:lnTo>
                    <a:pt x="286" y="48"/>
                  </a:lnTo>
                  <a:cubicBezTo>
                    <a:pt x="276" y="16"/>
                    <a:pt x="246" y="0"/>
                    <a:pt x="212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44"/>
            <p:cNvSpPr/>
            <p:nvPr/>
          </p:nvSpPr>
          <p:spPr>
            <a:xfrm>
              <a:off x="3460874" y="3741071"/>
              <a:ext cx="30763" cy="101080"/>
            </a:xfrm>
            <a:custGeom>
              <a:rect b="b" l="l" r="r" t="t"/>
              <a:pathLst>
                <a:path extrusionOk="0" h="1587" w="483">
                  <a:moveTo>
                    <a:pt x="193" y="0"/>
                  </a:moveTo>
                  <a:cubicBezTo>
                    <a:pt x="133" y="0"/>
                    <a:pt x="73" y="24"/>
                    <a:pt x="49" y="73"/>
                  </a:cubicBezTo>
                  <a:cubicBezTo>
                    <a:pt x="49" y="217"/>
                    <a:pt x="1" y="314"/>
                    <a:pt x="1" y="458"/>
                  </a:cubicBezTo>
                  <a:cubicBezTo>
                    <a:pt x="1" y="603"/>
                    <a:pt x="1" y="700"/>
                    <a:pt x="1" y="796"/>
                  </a:cubicBezTo>
                  <a:cubicBezTo>
                    <a:pt x="49" y="1085"/>
                    <a:pt x="97" y="1327"/>
                    <a:pt x="242" y="1568"/>
                  </a:cubicBezTo>
                  <a:cubicBezTo>
                    <a:pt x="255" y="1581"/>
                    <a:pt x="274" y="1587"/>
                    <a:pt x="297" y="1587"/>
                  </a:cubicBezTo>
                  <a:cubicBezTo>
                    <a:pt x="357" y="1587"/>
                    <a:pt x="435" y="1542"/>
                    <a:pt x="435" y="1471"/>
                  </a:cubicBezTo>
                  <a:cubicBezTo>
                    <a:pt x="483" y="1230"/>
                    <a:pt x="483" y="989"/>
                    <a:pt x="435" y="748"/>
                  </a:cubicBezTo>
                  <a:cubicBezTo>
                    <a:pt x="435" y="651"/>
                    <a:pt x="386" y="555"/>
                    <a:pt x="386" y="458"/>
                  </a:cubicBezTo>
                  <a:cubicBezTo>
                    <a:pt x="386" y="362"/>
                    <a:pt x="386" y="314"/>
                    <a:pt x="386" y="265"/>
                  </a:cubicBezTo>
                  <a:cubicBezTo>
                    <a:pt x="338" y="217"/>
                    <a:pt x="338" y="121"/>
                    <a:pt x="338" y="73"/>
                  </a:cubicBezTo>
                  <a:cubicBezTo>
                    <a:pt x="314" y="24"/>
                    <a:pt x="254" y="0"/>
                    <a:pt x="19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44"/>
            <p:cNvSpPr/>
            <p:nvPr/>
          </p:nvSpPr>
          <p:spPr>
            <a:xfrm>
              <a:off x="3083057" y="3587446"/>
              <a:ext cx="27706" cy="73820"/>
            </a:xfrm>
            <a:custGeom>
              <a:rect b="b" l="l" r="r" t="t"/>
              <a:pathLst>
                <a:path extrusionOk="0" h="1159" w="435">
                  <a:moveTo>
                    <a:pt x="145" y="1"/>
                  </a:moveTo>
                  <a:cubicBezTo>
                    <a:pt x="109" y="1"/>
                    <a:pt x="73" y="25"/>
                    <a:pt x="49" y="73"/>
                  </a:cubicBezTo>
                  <a:cubicBezTo>
                    <a:pt x="49" y="121"/>
                    <a:pt x="1" y="218"/>
                    <a:pt x="1" y="314"/>
                  </a:cubicBezTo>
                  <a:lnTo>
                    <a:pt x="1" y="555"/>
                  </a:lnTo>
                  <a:cubicBezTo>
                    <a:pt x="1" y="652"/>
                    <a:pt x="1" y="748"/>
                    <a:pt x="49" y="845"/>
                  </a:cubicBezTo>
                  <a:cubicBezTo>
                    <a:pt x="49" y="893"/>
                    <a:pt x="49" y="941"/>
                    <a:pt x="97" y="990"/>
                  </a:cubicBezTo>
                  <a:lnTo>
                    <a:pt x="193" y="1086"/>
                  </a:lnTo>
                  <a:cubicBezTo>
                    <a:pt x="193" y="1134"/>
                    <a:pt x="230" y="1158"/>
                    <a:pt x="272" y="1158"/>
                  </a:cubicBezTo>
                  <a:cubicBezTo>
                    <a:pt x="314" y="1158"/>
                    <a:pt x="362" y="1134"/>
                    <a:pt x="386" y="1086"/>
                  </a:cubicBezTo>
                  <a:cubicBezTo>
                    <a:pt x="386" y="1038"/>
                    <a:pt x="435" y="1038"/>
                    <a:pt x="435" y="990"/>
                  </a:cubicBezTo>
                  <a:cubicBezTo>
                    <a:pt x="435" y="941"/>
                    <a:pt x="435" y="893"/>
                    <a:pt x="435" y="797"/>
                  </a:cubicBezTo>
                  <a:cubicBezTo>
                    <a:pt x="435" y="700"/>
                    <a:pt x="435" y="604"/>
                    <a:pt x="435" y="555"/>
                  </a:cubicBezTo>
                  <a:cubicBezTo>
                    <a:pt x="386" y="459"/>
                    <a:pt x="386" y="363"/>
                    <a:pt x="386" y="314"/>
                  </a:cubicBezTo>
                  <a:cubicBezTo>
                    <a:pt x="338" y="218"/>
                    <a:pt x="290" y="121"/>
                    <a:pt x="242" y="73"/>
                  </a:cubicBezTo>
                  <a:cubicBezTo>
                    <a:pt x="218" y="25"/>
                    <a:pt x="181" y="1"/>
                    <a:pt x="145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1" name="Shape 7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Google Shape;7172;p45"/>
          <p:cNvSpPr txBox="1"/>
          <p:nvPr>
            <p:ph idx="1" type="body"/>
          </p:nvPr>
        </p:nvSpPr>
        <p:spPr>
          <a:xfrm>
            <a:off x="1078925" y="1562275"/>
            <a:ext cx="3873900" cy="25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Our analysis showed, in general, a low lift value between our attributes and our categories. Some notable differences that we found were: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Snack foods actually had a higher association with chocolate than candy foods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Snacks had a much higher association with ‘yummy’ and ‘delish’ and ‘sweets’ than candies</a:t>
            </a:r>
            <a:endParaRPr/>
          </a:p>
        </p:txBody>
      </p:sp>
      <p:sp>
        <p:nvSpPr>
          <p:cNvPr id="7173" name="Google Shape;7173;p45"/>
          <p:cNvSpPr txBox="1"/>
          <p:nvPr>
            <p:ph type="title"/>
          </p:nvPr>
        </p:nvSpPr>
        <p:spPr>
          <a:xfrm>
            <a:off x="667512" y="6126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Candy and Snack Lifts</a:t>
            </a:r>
            <a:endParaRPr/>
          </a:p>
        </p:txBody>
      </p:sp>
      <p:pic>
        <p:nvPicPr>
          <p:cNvPr id="7174" name="Google Shape;717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3075" y="1435700"/>
            <a:ext cx="2051525" cy="32127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75" name="Google Shape;7175;p45"/>
          <p:cNvGrpSpPr/>
          <p:nvPr/>
        </p:nvGrpSpPr>
        <p:grpSpPr>
          <a:xfrm>
            <a:off x="7676973" y="4006962"/>
            <a:ext cx="799538" cy="765607"/>
            <a:chOff x="6473298" y="2598325"/>
            <a:chExt cx="799538" cy="765607"/>
          </a:xfrm>
        </p:grpSpPr>
        <p:sp>
          <p:nvSpPr>
            <p:cNvPr id="7176" name="Google Shape;7176;p45"/>
            <p:cNvSpPr/>
            <p:nvPr/>
          </p:nvSpPr>
          <p:spPr>
            <a:xfrm>
              <a:off x="6473298" y="2622422"/>
              <a:ext cx="789846" cy="741510"/>
            </a:xfrm>
            <a:custGeom>
              <a:rect b="b" l="l" r="r" t="t"/>
              <a:pathLst>
                <a:path extrusionOk="0" h="14155" w="15077">
                  <a:moveTo>
                    <a:pt x="7824" y="1"/>
                  </a:moveTo>
                  <a:cubicBezTo>
                    <a:pt x="7433" y="1"/>
                    <a:pt x="7044" y="48"/>
                    <a:pt x="6663" y="151"/>
                  </a:cubicBezTo>
                  <a:cubicBezTo>
                    <a:pt x="3102" y="1042"/>
                    <a:pt x="0" y="3345"/>
                    <a:pt x="522" y="7582"/>
                  </a:cubicBezTo>
                  <a:cubicBezTo>
                    <a:pt x="860" y="9731"/>
                    <a:pt x="2058" y="11666"/>
                    <a:pt x="3869" y="12894"/>
                  </a:cubicBezTo>
                  <a:cubicBezTo>
                    <a:pt x="4668" y="13447"/>
                    <a:pt x="5527" y="13815"/>
                    <a:pt x="6479" y="14000"/>
                  </a:cubicBezTo>
                  <a:cubicBezTo>
                    <a:pt x="6924" y="14103"/>
                    <a:pt x="7376" y="14154"/>
                    <a:pt x="7827" y="14154"/>
                  </a:cubicBezTo>
                  <a:cubicBezTo>
                    <a:pt x="8714" y="14154"/>
                    <a:pt x="9595" y="13956"/>
                    <a:pt x="10410" y="13570"/>
                  </a:cubicBezTo>
                  <a:cubicBezTo>
                    <a:pt x="11423" y="13017"/>
                    <a:pt x="12528" y="12280"/>
                    <a:pt x="13204" y="11359"/>
                  </a:cubicBezTo>
                  <a:cubicBezTo>
                    <a:pt x="14831" y="9148"/>
                    <a:pt x="15077" y="6231"/>
                    <a:pt x="13818" y="3805"/>
                  </a:cubicBezTo>
                  <a:cubicBezTo>
                    <a:pt x="12708" y="1823"/>
                    <a:pt x="10234" y="1"/>
                    <a:pt x="7824" y="1"/>
                  </a:cubicBezTo>
                  <a:close/>
                </a:path>
              </a:pathLst>
            </a:custGeom>
            <a:solidFill>
              <a:srgbClr val="75AB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45"/>
            <p:cNvSpPr/>
            <p:nvPr/>
          </p:nvSpPr>
          <p:spPr>
            <a:xfrm>
              <a:off x="6482938" y="2598325"/>
              <a:ext cx="789899" cy="741405"/>
            </a:xfrm>
            <a:custGeom>
              <a:rect b="b" l="l" r="r" t="t"/>
              <a:pathLst>
                <a:path extrusionOk="0" h="14153" w="15078">
                  <a:moveTo>
                    <a:pt x="7824" y="0"/>
                  </a:moveTo>
                  <a:cubicBezTo>
                    <a:pt x="7433" y="0"/>
                    <a:pt x="7045" y="48"/>
                    <a:pt x="6664" y="151"/>
                  </a:cubicBezTo>
                  <a:cubicBezTo>
                    <a:pt x="3102" y="1041"/>
                    <a:pt x="0" y="3344"/>
                    <a:pt x="522" y="7581"/>
                  </a:cubicBezTo>
                  <a:cubicBezTo>
                    <a:pt x="860" y="9731"/>
                    <a:pt x="2058" y="11665"/>
                    <a:pt x="3869" y="12894"/>
                  </a:cubicBezTo>
                  <a:cubicBezTo>
                    <a:pt x="4637" y="13446"/>
                    <a:pt x="5528" y="13815"/>
                    <a:pt x="6479" y="13999"/>
                  </a:cubicBezTo>
                  <a:cubicBezTo>
                    <a:pt x="6920" y="14101"/>
                    <a:pt x="7367" y="14153"/>
                    <a:pt x="7812" y="14153"/>
                  </a:cubicBezTo>
                  <a:cubicBezTo>
                    <a:pt x="8704" y="14153"/>
                    <a:pt x="9591" y="13948"/>
                    <a:pt x="10410" y="13538"/>
                  </a:cubicBezTo>
                  <a:cubicBezTo>
                    <a:pt x="11423" y="13016"/>
                    <a:pt x="12529" y="12279"/>
                    <a:pt x="13204" y="11328"/>
                  </a:cubicBezTo>
                  <a:cubicBezTo>
                    <a:pt x="14831" y="9147"/>
                    <a:pt x="15077" y="6230"/>
                    <a:pt x="13818" y="3805"/>
                  </a:cubicBezTo>
                  <a:cubicBezTo>
                    <a:pt x="12708" y="1823"/>
                    <a:pt x="10234" y="0"/>
                    <a:pt x="7824" y="0"/>
                  </a:cubicBezTo>
                  <a:close/>
                </a:path>
              </a:pathLst>
            </a:custGeom>
            <a:solidFill>
              <a:srgbClr val="7FB6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45"/>
            <p:cNvSpPr/>
            <p:nvPr/>
          </p:nvSpPr>
          <p:spPr>
            <a:xfrm>
              <a:off x="6508660" y="2636200"/>
              <a:ext cx="720747" cy="664923"/>
            </a:xfrm>
            <a:custGeom>
              <a:rect b="b" l="l" r="r" t="t"/>
              <a:pathLst>
                <a:path extrusionOk="0" h="12693" w="13758">
                  <a:moveTo>
                    <a:pt x="7122" y="1"/>
                  </a:moveTo>
                  <a:cubicBezTo>
                    <a:pt x="6620" y="1"/>
                    <a:pt x="6124" y="81"/>
                    <a:pt x="5651" y="257"/>
                  </a:cubicBezTo>
                  <a:cubicBezTo>
                    <a:pt x="2580" y="1393"/>
                    <a:pt x="1" y="3726"/>
                    <a:pt x="830" y="7442"/>
                  </a:cubicBezTo>
                  <a:cubicBezTo>
                    <a:pt x="1321" y="9315"/>
                    <a:pt x="2580" y="10942"/>
                    <a:pt x="4300" y="11894"/>
                  </a:cubicBezTo>
                  <a:cubicBezTo>
                    <a:pt x="5037" y="12293"/>
                    <a:pt x="5866" y="12570"/>
                    <a:pt x="6725" y="12662"/>
                  </a:cubicBezTo>
                  <a:cubicBezTo>
                    <a:pt x="6924" y="12682"/>
                    <a:pt x="7123" y="12692"/>
                    <a:pt x="7322" y="12692"/>
                  </a:cubicBezTo>
                  <a:cubicBezTo>
                    <a:pt x="8324" y="12692"/>
                    <a:pt x="9324" y="12432"/>
                    <a:pt x="10195" y="11894"/>
                  </a:cubicBezTo>
                  <a:cubicBezTo>
                    <a:pt x="11116" y="11311"/>
                    <a:pt x="11915" y="10574"/>
                    <a:pt x="12498" y="9653"/>
                  </a:cubicBezTo>
                  <a:cubicBezTo>
                    <a:pt x="13757" y="7565"/>
                    <a:pt x="13696" y="4924"/>
                    <a:pt x="12375" y="2897"/>
                  </a:cubicBezTo>
                  <a:cubicBezTo>
                    <a:pt x="11291" y="1321"/>
                    <a:pt x="9159" y="1"/>
                    <a:pt x="7122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45"/>
            <p:cNvSpPr/>
            <p:nvPr/>
          </p:nvSpPr>
          <p:spPr>
            <a:xfrm>
              <a:off x="6561782" y="2683243"/>
              <a:ext cx="617753" cy="571363"/>
            </a:xfrm>
            <a:custGeom>
              <a:rect b="b" l="l" r="r" t="t"/>
              <a:pathLst>
                <a:path extrusionOk="0" h="10907" w="11792">
                  <a:moveTo>
                    <a:pt x="6087" y="1"/>
                  </a:moveTo>
                  <a:cubicBezTo>
                    <a:pt x="5664" y="1"/>
                    <a:pt x="5247" y="69"/>
                    <a:pt x="4852" y="218"/>
                  </a:cubicBezTo>
                  <a:cubicBezTo>
                    <a:pt x="2180" y="1201"/>
                    <a:pt x="0" y="3228"/>
                    <a:pt x="706" y="6390"/>
                  </a:cubicBezTo>
                  <a:cubicBezTo>
                    <a:pt x="1136" y="8018"/>
                    <a:pt x="2211" y="9400"/>
                    <a:pt x="3685" y="10229"/>
                  </a:cubicBezTo>
                  <a:cubicBezTo>
                    <a:pt x="4330" y="10566"/>
                    <a:pt x="5036" y="10781"/>
                    <a:pt x="5773" y="10873"/>
                  </a:cubicBezTo>
                  <a:cubicBezTo>
                    <a:pt x="5957" y="10896"/>
                    <a:pt x="6143" y="10907"/>
                    <a:pt x="6330" y="10907"/>
                  </a:cubicBezTo>
                  <a:cubicBezTo>
                    <a:pt x="7171" y="10907"/>
                    <a:pt x="8023" y="10681"/>
                    <a:pt x="8751" y="10229"/>
                  </a:cubicBezTo>
                  <a:cubicBezTo>
                    <a:pt x="9519" y="9737"/>
                    <a:pt x="10194" y="9092"/>
                    <a:pt x="10716" y="8325"/>
                  </a:cubicBezTo>
                  <a:cubicBezTo>
                    <a:pt x="11791" y="6513"/>
                    <a:pt x="11730" y="4241"/>
                    <a:pt x="10594" y="2491"/>
                  </a:cubicBezTo>
                  <a:cubicBezTo>
                    <a:pt x="9679" y="1156"/>
                    <a:pt x="7830" y="1"/>
                    <a:pt x="6087" y="1"/>
                  </a:cubicBezTo>
                  <a:close/>
                </a:path>
              </a:pathLst>
            </a:custGeom>
            <a:solidFill>
              <a:srgbClr val="C3D6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45"/>
            <p:cNvSpPr/>
            <p:nvPr/>
          </p:nvSpPr>
          <p:spPr>
            <a:xfrm>
              <a:off x="6772488" y="2673761"/>
              <a:ext cx="180213" cy="588755"/>
            </a:xfrm>
            <a:custGeom>
              <a:rect b="b" l="l" r="r" t="t"/>
              <a:pathLst>
                <a:path extrusionOk="0" h="11239" w="3440">
                  <a:moveTo>
                    <a:pt x="3440" y="0"/>
                  </a:moveTo>
                  <a:lnTo>
                    <a:pt x="3317" y="492"/>
                  </a:lnTo>
                  <a:cubicBezTo>
                    <a:pt x="3225" y="799"/>
                    <a:pt x="3071" y="1228"/>
                    <a:pt x="2918" y="1750"/>
                  </a:cubicBezTo>
                  <a:cubicBezTo>
                    <a:pt x="2856" y="2027"/>
                    <a:pt x="2733" y="2303"/>
                    <a:pt x="2641" y="2610"/>
                  </a:cubicBezTo>
                  <a:lnTo>
                    <a:pt x="2304" y="3531"/>
                  </a:lnTo>
                  <a:lnTo>
                    <a:pt x="1904" y="4514"/>
                  </a:lnTo>
                  <a:cubicBezTo>
                    <a:pt x="1782" y="4882"/>
                    <a:pt x="1659" y="5220"/>
                    <a:pt x="1567" y="5558"/>
                  </a:cubicBezTo>
                  <a:cubicBezTo>
                    <a:pt x="1352" y="6264"/>
                    <a:pt x="1106" y="6971"/>
                    <a:pt x="891" y="7615"/>
                  </a:cubicBezTo>
                  <a:cubicBezTo>
                    <a:pt x="676" y="8260"/>
                    <a:pt x="492" y="8905"/>
                    <a:pt x="338" y="9427"/>
                  </a:cubicBezTo>
                  <a:cubicBezTo>
                    <a:pt x="215" y="9857"/>
                    <a:pt x="123" y="10287"/>
                    <a:pt x="31" y="10717"/>
                  </a:cubicBezTo>
                  <a:cubicBezTo>
                    <a:pt x="1" y="10870"/>
                    <a:pt x="1" y="10993"/>
                    <a:pt x="1" y="11116"/>
                  </a:cubicBezTo>
                  <a:lnTo>
                    <a:pt x="1" y="11239"/>
                  </a:lnTo>
                  <a:lnTo>
                    <a:pt x="31" y="11116"/>
                  </a:lnTo>
                  <a:cubicBezTo>
                    <a:pt x="62" y="10993"/>
                    <a:pt x="93" y="10870"/>
                    <a:pt x="123" y="10747"/>
                  </a:cubicBezTo>
                  <a:cubicBezTo>
                    <a:pt x="215" y="10440"/>
                    <a:pt x="369" y="10010"/>
                    <a:pt x="553" y="9488"/>
                  </a:cubicBezTo>
                  <a:cubicBezTo>
                    <a:pt x="738" y="8966"/>
                    <a:pt x="983" y="8383"/>
                    <a:pt x="1229" y="7738"/>
                  </a:cubicBezTo>
                  <a:cubicBezTo>
                    <a:pt x="1474" y="7093"/>
                    <a:pt x="1720" y="6387"/>
                    <a:pt x="1935" y="5681"/>
                  </a:cubicBezTo>
                  <a:cubicBezTo>
                    <a:pt x="2058" y="5343"/>
                    <a:pt x="2150" y="4975"/>
                    <a:pt x="2273" y="4637"/>
                  </a:cubicBezTo>
                  <a:cubicBezTo>
                    <a:pt x="2396" y="4299"/>
                    <a:pt x="2518" y="3961"/>
                    <a:pt x="2611" y="3654"/>
                  </a:cubicBezTo>
                  <a:cubicBezTo>
                    <a:pt x="2733" y="3316"/>
                    <a:pt x="2826" y="2979"/>
                    <a:pt x="2887" y="2672"/>
                  </a:cubicBezTo>
                  <a:cubicBezTo>
                    <a:pt x="2979" y="2395"/>
                    <a:pt x="3071" y="2088"/>
                    <a:pt x="3133" y="1812"/>
                  </a:cubicBezTo>
                  <a:cubicBezTo>
                    <a:pt x="3255" y="1259"/>
                    <a:pt x="3348" y="829"/>
                    <a:pt x="3378" y="492"/>
                  </a:cubicBezTo>
                  <a:cubicBezTo>
                    <a:pt x="3409" y="185"/>
                    <a:pt x="3440" y="0"/>
                    <a:pt x="3440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45"/>
            <p:cNvSpPr/>
            <p:nvPr/>
          </p:nvSpPr>
          <p:spPr>
            <a:xfrm>
              <a:off x="6606784" y="2807240"/>
              <a:ext cx="519632" cy="359204"/>
            </a:xfrm>
            <a:custGeom>
              <a:rect b="b" l="l" r="r" t="t"/>
              <a:pathLst>
                <a:path extrusionOk="0" h="6857" w="9919">
                  <a:moveTo>
                    <a:pt x="1" y="1"/>
                  </a:moveTo>
                  <a:lnTo>
                    <a:pt x="246" y="216"/>
                  </a:lnTo>
                  <a:cubicBezTo>
                    <a:pt x="339" y="277"/>
                    <a:pt x="431" y="369"/>
                    <a:pt x="523" y="431"/>
                  </a:cubicBezTo>
                  <a:cubicBezTo>
                    <a:pt x="707" y="584"/>
                    <a:pt x="891" y="707"/>
                    <a:pt x="1106" y="830"/>
                  </a:cubicBezTo>
                  <a:lnTo>
                    <a:pt x="2212" y="1628"/>
                  </a:lnTo>
                  <a:lnTo>
                    <a:pt x="4453" y="3256"/>
                  </a:lnTo>
                  <a:cubicBezTo>
                    <a:pt x="5190" y="3808"/>
                    <a:pt x="5958" y="4330"/>
                    <a:pt x="6725" y="4852"/>
                  </a:cubicBezTo>
                  <a:cubicBezTo>
                    <a:pt x="7094" y="5098"/>
                    <a:pt x="7493" y="5374"/>
                    <a:pt x="7862" y="5620"/>
                  </a:cubicBezTo>
                  <a:cubicBezTo>
                    <a:pt x="8261" y="5866"/>
                    <a:pt x="8629" y="6111"/>
                    <a:pt x="9028" y="6326"/>
                  </a:cubicBezTo>
                  <a:cubicBezTo>
                    <a:pt x="9182" y="6418"/>
                    <a:pt x="9335" y="6480"/>
                    <a:pt x="9489" y="6572"/>
                  </a:cubicBezTo>
                  <a:lnTo>
                    <a:pt x="9704" y="6695"/>
                  </a:lnTo>
                  <a:cubicBezTo>
                    <a:pt x="9735" y="6725"/>
                    <a:pt x="9765" y="6756"/>
                    <a:pt x="9796" y="6756"/>
                  </a:cubicBezTo>
                  <a:lnTo>
                    <a:pt x="9857" y="6818"/>
                  </a:lnTo>
                  <a:cubicBezTo>
                    <a:pt x="9882" y="6818"/>
                    <a:pt x="9867" y="6857"/>
                    <a:pt x="9876" y="6857"/>
                  </a:cubicBezTo>
                  <a:cubicBezTo>
                    <a:pt x="9878" y="6857"/>
                    <a:pt x="9882" y="6854"/>
                    <a:pt x="9888" y="6848"/>
                  </a:cubicBezTo>
                  <a:cubicBezTo>
                    <a:pt x="9919" y="6848"/>
                    <a:pt x="9888" y="6787"/>
                    <a:pt x="9888" y="6787"/>
                  </a:cubicBezTo>
                  <a:cubicBezTo>
                    <a:pt x="9857" y="6787"/>
                    <a:pt x="9857" y="6756"/>
                    <a:pt x="9827" y="6756"/>
                  </a:cubicBezTo>
                  <a:lnTo>
                    <a:pt x="9735" y="6664"/>
                  </a:lnTo>
                  <a:cubicBezTo>
                    <a:pt x="9673" y="6603"/>
                    <a:pt x="9612" y="6541"/>
                    <a:pt x="9520" y="6511"/>
                  </a:cubicBezTo>
                  <a:cubicBezTo>
                    <a:pt x="9397" y="6418"/>
                    <a:pt x="9243" y="6296"/>
                    <a:pt x="9090" y="6234"/>
                  </a:cubicBezTo>
                  <a:cubicBezTo>
                    <a:pt x="8721" y="5927"/>
                    <a:pt x="8353" y="5651"/>
                    <a:pt x="7984" y="5405"/>
                  </a:cubicBezTo>
                  <a:cubicBezTo>
                    <a:pt x="7616" y="5129"/>
                    <a:pt x="7278" y="4822"/>
                    <a:pt x="6879" y="4576"/>
                  </a:cubicBezTo>
                  <a:cubicBezTo>
                    <a:pt x="6142" y="4023"/>
                    <a:pt x="5405" y="3471"/>
                    <a:pt x="4637" y="2949"/>
                  </a:cubicBezTo>
                  <a:cubicBezTo>
                    <a:pt x="4269" y="2703"/>
                    <a:pt x="3870" y="2457"/>
                    <a:pt x="3501" y="2181"/>
                  </a:cubicBezTo>
                  <a:cubicBezTo>
                    <a:pt x="3102" y="1905"/>
                    <a:pt x="2734" y="1659"/>
                    <a:pt x="2334" y="1413"/>
                  </a:cubicBezTo>
                  <a:lnTo>
                    <a:pt x="1751" y="1045"/>
                  </a:lnTo>
                  <a:cubicBezTo>
                    <a:pt x="1536" y="953"/>
                    <a:pt x="1383" y="830"/>
                    <a:pt x="1168" y="707"/>
                  </a:cubicBezTo>
                  <a:cubicBezTo>
                    <a:pt x="953" y="584"/>
                    <a:pt x="738" y="492"/>
                    <a:pt x="554" y="369"/>
                  </a:cubicBezTo>
                  <a:cubicBezTo>
                    <a:pt x="369" y="246"/>
                    <a:pt x="185" y="124"/>
                    <a:pt x="1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45"/>
            <p:cNvSpPr/>
            <p:nvPr/>
          </p:nvSpPr>
          <p:spPr>
            <a:xfrm>
              <a:off x="6756404" y="2694663"/>
              <a:ext cx="215627" cy="574297"/>
            </a:xfrm>
            <a:custGeom>
              <a:rect b="b" l="l" r="r" t="t"/>
              <a:pathLst>
                <a:path extrusionOk="0" h="10963" w="4116">
                  <a:moveTo>
                    <a:pt x="0" y="0"/>
                  </a:moveTo>
                  <a:cubicBezTo>
                    <a:pt x="62" y="123"/>
                    <a:pt x="93" y="246"/>
                    <a:pt x="154" y="369"/>
                  </a:cubicBezTo>
                  <a:cubicBezTo>
                    <a:pt x="277" y="645"/>
                    <a:pt x="369" y="1106"/>
                    <a:pt x="553" y="1628"/>
                  </a:cubicBezTo>
                  <a:cubicBezTo>
                    <a:pt x="737" y="2150"/>
                    <a:pt x="891" y="2795"/>
                    <a:pt x="1106" y="3439"/>
                  </a:cubicBezTo>
                  <a:lnTo>
                    <a:pt x="1781" y="5497"/>
                  </a:lnTo>
                  <a:lnTo>
                    <a:pt x="2119" y="6541"/>
                  </a:lnTo>
                  <a:cubicBezTo>
                    <a:pt x="2242" y="6909"/>
                    <a:pt x="2396" y="7247"/>
                    <a:pt x="2518" y="7554"/>
                  </a:cubicBezTo>
                  <a:cubicBezTo>
                    <a:pt x="2795" y="8199"/>
                    <a:pt x="3040" y="8782"/>
                    <a:pt x="3286" y="9304"/>
                  </a:cubicBezTo>
                  <a:cubicBezTo>
                    <a:pt x="3501" y="9796"/>
                    <a:pt x="3716" y="10226"/>
                    <a:pt x="3869" y="10502"/>
                  </a:cubicBezTo>
                  <a:lnTo>
                    <a:pt x="4115" y="10962"/>
                  </a:lnTo>
                  <a:cubicBezTo>
                    <a:pt x="4115" y="10962"/>
                    <a:pt x="4054" y="10778"/>
                    <a:pt x="3931" y="10471"/>
                  </a:cubicBezTo>
                  <a:cubicBezTo>
                    <a:pt x="3808" y="10164"/>
                    <a:pt x="3685" y="9734"/>
                    <a:pt x="3470" y="9212"/>
                  </a:cubicBezTo>
                  <a:cubicBezTo>
                    <a:pt x="3255" y="8690"/>
                    <a:pt x="3071" y="8076"/>
                    <a:pt x="2825" y="7431"/>
                  </a:cubicBezTo>
                  <a:cubicBezTo>
                    <a:pt x="2733" y="7124"/>
                    <a:pt x="2580" y="6786"/>
                    <a:pt x="2488" y="6449"/>
                  </a:cubicBezTo>
                  <a:cubicBezTo>
                    <a:pt x="2365" y="6080"/>
                    <a:pt x="2273" y="5742"/>
                    <a:pt x="2150" y="5374"/>
                  </a:cubicBezTo>
                  <a:lnTo>
                    <a:pt x="1812" y="4330"/>
                  </a:lnTo>
                  <a:cubicBezTo>
                    <a:pt x="1689" y="3992"/>
                    <a:pt x="1567" y="3654"/>
                    <a:pt x="1444" y="3317"/>
                  </a:cubicBezTo>
                  <a:cubicBezTo>
                    <a:pt x="1198" y="2672"/>
                    <a:pt x="952" y="2058"/>
                    <a:pt x="768" y="1536"/>
                  </a:cubicBezTo>
                  <a:cubicBezTo>
                    <a:pt x="615" y="1137"/>
                    <a:pt x="430" y="707"/>
                    <a:pt x="215" y="307"/>
                  </a:cubicBezTo>
                  <a:cubicBezTo>
                    <a:pt x="154" y="215"/>
                    <a:pt x="93" y="93"/>
                    <a:pt x="0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45"/>
            <p:cNvSpPr/>
            <p:nvPr/>
          </p:nvSpPr>
          <p:spPr>
            <a:xfrm>
              <a:off x="6638950" y="2758993"/>
              <a:ext cx="463367" cy="407031"/>
            </a:xfrm>
            <a:custGeom>
              <a:rect b="b" l="l" r="r" t="t"/>
              <a:pathLst>
                <a:path extrusionOk="0" h="7770" w="8845">
                  <a:moveTo>
                    <a:pt x="8844" y="1"/>
                  </a:moveTo>
                  <a:lnTo>
                    <a:pt x="8844" y="1"/>
                  </a:lnTo>
                  <a:cubicBezTo>
                    <a:pt x="8783" y="93"/>
                    <a:pt x="8721" y="154"/>
                    <a:pt x="8660" y="216"/>
                  </a:cubicBezTo>
                  <a:cubicBezTo>
                    <a:pt x="8599" y="277"/>
                    <a:pt x="8507" y="338"/>
                    <a:pt x="8445" y="400"/>
                  </a:cubicBezTo>
                  <a:cubicBezTo>
                    <a:pt x="8292" y="492"/>
                    <a:pt x="8138" y="615"/>
                    <a:pt x="7985" y="738"/>
                  </a:cubicBezTo>
                  <a:cubicBezTo>
                    <a:pt x="7616" y="1014"/>
                    <a:pt x="7278" y="1290"/>
                    <a:pt x="6941" y="1567"/>
                  </a:cubicBezTo>
                  <a:cubicBezTo>
                    <a:pt x="6603" y="1874"/>
                    <a:pt x="6265" y="2150"/>
                    <a:pt x="5927" y="2457"/>
                  </a:cubicBezTo>
                  <a:cubicBezTo>
                    <a:pt x="5252" y="3041"/>
                    <a:pt x="4607" y="3624"/>
                    <a:pt x="3962" y="4238"/>
                  </a:cubicBezTo>
                  <a:lnTo>
                    <a:pt x="3501" y="4699"/>
                  </a:lnTo>
                  <a:lnTo>
                    <a:pt x="3010" y="5129"/>
                  </a:lnTo>
                  <a:cubicBezTo>
                    <a:pt x="2642" y="5374"/>
                    <a:pt x="2304" y="5651"/>
                    <a:pt x="1935" y="5927"/>
                  </a:cubicBezTo>
                  <a:cubicBezTo>
                    <a:pt x="1782" y="6080"/>
                    <a:pt x="1598" y="6203"/>
                    <a:pt x="1444" y="6357"/>
                  </a:cubicBezTo>
                  <a:cubicBezTo>
                    <a:pt x="1291" y="6541"/>
                    <a:pt x="1106" y="6664"/>
                    <a:pt x="953" y="6848"/>
                  </a:cubicBezTo>
                  <a:cubicBezTo>
                    <a:pt x="830" y="7002"/>
                    <a:pt x="676" y="7186"/>
                    <a:pt x="523" y="7339"/>
                  </a:cubicBezTo>
                  <a:cubicBezTo>
                    <a:pt x="431" y="7401"/>
                    <a:pt x="339" y="7493"/>
                    <a:pt x="277" y="7554"/>
                  </a:cubicBezTo>
                  <a:lnTo>
                    <a:pt x="1" y="7769"/>
                  </a:lnTo>
                  <a:cubicBezTo>
                    <a:pt x="216" y="7646"/>
                    <a:pt x="400" y="7554"/>
                    <a:pt x="584" y="7401"/>
                  </a:cubicBezTo>
                  <a:cubicBezTo>
                    <a:pt x="769" y="7278"/>
                    <a:pt x="953" y="7124"/>
                    <a:pt x="1106" y="6971"/>
                  </a:cubicBezTo>
                  <a:cubicBezTo>
                    <a:pt x="1260" y="6817"/>
                    <a:pt x="1444" y="6695"/>
                    <a:pt x="1598" y="6541"/>
                  </a:cubicBezTo>
                  <a:cubicBezTo>
                    <a:pt x="1751" y="6418"/>
                    <a:pt x="1966" y="6295"/>
                    <a:pt x="2150" y="6173"/>
                  </a:cubicBezTo>
                  <a:cubicBezTo>
                    <a:pt x="2304" y="6019"/>
                    <a:pt x="2519" y="5896"/>
                    <a:pt x="2703" y="5773"/>
                  </a:cubicBezTo>
                  <a:lnTo>
                    <a:pt x="3225" y="5405"/>
                  </a:lnTo>
                  <a:lnTo>
                    <a:pt x="3778" y="4975"/>
                  </a:lnTo>
                  <a:lnTo>
                    <a:pt x="4269" y="4514"/>
                  </a:lnTo>
                  <a:cubicBezTo>
                    <a:pt x="4883" y="3931"/>
                    <a:pt x="5528" y="3317"/>
                    <a:pt x="6173" y="2703"/>
                  </a:cubicBezTo>
                  <a:cubicBezTo>
                    <a:pt x="6511" y="2396"/>
                    <a:pt x="6818" y="2089"/>
                    <a:pt x="7125" y="1782"/>
                  </a:cubicBezTo>
                  <a:cubicBezTo>
                    <a:pt x="7463" y="1475"/>
                    <a:pt x="7770" y="1167"/>
                    <a:pt x="8077" y="860"/>
                  </a:cubicBezTo>
                  <a:cubicBezTo>
                    <a:pt x="8199" y="707"/>
                    <a:pt x="8353" y="584"/>
                    <a:pt x="8507" y="461"/>
                  </a:cubicBezTo>
                  <a:cubicBezTo>
                    <a:pt x="8568" y="400"/>
                    <a:pt x="8629" y="338"/>
                    <a:pt x="8691" y="246"/>
                  </a:cubicBezTo>
                  <a:cubicBezTo>
                    <a:pt x="8752" y="185"/>
                    <a:pt x="8814" y="93"/>
                    <a:pt x="884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45"/>
            <p:cNvSpPr/>
            <p:nvPr/>
          </p:nvSpPr>
          <p:spPr>
            <a:xfrm>
              <a:off x="6556910" y="2964923"/>
              <a:ext cx="635460" cy="28078"/>
            </a:xfrm>
            <a:custGeom>
              <a:rect b="b" l="l" r="r" t="t"/>
              <a:pathLst>
                <a:path extrusionOk="0" h="536" w="12130">
                  <a:moveTo>
                    <a:pt x="8292" y="0"/>
                  </a:moveTo>
                  <a:cubicBezTo>
                    <a:pt x="7585" y="0"/>
                    <a:pt x="6818" y="31"/>
                    <a:pt x="6050" y="61"/>
                  </a:cubicBezTo>
                  <a:lnTo>
                    <a:pt x="4914" y="123"/>
                  </a:lnTo>
                  <a:cubicBezTo>
                    <a:pt x="4545" y="154"/>
                    <a:pt x="4208" y="184"/>
                    <a:pt x="3839" y="184"/>
                  </a:cubicBezTo>
                  <a:cubicBezTo>
                    <a:pt x="3471" y="215"/>
                    <a:pt x="3133" y="246"/>
                    <a:pt x="2795" y="246"/>
                  </a:cubicBezTo>
                  <a:lnTo>
                    <a:pt x="2580" y="246"/>
                  </a:lnTo>
                  <a:lnTo>
                    <a:pt x="2335" y="215"/>
                  </a:lnTo>
                  <a:lnTo>
                    <a:pt x="1905" y="184"/>
                  </a:lnTo>
                  <a:cubicBezTo>
                    <a:pt x="1352" y="123"/>
                    <a:pt x="861" y="92"/>
                    <a:pt x="523" y="61"/>
                  </a:cubicBezTo>
                  <a:lnTo>
                    <a:pt x="1" y="61"/>
                  </a:lnTo>
                  <a:lnTo>
                    <a:pt x="523" y="154"/>
                  </a:lnTo>
                  <a:lnTo>
                    <a:pt x="1905" y="399"/>
                  </a:lnTo>
                  <a:lnTo>
                    <a:pt x="2304" y="461"/>
                  </a:lnTo>
                  <a:lnTo>
                    <a:pt x="2519" y="522"/>
                  </a:lnTo>
                  <a:lnTo>
                    <a:pt x="2795" y="522"/>
                  </a:lnTo>
                  <a:cubicBezTo>
                    <a:pt x="3000" y="522"/>
                    <a:pt x="3232" y="536"/>
                    <a:pt x="3464" y="536"/>
                  </a:cubicBezTo>
                  <a:cubicBezTo>
                    <a:pt x="3580" y="536"/>
                    <a:pt x="3696" y="532"/>
                    <a:pt x="3808" y="522"/>
                  </a:cubicBezTo>
                  <a:cubicBezTo>
                    <a:pt x="4146" y="522"/>
                    <a:pt x="4515" y="522"/>
                    <a:pt x="4914" y="491"/>
                  </a:cubicBezTo>
                  <a:lnTo>
                    <a:pt x="6050" y="430"/>
                  </a:lnTo>
                  <a:cubicBezTo>
                    <a:pt x="6449" y="430"/>
                    <a:pt x="6848" y="399"/>
                    <a:pt x="7217" y="399"/>
                  </a:cubicBezTo>
                  <a:cubicBezTo>
                    <a:pt x="7585" y="369"/>
                    <a:pt x="7954" y="338"/>
                    <a:pt x="8322" y="338"/>
                  </a:cubicBezTo>
                  <a:cubicBezTo>
                    <a:pt x="8660" y="338"/>
                    <a:pt x="8998" y="338"/>
                    <a:pt x="9336" y="307"/>
                  </a:cubicBezTo>
                  <a:lnTo>
                    <a:pt x="11024" y="307"/>
                  </a:lnTo>
                  <a:lnTo>
                    <a:pt x="11608" y="276"/>
                  </a:lnTo>
                  <a:lnTo>
                    <a:pt x="12130" y="276"/>
                  </a:lnTo>
                  <a:lnTo>
                    <a:pt x="12007" y="246"/>
                  </a:lnTo>
                  <a:cubicBezTo>
                    <a:pt x="11884" y="215"/>
                    <a:pt x="11761" y="215"/>
                    <a:pt x="11608" y="215"/>
                  </a:cubicBezTo>
                  <a:lnTo>
                    <a:pt x="11024" y="184"/>
                  </a:lnTo>
                  <a:lnTo>
                    <a:pt x="10257" y="123"/>
                  </a:lnTo>
                  <a:cubicBezTo>
                    <a:pt x="9950" y="92"/>
                    <a:pt x="9643" y="61"/>
                    <a:pt x="9336" y="31"/>
                  </a:cubicBezTo>
                  <a:cubicBezTo>
                    <a:pt x="8998" y="31"/>
                    <a:pt x="8660" y="0"/>
                    <a:pt x="8292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45"/>
            <p:cNvSpPr/>
            <p:nvPr/>
          </p:nvSpPr>
          <p:spPr>
            <a:xfrm>
              <a:off x="6804654" y="2934329"/>
              <a:ext cx="114257" cy="107808"/>
            </a:xfrm>
            <a:custGeom>
              <a:rect b="b" l="l" r="r" t="t"/>
              <a:pathLst>
                <a:path extrusionOk="0" h="2058" w="2181">
                  <a:moveTo>
                    <a:pt x="1475" y="1"/>
                  </a:moveTo>
                  <a:cubicBezTo>
                    <a:pt x="1409" y="116"/>
                    <a:pt x="1281" y="178"/>
                    <a:pt x="1154" y="178"/>
                  </a:cubicBezTo>
                  <a:cubicBezTo>
                    <a:pt x="1043" y="178"/>
                    <a:pt x="932" y="131"/>
                    <a:pt x="860" y="31"/>
                  </a:cubicBezTo>
                  <a:cubicBezTo>
                    <a:pt x="738" y="216"/>
                    <a:pt x="492" y="216"/>
                    <a:pt x="277" y="246"/>
                  </a:cubicBezTo>
                  <a:cubicBezTo>
                    <a:pt x="335" y="479"/>
                    <a:pt x="256" y="739"/>
                    <a:pt x="39" y="896"/>
                  </a:cubicBezTo>
                  <a:lnTo>
                    <a:pt x="39" y="896"/>
                  </a:lnTo>
                  <a:cubicBezTo>
                    <a:pt x="36" y="895"/>
                    <a:pt x="34" y="893"/>
                    <a:pt x="31" y="891"/>
                  </a:cubicBezTo>
                  <a:lnTo>
                    <a:pt x="1" y="922"/>
                  </a:lnTo>
                  <a:cubicBezTo>
                    <a:pt x="14" y="914"/>
                    <a:pt x="26" y="905"/>
                    <a:pt x="39" y="896"/>
                  </a:cubicBezTo>
                  <a:lnTo>
                    <a:pt x="39" y="896"/>
                  </a:lnTo>
                  <a:cubicBezTo>
                    <a:pt x="341" y="1109"/>
                    <a:pt x="520" y="1323"/>
                    <a:pt x="216" y="1628"/>
                  </a:cubicBezTo>
                  <a:cubicBezTo>
                    <a:pt x="292" y="1582"/>
                    <a:pt x="367" y="1561"/>
                    <a:pt x="435" y="1561"/>
                  </a:cubicBezTo>
                  <a:cubicBezTo>
                    <a:pt x="638" y="1561"/>
                    <a:pt x="776" y="1751"/>
                    <a:pt x="707" y="2027"/>
                  </a:cubicBezTo>
                  <a:cubicBezTo>
                    <a:pt x="838" y="1739"/>
                    <a:pt x="946" y="1630"/>
                    <a:pt x="1054" y="1630"/>
                  </a:cubicBezTo>
                  <a:cubicBezTo>
                    <a:pt x="1199" y="1630"/>
                    <a:pt x="1342" y="1829"/>
                    <a:pt x="1536" y="2058"/>
                  </a:cubicBezTo>
                  <a:cubicBezTo>
                    <a:pt x="1438" y="1666"/>
                    <a:pt x="1565" y="1561"/>
                    <a:pt x="1774" y="1561"/>
                  </a:cubicBezTo>
                  <a:cubicBezTo>
                    <a:pt x="1892" y="1561"/>
                    <a:pt x="2037" y="1595"/>
                    <a:pt x="2181" y="1628"/>
                  </a:cubicBezTo>
                  <a:cubicBezTo>
                    <a:pt x="2027" y="1444"/>
                    <a:pt x="1444" y="799"/>
                    <a:pt x="2150" y="799"/>
                  </a:cubicBezTo>
                  <a:cubicBezTo>
                    <a:pt x="1904" y="676"/>
                    <a:pt x="1812" y="400"/>
                    <a:pt x="1874" y="154"/>
                  </a:cubicBezTo>
                  <a:cubicBezTo>
                    <a:pt x="1720" y="154"/>
                    <a:pt x="1597" y="93"/>
                    <a:pt x="1475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45"/>
            <p:cNvSpPr/>
            <p:nvPr/>
          </p:nvSpPr>
          <p:spPr>
            <a:xfrm>
              <a:off x="6956371" y="3026057"/>
              <a:ext cx="18860" cy="13515"/>
            </a:xfrm>
            <a:custGeom>
              <a:rect b="b" l="l" r="r" t="t"/>
              <a:pathLst>
                <a:path extrusionOk="0" h="258" w="360">
                  <a:moveTo>
                    <a:pt x="185" y="1"/>
                  </a:moveTo>
                  <a:cubicBezTo>
                    <a:pt x="94" y="1"/>
                    <a:pt x="1" y="48"/>
                    <a:pt x="22" y="153"/>
                  </a:cubicBezTo>
                  <a:cubicBezTo>
                    <a:pt x="38" y="218"/>
                    <a:pt x="123" y="257"/>
                    <a:pt x="203" y="257"/>
                  </a:cubicBezTo>
                  <a:cubicBezTo>
                    <a:pt x="276" y="257"/>
                    <a:pt x="345" y="226"/>
                    <a:pt x="360" y="153"/>
                  </a:cubicBezTo>
                  <a:cubicBezTo>
                    <a:pt x="360" y="123"/>
                    <a:pt x="360" y="61"/>
                    <a:pt x="298" y="31"/>
                  </a:cubicBezTo>
                  <a:cubicBezTo>
                    <a:pt x="269" y="11"/>
                    <a:pt x="227" y="1"/>
                    <a:pt x="185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45"/>
            <p:cNvSpPr/>
            <p:nvPr/>
          </p:nvSpPr>
          <p:spPr>
            <a:xfrm>
              <a:off x="6994457" y="2934748"/>
              <a:ext cx="17759" cy="13672"/>
            </a:xfrm>
            <a:custGeom>
              <a:rect b="b" l="l" r="r" t="t"/>
              <a:pathLst>
                <a:path extrusionOk="0" h="261" w="339">
                  <a:moveTo>
                    <a:pt x="174" y="0"/>
                  </a:moveTo>
                  <a:cubicBezTo>
                    <a:pt x="155" y="0"/>
                    <a:pt x="139" y="8"/>
                    <a:pt x="124" y="23"/>
                  </a:cubicBezTo>
                  <a:cubicBezTo>
                    <a:pt x="62" y="54"/>
                    <a:pt x="1" y="115"/>
                    <a:pt x="1" y="177"/>
                  </a:cubicBezTo>
                  <a:cubicBezTo>
                    <a:pt x="13" y="239"/>
                    <a:pt x="51" y="261"/>
                    <a:pt x="95" y="261"/>
                  </a:cubicBezTo>
                  <a:cubicBezTo>
                    <a:pt x="161" y="261"/>
                    <a:pt x="241" y="213"/>
                    <a:pt x="277" y="177"/>
                  </a:cubicBezTo>
                  <a:cubicBezTo>
                    <a:pt x="339" y="115"/>
                    <a:pt x="308" y="23"/>
                    <a:pt x="247" y="23"/>
                  </a:cubicBezTo>
                  <a:cubicBezTo>
                    <a:pt x="216" y="8"/>
                    <a:pt x="193" y="0"/>
                    <a:pt x="174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45"/>
            <p:cNvSpPr/>
            <p:nvPr/>
          </p:nvSpPr>
          <p:spPr>
            <a:xfrm>
              <a:off x="6937196" y="2988706"/>
              <a:ext cx="24622" cy="14196"/>
            </a:xfrm>
            <a:custGeom>
              <a:rect b="b" l="l" r="r" t="t"/>
              <a:pathLst>
                <a:path extrusionOk="0" h="271" w="470">
                  <a:moveTo>
                    <a:pt x="275" y="1"/>
                  </a:moveTo>
                  <a:cubicBezTo>
                    <a:pt x="153" y="1"/>
                    <a:pt x="0" y="88"/>
                    <a:pt x="81" y="222"/>
                  </a:cubicBezTo>
                  <a:cubicBezTo>
                    <a:pt x="101" y="256"/>
                    <a:pt x="135" y="271"/>
                    <a:pt x="172" y="271"/>
                  </a:cubicBezTo>
                  <a:cubicBezTo>
                    <a:pt x="299" y="271"/>
                    <a:pt x="469" y="102"/>
                    <a:pt x="326" y="7"/>
                  </a:cubicBezTo>
                  <a:cubicBezTo>
                    <a:pt x="310" y="3"/>
                    <a:pt x="293" y="1"/>
                    <a:pt x="275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45"/>
            <p:cNvSpPr/>
            <p:nvPr/>
          </p:nvSpPr>
          <p:spPr>
            <a:xfrm>
              <a:off x="6930491" y="3030719"/>
              <a:ext cx="16712" cy="15296"/>
            </a:xfrm>
            <a:custGeom>
              <a:rect b="b" l="l" r="r" t="t"/>
              <a:pathLst>
                <a:path extrusionOk="0" h="292" w="319">
                  <a:moveTo>
                    <a:pt x="157" y="0"/>
                  </a:moveTo>
                  <a:cubicBezTo>
                    <a:pt x="49" y="0"/>
                    <a:pt x="1" y="222"/>
                    <a:pt x="117" y="279"/>
                  </a:cubicBezTo>
                  <a:cubicBezTo>
                    <a:pt x="133" y="288"/>
                    <a:pt x="150" y="292"/>
                    <a:pt x="165" y="292"/>
                  </a:cubicBezTo>
                  <a:cubicBezTo>
                    <a:pt x="261" y="292"/>
                    <a:pt x="319" y="140"/>
                    <a:pt x="239" y="34"/>
                  </a:cubicBezTo>
                  <a:lnTo>
                    <a:pt x="178" y="3"/>
                  </a:lnTo>
                  <a:cubicBezTo>
                    <a:pt x="171" y="1"/>
                    <a:pt x="164" y="0"/>
                    <a:pt x="15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45"/>
            <p:cNvSpPr/>
            <p:nvPr/>
          </p:nvSpPr>
          <p:spPr>
            <a:xfrm>
              <a:off x="6943797" y="3091906"/>
              <a:ext cx="23365" cy="14615"/>
            </a:xfrm>
            <a:custGeom>
              <a:rect b="b" l="l" r="r" t="t"/>
              <a:pathLst>
                <a:path extrusionOk="0" h="279" w="446">
                  <a:moveTo>
                    <a:pt x="224" y="1"/>
                  </a:moveTo>
                  <a:cubicBezTo>
                    <a:pt x="113" y="1"/>
                    <a:pt x="0" y="100"/>
                    <a:pt x="47" y="217"/>
                  </a:cubicBezTo>
                  <a:cubicBezTo>
                    <a:pt x="78" y="247"/>
                    <a:pt x="139" y="278"/>
                    <a:pt x="200" y="278"/>
                  </a:cubicBezTo>
                  <a:cubicBezTo>
                    <a:pt x="323" y="247"/>
                    <a:pt x="446" y="125"/>
                    <a:pt x="323" y="33"/>
                  </a:cubicBezTo>
                  <a:cubicBezTo>
                    <a:pt x="294" y="11"/>
                    <a:pt x="259" y="1"/>
                    <a:pt x="22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45"/>
            <p:cNvSpPr/>
            <p:nvPr/>
          </p:nvSpPr>
          <p:spPr>
            <a:xfrm>
              <a:off x="6938192" y="3005888"/>
              <a:ext cx="12887" cy="15977"/>
            </a:xfrm>
            <a:custGeom>
              <a:rect b="b" l="l" r="r" t="t"/>
              <a:pathLst>
                <a:path extrusionOk="0" h="305" w="246">
                  <a:moveTo>
                    <a:pt x="157" y="0"/>
                  </a:moveTo>
                  <a:cubicBezTo>
                    <a:pt x="103" y="0"/>
                    <a:pt x="0" y="100"/>
                    <a:pt x="0" y="201"/>
                  </a:cubicBezTo>
                  <a:cubicBezTo>
                    <a:pt x="0" y="270"/>
                    <a:pt x="35" y="304"/>
                    <a:pt x="78" y="304"/>
                  </a:cubicBezTo>
                  <a:cubicBezTo>
                    <a:pt x="92" y="304"/>
                    <a:pt x="108" y="300"/>
                    <a:pt x="123" y="293"/>
                  </a:cubicBezTo>
                  <a:cubicBezTo>
                    <a:pt x="154" y="293"/>
                    <a:pt x="185" y="262"/>
                    <a:pt x="185" y="201"/>
                  </a:cubicBezTo>
                  <a:cubicBezTo>
                    <a:pt x="215" y="139"/>
                    <a:pt x="246" y="47"/>
                    <a:pt x="185" y="16"/>
                  </a:cubicBezTo>
                  <a:cubicBezTo>
                    <a:pt x="179" y="5"/>
                    <a:pt x="169" y="0"/>
                    <a:pt x="15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45"/>
            <p:cNvSpPr/>
            <p:nvPr/>
          </p:nvSpPr>
          <p:spPr>
            <a:xfrm>
              <a:off x="6907178" y="2985458"/>
              <a:ext cx="22998" cy="16554"/>
            </a:xfrm>
            <a:custGeom>
              <a:rect b="b" l="l" r="r" t="t"/>
              <a:pathLst>
                <a:path extrusionOk="0" h="316" w="439">
                  <a:moveTo>
                    <a:pt x="222" y="1"/>
                  </a:moveTo>
                  <a:cubicBezTo>
                    <a:pt x="91" y="1"/>
                    <a:pt x="1" y="316"/>
                    <a:pt x="171" y="316"/>
                  </a:cubicBezTo>
                  <a:cubicBezTo>
                    <a:pt x="178" y="316"/>
                    <a:pt x="185" y="315"/>
                    <a:pt x="193" y="314"/>
                  </a:cubicBezTo>
                  <a:cubicBezTo>
                    <a:pt x="316" y="284"/>
                    <a:pt x="439" y="69"/>
                    <a:pt x="255" y="7"/>
                  </a:cubicBezTo>
                  <a:cubicBezTo>
                    <a:pt x="244" y="3"/>
                    <a:pt x="233" y="1"/>
                    <a:pt x="222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45"/>
            <p:cNvSpPr/>
            <p:nvPr/>
          </p:nvSpPr>
          <p:spPr>
            <a:xfrm>
              <a:off x="7060414" y="3070900"/>
              <a:ext cx="22212" cy="13096"/>
            </a:xfrm>
            <a:custGeom>
              <a:rect b="b" l="l" r="r" t="t"/>
              <a:pathLst>
                <a:path extrusionOk="0" h="250" w="424">
                  <a:moveTo>
                    <a:pt x="207" y="1"/>
                  </a:moveTo>
                  <a:cubicBezTo>
                    <a:pt x="200" y="1"/>
                    <a:pt x="192" y="2"/>
                    <a:pt x="185" y="4"/>
                  </a:cubicBezTo>
                  <a:cubicBezTo>
                    <a:pt x="1" y="34"/>
                    <a:pt x="93" y="249"/>
                    <a:pt x="247" y="249"/>
                  </a:cubicBezTo>
                  <a:lnTo>
                    <a:pt x="308" y="249"/>
                  </a:lnTo>
                  <a:cubicBezTo>
                    <a:pt x="424" y="220"/>
                    <a:pt x="322" y="1"/>
                    <a:pt x="207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45"/>
            <p:cNvSpPr/>
            <p:nvPr/>
          </p:nvSpPr>
          <p:spPr>
            <a:xfrm>
              <a:off x="6940340" y="2958479"/>
              <a:ext cx="18807" cy="13096"/>
            </a:xfrm>
            <a:custGeom>
              <a:rect b="b" l="l" r="r" t="t"/>
              <a:pathLst>
                <a:path extrusionOk="0" h="250" w="359">
                  <a:moveTo>
                    <a:pt x="164" y="0"/>
                  </a:moveTo>
                  <a:cubicBezTo>
                    <a:pt x="75" y="0"/>
                    <a:pt x="0" y="41"/>
                    <a:pt x="21" y="123"/>
                  </a:cubicBezTo>
                  <a:cubicBezTo>
                    <a:pt x="37" y="203"/>
                    <a:pt x="120" y="250"/>
                    <a:pt x="200" y="250"/>
                  </a:cubicBezTo>
                  <a:cubicBezTo>
                    <a:pt x="273" y="250"/>
                    <a:pt x="344" y="211"/>
                    <a:pt x="358" y="123"/>
                  </a:cubicBezTo>
                  <a:cubicBezTo>
                    <a:pt x="358" y="92"/>
                    <a:pt x="328" y="31"/>
                    <a:pt x="297" y="31"/>
                  </a:cubicBezTo>
                  <a:cubicBezTo>
                    <a:pt x="256" y="10"/>
                    <a:pt x="208" y="0"/>
                    <a:pt x="164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45"/>
            <p:cNvSpPr/>
            <p:nvPr/>
          </p:nvSpPr>
          <p:spPr>
            <a:xfrm>
              <a:off x="6822361" y="3016366"/>
              <a:ext cx="17759" cy="15034"/>
            </a:xfrm>
            <a:custGeom>
              <a:rect b="b" l="l" r="r" t="t"/>
              <a:pathLst>
                <a:path extrusionOk="0" h="287" w="339">
                  <a:moveTo>
                    <a:pt x="246" y="1"/>
                  </a:moveTo>
                  <a:cubicBezTo>
                    <a:pt x="215" y="1"/>
                    <a:pt x="185" y="1"/>
                    <a:pt x="154" y="31"/>
                  </a:cubicBezTo>
                  <a:cubicBezTo>
                    <a:pt x="93" y="62"/>
                    <a:pt x="0" y="123"/>
                    <a:pt x="31" y="216"/>
                  </a:cubicBezTo>
                  <a:cubicBezTo>
                    <a:pt x="44" y="267"/>
                    <a:pt x="85" y="286"/>
                    <a:pt x="131" y="286"/>
                  </a:cubicBezTo>
                  <a:cubicBezTo>
                    <a:pt x="196" y="286"/>
                    <a:pt x="272" y="251"/>
                    <a:pt x="308" y="216"/>
                  </a:cubicBezTo>
                  <a:cubicBezTo>
                    <a:pt x="338" y="123"/>
                    <a:pt x="308" y="31"/>
                    <a:pt x="24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45"/>
            <p:cNvSpPr/>
            <p:nvPr/>
          </p:nvSpPr>
          <p:spPr>
            <a:xfrm>
              <a:off x="6807326" y="3070061"/>
              <a:ext cx="24151" cy="13306"/>
            </a:xfrm>
            <a:custGeom>
              <a:rect b="b" l="l" r="r" t="t"/>
              <a:pathLst>
                <a:path extrusionOk="0" h="254" w="461">
                  <a:moveTo>
                    <a:pt x="231" y="0"/>
                  </a:moveTo>
                  <a:cubicBezTo>
                    <a:pt x="117" y="0"/>
                    <a:pt x="0" y="83"/>
                    <a:pt x="73" y="204"/>
                  </a:cubicBezTo>
                  <a:cubicBezTo>
                    <a:pt x="94" y="239"/>
                    <a:pt x="127" y="253"/>
                    <a:pt x="165" y="253"/>
                  </a:cubicBezTo>
                  <a:cubicBezTo>
                    <a:pt x="292" y="253"/>
                    <a:pt x="460" y="91"/>
                    <a:pt x="318" y="20"/>
                  </a:cubicBezTo>
                  <a:cubicBezTo>
                    <a:pt x="292" y="7"/>
                    <a:pt x="261" y="0"/>
                    <a:pt x="231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45"/>
            <p:cNvSpPr/>
            <p:nvPr/>
          </p:nvSpPr>
          <p:spPr>
            <a:xfrm>
              <a:off x="7001372" y="2882414"/>
              <a:ext cx="14930" cy="16030"/>
            </a:xfrm>
            <a:custGeom>
              <a:rect b="b" l="l" r="r" t="t"/>
              <a:pathLst>
                <a:path extrusionOk="0" h="306" w="285">
                  <a:moveTo>
                    <a:pt x="141" y="0"/>
                  </a:moveTo>
                  <a:cubicBezTo>
                    <a:pt x="43" y="0"/>
                    <a:pt x="1" y="230"/>
                    <a:pt x="84" y="285"/>
                  </a:cubicBezTo>
                  <a:cubicBezTo>
                    <a:pt x="112" y="300"/>
                    <a:pt x="137" y="306"/>
                    <a:pt x="158" y="306"/>
                  </a:cubicBezTo>
                  <a:cubicBezTo>
                    <a:pt x="275" y="306"/>
                    <a:pt x="285" y="118"/>
                    <a:pt x="207" y="40"/>
                  </a:cubicBezTo>
                  <a:lnTo>
                    <a:pt x="176" y="9"/>
                  </a:lnTo>
                  <a:cubicBezTo>
                    <a:pt x="164" y="3"/>
                    <a:pt x="152" y="0"/>
                    <a:pt x="141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45"/>
            <p:cNvSpPr/>
            <p:nvPr/>
          </p:nvSpPr>
          <p:spPr>
            <a:xfrm>
              <a:off x="7083726" y="2945016"/>
              <a:ext cx="23417" cy="16292"/>
            </a:xfrm>
            <a:custGeom>
              <a:rect b="b" l="l" r="r" t="t"/>
              <a:pathLst>
                <a:path extrusionOk="0" h="311" w="447">
                  <a:moveTo>
                    <a:pt x="246" y="1"/>
                  </a:moveTo>
                  <a:cubicBezTo>
                    <a:pt x="130" y="1"/>
                    <a:pt x="1" y="180"/>
                    <a:pt x="109" y="288"/>
                  </a:cubicBezTo>
                  <a:cubicBezTo>
                    <a:pt x="124" y="303"/>
                    <a:pt x="147" y="311"/>
                    <a:pt x="170" y="311"/>
                  </a:cubicBezTo>
                  <a:cubicBezTo>
                    <a:pt x="193" y="311"/>
                    <a:pt x="216" y="303"/>
                    <a:pt x="231" y="288"/>
                  </a:cubicBezTo>
                  <a:cubicBezTo>
                    <a:pt x="354" y="227"/>
                    <a:pt x="446" y="73"/>
                    <a:pt x="293" y="12"/>
                  </a:cubicBezTo>
                  <a:cubicBezTo>
                    <a:pt x="278" y="4"/>
                    <a:pt x="262" y="1"/>
                    <a:pt x="24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45"/>
            <p:cNvSpPr/>
            <p:nvPr/>
          </p:nvSpPr>
          <p:spPr>
            <a:xfrm>
              <a:off x="6980260" y="3117523"/>
              <a:ext cx="14249" cy="17287"/>
            </a:xfrm>
            <a:custGeom>
              <a:rect b="b" l="l" r="r" t="t"/>
              <a:pathLst>
                <a:path extrusionOk="0" h="330" w="272">
                  <a:moveTo>
                    <a:pt x="123" y="1"/>
                  </a:moveTo>
                  <a:cubicBezTo>
                    <a:pt x="22" y="1"/>
                    <a:pt x="0" y="165"/>
                    <a:pt x="57" y="250"/>
                  </a:cubicBezTo>
                  <a:cubicBezTo>
                    <a:pt x="96" y="308"/>
                    <a:pt x="135" y="330"/>
                    <a:pt x="174" y="330"/>
                  </a:cubicBezTo>
                  <a:cubicBezTo>
                    <a:pt x="196" y="330"/>
                    <a:pt x="219" y="322"/>
                    <a:pt x="241" y="311"/>
                  </a:cubicBezTo>
                  <a:cubicBezTo>
                    <a:pt x="241" y="280"/>
                    <a:pt x="272" y="219"/>
                    <a:pt x="272" y="188"/>
                  </a:cubicBezTo>
                  <a:cubicBezTo>
                    <a:pt x="272" y="127"/>
                    <a:pt x="241" y="35"/>
                    <a:pt x="149" y="4"/>
                  </a:cubicBezTo>
                  <a:cubicBezTo>
                    <a:pt x="140" y="2"/>
                    <a:pt x="131" y="1"/>
                    <a:pt x="12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45"/>
            <p:cNvSpPr/>
            <p:nvPr/>
          </p:nvSpPr>
          <p:spPr>
            <a:xfrm>
              <a:off x="6847351" y="2916256"/>
              <a:ext cx="26560" cy="16501"/>
            </a:xfrm>
            <a:custGeom>
              <a:rect b="b" l="l" r="r" t="t"/>
              <a:pathLst>
                <a:path extrusionOk="0" h="315" w="507">
                  <a:moveTo>
                    <a:pt x="286" y="1"/>
                  </a:moveTo>
                  <a:cubicBezTo>
                    <a:pt x="142" y="1"/>
                    <a:pt x="1" y="315"/>
                    <a:pt x="199" y="315"/>
                  </a:cubicBezTo>
                  <a:lnTo>
                    <a:pt x="230" y="315"/>
                  </a:lnTo>
                  <a:cubicBezTo>
                    <a:pt x="353" y="315"/>
                    <a:pt x="506" y="100"/>
                    <a:pt x="322" y="8"/>
                  </a:cubicBezTo>
                  <a:cubicBezTo>
                    <a:pt x="310" y="3"/>
                    <a:pt x="298" y="1"/>
                    <a:pt x="28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45"/>
            <p:cNvSpPr/>
            <p:nvPr/>
          </p:nvSpPr>
          <p:spPr>
            <a:xfrm>
              <a:off x="7052398" y="2988915"/>
              <a:ext cx="20641" cy="14615"/>
            </a:xfrm>
            <a:custGeom>
              <a:rect b="b" l="l" r="r" t="t"/>
              <a:pathLst>
                <a:path extrusionOk="0" h="279" w="394">
                  <a:moveTo>
                    <a:pt x="204" y="0"/>
                  </a:moveTo>
                  <a:cubicBezTo>
                    <a:pt x="197" y="0"/>
                    <a:pt x="191" y="1"/>
                    <a:pt x="185" y="3"/>
                  </a:cubicBezTo>
                  <a:cubicBezTo>
                    <a:pt x="0" y="3"/>
                    <a:pt x="93" y="218"/>
                    <a:pt x="215" y="248"/>
                  </a:cubicBezTo>
                  <a:lnTo>
                    <a:pt x="277" y="279"/>
                  </a:lnTo>
                  <a:cubicBezTo>
                    <a:pt x="393" y="250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45"/>
            <p:cNvSpPr/>
            <p:nvPr/>
          </p:nvSpPr>
          <p:spPr>
            <a:xfrm>
              <a:off x="6838445" y="3041459"/>
              <a:ext cx="19331" cy="18387"/>
            </a:xfrm>
            <a:custGeom>
              <a:rect b="b" l="l" r="r" t="t"/>
              <a:pathLst>
                <a:path extrusionOk="0" h="351" w="369">
                  <a:moveTo>
                    <a:pt x="207" y="0"/>
                  </a:moveTo>
                  <a:cubicBezTo>
                    <a:pt x="190" y="0"/>
                    <a:pt x="172" y="4"/>
                    <a:pt x="154" y="13"/>
                  </a:cubicBezTo>
                  <a:cubicBezTo>
                    <a:pt x="1" y="74"/>
                    <a:pt x="93" y="320"/>
                    <a:pt x="246" y="351"/>
                  </a:cubicBezTo>
                  <a:cubicBezTo>
                    <a:pt x="369" y="351"/>
                    <a:pt x="369" y="136"/>
                    <a:pt x="308" y="44"/>
                  </a:cubicBezTo>
                  <a:cubicBezTo>
                    <a:pt x="286" y="22"/>
                    <a:pt x="249" y="0"/>
                    <a:pt x="20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45"/>
            <p:cNvSpPr/>
            <p:nvPr/>
          </p:nvSpPr>
          <p:spPr>
            <a:xfrm>
              <a:off x="6804916" y="3036691"/>
              <a:ext cx="14302" cy="15873"/>
            </a:xfrm>
            <a:custGeom>
              <a:rect b="b" l="l" r="r" t="t"/>
              <a:pathLst>
                <a:path extrusionOk="0" h="303" w="273">
                  <a:moveTo>
                    <a:pt x="104" y="0"/>
                  </a:moveTo>
                  <a:cubicBezTo>
                    <a:pt x="61" y="0"/>
                    <a:pt x="26" y="35"/>
                    <a:pt x="26" y="104"/>
                  </a:cubicBezTo>
                  <a:cubicBezTo>
                    <a:pt x="1" y="181"/>
                    <a:pt x="127" y="302"/>
                    <a:pt x="186" y="302"/>
                  </a:cubicBezTo>
                  <a:cubicBezTo>
                    <a:pt x="197" y="302"/>
                    <a:pt x="206" y="298"/>
                    <a:pt x="211" y="288"/>
                  </a:cubicBezTo>
                  <a:cubicBezTo>
                    <a:pt x="272" y="227"/>
                    <a:pt x="241" y="135"/>
                    <a:pt x="211" y="73"/>
                  </a:cubicBezTo>
                  <a:cubicBezTo>
                    <a:pt x="211" y="43"/>
                    <a:pt x="180" y="12"/>
                    <a:pt x="149" y="12"/>
                  </a:cubicBezTo>
                  <a:cubicBezTo>
                    <a:pt x="134" y="4"/>
                    <a:pt x="119" y="0"/>
                    <a:pt x="104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45"/>
            <p:cNvSpPr/>
            <p:nvPr/>
          </p:nvSpPr>
          <p:spPr>
            <a:xfrm>
              <a:off x="6869039" y="3160794"/>
              <a:ext cx="18860" cy="18073"/>
            </a:xfrm>
            <a:custGeom>
              <a:rect b="b" l="l" r="r" t="t"/>
              <a:pathLst>
                <a:path extrusionOk="0" h="345" w="360">
                  <a:moveTo>
                    <a:pt x="228" y="1"/>
                  </a:moveTo>
                  <a:cubicBezTo>
                    <a:pt x="102" y="1"/>
                    <a:pt x="0" y="268"/>
                    <a:pt x="153" y="345"/>
                  </a:cubicBezTo>
                  <a:lnTo>
                    <a:pt x="153" y="314"/>
                  </a:lnTo>
                  <a:cubicBezTo>
                    <a:pt x="177" y="328"/>
                    <a:pt x="198" y="334"/>
                    <a:pt x="217" y="334"/>
                  </a:cubicBezTo>
                  <a:cubicBezTo>
                    <a:pt x="323" y="334"/>
                    <a:pt x="359" y="142"/>
                    <a:pt x="307" y="38"/>
                  </a:cubicBezTo>
                  <a:cubicBezTo>
                    <a:pt x="281" y="12"/>
                    <a:pt x="254" y="1"/>
                    <a:pt x="228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45"/>
            <p:cNvSpPr/>
            <p:nvPr/>
          </p:nvSpPr>
          <p:spPr>
            <a:xfrm>
              <a:off x="6871240" y="3079858"/>
              <a:ext cx="19383" cy="11629"/>
            </a:xfrm>
            <a:custGeom>
              <a:rect b="b" l="l" r="r" t="t"/>
              <a:pathLst>
                <a:path extrusionOk="0" h="222" w="370">
                  <a:moveTo>
                    <a:pt x="222" y="0"/>
                  </a:moveTo>
                  <a:cubicBezTo>
                    <a:pt x="113" y="0"/>
                    <a:pt x="0" y="96"/>
                    <a:pt x="50" y="170"/>
                  </a:cubicBezTo>
                  <a:cubicBezTo>
                    <a:pt x="77" y="206"/>
                    <a:pt x="117" y="221"/>
                    <a:pt x="159" y="221"/>
                  </a:cubicBezTo>
                  <a:cubicBezTo>
                    <a:pt x="260" y="221"/>
                    <a:pt x="370" y="134"/>
                    <a:pt x="326" y="48"/>
                  </a:cubicBezTo>
                  <a:lnTo>
                    <a:pt x="296" y="17"/>
                  </a:lnTo>
                  <a:cubicBezTo>
                    <a:pt x="273" y="5"/>
                    <a:pt x="248" y="0"/>
                    <a:pt x="222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45"/>
            <p:cNvSpPr/>
            <p:nvPr/>
          </p:nvSpPr>
          <p:spPr>
            <a:xfrm>
              <a:off x="7025052" y="3050469"/>
              <a:ext cx="15769" cy="17549"/>
            </a:xfrm>
            <a:custGeom>
              <a:rect b="b" l="l" r="r" t="t"/>
              <a:pathLst>
                <a:path extrusionOk="0" h="335" w="301">
                  <a:moveTo>
                    <a:pt x="122" y="0"/>
                  </a:moveTo>
                  <a:cubicBezTo>
                    <a:pt x="41" y="0"/>
                    <a:pt x="0" y="140"/>
                    <a:pt x="0" y="240"/>
                  </a:cubicBezTo>
                  <a:cubicBezTo>
                    <a:pt x="0" y="271"/>
                    <a:pt x="31" y="332"/>
                    <a:pt x="93" y="332"/>
                  </a:cubicBezTo>
                  <a:cubicBezTo>
                    <a:pt x="101" y="334"/>
                    <a:pt x="110" y="335"/>
                    <a:pt x="118" y="335"/>
                  </a:cubicBezTo>
                  <a:cubicBezTo>
                    <a:pt x="253" y="335"/>
                    <a:pt x="300" y="112"/>
                    <a:pt x="185" y="25"/>
                  </a:cubicBezTo>
                  <a:cubicBezTo>
                    <a:pt x="162" y="8"/>
                    <a:pt x="141" y="0"/>
                    <a:pt x="122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45"/>
            <p:cNvSpPr/>
            <p:nvPr/>
          </p:nvSpPr>
          <p:spPr>
            <a:xfrm>
              <a:off x="6888318" y="3084153"/>
              <a:ext cx="17759" cy="14301"/>
            </a:xfrm>
            <a:custGeom>
              <a:rect b="b" l="l" r="r" t="t"/>
              <a:pathLst>
                <a:path extrusionOk="0" h="273" w="339">
                  <a:moveTo>
                    <a:pt x="213" y="1"/>
                  </a:moveTo>
                  <a:cubicBezTo>
                    <a:pt x="161" y="1"/>
                    <a:pt x="104" y="37"/>
                    <a:pt x="62" y="58"/>
                  </a:cubicBezTo>
                  <a:cubicBezTo>
                    <a:pt x="31" y="88"/>
                    <a:pt x="0" y="119"/>
                    <a:pt x="0" y="150"/>
                  </a:cubicBezTo>
                  <a:cubicBezTo>
                    <a:pt x="0" y="242"/>
                    <a:pt x="31" y="273"/>
                    <a:pt x="154" y="273"/>
                  </a:cubicBezTo>
                  <a:cubicBezTo>
                    <a:pt x="277" y="242"/>
                    <a:pt x="338" y="58"/>
                    <a:pt x="277" y="27"/>
                  </a:cubicBezTo>
                  <a:cubicBezTo>
                    <a:pt x="258" y="8"/>
                    <a:pt x="236" y="1"/>
                    <a:pt x="21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45"/>
            <p:cNvSpPr/>
            <p:nvPr/>
          </p:nvSpPr>
          <p:spPr>
            <a:xfrm>
              <a:off x="6888318" y="3053507"/>
              <a:ext cx="18021" cy="17182"/>
            </a:xfrm>
            <a:custGeom>
              <a:rect b="b" l="l" r="r" t="t"/>
              <a:pathLst>
                <a:path extrusionOk="0" h="328" w="344">
                  <a:moveTo>
                    <a:pt x="187" y="1"/>
                  </a:moveTo>
                  <a:cubicBezTo>
                    <a:pt x="98" y="1"/>
                    <a:pt x="0" y="123"/>
                    <a:pt x="0" y="213"/>
                  </a:cubicBezTo>
                  <a:lnTo>
                    <a:pt x="0" y="244"/>
                  </a:lnTo>
                  <a:cubicBezTo>
                    <a:pt x="9" y="304"/>
                    <a:pt x="42" y="328"/>
                    <a:pt x="82" y="328"/>
                  </a:cubicBezTo>
                  <a:cubicBezTo>
                    <a:pt x="187" y="328"/>
                    <a:pt x="343" y="170"/>
                    <a:pt x="277" y="59"/>
                  </a:cubicBezTo>
                  <a:cubicBezTo>
                    <a:pt x="252" y="18"/>
                    <a:pt x="220" y="1"/>
                    <a:pt x="187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45"/>
            <p:cNvSpPr/>
            <p:nvPr/>
          </p:nvSpPr>
          <p:spPr>
            <a:xfrm>
              <a:off x="6962290" y="3174048"/>
              <a:ext cx="16135" cy="13096"/>
            </a:xfrm>
            <a:custGeom>
              <a:rect b="b" l="l" r="r" t="t"/>
              <a:pathLst>
                <a:path extrusionOk="0" h="250" w="308">
                  <a:moveTo>
                    <a:pt x="109" y="1"/>
                  </a:moveTo>
                  <a:cubicBezTo>
                    <a:pt x="50" y="1"/>
                    <a:pt x="1" y="27"/>
                    <a:pt x="1" y="92"/>
                  </a:cubicBezTo>
                  <a:lnTo>
                    <a:pt x="32" y="123"/>
                  </a:lnTo>
                  <a:cubicBezTo>
                    <a:pt x="48" y="203"/>
                    <a:pt x="122" y="250"/>
                    <a:pt x="190" y="250"/>
                  </a:cubicBezTo>
                  <a:cubicBezTo>
                    <a:pt x="252" y="250"/>
                    <a:pt x="308" y="211"/>
                    <a:pt x="308" y="123"/>
                  </a:cubicBezTo>
                  <a:cubicBezTo>
                    <a:pt x="290" y="51"/>
                    <a:pt x="190" y="1"/>
                    <a:pt x="109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45"/>
            <p:cNvSpPr/>
            <p:nvPr/>
          </p:nvSpPr>
          <p:spPr>
            <a:xfrm>
              <a:off x="6785899" y="2987396"/>
              <a:ext cx="18807" cy="13411"/>
            </a:xfrm>
            <a:custGeom>
              <a:rect b="b" l="l" r="r" t="t"/>
              <a:pathLst>
                <a:path extrusionOk="0" h="256" w="359">
                  <a:moveTo>
                    <a:pt x="178" y="1"/>
                  </a:moveTo>
                  <a:cubicBezTo>
                    <a:pt x="89" y="1"/>
                    <a:pt x="0" y="42"/>
                    <a:pt x="21" y="124"/>
                  </a:cubicBezTo>
                  <a:cubicBezTo>
                    <a:pt x="38" y="208"/>
                    <a:pt x="129" y="255"/>
                    <a:pt x="213" y="255"/>
                  </a:cubicBezTo>
                  <a:cubicBezTo>
                    <a:pt x="281" y="255"/>
                    <a:pt x="345" y="224"/>
                    <a:pt x="359" y="154"/>
                  </a:cubicBezTo>
                  <a:cubicBezTo>
                    <a:pt x="359" y="93"/>
                    <a:pt x="359" y="62"/>
                    <a:pt x="297" y="32"/>
                  </a:cubicBezTo>
                  <a:cubicBezTo>
                    <a:pt x="267" y="11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45"/>
            <p:cNvSpPr/>
            <p:nvPr/>
          </p:nvSpPr>
          <p:spPr>
            <a:xfrm>
              <a:off x="6852904" y="2864551"/>
              <a:ext cx="14354" cy="18492"/>
            </a:xfrm>
            <a:custGeom>
              <a:rect b="b" l="l" r="r" t="t"/>
              <a:pathLst>
                <a:path extrusionOk="0" h="353" w="274">
                  <a:moveTo>
                    <a:pt x="114" y="0"/>
                  </a:moveTo>
                  <a:cubicBezTo>
                    <a:pt x="87" y="0"/>
                    <a:pt x="59" y="15"/>
                    <a:pt x="32" y="43"/>
                  </a:cubicBezTo>
                  <a:cubicBezTo>
                    <a:pt x="1" y="74"/>
                    <a:pt x="1" y="104"/>
                    <a:pt x="1" y="166"/>
                  </a:cubicBezTo>
                  <a:cubicBezTo>
                    <a:pt x="1" y="227"/>
                    <a:pt x="32" y="319"/>
                    <a:pt x="93" y="350"/>
                  </a:cubicBezTo>
                  <a:cubicBezTo>
                    <a:pt x="103" y="352"/>
                    <a:pt x="113" y="353"/>
                    <a:pt x="122" y="353"/>
                  </a:cubicBezTo>
                  <a:cubicBezTo>
                    <a:pt x="250" y="353"/>
                    <a:pt x="273" y="160"/>
                    <a:pt x="216" y="74"/>
                  </a:cubicBezTo>
                  <a:cubicBezTo>
                    <a:pt x="182" y="23"/>
                    <a:pt x="148" y="0"/>
                    <a:pt x="114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45"/>
            <p:cNvSpPr/>
            <p:nvPr/>
          </p:nvSpPr>
          <p:spPr>
            <a:xfrm>
              <a:off x="6736654" y="3026790"/>
              <a:ext cx="24413" cy="13149"/>
            </a:xfrm>
            <a:custGeom>
              <a:rect b="b" l="l" r="r" t="t"/>
              <a:pathLst>
                <a:path extrusionOk="0" h="251" w="466">
                  <a:moveTo>
                    <a:pt x="270" y="0"/>
                  </a:moveTo>
                  <a:cubicBezTo>
                    <a:pt x="146" y="0"/>
                    <a:pt x="1" y="101"/>
                    <a:pt x="101" y="201"/>
                  </a:cubicBezTo>
                  <a:cubicBezTo>
                    <a:pt x="122" y="236"/>
                    <a:pt x="154" y="250"/>
                    <a:pt x="190" y="250"/>
                  </a:cubicBezTo>
                  <a:cubicBezTo>
                    <a:pt x="310" y="250"/>
                    <a:pt x="465" y="88"/>
                    <a:pt x="347" y="17"/>
                  </a:cubicBezTo>
                  <a:cubicBezTo>
                    <a:pt x="324" y="5"/>
                    <a:pt x="298" y="0"/>
                    <a:pt x="270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45"/>
            <p:cNvSpPr/>
            <p:nvPr/>
          </p:nvSpPr>
          <p:spPr>
            <a:xfrm>
              <a:off x="6780765" y="2968013"/>
              <a:ext cx="15350" cy="16816"/>
            </a:xfrm>
            <a:custGeom>
              <a:rect b="b" l="l" r="r" t="t"/>
              <a:pathLst>
                <a:path extrusionOk="0" h="321" w="293">
                  <a:moveTo>
                    <a:pt x="162" y="0"/>
                  </a:moveTo>
                  <a:cubicBezTo>
                    <a:pt x="51" y="0"/>
                    <a:pt x="1" y="251"/>
                    <a:pt x="88" y="310"/>
                  </a:cubicBezTo>
                  <a:cubicBezTo>
                    <a:pt x="103" y="317"/>
                    <a:pt x="117" y="320"/>
                    <a:pt x="131" y="320"/>
                  </a:cubicBezTo>
                  <a:cubicBezTo>
                    <a:pt x="231" y="320"/>
                    <a:pt x="292" y="141"/>
                    <a:pt x="211" y="33"/>
                  </a:cubicBezTo>
                  <a:lnTo>
                    <a:pt x="180" y="2"/>
                  </a:lnTo>
                  <a:cubicBezTo>
                    <a:pt x="174" y="1"/>
                    <a:pt x="168" y="0"/>
                    <a:pt x="162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45"/>
            <p:cNvSpPr/>
            <p:nvPr/>
          </p:nvSpPr>
          <p:spPr>
            <a:xfrm>
              <a:off x="6832001" y="2910389"/>
              <a:ext cx="17759" cy="14406"/>
            </a:xfrm>
            <a:custGeom>
              <a:rect b="b" l="l" r="r" t="t"/>
              <a:pathLst>
                <a:path extrusionOk="0" h="275" w="339">
                  <a:moveTo>
                    <a:pt x="161" y="0"/>
                  </a:moveTo>
                  <a:cubicBezTo>
                    <a:pt x="100" y="0"/>
                    <a:pt x="38" y="27"/>
                    <a:pt x="1" y="89"/>
                  </a:cubicBezTo>
                  <a:cubicBezTo>
                    <a:pt x="1" y="120"/>
                    <a:pt x="1" y="181"/>
                    <a:pt x="62" y="212"/>
                  </a:cubicBezTo>
                  <a:cubicBezTo>
                    <a:pt x="89" y="252"/>
                    <a:pt x="145" y="275"/>
                    <a:pt x="200" y="275"/>
                  </a:cubicBezTo>
                  <a:cubicBezTo>
                    <a:pt x="270" y="275"/>
                    <a:pt x="338" y="237"/>
                    <a:pt x="338" y="151"/>
                  </a:cubicBezTo>
                  <a:cubicBezTo>
                    <a:pt x="338" y="59"/>
                    <a:pt x="251" y="0"/>
                    <a:pt x="161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45"/>
            <p:cNvSpPr/>
            <p:nvPr/>
          </p:nvSpPr>
          <p:spPr>
            <a:xfrm>
              <a:off x="6899582" y="2856274"/>
              <a:ext cx="14511" cy="15820"/>
            </a:xfrm>
            <a:custGeom>
              <a:rect b="b" l="l" r="r" t="t"/>
              <a:pathLst>
                <a:path extrusionOk="0" h="302" w="277">
                  <a:moveTo>
                    <a:pt x="173" y="0"/>
                  </a:moveTo>
                  <a:cubicBezTo>
                    <a:pt x="102" y="0"/>
                    <a:pt x="0" y="95"/>
                    <a:pt x="0" y="170"/>
                  </a:cubicBezTo>
                  <a:cubicBezTo>
                    <a:pt x="0" y="246"/>
                    <a:pt x="42" y="301"/>
                    <a:pt x="91" y="301"/>
                  </a:cubicBezTo>
                  <a:cubicBezTo>
                    <a:pt x="101" y="301"/>
                    <a:pt x="112" y="299"/>
                    <a:pt x="123" y="293"/>
                  </a:cubicBezTo>
                  <a:cubicBezTo>
                    <a:pt x="154" y="293"/>
                    <a:pt x="185" y="262"/>
                    <a:pt x="215" y="232"/>
                  </a:cubicBezTo>
                  <a:cubicBezTo>
                    <a:pt x="246" y="170"/>
                    <a:pt x="277" y="78"/>
                    <a:pt x="215" y="17"/>
                  </a:cubicBezTo>
                  <a:cubicBezTo>
                    <a:pt x="204" y="5"/>
                    <a:pt x="189" y="0"/>
                    <a:pt x="173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45"/>
            <p:cNvSpPr/>
            <p:nvPr/>
          </p:nvSpPr>
          <p:spPr>
            <a:xfrm>
              <a:off x="6966324" y="2922699"/>
              <a:ext cx="24989" cy="14930"/>
            </a:xfrm>
            <a:custGeom>
              <a:rect b="b" l="l" r="r" t="t"/>
              <a:pathLst>
                <a:path extrusionOk="0" h="285" w="477">
                  <a:moveTo>
                    <a:pt x="284" y="0"/>
                  </a:moveTo>
                  <a:cubicBezTo>
                    <a:pt x="141" y="0"/>
                    <a:pt x="1" y="284"/>
                    <a:pt x="170" y="284"/>
                  </a:cubicBezTo>
                  <a:lnTo>
                    <a:pt x="231" y="284"/>
                  </a:lnTo>
                  <a:cubicBezTo>
                    <a:pt x="354" y="284"/>
                    <a:pt x="477" y="69"/>
                    <a:pt x="323" y="8"/>
                  </a:cubicBezTo>
                  <a:cubicBezTo>
                    <a:pt x="310" y="3"/>
                    <a:pt x="297" y="0"/>
                    <a:pt x="284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45"/>
            <p:cNvSpPr/>
            <p:nvPr/>
          </p:nvSpPr>
          <p:spPr>
            <a:xfrm>
              <a:off x="6933372" y="2819604"/>
              <a:ext cx="14511" cy="13987"/>
            </a:xfrm>
            <a:custGeom>
              <a:rect b="b" l="l" r="r" t="t"/>
              <a:pathLst>
                <a:path extrusionOk="0" h="267" w="277">
                  <a:moveTo>
                    <a:pt x="191" y="0"/>
                  </a:moveTo>
                  <a:cubicBezTo>
                    <a:pt x="109" y="0"/>
                    <a:pt x="0" y="82"/>
                    <a:pt x="0" y="164"/>
                  </a:cubicBezTo>
                  <a:cubicBezTo>
                    <a:pt x="0" y="237"/>
                    <a:pt x="38" y="266"/>
                    <a:pt x="86" y="266"/>
                  </a:cubicBezTo>
                  <a:cubicBezTo>
                    <a:pt x="160" y="266"/>
                    <a:pt x="258" y="196"/>
                    <a:pt x="277" y="103"/>
                  </a:cubicBezTo>
                  <a:lnTo>
                    <a:pt x="277" y="72"/>
                  </a:lnTo>
                  <a:cubicBezTo>
                    <a:pt x="266" y="21"/>
                    <a:pt x="232" y="0"/>
                    <a:pt x="191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45"/>
            <p:cNvSpPr/>
            <p:nvPr/>
          </p:nvSpPr>
          <p:spPr>
            <a:xfrm>
              <a:off x="6790195" y="3008612"/>
              <a:ext cx="17445" cy="17444"/>
            </a:xfrm>
            <a:custGeom>
              <a:rect b="b" l="l" r="r" t="t"/>
              <a:pathLst>
                <a:path extrusionOk="0" h="333" w="333">
                  <a:moveTo>
                    <a:pt x="217" y="1"/>
                  </a:moveTo>
                  <a:cubicBezTo>
                    <a:pt x="198" y="1"/>
                    <a:pt x="177" y="8"/>
                    <a:pt x="154" y="26"/>
                  </a:cubicBezTo>
                  <a:cubicBezTo>
                    <a:pt x="0" y="87"/>
                    <a:pt x="62" y="333"/>
                    <a:pt x="215" y="333"/>
                  </a:cubicBezTo>
                  <a:cubicBezTo>
                    <a:pt x="277" y="333"/>
                    <a:pt x="307" y="302"/>
                    <a:pt x="307" y="241"/>
                  </a:cubicBezTo>
                  <a:cubicBezTo>
                    <a:pt x="332" y="141"/>
                    <a:pt x="297" y="1"/>
                    <a:pt x="217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45"/>
            <p:cNvSpPr/>
            <p:nvPr/>
          </p:nvSpPr>
          <p:spPr>
            <a:xfrm>
              <a:off x="6774112" y="3049893"/>
              <a:ext cx="19331" cy="13201"/>
            </a:xfrm>
            <a:custGeom>
              <a:rect b="b" l="l" r="r" t="t"/>
              <a:pathLst>
                <a:path extrusionOk="0" h="252" w="369">
                  <a:moveTo>
                    <a:pt x="151" y="1"/>
                  </a:moveTo>
                  <a:cubicBezTo>
                    <a:pt x="119" y="1"/>
                    <a:pt x="88" y="10"/>
                    <a:pt x="62" y="36"/>
                  </a:cubicBezTo>
                  <a:cubicBezTo>
                    <a:pt x="0" y="98"/>
                    <a:pt x="123" y="251"/>
                    <a:pt x="246" y="251"/>
                  </a:cubicBezTo>
                  <a:cubicBezTo>
                    <a:pt x="338" y="251"/>
                    <a:pt x="369" y="190"/>
                    <a:pt x="369" y="128"/>
                  </a:cubicBezTo>
                  <a:cubicBezTo>
                    <a:pt x="338" y="98"/>
                    <a:pt x="307" y="67"/>
                    <a:pt x="277" y="36"/>
                  </a:cubicBezTo>
                  <a:cubicBezTo>
                    <a:pt x="241" y="18"/>
                    <a:pt x="195" y="1"/>
                    <a:pt x="151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45"/>
            <p:cNvSpPr/>
            <p:nvPr/>
          </p:nvSpPr>
          <p:spPr>
            <a:xfrm>
              <a:off x="6741998" y="3119514"/>
              <a:ext cx="18860" cy="16868"/>
            </a:xfrm>
            <a:custGeom>
              <a:rect b="b" l="l" r="r" t="t"/>
              <a:pathLst>
                <a:path extrusionOk="0" h="322" w="360">
                  <a:moveTo>
                    <a:pt x="192" y="0"/>
                  </a:moveTo>
                  <a:cubicBezTo>
                    <a:pt x="159" y="0"/>
                    <a:pt x="124" y="17"/>
                    <a:pt x="91" y="58"/>
                  </a:cubicBezTo>
                  <a:cubicBezTo>
                    <a:pt x="1" y="149"/>
                    <a:pt x="143" y="322"/>
                    <a:pt x="249" y="322"/>
                  </a:cubicBezTo>
                  <a:cubicBezTo>
                    <a:pt x="287" y="322"/>
                    <a:pt x="321" y="299"/>
                    <a:pt x="337" y="242"/>
                  </a:cubicBezTo>
                  <a:cubicBezTo>
                    <a:pt x="359" y="130"/>
                    <a:pt x="283" y="0"/>
                    <a:pt x="192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45"/>
            <p:cNvSpPr/>
            <p:nvPr/>
          </p:nvSpPr>
          <p:spPr>
            <a:xfrm>
              <a:off x="6780555" y="3088135"/>
              <a:ext cx="16135" cy="12363"/>
            </a:xfrm>
            <a:custGeom>
              <a:rect b="b" l="l" r="r" t="t"/>
              <a:pathLst>
                <a:path extrusionOk="0" h="236" w="308">
                  <a:moveTo>
                    <a:pt x="180" y="1"/>
                  </a:moveTo>
                  <a:cubicBezTo>
                    <a:pt x="108" y="1"/>
                    <a:pt x="31" y="40"/>
                    <a:pt x="31" y="105"/>
                  </a:cubicBezTo>
                  <a:cubicBezTo>
                    <a:pt x="0" y="197"/>
                    <a:pt x="46" y="235"/>
                    <a:pt x="108" y="235"/>
                  </a:cubicBezTo>
                  <a:cubicBezTo>
                    <a:pt x="169" y="235"/>
                    <a:pt x="246" y="197"/>
                    <a:pt x="276" y="135"/>
                  </a:cubicBezTo>
                  <a:lnTo>
                    <a:pt x="307" y="105"/>
                  </a:lnTo>
                  <a:cubicBezTo>
                    <a:pt x="307" y="32"/>
                    <a:pt x="245" y="1"/>
                    <a:pt x="180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45"/>
            <p:cNvSpPr/>
            <p:nvPr/>
          </p:nvSpPr>
          <p:spPr>
            <a:xfrm>
              <a:off x="6883498" y="2791472"/>
              <a:ext cx="18755" cy="16397"/>
            </a:xfrm>
            <a:custGeom>
              <a:rect b="b" l="l" r="r" t="t"/>
              <a:pathLst>
                <a:path extrusionOk="0" h="313" w="358">
                  <a:moveTo>
                    <a:pt x="136" y="1"/>
                  </a:moveTo>
                  <a:cubicBezTo>
                    <a:pt x="110" y="1"/>
                    <a:pt x="85" y="8"/>
                    <a:pt x="62" y="25"/>
                  </a:cubicBezTo>
                  <a:cubicBezTo>
                    <a:pt x="31" y="56"/>
                    <a:pt x="0" y="118"/>
                    <a:pt x="31" y="148"/>
                  </a:cubicBezTo>
                  <a:cubicBezTo>
                    <a:pt x="72" y="230"/>
                    <a:pt x="154" y="312"/>
                    <a:pt x="222" y="312"/>
                  </a:cubicBezTo>
                  <a:cubicBezTo>
                    <a:pt x="256" y="312"/>
                    <a:pt x="287" y="292"/>
                    <a:pt x="307" y="240"/>
                  </a:cubicBezTo>
                  <a:cubicBezTo>
                    <a:pt x="357" y="141"/>
                    <a:pt x="245" y="1"/>
                    <a:pt x="13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45"/>
            <p:cNvSpPr/>
            <p:nvPr/>
          </p:nvSpPr>
          <p:spPr>
            <a:xfrm>
              <a:off x="6692072" y="2999969"/>
              <a:ext cx="20536" cy="12049"/>
            </a:xfrm>
            <a:custGeom>
              <a:rect b="b" l="l" r="r" t="t"/>
              <a:pathLst>
                <a:path extrusionOk="0" h="230" w="392">
                  <a:moveTo>
                    <a:pt x="163" y="1"/>
                  </a:moveTo>
                  <a:cubicBezTo>
                    <a:pt x="149" y="1"/>
                    <a:pt x="135" y="3"/>
                    <a:pt x="123" y="7"/>
                  </a:cubicBezTo>
                  <a:cubicBezTo>
                    <a:pt x="31" y="37"/>
                    <a:pt x="0" y="129"/>
                    <a:pt x="31" y="160"/>
                  </a:cubicBezTo>
                  <a:cubicBezTo>
                    <a:pt x="62" y="191"/>
                    <a:pt x="92" y="222"/>
                    <a:pt x="123" y="222"/>
                  </a:cubicBezTo>
                  <a:cubicBezTo>
                    <a:pt x="154" y="222"/>
                    <a:pt x="192" y="229"/>
                    <a:pt x="231" y="229"/>
                  </a:cubicBezTo>
                  <a:cubicBezTo>
                    <a:pt x="269" y="229"/>
                    <a:pt x="307" y="222"/>
                    <a:pt x="338" y="191"/>
                  </a:cubicBezTo>
                  <a:cubicBezTo>
                    <a:pt x="391" y="84"/>
                    <a:pt x="259" y="1"/>
                    <a:pt x="16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45"/>
            <p:cNvSpPr/>
            <p:nvPr/>
          </p:nvSpPr>
          <p:spPr>
            <a:xfrm>
              <a:off x="6827338" y="2877962"/>
              <a:ext cx="18440" cy="14249"/>
            </a:xfrm>
            <a:custGeom>
              <a:rect b="b" l="l" r="r" t="t"/>
              <a:pathLst>
                <a:path extrusionOk="0" h="272" w="352">
                  <a:moveTo>
                    <a:pt x="149" y="1"/>
                  </a:moveTo>
                  <a:cubicBezTo>
                    <a:pt x="69" y="1"/>
                    <a:pt x="0" y="40"/>
                    <a:pt x="28" y="125"/>
                  </a:cubicBezTo>
                  <a:cubicBezTo>
                    <a:pt x="28" y="155"/>
                    <a:pt x="28" y="155"/>
                    <a:pt x="28" y="155"/>
                  </a:cubicBezTo>
                  <a:cubicBezTo>
                    <a:pt x="62" y="223"/>
                    <a:pt x="151" y="272"/>
                    <a:pt x="225" y="272"/>
                  </a:cubicBezTo>
                  <a:cubicBezTo>
                    <a:pt x="285" y="272"/>
                    <a:pt x="335" y="239"/>
                    <a:pt x="335" y="155"/>
                  </a:cubicBezTo>
                  <a:cubicBezTo>
                    <a:pt x="352" y="56"/>
                    <a:pt x="243" y="1"/>
                    <a:pt x="149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45"/>
            <p:cNvSpPr/>
            <p:nvPr/>
          </p:nvSpPr>
          <p:spPr>
            <a:xfrm>
              <a:off x="6885070" y="2878224"/>
              <a:ext cx="15769" cy="13463"/>
            </a:xfrm>
            <a:custGeom>
              <a:rect b="b" l="l" r="r" t="t"/>
              <a:pathLst>
                <a:path extrusionOk="0" h="257" w="301">
                  <a:moveTo>
                    <a:pt x="178" y="0"/>
                  </a:moveTo>
                  <a:cubicBezTo>
                    <a:pt x="97" y="0"/>
                    <a:pt x="1" y="69"/>
                    <a:pt x="1" y="150"/>
                  </a:cubicBezTo>
                  <a:lnTo>
                    <a:pt x="32" y="212"/>
                  </a:lnTo>
                  <a:cubicBezTo>
                    <a:pt x="48" y="244"/>
                    <a:pt x="74" y="257"/>
                    <a:pt x="104" y="257"/>
                  </a:cubicBezTo>
                  <a:cubicBezTo>
                    <a:pt x="188" y="257"/>
                    <a:pt x="300" y="149"/>
                    <a:pt x="277" y="58"/>
                  </a:cubicBezTo>
                  <a:cubicBezTo>
                    <a:pt x="257" y="17"/>
                    <a:pt x="219" y="0"/>
                    <a:pt x="178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45"/>
            <p:cNvSpPr/>
            <p:nvPr/>
          </p:nvSpPr>
          <p:spPr>
            <a:xfrm>
              <a:off x="6778198" y="2941716"/>
              <a:ext cx="23312" cy="15873"/>
            </a:xfrm>
            <a:custGeom>
              <a:rect b="b" l="l" r="r" t="t"/>
              <a:pathLst>
                <a:path extrusionOk="0" h="303" w="445">
                  <a:moveTo>
                    <a:pt x="258" y="1"/>
                  </a:moveTo>
                  <a:cubicBezTo>
                    <a:pt x="123" y="1"/>
                    <a:pt x="0" y="153"/>
                    <a:pt x="106" y="259"/>
                  </a:cubicBezTo>
                  <a:cubicBezTo>
                    <a:pt x="128" y="281"/>
                    <a:pt x="165" y="302"/>
                    <a:pt x="196" y="302"/>
                  </a:cubicBezTo>
                  <a:cubicBezTo>
                    <a:pt x="209" y="302"/>
                    <a:pt x="220" y="298"/>
                    <a:pt x="229" y="290"/>
                  </a:cubicBezTo>
                  <a:cubicBezTo>
                    <a:pt x="352" y="259"/>
                    <a:pt x="444" y="75"/>
                    <a:pt x="321" y="13"/>
                  </a:cubicBezTo>
                  <a:cubicBezTo>
                    <a:pt x="300" y="5"/>
                    <a:pt x="279" y="1"/>
                    <a:pt x="258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45"/>
            <p:cNvSpPr/>
            <p:nvPr/>
          </p:nvSpPr>
          <p:spPr>
            <a:xfrm>
              <a:off x="6809736" y="2988391"/>
              <a:ext cx="12678" cy="16816"/>
            </a:xfrm>
            <a:custGeom>
              <a:rect b="b" l="l" r="r" t="t"/>
              <a:pathLst>
                <a:path extrusionOk="0" h="321" w="242">
                  <a:moveTo>
                    <a:pt x="133" y="0"/>
                  </a:moveTo>
                  <a:cubicBezTo>
                    <a:pt x="42" y="0"/>
                    <a:pt x="0" y="148"/>
                    <a:pt x="27" y="228"/>
                  </a:cubicBezTo>
                  <a:cubicBezTo>
                    <a:pt x="46" y="287"/>
                    <a:pt x="92" y="321"/>
                    <a:pt x="130" y="321"/>
                  </a:cubicBezTo>
                  <a:cubicBezTo>
                    <a:pt x="151" y="321"/>
                    <a:pt x="169" y="311"/>
                    <a:pt x="180" y="289"/>
                  </a:cubicBezTo>
                  <a:cubicBezTo>
                    <a:pt x="211" y="289"/>
                    <a:pt x="241" y="228"/>
                    <a:pt x="241" y="197"/>
                  </a:cubicBezTo>
                  <a:cubicBezTo>
                    <a:pt x="241" y="135"/>
                    <a:pt x="241" y="43"/>
                    <a:pt x="180" y="13"/>
                  </a:cubicBezTo>
                  <a:cubicBezTo>
                    <a:pt x="163" y="4"/>
                    <a:pt x="147" y="0"/>
                    <a:pt x="133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45"/>
            <p:cNvSpPr/>
            <p:nvPr/>
          </p:nvSpPr>
          <p:spPr>
            <a:xfrm>
              <a:off x="6664777" y="3067861"/>
              <a:ext cx="19279" cy="18073"/>
            </a:xfrm>
            <a:custGeom>
              <a:rect b="b" l="l" r="r" t="t"/>
              <a:pathLst>
                <a:path extrusionOk="0" h="345" w="368">
                  <a:moveTo>
                    <a:pt x="183" y="0"/>
                  </a:moveTo>
                  <a:cubicBezTo>
                    <a:pt x="12" y="0"/>
                    <a:pt x="0" y="344"/>
                    <a:pt x="147" y="344"/>
                  </a:cubicBezTo>
                  <a:cubicBezTo>
                    <a:pt x="158" y="344"/>
                    <a:pt x="170" y="342"/>
                    <a:pt x="183" y="338"/>
                  </a:cubicBezTo>
                  <a:cubicBezTo>
                    <a:pt x="306" y="277"/>
                    <a:pt x="368" y="31"/>
                    <a:pt x="183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45"/>
            <p:cNvSpPr/>
            <p:nvPr/>
          </p:nvSpPr>
          <p:spPr>
            <a:xfrm>
              <a:off x="6791819" y="2885505"/>
              <a:ext cx="23365" cy="13515"/>
            </a:xfrm>
            <a:custGeom>
              <a:rect b="b" l="l" r="r" t="t"/>
              <a:pathLst>
                <a:path extrusionOk="0" h="258" w="446">
                  <a:moveTo>
                    <a:pt x="230" y="1"/>
                  </a:moveTo>
                  <a:cubicBezTo>
                    <a:pt x="215" y="1"/>
                    <a:pt x="199" y="4"/>
                    <a:pt x="184" y="11"/>
                  </a:cubicBezTo>
                  <a:cubicBezTo>
                    <a:pt x="0" y="73"/>
                    <a:pt x="154" y="257"/>
                    <a:pt x="307" y="257"/>
                  </a:cubicBezTo>
                  <a:lnTo>
                    <a:pt x="338" y="257"/>
                  </a:lnTo>
                  <a:cubicBezTo>
                    <a:pt x="446" y="176"/>
                    <a:pt x="340" y="1"/>
                    <a:pt x="230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45"/>
            <p:cNvSpPr/>
            <p:nvPr/>
          </p:nvSpPr>
          <p:spPr>
            <a:xfrm>
              <a:off x="6820790" y="2927886"/>
              <a:ext cx="17707" cy="17916"/>
            </a:xfrm>
            <a:custGeom>
              <a:rect b="b" l="l" r="r" t="t"/>
              <a:pathLst>
                <a:path extrusionOk="0" h="342" w="338">
                  <a:moveTo>
                    <a:pt x="184" y="1"/>
                  </a:moveTo>
                  <a:cubicBezTo>
                    <a:pt x="153" y="1"/>
                    <a:pt x="92" y="1"/>
                    <a:pt x="61" y="62"/>
                  </a:cubicBezTo>
                  <a:cubicBezTo>
                    <a:pt x="4" y="148"/>
                    <a:pt x="0" y="342"/>
                    <a:pt x="125" y="342"/>
                  </a:cubicBezTo>
                  <a:cubicBezTo>
                    <a:pt x="134" y="342"/>
                    <a:pt x="143" y="341"/>
                    <a:pt x="153" y="339"/>
                  </a:cubicBezTo>
                  <a:cubicBezTo>
                    <a:pt x="307" y="308"/>
                    <a:pt x="338" y="62"/>
                    <a:pt x="18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45"/>
            <p:cNvSpPr/>
            <p:nvPr/>
          </p:nvSpPr>
          <p:spPr>
            <a:xfrm>
              <a:off x="6862596" y="3029095"/>
              <a:ext cx="16135" cy="16292"/>
            </a:xfrm>
            <a:custGeom>
              <a:rect b="b" l="l" r="r" t="t"/>
              <a:pathLst>
                <a:path extrusionOk="0" h="311" w="308">
                  <a:moveTo>
                    <a:pt x="80" y="1"/>
                  </a:moveTo>
                  <a:cubicBezTo>
                    <a:pt x="43" y="1"/>
                    <a:pt x="31" y="27"/>
                    <a:pt x="31" y="65"/>
                  </a:cubicBezTo>
                  <a:cubicBezTo>
                    <a:pt x="0" y="95"/>
                    <a:pt x="0" y="126"/>
                    <a:pt x="31" y="157"/>
                  </a:cubicBezTo>
                  <a:cubicBezTo>
                    <a:pt x="31" y="218"/>
                    <a:pt x="92" y="310"/>
                    <a:pt x="184" y="310"/>
                  </a:cubicBezTo>
                  <a:cubicBezTo>
                    <a:pt x="307" y="310"/>
                    <a:pt x="276" y="95"/>
                    <a:pt x="184" y="34"/>
                  </a:cubicBezTo>
                  <a:cubicBezTo>
                    <a:pt x="137" y="11"/>
                    <a:pt x="104" y="1"/>
                    <a:pt x="80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45"/>
            <p:cNvSpPr/>
            <p:nvPr/>
          </p:nvSpPr>
          <p:spPr>
            <a:xfrm>
              <a:off x="6732987" y="2945121"/>
              <a:ext cx="20117" cy="17654"/>
            </a:xfrm>
            <a:custGeom>
              <a:rect b="b" l="l" r="r" t="t"/>
              <a:pathLst>
                <a:path extrusionOk="0" h="337" w="384">
                  <a:moveTo>
                    <a:pt x="152" y="1"/>
                  </a:moveTo>
                  <a:cubicBezTo>
                    <a:pt x="126" y="1"/>
                    <a:pt x="101" y="13"/>
                    <a:pt x="79" y="40"/>
                  </a:cubicBezTo>
                  <a:cubicBezTo>
                    <a:pt x="1" y="144"/>
                    <a:pt x="55" y="337"/>
                    <a:pt x="167" y="337"/>
                  </a:cubicBezTo>
                  <a:cubicBezTo>
                    <a:pt x="187" y="337"/>
                    <a:pt x="209" y="331"/>
                    <a:pt x="233" y="317"/>
                  </a:cubicBezTo>
                  <a:cubicBezTo>
                    <a:pt x="383" y="241"/>
                    <a:pt x="267" y="1"/>
                    <a:pt x="152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45"/>
            <p:cNvSpPr/>
            <p:nvPr/>
          </p:nvSpPr>
          <p:spPr>
            <a:xfrm>
              <a:off x="6897434" y="3019718"/>
              <a:ext cx="20431" cy="11891"/>
            </a:xfrm>
            <a:custGeom>
              <a:rect b="b" l="l" r="r" t="t"/>
              <a:pathLst>
                <a:path extrusionOk="0" h="227" w="390">
                  <a:moveTo>
                    <a:pt x="161" y="0"/>
                  </a:moveTo>
                  <a:cubicBezTo>
                    <a:pt x="130" y="0"/>
                    <a:pt x="99" y="9"/>
                    <a:pt x="72" y="29"/>
                  </a:cubicBezTo>
                  <a:lnTo>
                    <a:pt x="41" y="90"/>
                  </a:lnTo>
                  <a:cubicBezTo>
                    <a:pt x="0" y="172"/>
                    <a:pt x="110" y="227"/>
                    <a:pt x="205" y="227"/>
                  </a:cubicBezTo>
                  <a:cubicBezTo>
                    <a:pt x="253" y="227"/>
                    <a:pt x="297" y="213"/>
                    <a:pt x="318" y="182"/>
                  </a:cubicBezTo>
                  <a:cubicBezTo>
                    <a:pt x="390" y="110"/>
                    <a:pt x="274" y="0"/>
                    <a:pt x="161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45"/>
            <p:cNvSpPr/>
            <p:nvPr/>
          </p:nvSpPr>
          <p:spPr>
            <a:xfrm>
              <a:off x="6811726" y="3101231"/>
              <a:ext cx="18702" cy="13777"/>
            </a:xfrm>
            <a:custGeom>
              <a:rect b="b" l="l" r="r" t="t"/>
              <a:pathLst>
                <a:path extrusionOk="0" h="263" w="357">
                  <a:moveTo>
                    <a:pt x="141" y="0"/>
                  </a:moveTo>
                  <a:cubicBezTo>
                    <a:pt x="62" y="0"/>
                    <a:pt x="0" y="37"/>
                    <a:pt x="19" y="131"/>
                  </a:cubicBezTo>
                  <a:cubicBezTo>
                    <a:pt x="36" y="215"/>
                    <a:pt x="127" y="263"/>
                    <a:pt x="211" y="263"/>
                  </a:cubicBezTo>
                  <a:cubicBezTo>
                    <a:pt x="279" y="263"/>
                    <a:pt x="343" y="231"/>
                    <a:pt x="357" y="162"/>
                  </a:cubicBezTo>
                  <a:cubicBezTo>
                    <a:pt x="357" y="100"/>
                    <a:pt x="326" y="39"/>
                    <a:pt x="296" y="39"/>
                  </a:cubicBezTo>
                  <a:cubicBezTo>
                    <a:pt x="248" y="15"/>
                    <a:pt x="191" y="0"/>
                    <a:pt x="141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45"/>
            <p:cNvSpPr/>
            <p:nvPr/>
          </p:nvSpPr>
          <p:spPr>
            <a:xfrm>
              <a:off x="6751585" y="2887705"/>
              <a:ext cx="17759" cy="14092"/>
            </a:xfrm>
            <a:custGeom>
              <a:rect b="b" l="l" r="r" t="t"/>
              <a:pathLst>
                <a:path extrusionOk="0" h="269" w="339">
                  <a:moveTo>
                    <a:pt x="123" y="0"/>
                  </a:moveTo>
                  <a:cubicBezTo>
                    <a:pt x="62" y="31"/>
                    <a:pt x="0" y="123"/>
                    <a:pt x="0" y="184"/>
                  </a:cubicBezTo>
                  <a:cubicBezTo>
                    <a:pt x="13" y="246"/>
                    <a:pt x="50" y="268"/>
                    <a:pt x="95" y="268"/>
                  </a:cubicBezTo>
                  <a:cubicBezTo>
                    <a:pt x="160" y="268"/>
                    <a:pt x="240" y="221"/>
                    <a:pt x="277" y="184"/>
                  </a:cubicBezTo>
                  <a:cubicBezTo>
                    <a:pt x="338" y="92"/>
                    <a:pt x="307" y="31"/>
                    <a:pt x="246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45"/>
            <p:cNvSpPr/>
            <p:nvPr/>
          </p:nvSpPr>
          <p:spPr>
            <a:xfrm>
              <a:off x="6663992" y="2918980"/>
              <a:ext cx="24151" cy="13358"/>
            </a:xfrm>
            <a:custGeom>
              <a:rect b="b" l="l" r="r" t="t"/>
              <a:pathLst>
                <a:path extrusionOk="0" h="255" w="461">
                  <a:moveTo>
                    <a:pt x="258" y="1"/>
                  </a:moveTo>
                  <a:cubicBezTo>
                    <a:pt x="150" y="1"/>
                    <a:pt x="0" y="101"/>
                    <a:pt x="76" y="201"/>
                  </a:cubicBezTo>
                  <a:cubicBezTo>
                    <a:pt x="106" y="239"/>
                    <a:pt x="147" y="255"/>
                    <a:pt x="190" y="255"/>
                  </a:cubicBezTo>
                  <a:cubicBezTo>
                    <a:pt x="320" y="255"/>
                    <a:pt x="460" y="110"/>
                    <a:pt x="321" y="17"/>
                  </a:cubicBezTo>
                  <a:cubicBezTo>
                    <a:pt x="304" y="6"/>
                    <a:pt x="282" y="1"/>
                    <a:pt x="258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45"/>
            <p:cNvSpPr/>
            <p:nvPr/>
          </p:nvSpPr>
          <p:spPr>
            <a:xfrm>
              <a:off x="6833939" y="3091854"/>
              <a:ext cx="16764" cy="15296"/>
            </a:xfrm>
            <a:custGeom>
              <a:rect b="b" l="l" r="r" t="t"/>
              <a:pathLst>
                <a:path extrusionOk="0" h="292" w="320">
                  <a:moveTo>
                    <a:pt x="160" y="0"/>
                  </a:moveTo>
                  <a:cubicBezTo>
                    <a:pt x="50" y="0"/>
                    <a:pt x="1" y="250"/>
                    <a:pt x="117" y="279"/>
                  </a:cubicBezTo>
                  <a:cubicBezTo>
                    <a:pt x="130" y="288"/>
                    <a:pt x="143" y="291"/>
                    <a:pt x="156" y="291"/>
                  </a:cubicBezTo>
                  <a:cubicBezTo>
                    <a:pt x="239" y="291"/>
                    <a:pt x="320" y="140"/>
                    <a:pt x="240" y="34"/>
                  </a:cubicBezTo>
                  <a:lnTo>
                    <a:pt x="179" y="3"/>
                  </a:lnTo>
                  <a:cubicBezTo>
                    <a:pt x="172" y="1"/>
                    <a:pt x="166" y="0"/>
                    <a:pt x="160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45"/>
            <p:cNvSpPr/>
            <p:nvPr/>
          </p:nvSpPr>
          <p:spPr>
            <a:xfrm>
              <a:off x="6715437" y="2901902"/>
              <a:ext cx="23312" cy="14773"/>
            </a:xfrm>
            <a:custGeom>
              <a:rect b="b" l="l" r="r" t="t"/>
              <a:pathLst>
                <a:path extrusionOk="0" h="282" w="445">
                  <a:moveTo>
                    <a:pt x="236" y="0"/>
                  </a:moveTo>
                  <a:cubicBezTo>
                    <a:pt x="120" y="0"/>
                    <a:pt x="1" y="86"/>
                    <a:pt x="46" y="220"/>
                  </a:cubicBezTo>
                  <a:cubicBezTo>
                    <a:pt x="76" y="251"/>
                    <a:pt x="107" y="282"/>
                    <a:pt x="168" y="282"/>
                  </a:cubicBezTo>
                  <a:cubicBezTo>
                    <a:pt x="291" y="282"/>
                    <a:pt x="445" y="159"/>
                    <a:pt x="353" y="36"/>
                  </a:cubicBezTo>
                  <a:cubicBezTo>
                    <a:pt x="320" y="12"/>
                    <a:pt x="278" y="0"/>
                    <a:pt x="236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45"/>
            <p:cNvSpPr/>
            <p:nvPr/>
          </p:nvSpPr>
          <p:spPr>
            <a:xfrm>
              <a:off x="6756404" y="2981581"/>
              <a:ext cx="17759" cy="13934"/>
            </a:xfrm>
            <a:custGeom>
              <a:rect b="b" l="l" r="r" t="t"/>
              <a:pathLst>
                <a:path extrusionOk="0" h="266" w="339">
                  <a:moveTo>
                    <a:pt x="227" y="0"/>
                  </a:moveTo>
                  <a:cubicBezTo>
                    <a:pt x="176" y="0"/>
                    <a:pt x="121" y="22"/>
                    <a:pt x="93" y="51"/>
                  </a:cubicBezTo>
                  <a:cubicBezTo>
                    <a:pt x="0" y="143"/>
                    <a:pt x="31" y="235"/>
                    <a:pt x="93" y="265"/>
                  </a:cubicBezTo>
                  <a:lnTo>
                    <a:pt x="185" y="265"/>
                  </a:lnTo>
                  <a:cubicBezTo>
                    <a:pt x="246" y="265"/>
                    <a:pt x="338" y="204"/>
                    <a:pt x="338" y="112"/>
                  </a:cubicBezTo>
                  <a:cubicBezTo>
                    <a:pt x="338" y="30"/>
                    <a:pt x="285" y="0"/>
                    <a:pt x="22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45"/>
            <p:cNvSpPr/>
            <p:nvPr/>
          </p:nvSpPr>
          <p:spPr>
            <a:xfrm>
              <a:off x="6842531" y="2806874"/>
              <a:ext cx="24936" cy="16501"/>
            </a:xfrm>
            <a:custGeom>
              <a:rect b="b" l="l" r="r" t="t"/>
              <a:pathLst>
                <a:path extrusionOk="0" h="315" w="476">
                  <a:moveTo>
                    <a:pt x="286" y="1"/>
                  </a:moveTo>
                  <a:cubicBezTo>
                    <a:pt x="142" y="1"/>
                    <a:pt x="0" y="315"/>
                    <a:pt x="199" y="315"/>
                  </a:cubicBezTo>
                  <a:lnTo>
                    <a:pt x="230" y="315"/>
                  </a:lnTo>
                  <a:cubicBezTo>
                    <a:pt x="352" y="315"/>
                    <a:pt x="475" y="69"/>
                    <a:pt x="322" y="8"/>
                  </a:cubicBezTo>
                  <a:cubicBezTo>
                    <a:pt x="310" y="3"/>
                    <a:pt x="298" y="1"/>
                    <a:pt x="28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45"/>
            <p:cNvSpPr/>
            <p:nvPr/>
          </p:nvSpPr>
          <p:spPr>
            <a:xfrm>
              <a:off x="6786947" y="2903788"/>
              <a:ext cx="19383" cy="14511"/>
            </a:xfrm>
            <a:custGeom>
              <a:rect b="b" l="l" r="r" t="t"/>
              <a:pathLst>
                <a:path extrusionOk="0" h="277" w="370">
                  <a:moveTo>
                    <a:pt x="154" y="0"/>
                  </a:moveTo>
                  <a:cubicBezTo>
                    <a:pt x="1" y="31"/>
                    <a:pt x="32" y="246"/>
                    <a:pt x="185" y="277"/>
                  </a:cubicBezTo>
                  <a:lnTo>
                    <a:pt x="216" y="277"/>
                  </a:lnTo>
                  <a:cubicBezTo>
                    <a:pt x="369" y="246"/>
                    <a:pt x="277" y="0"/>
                    <a:pt x="154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45"/>
            <p:cNvSpPr/>
            <p:nvPr/>
          </p:nvSpPr>
          <p:spPr>
            <a:xfrm>
              <a:off x="7043230" y="2852345"/>
              <a:ext cx="18860" cy="14092"/>
            </a:xfrm>
            <a:custGeom>
              <a:rect b="b" l="l" r="r" t="t"/>
              <a:pathLst>
                <a:path extrusionOk="0" h="269" w="360">
                  <a:moveTo>
                    <a:pt x="172" y="1"/>
                  </a:moveTo>
                  <a:cubicBezTo>
                    <a:pt x="80" y="1"/>
                    <a:pt x="1" y="48"/>
                    <a:pt x="22" y="153"/>
                  </a:cubicBezTo>
                  <a:cubicBezTo>
                    <a:pt x="37" y="230"/>
                    <a:pt x="114" y="268"/>
                    <a:pt x="191" y="268"/>
                  </a:cubicBezTo>
                  <a:cubicBezTo>
                    <a:pt x="268" y="268"/>
                    <a:pt x="344" y="230"/>
                    <a:pt x="360" y="153"/>
                  </a:cubicBezTo>
                  <a:cubicBezTo>
                    <a:pt x="360" y="92"/>
                    <a:pt x="329" y="61"/>
                    <a:pt x="298" y="30"/>
                  </a:cubicBezTo>
                  <a:cubicBezTo>
                    <a:pt x="259" y="11"/>
                    <a:pt x="214" y="1"/>
                    <a:pt x="172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45"/>
            <p:cNvSpPr/>
            <p:nvPr/>
          </p:nvSpPr>
          <p:spPr>
            <a:xfrm>
              <a:off x="7039511" y="2924690"/>
              <a:ext cx="17759" cy="14092"/>
            </a:xfrm>
            <a:custGeom>
              <a:rect b="b" l="l" r="r" t="t"/>
              <a:pathLst>
                <a:path extrusionOk="0" h="269" w="339">
                  <a:moveTo>
                    <a:pt x="154" y="0"/>
                  </a:moveTo>
                  <a:cubicBezTo>
                    <a:pt x="93" y="62"/>
                    <a:pt x="1" y="123"/>
                    <a:pt x="31" y="185"/>
                  </a:cubicBezTo>
                  <a:cubicBezTo>
                    <a:pt x="44" y="247"/>
                    <a:pt x="81" y="269"/>
                    <a:pt x="124" y="269"/>
                  </a:cubicBezTo>
                  <a:cubicBezTo>
                    <a:pt x="186" y="269"/>
                    <a:pt x="259" y="221"/>
                    <a:pt x="277" y="185"/>
                  </a:cubicBezTo>
                  <a:cubicBezTo>
                    <a:pt x="339" y="123"/>
                    <a:pt x="308" y="62"/>
                    <a:pt x="246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45"/>
            <p:cNvSpPr/>
            <p:nvPr/>
          </p:nvSpPr>
          <p:spPr>
            <a:xfrm>
              <a:off x="6919908" y="2867380"/>
              <a:ext cx="25775" cy="13306"/>
            </a:xfrm>
            <a:custGeom>
              <a:rect b="b" l="l" r="r" t="t"/>
              <a:pathLst>
                <a:path extrusionOk="0" h="254" w="492">
                  <a:moveTo>
                    <a:pt x="231" y="0"/>
                  </a:moveTo>
                  <a:cubicBezTo>
                    <a:pt x="118" y="0"/>
                    <a:pt x="0" y="83"/>
                    <a:pt x="73" y="204"/>
                  </a:cubicBezTo>
                  <a:cubicBezTo>
                    <a:pt x="94" y="239"/>
                    <a:pt x="129" y="253"/>
                    <a:pt x="169" y="253"/>
                  </a:cubicBezTo>
                  <a:cubicBezTo>
                    <a:pt x="305" y="253"/>
                    <a:pt x="491" y="91"/>
                    <a:pt x="349" y="20"/>
                  </a:cubicBezTo>
                  <a:lnTo>
                    <a:pt x="319" y="20"/>
                  </a:lnTo>
                  <a:cubicBezTo>
                    <a:pt x="292" y="7"/>
                    <a:pt x="262" y="0"/>
                    <a:pt x="231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45"/>
            <p:cNvSpPr/>
            <p:nvPr/>
          </p:nvSpPr>
          <p:spPr>
            <a:xfrm>
              <a:off x="6977116" y="2803940"/>
              <a:ext cx="16816" cy="16816"/>
            </a:xfrm>
            <a:custGeom>
              <a:rect b="b" l="l" r="r" t="t"/>
              <a:pathLst>
                <a:path extrusionOk="0" h="321" w="321">
                  <a:moveTo>
                    <a:pt x="160" y="0"/>
                  </a:moveTo>
                  <a:cubicBezTo>
                    <a:pt x="50" y="0"/>
                    <a:pt x="1" y="251"/>
                    <a:pt x="117" y="309"/>
                  </a:cubicBezTo>
                  <a:cubicBezTo>
                    <a:pt x="128" y="317"/>
                    <a:pt x="140" y="320"/>
                    <a:pt x="151" y="320"/>
                  </a:cubicBezTo>
                  <a:cubicBezTo>
                    <a:pt x="236" y="320"/>
                    <a:pt x="321" y="141"/>
                    <a:pt x="240" y="33"/>
                  </a:cubicBezTo>
                  <a:lnTo>
                    <a:pt x="178" y="2"/>
                  </a:lnTo>
                  <a:cubicBezTo>
                    <a:pt x="172" y="1"/>
                    <a:pt x="166" y="0"/>
                    <a:pt x="160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45"/>
            <p:cNvSpPr/>
            <p:nvPr/>
          </p:nvSpPr>
          <p:spPr>
            <a:xfrm>
              <a:off x="6901625" y="2912432"/>
              <a:ext cx="22108" cy="15506"/>
            </a:xfrm>
            <a:custGeom>
              <a:rect b="b" l="l" r="r" t="t"/>
              <a:pathLst>
                <a:path extrusionOk="0" h="296" w="422">
                  <a:moveTo>
                    <a:pt x="210" y="0"/>
                  </a:moveTo>
                  <a:cubicBezTo>
                    <a:pt x="104" y="0"/>
                    <a:pt x="1" y="94"/>
                    <a:pt x="23" y="204"/>
                  </a:cubicBezTo>
                  <a:cubicBezTo>
                    <a:pt x="53" y="265"/>
                    <a:pt x="115" y="296"/>
                    <a:pt x="146" y="296"/>
                  </a:cubicBezTo>
                  <a:cubicBezTo>
                    <a:pt x="268" y="296"/>
                    <a:pt x="422" y="142"/>
                    <a:pt x="330" y="50"/>
                  </a:cubicBezTo>
                  <a:cubicBezTo>
                    <a:pt x="295" y="15"/>
                    <a:pt x="252" y="0"/>
                    <a:pt x="210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45"/>
            <p:cNvSpPr/>
            <p:nvPr/>
          </p:nvSpPr>
          <p:spPr>
            <a:xfrm>
              <a:off x="6870611" y="2880214"/>
              <a:ext cx="14511" cy="15558"/>
            </a:xfrm>
            <a:custGeom>
              <a:rect b="b" l="l" r="r" t="t"/>
              <a:pathLst>
                <a:path extrusionOk="0" h="297" w="277">
                  <a:moveTo>
                    <a:pt x="164" y="1"/>
                  </a:moveTo>
                  <a:cubicBezTo>
                    <a:pt x="94" y="1"/>
                    <a:pt x="1" y="78"/>
                    <a:pt x="1" y="174"/>
                  </a:cubicBezTo>
                  <a:cubicBezTo>
                    <a:pt x="1" y="266"/>
                    <a:pt x="62" y="297"/>
                    <a:pt x="123" y="297"/>
                  </a:cubicBezTo>
                  <a:cubicBezTo>
                    <a:pt x="154" y="266"/>
                    <a:pt x="185" y="266"/>
                    <a:pt x="216" y="205"/>
                  </a:cubicBezTo>
                  <a:cubicBezTo>
                    <a:pt x="246" y="143"/>
                    <a:pt x="277" y="51"/>
                    <a:pt x="216" y="20"/>
                  </a:cubicBezTo>
                  <a:cubicBezTo>
                    <a:pt x="202" y="7"/>
                    <a:pt x="184" y="1"/>
                    <a:pt x="16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45"/>
            <p:cNvSpPr/>
            <p:nvPr/>
          </p:nvSpPr>
          <p:spPr>
            <a:xfrm>
              <a:off x="6939030" y="2842287"/>
              <a:ext cx="24936" cy="16501"/>
            </a:xfrm>
            <a:custGeom>
              <a:rect b="b" l="l" r="r" t="t"/>
              <a:pathLst>
                <a:path extrusionOk="0" h="315" w="476">
                  <a:moveTo>
                    <a:pt x="280" y="0"/>
                  </a:moveTo>
                  <a:cubicBezTo>
                    <a:pt x="116" y="0"/>
                    <a:pt x="1" y="314"/>
                    <a:pt x="199" y="314"/>
                  </a:cubicBezTo>
                  <a:lnTo>
                    <a:pt x="230" y="314"/>
                  </a:lnTo>
                  <a:cubicBezTo>
                    <a:pt x="353" y="314"/>
                    <a:pt x="476" y="69"/>
                    <a:pt x="322" y="7"/>
                  </a:cubicBezTo>
                  <a:cubicBezTo>
                    <a:pt x="308" y="3"/>
                    <a:pt x="294" y="0"/>
                    <a:pt x="280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45"/>
            <p:cNvSpPr/>
            <p:nvPr/>
          </p:nvSpPr>
          <p:spPr>
            <a:xfrm>
              <a:off x="6827181" y="2767060"/>
              <a:ext cx="20955" cy="14511"/>
            </a:xfrm>
            <a:custGeom>
              <a:rect b="b" l="l" r="r" t="t"/>
              <a:pathLst>
                <a:path extrusionOk="0" h="277" w="400">
                  <a:moveTo>
                    <a:pt x="185" y="0"/>
                  </a:moveTo>
                  <a:cubicBezTo>
                    <a:pt x="1" y="0"/>
                    <a:pt x="93" y="246"/>
                    <a:pt x="216" y="277"/>
                  </a:cubicBezTo>
                  <a:lnTo>
                    <a:pt x="277" y="277"/>
                  </a:lnTo>
                  <a:cubicBezTo>
                    <a:pt x="400" y="246"/>
                    <a:pt x="308" y="0"/>
                    <a:pt x="185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45"/>
            <p:cNvSpPr/>
            <p:nvPr/>
          </p:nvSpPr>
          <p:spPr>
            <a:xfrm>
              <a:off x="6883498" y="2910022"/>
              <a:ext cx="19121" cy="17916"/>
            </a:xfrm>
            <a:custGeom>
              <a:rect b="b" l="l" r="r" t="t"/>
              <a:pathLst>
                <a:path extrusionOk="0" h="342" w="365">
                  <a:moveTo>
                    <a:pt x="217" y="1"/>
                  </a:moveTo>
                  <a:cubicBezTo>
                    <a:pt x="207" y="1"/>
                    <a:pt x="196" y="2"/>
                    <a:pt x="185" y="4"/>
                  </a:cubicBezTo>
                  <a:cubicBezTo>
                    <a:pt x="31" y="35"/>
                    <a:pt x="0" y="311"/>
                    <a:pt x="185" y="342"/>
                  </a:cubicBezTo>
                  <a:cubicBezTo>
                    <a:pt x="215" y="342"/>
                    <a:pt x="277" y="311"/>
                    <a:pt x="307" y="250"/>
                  </a:cubicBezTo>
                  <a:cubicBezTo>
                    <a:pt x="364" y="165"/>
                    <a:pt x="342" y="1"/>
                    <a:pt x="217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45"/>
            <p:cNvSpPr/>
            <p:nvPr/>
          </p:nvSpPr>
          <p:spPr>
            <a:xfrm>
              <a:off x="6788571" y="2918247"/>
              <a:ext cx="16135" cy="16292"/>
            </a:xfrm>
            <a:custGeom>
              <a:rect b="b" l="l" r="r" t="t"/>
              <a:pathLst>
                <a:path extrusionOk="0" h="311" w="308">
                  <a:moveTo>
                    <a:pt x="123" y="1"/>
                  </a:moveTo>
                  <a:cubicBezTo>
                    <a:pt x="1" y="31"/>
                    <a:pt x="62" y="215"/>
                    <a:pt x="123" y="277"/>
                  </a:cubicBezTo>
                  <a:cubicBezTo>
                    <a:pt x="159" y="300"/>
                    <a:pt x="189" y="310"/>
                    <a:pt x="216" y="310"/>
                  </a:cubicBezTo>
                  <a:cubicBezTo>
                    <a:pt x="258" y="310"/>
                    <a:pt x="289" y="284"/>
                    <a:pt x="308" y="246"/>
                  </a:cubicBezTo>
                  <a:cubicBezTo>
                    <a:pt x="308" y="185"/>
                    <a:pt x="308" y="154"/>
                    <a:pt x="308" y="123"/>
                  </a:cubicBezTo>
                  <a:cubicBezTo>
                    <a:pt x="277" y="62"/>
                    <a:pt x="216" y="1"/>
                    <a:pt x="12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45"/>
            <p:cNvSpPr/>
            <p:nvPr/>
          </p:nvSpPr>
          <p:spPr>
            <a:xfrm>
              <a:off x="6761172" y="2936372"/>
              <a:ext cx="18860" cy="18387"/>
            </a:xfrm>
            <a:custGeom>
              <a:rect b="b" l="l" r="r" t="t"/>
              <a:pathLst>
                <a:path extrusionOk="0" h="351" w="360">
                  <a:moveTo>
                    <a:pt x="196" y="1"/>
                  </a:moveTo>
                  <a:cubicBezTo>
                    <a:pt x="174" y="1"/>
                    <a:pt x="150" y="8"/>
                    <a:pt x="124" y="23"/>
                  </a:cubicBezTo>
                  <a:cubicBezTo>
                    <a:pt x="1" y="97"/>
                    <a:pt x="136" y="350"/>
                    <a:pt x="241" y="350"/>
                  </a:cubicBezTo>
                  <a:cubicBezTo>
                    <a:pt x="267" y="350"/>
                    <a:pt x="291" y="335"/>
                    <a:pt x="309" y="299"/>
                  </a:cubicBezTo>
                  <a:lnTo>
                    <a:pt x="309" y="269"/>
                  </a:lnTo>
                  <a:cubicBezTo>
                    <a:pt x="360" y="167"/>
                    <a:pt x="305" y="1"/>
                    <a:pt x="19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45"/>
            <p:cNvSpPr/>
            <p:nvPr/>
          </p:nvSpPr>
          <p:spPr>
            <a:xfrm>
              <a:off x="6915822" y="2954969"/>
              <a:ext cx="18598" cy="11787"/>
            </a:xfrm>
            <a:custGeom>
              <a:rect b="b" l="l" r="r" t="t"/>
              <a:pathLst>
                <a:path extrusionOk="0" h="225" w="355">
                  <a:moveTo>
                    <a:pt x="184" y="0"/>
                  </a:moveTo>
                  <a:cubicBezTo>
                    <a:pt x="133" y="0"/>
                    <a:pt x="82" y="20"/>
                    <a:pt x="59" y="67"/>
                  </a:cubicBezTo>
                  <a:cubicBezTo>
                    <a:pt x="0" y="164"/>
                    <a:pt x="65" y="225"/>
                    <a:pt x="152" y="225"/>
                  </a:cubicBezTo>
                  <a:cubicBezTo>
                    <a:pt x="202" y="225"/>
                    <a:pt x="259" y="204"/>
                    <a:pt x="304" y="159"/>
                  </a:cubicBezTo>
                  <a:lnTo>
                    <a:pt x="335" y="129"/>
                  </a:lnTo>
                  <a:cubicBezTo>
                    <a:pt x="354" y="53"/>
                    <a:pt x="268" y="0"/>
                    <a:pt x="184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45"/>
            <p:cNvSpPr/>
            <p:nvPr/>
          </p:nvSpPr>
          <p:spPr>
            <a:xfrm>
              <a:off x="6772488" y="3027052"/>
              <a:ext cx="18598" cy="16816"/>
            </a:xfrm>
            <a:custGeom>
              <a:rect b="b" l="l" r="r" t="t"/>
              <a:pathLst>
                <a:path extrusionOk="0" h="321" w="355">
                  <a:moveTo>
                    <a:pt x="147" y="1"/>
                  </a:moveTo>
                  <a:cubicBezTo>
                    <a:pt x="129" y="1"/>
                    <a:pt x="111" y="4"/>
                    <a:pt x="93" y="12"/>
                  </a:cubicBezTo>
                  <a:cubicBezTo>
                    <a:pt x="31" y="12"/>
                    <a:pt x="1" y="73"/>
                    <a:pt x="31" y="134"/>
                  </a:cubicBezTo>
                  <a:cubicBezTo>
                    <a:pt x="31" y="227"/>
                    <a:pt x="101" y="320"/>
                    <a:pt x="175" y="320"/>
                  </a:cubicBezTo>
                  <a:cubicBezTo>
                    <a:pt x="199" y="320"/>
                    <a:pt x="224" y="310"/>
                    <a:pt x="246" y="288"/>
                  </a:cubicBezTo>
                  <a:cubicBezTo>
                    <a:pt x="354" y="180"/>
                    <a:pt x="272" y="1"/>
                    <a:pt x="147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45"/>
            <p:cNvSpPr/>
            <p:nvPr/>
          </p:nvSpPr>
          <p:spPr>
            <a:xfrm>
              <a:off x="6901206" y="2886082"/>
              <a:ext cx="17707" cy="13149"/>
            </a:xfrm>
            <a:custGeom>
              <a:rect b="b" l="l" r="r" t="t"/>
              <a:pathLst>
                <a:path extrusionOk="0" h="251" w="338">
                  <a:moveTo>
                    <a:pt x="123" y="0"/>
                  </a:moveTo>
                  <a:cubicBezTo>
                    <a:pt x="31" y="0"/>
                    <a:pt x="0" y="62"/>
                    <a:pt x="0" y="123"/>
                  </a:cubicBezTo>
                  <a:cubicBezTo>
                    <a:pt x="31" y="185"/>
                    <a:pt x="31" y="215"/>
                    <a:pt x="92" y="215"/>
                  </a:cubicBezTo>
                  <a:cubicBezTo>
                    <a:pt x="128" y="233"/>
                    <a:pt x="173" y="251"/>
                    <a:pt x="212" y="251"/>
                  </a:cubicBezTo>
                  <a:cubicBezTo>
                    <a:pt x="239" y="251"/>
                    <a:pt x="263" y="241"/>
                    <a:pt x="276" y="215"/>
                  </a:cubicBezTo>
                  <a:cubicBezTo>
                    <a:pt x="338" y="154"/>
                    <a:pt x="246" y="0"/>
                    <a:pt x="123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45"/>
            <p:cNvSpPr/>
            <p:nvPr/>
          </p:nvSpPr>
          <p:spPr>
            <a:xfrm>
              <a:off x="6729058" y="3002798"/>
              <a:ext cx="18231" cy="15244"/>
            </a:xfrm>
            <a:custGeom>
              <a:rect b="b" l="l" r="r" t="t"/>
              <a:pathLst>
                <a:path extrusionOk="0" h="291" w="348">
                  <a:moveTo>
                    <a:pt x="104" y="0"/>
                  </a:moveTo>
                  <a:cubicBezTo>
                    <a:pt x="47" y="0"/>
                    <a:pt x="0" y="30"/>
                    <a:pt x="0" y="106"/>
                  </a:cubicBezTo>
                  <a:cubicBezTo>
                    <a:pt x="0" y="205"/>
                    <a:pt x="102" y="291"/>
                    <a:pt x="191" y="291"/>
                  </a:cubicBezTo>
                  <a:cubicBezTo>
                    <a:pt x="240" y="291"/>
                    <a:pt x="286" y="264"/>
                    <a:pt x="308" y="198"/>
                  </a:cubicBezTo>
                  <a:cubicBezTo>
                    <a:pt x="347" y="99"/>
                    <a:pt x="208" y="0"/>
                    <a:pt x="104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45"/>
            <p:cNvSpPr/>
            <p:nvPr/>
          </p:nvSpPr>
          <p:spPr>
            <a:xfrm>
              <a:off x="6933372" y="2933700"/>
              <a:ext cx="15559" cy="13358"/>
            </a:xfrm>
            <a:custGeom>
              <a:rect b="b" l="l" r="r" t="t"/>
              <a:pathLst>
                <a:path extrusionOk="0" h="255" w="297">
                  <a:moveTo>
                    <a:pt x="186" y="1"/>
                  </a:moveTo>
                  <a:cubicBezTo>
                    <a:pt x="112" y="1"/>
                    <a:pt x="18" y="63"/>
                    <a:pt x="0" y="135"/>
                  </a:cubicBezTo>
                  <a:lnTo>
                    <a:pt x="0" y="197"/>
                  </a:lnTo>
                  <a:cubicBezTo>
                    <a:pt x="10" y="238"/>
                    <a:pt x="48" y="255"/>
                    <a:pt x="92" y="255"/>
                  </a:cubicBezTo>
                  <a:cubicBezTo>
                    <a:pt x="181" y="255"/>
                    <a:pt x="297" y="187"/>
                    <a:pt x="277" y="105"/>
                  </a:cubicBezTo>
                  <a:cubicBezTo>
                    <a:pt x="277" y="30"/>
                    <a:pt x="236" y="1"/>
                    <a:pt x="18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45"/>
            <p:cNvSpPr/>
            <p:nvPr/>
          </p:nvSpPr>
          <p:spPr>
            <a:xfrm>
              <a:off x="6858247" y="3053507"/>
              <a:ext cx="14040" cy="13515"/>
            </a:xfrm>
            <a:custGeom>
              <a:rect b="b" l="l" r="r" t="t"/>
              <a:pathLst>
                <a:path extrusionOk="0" h="258" w="268">
                  <a:moveTo>
                    <a:pt x="132" y="0"/>
                  </a:moveTo>
                  <a:cubicBezTo>
                    <a:pt x="102" y="0"/>
                    <a:pt x="74" y="17"/>
                    <a:pt x="52" y="59"/>
                  </a:cubicBezTo>
                  <a:cubicBezTo>
                    <a:pt x="1" y="137"/>
                    <a:pt x="79" y="258"/>
                    <a:pt x="179" y="258"/>
                  </a:cubicBezTo>
                  <a:cubicBezTo>
                    <a:pt x="198" y="258"/>
                    <a:pt x="217" y="253"/>
                    <a:pt x="237" y="244"/>
                  </a:cubicBezTo>
                  <a:cubicBezTo>
                    <a:pt x="267" y="213"/>
                    <a:pt x="267" y="182"/>
                    <a:pt x="267" y="121"/>
                  </a:cubicBezTo>
                  <a:cubicBezTo>
                    <a:pt x="247" y="60"/>
                    <a:pt x="188" y="0"/>
                    <a:pt x="132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45"/>
            <p:cNvSpPr/>
            <p:nvPr/>
          </p:nvSpPr>
          <p:spPr>
            <a:xfrm>
              <a:off x="6852904" y="3130567"/>
              <a:ext cx="17759" cy="13411"/>
            </a:xfrm>
            <a:custGeom>
              <a:rect b="b" l="l" r="r" t="t"/>
              <a:pathLst>
                <a:path extrusionOk="0" h="256" w="339">
                  <a:moveTo>
                    <a:pt x="154" y="1"/>
                  </a:moveTo>
                  <a:cubicBezTo>
                    <a:pt x="93" y="31"/>
                    <a:pt x="1" y="93"/>
                    <a:pt x="32" y="185"/>
                  </a:cubicBezTo>
                  <a:cubicBezTo>
                    <a:pt x="45" y="237"/>
                    <a:pt x="85" y="256"/>
                    <a:pt x="132" y="256"/>
                  </a:cubicBezTo>
                  <a:cubicBezTo>
                    <a:pt x="196" y="256"/>
                    <a:pt x="272" y="220"/>
                    <a:pt x="308" y="185"/>
                  </a:cubicBezTo>
                  <a:cubicBezTo>
                    <a:pt x="339" y="93"/>
                    <a:pt x="308" y="31"/>
                    <a:pt x="247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45"/>
            <p:cNvSpPr/>
            <p:nvPr/>
          </p:nvSpPr>
          <p:spPr>
            <a:xfrm>
              <a:off x="6844312" y="3021814"/>
              <a:ext cx="25775" cy="13253"/>
            </a:xfrm>
            <a:custGeom>
              <a:rect b="b" l="l" r="r" t="t"/>
              <a:pathLst>
                <a:path extrusionOk="0" h="253" w="492">
                  <a:moveTo>
                    <a:pt x="231" y="0"/>
                  </a:moveTo>
                  <a:cubicBezTo>
                    <a:pt x="118" y="0"/>
                    <a:pt x="0" y="83"/>
                    <a:pt x="73" y="204"/>
                  </a:cubicBezTo>
                  <a:cubicBezTo>
                    <a:pt x="94" y="239"/>
                    <a:pt x="129" y="253"/>
                    <a:pt x="169" y="253"/>
                  </a:cubicBezTo>
                  <a:cubicBezTo>
                    <a:pt x="304" y="253"/>
                    <a:pt x="491" y="91"/>
                    <a:pt x="349" y="19"/>
                  </a:cubicBezTo>
                  <a:lnTo>
                    <a:pt x="318" y="19"/>
                  </a:lnTo>
                  <a:cubicBezTo>
                    <a:pt x="292" y="6"/>
                    <a:pt x="262" y="0"/>
                    <a:pt x="231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45"/>
            <p:cNvSpPr/>
            <p:nvPr/>
          </p:nvSpPr>
          <p:spPr>
            <a:xfrm>
              <a:off x="6917918" y="3093111"/>
              <a:ext cx="16502" cy="15558"/>
            </a:xfrm>
            <a:custGeom>
              <a:rect b="b" l="l" r="r" t="t"/>
              <a:pathLst>
                <a:path extrusionOk="0" h="297" w="315">
                  <a:moveTo>
                    <a:pt x="160" y="1"/>
                  </a:moveTo>
                  <a:cubicBezTo>
                    <a:pt x="39" y="1"/>
                    <a:pt x="0" y="231"/>
                    <a:pt x="111" y="286"/>
                  </a:cubicBezTo>
                  <a:cubicBezTo>
                    <a:pt x="122" y="293"/>
                    <a:pt x="134" y="297"/>
                    <a:pt x="146" y="297"/>
                  </a:cubicBezTo>
                  <a:cubicBezTo>
                    <a:pt x="230" y="297"/>
                    <a:pt x="315" y="121"/>
                    <a:pt x="234" y="40"/>
                  </a:cubicBezTo>
                  <a:lnTo>
                    <a:pt x="203" y="10"/>
                  </a:lnTo>
                  <a:cubicBezTo>
                    <a:pt x="188" y="3"/>
                    <a:pt x="174" y="1"/>
                    <a:pt x="160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45"/>
            <p:cNvSpPr/>
            <p:nvPr/>
          </p:nvSpPr>
          <p:spPr>
            <a:xfrm>
              <a:off x="6828124" y="3058798"/>
              <a:ext cx="23260" cy="15558"/>
            </a:xfrm>
            <a:custGeom>
              <a:rect b="b" l="l" r="r" t="t"/>
              <a:pathLst>
                <a:path extrusionOk="0" h="297" w="444">
                  <a:moveTo>
                    <a:pt x="215" y="0"/>
                  </a:moveTo>
                  <a:cubicBezTo>
                    <a:pt x="113" y="0"/>
                    <a:pt x="0" y="94"/>
                    <a:pt x="44" y="204"/>
                  </a:cubicBezTo>
                  <a:cubicBezTo>
                    <a:pt x="75" y="265"/>
                    <a:pt x="105" y="296"/>
                    <a:pt x="167" y="296"/>
                  </a:cubicBezTo>
                  <a:cubicBezTo>
                    <a:pt x="290" y="296"/>
                    <a:pt x="443" y="143"/>
                    <a:pt x="320" y="50"/>
                  </a:cubicBezTo>
                  <a:cubicBezTo>
                    <a:pt x="294" y="15"/>
                    <a:pt x="255" y="0"/>
                    <a:pt x="215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45"/>
            <p:cNvSpPr/>
            <p:nvPr/>
          </p:nvSpPr>
          <p:spPr>
            <a:xfrm>
              <a:off x="6733877" y="2831076"/>
              <a:ext cx="14511" cy="16449"/>
            </a:xfrm>
            <a:custGeom>
              <a:rect b="b" l="l" r="r" t="t"/>
              <a:pathLst>
                <a:path extrusionOk="0" h="314" w="277">
                  <a:moveTo>
                    <a:pt x="187" y="0"/>
                  </a:moveTo>
                  <a:cubicBezTo>
                    <a:pt x="116" y="0"/>
                    <a:pt x="1" y="80"/>
                    <a:pt x="1" y="160"/>
                  </a:cubicBezTo>
                  <a:cubicBezTo>
                    <a:pt x="1" y="283"/>
                    <a:pt x="62" y="313"/>
                    <a:pt x="154" y="313"/>
                  </a:cubicBezTo>
                  <a:cubicBezTo>
                    <a:pt x="185" y="283"/>
                    <a:pt x="216" y="252"/>
                    <a:pt x="216" y="221"/>
                  </a:cubicBezTo>
                  <a:cubicBezTo>
                    <a:pt x="246" y="160"/>
                    <a:pt x="277" y="68"/>
                    <a:pt x="216" y="6"/>
                  </a:cubicBezTo>
                  <a:cubicBezTo>
                    <a:pt x="207" y="2"/>
                    <a:pt x="197" y="0"/>
                    <a:pt x="18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45"/>
            <p:cNvSpPr/>
            <p:nvPr/>
          </p:nvSpPr>
          <p:spPr>
            <a:xfrm>
              <a:off x="6799939" y="2812951"/>
              <a:ext cx="25670" cy="15349"/>
            </a:xfrm>
            <a:custGeom>
              <a:rect b="b" l="l" r="r" t="t"/>
              <a:pathLst>
                <a:path extrusionOk="0" h="293" w="490">
                  <a:moveTo>
                    <a:pt x="257" y="1"/>
                  </a:moveTo>
                  <a:cubicBezTo>
                    <a:pt x="124" y="1"/>
                    <a:pt x="1" y="293"/>
                    <a:pt x="160" y="293"/>
                  </a:cubicBezTo>
                  <a:cubicBezTo>
                    <a:pt x="167" y="293"/>
                    <a:pt x="175" y="292"/>
                    <a:pt x="183" y="291"/>
                  </a:cubicBezTo>
                  <a:lnTo>
                    <a:pt x="214" y="291"/>
                  </a:lnTo>
                  <a:cubicBezTo>
                    <a:pt x="336" y="291"/>
                    <a:pt x="490" y="76"/>
                    <a:pt x="306" y="15"/>
                  </a:cubicBezTo>
                  <a:cubicBezTo>
                    <a:pt x="290" y="5"/>
                    <a:pt x="273" y="1"/>
                    <a:pt x="257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45"/>
            <p:cNvSpPr/>
            <p:nvPr/>
          </p:nvSpPr>
          <p:spPr>
            <a:xfrm>
              <a:off x="6988065" y="3034072"/>
              <a:ext cx="22579" cy="14511"/>
            </a:xfrm>
            <a:custGeom>
              <a:rect b="b" l="l" r="r" t="t"/>
              <a:pathLst>
                <a:path extrusionOk="0" h="277" w="431">
                  <a:moveTo>
                    <a:pt x="184" y="0"/>
                  </a:moveTo>
                  <a:cubicBezTo>
                    <a:pt x="0" y="0"/>
                    <a:pt x="92" y="246"/>
                    <a:pt x="246" y="277"/>
                  </a:cubicBezTo>
                  <a:lnTo>
                    <a:pt x="277" y="277"/>
                  </a:lnTo>
                  <a:cubicBezTo>
                    <a:pt x="430" y="246"/>
                    <a:pt x="307" y="0"/>
                    <a:pt x="184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45"/>
            <p:cNvSpPr/>
            <p:nvPr/>
          </p:nvSpPr>
          <p:spPr>
            <a:xfrm>
              <a:off x="6752213" y="2810069"/>
              <a:ext cx="18702" cy="13777"/>
            </a:xfrm>
            <a:custGeom>
              <a:rect b="b" l="l" r="r" t="t"/>
              <a:pathLst>
                <a:path extrusionOk="0" h="263" w="357">
                  <a:moveTo>
                    <a:pt x="141" y="1"/>
                  </a:moveTo>
                  <a:cubicBezTo>
                    <a:pt x="62" y="1"/>
                    <a:pt x="0" y="37"/>
                    <a:pt x="19" y="131"/>
                  </a:cubicBezTo>
                  <a:cubicBezTo>
                    <a:pt x="36" y="215"/>
                    <a:pt x="127" y="263"/>
                    <a:pt x="211" y="263"/>
                  </a:cubicBezTo>
                  <a:cubicBezTo>
                    <a:pt x="279" y="263"/>
                    <a:pt x="343" y="231"/>
                    <a:pt x="357" y="162"/>
                  </a:cubicBezTo>
                  <a:cubicBezTo>
                    <a:pt x="357" y="100"/>
                    <a:pt x="326" y="39"/>
                    <a:pt x="295" y="39"/>
                  </a:cubicBezTo>
                  <a:cubicBezTo>
                    <a:pt x="248" y="15"/>
                    <a:pt x="191" y="1"/>
                    <a:pt x="141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45"/>
            <p:cNvSpPr/>
            <p:nvPr/>
          </p:nvSpPr>
          <p:spPr>
            <a:xfrm>
              <a:off x="6848084" y="2829766"/>
              <a:ext cx="17759" cy="14092"/>
            </a:xfrm>
            <a:custGeom>
              <a:rect b="b" l="l" r="r" t="t"/>
              <a:pathLst>
                <a:path extrusionOk="0" h="269" w="339">
                  <a:moveTo>
                    <a:pt x="124" y="1"/>
                  </a:moveTo>
                  <a:cubicBezTo>
                    <a:pt x="62" y="62"/>
                    <a:pt x="1" y="124"/>
                    <a:pt x="31" y="185"/>
                  </a:cubicBezTo>
                  <a:cubicBezTo>
                    <a:pt x="31" y="247"/>
                    <a:pt x="67" y="269"/>
                    <a:pt x="111" y="269"/>
                  </a:cubicBezTo>
                  <a:cubicBezTo>
                    <a:pt x="175" y="269"/>
                    <a:pt x="259" y="222"/>
                    <a:pt x="277" y="185"/>
                  </a:cubicBezTo>
                  <a:cubicBezTo>
                    <a:pt x="339" y="124"/>
                    <a:pt x="308" y="31"/>
                    <a:pt x="24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45"/>
            <p:cNvSpPr/>
            <p:nvPr/>
          </p:nvSpPr>
          <p:spPr>
            <a:xfrm>
              <a:off x="6882503" y="3011232"/>
              <a:ext cx="24622" cy="14196"/>
            </a:xfrm>
            <a:custGeom>
              <a:rect b="b" l="l" r="r" t="t"/>
              <a:pathLst>
                <a:path extrusionOk="0" h="271" w="470">
                  <a:moveTo>
                    <a:pt x="275" y="1"/>
                  </a:moveTo>
                  <a:cubicBezTo>
                    <a:pt x="153" y="1"/>
                    <a:pt x="0" y="88"/>
                    <a:pt x="81" y="221"/>
                  </a:cubicBezTo>
                  <a:cubicBezTo>
                    <a:pt x="101" y="256"/>
                    <a:pt x="135" y="270"/>
                    <a:pt x="172" y="270"/>
                  </a:cubicBezTo>
                  <a:cubicBezTo>
                    <a:pt x="299" y="270"/>
                    <a:pt x="469" y="102"/>
                    <a:pt x="326" y="7"/>
                  </a:cubicBezTo>
                  <a:cubicBezTo>
                    <a:pt x="310" y="3"/>
                    <a:pt x="293" y="1"/>
                    <a:pt x="275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45"/>
            <p:cNvSpPr/>
            <p:nvPr/>
          </p:nvSpPr>
          <p:spPr>
            <a:xfrm>
              <a:off x="6784380" y="2845378"/>
              <a:ext cx="16345" cy="15558"/>
            </a:xfrm>
            <a:custGeom>
              <a:rect b="b" l="l" r="r" t="t"/>
              <a:pathLst>
                <a:path extrusionOk="0" h="297" w="312">
                  <a:moveTo>
                    <a:pt x="138" y="1"/>
                  </a:moveTo>
                  <a:cubicBezTo>
                    <a:pt x="40" y="1"/>
                    <a:pt x="1" y="231"/>
                    <a:pt x="111" y="286"/>
                  </a:cubicBezTo>
                  <a:cubicBezTo>
                    <a:pt x="123" y="294"/>
                    <a:pt x="134" y="297"/>
                    <a:pt x="146" y="297"/>
                  </a:cubicBezTo>
                  <a:cubicBezTo>
                    <a:pt x="230" y="297"/>
                    <a:pt x="311" y="121"/>
                    <a:pt x="203" y="40"/>
                  </a:cubicBezTo>
                  <a:lnTo>
                    <a:pt x="173" y="10"/>
                  </a:lnTo>
                  <a:cubicBezTo>
                    <a:pt x="161" y="4"/>
                    <a:pt x="149" y="1"/>
                    <a:pt x="138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45"/>
            <p:cNvSpPr/>
            <p:nvPr/>
          </p:nvSpPr>
          <p:spPr>
            <a:xfrm>
              <a:off x="6694481" y="2954498"/>
              <a:ext cx="23365" cy="15296"/>
            </a:xfrm>
            <a:custGeom>
              <a:rect b="b" l="l" r="r" t="t"/>
              <a:pathLst>
                <a:path extrusionOk="0" h="292" w="446">
                  <a:moveTo>
                    <a:pt x="228" y="0"/>
                  </a:moveTo>
                  <a:cubicBezTo>
                    <a:pt x="124" y="0"/>
                    <a:pt x="1" y="108"/>
                    <a:pt x="46" y="199"/>
                  </a:cubicBezTo>
                  <a:cubicBezTo>
                    <a:pt x="46" y="260"/>
                    <a:pt x="108" y="291"/>
                    <a:pt x="169" y="291"/>
                  </a:cubicBezTo>
                  <a:cubicBezTo>
                    <a:pt x="292" y="291"/>
                    <a:pt x="446" y="138"/>
                    <a:pt x="323" y="46"/>
                  </a:cubicBezTo>
                  <a:cubicBezTo>
                    <a:pt x="299" y="14"/>
                    <a:pt x="265" y="0"/>
                    <a:pt x="228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45"/>
            <p:cNvSpPr/>
            <p:nvPr/>
          </p:nvSpPr>
          <p:spPr>
            <a:xfrm>
              <a:off x="6807902" y="2958165"/>
              <a:ext cx="14511" cy="16449"/>
            </a:xfrm>
            <a:custGeom>
              <a:rect b="b" l="l" r="r" t="t"/>
              <a:pathLst>
                <a:path extrusionOk="0" h="314" w="277">
                  <a:moveTo>
                    <a:pt x="177" y="0"/>
                  </a:moveTo>
                  <a:cubicBezTo>
                    <a:pt x="93" y="0"/>
                    <a:pt x="0" y="84"/>
                    <a:pt x="0" y="190"/>
                  </a:cubicBezTo>
                  <a:cubicBezTo>
                    <a:pt x="0" y="283"/>
                    <a:pt x="62" y="313"/>
                    <a:pt x="123" y="313"/>
                  </a:cubicBezTo>
                  <a:cubicBezTo>
                    <a:pt x="154" y="283"/>
                    <a:pt x="184" y="252"/>
                    <a:pt x="215" y="221"/>
                  </a:cubicBezTo>
                  <a:cubicBezTo>
                    <a:pt x="246" y="160"/>
                    <a:pt x="276" y="68"/>
                    <a:pt x="215" y="6"/>
                  </a:cubicBezTo>
                  <a:cubicBezTo>
                    <a:pt x="203" y="2"/>
                    <a:pt x="190" y="0"/>
                    <a:pt x="17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45"/>
            <p:cNvSpPr/>
            <p:nvPr/>
          </p:nvSpPr>
          <p:spPr>
            <a:xfrm>
              <a:off x="6996971" y="2987082"/>
              <a:ext cx="24884" cy="16449"/>
            </a:xfrm>
            <a:custGeom>
              <a:rect b="b" l="l" r="r" t="t"/>
              <a:pathLst>
                <a:path extrusionOk="0" h="314" w="475">
                  <a:moveTo>
                    <a:pt x="280" y="0"/>
                  </a:moveTo>
                  <a:cubicBezTo>
                    <a:pt x="116" y="0"/>
                    <a:pt x="0" y="314"/>
                    <a:pt x="199" y="314"/>
                  </a:cubicBezTo>
                  <a:lnTo>
                    <a:pt x="229" y="314"/>
                  </a:lnTo>
                  <a:cubicBezTo>
                    <a:pt x="352" y="314"/>
                    <a:pt x="475" y="68"/>
                    <a:pt x="321" y="7"/>
                  </a:cubicBezTo>
                  <a:cubicBezTo>
                    <a:pt x="307" y="2"/>
                    <a:pt x="293" y="0"/>
                    <a:pt x="280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45"/>
            <p:cNvSpPr/>
            <p:nvPr/>
          </p:nvSpPr>
          <p:spPr>
            <a:xfrm>
              <a:off x="6907597" y="3032448"/>
              <a:ext cx="21007" cy="16135"/>
            </a:xfrm>
            <a:custGeom>
              <a:rect b="b" l="l" r="r" t="t"/>
              <a:pathLst>
                <a:path extrusionOk="0" h="308" w="401">
                  <a:moveTo>
                    <a:pt x="185" y="1"/>
                  </a:moveTo>
                  <a:cubicBezTo>
                    <a:pt x="1" y="1"/>
                    <a:pt x="93" y="246"/>
                    <a:pt x="216" y="277"/>
                  </a:cubicBezTo>
                  <a:lnTo>
                    <a:pt x="277" y="308"/>
                  </a:lnTo>
                  <a:cubicBezTo>
                    <a:pt x="400" y="277"/>
                    <a:pt x="308" y="1"/>
                    <a:pt x="185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45"/>
            <p:cNvSpPr/>
            <p:nvPr/>
          </p:nvSpPr>
          <p:spPr>
            <a:xfrm>
              <a:off x="6940340" y="2911803"/>
              <a:ext cx="18807" cy="13149"/>
            </a:xfrm>
            <a:custGeom>
              <a:rect b="b" l="l" r="r" t="t"/>
              <a:pathLst>
                <a:path extrusionOk="0" h="251" w="359">
                  <a:moveTo>
                    <a:pt x="164" y="1"/>
                  </a:moveTo>
                  <a:cubicBezTo>
                    <a:pt x="75" y="1"/>
                    <a:pt x="0" y="42"/>
                    <a:pt x="21" y="124"/>
                  </a:cubicBezTo>
                  <a:cubicBezTo>
                    <a:pt x="37" y="204"/>
                    <a:pt x="120" y="250"/>
                    <a:pt x="200" y="250"/>
                  </a:cubicBezTo>
                  <a:cubicBezTo>
                    <a:pt x="273" y="250"/>
                    <a:pt x="344" y="212"/>
                    <a:pt x="358" y="124"/>
                  </a:cubicBezTo>
                  <a:cubicBezTo>
                    <a:pt x="358" y="93"/>
                    <a:pt x="328" y="31"/>
                    <a:pt x="297" y="31"/>
                  </a:cubicBezTo>
                  <a:cubicBezTo>
                    <a:pt x="256" y="11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45"/>
            <p:cNvSpPr/>
            <p:nvPr/>
          </p:nvSpPr>
          <p:spPr>
            <a:xfrm>
              <a:off x="6862596" y="2899335"/>
              <a:ext cx="17707" cy="14196"/>
            </a:xfrm>
            <a:custGeom>
              <a:rect b="b" l="l" r="r" t="t"/>
              <a:pathLst>
                <a:path extrusionOk="0" h="271" w="338">
                  <a:moveTo>
                    <a:pt x="196" y="1"/>
                  </a:moveTo>
                  <a:cubicBezTo>
                    <a:pt x="177" y="1"/>
                    <a:pt x="154" y="8"/>
                    <a:pt x="123" y="24"/>
                  </a:cubicBezTo>
                  <a:cubicBezTo>
                    <a:pt x="62" y="54"/>
                    <a:pt x="0" y="116"/>
                    <a:pt x="0" y="177"/>
                  </a:cubicBezTo>
                  <a:cubicBezTo>
                    <a:pt x="14" y="245"/>
                    <a:pt x="63" y="271"/>
                    <a:pt x="116" y="271"/>
                  </a:cubicBezTo>
                  <a:cubicBezTo>
                    <a:pt x="184" y="271"/>
                    <a:pt x="259" y="229"/>
                    <a:pt x="276" y="177"/>
                  </a:cubicBezTo>
                  <a:cubicBezTo>
                    <a:pt x="338" y="116"/>
                    <a:pt x="307" y="24"/>
                    <a:pt x="246" y="24"/>
                  </a:cubicBezTo>
                  <a:cubicBezTo>
                    <a:pt x="230" y="8"/>
                    <a:pt x="215" y="1"/>
                    <a:pt x="19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45"/>
            <p:cNvSpPr/>
            <p:nvPr/>
          </p:nvSpPr>
          <p:spPr>
            <a:xfrm>
              <a:off x="6799049" y="2924376"/>
              <a:ext cx="25984" cy="14196"/>
            </a:xfrm>
            <a:custGeom>
              <a:rect b="b" l="l" r="r" t="t"/>
              <a:pathLst>
                <a:path extrusionOk="0" h="271" w="496">
                  <a:moveTo>
                    <a:pt x="301" y="0"/>
                  </a:moveTo>
                  <a:cubicBezTo>
                    <a:pt x="173" y="0"/>
                    <a:pt x="1" y="88"/>
                    <a:pt x="108" y="221"/>
                  </a:cubicBezTo>
                  <a:cubicBezTo>
                    <a:pt x="128" y="256"/>
                    <a:pt x="162" y="270"/>
                    <a:pt x="199" y="270"/>
                  </a:cubicBezTo>
                  <a:cubicBezTo>
                    <a:pt x="326" y="270"/>
                    <a:pt x="496" y="101"/>
                    <a:pt x="353" y="6"/>
                  </a:cubicBezTo>
                  <a:cubicBezTo>
                    <a:pt x="337" y="2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45"/>
            <p:cNvSpPr/>
            <p:nvPr/>
          </p:nvSpPr>
          <p:spPr>
            <a:xfrm>
              <a:off x="6991890" y="2761769"/>
              <a:ext cx="16135" cy="16030"/>
            </a:xfrm>
            <a:custGeom>
              <a:rect b="b" l="l" r="r" t="t"/>
              <a:pathLst>
                <a:path extrusionOk="0" h="306" w="308">
                  <a:moveTo>
                    <a:pt x="138" y="0"/>
                  </a:moveTo>
                  <a:cubicBezTo>
                    <a:pt x="40" y="0"/>
                    <a:pt x="1" y="230"/>
                    <a:pt x="111" y="285"/>
                  </a:cubicBezTo>
                  <a:cubicBezTo>
                    <a:pt x="135" y="300"/>
                    <a:pt x="156" y="306"/>
                    <a:pt x="175" y="306"/>
                  </a:cubicBezTo>
                  <a:cubicBezTo>
                    <a:pt x="279" y="306"/>
                    <a:pt x="307" y="118"/>
                    <a:pt x="204" y="40"/>
                  </a:cubicBezTo>
                  <a:lnTo>
                    <a:pt x="173" y="9"/>
                  </a:lnTo>
                  <a:cubicBezTo>
                    <a:pt x="161" y="3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45"/>
            <p:cNvSpPr/>
            <p:nvPr/>
          </p:nvSpPr>
          <p:spPr>
            <a:xfrm>
              <a:off x="6646075" y="2876600"/>
              <a:ext cx="23522" cy="15977"/>
            </a:xfrm>
            <a:custGeom>
              <a:rect b="b" l="l" r="r" t="t"/>
              <a:pathLst>
                <a:path extrusionOk="0" h="305" w="449">
                  <a:moveTo>
                    <a:pt x="240" y="0"/>
                  </a:moveTo>
                  <a:cubicBezTo>
                    <a:pt x="125" y="0"/>
                    <a:pt x="1" y="121"/>
                    <a:pt x="49" y="243"/>
                  </a:cubicBezTo>
                  <a:cubicBezTo>
                    <a:pt x="80" y="274"/>
                    <a:pt x="141" y="304"/>
                    <a:pt x="203" y="304"/>
                  </a:cubicBezTo>
                  <a:cubicBezTo>
                    <a:pt x="326" y="274"/>
                    <a:pt x="448" y="120"/>
                    <a:pt x="326" y="28"/>
                  </a:cubicBezTo>
                  <a:cubicBezTo>
                    <a:pt x="300" y="9"/>
                    <a:pt x="270" y="0"/>
                    <a:pt x="240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45"/>
            <p:cNvSpPr/>
            <p:nvPr/>
          </p:nvSpPr>
          <p:spPr>
            <a:xfrm>
              <a:off x="6931905" y="2881000"/>
              <a:ext cx="14354" cy="16397"/>
            </a:xfrm>
            <a:custGeom>
              <a:rect b="b" l="l" r="r" t="t"/>
              <a:pathLst>
                <a:path extrusionOk="0" h="313" w="274">
                  <a:moveTo>
                    <a:pt x="198" y="1"/>
                  </a:moveTo>
                  <a:cubicBezTo>
                    <a:pt x="145" y="1"/>
                    <a:pt x="1" y="107"/>
                    <a:pt x="28" y="190"/>
                  </a:cubicBezTo>
                  <a:cubicBezTo>
                    <a:pt x="28" y="282"/>
                    <a:pt x="120" y="312"/>
                    <a:pt x="151" y="312"/>
                  </a:cubicBezTo>
                  <a:cubicBezTo>
                    <a:pt x="182" y="282"/>
                    <a:pt x="212" y="251"/>
                    <a:pt x="212" y="220"/>
                  </a:cubicBezTo>
                  <a:cubicBezTo>
                    <a:pt x="243" y="159"/>
                    <a:pt x="274" y="67"/>
                    <a:pt x="212" y="5"/>
                  </a:cubicBezTo>
                  <a:cubicBezTo>
                    <a:pt x="209" y="2"/>
                    <a:pt x="204" y="1"/>
                    <a:pt x="198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45"/>
            <p:cNvSpPr/>
            <p:nvPr/>
          </p:nvSpPr>
          <p:spPr>
            <a:xfrm>
              <a:off x="6921585" y="2937210"/>
              <a:ext cx="23103" cy="16554"/>
            </a:xfrm>
            <a:custGeom>
              <a:rect b="b" l="l" r="r" t="t"/>
              <a:pathLst>
                <a:path extrusionOk="0" h="316" w="441">
                  <a:moveTo>
                    <a:pt x="223" y="1"/>
                  </a:moveTo>
                  <a:cubicBezTo>
                    <a:pt x="92" y="1"/>
                    <a:pt x="0" y="316"/>
                    <a:pt x="144" y="316"/>
                  </a:cubicBezTo>
                  <a:cubicBezTo>
                    <a:pt x="150" y="316"/>
                    <a:pt x="157" y="315"/>
                    <a:pt x="164" y="314"/>
                  </a:cubicBezTo>
                  <a:lnTo>
                    <a:pt x="194" y="314"/>
                  </a:lnTo>
                  <a:cubicBezTo>
                    <a:pt x="317" y="283"/>
                    <a:pt x="440" y="68"/>
                    <a:pt x="256" y="7"/>
                  </a:cubicBezTo>
                  <a:cubicBezTo>
                    <a:pt x="245" y="3"/>
                    <a:pt x="234" y="1"/>
                    <a:pt x="22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45"/>
            <p:cNvSpPr/>
            <p:nvPr/>
          </p:nvSpPr>
          <p:spPr>
            <a:xfrm>
              <a:off x="7036315" y="3132034"/>
              <a:ext cx="22108" cy="14668"/>
            </a:xfrm>
            <a:custGeom>
              <a:rect b="b" l="l" r="r" t="t"/>
              <a:pathLst>
                <a:path extrusionOk="0" h="280" w="422">
                  <a:moveTo>
                    <a:pt x="201" y="1"/>
                  </a:moveTo>
                  <a:cubicBezTo>
                    <a:pt x="196" y="1"/>
                    <a:pt x="190" y="2"/>
                    <a:pt x="185" y="3"/>
                  </a:cubicBezTo>
                  <a:cubicBezTo>
                    <a:pt x="0" y="34"/>
                    <a:pt x="92" y="249"/>
                    <a:pt x="246" y="280"/>
                  </a:cubicBezTo>
                  <a:lnTo>
                    <a:pt x="277" y="280"/>
                  </a:lnTo>
                  <a:cubicBezTo>
                    <a:pt x="421" y="222"/>
                    <a:pt x="294" y="1"/>
                    <a:pt x="201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45"/>
            <p:cNvSpPr/>
            <p:nvPr/>
          </p:nvSpPr>
          <p:spPr>
            <a:xfrm>
              <a:off x="6790771" y="2954131"/>
              <a:ext cx="18755" cy="14249"/>
            </a:xfrm>
            <a:custGeom>
              <a:rect b="b" l="l" r="r" t="t"/>
              <a:pathLst>
                <a:path extrusionOk="0" h="272" w="358">
                  <a:moveTo>
                    <a:pt x="147" y="1"/>
                  </a:moveTo>
                  <a:cubicBezTo>
                    <a:pt x="66" y="1"/>
                    <a:pt x="1" y="49"/>
                    <a:pt x="20" y="145"/>
                  </a:cubicBezTo>
                  <a:cubicBezTo>
                    <a:pt x="36" y="225"/>
                    <a:pt x="119" y="272"/>
                    <a:pt x="199" y="272"/>
                  </a:cubicBezTo>
                  <a:cubicBezTo>
                    <a:pt x="272" y="272"/>
                    <a:pt x="343" y="233"/>
                    <a:pt x="358" y="145"/>
                  </a:cubicBezTo>
                  <a:cubicBezTo>
                    <a:pt x="358" y="114"/>
                    <a:pt x="327" y="53"/>
                    <a:pt x="296" y="53"/>
                  </a:cubicBezTo>
                  <a:cubicBezTo>
                    <a:pt x="250" y="18"/>
                    <a:pt x="196" y="1"/>
                    <a:pt x="147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45"/>
            <p:cNvSpPr/>
            <p:nvPr/>
          </p:nvSpPr>
          <p:spPr>
            <a:xfrm>
              <a:off x="6925304" y="3124543"/>
              <a:ext cx="17759" cy="14196"/>
            </a:xfrm>
            <a:custGeom>
              <a:rect b="b" l="l" r="r" t="t"/>
              <a:pathLst>
                <a:path extrusionOk="0" h="271" w="339">
                  <a:moveTo>
                    <a:pt x="200" y="1"/>
                  </a:moveTo>
                  <a:cubicBezTo>
                    <a:pt x="185" y="1"/>
                    <a:pt x="170" y="8"/>
                    <a:pt x="154" y="24"/>
                  </a:cubicBezTo>
                  <a:cubicBezTo>
                    <a:pt x="93" y="54"/>
                    <a:pt x="1" y="116"/>
                    <a:pt x="31" y="177"/>
                  </a:cubicBezTo>
                  <a:cubicBezTo>
                    <a:pt x="45" y="245"/>
                    <a:pt x="88" y="271"/>
                    <a:pt x="135" y="271"/>
                  </a:cubicBezTo>
                  <a:cubicBezTo>
                    <a:pt x="194" y="271"/>
                    <a:pt x="260" y="229"/>
                    <a:pt x="277" y="177"/>
                  </a:cubicBezTo>
                  <a:cubicBezTo>
                    <a:pt x="338" y="116"/>
                    <a:pt x="308" y="54"/>
                    <a:pt x="246" y="24"/>
                  </a:cubicBezTo>
                  <a:cubicBezTo>
                    <a:pt x="231" y="8"/>
                    <a:pt x="216" y="1"/>
                    <a:pt x="200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45"/>
            <p:cNvSpPr/>
            <p:nvPr/>
          </p:nvSpPr>
          <p:spPr>
            <a:xfrm>
              <a:off x="6863434" y="3235916"/>
              <a:ext cx="24151" cy="13306"/>
            </a:xfrm>
            <a:custGeom>
              <a:rect b="b" l="l" r="r" t="t"/>
              <a:pathLst>
                <a:path extrusionOk="0" h="254" w="461">
                  <a:moveTo>
                    <a:pt x="259" y="0"/>
                  </a:moveTo>
                  <a:cubicBezTo>
                    <a:pt x="151" y="0"/>
                    <a:pt x="1" y="100"/>
                    <a:pt x="76" y="201"/>
                  </a:cubicBezTo>
                  <a:cubicBezTo>
                    <a:pt x="106" y="238"/>
                    <a:pt x="148" y="254"/>
                    <a:pt x="190" y="254"/>
                  </a:cubicBezTo>
                  <a:cubicBezTo>
                    <a:pt x="320" y="254"/>
                    <a:pt x="461" y="109"/>
                    <a:pt x="322" y="16"/>
                  </a:cubicBezTo>
                  <a:cubicBezTo>
                    <a:pt x="305" y="5"/>
                    <a:pt x="283" y="0"/>
                    <a:pt x="259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45"/>
            <p:cNvSpPr/>
            <p:nvPr/>
          </p:nvSpPr>
          <p:spPr>
            <a:xfrm>
              <a:off x="7076916" y="2881105"/>
              <a:ext cx="16450" cy="15296"/>
            </a:xfrm>
            <a:custGeom>
              <a:rect b="b" l="l" r="r" t="t"/>
              <a:pathLst>
                <a:path extrusionOk="0" h="292" w="314">
                  <a:moveTo>
                    <a:pt x="156" y="1"/>
                  </a:moveTo>
                  <a:cubicBezTo>
                    <a:pt x="48" y="1"/>
                    <a:pt x="0" y="222"/>
                    <a:pt x="116" y="280"/>
                  </a:cubicBezTo>
                  <a:cubicBezTo>
                    <a:pt x="128" y="288"/>
                    <a:pt x="142" y="292"/>
                    <a:pt x="155" y="292"/>
                  </a:cubicBezTo>
                  <a:cubicBezTo>
                    <a:pt x="237" y="292"/>
                    <a:pt x="314" y="140"/>
                    <a:pt x="208" y="34"/>
                  </a:cubicBezTo>
                  <a:lnTo>
                    <a:pt x="177" y="3"/>
                  </a:lnTo>
                  <a:cubicBezTo>
                    <a:pt x="170" y="2"/>
                    <a:pt x="163" y="1"/>
                    <a:pt x="15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45"/>
            <p:cNvSpPr/>
            <p:nvPr/>
          </p:nvSpPr>
          <p:spPr>
            <a:xfrm>
              <a:off x="6803816" y="2705350"/>
              <a:ext cx="23417" cy="16292"/>
            </a:xfrm>
            <a:custGeom>
              <a:rect b="b" l="l" r="r" t="t"/>
              <a:pathLst>
                <a:path extrusionOk="0" h="311" w="447">
                  <a:moveTo>
                    <a:pt x="246" y="1"/>
                  </a:moveTo>
                  <a:cubicBezTo>
                    <a:pt x="130" y="1"/>
                    <a:pt x="1" y="180"/>
                    <a:pt x="109" y="288"/>
                  </a:cubicBezTo>
                  <a:cubicBezTo>
                    <a:pt x="124" y="303"/>
                    <a:pt x="147" y="311"/>
                    <a:pt x="174" y="311"/>
                  </a:cubicBezTo>
                  <a:cubicBezTo>
                    <a:pt x="201" y="311"/>
                    <a:pt x="232" y="303"/>
                    <a:pt x="262" y="288"/>
                  </a:cubicBezTo>
                  <a:cubicBezTo>
                    <a:pt x="354" y="257"/>
                    <a:pt x="447" y="73"/>
                    <a:pt x="293" y="11"/>
                  </a:cubicBezTo>
                  <a:cubicBezTo>
                    <a:pt x="278" y="4"/>
                    <a:pt x="262" y="1"/>
                    <a:pt x="24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45"/>
            <p:cNvSpPr/>
            <p:nvPr/>
          </p:nvSpPr>
          <p:spPr>
            <a:xfrm>
              <a:off x="6759862" y="3164199"/>
              <a:ext cx="14302" cy="16920"/>
            </a:xfrm>
            <a:custGeom>
              <a:rect b="b" l="l" r="r" t="t"/>
              <a:pathLst>
                <a:path extrusionOk="0" h="323" w="273">
                  <a:moveTo>
                    <a:pt x="147" y="0"/>
                  </a:moveTo>
                  <a:cubicBezTo>
                    <a:pt x="23" y="0"/>
                    <a:pt x="1" y="164"/>
                    <a:pt x="57" y="249"/>
                  </a:cubicBezTo>
                  <a:cubicBezTo>
                    <a:pt x="91" y="300"/>
                    <a:pt x="125" y="323"/>
                    <a:pt x="159" y="323"/>
                  </a:cubicBezTo>
                  <a:cubicBezTo>
                    <a:pt x="186" y="323"/>
                    <a:pt x="214" y="308"/>
                    <a:pt x="242" y="280"/>
                  </a:cubicBezTo>
                  <a:cubicBezTo>
                    <a:pt x="242" y="249"/>
                    <a:pt x="272" y="219"/>
                    <a:pt x="272" y="188"/>
                  </a:cubicBezTo>
                  <a:cubicBezTo>
                    <a:pt x="272" y="126"/>
                    <a:pt x="242" y="34"/>
                    <a:pt x="180" y="4"/>
                  </a:cubicBezTo>
                  <a:cubicBezTo>
                    <a:pt x="169" y="1"/>
                    <a:pt x="158" y="0"/>
                    <a:pt x="14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45"/>
            <p:cNvSpPr/>
            <p:nvPr/>
          </p:nvSpPr>
          <p:spPr>
            <a:xfrm>
              <a:off x="7100648" y="3017990"/>
              <a:ext cx="20955" cy="14511"/>
            </a:xfrm>
            <a:custGeom>
              <a:rect b="b" l="l" r="r" t="t"/>
              <a:pathLst>
                <a:path extrusionOk="0" h="277" w="400">
                  <a:moveTo>
                    <a:pt x="185" y="0"/>
                  </a:moveTo>
                  <a:cubicBezTo>
                    <a:pt x="1" y="0"/>
                    <a:pt x="62" y="246"/>
                    <a:pt x="216" y="277"/>
                  </a:cubicBezTo>
                  <a:lnTo>
                    <a:pt x="277" y="277"/>
                  </a:lnTo>
                  <a:cubicBezTo>
                    <a:pt x="400" y="246"/>
                    <a:pt x="308" y="0"/>
                    <a:pt x="185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45"/>
            <p:cNvSpPr/>
            <p:nvPr/>
          </p:nvSpPr>
          <p:spPr>
            <a:xfrm>
              <a:off x="6899582" y="2946535"/>
              <a:ext cx="19331" cy="16973"/>
            </a:xfrm>
            <a:custGeom>
              <a:rect b="b" l="l" r="r" t="t"/>
              <a:pathLst>
                <a:path extrusionOk="0" h="324" w="369">
                  <a:moveTo>
                    <a:pt x="201" y="1"/>
                  </a:moveTo>
                  <a:cubicBezTo>
                    <a:pt x="187" y="1"/>
                    <a:pt x="172" y="4"/>
                    <a:pt x="154" y="13"/>
                  </a:cubicBezTo>
                  <a:cubicBezTo>
                    <a:pt x="0" y="75"/>
                    <a:pt x="92" y="320"/>
                    <a:pt x="215" y="320"/>
                  </a:cubicBezTo>
                  <a:cubicBezTo>
                    <a:pt x="225" y="322"/>
                    <a:pt x="235" y="323"/>
                    <a:pt x="244" y="323"/>
                  </a:cubicBezTo>
                  <a:cubicBezTo>
                    <a:pt x="368" y="323"/>
                    <a:pt x="363" y="130"/>
                    <a:pt x="277" y="44"/>
                  </a:cubicBezTo>
                  <a:cubicBezTo>
                    <a:pt x="255" y="22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45"/>
            <p:cNvSpPr/>
            <p:nvPr/>
          </p:nvSpPr>
          <p:spPr>
            <a:xfrm>
              <a:off x="6710041" y="3049578"/>
              <a:ext cx="14249" cy="15977"/>
            </a:xfrm>
            <a:custGeom>
              <a:rect b="b" l="l" r="r" t="t"/>
              <a:pathLst>
                <a:path extrusionOk="0" h="305" w="272">
                  <a:moveTo>
                    <a:pt x="106" y="0"/>
                  </a:moveTo>
                  <a:cubicBezTo>
                    <a:pt x="62" y="0"/>
                    <a:pt x="26" y="40"/>
                    <a:pt x="26" y="134"/>
                  </a:cubicBezTo>
                  <a:cubicBezTo>
                    <a:pt x="1" y="209"/>
                    <a:pt x="118" y="304"/>
                    <a:pt x="179" y="304"/>
                  </a:cubicBezTo>
                  <a:cubicBezTo>
                    <a:pt x="193" y="304"/>
                    <a:pt x="204" y="299"/>
                    <a:pt x="210" y="288"/>
                  </a:cubicBezTo>
                  <a:cubicBezTo>
                    <a:pt x="271" y="257"/>
                    <a:pt x="241" y="165"/>
                    <a:pt x="210" y="104"/>
                  </a:cubicBezTo>
                  <a:cubicBezTo>
                    <a:pt x="210" y="42"/>
                    <a:pt x="179" y="11"/>
                    <a:pt x="149" y="11"/>
                  </a:cubicBezTo>
                  <a:cubicBezTo>
                    <a:pt x="134" y="4"/>
                    <a:pt x="120" y="0"/>
                    <a:pt x="106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45"/>
            <p:cNvSpPr/>
            <p:nvPr/>
          </p:nvSpPr>
          <p:spPr>
            <a:xfrm>
              <a:off x="6837135" y="3171324"/>
              <a:ext cx="18336" cy="17235"/>
            </a:xfrm>
            <a:custGeom>
              <a:rect b="b" l="l" r="r" t="t"/>
              <a:pathLst>
                <a:path extrusionOk="0" h="329" w="350">
                  <a:moveTo>
                    <a:pt x="195" y="1"/>
                  </a:moveTo>
                  <a:cubicBezTo>
                    <a:pt x="90" y="1"/>
                    <a:pt x="0" y="254"/>
                    <a:pt x="148" y="328"/>
                  </a:cubicBezTo>
                  <a:lnTo>
                    <a:pt x="118" y="297"/>
                  </a:lnTo>
                  <a:lnTo>
                    <a:pt x="118" y="297"/>
                  </a:lnTo>
                  <a:cubicBezTo>
                    <a:pt x="141" y="312"/>
                    <a:pt x="163" y="318"/>
                    <a:pt x="184" y="318"/>
                  </a:cubicBezTo>
                  <a:cubicBezTo>
                    <a:pt x="295" y="318"/>
                    <a:pt x="349" y="130"/>
                    <a:pt x="271" y="52"/>
                  </a:cubicBezTo>
                  <a:cubicBezTo>
                    <a:pt x="247" y="1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45"/>
            <p:cNvSpPr/>
            <p:nvPr/>
          </p:nvSpPr>
          <p:spPr>
            <a:xfrm>
              <a:off x="6757452" y="2956960"/>
              <a:ext cx="20588" cy="11577"/>
            </a:xfrm>
            <a:custGeom>
              <a:rect b="b" l="l" r="r" t="t"/>
              <a:pathLst>
                <a:path extrusionOk="0" h="221" w="393">
                  <a:moveTo>
                    <a:pt x="202" y="1"/>
                  </a:moveTo>
                  <a:cubicBezTo>
                    <a:pt x="98" y="1"/>
                    <a:pt x="0" y="111"/>
                    <a:pt x="73" y="183"/>
                  </a:cubicBezTo>
                  <a:cubicBezTo>
                    <a:pt x="90" y="209"/>
                    <a:pt x="125" y="220"/>
                    <a:pt x="164" y="220"/>
                  </a:cubicBezTo>
                  <a:cubicBezTo>
                    <a:pt x="264" y="220"/>
                    <a:pt x="393" y="148"/>
                    <a:pt x="349" y="60"/>
                  </a:cubicBezTo>
                  <a:lnTo>
                    <a:pt x="288" y="29"/>
                  </a:lnTo>
                  <a:cubicBezTo>
                    <a:pt x="261" y="9"/>
                    <a:pt x="231" y="1"/>
                    <a:pt x="202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45"/>
            <p:cNvSpPr/>
            <p:nvPr/>
          </p:nvSpPr>
          <p:spPr>
            <a:xfrm>
              <a:off x="6854528" y="2725518"/>
              <a:ext cx="17393" cy="17601"/>
            </a:xfrm>
            <a:custGeom>
              <a:rect b="b" l="l" r="r" t="t"/>
              <a:pathLst>
                <a:path extrusionOk="0" h="336" w="332">
                  <a:moveTo>
                    <a:pt x="150" y="1"/>
                  </a:moveTo>
                  <a:cubicBezTo>
                    <a:pt x="61" y="1"/>
                    <a:pt x="1" y="141"/>
                    <a:pt x="1" y="240"/>
                  </a:cubicBezTo>
                  <a:cubicBezTo>
                    <a:pt x="1" y="271"/>
                    <a:pt x="31" y="333"/>
                    <a:pt x="93" y="333"/>
                  </a:cubicBezTo>
                  <a:cubicBezTo>
                    <a:pt x="102" y="334"/>
                    <a:pt x="110" y="335"/>
                    <a:pt x="119" y="335"/>
                  </a:cubicBezTo>
                  <a:cubicBezTo>
                    <a:pt x="256" y="335"/>
                    <a:pt x="331" y="112"/>
                    <a:pt x="216" y="26"/>
                  </a:cubicBezTo>
                  <a:cubicBezTo>
                    <a:pt x="192" y="8"/>
                    <a:pt x="170" y="1"/>
                    <a:pt x="150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45"/>
            <p:cNvSpPr/>
            <p:nvPr/>
          </p:nvSpPr>
          <p:spPr>
            <a:xfrm>
              <a:off x="6647018" y="3021447"/>
              <a:ext cx="17759" cy="14301"/>
            </a:xfrm>
            <a:custGeom>
              <a:rect b="b" l="l" r="r" t="t"/>
              <a:pathLst>
                <a:path extrusionOk="0" h="273" w="339">
                  <a:moveTo>
                    <a:pt x="199" y="0"/>
                  </a:moveTo>
                  <a:cubicBezTo>
                    <a:pt x="147" y="0"/>
                    <a:pt x="104" y="36"/>
                    <a:pt x="62" y="57"/>
                  </a:cubicBezTo>
                  <a:cubicBezTo>
                    <a:pt x="31" y="88"/>
                    <a:pt x="0" y="119"/>
                    <a:pt x="0" y="149"/>
                  </a:cubicBezTo>
                  <a:cubicBezTo>
                    <a:pt x="0" y="211"/>
                    <a:pt x="31" y="272"/>
                    <a:pt x="154" y="272"/>
                  </a:cubicBezTo>
                  <a:cubicBezTo>
                    <a:pt x="277" y="241"/>
                    <a:pt x="338" y="57"/>
                    <a:pt x="277" y="26"/>
                  </a:cubicBezTo>
                  <a:cubicBezTo>
                    <a:pt x="248" y="7"/>
                    <a:pt x="223" y="0"/>
                    <a:pt x="199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45"/>
            <p:cNvSpPr/>
            <p:nvPr/>
          </p:nvSpPr>
          <p:spPr>
            <a:xfrm>
              <a:off x="6889942" y="3035853"/>
              <a:ext cx="18021" cy="16449"/>
            </a:xfrm>
            <a:custGeom>
              <a:rect b="b" l="l" r="r" t="t"/>
              <a:pathLst>
                <a:path extrusionOk="0" h="314" w="344">
                  <a:moveTo>
                    <a:pt x="187" y="0"/>
                  </a:moveTo>
                  <a:cubicBezTo>
                    <a:pt x="98" y="0"/>
                    <a:pt x="0" y="122"/>
                    <a:pt x="0" y="212"/>
                  </a:cubicBezTo>
                  <a:cubicBezTo>
                    <a:pt x="0" y="212"/>
                    <a:pt x="0" y="212"/>
                    <a:pt x="0" y="243"/>
                  </a:cubicBezTo>
                  <a:cubicBezTo>
                    <a:pt x="9" y="293"/>
                    <a:pt x="40" y="314"/>
                    <a:pt x="79" y="314"/>
                  </a:cubicBezTo>
                  <a:cubicBezTo>
                    <a:pt x="184" y="314"/>
                    <a:pt x="343" y="170"/>
                    <a:pt x="276" y="59"/>
                  </a:cubicBezTo>
                  <a:cubicBezTo>
                    <a:pt x="252" y="17"/>
                    <a:pt x="220" y="0"/>
                    <a:pt x="18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45"/>
            <p:cNvSpPr/>
            <p:nvPr/>
          </p:nvSpPr>
          <p:spPr>
            <a:xfrm>
              <a:off x="6638950" y="2940825"/>
              <a:ext cx="14564" cy="12520"/>
            </a:xfrm>
            <a:custGeom>
              <a:rect b="b" l="l" r="r" t="t"/>
              <a:pathLst>
                <a:path extrusionOk="0" h="239" w="278">
                  <a:moveTo>
                    <a:pt x="106" y="0"/>
                  </a:moveTo>
                  <a:cubicBezTo>
                    <a:pt x="50" y="0"/>
                    <a:pt x="1" y="27"/>
                    <a:pt x="1" y="92"/>
                  </a:cubicBezTo>
                  <a:lnTo>
                    <a:pt x="1" y="122"/>
                  </a:lnTo>
                  <a:cubicBezTo>
                    <a:pt x="35" y="190"/>
                    <a:pt x="115" y="239"/>
                    <a:pt x="180" y="239"/>
                  </a:cubicBezTo>
                  <a:cubicBezTo>
                    <a:pt x="234" y="239"/>
                    <a:pt x="277" y="205"/>
                    <a:pt x="277" y="122"/>
                  </a:cubicBezTo>
                  <a:cubicBezTo>
                    <a:pt x="277" y="51"/>
                    <a:pt x="184" y="0"/>
                    <a:pt x="106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45"/>
            <p:cNvSpPr/>
            <p:nvPr/>
          </p:nvSpPr>
          <p:spPr>
            <a:xfrm>
              <a:off x="6975702" y="2950464"/>
              <a:ext cx="18807" cy="14092"/>
            </a:xfrm>
            <a:custGeom>
              <a:rect b="b" l="l" r="r" t="t"/>
              <a:pathLst>
                <a:path extrusionOk="0" h="269" w="359">
                  <a:moveTo>
                    <a:pt x="185" y="1"/>
                  </a:moveTo>
                  <a:cubicBezTo>
                    <a:pt x="94" y="1"/>
                    <a:pt x="0" y="48"/>
                    <a:pt x="21" y="153"/>
                  </a:cubicBezTo>
                  <a:cubicBezTo>
                    <a:pt x="52" y="230"/>
                    <a:pt x="129" y="268"/>
                    <a:pt x="202" y="268"/>
                  </a:cubicBezTo>
                  <a:cubicBezTo>
                    <a:pt x="275" y="268"/>
                    <a:pt x="344" y="230"/>
                    <a:pt x="359" y="153"/>
                  </a:cubicBezTo>
                  <a:cubicBezTo>
                    <a:pt x="359" y="92"/>
                    <a:pt x="328" y="61"/>
                    <a:pt x="298" y="30"/>
                  </a:cubicBezTo>
                  <a:cubicBezTo>
                    <a:pt x="268" y="11"/>
                    <a:pt x="227" y="1"/>
                    <a:pt x="185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45"/>
            <p:cNvSpPr/>
            <p:nvPr/>
          </p:nvSpPr>
          <p:spPr>
            <a:xfrm>
              <a:off x="7116155" y="2926890"/>
              <a:ext cx="25775" cy="13306"/>
            </a:xfrm>
            <a:custGeom>
              <a:rect b="b" l="l" r="r" t="t"/>
              <a:pathLst>
                <a:path extrusionOk="0" h="254" w="492">
                  <a:moveTo>
                    <a:pt x="243" y="1"/>
                  </a:moveTo>
                  <a:cubicBezTo>
                    <a:pt x="137" y="1"/>
                    <a:pt x="1" y="83"/>
                    <a:pt x="73" y="204"/>
                  </a:cubicBezTo>
                  <a:cubicBezTo>
                    <a:pt x="101" y="239"/>
                    <a:pt x="140" y="253"/>
                    <a:pt x="182" y="253"/>
                  </a:cubicBezTo>
                  <a:cubicBezTo>
                    <a:pt x="323" y="253"/>
                    <a:pt x="492" y="91"/>
                    <a:pt x="349" y="20"/>
                  </a:cubicBezTo>
                  <a:lnTo>
                    <a:pt x="319" y="20"/>
                  </a:lnTo>
                  <a:cubicBezTo>
                    <a:pt x="299" y="7"/>
                    <a:pt x="272" y="1"/>
                    <a:pt x="24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45"/>
            <p:cNvSpPr/>
            <p:nvPr/>
          </p:nvSpPr>
          <p:spPr>
            <a:xfrm>
              <a:off x="6882503" y="3015894"/>
              <a:ext cx="16554" cy="15558"/>
            </a:xfrm>
            <a:custGeom>
              <a:rect b="b" l="l" r="r" t="t"/>
              <a:pathLst>
                <a:path extrusionOk="0" h="297" w="316">
                  <a:moveTo>
                    <a:pt x="138" y="1"/>
                  </a:moveTo>
                  <a:cubicBezTo>
                    <a:pt x="40" y="1"/>
                    <a:pt x="1" y="231"/>
                    <a:pt x="111" y="286"/>
                  </a:cubicBezTo>
                  <a:cubicBezTo>
                    <a:pt x="123" y="293"/>
                    <a:pt x="134" y="297"/>
                    <a:pt x="146" y="297"/>
                  </a:cubicBezTo>
                  <a:cubicBezTo>
                    <a:pt x="230" y="297"/>
                    <a:pt x="315" y="121"/>
                    <a:pt x="234" y="40"/>
                  </a:cubicBezTo>
                  <a:lnTo>
                    <a:pt x="173" y="10"/>
                  </a:lnTo>
                  <a:cubicBezTo>
                    <a:pt x="161" y="4"/>
                    <a:pt x="149" y="1"/>
                    <a:pt x="138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45"/>
            <p:cNvSpPr/>
            <p:nvPr/>
          </p:nvSpPr>
          <p:spPr>
            <a:xfrm>
              <a:off x="6921375" y="2708755"/>
              <a:ext cx="24884" cy="16501"/>
            </a:xfrm>
            <a:custGeom>
              <a:rect b="b" l="l" r="r" t="t"/>
              <a:pathLst>
                <a:path extrusionOk="0" h="315" w="475">
                  <a:moveTo>
                    <a:pt x="285" y="1"/>
                  </a:moveTo>
                  <a:cubicBezTo>
                    <a:pt x="142" y="1"/>
                    <a:pt x="0" y="315"/>
                    <a:pt x="198" y="315"/>
                  </a:cubicBezTo>
                  <a:lnTo>
                    <a:pt x="229" y="315"/>
                  </a:lnTo>
                  <a:cubicBezTo>
                    <a:pt x="352" y="315"/>
                    <a:pt x="475" y="69"/>
                    <a:pt x="321" y="8"/>
                  </a:cubicBezTo>
                  <a:cubicBezTo>
                    <a:pt x="309" y="3"/>
                    <a:pt x="297" y="1"/>
                    <a:pt x="285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45"/>
            <p:cNvSpPr/>
            <p:nvPr/>
          </p:nvSpPr>
          <p:spPr>
            <a:xfrm>
              <a:off x="7037939" y="2889906"/>
              <a:ext cx="14511" cy="13411"/>
            </a:xfrm>
            <a:custGeom>
              <a:rect b="b" l="l" r="r" t="t"/>
              <a:pathLst>
                <a:path extrusionOk="0" h="256" w="277">
                  <a:moveTo>
                    <a:pt x="176" y="1"/>
                  </a:moveTo>
                  <a:cubicBezTo>
                    <a:pt x="96" y="1"/>
                    <a:pt x="0" y="65"/>
                    <a:pt x="0" y="142"/>
                  </a:cubicBezTo>
                  <a:cubicBezTo>
                    <a:pt x="0" y="222"/>
                    <a:pt x="46" y="256"/>
                    <a:pt x="101" y="256"/>
                  </a:cubicBezTo>
                  <a:cubicBezTo>
                    <a:pt x="173" y="256"/>
                    <a:pt x="259" y="199"/>
                    <a:pt x="276" y="112"/>
                  </a:cubicBezTo>
                  <a:lnTo>
                    <a:pt x="276" y="81"/>
                  </a:lnTo>
                  <a:cubicBezTo>
                    <a:pt x="265" y="24"/>
                    <a:pt x="223" y="1"/>
                    <a:pt x="176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45"/>
            <p:cNvSpPr/>
            <p:nvPr/>
          </p:nvSpPr>
          <p:spPr>
            <a:xfrm>
              <a:off x="6895181" y="3033339"/>
              <a:ext cx="17288" cy="16973"/>
            </a:xfrm>
            <a:custGeom>
              <a:rect b="b" l="l" r="r" t="t"/>
              <a:pathLst>
                <a:path extrusionOk="0" h="324" w="330">
                  <a:moveTo>
                    <a:pt x="199" y="0"/>
                  </a:moveTo>
                  <a:cubicBezTo>
                    <a:pt x="183" y="0"/>
                    <a:pt x="165" y="5"/>
                    <a:pt x="146" y="14"/>
                  </a:cubicBezTo>
                  <a:cubicBezTo>
                    <a:pt x="0" y="73"/>
                    <a:pt x="48" y="324"/>
                    <a:pt x="184" y="324"/>
                  </a:cubicBezTo>
                  <a:cubicBezTo>
                    <a:pt x="191" y="324"/>
                    <a:pt x="199" y="323"/>
                    <a:pt x="207" y="321"/>
                  </a:cubicBezTo>
                  <a:cubicBezTo>
                    <a:pt x="269" y="321"/>
                    <a:pt x="299" y="291"/>
                    <a:pt x="330" y="229"/>
                  </a:cubicBezTo>
                  <a:cubicBezTo>
                    <a:pt x="330" y="126"/>
                    <a:pt x="286" y="0"/>
                    <a:pt x="199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45"/>
            <p:cNvSpPr/>
            <p:nvPr/>
          </p:nvSpPr>
          <p:spPr>
            <a:xfrm>
              <a:off x="6603588" y="2881000"/>
              <a:ext cx="19331" cy="13149"/>
            </a:xfrm>
            <a:custGeom>
              <a:rect b="b" l="l" r="r" t="t"/>
              <a:pathLst>
                <a:path extrusionOk="0" h="251" w="369">
                  <a:moveTo>
                    <a:pt x="152" y="1"/>
                  </a:moveTo>
                  <a:cubicBezTo>
                    <a:pt x="119" y="1"/>
                    <a:pt x="88" y="10"/>
                    <a:pt x="62" y="36"/>
                  </a:cubicBezTo>
                  <a:cubicBezTo>
                    <a:pt x="0" y="97"/>
                    <a:pt x="123" y="251"/>
                    <a:pt x="215" y="251"/>
                  </a:cubicBezTo>
                  <a:cubicBezTo>
                    <a:pt x="338" y="251"/>
                    <a:pt x="369" y="190"/>
                    <a:pt x="338" y="128"/>
                  </a:cubicBezTo>
                  <a:cubicBezTo>
                    <a:pt x="338" y="67"/>
                    <a:pt x="307" y="36"/>
                    <a:pt x="277" y="36"/>
                  </a:cubicBezTo>
                  <a:cubicBezTo>
                    <a:pt x="241" y="18"/>
                    <a:pt x="196" y="1"/>
                    <a:pt x="152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45"/>
            <p:cNvSpPr/>
            <p:nvPr/>
          </p:nvSpPr>
          <p:spPr>
            <a:xfrm>
              <a:off x="6611656" y="3033548"/>
              <a:ext cx="17707" cy="16868"/>
            </a:xfrm>
            <a:custGeom>
              <a:rect b="b" l="l" r="r" t="t"/>
              <a:pathLst>
                <a:path extrusionOk="0" h="322" w="338">
                  <a:moveTo>
                    <a:pt x="164" y="1"/>
                  </a:moveTo>
                  <a:cubicBezTo>
                    <a:pt x="138" y="1"/>
                    <a:pt x="113" y="13"/>
                    <a:pt x="92" y="41"/>
                  </a:cubicBezTo>
                  <a:cubicBezTo>
                    <a:pt x="0" y="156"/>
                    <a:pt x="148" y="322"/>
                    <a:pt x="255" y="322"/>
                  </a:cubicBezTo>
                  <a:cubicBezTo>
                    <a:pt x="291" y="322"/>
                    <a:pt x="322" y="303"/>
                    <a:pt x="338" y="256"/>
                  </a:cubicBezTo>
                  <a:lnTo>
                    <a:pt x="338" y="225"/>
                  </a:lnTo>
                  <a:cubicBezTo>
                    <a:pt x="338" y="131"/>
                    <a:pt x="247" y="1"/>
                    <a:pt x="16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45"/>
            <p:cNvSpPr/>
            <p:nvPr/>
          </p:nvSpPr>
          <p:spPr>
            <a:xfrm>
              <a:off x="6708888" y="3120300"/>
              <a:ext cx="15402" cy="11734"/>
            </a:xfrm>
            <a:custGeom>
              <a:rect b="b" l="l" r="r" t="t"/>
              <a:pathLst>
                <a:path extrusionOk="0" h="224" w="294">
                  <a:moveTo>
                    <a:pt x="177" y="1"/>
                  </a:moveTo>
                  <a:cubicBezTo>
                    <a:pt x="109" y="1"/>
                    <a:pt x="33" y="40"/>
                    <a:pt x="17" y="105"/>
                  </a:cubicBezTo>
                  <a:cubicBezTo>
                    <a:pt x="1" y="186"/>
                    <a:pt x="62" y="224"/>
                    <a:pt x="132" y="224"/>
                  </a:cubicBezTo>
                  <a:cubicBezTo>
                    <a:pt x="194" y="224"/>
                    <a:pt x="264" y="193"/>
                    <a:pt x="293" y="135"/>
                  </a:cubicBezTo>
                  <a:lnTo>
                    <a:pt x="293" y="105"/>
                  </a:lnTo>
                  <a:cubicBezTo>
                    <a:pt x="293" y="32"/>
                    <a:pt x="239" y="1"/>
                    <a:pt x="177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45"/>
            <p:cNvSpPr/>
            <p:nvPr/>
          </p:nvSpPr>
          <p:spPr>
            <a:xfrm>
              <a:off x="6923680" y="3059375"/>
              <a:ext cx="20431" cy="11996"/>
            </a:xfrm>
            <a:custGeom>
              <a:rect b="b" l="l" r="r" t="t"/>
              <a:pathLst>
                <a:path extrusionOk="0" h="229" w="390">
                  <a:moveTo>
                    <a:pt x="178" y="1"/>
                  </a:moveTo>
                  <a:cubicBezTo>
                    <a:pt x="158" y="1"/>
                    <a:pt x="140" y="3"/>
                    <a:pt x="124" y="9"/>
                  </a:cubicBezTo>
                  <a:cubicBezTo>
                    <a:pt x="32" y="39"/>
                    <a:pt x="1" y="101"/>
                    <a:pt x="32" y="162"/>
                  </a:cubicBezTo>
                  <a:cubicBezTo>
                    <a:pt x="62" y="193"/>
                    <a:pt x="93" y="224"/>
                    <a:pt x="124" y="224"/>
                  </a:cubicBezTo>
                  <a:cubicBezTo>
                    <a:pt x="161" y="224"/>
                    <a:pt x="197" y="229"/>
                    <a:pt x="230" y="229"/>
                  </a:cubicBezTo>
                  <a:cubicBezTo>
                    <a:pt x="280" y="229"/>
                    <a:pt x="320" y="217"/>
                    <a:pt x="339" y="162"/>
                  </a:cubicBezTo>
                  <a:cubicBezTo>
                    <a:pt x="390" y="60"/>
                    <a:pt x="272" y="1"/>
                    <a:pt x="178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45"/>
            <p:cNvSpPr/>
            <p:nvPr/>
          </p:nvSpPr>
          <p:spPr>
            <a:xfrm>
              <a:off x="6938297" y="2919661"/>
              <a:ext cx="12783" cy="16397"/>
            </a:xfrm>
            <a:custGeom>
              <a:rect b="b" l="l" r="r" t="t"/>
              <a:pathLst>
                <a:path extrusionOk="0" h="313" w="244">
                  <a:moveTo>
                    <a:pt x="165" y="0"/>
                  </a:moveTo>
                  <a:cubicBezTo>
                    <a:pt x="101" y="0"/>
                    <a:pt x="1" y="135"/>
                    <a:pt x="29" y="219"/>
                  </a:cubicBezTo>
                  <a:cubicBezTo>
                    <a:pt x="49" y="279"/>
                    <a:pt x="81" y="313"/>
                    <a:pt x="119" y="313"/>
                  </a:cubicBezTo>
                  <a:cubicBezTo>
                    <a:pt x="139" y="313"/>
                    <a:pt x="161" y="302"/>
                    <a:pt x="183" y="281"/>
                  </a:cubicBezTo>
                  <a:cubicBezTo>
                    <a:pt x="213" y="281"/>
                    <a:pt x="244" y="250"/>
                    <a:pt x="244" y="188"/>
                  </a:cubicBezTo>
                  <a:cubicBezTo>
                    <a:pt x="244" y="127"/>
                    <a:pt x="244" y="35"/>
                    <a:pt x="183" y="4"/>
                  </a:cubicBezTo>
                  <a:cubicBezTo>
                    <a:pt x="177" y="2"/>
                    <a:pt x="171" y="0"/>
                    <a:pt x="165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45"/>
            <p:cNvSpPr/>
            <p:nvPr/>
          </p:nvSpPr>
          <p:spPr>
            <a:xfrm>
              <a:off x="7128518" y="3063042"/>
              <a:ext cx="20431" cy="16501"/>
            </a:xfrm>
            <a:custGeom>
              <a:rect b="b" l="l" r="r" t="t"/>
              <a:pathLst>
                <a:path extrusionOk="0" h="315" w="390">
                  <a:moveTo>
                    <a:pt x="206" y="0"/>
                  </a:moveTo>
                  <a:cubicBezTo>
                    <a:pt x="64" y="0"/>
                    <a:pt x="1" y="314"/>
                    <a:pt x="161" y="314"/>
                  </a:cubicBezTo>
                  <a:cubicBezTo>
                    <a:pt x="174" y="314"/>
                    <a:pt x="189" y="312"/>
                    <a:pt x="206" y="307"/>
                  </a:cubicBezTo>
                  <a:cubicBezTo>
                    <a:pt x="328" y="246"/>
                    <a:pt x="390" y="0"/>
                    <a:pt x="206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45"/>
            <p:cNvSpPr/>
            <p:nvPr/>
          </p:nvSpPr>
          <p:spPr>
            <a:xfrm>
              <a:off x="6857723" y="3041982"/>
              <a:ext cx="16188" cy="16239"/>
            </a:xfrm>
            <a:custGeom>
              <a:rect b="b" l="l" r="r" t="t"/>
              <a:pathLst>
                <a:path extrusionOk="0" h="310" w="309">
                  <a:moveTo>
                    <a:pt x="95" y="0"/>
                  </a:moveTo>
                  <a:cubicBezTo>
                    <a:pt x="55" y="0"/>
                    <a:pt x="32" y="26"/>
                    <a:pt x="32" y="64"/>
                  </a:cubicBezTo>
                  <a:cubicBezTo>
                    <a:pt x="1" y="95"/>
                    <a:pt x="1" y="126"/>
                    <a:pt x="32" y="156"/>
                  </a:cubicBezTo>
                  <a:cubicBezTo>
                    <a:pt x="32" y="218"/>
                    <a:pt x="93" y="310"/>
                    <a:pt x="185" y="310"/>
                  </a:cubicBezTo>
                  <a:cubicBezTo>
                    <a:pt x="308" y="310"/>
                    <a:pt x="277" y="95"/>
                    <a:pt x="185" y="34"/>
                  </a:cubicBezTo>
                  <a:cubicBezTo>
                    <a:pt x="150" y="10"/>
                    <a:pt x="119" y="0"/>
                    <a:pt x="95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45"/>
            <p:cNvSpPr/>
            <p:nvPr/>
          </p:nvSpPr>
          <p:spPr>
            <a:xfrm>
              <a:off x="7000220" y="2943916"/>
              <a:ext cx="19279" cy="11734"/>
            </a:xfrm>
            <a:custGeom>
              <a:rect b="b" l="l" r="r" t="t"/>
              <a:pathLst>
                <a:path extrusionOk="0" h="224" w="368">
                  <a:moveTo>
                    <a:pt x="172" y="0"/>
                  </a:moveTo>
                  <a:cubicBezTo>
                    <a:pt x="139" y="0"/>
                    <a:pt x="105" y="10"/>
                    <a:pt x="75" y="33"/>
                  </a:cubicBezTo>
                  <a:lnTo>
                    <a:pt x="45" y="63"/>
                  </a:lnTo>
                  <a:cubicBezTo>
                    <a:pt x="1" y="151"/>
                    <a:pt x="130" y="224"/>
                    <a:pt x="229" y="224"/>
                  </a:cubicBezTo>
                  <a:cubicBezTo>
                    <a:pt x="269" y="224"/>
                    <a:pt x="303" y="212"/>
                    <a:pt x="321" y="186"/>
                  </a:cubicBezTo>
                  <a:cubicBezTo>
                    <a:pt x="367" y="93"/>
                    <a:pt x="273" y="0"/>
                    <a:pt x="172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45"/>
            <p:cNvSpPr/>
            <p:nvPr/>
          </p:nvSpPr>
          <p:spPr>
            <a:xfrm>
              <a:off x="6687723" y="2812165"/>
              <a:ext cx="18860" cy="14039"/>
            </a:xfrm>
            <a:custGeom>
              <a:rect b="b" l="l" r="r" t="t"/>
              <a:pathLst>
                <a:path extrusionOk="0" h="268" w="360">
                  <a:moveTo>
                    <a:pt x="172" y="0"/>
                  </a:moveTo>
                  <a:cubicBezTo>
                    <a:pt x="80" y="0"/>
                    <a:pt x="1" y="48"/>
                    <a:pt x="22" y="152"/>
                  </a:cubicBezTo>
                  <a:cubicBezTo>
                    <a:pt x="37" y="229"/>
                    <a:pt x="114" y="268"/>
                    <a:pt x="187" y="268"/>
                  </a:cubicBezTo>
                  <a:cubicBezTo>
                    <a:pt x="260" y="268"/>
                    <a:pt x="329" y="229"/>
                    <a:pt x="329" y="152"/>
                  </a:cubicBezTo>
                  <a:cubicBezTo>
                    <a:pt x="360" y="91"/>
                    <a:pt x="329" y="60"/>
                    <a:pt x="298" y="30"/>
                  </a:cubicBezTo>
                  <a:cubicBezTo>
                    <a:pt x="259" y="10"/>
                    <a:pt x="214" y="0"/>
                    <a:pt x="172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45"/>
            <p:cNvSpPr/>
            <p:nvPr/>
          </p:nvSpPr>
          <p:spPr>
            <a:xfrm>
              <a:off x="6817804" y="3032343"/>
              <a:ext cx="15192" cy="15296"/>
            </a:xfrm>
            <a:custGeom>
              <a:rect b="b" l="l" r="r" t="t"/>
              <a:pathLst>
                <a:path extrusionOk="0" h="292" w="290">
                  <a:moveTo>
                    <a:pt x="154" y="0"/>
                  </a:moveTo>
                  <a:cubicBezTo>
                    <a:pt x="23" y="0"/>
                    <a:pt x="1" y="221"/>
                    <a:pt x="87" y="279"/>
                  </a:cubicBezTo>
                  <a:cubicBezTo>
                    <a:pt x="104" y="287"/>
                    <a:pt x="120" y="291"/>
                    <a:pt x="136" y="291"/>
                  </a:cubicBezTo>
                  <a:cubicBezTo>
                    <a:pt x="232" y="291"/>
                    <a:pt x="290" y="139"/>
                    <a:pt x="210" y="33"/>
                  </a:cubicBezTo>
                  <a:lnTo>
                    <a:pt x="180" y="3"/>
                  </a:lnTo>
                  <a:cubicBezTo>
                    <a:pt x="171" y="1"/>
                    <a:pt x="162" y="0"/>
                    <a:pt x="154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45"/>
            <p:cNvSpPr/>
            <p:nvPr/>
          </p:nvSpPr>
          <p:spPr>
            <a:xfrm>
              <a:off x="6796639" y="2716351"/>
              <a:ext cx="19331" cy="13725"/>
            </a:xfrm>
            <a:custGeom>
              <a:rect b="b" l="l" r="r" t="t"/>
              <a:pathLst>
                <a:path extrusionOk="0" h="262" w="369">
                  <a:moveTo>
                    <a:pt x="253" y="1"/>
                  </a:moveTo>
                  <a:cubicBezTo>
                    <a:pt x="192" y="1"/>
                    <a:pt x="123" y="32"/>
                    <a:pt x="92" y="78"/>
                  </a:cubicBezTo>
                  <a:cubicBezTo>
                    <a:pt x="0" y="139"/>
                    <a:pt x="31" y="231"/>
                    <a:pt x="92" y="262"/>
                  </a:cubicBezTo>
                  <a:lnTo>
                    <a:pt x="184" y="262"/>
                  </a:lnTo>
                  <a:cubicBezTo>
                    <a:pt x="277" y="231"/>
                    <a:pt x="369" y="201"/>
                    <a:pt x="369" y="108"/>
                  </a:cubicBezTo>
                  <a:cubicBezTo>
                    <a:pt x="369" y="32"/>
                    <a:pt x="315" y="1"/>
                    <a:pt x="25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45"/>
            <p:cNvSpPr/>
            <p:nvPr/>
          </p:nvSpPr>
          <p:spPr>
            <a:xfrm>
              <a:off x="7115631" y="2863608"/>
              <a:ext cx="18860" cy="13515"/>
            </a:xfrm>
            <a:custGeom>
              <a:rect b="b" l="l" r="r" t="t"/>
              <a:pathLst>
                <a:path extrusionOk="0" h="258" w="360">
                  <a:moveTo>
                    <a:pt x="185" y="1"/>
                  </a:moveTo>
                  <a:cubicBezTo>
                    <a:pt x="94" y="1"/>
                    <a:pt x="1" y="48"/>
                    <a:pt x="22" y="153"/>
                  </a:cubicBezTo>
                  <a:cubicBezTo>
                    <a:pt x="54" y="218"/>
                    <a:pt x="138" y="257"/>
                    <a:pt x="214" y="257"/>
                  </a:cubicBezTo>
                  <a:cubicBezTo>
                    <a:pt x="282" y="257"/>
                    <a:pt x="345" y="226"/>
                    <a:pt x="359" y="153"/>
                  </a:cubicBezTo>
                  <a:cubicBezTo>
                    <a:pt x="359" y="92"/>
                    <a:pt x="359" y="61"/>
                    <a:pt x="298" y="30"/>
                  </a:cubicBezTo>
                  <a:cubicBezTo>
                    <a:pt x="269" y="11"/>
                    <a:pt x="227" y="1"/>
                    <a:pt x="185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45"/>
            <p:cNvSpPr/>
            <p:nvPr/>
          </p:nvSpPr>
          <p:spPr>
            <a:xfrm>
              <a:off x="6868987" y="2910598"/>
              <a:ext cx="17759" cy="14615"/>
            </a:xfrm>
            <a:custGeom>
              <a:rect b="b" l="l" r="r" t="t"/>
              <a:pathLst>
                <a:path extrusionOk="0" h="279" w="339">
                  <a:moveTo>
                    <a:pt x="185" y="1"/>
                  </a:moveTo>
                  <a:cubicBezTo>
                    <a:pt x="162" y="1"/>
                    <a:pt x="139" y="8"/>
                    <a:pt x="124" y="24"/>
                  </a:cubicBezTo>
                  <a:cubicBezTo>
                    <a:pt x="62" y="54"/>
                    <a:pt x="1" y="116"/>
                    <a:pt x="1" y="208"/>
                  </a:cubicBezTo>
                  <a:cubicBezTo>
                    <a:pt x="14" y="260"/>
                    <a:pt x="54" y="279"/>
                    <a:pt x="101" y="279"/>
                  </a:cubicBezTo>
                  <a:cubicBezTo>
                    <a:pt x="165" y="279"/>
                    <a:pt x="242" y="243"/>
                    <a:pt x="277" y="208"/>
                  </a:cubicBezTo>
                  <a:cubicBezTo>
                    <a:pt x="339" y="116"/>
                    <a:pt x="308" y="54"/>
                    <a:pt x="247" y="24"/>
                  </a:cubicBezTo>
                  <a:cubicBezTo>
                    <a:pt x="231" y="8"/>
                    <a:pt x="208" y="1"/>
                    <a:pt x="185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45"/>
            <p:cNvSpPr/>
            <p:nvPr/>
          </p:nvSpPr>
          <p:spPr>
            <a:xfrm>
              <a:off x="6585147" y="2939934"/>
              <a:ext cx="24517" cy="14092"/>
            </a:xfrm>
            <a:custGeom>
              <a:rect b="b" l="l" r="r" t="t"/>
              <a:pathLst>
                <a:path extrusionOk="0" h="269" w="468">
                  <a:moveTo>
                    <a:pt x="249" y="0"/>
                  </a:moveTo>
                  <a:cubicBezTo>
                    <a:pt x="131" y="0"/>
                    <a:pt x="1" y="106"/>
                    <a:pt x="76" y="231"/>
                  </a:cubicBezTo>
                  <a:cubicBezTo>
                    <a:pt x="95" y="257"/>
                    <a:pt x="126" y="268"/>
                    <a:pt x="159" y="268"/>
                  </a:cubicBezTo>
                  <a:cubicBezTo>
                    <a:pt x="287" y="268"/>
                    <a:pt x="467" y="113"/>
                    <a:pt x="322" y="16"/>
                  </a:cubicBezTo>
                  <a:cubicBezTo>
                    <a:pt x="300" y="5"/>
                    <a:pt x="274" y="0"/>
                    <a:pt x="249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45"/>
            <p:cNvSpPr/>
            <p:nvPr/>
          </p:nvSpPr>
          <p:spPr>
            <a:xfrm>
              <a:off x="7104525" y="2827723"/>
              <a:ext cx="16502" cy="15558"/>
            </a:xfrm>
            <a:custGeom>
              <a:rect b="b" l="l" r="r" t="t"/>
              <a:pathLst>
                <a:path extrusionOk="0" h="297" w="315">
                  <a:moveTo>
                    <a:pt x="138" y="0"/>
                  </a:moveTo>
                  <a:cubicBezTo>
                    <a:pt x="39" y="0"/>
                    <a:pt x="0" y="230"/>
                    <a:pt x="111" y="285"/>
                  </a:cubicBezTo>
                  <a:cubicBezTo>
                    <a:pt x="122" y="293"/>
                    <a:pt x="134" y="296"/>
                    <a:pt x="145" y="296"/>
                  </a:cubicBezTo>
                  <a:cubicBezTo>
                    <a:pt x="230" y="296"/>
                    <a:pt x="315" y="121"/>
                    <a:pt x="234" y="40"/>
                  </a:cubicBezTo>
                  <a:lnTo>
                    <a:pt x="172" y="9"/>
                  </a:lnTo>
                  <a:cubicBezTo>
                    <a:pt x="160" y="3"/>
                    <a:pt x="149" y="0"/>
                    <a:pt x="138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45"/>
            <p:cNvSpPr/>
            <p:nvPr/>
          </p:nvSpPr>
          <p:spPr>
            <a:xfrm>
              <a:off x="6908488" y="2979067"/>
              <a:ext cx="23312" cy="14825"/>
            </a:xfrm>
            <a:custGeom>
              <a:rect b="b" l="l" r="r" t="t"/>
              <a:pathLst>
                <a:path extrusionOk="0" h="283" w="445">
                  <a:moveTo>
                    <a:pt x="223" y="1"/>
                  </a:moveTo>
                  <a:cubicBezTo>
                    <a:pt x="120" y="1"/>
                    <a:pt x="0" y="86"/>
                    <a:pt x="45" y="221"/>
                  </a:cubicBezTo>
                  <a:cubicBezTo>
                    <a:pt x="76" y="252"/>
                    <a:pt x="107" y="283"/>
                    <a:pt x="168" y="283"/>
                  </a:cubicBezTo>
                  <a:cubicBezTo>
                    <a:pt x="291" y="283"/>
                    <a:pt x="444" y="160"/>
                    <a:pt x="322" y="37"/>
                  </a:cubicBezTo>
                  <a:cubicBezTo>
                    <a:pt x="297" y="12"/>
                    <a:pt x="261" y="1"/>
                    <a:pt x="22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45"/>
            <p:cNvSpPr/>
            <p:nvPr/>
          </p:nvSpPr>
          <p:spPr>
            <a:xfrm>
              <a:off x="6957052" y="2949311"/>
              <a:ext cx="19174" cy="11839"/>
            </a:xfrm>
            <a:custGeom>
              <a:rect b="b" l="l" r="r" t="t"/>
              <a:pathLst>
                <a:path extrusionOk="0" h="226" w="366">
                  <a:moveTo>
                    <a:pt x="172" y="1"/>
                  </a:moveTo>
                  <a:cubicBezTo>
                    <a:pt x="116" y="1"/>
                    <a:pt x="62" y="18"/>
                    <a:pt x="39" y="52"/>
                  </a:cubicBezTo>
                  <a:cubicBezTo>
                    <a:pt x="0" y="170"/>
                    <a:pt x="74" y="226"/>
                    <a:pt x="165" y="226"/>
                  </a:cubicBezTo>
                  <a:cubicBezTo>
                    <a:pt x="216" y="226"/>
                    <a:pt x="272" y="208"/>
                    <a:pt x="316" y="175"/>
                  </a:cubicBezTo>
                  <a:lnTo>
                    <a:pt x="347" y="145"/>
                  </a:lnTo>
                  <a:cubicBezTo>
                    <a:pt x="366" y="49"/>
                    <a:pt x="265" y="1"/>
                    <a:pt x="172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45"/>
            <p:cNvSpPr/>
            <p:nvPr/>
          </p:nvSpPr>
          <p:spPr>
            <a:xfrm>
              <a:off x="7031495" y="3165404"/>
              <a:ext cx="17131" cy="17444"/>
            </a:xfrm>
            <a:custGeom>
              <a:rect b="b" l="l" r="r" t="t"/>
              <a:pathLst>
                <a:path extrusionOk="0" h="333" w="327">
                  <a:moveTo>
                    <a:pt x="116" y="0"/>
                  </a:moveTo>
                  <a:cubicBezTo>
                    <a:pt x="98" y="0"/>
                    <a:pt x="80" y="4"/>
                    <a:pt x="62" y="11"/>
                  </a:cubicBezTo>
                  <a:cubicBezTo>
                    <a:pt x="31" y="11"/>
                    <a:pt x="0" y="73"/>
                    <a:pt x="0" y="134"/>
                  </a:cubicBezTo>
                  <a:cubicBezTo>
                    <a:pt x="0" y="225"/>
                    <a:pt x="68" y="333"/>
                    <a:pt x="152" y="333"/>
                  </a:cubicBezTo>
                  <a:cubicBezTo>
                    <a:pt x="182" y="333"/>
                    <a:pt x="214" y="320"/>
                    <a:pt x="246" y="288"/>
                  </a:cubicBezTo>
                  <a:cubicBezTo>
                    <a:pt x="327" y="180"/>
                    <a:pt x="242" y="0"/>
                    <a:pt x="116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45"/>
            <p:cNvSpPr/>
            <p:nvPr/>
          </p:nvSpPr>
          <p:spPr>
            <a:xfrm>
              <a:off x="6803030" y="2904626"/>
              <a:ext cx="18231" cy="14930"/>
            </a:xfrm>
            <a:custGeom>
              <a:rect b="b" l="l" r="r" t="t"/>
              <a:pathLst>
                <a:path extrusionOk="0" h="285" w="348">
                  <a:moveTo>
                    <a:pt x="104" y="1"/>
                  </a:moveTo>
                  <a:cubicBezTo>
                    <a:pt x="47" y="1"/>
                    <a:pt x="1" y="31"/>
                    <a:pt x="1" y="107"/>
                  </a:cubicBezTo>
                  <a:cubicBezTo>
                    <a:pt x="1" y="189"/>
                    <a:pt x="110" y="284"/>
                    <a:pt x="201" y="284"/>
                  </a:cubicBezTo>
                  <a:cubicBezTo>
                    <a:pt x="247" y="284"/>
                    <a:pt x="288" y="261"/>
                    <a:pt x="308" y="199"/>
                  </a:cubicBezTo>
                  <a:cubicBezTo>
                    <a:pt x="348" y="100"/>
                    <a:pt x="208" y="1"/>
                    <a:pt x="10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45"/>
            <p:cNvSpPr/>
            <p:nvPr/>
          </p:nvSpPr>
          <p:spPr>
            <a:xfrm>
              <a:off x="6951027" y="2742387"/>
              <a:ext cx="14564" cy="13987"/>
            </a:xfrm>
            <a:custGeom>
              <a:rect b="b" l="l" r="r" t="t"/>
              <a:pathLst>
                <a:path extrusionOk="0" h="267" w="278">
                  <a:moveTo>
                    <a:pt x="191" y="1"/>
                  </a:moveTo>
                  <a:cubicBezTo>
                    <a:pt x="117" y="1"/>
                    <a:pt x="20" y="71"/>
                    <a:pt x="1" y="164"/>
                  </a:cubicBezTo>
                  <a:lnTo>
                    <a:pt x="1" y="195"/>
                  </a:lnTo>
                  <a:cubicBezTo>
                    <a:pt x="11" y="246"/>
                    <a:pt x="45" y="266"/>
                    <a:pt x="86" y="266"/>
                  </a:cubicBezTo>
                  <a:cubicBezTo>
                    <a:pt x="168" y="266"/>
                    <a:pt x="277" y="185"/>
                    <a:pt x="277" y="103"/>
                  </a:cubicBezTo>
                  <a:cubicBezTo>
                    <a:pt x="277" y="30"/>
                    <a:pt x="239" y="1"/>
                    <a:pt x="191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45"/>
            <p:cNvSpPr/>
            <p:nvPr/>
          </p:nvSpPr>
          <p:spPr>
            <a:xfrm>
              <a:off x="6906497" y="3194531"/>
              <a:ext cx="14040" cy="12468"/>
            </a:xfrm>
            <a:custGeom>
              <a:rect b="b" l="l" r="r" t="t"/>
              <a:pathLst>
                <a:path extrusionOk="0" h="238" w="268">
                  <a:moveTo>
                    <a:pt x="118" y="1"/>
                  </a:moveTo>
                  <a:cubicBezTo>
                    <a:pt x="94" y="1"/>
                    <a:pt x="71" y="12"/>
                    <a:pt x="53" y="39"/>
                  </a:cubicBezTo>
                  <a:cubicBezTo>
                    <a:pt x="1" y="116"/>
                    <a:pt x="80" y="237"/>
                    <a:pt x="161" y="237"/>
                  </a:cubicBezTo>
                  <a:cubicBezTo>
                    <a:pt x="176" y="237"/>
                    <a:pt x="191" y="233"/>
                    <a:pt x="206" y="223"/>
                  </a:cubicBezTo>
                  <a:cubicBezTo>
                    <a:pt x="237" y="192"/>
                    <a:pt x="268" y="162"/>
                    <a:pt x="268" y="131"/>
                  </a:cubicBezTo>
                  <a:cubicBezTo>
                    <a:pt x="246" y="66"/>
                    <a:pt x="178" y="1"/>
                    <a:pt x="118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45"/>
            <p:cNvSpPr/>
            <p:nvPr/>
          </p:nvSpPr>
          <p:spPr>
            <a:xfrm>
              <a:off x="6957471" y="2992268"/>
              <a:ext cx="17759" cy="13411"/>
            </a:xfrm>
            <a:custGeom>
              <a:rect b="b" l="l" r="r" t="t"/>
              <a:pathLst>
                <a:path extrusionOk="0" h="256" w="339">
                  <a:moveTo>
                    <a:pt x="124" y="0"/>
                  </a:moveTo>
                  <a:cubicBezTo>
                    <a:pt x="62" y="31"/>
                    <a:pt x="1" y="92"/>
                    <a:pt x="1" y="184"/>
                  </a:cubicBezTo>
                  <a:cubicBezTo>
                    <a:pt x="14" y="236"/>
                    <a:pt x="54" y="255"/>
                    <a:pt x="101" y="255"/>
                  </a:cubicBezTo>
                  <a:cubicBezTo>
                    <a:pt x="165" y="255"/>
                    <a:pt x="242" y="220"/>
                    <a:pt x="277" y="184"/>
                  </a:cubicBezTo>
                  <a:cubicBezTo>
                    <a:pt x="339" y="92"/>
                    <a:pt x="308" y="31"/>
                    <a:pt x="246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45"/>
            <p:cNvSpPr/>
            <p:nvPr/>
          </p:nvSpPr>
          <p:spPr>
            <a:xfrm>
              <a:off x="6769030" y="2782148"/>
              <a:ext cx="25460" cy="13253"/>
            </a:xfrm>
            <a:custGeom>
              <a:rect b="b" l="l" r="r" t="t"/>
              <a:pathLst>
                <a:path extrusionOk="0" h="253" w="486">
                  <a:moveTo>
                    <a:pt x="252" y="0"/>
                  </a:moveTo>
                  <a:cubicBezTo>
                    <a:pt x="132" y="0"/>
                    <a:pt x="1" y="83"/>
                    <a:pt x="97" y="203"/>
                  </a:cubicBezTo>
                  <a:cubicBezTo>
                    <a:pt x="118" y="239"/>
                    <a:pt x="152" y="253"/>
                    <a:pt x="190" y="253"/>
                  </a:cubicBezTo>
                  <a:cubicBezTo>
                    <a:pt x="316" y="253"/>
                    <a:pt x="485" y="90"/>
                    <a:pt x="343" y="19"/>
                  </a:cubicBezTo>
                  <a:cubicBezTo>
                    <a:pt x="317" y="6"/>
                    <a:pt x="285" y="0"/>
                    <a:pt x="252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45"/>
            <p:cNvSpPr/>
            <p:nvPr/>
          </p:nvSpPr>
          <p:spPr>
            <a:xfrm>
              <a:off x="7035005" y="3024276"/>
              <a:ext cx="16554" cy="15296"/>
            </a:xfrm>
            <a:custGeom>
              <a:rect b="b" l="l" r="r" t="t"/>
              <a:pathLst>
                <a:path extrusionOk="0" h="292" w="316">
                  <a:moveTo>
                    <a:pt x="158" y="1"/>
                  </a:moveTo>
                  <a:cubicBezTo>
                    <a:pt x="49" y="1"/>
                    <a:pt x="0" y="222"/>
                    <a:pt x="87" y="280"/>
                  </a:cubicBezTo>
                  <a:cubicBezTo>
                    <a:pt x="104" y="288"/>
                    <a:pt x="120" y="292"/>
                    <a:pt x="136" y="292"/>
                  </a:cubicBezTo>
                  <a:cubicBezTo>
                    <a:pt x="239" y="292"/>
                    <a:pt x="316" y="140"/>
                    <a:pt x="210" y="34"/>
                  </a:cubicBezTo>
                  <a:lnTo>
                    <a:pt x="179" y="3"/>
                  </a:lnTo>
                  <a:cubicBezTo>
                    <a:pt x="172" y="1"/>
                    <a:pt x="165" y="1"/>
                    <a:pt x="158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45"/>
            <p:cNvSpPr/>
            <p:nvPr/>
          </p:nvSpPr>
          <p:spPr>
            <a:xfrm>
              <a:off x="6739640" y="2753178"/>
              <a:ext cx="23260" cy="14353"/>
            </a:xfrm>
            <a:custGeom>
              <a:rect b="b" l="l" r="r" t="t"/>
              <a:pathLst>
                <a:path extrusionOk="0" h="274" w="444">
                  <a:moveTo>
                    <a:pt x="215" y="0"/>
                  </a:moveTo>
                  <a:cubicBezTo>
                    <a:pt x="113" y="0"/>
                    <a:pt x="0" y="94"/>
                    <a:pt x="44" y="204"/>
                  </a:cubicBezTo>
                  <a:cubicBezTo>
                    <a:pt x="44" y="229"/>
                    <a:pt x="84" y="274"/>
                    <a:pt x="132" y="274"/>
                  </a:cubicBezTo>
                  <a:cubicBezTo>
                    <a:pt x="144" y="274"/>
                    <a:pt x="155" y="271"/>
                    <a:pt x="167" y="265"/>
                  </a:cubicBezTo>
                  <a:cubicBezTo>
                    <a:pt x="290" y="265"/>
                    <a:pt x="443" y="142"/>
                    <a:pt x="320" y="50"/>
                  </a:cubicBezTo>
                  <a:cubicBezTo>
                    <a:pt x="294" y="15"/>
                    <a:pt x="255" y="0"/>
                    <a:pt x="215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45"/>
            <p:cNvSpPr/>
            <p:nvPr/>
          </p:nvSpPr>
          <p:spPr>
            <a:xfrm>
              <a:off x="6886694" y="2927886"/>
              <a:ext cx="22579" cy="14563"/>
            </a:xfrm>
            <a:custGeom>
              <a:rect b="b" l="l" r="r" t="t"/>
              <a:pathLst>
                <a:path extrusionOk="0" h="278" w="431">
                  <a:moveTo>
                    <a:pt x="185" y="1"/>
                  </a:moveTo>
                  <a:cubicBezTo>
                    <a:pt x="1" y="1"/>
                    <a:pt x="93" y="246"/>
                    <a:pt x="246" y="277"/>
                  </a:cubicBezTo>
                  <a:lnTo>
                    <a:pt x="277" y="277"/>
                  </a:lnTo>
                  <a:cubicBezTo>
                    <a:pt x="431" y="246"/>
                    <a:pt x="308" y="1"/>
                    <a:pt x="185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45"/>
            <p:cNvSpPr/>
            <p:nvPr/>
          </p:nvSpPr>
          <p:spPr>
            <a:xfrm>
              <a:off x="6842478" y="2898654"/>
              <a:ext cx="26037" cy="14144"/>
            </a:xfrm>
            <a:custGeom>
              <a:rect b="b" l="l" r="r" t="t"/>
              <a:pathLst>
                <a:path extrusionOk="0" h="270" w="497">
                  <a:moveTo>
                    <a:pt x="301" y="0"/>
                  </a:moveTo>
                  <a:cubicBezTo>
                    <a:pt x="173" y="0"/>
                    <a:pt x="1" y="87"/>
                    <a:pt x="108" y="221"/>
                  </a:cubicBezTo>
                  <a:cubicBezTo>
                    <a:pt x="129" y="256"/>
                    <a:pt x="162" y="270"/>
                    <a:pt x="199" y="270"/>
                  </a:cubicBezTo>
                  <a:cubicBezTo>
                    <a:pt x="326" y="270"/>
                    <a:pt x="496" y="101"/>
                    <a:pt x="353" y="6"/>
                  </a:cubicBezTo>
                  <a:cubicBezTo>
                    <a:pt x="338" y="2"/>
                    <a:pt x="320" y="0"/>
                    <a:pt x="301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45"/>
            <p:cNvSpPr/>
            <p:nvPr/>
          </p:nvSpPr>
          <p:spPr>
            <a:xfrm>
              <a:off x="6918861" y="2899545"/>
              <a:ext cx="14564" cy="15558"/>
            </a:xfrm>
            <a:custGeom>
              <a:rect b="b" l="l" r="r" t="t"/>
              <a:pathLst>
                <a:path extrusionOk="0" h="297" w="278">
                  <a:moveTo>
                    <a:pt x="165" y="0"/>
                  </a:moveTo>
                  <a:cubicBezTo>
                    <a:pt x="94" y="0"/>
                    <a:pt x="1" y="77"/>
                    <a:pt x="1" y="173"/>
                  </a:cubicBezTo>
                  <a:cubicBezTo>
                    <a:pt x="1" y="265"/>
                    <a:pt x="62" y="296"/>
                    <a:pt x="124" y="296"/>
                  </a:cubicBezTo>
                  <a:cubicBezTo>
                    <a:pt x="154" y="265"/>
                    <a:pt x="185" y="265"/>
                    <a:pt x="216" y="204"/>
                  </a:cubicBezTo>
                  <a:cubicBezTo>
                    <a:pt x="246" y="173"/>
                    <a:pt x="277" y="50"/>
                    <a:pt x="216" y="20"/>
                  </a:cubicBezTo>
                  <a:cubicBezTo>
                    <a:pt x="202" y="6"/>
                    <a:pt x="184" y="0"/>
                    <a:pt x="165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45"/>
            <p:cNvSpPr/>
            <p:nvPr/>
          </p:nvSpPr>
          <p:spPr>
            <a:xfrm>
              <a:off x="6805545" y="2896978"/>
              <a:ext cx="24884" cy="16501"/>
            </a:xfrm>
            <a:custGeom>
              <a:rect b="b" l="l" r="r" t="t"/>
              <a:pathLst>
                <a:path extrusionOk="0" h="315" w="475">
                  <a:moveTo>
                    <a:pt x="280" y="0"/>
                  </a:moveTo>
                  <a:cubicBezTo>
                    <a:pt x="116" y="0"/>
                    <a:pt x="0" y="314"/>
                    <a:pt x="199" y="314"/>
                  </a:cubicBezTo>
                  <a:lnTo>
                    <a:pt x="229" y="314"/>
                  </a:lnTo>
                  <a:cubicBezTo>
                    <a:pt x="352" y="314"/>
                    <a:pt x="475" y="69"/>
                    <a:pt x="321" y="7"/>
                  </a:cubicBezTo>
                  <a:cubicBezTo>
                    <a:pt x="307" y="3"/>
                    <a:pt x="293" y="0"/>
                    <a:pt x="280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45"/>
            <p:cNvSpPr/>
            <p:nvPr/>
          </p:nvSpPr>
          <p:spPr>
            <a:xfrm>
              <a:off x="6809474" y="2915051"/>
              <a:ext cx="20955" cy="16135"/>
            </a:xfrm>
            <a:custGeom>
              <a:rect b="b" l="l" r="r" t="t"/>
              <a:pathLst>
                <a:path extrusionOk="0" h="308" w="400">
                  <a:moveTo>
                    <a:pt x="185" y="0"/>
                  </a:moveTo>
                  <a:cubicBezTo>
                    <a:pt x="1" y="0"/>
                    <a:pt x="93" y="246"/>
                    <a:pt x="216" y="276"/>
                  </a:cubicBezTo>
                  <a:lnTo>
                    <a:pt x="277" y="307"/>
                  </a:lnTo>
                  <a:cubicBezTo>
                    <a:pt x="400" y="246"/>
                    <a:pt x="308" y="0"/>
                    <a:pt x="185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3" name="Google Shape;7333;p45"/>
          <p:cNvGrpSpPr/>
          <p:nvPr/>
        </p:nvGrpSpPr>
        <p:grpSpPr>
          <a:xfrm>
            <a:off x="732649" y="71901"/>
            <a:ext cx="618654" cy="1340996"/>
            <a:chOff x="7429199" y="3697733"/>
            <a:chExt cx="353456" cy="766152"/>
          </a:xfrm>
        </p:grpSpPr>
        <p:sp>
          <p:nvSpPr>
            <p:cNvPr id="7334" name="Google Shape;7334;p45"/>
            <p:cNvSpPr/>
            <p:nvPr/>
          </p:nvSpPr>
          <p:spPr>
            <a:xfrm>
              <a:off x="7429199" y="3697733"/>
              <a:ext cx="353456" cy="389358"/>
            </a:xfrm>
            <a:custGeom>
              <a:rect b="b" l="l" r="r" t="t"/>
              <a:pathLst>
                <a:path extrusionOk="0" h="29813" w="27064">
                  <a:moveTo>
                    <a:pt x="18047" y="1"/>
                  </a:moveTo>
                  <a:cubicBezTo>
                    <a:pt x="17905" y="1"/>
                    <a:pt x="17754" y="110"/>
                    <a:pt x="17680" y="308"/>
                  </a:cubicBezTo>
                  <a:cubicBezTo>
                    <a:pt x="17101" y="2044"/>
                    <a:pt x="16570" y="3781"/>
                    <a:pt x="16185" y="5565"/>
                  </a:cubicBezTo>
                  <a:cubicBezTo>
                    <a:pt x="15461" y="8700"/>
                    <a:pt x="14979" y="11835"/>
                    <a:pt x="14834" y="15018"/>
                  </a:cubicBezTo>
                  <a:cubicBezTo>
                    <a:pt x="14159" y="10002"/>
                    <a:pt x="13098" y="5035"/>
                    <a:pt x="11121" y="501"/>
                  </a:cubicBezTo>
                  <a:cubicBezTo>
                    <a:pt x="11065" y="354"/>
                    <a:pt x="10954" y="291"/>
                    <a:pt x="10840" y="291"/>
                  </a:cubicBezTo>
                  <a:cubicBezTo>
                    <a:pt x="10655" y="291"/>
                    <a:pt x="10464" y="456"/>
                    <a:pt x="10494" y="694"/>
                  </a:cubicBezTo>
                  <a:cubicBezTo>
                    <a:pt x="10542" y="2575"/>
                    <a:pt x="10590" y="4408"/>
                    <a:pt x="10735" y="6240"/>
                  </a:cubicBezTo>
                  <a:cubicBezTo>
                    <a:pt x="10976" y="10677"/>
                    <a:pt x="11362" y="15066"/>
                    <a:pt x="11940" y="19407"/>
                  </a:cubicBezTo>
                  <a:cubicBezTo>
                    <a:pt x="10253" y="13571"/>
                    <a:pt x="8082" y="7880"/>
                    <a:pt x="5478" y="2382"/>
                  </a:cubicBezTo>
                  <a:cubicBezTo>
                    <a:pt x="5394" y="2215"/>
                    <a:pt x="5287" y="2146"/>
                    <a:pt x="5185" y="2146"/>
                  </a:cubicBezTo>
                  <a:cubicBezTo>
                    <a:pt x="4993" y="2146"/>
                    <a:pt x="4820" y="2388"/>
                    <a:pt x="4851" y="2671"/>
                  </a:cubicBezTo>
                  <a:cubicBezTo>
                    <a:pt x="5092" y="4408"/>
                    <a:pt x="5333" y="6192"/>
                    <a:pt x="5671" y="7880"/>
                  </a:cubicBezTo>
                  <a:cubicBezTo>
                    <a:pt x="6346" y="11497"/>
                    <a:pt x="7262" y="15066"/>
                    <a:pt x="8420" y="18587"/>
                  </a:cubicBezTo>
                  <a:cubicBezTo>
                    <a:pt x="6443" y="14825"/>
                    <a:pt x="4176" y="11256"/>
                    <a:pt x="1572" y="7928"/>
                  </a:cubicBezTo>
                  <a:cubicBezTo>
                    <a:pt x="1503" y="7846"/>
                    <a:pt x="1419" y="7811"/>
                    <a:pt x="1336" y="7811"/>
                  </a:cubicBezTo>
                  <a:cubicBezTo>
                    <a:pt x="1127" y="7811"/>
                    <a:pt x="924" y="8038"/>
                    <a:pt x="993" y="8314"/>
                  </a:cubicBezTo>
                  <a:cubicBezTo>
                    <a:pt x="1379" y="9906"/>
                    <a:pt x="1813" y="11401"/>
                    <a:pt x="2343" y="12896"/>
                  </a:cubicBezTo>
                  <a:cubicBezTo>
                    <a:pt x="3308" y="15838"/>
                    <a:pt x="4562" y="18683"/>
                    <a:pt x="6105" y="21336"/>
                  </a:cubicBezTo>
                  <a:cubicBezTo>
                    <a:pt x="4417" y="19551"/>
                    <a:pt x="2584" y="17863"/>
                    <a:pt x="607" y="16368"/>
                  </a:cubicBezTo>
                  <a:cubicBezTo>
                    <a:pt x="535" y="16307"/>
                    <a:pt x="465" y="16280"/>
                    <a:pt x="401" y="16280"/>
                  </a:cubicBezTo>
                  <a:cubicBezTo>
                    <a:pt x="164" y="16280"/>
                    <a:pt x="1" y="16643"/>
                    <a:pt x="76" y="16947"/>
                  </a:cubicBezTo>
                  <a:cubicBezTo>
                    <a:pt x="848" y="19165"/>
                    <a:pt x="1909" y="21287"/>
                    <a:pt x="3163" y="23313"/>
                  </a:cubicBezTo>
                  <a:cubicBezTo>
                    <a:pt x="4224" y="25001"/>
                    <a:pt x="5526" y="26544"/>
                    <a:pt x="6973" y="27943"/>
                  </a:cubicBezTo>
                  <a:cubicBezTo>
                    <a:pt x="7648" y="28618"/>
                    <a:pt x="8468" y="29197"/>
                    <a:pt x="9384" y="29534"/>
                  </a:cubicBezTo>
                  <a:cubicBezTo>
                    <a:pt x="10100" y="29713"/>
                    <a:pt x="10842" y="29812"/>
                    <a:pt x="11571" y="29812"/>
                  </a:cubicBezTo>
                  <a:cubicBezTo>
                    <a:pt x="11825" y="29812"/>
                    <a:pt x="12077" y="29800"/>
                    <a:pt x="12326" y="29776"/>
                  </a:cubicBezTo>
                  <a:cubicBezTo>
                    <a:pt x="14304" y="29727"/>
                    <a:pt x="16281" y="29583"/>
                    <a:pt x="18114" y="28666"/>
                  </a:cubicBezTo>
                  <a:cubicBezTo>
                    <a:pt x="21007" y="27171"/>
                    <a:pt x="22406" y="24808"/>
                    <a:pt x="24046" y="22107"/>
                  </a:cubicBezTo>
                  <a:cubicBezTo>
                    <a:pt x="25300" y="20130"/>
                    <a:pt x="26312" y="18008"/>
                    <a:pt x="26988" y="15741"/>
                  </a:cubicBezTo>
                  <a:cubicBezTo>
                    <a:pt x="27063" y="15589"/>
                    <a:pt x="26900" y="15408"/>
                    <a:pt x="26757" y="15408"/>
                  </a:cubicBezTo>
                  <a:cubicBezTo>
                    <a:pt x="26718" y="15408"/>
                    <a:pt x="26681" y="15421"/>
                    <a:pt x="26650" y="15452"/>
                  </a:cubicBezTo>
                  <a:cubicBezTo>
                    <a:pt x="24480" y="17333"/>
                    <a:pt x="22599" y="19503"/>
                    <a:pt x="21007" y="21866"/>
                  </a:cubicBezTo>
                  <a:cubicBezTo>
                    <a:pt x="21924" y="19407"/>
                    <a:pt x="22792" y="16899"/>
                    <a:pt x="23563" y="14343"/>
                  </a:cubicBezTo>
                  <a:cubicBezTo>
                    <a:pt x="24431" y="11787"/>
                    <a:pt x="24817" y="9134"/>
                    <a:pt x="24721" y="6433"/>
                  </a:cubicBezTo>
                  <a:cubicBezTo>
                    <a:pt x="24721" y="6236"/>
                    <a:pt x="24564" y="6061"/>
                    <a:pt x="24403" y="6061"/>
                  </a:cubicBezTo>
                  <a:cubicBezTo>
                    <a:pt x="24328" y="6061"/>
                    <a:pt x="24252" y="6100"/>
                    <a:pt x="24190" y="6192"/>
                  </a:cubicBezTo>
                  <a:cubicBezTo>
                    <a:pt x="23419" y="7398"/>
                    <a:pt x="22647" y="8652"/>
                    <a:pt x="21924" y="9906"/>
                  </a:cubicBezTo>
                  <a:cubicBezTo>
                    <a:pt x="20187" y="13137"/>
                    <a:pt x="18837" y="16513"/>
                    <a:pt x="17872" y="20033"/>
                  </a:cubicBezTo>
                  <a:lnTo>
                    <a:pt x="17969" y="19503"/>
                  </a:lnTo>
                  <a:cubicBezTo>
                    <a:pt x="18837" y="13233"/>
                    <a:pt x="20284" y="6530"/>
                    <a:pt x="18355" y="308"/>
                  </a:cubicBezTo>
                  <a:cubicBezTo>
                    <a:pt x="18308" y="98"/>
                    <a:pt x="18182" y="1"/>
                    <a:pt x="180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45"/>
            <p:cNvSpPr/>
            <p:nvPr/>
          </p:nvSpPr>
          <p:spPr>
            <a:xfrm>
              <a:off x="7444675" y="4027563"/>
              <a:ext cx="314315" cy="436322"/>
            </a:xfrm>
            <a:custGeom>
              <a:rect b="b" l="l" r="r" t="t"/>
              <a:pathLst>
                <a:path extrusionOk="0" h="33409" w="24067">
                  <a:moveTo>
                    <a:pt x="12474" y="1"/>
                  </a:moveTo>
                  <a:cubicBezTo>
                    <a:pt x="10692" y="1"/>
                    <a:pt x="8909" y="418"/>
                    <a:pt x="7331" y="1289"/>
                  </a:cubicBezTo>
                  <a:cubicBezTo>
                    <a:pt x="4727" y="2784"/>
                    <a:pt x="3136" y="5437"/>
                    <a:pt x="2219" y="8186"/>
                  </a:cubicBezTo>
                  <a:cubicBezTo>
                    <a:pt x="145" y="14166"/>
                    <a:pt x="1" y="21256"/>
                    <a:pt x="3425" y="26705"/>
                  </a:cubicBezTo>
                  <a:cubicBezTo>
                    <a:pt x="4823" y="29117"/>
                    <a:pt x="6945" y="31046"/>
                    <a:pt x="9453" y="32300"/>
                  </a:cubicBezTo>
                  <a:cubicBezTo>
                    <a:pt x="10852" y="33023"/>
                    <a:pt x="12395" y="33409"/>
                    <a:pt x="13987" y="33409"/>
                  </a:cubicBezTo>
                  <a:cubicBezTo>
                    <a:pt x="15482" y="33409"/>
                    <a:pt x="16929" y="32830"/>
                    <a:pt x="18086" y="31866"/>
                  </a:cubicBezTo>
                  <a:cubicBezTo>
                    <a:pt x="19147" y="30949"/>
                    <a:pt x="20015" y="29840"/>
                    <a:pt x="20690" y="28586"/>
                  </a:cubicBezTo>
                  <a:cubicBezTo>
                    <a:pt x="21462" y="27236"/>
                    <a:pt x="22089" y="25789"/>
                    <a:pt x="22571" y="24294"/>
                  </a:cubicBezTo>
                  <a:cubicBezTo>
                    <a:pt x="23584" y="21304"/>
                    <a:pt x="24066" y="18121"/>
                    <a:pt x="23970" y="14938"/>
                  </a:cubicBezTo>
                  <a:cubicBezTo>
                    <a:pt x="23922" y="11803"/>
                    <a:pt x="23246" y="8668"/>
                    <a:pt x="22041" y="5726"/>
                  </a:cubicBezTo>
                  <a:cubicBezTo>
                    <a:pt x="20347" y="2040"/>
                    <a:pt x="16413" y="1"/>
                    <a:pt x="124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45"/>
            <p:cNvSpPr/>
            <p:nvPr/>
          </p:nvSpPr>
          <p:spPr>
            <a:xfrm>
              <a:off x="7653818" y="4083747"/>
              <a:ext cx="32741" cy="30822"/>
            </a:xfrm>
            <a:custGeom>
              <a:rect b="b" l="l" r="r" t="t"/>
              <a:pathLst>
                <a:path extrusionOk="0" h="2360" w="2507">
                  <a:moveTo>
                    <a:pt x="259" y="0"/>
                  </a:moveTo>
                  <a:cubicBezTo>
                    <a:pt x="130" y="0"/>
                    <a:pt x="1" y="127"/>
                    <a:pt x="95" y="315"/>
                  </a:cubicBezTo>
                  <a:cubicBezTo>
                    <a:pt x="191" y="701"/>
                    <a:pt x="384" y="1087"/>
                    <a:pt x="577" y="1424"/>
                  </a:cubicBezTo>
                  <a:cubicBezTo>
                    <a:pt x="722" y="1714"/>
                    <a:pt x="915" y="2003"/>
                    <a:pt x="1108" y="2244"/>
                  </a:cubicBezTo>
                  <a:cubicBezTo>
                    <a:pt x="1213" y="2315"/>
                    <a:pt x="1345" y="2359"/>
                    <a:pt x="1465" y="2359"/>
                  </a:cubicBezTo>
                  <a:cubicBezTo>
                    <a:pt x="1509" y="2359"/>
                    <a:pt x="1551" y="2353"/>
                    <a:pt x="1590" y="2341"/>
                  </a:cubicBezTo>
                  <a:cubicBezTo>
                    <a:pt x="1735" y="2292"/>
                    <a:pt x="1879" y="2196"/>
                    <a:pt x="1976" y="2051"/>
                  </a:cubicBezTo>
                  <a:cubicBezTo>
                    <a:pt x="2120" y="1762"/>
                    <a:pt x="2217" y="1424"/>
                    <a:pt x="2313" y="1135"/>
                  </a:cubicBezTo>
                  <a:cubicBezTo>
                    <a:pt x="2458" y="797"/>
                    <a:pt x="2506" y="460"/>
                    <a:pt x="2506" y="122"/>
                  </a:cubicBezTo>
                  <a:cubicBezTo>
                    <a:pt x="2506" y="88"/>
                    <a:pt x="2458" y="54"/>
                    <a:pt x="2413" y="54"/>
                  </a:cubicBezTo>
                  <a:cubicBezTo>
                    <a:pt x="2394" y="54"/>
                    <a:pt x="2376" y="60"/>
                    <a:pt x="2361" y="74"/>
                  </a:cubicBezTo>
                  <a:cubicBezTo>
                    <a:pt x="2169" y="411"/>
                    <a:pt x="2024" y="749"/>
                    <a:pt x="1927" y="1087"/>
                  </a:cubicBezTo>
                  <a:cubicBezTo>
                    <a:pt x="1831" y="1280"/>
                    <a:pt x="1735" y="1424"/>
                    <a:pt x="1686" y="1617"/>
                  </a:cubicBezTo>
                  <a:cubicBezTo>
                    <a:pt x="1638" y="1665"/>
                    <a:pt x="1590" y="1762"/>
                    <a:pt x="1542" y="1810"/>
                  </a:cubicBezTo>
                  <a:lnTo>
                    <a:pt x="1493" y="1858"/>
                  </a:lnTo>
                  <a:cubicBezTo>
                    <a:pt x="1493" y="1858"/>
                    <a:pt x="1445" y="1810"/>
                    <a:pt x="1445" y="1810"/>
                  </a:cubicBezTo>
                  <a:cubicBezTo>
                    <a:pt x="1397" y="1762"/>
                    <a:pt x="1349" y="1714"/>
                    <a:pt x="1349" y="1665"/>
                  </a:cubicBezTo>
                  <a:lnTo>
                    <a:pt x="1059" y="1135"/>
                  </a:lnTo>
                  <a:cubicBezTo>
                    <a:pt x="915" y="749"/>
                    <a:pt x="722" y="411"/>
                    <a:pt x="432" y="122"/>
                  </a:cubicBezTo>
                  <a:cubicBezTo>
                    <a:pt x="398" y="37"/>
                    <a:pt x="329" y="0"/>
                    <a:pt x="259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45"/>
            <p:cNvSpPr/>
            <p:nvPr/>
          </p:nvSpPr>
          <p:spPr>
            <a:xfrm>
              <a:off x="7588492" y="4077491"/>
              <a:ext cx="46232" cy="35732"/>
            </a:xfrm>
            <a:custGeom>
              <a:rect b="b" l="l" r="r" t="t"/>
              <a:pathLst>
                <a:path extrusionOk="0" h="2736" w="3540">
                  <a:moveTo>
                    <a:pt x="208" y="1"/>
                  </a:moveTo>
                  <a:cubicBezTo>
                    <a:pt x="97" y="1"/>
                    <a:pt x="1" y="87"/>
                    <a:pt x="33" y="215"/>
                  </a:cubicBezTo>
                  <a:cubicBezTo>
                    <a:pt x="226" y="698"/>
                    <a:pt x="515" y="1180"/>
                    <a:pt x="804" y="1566"/>
                  </a:cubicBezTo>
                  <a:cubicBezTo>
                    <a:pt x="949" y="1807"/>
                    <a:pt x="1142" y="2048"/>
                    <a:pt x="1287" y="2241"/>
                  </a:cubicBezTo>
                  <a:cubicBezTo>
                    <a:pt x="1431" y="2434"/>
                    <a:pt x="1528" y="2675"/>
                    <a:pt x="1769" y="2723"/>
                  </a:cubicBezTo>
                  <a:cubicBezTo>
                    <a:pt x="1802" y="2731"/>
                    <a:pt x="1837" y="2735"/>
                    <a:pt x="1872" y="2735"/>
                  </a:cubicBezTo>
                  <a:cubicBezTo>
                    <a:pt x="2042" y="2735"/>
                    <a:pt x="2228" y="2642"/>
                    <a:pt x="2348" y="2482"/>
                  </a:cubicBezTo>
                  <a:cubicBezTo>
                    <a:pt x="2541" y="2337"/>
                    <a:pt x="2685" y="2144"/>
                    <a:pt x="2830" y="1951"/>
                  </a:cubicBezTo>
                  <a:cubicBezTo>
                    <a:pt x="3119" y="1566"/>
                    <a:pt x="3361" y="1180"/>
                    <a:pt x="3505" y="746"/>
                  </a:cubicBezTo>
                  <a:cubicBezTo>
                    <a:pt x="3539" y="678"/>
                    <a:pt x="3477" y="609"/>
                    <a:pt x="3420" y="609"/>
                  </a:cubicBezTo>
                  <a:cubicBezTo>
                    <a:pt x="3397" y="609"/>
                    <a:pt x="3375" y="621"/>
                    <a:pt x="3361" y="649"/>
                  </a:cubicBezTo>
                  <a:cubicBezTo>
                    <a:pt x="3071" y="939"/>
                    <a:pt x="2782" y="1228"/>
                    <a:pt x="2541" y="1517"/>
                  </a:cubicBezTo>
                  <a:lnTo>
                    <a:pt x="2107" y="2000"/>
                  </a:lnTo>
                  <a:cubicBezTo>
                    <a:pt x="2058" y="2048"/>
                    <a:pt x="1962" y="2096"/>
                    <a:pt x="1914" y="2144"/>
                  </a:cubicBezTo>
                  <a:cubicBezTo>
                    <a:pt x="1673" y="1807"/>
                    <a:pt x="1431" y="1421"/>
                    <a:pt x="1239" y="1083"/>
                  </a:cubicBezTo>
                  <a:cubicBezTo>
                    <a:pt x="997" y="698"/>
                    <a:pt x="708" y="360"/>
                    <a:pt x="370" y="71"/>
                  </a:cubicBezTo>
                  <a:cubicBezTo>
                    <a:pt x="322" y="22"/>
                    <a:pt x="263" y="1"/>
                    <a:pt x="208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45"/>
            <p:cNvSpPr/>
            <p:nvPr/>
          </p:nvSpPr>
          <p:spPr>
            <a:xfrm>
              <a:off x="7520397" y="4081148"/>
              <a:ext cx="43960" cy="33838"/>
            </a:xfrm>
            <a:custGeom>
              <a:rect b="b" l="l" r="r" t="t"/>
              <a:pathLst>
                <a:path extrusionOk="0" h="2591" w="3366">
                  <a:moveTo>
                    <a:pt x="294" y="1"/>
                  </a:moveTo>
                  <a:cubicBezTo>
                    <a:pt x="139" y="1"/>
                    <a:pt x="1" y="122"/>
                    <a:pt x="38" y="273"/>
                  </a:cubicBezTo>
                  <a:cubicBezTo>
                    <a:pt x="231" y="755"/>
                    <a:pt x="569" y="1237"/>
                    <a:pt x="955" y="1623"/>
                  </a:cubicBezTo>
                  <a:lnTo>
                    <a:pt x="1437" y="2250"/>
                  </a:lnTo>
                  <a:cubicBezTo>
                    <a:pt x="1582" y="2443"/>
                    <a:pt x="1774" y="2588"/>
                    <a:pt x="2016" y="2588"/>
                  </a:cubicBezTo>
                  <a:cubicBezTo>
                    <a:pt x="2036" y="2590"/>
                    <a:pt x="2057" y="2591"/>
                    <a:pt x="2077" y="2591"/>
                  </a:cubicBezTo>
                  <a:cubicBezTo>
                    <a:pt x="2531" y="2591"/>
                    <a:pt x="2892" y="2089"/>
                    <a:pt x="3077" y="1720"/>
                  </a:cubicBezTo>
                  <a:cubicBezTo>
                    <a:pt x="3173" y="1527"/>
                    <a:pt x="3270" y="1334"/>
                    <a:pt x="3318" y="1141"/>
                  </a:cubicBezTo>
                  <a:cubicBezTo>
                    <a:pt x="3366" y="900"/>
                    <a:pt x="3366" y="707"/>
                    <a:pt x="3318" y="514"/>
                  </a:cubicBezTo>
                  <a:cubicBezTo>
                    <a:pt x="3294" y="490"/>
                    <a:pt x="3257" y="478"/>
                    <a:pt x="3221" y="478"/>
                  </a:cubicBezTo>
                  <a:cubicBezTo>
                    <a:pt x="3185" y="478"/>
                    <a:pt x="3149" y="490"/>
                    <a:pt x="3125" y="514"/>
                  </a:cubicBezTo>
                  <a:cubicBezTo>
                    <a:pt x="3028" y="659"/>
                    <a:pt x="2980" y="803"/>
                    <a:pt x="2884" y="996"/>
                  </a:cubicBezTo>
                  <a:cubicBezTo>
                    <a:pt x="2835" y="1141"/>
                    <a:pt x="2739" y="1334"/>
                    <a:pt x="2643" y="1479"/>
                  </a:cubicBezTo>
                  <a:cubicBezTo>
                    <a:pt x="2546" y="1575"/>
                    <a:pt x="2401" y="1720"/>
                    <a:pt x="2305" y="1864"/>
                  </a:cubicBezTo>
                  <a:cubicBezTo>
                    <a:pt x="2257" y="1913"/>
                    <a:pt x="2160" y="1961"/>
                    <a:pt x="2112" y="2009"/>
                  </a:cubicBezTo>
                  <a:lnTo>
                    <a:pt x="2064" y="2009"/>
                  </a:lnTo>
                  <a:cubicBezTo>
                    <a:pt x="2016" y="1961"/>
                    <a:pt x="1967" y="1913"/>
                    <a:pt x="1919" y="1816"/>
                  </a:cubicBezTo>
                  <a:cubicBezTo>
                    <a:pt x="1871" y="1720"/>
                    <a:pt x="1823" y="1671"/>
                    <a:pt x="1726" y="1575"/>
                  </a:cubicBezTo>
                  <a:lnTo>
                    <a:pt x="1292" y="1044"/>
                  </a:lnTo>
                  <a:cubicBezTo>
                    <a:pt x="1051" y="659"/>
                    <a:pt x="762" y="321"/>
                    <a:pt x="424" y="32"/>
                  </a:cubicBezTo>
                  <a:cubicBezTo>
                    <a:pt x="382" y="11"/>
                    <a:pt x="337" y="1"/>
                    <a:pt x="294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45"/>
            <p:cNvSpPr/>
            <p:nvPr/>
          </p:nvSpPr>
          <p:spPr>
            <a:xfrm>
              <a:off x="7668485" y="4157236"/>
              <a:ext cx="44522" cy="34557"/>
            </a:xfrm>
            <a:custGeom>
              <a:rect b="b" l="l" r="r" t="t"/>
              <a:pathLst>
                <a:path extrusionOk="0" h="2646" w="3409">
                  <a:moveTo>
                    <a:pt x="286" y="0"/>
                  </a:moveTo>
                  <a:cubicBezTo>
                    <a:pt x="144" y="0"/>
                    <a:pt x="0" y="119"/>
                    <a:pt x="33" y="282"/>
                  </a:cubicBezTo>
                  <a:cubicBezTo>
                    <a:pt x="81" y="572"/>
                    <a:pt x="226" y="813"/>
                    <a:pt x="370" y="1054"/>
                  </a:cubicBezTo>
                  <a:cubicBezTo>
                    <a:pt x="467" y="1295"/>
                    <a:pt x="612" y="1488"/>
                    <a:pt x="756" y="1729"/>
                  </a:cubicBezTo>
                  <a:cubicBezTo>
                    <a:pt x="949" y="1922"/>
                    <a:pt x="1094" y="2163"/>
                    <a:pt x="1287" y="2356"/>
                  </a:cubicBezTo>
                  <a:cubicBezTo>
                    <a:pt x="1431" y="2549"/>
                    <a:pt x="1673" y="2646"/>
                    <a:pt x="1914" y="2646"/>
                  </a:cubicBezTo>
                  <a:cubicBezTo>
                    <a:pt x="2155" y="2646"/>
                    <a:pt x="2348" y="2501"/>
                    <a:pt x="2492" y="2308"/>
                  </a:cubicBezTo>
                  <a:cubicBezTo>
                    <a:pt x="2685" y="2115"/>
                    <a:pt x="2830" y="1922"/>
                    <a:pt x="2975" y="1729"/>
                  </a:cubicBezTo>
                  <a:cubicBezTo>
                    <a:pt x="3216" y="1295"/>
                    <a:pt x="3360" y="861"/>
                    <a:pt x="3409" y="379"/>
                  </a:cubicBezTo>
                  <a:cubicBezTo>
                    <a:pt x="3379" y="319"/>
                    <a:pt x="3331" y="278"/>
                    <a:pt x="3287" y="278"/>
                  </a:cubicBezTo>
                  <a:cubicBezTo>
                    <a:pt x="3260" y="278"/>
                    <a:pt x="3234" y="294"/>
                    <a:pt x="3216" y="331"/>
                  </a:cubicBezTo>
                  <a:cubicBezTo>
                    <a:pt x="3023" y="668"/>
                    <a:pt x="2830" y="1054"/>
                    <a:pt x="2637" y="1392"/>
                  </a:cubicBezTo>
                  <a:cubicBezTo>
                    <a:pt x="2541" y="1536"/>
                    <a:pt x="2396" y="1681"/>
                    <a:pt x="2251" y="1826"/>
                  </a:cubicBezTo>
                  <a:cubicBezTo>
                    <a:pt x="2203" y="1922"/>
                    <a:pt x="2010" y="2115"/>
                    <a:pt x="1914" y="2115"/>
                  </a:cubicBezTo>
                  <a:cubicBezTo>
                    <a:pt x="1898" y="2120"/>
                    <a:pt x="1884" y="2123"/>
                    <a:pt x="1869" y="2123"/>
                  </a:cubicBezTo>
                  <a:cubicBezTo>
                    <a:pt x="1748" y="2123"/>
                    <a:pt x="1657" y="1950"/>
                    <a:pt x="1528" y="1777"/>
                  </a:cubicBezTo>
                  <a:cubicBezTo>
                    <a:pt x="1431" y="1585"/>
                    <a:pt x="1287" y="1440"/>
                    <a:pt x="1190" y="1247"/>
                  </a:cubicBezTo>
                  <a:cubicBezTo>
                    <a:pt x="1046" y="1054"/>
                    <a:pt x="949" y="861"/>
                    <a:pt x="853" y="668"/>
                  </a:cubicBezTo>
                  <a:cubicBezTo>
                    <a:pt x="708" y="475"/>
                    <a:pt x="612" y="282"/>
                    <a:pt x="467" y="89"/>
                  </a:cubicBezTo>
                  <a:cubicBezTo>
                    <a:pt x="420" y="27"/>
                    <a:pt x="353" y="0"/>
                    <a:pt x="286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45"/>
            <p:cNvSpPr/>
            <p:nvPr/>
          </p:nvSpPr>
          <p:spPr>
            <a:xfrm>
              <a:off x="7601043" y="4170714"/>
              <a:ext cx="41230" cy="33081"/>
            </a:xfrm>
            <a:custGeom>
              <a:rect b="b" l="l" r="r" t="t"/>
              <a:pathLst>
                <a:path extrusionOk="0" h="2533" w="3157">
                  <a:moveTo>
                    <a:pt x="292" y="0"/>
                  </a:moveTo>
                  <a:cubicBezTo>
                    <a:pt x="152" y="0"/>
                    <a:pt x="0" y="180"/>
                    <a:pt x="36" y="360"/>
                  </a:cubicBezTo>
                  <a:cubicBezTo>
                    <a:pt x="133" y="553"/>
                    <a:pt x="181" y="794"/>
                    <a:pt x="278" y="1035"/>
                  </a:cubicBezTo>
                  <a:cubicBezTo>
                    <a:pt x="374" y="1228"/>
                    <a:pt x="470" y="1372"/>
                    <a:pt x="567" y="1565"/>
                  </a:cubicBezTo>
                  <a:cubicBezTo>
                    <a:pt x="663" y="1758"/>
                    <a:pt x="808" y="1999"/>
                    <a:pt x="905" y="2192"/>
                  </a:cubicBezTo>
                  <a:cubicBezTo>
                    <a:pt x="1001" y="2385"/>
                    <a:pt x="1146" y="2530"/>
                    <a:pt x="1387" y="2530"/>
                  </a:cubicBezTo>
                  <a:cubicBezTo>
                    <a:pt x="1405" y="2532"/>
                    <a:pt x="1424" y="2533"/>
                    <a:pt x="1442" y="2533"/>
                  </a:cubicBezTo>
                  <a:cubicBezTo>
                    <a:pt x="1846" y="2533"/>
                    <a:pt x="2121" y="2035"/>
                    <a:pt x="2351" y="1758"/>
                  </a:cubicBezTo>
                  <a:lnTo>
                    <a:pt x="2737" y="1228"/>
                  </a:lnTo>
                  <a:cubicBezTo>
                    <a:pt x="2834" y="1035"/>
                    <a:pt x="2978" y="794"/>
                    <a:pt x="3123" y="601"/>
                  </a:cubicBezTo>
                  <a:cubicBezTo>
                    <a:pt x="3157" y="534"/>
                    <a:pt x="3120" y="443"/>
                    <a:pt x="3046" y="443"/>
                  </a:cubicBezTo>
                  <a:cubicBezTo>
                    <a:pt x="3014" y="443"/>
                    <a:pt x="2974" y="460"/>
                    <a:pt x="2930" y="504"/>
                  </a:cubicBezTo>
                  <a:cubicBezTo>
                    <a:pt x="2785" y="649"/>
                    <a:pt x="2592" y="745"/>
                    <a:pt x="2448" y="890"/>
                  </a:cubicBezTo>
                  <a:cubicBezTo>
                    <a:pt x="2303" y="987"/>
                    <a:pt x="2207" y="1131"/>
                    <a:pt x="2062" y="1276"/>
                  </a:cubicBezTo>
                  <a:cubicBezTo>
                    <a:pt x="1917" y="1421"/>
                    <a:pt x="1773" y="1517"/>
                    <a:pt x="1628" y="1662"/>
                  </a:cubicBezTo>
                  <a:cubicBezTo>
                    <a:pt x="1580" y="1758"/>
                    <a:pt x="1531" y="1806"/>
                    <a:pt x="1435" y="1855"/>
                  </a:cubicBezTo>
                  <a:cubicBezTo>
                    <a:pt x="1435" y="1855"/>
                    <a:pt x="1435" y="1806"/>
                    <a:pt x="1435" y="1806"/>
                  </a:cubicBezTo>
                  <a:lnTo>
                    <a:pt x="1290" y="1565"/>
                  </a:lnTo>
                  <a:lnTo>
                    <a:pt x="1049" y="1035"/>
                  </a:lnTo>
                  <a:cubicBezTo>
                    <a:pt x="953" y="890"/>
                    <a:pt x="856" y="697"/>
                    <a:pt x="808" y="553"/>
                  </a:cubicBezTo>
                  <a:cubicBezTo>
                    <a:pt x="663" y="408"/>
                    <a:pt x="567" y="215"/>
                    <a:pt x="422" y="70"/>
                  </a:cubicBezTo>
                  <a:cubicBezTo>
                    <a:pt x="385" y="21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45"/>
            <p:cNvSpPr/>
            <p:nvPr/>
          </p:nvSpPr>
          <p:spPr>
            <a:xfrm>
              <a:off x="7523532" y="4173796"/>
              <a:ext cx="52005" cy="33995"/>
            </a:xfrm>
            <a:custGeom>
              <a:rect b="b" l="l" r="r" t="t"/>
              <a:pathLst>
                <a:path extrusionOk="0" h="2603" w="3982">
                  <a:moveTo>
                    <a:pt x="243" y="1"/>
                  </a:moveTo>
                  <a:cubicBezTo>
                    <a:pt x="119" y="1"/>
                    <a:pt x="0" y="142"/>
                    <a:pt x="39" y="220"/>
                  </a:cubicBezTo>
                  <a:cubicBezTo>
                    <a:pt x="232" y="702"/>
                    <a:pt x="473" y="1136"/>
                    <a:pt x="859" y="1474"/>
                  </a:cubicBezTo>
                  <a:cubicBezTo>
                    <a:pt x="1004" y="1667"/>
                    <a:pt x="1197" y="1860"/>
                    <a:pt x="1390" y="2053"/>
                  </a:cubicBezTo>
                  <a:cubicBezTo>
                    <a:pt x="1534" y="2197"/>
                    <a:pt x="1727" y="2342"/>
                    <a:pt x="1920" y="2487"/>
                  </a:cubicBezTo>
                  <a:cubicBezTo>
                    <a:pt x="2053" y="2566"/>
                    <a:pt x="2200" y="2602"/>
                    <a:pt x="2338" y="2602"/>
                  </a:cubicBezTo>
                  <a:cubicBezTo>
                    <a:pt x="2451" y="2602"/>
                    <a:pt x="2557" y="2578"/>
                    <a:pt x="2644" y="2535"/>
                  </a:cubicBezTo>
                  <a:cubicBezTo>
                    <a:pt x="2885" y="2439"/>
                    <a:pt x="3078" y="2246"/>
                    <a:pt x="3222" y="2053"/>
                  </a:cubicBezTo>
                  <a:cubicBezTo>
                    <a:pt x="3415" y="1860"/>
                    <a:pt x="3560" y="1667"/>
                    <a:pt x="3656" y="1474"/>
                  </a:cubicBezTo>
                  <a:cubicBezTo>
                    <a:pt x="3801" y="1281"/>
                    <a:pt x="3898" y="1088"/>
                    <a:pt x="3946" y="847"/>
                  </a:cubicBezTo>
                  <a:cubicBezTo>
                    <a:pt x="3981" y="776"/>
                    <a:pt x="3913" y="732"/>
                    <a:pt x="3855" y="732"/>
                  </a:cubicBezTo>
                  <a:cubicBezTo>
                    <a:pt x="3834" y="732"/>
                    <a:pt x="3814" y="738"/>
                    <a:pt x="3801" y="751"/>
                  </a:cubicBezTo>
                  <a:cubicBezTo>
                    <a:pt x="3705" y="847"/>
                    <a:pt x="3608" y="895"/>
                    <a:pt x="3560" y="944"/>
                  </a:cubicBezTo>
                  <a:lnTo>
                    <a:pt x="3319" y="1185"/>
                  </a:lnTo>
                  <a:cubicBezTo>
                    <a:pt x="3174" y="1329"/>
                    <a:pt x="3030" y="1474"/>
                    <a:pt x="2885" y="1570"/>
                  </a:cubicBezTo>
                  <a:cubicBezTo>
                    <a:pt x="2740" y="1715"/>
                    <a:pt x="2595" y="1812"/>
                    <a:pt x="2403" y="1908"/>
                  </a:cubicBezTo>
                  <a:cubicBezTo>
                    <a:pt x="2382" y="1915"/>
                    <a:pt x="2363" y="1918"/>
                    <a:pt x="2345" y="1918"/>
                  </a:cubicBezTo>
                  <a:cubicBezTo>
                    <a:pt x="2231" y="1918"/>
                    <a:pt x="2148" y="1805"/>
                    <a:pt x="2065" y="1763"/>
                  </a:cubicBezTo>
                  <a:cubicBezTo>
                    <a:pt x="1776" y="1474"/>
                    <a:pt x="1486" y="1136"/>
                    <a:pt x="1197" y="847"/>
                  </a:cubicBezTo>
                  <a:cubicBezTo>
                    <a:pt x="956" y="558"/>
                    <a:pt x="666" y="268"/>
                    <a:pt x="329" y="27"/>
                  </a:cubicBezTo>
                  <a:cubicBezTo>
                    <a:pt x="301" y="9"/>
                    <a:pt x="272" y="1"/>
                    <a:pt x="243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45"/>
            <p:cNvSpPr/>
            <p:nvPr/>
          </p:nvSpPr>
          <p:spPr>
            <a:xfrm>
              <a:off x="7653792" y="4246070"/>
              <a:ext cx="52736" cy="36424"/>
            </a:xfrm>
            <a:custGeom>
              <a:rect b="b" l="l" r="r" t="t"/>
              <a:pathLst>
                <a:path extrusionOk="0" h="2789" w="4038">
                  <a:moveTo>
                    <a:pt x="3936" y="1"/>
                  </a:moveTo>
                  <a:cubicBezTo>
                    <a:pt x="3912" y="1"/>
                    <a:pt x="3885" y="12"/>
                    <a:pt x="3859" y="39"/>
                  </a:cubicBezTo>
                  <a:cubicBezTo>
                    <a:pt x="3569" y="473"/>
                    <a:pt x="3232" y="859"/>
                    <a:pt x="2894" y="1245"/>
                  </a:cubicBezTo>
                  <a:cubicBezTo>
                    <a:pt x="2605" y="1534"/>
                    <a:pt x="2315" y="1872"/>
                    <a:pt x="2026" y="2210"/>
                  </a:cubicBezTo>
                  <a:cubicBezTo>
                    <a:pt x="1688" y="1969"/>
                    <a:pt x="1399" y="1727"/>
                    <a:pt x="1110" y="1438"/>
                  </a:cubicBezTo>
                  <a:cubicBezTo>
                    <a:pt x="868" y="1052"/>
                    <a:pt x="627" y="666"/>
                    <a:pt x="434" y="281"/>
                  </a:cubicBezTo>
                  <a:cubicBezTo>
                    <a:pt x="376" y="183"/>
                    <a:pt x="294" y="141"/>
                    <a:pt x="217" y="141"/>
                  </a:cubicBezTo>
                  <a:cubicBezTo>
                    <a:pt x="103" y="141"/>
                    <a:pt x="0" y="233"/>
                    <a:pt x="0" y="377"/>
                  </a:cubicBezTo>
                  <a:cubicBezTo>
                    <a:pt x="49" y="956"/>
                    <a:pt x="290" y="1438"/>
                    <a:pt x="675" y="1872"/>
                  </a:cubicBezTo>
                  <a:cubicBezTo>
                    <a:pt x="1013" y="2258"/>
                    <a:pt x="1447" y="2595"/>
                    <a:pt x="1978" y="2788"/>
                  </a:cubicBezTo>
                  <a:cubicBezTo>
                    <a:pt x="2074" y="2788"/>
                    <a:pt x="2171" y="2788"/>
                    <a:pt x="2219" y="2740"/>
                  </a:cubicBezTo>
                  <a:cubicBezTo>
                    <a:pt x="2556" y="2354"/>
                    <a:pt x="2894" y="1920"/>
                    <a:pt x="3232" y="1534"/>
                  </a:cubicBezTo>
                  <a:cubicBezTo>
                    <a:pt x="3521" y="1100"/>
                    <a:pt x="3810" y="666"/>
                    <a:pt x="4003" y="184"/>
                  </a:cubicBezTo>
                  <a:cubicBezTo>
                    <a:pt x="4038" y="80"/>
                    <a:pt x="3998" y="1"/>
                    <a:pt x="3936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45"/>
            <p:cNvSpPr/>
            <p:nvPr/>
          </p:nvSpPr>
          <p:spPr>
            <a:xfrm>
              <a:off x="7582302" y="4256374"/>
              <a:ext cx="40003" cy="31788"/>
            </a:xfrm>
            <a:custGeom>
              <a:rect b="b" l="l" r="r" t="t"/>
              <a:pathLst>
                <a:path extrusionOk="0" h="2434" w="3063">
                  <a:moveTo>
                    <a:pt x="320" y="0"/>
                  </a:moveTo>
                  <a:cubicBezTo>
                    <a:pt x="143" y="0"/>
                    <a:pt x="1" y="180"/>
                    <a:pt x="73" y="360"/>
                  </a:cubicBezTo>
                  <a:cubicBezTo>
                    <a:pt x="169" y="553"/>
                    <a:pt x="314" y="794"/>
                    <a:pt x="410" y="987"/>
                  </a:cubicBezTo>
                  <a:cubicBezTo>
                    <a:pt x="555" y="1228"/>
                    <a:pt x="700" y="1372"/>
                    <a:pt x="844" y="1565"/>
                  </a:cubicBezTo>
                  <a:cubicBezTo>
                    <a:pt x="1086" y="1951"/>
                    <a:pt x="1327" y="2337"/>
                    <a:pt x="1809" y="2433"/>
                  </a:cubicBezTo>
                  <a:cubicBezTo>
                    <a:pt x="2243" y="2433"/>
                    <a:pt x="2629" y="2241"/>
                    <a:pt x="2822" y="1855"/>
                  </a:cubicBezTo>
                  <a:cubicBezTo>
                    <a:pt x="2918" y="1710"/>
                    <a:pt x="3015" y="1517"/>
                    <a:pt x="3015" y="1324"/>
                  </a:cubicBezTo>
                  <a:cubicBezTo>
                    <a:pt x="3063" y="1228"/>
                    <a:pt x="3063" y="1131"/>
                    <a:pt x="3063" y="1035"/>
                  </a:cubicBezTo>
                  <a:cubicBezTo>
                    <a:pt x="3063" y="987"/>
                    <a:pt x="3063" y="938"/>
                    <a:pt x="3063" y="890"/>
                  </a:cubicBezTo>
                  <a:cubicBezTo>
                    <a:pt x="3063" y="842"/>
                    <a:pt x="3015" y="794"/>
                    <a:pt x="3015" y="794"/>
                  </a:cubicBezTo>
                  <a:cubicBezTo>
                    <a:pt x="3015" y="770"/>
                    <a:pt x="2991" y="758"/>
                    <a:pt x="2966" y="758"/>
                  </a:cubicBezTo>
                  <a:cubicBezTo>
                    <a:pt x="2942" y="758"/>
                    <a:pt x="2918" y="770"/>
                    <a:pt x="2918" y="794"/>
                  </a:cubicBezTo>
                  <a:lnTo>
                    <a:pt x="2822" y="794"/>
                  </a:lnTo>
                  <a:cubicBezTo>
                    <a:pt x="2822" y="842"/>
                    <a:pt x="2774" y="890"/>
                    <a:pt x="2774" y="890"/>
                  </a:cubicBezTo>
                  <a:cubicBezTo>
                    <a:pt x="2725" y="987"/>
                    <a:pt x="2677" y="1083"/>
                    <a:pt x="2677" y="1131"/>
                  </a:cubicBezTo>
                  <a:cubicBezTo>
                    <a:pt x="2629" y="1276"/>
                    <a:pt x="2532" y="1421"/>
                    <a:pt x="2436" y="1565"/>
                  </a:cubicBezTo>
                  <a:cubicBezTo>
                    <a:pt x="2388" y="1662"/>
                    <a:pt x="2291" y="1710"/>
                    <a:pt x="2147" y="1758"/>
                  </a:cubicBezTo>
                  <a:cubicBezTo>
                    <a:pt x="2122" y="1782"/>
                    <a:pt x="2098" y="1794"/>
                    <a:pt x="2074" y="1794"/>
                  </a:cubicBezTo>
                  <a:cubicBezTo>
                    <a:pt x="2050" y="1794"/>
                    <a:pt x="2026" y="1782"/>
                    <a:pt x="2002" y="1758"/>
                  </a:cubicBezTo>
                  <a:lnTo>
                    <a:pt x="1905" y="1758"/>
                  </a:lnTo>
                  <a:cubicBezTo>
                    <a:pt x="1809" y="1710"/>
                    <a:pt x="1713" y="1614"/>
                    <a:pt x="1664" y="1517"/>
                  </a:cubicBezTo>
                  <a:cubicBezTo>
                    <a:pt x="1520" y="1372"/>
                    <a:pt x="1423" y="1180"/>
                    <a:pt x="1278" y="1035"/>
                  </a:cubicBezTo>
                  <a:cubicBezTo>
                    <a:pt x="1182" y="842"/>
                    <a:pt x="1037" y="697"/>
                    <a:pt x="893" y="504"/>
                  </a:cubicBezTo>
                  <a:cubicBezTo>
                    <a:pt x="796" y="360"/>
                    <a:pt x="652" y="215"/>
                    <a:pt x="507" y="70"/>
                  </a:cubicBezTo>
                  <a:cubicBezTo>
                    <a:pt x="445" y="21"/>
                    <a:pt x="381" y="0"/>
                    <a:pt x="320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45"/>
            <p:cNvSpPr/>
            <p:nvPr/>
          </p:nvSpPr>
          <p:spPr>
            <a:xfrm>
              <a:off x="7499619" y="4247441"/>
              <a:ext cx="46481" cy="33329"/>
            </a:xfrm>
            <a:custGeom>
              <a:rect b="b" l="l" r="r" t="t"/>
              <a:pathLst>
                <a:path extrusionOk="0" h="2552" w="3559">
                  <a:moveTo>
                    <a:pt x="251" y="0"/>
                  </a:moveTo>
                  <a:cubicBezTo>
                    <a:pt x="109" y="0"/>
                    <a:pt x="0" y="121"/>
                    <a:pt x="38" y="272"/>
                  </a:cubicBezTo>
                  <a:cubicBezTo>
                    <a:pt x="182" y="754"/>
                    <a:pt x="424" y="1237"/>
                    <a:pt x="809" y="1574"/>
                  </a:cubicBezTo>
                  <a:cubicBezTo>
                    <a:pt x="1002" y="1767"/>
                    <a:pt x="1147" y="1960"/>
                    <a:pt x="1340" y="2105"/>
                  </a:cubicBezTo>
                  <a:cubicBezTo>
                    <a:pt x="1485" y="2298"/>
                    <a:pt x="1677" y="2442"/>
                    <a:pt x="1919" y="2539"/>
                  </a:cubicBezTo>
                  <a:cubicBezTo>
                    <a:pt x="1961" y="2547"/>
                    <a:pt x="2003" y="2551"/>
                    <a:pt x="2045" y="2551"/>
                  </a:cubicBezTo>
                  <a:cubicBezTo>
                    <a:pt x="2476" y="2551"/>
                    <a:pt x="2860" y="2123"/>
                    <a:pt x="3124" y="1815"/>
                  </a:cubicBezTo>
                  <a:cubicBezTo>
                    <a:pt x="3221" y="1622"/>
                    <a:pt x="3365" y="1429"/>
                    <a:pt x="3414" y="1237"/>
                  </a:cubicBezTo>
                  <a:cubicBezTo>
                    <a:pt x="3462" y="1140"/>
                    <a:pt x="3510" y="1044"/>
                    <a:pt x="3558" y="899"/>
                  </a:cubicBezTo>
                  <a:cubicBezTo>
                    <a:pt x="3558" y="851"/>
                    <a:pt x="3558" y="754"/>
                    <a:pt x="3558" y="658"/>
                  </a:cubicBezTo>
                  <a:cubicBezTo>
                    <a:pt x="3558" y="624"/>
                    <a:pt x="3534" y="590"/>
                    <a:pt x="3503" y="590"/>
                  </a:cubicBezTo>
                  <a:cubicBezTo>
                    <a:pt x="3490" y="590"/>
                    <a:pt x="3476" y="595"/>
                    <a:pt x="3462" y="610"/>
                  </a:cubicBezTo>
                  <a:cubicBezTo>
                    <a:pt x="3414" y="658"/>
                    <a:pt x="3317" y="706"/>
                    <a:pt x="3269" y="754"/>
                  </a:cubicBezTo>
                  <a:lnTo>
                    <a:pt x="3076" y="995"/>
                  </a:lnTo>
                  <a:cubicBezTo>
                    <a:pt x="2980" y="1140"/>
                    <a:pt x="2835" y="1237"/>
                    <a:pt x="2690" y="1381"/>
                  </a:cubicBezTo>
                  <a:cubicBezTo>
                    <a:pt x="2594" y="1526"/>
                    <a:pt x="2449" y="1622"/>
                    <a:pt x="2304" y="1719"/>
                  </a:cubicBezTo>
                  <a:cubicBezTo>
                    <a:pt x="2238" y="1752"/>
                    <a:pt x="2171" y="1808"/>
                    <a:pt x="2105" y="1808"/>
                  </a:cubicBezTo>
                  <a:cubicBezTo>
                    <a:pt x="2075" y="1808"/>
                    <a:pt x="2045" y="1797"/>
                    <a:pt x="2015" y="1767"/>
                  </a:cubicBezTo>
                  <a:cubicBezTo>
                    <a:pt x="1870" y="1671"/>
                    <a:pt x="1726" y="1526"/>
                    <a:pt x="1629" y="1381"/>
                  </a:cubicBezTo>
                  <a:cubicBezTo>
                    <a:pt x="1485" y="1237"/>
                    <a:pt x="1340" y="1044"/>
                    <a:pt x="1195" y="899"/>
                  </a:cubicBezTo>
                  <a:cubicBezTo>
                    <a:pt x="1002" y="561"/>
                    <a:pt x="713" y="272"/>
                    <a:pt x="375" y="31"/>
                  </a:cubicBezTo>
                  <a:cubicBezTo>
                    <a:pt x="333" y="10"/>
                    <a:pt x="291" y="0"/>
                    <a:pt x="25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45"/>
            <p:cNvSpPr/>
            <p:nvPr/>
          </p:nvSpPr>
          <p:spPr>
            <a:xfrm>
              <a:off x="7684849" y="4295019"/>
              <a:ext cx="33825" cy="31448"/>
            </a:xfrm>
            <a:custGeom>
              <a:rect b="b" l="l" r="r" t="t"/>
              <a:pathLst>
                <a:path extrusionOk="0" h="2408" w="2590">
                  <a:moveTo>
                    <a:pt x="2468" y="1"/>
                  </a:moveTo>
                  <a:cubicBezTo>
                    <a:pt x="2441" y="1"/>
                    <a:pt x="2415" y="16"/>
                    <a:pt x="2397" y="53"/>
                  </a:cubicBezTo>
                  <a:cubicBezTo>
                    <a:pt x="2107" y="680"/>
                    <a:pt x="1722" y="1211"/>
                    <a:pt x="1288" y="1741"/>
                  </a:cubicBezTo>
                  <a:cubicBezTo>
                    <a:pt x="1239" y="1789"/>
                    <a:pt x="1191" y="1789"/>
                    <a:pt x="1143" y="1838"/>
                  </a:cubicBezTo>
                  <a:lnTo>
                    <a:pt x="1095" y="1838"/>
                  </a:lnTo>
                  <a:cubicBezTo>
                    <a:pt x="1095" y="1819"/>
                    <a:pt x="1095" y="1789"/>
                    <a:pt x="1095" y="1789"/>
                  </a:cubicBezTo>
                  <a:cubicBezTo>
                    <a:pt x="1046" y="1741"/>
                    <a:pt x="1046" y="1693"/>
                    <a:pt x="1046" y="1693"/>
                  </a:cubicBezTo>
                  <a:cubicBezTo>
                    <a:pt x="998" y="1596"/>
                    <a:pt x="950" y="1548"/>
                    <a:pt x="950" y="1452"/>
                  </a:cubicBezTo>
                  <a:cubicBezTo>
                    <a:pt x="805" y="1066"/>
                    <a:pt x="612" y="680"/>
                    <a:pt x="371" y="343"/>
                  </a:cubicBezTo>
                  <a:cubicBezTo>
                    <a:pt x="325" y="296"/>
                    <a:pt x="269" y="275"/>
                    <a:pt x="215" y="275"/>
                  </a:cubicBezTo>
                  <a:cubicBezTo>
                    <a:pt x="102" y="275"/>
                    <a:pt x="1" y="372"/>
                    <a:pt x="34" y="535"/>
                  </a:cubicBezTo>
                  <a:cubicBezTo>
                    <a:pt x="82" y="969"/>
                    <a:pt x="227" y="1452"/>
                    <a:pt x="468" y="1838"/>
                  </a:cubicBezTo>
                  <a:cubicBezTo>
                    <a:pt x="516" y="2031"/>
                    <a:pt x="661" y="2223"/>
                    <a:pt x="854" y="2320"/>
                  </a:cubicBezTo>
                  <a:cubicBezTo>
                    <a:pt x="934" y="2380"/>
                    <a:pt x="1032" y="2407"/>
                    <a:pt x="1133" y="2407"/>
                  </a:cubicBezTo>
                  <a:cubicBezTo>
                    <a:pt x="1272" y="2407"/>
                    <a:pt x="1417" y="2356"/>
                    <a:pt x="1529" y="2272"/>
                  </a:cubicBezTo>
                  <a:cubicBezTo>
                    <a:pt x="1673" y="2127"/>
                    <a:pt x="1818" y="1934"/>
                    <a:pt x="1915" y="1789"/>
                  </a:cubicBezTo>
                  <a:cubicBezTo>
                    <a:pt x="2011" y="1596"/>
                    <a:pt x="2156" y="1452"/>
                    <a:pt x="2252" y="1259"/>
                  </a:cubicBezTo>
                  <a:cubicBezTo>
                    <a:pt x="2445" y="921"/>
                    <a:pt x="2542" y="535"/>
                    <a:pt x="2590" y="101"/>
                  </a:cubicBezTo>
                  <a:cubicBezTo>
                    <a:pt x="2560" y="42"/>
                    <a:pt x="2512" y="1"/>
                    <a:pt x="2468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45"/>
            <p:cNvSpPr/>
            <p:nvPr/>
          </p:nvSpPr>
          <p:spPr>
            <a:xfrm>
              <a:off x="7620411" y="4303025"/>
              <a:ext cx="34648" cy="30077"/>
            </a:xfrm>
            <a:custGeom>
              <a:rect b="b" l="l" r="r" t="t"/>
              <a:pathLst>
                <a:path extrusionOk="0" h="2303" w="2653">
                  <a:moveTo>
                    <a:pt x="349" y="1"/>
                  </a:moveTo>
                  <a:cubicBezTo>
                    <a:pt x="314" y="1"/>
                    <a:pt x="278" y="7"/>
                    <a:pt x="241" y="19"/>
                  </a:cubicBezTo>
                  <a:cubicBezTo>
                    <a:pt x="48" y="67"/>
                    <a:pt x="0" y="260"/>
                    <a:pt x="48" y="405"/>
                  </a:cubicBezTo>
                  <a:cubicBezTo>
                    <a:pt x="97" y="646"/>
                    <a:pt x="193" y="839"/>
                    <a:pt x="290" y="1032"/>
                  </a:cubicBezTo>
                  <a:cubicBezTo>
                    <a:pt x="338" y="1225"/>
                    <a:pt x="434" y="1369"/>
                    <a:pt x="531" y="1562"/>
                  </a:cubicBezTo>
                  <a:cubicBezTo>
                    <a:pt x="627" y="1755"/>
                    <a:pt x="724" y="1948"/>
                    <a:pt x="820" y="2093"/>
                  </a:cubicBezTo>
                  <a:cubicBezTo>
                    <a:pt x="931" y="2240"/>
                    <a:pt x="1097" y="2303"/>
                    <a:pt x="1278" y="2303"/>
                  </a:cubicBezTo>
                  <a:cubicBezTo>
                    <a:pt x="1333" y="2303"/>
                    <a:pt x="1390" y="2297"/>
                    <a:pt x="1447" y="2286"/>
                  </a:cubicBezTo>
                  <a:cubicBezTo>
                    <a:pt x="1833" y="2189"/>
                    <a:pt x="2026" y="1852"/>
                    <a:pt x="2170" y="1514"/>
                  </a:cubicBezTo>
                  <a:cubicBezTo>
                    <a:pt x="2267" y="1321"/>
                    <a:pt x="2363" y="1128"/>
                    <a:pt x="2460" y="935"/>
                  </a:cubicBezTo>
                  <a:cubicBezTo>
                    <a:pt x="2556" y="791"/>
                    <a:pt x="2653" y="549"/>
                    <a:pt x="2653" y="356"/>
                  </a:cubicBezTo>
                  <a:cubicBezTo>
                    <a:pt x="2653" y="248"/>
                    <a:pt x="2571" y="194"/>
                    <a:pt x="2490" y="194"/>
                  </a:cubicBezTo>
                  <a:cubicBezTo>
                    <a:pt x="2463" y="194"/>
                    <a:pt x="2436" y="200"/>
                    <a:pt x="2412" y="212"/>
                  </a:cubicBezTo>
                  <a:cubicBezTo>
                    <a:pt x="2267" y="308"/>
                    <a:pt x="2170" y="453"/>
                    <a:pt x="2074" y="598"/>
                  </a:cubicBezTo>
                  <a:cubicBezTo>
                    <a:pt x="1929" y="742"/>
                    <a:pt x="1833" y="887"/>
                    <a:pt x="1736" y="1032"/>
                  </a:cubicBezTo>
                  <a:lnTo>
                    <a:pt x="1592" y="1225"/>
                  </a:lnTo>
                  <a:lnTo>
                    <a:pt x="1544" y="1321"/>
                  </a:lnTo>
                  <a:lnTo>
                    <a:pt x="1447" y="1418"/>
                  </a:lnTo>
                  <a:cubicBezTo>
                    <a:pt x="1429" y="1436"/>
                    <a:pt x="1399" y="1466"/>
                    <a:pt x="1399" y="1466"/>
                  </a:cubicBezTo>
                  <a:cubicBezTo>
                    <a:pt x="1399" y="1466"/>
                    <a:pt x="1399" y="1514"/>
                    <a:pt x="1351" y="1514"/>
                  </a:cubicBezTo>
                  <a:cubicBezTo>
                    <a:pt x="1351" y="1514"/>
                    <a:pt x="1351" y="1466"/>
                    <a:pt x="1351" y="1466"/>
                  </a:cubicBezTo>
                  <a:cubicBezTo>
                    <a:pt x="1254" y="1321"/>
                    <a:pt x="1206" y="1176"/>
                    <a:pt x="1109" y="1032"/>
                  </a:cubicBezTo>
                  <a:cubicBezTo>
                    <a:pt x="1061" y="887"/>
                    <a:pt x="1013" y="742"/>
                    <a:pt x="917" y="549"/>
                  </a:cubicBezTo>
                  <a:cubicBezTo>
                    <a:pt x="820" y="405"/>
                    <a:pt x="724" y="260"/>
                    <a:pt x="627" y="164"/>
                  </a:cubicBezTo>
                  <a:cubicBezTo>
                    <a:pt x="555" y="55"/>
                    <a:pt x="455" y="1"/>
                    <a:pt x="349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45"/>
            <p:cNvSpPr/>
            <p:nvPr/>
          </p:nvSpPr>
          <p:spPr>
            <a:xfrm>
              <a:off x="7554536" y="4305206"/>
              <a:ext cx="38801" cy="31618"/>
            </a:xfrm>
            <a:custGeom>
              <a:rect b="b" l="l" r="r" t="t"/>
              <a:pathLst>
                <a:path extrusionOk="0" h="2421" w="2971">
                  <a:moveTo>
                    <a:pt x="288" y="1"/>
                  </a:moveTo>
                  <a:cubicBezTo>
                    <a:pt x="134" y="1"/>
                    <a:pt x="1" y="182"/>
                    <a:pt x="77" y="334"/>
                  </a:cubicBezTo>
                  <a:cubicBezTo>
                    <a:pt x="173" y="575"/>
                    <a:pt x="318" y="768"/>
                    <a:pt x="463" y="961"/>
                  </a:cubicBezTo>
                  <a:cubicBezTo>
                    <a:pt x="559" y="1106"/>
                    <a:pt x="704" y="1251"/>
                    <a:pt x="848" y="1395"/>
                  </a:cubicBezTo>
                  <a:cubicBezTo>
                    <a:pt x="1138" y="1733"/>
                    <a:pt x="1427" y="2022"/>
                    <a:pt x="1717" y="2312"/>
                  </a:cubicBezTo>
                  <a:cubicBezTo>
                    <a:pt x="1789" y="2384"/>
                    <a:pt x="1873" y="2420"/>
                    <a:pt x="1958" y="2420"/>
                  </a:cubicBezTo>
                  <a:cubicBezTo>
                    <a:pt x="2042" y="2420"/>
                    <a:pt x="2126" y="2384"/>
                    <a:pt x="2199" y="2312"/>
                  </a:cubicBezTo>
                  <a:cubicBezTo>
                    <a:pt x="2392" y="2070"/>
                    <a:pt x="2585" y="1781"/>
                    <a:pt x="2729" y="1492"/>
                  </a:cubicBezTo>
                  <a:cubicBezTo>
                    <a:pt x="2826" y="1347"/>
                    <a:pt x="2874" y="1202"/>
                    <a:pt x="2922" y="1058"/>
                  </a:cubicBezTo>
                  <a:cubicBezTo>
                    <a:pt x="2970" y="1009"/>
                    <a:pt x="2970" y="913"/>
                    <a:pt x="2970" y="816"/>
                  </a:cubicBezTo>
                  <a:cubicBezTo>
                    <a:pt x="2970" y="768"/>
                    <a:pt x="2970" y="768"/>
                    <a:pt x="2970" y="720"/>
                  </a:cubicBezTo>
                  <a:cubicBezTo>
                    <a:pt x="2970" y="672"/>
                    <a:pt x="2970" y="672"/>
                    <a:pt x="2970" y="624"/>
                  </a:cubicBezTo>
                  <a:cubicBezTo>
                    <a:pt x="2970" y="564"/>
                    <a:pt x="2915" y="523"/>
                    <a:pt x="2862" y="523"/>
                  </a:cubicBezTo>
                  <a:cubicBezTo>
                    <a:pt x="2828" y="523"/>
                    <a:pt x="2796" y="538"/>
                    <a:pt x="2778" y="575"/>
                  </a:cubicBezTo>
                  <a:lnTo>
                    <a:pt x="2729" y="624"/>
                  </a:lnTo>
                  <a:cubicBezTo>
                    <a:pt x="2681" y="624"/>
                    <a:pt x="2633" y="672"/>
                    <a:pt x="2633" y="672"/>
                  </a:cubicBezTo>
                  <a:cubicBezTo>
                    <a:pt x="2585" y="768"/>
                    <a:pt x="2536" y="816"/>
                    <a:pt x="2536" y="865"/>
                  </a:cubicBezTo>
                  <a:lnTo>
                    <a:pt x="2295" y="1202"/>
                  </a:lnTo>
                  <a:cubicBezTo>
                    <a:pt x="2199" y="1347"/>
                    <a:pt x="2102" y="1492"/>
                    <a:pt x="2006" y="1588"/>
                  </a:cubicBezTo>
                  <a:lnTo>
                    <a:pt x="1379" y="913"/>
                  </a:lnTo>
                  <a:cubicBezTo>
                    <a:pt x="1234" y="768"/>
                    <a:pt x="1090" y="575"/>
                    <a:pt x="945" y="431"/>
                  </a:cubicBezTo>
                  <a:cubicBezTo>
                    <a:pt x="800" y="286"/>
                    <a:pt x="607" y="141"/>
                    <a:pt x="414" y="45"/>
                  </a:cubicBezTo>
                  <a:cubicBezTo>
                    <a:pt x="373" y="14"/>
                    <a:pt x="330" y="1"/>
                    <a:pt x="288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45"/>
            <p:cNvSpPr/>
            <p:nvPr/>
          </p:nvSpPr>
          <p:spPr>
            <a:xfrm>
              <a:off x="7494434" y="4294666"/>
              <a:ext cx="37809" cy="38370"/>
            </a:xfrm>
            <a:custGeom>
              <a:rect b="b" l="l" r="r" t="t"/>
              <a:pathLst>
                <a:path extrusionOk="0" h="2938" w="2895">
                  <a:moveTo>
                    <a:pt x="331" y="0"/>
                  </a:moveTo>
                  <a:cubicBezTo>
                    <a:pt x="282" y="0"/>
                    <a:pt x="234" y="12"/>
                    <a:pt x="194" y="32"/>
                  </a:cubicBezTo>
                  <a:cubicBezTo>
                    <a:pt x="49" y="80"/>
                    <a:pt x="1" y="225"/>
                    <a:pt x="49" y="370"/>
                  </a:cubicBezTo>
                  <a:cubicBezTo>
                    <a:pt x="145" y="804"/>
                    <a:pt x="290" y="1189"/>
                    <a:pt x="531" y="1575"/>
                  </a:cubicBezTo>
                  <a:cubicBezTo>
                    <a:pt x="772" y="1961"/>
                    <a:pt x="1013" y="2299"/>
                    <a:pt x="1255" y="2684"/>
                  </a:cubicBezTo>
                  <a:cubicBezTo>
                    <a:pt x="1414" y="2844"/>
                    <a:pt x="1607" y="2938"/>
                    <a:pt x="1806" y="2938"/>
                  </a:cubicBezTo>
                  <a:cubicBezTo>
                    <a:pt x="1847" y="2938"/>
                    <a:pt x="1888" y="2934"/>
                    <a:pt x="1930" y="2926"/>
                  </a:cubicBezTo>
                  <a:cubicBezTo>
                    <a:pt x="2171" y="2829"/>
                    <a:pt x="2364" y="2636"/>
                    <a:pt x="2460" y="2395"/>
                  </a:cubicBezTo>
                  <a:cubicBezTo>
                    <a:pt x="2557" y="2202"/>
                    <a:pt x="2653" y="2009"/>
                    <a:pt x="2750" y="1865"/>
                  </a:cubicBezTo>
                  <a:cubicBezTo>
                    <a:pt x="2798" y="1720"/>
                    <a:pt x="2846" y="1623"/>
                    <a:pt x="2846" y="1527"/>
                  </a:cubicBezTo>
                  <a:cubicBezTo>
                    <a:pt x="2894" y="1431"/>
                    <a:pt x="2894" y="1286"/>
                    <a:pt x="2894" y="1189"/>
                  </a:cubicBezTo>
                  <a:cubicBezTo>
                    <a:pt x="2894" y="1061"/>
                    <a:pt x="2809" y="996"/>
                    <a:pt x="2723" y="996"/>
                  </a:cubicBezTo>
                  <a:cubicBezTo>
                    <a:pt x="2680" y="996"/>
                    <a:pt x="2637" y="1013"/>
                    <a:pt x="2605" y="1045"/>
                  </a:cubicBezTo>
                  <a:cubicBezTo>
                    <a:pt x="2460" y="1189"/>
                    <a:pt x="2316" y="1334"/>
                    <a:pt x="2219" y="1479"/>
                  </a:cubicBezTo>
                  <a:cubicBezTo>
                    <a:pt x="2123" y="1623"/>
                    <a:pt x="2026" y="1768"/>
                    <a:pt x="1930" y="1913"/>
                  </a:cubicBezTo>
                  <a:lnTo>
                    <a:pt x="1833" y="2058"/>
                  </a:lnTo>
                  <a:lnTo>
                    <a:pt x="1833" y="2009"/>
                  </a:lnTo>
                  <a:lnTo>
                    <a:pt x="1737" y="1913"/>
                  </a:lnTo>
                  <a:cubicBezTo>
                    <a:pt x="1544" y="1623"/>
                    <a:pt x="1351" y="1334"/>
                    <a:pt x="1158" y="996"/>
                  </a:cubicBezTo>
                  <a:cubicBezTo>
                    <a:pt x="965" y="659"/>
                    <a:pt x="772" y="370"/>
                    <a:pt x="531" y="80"/>
                  </a:cubicBezTo>
                  <a:cubicBezTo>
                    <a:pt x="475" y="24"/>
                    <a:pt x="402" y="0"/>
                    <a:pt x="33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45"/>
            <p:cNvSpPr/>
            <p:nvPr/>
          </p:nvSpPr>
          <p:spPr>
            <a:xfrm>
              <a:off x="7471762" y="4190905"/>
              <a:ext cx="32768" cy="35131"/>
            </a:xfrm>
            <a:custGeom>
              <a:rect b="b" l="l" r="r" t="t"/>
              <a:pathLst>
                <a:path extrusionOk="0" h="2690" w="2509">
                  <a:moveTo>
                    <a:pt x="327" y="0"/>
                  </a:moveTo>
                  <a:cubicBezTo>
                    <a:pt x="297" y="0"/>
                    <a:pt x="267" y="6"/>
                    <a:pt x="242" y="19"/>
                  </a:cubicBezTo>
                  <a:cubicBezTo>
                    <a:pt x="97" y="19"/>
                    <a:pt x="0" y="116"/>
                    <a:pt x="0" y="260"/>
                  </a:cubicBezTo>
                  <a:cubicBezTo>
                    <a:pt x="49" y="453"/>
                    <a:pt x="49" y="646"/>
                    <a:pt x="97" y="839"/>
                  </a:cubicBezTo>
                  <a:cubicBezTo>
                    <a:pt x="193" y="1080"/>
                    <a:pt x="242" y="1273"/>
                    <a:pt x="338" y="1466"/>
                  </a:cubicBezTo>
                  <a:cubicBezTo>
                    <a:pt x="386" y="1611"/>
                    <a:pt x="435" y="1756"/>
                    <a:pt x="483" y="1948"/>
                  </a:cubicBezTo>
                  <a:cubicBezTo>
                    <a:pt x="531" y="2093"/>
                    <a:pt x="627" y="2238"/>
                    <a:pt x="724" y="2383"/>
                  </a:cubicBezTo>
                  <a:cubicBezTo>
                    <a:pt x="772" y="2527"/>
                    <a:pt x="965" y="2624"/>
                    <a:pt x="1110" y="2672"/>
                  </a:cubicBezTo>
                  <a:cubicBezTo>
                    <a:pt x="1155" y="2683"/>
                    <a:pt x="1203" y="2689"/>
                    <a:pt x="1253" y="2689"/>
                  </a:cubicBezTo>
                  <a:cubicBezTo>
                    <a:pt x="1411" y="2689"/>
                    <a:pt x="1578" y="2626"/>
                    <a:pt x="1688" y="2479"/>
                  </a:cubicBezTo>
                  <a:cubicBezTo>
                    <a:pt x="1881" y="2286"/>
                    <a:pt x="2074" y="2045"/>
                    <a:pt x="2267" y="1756"/>
                  </a:cubicBezTo>
                  <a:cubicBezTo>
                    <a:pt x="2315" y="1611"/>
                    <a:pt x="2412" y="1466"/>
                    <a:pt x="2460" y="1321"/>
                  </a:cubicBezTo>
                  <a:cubicBezTo>
                    <a:pt x="2460" y="1225"/>
                    <a:pt x="2460" y="1177"/>
                    <a:pt x="2508" y="1080"/>
                  </a:cubicBezTo>
                  <a:cubicBezTo>
                    <a:pt x="2460" y="1032"/>
                    <a:pt x="2460" y="984"/>
                    <a:pt x="2508" y="887"/>
                  </a:cubicBezTo>
                  <a:cubicBezTo>
                    <a:pt x="2508" y="853"/>
                    <a:pt x="2460" y="819"/>
                    <a:pt x="2415" y="819"/>
                  </a:cubicBezTo>
                  <a:cubicBezTo>
                    <a:pt x="2396" y="819"/>
                    <a:pt x="2378" y="825"/>
                    <a:pt x="2364" y="839"/>
                  </a:cubicBezTo>
                  <a:cubicBezTo>
                    <a:pt x="2315" y="887"/>
                    <a:pt x="2267" y="936"/>
                    <a:pt x="2219" y="984"/>
                  </a:cubicBezTo>
                  <a:lnTo>
                    <a:pt x="2026" y="1177"/>
                  </a:lnTo>
                  <a:cubicBezTo>
                    <a:pt x="1930" y="1321"/>
                    <a:pt x="1833" y="1466"/>
                    <a:pt x="1737" y="1563"/>
                  </a:cubicBezTo>
                  <a:cubicBezTo>
                    <a:pt x="1640" y="1707"/>
                    <a:pt x="1496" y="1804"/>
                    <a:pt x="1399" y="1948"/>
                  </a:cubicBezTo>
                  <a:cubicBezTo>
                    <a:pt x="1351" y="1948"/>
                    <a:pt x="1303" y="1997"/>
                    <a:pt x="1303" y="1997"/>
                  </a:cubicBezTo>
                  <a:cubicBezTo>
                    <a:pt x="1303" y="1997"/>
                    <a:pt x="1303" y="1997"/>
                    <a:pt x="1303" y="1948"/>
                  </a:cubicBezTo>
                  <a:lnTo>
                    <a:pt x="1303" y="1900"/>
                  </a:lnTo>
                  <a:cubicBezTo>
                    <a:pt x="1254" y="1852"/>
                    <a:pt x="1254" y="1804"/>
                    <a:pt x="1254" y="1756"/>
                  </a:cubicBezTo>
                  <a:cubicBezTo>
                    <a:pt x="1158" y="1611"/>
                    <a:pt x="1110" y="1418"/>
                    <a:pt x="1062" y="1225"/>
                  </a:cubicBezTo>
                  <a:cubicBezTo>
                    <a:pt x="965" y="1032"/>
                    <a:pt x="917" y="839"/>
                    <a:pt x="820" y="646"/>
                  </a:cubicBezTo>
                  <a:cubicBezTo>
                    <a:pt x="724" y="453"/>
                    <a:pt x="627" y="260"/>
                    <a:pt x="531" y="116"/>
                  </a:cubicBezTo>
                  <a:cubicBezTo>
                    <a:pt x="496" y="45"/>
                    <a:pt x="409" y="0"/>
                    <a:pt x="327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45"/>
            <p:cNvSpPr/>
            <p:nvPr/>
          </p:nvSpPr>
          <p:spPr>
            <a:xfrm>
              <a:off x="7483725" y="4134812"/>
              <a:ext cx="27726" cy="33473"/>
            </a:xfrm>
            <a:custGeom>
              <a:rect b="b" l="l" r="r" t="t"/>
              <a:pathLst>
                <a:path extrusionOk="0" h="2563" w="2123">
                  <a:moveTo>
                    <a:pt x="269" y="1"/>
                  </a:moveTo>
                  <a:cubicBezTo>
                    <a:pt x="151" y="1"/>
                    <a:pt x="33" y="86"/>
                    <a:pt x="1" y="215"/>
                  </a:cubicBezTo>
                  <a:cubicBezTo>
                    <a:pt x="49" y="601"/>
                    <a:pt x="146" y="1035"/>
                    <a:pt x="290" y="1421"/>
                  </a:cubicBezTo>
                  <a:lnTo>
                    <a:pt x="483" y="1903"/>
                  </a:lnTo>
                  <a:cubicBezTo>
                    <a:pt x="531" y="2048"/>
                    <a:pt x="628" y="2241"/>
                    <a:pt x="724" y="2337"/>
                  </a:cubicBezTo>
                  <a:cubicBezTo>
                    <a:pt x="854" y="2489"/>
                    <a:pt x="1024" y="2563"/>
                    <a:pt x="1188" y="2563"/>
                  </a:cubicBezTo>
                  <a:cubicBezTo>
                    <a:pt x="1389" y="2563"/>
                    <a:pt x="1583" y="2453"/>
                    <a:pt x="1689" y="2241"/>
                  </a:cubicBezTo>
                  <a:cubicBezTo>
                    <a:pt x="1833" y="1999"/>
                    <a:pt x="1978" y="1710"/>
                    <a:pt x="2075" y="1372"/>
                  </a:cubicBezTo>
                  <a:cubicBezTo>
                    <a:pt x="2075" y="1228"/>
                    <a:pt x="2123" y="1083"/>
                    <a:pt x="2123" y="938"/>
                  </a:cubicBezTo>
                  <a:cubicBezTo>
                    <a:pt x="2123" y="794"/>
                    <a:pt x="2123" y="649"/>
                    <a:pt x="2123" y="504"/>
                  </a:cubicBezTo>
                  <a:cubicBezTo>
                    <a:pt x="2099" y="456"/>
                    <a:pt x="2063" y="432"/>
                    <a:pt x="2032" y="432"/>
                  </a:cubicBezTo>
                  <a:cubicBezTo>
                    <a:pt x="2002" y="432"/>
                    <a:pt x="1978" y="456"/>
                    <a:pt x="1978" y="504"/>
                  </a:cubicBezTo>
                  <a:cubicBezTo>
                    <a:pt x="1930" y="649"/>
                    <a:pt x="1833" y="794"/>
                    <a:pt x="1785" y="938"/>
                  </a:cubicBezTo>
                  <a:cubicBezTo>
                    <a:pt x="1737" y="1083"/>
                    <a:pt x="1641" y="1228"/>
                    <a:pt x="1592" y="1372"/>
                  </a:cubicBezTo>
                  <a:cubicBezTo>
                    <a:pt x="1496" y="1469"/>
                    <a:pt x="1448" y="1614"/>
                    <a:pt x="1351" y="1758"/>
                  </a:cubicBezTo>
                  <a:cubicBezTo>
                    <a:pt x="1310" y="1758"/>
                    <a:pt x="1304" y="1865"/>
                    <a:pt x="1273" y="1865"/>
                  </a:cubicBezTo>
                  <a:cubicBezTo>
                    <a:pt x="1268" y="1865"/>
                    <a:pt x="1262" y="1862"/>
                    <a:pt x="1255" y="1855"/>
                  </a:cubicBezTo>
                  <a:cubicBezTo>
                    <a:pt x="1207" y="1806"/>
                    <a:pt x="1207" y="1758"/>
                    <a:pt x="1207" y="1710"/>
                  </a:cubicBezTo>
                  <a:lnTo>
                    <a:pt x="1014" y="1131"/>
                  </a:lnTo>
                  <a:cubicBezTo>
                    <a:pt x="869" y="745"/>
                    <a:pt x="676" y="408"/>
                    <a:pt x="435" y="70"/>
                  </a:cubicBezTo>
                  <a:cubicBezTo>
                    <a:pt x="387" y="22"/>
                    <a:pt x="328" y="1"/>
                    <a:pt x="269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45"/>
            <p:cNvSpPr/>
            <p:nvPr/>
          </p:nvSpPr>
          <p:spPr>
            <a:xfrm>
              <a:off x="7679612" y="4349688"/>
              <a:ext cx="33878" cy="28784"/>
            </a:xfrm>
            <a:custGeom>
              <a:rect b="b" l="l" r="r" t="t"/>
              <a:pathLst>
                <a:path extrusionOk="0" h="2204" w="2594">
                  <a:moveTo>
                    <a:pt x="227" y="1"/>
                  </a:moveTo>
                  <a:cubicBezTo>
                    <a:pt x="126" y="1"/>
                    <a:pt x="27" y="75"/>
                    <a:pt x="1" y="208"/>
                  </a:cubicBezTo>
                  <a:cubicBezTo>
                    <a:pt x="1" y="931"/>
                    <a:pt x="290" y="1655"/>
                    <a:pt x="869" y="2137"/>
                  </a:cubicBezTo>
                  <a:cubicBezTo>
                    <a:pt x="912" y="2180"/>
                    <a:pt x="985" y="2204"/>
                    <a:pt x="1060" y="2204"/>
                  </a:cubicBezTo>
                  <a:cubicBezTo>
                    <a:pt x="1153" y="2204"/>
                    <a:pt x="1250" y="2168"/>
                    <a:pt x="1303" y="2089"/>
                  </a:cubicBezTo>
                  <a:cubicBezTo>
                    <a:pt x="1496" y="1751"/>
                    <a:pt x="1737" y="1462"/>
                    <a:pt x="1930" y="1172"/>
                  </a:cubicBezTo>
                  <a:cubicBezTo>
                    <a:pt x="2123" y="835"/>
                    <a:pt x="2364" y="545"/>
                    <a:pt x="2557" y="256"/>
                  </a:cubicBezTo>
                  <a:cubicBezTo>
                    <a:pt x="2594" y="182"/>
                    <a:pt x="2517" y="79"/>
                    <a:pt x="2458" y="79"/>
                  </a:cubicBezTo>
                  <a:cubicBezTo>
                    <a:pt x="2440" y="79"/>
                    <a:pt x="2423" y="89"/>
                    <a:pt x="2412" y="111"/>
                  </a:cubicBezTo>
                  <a:cubicBezTo>
                    <a:pt x="2123" y="401"/>
                    <a:pt x="1785" y="690"/>
                    <a:pt x="1592" y="931"/>
                  </a:cubicBezTo>
                  <a:cubicBezTo>
                    <a:pt x="1447" y="1124"/>
                    <a:pt x="1255" y="1317"/>
                    <a:pt x="1062" y="1510"/>
                  </a:cubicBezTo>
                  <a:cubicBezTo>
                    <a:pt x="772" y="1076"/>
                    <a:pt x="579" y="642"/>
                    <a:pt x="435" y="159"/>
                  </a:cubicBezTo>
                  <a:cubicBezTo>
                    <a:pt x="391" y="51"/>
                    <a:pt x="309" y="1"/>
                    <a:pt x="227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45"/>
            <p:cNvSpPr/>
            <p:nvPr/>
          </p:nvSpPr>
          <p:spPr>
            <a:xfrm>
              <a:off x="7628599" y="4366313"/>
              <a:ext cx="34021" cy="32245"/>
            </a:xfrm>
            <a:custGeom>
              <a:rect b="b" l="l" r="r" t="t"/>
              <a:pathLst>
                <a:path extrusionOk="0" h="2469" w="2605">
                  <a:moveTo>
                    <a:pt x="248" y="1"/>
                  </a:moveTo>
                  <a:cubicBezTo>
                    <a:pt x="120" y="1"/>
                    <a:pt x="0" y="93"/>
                    <a:pt x="0" y="237"/>
                  </a:cubicBezTo>
                  <a:cubicBezTo>
                    <a:pt x="48" y="478"/>
                    <a:pt x="48" y="719"/>
                    <a:pt x="145" y="912"/>
                  </a:cubicBezTo>
                  <a:cubicBezTo>
                    <a:pt x="193" y="1105"/>
                    <a:pt x="290" y="1346"/>
                    <a:pt x="386" y="1539"/>
                  </a:cubicBezTo>
                  <a:cubicBezTo>
                    <a:pt x="482" y="1732"/>
                    <a:pt x="579" y="1877"/>
                    <a:pt x="675" y="2069"/>
                  </a:cubicBezTo>
                  <a:cubicBezTo>
                    <a:pt x="772" y="2262"/>
                    <a:pt x="965" y="2407"/>
                    <a:pt x="1158" y="2455"/>
                  </a:cubicBezTo>
                  <a:cubicBezTo>
                    <a:pt x="1204" y="2465"/>
                    <a:pt x="1249" y="2469"/>
                    <a:pt x="1293" y="2469"/>
                  </a:cubicBezTo>
                  <a:cubicBezTo>
                    <a:pt x="1704" y="2469"/>
                    <a:pt x="1996" y="2085"/>
                    <a:pt x="2170" y="1780"/>
                  </a:cubicBezTo>
                  <a:cubicBezTo>
                    <a:pt x="2267" y="1587"/>
                    <a:pt x="2363" y="1443"/>
                    <a:pt x="2460" y="1250"/>
                  </a:cubicBezTo>
                  <a:cubicBezTo>
                    <a:pt x="2556" y="1057"/>
                    <a:pt x="2604" y="864"/>
                    <a:pt x="2604" y="623"/>
                  </a:cubicBezTo>
                  <a:cubicBezTo>
                    <a:pt x="2556" y="574"/>
                    <a:pt x="2508" y="574"/>
                    <a:pt x="2460" y="574"/>
                  </a:cubicBezTo>
                  <a:cubicBezTo>
                    <a:pt x="2315" y="671"/>
                    <a:pt x="2219" y="816"/>
                    <a:pt x="2122" y="960"/>
                  </a:cubicBezTo>
                  <a:cubicBezTo>
                    <a:pt x="2026" y="1105"/>
                    <a:pt x="1929" y="1250"/>
                    <a:pt x="1833" y="1346"/>
                  </a:cubicBezTo>
                  <a:cubicBezTo>
                    <a:pt x="1736" y="1491"/>
                    <a:pt x="1592" y="1635"/>
                    <a:pt x="1495" y="1732"/>
                  </a:cubicBezTo>
                  <a:cubicBezTo>
                    <a:pt x="1447" y="1780"/>
                    <a:pt x="1399" y="1828"/>
                    <a:pt x="1351" y="1828"/>
                  </a:cubicBezTo>
                  <a:lnTo>
                    <a:pt x="1254" y="1828"/>
                  </a:lnTo>
                  <a:lnTo>
                    <a:pt x="1254" y="1780"/>
                  </a:lnTo>
                  <a:cubicBezTo>
                    <a:pt x="1206" y="1684"/>
                    <a:pt x="1158" y="1635"/>
                    <a:pt x="1109" y="1539"/>
                  </a:cubicBezTo>
                  <a:cubicBezTo>
                    <a:pt x="1061" y="1443"/>
                    <a:pt x="965" y="1250"/>
                    <a:pt x="868" y="1057"/>
                  </a:cubicBezTo>
                  <a:cubicBezTo>
                    <a:pt x="820" y="912"/>
                    <a:pt x="772" y="767"/>
                    <a:pt x="675" y="574"/>
                  </a:cubicBezTo>
                  <a:cubicBezTo>
                    <a:pt x="627" y="430"/>
                    <a:pt x="531" y="285"/>
                    <a:pt x="482" y="140"/>
                  </a:cubicBezTo>
                  <a:cubicBezTo>
                    <a:pt x="424" y="43"/>
                    <a:pt x="334" y="1"/>
                    <a:pt x="248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45"/>
            <p:cNvSpPr/>
            <p:nvPr/>
          </p:nvSpPr>
          <p:spPr>
            <a:xfrm>
              <a:off x="7630480" y="4414466"/>
              <a:ext cx="34034" cy="27557"/>
            </a:xfrm>
            <a:custGeom>
              <a:rect b="b" l="l" r="r" t="t"/>
              <a:pathLst>
                <a:path extrusionOk="0" h="2110" w="2606">
                  <a:moveTo>
                    <a:pt x="222" y="1"/>
                  </a:moveTo>
                  <a:cubicBezTo>
                    <a:pt x="108" y="1"/>
                    <a:pt x="1" y="87"/>
                    <a:pt x="1" y="215"/>
                  </a:cubicBezTo>
                  <a:cubicBezTo>
                    <a:pt x="97" y="649"/>
                    <a:pt x="242" y="1035"/>
                    <a:pt x="483" y="1421"/>
                  </a:cubicBezTo>
                  <a:cubicBezTo>
                    <a:pt x="614" y="1726"/>
                    <a:pt x="823" y="2110"/>
                    <a:pt x="1218" y="2110"/>
                  </a:cubicBezTo>
                  <a:cubicBezTo>
                    <a:pt x="1261" y="2110"/>
                    <a:pt x="1305" y="2105"/>
                    <a:pt x="1351" y="2096"/>
                  </a:cubicBezTo>
                  <a:cubicBezTo>
                    <a:pt x="1737" y="2000"/>
                    <a:pt x="1930" y="1566"/>
                    <a:pt x="2171" y="1276"/>
                  </a:cubicBezTo>
                  <a:cubicBezTo>
                    <a:pt x="2364" y="939"/>
                    <a:pt x="2460" y="553"/>
                    <a:pt x="2605" y="215"/>
                  </a:cubicBezTo>
                  <a:cubicBezTo>
                    <a:pt x="2605" y="121"/>
                    <a:pt x="2523" y="47"/>
                    <a:pt x="2453" y="47"/>
                  </a:cubicBezTo>
                  <a:cubicBezTo>
                    <a:pt x="2415" y="47"/>
                    <a:pt x="2381" y="68"/>
                    <a:pt x="2364" y="119"/>
                  </a:cubicBezTo>
                  <a:cubicBezTo>
                    <a:pt x="2219" y="408"/>
                    <a:pt x="2026" y="649"/>
                    <a:pt x="1834" y="890"/>
                  </a:cubicBezTo>
                  <a:cubicBezTo>
                    <a:pt x="1737" y="987"/>
                    <a:pt x="1641" y="1131"/>
                    <a:pt x="1544" y="1228"/>
                  </a:cubicBezTo>
                  <a:cubicBezTo>
                    <a:pt x="1448" y="1324"/>
                    <a:pt x="1351" y="1421"/>
                    <a:pt x="1255" y="1469"/>
                  </a:cubicBezTo>
                  <a:cubicBezTo>
                    <a:pt x="1255" y="1421"/>
                    <a:pt x="1207" y="1421"/>
                    <a:pt x="1207" y="1373"/>
                  </a:cubicBezTo>
                  <a:cubicBezTo>
                    <a:pt x="1110" y="1228"/>
                    <a:pt x="1062" y="1083"/>
                    <a:pt x="965" y="939"/>
                  </a:cubicBezTo>
                  <a:cubicBezTo>
                    <a:pt x="821" y="601"/>
                    <a:pt x="628" y="312"/>
                    <a:pt x="387" y="70"/>
                  </a:cubicBezTo>
                  <a:cubicBezTo>
                    <a:pt x="338" y="22"/>
                    <a:pt x="280" y="1"/>
                    <a:pt x="222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45"/>
            <p:cNvSpPr/>
            <p:nvPr/>
          </p:nvSpPr>
          <p:spPr>
            <a:xfrm>
              <a:off x="7578841" y="4407661"/>
              <a:ext cx="27086" cy="33969"/>
            </a:xfrm>
            <a:custGeom>
              <a:rect b="b" l="l" r="r" t="t"/>
              <a:pathLst>
                <a:path extrusionOk="0" h="2601" w="2074">
                  <a:moveTo>
                    <a:pt x="271" y="1"/>
                  </a:moveTo>
                  <a:cubicBezTo>
                    <a:pt x="193" y="1"/>
                    <a:pt x="121" y="37"/>
                    <a:pt x="97" y="109"/>
                  </a:cubicBezTo>
                  <a:cubicBezTo>
                    <a:pt x="0" y="543"/>
                    <a:pt x="0" y="977"/>
                    <a:pt x="145" y="1363"/>
                  </a:cubicBezTo>
                  <a:cubicBezTo>
                    <a:pt x="290" y="1797"/>
                    <a:pt x="531" y="2183"/>
                    <a:pt x="820" y="2521"/>
                  </a:cubicBezTo>
                  <a:cubicBezTo>
                    <a:pt x="905" y="2577"/>
                    <a:pt x="990" y="2600"/>
                    <a:pt x="1074" y="2600"/>
                  </a:cubicBezTo>
                  <a:cubicBezTo>
                    <a:pt x="1134" y="2600"/>
                    <a:pt x="1194" y="2589"/>
                    <a:pt x="1254" y="2569"/>
                  </a:cubicBezTo>
                  <a:cubicBezTo>
                    <a:pt x="1495" y="2376"/>
                    <a:pt x="1736" y="2135"/>
                    <a:pt x="1929" y="1845"/>
                  </a:cubicBezTo>
                  <a:cubicBezTo>
                    <a:pt x="1978" y="1701"/>
                    <a:pt x="2026" y="1556"/>
                    <a:pt x="2074" y="1411"/>
                  </a:cubicBezTo>
                  <a:cubicBezTo>
                    <a:pt x="2074" y="1363"/>
                    <a:pt x="2074" y="1267"/>
                    <a:pt x="2074" y="1170"/>
                  </a:cubicBezTo>
                  <a:cubicBezTo>
                    <a:pt x="2074" y="1122"/>
                    <a:pt x="2074" y="1026"/>
                    <a:pt x="2074" y="977"/>
                  </a:cubicBezTo>
                  <a:cubicBezTo>
                    <a:pt x="2074" y="943"/>
                    <a:pt x="2026" y="909"/>
                    <a:pt x="1980" y="909"/>
                  </a:cubicBezTo>
                  <a:cubicBezTo>
                    <a:pt x="1962" y="909"/>
                    <a:pt x="1943" y="915"/>
                    <a:pt x="1929" y="929"/>
                  </a:cubicBezTo>
                  <a:cubicBezTo>
                    <a:pt x="1881" y="1026"/>
                    <a:pt x="1785" y="1170"/>
                    <a:pt x="1688" y="1267"/>
                  </a:cubicBezTo>
                  <a:cubicBezTo>
                    <a:pt x="1640" y="1363"/>
                    <a:pt x="1592" y="1460"/>
                    <a:pt x="1495" y="1556"/>
                  </a:cubicBezTo>
                  <a:cubicBezTo>
                    <a:pt x="1399" y="1652"/>
                    <a:pt x="1302" y="1749"/>
                    <a:pt x="1158" y="1845"/>
                  </a:cubicBezTo>
                  <a:lnTo>
                    <a:pt x="1061" y="1652"/>
                  </a:lnTo>
                  <a:cubicBezTo>
                    <a:pt x="1013" y="1556"/>
                    <a:pt x="965" y="1460"/>
                    <a:pt x="917" y="1411"/>
                  </a:cubicBezTo>
                  <a:cubicBezTo>
                    <a:pt x="917" y="1363"/>
                    <a:pt x="868" y="1267"/>
                    <a:pt x="868" y="1267"/>
                  </a:cubicBezTo>
                  <a:lnTo>
                    <a:pt x="868" y="1170"/>
                  </a:lnTo>
                  <a:cubicBezTo>
                    <a:pt x="724" y="833"/>
                    <a:pt x="579" y="495"/>
                    <a:pt x="482" y="109"/>
                  </a:cubicBezTo>
                  <a:cubicBezTo>
                    <a:pt x="434" y="37"/>
                    <a:pt x="350" y="1"/>
                    <a:pt x="271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45"/>
            <p:cNvSpPr/>
            <p:nvPr/>
          </p:nvSpPr>
          <p:spPr>
            <a:xfrm>
              <a:off x="7580095" y="4359875"/>
              <a:ext cx="23952" cy="31579"/>
            </a:xfrm>
            <a:custGeom>
              <a:rect b="b" l="l" r="r" t="t"/>
              <a:pathLst>
                <a:path extrusionOk="0" h="2418" w="1834">
                  <a:moveTo>
                    <a:pt x="226" y="0"/>
                  </a:moveTo>
                  <a:cubicBezTo>
                    <a:pt x="117" y="0"/>
                    <a:pt x="1" y="95"/>
                    <a:pt x="1" y="248"/>
                  </a:cubicBezTo>
                  <a:cubicBezTo>
                    <a:pt x="1" y="585"/>
                    <a:pt x="49" y="923"/>
                    <a:pt x="194" y="1260"/>
                  </a:cubicBezTo>
                  <a:cubicBezTo>
                    <a:pt x="290" y="1550"/>
                    <a:pt x="435" y="1887"/>
                    <a:pt x="531" y="2177"/>
                  </a:cubicBezTo>
                  <a:cubicBezTo>
                    <a:pt x="579" y="2273"/>
                    <a:pt x="676" y="2370"/>
                    <a:pt x="772" y="2418"/>
                  </a:cubicBezTo>
                  <a:cubicBezTo>
                    <a:pt x="869" y="2418"/>
                    <a:pt x="1013" y="2418"/>
                    <a:pt x="1110" y="2321"/>
                  </a:cubicBezTo>
                  <a:cubicBezTo>
                    <a:pt x="1303" y="2128"/>
                    <a:pt x="1496" y="1839"/>
                    <a:pt x="1640" y="1598"/>
                  </a:cubicBezTo>
                  <a:cubicBezTo>
                    <a:pt x="1689" y="1453"/>
                    <a:pt x="1737" y="1309"/>
                    <a:pt x="1785" y="1164"/>
                  </a:cubicBezTo>
                  <a:cubicBezTo>
                    <a:pt x="1833" y="1116"/>
                    <a:pt x="1833" y="1019"/>
                    <a:pt x="1785" y="923"/>
                  </a:cubicBezTo>
                  <a:cubicBezTo>
                    <a:pt x="1785" y="923"/>
                    <a:pt x="1785" y="923"/>
                    <a:pt x="1785" y="875"/>
                  </a:cubicBezTo>
                  <a:cubicBezTo>
                    <a:pt x="1785" y="875"/>
                    <a:pt x="1785" y="826"/>
                    <a:pt x="1785" y="778"/>
                  </a:cubicBezTo>
                  <a:cubicBezTo>
                    <a:pt x="1809" y="730"/>
                    <a:pt x="1785" y="718"/>
                    <a:pt x="1749" y="718"/>
                  </a:cubicBezTo>
                  <a:cubicBezTo>
                    <a:pt x="1713" y="718"/>
                    <a:pt x="1665" y="730"/>
                    <a:pt x="1640" y="730"/>
                  </a:cubicBezTo>
                  <a:cubicBezTo>
                    <a:pt x="1592" y="730"/>
                    <a:pt x="1640" y="778"/>
                    <a:pt x="1592" y="826"/>
                  </a:cubicBezTo>
                  <a:cubicBezTo>
                    <a:pt x="1592" y="826"/>
                    <a:pt x="1544" y="826"/>
                    <a:pt x="1496" y="875"/>
                  </a:cubicBezTo>
                  <a:cubicBezTo>
                    <a:pt x="1447" y="923"/>
                    <a:pt x="1496" y="875"/>
                    <a:pt x="1399" y="1019"/>
                  </a:cubicBezTo>
                  <a:cubicBezTo>
                    <a:pt x="1303" y="1116"/>
                    <a:pt x="1255" y="1212"/>
                    <a:pt x="1158" y="1309"/>
                  </a:cubicBezTo>
                  <a:cubicBezTo>
                    <a:pt x="1110" y="1357"/>
                    <a:pt x="1062" y="1453"/>
                    <a:pt x="965" y="1501"/>
                  </a:cubicBezTo>
                  <a:lnTo>
                    <a:pt x="821" y="1067"/>
                  </a:lnTo>
                  <a:cubicBezTo>
                    <a:pt x="724" y="730"/>
                    <a:pt x="579" y="392"/>
                    <a:pt x="386" y="103"/>
                  </a:cubicBezTo>
                  <a:cubicBezTo>
                    <a:pt x="351" y="32"/>
                    <a:pt x="290" y="0"/>
                    <a:pt x="226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45"/>
            <p:cNvSpPr/>
            <p:nvPr/>
          </p:nvSpPr>
          <p:spPr>
            <a:xfrm>
              <a:off x="7532230" y="4373640"/>
              <a:ext cx="28980" cy="27896"/>
            </a:xfrm>
            <a:custGeom>
              <a:rect b="b" l="l" r="r" t="t"/>
              <a:pathLst>
                <a:path extrusionOk="0" h="2136" w="2219">
                  <a:moveTo>
                    <a:pt x="316" y="1"/>
                  </a:moveTo>
                  <a:cubicBezTo>
                    <a:pt x="293" y="1"/>
                    <a:pt x="268" y="5"/>
                    <a:pt x="241" y="13"/>
                  </a:cubicBezTo>
                  <a:cubicBezTo>
                    <a:pt x="145" y="13"/>
                    <a:pt x="0" y="110"/>
                    <a:pt x="0" y="206"/>
                  </a:cubicBezTo>
                  <a:cubicBezTo>
                    <a:pt x="49" y="592"/>
                    <a:pt x="145" y="930"/>
                    <a:pt x="290" y="1267"/>
                  </a:cubicBezTo>
                  <a:cubicBezTo>
                    <a:pt x="386" y="1412"/>
                    <a:pt x="483" y="1557"/>
                    <a:pt x="627" y="1750"/>
                  </a:cubicBezTo>
                  <a:cubicBezTo>
                    <a:pt x="724" y="1894"/>
                    <a:pt x="868" y="1991"/>
                    <a:pt x="1013" y="2087"/>
                  </a:cubicBezTo>
                  <a:cubicBezTo>
                    <a:pt x="1077" y="2119"/>
                    <a:pt x="1152" y="2135"/>
                    <a:pt x="1231" y="2135"/>
                  </a:cubicBezTo>
                  <a:cubicBezTo>
                    <a:pt x="1388" y="2135"/>
                    <a:pt x="1560" y="2071"/>
                    <a:pt x="1688" y="1943"/>
                  </a:cubicBezTo>
                  <a:cubicBezTo>
                    <a:pt x="1785" y="1798"/>
                    <a:pt x="1881" y="1653"/>
                    <a:pt x="1978" y="1460"/>
                  </a:cubicBezTo>
                  <a:cubicBezTo>
                    <a:pt x="2171" y="1171"/>
                    <a:pt x="2219" y="833"/>
                    <a:pt x="2171" y="447"/>
                  </a:cubicBezTo>
                  <a:cubicBezTo>
                    <a:pt x="2171" y="399"/>
                    <a:pt x="2122" y="399"/>
                    <a:pt x="2074" y="399"/>
                  </a:cubicBezTo>
                  <a:cubicBezTo>
                    <a:pt x="1881" y="592"/>
                    <a:pt x="1688" y="833"/>
                    <a:pt x="1544" y="1074"/>
                  </a:cubicBezTo>
                  <a:lnTo>
                    <a:pt x="1399" y="1267"/>
                  </a:lnTo>
                  <a:lnTo>
                    <a:pt x="1303" y="1412"/>
                  </a:lnTo>
                  <a:lnTo>
                    <a:pt x="1254" y="1460"/>
                  </a:lnTo>
                  <a:lnTo>
                    <a:pt x="1158" y="1364"/>
                  </a:lnTo>
                  <a:lnTo>
                    <a:pt x="1110" y="1267"/>
                  </a:lnTo>
                  <a:cubicBezTo>
                    <a:pt x="1013" y="1123"/>
                    <a:pt x="965" y="1026"/>
                    <a:pt x="868" y="882"/>
                  </a:cubicBezTo>
                  <a:cubicBezTo>
                    <a:pt x="724" y="689"/>
                    <a:pt x="627" y="447"/>
                    <a:pt x="531" y="158"/>
                  </a:cubicBezTo>
                  <a:cubicBezTo>
                    <a:pt x="491" y="79"/>
                    <a:pt x="420" y="1"/>
                    <a:pt x="316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45"/>
            <p:cNvSpPr/>
            <p:nvPr/>
          </p:nvSpPr>
          <p:spPr>
            <a:xfrm>
              <a:off x="7554902" y="4216803"/>
              <a:ext cx="31279" cy="29790"/>
            </a:xfrm>
            <a:custGeom>
              <a:rect b="b" l="l" r="r" t="t"/>
              <a:pathLst>
                <a:path extrusionOk="0" h="2281" w="2395">
                  <a:moveTo>
                    <a:pt x="268" y="1"/>
                  </a:moveTo>
                  <a:cubicBezTo>
                    <a:pt x="245" y="1"/>
                    <a:pt x="220" y="5"/>
                    <a:pt x="193" y="14"/>
                  </a:cubicBezTo>
                  <a:cubicBezTo>
                    <a:pt x="97" y="14"/>
                    <a:pt x="1" y="110"/>
                    <a:pt x="1" y="207"/>
                  </a:cubicBezTo>
                  <a:cubicBezTo>
                    <a:pt x="1" y="400"/>
                    <a:pt x="49" y="641"/>
                    <a:pt x="97" y="834"/>
                  </a:cubicBezTo>
                  <a:cubicBezTo>
                    <a:pt x="145" y="1026"/>
                    <a:pt x="193" y="1219"/>
                    <a:pt x="290" y="1412"/>
                  </a:cubicBezTo>
                  <a:cubicBezTo>
                    <a:pt x="386" y="1605"/>
                    <a:pt x="435" y="1750"/>
                    <a:pt x="531" y="1895"/>
                  </a:cubicBezTo>
                  <a:cubicBezTo>
                    <a:pt x="628" y="2087"/>
                    <a:pt x="820" y="2232"/>
                    <a:pt x="1062" y="2280"/>
                  </a:cubicBezTo>
                  <a:cubicBezTo>
                    <a:pt x="1254" y="2232"/>
                    <a:pt x="1447" y="2087"/>
                    <a:pt x="1544" y="1895"/>
                  </a:cubicBezTo>
                  <a:cubicBezTo>
                    <a:pt x="1640" y="1750"/>
                    <a:pt x="1737" y="1557"/>
                    <a:pt x="1833" y="1364"/>
                  </a:cubicBezTo>
                  <a:lnTo>
                    <a:pt x="2123" y="834"/>
                  </a:lnTo>
                  <a:cubicBezTo>
                    <a:pt x="2171" y="737"/>
                    <a:pt x="2219" y="641"/>
                    <a:pt x="2267" y="544"/>
                  </a:cubicBezTo>
                  <a:cubicBezTo>
                    <a:pt x="2315" y="448"/>
                    <a:pt x="2315" y="351"/>
                    <a:pt x="2364" y="255"/>
                  </a:cubicBezTo>
                  <a:cubicBezTo>
                    <a:pt x="2395" y="161"/>
                    <a:pt x="2346" y="108"/>
                    <a:pt x="2281" y="108"/>
                  </a:cubicBezTo>
                  <a:cubicBezTo>
                    <a:pt x="2245" y="108"/>
                    <a:pt x="2205" y="124"/>
                    <a:pt x="2171" y="158"/>
                  </a:cubicBezTo>
                  <a:cubicBezTo>
                    <a:pt x="2026" y="255"/>
                    <a:pt x="1930" y="400"/>
                    <a:pt x="1785" y="544"/>
                  </a:cubicBezTo>
                  <a:lnTo>
                    <a:pt x="1496" y="978"/>
                  </a:lnTo>
                  <a:lnTo>
                    <a:pt x="1206" y="1364"/>
                  </a:lnTo>
                  <a:lnTo>
                    <a:pt x="1062" y="1557"/>
                  </a:lnTo>
                  <a:lnTo>
                    <a:pt x="1013" y="1461"/>
                  </a:lnTo>
                  <a:lnTo>
                    <a:pt x="917" y="1268"/>
                  </a:lnTo>
                  <a:cubicBezTo>
                    <a:pt x="869" y="1171"/>
                    <a:pt x="869" y="1123"/>
                    <a:pt x="820" y="1075"/>
                  </a:cubicBezTo>
                  <a:cubicBezTo>
                    <a:pt x="772" y="930"/>
                    <a:pt x="724" y="737"/>
                    <a:pt x="628" y="592"/>
                  </a:cubicBezTo>
                  <a:cubicBezTo>
                    <a:pt x="579" y="448"/>
                    <a:pt x="531" y="303"/>
                    <a:pt x="483" y="158"/>
                  </a:cubicBezTo>
                  <a:cubicBezTo>
                    <a:pt x="443" y="80"/>
                    <a:pt x="372" y="1"/>
                    <a:pt x="268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45"/>
            <p:cNvSpPr/>
            <p:nvPr/>
          </p:nvSpPr>
          <p:spPr>
            <a:xfrm>
              <a:off x="7530506" y="4135909"/>
              <a:ext cx="30704" cy="28327"/>
            </a:xfrm>
            <a:custGeom>
              <a:rect b="b" l="l" r="r" t="t"/>
              <a:pathLst>
                <a:path extrusionOk="0" h="2169" w="2351">
                  <a:moveTo>
                    <a:pt x="358" y="0"/>
                  </a:moveTo>
                  <a:cubicBezTo>
                    <a:pt x="183" y="0"/>
                    <a:pt x="1" y="175"/>
                    <a:pt x="132" y="372"/>
                  </a:cubicBezTo>
                  <a:cubicBezTo>
                    <a:pt x="181" y="565"/>
                    <a:pt x="229" y="758"/>
                    <a:pt x="325" y="951"/>
                  </a:cubicBezTo>
                  <a:cubicBezTo>
                    <a:pt x="373" y="1144"/>
                    <a:pt x="470" y="1288"/>
                    <a:pt x="518" y="1481"/>
                  </a:cubicBezTo>
                  <a:cubicBezTo>
                    <a:pt x="615" y="1626"/>
                    <a:pt x="663" y="1771"/>
                    <a:pt x="759" y="1915"/>
                  </a:cubicBezTo>
                  <a:cubicBezTo>
                    <a:pt x="839" y="2075"/>
                    <a:pt x="1018" y="2169"/>
                    <a:pt x="1187" y="2169"/>
                  </a:cubicBezTo>
                  <a:cubicBezTo>
                    <a:pt x="1222" y="2169"/>
                    <a:pt x="1257" y="2165"/>
                    <a:pt x="1290" y="2157"/>
                  </a:cubicBezTo>
                  <a:cubicBezTo>
                    <a:pt x="1676" y="2108"/>
                    <a:pt x="1869" y="1722"/>
                    <a:pt x="2013" y="1433"/>
                  </a:cubicBezTo>
                  <a:cubicBezTo>
                    <a:pt x="2110" y="1240"/>
                    <a:pt x="2206" y="1096"/>
                    <a:pt x="2254" y="903"/>
                  </a:cubicBezTo>
                  <a:cubicBezTo>
                    <a:pt x="2303" y="758"/>
                    <a:pt x="2351" y="565"/>
                    <a:pt x="2351" y="372"/>
                  </a:cubicBezTo>
                  <a:cubicBezTo>
                    <a:pt x="2351" y="338"/>
                    <a:pt x="2303" y="304"/>
                    <a:pt x="2257" y="304"/>
                  </a:cubicBezTo>
                  <a:cubicBezTo>
                    <a:pt x="2239" y="304"/>
                    <a:pt x="2220" y="310"/>
                    <a:pt x="2206" y="324"/>
                  </a:cubicBezTo>
                  <a:cubicBezTo>
                    <a:pt x="2110" y="420"/>
                    <a:pt x="2013" y="565"/>
                    <a:pt x="1917" y="710"/>
                  </a:cubicBezTo>
                  <a:lnTo>
                    <a:pt x="1676" y="1096"/>
                  </a:lnTo>
                  <a:cubicBezTo>
                    <a:pt x="1579" y="1192"/>
                    <a:pt x="1531" y="1337"/>
                    <a:pt x="1435" y="1433"/>
                  </a:cubicBezTo>
                  <a:lnTo>
                    <a:pt x="1386" y="1481"/>
                  </a:lnTo>
                  <a:lnTo>
                    <a:pt x="1290" y="1578"/>
                  </a:lnTo>
                  <a:cubicBezTo>
                    <a:pt x="1242" y="1530"/>
                    <a:pt x="1242" y="1481"/>
                    <a:pt x="1193" y="1433"/>
                  </a:cubicBezTo>
                  <a:cubicBezTo>
                    <a:pt x="1145" y="1288"/>
                    <a:pt x="1097" y="1144"/>
                    <a:pt x="1000" y="999"/>
                  </a:cubicBezTo>
                  <a:cubicBezTo>
                    <a:pt x="952" y="854"/>
                    <a:pt x="904" y="710"/>
                    <a:pt x="808" y="565"/>
                  </a:cubicBezTo>
                  <a:cubicBezTo>
                    <a:pt x="759" y="420"/>
                    <a:pt x="663" y="276"/>
                    <a:pt x="566" y="131"/>
                  </a:cubicBezTo>
                  <a:cubicBezTo>
                    <a:pt x="520" y="39"/>
                    <a:pt x="440" y="0"/>
                    <a:pt x="358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45"/>
            <p:cNvSpPr/>
            <p:nvPr/>
          </p:nvSpPr>
          <p:spPr>
            <a:xfrm>
              <a:off x="7592058" y="4124390"/>
              <a:ext cx="28366" cy="30743"/>
            </a:xfrm>
            <a:custGeom>
              <a:rect b="b" l="l" r="r" t="t"/>
              <a:pathLst>
                <a:path extrusionOk="0" h="2354" w="2172">
                  <a:moveTo>
                    <a:pt x="172" y="0"/>
                  </a:moveTo>
                  <a:cubicBezTo>
                    <a:pt x="87" y="0"/>
                    <a:pt x="1" y="64"/>
                    <a:pt x="1" y="193"/>
                  </a:cubicBezTo>
                  <a:cubicBezTo>
                    <a:pt x="49" y="579"/>
                    <a:pt x="194" y="917"/>
                    <a:pt x="387" y="1302"/>
                  </a:cubicBezTo>
                  <a:lnTo>
                    <a:pt x="628" y="1736"/>
                  </a:lnTo>
                  <a:cubicBezTo>
                    <a:pt x="676" y="1881"/>
                    <a:pt x="724" y="2026"/>
                    <a:pt x="821" y="2170"/>
                  </a:cubicBezTo>
                  <a:cubicBezTo>
                    <a:pt x="890" y="2275"/>
                    <a:pt x="1035" y="2354"/>
                    <a:pt x="1165" y="2354"/>
                  </a:cubicBezTo>
                  <a:cubicBezTo>
                    <a:pt x="1215" y="2354"/>
                    <a:pt x="1263" y="2342"/>
                    <a:pt x="1303" y="2315"/>
                  </a:cubicBezTo>
                  <a:cubicBezTo>
                    <a:pt x="1496" y="2267"/>
                    <a:pt x="1593" y="2122"/>
                    <a:pt x="1689" y="1978"/>
                  </a:cubicBezTo>
                  <a:cubicBezTo>
                    <a:pt x="1834" y="1736"/>
                    <a:pt x="1978" y="1495"/>
                    <a:pt x="2075" y="1206"/>
                  </a:cubicBezTo>
                  <a:cubicBezTo>
                    <a:pt x="2123" y="917"/>
                    <a:pt x="2171" y="627"/>
                    <a:pt x="2075" y="338"/>
                  </a:cubicBezTo>
                  <a:cubicBezTo>
                    <a:pt x="2075" y="290"/>
                    <a:pt x="2039" y="265"/>
                    <a:pt x="1996" y="265"/>
                  </a:cubicBezTo>
                  <a:cubicBezTo>
                    <a:pt x="1954" y="265"/>
                    <a:pt x="1906" y="290"/>
                    <a:pt x="1882" y="338"/>
                  </a:cubicBezTo>
                  <a:cubicBezTo>
                    <a:pt x="1785" y="627"/>
                    <a:pt x="1689" y="917"/>
                    <a:pt x="1593" y="1158"/>
                  </a:cubicBezTo>
                  <a:cubicBezTo>
                    <a:pt x="1496" y="1302"/>
                    <a:pt x="1448" y="1447"/>
                    <a:pt x="1351" y="1543"/>
                  </a:cubicBezTo>
                  <a:cubicBezTo>
                    <a:pt x="1303" y="1640"/>
                    <a:pt x="1255" y="1688"/>
                    <a:pt x="1207" y="1688"/>
                  </a:cubicBezTo>
                  <a:lnTo>
                    <a:pt x="1110" y="1495"/>
                  </a:lnTo>
                  <a:cubicBezTo>
                    <a:pt x="1062" y="1302"/>
                    <a:pt x="966" y="1158"/>
                    <a:pt x="869" y="965"/>
                  </a:cubicBezTo>
                  <a:cubicBezTo>
                    <a:pt x="724" y="627"/>
                    <a:pt x="531" y="338"/>
                    <a:pt x="290" y="48"/>
                  </a:cubicBezTo>
                  <a:cubicBezTo>
                    <a:pt x="258" y="16"/>
                    <a:pt x="215" y="0"/>
                    <a:pt x="172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45"/>
            <p:cNvSpPr/>
            <p:nvPr/>
          </p:nvSpPr>
          <p:spPr>
            <a:xfrm>
              <a:off x="7606554" y="4045024"/>
              <a:ext cx="29176" cy="20556"/>
            </a:xfrm>
            <a:custGeom>
              <a:rect b="b" l="l" r="r" t="t"/>
              <a:pathLst>
                <a:path extrusionOk="0" h="1574" w="2234">
                  <a:moveTo>
                    <a:pt x="193" y="0"/>
                  </a:moveTo>
                  <a:cubicBezTo>
                    <a:pt x="48" y="0"/>
                    <a:pt x="0" y="193"/>
                    <a:pt x="48" y="338"/>
                  </a:cubicBezTo>
                  <a:cubicBezTo>
                    <a:pt x="193" y="483"/>
                    <a:pt x="338" y="724"/>
                    <a:pt x="483" y="917"/>
                  </a:cubicBezTo>
                  <a:cubicBezTo>
                    <a:pt x="579" y="1206"/>
                    <a:pt x="820" y="1399"/>
                    <a:pt x="1109" y="1544"/>
                  </a:cubicBezTo>
                  <a:cubicBezTo>
                    <a:pt x="1178" y="1563"/>
                    <a:pt x="1247" y="1573"/>
                    <a:pt x="1315" y="1573"/>
                  </a:cubicBezTo>
                  <a:cubicBezTo>
                    <a:pt x="1577" y="1573"/>
                    <a:pt x="1814" y="1427"/>
                    <a:pt x="1929" y="1158"/>
                  </a:cubicBezTo>
                  <a:cubicBezTo>
                    <a:pt x="1978" y="1013"/>
                    <a:pt x="2074" y="869"/>
                    <a:pt x="2122" y="724"/>
                  </a:cubicBezTo>
                  <a:cubicBezTo>
                    <a:pt x="2122" y="627"/>
                    <a:pt x="2170" y="531"/>
                    <a:pt x="2170" y="483"/>
                  </a:cubicBezTo>
                  <a:cubicBezTo>
                    <a:pt x="2170" y="386"/>
                    <a:pt x="2170" y="290"/>
                    <a:pt x="2170" y="193"/>
                  </a:cubicBezTo>
                  <a:cubicBezTo>
                    <a:pt x="2233" y="99"/>
                    <a:pt x="2153" y="25"/>
                    <a:pt x="2076" y="25"/>
                  </a:cubicBezTo>
                  <a:cubicBezTo>
                    <a:pt x="2035" y="25"/>
                    <a:pt x="1994" y="46"/>
                    <a:pt x="1978" y="97"/>
                  </a:cubicBezTo>
                  <a:cubicBezTo>
                    <a:pt x="1929" y="193"/>
                    <a:pt x="1881" y="193"/>
                    <a:pt x="1833" y="290"/>
                  </a:cubicBezTo>
                  <a:cubicBezTo>
                    <a:pt x="1785" y="338"/>
                    <a:pt x="1736" y="386"/>
                    <a:pt x="1736" y="483"/>
                  </a:cubicBezTo>
                  <a:cubicBezTo>
                    <a:pt x="1640" y="627"/>
                    <a:pt x="1592" y="772"/>
                    <a:pt x="1544" y="869"/>
                  </a:cubicBezTo>
                  <a:cubicBezTo>
                    <a:pt x="1495" y="965"/>
                    <a:pt x="1447" y="1013"/>
                    <a:pt x="1447" y="1013"/>
                  </a:cubicBezTo>
                  <a:lnTo>
                    <a:pt x="1254" y="1013"/>
                  </a:lnTo>
                  <a:lnTo>
                    <a:pt x="1158" y="965"/>
                  </a:lnTo>
                  <a:lnTo>
                    <a:pt x="1109" y="965"/>
                  </a:lnTo>
                  <a:lnTo>
                    <a:pt x="1061" y="869"/>
                  </a:lnTo>
                  <a:cubicBezTo>
                    <a:pt x="1013" y="820"/>
                    <a:pt x="965" y="820"/>
                    <a:pt x="965" y="772"/>
                  </a:cubicBezTo>
                  <a:cubicBezTo>
                    <a:pt x="917" y="676"/>
                    <a:pt x="868" y="531"/>
                    <a:pt x="772" y="435"/>
                  </a:cubicBezTo>
                  <a:cubicBezTo>
                    <a:pt x="675" y="193"/>
                    <a:pt x="434" y="49"/>
                    <a:pt x="193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45"/>
            <p:cNvSpPr/>
            <p:nvPr/>
          </p:nvSpPr>
          <p:spPr>
            <a:xfrm>
              <a:off x="7556796" y="4048315"/>
              <a:ext cx="28810" cy="21288"/>
            </a:xfrm>
            <a:custGeom>
              <a:rect b="b" l="l" r="r" t="t"/>
              <a:pathLst>
                <a:path extrusionOk="0" h="1630" w="2206">
                  <a:moveTo>
                    <a:pt x="1981" y="0"/>
                  </a:moveTo>
                  <a:cubicBezTo>
                    <a:pt x="1943" y="0"/>
                    <a:pt x="1907" y="12"/>
                    <a:pt x="1881" y="38"/>
                  </a:cubicBezTo>
                  <a:cubicBezTo>
                    <a:pt x="1785" y="134"/>
                    <a:pt x="1688" y="279"/>
                    <a:pt x="1592" y="375"/>
                  </a:cubicBezTo>
                  <a:lnTo>
                    <a:pt x="1399" y="713"/>
                  </a:lnTo>
                  <a:lnTo>
                    <a:pt x="1254" y="858"/>
                  </a:lnTo>
                  <a:lnTo>
                    <a:pt x="1254" y="906"/>
                  </a:lnTo>
                  <a:lnTo>
                    <a:pt x="1206" y="1002"/>
                  </a:lnTo>
                  <a:lnTo>
                    <a:pt x="1061" y="858"/>
                  </a:lnTo>
                  <a:lnTo>
                    <a:pt x="820" y="568"/>
                  </a:lnTo>
                  <a:cubicBezTo>
                    <a:pt x="772" y="424"/>
                    <a:pt x="675" y="375"/>
                    <a:pt x="579" y="279"/>
                  </a:cubicBezTo>
                  <a:cubicBezTo>
                    <a:pt x="483" y="183"/>
                    <a:pt x="386" y="86"/>
                    <a:pt x="241" y="38"/>
                  </a:cubicBezTo>
                  <a:cubicBezTo>
                    <a:pt x="222" y="31"/>
                    <a:pt x="203" y="28"/>
                    <a:pt x="185" y="28"/>
                  </a:cubicBezTo>
                  <a:cubicBezTo>
                    <a:pt x="72" y="28"/>
                    <a:pt x="0" y="147"/>
                    <a:pt x="0" y="231"/>
                  </a:cubicBezTo>
                  <a:cubicBezTo>
                    <a:pt x="0" y="424"/>
                    <a:pt x="97" y="617"/>
                    <a:pt x="193" y="761"/>
                  </a:cubicBezTo>
                  <a:lnTo>
                    <a:pt x="483" y="1099"/>
                  </a:lnTo>
                  <a:cubicBezTo>
                    <a:pt x="675" y="1292"/>
                    <a:pt x="868" y="1629"/>
                    <a:pt x="1206" y="1629"/>
                  </a:cubicBezTo>
                  <a:cubicBezTo>
                    <a:pt x="1544" y="1629"/>
                    <a:pt x="1688" y="1340"/>
                    <a:pt x="1785" y="1099"/>
                  </a:cubicBezTo>
                  <a:cubicBezTo>
                    <a:pt x="1881" y="954"/>
                    <a:pt x="1929" y="809"/>
                    <a:pt x="1978" y="665"/>
                  </a:cubicBezTo>
                  <a:cubicBezTo>
                    <a:pt x="2074" y="520"/>
                    <a:pt x="2122" y="375"/>
                    <a:pt x="2170" y="231"/>
                  </a:cubicBezTo>
                  <a:cubicBezTo>
                    <a:pt x="2206" y="90"/>
                    <a:pt x="2086" y="0"/>
                    <a:pt x="198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45"/>
            <p:cNvSpPr/>
            <p:nvPr/>
          </p:nvSpPr>
          <p:spPr>
            <a:xfrm>
              <a:off x="7702924" y="4124142"/>
              <a:ext cx="23312" cy="27361"/>
            </a:xfrm>
            <a:custGeom>
              <a:rect b="b" l="l" r="r" t="t"/>
              <a:pathLst>
                <a:path extrusionOk="0" h="2095" w="1785">
                  <a:moveTo>
                    <a:pt x="1641" y="0"/>
                  </a:moveTo>
                  <a:cubicBezTo>
                    <a:pt x="1592" y="0"/>
                    <a:pt x="1538" y="24"/>
                    <a:pt x="1495" y="67"/>
                  </a:cubicBezTo>
                  <a:cubicBezTo>
                    <a:pt x="1447" y="164"/>
                    <a:pt x="1447" y="309"/>
                    <a:pt x="1399" y="453"/>
                  </a:cubicBezTo>
                  <a:cubicBezTo>
                    <a:pt x="1350" y="598"/>
                    <a:pt x="1302" y="694"/>
                    <a:pt x="1254" y="839"/>
                  </a:cubicBezTo>
                  <a:cubicBezTo>
                    <a:pt x="1158" y="1080"/>
                    <a:pt x="1061" y="1321"/>
                    <a:pt x="916" y="1562"/>
                  </a:cubicBezTo>
                  <a:lnTo>
                    <a:pt x="772" y="1273"/>
                  </a:lnTo>
                  <a:cubicBezTo>
                    <a:pt x="723" y="1128"/>
                    <a:pt x="675" y="984"/>
                    <a:pt x="579" y="887"/>
                  </a:cubicBezTo>
                  <a:cubicBezTo>
                    <a:pt x="531" y="791"/>
                    <a:pt x="482" y="743"/>
                    <a:pt x="434" y="694"/>
                  </a:cubicBezTo>
                  <a:cubicBezTo>
                    <a:pt x="386" y="598"/>
                    <a:pt x="338" y="550"/>
                    <a:pt x="289" y="550"/>
                  </a:cubicBezTo>
                  <a:cubicBezTo>
                    <a:pt x="255" y="516"/>
                    <a:pt x="215" y="500"/>
                    <a:pt x="175" y="500"/>
                  </a:cubicBezTo>
                  <a:cubicBezTo>
                    <a:pt x="103" y="500"/>
                    <a:pt x="31" y="553"/>
                    <a:pt x="0" y="646"/>
                  </a:cubicBezTo>
                  <a:cubicBezTo>
                    <a:pt x="0" y="743"/>
                    <a:pt x="0" y="839"/>
                    <a:pt x="48" y="936"/>
                  </a:cubicBezTo>
                  <a:cubicBezTo>
                    <a:pt x="97" y="1032"/>
                    <a:pt x="97" y="1128"/>
                    <a:pt x="145" y="1225"/>
                  </a:cubicBezTo>
                  <a:cubicBezTo>
                    <a:pt x="241" y="1370"/>
                    <a:pt x="338" y="1514"/>
                    <a:pt x="386" y="1659"/>
                  </a:cubicBezTo>
                  <a:cubicBezTo>
                    <a:pt x="482" y="1804"/>
                    <a:pt x="579" y="1948"/>
                    <a:pt x="723" y="2045"/>
                  </a:cubicBezTo>
                  <a:cubicBezTo>
                    <a:pt x="775" y="2079"/>
                    <a:pt x="832" y="2095"/>
                    <a:pt x="891" y="2095"/>
                  </a:cubicBezTo>
                  <a:cubicBezTo>
                    <a:pt x="999" y="2095"/>
                    <a:pt x="1112" y="2042"/>
                    <a:pt x="1206" y="1948"/>
                  </a:cubicBezTo>
                  <a:cubicBezTo>
                    <a:pt x="1302" y="1852"/>
                    <a:pt x="1399" y="1707"/>
                    <a:pt x="1447" y="1562"/>
                  </a:cubicBezTo>
                  <a:cubicBezTo>
                    <a:pt x="1495" y="1418"/>
                    <a:pt x="1592" y="1225"/>
                    <a:pt x="1592" y="1080"/>
                  </a:cubicBezTo>
                  <a:cubicBezTo>
                    <a:pt x="1640" y="936"/>
                    <a:pt x="1688" y="743"/>
                    <a:pt x="1736" y="598"/>
                  </a:cubicBezTo>
                  <a:cubicBezTo>
                    <a:pt x="1784" y="453"/>
                    <a:pt x="1784" y="260"/>
                    <a:pt x="1784" y="116"/>
                  </a:cubicBezTo>
                  <a:cubicBezTo>
                    <a:pt x="1758" y="36"/>
                    <a:pt x="1702" y="0"/>
                    <a:pt x="164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45"/>
            <p:cNvSpPr/>
            <p:nvPr/>
          </p:nvSpPr>
          <p:spPr>
            <a:xfrm>
              <a:off x="7706071" y="4200987"/>
              <a:ext cx="25833" cy="28758"/>
            </a:xfrm>
            <a:custGeom>
              <a:rect b="b" l="l" r="r" t="t"/>
              <a:pathLst>
                <a:path extrusionOk="0" h="2202" w="1978">
                  <a:moveTo>
                    <a:pt x="278" y="0"/>
                  </a:moveTo>
                  <a:cubicBezTo>
                    <a:pt x="248" y="0"/>
                    <a:pt x="219" y="6"/>
                    <a:pt x="193" y="19"/>
                  </a:cubicBezTo>
                  <a:cubicBezTo>
                    <a:pt x="48" y="67"/>
                    <a:pt x="0" y="212"/>
                    <a:pt x="0" y="308"/>
                  </a:cubicBezTo>
                  <a:cubicBezTo>
                    <a:pt x="48" y="501"/>
                    <a:pt x="97" y="646"/>
                    <a:pt x="145" y="791"/>
                  </a:cubicBezTo>
                  <a:cubicBezTo>
                    <a:pt x="241" y="984"/>
                    <a:pt x="290" y="1128"/>
                    <a:pt x="338" y="1273"/>
                  </a:cubicBezTo>
                  <a:cubicBezTo>
                    <a:pt x="482" y="1562"/>
                    <a:pt x="675" y="1852"/>
                    <a:pt x="868" y="2093"/>
                  </a:cubicBezTo>
                  <a:cubicBezTo>
                    <a:pt x="917" y="2165"/>
                    <a:pt x="1001" y="2201"/>
                    <a:pt x="1085" y="2201"/>
                  </a:cubicBezTo>
                  <a:cubicBezTo>
                    <a:pt x="1170" y="2201"/>
                    <a:pt x="1254" y="2165"/>
                    <a:pt x="1302" y="2093"/>
                  </a:cubicBezTo>
                  <a:cubicBezTo>
                    <a:pt x="1495" y="1803"/>
                    <a:pt x="1640" y="1514"/>
                    <a:pt x="1785" y="1225"/>
                  </a:cubicBezTo>
                  <a:cubicBezTo>
                    <a:pt x="1929" y="887"/>
                    <a:pt x="1978" y="598"/>
                    <a:pt x="1978" y="260"/>
                  </a:cubicBezTo>
                  <a:cubicBezTo>
                    <a:pt x="1978" y="204"/>
                    <a:pt x="1944" y="180"/>
                    <a:pt x="1907" y="180"/>
                  </a:cubicBezTo>
                  <a:cubicBezTo>
                    <a:pt x="1881" y="180"/>
                    <a:pt x="1853" y="192"/>
                    <a:pt x="1833" y="212"/>
                  </a:cubicBezTo>
                  <a:cubicBezTo>
                    <a:pt x="1736" y="357"/>
                    <a:pt x="1688" y="453"/>
                    <a:pt x="1592" y="646"/>
                  </a:cubicBezTo>
                  <a:cubicBezTo>
                    <a:pt x="1543" y="742"/>
                    <a:pt x="1495" y="887"/>
                    <a:pt x="1399" y="1032"/>
                  </a:cubicBezTo>
                  <a:cubicBezTo>
                    <a:pt x="1302" y="1176"/>
                    <a:pt x="1206" y="1321"/>
                    <a:pt x="1109" y="1466"/>
                  </a:cubicBezTo>
                  <a:cubicBezTo>
                    <a:pt x="1061" y="1273"/>
                    <a:pt x="965" y="1128"/>
                    <a:pt x="868" y="984"/>
                  </a:cubicBezTo>
                  <a:cubicBezTo>
                    <a:pt x="820" y="887"/>
                    <a:pt x="772" y="839"/>
                    <a:pt x="772" y="742"/>
                  </a:cubicBezTo>
                  <a:lnTo>
                    <a:pt x="724" y="646"/>
                  </a:lnTo>
                  <a:lnTo>
                    <a:pt x="724" y="598"/>
                  </a:lnTo>
                  <a:cubicBezTo>
                    <a:pt x="675" y="405"/>
                    <a:pt x="579" y="260"/>
                    <a:pt x="482" y="115"/>
                  </a:cubicBezTo>
                  <a:cubicBezTo>
                    <a:pt x="447" y="45"/>
                    <a:pt x="360" y="0"/>
                    <a:pt x="278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45"/>
            <p:cNvSpPr/>
            <p:nvPr/>
          </p:nvSpPr>
          <p:spPr>
            <a:xfrm>
              <a:off x="7641816" y="4200987"/>
              <a:ext cx="25219" cy="32258"/>
            </a:xfrm>
            <a:custGeom>
              <a:rect b="b" l="l" r="r" t="t"/>
              <a:pathLst>
                <a:path extrusionOk="0" h="2470" w="1931">
                  <a:moveTo>
                    <a:pt x="222" y="0"/>
                  </a:moveTo>
                  <a:cubicBezTo>
                    <a:pt x="197" y="0"/>
                    <a:pt x="172" y="6"/>
                    <a:pt x="146" y="19"/>
                  </a:cubicBezTo>
                  <a:cubicBezTo>
                    <a:pt x="49" y="19"/>
                    <a:pt x="1" y="115"/>
                    <a:pt x="1" y="212"/>
                  </a:cubicBezTo>
                  <a:cubicBezTo>
                    <a:pt x="1" y="405"/>
                    <a:pt x="49" y="598"/>
                    <a:pt x="97" y="791"/>
                  </a:cubicBezTo>
                  <a:cubicBezTo>
                    <a:pt x="146" y="935"/>
                    <a:pt x="242" y="1128"/>
                    <a:pt x="290" y="1273"/>
                  </a:cubicBezTo>
                  <a:cubicBezTo>
                    <a:pt x="387" y="1611"/>
                    <a:pt x="531" y="1996"/>
                    <a:pt x="676" y="2334"/>
                  </a:cubicBezTo>
                  <a:cubicBezTo>
                    <a:pt x="732" y="2418"/>
                    <a:pt x="837" y="2470"/>
                    <a:pt x="934" y="2470"/>
                  </a:cubicBezTo>
                  <a:cubicBezTo>
                    <a:pt x="1004" y="2470"/>
                    <a:pt x="1070" y="2443"/>
                    <a:pt x="1110" y="2382"/>
                  </a:cubicBezTo>
                  <a:cubicBezTo>
                    <a:pt x="1255" y="2237"/>
                    <a:pt x="1400" y="2093"/>
                    <a:pt x="1496" y="1900"/>
                  </a:cubicBezTo>
                  <a:cubicBezTo>
                    <a:pt x="1592" y="1755"/>
                    <a:pt x="1689" y="1562"/>
                    <a:pt x="1737" y="1418"/>
                  </a:cubicBezTo>
                  <a:cubicBezTo>
                    <a:pt x="1882" y="1080"/>
                    <a:pt x="1930" y="694"/>
                    <a:pt x="1882" y="308"/>
                  </a:cubicBezTo>
                  <a:cubicBezTo>
                    <a:pt x="1882" y="260"/>
                    <a:pt x="1834" y="236"/>
                    <a:pt x="1779" y="236"/>
                  </a:cubicBezTo>
                  <a:cubicBezTo>
                    <a:pt x="1725" y="236"/>
                    <a:pt x="1665" y="260"/>
                    <a:pt x="1641" y="308"/>
                  </a:cubicBezTo>
                  <a:cubicBezTo>
                    <a:pt x="1544" y="791"/>
                    <a:pt x="1303" y="1273"/>
                    <a:pt x="1062" y="1659"/>
                  </a:cubicBezTo>
                  <a:cubicBezTo>
                    <a:pt x="966" y="1466"/>
                    <a:pt x="917" y="1273"/>
                    <a:pt x="869" y="1080"/>
                  </a:cubicBezTo>
                  <a:lnTo>
                    <a:pt x="676" y="598"/>
                  </a:lnTo>
                  <a:cubicBezTo>
                    <a:pt x="628" y="501"/>
                    <a:pt x="580" y="405"/>
                    <a:pt x="531" y="308"/>
                  </a:cubicBezTo>
                  <a:cubicBezTo>
                    <a:pt x="483" y="260"/>
                    <a:pt x="435" y="164"/>
                    <a:pt x="387" y="115"/>
                  </a:cubicBezTo>
                  <a:cubicBezTo>
                    <a:pt x="351" y="45"/>
                    <a:pt x="290" y="0"/>
                    <a:pt x="222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45"/>
            <p:cNvSpPr/>
            <p:nvPr/>
          </p:nvSpPr>
          <p:spPr>
            <a:xfrm>
              <a:off x="7726850" y="4250981"/>
              <a:ext cx="19538" cy="24644"/>
            </a:xfrm>
            <a:custGeom>
              <a:rect b="b" l="l" r="r" t="t"/>
              <a:pathLst>
                <a:path extrusionOk="0" h="1887" w="1496">
                  <a:moveTo>
                    <a:pt x="194" y="1"/>
                  </a:moveTo>
                  <a:cubicBezTo>
                    <a:pt x="145" y="1"/>
                    <a:pt x="49" y="49"/>
                    <a:pt x="49" y="97"/>
                  </a:cubicBezTo>
                  <a:cubicBezTo>
                    <a:pt x="1" y="387"/>
                    <a:pt x="49" y="676"/>
                    <a:pt x="145" y="966"/>
                  </a:cubicBezTo>
                  <a:cubicBezTo>
                    <a:pt x="242" y="1255"/>
                    <a:pt x="338" y="1496"/>
                    <a:pt x="531" y="1785"/>
                  </a:cubicBezTo>
                  <a:cubicBezTo>
                    <a:pt x="561" y="1845"/>
                    <a:pt x="646" y="1886"/>
                    <a:pt x="730" y="1886"/>
                  </a:cubicBezTo>
                  <a:cubicBezTo>
                    <a:pt x="781" y="1886"/>
                    <a:pt x="832" y="1870"/>
                    <a:pt x="869" y="1834"/>
                  </a:cubicBezTo>
                  <a:cubicBezTo>
                    <a:pt x="1062" y="1593"/>
                    <a:pt x="1158" y="1351"/>
                    <a:pt x="1255" y="1062"/>
                  </a:cubicBezTo>
                  <a:cubicBezTo>
                    <a:pt x="1351" y="821"/>
                    <a:pt x="1448" y="580"/>
                    <a:pt x="1496" y="290"/>
                  </a:cubicBezTo>
                  <a:cubicBezTo>
                    <a:pt x="1496" y="231"/>
                    <a:pt x="1441" y="190"/>
                    <a:pt x="1387" y="190"/>
                  </a:cubicBezTo>
                  <a:cubicBezTo>
                    <a:pt x="1354" y="190"/>
                    <a:pt x="1321" y="205"/>
                    <a:pt x="1303" y="242"/>
                  </a:cubicBezTo>
                  <a:cubicBezTo>
                    <a:pt x="1255" y="483"/>
                    <a:pt x="1158" y="724"/>
                    <a:pt x="1014" y="966"/>
                  </a:cubicBezTo>
                  <a:cubicBezTo>
                    <a:pt x="965" y="1062"/>
                    <a:pt x="869" y="1158"/>
                    <a:pt x="821" y="1255"/>
                  </a:cubicBezTo>
                  <a:lnTo>
                    <a:pt x="772" y="1303"/>
                  </a:lnTo>
                  <a:cubicBezTo>
                    <a:pt x="676" y="1158"/>
                    <a:pt x="628" y="1014"/>
                    <a:pt x="579" y="869"/>
                  </a:cubicBezTo>
                  <a:cubicBezTo>
                    <a:pt x="483" y="628"/>
                    <a:pt x="435" y="339"/>
                    <a:pt x="338" y="97"/>
                  </a:cubicBezTo>
                  <a:cubicBezTo>
                    <a:pt x="338" y="49"/>
                    <a:pt x="242" y="1"/>
                    <a:pt x="194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45"/>
            <p:cNvSpPr/>
            <p:nvPr/>
          </p:nvSpPr>
          <p:spPr>
            <a:xfrm>
              <a:off x="7465467" y="4245561"/>
              <a:ext cx="18911" cy="30639"/>
            </a:xfrm>
            <a:custGeom>
              <a:rect b="b" l="l" r="r" t="t"/>
              <a:pathLst>
                <a:path extrusionOk="0" h="2346" w="1448">
                  <a:moveTo>
                    <a:pt x="262" y="0"/>
                  </a:moveTo>
                  <a:cubicBezTo>
                    <a:pt x="139" y="0"/>
                    <a:pt x="20" y="103"/>
                    <a:pt x="48" y="271"/>
                  </a:cubicBezTo>
                  <a:cubicBezTo>
                    <a:pt x="0" y="464"/>
                    <a:pt x="48" y="609"/>
                    <a:pt x="97" y="802"/>
                  </a:cubicBezTo>
                  <a:cubicBezTo>
                    <a:pt x="145" y="946"/>
                    <a:pt x="193" y="1091"/>
                    <a:pt x="241" y="1284"/>
                  </a:cubicBezTo>
                  <a:cubicBezTo>
                    <a:pt x="338" y="1573"/>
                    <a:pt x="482" y="1911"/>
                    <a:pt x="627" y="2200"/>
                  </a:cubicBezTo>
                  <a:cubicBezTo>
                    <a:pt x="700" y="2297"/>
                    <a:pt x="796" y="2345"/>
                    <a:pt x="892" y="2345"/>
                  </a:cubicBezTo>
                  <a:cubicBezTo>
                    <a:pt x="989" y="2345"/>
                    <a:pt x="1085" y="2297"/>
                    <a:pt x="1158" y="2200"/>
                  </a:cubicBezTo>
                  <a:cubicBezTo>
                    <a:pt x="1351" y="1815"/>
                    <a:pt x="1447" y="1381"/>
                    <a:pt x="1447" y="946"/>
                  </a:cubicBezTo>
                  <a:cubicBezTo>
                    <a:pt x="1447" y="850"/>
                    <a:pt x="1387" y="802"/>
                    <a:pt x="1326" y="802"/>
                  </a:cubicBezTo>
                  <a:cubicBezTo>
                    <a:pt x="1266" y="802"/>
                    <a:pt x="1206" y="850"/>
                    <a:pt x="1206" y="946"/>
                  </a:cubicBezTo>
                  <a:cubicBezTo>
                    <a:pt x="1158" y="1091"/>
                    <a:pt x="1061" y="1284"/>
                    <a:pt x="1013" y="1429"/>
                  </a:cubicBezTo>
                  <a:lnTo>
                    <a:pt x="1013" y="1477"/>
                  </a:lnTo>
                  <a:cubicBezTo>
                    <a:pt x="965" y="1332"/>
                    <a:pt x="917" y="1236"/>
                    <a:pt x="868" y="1091"/>
                  </a:cubicBezTo>
                  <a:lnTo>
                    <a:pt x="724" y="657"/>
                  </a:lnTo>
                  <a:cubicBezTo>
                    <a:pt x="675" y="512"/>
                    <a:pt x="579" y="320"/>
                    <a:pt x="482" y="175"/>
                  </a:cubicBezTo>
                  <a:cubicBezTo>
                    <a:pt x="442" y="54"/>
                    <a:pt x="351" y="0"/>
                    <a:pt x="262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45"/>
            <p:cNvSpPr/>
            <p:nvPr/>
          </p:nvSpPr>
          <p:spPr>
            <a:xfrm>
              <a:off x="7639935" y="4118343"/>
              <a:ext cx="31501" cy="32036"/>
            </a:xfrm>
            <a:custGeom>
              <a:rect b="b" l="l" r="r" t="t"/>
              <a:pathLst>
                <a:path extrusionOk="0" h="2453" w="2412">
                  <a:moveTo>
                    <a:pt x="171" y="0"/>
                  </a:moveTo>
                  <a:cubicBezTo>
                    <a:pt x="100" y="0"/>
                    <a:pt x="31" y="34"/>
                    <a:pt x="0" y="126"/>
                  </a:cubicBezTo>
                  <a:cubicBezTo>
                    <a:pt x="49" y="560"/>
                    <a:pt x="193" y="945"/>
                    <a:pt x="386" y="1331"/>
                  </a:cubicBezTo>
                  <a:lnTo>
                    <a:pt x="627" y="1958"/>
                  </a:lnTo>
                  <a:cubicBezTo>
                    <a:pt x="675" y="2103"/>
                    <a:pt x="772" y="2248"/>
                    <a:pt x="917" y="2344"/>
                  </a:cubicBezTo>
                  <a:cubicBezTo>
                    <a:pt x="989" y="2416"/>
                    <a:pt x="1085" y="2453"/>
                    <a:pt x="1182" y="2453"/>
                  </a:cubicBezTo>
                  <a:cubicBezTo>
                    <a:pt x="1278" y="2453"/>
                    <a:pt x="1375" y="2416"/>
                    <a:pt x="1447" y="2344"/>
                  </a:cubicBezTo>
                  <a:cubicBezTo>
                    <a:pt x="1592" y="2199"/>
                    <a:pt x="1736" y="2055"/>
                    <a:pt x="1833" y="1910"/>
                  </a:cubicBezTo>
                  <a:cubicBezTo>
                    <a:pt x="2074" y="1572"/>
                    <a:pt x="2267" y="1235"/>
                    <a:pt x="2412" y="849"/>
                  </a:cubicBezTo>
                  <a:cubicBezTo>
                    <a:pt x="2412" y="745"/>
                    <a:pt x="2362" y="665"/>
                    <a:pt x="2297" y="665"/>
                  </a:cubicBezTo>
                  <a:cubicBezTo>
                    <a:pt x="2273" y="665"/>
                    <a:pt x="2246" y="677"/>
                    <a:pt x="2219" y="704"/>
                  </a:cubicBezTo>
                  <a:cubicBezTo>
                    <a:pt x="2074" y="801"/>
                    <a:pt x="1929" y="897"/>
                    <a:pt x="1833" y="1042"/>
                  </a:cubicBezTo>
                  <a:cubicBezTo>
                    <a:pt x="1736" y="1187"/>
                    <a:pt x="1592" y="1331"/>
                    <a:pt x="1495" y="1476"/>
                  </a:cubicBezTo>
                  <a:lnTo>
                    <a:pt x="1351" y="1669"/>
                  </a:lnTo>
                  <a:lnTo>
                    <a:pt x="1254" y="1765"/>
                  </a:lnTo>
                  <a:lnTo>
                    <a:pt x="1206" y="1862"/>
                  </a:lnTo>
                  <a:cubicBezTo>
                    <a:pt x="1158" y="1717"/>
                    <a:pt x="1061" y="1572"/>
                    <a:pt x="1013" y="1428"/>
                  </a:cubicBezTo>
                  <a:cubicBezTo>
                    <a:pt x="965" y="1235"/>
                    <a:pt x="868" y="1090"/>
                    <a:pt x="820" y="945"/>
                  </a:cubicBezTo>
                  <a:cubicBezTo>
                    <a:pt x="675" y="608"/>
                    <a:pt x="531" y="319"/>
                    <a:pt x="290" y="29"/>
                  </a:cubicBezTo>
                  <a:cubicBezTo>
                    <a:pt x="254" y="11"/>
                    <a:pt x="213" y="0"/>
                    <a:pt x="17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45"/>
            <p:cNvSpPr/>
            <p:nvPr/>
          </p:nvSpPr>
          <p:spPr>
            <a:xfrm>
              <a:off x="7651272" y="4050222"/>
              <a:ext cx="27099" cy="27243"/>
            </a:xfrm>
            <a:custGeom>
              <a:rect b="b" l="l" r="r" t="t"/>
              <a:pathLst>
                <a:path extrusionOk="0" h="2086" w="2075">
                  <a:moveTo>
                    <a:pt x="217" y="0"/>
                  </a:moveTo>
                  <a:cubicBezTo>
                    <a:pt x="169" y="0"/>
                    <a:pt x="121" y="12"/>
                    <a:pt x="97" y="37"/>
                  </a:cubicBezTo>
                  <a:cubicBezTo>
                    <a:pt x="0" y="85"/>
                    <a:pt x="0" y="181"/>
                    <a:pt x="49" y="229"/>
                  </a:cubicBezTo>
                  <a:cubicBezTo>
                    <a:pt x="193" y="519"/>
                    <a:pt x="386" y="760"/>
                    <a:pt x="531" y="1049"/>
                  </a:cubicBezTo>
                  <a:cubicBezTo>
                    <a:pt x="627" y="1339"/>
                    <a:pt x="772" y="1628"/>
                    <a:pt x="820" y="1917"/>
                  </a:cubicBezTo>
                  <a:cubicBezTo>
                    <a:pt x="852" y="2012"/>
                    <a:pt x="965" y="2085"/>
                    <a:pt x="1080" y="2085"/>
                  </a:cubicBezTo>
                  <a:cubicBezTo>
                    <a:pt x="1142" y="2085"/>
                    <a:pt x="1204" y="2064"/>
                    <a:pt x="1254" y="2014"/>
                  </a:cubicBezTo>
                  <a:cubicBezTo>
                    <a:pt x="1447" y="1821"/>
                    <a:pt x="1640" y="1580"/>
                    <a:pt x="1785" y="1339"/>
                  </a:cubicBezTo>
                  <a:cubicBezTo>
                    <a:pt x="1881" y="1242"/>
                    <a:pt x="1930" y="1098"/>
                    <a:pt x="1978" y="953"/>
                  </a:cubicBezTo>
                  <a:cubicBezTo>
                    <a:pt x="2026" y="905"/>
                    <a:pt x="2026" y="808"/>
                    <a:pt x="2074" y="760"/>
                  </a:cubicBezTo>
                  <a:cubicBezTo>
                    <a:pt x="2074" y="663"/>
                    <a:pt x="2074" y="615"/>
                    <a:pt x="2074" y="519"/>
                  </a:cubicBezTo>
                  <a:cubicBezTo>
                    <a:pt x="2074" y="459"/>
                    <a:pt x="2019" y="418"/>
                    <a:pt x="1965" y="418"/>
                  </a:cubicBezTo>
                  <a:cubicBezTo>
                    <a:pt x="1932" y="418"/>
                    <a:pt x="1900" y="434"/>
                    <a:pt x="1881" y="471"/>
                  </a:cubicBezTo>
                  <a:cubicBezTo>
                    <a:pt x="1833" y="519"/>
                    <a:pt x="1785" y="567"/>
                    <a:pt x="1737" y="615"/>
                  </a:cubicBezTo>
                  <a:lnTo>
                    <a:pt x="1640" y="808"/>
                  </a:lnTo>
                  <a:cubicBezTo>
                    <a:pt x="1544" y="905"/>
                    <a:pt x="1495" y="1001"/>
                    <a:pt x="1399" y="1098"/>
                  </a:cubicBezTo>
                  <a:cubicBezTo>
                    <a:pt x="1303" y="1194"/>
                    <a:pt x="1254" y="1290"/>
                    <a:pt x="1158" y="1387"/>
                  </a:cubicBezTo>
                  <a:cubicBezTo>
                    <a:pt x="1110" y="1194"/>
                    <a:pt x="1013" y="1001"/>
                    <a:pt x="965" y="808"/>
                  </a:cubicBezTo>
                  <a:cubicBezTo>
                    <a:pt x="772" y="519"/>
                    <a:pt x="579" y="229"/>
                    <a:pt x="338" y="37"/>
                  </a:cubicBezTo>
                  <a:cubicBezTo>
                    <a:pt x="314" y="12"/>
                    <a:pt x="266" y="0"/>
                    <a:pt x="217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45"/>
            <p:cNvSpPr/>
            <p:nvPr/>
          </p:nvSpPr>
          <p:spPr>
            <a:xfrm>
              <a:off x="7544820" y="4286882"/>
              <a:ext cx="13" cy="653"/>
            </a:xfrm>
            <a:custGeom>
              <a:rect b="b" l="l" r="r" t="t"/>
              <a:pathLst>
                <a:path extrusionOk="0" h="50" w="1">
                  <a:moveTo>
                    <a:pt x="1" y="1"/>
                  </a:moveTo>
                  <a:lnTo>
                    <a:pt x="1" y="1"/>
                  </a:lnTo>
                  <a:cubicBezTo>
                    <a:pt x="1" y="49"/>
                    <a:pt x="1" y="49"/>
                    <a:pt x="1" y="49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3" name="Shape 7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4" name="Google Shape;7374;p46"/>
          <p:cNvSpPr txBox="1"/>
          <p:nvPr>
            <p:ph idx="1" type="body"/>
          </p:nvPr>
        </p:nvSpPr>
        <p:spPr>
          <a:xfrm>
            <a:off x="1128750" y="1237025"/>
            <a:ext cx="6886500" cy="23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After doing a lift analysis to get a general sense of associations between the two categories,  we did a sentiment analysis between each attribute and each category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found that…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All intersections of category and attribute were positive, except for ‘snack’ and ‘sweets’ which had a neutral sentiment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 highest sentiment was between ‘yummy’ and ‘snack’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Snacks generally had higher sentiments than candy foods did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 most popular flavor of candies were coffee, caramel, and pumpkin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 most popular flavor of snacks were strawberry, cinnamon, and pumpkin</a:t>
            </a:r>
            <a:endParaRPr/>
          </a:p>
        </p:txBody>
      </p:sp>
      <p:sp>
        <p:nvSpPr>
          <p:cNvPr id="7375" name="Google Shape;7375;p46"/>
          <p:cNvSpPr txBox="1"/>
          <p:nvPr>
            <p:ph type="title"/>
          </p:nvPr>
        </p:nvSpPr>
        <p:spPr>
          <a:xfrm>
            <a:off x="667512" y="5364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people like candy or snack foods more?</a:t>
            </a:r>
            <a:endParaRPr/>
          </a:p>
        </p:txBody>
      </p:sp>
      <p:pic>
        <p:nvPicPr>
          <p:cNvPr id="7376" name="Google Shape;737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463" y="3864851"/>
            <a:ext cx="8197074" cy="927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77" name="Google Shape;7377;p46"/>
          <p:cNvGrpSpPr/>
          <p:nvPr/>
        </p:nvGrpSpPr>
        <p:grpSpPr>
          <a:xfrm>
            <a:off x="306281" y="113217"/>
            <a:ext cx="1035955" cy="1086954"/>
            <a:chOff x="3742318" y="2098673"/>
            <a:chExt cx="1329340" cy="1394783"/>
          </a:xfrm>
        </p:grpSpPr>
        <p:sp>
          <p:nvSpPr>
            <p:cNvPr id="7378" name="Google Shape;7378;p46"/>
            <p:cNvSpPr/>
            <p:nvPr/>
          </p:nvSpPr>
          <p:spPr>
            <a:xfrm rot="-8946306">
              <a:off x="4695432" y="2831931"/>
              <a:ext cx="294268" cy="239178"/>
            </a:xfrm>
            <a:custGeom>
              <a:rect b="b" l="l" r="r" t="t"/>
              <a:pathLst>
                <a:path extrusionOk="0" h="6265" w="7708">
                  <a:moveTo>
                    <a:pt x="6632" y="1"/>
                  </a:moveTo>
                  <a:lnTo>
                    <a:pt x="583" y="2734"/>
                  </a:lnTo>
                  <a:lnTo>
                    <a:pt x="0" y="4852"/>
                  </a:lnTo>
                  <a:lnTo>
                    <a:pt x="3715" y="6265"/>
                  </a:lnTo>
                  <a:lnTo>
                    <a:pt x="4483" y="3839"/>
                  </a:lnTo>
                  <a:lnTo>
                    <a:pt x="7707" y="338"/>
                  </a:lnTo>
                  <a:lnTo>
                    <a:pt x="6632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46"/>
            <p:cNvSpPr/>
            <p:nvPr/>
          </p:nvSpPr>
          <p:spPr>
            <a:xfrm rot="-8946306">
              <a:off x="4146729" y="2323397"/>
              <a:ext cx="845237" cy="543983"/>
            </a:xfrm>
            <a:custGeom>
              <a:rect b="b" l="l" r="r" t="t"/>
              <a:pathLst>
                <a:path extrusionOk="0" h="14249" w="22140">
                  <a:moveTo>
                    <a:pt x="3992" y="0"/>
                  </a:moveTo>
                  <a:lnTo>
                    <a:pt x="768" y="3501"/>
                  </a:lnTo>
                  <a:lnTo>
                    <a:pt x="0" y="5927"/>
                  </a:lnTo>
                  <a:lnTo>
                    <a:pt x="5067" y="7861"/>
                  </a:lnTo>
                  <a:lnTo>
                    <a:pt x="21740" y="14248"/>
                  </a:lnTo>
                  <a:lnTo>
                    <a:pt x="22139" y="14156"/>
                  </a:lnTo>
                  <a:lnTo>
                    <a:pt x="22078" y="13542"/>
                  </a:lnTo>
                  <a:lnTo>
                    <a:pt x="13572" y="2979"/>
                  </a:lnTo>
                  <a:lnTo>
                    <a:pt x="10011" y="1874"/>
                  </a:lnTo>
                  <a:lnTo>
                    <a:pt x="3992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46"/>
            <p:cNvSpPr/>
            <p:nvPr/>
          </p:nvSpPr>
          <p:spPr>
            <a:xfrm rot="-8946306">
              <a:off x="4514923" y="2667833"/>
              <a:ext cx="382189" cy="300109"/>
            </a:xfrm>
            <a:custGeom>
              <a:rect b="b" l="l" r="r" t="t"/>
              <a:pathLst>
                <a:path extrusionOk="0" h="7861" w="10011">
                  <a:moveTo>
                    <a:pt x="3992" y="0"/>
                  </a:moveTo>
                  <a:lnTo>
                    <a:pt x="768" y="3501"/>
                  </a:lnTo>
                  <a:lnTo>
                    <a:pt x="0" y="5896"/>
                  </a:lnTo>
                  <a:lnTo>
                    <a:pt x="5067" y="7861"/>
                  </a:lnTo>
                  <a:cubicBezTo>
                    <a:pt x="5313" y="7247"/>
                    <a:pt x="5773" y="6725"/>
                    <a:pt x="6326" y="6387"/>
                  </a:cubicBezTo>
                  <a:lnTo>
                    <a:pt x="10011" y="1873"/>
                  </a:lnTo>
                  <a:lnTo>
                    <a:pt x="3992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46"/>
            <p:cNvSpPr/>
            <p:nvPr/>
          </p:nvSpPr>
          <p:spPr>
            <a:xfrm rot="-8946306">
              <a:off x="3973653" y="2272970"/>
              <a:ext cx="919109" cy="869250"/>
            </a:xfrm>
            <a:custGeom>
              <a:rect b="b" l="l" r="r" t="t"/>
              <a:pathLst>
                <a:path extrusionOk="0" h="22769" w="24075">
                  <a:moveTo>
                    <a:pt x="23164" y="0"/>
                  </a:moveTo>
                  <a:cubicBezTo>
                    <a:pt x="16300" y="0"/>
                    <a:pt x="9669" y="2653"/>
                    <a:pt x="4699" y="7447"/>
                  </a:cubicBezTo>
                  <a:cubicBezTo>
                    <a:pt x="2979" y="9043"/>
                    <a:pt x="1413" y="10824"/>
                    <a:pt x="1" y="12759"/>
                  </a:cubicBezTo>
                  <a:lnTo>
                    <a:pt x="5313" y="15215"/>
                  </a:lnTo>
                  <a:lnTo>
                    <a:pt x="21249" y="22615"/>
                  </a:lnTo>
                  <a:lnTo>
                    <a:pt x="21556" y="22769"/>
                  </a:lnTo>
                  <a:lnTo>
                    <a:pt x="21587" y="22493"/>
                  </a:lnTo>
                  <a:lnTo>
                    <a:pt x="23000" y="9657"/>
                  </a:lnTo>
                  <a:lnTo>
                    <a:pt x="24074" y="16"/>
                  </a:lnTo>
                  <a:cubicBezTo>
                    <a:pt x="23771" y="5"/>
                    <a:pt x="23467" y="0"/>
                    <a:pt x="23164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46"/>
            <p:cNvSpPr/>
            <p:nvPr/>
          </p:nvSpPr>
          <p:spPr>
            <a:xfrm rot="-8946306">
              <a:off x="3822641" y="2652590"/>
              <a:ext cx="1073840" cy="607242"/>
            </a:xfrm>
            <a:custGeom>
              <a:rect b="b" l="l" r="r" t="t"/>
              <a:pathLst>
                <a:path extrusionOk="0" h="15906" w="28128">
                  <a:moveTo>
                    <a:pt x="28127" y="0"/>
                  </a:moveTo>
                  <a:cubicBezTo>
                    <a:pt x="25087" y="0"/>
                    <a:pt x="22078" y="369"/>
                    <a:pt x="19130" y="1105"/>
                  </a:cubicBezTo>
                  <a:cubicBezTo>
                    <a:pt x="19130" y="1105"/>
                    <a:pt x="6479" y="4207"/>
                    <a:pt x="0" y="14156"/>
                  </a:cubicBezTo>
                  <a:lnTo>
                    <a:pt x="3716" y="15906"/>
                  </a:lnTo>
                  <a:cubicBezTo>
                    <a:pt x="5128" y="13971"/>
                    <a:pt x="6694" y="12190"/>
                    <a:pt x="8414" y="10594"/>
                  </a:cubicBezTo>
                  <a:cubicBezTo>
                    <a:pt x="13361" y="5822"/>
                    <a:pt x="19955" y="3143"/>
                    <a:pt x="26785" y="3143"/>
                  </a:cubicBezTo>
                  <a:cubicBezTo>
                    <a:pt x="27120" y="3143"/>
                    <a:pt x="27454" y="3150"/>
                    <a:pt x="27789" y="3163"/>
                  </a:cubicBezTo>
                  <a:lnTo>
                    <a:pt x="28127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46"/>
            <p:cNvSpPr/>
            <p:nvPr/>
          </p:nvSpPr>
          <p:spPr>
            <a:xfrm rot="-8946306">
              <a:off x="3899624" y="2540863"/>
              <a:ext cx="919109" cy="580900"/>
            </a:xfrm>
            <a:custGeom>
              <a:rect b="b" l="l" r="r" t="t"/>
              <a:pathLst>
                <a:path extrusionOk="0" h="15216" w="24075">
                  <a:moveTo>
                    <a:pt x="23160" y="0"/>
                  </a:moveTo>
                  <a:cubicBezTo>
                    <a:pt x="16272" y="0"/>
                    <a:pt x="9669" y="2653"/>
                    <a:pt x="4699" y="7447"/>
                  </a:cubicBezTo>
                  <a:cubicBezTo>
                    <a:pt x="2979" y="9043"/>
                    <a:pt x="1413" y="10824"/>
                    <a:pt x="1" y="12759"/>
                  </a:cubicBezTo>
                  <a:lnTo>
                    <a:pt x="5313" y="15215"/>
                  </a:lnTo>
                  <a:cubicBezTo>
                    <a:pt x="5344" y="15185"/>
                    <a:pt x="5405" y="15154"/>
                    <a:pt x="5467" y="15123"/>
                  </a:cubicBezTo>
                  <a:cubicBezTo>
                    <a:pt x="7892" y="14018"/>
                    <a:pt x="10042" y="14970"/>
                    <a:pt x="11577" y="12390"/>
                  </a:cubicBezTo>
                  <a:cubicBezTo>
                    <a:pt x="13112" y="9965"/>
                    <a:pt x="13358" y="5819"/>
                    <a:pt x="17288" y="5758"/>
                  </a:cubicBezTo>
                  <a:cubicBezTo>
                    <a:pt x="19837" y="5789"/>
                    <a:pt x="21280" y="8091"/>
                    <a:pt x="23000" y="9657"/>
                  </a:cubicBezTo>
                  <a:lnTo>
                    <a:pt x="24074" y="16"/>
                  </a:lnTo>
                  <a:cubicBezTo>
                    <a:pt x="23769" y="5"/>
                    <a:pt x="23465" y="0"/>
                    <a:pt x="23160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46"/>
            <p:cNvSpPr/>
            <p:nvPr/>
          </p:nvSpPr>
          <p:spPr>
            <a:xfrm rot="-8946306">
              <a:off x="3805488" y="2713476"/>
              <a:ext cx="1073840" cy="542799"/>
            </a:xfrm>
            <a:custGeom>
              <a:rect b="b" l="l" r="r" t="t"/>
              <a:pathLst>
                <a:path extrusionOk="0" h="14218" w="28128">
                  <a:moveTo>
                    <a:pt x="26715" y="0"/>
                  </a:moveTo>
                  <a:cubicBezTo>
                    <a:pt x="26254" y="0"/>
                    <a:pt x="25701" y="0"/>
                    <a:pt x="25087" y="62"/>
                  </a:cubicBezTo>
                  <a:cubicBezTo>
                    <a:pt x="24473" y="92"/>
                    <a:pt x="23767" y="154"/>
                    <a:pt x="22999" y="246"/>
                  </a:cubicBezTo>
                  <a:cubicBezTo>
                    <a:pt x="22232" y="338"/>
                    <a:pt x="21402" y="461"/>
                    <a:pt x="20543" y="645"/>
                  </a:cubicBezTo>
                  <a:cubicBezTo>
                    <a:pt x="19652" y="829"/>
                    <a:pt x="18731" y="1044"/>
                    <a:pt x="17871" y="1321"/>
                  </a:cubicBezTo>
                  <a:cubicBezTo>
                    <a:pt x="15937" y="1935"/>
                    <a:pt x="14064" y="2702"/>
                    <a:pt x="12283" y="3624"/>
                  </a:cubicBezTo>
                  <a:cubicBezTo>
                    <a:pt x="11362" y="4084"/>
                    <a:pt x="10471" y="4576"/>
                    <a:pt x="9581" y="5098"/>
                  </a:cubicBezTo>
                  <a:cubicBezTo>
                    <a:pt x="8721" y="5620"/>
                    <a:pt x="7892" y="6172"/>
                    <a:pt x="7124" y="6756"/>
                  </a:cubicBezTo>
                  <a:cubicBezTo>
                    <a:pt x="6357" y="7339"/>
                    <a:pt x="5589" y="7892"/>
                    <a:pt x="4944" y="8475"/>
                  </a:cubicBezTo>
                  <a:cubicBezTo>
                    <a:pt x="4299" y="9059"/>
                    <a:pt x="3685" y="9642"/>
                    <a:pt x="3132" y="10195"/>
                  </a:cubicBezTo>
                  <a:cubicBezTo>
                    <a:pt x="2610" y="10747"/>
                    <a:pt x="2150" y="11269"/>
                    <a:pt x="1751" y="11761"/>
                  </a:cubicBezTo>
                  <a:lnTo>
                    <a:pt x="1198" y="12436"/>
                  </a:lnTo>
                  <a:lnTo>
                    <a:pt x="768" y="13020"/>
                  </a:lnTo>
                  <a:cubicBezTo>
                    <a:pt x="492" y="13388"/>
                    <a:pt x="338" y="13695"/>
                    <a:pt x="185" y="13910"/>
                  </a:cubicBezTo>
                  <a:lnTo>
                    <a:pt x="0" y="14217"/>
                  </a:lnTo>
                  <a:lnTo>
                    <a:pt x="0" y="14217"/>
                  </a:lnTo>
                  <a:lnTo>
                    <a:pt x="215" y="13910"/>
                  </a:lnTo>
                  <a:cubicBezTo>
                    <a:pt x="338" y="13726"/>
                    <a:pt x="553" y="13419"/>
                    <a:pt x="829" y="13081"/>
                  </a:cubicBezTo>
                  <a:lnTo>
                    <a:pt x="1290" y="12498"/>
                  </a:lnTo>
                  <a:cubicBezTo>
                    <a:pt x="1444" y="12283"/>
                    <a:pt x="1628" y="12068"/>
                    <a:pt x="1843" y="11822"/>
                  </a:cubicBezTo>
                  <a:cubicBezTo>
                    <a:pt x="2242" y="11331"/>
                    <a:pt x="2733" y="10840"/>
                    <a:pt x="3286" y="10287"/>
                  </a:cubicBezTo>
                  <a:cubicBezTo>
                    <a:pt x="3808" y="9765"/>
                    <a:pt x="4422" y="9181"/>
                    <a:pt x="5098" y="8629"/>
                  </a:cubicBezTo>
                  <a:cubicBezTo>
                    <a:pt x="5773" y="8076"/>
                    <a:pt x="6510" y="7493"/>
                    <a:pt x="7278" y="6940"/>
                  </a:cubicBezTo>
                  <a:cubicBezTo>
                    <a:pt x="8936" y="5804"/>
                    <a:pt x="10655" y="4790"/>
                    <a:pt x="12436" y="3900"/>
                  </a:cubicBezTo>
                  <a:cubicBezTo>
                    <a:pt x="14217" y="3040"/>
                    <a:pt x="16090" y="2273"/>
                    <a:pt x="17994" y="1658"/>
                  </a:cubicBezTo>
                  <a:cubicBezTo>
                    <a:pt x="18854" y="1382"/>
                    <a:pt x="19744" y="1167"/>
                    <a:pt x="20635" y="983"/>
                  </a:cubicBezTo>
                  <a:cubicBezTo>
                    <a:pt x="21495" y="799"/>
                    <a:pt x="22324" y="676"/>
                    <a:pt x="23061" y="522"/>
                  </a:cubicBezTo>
                  <a:cubicBezTo>
                    <a:pt x="23828" y="400"/>
                    <a:pt x="24504" y="307"/>
                    <a:pt x="25149" y="246"/>
                  </a:cubicBezTo>
                  <a:lnTo>
                    <a:pt x="25978" y="154"/>
                  </a:lnTo>
                  <a:lnTo>
                    <a:pt x="26715" y="123"/>
                  </a:lnTo>
                  <a:cubicBezTo>
                    <a:pt x="27175" y="62"/>
                    <a:pt x="27513" y="62"/>
                    <a:pt x="27759" y="31"/>
                  </a:cubicBezTo>
                  <a:lnTo>
                    <a:pt x="28127" y="31"/>
                  </a:lnTo>
                  <a:lnTo>
                    <a:pt x="27759" y="0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46"/>
            <p:cNvSpPr/>
            <p:nvPr/>
          </p:nvSpPr>
          <p:spPr>
            <a:xfrm rot="-8946306">
              <a:off x="4466736" y="2444456"/>
              <a:ext cx="80935" cy="62152"/>
            </a:xfrm>
            <a:custGeom>
              <a:rect b="b" l="l" r="r" t="t"/>
              <a:pathLst>
                <a:path extrusionOk="0" h="1628" w="2120">
                  <a:moveTo>
                    <a:pt x="1" y="0"/>
                  </a:moveTo>
                  <a:lnTo>
                    <a:pt x="1" y="0"/>
                  </a:lnTo>
                  <a:cubicBezTo>
                    <a:pt x="93" y="92"/>
                    <a:pt x="185" y="215"/>
                    <a:pt x="277" y="338"/>
                  </a:cubicBezTo>
                  <a:cubicBezTo>
                    <a:pt x="492" y="553"/>
                    <a:pt x="707" y="768"/>
                    <a:pt x="953" y="952"/>
                  </a:cubicBezTo>
                  <a:cubicBezTo>
                    <a:pt x="1075" y="1044"/>
                    <a:pt x="1229" y="1106"/>
                    <a:pt x="1352" y="1198"/>
                  </a:cubicBezTo>
                  <a:lnTo>
                    <a:pt x="1720" y="1413"/>
                  </a:lnTo>
                  <a:cubicBezTo>
                    <a:pt x="1843" y="1505"/>
                    <a:pt x="1997" y="1566"/>
                    <a:pt x="2119" y="1628"/>
                  </a:cubicBezTo>
                  <a:cubicBezTo>
                    <a:pt x="2027" y="1474"/>
                    <a:pt x="1935" y="1382"/>
                    <a:pt x="1843" y="1259"/>
                  </a:cubicBezTo>
                  <a:cubicBezTo>
                    <a:pt x="1659" y="1014"/>
                    <a:pt x="1413" y="799"/>
                    <a:pt x="1168" y="614"/>
                  </a:cubicBezTo>
                  <a:cubicBezTo>
                    <a:pt x="922" y="461"/>
                    <a:pt x="676" y="277"/>
                    <a:pt x="400" y="154"/>
                  </a:cubicBezTo>
                  <a:cubicBezTo>
                    <a:pt x="277" y="92"/>
                    <a:pt x="154" y="31"/>
                    <a:pt x="1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46"/>
            <p:cNvSpPr/>
            <p:nvPr/>
          </p:nvSpPr>
          <p:spPr>
            <a:xfrm rot="-8946306">
              <a:off x="4486898" y="2522167"/>
              <a:ext cx="222762" cy="111400"/>
            </a:xfrm>
            <a:custGeom>
              <a:rect b="b" l="l" r="r" t="t"/>
              <a:pathLst>
                <a:path extrusionOk="0" h="2918" w="5835">
                  <a:moveTo>
                    <a:pt x="0" y="1"/>
                  </a:moveTo>
                  <a:cubicBezTo>
                    <a:pt x="0" y="1"/>
                    <a:pt x="62" y="93"/>
                    <a:pt x="215" y="185"/>
                  </a:cubicBezTo>
                  <a:cubicBezTo>
                    <a:pt x="369" y="277"/>
                    <a:pt x="584" y="431"/>
                    <a:pt x="829" y="615"/>
                  </a:cubicBezTo>
                  <a:cubicBezTo>
                    <a:pt x="952" y="676"/>
                    <a:pt x="1106" y="768"/>
                    <a:pt x="1259" y="860"/>
                  </a:cubicBezTo>
                  <a:lnTo>
                    <a:pt x="1751" y="1137"/>
                  </a:lnTo>
                  <a:cubicBezTo>
                    <a:pt x="2088" y="1290"/>
                    <a:pt x="2457" y="1475"/>
                    <a:pt x="2825" y="1659"/>
                  </a:cubicBezTo>
                  <a:cubicBezTo>
                    <a:pt x="3194" y="1812"/>
                    <a:pt x="3562" y="1997"/>
                    <a:pt x="3900" y="2119"/>
                  </a:cubicBezTo>
                  <a:cubicBezTo>
                    <a:pt x="4084" y="2212"/>
                    <a:pt x="4238" y="2273"/>
                    <a:pt x="4391" y="2365"/>
                  </a:cubicBezTo>
                  <a:lnTo>
                    <a:pt x="4883" y="2549"/>
                  </a:lnTo>
                  <a:cubicBezTo>
                    <a:pt x="5159" y="2672"/>
                    <a:pt x="5405" y="2734"/>
                    <a:pt x="5558" y="2826"/>
                  </a:cubicBezTo>
                  <a:cubicBezTo>
                    <a:pt x="5712" y="2887"/>
                    <a:pt x="5834" y="2918"/>
                    <a:pt x="5834" y="2918"/>
                  </a:cubicBezTo>
                  <a:cubicBezTo>
                    <a:pt x="5834" y="2918"/>
                    <a:pt x="5742" y="2856"/>
                    <a:pt x="5589" y="2764"/>
                  </a:cubicBezTo>
                  <a:cubicBezTo>
                    <a:pt x="5435" y="2672"/>
                    <a:pt x="5220" y="2519"/>
                    <a:pt x="4975" y="2365"/>
                  </a:cubicBezTo>
                  <a:cubicBezTo>
                    <a:pt x="4698" y="2181"/>
                    <a:pt x="4391" y="1997"/>
                    <a:pt x="4054" y="1843"/>
                  </a:cubicBezTo>
                  <a:cubicBezTo>
                    <a:pt x="3716" y="1659"/>
                    <a:pt x="3347" y="1475"/>
                    <a:pt x="2979" y="1290"/>
                  </a:cubicBezTo>
                  <a:cubicBezTo>
                    <a:pt x="2610" y="1137"/>
                    <a:pt x="2242" y="953"/>
                    <a:pt x="1904" y="830"/>
                  </a:cubicBezTo>
                  <a:lnTo>
                    <a:pt x="1382" y="615"/>
                  </a:lnTo>
                  <a:lnTo>
                    <a:pt x="952" y="400"/>
                  </a:lnTo>
                  <a:cubicBezTo>
                    <a:pt x="645" y="277"/>
                    <a:pt x="430" y="185"/>
                    <a:pt x="277" y="1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46"/>
            <p:cNvSpPr/>
            <p:nvPr/>
          </p:nvSpPr>
          <p:spPr>
            <a:xfrm rot="-8946306">
              <a:off x="4348629" y="2499589"/>
              <a:ext cx="120792" cy="184089"/>
            </a:xfrm>
            <a:custGeom>
              <a:rect b="b" l="l" r="r" t="t"/>
              <a:pathLst>
                <a:path extrusionOk="0" h="4822" w="3164">
                  <a:moveTo>
                    <a:pt x="1" y="0"/>
                  </a:moveTo>
                  <a:cubicBezTo>
                    <a:pt x="1" y="0"/>
                    <a:pt x="123" y="338"/>
                    <a:pt x="369" y="829"/>
                  </a:cubicBezTo>
                  <a:cubicBezTo>
                    <a:pt x="492" y="1075"/>
                    <a:pt x="645" y="1351"/>
                    <a:pt x="830" y="1658"/>
                  </a:cubicBezTo>
                  <a:cubicBezTo>
                    <a:pt x="983" y="1935"/>
                    <a:pt x="1167" y="2272"/>
                    <a:pt x="1382" y="2549"/>
                  </a:cubicBezTo>
                  <a:cubicBezTo>
                    <a:pt x="1782" y="3163"/>
                    <a:pt x="2211" y="3716"/>
                    <a:pt x="2549" y="4145"/>
                  </a:cubicBezTo>
                  <a:cubicBezTo>
                    <a:pt x="2918" y="4575"/>
                    <a:pt x="3163" y="4821"/>
                    <a:pt x="3163" y="4821"/>
                  </a:cubicBezTo>
                  <a:cubicBezTo>
                    <a:pt x="3163" y="4821"/>
                    <a:pt x="3010" y="4483"/>
                    <a:pt x="2733" y="4023"/>
                  </a:cubicBezTo>
                  <a:cubicBezTo>
                    <a:pt x="2488" y="3531"/>
                    <a:pt x="2089" y="2917"/>
                    <a:pt x="1689" y="2334"/>
                  </a:cubicBezTo>
                  <a:cubicBezTo>
                    <a:pt x="1505" y="2027"/>
                    <a:pt x="1290" y="1750"/>
                    <a:pt x="1106" y="1474"/>
                  </a:cubicBezTo>
                  <a:cubicBezTo>
                    <a:pt x="922" y="1198"/>
                    <a:pt x="738" y="921"/>
                    <a:pt x="584" y="706"/>
                  </a:cubicBezTo>
                  <a:cubicBezTo>
                    <a:pt x="246" y="27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46"/>
            <p:cNvSpPr/>
            <p:nvPr/>
          </p:nvSpPr>
          <p:spPr>
            <a:xfrm rot="-8946306">
              <a:off x="4098649" y="2409062"/>
              <a:ext cx="15271" cy="271972"/>
            </a:xfrm>
            <a:custGeom>
              <a:rect b="b" l="l" r="r" t="t"/>
              <a:pathLst>
                <a:path extrusionOk="0" h="7124" w="400">
                  <a:moveTo>
                    <a:pt x="92" y="0"/>
                  </a:moveTo>
                  <a:cubicBezTo>
                    <a:pt x="92" y="0"/>
                    <a:pt x="92" y="92"/>
                    <a:pt x="62" y="307"/>
                  </a:cubicBezTo>
                  <a:cubicBezTo>
                    <a:pt x="62" y="491"/>
                    <a:pt x="31" y="768"/>
                    <a:pt x="31" y="1106"/>
                  </a:cubicBezTo>
                  <a:cubicBezTo>
                    <a:pt x="31" y="1781"/>
                    <a:pt x="0" y="2672"/>
                    <a:pt x="31" y="3562"/>
                  </a:cubicBezTo>
                  <a:cubicBezTo>
                    <a:pt x="31" y="4453"/>
                    <a:pt x="92" y="5343"/>
                    <a:pt x="154" y="6019"/>
                  </a:cubicBezTo>
                  <a:cubicBezTo>
                    <a:pt x="184" y="6356"/>
                    <a:pt x="215" y="6633"/>
                    <a:pt x="246" y="6817"/>
                  </a:cubicBezTo>
                  <a:cubicBezTo>
                    <a:pt x="307" y="7032"/>
                    <a:pt x="307" y="7124"/>
                    <a:pt x="307" y="7124"/>
                  </a:cubicBezTo>
                  <a:cubicBezTo>
                    <a:pt x="307" y="7124"/>
                    <a:pt x="307" y="7032"/>
                    <a:pt x="307" y="6817"/>
                  </a:cubicBezTo>
                  <a:cubicBezTo>
                    <a:pt x="338" y="6633"/>
                    <a:pt x="369" y="6356"/>
                    <a:pt x="369" y="6019"/>
                  </a:cubicBezTo>
                  <a:cubicBezTo>
                    <a:pt x="399" y="5343"/>
                    <a:pt x="399" y="4453"/>
                    <a:pt x="399" y="3562"/>
                  </a:cubicBezTo>
                  <a:cubicBezTo>
                    <a:pt x="369" y="2672"/>
                    <a:pt x="307" y="1781"/>
                    <a:pt x="246" y="1106"/>
                  </a:cubicBezTo>
                  <a:cubicBezTo>
                    <a:pt x="215" y="768"/>
                    <a:pt x="184" y="491"/>
                    <a:pt x="154" y="307"/>
                  </a:cubicBezTo>
                  <a:cubicBezTo>
                    <a:pt x="92" y="92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46"/>
            <p:cNvSpPr/>
            <p:nvPr/>
          </p:nvSpPr>
          <p:spPr>
            <a:xfrm rot="-8946306">
              <a:off x="4541846" y="2794961"/>
              <a:ext cx="148928" cy="124266"/>
            </a:xfrm>
            <a:custGeom>
              <a:rect b="b" l="l" r="r" t="t"/>
              <a:pathLst>
                <a:path extrusionOk="0" h="3255" w="3901">
                  <a:moveTo>
                    <a:pt x="1" y="0"/>
                  </a:moveTo>
                  <a:cubicBezTo>
                    <a:pt x="1" y="0"/>
                    <a:pt x="216" y="246"/>
                    <a:pt x="554" y="584"/>
                  </a:cubicBezTo>
                  <a:cubicBezTo>
                    <a:pt x="861" y="952"/>
                    <a:pt x="1291" y="1413"/>
                    <a:pt x="1782" y="1812"/>
                  </a:cubicBezTo>
                  <a:cubicBezTo>
                    <a:pt x="2304" y="2211"/>
                    <a:pt x="2826" y="2579"/>
                    <a:pt x="3194" y="2825"/>
                  </a:cubicBezTo>
                  <a:cubicBezTo>
                    <a:pt x="3440" y="2979"/>
                    <a:pt x="3655" y="3132"/>
                    <a:pt x="3901" y="3255"/>
                  </a:cubicBezTo>
                  <a:cubicBezTo>
                    <a:pt x="3716" y="3040"/>
                    <a:pt x="3532" y="2856"/>
                    <a:pt x="3348" y="2672"/>
                  </a:cubicBezTo>
                  <a:cubicBezTo>
                    <a:pt x="2949" y="2242"/>
                    <a:pt x="2488" y="1873"/>
                    <a:pt x="2058" y="1505"/>
                  </a:cubicBezTo>
                  <a:cubicBezTo>
                    <a:pt x="1813" y="1290"/>
                    <a:pt x="1567" y="1106"/>
                    <a:pt x="1321" y="921"/>
                  </a:cubicBezTo>
                  <a:cubicBezTo>
                    <a:pt x="1106" y="737"/>
                    <a:pt x="891" y="584"/>
                    <a:pt x="676" y="430"/>
                  </a:cubicBezTo>
                  <a:cubicBezTo>
                    <a:pt x="308" y="15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46"/>
            <p:cNvSpPr/>
            <p:nvPr/>
          </p:nvSpPr>
          <p:spPr>
            <a:xfrm rot="-8946306">
              <a:off x="4177069" y="2641791"/>
              <a:ext cx="72727" cy="295451"/>
            </a:xfrm>
            <a:custGeom>
              <a:rect b="b" l="l" r="r" t="t"/>
              <a:pathLst>
                <a:path extrusionOk="0" h="7739" w="1905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2" y="124"/>
                    <a:pt x="62" y="339"/>
                  </a:cubicBezTo>
                  <a:cubicBezTo>
                    <a:pt x="93" y="554"/>
                    <a:pt x="154" y="861"/>
                    <a:pt x="216" y="1229"/>
                  </a:cubicBezTo>
                  <a:cubicBezTo>
                    <a:pt x="339" y="1997"/>
                    <a:pt x="554" y="2949"/>
                    <a:pt x="799" y="3901"/>
                  </a:cubicBezTo>
                  <a:cubicBezTo>
                    <a:pt x="922" y="4392"/>
                    <a:pt x="1045" y="4852"/>
                    <a:pt x="1168" y="5313"/>
                  </a:cubicBezTo>
                  <a:cubicBezTo>
                    <a:pt x="1291" y="5774"/>
                    <a:pt x="1383" y="6204"/>
                    <a:pt x="1506" y="6541"/>
                  </a:cubicBezTo>
                  <a:cubicBezTo>
                    <a:pt x="1598" y="6910"/>
                    <a:pt x="1720" y="7217"/>
                    <a:pt x="1782" y="7401"/>
                  </a:cubicBezTo>
                  <a:cubicBezTo>
                    <a:pt x="1843" y="7616"/>
                    <a:pt x="1905" y="7739"/>
                    <a:pt x="1905" y="7739"/>
                  </a:cubicBezTo>
                  <a:cubicBezTo>
                    <a:pt x="1905" y="7739"/>
                    <a:pt x="1905" y="7616"/>
                    <a:pt x="1874" y="7401"/>
                  </a:cubicBezTo>
                  <a:cubicBezTo>
                    <a:pt x="1843" y="7186"/>
                    <a:pt x="1782" y="6879"/>
                    <a:pt x="1720" y="6511"/>
                  </a:cubicBezTo>
                  <a:cubicBezTo>
                    <a:pt x="1690" y="6142"/>
                    <a:pt x="1598" y="5712"/>
                    <a:pt x="1506" y="5252"/>
                  </a:cubicBezTo>
                  <a:cubicBezTo>
                    <a:pt x="1413" y="4791"/>
                    <a:pt x="1321" y="4300"/>
                    <a:pt x="1198" y="3808"/>
                  </a:cubicBezTo>
                  <a:cubicBezTo>
                    <a:pt x="953" y="2857"/>
                    <a:pt x="676" y="1905"/>
                    <a:pt x="431" y="1198"/>
                  </a:cubicBezTo>
                  <a:cubicBezTo>
                    <a:pt x="308" y="830"/>
                    <a:pt x="216" y="523"/>
                    <a:pt x="124" y="339"/>
                  </a:cubicBezTo>
                  <a:cubicBezTo>
                    <a:pt x="62" y="12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46"/>
            <p:cNvSpPr/>
            <p:nvPr/>
          </p:nvSpPr>
          <p:spPr>
            <a:xfrm rot="-8946306">
              <a:off x="3929927" y="2683894"/>
              <a:ext cx="26991" cy="198138"/>
            </a:xfrm>
            <a:custGeom>
              <a:rect b="b" l="l" r="r" t="t"/>
              <a:pathLst>
                <a:path extrusionOk="0" h="5190" w="707">
                  <a:moveTo>
                    <a:pt x="584" y="0"/>
                  </a:moveTo>
                  <a:cubicBezTo>
                    <a:pt x="584" y="0"/>
                    <a:pt x="492" y="307"/>
                    <a:pt x="430" y="798"/>
                  </a:cubicBezTo>
                  <a:cubicBezTo>
                    <a:pt x="399" y="1044"/>
                    <a:pt x="399" y="1351"/>
                    <a:pt x="369" y="1627"/>
                  </a:cubicBezTo>
                  <a:cubicBezTo>
                    <a:pt x="307" y="1935"/>
                    <a:pt x="307" y="2272"/>
                    <a:pt x="277" y="2579"/>
                  </a:cubicBezTo>
                  <a:cubicBezTo>
                    <a:pt x="215" y="2917"/>
                    <a:pt x="185" y="3224"/>
                    <a:pt x="154" y="3531"/>
                  </a:cubicBezTo>
                  <a:cubicBezTo>
                    <a:pt x="123" y="3838"/>
                    <a:pt x="62" y="4115"/>
                    <a:pt x="62" y="4360"/>
                  </a:cubicBezTo>
                  <a:cubicBezTo>
                    <a:pt x="0" y="4852"/>
                    <a:pt x="0" y="5189"/>
                    <a:pt x="0" y="5189"/>
                  </a:cubicBezTo>
                  <a:cubicBezTo>
                    <a:pt x="0" y="5189"/>
                    <a:pt x="123" y="4882"/>
                    <a:pt x="246" y="4391"/>
                  </a:cubicBezTo>
                  <a:cubicBezTo>
                    <a:pt x="307" y="4268"/>
                    <a:pt x="338" y="4145"/>
                    <a:pt x="369" y="3992"/>
                  </a:cubicBezTo>
                  <a:cubicBezTo>
                    <a:pt x="399" y="3869"/>
                    <a:pt x="461" y="3716"/>
                    <a:pt x="492" y="3562"/>
                  </a:cubicBezTo>
                  <a:cubicBezTo>
                    <a:pt x="553" y="3255"/>
                    <a:pt x="614" y="2948"/>
                    <a:pt x="645" y="2610"/>
                  </a:cubicBezTo>
                  <a:cubicBezTo>
                    <a:pt x="676" y="2272"/>
                    <a:pt x="676" y="1965"/>
                    <a:pt x="676" y="1658"/>
                  </a:cubicBezTo>
                  <a:cubicBezTo>
                    <a:pt x="707" y="1505"/>
                    <a:pt x="707" y="1351"/>
                    <a:pt x="676" y="1198"/>
                  </a:cubicBezTo>
                  <a:cubicBezTo>
                    <a:pt x="676" y="1075"/>
                    <a:pt x="676" y="952"/>
                    <a:pt x="676" y="829"/>
                  </a:cubicBezTo>
                  <a:cubicBezTo>
                    <a:pt x="614" y="307"/>
                    <a:pt x="584" y="0"/>
                    <a:pt x="584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46"/>
            <p:cNvSpPr/>
            <p:nvPr/>
          </p:nvSpPr>
          <p:spPr>
            <a:xfrm rot="-8946306">
              <a:off x="4304359" y="2578963"/>
              <a:ext cx="34741" cy="31458"/>
            </a:xfrm>
            <a:custGeom>
              <a:rect b="b" l="l" r="r" t="t"/>
              <a:pathLst>
                <a:path extrusionOk="0" h="824" w="910">
                  <a:moveTo>
                    <a:pt x="240" y="0"/>
                  </a:moveTo>
                  <a:cubicBezTo>
                    <a:pt x="140" y="0"/>
                    <a:pt x="56" y="56"/>
                    <a:pt x="23" y="196"/>
                  </a:cubicBezTo>
                  <a:cubicBezTo>
                    <a:pt x="23" y="227"/>
                    <a:pt x="23" y="227"/>
                    <a:pt x="23" y="257"/>
                  </a:cubicBezTo>
                  <a:cubicBezTo>
                    <a:pt x="1" y="507"/>
                    <a:pt x="246" y="823"/>
                    <a:pt x="487" y="823"/>
                  </a:cubicBezTo>
                  <a:cubicBezTo>
                    <a:pt x="572" y="823"/>
                    <a:pt x="657" y="784"/>
                    <a:pt x="729" y="687"/>
                  </a:cubicBezTo>
                  <a:cubicBezTo>
                    <a:pt x="909" y="418"/>
                    <a:pt x="513" y="0"/>
                    <a:pt x="24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46"/>
            <p:cNvSpPr/>
            <p:nvPr/>
          </p:nvSpPr>
          <p:spPr>
            <a:xfrm rot="-8946306">
              <a:off x="4244002" y="2483795"/>
              <a:ext cx="34626" cy="31229"/>
            </a:xfrm>
            <a:custGeom>
              <a:rect b="b" l="l" r="r" t="t"/>
              <a:pathLst>
                <a:path extrusionOk="0" h="818" w="907">
                  <a:moveTo>
                    <a:pt x="238" y="0"/>
                  </a:moveTo>
                  <a:cubicBezTo>
                    <a:pt x="134" y="0"/>
                    <a:pt x="49" y="61"/>
                    <a:pt x="23" y="215"/>
                  </a:cubicBezTo>
                  <a:cubicBezTo>
                    <a:pt x="23" y="215"/>
                    <a:pt x="23" y="246"/>
                    <a:pt x="23" y="277"/>
                  </a:cubicBezTo>
                  <a:cubicBezTo>
                    <a:pt x="1" y="522"/>
                    <a:pt x="239" y="817"/>
                    <a:pt x="476" y="817"/>
                  </a:cubicBezTo>
                  <a:cubicBezTo>
                    <a:pt x="565" y="817"/>
                    <a:pt x="654" y="776"/>
                    <a:pt x="729" y="676"/>
                  </a:cubicBezTo>
                  <a:cubicBezTo>
                    <a:pt x="906" y="410"/>
                    <a:pt x="508" y="0"/>
                    <a:pt x="23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46"/>
            <p:cNvSpPr/>
            <p:nvPr/>
          </p:nvSpPr>
          <p:spPr>
            <a:xfrm rot="-8946306">
              <a:off x="4038809" y="2558209"/>
              <a:ext cx="35085" cy="33596"/>
            </a:xfrm>
            <a:custGeom>
              <a:rect b="b" l="l" r="r" t="t"/>
              <a:pathLst>
                <a:path extrusionOk="0" h="880" w="919">
                  <a:moveTo>
                    <a:pt x="521" y="0"/>
                  </a:moveTo>
                  <a:cubicBezTo>
                    <a:pt x="502" y="0"/>
                    <a:pt x="482" y="1"/>
                    <a:pt x="461" y="4"/>
                  </a:cubicBezTo>
                  <a:cubicBezTo>
                    <a:pt x="0" y="58"/>
                    <a:pt x="66" y="880"/>
                    <a:pt x="427" y="880"/>
                  </a:cubicBezTo>
                  <a:cubicBezTo>
                    <a:pt x="474" y="880"/>
                    <a:pt x="527" y="865"/>
                    <a:pt x="584" y="833"/>
                  </a:cubicBezTo>
                  <a:cubicBezTo>
                    <a:pt x="584" y="833"/>
                    <a:pt x="615" y="802"/>
                    <a:pt x="615" y="802"/>
                  </a:cubicBezTo>
                  <a:cubicBezTo>
                    <a:pt x="879" y="597"/>
                    <a:pt x="919" y="0"/>
                    <a:pt x="521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46"/>
            <p:cNvSpPr/>
            <p:nvPr/>
          </p:nvSpPr>
          <p:spPr>
            <a:xfrm rot="-8946306">
              <a:off x="4359435" y="2278458"/>
              <a:ext cx="35008" cy="28862"/>
            </a:xfrm>
            <a:custGeom>
              <a:rect b="b" l="l" r="r" t="t"/>
              <a:pathLst>
                <a:path extrusionOk="0" h="756" w="917">
                  <a:moveTo>
                    <a:pt x="367" y="1"/>
                  </a:moveTo>
                  <a:cubicBezTo>
                    <a:pt x="246" y="1"/>
                    <a:pt x="139" y="63"/>
                    <a:pt x="95" y="220"/>
                  </a:cubicBezTo>
                  <a:cubicBezTo>
                    <a:pt x="1" y="540"/>
                    <a:pt x="343" y="756"/>
                    <a:pt x="610" y="756"/>
                  </a:cubicBezTo>
                  <a:cubicBezTo>
                    <a:pt x="779" y="756"/>
                    <a:pt x="917" y="669"/>
                    <a:pt x="893" y="466"/>
                  </a:cubicBezTo>
                  <a:cubicBezTo>
                    <a:pt x="893" y="435"/>
                    <a:pt x="893" y="405"/>
                    <a:pt x="893" y="405"/>
                  </a:cubicBezTo>
                  <a:cubicBezTo>
                    <a:pt x="834" y="190"/>
                    <a:pt x="578" y="1"/>
                    <a:pt x="36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46"/>
            <p:cNvSpPr/>
            <p:nvPr/>
          </p:nvSpPr>
          <p:spPr>
            <a:xfrm rot="-8946306">
              <a:off x="4165471" y="2569445"/>
              <a:ext cx="43751" cy="31229"/>
            </a:xfrm>
            <a:custGeom>
              <a:rect b="b" l="l" r="r" t="t"/>
              <a:pathLst>
                <a:path extrusionOk="0" h="818" w="1146">
                  <a:moveTo>
                    <a:pt x="692" y="0"/>
                  </a:moveTo>
                  <a:cubicBezTo>
                    <a:pt x="677" y="0"/>
                    <a:pt x="661" y="1"/>
                    <a:pt x="645" y="3"/>
                  </a:cubicBezTo>
                  <a:lnTo>
                    <a:pt x="615" y="3"/>
                  </a:lnTo>
                  <a:cubicBezTo>
                    <a:pt x="277" y="95"/>
                    <a:pt x="0" y="679"/>
                    <a:pt x="430" y="801"/>
                  </a:cubicBezTo>
                  <a:cubicBezTo>
                    <a:pt x="465" y="812"/>
                    <a:pt x="499" y="817"/>
                    <a:pt x="531" y="817"/>
                  </a:cubicBezTo>
                  <a:cubicBezTo>
                    <a:pt x="943" y="817"/>
                    <a:pt x="1146" y="0"/>
                    <a:pt x="692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46"/>
            <p:cNvSpPr/>
            <p:nvPr/>
          </p:nvSpPr>
          <p:spPr>
            <a:xfrm rot="-8946306">
              <a:off x="4512272" y="2620101"/>
              <a:ext cx="35886" cy="28442"/>
            </a:xfrm>
            <a:custGeom>
              <a:rect b="b" l="l" r="r" t="t"/>
              <a:pathLst>
                <a:path extrusionOk="0" h="745" w="940">
                  <a:moveTo>
                    <a:pt x="326" y="0"/>
                  </a:moveTo>
                  <a:cubicBezTo>
                    <a:pt x="146" y="0"/>
                    <a:pt x="0" y="91"/>
                    <a:pt x="37" y="300"/>
                  </a:cubicBezTo>
                  <a:lnTo>
                    <a:pt x="37" y="362"/>
                  </a:lnTo>
                  <a:cubicBezTo>
                    <a:pt x="94" y="571"/>
                    <a:pt x="351" y="745"/>
                    <a:pt x="568" y="745"/>
                  </a:cubicBezTo>
                  <a:cubicBezTo>
                    <a:pt x="701" y="745"/>
                    <a:pt x="819" y="679"/>
                    <a:pt x="866" y="515"/>
                  </a:cubicBezTo>
                  <a:cubicBezTo>
                    <a:pt x="940" y="203"/>
                    <a:pt x="595" y="0"/>
                    <a:pt x="32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46"/>
            <p:cNvSpPr/>
            <p:nvPr/>
          </p:nvSpPr>
          <p:spPr>
            <a:xfrm rot="-8946306">
              <a:off x="4277505" y="2395534"/>
              <a:ext cx="35695" cy="27678"/>
            </a:xfrm>
            <a:custGeom>
              <a:rect b="b" l="l" r="r" t="t"/>
              <a:pathLst>
                <a:path extrusionOk="0" h="725" w="935">
                  <a:moveTo>
                    <a:pt x="364" y="0"/>
                  </a:moveTo>
                  <a:cubicBezTo>
                    <a:pt x="218" y="0"/>
                    <a:pt x="90" y="75"/>
                    <a:pt x="51" y="266"/>
                  </a:cubicBezTo>
                  <a:cubicBezTo>
                    <a:pt x="0" y="558"/>
                    <a:pt x="302" y="725"/>
                    <a:pt x="558" y="725"/>
                  </a:cubicBezTo>
                  <a:cubicBezTo>
                    <a:pt x="761" y="725"/>
                    <a:pt x="935" y="620"/>
                    <a:pt x="881" y="389"/>
                  </a:cubicBezTo>
                  <a:cubicBezTo>
                    <a:pt x="881" y="359"/>
                    <a:pt x="881" y="359"/>
                    <a:pt x="881" y="328"/>
                  </a:cubicBezTo>
                  <a:cubicBezTo>
                    <a:pt x="809" y="148"/>
                    <a:pt x="569" y="0"/>
                    <a:pt x="36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46"/>
            <p:cNvSpPr/>
            <p:nvPr/>
          </p:nvSpPr>
          <p:spPr>
            <a:xfrm rot="-8946306">
              <a:off x="4345828" y="2732434"/>
              <a:ext cx="36268" cy="27373"/>
            </a:xfrm>
            <a:custGeom>
              <a:rect b="b" l="l" r="r" t="t"/>
              <a:pathLst>
                <a:path extrusionOk="0" h="717" w="950">
                  <a:moveTo>
                    <a:pt x="362" y="0"/>
                  </a:moveTo>
                  <a:cubicBezTo>
                    <a:pt x="209" y="0"/>
                    <a:pt x="77" y="80"/>
                    <a:pt x="51" y="276"/>
                  </a:cubicBezTo>
                  <a:cubicBezTo>
                    <a:pt x="1" y="560"/>
                    <a:pt x="296" y="717"/>
                    <a:pt x="550" y="717"/>
                  </a:cubicBezTo>
                  <a:cubicBezTo>
                    <a:pt x="764" y="717"/>
                    <a:pt x="950" y="606"/>
                    <a:pt x="880" y="368"/>
                  </a:cubicBezTo>
                  <a:cubicBezTo>
                    <a:pt x="880" y="368"/>
                    <a:pt x="880" y="337"/>
                    <a:pt x="880" y="337"/>
                  </a:cubicBezTo>
                  <a:cubicBezTo>
                    <a:pt x="809" y="144"/>
                    <a:pt x="567" y="0"/>
                    <a:pt x="362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46"/>
            <p:cNvSpPr/>
            <p:nvPr/>
          </p:nvSpPr>
          <p:spPr>
            <a:xfrm rot="-8946306">
              <a:off x="4220300" y="2316263"/>
              <a:ext cx="35199" cy="33634"/>
            </a:xfrm>
            <a:custGeom>
              <a:rect b="b" l="l" r="r" t="t"/>
              <a:pathLst>
                <a:path extrusionOk="0" h="881" w="922">
                  <a:moveTo>
                    <a:pt x="487" y="1"/>
                  </a:moveTo>
                  <a:cubicBezTo>
                    <a:pt x="441" y="1"/>
                    <a:pt x="391" y="15"/>
                    <a:pt x="338" y="47"/>
                  </a:cubicBezTo>
                  <a:lnTo>
                    <a:pt x="276" y="78"/>
                  </a:lnTo>
                  <a:cubicBezTo>
                    <a:pt x="12" y="283"/>
                    <a:pt x="0" y="880"/>
                    <a:pt x="401" y="880"/>
                  </a:cubicBezTo>
                  <a:cubicBezTo>
                    <a:pt x="420" y="880"/>
                    <a:pt x="440" y="879"/>
                    <a:pt x="460" y="876"/>
                  </a:cubicBezTo>
                  <a:cubicBezTo>
                    <a:pt x="922" y="822"/>
                    <a:pt x="831" y="1"/>
                    <a:pt x="48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46"/>
            <p:cNvSpPr/>
            <p:nvPr/>
          </p:nvSpPr>
          <p:spPr>
            <a:xfrm rot="-8946306">
              <a:off x="4350319" y="2385907"/>
              <a:ext cx="34245" cy="33061"/>
            </a:xfrm>
            <a:custGeom>
              <a:rect b="b" l="l" r="r" t="t"/>
              <a:pathLst>
                <a:path extrusionOk="0" h="866" w="897">
                  <a:moveTo>
                    <a:pt x="534" y="1"/>
                  </a:moveTo>
                  <a:cubicBezTo>
                    <a:pt x="509" y="1"/>
                    <a:pt x="482" y="4"/>
                    <a:pt x="454" y="10"/>
                  </a:cubicBezTo>
                  <a:cubicBezTo>
                    <a:pt x="0" y="90"/>
                    <a:pt x="103" y="866"/>
                    <a:pt x="441" y="866"/>
                  </a:cubicBezTo>
                  <a:cubicBezTo>
                    <a:pt x="491" y="866"/>
                    <a:pt x="547" y="848"/>
                    <a:pt x="608" y="808"/>
                  </a:cubicBezTo>
                  <a:cubicBezTo>
                    <a:pt x="608" y="808"/>
                    <a:pt x="638" y="808"/>
                    <a:pt x="638" y="777"/>
                  </a:cubicBezTo>
                  <a:cubicBezTo>
                    <a:pt x="896" y="577"/>
                    <a:pt x="887" y="1"/>
                    <a:pt x="53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46"/>
            <p:cNvSpPr/>
            <p:nvPr/>
          </p:nvSpPr>
          <p:spPr>
            <a:xfrm rot="-8946306">
              <a:off x="4284839" y="2316048"/>
              <a:ext cx="49783" cy="28785"/>
            </a:xfrm>
            <a:custGeom>
              <a:rect b="b" l="l" r="r" t="t"/>
              <a:pathLst>
                <a:path extrusionOk="0" h="754" w="1304">
                  <a:moveTo>
                    <a:pt x="754" y="1"/>
                  </a:moveTo>
                  <a:cubicBezTo>
                    <a:pt x="421" y="1"/>
                    <a:pt x="1" y="441"/>
                    <a:pt x="357" y="708"/>
                  </a:cubicBezTo>
                  <a:cubicBezTo>
                    <a:pt x="404" y="740"/>
                    <a:pt x="456" y="754"/>
                    <a:pt x="509" y="754"/>
                  </a:cubicBezTo>
                  <a:cubicBezTo>
                    <a:pt x="872" y="754"/>
                    <a:pt x="1304" y="109"/>
                    <a:pt x="849" y="2"/>
                  </a:cubicBezTo>
                  <a:lnTo>
                    <a:pt x="787" y="2"/>
                  </a:lnTo>
                  <a:cubicBezTo>
                    <a:pt x="776" y="1"/>
                    <a:pt x="765" y="1"/>
                    <a:pt x="75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46"/>
            <p:cNvSpPr/>
            <p:nvPr/>
          </p:nvSpPr>
          <p:spPr>
            <a:xfrm rot="-8946306">
              <a:off x="4305347" y="2229551"/>
              <a:ext cx="49554" cy="29091"/>
            </a:xfrm>
            <a:custGeom>
              <a:rect b="b" l="l" r="r" t="t"/>
              <a:pathLst>
                <a:path extrusionOk="0" h="762" w="1298">
                  <a:moveTo>
                    <a:pt x="726" y="1"/>
                  </a:moveTo>
                  <a:cubicBezTo>
                    <a:pt x="394" y="1"/>
                    <a:pt x="0" y="470"/>
                    <a:pt x="358" y="708"/>
                  </a:cubicBezTo>
                  <a:cubicBezTo>
                    <a:pt x="415" y="745"/>
                    <a:pt x="475" y="761"/>
                    <a:pt x="535" y="761"/>
                  </a:cubicBezTo>
                  <a:cubicBezTo>
                    <a:pt x="923" y="761"/>
                    <a:pt x="1297" y="82"/>
                    <a:pt x="818" y="2"/>
                  </a:cubicBezTo>
                  <a:lnTo>
                    <a:pt x="757" y="2"/>
                  </a:lnTo>
                  <a:cubicBezTo>
                    <a:pt x="747" y="1"/>
                    <a:pt x="736" y="1"/>
                    <a:pt x="72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46"/>
            <p:cNvSpPr/>
            <p:nvPr/>
          </p:nvSpPr>
          <p:spPr>
            <a:xfrm rot="-8946306">
              <a:off x="4747150" y="2842718"/>
              <a:ext cx="34588" cy="29053"/>
            </a:xfrm>
            <a:custGeom>
              <a:rect b="b" l="l" r="r" t="t"/>
              <a:pathLst>
                <a:path extrusionOk="0" h="761" w="906">
                  <a:moveTo>
                    <a:pt x="291" y="1"/>
                  </a:moveTo>
                  <a:cubicBezTo>
                    <a:pt x="130" y="1"/>
                    <a:pt x="0" y="87"/>
                    <a:pt x="23" y="295"/>
                  </a:cubicBezTo>
                  <a:cubicBezTo>
                    <a:pt x="23" y="295"/>
                    <a:pt x="23" y="326"/>
                    <a:pt x="23" y="357"/>
                  </a:cubicBezTo>
                  <a:cubicBezTo>
                    <a:pt x="62" y="571"/>
                    <a:pt x="312" y="761"/>
                    <a:pt x="520" y="761"/>
                  </a:cubicBezTo>
                  <a:cubicBezTo>
                    <a:pt x="640" y="761"/>
                    <a:pt x="746" y="698"/>
                    <a:pt x="791" y="541"/>
                  </a:cubicBezTo>
                  <a:cubicBezTo>
                    <a:pt x="906" y="235"/>
                    <a:pt x="556" y="1"/>
                    <a:pt x="29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46"/>
            <p:cNvSpPr/>
            <p:nvPr/>
          </p:nvSpPr>
          <p:spPr>
            <a:xfrm rot="-8946306">
              <a:off x="4445143" y="2376740"/>
              <a:ext cx="43751" cy="31229"/>
            </a:xfrm>
            <a:custGeom>
              <a:rect b="b" l="l" r="r" t="t"/>
              <a:pathLst>
                <a:path extrusionOk="0" h="818" w="1146">
                  <a:moveTo>
                    <a:pt x="615" y="1"/>
                  </a:moveTo>
                  <a:cubicBezTo>
                    <a:pt x="203" y="1"/>
                    <a:pt x="0" y="818"/>
                    <a:pt x="454" y="818"/>
                  </a:cubicBezTo>
                  <a:cubicBezTo>
                    <a:pt x="469" y="818"/>
                    <a:pt x="485" y="817"/>
                    <a:pt x="501" y="815"/>
                  </a:cubicBezTo>
                  <a:lnTo>
                    <a:pt x="532" y="815"/>
                  </a:lnTo>
                  <a:cubicBezTo>
                    <a:pt x="869" y="753"/>
                    <a:pt x="1146" y="139"/>
                    <a:pt x="716" y="16"/>
                  </a:cubicBezTo>
                  <a:cubicBezTo>
                    <a:pt x="681" y="6"/>
                    <a:pt x="648" y="1"/>
                    <a:pt x="61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46"/>
            <p:cNvSpPr/>
            <p:nvPr/>
          </p:nvSpPr>
          <p:spPr>
            <a:xfrm rot="-8946306">
              <a:off x="4454212" y="2497029"/>
              <a:ext cx="35008" cy="28251"/>
            </a:xfrm>
            <a:custGeom>
              <a:rect b="b" l="l" r="r" t="t"/>
              <a:pathLst>
                <a:path extrusionOk="0" h="740" w="917">
                  <a:moveTo>
                    <a:pt x="367" y="0"/>
                  </a:moveTo>
                  <a:cubicBezTo>
                    <a:pt x="245" y="0"/>
                    <a:pt x="139" y="63"/>
                    <a:pt x="94" y="220"/>
                  </a:cubicBezTo>
                  <a:cubicBezTo>
                    <a:pt x="0" y="520"/>
                    <a:pt x="341" y="740"/>
                    <a:pt x="607" y="740"/>
                  </a:cubicBezTo>
                  <a:cubicBezTo>
                    <a:pt x="777" y="740"/>
                    <a:pt x="916" y="650"/>
                    <a:pt x="892" y="435"/>
                  </a:cubicBezTo>
                  <a:lnTo>
                    <a:pt x="892" y="404"/>
                  </a:lnTo>
                  <a:cubicBezTo>
                    <a:pt x="834" y="190"/>
                    <a:pt x="578" y="0"/>
                    <a:pt x="36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46"/>
            <p:cNvSpPr/>
            <p:nvPr/>
          </p:nvSpPr>
          <p:spPr>
            <a:xfrm rot="-8946306">
              <a:off x="4470764" y="2839541"/>
              <a:ext cx="42796" cy="31152"/>
            </a:xfrm>
            <a:custGeom>
              <a:rect b="b" l="l" r="r" t="t"/>
              <a:pathLst>
                <a:path extrusionOk="0" h="816" w="1121">
                  <a:moveTo>
                    <a:pt x="683" y="1"/>
                  </a:moveTo>
                  <a:cubicBezTo>
                    <a:pt x="661" y="1"/>
                    <a:pt x="639" y="3"/>
                    <a:pt x="615" y="7"/>
                  </a:cubicBezTo>
                  <a:lnTo>
                    <a:pt x="584" y="7"/>
                  </a:lnTo>
                  <a:cubicBezTo>
                    <a:pt x="246" y="99"/>
                    <a:pt x="1" y="682"/>
                    <a:pt x="431" y="805"/>
                  </a:cubicBezTo>
                  <a:cubicBezTo>
                    <a:pt x="460" y="812"/>
                    <a:pt x="489" y="816"/>
                    <a:pt x="517" y="816"/>
                  </a:cubicBezTo>
                  <a:cubicBezTo>
                    <a:pt x="953" y="816"/>
                    <a:pt x="1120" y="1"/>
                    <a:pt x="68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46"/>
            <p:cNvSpPr/>
            <p:nvPr/>
          </p:nvSpPr>
          <p:spPr>
            <a:xfrm rot="-8946306">
              <a:off x="4347760" y="2450379"/>
              <a:ext cx="34283" cy="31038"/>
            </a:xfrm>
            <a:custGeom>
              <a:rect b="b" l="l" r="r" t="t"/>
              <a:pathLst>
                <a:path extrusionOk="0" h="813" w="898">
                  <a:moveTo>
                    <a:pt x="251" y="1"/>
                  </a:moveTo>
                  <a:cubicBezTo>
                    <a:pt x="146" y="1"/>
                    <a:pt x="57" y="62"/>
                    <a:pt x="23" y="216"/>
                  </a:cubicBezTo>
                  <a:cubicBezTo>
                    <a:pt x="23" y="216"/>
                    <a:pt x="23" y="246"/>
                    <a:pt x="23" y="246"/>
                  </a:cubicBezTo>
                  <a:cubicBezTo>
                    <a:pt x="0" y="496"/>
                    <a:pt x="245" y="812"/>
                    <a:pt x="474" y="812"/>
                  </a:cubicBezTo>
                  <a:cubicBezTo>
                    <a:pt x="555" y="812"/>
                    <a:pt x="634" y="772"/>
                    <a:pt x="698" y="676"/>
                  </a:cubicBezTo>
                  <a:cubicBezTo>
                    <a:pt x="898" y="410"/>
                    <a:pt x="522" y="1"/>
                    <a:pt x="25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46"/>
            <p:cNvSpPr/>
            <p:nvPr/>
          </p:nvSpPr>
          <p:spPr>
            <a:xfrm rot="-8946306">
              <a:off x="4393934" y="2340298"/>
              <a:ext cx="34970" cy="31649"/>
            </a:xfrm>
            <a:custGeom>
              <a:rect b="b" l="l" r="r" t="t"/>
              <a:pathLst>
                <a:path extrusionOk="0" h="829" w="916">
                  <a:moveTo>
                    <a:pt x="241" y="0"/>
                  </a:moveTo>
                  <a:cubicBezTo>
                    <a:pt x="139" y="0"/>
                    <a:pt x="56" y="58"/>
                    <a:pt x="31" y="201"/>
                  </a:cubicBezTo>
                  <a:cubicBezTo>
                    <a:pt x="0" y="232"/>
                    <a:pt x="0" y="263"/>
                    <a:pt x="31" y="263"/>
                  </a:cubicBezTo>
                  <a:cubicBezTo>
                    <a:pt x="8" y="512"/>
                    <a:pt x="253" y="828"/>
                    <a:pt x="494" y="828"/>
                  </a:cubicBezTo>
                  <a:cubicBezTo>
                    <a:pt x="580" y="828"/>
                    <a:pt x="665" y="789"/>
                    <a:pt x="737" y="692"/>
                  </a:cubicBezTo>
                  <a:cubicBezTo>
                    <a:pt x="915" y="403"/>
                    <a:pt x="512" y="0"/>
                    <a:pt x="241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46"/>
            <p:cNvSpPr/>
            <p:nvPr/>
          </p:nvSpPr>
          <p:spPr>
            <a:xfrm rot="-8946306">
              <a:off x="4034805" y="2822501"/>
              <a:ext cx="34779" cy="28327"/>
            </a:xfrm>
            <a:custGeom>
              <a:rect b="b" l="l" r="r" t="t"/>
              <a:pathLst>
                <a:path extrusionOk="0" h="742" w="911">
                  <a:moveTo>
                    <a:pt x="353" y="1"/>
                  </a:moveTo>
                  <a:cubicBezTo>
                    <a:pt x="230" y="1"/>
                    <a:pt x="121" y="63"/>
                    <a:pt x="76" y="222"/>
                  </a:cubicBezTo>
                  <a:cubicBezTo>
                    <a:pt x="1" y="522"/>
                    <a:pt x="349" y="742"/>
                    <a:pt x="611" y="742"/>
                  </a:cubicBezTo>
                  <a:cubicBezTo>
                    <a:pt x="778" y="742"/>
                    <a:pt x="910" y="652"/>
                    <a:pt x="874" y="437"/>
                  </a:cubicBezTo>
                  <a:cubicBezTo>
                    <a:pt x="874" y="406"/>
                    <a:pt x="874" y="406"/>
                    <a:pt x="874" y="376"/>
                  </a:cubicBezTo>
                  <a:cubicBezTo>
                    <a:pt x="816" y="182"/>
                    <a:pt x="563" y="1"/>
                    <a:pt x="35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46"/>
            <p:cNvSpPr/>
            <p:nvPr/>
          </p:nvSpPr>
          <p:spPr>
            <a:xfrm rot="-8946306">
              <a:off x="4328710" y="2194150"/>
              <a:ext cx="43560" cy="31458"/>
            </a:xfrm>
            <a:custGeom>
              <a:rect b="b" l="l" r="r" t="t"/>
              <a:pathLst>
                <a:path extrusionOk="0" h="824" w="1141">
                  <a:moveTo>
                    <a:pt x="690" y="1"/>
                  </a:moveTo>
                  <a:cubicBezTo>
                    <a:pt x="676" y="1"/>
                    <a:pt x="661" y="2"/>
                    <a:pt x="645" y="3"/>
                  </a:cubicBezTo>
                  <a:lnTo>
                    <a:pt x="584" y="3"/>
                  </a:lnTo>
                  <a:cubicBezTo>
                    <a:pt x="277" y="95"/>
                    <a:pt x="0" y="679"/>
                    <a:pt x="430" y="802"/>
                  </a:cubicBezTo>
                  <a:cubicBezTo>
                    <a:pt x="470" y="817"/>
                    <a:pt x="508" y="824"/>
                    <a:pt x="545" y="824"/>
                  </a:cubicBezTo>
                  <a:cubicBezTo>
                    <a:pt x="948" y="824"/>
                    <a:pt x="1141" y="1"/>
                    <a:pt x="69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46"/>
            <p:cNvSpPr/>
            <p:nvPr/>
          </p:nvSpPr>
          <p:spPr>
            <a:xfrm rot="-8946306">
              <a:off x="4179542" y="2406854"/>
              <a:ext cx="34741" cy="27945"/>
            </a:xfrm>
            <a:custGeom>
              <a:rect b="b" l="l" r="r" t="t"/>
              <a:pathLst>
                <a:path extrusionOk="0" h="732" w="910">
                  <a:moveTo>
                    <a:pt x="317" y="1"/>
                  </a:moveTo>
                  <a:cubicBezTo>
                    <a:pt x="142" y="1"/>
                    <a:pt x="1" y="94"/>
                    <a:pt x="38" y="316"/>
                  </a:cubicBezTo>
                  <a:cubicBezTo>
                    <a:pt x="38" y="316"/>
                    <a:pt x="38" y="347"/>
                    <a:pt x="38" y="378"/>
                  </a:cubicBezTo>
                  <a:cubicBezTo>
                    <a:pt x="94" y="566"/>
                    <a:pt x="336" y="732"/>
                    <a:pt x="543" y="732"/>
                  </a:cubicBezTo>
                  <a:cubicBezTo>
                    <a:pt x="673" y="732"/>
                    <a:pt x="789" y="666"/>
                    <a:pt x="836" y="500"/>
                  </a:cubicBezTo>
                  <a:cubicBezTo>
                    <a:pt x="910" y="207"/>
                    <a:pt x="577" y="1"/>
                    <a:pt x="31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16" name="Shape 7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7" name="Google Shape;7417;p47"/>
          <p:cNvSpPr txBox="1"/>
          <p:nvPr>
            <p:ph idx="1" type="subTitle"/>
          </p:nvPr>
        </p:nvSpPr>
        <p:spPr>
          <a:xfrm>
            <a:off x="449375" y="1323200"/>
            <a:ext cx="4275000" cy="30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High </a:t>
            </a:r>
            <a:r>
              <a:rPr lang="en"/>
              <a:t>presence</a:t>
            </a:r>
            <a:r>
              <a:rPr lang="en"/>
              <a:t> of ‘pumpkin’ likely due to the proximity of Thanksgiving and Halloween to our data collection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The line between ‘snack’ and ‘candy’ is not very delineated (some people may call a food a snack while it may be more of a candy to others)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can be seen by the higher sentiment of ‘chocolate’ with ‘snack’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 negative sentiments - a page dedicated to food is unsurprisingly a pretty positive place to visit</a:t>
            </a:r>
            <a:endParaRPr/>
          </a:p>
        </p:txBody>
      </p:sp>
      <p:sp>
        <p:nvSpPr>
          <p:cNvPr id="7418" name="Google Shape;7418;p47"/>
          <p:cNvSpPr txBox="1"/>
          <p:nvPr>
            <p:ph type="title"/>
          </p:nvPr>
        </p:nvSpPr>
        <p:spPr>
          <a:xfrm>
            <a:off x="667512" y="5364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Interesting Anomalies in the Data</a:t>
            </a:r>
            <a:endParaRPr/>
          </a:p>
        </p:txBody>
      </p:sp>
      <p:grpSp>
        <p:nvGrpSpPr>
          <p:cNvPr id="7419" name="Google Shape;7419;p47"/>
          <p:cNvGrpSpPr/>
          <p:nvPr/>
        </p:nvGrpSpPr>
        <p:grpSpPr>
          <a:xfrm>
            <a:off x="5677643" y="2571749"/>
            <a:ext cx="1331014" cy="1365288"/>
            <a:chOff x="7270912" y="4211425"/>
            <a:chExt cx="1008191" cy="1034152"/>
          </a:xfrm>
        </p:grpSpPr>
        <p:sp>
          <p:nvSpPr>
            <p:cNvPr id="7420" name="Google Shape;7420;p47"/>
            <p:cNvSpPr/>
            <p:nvPr/>
          </p:nvSpPr>
          <p:spPr>
            <a:xfrm>
              <a:off x="7479552" y="4321796"/>
              <a:ext cx="799551" cy="903127"/>
            </a:xfrm>
            <a:custGeom>
              <a:rect b="b" l="l" r="r" t="t"/>
              <a:pathLst>
                <a:path extrusionOk="0" h="23656" w="20943">
                  <a:moveTo>
                    <a:pt x="17319" y="0"/>
                  </a:moveTo>
                  <a:lnTo>
                    <a:pt x="17319" y="0"/>
                  </a:lnTo>
                  <a:cubicBezTo>
                    <a:pt x="19161" y="2764"/>
                    <a:pt x="19468" y="6664"/>
                    <a:pt x="18547" y="9765"/>
                  </a:cubicBezTo>
                  <a:cubicBezTo>
                    <a:pt x="18087" y="11362"/>
                    <a:pt x="17319" y="12713"/>
                    <a:pt x="16705" y="14187"/>
                  </a:cubicBezTo>
                  <a:cubicBezTo>
                    <a:pt x="16152" y="15630"/>
                    <a:pt x="15477" y="17134"/>
                    <a:pt x="14341" y="18178"/>
                  </a:cubicBezTo>
                  <a:cubicBezTo>
                    <a:pt x="13327" y="19069"/>
                    <a:pt x="11976" y="19345"/>
                    <a:pt x="10871" y="20113"/>
                  </a:cubicBezTo>
                  <a:cubicBezTo>
                    <a:pt x="9704" y="20850"/>
                    <a:pt x="8384" y="21341"/>
                    <a:pt x="7033" y="21556"/>
                  </a:cubicBezTo>
                  <a:cubicBezTo>
                    <a:pt x="5885" y="21783"/>
                    <a:pt x="4722" y="21898"/>
                    <a:pt x="3562" y="21898"/>
                  </a:cubicBezTo>
                  <a:cubicBezTo>
                    <a:pt x="2365" y="21898"/>
                    <a:pt x="1171" y="21775"/>
                    <a:pt x="1" y="21525"/>
                  </a:cubicBezTo>
                  <a:lnTo>
                    <a:pt x="1" y="21525"/>
                  </a:lnTo>
                  <a:cubicBezTo>
                    <a:pt x="1954" y="22920"/>
                    <a:pt x="4283" y="23656"/>
                    <a:pt x="6709" y="23656"/>
                  </a:cubicBezTo>
                  <a:cubicBezTo>
                    <a:pt x="8021" y="23656"/>
                    <a:pt x="9361" y="23441"/>
                    <a:pt x="10687" y="22999"/>
                  </a:cubicBezTo>
                  <a:cubicBezTo>
                    <a:pt x="12345" y="22477"/>
                    <a:pt x="14248" y="21740"/>
                    <a:pt x="15661" y="20758"/>
                  </a:cubicBezTo>
                  <a:cubicBezTo>
                    <a:pt x="19776" y="17902"/>
                    <a:pt x="20820" y="13910"/>
                    <a:pt x="20881" y="9120"/>
                  </a:cubicBezTo>
                  <a:cubicBezTo>
                    <a:pt x="20942" y="6049"/>
                    <a:pt x="19898" y="3071"/>
                    <a:pt x="17964" y="707"/>
                  </a:cubicBezTo>
                  <a:cubicBezTo>
                    <a:pt x="17749" y="461"/>
                    <a:pt x="17534" y="215"/>
                    <a:pt x="17319" y="0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47"/>
            <p:cNvSpPr/>
            <p:nvPr/>
          </p:nvSpPr>
          <p:spPr>
            <a:xfrm>
              <a:off x="7270912" y="4211425"/>
              <a:ext cx="951918" cy="947260"/>
            </a:xfrm>
            <a:custGeom>
              <a:rect b="b" l="l" r="r" t="t"/>
              <a:pathLst>
                <a:path extrusionOk="0" h="24812" w="24934">
                  <a:moveTo>
                    <a:pt x="15550" y="0"/>
                  </a:moveTo>
                  <a:cubicBezTo>
                    <a:pt x="13253" y="0"/>
                    <a:pt x="10909" y="669"/>
                    <a:pt x="8874" y="1878"/>
                  </a:cubicBezTo>
                  <a:cubicBezTo>
                    <a:pt x="7370" y="2707"/>
                    <a:pt x="6049" y="3782"/>
                    <a:pt x="4944" y="5102"/>
                  </a:cubicBezTo>
                  <a:cubicBezTo>
                    <a:pt x="4115" y="6023"/>
                    <a:pt x="3409" y="7067"/>
                    <a:pt x="2825" y="8142"/>
                  </a:cubicBezTo>
                  <a:cubicBezTo>
                    <a:pt x="1013" y="11827"/>
                    <a:pt x="0" y="16924"/>
                    <a:pt x="2150" y="20670"/>
                  </a:cubicBezTo>
                  <a:cubicBezTo>
                    <a:pt x="2979" y="22144"/>
                    <a:pt x="4115" y="23434"/>
                    <a:pt x="5466" y="24416"/>
                  </a:cubicBezTo>
                  <a:cubicBezTo>
                    <a:pt x="6635" y="24681"/>
                    <a:pt x="7827" y="24812"/>
                    <a:pt x="9024" y="24812"/>
                  </a:cubicBezTo>
                  <a:cubicBezTo>
                    <a:pt x="10184" y="24812"/>
                    <a:pt x="11348" y="24689"/>
                    <a:pt x="12498" y="24447"/>
                  </a:cubicBezTo>
                  <a:cubicBezTo>
                    <a:pt x="13849" y="24232"/>
                    <a:pt x="15169" y="23741"/>
                    <a:pt x="16336" y="23004"/>
                  </a:cubicBezTo>
                  <a:cubicBezTo>
                    <a:pt x="17441" y="22236"/>
                    <a:pt x="18792" y="21960"/>
                    <a:pt x="19775" y="21100"/>
                  </a:cubicBezTo>
                  <a:cubicBezTo>
                    <a:pt x="20942" y="20025"/>
                    <a:pt x="21617" y="18521"/>
                    <a:pt x="22170" y="17108"/>
                  </a:cubicBezTo>
                  <a:cubicBezTo>
                    <a:pt x="22784" y="15604"/>
                    <a:pt x="23552" y="14253"/>
                    <a:pt x="23982" y="12656"/>
                  </a:cubicBezTo>
                  <a:cubicBezTo>
                    <a:pt x="24933" y="9555"/>
                    <a:pt x="24626" y="5655"/>
                    <a:pt x="22784" y="2891"/>
                  </a:cubicBezTo>
                  <a:cubicBezTo>
                    <a:pt x="20807" y="897"/>
                    <a:pt x="18210" y="0"/>
                    <a:pt x="15550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47"/>
            <p:cNvSpPr/>
            <p:nvPr/>
          </p:nvSpPr>
          <p:spPr>
            <a:xfrm>
              <a:off x="7326002" y="4246701"/>
              <a:ext cx="866362" cy="876135"/>
            </a:xfrm>
            <a:custGeom>
              <a:rect b="b" l="l" r="r" t="t"/>
              <a:pathLst>
                <a:path extrusionOk="0" h="22949" w="22693">
                  <a:moveTo>
                    <a:pt x="14328" y="0"/>
                  </a:moveTo>
                  <a:cubicBezTo>
                    <a:pt x="14261" y="0"/>
                    <a:pt x="14193" y="1"/>
                    <a:pt x="14125" y="2"/>
                  </a:cubicBezTo>
                  <a:cubicBezTo>
                    <a:pt x="8475" y="64"/>
                    <a:pt x="2672" y="4577"/>
                    <a:pt x="952" y="9951"/>
                  </a:cubicBezTo>
                  <a:cubicBezTo>
                    <a:pt x="584" y="11118"/>
                    <a:pt x="62" y="12684"/>
                    <a:pt x="0" y="13973"/>
                  </a:cubicBezTo>
                  <a:cubicBezTo>
                    <a:pt x="0" y="15079"/>
                    <a:pt x="461" y="16184"/>
                    <a:pt x="707" y="17290"/>
                  </a:cubicBezTo>
                  <a:cubicBezTo>
                    <a:pt x="1259" y="19470"/>
                    <a:pt x="1996" y="20391"/>
                    <a:pt x="3716" y="21650"/>
                  </a:cubicBezTo>
                  <a:lnTo>
                    <a:pt x="4176" y="21988"/>
                  </a:lnTo>
                  <a:cubicBezTo>
                    <a:pt x="5712" y="22602"/>
                    <a:pt x="7370" y="22940"/>
                    <a:pt x="9028" y="22940"/>
                  </a:cubicBezTo>
                  <a:cubicBezTo>
                    <a:pt x="9134" y="22945"/>
                    <a:pt x="9239" y="22948"/>
                    <a:pt x="9343" y="22948"/>
                  </a:cubicBezTo>
                  <a:cubicBezTo>
                    <a:pt x="12050" y="22948"/>
                    <a:pt x="14213" y="21076"/>
                    <a:pt x="16489" y="19715"/>
                  </a:cubicBezTo>
                  <a:cubicBezTo>
                    <a:pt x="19253" y="18088"/>
                    <a:pt x="20266" y="15017"/>
                    <a:pt x="21372" y="12162"/>
                  </a:cubicBezTo>
                  <a:cubicBezTo>
                    <a:pt x="22017" y="10780"/>
                    <a:pt x="22692" y="9398"/>
                    <a:pt x="22477" y="7894"/>
                  </a:cubicBezTo>
                  <a:cubicBezTo>
                    <a:pt x="22262" y="6573"/>
                    <a:pt x="21832" y="5253"/>
                    <a:pt x="21218" y="4055"/>
                  </a:cubicBezTo>
                  <a:cubicBezTo>
                    <a:pt x="19746" y="1352"/>
                    <a:pt x="17364" y="0"/>
                    <a:pt x="14328" y="0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47"/>
            <p:cNvSpPr/>
            <p:nvPr/>
          </p:nvSpPr>
          <p:spPr>
            <a:xfrm>
              <a:off x="7472527" y="4382880"/>
              <a:ext cx="561553" cy="611833"/>
            </a:xfrm>
            <a:custGeom>
              <a:rect b="b" l="l" r="r" t="t"/>
              <a:pathLst>
                <a:path extrusionOk="0" h="16026" w="14709">
                  <a:moveTo>
                    <a:pt x="9353" y="1"/>
                  </a:moveTo>
                  <a:cubicBezTo>
                    <a:pt x="8759" y="1"/>
                    <a:pt x="8164" y="162"/>
                    <a:pt x="7247" y="458"/>
                  </a:cubicBezTo>
                  <a:cubicBezTo>
                    <a:pt x="6664" y="642"/>
                    <a:pt x="5865" y="581"/>
                    <a:pt x="5282" y="857"/>
                  </a:cubicBezTo>
                  <a:cubicBezTo>
                    <a:pt x="4607" y="1164"/>
                    <a:pt x="4269" y="1932"/>
                    <a:pt x="3777" y="2576"/>
                  </a:cubicBezTo>
                  <a:cubicBezTo>
                    <a:pt x="2948" y="3620"/>
                    <a:pt x="1045" y="4542"/>
                    <a:pt x="922" y="5954"/>
                  </a:cubicBezTo>
                  <a:cubicBezTo>
                    <a:pt x="860" y="6691"/>
                    <a:pt x="983" y="7244"/>
                    <a:pt x="768" y="8011"/>
                  </a:cubicBezTo>
                  <a:cubicBezTo>
                    <a:pt x="615" y="8625"/>
                    <a:pt x="185" y="9301"/>
                    <a:pt x="154" y="9946"/>
                  </a:cubicBezTo>
                  <a:cubicBezTo>
                    <a:pt x="1" y="11205"/>
                    <a:pt x="953" y="12464"/>
                    <a:pt x="1382" y="13661"/>
                  </a:cubicBezTo>
                  <a:cubicBezTo>
                    <a:pt x="1935" y="15135"/>
                    <a:pt x="4392" y="15749"/>
                    <a:pt x="5927" y="16026"/>
                  </a:cubicBezTo>
                  <a:lnTo>
                    <a:pt x="6787" y="15289"/>
                  </a:lnTo>
                  <a:cubicBezTo>
                    <a:pt x="6794" y="15301"/>
                    <a:pt x="6803" y="15307"/>
                    <a:pt x="6812" y="15307"/>
                  </a:cubicBezTo>
                  <a:cubicBezTo>
                    <a:pt x="6919" y="15307"/>
                    <a:pt x="7149" y="14560"/>
                    <a:pt x="7431" y="14306"/>
                  </a:cubicBezTo>
                  <a:cubicBezTo>
                    <a:pt x="7861" y="13938"/>
                    <a:pt x="8721" y="13999"/>
                    <a:pt x="9151" y="13692"/>
                  </a:cubicBezTo>
                  <a:cubicBezTo>
                    <a:pt x="9796" y="13354"/>
                    <a:pt x="10134" y="12679"/>
                    <a:pt x="10656" y="12218"/>
                  </a:cubicBezTo>
                  <a:cubicBezTo>
                    <a:pt x="11239" y="11850"/>
                    <a:pt x="11761" y="11358"/>
                    <a:pt x="12191" y="10836"/>
                  </a:cubicBezTo>
                  <a:cubicBezTo>
                    <a:pt x="12866" y="10099"/>
                    <a:pt x="13204" y="9823"/>
                    <a:pt x="13358" y="8871"/>
                  </a:cubicBezTo>
                  <a:cubicBezTo>
                    <a:pt x="13450" y="8472"/>
                    <a:pt x="13327" y="8257"/>
                    <a:pt x="13542" y="7796"/>
                  </a:cubicBezTo>
                  <a:cubicBezTo>
                    <a:pt x="13757" y="7551"/>
                    <a:pt x="14187" y="7581"/>
                    <a:pt x="14371" y="7274"/>
                  </a:cubicBezTo>
                  <a:cubicBezTo>
                    <a:pt x="14647" y="6752"/>
                    <a:pt x="14494" y="5831"/>
                    <a:pt x="14525" y="5248"/>
                  </a:cubicBezTo>
                  <a:cubicBezTo>
                    <a:pt x="14678" y="4296"/>
                    <a:pt x="14709" y="4112"/>
                    <a:pt x="14310" y="3252"/>
                  </a:cubicBezTo>
                  <a:cubicBezTo>
                    <a:pt x="14033" y="2607"/>
                    <a:pt x="13757" y="1717"/>
                    <a:pt x="13235" y="1195"/>
                  </a:cubicBezTo>
                  <a:cubicBezTo>
                    <a:pt x="12651" y="673"/>
                    <a:pt x="12068" y="703"/>
                    <a:pt x="11393" y="488"/>
                  </a:cubicBezTo>
                  <a:cubicBezTo>
                    <a:pt x="10513" y="155"/>
                    <a:pt x="9933" y="1"/>
                    <a:pt x="9353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47"/>
            <p:cNvSpPr/>
            <p:nvPr/>
          </p:nvSpPr>
          <p:spPr>
            <a:xfrm>
              <a:off x="7583891" y="4511271"/>
              <a:ext cx="466605" cy="514213"/>
            </a:xfrm>
            <a:custGeom>
              <a:rect b="b" l="l" r="r" t="t"/>
              <a:pathLst>
                <a:path extrusionOk="0" h="13469" w="12222">
                  <a:moveTo>
                    <a:pt x="11195" y="1"/>
                  </a:moveTo>
                  <a:cubicBezTo>
                    <a:pt x="10436" y="1"/>
                    <a:pt x="9570" y="991"/>
                    <a:pt x="9212" y="1578"/>
                  </a:cubicBezTo>
                  <a:cubicBezTo>
                    <a:pt x="9582" y="584"/>
                    <a:pt x="8769" y="63"/>
                    <a:pt x="7868" y="63"/>
                  </a:cubicBezTo>
                  <a:cubicBezTo>
                    <a:pt x="7794" y="63"/>
                    <a:pt x="7720" y="66"/>
                    <a:pt x="7646" y="73"/>
                  </a:cubicBezTo>
                  <a:cubicBezTo>
                    <a:pt x="6572" y="135"/>
                    <a:pt x="5374" y="1148"/>
                    <a:pt x="4576" y="1793"/>
                  </a:cubicBezTo>
                  <a:cubicBezTo>
                    <a:pt x="3286" y="2867"/>
                    <a:pt x="1" y="7596"/>
                    <a:pt x="2826" y="8702"/>
                  </a:cubicBezTo>
                  <a:cubicBezTo>
                    <a:pt x="2365" y="9899"/>
                    <a:pt x="615" y="12571"/>
                    <a:pt x="2672" y="13369"/>
                  </a:cubicBezTo>
                  <a:cubicBezTo>
                    <a:pt x="2864" y="13438"/>
                    <a:pt x="3062" y="13469"/>
                    <a:pt x="3263" y="13469"/>
                  </a:cubicBezTo>
                  <a:cubicBezTo>
                    <a:pt x="4770" y="13469"/>
                    <a:pt x="6480" y="11718"/>
                    <a:pt x="7401" y="10851"/>
                  </a:cubicBezTo>
                  <a:cubicBezTo>
                    <a:pt x="10164" y="8394"/>
                    <a:pt x="12222" y="4925"/>
                    <a:pt x="12160" y="1148"/>
                  </a:cubicBezTo>
                  <a:cubicBezTo>
                    <a:pt x="12191" y="1086"/>
                    <a:pt x="12191" y="1025"/>
                    <a:pt x="12160" y="964"/>
                  </a:cubicBezTo>
                  <a:lnTo>
                    <a:pt x="11638" y="135"/>
                  </a:lnTo>
                  <a:cubicBezTo>
                    <a:pt x="11498" y="41"/>
                    <a:pt x="11349" y="1"/>
                    <a:pt x="11195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47"/>
            <p:cNvSpPr/>
            <p:nvPr/>
          </p:nvSpPr>
          <p:spPr>
            <a:xfrm>
              <a:off x="8058666" y="4926681"/>
              <a:ext cx="86777" cy="136026"/>
            </a:xfrm>
            <a:custGeom>
              <a:rect b="b" l="l" r="r" t="t"/>
              <a:pathLst>
                <a:path extrusionOk="0" h="3563" w="2273">
                  <a:moveTo>
                    <a:pt x="1" y="1"/>
                  </a:moveTo>
                  <a:lnTo>
                    <a:pt x="123" y="185"/>
                  </a:lnTo>
                  <a:lnTo>
                    <a:pt x="308" y="308"/>
                  </a:lnTo>
                  <a:cubicBezTo>
                    <a:pt x="369" y="369"/>
                    <a:pt x="431" y="431"/>
                    <a:pt x="492" y="523"/>
                  </a:cubicBezTo>
                  <a:cubicBezTo>
                    <a:pt x="553" y="584"/>
                    <a:pt x="615" y="676"/>
                    <a:pt x="676" y="738"/>
                  </a:cubicBezTo>
                  <a:cubicBezTo>
                    <a:pt x="768" y="830"/>
                    <a:pt x="830" y="922"/>
                    <a:pt x="891" y="1014"/>
                  </a:cubicBezTo>
                  <a:cubicBezTo>
                    <a:pt x="1045" y="1198"/>
                    <a:pt x="1198" y="1413"/>
                    <a:pt x="1321" y="1659"/>
                  </a:cubicBezTo>
                  <a:cubicBezTo>
                    <a:pt x="1444" y="1874"/>
                    <a:pt x="1567" y="2119"/>
                    <a:pt x="1689" y="2334"/>
                  </a:cubicBezTo>
                  <a:cubicBezTo>
                    <a:pt x="1720" y="2426"/>
                    <a:pt x="1782" y="2549"/>
                    <a:pt x="1843" y="2641"/>
                  </a:cubicBezTo>
                  <a:cubicBezTo>
                    <a:pt x="1874" y="2764"/>
                    <a:pt x="1935" y="2856"/>
                    <a:pt x="1966" y="2948"/>
                  </a:cubicBezTo>
                  <a:cubicBezTo>
                    <a:pt x="2058" y="3133"/>
                    <a:pt x="2119" y="3286"/>
                    <a:pt x="2181" y="3378"/>
                  </a:cubicBezTo>
                  <a:lnTo>
                    <a:pt x="2273" y="3563"/>
                  </a:lnTo>
                  <a:lnTo>
                    <a:pt x="2273" y="3348"/>
                  </a:lnTo>
                  <a:cubicBezTo>
                    <a:pt x="2242" y="3194"/>
                    <a:pt x="2242" y="3041"/>
                    <a:pt x="2211" y="2856"/>
                  </a:cubicBezTo>
                  <a:cubicBezTo>
                    <a:pt x="2150" y="2641"/>
                    <a:pt x="2089" y="2426"/>
                    <a:pt x="1997" y="2181"/>
                  </a:cubicBezTo>
                  <a:cubicBezTo>
                    <a:pt x="1966" y="2058"/>
                    <a:pt x="1904" y="1935"/>
                    <a:pt x="1843" y="1812"/>
                  </a:cubicBezTo>
                  <a:cubicBezTo>
                    <a:pt x="1782" y="1659"/>
                    <a:pt x="1720" y="1536"/>
                    <a:pt x="1659" y="1413"/>
                  </a:cubicBezTo>
                  <a:lnTo>
                    <a:pt x="1444" y="1075"/>
                  </a:lnTo>
                  <a:cubicBezTo>
                    <a:pt x="1352" y="983"/>
                    <a:pt x="1260" y="860"/>
                    <a:pt x="1167" y="768"/>
                  </a:cubicBezTo>
                  <a:cubicBezTo>
                    <a:pt x="1106" y="676"/>
                    <a:pt x="1014" y="584"/>
                    <a:pt x="891" y="492"/>
                  </a:cubicBezTo>
                  <a:cubicBezTo>
                    <a:pt x="799" y="431"/>
                    <a:pt x="707" y="369"/>
                    <a:pt x="615" y="308"/>
                  </a:cubicBezTo>
                  <a:cubicBezTo>
                    <a:pt x="553" y="246"/>
                    <a:pt x="461" y="185"/>
                    <a:pt x="400" y="154"/>
                  </a:cubicBezTo>
                  <a:lnTo>
                    <a:pt x="185" y="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47"/>
            <p:cNvSpPr/>
            <p:nvPr/>
          </p:nvSpPr>
          <p:spPr>
            <a:xfrm>
              <a:off x="8144260" y="4967722"/>
              <a:ext cx="22296" cy="42224"/>
            </a:xfrm>
            <a:custGeom>
              <a:rect b="b" l="l" r="r" t="t"/>
              <a:pathLst>
                <a:path extrusionOk="0" h="1106" w="584">
                  <a:moveTo>
                    <a:pt x="31" y="0"/>
                  </a:moveTo>
                  <a:cubicBezTo>
                    <a:pt x="0" y="62"/>
                    <a:pt x="0" y="154"/>
                    <a:pt x="31" y="246"/>
                  </a:cubicBezTo>
                  <a:cubicBezTo>
                    <a:pt x="31" y="369"/>
                    <a:pt x="92" y="492"/>
                    <a:pt x="154" y="615"/>
                  </a:cubicBezTo>
                  <a:cubicBezTo>
                    <a:pt x="184" y="676"/>
                    <a:pt x="215" y="737"/>
                    <a:pt x="246" y="799"/>
                  </a:cubicBezTo>
                  <a:cubicBezTo>
                    <a:pt x="307" y="860"/>
                    <a:pt x="338" y="922"/>
                    <a:pt x="369" y="952"/>
                  </a:cubicBezTo>
                  <a:cubicBezTo>
                    <a:pt x="430" y="1014"/>
                    <a:pt x="491" y="1044"/>
                    <a:pt x="553" y="1106"/>
                  </a:cubicBezTo>
                  <a:cubicBezTo>
                    <a:pt x="584" y="1014"/>
                    <a:pt x="584" y="952"/>
                    <a:pt x="584" y="891"/>
                  </a:cubicBezTo>
                  <a:cubicBezTo>
                    <a:pt x="584" y="737"/>
                    <a:pt x="553" y="584"/>
                    <a:pt x="491" y="430"/>
                  </a:cubicBezTo>
                  <a:cubicBezTo>
                    <a:pt x="430" y="307"/>
                    <a:pt x="338" y="185"/>
                    <a:pt x="215" y="92"/>
                  </a:cubicBezTo>
                  <a:cubicBezTo>
                    <a:pt x="154" y="62"/>
                    <a:pt x="92" y="31"/>
                    <a:pt x="3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47"/>
            <p:cNvSpPr/>
            <p:nvPr/>
          </p:nvSpPr>
          <p:spPr>
            <a:xfrm>
              <a:off x="8126660" y="4866895"/>
              <a:ext cx="48104" cy="86777"/>
            </a:xfrm>
            <a:custGeom>
              <a:rect b="b" l="l" r="r" t="t"/>
              <a:pathLst>
                <a:path extrusionOk="0" h="2273" w="1260">
                  <a:moveTo>
                    <a:pt x="1" y="1"/>
                  </a:moveTo>
                  <a:cubicBezTo>
                    <a:pt x="31" y="123"/>
                    <a:pt x="62" y="246"/>
                    <a:pt x="123" y="369"/>
                  </a:cubicBezTo>
                  <a:lnTo>
                    <a:pt x="216" y="553"/>
                  </a:lnTo>
                  <a:cubicBezTo>
                    <a:pt x="246" y="615"/>
                    <a:pt x="277" y="676"/>
                    <a:pt x="308" y="768"/>
                  </a:cubicBezTo>
                  <a:cubicBezTo>
                    <a:pt x="369" y="891"/>
                    <a:pt x="461" y="1014"/>
                    <a:pt x="523" y="1167"/>
                  </a:cubicBezTo>
                  <a:cubicBezTo>
                    <a:pt x="676" y="1444"/>
                    <a:pt x="830" y="1689"/>
                    <a:pt x="983" y="1935"/>
                  </a:cubicBezTo>
                  <a:cubicBezTo>
                    <a:pt x="1045" y="2058"/>
                    <a:pt x="1137" y="2150"/>
                    <a:pt x="1260" y="2273"/>
                  </a:cubicBezTo>
                  <a:cubicBezTo>
                    <a:pt x="1229" y="2119"/>
                    <a:pt x="1229" y="1997"/>
                    <a:pt x="1198" y="1843"/>
                  </a:cubicBezTo>
                  <a:cubicBezTo>
                    <a:pt x="1106" y="1536"/>
                    <a:pt x="1014" y="1260"/>
                    <a:pt x="860" y="983"/>
                  </a:cubicBezTo>
                  <a:cubicBezTo>
                    <a:pt x="768" y="830"/>
                    <a:pt x="707" y="707"/>
                    <a:pt x="584" y="584"/>
                  </a:cubicBezTo>
                  <a:cubicBezTo>
                    <a:pt x="523" y="461"/>
                    <a:pt x="430" y="369"/>
                    <a:pt x="308" y="277"/>
                  </a:cubicBezTo>
                  <a:cubicBezTo>
                    <a:pt x="216" y="154"/>
                    <a:pt x="93" y="6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47"/>
            <p:cNvSpPr/>
            <p:nvPr/>
          </p:nvSpPr>
          <p:spPr>
            <a:xfrm>
              <a:off x="8161822" y="4832917"/>
              <a:ext cx="37567" cy="72690"/>
            </a:xfrm>
            <a:custGeom>
              <a:rect b="b" l="l" r="r" t="t"/>
              <a:pathLst>
                <a:path extrusionOk="0" h="1904" w="984">
                  <a:moveTo>
                    <a:pt x="1" y="0"/>
                  </a:moveTo>
                  <a:lnTo>
                    <a:pt x="1" y="0"/>
                  </a:lnTo>
                  <a:cubicBezTo>
                    <a:pt x="31" y="123"/>
                    <a:pt x="62" y="246"/>
                    <a:pt x="124" y="338"/>
                  </a:cubicBezTo>
                  <a:cubicBezTo>
                    <a:pt x="124" y="399"/>
                    <a:pt x="154" y="461"/>
                    <a:pt x="185" y="491"/>
                  </a:cubicBezTo>
                  <a:cubicBezTo>
                    <a:pt x="216" y="553"/>
                    <a:pt x="216" y="614"/>
                    <a:pt x="246" y="645"/>
                  </a:cubicBezTo>
                  <a:cubicBezTo>
                    <a:pt x="308" y="768"/>
                    <a:pt x="369" y="860"/>
                    <a:pt x="431" y="983"/>
                  </a:cubicBezTo>
                  <a:cubicBezTo>
                    <a:pt x="492" y="1106"/>
                    <a:pt x="523" y="1228"/>
                    <a:pt x="615" y="1321"/>
                  </a:cubicBezTo>
                  <a:cubicBezTo>
                    <a:pt x="676" y="1443"/>
                    <a:pt x="707" y="1535"/>
                    <a:pt x="768" y="1628"/>
                  </a:cubicBezTo>
                  <a:cubicBezTo>
                    <a:pt x="830" y="1720"/>
                    <a:pt x="891" y="1812"/>
                    <a:pt x="983" y="1904"/>
                  </a:cubicBezTo>
                  <a:cubicBezTo>
                    <a:pt x="983" y="1781"/>
                    <a:pt x="983" y="1658"/>
                    <a:pt x="983" y="1535"/>
                  </a:cubicBezTo>
                  <a:cubicBezTo>
                    <a:pt x="953" y="1290"/>
                    <a:pt x="891" y="1044"/>
                    <a:pt x="768" y="829"/>
                  </a:cubicBezTo>
                  <a:cubicBezTo>
                    <a:pt x="676" y="706"/>
                    <a:pt x="615" y="584"/>
                    <a:pt x="523" y="461"/>
                  </a:cubicBezTo>
                  <a:cubicBezTo>
                    <a:pt x="461" y="369"/>
                    <a:pt x="369" y="277"/>
                    <a:pt x="277" y="215"/>
                  </a:cubicBezTo>
                  <a:cubicBezTo>
                    <a:pt x="185" y="123"/>
                    <a:pt x="93" y="62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47"/>
            <p:cNvSpPr/>
            <p:nvPr/>
          </p:nvSpPr>
          <p:spPr>
            <a:xfrm>
              <a:off x="8172397" y="4744994"/>
              <a:ext cx="53945" cy="152443"/>
            </a:xfrm>
            <a:custGeom>
              <a:rect b="b" l="l" r="r" t="t"/>
              <a:pathLst>
                <a:path extrusionOk="0" h="3993" w="1413">
                  <a:moveTo>
                    <a:pt x="0" y="0"/>
                  </a:moveTo>
                  <a:lnTo>
                    <a:pt x="0" y="0"/>
                  </a:lnTo>
                  <a:cubicBezTo>
                    <a:pt x="31" y="215"/>
                    <a:pt x="92" y="430"/>
                    <a:pt x="184" y="645"/>
                  </a:cubicBezTo>
                  <a:cubicBezTo>
                    <a:pt x="215" y="737"/>
                    <a:pt x="246" y="860"/>
                    <a:pt x="307" y="952"/>
                  </a:cubicBezTo>
                  <a:cubicBezTo>
                    <a:pt x="338" y="1044"/>
                    <a:pt x="369" y="1167"/>
                    <a:pt x="399" y="1290"/>
                  </a:cubicBezTo>
                  <a:cubicBezTo>
                    <a:pt x="461" y="1536"/>
                    <a:pt x="584" y="1750"/>
                    <a:pt x="645" y="1996"/>
                  </a:cubicBezTo>
                  <a:cubicBezTo>
                    <a:pt x="737" y="2242"/>
                    <a:pt x="798" y="2518"/>
                    <a:pt x="891" y="2733"/>
                  </a:cubicBezTo>
                  <a:cubicBezTo>
                    <a:pt x="983" y="2979"/>
                    <a:pt x="1075" y="3194"/>
                    <a:pt x="1136" y="3378"/>
                  </a:cubicBezTo>
                  <a:cubicBezTo>
                    <a:pt x="1198" y="3562"/>
                    <a:pt x="1290" y="3777"/>
                    <a:pt x="1413" y="3992"/>
                  </a:cubicBezTo>
                  <a:cubicBezTo>
                    <a:pt x="1413" y="3746"/>
                    <a:pt x="1382" y="3531"/>
                    <a:pt x="1351" y="3316"/>
                  </a:cubicBezTo>
                  <a:cubicBezTo>
                    <a:pt x="1320" y="3071"/>
                    <a:pt x="1290" y="2856"/>
                    <a:pt x="1228" y="2641"/>
                  </a:cubicBezTo>
                  <a:cubicBezTo>
                    <a:pt x="1167" y="2395"/>
                    <a:pt x="1106" y="2119"/>
                    <a:pt x="1013" y="1873"/>
                  </a:cubicBezTo>
                  <a:cubicBezTo>
                    <a:pt x="921" y="1628"/>
                    <a:pt x="829" y="1382"/>
                    <a:pt x="706" y="1136"/>
                  </a:cubicBezTo>
                  <a:cubicBezTo>
                    <a:pt x="676" y="1014"/>
                    <a:pt x="614" y="921"/>
                    <a:pt x="553" y="799"/>
                  </a:cubicBezTo>
                  <a:cubicBezTo>
                    <a:pt x="491" y="706"/>
                    <a:pt x="430" y="614"/>
                    <a:pt x="369" y="553"/>
                  </a:cubicBezTo>
                  <a:cubicBezTo>
                    <a:pt x="276" y="338"/>
                    <a:pt x="123" y="15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47"/>
            <p:cNvSpPr/>
            <p:nvPr/>
          </p:nvSpPr>
          <p:spPr>
            <a:xfrm>
              <a:off x="8215766" y="4743811"/>
              <a:ext cx="37528" cy="162980"/>
            </a:xfrm>
            <a:custGeom>
              <a:rect b="b" l="l" r="r" t="t"/>
              <a:pathLst>
                <a:path extrusionOk="0" h="4269" w="983">
                  <a:moveTo>
                    <a:pt x="0" y="1"/>
                  </a:moveTo>
                  <a:cubicBezTo>
                    <a:pt x="0" y="1"/>
                    <a:pt x="31" y="93"/>
                    <a:pt x="62" y="185"/>
                  </a:cubicBezTo>
                  <a:cubicBezTo>
                    <a:pt x="92" y="308"/>
                    <a:pt x="154" y="492"/>
                    <a:pt x="215" y="676"/>
                  </a:cubicBezTo>
                  <a:cubicBezTo>
                    <a:pt x="215" y="768"/>
                    <a:pt x="246" y="891"/>
                    <a:pt x="277" y="983"/>
                  </a:cubicBezTo>
                  <a:cubicBezTo>
                    <a:pt x="307" y="1106"/>
                    <a:pt x="338" y="1229"/>
                    <a:pt x="369" y="1352"/>
                  </a:cubicBezTo>
                  <a:cubicBezTo>
                    <a:pt x="430" y="1597"/>
                    <a:pt x="492" y="1874"/>
                    <a:pt x="522" y="2119"/>
                  </a:cubicBezTo>
                  <a:cubicBezTo>
                    <a:pt x="584" y="2365"/>
                    <a:pt x="614" y="2641"/>
                    <a:pt x="645" y="2887"/>
                  </a:cubicBezTo>
                  <a:cubicBezTo>
                    <a:pt x="645" y="3010"/>
                    <a:pt x="676" y="3133"/>
                    <a:pt x="706" y="3255"/>
                  </a:cubicBezTo>
                  <a:cubicBezTo>
                    <a:pt x="706" y="3347"/>
                    <a:pt x="737" y="3470"/>
                    <a:pt x="737" y="3562"/>
                  </a:cubicBezTo>
                  <a:cubicBezTo>
                    <a:pt x="768" y="3777"/>
                    <a:pt x="737" y="3962"/>
                    <a:pt x="768" y="4054"/>
                  </a:cubicBezTo>
                  <a:cubicBezTo>
                    <a:pt x="799" y="4177"/>
                    <a:pt x="799" y="4269"/>
                    <a:pt x="799" y="4269"/>
                  </a:cubicBezTo>
                  <a:lnTo>
                    <a:pt x="829" y="4084"/>
                  </a:lnTo>
                  <a:cubicBezTo>
                    <a:pt x="891" y="3900"/>
                    <a:pt x="921" y="3747"/>
                    <a:pt x="952" y="3562"/>
                  </a:cubicBezTo>
                  <a:cubicBezTo>
                    <a:pt x="983" y="3347"/>
                    <a:pt x="983" y="3102"/>
                    <a:pt x="983" y="2856"/>
                  </a:cubicBezTo>
                  <a:cubicBezTo>
                    <a:pt x="983" y="2733"/>
                    <a:pt x="983" y="2580"/>
                    <a:pt x="983" y="2457"/>
                  </a:cubicBezTo>
                  <a:cubicBezTo>
                    <a:pt x="952" y="2303"/>
                    <a:pt x="952" y="2181"/>
                    <a:pt x="921" y="2027"/>
                  </a:cubicBezTo>
                  <a:cubicBezTo>
                    <a:pt x="891" y="1904"/>
                    <a:pt x="860" y="1751"/>
                    <a:pt x="829" y="1628"/>
                  </a:cubicBezTo>
                  <a:cubicBezTo>
                    <a:pt x="799" y="1505"/>
                    <a:pt x="737" y="1352"/>
                    <a:pt x="706" y="1229"/>
                  </a:cubicBezTo>
                  <a:cubicBezTo>
                    <a:pt x="614" y="1014"/>
                    <a:pt x="522" y="799"/>
                    <a:pt x="399" y="584"/>
                  </a:cubicBezTo>
                  <a:cubicBezTo>
                    <a:pt x="338" y="430"/>
                    <a:pt x="246" y="277"/>
                    <a:pt x="123" y="154"/>
                  </a:cubicBezTo>
                  <a:cubicBezTo>
                    <a:pt x="62" y="6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47"/>
            <p:cNvSpPr/>
            <p:nvPr/>
          </p:nvSpPr>
          <p:spPr>
            <a:xfrm>
              <a:off x="8216912" y="4655888"/>
              <a:ext cx="32871" cy="102048"/>
            </a:xfrm>
            <a:custGeom>
              <a:rect b="b" l="l" r="r" t="t"/>
              <a:pathLst>
                <a:path extrusionOk="0" h="2673" w="861">
                  <a:moveTo>
                    <a:pt x="1" y="1"/>
                  </a:moveTo>
                  <a:cubicBezTo>
                    <a:pt x="1" y="154"/>
                    <a:pt x="32" y="308"/>
                    <a:pt x="62" y="461"/>
                  </a:cubicBezTo>
                  <a:cubicBezTo>
                    <a:pt x="93" y="523"/>
                    <a:pt x="93" y="584"/>
                    <a:pt x="124" y="676"/>
                  </a:cubicBezTo>
                  <a:cubicBezTo>
                    <a:pt x="154" y="738"/>
                    <a:pt x="154" y="830"/>
                    <a:pt x="185" y="891"/>
                  </a:cubicBezTo>
                  <a:cubicBezTo>
                    <a:pt x="216" y="1045"/>
                    <a:pt x="247" y="1229"/>
                    <a:pt x="308" y="1382"/>
                  </a:cubicBezTo>
                  <a:cubicBezTo>
                    <a:pt x="400" y="1689"/>
                    <a:pt x="492" y="1996"/>
                    <a:pt x="646" y="2304"/>
                  </a:cubicBezTo>
                  <a:cubicBezTo>
                    <a:pt x="707" y="2426"/>
                    <a:pt x="769" y="2549"/>
                    <a:pt x="861" y="2672"/>
                  </a:cubicBezTo>
                  <a:cubicBezTo>
                    <a:pt x="861" y="2518"/>
                    <a:pt x="861" y="2365"/>
                    <a:pt x="861" y="2211"/>
                  </a:cubicBezTo>
                  <a:cubicBezTo>
                    <a:pt x="830" y="1904"/>
                    <a:pt x="769" y="1567"/>
                    <a:pt x="676" y="1260"/>
                  </a:cubicBezTo>
                  <a:cubicBezTo>
                    <a:pt x="615" y="1075"/>
                    <a:pt x="554" y="922"/>
                    <a:pt x="492" y="768"/>
                  </a:cubicBezTo>
                  <a:cubicBezTo>
                    <a:pt x="431" y="615"/>
                    <a:pt x="369" y="461"/>
                    <a:pt x="277" y="338"/>
                  </a:cubicBezTo>
                  <a:cubicBezTo>
                    <a:pt x="185" y="216"/>
                    <a:pt x="93" y="9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47"/>
            <p:cNvSpPr/>
            <p:nvPr/>
          </p:nvSpPr>
          <p:spPr>
            <a:xfrm>
              <a:off x="8220462" y="4587894"/>
              <a:ext cx="57457" cy="188788"/>
            </a:xfrm>
            <a:custGeom>
              <a:rect b="b" l="l" r="r" t="t"/>
              <a:pathLst>
                <a:path extrusionOk="0" h="4945" w="1505">
                  <a:moveTo>
                    <a:pt x="0" y="1"/>
                  </a:moveTo>
                  <a:lnTo>
                    <a:pt x="92" y="246"/>
                  </a:lnTo>
                  <a:cubicBezTo>
                    <a:pt x="123" y="369"/>
                    <a:pt x="246" y="553"/>
                    <a:pt x="338" y="768"/>
                  </a:cubicBezTo>
                  <a:lnTo>
                    <a:pt x="461" y="1137"/>
                  </a:lnTo>
                  <a:cubicBezTo>
                    <a:pt x="522" y="1260"/>
                    <a:pt x="553" y="1382"/>
                    <a:pt x="614" y="1536"/>
                  </a:cubicBezTo>
                  <a:cubicBezTo>
                    <a:pt x="706" y="1812"/>
                    <a:pt x="798" y="2119"/>
                    <a:pt x="860" y="2426"/>
                  </a:cubicBezTo>
                  <a:cubicBezTo>
                    <a:pt x="952" y="2733"/>
                    <a:pt x="1013" y="3041"/>
                    <a:pt x="1105" y="3348"/>
                  </a:cubicBezTo>
                  <a:cubicBezTo>
                    <a:pt x="1167" y="3624"/>
                    <a:pt x="1228" y="3900"/>
                    <a:pt x="1259" y="4146"/>
                  </a:cubicBezTo>
                  <a:cubicBezTo>
                    <a:pt x="1320" y="4392"/>
                    <a:pt x="1351" y="4576"/>
                    <a:pt x="1382" y="4729"/>
                  </a:cubicBezTo>
                  <a:lnTo>
                    <a:pt x="1443" y="4944"/>
                  </a:lnTo>
                  <a:cubicBezTo>
                    <a:pt x="1443" y="4944"/>
                    <a:pt x="1474" y="4852"/>
                    <a:pt x="1474" y="4729"/>
                  </a:cubicBezTo>
                  <a:cubicBezTo>
                    <a:pt x="1505" y="4514"/>
                    <a:pt x="1505" y="4330"/>
                    <a:pt x="1505" y="4115"/>
                  </a:cubicBezTo>
                  <a:cubicBezTo>
                    <a:pt x="1505" y="3839"/>
                    <a:pt x="1474" y="3563"/>
                    <a:pt x="1443" y="3286"/>
                  </a:cubicBezTo>
                  <a:cubicBezTo>
                    <a:pt x="1413" y="3133"/>
                    <a:pt x="1382" y="2979"/>
                    <a:pt x="1351" y="2826"/>
                  </a:cubicBezTo>
                  <a:lnTo>
                    <a:pt x="1259" y="2334"/>
                  </a:lnTo>
                  <a:cubicBezTo>
                    <a:pt x="1198" y="2181"/>
                    <a:pt x="1136" y="2027"/>
                    <a:pt x="1105" y="1874"/>
                  </a:cubicBezTo>
                  <a:cubicBezTo>
                    <a:pt x="1044" y="1720"/>
                    <a:pt x="983" y="1567"/>
                    <a:pt x="921" y="1413"/>
                  </a:cubicBezTo>
                  <a:cubicBezTo>
                    <a:pt x="798" y="1137"/>
                    <a:pt x="676" y="891"/>
                    <a:pt x="522" y="645"/>
                  </a:cubicBezTo>
                  <a:cubicBezTo>
                    <a:pt x="399" y="461"/>
                    <a:pt x="276" y="308"/>
                    <a:pt x="154" y="18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47"/>
            <p:cNvSpPr/>
            <p:nvPr/>
          </p:nvSpPr>
          <p:spPr>
            <a:xfrm>
              <a:off x="8181750" y="4469505"/>
              <a:ext cx="73912" cy="126635"/>
            </a:xfrm>
            <a:custGeom>
              <a:rect b="b" l="l" r="r" t="t"/>
              <a:pathLst>
                <a:path extrusionOk="0" h="3317" w="1936">
                  <a:moveTo>
                    <a:pt x="1" y="0"/>
                  </a:moveTo>
                  <a:cubicBezTo>
                    <a:pt x="1" y="0"/>
                    <a:pt x="93" y="246"/>
                    <a:pt x="277" y="553"/>
                  </a:cubicBezTo>
                  <a:cubicBezTo>
                    <a:pt x="461" y="860"/>
                    <a:pt x="707" y="1290"/>
                    <a:pt x="983" y="1658"/>
                  </a:cubicBezTo>
                  <a:cubicBezTo>
                    <a:pt x="1106" y="1873"/>
                    <a:pt x="1229" y="2088"/>
                    <a:pt x="1321" y="2273"/>
                  </a:cubicBezTo>
                  <a:cubicBezTo>
                    <a:pt x="1383" y="2365"/>
                    <a:pt x="1444" y="2457"/>
                    <a:pt x="1505" y="2549"/>
                  </a:cubicBezTo>
                  <a:lnTo>
                    <a:pt x="1659" y="2795"/>
                  </a:lnTo>
                  <a:cubicBezTo>
                    <a:pt x="1751" y="2948"/>
                    <a:pt x="1812" y="3102"/>
                    <a:pt x="1874" y="3194"/>
                  </a:cubicBezTo>
                  <a:lnTo>
                    <a:pt x="1935" y="3317"/>
                  </a:lnTo>
                  <a:cubicBezTo>
                    <a:pt x="1935" y="3255"/>
                    <a:pt x="1935" y="3224"/>
                    <a:pt x="1935" y="3163"/>
                  </a:cubicBezTo>
                  <a:cubicBezTo>
                    <a:pt x="1935" y="3010"/>
                    <a:pt x="1905" y="2856"/>
                    <a:pt x="1874" y="2702"/>
                  </a:cubicBezTo>
                  <a:cubicBezTo>
                    <a:pt x="1812" y="2518"/>
                    <a:pt x="1751" y="2303"/>
                    <a:pt x="1659" y="2119"/>
                  </a:cubicBezTo>
                  <a:cubicBezTo>
                    <a:pt x="1597" y="1996"/>
                    <a:pt x="1567" y="1904"/>
                    <a:pt x="1505" y="1781"/>
                  </a:cubicBezTo>
                  <a:cubicBezTo>
                    <a:pt x="1444" y="1689"/>
                    <a:pt x="1383" y="1566"/>
                    <a:pt x="1321" y="1474"/>
                  </a:cubicBezTo>
                  <a:lnTo>
                    <a:pt x="1106" y="1167"/>
                  </a:lnTo>
                  <a:cubicBezTo>
                    <a:pt x="1045" y="1075"/>
                    <a:pt x="953" y="983"/>
                    <a:pt x="891" y="891"/>
                  </a:cubicBezTo>
                  <a:cubicBezTo>
                    <a:pt x="768" y="707"/>
                    <a:pt x="615" y="553"/>
                    <a:pt x="461" y="400"/>
                  </a:cubicBezTo>
                  <a:cubicBezTo>
                    <a:pt x="308" y="277"/>
                    <a:pt x="154" y="123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47"/>
            <p:cNvSpPr/>
            <p:nvPr/>
          </p:nvSpPr>
          <p:spPr>
            <a:xfrm>
              <a:off x="8214583" y="4456601"/>
              <a:ext cx="24663" cy="36383"/>
            </a:xfrm>
            <a:custGeom>
              <a:rect b="b" l="l" r="r" t="t"/>
              <a:pathLst>
                <a:path extrusionOk="0" h="953" w="646">
                  <a:moveTo>
                    <a:pt x="31" y="1"/>
                  </a:moveTo>
                  <a:cubicBezTo>
                    <a:pt x="1" y="62"/>
                    <a:pt x="1" y="123"/>
                    <a:pt x="31" y="185"/>
                  </a:cubicBezTo>
                  <a:cubicBezTo>
                    <a:pt x="31" y="338"/>
                    <a:pt x="93" y="461"/>
                    <a:pt x="154" y="584"/>
                  </a:cubicBezTo>
                  <a:cubicBezTo>
                    <a:pt x="246" y="676"/>
                    <a:pt x="338" y="799"/>
                    <a:pt x="461" y="860"/>
                  </a:cubicBezTo>
                  <a:cubicBezTo>
                    <a:pt x="492" y="891"/>
                    <a:pt x="553" y="922"/>
                    <a:pt x="645" y="952"/>
                  </a:cubicBezTo>
                  <a:cubicBezTo>
                    <a:pt x="645" y="860"/>
                    <a:pt x="645" y="799"/>
                    <a:pt x="645" y="738"/>
                  </a:cubicBezTo>
                  <a:cubicBezTo>
                    <a:pt x="584" y="461"/>
                    <a:pt x="430" y="216"/>
                    <a:pt x="215" y="93"/>
                  </a:cubicBezTo>
                  <a:cubicBezTo>
                    <a:pt x="154" y="31"/>
                    <a:pt x="93" y="31"/>
                    <a:pt x="3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47"/>
            <p:cNvSpPr/>
            <p:nvPr/>
          </p:nvSpPr>
          <p:spPr>
            <a:xfrm>
              <a:off x="8038737" y="4975930"/>
              <a:ext cx="56312" cy="70361"/>
            </a:xfrm>
            <a:custGeom>
              <a:rect b="b" l="l" r="r" t="t"/>
              <a:pathLst>
                <a:path extrusionOk="0" h="1843" w="1475">
                  <a:moveTo>
                    <a:pt x="1" y="0"/>
                  </a:moveTo>
                  <a:lnTo>
                    <a:pt x="1" y="0"/>
                  </a:lnTo>
                  <a:cubicBezTo>
                    <a:pt x="31" y="123"/>
                    <a:pt x="93" y="246"/>
                    <a:pt x="123" y="369"/>
                  </a:cubicBezTo>
                  <a:cubicBezTo>
                    <a:pt x="246" y="614"/>
                    <a:pt x="369" y="860"/>
                    <a:pt x="553" y="1075"/>
                  </a:cubicBezTo>
                  <a:cubicBezTo>
                    <a:pt x="738" y="1290"/>
                    <a:pt x="922" y="1474"/>
                    <a:pt x="1167" y="1628"/>
                  </a:cubicBezTo>
                  <a:cubicBezTo>
                    <a:pt x="1260" y="1720"/>
                    <a:pt x="1352" y="1781"/>
                    <a:pt x="1475" y="1843"/>
                  </a:cubicBezTo>
                  <a:cubicBezTo>
                    <a:pt x="1444" y="1720"/>
                    <a:pt x="1382" y="1597"/>
                    <a:pt x="1321" y="1505"/>
                  </a:cubicBezTo>
                  <a:cubicBezTo>
                    <a:pt x="1198" y="1259"/>
                    <a:pt x="1045" y="1044"/>
                    <a:pt x="860" y="829"/>
                  </a:cubicBezTo>
                  <a:cubicBezTo>
                    <a:pt x="707" y="614"/>
                    <a:pt x="523" y="430"/>
                    <a:pt x="308" y="246"/>
                  </a:cubicBezTo>
                  <a:cubicBezTo>
                    <a:pt x="216" y="154"/>
                    <a:pt x="123" y="62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47"/>
            <p:cNvSpPr/>
            <p:nvPr/>
          </p:nvSpPr>
          <p:spPr>
            <a:xfrm>
              <a:off x="8011784" y="5025141"/>
              <a:ext cx="51616" cy="51654"/>
            </a:xfrm>
            <a:custGeom>
              <a:rect b="b" l="l" r="r" t="t"/>
              <a:pathLst>
                <a:path extrusionOk="0" h="1353" w="1352">
                  <a:moveTo>
                    <a:pt x="0" y="1"/>
                  </a:moveTo>
                  <a:cubicBezTo>
                    <a:pt x="31" y="93"/>
                    <a:pt x="62" y="185"/>
                    <a:pt x="123" y="277"/>
                  </a:cubicBezTo>
                  <a:cubicBezTo>
                    <a:pt x="246" y="492"/>
                    <a:pt x="369" y="646"/>
                    <a:pt x="522" y="799"/>
                  </a:cubicBezTo>
                  <a:cubicBezTo>
                    <a:pt x="676" y="953"/>
                    <a:pt x="860" y="1106"/>
                    <a:pt x="1044" y="1229"/>
                  </a:cubicBezTo>
                  <a:cubicBezTo>
                    <a:pt x="1137" y="1260"/>
                    <a:pt x="1229" y="1321"/>
                    <a:pt x="1351" y="1352"/>
                  </a:cubicBezTo>
                  <a:cubicBezTo>
                    <a:pt x="1321" y="1260"/>
                    <a:pt x="1259" y="1137"/>
                    <a:pt x="1229" y="1076"/>
                  </a:cubicBezTo>
                  <a:cubicBezTo>
                    <a:pt x="1106" y="861"/>
                    <a:pt x="952" y="707"/>
                    <a:pt x="799" y="554"/>
                  </a:cubicBezTo>
                  <a:cubicBezTo>
                    <a:pt x="645" y="369"/>
                    <a:pt x="461" y="247"/>
                    <a:pt x="277" y="124"/>
                  </a:cubicBezTo>
                  <a:cubicBezTo>
                    <a:pt x="185" y="62"/>
                    <a:pt x="93" y="32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47"/>
            <p:cNvSpPr/>
            <p:nvPr/>
          </p:nvSpPr>
          <p:spPr>
            <a:xfrm>
              <a:off x="7974256" y="5104855"/>
              <a:ext cx="62191" cy="33749"/>
            </a:xfrm>
            <a:custGeom>
              <a:rect b="b" l="l" r="r" t="t"/>
              <a:pathLst>
                <a:path extrusionOk="0" h="884" w="1629">
                  <a:moveTo>
                    <a:pt x="1" y="1"/>
                  </a:moveTo>
                  <a:cubicBezTo>
                    <a:pt x="31" y="62"/>
                    <a:pt x="93" y="155"/>
                    <a:pt x="154" y="247"/>
                  </a:cubicBezTo>
                  <a:cubicBezTo>
                    <a:pt x="308" y="400"/>
                    <a:pt x="492" y="554"/>
                    <a:pt x="676" y="677"/>
                  </a:cubicBezTo>
                  <a:cubicBezTo>
                    <a:pt x="799" y="738"/>
                    <a:pt x="891" y="769"/>
                    <a:pt x="1014" y="799"/>
                  </a:cubicBezTo>
                  <a:cubicBezTo>
                    <a:pt x="1106" y="861"/>
                    <a:pt x="1198" y="861"/>
                    <a:pt x="1321" y="861"/>
                  </a:cubicBezTo>
                  <a:cubicBezTo>
                    <a:pt x="1367" y="876"/>
                    <a:pt x="1421" y="884"/>
                    <a:pt x="1475" y="884"/>
                  </a:cubicBezTo>
                  <a:cubicBezTo>
                    <a:pt x="1528" y="884"/>
                    <a:pt x="1582" y="876"/>
                    <a:pt x="1628" y="861"/>
                  </a:cubicBezTo>
                  <a:cubicBezTo>
                    <a:pt x="1567" y="799"/>
                    <a:pt x="1475" y="738"/>
                    <a:pt x="1383" y="677"/>
                  </a:cubicBezTo>
                  <a:cubicBezTo>
                    <a:pt x="1352" y="646"/>
                    <a:pt x="1321" y="615"/>
                    <a:pt x="1290" y="584"/>
                  </a:cubicBezTo>
                  <a:cubicBezTo>
                    <a:pt x="1229" y="584"/>
                    <a:pt x="1198" y="523"/>
                    <a:pt x="1137" y="523"/>
                  </a:cubicBezTo>
                  <a:cubicBezTo>
                    <a:pt x="1045" y="462"/>
                    <a:pt x="953" y="400"/>
                    <a:pt x="861" y="339"/>
                  </a:cubicBezTo>
                  <a:cubicBezTo>
                    <a:pt x="768" y="277"/>
                    <a:pt x="676" y="247"/>
                    <a:pt x="584" y="185"/>
                  </a:cubicBezTo>
                  <a:lnTo>
                    <a:pt x="308" y="62"/>
                  </a:lnTo>
                  <a:cubicBezTo>
                    <a:pt x="216" y="32"/>
                    <a:pt x="93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47"/>
            <p:cNvSpPr/>
            <p:nvPr/>
          </p:nvSpPr>
          <p:spPr>
            <a:xfrm>
              <a:off x="7966047" y="5134175"/>
              <a:ext cx="65703" cy="25846"/>
            </a:xfrm>
            <a:custGeom>
              <a:rect b="b" l="l" r="r" t="t"/>
              <a:pathLst>
                <a:path extrusionOk="0" h="677" w="1721">
                  <a:moveTo>
                    <a:pt x="1" y="1"/>
                  </a:moveTo>
                  <a:cubicBezTo>
                    <a:pt x="62" y="62"/>
                    <a:pt x="124" y="154"/>
                    <a:pt x="216" y="216"/>
                  </a:cubicBezTo>
                  <a:cubicBezTo>
                    <a:pt x="277" y="308"/>
                    <a:pt x="369" y="369"/>
                    <a:pt x="431" y="400"/>
                  </a:cubicBezTo>
                  <a:cubicBezTo>
                    <a:pt x="554" y="461"/>
                    <a:pt x="646" y="523"/>
                    <a:pt x="769" y="584"/>
                  </a:cubicBezTo>
                  <a:cubicBezTo>
                    <a:pt x="953" y="645"/>
                    <a:pt x="1198" y="676"/>
                    <a:pt x="1413" y="676"/>
                  </a:cubicBezTo>
                  <a:cubicBezTo>
                    <a:pt x="1505" y="676"/>
                    <a:pt x="1598" y="645"/>
                    <a:pt x="1720" y="615"/>
                  </a:cubicBezTo>
                  <a:cubicBezTo>
                    <a:pt x="1628" y="553"/>
                    <a:pt x="1536" y="492"/>
                    <a:pt x="1444" y="461"/>
                  </a:cubicBezTo>
                  <a:lnTo>
                    <a:pt x="1198" y="338"/>
                  </a:lnTo>
                  <a:cubicBezTo>
                    <a:pt x="1106" y="277"/>
                    <a:pt x="983" y="246"/>
                    <a:pt x="891" y="216"/>
                  </a:cubicBezTo>
                  <a:cubicBezTo>
                    <a:pt x="799" y="185"/>
                    <a:pt x="707" y="123"/>
                    <a:pt x="584" y="93"/>
                  </a:cubicBezTo>
                  <a:cubicBezTo>
                    <a:pt x="492" y="93"/>
                    <a:pt x="400" y="31"/>
                    <a:pt x="308" y="31"/>
                  </a:cubicBezTo>
                  <a:cubicBezTo>
                    <a:pt x="216" y="1"/>
                    <a:pt x="124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47"/>
            <p:cNvSpPr/>
            <p:nvPr/>
          </p:nvSpPr>
          <p:spPr>
            <a:xfrm>
              <a:off x="7906261" y="5124784"/>
              <a:ext cx="43408" cy="18134"/>
            </a:xfrm>
            <a:custGeom>
              <a:rect b="b" l="l" r="r" t="t"/>
              <a:pathLst>
                <a:path extrusionOk="0" h="475" w="1137">
                  <a:moveTo>
                    <a:pt x="216" y="1"/>
                  </a:moveTo>
                  <a:cubicBezTo>
                    <a:pt x="154" y="1"/>
                    <a:pt x="62" y="32"/>
                    <a:pt x="1" y="32"/>
                  </a:cubicBezTo>
                  <a:cubicBezTo>
                    <a:pt x="32" y="93"/>
                    <a:pt x="93" y="155"/>
                    <a:pt x="124" y="216"/>
                  </a:cubicBezTo>
                  <a:cubicBezTo>
                    <a:pt x="246" y="308"/>
                    <a:pt x="339" y="369"/>
                    <a:pt x="492" y="431"/>
                  </a:cubicBezTo>
                  <a:cubicBezTo>
                    <a:pt x="579" y="453"/>
                    <a:pt x="681" y="474"/>
                    <a:pt x="788" y="474"/>
                  </a:cubicBezTo>
                  <a:cubicBezTo>
                    <a:pt x="832" y="474"/>
                    <a:pt x="877" y="471"/>
                    <a:pt x="922" y="462"/>
                  </a:cubicBezTo>
                  <a:cubicBezTo>
                    <a:pt x="983" y="462"/>
                    <a:pt x="1045" y="431"/>
                    <a:pt x="1137" y="400"/>
                  </a:cubicBezTo>
                  <a:cubicBezTo>
                    <a:pt x="1076" y="369"/>
                    <a:pt x="1045" y="308"/>
                    <a:pt x="983" y="247"/>
                  </a:cubicBezTo>
                  <a:cubicBezTo>
                    <a:pt x="861" y="155"/>
                    <a:pt x="768" y="93"/>
                    <a:pt x="615" y="62"/>
                  </a:cubicBezTo>
                  <a:cubicBezTo>
                    <a:pt x="492" y="32"/>
                    <a:pt x="339" y="1"/>
                    <a:pt x="216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47"/>
            <p:cNvSpPr/>
            <p:nvPr/>
          </p:nvSpPr>
          <p:spPr>
            <a:xfrm>
              <a:off x="7854684" y="5138871"/>
              <a:ext cx="96169" cy="42759"/>
            </a:xfrm>
            <a:custGeom>
              <a:rect b="b" l="l" r="r" t="t"/>
              <a:pathLst>
                <a:path extrusionOk="0" h="1120" w="2519">
                  <a:moveTo>
                    <a:pt x="1" y="0"/>
                  </a:moveTo>
                  <a:lnTo>
                    <a:pt x="1" y="0"/>
                  </a:lnTo>
                  <a:cubicBezTo>
                    <a:pt x="93" y="123"/>
                    <a:pt x="185" y="246"/>
                    <a:pt x="308" y="338"/>
                  </a:cubicBezTo>
                  <a:cubicBezTo>
                    <a:pt x="400" y="430"/>
                    <a:pt x="523" y="522"/>
                    <a:pt x="646" y="615"/>
                  </a:cubicBezTo>
                  <a:cubicBezTo>
                    <a:pt x="799" y="707"/>
                    <a:pt x="953" y="799"/>
                    <a:pt x="1106" y="891"/>
                  </a:cubicBezTo>
                  <a:cubicBezTo>
                    <a:pt x="1260" y="952"/>
                    <a:pt x="1413" y="1014"/>
                    <a:pt x="1597" y="1044"/>
                  </a:cubicBezTo>
                  <a:cubicBezTo>
                    <a:pt x="1751" y="1075"/>
                    <a:pt x="1905" y="1106"/>
                    <a:pt x="2058" y="1106"/>
                  </a:cubicBezTo>
                  <a:cubicBezTo>
                    <a:pt x="2089" y="1116"/>
                    <a:pt x="2123" y="1120"/>
                    <a:pt x="2159" y="1120"/>
                  </a:cubicBezTo>
                  <a:cubicBezTo>
                    <a:pt x="2232" y="1120"/>
                    <a:pt x="2314" y="1106"/>
                    <a:pt x="2396" y="1106"/>
                  </a:cubicBezTo>
                  <a:lnTo>
                    <a:pt x="2519" y="1075"/>
                  </a:lnTo>
                  <a:lnTo>
                    <a:pt x="2396" y="1014"/>
                  </a:lnTo>
                  <a:cubicBezTo>
                    <a:pt x="2334" y="983"/>
                    <a:pt x="2212" y="952"/>
                    <a:pt x="2089" y="891"/>
                  </a:cubicBezTo>
                  <a:cubicBezTo>
                    <a:pt x="1997" y="860"/>
                    <a:pt x="1874" y="768"/>
                    <a:pt x="1720" y="737"/>
                  </a:cubicBezTo>
                  <a:cubicBezTo>
                    <a:pt x="1567" y="676"/>
                    <a:pt x="1413" y="584"/>
                    <a:pt x="1260" y="522"/>
                  </a:cubicBezTo>
                  <a:cubicBezTo>
                    <a:pt x="983" y="369"/>
                    <a:pt x="676" y="246"/>
                    <a:pt x="431" y="154"/>
                  </a:cubicBezTo>
                  <a:cubicBezTo>
                    <a:pt x="277" y="93"/>
                    <a:pt x="154" y="31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47"/>
            <p:cNvSpPr/>
            <p:nvPr/>
          </p:nvSpPr>
          <p:spPr>
            <a:xfrm>
              <a:off x="7717550" y="5149408"/>
              <a:ext cx="71545" cy="45775"/>
            </a:xfrm>
            <a:custGeom>
              <a:rect b="b" l="l" r="r" t="t"/>
              <a:pathLst>
                <a:path extrusionOk="0" h="1199" w="1874">
                  <a:moveTo>
                    <a:pt x="0" y="1"/>
                  </a:moveTo>
                  <a:lnTo>
                    <a:pt x="0" y="1"/>
                  </a:lnTo>
                  <a:cubicBezTo>
                    <a:pt x="62" y="124"/>
                    <a:pt x="123" y="216"/>
                    <a:pt x="215" y="308"/>
                  </a:cubicBezTo>
                  <a:cubicBezTo>
                    <a:pt x="553" y="738"/>
                    <a:pt x="1013" y="1014"/>
                    <a:pt x="1535" y="1137"/>
                  </a:cubicBezTo>
                  <a:cubicBezTo>
                    <a:pt x="1628" y="1168"/>
                    <a:pt x="1750" y="1168"/>
                    <a:pt x="1873" y="1198"/>
                  </a:cubicBezTo>
                  <a:cubicBezTo>
                    <a:pt x="1812" y="1076"/>
                    <a:pt x="1720" y="1014"/>
                    <a:pt x="1628" y="922"/>
                  </a:cubicBezTo>
                  <a:cubicBezTo>
                    <a:pt x="1443" y="768"/>
                    <a:pt x="1228" y="615"/>
                    <a:pt x="1013" y="492"/>
                  </a:cubicBezTo>
                  <a:cubicBezTo>
                    <a:pt x="799" y="339"/>
                    <a:pt x="584" y="216"/>
                    <a:pt x="338" y="124"/>
                  </a:cubicBezTo>
                  <a:cubicBezTo>
                    <a:pt x="215" y="62"/>
                    <a:pt x="123" y="32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47"/>
            <p:cNvSpPr/>
            <p:nvPr/>
          </p:nvSpPr>
          <p:spPr>
            <a:xfrm>
              <a:off x="7671813" y="5156471"/>
              <a:ext cx="93840" cy="51616"/>
            </a:xfrm>
            <a:custGeom>
              <a:rect b="b" l="l" r="r" t="t"/>
              <a:pathLst>
                <a:path extrusionOk="0" h="1352" w="2458">
                  <a:moveTo>
                    <a:pt x="1" y="0"/>
                  </a:moveTo>
                  <a:cubicBezTo>
                    <a:pt x="93" y="92"/>
                    <a:pt x="216" y="215"/>
                    <a:pt x="338" y="307"/>
                  </a:cubicBezTo>
                  <a:cubicBezTo>
                    <a:pt x="584" y="522"/>
                    <a:pt x="830" y="706"/>
                    <a:pt x="1106" y="891"/>
                  </a:cubicBezTo>
                  <a:cubicBezTo>
                    <a:pt x="1260" y="983"/>
                    <a:pt x="1413" y="1044"/>
                    <a:pt x="1567" y="1136"/>
                  </a:cubicBezTo>
                  <a:cubicBezTo>
                    <a:pt x="1720" y="1198"/>
                    <a:pt x="1843" y="1228"/>
                    <a:pt x="1997" y="1259"/>
                  </a:cubicBezTo>
                  <a:cubicBezTo>
                    <a:pt x="2150" y="1320"/>
                    <a:pt x="2304" y="1320"/>
                    <a:pt x="2457" y="1351"/>
                  </a:cubicBezTo>
                  <a:cubicBezTo>
                    <a:pt x="2334" y="1228"/>
                    <a:pt x="2211" y="1136"/>
                    <a:pt x="2089" y="1075"/>
                  </a:cubicBezTo>
                  <a:cubicBezTo>
                    <a:pt x="1997" y="983"/>
                    <a:pt x="1874" y="921"/>
                    <a:pt x="1751" y="829"/>
                  </a:cubicBezTo>
                  <a:cubicBezTo>
                    <a:pt x="1597" y="737"/>
                    <a:pt x="1444" y="645"/>
                    <a:pt x="1321" y="553"/>
                  </a:cubicBezTo>
                  <a:cubicBezTo>
                    <a:pt x="1045" y="369"/>
                    <a:pt x="738" y="215"/>
                    <a:pt x="431" y="123"/>
                  </a:cubicBezTo>
                  <a:cubicBezTo>
                    <a:pt x="308" y="61"/>
                    <a:pt x="154" y="0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47"/>
            <p:cNvSpPr/>
            <p:nvPr/>
          </p:nvSpPr>
          <p:spPr>
            <a:xfrm>
              <a:off x="7810131" y="5175865"/>
              <a:ext cx="49287" cy="21647"/>
            </a:xfrm>
            <a:custGeom>
              <a:rect b="b" l="l" r="r" t="t"/>
              <a:pathLst>
                <a:path extrusionOk="0" h="567" w="1291">
                  <a:moveTo>
                    <a:pt x="147" y="0"/>
                  </a:moveTo>
                  <a:cubicBezTo>
                    <a:pt x="96" y="0"/>
                    <a:pt x="42" y="14"/>
                    <a:pt x="1" y="14"/>
                  </a:cubicBezTo>
                  <a:cubicBezTo>
                    <a:pt x="32" y="75"/>
                    <a:pt x="93" y="168"/>
                    <a:pt x="154" y="198"/>
                  </a:cubicBezTo>
                  <a:cubicBezTo>
                    <a:pt x="277" y="321"/>
                    <a:pt x="400" y="413"/>
                    <a:pt x="554" y="475"/>
                  </a:cubicBezTo>
                  <a:cubicBezTo>
                    <a:pt x="707" y="536"/>
                    <a:pt x="861" y="567"/>
                    <a:pt x="1045" y="567"/>
                  </a:cubicBezTo>
                  <a:cubicBezTo>
                    <a:pt x="1106" y="567"/>
                    <a:pt x="1198" y="567"/>
                    <a:pt x="1291" y="536"/>
                  </a:cubicBezTo>
                  <a:cubicBezTo>
                    <a:pt x="1229" y="475"/>
                    <a:pt x="1168" y="413"/>
                    <a:pt x="1106" y="352"/>
                  </a:cubicBezTo>
                  <a:cubicBezTo>
                    <a:pt x="861" y="137"/>
                    <a:pt x="554" y="14"/>
                    <a:pt x="216" y="14"/>
                  </a:cubicBezTo>
                  <a:cubicBezTo>
                    <a:pt x="195" y="4"/>
                    <a:pt x="172" y="0"/>
                    <a:pt x="147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47"/>
            <p:cNvSpPr/>
            <p:nvPr/>
          </p:nvSpPr>
          <p:spPr>
            <a:xfrm>
              <a:off x="7615540" y="5164641"/>
              <a:ext cx="77424" cy="48104"/>
            </a:xfrm>
            <a:custGeom>
              <a:rect b="b" l="l" r="r" t="t"/>
              <a:pathLst>
                <a:path extrusionOk="0" h="1260" w="2028">
                  <a:moveTo>
                    <a:pt x="1" y="1"/>
                  </a:moveTo>
                  <a:cubicBezTo>
                    <a:pt x="62" y="124"/>
                    <a:pt x="154" y="216"/>
                    <a:pt x="246" y="308"/>
                  </a:cubicBezTo>
                  <a:cubicBezTo>
                    <a:pt x="431" y="492"/>
                    <a:pt x="646" y="677"/>
                    <a:pt x="891" y="830"/>
                  </a:cubicBezTo>
                  <a:cubicBezTo>
                    <a:pt x="1106" y="984"/>
                    <a:pt x="1383" y="1106"/>
                    <a:pt x="1659" y="1168"/>
                  </a:cubicBezTo>
                  <a:cubicBezTo>
                    <a:pt x="1782" y="1199"/>
                    <a:pt x="1905" y="1229"/>
                    <a:pt x="2027" y="1260"/>
                  </a:cubicBezTo>
                  <a:cubicBezTo>
                    <a:pt x="1966" y="1168"/>
                    <a:pt x="1874" y="1076"/>
                    <a:pt x="1751" y="984"/>
                  </a:cubicBezTo>
                  <a:cubicBezTo>
                    <a:pt x="1659" y="922"/>
                    <a:pt x="1567" y="830"/>
                    <a:pt x="1444" y="738"/>
                  </a:cubicBezTo>
                  <a:cubicBezTo>
                    <a:pt x="1352" y="646"/>
                    <a:pt x="1229" y="584"/>
                    <a:pt x="1106" y="492"/>
                  </a:cubicBezTo>
                  <a:cubicBezTo>
                    <a:pt x="891" y="339"/>
                    <a:pt x="646" y="216"/>
                    <a:pt x="369" y="124"/>
                  </a:cubicBezTo>
                  <a:cubicBezTo>
                    <a:pt x="246" y="62"/>
                    <a:pt x="124" y="3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47"/>
            <p:cNvSpPr/>
            <p:nvPr/>
          </p:nvSpPr>
          <p:spPr>
            <a:xfrm>
              <a:off x="7531129" y="5143567"/>
              <a:ext cx="174738" cy="102010"/>
            </a:xfrm>
            <a:custGeom>
              <a:rect b="b" l="l" r="r" t="t"/>
              <a:pathLst>
                <a:path extrusionOk="0" h="2672" w="4577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47" y="246"/>
                    <a:pt x="554" y="614"/>
                  </a:cubicBezTo>
                  <a:cubicBezTo>
                    <a:pt x="646" y="707"/>
                    <a:pt x="738" y="799"/>
                    <a:pt x="861" y="891"/>
                  </a:cubicBezTo>
                  <a:cubicBezTo>
                    <a:pt x="984" y="983"/>
                    <a:pt x="1106" y="1075"/>
                    <a:pt x="1229" y="1167"/>
                  </a:cubicBezTo>
                  <a:cubicBezTo>
                    <a:pt x="1506" y="1351"/>
                    <a:pt x="1751" y="1597"/>
                    <a:pt x="2058" y="1751"/>
                  </a:cubicBezTo>
                  <a:cubicBezTo>
                    <a:pt x="2365" y="1904"/>
                    <a:pt x="2672" y="2027"/>
                    <a:pt x="2949" y="2180"/>
                  </a:cubicBezTo>
                  <a:cubicBezTo>
                    <a:pt x="3102" y="2242"/>
                    <a:pt x="3256" y="2303"/>
                    <a:pt x="3379" y="2365"/>
                  </a:cubicBezTo>
                  <a:lnTo>
                    <a:pt x="3778" y="2487"/>
                  </a:lnTo>
                  <a:cubicBezTo>
                    <a:pt x="4238" y="2610"/>
                    <a:pt x="4576" y="2672"/>
                    <a:pt x="4576" y="2672"/>
                  </a:cubicBezTo>
                  <a:cubicBezTo>
                    <a:pt x="4576" y="2672"/>
                    <a:pt x="4300" y="2487"/>
                    <a:pt x="3839" y="2273"/>
                  </a:cubicBezTo>
                  <a:cubicBezTo>
                    <a:pt x="3747" y="2211"/>
                    <a:pt x="3624" y="2150"/>
                    <a:pt x="3501" y="2088"/>
                  </a:cubicBezTo>
                  <a:cubicBezTo>
                    <a:pt x="3379" y="2027"/>
                    <a:pt x="3256" y="1935"/>
                    <a:pt x="3102" y="1873"/>
                  </a:cubicBezTo>
                  <a:cubicBezTo>
                    <a:pt x="2826" y="1720"/>
                    <a:pt x="2519" y="1566"/>
                    <a:pt x="2242" y="1413"/>
                  </a:cubicBezTo>
                  <a:cubicBezTo>
                    <a:pt x="1966" y="1229"/>
                    <a:pt x="1720" y="1044"/>
                    <a:pt x="1444" y="891"/>
                  </a:cubicBezTo>
                  <a:cubicBezTo>
                    <a:pt x="1321" y="829"/>
                    <a:pt x="1168" y="768"/>
                    <a:pt x="1045" y="676"/>
                  </a:cubicBezTo>
                  <a:cubicBezTo>
                    <a:pt x="953" y="584"/>
                    <a:pt x="830" y="522"/>
                    <a:pt x="707" y="430"/>
                  </a:cubicBezTo>
                  <a:cubicBezTo>
                    <a:pt x="308" y="15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9" name="Shape 7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0" name="Google Shape;7450;p48"/>
          <p:cNvSpPr/>
          <p:nvPr/>
        </p:nvSpPr>
        <p:spPr>
          <a:xfrm rot="-2501283">
            <a:off x="-3094143" y="1815889"/>
            <a:ext cx="53714" cy="23364"/>
          </a:xfrm>
          <a:custGeom>
            <a:rect b="b" l="l" r="r" t="t"/>
            <a:pathLst>
              <a:path extrusionOk="0" h="2020" w="4644">
                <a:moveTo>
                  <a:pt x="1" y="1"/>
                </a:moveTo>
                <a:cubicBezTo>
                  <a:pt x="808" y="203"/>
                  <a:pt x="1414" y="405"/>
                  <a:pt x="2221" y="607"/>
                </a:cubicBezTo>
                <a:cubicBezTo>
                  <a:pt x="2625" y="808"/>
                  <a:pt x="2827" y="1010"/>
                  <a:pt x="3231" y="1414"/>
                </a:cubicBezTo>
                <a:cubicBezTo>
                  <a:pt x="3231" y="1414"/>
                  <a:pt x="3433" y="1818"/>
                  <a:pt x="3433" y="1818"/>
                </a:cubicBezTo>
                <a:lnTo>
                  <a:pt x="3433" y="2020"/>
                </a:lnTo>
                <a:lnTo>
                  <a:pt x="4644" y="1010"/>
                </a:lnTo>
                <a:lnTo>
                  <a:pt x="4442" y="1010"/>
                </a:lnTo>
                <a:cubicBezTo>
                  <a:pt x="4240" y="1010"/>
                  <a:pt x="4240" y="808"/>
                  <a:pt x="4038" y="607"/>
                </a:cubicBezTo>
                <a:cubicBezTo>
                  <a:pt x="3433" y="405"/>
                  <a:pt x="3029" y="1"/>
                  <a:pt x="2423" y="1"/>
                </a:cubicBezTo>
                <a:close/>
              </a:path>
            </a:pathLst>
          </a:custGeom>
          <a:solidFill>
            <a:srgbClr val="5B75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51" name="Google Shape;7451;p48"/>
          <p:cNvGrpSpPr/>
          <p:nvPr/>
        </p:nvGrpSpPr>
        <p:grpSpPr>
          <a:xfrm flipH="1">
            <a:off x="7274337" y="3112831"/>
            <a:ext cx="1607377" cy="1796361"/>
            <a:chOff x="187737" y="3112831"/>
            <a:chExt cx="1607377" cy="1796361"/>
          </a:xfrm>
        </p:grpSpPr>
        <p:sp>
          <p:nvSpPr>
            <p:cNvPr id="7452" name="Google Shape;7452;p48"/>
            <p:cNvSpPr/>
            <p:nvPr/>
          </p:nvSpPr>
          <p:spPr>
            <a:xfrm flipH="1" rot="-4479365">
              <a:off x="306051" y="3299204"/>
              <a:ext cx="1370747" cy="1290666"/>
            </a:xfrm>
            <a:custGeom>
              <a:rect b="b" l="l" r="r" t="t"/>
              <a:pathLst>
                <a:path extrusionOk="0" h="38987" w="41406">
                  <a:moveTo>
                    <a:pt x="30630" y="37109"/>
                  </a:moveTo>
                  <a:lnTo>
                    <a:pt x="30630" y="37109"/>
                  </a:lnTo>
                  <a:cubicBezTo>
                    <a:pt x="30622" y="37168"/>
                    <a:pt x="30617" y="37223"/>
                    <a:pt x="30617" y="37273"/>
                  </a:cubicBezTo>
                  <a:cubicBezTo>
                    <a:pt x="30584" y="37575"/>
                    <a:pt x="30617" y="37743"/>
                    <a:pt x="30617" y="37743"/>
                  </a:cubicBezTo>
                  <a:lnTo>
                    <a:pt x="30617" y="37340"/>
                  </a:lnTo>
                  <a:cubicBezTo>
                    <a:pt x="30617" y="37275"/>
                    <a:pt x="30625" y="37194"/>
                    <a:pt x="30630" y="37109"/>
                  </a:cubicBezTo>
                  <a:close/>
                  <a:moveTo>
                    <a:pt x="12166" y="1"/>
                  </a:moveTo>
                  <a:lnTo>
                    <a:pt x="12166" y="1"/>
                  </a:lnTo>
                  <a:cubicBezTo>
                    <a:pt x="13981" y="3966"/>
                    <a:pt x="16771" y="7966"/>
                    <a:pt x="17712" y="12167"/>
                  </a:cubicBezTo>
                  <a:cubicBezTo>
                    <a:pt x="17006" y="11495"/>
                    <a:pt x="16367" y="10823"/>
                    <a:pt x="15763" y="10251"/>
                  </a:cubicBezTo>
                  <a:cubicBezTo>
                    <a:pt x="15359" y="9848"/>
                    <a:pt x="14990" y="9445"/>
                    <a:pt x="14620" y="9109"/>
                  </a:cubicBezTo>
                  <a:cubicBezTo>
                    <a:pt x="14048" y="7462"/>
                    <a:pt x="14553" y="5680"/>
                    <a:pt x="13242" y="4067"/>
                  </a:cubicBezTo>
                  <a:cubicBezTo>
                    <a:pt x="11629" y="2286"/>
                    <a:pt x="9579" y="1916"/>
                    <a:pt x="7394" y="1311"/>
                  </a:cubicBezTo>
                  <a:lnTo>
                    <a:pt x="7394" y="1311"/>
                  </a:lnTo>
                  <a:cubicBezTo>
                    <a:pt x="8940" y="2992"/>
                    <a:pt x="11057" y="4101"/>
                    <a:pt x="12570" y="5882"/>
                  </a:cubicBezTo>
                  <a:cubicBezTo>
                    <a:pt x="13208" y="6823"/>
                    <a:pt x="13813" y="7831"/>
                    <a:pt x="14317" y="8873"/>
                  </a:cubicBezTo>
                  <a:lnTo>
                    <a:pt x="14015" y="8571"/>
                  </a:lnTo>
                  <a:cubicBezTo>
                    <a:pt x="13746" y="8336"/>
                    <a:pt x="13477" y="8134"/>
                    <a:pt x="13208" y="7932"/>
                  </a:cubicBezTo>
                  <a:cubicBezTo>
                    <a:pt x="12973" y="7764"/>
                    <a:pt x="12839" y="7630"/>
                    <a:pt x="12637" y="7529"/>
                  </a:cubicBezTo>
                  <a:cubicBezTo>
                    <a:pt x="11405" y="5300"/>
                    <a:pt x="7247" y="3276"/>
                    <a:pt x="3802" y="3276"/>
                  </a:cubicBezTo>
                  <a:cubicBezTo>
                    <a:pt x="2832" y="3276"/>
                    <a:pt x="1918" y="3436"/>
                    <a:pt x="1143" y="3798"/>
                  </a:cubicBezTo>
                  <a:cubicBezTo>
                    <a:pt x="5411" y="4403"/>
                    <a:pt x="8873" y="6857"/>
                    <a:pt x="12839" y="7932"/>
                  </a:cubicBezTo>
                  <a:lnTo>
                    <a:pt x="13074" y="8134"/>
                  </a:lnTo>
                  <a:cubicBezTo>
                    <a:pt x="13309" y="8336"/>
                    <a:pt x="13544" y="8571"/>
                    <a:pt x="13780" y="8840"/>
                  </a:cubicBezTo>
                  <a:cubicBezTo>
                    <a:pt x="14048" y="9109"/>
                    <a:pt x="14317" y="9377"/>
                    <a:pt x="14586" y="9680"/>
                  </a:cubicBezTo>
                  <a:lnTo>
                    <a:pt x="14620" y="9747"/>
                  </a:lnTo>
                  <a:cubicBezTo>
                    <a:pt x="14015" y="9209"/>
                    <a:pt x="13343" y="8739"/>
                    <a:pt x="12637" y="8336"/>
                  </a:cubicBezTo>
                  <a:cubicBezTo>
                    <a:pt x="11461" y="7764"/>
                    <a:pt x="10049" y="7630"/>
                    <a:pt x="8738" y="7462"/>
                  </a:cubicBezTo>
                  <a:cubicBezTo>
                    <a:pt x="7662" y="7319"/>
                    <a:pt x="6486" y="7202"/>
                    <a:pt x="5305" y="7202"/>
                  </a:cubicBezTo>
                  <a:cubicBezTo>
                    <a:pt x="3423" y="7202"/>
                    <a:pt x="1528" y="7500"/>
                    <a:pt x="0" y="8470"/>
                  </a:cubicBezTo>
                  <a:cubicBezTo>
                    <a:pt x="3159" y="8772"/>
                    <a:pt x="6319" y="8369"/>
                    <a:pt x="9579" y="9041"/>
                  </a:cubicBezTo>
                  <a:cubicBezTo>
                    <a:pt x="11360" y="9445"/>
                    <a:pt x="13175" y="10016"/>
                    <a:pt x="14922" y="10218"/>
                  </a:cubicBezTo>
                  <a:lnTo>
                    <a:pt x="15023" y="10184"/>
                  </a:lnTo>
                  <a:cubicBezTo>
                    <a:pt x="15158" y="10318"/>
                    <a:pt x="15292" y="10453"/>
                    <a:pt x="15426" y="10587"/>
                  </a:cubicBezTo>
                  <a:cubicBezTo>
                    <a:pt x="15964" y="11226"/>
                    <a:pt x="16536" y="11864"/>
                    <a:pt x="17174" y="12537"/>
                  </a:cubicBezTo>
                  <a:cubicBezTo>
                    <a:pt x="15191" y="12133"/>
                    <a:pt x="12738" y="11260"/>
                    <a:pt x="10620" y="10856"/>
                  </a:cubicBezTo>
                  <a:cubicBezTo>
                    <a:pt x="9671" y="10691"/>
                    <a:pt x="8783" y="10619"/>
                    <a:pt x="7928" y="10619"/>
                  </a:cubicBezTo>
                  <a:cubicBezTo>
                    <a:pt x="5302" y="10619"/>
                    <a:pt x="2991" y="11297"/>
                    <a:pt x="202" y="12033"/>
                  </a:cubicBezTo>
                  <a:cubicBezTo>
                    <a:pt x="1784" y="11984"/>
                    <a:pt x="3358" y="11936"/>
                    <a:pt x="4936" y="11936"/>
                  </a:cubicBezTo>
                  <a:cubicBezTo>
                    <a:pt x="6643" y="11936"/>
                    <a:pt x="8354" y="11992"/>
                    <a:pt x="10083" y="12167"/>
                  </a:cubicBezTo>
                  <a:cubicBezTo>
                    <a:pt x="11934" y="12443"/>
                    <a:pt x="14170" y="12992"/>
                    <a:pt x="16215" y="12992"/>
                  </a:cubicBezTo>
                  <a:cubicBezTo>
                    <a:pt x="16658" y="12992"/>
                    <a:pt x="17091" y="12966"/>
                    <a:pt x="17510" y="12906"/>
                  </a:cubicBezTo>
                  <a:cubicBezTo>
                    <a:pt x="18149" y="13612"/>
                    <a:pt x="18821" y="14318"/>
                    <a:pt x="19493" y="15091"/>
                  </a:cubicBezTo>
                  <a:cubicBezTo>
                    <a:pt x="19695" y="15293"/>
                    <a:pt x="19863" y="15494"/>
                    <a:pt x="20064" y="15696"/>
                  </a:cubicBezTo>
                  <a:lnTo>
                    <a:pt x="20602" y="16334"/>
                  </a:lnTo>
                  <a:lnTo>
                    <a:pt x="21106" y="16973"/>
                  </a:lnTo>
                  <a:cubicBezTo>
                    <a:pt x="17320" y="15531"/>
                    <a:pt x="13140" y="14076"/>
                    <a:pt x="9085" y="14076"/>
                  </a:cubicBezTo>
                  <a:cubicBezTo>
                    <a:pt x="6337" y="14076"/>
                    <a:pt x="3647" y="14744"/>
                    <a:pt x="1176" y="16536"/>
                  </a:cubicBezTo>
                  <a:cubicBezTo>
                    <a:pt x="3011" y="16210"/>
                    <a:pt x="4994" y="16103"/>
                    <a:pt x="6992" y="16103"/>
                  </a:cubicBezTo>
                  <a:cubicBezTo>
                    <a:pt x="8911" y="16103"/>
                    <a:pt x="10843" y="16202"/>
                    <a:pt x="12671" y="16301"/>
                  </a:cubicBezTo>
                  <a:cubicBezTo>
                    <a:pt x="14917" y="16388"/>
                    <a:pt x="17848" y="17312"/>
                    <a:pt x="20253" y="17312"/>
                  </a:cubicBezTo>
                  <a:cubicBezTo>
                    <a:pt x="20618" y="17312"/>
                    <a:pt x="20971" y="17291"/>
                    <a:pt x="21308" y="17242"/>
                  </a:cubicBezTo>
                  <a:cubicBezTo>
                    <a:pt x="21442" y="17376"/>
                    <a:pt x="21543" y="17511"/>
                    <a:pt x="21644" y="17679"/>
                  </a:cubicBezTo>
                  <a:lnTo>
                    <a:pt x="22652" y="19124"/>
                  </a:lnTo>
                  <a:cubicBezTo>
                    <a:pt x="22753" y="19258"/>
                    <a:pt x="22888" y="19426"/>
                    <a:pt x="22988" y="19594"/>
                  </a:cubicBezTo>
                  <a:cubicBezTo>
                    <a:pt x="20306" y="18869"/>
                    <a:pt x="17831" y="17935"/>
                    <a:pt x="15035" y="17935"/>
                  </a:cubicBezTo>
                  <a:cubicBezTo>
                    <a:pt x="14853" y="17935"/>
                    <a:pt x="14670" y="17939"/>
                    <a:pt x="14485" y="17948"/>
                  </a:cubicBezTo>
                  <a:cubicBezTo>
                    <a:pt x="12671" y="18015"/>
                    <a:pt x="10923" y="18418"/>
                    <a:pt x="9276" y="19191"/>
                  </a:cubicBezTo>
                  <a:cubicBezTo>
                    <a:pt x="7764" y="19830"/>
                    <a:pt x="4436" y="21477"/>
                    <a:pt x="3663" y="22989"/>
                  </a:cubicBezTo>
                  <a:cubicBezTo>
                    <a:pt x="7360" y="21645"/>
                    <a:pt x="11158" y="20233"/>
                    <a:pt x="15124" y="19931"/>
                  </a:cubicBezTo>
                  <a:cubicBezTo>
                    <a:pt x="15826" y="19868"/>
                    <a:pt x="16539" y="19848"/>
                    <a:pt x="17256" y="19848"/>
                  </a:cubicBezTo>
                  <a:cubicBezTo>
                    <a:pt x="18534" y="19848"/>
                    <a:pt x="19821" y="19912"/>
                    <a:pt x="21069" y="19912"/>
                  </a:cubicBezTo>
                  <a:cubicBezTo>
                    <a:pt x="21769" y="19912"/>
                    <a:pt x="22457" y="19892"/>
                    <a:pt x="23123" y="19830"/>
                  </a:cubicBezTo>
                  <a:cubicBezTo>
                    <a:pt x="23291" y="20099"/>
                    <a:pt x="23459" y="20334"/>
                    <a:pt x="23593" y="20569"/>
                  </a:cubicBezTo>
                  <a:cubicBezTo>
                    <a:pt x="24030" y="21241"/>
                    <a:pt x="24434" y="21880"/>
                    <a:pt x="24803" y="22518"/>
                  </a:cubicBezTo>
                  <a:cubicBezTo>
                    <a:pt x="24709" y="22520"/>
                    <a:pt x="24614" y="22520"/>
                    <a:pt x="24520" y="22520"/>
                  </a:cubicBezTo>
                  <a:cubicBezTo>
                    <a:pt x="22874" y="22520"/>
                    <a:pt x="21215" y="22351"/>
                    <a:pt x="19527" y="22351"/>
                  </a:cubicBezTo>
                  <a:cubicBezTo>
                    <a:pt x="18552" y="22351"/>
                    <a:pt x="17567" y="22408"/>
                    <a:pt x="16569" y="22586"/>
                  </a:cubicBezTo>
                  <a:cubicBezTo>
                    <a:pt x="13074" y="23157"/>
                    <a:pt x="8873" y="25106"/>
                    <a:pt x="6923" y="28266"/>
                  </a:cubicBezTo>
                  <a:cubicBezTo>
                    <a:pt x="10452" y="26585"/>
                    <a:pt x="14183" y="25442"/>
                    <a:pt x="17981" y="24401"/>
                  </a:cubicBezTo>
                  <a:cubicBezTo>
                    <a:pt x="20064" y="23762"/>
                    <a:pt x="22753" y="23325"/>
                    <a:pt x="24837" y="22552"/>
                  </a:cubicBezTo>
                  <a:cubicBezTo>
                    <a:pt x="25038" y="22888"/>
                    <a:pt x="25240" y="23224"/>
                    <a:pt x="25442" y="23560"/>
                  </a:cubicBezTo>
                  <a:cubicBezTo>
                    <a:pt x="25643" y="23896"/>
                    <a:pt x="25912" y="24333"/>
                    <a:pt x="26114" y="24703"/>
                  </a:cubicBezTo>
                  <a:cubicBezTo>
                    <a:pt x="25341" y="25039"/>
                    <a:pt x="23862" y="25140"/>
                    <a:pt x="22921" y="25442"/>
                  </a:cubicBezTo>
                  <a:cubicBezTo>
                    <a:pt x="21543" y="25947"/>
                    <a:pt x="20300" y="26652"/>
                    <a:pt x="19191" y="27593"/>
                  </a:cubicBezTo>
                  <a:cubicBezTo>
                    <a:pt x="16199" y="29946"/>
                    <a:pt x="13511" y="32668"/>
                    <a:pt x="11225" y="35727"/>
                  </a:cubicBezTo>
                  <a:cubicBezTo>
                    <a:pt x="14452" y="33811"/>
                    <a:pt x="17745" y="32332"/>
                    <a:pt x="20703" y="29980"/>
                  </a:cubicBezTo>
                  <a:cubicBezTo>
                    <a:pt x="22753" y="28366"/>
                    <a:pt x="24366" y="26451"/>
                    <a:pt x="26181" y="24770"/>
                  </a:cubicBezTo>
                  <a:cubicBezTo>
                    <a:pt x="26484" y="25375"/>
                    <a:pt x="26820" y="25947"/>
                    <a:pt x="27122" y="26518"/>
                  </a:cubicBezTo>
                  <a:lnTo>
                    <a:pt x="27324" y="26955"/>
                  </a:lnTo>
                  <a:cubicBezTo>
                    <a:pt x="23661" y="29139"/>
                    <a:pt x="18855" y="34718"/>
                    <a:pt x="18754" y="38987"/>
                  </a:cubicBezTo>
                  <a:cubicBezTo>
                    <a:pt x="22182" y="35794"/>
                    <a:pt x="26652" y="32097"/>
                    <a:pt x="27425" y="27156"/>
                  </a:cubicBezTo>
                  <a:cubicBezTo>
                    <a:pt x="27559" y="27425"/>
                    <a:pt x="27694" y="27694"/>
                    <a:pt x="27794" y="27963"/>
                  </a:cubicBezTo>
                  <a:cubicBezTo>
                    <a:pt x="27996" y="28434"/>
                    <a:pt x="28231" y="28904"/>
                    <a:pt x="28399" y="29375"/>
                  </a:cubicBezTo>
                  <a:cubicBezTo>
                    <a:pt x="28500" y="29610"/>
                    <a:pt x="28567" y="29845"/>
                    <a:pt x="28668" y="30080"/>
                  </a:cubicBezTo>
                  <a:lnTo>
                    <a:pt x="28769" y="30416"/>
                  </a:lnTo>
                  <a:cubicBezTo>
                    <a:pt x="28836" y="30517"/>
                    <a:pt x="28870" y="30652"/>
                    <a:pt x="28903" y="30753"/>
                  </a:cubicBezTo>
                  <a:cubicBezTo>
                    <a:pt x="29071" y="31189"/>
                    <a:pt x="29240" y="31626"/>
                    <a:pt x="29374" y="32063"/>
                  </a:cubicBezTo>
                  <a:cubicBezTo>
                    <a:pt x="29676" y="32904"/>
                    <a:pt x="29945" y="33643"/>
                    <a:pt x="30147" y="34349"/>
                  </a:cubicBezTo>
                  <a:cubicBezTo>
                    <a:pt x="30248" y="34651"/>
                    <a:pt x="30315" y="34987"/>
                    <a:pt x="30382" y="35290"/>
                  </a:cubicBezTo>
                  <a:cubicBezTo>
                    <a:pt x="30449" y="35559"/>
                    <a:pt x="30517" y="35861"/>
                    <a:pt x="30550" y="36130"/>
                  </a:cubicBezTo>
                  <a:cubicBezTo>
                    <a:pt x="30550" y="36399"/>
                    <a:pt x="30584" y="36634"/>
                    <a:pt x="30617" y="36836"/>
                  </a:cubicBezTo>
                  <a:cubicBezTo>
                    <a:pt x="30635" y="36922"/>
                    <a:pt x="30634" y="37018"/>
                    <a:pt x="30630" y="37109"/>
                  </a:cubicBezTo>
                  <a:lnTo>
                    <a:pt x="30630" y="37109"/>
                  </a:lnTo>
                  <a:cubicBezTo>
                    <a:pt x="30642" y="37009"/>
                    <a:pt x="30664" y="36895"/>
                    <a:pt x="30685" y="36769"/>
                  </a:cubicBezTo>
                  <a:cubicBezTo>
                    <a:pt x="30685" y="36600"/>
                    <a:pt x="30685" y="36365"/>
                    <a:pt x="30685" y="36096"/>
                  </a:cubicBezTo>
                  <a:cubicBezTo>
                    <a:pt x="30685" y="35794"/>
                    <a:pt x="30651" y="35491"/>
                    <a:pt x="30584" y="35223"/>
                  </a:cubicBezTo>
                  <a:cubicBezTo>
                    <a:pt x="30550" y="34886"/>
                    <a:pt x="30517" y="34550"/>
                    <a:pt x="30416" y="34214"/>
                  </a:cubicBezTo>
                  <a:cubicBezTo>
                    <a:pt x="30281" y="33508"/>
                    <a:pt x="30080" y="32702"/>
                    <a:pt x="29811" y="31862"/>
                  </a:cubicBezTo>
                  <a:cubicBezTo>
                    <a:pt x="29710" y="31458"/>
                    <a:pt x="29576" y="30988"/>
                    <a:pt x="29441" y="30551"/>
                  </a:cubicBezTo>
                  <a:lnTo>
                    <a:pt x="29340" y="30215"/>
                  </a:lnTo>
                  <a:cubicBezTo>
                    <a:pt x="29273" y="30080"/>
                    <a:pt x="29240" y="29946"/>
                    <a:pt x="29206" y="29845"/>
                  </a:cubicBezTo>
                  <a:lnTo>
                    <a:pt x="28971" y="29139"/>
                  </a:lnTo>
                  <a:cubicBezTo>
                    <a:pt x="28836" y="28635"/>
                    <a:pt x="28635" y="28165"/>
                    <a:pt x="28433" y="27661"/>
                  </a:cubicBezTo>
                  <a:cubicBezTo>
                    <a:pt x="28298" y="27324"/>
                    <a:pt x="28164" y="27022"/>
                    <a:pt x="28030" y="26720"/>
                  </a:cubicBezTo>
                  <a:cubicBezTo>
                    <a:pt x="32936" y="25980"/>
                    <a:pt x="38885" y="22283"/>
                    <a:pt x="41406" y="18116"/>
                  </a:cubicBezTo>
                  <a:lnTo>
                    <a:pt x="41406" y="18116"/>
                  </a:lnTo>
                  <a:cubicBezTo>
                    <a:pt x="38852" y="19292"/>
                    <a:pt x="36062" y="20267"/>
                    <a:pt x="33441" y="21712"/>
                  </a:cubicBezTo>
                  <a:cubicBezTo>
                    <a:pt x="31155" y="22989"/>
                    <a:pt x="29710" y="24703"/>
                    <a:pt x="27962" y="26585"/>
                  </a:cubicBezTo>
                  <a:cubicBezTo>
                    <a:pt x="27895" y="26451"/>
                    <a:pt x="27828" y="26283"/>
                    <a:pt x="27761" y="26148"/>
                  </a:cubicBezTo>
                  <a:cubicBezTo>
                    <a:pt x="27525" y="25610"/>
                    <a:pt x="27257" y="25140"/>
                    <a:pt x="26988" y="24602"/>
                  </a:cubicBezTo>
                  <a:cubicBezTo>
                    <a:pt x="26921" y="24501"/>
                    <a:pt x="26853" y="24367"/>
                    <a:pt x="26820" y="24266"/>
                  </a:cubicBezTo>
                  <a:cubicBezTo>
                    <a:pt x="29979" y="22048"/>
                    <a:pt x="33037" y="20401"/>
                    <a:pt x="35222" y="16805"/>
                  </a:cubicBezTo>
                  <a:cubicBezTo>
                    <a:pt x="35625" y="16200"/>
                    <a:pt x="39423" y="8806"/>
                    <a:pt x="38784" y="8470"/>
                  </a:cubicBezTo>
                  <a:lnTo>
                    <a:pt x="38784" y="8470"/>
                  </a:lnTo>
                  <a:cubicBezTo>
                    <a:pt x="36028" y="11058"/>
                    <a:pt x="33541" y="13276"/>
                    <a:pt x="31491" y="16536"/>
                  </a:cubicBezTo>
                  <a:cubicBezTo>
                    <a:pt x="29945" y="18956"/>
                    <a:pt x="27694" y="21477"/>
                    <a:pt x="26752" y="24165"/>
                  </a:cubicBezTo>
                  <a:cubicBezTo>
                    <a:pt x="26551" y="23796"/>
                    <a:pt x="26349" y="23459"/>
                    <a:pt x="26148" y="23090"/>
                  </a:cubicBezTo>
                  <a:cubicBezTo>
                    <a:pt x="25946" y="22720"/>
                    <a:pt x="25744" y="22384"/>
                    <a:pt x="25509" y="22014"/>
                  </a:cubicBezTo>
                  <a:cubicBezTo>
                    <a:pt x="30550" y="17948"/>
                    <a:pt x="30987" y="9243"/>
                    <a:pt x="31323" y="3429"/>
                  </a:cubicBezTo>
                  <a:lnTo>
                    <a:pt x="31323" y="3429"/>
                  </a:lnTo>
                  <a:cubicBezTo>
                    <a:pt x="29945" y="6117"/>
                    <a:pt x="29139" y="9243"/>
                    <a:pt x="27828" y="12033"/>
                  </a:cubicBezTo>
                  <a:cubicBezTo>
                    <a:pt x="26618" y="14721"/>
                    <a:pt x="25173" y="18048"/>
                    <a:pt x="24971" y="21140"/>
                  </a:cubicBezTo>
                  <a:cubicBezTo>
                    <a:pt x="24736" y="20771"/>
                    <a:pt x="24534" y="20435"/>
                    <a:pt x="24299" y="20065"/>
                  </a:cubicBezTo>
                  <a:cubicBezTo>
                    <a:pt x="24165" y="19863"/>
                    <a:pt x="24064" y="19662"/>
                    <a:pt x="23929" y="19460"/>
                  </a:cubicBezTo>
                  <a:cubicBezTo>
                    <a:pt x="25274" y="17544"/>
                    <a:pt x="25711" y="13713"/>
                    <a:pt x="25811" y="11562"/>
                  </a:cubicBezTo>
                  <a:cubicBezTo>
                    <a:pt x="26013" y="8134"/>
                    <a:pt x="25879" y="3866"/>
                    <a:pt x="24770" y="606"/>
                  </a:cubicBezTo>
                  <a:cubicBezTo>
                    <a:pt x="24131" y="4370"/>
                    <a:pt x="23459" y="8168"/>
                    <a:pt x="23459" y="11932"/>
                  </a:cubicBezTo>
                  <a:cubicBezTo>
                    <a:pt x="23425" y="14419"/>
                    <a:pt x="23661" y="16771"/>
                    <a:pt x="23761" y="19225"/>
                  </a:cubicBezTo>
                  <a:cubicBezTo>
                    <a:pt x="23627" y="18990"/>
                    <a:pt x="23492" y="18788"/>
                    <a:pt x="23358" y="18586"/>
                  </a:cubicBezTo>
                  <a:cubicBezTo>
                    <a:pt x="22988" y="18082"/>
                    <a:pt x="22652" y="17612"/>
                    <a:pt x="22316" y="17141"/>
                  </a:cubicBezTo>
                  <a:cubicBezTo>
                    <a:pt x="22081" y="16805"/>
                    <a:pt x="21812" y="16502"/>
                    <a:pt x="21543" y="16200"/>
                  </a:cubicBezTo>
                  <a:cubicBezTo>
                    <a:pt x="21543" y="13881"/>
                    <a:pt x="22014" y="11562"/>
                    <a:pt x="21510" y="9142"/>
                  </a:cubicBezTo>
                  <a:cubicBezTo>
                    <a:pt x="20837" y="6285"/>
                    <a:pt x="19056" y="2488"/>
                    <a:pt x="17140" y="236"/>
                  </a:cubicBezTo>
                  <a:lnTo>
                    <a:pt x="17140" y="236"/>
                  </a:lnTo>
                  <a:cubicBezTo>
                    <a:pt x="17040" y="5546"/>
                    <a:pt x="19426" y="11159"/>
                    <a:pt x="21409" y="16032"/>
                  </a:cubicBezTo>
                  <a:lnTo>
                    <a:pt x="21207" y="15797"/>
                  </a:lnTo>
                  <a:lnTo>
                    <a:pt x="20636" y="15158"/>
                  </a:lnTo>
                  <a:cubicBezTo>
                    <a:pt x="20434" y="14923"/>
                    <a:pt x="20232" y="14721"/>
                    <a:pt x="20031" y="14520"/>
                  </a:cubicBezTo>
                  <a:cubicBezTo>
                    <a:pt x="19291" y="13747"/>
                    <a:pt x="18552" y="13007"/>
                    <a:pt x="17846" y="12301"/>
                  </a:cubicBezTo>
                  <a:cubicBezTo>
                    <a:pt x="18821" y="7731"/>
                    <a:pt x="15998" y="2420"/>
                    <a:pt x="12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53" name="Google Shape;7453;p48"/>
            <p:cNvGrpSpPr/>
            <p:nvPr/>
          </p:nvGrpSpPr>
          <p:grpSpPr>
            <a:xfrm flipH="1">
              <a:off x="848127" y="3982888"/>
              <a:ext cx="858984" cy="926304"/>
              <a:chOff x="-1257406" y="382134"/>
              <a:chExt cx="1151144" cy="1241361"/>
            </a:xfrm>
          </p:grpSpPr>
          <p:sp>
            <p:nvSpPr>
              <p:cNvPr id="7454" name="Google Shape;7454;p48"/>
              <p:cNvSpPr/>
              <p:nvPr/>
            </p:nvSpPr>
            <p:spPr>
              <a:xfrm flipH="1" rot="2500418">
                <a:off x="-1071749" y="547276"/>
                <a:ext cx="801048" cy="799520"/>
              </a:xfrm>
              <a:custGeom>
                <a:rect b="b" l="l" r="r" t="t"/>
                <a:pathLst>
                  <a:path extrusionOk="0" h="141852" w="142123">
                    <a:moveTo>
                      <a:pt x="73161" y="1"/>
                    </a:moveTo>
                    <a:cubicBezTo>
                      <a:pt x="69795" y="1"/>
                      <a:pt x="66457" y="324"/>
                      <a:pt x="63188" y="1001"/>
                    </a:cubicBezTo>
                    <a:cubicBezTo>
                      <a:pt x="27658" y="8673"/>
                      <a:pt x="3432" y="40368"/>
                      <a:pt x="808" y="76504"/>
                    </a:cubicBezTo>
                    <a:cubicBezTo>
                      <a:pt x="0" y="91847"/>
                      <a:pt x="1615" y="105372"/>
                      <a:pt x="11104" y="117889"/>
                    </a:cubicBezTo>
                    <a:cubicBezTo>
                      <a:pt x="18775" y="127377"/>
                      <a:pt x="28869" y="134645"/>
                      <a:pt x="40376" y="138884"/>
                    </a:cubicBezTo>
                    <a:cubicBezTo>
                      <a:pt x="45605" y="140863"/>
                      <a:pt x="51130" y="141852"/>
                      <a:pt x="56675" y="141852"/>
                    </a:cubicBezTo>
                    <a:cubicBezTo>
                      <a:pt x="59052" y="141852"/>
                      <a:pt x="61432" y="141670"/>
                      <a:pt x="63794" y="141307"/>
                    </a:cubicBezTo>
                    <a:cubicBezTo>
                      <a:pt x="75503" y="138481"/>
                      <a:pt x="86404" y="133030"/>
                      <a:pt x="95691" y="125560"/>
                    </a:cubicBezTo>
                    <a:cubicBezTo>
                      <a:pt x="109419" y="115264"/>
                      <a:pt x="120118" y="106180"/>
                      <a:pt x="129001" y="91241"/>
                    </a:cubicBezTo>
                    <a:cubicBezTo>
                      <a:pt x="136874" y="77715"/>
                      <a:pt x="142123" y="59142"/>
                      <a:pt x="135865" y="43194"/>
                    </a:cubicBezTo>
                    <a:cubicBezTo>
                      <a:pt x="126224" y="18913"/>
                      <a:pt x="98899" y="1"/>
                      <a:pt x="73161" y="1"/>
                    </a:cubicBezTo>
                    <a:close/>
                  </a:path>
                </a:pathLst>
              </a:custGeom>
              <a:solidFill>
                <a:srgbClr val="FF791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5" name="Google Shape;7455;p48"/>
              <p:cNvSpPr/>
              <p:nvPr/>
            </p:nvSpPr>
            <p:spPr>
              <a:xfrm flipH="1" rot="2500418">
                <a:off x="-382771" y="1122490"/>
                <a:ext cx="18211" cy="20770"/>
              </a:xfrm>
              <a:custGeom>
                <a:rect b="b" l="l" r="r" t="t"/>
                <a:pathLst>
                  <a:path extrusionOk="0" h="3685" w="3231">
                    <a:moveTo>
                      <a:pt x="1242" y="0"/>
                    </a:moveTo>
                    <a:cubicBezTo>
                      <a:pt x="1085" y="0"/>
                      <a:pt x="937" y="40"/>
                      <a:pt x="808" y="126"/>
                    </a:cubicBezTo>
                    <a:cubicBezTo>
                      <a:pt x="202" y="328"/>
                      <a:pt x="1" y="1338"/>
                      <a:pt x="404" y="2347"/>
                    </a:cubicBezTo>
                    <a:cubicBezTo>
                      <a:pt x="880" y="3141"/>
                      <a:pt x="1482" y="3685"/>
                      <a:pt x="2011" y="3685"/>
                    </a:cubicBezTo>
                    <a:cubicBezTo>
                      <a:pt x="2155" y="3685"/>
                      <a:pt x="2294" y="3645"/>
                      <a:pt x="2423" y="3558"/>
                    </a:cubicBezTo>
                    <a:cubicBezTo>
                      <a:pt x="3029" y="3357"/>
                      <a:pt x="3231" y="2347"/>
                      <a:pt x="2827" y="1338"/>
                    </a:cubicBezTo>
                    <a:cubicBezTo>
                      <a:pt x="2509" y="544"/>
                      <a:pt x="1817" y="0"/>
                      <a:pt x="12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6" name="Google Shape;7456;p48"/>
              <p:cNvSpPr/>
              <p:nvPr/>
            </p:nvSpPr>
            <p:spPr>
              <a:xfrm flipH="1" rot="2500418">
                <a:off x="-372619" y="1103914"/>
                <a:ext cx="20426" cy="15438"/>
              </a:xfrm>
              <a:custGeom>
                <a:rect b="b" l="l" r="r" t="t"/>
                <a:pathLst>
                  <a:path extrusionOk="0" h="2739" w="3624">
                    <a:moveTo>
                      <a:pt x="2071" y="0"/>
                    </a:moveTo>
                    <a:cubicBezTo>
                      <a:pt x="1854" y="0"/>
                      <a:pt x="1629" y="50"/>
                      <a:pt x="1403" y="163"/>
                    </a:cubicBezTo>
                    <a:cubicBezTo>
                      <a:pt x="0" y="689"/>
                      <a:pt x="578" y="2738"/>
                      <a:pt x="1944" y="2738"/>
                    </a:cubicBezTo>
                    <a:cubicBezTo>
                      <a:pt x="2151" y="2738"/>
                      <a:pt x="2376" y="2691"/>
                      <a:pt x="2614" y="2585"/>
                    </a:cubicBezTo>
                    <a:cubicBezTo>
                      <a:pt x="3220" y="2383"/>
                      <a:pt x="3624" y="1576"/>
                      <a:pt x="3422" y="768"/>
                    </a:cubicBezTo>
                    <a:cubicBezTo>
                      <a:pt x="3131" y="332"/>
                      <a:pt x="2630" y="0"/>
                      <a:pt x="20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7" name="Google Shape;7457;p48"/>
              <p:cNvSpPr/>
              <p:nvPr/>
            </p:nvSpPr>
            <p:spPr>
              <a:xfrm flipH="1" rot="2500418">
                <a:off x="-373352" y="1060299"/>
                <a:ext cx="30723" cy="26119"/>
              </a:xfrm>
              <a:custGeom>
                <a:rect b="b" l="l" r="r" t="t"/>
                <a:pathLst>
                  <a:path extrusionOk="0" h="4634" w="5451">
                    <a:moveTo>
                      <a:pt x="2842" y="1"/>
                    </a:moveTo>
                    <a:cubicBezTo>
                      <a:pt x="2499" y="1"/>
                      <a:pt x="2151" y="76"/>
                      <a:pt x="1817" y="243"/>
                    </a:cubicBezTo>
                    <a:cubicBezTo>
                      <a:pt x="606" y="848"/>
                      <a:pt x="0" y="2261"/>
                      <a:pt x="606" y="3271"/>
                    </a:cubicBezTo>
                    <a:cubicBezTo>
                      <a:pt x="909" y="4179"/>
                      <a:pt x="1779" y="4633"/>
                      <a:pt x="2707" y="4633"/>
                    </a:cubicBezTo>
                    <a:cubicBezTo>
                      <a:pt x="3016" y="4633"/>
                      <a:pt x="3331" y="4583"/>
                      <a:pt x="3634" y="4482"/>
                    </a:cubicBezTo>
                    <a:cubicBezTo>
                      <a:pt x="4845" y="3876"/>
                      <a:pt x="5451" y="2463"/>
                      <a:pt x="5047" y="1252"/>
                    </a:cubicBezTo>
                    <a:cubicBezTo>
                      <a:pt x="4608" y="520"/>
                      <a:pt x="3745" y="1"/>
                      <a:pt x="28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8" name="Google Shape;7458;p48"/>
              <p:cNvSpPr/>
              <p:nvPr/>
            </p:nvSpPr>
            <p:spPr>
              <a:xfrm flipH="1" rot="2500418">
                <a:off x="-407366" y="1077024"/>
                <a:ext cx="28452" cy="23695"/>
              </a:xfrm>
              <a:custGeom>
                <a:rect b="b" l="l" r="r" t="t"/>
                <a:pathLst>
                  <a:path extrusionOk="0" h="4204" w="5048">
                    <a:moveTo>
                      <a:pt x="2830" y="0"/>
                    </a:moveTo>
                    <a:cubicBezTo>
                      <a:pt x="2485" y="0"/>
                      <a:pt x="2141" y="91"/>
                      <a:pt x="1817" y="285"/>
                    </a:cubicBezTo>
                    <a:cubicBezTo>
                      <a:pt x="606" y="688"/>
                      <a:pt x="0" y="1900"/>
                      <a:pt x="404" y="3111"/>
                    </a:cubicBezTo>
                    <a:cubicBezTo>
                      <a:pt x="816" y="3797"/>
                      <a:pt x="1507" y="4203"/>
                      <a:pt x="2287" y="4203"/>
                    </a:cubicBezTo>
                    <a:cubicBezTo>
                      <a:pt x="2656" y="4203"/>
                      <a:pt x="3044" y="4113"/>
                      <a:pt x="3432" y="3918"/>
                    </a:cubicBezTo>
                    <a:cubicBezTo>
                      <a:pt x="4442" y="3515"/>
                      <a:pt x="5047" y="2303"/>
                      <a:pt x="4845" y="1092"/>
                    </a:cubicBezTo>
                    <a:cubicBezTo>
                      <a:pt x="4297" y="406"/>
                      <a:pt x="3562" y="0"/>
                      <a:pt x="28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9" name="Google Shape;7459;p48"/>
              <p:cNvSpPr/>
              <p:nvPr/>
            </p:nvSpPr>
            <p:spPr>
              <a:xfrm flipH="1" rot="2500418">
                <a:off x="-383245" y="1038856"/>
                <a:ext cx="11385" cy="11988"/>
              </a:xfrm>
              <a:custGeom>
                <a:rect b="b" l="l" r="r" t="t"/>
                <a:pathLst>
                  <a:path extrusionOk="0" h="2127" w="2020">
                    <a:moveTo>
                      <a:pt x="827" y="0"/>
                    </a:moveTo>
                    <a:cubicBezTo>
                      <a:pt x="754" y="0"/>
                      <a:pt x="680" y="17"/>
                      <a:pt x="606" y="54"/>
                    </a:cubicBezTo>
                    <a:cubicBezTo>
                      <a:pt x="202" y="256"/>
                      <a:pt x="1" y="861"/>
                      <a:pt x="404" y="1467"/>
                    </a:cubicBezTo>
                    <a:cubicBezTo>
                      <a:pt x="569" y="1797"/>
                      <a:pt x="869" y="2126"/>
                      <a:pt x="1193" y="2126"/>
                    </a:cubicBezTo>
                    <a:cubicBezTo>
                      <a:pt x="1266" y="2126"/>
                      <a:pt x="1340" y="2110"/>
                      <a:pt x="1414" y="2073"/>
                    </a:cubicBezTo>
                    <a:cubicBezTo>
                      <a:pt x="1817" y="1871"/>
                      <a:pt x="2019" y="1265"/>
                      <a:pt x="1616" y="659"/>
                    </a:cubicBezTo>
                    <a:cubicBezTo>
                      <a:pt x="1451" y="330"/>
                      <a:pt x="1151" y="0"/>
                      <a:pt x="8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0" name="Google Shape;7460;p48"/>
              <p:cNvSpPr/>
              <p:nvPr/>
            </p:nvSpPr>
            <p:spPr>
              <a:xfrm flipH="1" rot="2500418">
                <a:off x="-371145" y="993110"/>
                <a:ext cx="23904" cy="26333"/>
              </a:xfrm>
              <a:custGeom>
                <a:rect b="b" l="l" r="r" t="t"/>
                <a:pathLst>
                  <a:path extrusionOk="0" h="4672" w="4241">
                    <a:moveTo>
                      <a:pt x="1639" y="0"/>
                    </a:moveTo>
                    <a:cubicBezTo>
                      <a:pt x="1432" y="0"/>
                      <a:pt x="1221" y="41"/>
                      <a:pt x="1010" y="125"/>
                    </a:cubicBezTo>
                    <a:cubicBezTo>
                      <a:pt x="203" y="327"/>
                      <a:pt x="1" y="1740"/>
                      <a:pt x="607" y="2951"/>
                    </a:cubicBezTo>
                    <a:cubicBezTo>
                      <a:pt x="1105" y="3948"/>
                      <a:pt x="1877" y="4671"/>
                      <a:pt x="2584" y="4671"/>
                    </a:cubicBezTo>
                    <a:cubicBezTo>
                      <a:pt x="2737" y="4671"/>
                      <a:pt x="2886" y="4638"/>
                      <a:pt x="3029" y="4566"/>
                    </a:cubicBezTo>
                    <a:cubicBezTo>
                      <a:pt x="4039" y="4162"/>
                      <a:pt x="4240" y="2749"/>
                      <a:pt x="3635" y="1538"/>
                    </a:cubicBezTo>
                    <a:cubicBezTo>
                      <a:pt x="3156" y="580"/>
                      <a:pt x="2424" y="0"/>
                      <a:pt x="16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1" name="Google Shape;7461;p48"/>
              <p:cNvSpPr/>
              <p:nvPr/>
            </p:nvSpPr>
            <p:spPr>
              <a:xfrm flipH="1" rot="2500418">
                <a:off x="-380382" y="949940"/>
                <a:ext cx="38693" cy="36405"/>
              </a:xfrm>
              <a:custGeom>
                <a:rect b="b" l="l" r="r" t="t"/>
                <a:pathLst>
                  <a:path extrusionOk="0" h="6459" w="6865">
                    <a:moveTo>
                      <a:pt x="3125" y="0"/>
                    </a:moveTo>
                    <a:cubicBezTo>
                      <a:pt x="2757" y="0"/>
                      <a:pt x="2383" y="65"/>
                      <a:pt x="2020" y="201"/>
                    </a:cubicBezTo>
                    <a:cubicBezTo>
                      <a:pt x="607" y="1009"/>
                      <a:pt x="1" y="2826"/>
                      <a:pt x="808" y="4441"/>
                    </a:cubicBezTo>
                    <a:cubicBezTo>
                      <a:pt x="1278" y="5692"/>
                      <a:pt x="2474" y="6459"/>
                      <a:pt x="3741" y="6459"/>
                    </a:cubicBezTo>
                    <a:cubicBezTo>
                      <a:pt x="4109" y="6459"/>
                      <a:pt x="4482" y="6394"/>
                      <a:pt x="4846" y="6258"/>
                    </a:cubicBezTo>
                    <a:cubicBezTo>
                      <a:pt x="6461" y="5450"/>
                      <a:pt x="6865" y="3633"/>
                      <a:pt x="6057" y="2018"/>
                    </a:cubicBezTo>
                    <a:cubicBezTo>
                      <a:pt x="5588" y="767"/>
                      <a:pt x="4391" y="0"/>
                      <a:pt x="312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2" name="Google Shape;7462;p48"/>
              <p:cNvSpPr/>
              <p:nvPr/>
            </p:nvSpPr>
            <p:spPr>
              <a:xfrm flipH="1" rot="2500418">
                <a:off x="-421170" y="990136"/>
                <a:ext cx="24484" cy="19907"/>
              </a:xfrm>
              <a:custGeom>
                <a:rect b="b" l="l" r="r" t="t"/>
                <a:pathLst>
                  <a:path extrusionOk="0" h="3532" w="4344">
                    <a:moveTo>
                      <a:pt x="2214" y="0"/>
                    </a:moveTo>
                    <a:cubicBezTo>
                      <a:pt x="1955" y="0"/>
                      <a:pt x="1684" y="50"/>
                      <a:pt x="1414" y="158"/>
                    </a:cubicBezTo>
                    <a:cubicBezTo>
                      <a:pt x="1" y="764"/>
                      <a:pt x="1" y="2783"/>
                      <a:pt x="1414" y="3389"/>
                    </a:cubicBezTo>
                    <a:cubicBezTo>
                      <a:pt x="1642" y="3487"/>
                      <a:pt x="1876" y="3532"/>
                      <a:pt x="2105" y="3532"/>
                    </a:cubicBezTo>
                    <a:cubicBezTo>
                      <a:pt x="3291" y="3532"/>
                      <a:pt x="4344" y="2320"/>
                      <a:pt x="3836" y="966"/>
                    </a:cubicBezTo>
                    <a:cubicBezTo>
                      <a:pt x="3541" y="375"/>
                      <a:pt x="2921" y="0"/>
                      <a:pt x="22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3" name="Google Shape;7463;p48"/>
              <p:cNvSpPr/>
              <p:nvPr/>
            </p:nvSpPr>
            <p:spPr>
              <a:xfrm flipH="1" rot="2500418">
                <a:off x="-348035" y="1023782"/>
                <a:ext cx="23255" cy="18910"/>
              </a:xfrm>
              <a:custGeom>
                <a:rect b="b" l="l" r="r" t="t"/>
                <a:pathLst>
                  <a:path extrusionOk="0" h="3355" w="4126">
                    <a:moveTo>
                      <a:pt x="2540" y="1"/>
                    </a:moveTo>
                    <a:cubicBezTo>
                      <a:pt x="1398" y="1"/>
                      <a:pt x="1" y="1109"/>
                      <a:pt x="693" y="2217"/>
                    </a:cubicBezTo>
                    <a:cubicBezTo>
                      <a:pt x="851" y="2847"/>
                      <a:pt x="1624" y="3355"/>
                      <a:pt x="2340" y="3355"/>
                    </a:cubicBezTo>
                    <a:cubicBezTo>
                      <a:pt x="2540" y="3355"/>
                      <a:pt x="2737" y="3315"/>
                      <a:pt x="2914" y="3226"/>
                    </a:cubicBezTo>
                    <a:cubicBezTo>
                      <a:pt x="3721" y="2822"/>
                      <a:pt x="4125" y="1611"/>
                      <a:pt x="3721" y="804"/>
                    </a:cubicBezTo>
                    <a:cubicBezTo>
                      <a:pt x="3531" y="233"/>
                      <a:pt x="3062" y="1"/>
                      <a:pt x="25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4" name="Google Shape;7464;p48"/>
              <p:cNvSpPr/>
              <p:nvPr/>
            </p:nvSpPr>
            <p:spPr>
              <a:xfrm flipH="1" rot="2500418">
                <a:off x="-417172" y="1167164"/>
                <a:ext cx="14795" cy="10794"/>
              </a:xfrm>
              <a:custGeom>
                <a:rect b="b" l="l" r="r" t="t"/>
                <a:pathLst>
                  <a:path extrusionOk="0" h="1915" w="2625">
                    <a:moveTo>
                      <a:pt x="1681" y="0"/>
                    </a:moveTo>
                    <a:cubicBezTo>
                      <a:pt x="1472" y="0"/>
                      <a:pt x="1241" y="66"/>
                      <a:pt x="1010" y="220"/>
                    </a:cubicBezTo>
                    <a:cubicBezTo>
                      <a:pt x="404" y="422"/>
                      <a:pt x="0" y="1028"/>
                      <a:pt x="202" y="1431"/>
                    </a:cubicBezTo>
                    <a:cubicBezTo>
                      <a:pt x="350" y="1727"/>
                      <a:pt x="714" y="1914"/>
                      <a:pt x="1136" y="1914"/>
                    </a:cubicBezTo>
                    <a:cubicBezTo>
                      <a:pt x="1291" y="1914"/>
                      <a:pt x="1453" y="1889"/>
                      <a:pt x="1615" y="1835"/>
                    </a:cubicBezTo>
                    <a:cubicBezTo>
                      <a:pt x="2423" y="1431"/>
                      <a:pt x="2625" y="826"/>
                      <a:pt x="2423" y="422"/>
                    </a:cubicBezTo>
                    <a:cubicBezTo>
                      <a:pt x="2298" y="173"/>
                      <a:pt x="2019" y="0"/>
                      <a:pt x="16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5" name="Google Shape;7465;p48"/>
              <p:cNvSpPr/>
              <p:nvPr/>
            </p:nvSpPr>
            <p:spPr>
              <a:xfrm flipH="1" rot="2500418">
                <a:off x="-419440" y="1134229"/>
                <a:ext cx="15939" cy="13753"/>
              </a:xfrm>
              <a:custGeom>
                <a:rect b="b" l="l" r="r" t="t"/>
                <a:pathLst>
                  <a:path extrusionOk="0" h="2440" w="2828">
                    <a:moveTo>
                      <a:pt x="1694" y="1"/>
                    </a:moveTo>
                    <a:cubicBezTo>
                      <a:pt x="1465" y="1"/>
                      <a:pt x="1225" y="68"/>
                      <a:pt x="1010" y="211"/>
                    </a:cubicBezTo>
                    <a:cubicBezTo>
                      <a:pt x="203" y="413"/>
                      <a:pt x="1" y="1220"/>
                      <a:pt x="203" y="1826"/>
                    </a:cubicBezTo>
                    <a:cubicBezTo>
                      <a:pt x="464" y="2217"/>
                      <a:pt x="808" y="2440"/>
                      <a:pt x="1183" y="2440"/>
                    </a:cubicBezTo>
                    <a:cubicBezTo>
                      <a:pt x="1389" y="2440"/>
                      <a:pt x="1603" y="2373"/>
                      <a:pt x="1818" y="2230"/>
                    </a:cubicBezTo>
                    <a:cubicBezTo>
                      <a:pt x="2625" y="2028"/>
                      <a:pt x="2827" y="1220"/>
                      <a:pt x="2625" y="614"/>
                    </a:cubicBezTo>
                    <a:cubicBezTo>
                      <a:pt x="2495" y="223"/>
                      <a:pt x="2112" y="1"/>
                      <a:pt x="16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6" name="Google Shape;7466;p48"/>
              <p:cNvSpPr/>
              <p:nvPr/>
            </p:nvSpPr>
            <p:spPr>
              <a:xfrm flipH="1" rot="2500418">
                <a:off x="-456841" y="1168537"/>
                <a:ext cx="14795" cy="11588"/>
              </a:xfrm>
              <a:custGeom>
                <a:rect b="b" l="l" r="r" t="t"/>
                <a:pathLst>
                  <a:path extrusionOk="0" h="2056" w="2625">
                    <a:moveTo>
                      <a:pt x="1593" y="0"/>
                    </a:moveTo>
                    <a:cubicBezTo>
                      <a:pt x="1377" y="0"/>
                      <a:pt x="1164" y="66"/>
                      <a:pt x="1010" y="220"/>
                    </a:cubicBezTo>
                    <a:cubicBezTo>
                      <a:pt x="404" y="422"/>
                      <a:pt x="0" y="1028"/>
                      <a:pt x="202" y="1633"/>
                    </a:cubicBezTo>
                    <a:cubicBezTo>
                      <a:pt x="327" y="1883"/>
                      <a:pt x="683" y="2055"/>
                      <a:pt x="1080" y="2055"/>
                    </a:cubicBezTo>
                    <a:cubicBezTo>
                      <a:pt x="1325" y="2055"/>
                      <a:pt x="1586" y="1990"/>
                      <a:pt x="1817" y="1835"/>
                    </a:cubicBezTo>
                    <a:cubicBezTo>
                      <a:pt x="2221" y="1633"/>
                      <a:pt x="2625" y="1028"/>
                      <a:pt x="2423" y="422"/>
                    </a:cubicBezTo>
                    <a:cubicBezTo>
                      <a:pt x="2298" y="173"/>
                      <a:pt x="1942" y="0"/>
                      <a:pt x="159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7" name="Google Shape;7467;p48"/>
              <p:cNvSpPr/>
              <p:nvPr/>
            </p:nvSpPr>
            <p:spPr>
              <a:xfrm flipH="1" rot="2500418">
                <a:off x="-474244" y="1207404"/>
                <a:ext cx="9108" cy="8415"/>
              </a:xfrm>
              <a:custGeom>
                <a:rect b="b" l="l" r="r" t="t"/>
                <a:pathLst>
                  <a:path extrusionOk="0" h="1493" w="1616">
                    <a:moveTo>
                      <a:pt x="840" y="1"/>
                    </a:moveTo>
                    <a:cubicBezTo>
                      <a:pt x="744" y="1"/>
                      <a:pt x="661" y="26"/>
                      <a:pt x="607" y="80"/>
                    </a:cubicBezTo>
                    <a:cubicBezTo>
                      <a:pt x="203" y="80"/>
                      <a:pt x="1" y="685"/>
                      <a:pt x="203" y="1089"/>
                    </a:cubicBezTo>
                    <a:cubicBezTo>
                      <a:pt x="405" y="1493"/>
                      <a:pt x="808" y="1493"/>
                      <a:pt x="1212" y="1493"/>
                    </a:cubicBezTo>
                    <a:cubicBezTo>
                      <a:pt x="1616" y="1291"/>
                      <a:pt x="1616" y="685"/>
                      <a:pt x="1616" y="484"/>
                    </a:cubicBezTo>
                    <a:cubicBezTo>
                      <a:pt x="1468" y="188"/>
                      <a:pt x="1104" y="1"/>
                      <a:pt x="8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8" name="Google Shape;7468;p48"/>
              <p:cNvSpPr/>
              <p:nvPr/>
            </p:nvSpPr>
            <p:spPr>
              <a:xfrm flipH="1" rot="2500418">
                <a:off x="-458911" y="1111143"/>
                <a:ext cx="23441" cy="17980"/>
              </a:xfrm>
              <a:custGeom>
                <a:rect b="b" l="l" r="r" t="t"/>
                <a:pathLst>
                  <a:path extrusionOk="0" h="3190" w="4159">
                    <a:moveTo>
                      <a:pt x="2377" y="1"/>
                    </a:moveTo>
                    <a:cubicBezTo>
                      <a:pt x="2169" y="1"/>
                      <a:pt x="1952" y="51"/>
                      <a:pt x="1736" y="159"/>
                    </a:cubicBezTo>
                    <a:cubicBezTo>
                      <a:pt x="0" y="853"/>
                      <a:pt x="801" y="3189"/>
                      <a:pt x="2215" y="3189"/>
                    </a:cubicBezTo>
                    <a:cubicBezTo>
                      <a:pt x="2446" y="3189"/>
                      <a:pt x="2692" y="3127"/>
                      <a:pt x="2947" y="2985"/>
                    </a:cubicBezTo>
                    <a:cubicBezTo>
                      <a:pt x="3755" y="2582"/>
                      <a:pt x="4159" y="1572"/>
                      <a:pt x="3755" y="967"/>
                    </a:cubicBezTo>
                    <a:cubicBezTo>
                      <a:pt x="3459" y="375"/>
                      <a:pt x="2947" y="1"/>
                      <a:pt x="2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9" name="Google Shape;7469;p48"/>
              <p:cNvSpPr/>
              <p:nvPr/>
            </p:nvSpPr>
            <p:spPr>
              <a:xfrm flipH="1" rot="2500418">
                <a:off x="-426767" y="1211196"/>
                <a:ext cx="6831" cy="6262"/>
              </a:xfrm>
              <a:custGeom>
                <a:rect b="b" l="l" r="r" t="t"/>
                <a:pathLst>
                  <a:path extrusionOk="0" h="1111" w="1212">
                    <a:moveTo>
                      <a:pt x="960" y="0"/>
                    </a:moveTo>
                    <a:cubicBezTo>
                      <a:pt x="808" y="0"/>
                      <a:pt x="606" y="51"/>
                      <a:pt x="404" y="152"/>
                    </a:cubicBezTo>
                    <a:cubicBezTo>
                      <a:pt x="1" y="354"/>
                      <a:pt x="1" y="555"/>
                      <a:pt x="1" y="959"/>
                    </a:cubicBezTo>
                    <a:cubicBezTo>
                      <a:pt x="102" y="1060"/>
                      <a:pt x="253" y="1111"/>
                      <a:pt x="404" y="1111"/>
                    </a:cubicBezTo>
                    <a:cubicBezTo>
                      <a:pt x="556" y="1111"/>
                      <a:pt x="707" y="1060"/>
                      <a:pt x="808" y="959"/>
                    </a:cubicBezTo>
                    <a:cubicBezTo>
                      <a:pt x="1212" y="757"/>
                      <a:pt x="1212" y="354"/>
                      <a:pt x="1212" y="152"/>
                    </a:cubicBezTo>
                    <a:cubicBezTo>
                      <a:pt x="1212" y="51"/>
                      <a:pt x="1111" y="0"/>
                      <a:pt x="9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0" name="Google Shape;7470;p48"/>
              <p:cNvSpPr/>
              <p:nvPr/>
            </p:nvSpPr>
            <p:spPr>
              <a:xfrm flipH="1" rot="2500418">
                <a:off x="-462880" y="1029052"/>
                <a:ext cx="28452" cy="25324"/>
              </a:xfrm>
              <a:custGeom>
                <a:rect b="b" l="l" r="r" t="t"/>
                <a:pathLst>
                  <a:path extrusionOk="0" h="4493" w="5048">
                    <a:moveTo>
                      <a:pt x="2304" y="0"/>
                    </a:moveTo>
                    <a:cubicBezTo>
                      <a:pt x="2065" y="0"/>
                      <a:pt x="1831" y="40"/>
                      <a:pt x="1616" y="127"/>
                    </a:cubicBezTo>
                    <a:cubicBezTo>
                      <a:pt x="404" y="732"/>
                      <a:pt x="1" y="1944"/>
                      <a:pt x="606" y="3155"/>
                    </a:cubicBezTo>
                    <a:cubicBezTo>
                      <a:pt x="924" y="3949"/>
                      <a:pt x="1740" y="4493"/>
                      <a:pt x="2664" y="4493"/>
                    </a:cubicBezTo>
                    <a:cubicBezTo>
                      <a:pt x="2915" y="4493"/>
                      <a:pt x="3174" y="4452"/>
                      <a:pt x="3433" y="4366"/>
                    </a:cubicBezTo>
                    <a:cubicBezTo>
                      <a:pt x="4442" y="3760"/>
                      <a:pt x="5048" y="2347"/>
                      <a:pt x="4442" y="1338"/>
                    </a:cubicBezTo>
                    <a:cubicBezTo>
                      <a:pt x="4124" y="544"/>
                      <a:pt x="3183" y="0"/>
                      <a:pt x="23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1" name="Google Shape;7471;p48"/>
              <p:cNvSpPr/>
              <p:nvPr/>
            </p:nvSpPr>
            <p:spPr>
              <a:xfrm flipH="1" rot="2500418">
                <a:off x="-432038" y="1061305"/>
                <a:ext cx="17890" cy="14125"/>
              </a:xfrm>
              <a:custGeom>
                <a:rect b="b" l="l" r="r" t="t"/>
                <a:pathLst>
                  <a:path extrusionOk="0" h="2506" w="3174">
                    <a:moveTo>
                      <a:pt x="1882" y="0"/>
                    </a:moveTo>
                    <a:cubicBezTo>
                      <a:pt x="1035" y="0"/>
                      <a:pt x="0" y="823"/>
                      <a:pt x="549" y="1646"/>
                    </a:cubicBezTo>
                    <a:cubicBezTo>
                      <a:pt x="881" y="2144"/>
                      <a:pt x="1350" y="2506"/>
                      <a:pt x="1955" y="2506"/>
                    </a:cubicBezTo>
                    <a:cubicBezTo>
                      <a:pt x="2086" y="2506"/>
                      <a:pt x="2223" y="2489"/>
                      <a:pt x="2366" y="2453"/>
                    </a:cubicBezTo>
                    <a:cubicBezTo>
                      <a:pt x="2971" y="2050"/>
                      <a:pt x="3173" y="1242"/>
                      <a:pt x="2769" y="636"/>
                    </a:cubicBezTo>
                    <a:cubicBezTo>
                      <a:pt x="2640" y="183"/>
                      <a:pt x="2282" y="0"/>
                      <a:pt x="18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2" name="Google Shape;7472;p48"/>
              <p:cNvSpPr/>
              <p:nvPr/>
            </p:nvSpPr>
            <p:spPr>
              <a:xfrm flipH="1" rot="2500418">
                <a:off x="-453182" y="969246"/>
                <a:ext cx="10247" cy="6724"/>
              </a:xfrm>
              <a:custGeom>
                <a:rect b="b" l="l" r="r" t="t"/>
                <a:pathLst>
                  <a:path extrusionOk="0" h="1193" w="1818">
                    <a:moveTo>
                      <a:pt x="1454" y="0"/>
                    </a:moveTo>
                    <a:cubicBezTo>
                      <a:pt x="1238" y="0"/>
                      <a:pt x="956" y="117"/>
                      <a:pt x="606" y="233"/>
                    </a:cubicBezTo>
                    <a:cubicBezTo>
                      <a:pt x="203" y="435"/>
                      <a:pt x="1" y="839"/>
                      <a:pt x="1" y="1041"/>
                    </a:cubicBezTo>
                    <a:cubicBezTo>
                      <a:pt x="102" y="1142"/>
                      <a:pt x="253" y="1192"/>
                      <a:pt x="455" y="1192"/>
                    </a:cubicBezTo>
                    <a:cubicBezTo>
                      <a:pt x="657" y="1192"/>
                      <a:pt x="909" y="1142"/>
                      <a:pt x="1212" y="1041"/>
                    </a:cubicBezTo>
                    <a:cubicBezTo>
                      <a:pt x="1616" y="839"/>
                      <a:pt x="1818" y="435"/>
                      <a:pt x="1818" y="233"/>
                    </a:cubicBezTo>
                    <a:cubicBezTo>
                      <a:pt x="1732" y="63"/>
                      <a:pt x="1611" y="0"/>
                      <a:pt x="14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3" name="Google Shape;7473;p48"/>
              <p:cNvSpPr/>
              <p:nvPr/>
            </p:nvSpPr>
            <p:spPr>
              <a:xfrm flipH="1" rot="2500418">
                <a:off x="-431166" y="921934"/>
                <a:ext cx="15934" cy="19857"/>
              </a:xfrm>
              <a:custGeom>
                <a:rect b="b" l="l" r="r" t="t"/>
                <a:pathLst>
                  <a:path extrusionOk="0" h="3523" w="2827">
                    <a:moveTo>
                      <a:pt x="854" y="1"/>
                    </a:moveTo>
                    <a:cubicBezTo>
                      <a:pt x="769" y="1"/>
                      <a:pt x="685" y="13"/>
                      <a:pt x="606" y="40"/>
                    </a:cubicBezTo>
                    <a:cubicBezTo>
                      <a:pt x="202" y="444"/>
                      <a:pt x="0" y="1251"/>
                      <a:pt x="404" y="2261"/>
                    </a:cubicBezTo>
                    <a:cubicBezTo>
                      <a:pt x="740" y="3102"/>
                      <a:pt x="1357" y="3522"/>
                      <a:pt x="1904" y="3522"/>
                    </a:cubicBezTo>
                    <a:cubicBezTo>
                      <a:pt x="2013" y="3522"/>
                      <a:pt x="2120" y="3506"/>
                      <a:pt x="2221" y="3472"/>
                    </a:cubicBezTo>
                    <a:cubicBezTo>
                      <a:pt x="2826" y="3270"/>
                      <a:pt x="2826" y="2261"/>
                      <a:pt x="2423" y="1251"/>
                    </a:cubicBezTo>
                    <a:cubicBezTo>
                      <a:pt x="2072" y="550"/>
                      <a:pt x="1417" y="1"/>
                      <a:pt x="8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4" name="Google Shape;7474;p48"/>
              <p:cNvSpPr/>
              <p:nvPr/>
            </p:nvSpPr>
            <p:spPr>
              <a:xfrm flipH="1" rot="2500418">
                <a:off x="-351003" y="887805"/>
                <a:ext cx="15934" cy="17585"/>
              </a:xfrm>
              <a:custGeom>
                <a:rect b="b" l="l" r="r" t="t"/>
                <a:pathLst>
                  <a:path extrusionOk="0" h="3120" w="2827">
                    <a:moveTo>
                      <a:pt x="990" y="1"/>
                    </a:moveTo>
                    <a:cubicBezTo>
                      <a:pt x="923" y="1"/>
                      <a:pt x="862" y="13"/>
                      <a:pt x="808" y="40"/>
                    </a:cubicBezTo>
                    <a:cubicBezTo>
                      <a:pt x="202" y="242"/>
                      <a:pt x="0" y="1252"/>
                      <a:pt x="404" y="2059"/>
                    </a:cubicBezTo>
                    <a:cubicBezTo>
                      <a:pt x="738" y="2728"/>
                      <a:pt x="1350" y="3120"/>
                      <a:pt x="1894" y="3120"/>
                    </a:cubicBezTo>
                    <a:cubicBezTo>
                      <a:pt x="2007" y="3120"/>
                      <a:pt x="2117" y="3103"/>
                      <a:pt x="2221" y="3069"/>
                    </a:cubicBezTo>
                    <a:cubicBezTo>
                      <a:pt x="2624" y="2867"/>
                      <a:pt x="2826" y="1857"/>
                      <a:pt x="2423" y="1050"/>
                    </a:cubicBezTo>
                    <a:cubicBezTo>
                      <a:pt x="2073" y="525"/>
                      <a:pt x="1420" y="1"/>
                      <a:pt x="99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5" name="Google Shape;7475;p48"/>
              <p:cNvSpPr/>
              <p:nvPr/>
            </p:nvSpPr>
            <p:spPr>
              <a:xfrm flipH="1" rot="-7940080">
                <a:off x="-1108182" y="946495"/>
                <a:ext cx="402158" cy="568737"/>
              </a:xfrm>
              <a:custGeom>
                <a:rect b="b" l="l" r="r" t="t"/>
                <a:pathLst>
                  <a:path extrusionOk="0" h="112488" w="79541">
                    <a:moveTo>
                      <a:pt x="35934" y="1"/>
                    </a:moveTo>
                    <a:cubicBezTo>
                      <a:pt x="32502" y="10902"/>
                      <a:pt x="3432" y="101950"/>
                      <a:pt x="0" y="112245"/>
                    </a:cubicBezTo>
                    <a:cubicBezTo>
                      <a:pt x="296" y="111950"/>
                      <a:pt x="591" y="111762"/>
                      <a:pt x="649" y="111762"/>
                    </a:cubicBezTo>
                    <a:cubicBezTo>
                      <a:pt x="670" y="111762"/>
                      <a:pt x="660" y="111787"/>
                      <a:pt x="606" y="111842"/>
                    </a:cubicBezTo>
                    <a:cubicBezTo>
                      <a:pt x="388" y="112103"/>
                      <a:pt x="2571" y="112487"/>
                      <a:pt x="6291" y="112487"/>
                    </a:cubicBezTo>
                    <a:cubicBezTo>
                      <a:pt x="19797" y="112487"/>
                      <a:pt x="53554" y="107427"/>
                      <a:pt x="66216" y="73081"/>
                    </a:cubicBezTo>
                    <a:cubicBezTo>
                      <a:pt x="79540" y="36945"/>
                      <a:pt x="47643" y="8682"/>
                      <a:pt x="35934" y="1"/>
                    </a:cubicBezTo>
                    <a:close/>
                  </a:path>
                </a:pathLst>
              </a:custGeom>
              <a:solidFill>
                <a:srgbClr val="EFCF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6" name="Google Shape;7476;p48"/>
              <p:cNvSpPr/>
              <p:nvPr/>
            </p:nvSpPr>
            <p:spPr>
              <a:xfrm flipH="1" rot="-7940080">
                <a:off x="-1119255" y="963432"/>
                <a:ext cx="469842" cy="581316"/>
              </a:xfrm>
              <a:custGeom>
                <a:rect b="b" l="l" r="r" t="t"/>
                <a:pathLst>
                  <a:path extrusionOk="0" h="114976" w="92928">
                    <a:moveTo>
                      <a:pt x="36603" y="0"/>
                    </a:moveTo>
                    <a:lnTo>
                      <a:pt x="36199" y="1010"/>
                    </a:lnTo>
                    <a:cubicBezTo>
                      <a:pt x="47908" y="9691"/>
                      <a:pt x="80007" y="37954"/>
                      <a:pt x="66481" y="74090"/>
                    </a:cubicBezTo>
                    <a:cubicBezTo>
                      <a:pt x="53661" y="108436"/>
                      <a:pt x="19993" y="113496"/>
                      <a:pt x="6534" y="113496"/>
                    </a:cubicBezTo>
                    <a:cubicBezTo>
                      <a:pt x="2827" y="113496"/>
                      <a:pt x="653" y="113112"/>
                      <a:pt x="871" y="112851"/>
                    </a:cubicBezTo>
                    <a:lnTo>
                      <a:pt x="871" y="112851"/>
                    </a:lnTo>
                    <a:cubicBezTo>
                      <a:pt x="770" y="112952"/>
                      <a:pt x="568" y="113153"/>
                      <a:pt x="265" y="113456"/>
                    </a:cubicBezTo>
                    <a:cubicBezTo>
                      <a:pt x="63" y="113658"/>
                      <a:pt x="63" y="113860"/>
                      <a:pt x="63" y="114062"/>
                    </a:cubicBezTo>
                    <a:cubicBezTo>
                      <a:pt x="1" y="114124"/>
                      <a:pt x="4714" y="114976"/>
                      <a:pt x="11764" y="114976"/>
                    </a:cubicBezTo>
                    <a:cubicBezTo>
                      <a:pt x="27541" y="114976"/>
                      <a:pt x="55025" y="110710"/>
                      <a:pt x="66885" y="83780"/>
                    </a:cubicBezTo>
                    <a:cubicBezTo>
                      <a:pt x="92927" y="24630"/>
                      <a:pt x="36603" y="0"/>
                      <a:pt x="36603" y="0"/>
                    </a:cubicBezTo>
                    <a:close/>
                  </a:path>
                </a:pathLst>
              </a:custGeom>
              <a:solidFill>
                <a:srgbClr val="F43F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7" name="Google Shape;7477;p48"/>
              <p:cNvSpPr/>
              <p:nvPr/>
            </p:nvSpPr>
            <p:spPr>
              <a:xfrm flipH="1" rot="-7940080">
                <a:off x="-1022823" y="1155864"/>
                <a:ext cx="42875" cy="144945"/>
              </a:xfrm>
              <a:custGeom>
                <a:rect b="b" l="l" r="r" t="t"/>
                <a:pathLst>
                  <a:path extrusionOk="0" h="28668" w="8480">
                    <a:moveTo>
                      <a:pt x="8479" y="1"/>
                    </a:moveTo>
                    <a:lnTo>
                      <a:pt x="8479" y="1"/>
                    </a:lnTo>
                    <a:cubicBezTo>
                      <a:pt x="7470" y="1414"/>
                      <a:pt x="6864" y="2625"/>
                      <a:pt x="6057" y="4240"/>
                    </a:cubicBezTo>
                    <a:cubicBezTo>
                      <a:pt x="5451" y="5653"/>
                      <a:pt x="4846" y="7066"/>
                      <a:pt x="4240" y="8681"/>
                    </a:cubicBezTo>
                    <a:cubicBezTo>
                      <a:pt x="3634" y="10297"/>
                      <a:pt x="3029" y="12113"/>
                      <a:pt x="2625" y="13930"/>
                    </a:cubicBezTo>
                    <a:cubicBezTo>
                      <a:pt x="2221" y="15747"/>
                      <a:pt x="1817" y="17564"/>
                      <a:pt x="1414" y="19381"/>
                    </a:cubicBezTo>
                    <a:cubicBezTo>
                      <a:pt x="1212" y="20996"/>
                      <a:pt x="808" y="22611"/>
                      <a:pt x="606" y="24024"/>
                    </a:cubicBezTo>
                    <a:cubicBezTo>
                      <a:pt x="202" y="25639"/>
                      <a:pt x="0" y="27052"/>
                      <a:pt x="0" y="28667"/>
                    </a:cubicBezTo>
                    <a:cubicBezTo>
                      <a:pt x="808" y="27456"/>
                      <a:pt x="1615" y="26043"/>
                      <a:pt x="2221" y="24630"/>
                    </a:cubicBezTo>
                    <a:cubicBezTo>
                      <a:pt x="2827" y="23015"/>
                      <a:pt x="3432" y="21602"/>
                      <a:pt x="4038" y="20189"/>
                    </a:cubicBezTo>
                    <a:cubicBezTo>
                      <a:pt x="4442" y="18372"/>
                      <a:pt x="5047" y="16555"/>
                      <a:pt x="5451" y="14738"/>
                    </a:cubicBezTo>
                    <a:cubicBezTo>
                      <a:pt x="6057" y="12921"/>
                      <a:pt x="6461" y="11104"/>
                      <a:pt x="6864" y="9489"/>
                    </a:cubicBezTo>
                    <a:cubicBezTo>
                      <a:pt x="6864" y="8480"/>
                      <a:pt x="7066" y="7672"/>
                      <a:pt x="7268" y="6865"/>
                    </a:cubicBezTo>
                    <a:cubicBezTo>
                      <a:pt x="7470" y="6057"/>
                      <a:pt x="7470" y="5451"/>
                      <a:pt x="7672" y="4644"/>
                    </a:cubicBezTo>
                    <a:cubicBezTo>
                      <a:pt x="8076" y="3231"/>
                      <a:pt x="8277" y="1616"/>
                      <a:pt x="8479" y="1"/>
                    </a:cubicBezTo>
                    <a:close/>
                  </a:path>
                </a:pathLst>
              </a:custGeom>
              <a:solidFill>
                <a:srgbClr val="F6E1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8" name="Google Shape;7478;p48"/>
              <p:cNvSpPr/>
              <p:nvPr/>
            </p:nvSpPr>
            <p:spPr>
              <a:xfrm flipH="1" rot="-7940080">
                <a:off x="-1039053" y="1281869"/>
                <a:ext cx="17357" cy="52056"/>
              </a:xfrm>
              <a:custGeom>
                <a:rect b="b" l="l" r="r" t="t"/>
                <a:pathLst>
                  <a:path extrusionOk="0" h="10296" w="3433">
                    <a:moveTo>
                      <a:pt x="2827" y="0"/>
                    </a:moveTo>
                    <a:cubicBezTo>
                      <a:pt x="2221" y="404"/>
                      <a:pt x="1817" y="808"/>
                      <a:pt x="1615" y="1413"/>
                    </a:cubicBezTo>
                    <a:cubicBezTo>
                      <a:pt x="1010" y="2423"/>
                      <a:pt x="404" y="3634"/>
                      <a:pt x="202" y="5047"/>
                    </a:cubicBezTo>
                    <a:cubicBezTo>
                      <a:pt x="202" y="5451"/>
                      <a:pt x="0" y="6056"/>
                      <a:pt x="0" y="6662"/>
                    </a:cubicBezTo>
                    <a:lnTo>
                      <a:pt x="0" y="8479"/>
                    </a:lnTo>
                    <a:cubicBezTo>
                      <a:pt x="0" y="9085"/>
                      <a:pt x="202" y="9690"/>
                      <a:pt x="404" y="10296"/>
                    </a:cubicBezTo>
                    <a:cubicBezTo>
                      <a:pt x="808" y="9892"/>
                      <a:pt x="1211" y="9488"/>
                      <a:pt x="1615" y="9085"/>
                    </a:cubicBezTo>
                    <a:cubicBezTo>
                      <a:pt x="2423" y="7873"/>
                      <a:pt x="3028" y="6662"/>
                      <a:pt x="3230" y="5451"/>
                    </a:cubicBezTo>
                    <a:cubicBezTo>
                      <a:pt x="3432" y="4240"/>
                      <a:pt x="3432" y="3028"/>
                      <a:pt x="3230" y="1817"/>
                    </a:cubicBezTo>
                    <a:cubicBezTo>
                      <a:pt x="3230" y="1211"/>
                      <a:pt x="3028" y="606"/>
                      <a:pt x="2827" y="0"/>
                    </a:cubicBezTo>
                    <a:close/>
                  </a:path>
                </a:pathLst>
              </a:custGeom>
              <a:solidFill>
                <a:srgbClr val="F6E1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7479" name="Google Shape;7479;p48"/>
          <p:cNvPicPr preferRelativeResize="0"/>
          <p:nvPr/>
        </p:nvPicPr>
        <p:blipFill rotWithShape="1">
          <a:blip r:embed="rId3">
            <a:alphaModFix/>
          </a:blip>
          <a:srcRect b="3493" l="0" r="0" t="0"/>
          <a:stretch/>
        </p:blipFill>
        <p:spPr>
          <a:xfrm>
            <a:off x="1810950" y="921900"/>
            <a:ext cx="4328700" cy="4063500"/>
          </a:xfrm>
          <a:prstGeom prst="round2DiagRect">
            <a:avLst>
              <a:gd fmla="val 21094" name="adj1"/>
              <a:gd fmla="val 0" name="adj2"/>
            </a:avLst>
          </a:prstGeom>
          <a:noFill/>
          <a:ln>
            <a:noFill/>
          </a:ln>
        </p:spPr>
      </p:pic>
      <p:sp>
        <p:nvSpPr>
          <p:cNvPr id="7480" name="Google Shape;7480;p48"/>
          <p:cNvSpPr txBox="1"/>
          <p:nvPr>
            <p:ph type="title"/>
          </p:nvPr>
        </p:nvSpPr>
        <p:spPr>
          <a:xfrm>
            <a:off x="667512" y="241173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Visualized with NodeXL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F2EC"/>
        </a:solidFill>
      </p:bgPr>
    </p:bg>
    <p:spTree>
      <p:nvGrpSpPr>
        <p:cNvPr id="7484" name="Shape 7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5" name="Google Shape;7485;p49"/>
          <p:cNvSpPr txBox="1"/>
          <p:nvPr>
            <p:ph type="title"/>
          </p:nvPr>
        </p:nvSpPr>
        <p:spPr>
          <a:xfrm>
            <a:off x="396615" y="2753392"/>
            <a:ext cx="3959400" cy="75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434343"/>
                </a:solidFill>
              </a:rPr>
              <a:t>Google Vision</a:t>
            </a:r>
            <a:endParaRPr sz="32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434343"/>
                </a:solidFill>
              </a:rPr>
              <a:t>&amp; Engagement Scores</a:t>
            </a:r>
            <a:endParaRPr sz="32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89" name="Shape 7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0" name="Google Shape;7490;p50"/>
          <p:cNvSpPr txBox="1"/>
          <p:nvPr>
            <p:ph idx="1" type="body"/>
          </p:nvPr>
        </p:nvSpPr>
        <p:spPr>
          <a:xfrm>
            <a:off x="374525" y="1458200"/>
            <a:ext cx="8219100" cy="294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used the cloud vision API to gather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labels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Object function detects the </a:t>
            </a:r>
            <a:r>
              <a:rPr lang="en"/>
              <a:t>individual</a:t>
            </a:r>
            <a:r>
              <a:rPr lang="en"/>
              <a:t> 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objects and labels function predicts what the 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entire image represents</a:t>
            </a:r>
            <a:endParaRPr/>
          </a:p>
        </p:txBody>
      </p:sp>
      <p:sp>
        <p:nvSpPr>
          <p:cNvPr id="7491" name="Google Shape;7491;p50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Vision</a:t>
            </a:r>
            <a:endParaRPr/>
          </a:p>
        </p:txBody>
      </p:sp>
      <p:pic>
        <p:nvPicPr>
          <p:cNvPr id="7492" name="Google Shape;749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9250" y="1935450"/>
            <a:ext cx="3110575" cy="1654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493" name="Google Shape;7493;p50"/>
          <p:cNvGrpSpPr/>
          <p:nvPr/>
        </p:nvGrpSpPr>
        <p:grpSpPr>
          <a:xfrm rot="3169904">
            <a:off x="634333" y="294206"/>
            <a:ext cx="490422" cy="882709"/>
            <a:chOff x="5682450" y="541775"/>
            <a:chExt cx="764625" cy="1249425"/>
          </a:xfrm>
        </p:grpSpPr>
        <p:sp>
          <p:nvSpPr>
            <p:cNvPr id="7494" name="Google Shape;7494;p50"/>
            <p:cNvSpPr/>
            <p:nvPr/>
          </p:nvSpPr>
          <p:spPr>
            <a:xfrm>
              <a:off x="6187425" y="541775"/>
              <a:ext cx="118025" cy="63425"/>
            </a:xfrm>
            <a:custGeom>
              <a:rect b="b" l="l" r="r" t="t"/>
              <a:pathLst>
                <a:path extrusionOk="0" h="2537" w="4721">
                  <a:moveTo>
                    <a:pt x="572" y="1"/>
                  </a:moveTo>
                  <a:cubicBezTo>
                    <a:pt x="569" y="1"/>
                    <a:pt x="568" y="1"/>
                    <a:pt x="569" y="2"/>
                  </a:cubicBezTo>
                  <a:lnTo>
                    <a:pt x="569" y="2"/>
                  </a:lnTo>
                  <a:cubicBezTo>
                    <a:pt x="570" y="2"/>
                    <a:pt x="571" y="1"/>
                    <a:pt x="572" y="1"/>
                  </a:cubicBezTo>
                  <a:close/>
                  <a:moveTo>
                    <a:pt x="569" y="2"/>
                  </a:moveTo>
                  <a:cubicBezTo>
                    <a:pt x="202" y="138"/>
                    <a:pt x="134" y="707"/>
                    <a:pt x="0" y="1009"/>
                  </a:cubicBezTo>
                  <a:lnTo>
                    <a:pt x="941" y="1950"/>
                  </a:lnTo>
                  <a:cubicBezTo>
                    <a:pt x="1268" y="2085"/>
                    <a:pt x="2548" y="2537"/>
                    <a:pt x="3492" y="2537"/>
                  </a:cubicBezTo>
                  <a:cubicBezTo>
                    <a:pt x="4201" y="2537"/>
                    <a:pt x="4720" y="2282"/>
                    <a:pt x="4504" y="1446"/>
                  </a:cubicBezTo>
                  <a:cubicBezTo>
                    <a:pt x="4437" y="1009"/>
                    <a:pt x="3361" y="572"/>
                    <a:pt x="2891" y="371"/>
                  </a:cubicBezTo>
                  <a:cubicBezTo>
                    <a:pt x="2454" y="270"/>
                    <a:pt x="2017" y="236"/>
                    <a:pt x="1580" y="203"/>
                  </a:cubicBezTo>
                  <a:cubicBezTo>
                    <a:pt x="1580" y="203"/>
                    <a:pt x="590" y="17"/>
                    <a:pt x="569" y="2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0"/>
            <p:cNvSpPr/>
            <p:nvPr/>
          </p:nvSpPr>
          <p:spPr>
            <a:xfrm>
              <a:off x="5682450" y="554575"/>
              <a:ext cx="764625" cy="1232375"/>
            </a:xfrm>
            <a:custGeom>
              <a:rect b="b" l="l" r="r" t="t"/>
              <a:pathLst>
                <a:path extrusionOk="0" h="49295" w="30585">
                  <a:moveTo>
                    <a:pt x="18883" y="1"/>
                  </a:moveTo>
                  <a:cubicBezTo>
                    <a:pt x="17868" y="1"/>
                    <a:pt x="17004" y="491"/>
                    <a:pt x="15864" y="2077"/>
                  </a:cubicBezTo>
                  <a:cubicBezTo>
                    <a:pt x="13276" y="5639"/>
                    <a:pt x="9646" y="10109"/>
                    <a:pt x="6386" y="13000"/>
                  </a:cubicBezTo>
                  <a:cubicBezTo>
                    <a:pt x="3429" y="15587"/>
                    <a:pt x="1379" y="20830"/>
                    <a:pt x="1076" y="24561"/>
                  </a:cubicBezTo>
                  <a:cubicBezTo>
                    <a:pt x="740" y="28695"/>
                    <a:pt x="706" y="27989"/>
                    <a:pt x="370" y="32157"/>
                  </a:cubicBezTo>
                  <a:cubicBezTo>
                    <a:pt x="1" y="37366"/>
                    <a:pt x="673" y="40828"/>
                    <a:pt x="2084" y="43348"/>
                  </a:cubicBezTo>
                  <a:cubicBezTo>
                    <a:pt x="3429" y="45768"/>
                    <a:pt x="4034" y="46407"/>
                    <a:pt x="6655" y="47583"/>
                  </a:cubicBezTo>
                  <a:cubicBezTo>
                    <a:pt x="7511" y="47955"/>
                    <a:pt x="8913" y="48307"/>
                    <a:pt x="10166" y="48307"/>
                  </a:cubicBezTo>
                  <a:cubicBezTo>
                    <a:pt x="11175" y="48307"/>
                    <a:pt x="12087" y="48078"/>
                    <a:pt x="12537" y="47448"/>
                  </a:cubicBezTo>
                  <a:lnTo>
                    <a:pt x="12805" y="47885"/>
                  </a:lnTo>
                  <a:cubicBezTo>
                    <a:pt x="13891" y="48876"/>
                    <a:pt x="15227" y="49294"/>
                    <a:pt x="16590" y="49294"/>
                  </a:cubicBezTo>
                  <a:cubicBezTo>
                    <a:pt x="19066" y="49294"/>
                    <a:pt x="21633" y="47913"/>
                    <a:pt x="22955" y="46070"/>
                  </a:cubicBezTo>
                  <a:cubicBezTo>
                    <a:pt x="26417" y="41231"/>
                    <a:pt x="30584" y="35887"/>
                    <a:pt x="29912" y="28527"/>
                  </a:cubicBezTo>
                  <a:cubicBezTo>
                    <a:pt x="29442" y="23418"/>
                    <a:pt x="27459" y="18074"/>
                    <a:pt x="26854" y="12966"/>
                  </a:cubicBezTo>
                  <a:cubicBezTo>
                    <a:pt x="26787" y="11823"/>
                    <a:pt x="26854" y="10681"/>
                    <a:pt x="27055" y="9571"/>
                  </a:cubicBezTo>
                  <a:cubicBezTo>
                    <a:pt x="27324" y="7689"/>
                    <a:pt x="27862" y="5740"/>
                    <a:pt x="27055" y="3925"/>
                  </a:cubicBezTo>
                  <a:cubicBezTo>
                    <a:pt x="26249" y="2346"/>
                    <a:pt x="24770" y="1203"/>
                    <a:pt x="22989" y="900"/>
                  </a:cubicBezTo>
                  <a:cubicBezTo>
                    <a:pt x="21144" y="525"/>
                    <a:pt x="19932" y="1"/>
                    <a:pt x="18883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0"/>
            <p:cNvSpPr/>
            <p:nvPr/>
          </p:nvSpPr>
          <p:spPr>
            <a:xfrm>
              <a:off x="5685825" y="554000"/>
              <a:ext cx="750325" cy="1237200"/>
            </a:xfrm>
            <a:custGeom>
              <a:rect b="b" l="l" r="r" t="t"/>
              <a:pathLst>
                <a:path extrusionOk="0" h="49488" w="30013">
                  <a:moveTo>
                    <a:pt x="18887" y="0"/>
                  </a:moveTo>
                  <a:cubicBezTo>
                    <a:pt x="18609" y="0"/>
                    <a:pt x="18328" y="27"/>
                    <a:pt x="18048" y="83"/>
                  </a:cubicBezTo>
                  <a:cubicBezTo>
                    <a:pt x="18317" y="29"/>
                    <a:pt x="18591" y="3"/>
                    <a:pt x="18866" y="3"/>
                  </a:cubicBezTo>
                  <a:cubicBezTo>
                    <a:pt x="19279" y="3"/>
                    <a:pt x="19695" y="63"/>
                    <a:pt x="20098" y="184"/>
                  </a:cubicBezTo>
                  <a:lnTo>
                    <a:pt x="21360" y="505"/>
                  </a:lnTo>
                  <a:lnTo>
                    <a:pt x="21360" y="505"/>
                  </a:lnTo>
                  <a:lnTo>
                    <a:pt x="20031" y="150"/>
                  </a:lnTo>
                  <a:cubicBezTo>
                    <a:pt x="19659" y="53"/>
                    <a:pt x="19275" y="0"/>
                    <a:pt x="18887" y="0"/>
                  </a:cubicBezTo>
                  <a:close/>
                  <a:moveTo>
                    <a:pt x="18047" y="83"/>
                  </a:moveTo>
                  <a:lnTo>
                    <a:pt x="18047" y="83"/>
                  </a:lnTo>
                  <a:cubicBezTo>
                    <a:pt x="17443" y="285"/>
                    <a:pt x="16871" y="655"/>
                    <a:pt x="16435" y="1159"/>
                  </a:cubicBezTo>
                  <a:cubicBezTo>
                    <a:pt x="16031" y="1663"/>
                    <a:pt x="15628" y="2167"/>
                    <a:pt x="15258" y="2705"/>
                  </a:cubicBezTo>
                  <a:cubicBezTo>
                    <a:pt x="14485" y="3747"/>
                    <a:pt x="13679" y="4755"/>
                    <a:pt x="12872" y="5763"/>
                  </a:cubicBezTo>
                  <a:cubicBezTo>
                    <a:pt x="12032" y="6771"/>
                    <a:pt x="11192" y="7780"/>
                    <a:pt x="10351" y="8754"/>
                  </a:cubicBezTo>
                  <a:cubicBezTo>
                    <a:pt x="9478" y="9729"/>
                    <a:pt x="8570" y="10636"/>
                    <a:pt x="7663" y="11544"/>
                  </a:cubicBezTo>
                  <a:cubicBezTo>
                    <a:pt x="7192" y="12014"/>
                    <a:pt x="6722" y="12451"/>
                    <a:pt x="6251" y="12888"/>
                  </a:cubicBezTo>
                  <a:cubicBezTo>
                    <a:pt x="5747" y="13325"/>
                    <a:pt x="5310" y="13796"/>
                    <a:pt x="4873" y="14300"/>
                  </a:cubicBezTo>
                  <a:cubicBezTo>
                    <a:pt x="4067" y="15308"/>
                    <a:pt x="3361" y="16451"/>
                    <a:pt x="2823" y="17627"/>
                  </a:cubicBezTo>
                  <a:cubicBezTo>
                    <a:pt x="2252" y="18803"/>
                    <a:pt x="1781" y="20013"/>
                    <a:pt x="1445" y="21290"/>
                  </a:cubicBezTo>
                  <a:cubicBezTo>
                    <a:pt x="1244" y="21895"/>
                    <a:pt x="1109" y="22534"/>
                    <a:pt x="975" y="23206"/>
                  </a:cubicBezTo>
                  <a:cubicBezTo>
                    <a:pt x="874" y="23845"/>
                    <a:pt x="807" y="24483"/>
                    <a:pt x="739" y="25122"/>
                  </a:cubicBezTo>
                  <a:lnTo>
                    <a:pt x="370" y="29020"/>
                  </a:lnTo>
                  <a:lnTo>
                    <a:pt x="202" y="30936"/>
                  </a:lnTo>
                  <a:cubicBezTo>
                    <a:pt x="134" y="31608"/>
                    <a:pt x="101" y="32247"/>
                    <a:pt x="67" y="32885"/>
                  </a:cubicBezTo>
                  <a:cubicBezTo>
                    <a:pt x="0" y="33557"/>
                    <a:pt x="0" y="34196"/>
                    <a:pt x="0" y="34868"/>
                  </a:cubicBezTo>
                  <a:lnTo>
                    <a:pt x="0" y="35843"/>
                  </a:lnTo>
                  <a:lnTo>
                    <a:pt x="101" y="36851"/>
                  </a:lnTo>
                  <a:cubicBezTo>
                    <a:pt x="101" y="37490"/>
                    <a:pt x="235" y="38162"/>
                    <a:pt x="303" y="38800"/>
                  </a:cubicBezTo>
                  <a:cubicBezTo>
                    <a:pt x="403" y="39439"/>
                    <a:pt x="538" y="40078"/>
                    <a:pt x="706" y="40716"/>
                  </a:cubicBezTo>
                  <a:cubicBezTo>
                    <a:pt x="874" y="41355"/>
                    <a:pt x="1109" y="41960"/>
                    <a:pt x="1378" y="42565"/>
                  </a:cubicBezTo>
                  <a:lnTo>
                    <a:pt x="1815" y="43438"/>
                  </a:lnTo>
                  <a:lnTo>
                    <a:pt x="2285" y="44279"/>
                  </a:lnTo>
                  <a:cubicBezTo>
                    <a:pt x="2622" y="44850"/>
                    <a:pt x="3025" y="45388"/>
                    <a:pt x="3462" y="45892"/>
                  </a:cubicBezTo>
                  <a:cubicBezTo>
                    <a:pt x="3697" y="46127"/>
                    <a:pt x="3932" y="46362"/>
                    <a:pt x="4201" y="46564"/>
                  </a:cubicBezTo>
                  <a:cubicBezTo>
                    <a:pt x="4470" y="46732"/>
                    <a:pt x="4739" y="46934"/>
                    <a:pt x="5041" y="47102"/>
                  </a:cubicBezTo>
                  <a:cubicBezTo>
                    <a:pt x="5344" y="47270"/>
                    <a:pt x="5646" y="47404"/>
                    <a:pt x="5915" y="47539"/>
                  </a:cubicBezTo>
                  <a:cubicBezTo>
                    <a:pt x="6218" y="47673"/>
                    <a:pt x="6520" y="47841"/>
                    <a:pt x="6823" y="47942"/>
                  </a:cubicBezTo>
                  <a:cubicBezTo>
                    <a:pt x="7461" y="48177"/>
                    <a:pt x="8100" y="48345"/>
                    <a:pt x="8738" y="48446"/>
                  </a:cubicBezTo>
                  <a:cubicBezTo>
                    <a:pt x="9172" y="48511"/>
                    <a:pt x="9606" y="48548"/>
                    <a:pt x="10040" y="48548"/>
                  </a:cubicBezTo>
                  <a:cubicBezTo>
                    <a:pt x="10279" y="48548"/>
                    <a:pt x="10517" y="48537"/>
                    <a:pt x="10755" y="48513"/>
                  </a:cubicBezTo>
                  <a:cubicBezTo>
                    <a:pt x="11091" y="48480"/>
                    <a:pt x="11427" y="48379"/>
                    <a:pt x="11763" y="48244"/>
                  </a:cubicBezTo>
                  <a:cubicBezTo>
                    <a:pt x="11973" y="48151"/>
                    <a:pt x="12183" y="48009"/>
                    <a:pt x="12371" y="47841"/>
                  </a:cubicBezTo>
                  <a:lnTo>
                    <a:pt x="12371" y="47841"/>
                  </a:lnTo>
                  <a:lnTo>
                    <a:pt x="12469" y="48009"/>
                  </a:lnTo>
                  <a:lnTo>
                    <a:pt x="12502" y="48043"/>
                  </a:lnTo>
                  <a:cubicBezTo>
                    <a:pt x="13040" y="48547"/>
                    <a:pt x="13645" y="48917"/>
                    <a:pt x="14351" y="49152"/>
                  </a:cubicBezTo>
                  <a:cubicBezTo>
                    <a:pt x="15023" y="49387"/>
                    <a:pt x="15729" y="49488"/>
                    <a:pt x="16435" y="49488"/>
                  </a:cubicBezTo>
                  <a:cubicBezTo>
                    <a:pt x="17140" y="49488"/>
                    <a:pt x="17846" y="49387"/>
                    <a:pt x="18552" y="49185"/>
                  </a:cubicBezTo>
                  <a:cubicBezTo>
                    <a:pt x="19224" y="48984"/>
                    <a:pt x="19863" y="48715"/>
                    <a:pt x="20468" y="48379"/>
                  </a:cubicBezTo>
                  <a:cubicBezTo>
                    <a:pt x="21073" y="48009"/>
                    <a:pt x="21644" y="47606"/>
                    <a:pt x="22148" y="47102"/>
                  </a:cubicBezTo>
                  <a:lnTo>
                    <a:pt x="22518" y="46732"/>
                  </a:lnTo>
                  <a:lnTo>
                    <a:pt x="22854" y="46295"/>
                  </a:lnTo>
                  <a:cubicBezTo>
                    <a:pt x="23089" y="46026"/>
                    <a:pt x="23257" y="45724"/>
                    <a:pt x="23459" y="45455"/>
                  </a:cubicBezTo>
                  <a:cubicBezTo>
                    <a:pt x="24265" y="44346"/>
                    <a:pt x="25072" y="43203"/>
                    <a:pt x="25811" y="42060"/>
                  </a:cubicBezTo>
                  <a:cubicBezTo>
                    <a:pt x="26584" y="40918"/>
                    <a:pt x="27290" y="39708"/>
                    <a:pt x="27929" y="38464"/>
                  </a:cubicBezTo>
                  <a:cubicBezTo>
                    <a:pt x="28534" y="37221"/>
                    <a:pt x="29038" y="35944"/>
                    <a:pt x="29407" y="34599"/>
                  </a:cubicBezTo>
                  <a:cubicBezTo>
                    <a:pt x="29777" y="33255"/>
                    <a:pt x="29979" y="31877"/>
                    <a:pt x="29979" y="30499"/>
                  </a:cubicBezTo>
                  <a:cubicBezTo>
                    <a:pt x="30012" y="29793"/>
                    <a:pt x="29979" y="29088"/>
                    <a:pt x="29912" y="28415"/>
                  </a:cubicBezTo>
                  <a:cubicBezTo>
                    <a:pt x="29844" y="27710"/>
                    <a:pt x="29777" y="27037"/>
                    <a:pt x="29643" y="26365"/>
                  </a:cubicBezTo>
                  <a:cubicBezTo>
                    <a:pt x="29508" y="25659"/>
                    <a:pt x="29407" y="24987"/>
                    <a:pt x="29273" y="24315"/>
                  </a:cubicBezTo>
                  <a:cubicBezTo>
                    <a:pt x="29105" y="23643"/>
                    <a:pt x="28971" y="22971"/>
                    <a:pt x="28803" y="22299"/>
                  </a:cubicBezTo>
                  <a:lnTo>
                    <a:pt x="27861" y="18299"/>
                  </a:lnTo>
                  <a:cubicBezTo>
                    <a:pt x="27559" y="16955"/>
                    <a:pt x="27257" y="15610"/>
                    <a:pt x="27055" y="14266"/>
                  </a:cubicBezTo>
                  <a:cubicBezTo>
                    <a:pt x="26920" y="13594"/>
                    <a:pt x="26853" y="12888"/>
                    <a:pt x="26820" y="12216"/>
                  </a:cubicBezTo>
                  <a:cubicBezTo>
                    <a:pt x="26820" y="11880"/>
                    <a:pt x="26820" y="11544"/>
                    <a:pt x="26853" y="11208"/>
                  </a:cubicBezTo>
                  <a:cubicBezTo>
                    <a:pt x="26887" y="10872"/>
                    <a:pt x="26887" y="10536"/>
                    <a:pt x="26954" y="10166"/>
                  </a:cubicBezTo>
                  <a:cubicBezTo>
                    <a:pt x="27088" y="8821"/>
                    <a:pt x="27425" y="7477"/>
                    <a:pt x="27425" y="6066"/>
                  </a:cubicBezTo>
                  <a:cubicBezTo>
                    <a:pt x="27425" y="5360"/>
                    <a:pt x="27290" y="4688"/>
                    <a:pt x="27021" y="4049"/>
                  </a:cubicBezTo>
                  <a:cubicBezTo>
                    <a:pt x="26752" y="3410"/>
                    <a:pt x="26349" y="2839"/>
                    <a:pt x="25845" y="2369"/>
                  </a:cubicBezTo>
                  <a:cubicBezTo>
                    <a:pt x="25307" y="1898"/>
                    <a:pt x="24736" y="1528"/>
                    <a:pt x="24097" y="1226"/>
                  </a:cubicBezTo>
                  <a:cubicBezTo>
                    <a:pt x="23425" y="991"/>
                    <a:pt x="22753" y="823"/>
                    <a:pt x="22081" y="688"/>
                  </a:cubicBezTo>
                  <a:lnTo>
                    <a:pt x="21360" y="505"/>
                  </a:lnTo>
                  <a:lnTo>
                    <a:pt x="21360" y="505"/>
                  </a:lnTo>
                  <a:lnTo>
                    <a:pt x="22047" y="688"/>
                  </a:lnTo>
                  <a:cubicBezTo>
                    <a:pt x="22719" y="823"/>
                    <a:pt x="23358" y="1024"/>
                    <a:pt x="23996" y="1260"/>
                  </a:cubicBezTo>
                  <a:cubicBezTo>
                    <a:pt x="24635" y="1528"/>
                    <a:pt x="25206" y="1932"/>
                    <a:pt x="25711" y="2369"/>
                  </a:cubicBezTo>
                  <a:cubicBezTo>
                    <a:pt x="26215" y="2839"/>
                    <a:pt x="26584" y="3410"/>
                    <a:pt x="26853" y="4049"/>
                  </a:cubicBezTo>
                  <a:cubicBezTo>
                    <a:pt x="27088" y="4688"/>
                    <a:pt x="27223" y="5360"/>
                    <a:pt x="27223" y="6032"/>
                  </a:cubicBezTo>
                  <a:cubicBezTo>
                    <a:pt x="27189" y="7410"/>
                    <a:pt x="26853" y="8754"/>
                    <a:pt x="26685" y="10132"/>
                  </a:cubicBezTo>
                  <a:cubicBezTo>
                    <a:pt x="26652" y="10468"/>
                    <a:pt x="26618" y="10804"/>
                    <a:pt x="26584" y="11174"/>
                  </a:cubicBezTo>
                  <a:cubicBezTo>
                    <a:pt x="26551" y="11510"/>
                    <a:pt x="26551" y="11846"/>
                    <a:pt x="26551" y="12182"/>
                  </a:cubicBezTo>
                  <a:cubicBezTo>
                    <a:pt x="26584" y="12888"/>
                    <a:pt x="26652" y="13594"/>
                    <a:pt x="26786" y="14266"/>
                  </a:cubicBezTo>
                  <a:cubicBezTo>
                    <a:pt x="26988" y="15610"/>
                    <a:pt x="27257" y="16988"/>
                    <a:pt x="27559" y="18333"/>
                  </a:cubicBezTo>
                  <a:lnTo>
                    <a:pt x="28500" y="22332"/>
                  </a:lnTo>
                  <a:cubicBezTo>
                    <a:pt x="28668" y="23004"/>
                    <a:pt x="28803" y="23677"/>
                    <a:pt x="28937" y="24349"/>
                  </a:cubicBezTo>
                  <a:cubicBezTo>
                    <a:pt x="29071" y="25021"/>
                    <a:pt x="29206" y="25693"/>
                    <a:pt x="29307" y="26365"/>
                  </a:cubicBezTo>
                  <a:cubicBezTo>
                    <a:pt x="29407" y="27037"/>
                    <a:pt x="29475" y="27743"/>
                    <a:pt x="29576" y="28415"/>
                  </a:cubicBezTo>
                  <a:cubicBezTo>
                    <a:pt x="29609" y="29088"/>
                    <a:pt x="29643" y="29760"/>
                    <a:pt x="29609" y="30465"/>
                  </a:cubicBezTo>
                  <a:cubicBezTo>
                    <a:pt x="29609" y="31810"/>
                    <a:pt x="29407" y="33188"/>
                    <a:pt x="29038" y="34499"/>
                  </a:cubicBezTo>
                  <a:cubicBezTo>
                    <a:pt x="28668" y="35809"/>
                    <a:pt x="28164" y="37086"/>
                    <a:pt x="27559" y="38296"/>
                  </a:cubicBezTo>
                  <a:cubicBezTo>
                    <a:pt x="26954" y="39540"/>
                    <a:pt x="26248" y="40716"/>
                    <a:pt x="25475" y="41825"/>
                  </a:cubicBezTo>
                  <a:cubicBezTo>
                    <a:pt x="24736" y="42968"/>
                    <a:pt x="23929" y="44077"/>
                    <a:pt x="23123" y="45186"/>
                  </a:cubicBezTo>
                  <a:cubicBezTo>
                    <a:pt x="22955" y="45489"/>
                    <a:pt x="22719" y="45791"/>
                    <a:pt x="22518" y="46026"/>
                  </a:cubicBezTo>
                  <a:lnTo>
                    <a:pt x="22182" y="46463"/>
                  </a:lnTo>
                  <a:lnTo>
                    <a:pt x="21846" y="46799"/>
                  </a:lnTo>
                  <a:cubicBezTo>
                    <a:pt x="20871" y="47740"/>
                    <a:pt x="19661" y="48412"/>
                    <a:pt x="18384" y="48782"/>
                  </a:cubicBezTo>
                  <a:cubicBezTo>
                    <a:pt x="17745" y="48950"/>
                    <a:pt x="17073" y="49051"/>
                    <a:pt x="16401" y="49051"/>
                  </a:cubicBezTo>
                  <a:cubicBezTo>
                    <a:pt x="16332" y="49055"/>
                    <a:pt x="16263" y="49056"/>
                    <a:pt x="16194" y="49056"/>
                  </a:cubicBezTo>
                  <a:cubicBezTo>
                    <a:pt x="15597" y="49056"/>
                    <a:pt x="15024" y="48929"/>
                    <a:pt x="14452" y="48749"/>
                  </a:cubicBezTo>
                  <a:cubicBezTo>
                    <a:pt x="13858" y="48518"/>
                    <a:pt x="13297" y="48190"/>
                    <a:pt x="12799" y="47765"/>
                  </a:cubicBezTo>
                  <a:lnTo>
                    <a:pt x="12799" y="47765"/>
                  </a:lnTo>
                  <a:lnTo>
                    <a:pt x="12570" y="47371"/>
                  </a:lnTo>
                  <a:lnTo>
                    <a:pt x="12402" y="47102"/>
                  </a:lnTo>
                  <a:lnTo>
                    <a:pt x="12200" y="47337"/>
                  </a:lnTo>
                  <a:cubicBezTo>
                    <a:pt x="12032" y="47572"/>
                    <a:pt x="11797" y="47740"/>
                    <a:pt x="11528" y="47841"/>
                  </a:cubicBezTo>
                  <a:cubicBezTo>
                    <a:pt x="11259" y="47976"/>
                    <a:pt x="10956" y="48043"/>
                    <a:pt x="10654" y="48076"/>
                  </a:cubicBezTo>
                  <a:cubicBezTo>
                    <a:pt x="10389" y="48104"/>
                    <a:pt x="10125" y="48121"/>
                    <a:pt x="9863" y="48121"/>
                  </a:cubicBezTo>
                  <a:cubicBezTo>
                    <a:pt x="9492" y="48121"/>
                    <a:pt x="9126" y="48088"/>
                    <a:pt x="8772" y="48009"/>
                  </a:cubicBezTo>
                  <a:cubicBezTo>
                    <a:pt x="8133" y="47908"/>
                    <a:pt x="7528" y="47774"/>
                    <a:pt x="6923" y="47539"/>
                  </a:cubicBezTo>
                  <a:cubicBezTo>
                    <a:pt x="6621" y="47438"/>
                    <a:pt x="6318" y="47303"/>
                    <a:pt x="6050" y="47169"/>
                  </a:cubicBezTo>
                  <a:cubicBezTo>
                    <a:pt x="5747" y="47068"/>
                    <a:pt x="5478" y="46900"/>
                    <a:pt x="5209" y="46766"/>
                  </a:cubicBezTo>
                  <a:cubicBezTo>
                    <a:pt x="4067" y="46127"/>
                    <a:pt x="3159" y="45220"/>
                    <a:pt x="2554" y="44111"/>
                  </a:cubicBezTo>
                  <a:lnTo>
                    <a:pt x="2084" y="43270"/>
                  </a:lnTo>
                  <a:lnTo>
                    <a:pt x="1680" y="42397"/>
                  </a:lnTo>
                  <a:cubicBezTo>
                    <a:pt x="1412" y="41792"/>
                    <a:pt x="1176" y="41187"/>
                    <a:pt x="1008" y="40582"/>
                  </a:cubicBezTo>
                  <a:cubicBezTo>
                    <a:pt x="807" y="39977"/>
                    <a:pt x="672" y="39338"/>
                    <a:pt x="571" y="38700"/>
                  </a:cubicBezTo>
                  <a:cubicBezTo>
                    <a:pt x="504" y="38061"/>
                    <a:pt x="370" y="37422"/>
                    <a:pt x="370" y="36784"/>
                  </a:cubicBezTo>
                  <a:lnTo>
                    <a:pt x="303" y="35809"/>
                  </a:lnTo>
                  <a:lnTo>
                    <a:pt x="303" y="34868"/>
                  </a:lnTo>
                  <a:cubicBezTo>
                    <a:pt x="269" y="34196"/>
                    <a:pt x="336" y="33557"/>
                    <a:pt x="370" y="32919"/>
                  </a:cubicBezTo>
                  <a:cubicBezTo>
                    <a:pt x="370" y="32280"/>
                    <a:pt x="437" y="31642"/>
                    <a:pt x="504" y="30970"/>
                  </a:cubicBezTo>
                  <a:lnTo>
                    <a:pt x="672" y="29054"/>
                  </a:lnTo>
                  <a:lnTo>
                    <a:pt x="1008" y="25155"/>
                  </a:lnTo>
                  <a:cubicBezTo>
                    <a:pt x="1076" y="24483"/>
                    <a:pt x="1143" y="23878"/>
                    <a:pt x="1244" y="23240"/>
                  </a:cubicBezTo>
                  <a:cubicBezTo>
                    <a:pt x="1344" y="22601"/>
                    <a:pt x="1479" y="21962"/>
                    <a:pt x="1680" y="21358"/>
                  </a:cubicBezTo>
                  <a:cubicBezTo>
                    <a:pt x="2017" y="20114"/>
                    <a:pt x="2453" y="18904"/>
                    <a:pt x="3025" y="17728"/>
                  </a:cubicBezTo>
                  <a:cubicBezTo>
                    <a:pt x="3563" y="16551"/>
                    <a:pt x="4268" y="15442"/>
                    <a:pt x="5075" y="14434"/>
                  </a:cubicBezTo>
                  <a:cubicBezTo>
                    <a:pt x="5848" y="13426"/>
                    <a:pt x="6890" y="12619"/>
                    <a:pt x="7797" y="11712"/>
                  </a:cubicBezTo>
                  <a:cubicBezTo>
                    <a:pt x="8738" y="10771"/>
                    <a:pt x="9612" y="9830"/>
                    <a:pt x="10452" y="8855"/>
                  </a:cubicBezTo>
                  <a:cubicBezTo>
                    <a:pt x="11326" y="7847"/>
                    <a:pt x="12133" y="6839"/>
                    <a:pt x="12939" y="5830"/>
                  </a:cubicBezTo>
                  <a:cubicBezTo>
                    <a:pt x="13746" y="4822"/>
                    <a:pt x="14519" y="3780"/>
                    <a:pt x="15292" y="2738"/>
                  </a:cubicBezTo>
                  <a:cubicBezTo>
                    <a:pt x="15662" y="2201"/>
                    <a:pt x="16065" y="1663"/>
                    <a:pt x="16468" y="1159"/>
                  </a:cubicBezTo>
                  <a:cubicBezTo>
                    <a:pt x="16871" y="688"/>
                    <a:pt x="17443" y="285"/>
                    <a:pt x="18047" y="83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0"/>
            <p:cNvSpPr/>
            <p:nvPr/>
          </p:nvSpPr>
          <p:spPr>
            <a:xfrm>
              <a:off x="5704300" y="575450"/>
              <a:ext cx="719250" cy="1189575"/>
            </a:xfrm>
            <a:custGeom>
              <a:rect b="b" l="l" r="r" t="t"/>
              <a:pathLst>
                <a:path extrusionOk="0" h="47583" w="28770">
                  <a:moveTo>
                    <a:pt x="17981" y="1"/>
                  </a:moveTo>
                  <a:cubicBezTo>
                    <a:pt x="17172" y="1"/>
                    <a:pt x="16605" y="430"/>
                    <a:pt x="15696" y="1712"/>
                  </a:cubicBezTo>
                  <a:cubicBezTo>
                    <a:pt x="14116" y="3863"/>
                    <a:pt x="10083" y="9274"/>
                    <a:pt x="6084" y="12803"/>
                  </a:cubicBezTo>
                  <a:cubicBezTo>
                    <a:pt x="5445" y="13341"/>
                    <a:pt x="4907" y="13946"/>
                    <a:pt x="4437" y="14618"/>
                  </a:cubicBezTo>
                  <a:cubicBezTo>
                    <a:pt x="2555" y="17340"/>
                    <a:pt x="1412" y="20500"/>
                    <a:pt x="1042" y="23793"/>
                  </a:cubicBezTo>
                  <a:cubicBezTo>
                    <a:pt x="874" y="25810"/>
                    <a:pt x="773" y="26684"/>
                    <a:pt x="706" y="27524"/>
                  </a:cubicBezTo>
                  <a:cubicBezTo>
                    <a:pt x="605" y="28364"/>
                    <a:pt x="505" y="29271"/>
                    <a:pt x="337" y="31389"/>
                  </a:cubicBezTo>
                  <a:cubicBezTo>
                    <a:pt x="0" y="36027"/>
                    <a:pt x="505" y="39522"/>
                    <a:pt x="1950" y="42076"/>
                  </a:cubicBezTo>
                  <a:cubicBezTo>
                    <a:pt x="2689" y="43387"/>
                    <a:pt x="3429" y="44530"/>
                    <a:pt x="4773" y="45303"/>
                  </a:cubicBezTo>
                  <a:cubicBezTo>
                    <a:pt x="5445" y="45672"/>
                    <a:pt x="6151" y="45941"/>
                    <a:pt x="6924" y="46076"/>
                  </a:cubicBezTo>
                  <a:cubicBezTo>
                    <a:pt x="7654" y="46258"/>
                    <a:pt x="8246" y="46661"/>
                    <a:pt x="8975" y="46661"/>
                  </a:cubicBezTo>
                  <a:cubicBezTo>
                    <a:pt x="9052" y="46661"/>
                    <a:pt x="9129" y="46657"/>
                    <a:pt x="9209" y="46647"/>
                  </a:cubicBezTo>
                  <a:cubicBezTo>
                    <a:pt x="10520" y="46479"/>
                    <a:pt x="10990" y="46109"/>
                    <a:pt x="11763" y="45034"/>
                  </a:cubicBezTo>
                  <a:cubicBezTo>
                    <a:pt x="12907" y="46393"/>
                    <a:pt x="14022" y="47583"/>
                    <a:pt x="15839" y="47583"/>
                  </a:cubicBezTo>
                  <a:cubicBezTo>
                    <a:pt x="15999" y="47583"/>
                    <a:pt x="16164" y="47573"/>
                    <a:pt x="16334" y="47554"/>
                  </a:cubicBezTo>
                  <a:cubicBezTo>
                    <a:pt x="18317" y="47319"/>
                    <a:pt x="20132" y="46311"/>
                    <a:pt x="21375" y="44731"/>
                  </a:cubicBezTo>
                  <a:lnTo>
                    <a:pt x="22417" y="43320"/>
                  </a:lnTo>
                  <a:cubicBezTo>
                    <a:pt x="25778" y="38615"/>
                    <a:pt x="28769" y="33876"/>
                    <a:pt x="28198" y="27759"/>
                  </a:cubicBezTo>
                  <a:cubicBezTo>
                    <a:pt x="27862" y="25070"/>
                    <a:pt x="27358" y="22382"/>
                    <a:pt x="26652" y="19760"/>
                  </a:cubicBezTo>
                  <a:cubicBezTo>
                    <a:pt x="25980" y="17273"/>
                    <a:pt x="25509" y="14786"/>
                    <a:pt x="25140" y="12232"/>
                  </a:cubicBezTo>
                  <a:cubicBezTo>
                    <a:pt x="25039" y="11022"/>
                    <a:pt x="25106" y="9812"/>
                    <a:pt x="25341" y="8602"/>
                  </a:cubicBezTo>
                  <a:cubicBezTo>
                    <a:pt x="25375" y="8266"/>
                    <a:pt x="25442" y="7930"/>
                    <a:pt x="25476" y="7594"/>
                  </a:cubicBezTo>
                  <a:cubicBezTo>
                    <a:pt x="25745" y="6115"/>
                    <a:pt x="25946" y="4703"/>
                    <a:pt x="25408" y="3460"/>
                  </a:cubicBezTo>
                  <a:cubicBezTo>
                    <a:pt x="24871" y="2418"/>
                    <a:pt x="23997" y="1611"/>
                    <a:pt x="22921" y="1208"/>
                  </a:cubicBezTo>
                  <a:lnTo>
                    <a:pt x="22921" y="1208"/>
                  </a:lnTo>
                  <a:cubicBezTo>
                    <a:pt x="22955" y="1376"/>
                    <a:pt x="22955" y="1544"/>
                    <a:pt x="22921" y="1712"/>
                  </a:cubicBezTo>
                  <a:cubicBezTo>
                    <a:pt x="22653" y="3393"/>
                    <a:pt x="21409" y="4804"/>
                    <a:pt x="21409" y="6485"/>
                  </a:cubicBezTo>
                  <a:cubicBezTo>
                    <a:pt x="21375" y="8165"/>
                    <a:pt x="21913" y="9778"/>
                    <a:pt x="21644" y="11425"/>
                  </a:cubicBezTo>
                  <a:cubicBezTo>
                    <a:pt x="21375" y="13005"/>
                    <a:pt x="21745" y="14652"/>
                    <a:pt x="21812" y="16265"/>
                  </a:cubicBezTo>
                  <a:cubicBezTo>
                    <a:pt x="21880" y="17979"/>
                    <a:pt x="21880" y="19693"/>
                    <a:pt x="21947" y="21407"/>
                  </a:cubicBezTo>
                  <a:cubicBezTo>
                    <a:pt x="22081" y="23793"/>
                    <a:pt x="22653" y="26179"/>
                    <a:pt x="22518" y="28599"/>
                  </a:cubicBezTo>
                  <a:cubicBezTo>
                    <a:pt x="22417" y="30179"/>
                    <a:pt x="21712" y="31658"/>
                    <a:pt x="21275" y="33136"/>
                  </a:cubicBezTo>
                  <a:cubicBezTo>
                    <a:pt x="20401" y="36094"/>
                    <a:pt x="18754" y="38749"/>
                    <a:pt x="16569" y="40866"/>
                  </a:cubicBezTo>
                  <a:cubicBezTo>
                    <a:pt x="15921" y="41426"/>
                    <a:pt x="15066" y="42012"/>
                    <a:pt x="14163" y="42012"/>
                  </a:cubicBezTo>
                  <a:cubicBezTo>
                    <a:pt x="14036" y="42012"/>
                    <a:pt x="13908" y="42000"/>
                    <a:pt x="13780" y="41975"/>
                  </a:cubicBezTo>
                  <a:cubicBezTo>
                    <a:pt x="12234" y="41707"/>
                    <a:pt x="11663" y="39724"/>
                    <a:pt x="10217" y="39488"/>
                  </a:cubicBezTo>
                  <a:cubicBezTo>
                    <a:pt x="10167" y="39480"/>
                    <a:pt x="10115" y="39476"/>
                    <a:pt x="10060" y="39476"/>
                  </a:cubicBezTo>
                  <a:cubicBezTo>
                    <a:pt x="9675" y="39476"/>
                    <a:pt x="9189" y="39661"/>
                    <a:pt x="8806" y="39690"/>
                  </a:cubicBezTo>
                  <a:cubicBezTo>
                    <a:pt x="8554" y="39707"/>
                    <a:pt x="8293" y="39715"/>
                    <a:pt x="8033" y="39715"/>
                  </a:cubicBezTo>
                  <a:cubicBezTo>
                    <a:pt x="7772" y="39715"/>
                    <a:pt x="7512" y="39707"/>
                    <a:pt x="7260" y="39690"/>
                  </a:cubicBezTo>
                  <a:cubicBezTo>
                    <a:pt x="6487" y="39488"/>
                    <a:pt x="5848" y="38984"/>
                    <a:pt x="5479" y="38312"/>
                  </a:cubicBezTo>
                  <a:cubicBezTo>
                    <a:pt x="4706" y="36968"/>
                    <a:pt x="4739" y="35657"/>
                    <a:pt x="5277" y="34212"/>
                  </a:cubicBezTo>
                  <a:cubicBezTo>
                    <a:pt x="5546" y="33405"/>
                    <a:pt x="5747" y="32599"/>
                    <a:pt x="5848" y="31792"/>
                  </a:cubicBezTo>
                  <a:cubicBezTo>
                    <a:pt x="5983" y="31053"/>
                    <a:pt x="5949" y="30112"/>
                    <a:pt x="6184" y="29406"/>
                  </a:cubicBezTo>
                  <a:cubicBezTo>
                    <a:pt x="6453" y="28734"/>
                    <a:pt x="6823" y="28162"/>
                    <a:pt x="6890" y="27322"/>
                  </a:cubicBezTo>
                  <a:cubicBezTo>
                    <a:pt x="6991" y="26482"/>
                    <a:pt x="6957" y="25742"/>
                    <a:pt x="7025" y="24936"/>
                  </a:cubicBezTo>
                  <a:cubicBezTo>
                    <a:pt x="7125" y="24129"/>
                    <a:pt x="7293" y="23323"/>
                    <a:pt x="7529" y="22516"/>
                  </a:cubicBezTo>
                  <a:cubicBezTo>
                    <a:pt x="7865" y="21104"/>
                    <a:pt x="8873" y="19995"/>
                    <a:pt x="9176" y="18617"/>
                  </a:cubicBezTo>
                  <a:cubicBezTo>
                    <a:pt x="9377" y="17744"/>
                    <a:pt x="9176" y="16836"/>
                    <a:pt x="9545" y="15962"/>
                  </a:cubicBezTo>
                  <a:cubicBezTo>
                    <a:pt x="10016" y="14752"/>
                    <a:pt x="10822" y="13879"/>
                    <a:pt x="11663" y="12904"/>
                  </a:cubicBezTo>
                  <a:cubicBezTo>
                    <a:pt x="12234" y="12366"/>
                    <a:pt x="12738" y="11761"/>
                    <a:pt x="13209" y="11123"/>
                  </a:cubicBezTo>
                  <a:cubicBezTo>
                    <a:pt x="13713" y="10316"/>
                    <a:pt x="13780" y="9745"/>
                    <a:pt x="14654" y="9207"/>
                  </a:cubicBezTo>
                  <a:cubicBezTo>
                    <a:pt x="15528" y="8636"/>
                    <a:pt x="16334" y="7997"/>
                    <a:pt x="17275" y="7459"/>
                  </a:cubicBezTo>
                  <a:cubicBezTo>
                    <a:pt x="17645" y="7258"/>
                    <a:pt x="17947" y="7056"/>
                    <a:pt x="18283" y="6854"/>
                  </a:cubicBezTo>
                  <a:cubicBezTo>
                    <a:pt x="19292" y="6249"/>
                    <a:pt x="19729" y="3325"/>
                    <a:pt x="20636" y="570"/>
                  </a:cubicBezTo>
                  <a:lnTo>
                    <a:pt x="19930" y="402"/>
                  </a:lnTo>
                  <a:cubicBezTo>
                    <a:pt x="19090" y="169"/>
                    <a:pt x="18488" y="1"/>
                    <a:pt x="17981" y="1"/>
                  </a:cubicBezTo>
                  <a:close/>
                </a:path>
              </a:pathLst>
            </a:custGeom>
            <a:solidFill>
              <a:srgbClr val="FF84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0"/>
            <p:cNvSpPr/>
            <p:nvPr/>
          </p:nvSpPr>
          <p:spPr>
            <a:xfrm>
              <a:off x="6162450" y="1001025"/>
              <a:ext cx="24775" cy="22375"/>
            </a:xfrm>
            <a:custGeom>
              <a:rect b="b" l="l" r="r" t="t"/>
              <a:pathLst>
                <a:path extrusionOk="0" h="895" w="991">
                  <a:moveTo>
                    <a:pt x="444" y="0"/>
                  </a:moveTo>
                  <a:cubicBezTo>
                    <a:pt x="352" y="0"/>
                    <a:pt x="263" y="44"/>
                    <a:pt x="193" y="149"/>
                  </a:cubicBezTo>
                  <a:cubicBezTo>
                    <a:pt x="0" y="462"/>
                    <a:pt x="427" y="894"/>
                    <a:pt x="722" y="894"/>
                  </a:cubicBezTo>
                  <a:cubicBezTo>
                    <a:pt x="840" y="894"/>
                    <a:pt x="937" y="826"/>
                    <a:pt x="966" y="653"/>
                  </a:cubicBezTo>
                  <a:lnTo>
                    <a:pt x="966" y="620"/>
                  </a:lnTo>
                  <a:cubicBezTo>
                    <a:pt x="991" y="347"/>
                    <a:pt x="704" y="0"/>
                    <a:pt x="44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0"/>
            <p:cNvSpPr/>
            <p:nvPr/>
          </p:nvSpPr>
          <p:spPr>
            <a:xfrm>
              <a:off x="6019025" y="1360225"/>
              <a:ext cx="25725" cy="24525"/>
            </a:xfrm>
            <a:custGeom>
              <a:rect b="b" l="l" r="r" t="t"/>
              <a:pathLst>
                <a:path extrusionOk="0" h="981" w="1029">
                  <a:moveTo>
                    <a:pt x="542" y="1"/>
                  </a:moveTo>
                  <a:cubicBezTo>
                    <a:pt x="482" y="1"/>
                    <a:pt x="418" y="20"/>
                    <a:pt x="351" y="65"/>
                  </a:cubicBezTo>
                  <a:cubicBezTo>
                    <a:pt x="1" y="307"/>
                    <a:pt x="340" y="980"/>
                    <a:pt x="645" y="980"/>
                  </a:cubicBezTo>
                  <a:cubicBezTo>
                    <a:pt x="721" y="980"/>
                    <a:pt x="795" y="938"/>
                    <a:pt x="855" y="838"/>
                  </a:cubicBezTo>
                  <a:cubicBezTo>
                    <a:pt x="855" y="838"/>
                    <a:pt x="888" y="804"/>
                    <a:pt x="888" y="771"/>
                  </a:cubicBezTo>
                  <a:cubicBezTo>
                    <a:pt x="1028" y="491"/>
                    <a:pt x="842" y="1"/>
                    <a:pt x="54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0"/>
            <p:cNvSpPr/>
            <p:nvPr/>
          </p:nvSpPr>
          <p:spPr>
            <a:xfrm>
              <a:off x="6087775" y="1185950"/>
              <a:ext cx="25800" cy="24025"/>
            </a:xfrm>
            <a:custGeom>
              <a:rect b="b" l="l" r="r" t="t"/>
              <a:pathLst>
                <a:path extrusionOk="0" h="961" w="1032">
                  <a:moveTo>
                    <a:pt x="546" y="0"/>
                  </a:moveTo>
                  <a:cubicBezTo>
                    <a:pt x="478" y="0"/>
                    <a:pt x="403" y="24"/>
                    <a:pt x="323" y="79"/>
                  </a:cubicBezTo>
                  <a:cubicBezTo>
                    <a:pt x="0" y="294"/>
                    <a:pt x="344" y="961"/>
                    <a:pt x="667" y="961"/>
                  </a:cubicBezTo>
                  <a:cubicBezTo>
                    <a:pt x="748" y="961"/>
                    <a:pt x="827" y="919"/>
                    <a:pt x="894" y="818"/>
                  </a:cubicBezTo>
                  <a:lnTo>
                    <a:pt x="894" y="785"/>
                  </a:lnTo>
                  <a:cubicBezTo>
                    <a:pt x="1032" y="482"/>
                    <a:pt x="854" y="0"/>
                    <a:pt x="54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0"/>
            <p:cNvSpPr/>
            <p:nvPr/>
          </p:nvSpPr>
          <p:spPr>
            <a:xfrm>
              <a:off x="6030925" y="1019725"/>
              <a:ext cx="35850" cy="20500"/>
            </a:xfrm>
            <a:custGeom>
              <a:rect b="b" l="l" r="r" t="t"/>
              <a:pathLst>
                <a:path extrusionOk="0" h="820" w="1434">
                  <a:moveTo>
                    <a:pt x="813" y="0"/>
                  </a:moveTo>
                  <a:cubicBezTo>
                    <a:pt x="451" y="0"/>
                    <a:pt x="0" y="462"/>
                    <a:pt x="379" y="746"/>
                  </a:cubicBezTo>
                  <a:cubicBezTo>
                    <a:pt x="441" y="797"/>
                    <a:pt x="511" y="820"/>
                    <a:pt x="583" y="820"/>
                  </a:cubicBezTo>
                  <a:cubicBezTo>
                    <a:pt x="979" y="820"/>
                    <a:pt x="1433" y="148"/>
                    <a:pt x="950" y="6"/>
                  </a:cubicBezTo>
                  <a:lnTo>
                    <a:pt x="883" y="6"/>
                  </a:lnTo>
                  <a:cubicBezTo>
                    <a:pt x="860" y="2"/>
                    <a:pt x="837" y="0"/>
                    <a:pt x="81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0"/>
            <p:cNvSpPr/>
            <p:nvPr/>
          </p:nvSpPr>
          <p:spPr>
            <a:xfrm>
              <a:off x="6101100" y="1001050"/>
              <a:ext cx="24650" cy="22575"/>
            </a:xfrm>
            <a:custGeom>
              <a:rect b="b" l="l" r="r" t="t"/>
              <a:pathLst>
                <a:path extrusionOk="0" h="903" w="986">
                  <a:moveTo>
                    <a:pt x="276" y="1"/>
                  </a:moveTo>
                  <a:cubicBezTo>
                    <a:pt x="166" y="1"/>
                    <a:pt x="70" y="62"/>
                    <a:pt x="25" y="215"/>
                  </a:cubicBezTo>
                  <a:cubicBezTo>
                    <a:pt x="25" y="249"/>
                    <a:pt x="25" y="249"/>
                    <a:pt x="25" y="283"/>
                  </a:cubicBezTo>
                  <a:cubicBezTo>
                    <a:pt x="0" y="556"/>
                    <a:pt x="269" y="902"/>
                    <a:pt x="519" y="902"/>
                  </a:cubicBezTo>
                  <a:cubicBezTo>
                    <a:pt x="608" y="902"/>
                    <a:pt x="694" y="859"/>
                    <a:pt x="765" y="753"/>
                  </a:cubicBezTo>
                  <a:cubicBezTo>
                    <a:pt x="986" y="458"/>
                    <a:pt x="577" y="1"/>
                    <a:pt x="276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0"/>
            <p:cNvSpPr/>
            <p:nvPr/>
          </p:nvSpPr>
          <p:spPr>
            <a:xfrm>
              <a:off x="6068575" y="1267875"/>
              <a:ext cx="36200" cy="20075"/>
            </a:xfrm>
            <a:custGeom>
              <a:rect b="b" l="l" r="r" t="t"/>
              <a:pathLst>
                <a:path extrusionOk="0" h="803" w="1448">
                  <a:moveTo>
                    <a:pt x="871" y="1"/>
                  </a:moveTo>
                  <a:cubicBezTo>
                    <a:pt x="472" y="1"/>
                    <a:pt x="0" y="686"/>
                    <a:pt x="520" y="801"/>
                  </a:cubicBezTo>
                  <a:lnTo>
                    <a:pt x="587" y="801"/>
                  </a:lnTo>
                  <a:cubicBezTo>
                    <a:pt x="599" y="802"/>
                    <a:pt x="611" y="803"/>
                    <a:pt x="623" y="803"/>
                  </a:cubicBezTo>
                  <a:cubicBezTo>
                    <a:pt x="988" y="803"/>
                    <a:pt x="1448" y="322"/>
                    <a:pt x="1057" y="62"/>
                  </a:cubicBezTo>
                  <a:cubicBezTo>
                    <a:pt x="1000" y="19"/>
                    <a:pt x="937" y="1"/>
                    <a:pt x="87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0"/>
            <p:cNvSpPr/>
            <p:nvPr/>
          </p:nvSpPr>
          <p:spPr>
            <a:xfrm>
              <a:off x="5914350" y="1358325"/>
              <a:ext cx="32075" cy="22300"/>
            </a:xfrm>
            <a:custGeom>
              <a:rect b="b" l="l" r="r" t="t"/>
              <a:pathLst>
                <a:path extrusionOk="0" h="892" w="1283">
                  <a:moveTo>
                    <a:pt x="814" y="0"/>
                  </a:moveTo>
                  <a:cubicBezTo>
                    <a:pt x="791" y="0"/>
                    <a:pt x="766" y="2"/>
                    <a:pt x="740" y="7"/>
                  </a:cubicBezTo>
                  <a:lnTo>
                    <a:pt x="673" y="7"/>
                  </a:lnTo>
                  <a:cubicBezTo>
                    <a:pt x="337" y="74"/>
                    <a:pt x="1" y="712"/>
                    <a:pt x="505" y="880"/>
                  </a:cubicBezTo>
                  <a:cubicBezTo>
                    <a:pt x="532" y="888"/>
                    <a:pt x="558" y="892"/>
                    <a:pt x="584" y="892"/>
                  </a:cubicBezTo>
                  <a:cubicBezTo>
                    <a:pt x="994" y="892"/>
                    <a:pt x="1283" y="0"/>
                    <a:pt x="814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0"/>
            <p:cNvSpPr/>
            <p:nvPr/>
          </p:nvSpPr>
          <p:spPr>
            <a:xfrm>
              <a:off x="6015150" y="1207225"/>
              <a:ext cx="26100" cy="23525"/>
            </a:xfrm>
            <a:custGeom>
              <a:rect b="b" l="l" r="r" t="t"/>
              <a:pathLst>
                <a:path extrusionOk="0" h="941" w="1044">
                  <a:moveTo>
                    <a:pt x="539" y="1"/>
                  </a:moveTo>
                  <a:cubicBezTo>
                    <a:pt x="21" y="1"/>
                    <a:pt x="1" y="940"/>
                    <a:pt x="402" y="940"/>
                  </a:cubicBezTo>
                  <a:cubicBezTo>
                    <a:pt x="443" y="940"/>
                    <a:pt x="489" y="930"/>
                    <a:pt x="539" y="908"/>
                  </a:cubicBezTo>
                  <a:lnTo>
                    <a:pt x="607" y="908"/>
                  </a:lnTo>
                  <a:cubicBezTo>
                    <a:pt x="943" y="707"/>
                    <a:pt x="1043" y="1"/>
                    <a:pt x="53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0"/>
            <p:cNvSpPr/>
            <p:nvPr/>
          </p:nvSpPr>
          <p:spPr>
            <a:xfrm>
              <a:off x="6224825" y="1317625"/>
              <a:ext cx="25400" cy="22400"/>
            </a:xfrm>
            <a:custGeom>
              <a:rect b="b" l="l" r="r" t="t"/>
              <a:pathLst>
                <a:path extrusionOk="0" h="896" w="1016">
                  <a:moveTo>
                    <a:pt x="481" y="1"/>
                  </a:moveTo>
                  <a:cubicBezTo>
                    <a:pt x="385" y="1"/>
                    <a:pt x="291" y="46"/>
                    <a:pt x="218" y="156"/>
                  </a:cubicBezTo>
                  <a:cubicBezTo>
                    <a:pt x="0" y="447"/>
                    <a:pt x="429" y="895"/>
                    <a:pt x="736" y="895"/>
                  </a:cubicBezTo>
                  <a:cubicBezTo>
                    <a:pt x="854" y="895"/>
                    <a:pt x="954" y="828"/>
                    <a:pt x="991" y="660"/>
                  </a:cubicBezTo>
                  <a:cubicBezTo>
                    <a:pt x="991" y="660"/>
                    <a:pt x="991" y="626"/>
                    <a:pt x="991" y="593"/>
                  </a:cubicBezTo>
                  <a:cubicBezTo>
                    <a:pt x="1016" y="324"/>
                    <a:pt x="737" y="1"/>
                    <a:pt x="48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0"/>
            <p:cNvSpPr/>
            <p:nvPr/>
          </p:nvSpPr>
          <p:spPr>
            <a:xfrm>
              <a:off x="6152125" y="989625"/>
              <a:ext cx="24800" cy="22225"/>
            </a:xfrm>
            <a:custGeom>
              <a:rect b="b" l="l" r="r" t="t"/>
              <a:pathLst>
                <a:path extrusionOk="0" h="889" w="992">
                  <a:moveTo>
                    <a:pt x="277" y="1"/>
                  </a:moveTo>
                  <a:cubicBezTo>
                    <a:pt x="137" y="1"/>
                    <a:pt x="22" y="78"/>
                    <a:pt x="1" y="269"/>
                  </a:cubicBezTo>
                  <a:lnTo>
                    <a:pt x="1" y="336"/>
                  </a:lnTo>
                  <a:cubicBezTo>
                    <a:pt x="1" y="596"/>
                    <a:pt x="283" y="889"/>
                    <a:pt x="532" y="889"/>
                  </a:cubicBezTo>
                  <a:cubicBezTo>
                    <a:pt x="637" y="889"/>
                    <a:pt x="737" y="836"/>
                    <a:pt x="807" y="706"/>
                  </a:cubicBezTo>
                  <a:cubicBezTo>
                    <a:pt x="991" y="361"/>
                    <a:pt x="578" y="1"/>
                    <a:pt x="27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0"/>
            <p:cNvSpPr/>
            <p:nvPr/>
          </p:nvSpPr>
          <p:spPr>
            <a:xfrm>
              <a:off x="6228600" y="1018200"/>
              <a:ext cx="25050" cy="22225"/>
            </a:xfrm>
            <a:custGeom>
              <a:rect b="b" l="l" r="r" t="t"/>
              <a:pathLst>
                <a:path extrusionOk="0" h="889" w="1002">
                  <a:moveTo>
                    <a:pt x="262" y="1"/>
                  </a:moveTo>
                  <a:cubicBezTo>
                    <a:pt x="122" y="1"/>
                    <a:pt x="11" y="78"/>
                    <a:pt x="0" y="269"/>
                  </a:cubicBezTo>
                  <a:cubicBezTo>
                    <a:pt x="0" y="269"/>
                    <a:pt x="0" y="302"/>
                    <a:pt x="0" y="336"/>
                  </a:cubicBezTo>
                  <a:cubicBezTo>
                    <a:pt x="0" y="596"/>
                    <a:pt x="282" y="888"/>
                    <a:pt x="543" y="888"/>
                  </a:cubicBezTo>
                  <a:cubicBezTo>
                    <a:pt x="653" y="888"/>
                    <a:pt x="760" y="836"/>
                    <a:pt x="840" y="706"/>
                  </a:cubicBezTo>
                  <a:cubicBezTo>
                    <a:pt x="1001" y="361"/>
                    <a:pt x="565" y="1"/>
                    <a:pt x="26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0"/>
            <p:cNvSpPr/>
            <p:nvPr/>
          </p:nvSpPr>
          <p:spPr>
            <a:xfrm>
              <a:off x="6030850" y="933050"/>
              <a:ext cx="30575" cy="22425"/>
            </a:xfrm>
            <a:custGeom>
              <a:rect b="b" l="l" r="r" t="t"/>
              <a:pathLst>
                <a:path extrusionOk="0" h="897" w="1223">
                  <a:moveTo>
                    <a:pt x="631" y="0"/>
                  </a:moveTo>
                  <a:cubicBezTo>
                    <a:pt x="185" y="0"/>
                    <a:pt x="1" y="896"/>
                    <a:pt x="456" y="896"/>
                  </a:cubicBezTo>
                  <a:cubicBezTo>
                    <a:pt x="485" y="896"/>
                    <a:pt x="516" y="893"/>
                    <a:pt x="550" y="885"/>
                  </a:cubicBezTo>
                  <a:lnTo>
                    <a:pt x="617" y="885"/>
                  </a:lnTo>
                  <a:cubicBezTo>
                    <a:pt x="953" y="785"/>
                    <a:pt x="1222" y="112"/>
                    <a:pt x="718" y="12"/>
                  </a:cubicBezTo>
                  <a:cubicBezTo>
                    <a:pt x="688" y="4"/>
                    <a:pt x="659" y="0"/>
                    <a:pt x="63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0"/>
            <p:cNvSpPr/>
            <p:nvPr/>
          </p:nvSpPr>
          <p:spPr>
            <a:xfrm>
              <a:off x="6006175" y="913850"/>
              <a:ext cx="25600" cy="19950"/>
            </a:xfrm>
            <a:custGeom>
              <a:rect b="b" l="l" r="r" t="t"/>
              <a:pathLst>
                <a:path extrusionOk="0" h="798" w="1024">
                  <a:moveTo>
                    <a:pt x="399" y="1"/>
                  </a:moveTo>
                  <a:cubicBezTo>
                    <a:pt x="240" y="1"/>
                    <a:pt x="100" y="80"/>
                    <a:pt x="58" y="275"/>
                  </a:cubicBezTo>
                  <a:cubicBezTo>
                    <a:pt x="0" y="602"/>
                    <a:pt x="350" y="797"/>
                    <a:pt x="634" y="797"/>
                  </a:cubicBezTo>
                  <a:cubicBezTo>
                    <a:pt x="847" y="797"/>
                    <a:pt x="1023" y="688"/>
                    <a:pt x="966" y="443"/>
                  </a:cubicBezTo>
                  <a:cubicBezTo>
                    <a:pt x="966" y="410"/>
                    <a:pt x="966" y="376"/>
                    <a:pt x="966" y="376"/>
                  </a:cubicBezTo>
                  <a:cubicBezTo>
                    <a:pt x="887" y="160"/>
                    <a:pt x="624" y="1"/>
                    <a:pt x="39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0"/>
            <p:cNvSpPr/>
            <p:nvPr/>
          </p:nvSpPr>
          <p:spPr>
            <a:xfrm>
              <a:off x="6017700" y="1342100"/>
              <a:ext cx="29825" cy="22550"/>
            </a:xfrm>
            <a:custGeom>
              <a:rect b="b" l="l" r="r" t="t"/>
              <a:pathLst>
                <a:path extrusionOk="0" h="902" w="1193">
                  <a:moveTo>
                    <a:pt x="750" y="0"/>
                  </a:moveTo>
                  <a:cubicBezTo>
                    <a:pt x="716" y="0"/>
                    <a:pt x="679" y="6"/>
                    <a:pt x="639" y="17"/>
                  </a:cubicBezTo>
                  <a:lnTo>
                    <a:pt x="605" y="17"/>
                  </a:lnTo>
                  <a:cubicBezTo>
                    <a:pt x="236" y="118"/>
                    <a:pt x="0" y="824"/>
                    <a:pt x="505" y="891"/>
                  </a:cubicBezTo>
                  <a:cubicBezTo>
                    <a:pt x="536" y="898"/>
                    <a:pt x="565" y="901"/>
                    <a:pt x="594" y="901"/>
                  </a:cubicBezTo>
                  <a:cubicBezTo>
                    <a:pt x="1057" y="901"/>
                    <a:pt x="1192" y="0"/>
                    <a:pt x="75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0"/>
            <p:cNvSpPr/>
            <p:nvPr/>
          </p:nvSpPr>
          <p:spPr>
            <a:xfrm>
              <a:off x="6014125" y="1058725"/>
              <a:ext cx="25975" cy="19950"/>
            </a:xfrm>
            <a:custGeom>
              <a:rect b="b" l="l" r="r" t="t"/>
              <a:pathLst>
                <a:path extrusionOk="0" h="798" w="1039">
                  <a:moveTo>
                    <a:pt x="428" y="0"/>
                  </a:moveTo>
                  <a:cubicBezTo>
                    <a:pt x="198" y="0"/>
                    <a:pt x="0" y="123"/>
                    <a:pt x="76" y="396"/>
                  </a:cubicBezTo>
                  <a:cubicBezTo>
                    <a:pt x="76" y="396"/>
                    <a:pt x="76" y="429"/>
                    <a:pt x="76" y="429"/>
                  </a:cubicBezTo>
                  <a:cubicBezTo>
                    <a:pt x="153" y="641"/>
                    <a:pt x="418" y="798"/>
                    <a:pt x="643" y="798"/>
                  </a:cubicBezTo>
                  <a:cubicBezTo>
                    <a:pt x="810" y="798"/>
                    <a:pt x="955" y="711"/>
                    <a:pt x="984" y="496"/>
                  </a:cubicBezTo>
                  <a:cubicBezTo>
                    <a:pt x="1039" y="182"/>
                    <a:pt x="709" y="0"/>
                    <a:pt x="42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0"/>
            <p:cNvSpPr/>
            <p:nvPr/>
          </p:nvSpPr>
          <p:spPr>
            <a:xfrm>
              <a:off x="6083675" y="908975"/>
              <a:ext cx="34275" cy="18825"/>
            </a:xfrm>
            <a:custGeom>
              <a:rect b="b" l="l" r="r" t="t"/>
              <a:pathLst>
                <a:path extrusionOk="0" h="753" w="1371">
                  <a:moveTo>
                    <a:pt x="847" y="0"/>
                  </a:moveTo>
                  <a:cubicBezTo>
                    <a:pt x="480" y="0"/>
                    <a:pt x="0" y="415"/>
                    <a:pt x="386" y="672"/>
                  </a:cubicBezTo>
                  <a:lnTo>
                    <a:pt x="420" y="706"/>
                  </a:lnTo>
                  <a:cubicBezTo>
                    <a:pt x="484" y="738"/>
                    <a:pt x="561" y="753"/>
                    <a:pt x="641" y="753"/>
                  </a:cubicBezTo>
                  <a:cubicBezTo>
                    <a:pt x="978" y="753"/>
                    <a:pt x="1370" y="487"/>
                    <a:pt x="1126" y="134"/>
                  </a:cubicBezTo>
                  <a:cubicBezTo>
                    <a:pt x="1062" y="40"/>
                    <a:pt x="960" y="0"/>
                    <a:pt x="84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0"/>
            <p:cNvSpPr/>
            <p:nvPr/>
          </p:nvSpPr>
          <p:spPr>
            <a:xfrm>
              <a:off x="6130700" y="978475"/>
              <a:ext cx="34375" cy="19000"/>
            </a:xfrm>
            <a:custGeom>
              <a:rect b="b" l="l" r="r" t="t"/>
              <a:pathLst>
                <a:path extrusionOk="0" h="760" w="1375">
                  <a:moveTo>
                    <a:pt x="823" y="0"/>
                  </a:moveTo>
                  <a:cubicBezTo>
                    <a:pt x="444" y="0"/>
                    <a:pt x="1" y="450"/>
                    <a:pt x="387" y="682"/>
                  </a:cubicBezTo>
                  <a:lnTo>
                    <a:pt x="454" y="715"/>
                  </a:lnTo>
                  <a:cubicBezTo>
                    <a:pt x="515" y="746"/>
                    <a:pt x="586" y="759"/>
                    <a:pt x="659" y="759"/>
                  </a:cubicBezTo>
                  <a:cubicBezTo>
                    <a:pt x="991" y="759"/>
                    <a:pt x="1374" y="474"/>
                    <a:pt x="1127" y="144"/>
                  </a:cubicBezTo>
                  <a:cubicBezTo>
                    <a:pt x="1048" y="42"/>
                    <a:pt x="939" y="0"/>
                    <a:pt x="82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0"/>
            <p:cNvSpPr/>
            <p:nvPr/>
          </p:nvSpPr>
          <p:spPr>
            <a:xfrm>
              <a:off x="6033050" y="1373850"/>
              <a:ext cx="25450" cy="23350"/>
            </a:xfrm>
            <a:custGeom>
              <a:rect b="b" l="l" r="r" t="t"/>
              <a:pathLst>
                <a:path extrusionOk="0" h="934" w="1018">
                  <a:moveTo>
                    <a:pt x="465" y="1"/>
                  </a:moveTo>
                  <a:cubicBezTo>
                    <a:pt x="381" y="1"/>
                    <a:pt x="298" y="37"/>
                    <a:pt x="227" y="125"/>
                  </a:cubicBezTo>
                  <a:cubicBezTo>
                    <a:pt x="1" y="426"/>
                    <a:pt x="431" y="933"/>
                    <a:pt x="733" y="933"/>
                  </a:cubicBezTo>
                  <a:cubicBezTo>
                    <a:pt x="835" y="933"/>
                    <a:pt x="923" y="875"/>
                    <a:pt x="966" y="730"/>
                  </a:cubicBezTo>
                  <a:cubicBezTo>
                    <a:pt x="966" y="696"/>
                    <a:pt x="966" y="663"/>
                    <a:pt x="966" y="663"/>
                  </a:cubicBezTo>
                  <a:cubicBezTo>
                    <a:pt x="1017" y="381"/>
                    <a:pt x="736" y="1"/>
                    <a:pt x="46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0"/>
            <p:cNvSpPr/>
            <p:nvPr/>
          </p:nvSpPr>
          <p:spPr>
            <a:xfrm>
              <a:off x="6133125" y="969425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59" y="0"/>
                  </a:moveTo>
                  <a:cubicBezTo>
                    <a:pt x="492" y="0"/>
                    <a:pt x="1" y="482"/>
                    <a:pt x="391" y="775"/>
                  </a:cubicBezTo>
                  <a:cubicBezTo>
                    <a:pt x="446" y="816"/>
                    <a:pt x="508" y="834"/>
                    <a:pt x="572" y="834"/>
                  </a:cubicBezTo>
                  <a:cubicBezTo>
                    <a:pt x="972" y="834"/>
                    <a:pt x="1451" y="118"/>
                    <a:pt x="929" y="2"/>
                  </a:cubicBezTo>
                  <a:lnTo>
                    <a:pt x="895" y="2"/>
                  </a:lnTo>
                  <a:cubicBezTo>
                    <a:pt x="883" y="1"/>
                    <a:pt x="871" y="0"/>
                    <a:pt x="85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0"/>
            <p:cNvSpPr/>
            <p:nvPr/>
          </p:nvSpPr>
          <p:spPr>
            <a:xfrm>
              <a:off x="6059925" y="1337350"/>
              <a:ext cx="25400" cy="23200"/>
            </a:xfrm>
            <a:custGeom>
              <a:rect b="b" l="l" r="r" t="t"/>
              <a:pathLst>
                <a:path extrusionOk="0" h="928" w="1016">
                  <a:moveTo>
                    <a:pt x="287" y="0"/>
                  </a:moveTo>
                  <a:cubicBezTo>
                    <a:pt x="166" y="0"/>
                    <a:pt x="64" y="69"/>
                    <a:pt x="25" y="241"/>
                  </a:cubicBezTo>
                  <a:cubicBezTo>
                    <a:pt x="25" y="241"/>
                    <a:pt x="25" y="274"/>
                    <a:pt x="25" y="308"/>
                  </a:cubicBezTo>
                  <a:cubicBezTo>
                    <a:pt x="1" y="581"/>
                    <a:pt x="269" y="927"/>
                    <a:pt x="533" y="927"/>
                  </a:cubicBezTo>
                  <a:cubicBezTo>
                    <a:pt x="626" y="927"/>
                    <a:pt x="719" y="884"/>
                    <a:pt x="798" y="778"/>
                  </a:cubicBezTo>
                  <a:cubicBezTo>
                    <a:pt x="1015" y="441"/>
                    <a:pt x="593" y="0"/>
                    <a:pt x="28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0"/>
            <p:cNvSpPr/>
            <p:nvPr/>
          </p:nvSpPr>
          <p:spPr>
            <a:xfrm>
              <a:off x="6215250" y="1240475"/>
              <a:ext cx="35750" cy="20600"/>
            </a:xfrm>
            <a:custGeom>
              <a:rect b="b" l="l" r="r" t="t"/>
              <a:pathLst>
                <a:path extrusionOk="0" h="824" w="1430">
                  <a:moveTo>
                    <a:pt x="867" y="1"/>
                  </a:moveTo>
                  <a:cubicBezTo>
                    <a:pt x="454" y="1"/>
                    <a:pt x="0" y="734"/>
                    <a:pt x="501" y="822"/>
                  </a:cubicBezTo>
                  <a:lnTo>
                    <a:pt x="568" y="822"/>
                  </a:lnTo>
                  <a:cubicBezTo>
                    <a:pt x="579" y="823"/>
                    <a:pt x="590" y="823"/>
                    <a:pt x="601" y="823"/>
                  </a:cubicBezTo>
                  <a:cubicBezTo>
                    <a:pt x="967" y="823"/>
                    <a:pt x="1429" y="310"/>
                    <a:pt x="1038" y="49"/>
                  </a:cubicBezTo>
                  <a:cubicBezTo>
                    <a:pt x="984" y="16"/>
                    <a:pt x="926" y="1"/>
                    <a:pt x="86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0"/>
            <p:cNvSpPr/>
            <p:nvPr/>
          </p:nvSpPr>
          <p:spPr>
            <a:xfrm>
              <a:off x="6061725" y="988900"/>
              <a:ext cx="25900" cy="24475"/>
            </a:xfrm>
            <a:custGeom>
              <a:rect b="b" l="l" r="r" t="t"/>
              <a:pathLst>
                <a:path extrusionOk="0" h="979" w="1036">
                  <a:moveTo>
                    <a:pt x="522" y="1"/>
                  </a:moveTo>
                  <a:cubicBezTo>
                    <a:pt x="460" y="1"/>
                    <a:pt x="393" y="20"/>
                    <a:pt x="323" y="63"/>
                  </a:cubicBezTo>
                  <a:cubicBezTo>
                    <a:pt x="0" y="305"/>
                    <a:pt x="324" y="978"/>
                    <a:pt x="638" y="978"/>
                  </a:cubicBezTo>
                  <a:cubicBezTo>
                    <a:pt x="716" y="978"/>
                    <a:pt x="794" y="936"/>
                    <a:pt x="861" y="836"/>
                  </a:cubicBezTo>
                  <a:cubicBezTo>
                    <a:pt x="861" y="836"/>
                    <a:pt x="861" y="802"/>
                    <a:pt x="894" y="769"/>
                  </a:cubicBezTo>
                  <a:cubicBezTo>
                    <a:pt x="1035" y="515"/>
                    <a:pt x="845" y="1"/>
                    <a:pt x="52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0"/>
            <p:cNvSpPr/>
            <p:nvPr/>
          </p:nvSpPr>
          <p:spPr>
            <a:xfrm>
              <a:off x="6018875" y="1035525"/>
              <a:ext cx="25800" cy="24050"/>
            </a:xfrm>
            <a:custGeom>
              <a:rect b="b" l="l" r="r" t="t"/>
              <a:pathLst>
                <a:path extrusionOk="0" h="962" w="1032">
                  <a:moveTo>
                    <a:pt x="535" y="1"/>
                  </a:moveTo>
                  <a:cubicBezTo>
                    <a:pt x="468" y="1"/>
                    <a:pt x="397" y="25"/>
                    <a:pt x="323" y="80"/>
                  </a:cubicBezTo>
                  <a:cubicBezTo>
                    <a:pt x="0" y="295"/>
                    <a:pt x="345" y="962"/>
                    <a:pt x="650" y="962"/>
                  </a:cubicBezTo>
                  <a:cubicBezTo>
                    <a:pt x="726" y="962"/>
                    <a:pt x="800" y="920"/>
                    <a:pt x="861" y="819"/>
                  </a:cubicBezTo>
                  <a:cubicBezTo>
                    <a:pt x="861" y="786"/>
                    <a:pt x="894" y="786"/>
                    <a:pt x="894" y="752"/>
                  </a:cubicBezTo>
                  <a:cubicBezTo>
                    <a:pt x="1032" y="478"/>
                    <a:pt x="832" y="1"/>
                    <a:pt x="53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0"/>
            <p:cNvSpPr/>
            <p:nvPr/>
          </p:nvSpPr>
          <p:spPr>
            <a:xfrm>
              <a:off x="6070400" y="1044075"/>
              <a:ext cx="35925" cy="20200"/>
            </a:xfrm>
            <a:custGeom>
              <a:rect b="b" l="l" r="r" t="t"/>
              <a:pathLst>
                <a:path extrusionOk="0" h="808" w="1437">
                  <a:moveTo>
                    <a:pt x="809" y="0"/>
                  </a:moveTo>
                  <a:cubicBezTo>
                    <a:pt x="448" y="0"/>
                    <a:pt x="0" y="432"/>
                    <a:pt x="346" y="746"/>
                  </a:cubicBezTo>
                  <a:cubicBezTo>
                    <a:pt x="403" y="789"/>
                    <a:pt x="467" y="808"/>
                    <a:pt x="534" y="808"/>
                  </a:cubicBezTo>
                  <a:cubicBezTo>
                    <a:pt x="940" y="808"/>
                    <a:pt x="1437" y="122"/>
                    <a:pt x="917" y="7"/>
                  </a:cubicBezTo>
                  <a:lnTo>
                    <a:pt x="884" y="7"/>
                  </a:lnTo>
                  <a:cubicBezTo>
                    <a:pt x="859" y="2"/>
                    <a:pt x="835" y="0"/>
                    <a:pt x="80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0"/>
            <p:cNvSpPr/>
            <p:nvPr/>
          </p:nvSpPr>
          <p:spPr>
            <a:xfrm>
              <a:off x="6145625" y="1368700"/>
              <a:ext cx="24650" cy="22800"/>
            </a:xfrm>
            <a:custGeom>
              <a:rect b="b" l="l" r="r" t="t"/>
              <a:pathLst>
                <a:path extrusionOk="0" h="912" w="986">
                  <a:moveTo>
                    <a:pt x="265" y="1"/>
                  </a:moveTo>
                  <a:cubicBezTo>
                    <a:pt x="155" y="1"/>
                    <a:pt x="62" y="66"/>
                    <a:pt x="25" y="230"/>
                  </a:cubicBezTo>
                  <a:cubicBezTo>
                    <a:pt x="25" y="230"/>
                    <a:pt x="25" y="264"/>
                    <a:pt x="25" y="297"/>
                  </a:cubicBezTo>
                  <a:cubicBezTo>
                    <a:pt x="0" y="548"/>
                    <a:pt x="275" y="912"/>
                    <a:pt x="528" y="912"/>
                  </a:cubicBezTo>
                  <a:cubicBezTo>
                    <a:pt x="614" y="912"/>
                    <a:pt x="697" y="870"/>
                    <a:pt x="765" y="768"/>
                  </a:cubicBezTo>
                  <a:cubicBezTo>
                    <a:pt x="985" y="474"/>
                    <a:pt x="563" y="1"/>
                    <a:pt x="26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0"/>
            <p:cNvSpPr/>
            <p:nvPr/>
          </p:nvSpPr>
          <p:spPr>
            <a:xfrm>
              <a:off x="5954175" y="1479625"/>
              <a:ext cx="35200" cy="20175"/>
            </a:xfrm>
            <a:custGeom>
              <a:rect b="b" l="l" r="r" t="t"/>
              <a:pathLst>
                <a:path extrusionOk="0" h="807" w="1408">
                  <a:moveTo>
                    <a:pt x="844" y="0"/>
                  </a:moveTo>
                  <a:cubicBezTo>
                    <a:pt x="452" y="0"/>
                    <a:pt x="1" y="685"/>
                    <a:pt x="491" y="801"/>
                  </a:cubicBezTo>
                  <a:lnTo>
                    <a:pt x="558" y="801"/>
                  </a:lnTo>
                  <a:cubicBezTo>
                    <a:pt x="581" y="805"/>
                    <a:pt x="604" y="807"/>
                    <a:pt x="628" y="807"/>
                  </a:cubicBezTo>
                  <a:cubicBezTo>
                    <a:pt x="987" y="807"/>
                    <a:pt x="1408" y="345"/>
                    <a:pt x="1029" y="61"/>
                  </a:cubicBezTo>
                  <a:cubicBezTo>
                    <a:pt x="972" y="19"/>
                    <a:pt x="909" y="0"/>
                    <a:pt x="84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0"/>
            <p:cNvSpPr/>
            <p:nvPr/>
          </p:nvSpPr>
          <p:spPr>
            <a:xfrm>
              <a:off x="6132650" y="1208550"/>
              <a:ext cx="26000" cy="22825"/>
            </a:xfrm>
            <a:custGeom>
              <a:rect b="b" l="l" r="r" t="t"/>
              <a:pathLst>
                <a:path extrusionOk="0" h="913" w="1040">
                  <a:moveTo>
                    <a:pt x="493" y="1"/>
                  </a:moveTo>
                  <a:cubicBezTo>
                    <a:pt x="401" y="1"/>
                    <a:pt x="312" y="44"/>
                    <a:pt x="242" y="150"/>
                  </a:cubicBezTo>
                  <a:cubicBezTo>
                    <a:pt x="0" y="488"/>
                    <a:pt x="436" y="913"/>
                    <a:pt x="750" y="913"/>
                  </a:cubicBezTo>
                  <a:cubicBezTo>
                    <a:pt x="873" y="913"/>
                    <a:pt x="977" y="848"/>
                    <a:pt x="1015" y="687"/>
                  </a:cubicBezTo>
                  <a:lnTo>
                    <a:pt x="1015" y="620"/>
                  </a:lnTo>
                  <a:cubicBezTo>
                    <a:pt x="1040" y="347"/>
                    <a:pt x="753" y="1"/>
                    <a:pt x="49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0"/>
            <p:cNvSpPr/>
            <p:nvPr/>
          </p:nvSpPr>
          <p:spPr>
            <a:xfrm>
              <a:off x="6127125" y="1450025"/>
              <a:ext cx="24800" cy="22750"/>
            </a:xfrm>
            <a:custGeom>
              <a:rect b="b" l="l" r="r" t="t"/>
              <a:pathLst>
                <a:path extrusionOk="0" h="910" w="992">
                  <a:moveTo>
                    <a:pt x="460" y="1"/>
                  </a:moveTo>
                  <a:cubicBezTo>
                    <a:pt x="363" y="1"/>
                    <a:pt x="268" y="50"/>
                    <a:pt x="194" y="170"/>
                  </a:cubicBezTo>
                  <a:cubicBezTo>
                    <a:pt x="0" y="461"/>
                    <a:pt x="436" y="909"/>
                    <a:pt x="732" y="909"/>
                  </a:cubicBezTo>
                  <a:cubicBezTo>
                    <a:pt x="846" y="909"/>
                    <a:pt x="939" y="843"/>
                    <a:pt x="967" y="674"/>
                  </a:cubicBezTo>
                  <a:lnTo>
                    <a:pt x="967" y="607"/>
                  </a:lnTo>
                  <a:cubicBezTo>
                    <a:pt x="991" y="339"/>
                    <a:pt x="716" y="1"/>
                    <a:pt x="460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0"/>
            <p:cNvSpPr/>
            <p:nvPr/>
          </p:nvSpPr>
          <p:spPr>
            <a:xfrm>
              <a:off x="6089450" y="1256575"/>
              <a:ext cx="25700" cy="23975"/>
            </a:xfrm>
            <a:custGeom>
              <a:rect b="b" l="l" r="r" t="t"/>
              <a:pathLst>
                <a:path extrusionOk="0" h="959" w="1028">
                  <a:moveTo>
                    <a:pt x="539" y="1"/>
                  </a:moveTo>
                  <a:cubicBezTo>
                    <a:pt x="473" y="1"/>
                    <a:pt x="400" y="24"/>
                    <a:pt x="323" y="77"/>
                  </a:cubicBezTo>
                  <a:cubicBezTo>
                    <a:pt x="1" y="292"/>
                    <a:pt x="323" y="959"/>
                    <a:pt x="637" y="959"/>
                  </a:cubicBezTo>
                  <a:cubicBezTo>
                    <a:pt x="716" y="959"/>
                    <a:pt x="794" y="917"/>
                    <a:pt x="861" y="816"/>
                  </a:cubicBezTo>
                  <a:lnTo>
                    <a:pt x="861" y="783"/>
                  </a:lnTo>
                  <a:cubicBezTo>
                    <a:pt x="1027" y="506"/>
                    <a:pt x="851" y="1"/>
                    <a:pt x="53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0"/>
            <p:cNvSpPr/>
            <p:nvPr/>
          </p:nvSpPr>
          <p:spPr>
            <a:xfrm>
              <a:off x="6072650" y="956925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517" y="0"/>
                  </a:moveTo>
                  <a:cubicBezTo>
                    <a:pt x="456" y="0"/>
                    <a:pt x="390" y="20"/>
                    <a:pt x="323" y="65"/>
                  </a:cubicBezTo>
                  <a:cubicBezTo>
                    <a:pt x="0" y="307"/>
                    <a:pt x="345" y="980"/>
                    <a:pt x="668" y="980"/>
                  </a:cubicBezTo>
                  <a:cubicBezTo>
                    <a:pt x="748" y="980"/>
                    <a:pt x="827" y="938"/>
                    <a:pt x="894" y="838"/>
                  </a:cubicBezTo>
                  <a:cubicBezTo>
                    <a:pt x="894" y="804"/>
                    <a:pt x="894" y="804"/>
                    <a:pt x="894" y="771"/>
                  </a:cubicBezTo>
                  <a:cubicBezTo>
                    <a:pt x="1034" y="490"/>
                    <a:pt x="824" y="0"/>
                    <a:pt x="51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0"/>
            <p:cNvSpPr/>
            <p:nvPr/>
          </p:nvSpPr>
          <p:spPr>
            <a:xfrm>
              <a:off x="6015525" y="983700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6" y="0"/>
                  </a:moveTo>
                  <a:cubicBezTo>
                    <a:pt x="489" y="0"/>
                    <a:pt x="0" y="449"/>
                    <a:pt x="390" y="741"/>
                  </a:cubicBezTo>
                  <a:cubicBezTo>
                    <a:pt x="447" y="793"/>
                    <a:pt x="513" y="815"/>
                    <a:pt x="583" y="815"/>
                  </a:cubicBezTo>
                  <a:cubicBezTo>
                    <a:pt x="966" y="815"/>
                    <a:pt x="1445" y="144"/>
                    <a:pt x="961" y="2"/>
                  </a:cubicBezTo>
                  <a:lnTo>
                    <a:pt x="894" y="2"/>
                  </a:lnTo>
                  <a:cubicBezTo>
                    <a:pt x="881" y="1"/>
                    <a:pt x="869" y="0"/>
                    <a:pt x="85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0"/>
            <p:cNvSpPr/>
            <p:nvPr/>
          </p:nvSpPr>
          <p:spPr>
            <a:xfrm>
              <a:off x="6212000" y="1170425"/>
              <a:ext cx="25500" cy="22775"/>
            </a:xfrm>
            <a:custGeom>
              <a:rect b="b" l="l" r="r" t="t"/>
              <a:pathLst>
                <a:path extrusionOk="0" h="911" w="1020">
                  <a:moveTo>
                    <a:pt x="272" y="0"/>
                  </a:moveTo>
                  <a:cubicBezTo>
                    <a:pt x="158" y="0"/>
                    <a:pt x="62" y="66"/>
                    <a:pt x="26" y="229"/>
                  </a:cubicBezTo>
                  <a:lnTo>
                    <a:pt x="26" y="263"/>
                  </a:lnTo>
                  <a:cubicBezTo>
                    <a:pt x="0" y="540"/>
                    <a:pt x="276" y="911"/>
                    <a:pt x="544" y="911"/>
                  </a:cubicBezTo>
                  <a:cubicBezTo>
                    <a:pt x="634" y="911"/>
                    <a:pt x="722" y="869"/>
                    <a:pt x="799" y="767"/>
                  </a:cubicBezTo>
                  <a:cubicBezTo>
                    <a:pt x="1019" y="473"/>
                    <a:pt x="579" y="0"/>
                    <a:pt x="27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0"/>
            <p:cNvSpPr/>
            <p:nvPr/>
          </p:nvSpPr>
          <p:spPr>
            <a:xfrm>
              <a:off x="6069225" y="883950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52" y="0"/>
                  </a:moveTo>
                  <a:cubicBezTo>
                    <a:pt x="459" y="0"/>
                    <a:pt x="1" y="717"/>
                    <a:pt x="494" y="833"/>
                  </a:cubicBezTo>
                  <a:lnTo>
                    <a:pt x="561" y="833"/>
                  </a:lnTo>
                  <a:cubicBezTo>
                    <a:pt x="573" y="834"/>
                    <a:pt x="585" y="834"/>
                    <a:pt x="597" y="834"/>
                  </a:cubicBezTo>
                  <a:cubicBezTo>
                    <a:pt x="962" y="834"/>
                    <a:pt x="1422" y="353"/>
                    <a:pt x="1031" y="60"/>
                  </a:cubicBezTo>
                  <a:cubicBezTo>
                    <a:pt x="976" y="18"/>
                    <a:pt x="915" y="0"/>
                    <a:pt x="85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0"/>
            <p:cNvSpPr/>
            <p:nvPr/>
          </p:nvSpPr>
          <p:spPr>
            <a:xfrm>
              <a:off x="5831175" y="1468525"/>
              <a:ext cx="32375" cy="23175"/>
            </a:xfrm>
            <a:custGeom>
              <a:rect b="b" l="l" r="r" t="t"/>
              <a:pathLst>
                <a:path extrusionOk="0" h="927" w="1295">
                  <a:moveTo>
                    <a:pt x="766" y="0"/>
                  </a:moveTo>
                  <a:cubicBezTo>
                    <a:pt x="758" y="0"/>
                    <a:pt x="749" y="1"/>
                    <a:pt x="740" y="1"/>
                  </a:cubicBezTo>
                  <a:lnTo>
                    <a:pt x="672" y="1"/>
                  </a:lnTo>
                  <a:cubicBezTo>
                    <a:pt x="336" y="102"/>
                    <a:pt x="0" y="741"/>
                    <a:pt x="504" y="909"/>
                  </a:cubicBezTo>
                  <a:cubicBezTo>
                    <a:pt x="542" y="921"/>
                    <a:pt x="579" y="926"/>
                    <a:pt x="614" y="926"/>
                  </a:cubicBezTo>
                  <a:cubicBezTo>
                    <a:pt x="1073" y="926"/>
                    <a:pt x="1295" y="0"/>
                    <a:pt x="766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0"/>
            <p:cNvSpPr/>
            <p:nvPr/>
          </p:nvSpPr>
          <p:spPr>
            <a:xfrm>
              <a:off x="6013775" y="1192925"/>
              <a:ext cx="26625" cy="23525"/>
            </a:xfrm>
            <a:custGeom>
              <a:rect b="b" l="l" r="r" t="t"/>
              <a:pathLst>
                <a:path extrusionOk="0" h="941" w="1065">
                  <a:moveTo>
                    <a:pt x="537" y="1"/>
                  </a:moveTo>
                  <a:cubicBezTo>
                    <a:pt x="40" y="1"/>
                    <a:pt x="1" y="940"/>
                    <a:pt x="419" y="940"/>
                  </a:cubicBezTo>
                  <a:cubicBezTo>
                    <a:pt x="461" y="940"/>
                    <a:pt x="509" y="930"/>
                    <a:pt x="561" y="909"/>
                  </a:cubicBezTo>
                  <a:cubicBezTo>
                    <a:pt x="561" y="909"/>
                    <a:pt x="594" y="909"/>
                    <a:pt x="628" y="875"/>
                  </a:cubicBezTo>
                  <a:cubicBezTo>
                    <a:pt x="930" y="707"/>
                    <a:pt x="1065" y="2"/>
                    <a:pt x="561" y="2"/>
                  </a:cubicBezTo>
                  <a:cubicBezTo>
                    <a:pt x="553" y="1"/>
                    <a:pt x="545" y="1"/>
                    <a:pt x="53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0"/>
            <p:cNvSpPr/>
            <p:nvPr/>
          </p:nvSpPr>
          <p:spPr>
            <a:xfrm>
              <a:off x="6192400" y="1378975"/>
              <a:ext cx="25900" cy="22675"/>
            </a:xfrm>
            <a:custGeom>
              <a:rect b="b" l="l" r="r" t="t"/>
              <a:pathLst>
                <a:path extrusionOk="0" h="907" w="1036">
                  <a:moveTo>
                    <a:pt x="500" y="0"/>
                  </a:moveTo>
                  <a:cubicBezTo>
                    <a:pt x="404" y="0"/>
                    <a:pt x="311" y="45"/>
                    <a:pt x="238" y="155"/>
                  </a:cubicBezTo>
                  <a:cubicBezTo>
                    <a:pt x="0" y="489"/>
                    <a:pt x="420" y="906"/>
                    <a:pt x="733" y="906"/>
                  </a:cubicBezTo>
                  <a:cubicBezTo>
                    <a:pt x="861" y="906"/>
                    <a:pt x="972" y="836"/>
                    <a:pt x="1011" y="659"/>
                  </a:cubicBezTo>
                  <a:cubicBezTo>
                    <a:pt x="1011" y="626"/>
                    <a:pt x="1011" y="626"/>
                    <a:pt x="1011" y="592"/>
                  </a:cubicBezTo>
                  <a:cubicBezTo>
                    <a:pt x="1036" y="323"/>
                    <a:pt x="757" y="0"/>
                    <a:pt x="500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0"/>
            <p:cNvSpPr/>
            <p:nvPr/>
          </p:nvSpPr>
          <p:spPr>
            <a:xfrm>
              <a:off x="5971475" y="1160200"/>
              <a:ext cx="24800" cy="22225"/>
            </a:xfrm>
            <a:custGeom>
              <a:rect b="b" l="l" r="r" t="t"/>
              <a:pathLst>
                <a:path extrusionOk="0" h="889" w="992">
                  <a:moveTo>
                    <a:pt x="277" y="0"/>
                  </a:moveTo>
                  <a:cubicBezTo>
                    <a:pt x="137" y="0"/>
                    <a:pt x="22" y="77"/>
                    <a:pt x="1" y="269"/>
                  </a:cubicBezTo>
                  <a:cubicBezTo>
                    <a:pt x="1" y="269"/>
                    <a:pt x="1" y="302"/>
                    <a:pt x="1" y="336"/>
                  </a:cubicBezTo>
                  <a:cubicBezTo>
                    <a:pt x="1" y="596"/>
                    <a:pt x="283" y="888"/>
                    <a:pt x="532" y="888"/>
                  </a:cubicBezTo>
                  <a:cubicBezTo>
                    <a:pt x="638" y="888"/>
                    <a:pt x="737" y="836"/>
                    <a:pt x="808" y="706"/>
                  </a:cubicBezTo>
                  <a:cubicBezTo>
                    <a:pt x="991" y="361"/>
                    <a:pt x="578" y="0"/>
                    <a:pt x="27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0"/>
            <p:cNvSpPr/>
            <p:nvPr/>
          </p:nvSpPr>
          <p:spPr>
            <a:xfrm>
              <a:off x="6019375" y="1309625"/>
              <a:ext cx="25725" cy="21525"/>
            </a:xfrm>
            <a:custGeom>
              <a:rect b="b" l="l" r="r" t="t"/>
              <a:pathLst>
                <a:path extrusionOk="0" h="861" w="1029">
                  <a:moveTo>
                    <a:pt x="263" y="0"/>
                  </a:moveTo>
                  <a:cubicBezTo>
                    <a:pt x="129" y="0"/>
                    <a:pt x="21" y="69"/>
                    <a:pt x="1" y="240"/>
                  </a:cubicBezTo>
                  <a:lnTo>
                    <a:pt x="1" y="308"/>
                  </a:lnTo>
                  <a:cubicBezTo>
                    <a:pt x="1" y="567"/>
                    <a:pt x="299" y="860"/>
                    <a:pt x="558" y="860"/>
                  </a:cubicBezTo>
                  <a:cubicBezTo>
                    <a:pt x="668" y="860"/>
                    <a:pt x="771" y="807"/>
                    <a:pt x="841" y="677"/>
                  </a:cubicBezTo>
                  <a:cubicBezTo>
                    <a:pt x="1029" y="372"/>
                    <a:pt x="576" y="0"/>
                    <a:pt x="26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0"/>
            <p:cNvSpPr/>
            <p:nvPr/>
          </p:nvSpPr>
          <p:spPr>
            <a:xfrm>
              <a:off x="6131550" y="1059075"/>
              <a:ext cx="30700" cy="23150"/>
            </a:xfrm>
            <a:custGeom>
              <a:rect b="b" l="l" r="r" t="t"/>
              <a:pathLst>
                <a:path extrusionOk="0" h="926" w="1228">
                  <a:moveTo>
                    <a:pt x="636" y="1"/>
                  </a:moveTo>
                  <a:cubicBezTo>
                    <a:pt x="183" y="1"/>
                    <a:pt x="0" y="926"/>
                    <a:pt x="482" y="926"/>
                  </a:cubicBezTo>
                  <a:cubicBezTo>
                    <a:pt x="505" y="926"/>
                    <a:pt x="529" y="924"/>
                    <a:pt x="555" y="919"/>
                  </a:cubicBezTo>
                  <a:lnTo>
                    <a:pt x="622" y="919"/>
                  </a:lnTo>
                  <a:cubicBezTo>
                    <a:pt x="958" y="785"/>
                    <a:pt x="1227" y="113"/>
                    <a:pt x="723" y="12"/>
                  </a:cubicBezTo>
                  <a:cubicBezTo>
                    <a:pt x="693" y="4"/>
                    <a:pt x="664" y="1"/>
                    <a:pt x="63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0"/>
            <p:cNvSpPr/>
            <p:nvPr/>
          </p:nvSpPr>
          <p:spPr>
            <a:xfrm>
              <a:off x="5978425" y="1254975"/>
              <a:ext cx="25600" cy="20300"/>
            </a:xfrm>
            <a:custGeom>
              <a:rect b="b" l="l" r="r" t="t"/>
              <a:pathLst>
                <a:path extrusionOk="0" h="812" w="1024">
                  <a:moveTo>
                    <a:pt x="400" y="1"/>
                  </a:moveTo>
                  <a:cubicBezTo>
                    <a:pt x="241" y="1"/>
                    <a:pt x="101" y="81"/>
                    <a:pt x="59" y="276"/>
                  </a:cubicBezTo>
                  <a:cubicBezTo>
                    <a:pt x="1" y="605"/>
                    <a:pt x="356" y="811"/>
                    <a:pt x="641" y="811"/>
                  </a:cubicBezTo>
                  <a:cubicBezTo>
                    <a:pt x="851" y="811"/>
                    <a:pt x="1023" y="700"/>
                    <a:pt x="966" y="444"/>
                  </a:cubicBezTo>
                  <a:cubicBezTo>
                    <a:pt x="966" y="410"/>
                    <a:pt x="966" y="376"/>
                    <a:pt x="966" y="376"/>
                  </a:cubicBezTo>
                  <a:cubicBezTo>
                    <a:pt x="888" y="160"/>
                    <a:pt x="625" y="1"/>
                    <a:pt x="400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0"/>
            <p:cNvSpPr/>
            <p:nvPr/>
          </p:nvSpPr>
          <p:spPr>
            <a:xfrm>
              <a:off x="6067275" y="1057400"/>
              <a:ext cx="29250" cy="23150"/>
            </a:xfrm>
            <a:custGeom>
              <a:rect b="b" l="l" r="r" t="t"/>
              <a:pathLst>
                <a:path extrusionOk="0" h="926" w="1170">
                  <a:moveTo>
                    <a:pt x="727" y="1"/>
                  </a:moveTo>
                  <a:cubicBezTo>
                    <a:pt x="700" y="1"/>
                    <a:pt x="671" y="4"/>
                    <a:pt x="639" y="12"/>
                  </a:cubicBezTo>
                  <a:lnTo>
                    <a:pt x="572" y="12"/>
                  </a:lnTo>
                  <a:cubicBezTo>
                    <a:pt x="236" y="146"/>
                    <a:pt x="0" y="818"/>
                    <a:pt x="471" y="919"/>
                  </a:cubicBezTo>
                  <a:cubicBezTo>
                    <a:pt x="495" y="923"/>
                    <a:pt x="518" y="925"/>
                    <a:pt x="541" y="925"/>
                  </a:cubicBezTo>
                  <a:cubicBezTo>
                    <a:pt x="1025" y="925"/>
                    <a:pt x="1169" y="1"/>
                    <a:pt x="72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0"/>
            <p:cNvSpPr/>
            <p:nvPr/>
          </p:nvSpPr>
          <p:spPr>
            <a:xfrm>
              <a:off x="5998975" y="1022925"/>
              <a:ext cx="25150" cy="19700"/>
            </a:xfrm>
            <a:custGeom>
              <a:rect b="b" l="l" r="r" t="t"/>
              <a:pathLst>
                <a:path extrusionOk="0" h="788" w="1006">
                  <a:moveTo>
                    <a:pt x="423" y="1"/>
                  </a:moveTo>
                  <a:cubicBezTo>
                    <a:pt x="197" y="1"/>
                    <a:pt x="1" y="122"/>
                    <a:pt x="77" y="382"/>
                  </a:cubicBezTo>
                  <a:cubicBezTo>
                    <a:pt x="44" y="382"/>
                    <a:pt x="44" y="416"/>
                    <a:pt x="77" y="450"/>
                  </a:cubicBezTo>
                  <a:cubicBezTo>
                    <a:pt x="153" y="640"/>
                    <a:pt x="413" y="787"/>
                    <a:pt x="630" y="787"/>
                  </a:cubicBezTo>
                  <a:cubicBezTo>
                    <a:pt x="796" y="787"/>
                    <a:pt x="936" y="701"/>
                    <a:pt x="951" y="483"/>
                  </a:cubicBezTo>
                  <a:cubicBezTo>
                    <a:pt x="1006" y="172"/>
                    <a:pt x="693" y="1"/>
                    <a:pt x="42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0"/>
            <p:cNvSpPr/>
            <p:nvPr/>
          </p:nvSpPr>
          <p:spPr>
            <a:xfrm>
              <a:off x="6104750" y="1515250"/>
              <a:ext cx="34350" cy="18350"/>
            </a:xfrm>
            <a:custGeom>
              <a:rect b="b" l="l" r="r" t="t"/>
              <a:pathLst>
                <a:path extrusionOk="0" h="734" w="1374">
                  <a:moveTo>
                    <a:pt x="864" y="1"/>
                  </a:moveTo>
                  <a:cubicBezTo>
                    <a:pt x="489" y="1"/>
                    <a:pt x="1" y="423"/>
                    <a:pt x="383" y="653"/>
                  </a:cubicBezTo>
                  <a:lnTo>
                    <a:pt x="451" y="686"/>
                  </a:lnTo>
                  <a:cubicBezTo>
                    <a:pt x="516" y="719"/>
                    <a:pt x="592" y="734"/>
                    <a:pt x="671" y="734"/>
                  </a:cubicBezTo>
                  <a:cubicBezTo>
                    <a:pt x="1000" y="734"/>
                    <a:pt x="1373" y="474"/>
                    <a:pt x="1156" y="149"/>
                  </a:cubicBezTo>
                  <a:cubicBezTo>
                    <a:pt x="1091" y="43"/>
                    <a:pt x="984" y="1"/>
                    <a:pt x="86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0"/>
            <p:cNvSpPr/>
            <p:nvPr/>
          </p:nvSpPr>
          <p:spPr>
            <a:xfrm>
              <a:off x="6207925" y="1204850"/>
              <a:ext cx="34375" cy="18725"/>
            </a:xfrm>
            <a:custGeom>
              <a:rect b="b" l="l" r="r" t="t"/>
              <a:pathLst>
                <a:path extrusionOk="0" h="749" w="1375">
                  <a:moveTo>
                    <a:pt x="863" y="0"/>
                  </a:moveTo>
                  <a:cubicBezTo>
                    <a:pt x="495" y="0"/>
                    <a:pt x="0" y="441"/>
                    <a:pt x="390" y="701"/>
                  </a:cubicBezTo>
                  <a:lnTo>
                    <a:pt x="457" y="701"/>
                  </a:lnTo>
                  <a:cubicBezTo>
                    <a:pt x="522" y="733"/>
                    <a:pt x="597" y="748"/>
                    <a:pt x="675" y="748"/>
                  </a:cubicBezTo>
                  <a:cubicBezTo>
                    <a:pt x="1004" y="748"/>
                    <a:pt x="1374" y="483"/>
                    <a:pt x="1130" y="130"/>
                  </a:cubicBezTo>
                  <a:cubicBezTo>
                    <a:pt x="1069" y="38"/>
                    <a:pt x="971" y="0"/>
                    <a:pt x="86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0"/>
            <p:cNvSpPr/>
            <p:nvPr/>
          </p:nvSpPr>
          <p:spPr>
            <a:xfrm>
              <a:off x="6088800" y="1096575"/>
              <a:ext cx="26000" cy="23000"/>
            </a:xfrm>
            <a:custGeom>
              <a:rect b="b" l="l" r="r" t="t"/>
              <a:pathLst>
                <a:path extrusionOk="0" h="920" w="1040">
                  <a:moveTo>
                    <a:pt x="487" y="1"/>
                  </a:moveTo>
                  <a:cubicBezTo>
                    <a:pt x="403" y="1"/>
                    <a:pt x="320" y="37"/>
                    <a:pt x="248" y="125"/>
                  </a:cubicBezTo>
                  <a:cubicBezTo>
                    <a:pt x="1" y="422"/>
                    <a:pt x="428" y="920"/>
                    <a:pt x="737" y="920"/>
                  </a:cubicBezTo>
                  <a:cubicBezTo>
                    <a:pt x="848" y="920"/>
                    <a:pt x="943" y="856"/>
                    <a:pt x="988" y="696"/>
                  </a:cubicBezTo>
                  <a:cubicBezTo>
                    <a:pt x="988" y="696"/>
                    <a:pt x="988" y="663"/>
                    <a:pt x="988" y="663"/>
                  </a:cubicBezTo>
                  <a:cubicBezTo>
                    <a:pt x="1039" y="381"/>
                    <a:pt x="758" y="1"/>
                    <a:pt x="48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0"/>
            <p:cNvSpPr/>
            <p:nvPr/>
          </p:nvSpPr>
          <p:spPr>
            <a:xfrm>
              <a:off x="6218275" y="1097850"/>
              <a:ext cx="35200" cy="20200"/>
            </a:xfrm>
            <a:custGeom>
              <a:rect b="b" l="l" r="r" t="t"/>
              <a:pathLst>
                <a:path extrusionOk="0" h="808" w="1408">
                  <a:moveTo>
                    <a:pt x="781" y="1"/>
                  </a:moveTo>
                  <a:cubicBezTo>
                    <a:pt x="422" y="1"/>
                    <a:pt x="1" y="462"/>
                    <a:pt x="380" y="746"/>
                  </a:cubicBezTo>
                  <a:cubicBezTo>
                    <a:pt x="432" y="789"/>
                    <a:pt x="491" y="808"/>
                    <a:pt x="554" y="808"/>
                  </a:cubicBezTo>
                  <a:cubicBezTo>
                    <a:pt x="932" y="808"/>
                    <a:pt x="1408" y="122"/>
                    <a:pt x="917" y="7"/>
                  </a:cubicBezTo>
                  <a:lnTo>
                    <a:pt x="850" y="7"/>
                  </a:lnTo>
                  <a:cubicBezTo>
                    <a:pt x="827" y="3"/>
                    <a:pt x="804" y="1"/>
                    <a:pt x="78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0"/>
            <p:cNvSpPr/>
            <p:nvPr/>
          </p:nvSpPr>
          <p:spPr>
            <a:xfrm>
              <a:off x="6038925" y="993975"/>
              <a:ext cx="25475" cy="22925"/>
            </a:xfrm>
            <a:custGeom>
              <a:rect b="b" l="l" r="r" t="t"/>
              <a:pathLst>
                <a:path extrusionOk="0" h="917" w="1019">
                  <a:moveTo>
                    <a:pt x="271" y="1"/>
                  </a:moveTo>
                  <a:cubicBezTo>
                    <a:pt x="157" y="1"/>
                    <a:pt x="62" y="66"/>
                    <a:pt x="25" y="230"/>
                  </a:cubicBezTo>
                  <a:cubicBezTo>
                    <a:pt x="25" y="230"/>
                    <a:pt x="25" y="263"/>
                    <a:pt x="25" y="297"/>
                  </a:cubicBezTo>
                  <a:cubicBezTo>
                    <a:pt x="0" y="570"/>
                    <a:pt x="269" y="916"/>
                    <a:pt x="533" y="916"/>
                  </a:cubicBezTo>
                  <a:cubicBezTo>
                    <a:pt x="626" y="916"/>
                    <a:pt x="719" y="873"/>
                    <a:pt x="798" y="767"/>
                  </a:cubicBezTo>
                  <a:cubicBezTo>
                    <a:pt x="1019" y="473"/>
                    <a:pt x="578" y="1"/>
                    <a:pt x="27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0"/>
            <p:cNvSpPr/>
            <p:nvPr/>
          </p:nvSpPr>
          <p:spPr>
            <a:xfrm>
              <a:off x="6157275" y="1011100"/>
              <a:ext cx="35750" cy="20600"/>
            </a:xfrm>
            <a:custGeom>
              <a:rect b="b" l="l" r="r" t="t"/>
              <a:pathLst>
                <a:path extrusionOk="0" h="824" w="1430">
                  <a:moveTo>
                    <a:pt x="867" y="1"/>
                  </a:moveTo>
                  <a:cubicBezTo>
                    <a:pt x="454" y="1"/>
                    <a:pt x="0" y="733"/>
                    <a:pt x="501" y="822"/>
                  </a:cubicBezTo>
                  <a:lnTo>
                    <a:pt x="568" y="822"/>
                  </a:lnTo>
                  <a:cubicBezTo>
                    <a:pt x="579" y="823"/>
                    <a:pt x="590" y="823"/>
                    <a:pt x="601" y="823"/>
                  </a:cubicBezTo>
                  <a:cubicBezTo>
                    <a:pt x="967" y="823"/>
                    <a:pt x="1429" y="310"/>
                    <a:pt x="1038" y="49"/>
                  </a:cubicBezTo>
                  <a:cubicBezTo>
                    <a:pt x="984" y="15"/>
                    <a:pt x="926" y="1"/>
                    <a:pt x="86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0"/>
            <p:cNvSpPr/>
            <p:nvPr/>
          </p:nvSpPr>
          <p:spPr>
            <a:xfrm>
              <a:off x="6126800" y="870375"/>
              <a:ext cx="26475" cy="24600"/>
            </a:xfrm>
            <a:custGeom>
              <a:rect b="b" l="l" r="r" t="t"/>
              <a:pathLst>
                <a:path extrusionOk="0" h="984" w="1059">
                  <a:moveTo>
                    <a:pt x="567" y="1"/>
                  </a:moveTo>
                  <a:cubicBezTo>
                    <a:pt x="507" y="1"/>
                    <a:pt x="442" y="20"/>
                    <a:pt x="375" y="65"/>
                  </a:cubicBezTo>
                  <a:cubicBezTo>
                    <a:pt x="1" y="333"/>
                    <a:pt x="350" y="984"/>
                    <a:pt x="678" y="984"/>
                  </a:cubicBezTo>
                  <a:cubicBezTo>
                    <a:pt x="762" y="984"/>
                    <a:pt x="844" y="941"/>
                    <a:pt x="913" y="838"/>
                  </a:cubicBezTo>
                  <a:cubicBezTo>
                    <a:pt x="913" y="838"/>
                    <a:pt x="913" y="804"/>
                    <a:pt x="947" y="771"/>
                  </a:cubicBezTo>
                  <a:cubicBezTo>
                    <a:pt x="1059" y="491"/>
                    <a:pt x="867" y="1"/>
                    <a:pt x="56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0"/>
            <p:cNvSpPr/>
            <p:nvPr/>
          </p:nvSpPr>
          <p:spPr>
            <a:xfrm>
              <a:off x="6050225" y="1310350"/>
              <a:ext cx="25725" cy="24400"/>
            </a:xfrm>
            <a:custGeom>
              <a:rect b="b" l="l" r="r" t="t"/>
              <a:pathLst>
                <a:path extrusionOk="0" h="976" w="1029">
                  <a:moveTo>
                    <a:pt x="548" y="1"/>
                  </a:moveTo>
                  <a:cubicBezTo>
                    <a:pt x="485" y="1"/>
                    <a:pt x="417" y="24"/>
                    <a:pt x="346" y="77"/>
                  </a:cubicBezTo>
                  <a:cubicBezTo>
                    <a:pt x="1" y="316"/>
                    <a:pt x="349" y="975"/>
                    <a:pt x="659" y="975"/>
                  </a:cubicBezTo>
                  <a:cubicBezTo>
                    <a:pt x="741" y="975"/>
                    <a:pt x="821" y="929"/>
                    <a:pt x="884" y="816"/>
                  </a:cubicBezTo>
                  <a:cubicBezTo>
                    <a:pt x="884" y="816"/>
                    <a:pt x="884" y="783"/>
                    <a:pt x="918" y="783"/>
                  </a:cubicBezTo>
                  <a:cubicBezTo>
                    <a:pt x="1028" y="506"/>
                    <a:pt x="842" y="1"/>
                    <a:pt x="54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0"/>
            <p:cNvSpPr/>
            <p:nvPr/>
          </p:nvSpPr>
          <p:spPr>
            <a:xfrm>
              <a:off x="6021400" y="1219800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6" y="0"/>
                  </a:moveTo>
                  <a:cubicBezTo>
                    <a:pt x="489" y="0"/>
                    <a:pt x="1" y="449"/>
                    <a:pt x="390" y="741"/>
                  </a:cubicBezTo>
                  <a:cubicBezTo>
                    <a:pt x="452" y="793"/>
                    <a:pt x="522" y="816"/>
                    <a:pt x="594" y="816"/>
                  </a:cubicBezTo>
                  <a:cubicBezTo>
                    <a:pt x="990" y="816"/>
                    <a:pt x="1445" y="144"/>
                    <a:pt x="961" y="2"/>
                  </a:cubicBezTo>
                  <a:lnTo>
                    <a:pt x="894" y="2"/>
                  </a:lnTo>
                  <a:cubicBezTo>
                    <a:pt x="882" y="1"/>
                    <a:pt x="869" y="0"/>
                    <a:pt x="85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0"/>
            <p:cNvSpPr/>
            <p:nvPr/>
          </p:nvSpPr>
          <p:spPr>
            <a:xfrm>
              <a:off x="5933050" y="1270775"/>
              <a:ext cx="25525" cy="23250"/>
            </a:xfrm>
            <a:custGeom>
              <a:rect b="b" l="l" r="r" t="t"/>
              <a:pathLst>
                <a:path extrusionOk="0" h="930" w="1021">
                  <a:moveTo>
                    <a:pt x="281" y="1"/>
                  </a:moveTo>
                  <a:cubicBezTo>
                    <a:pt x="168" y="1"/>
                    <a:pt x="70" y="62"/>
                    <a:pt x="26" y="215"/>
                  </a:cubicBezTo>
                  <a:cubicBezTo>
                    <a:pt x="26" y="248"/>
                    <a:pt x="26" y="282"/>
                    <a:pt x="26" y="282"/>
                  </a:cubicBezTo>
                  <a:cubicBezTo>
                    <a:pt x="0" y="559"/>
                    <a:pt x="276" y="930"/>
                    <a:pt x="544" y="930"/>
                  </a:cubicBezTo>
                  <a:cubicBezTo>
                    <a:pt x="634" y="930"/>
                    <a:pt x="722" y="888"/>
                    <a:pt x="799" y="786"/>
                  </a:cubicBezTo>
                  <a:cubicBezTo>
                    <a:pt x="1020" y="466"/>
                    <a:pt x="592" y="1"/>
                    <a:pt x="28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0"/>
            <p:cNvSpPr/>
            <p:nvPr/>
          </p:nvSpPr>
          <p:spPr>
            <a:xfrm>
              <a:off x="5969550" y="1098725"/>
              <a:ext cx="35800" cy="20475"/>
            </a:xfrm>
            <a:custGeom>
              <a:rect b="b" l="l" r="r" t="t"/>
              <a:pathLst>
                <a:path extrusionOk="0" h="819" w="1432">
                  <a:moveTo>
                    <a:pt x="832" y="1"/>
                  </a:moveTo>
                  <a:cubicBezTo>
                    <a:pt x="409" y="1"/>
                    <a:pt x="1" y="698"/>
                    <a:pt x="515" y="812"/>
                  </a:cubicBezTo>
                  <a:lnTo>
                    <a:pt x="582" y="812"/>
                  </a:lnTo>
                  <a:cubicBezTo>
                    <a:pt x="605" y="816"/>
                    <a:pt x="628" y="818"/>
                    <a:pt x="651" y="818"/>
                  </a:cubicBezTo>
                  <a:cubicBezTo>
                    <a:pt x="1010" y="818"/>
                    <a:pt x="1431" y="357"/>
                    <a:pt x="1053" y="73"/>
                  </a:cubicBezTo>
                  <a:cubicBezTo>
                    <a:pt x="982" y="22"/>
                    <a:pt x="907" y="1"/>
                    <a:pt x="83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0"/>
            <p:cNvSpPr/>
            <p:nvPr/>
          </p:nvSpPr>
          <p:spPr>
            <a:xfrm>
              <a:off x="6066625" y="1042875"/>
              <a:ext cx="24800" cy="22400"/>
            </a:xfrm>
            <a:custGeom>
              <a:rect b="b" l="l" r="r" t="t"/>
              <a:pathLst>
                <a:path extrusionOk="0" h="896" w="992">
                  <a:moveTo>
                    <a:pt x="471" y="1"/>
                  </a:moveTo>
                  <a:cubicBezTo>
                    <a:pt x="374" y="1"/>
                    <a:pt x="277" y="46"/>
                    <a:pt x="194" y="156"/>
                  </a:cubicBezTo>
                  <a:cubicBezTo>
                    <a:pt x="0" y="447"/>
                    <a:pt x="436" y="895"/>
                    <a:pt x="732" y="895"/>
                  </a:cubicBezTo>
                  <a:cubicBezTo>
                    <a:pt x="846" y="895"/>
                    <a:pt x="939" y="828"/>
                    <a:pt x="967" y="660"/>
                  </a:cubicBezTo>
                  <a:cubicBezTo>
                    <a:pt x="967" y="660"/>
                    <a:pt x="967" y="626"/>
                    <a:pt x="967" y="593"/>
                  </a:cubicBezTo>
                  <a:cubicBezTo>
                    <a:pt x="992" y="323"/>
                    <a:pt x="731" y="1"/>
                    <a:pt x="471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0"/>
            <p:cNvSpPr/>
            <p:nvPr/>
          </p:nvSpPr>
          <p:spPr>
            <a:xfrm>
              <a:off x="6119800" y="942525"/>
              <a:ext cx="25400" cy="22750"/>
            </a:xfrm>
            <a:custGeom>
              <a:rect b="b" l="l" r="r" t="t"/>
              <a:pathLst>
                <a:path extrusionOk="0" h="910" w="1016">
                  <a:moveTo>
                    <a:pt x="484" y="1"/>
                  </a:moveTo>
                  <a:cubicBezTo>
                    <a:pt x="387" y="1"/>
                    <a:pt x="292" y="50"/>
                    <a:pt x="218" y="170"/>
                  </a:cubicBezTo>
                  <a:cubicBezTo>
                    <a:pt x="0" y="461"/>
                    <a:pt x="429" y="910"/>
                    <a:pt x="736" y="910"/>
                  </a:cubicBezTo>
                  <a:cubicBezTo>
                    <a:pt x="854" y="910"/>
                    <a:pt x="954" y="843"/>
                    <a:pt x="991" y="674"/>
                  </a:cubicBezTo>
                  <a:lnTo>
                    <a:pt x="991" y="607"/>
                  </a:lnTo>
                  <a:cubicBezTo>
                    <a:pt x="1016" y="339"/>
                    <a:pt x="740" y="1"/>
                    <a:pt x="48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0"/>
            <p:cNvSpPr/>
            <p:nvPr/>
          </p:nvSpPr>
          <p:spPr>
            <a:xfrm>
              <a:off x="6159150" y="1236725"/>
              <a:ext cx="25775" cy="24425"/>
            </a:xfrm>
            <a:custGeom>
              <a:rect b="b" l="l" r="r" t="t"/>
              <a:pathLst>
                <a:path extrusionOk="0" h="977" w="1031">
                  <a:moveTo>
                    <a:pt x="519" y="0"/>
                  </a:moveTo>
                  <a:cubicBezTo>
                    <a:pt x="457" y="0"/>
                    <a:pt x="392" y="20"/>
                    <a:pt x="325" y="64"/>
                  </a:cubicBezTo>
                  <a:cubicBezTo>
                    <a:pt x="0" y="281"/>
                    <a:pt x="329" y="977"/>
                    <a:pt x="645" y="977"/>
                  </a:cubicBezTo>
                  <a:cubicBezTo>
                    <a:pt x="721" y="977"/>
                    <a:pt x="797" y="936"/>
                    <a:pt x="862" y="837"/>
                  </a:cubicBezTo>
                  <a:cubicBezTo>
                    <a:pt x="862" y="804"/>
                    <a:pt x="862" y="804"/>
                    <a:pt x="862" y="770"/>
                  </a:cubicBezTo>
                  <a:cubicBezTo>
                    <a:pt x="1030" y="490"/>
                    <a:pt x="825" y="0"/>
                    <a:pt x="51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0"/>
            <p:cNvSpPr/>
            <p:nvPr/>
          </p:nvSpPr>
          <p:spPr>
            <a:xfrm>
              <a:off x="6057525" y="1512300"/>
              <a:ext cx="25175" cy="24525"/>
            </a:xfrm>
            <a:custGeom>
              <a:rect b="b" l="l" r="r" t="t"/>
              <a:pathLst>
                <a:path extrusionOk="0" h="981" w="1007">
                  <a:moveTo>
                    <a:pt x="515" y="1"/>
                  </a:moveTo>
                  <a:cubicBezTo>
                    <a:pt x="455" y="1"/>
                    <a:pt x="390" y="20"/>
                    <a:pt x="323" y="65"/>
                  </a:cubicBezTo>
                  <a:cubicBezTo>
                    <a:pt x="0" y="307"/>
                    <a:pt x="345" y="980"/>
                    <a:pt x="651" y="980"/>
                  </a:cubicBezTo>
                  <a:cubicBezTo>
                    <a:pt x="727" y="980"/>
                    <a:pt x="801" y="939"/>
                    <a:pt x="861" y="838"/>
                  </a:cubicBezTo>
                  <a:lnTo>
                    <a:pt x="894" y="771"/>
                  </a:lnTo>
                  <a:cubicBezTo>
                    <a:pt x="1006" y="491"/>
                    <a:pt x="815" y="1"/>
                    <a:pt x="5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0"/>
            <p:cNvSpPr/>
            <p:nvPr/>
          </p:nvSpPr>
          <p:spPr>
            <a:xfrm>
              <a:off x="6000650" y="1346550"/>
              <a:ext cx="35950" cy="20200"/>
            </a:xfrm>
            <a:custGeom>
              <a:rect b="b" l="l" r="r" t="t"/>
              <a:pathLst>
                <a:path extrusionOk="0" h="808" w="1438">
                  <a:moveTo>
                    <a:pt x="810" y="1"/>
                  </a:moveTo>
                  <a:cubicBezTo>
                    <a:pt x="448" y="1"/>
                    <a:pt x="1" y="432"/>
                    <a:pt x="346" y="746"/>
                  </a:cubicBezTo>
                  <a:cubicBezTo>
                    <a:pt x="403" y="789"/>
                    <a:pt x="468" y="808"/>
                    <a:pt x="535" y="808"/>
                  </a:cubicBezTo>
                  <a:cubicBezTo>
                    <a:pt x="941" y="808"/>
                    <a:pt x="1437" y="122"/>
                    <a:pt x="918" y="7"/>
                  </a:cubicBezTo>
                  <a:lnTo>
                    <a:pt x="884" y="7"/>
                  </a:lnTo>
                  <a:cubicBezTo>
                    <a:pt x="860" y="3"/>
                    <a:pt x="835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0"/>
            <p:cNvSpPr/>
            <p:nvPr/>
          </p:nvSpPr>
          <p:spPr>
            <a:xfrm>
              <a:off x="6129675" y="886425"/>
              <a:ext cx="24850" cy="22925"/>
            </a:xfrm>
            <a:custGeom>
              <a:rect b="b" l="l" r="r" t="t"/>
              <a:pathLst>
                <a:path extrusionOk="0" h="917" w="994">
                  <a:moveTo>
                    <a:pt x="266" y="1"/>
                  </a:moveTo>
                  <a:cubicBezTo>
                    <a:pt x="154" y="1"/>
                    <a:pt x="61" y="66"/>
                    <a:pt x="25" y="230"/>
                  </a:cubicBezTo>
                  <a:cubicBezTo>
                    <a:pt x="25" y="263"/>
                    <a:pt x="25" y="263"/>
                    <a:pt x="25" y="297"/>
                  </a:cubicBezTo>
                  <a:cubicBezTo>
                    <a:pt x="0" y="570"/>
                    <a:pt x="269" y="916"/>
                    <a:pt x="533" y="916"/>
                  </a:cubicBezTo>
                  <a:cubicBezTo>
                    <a:pt x="626" y="916"/>
                    <a:pt x="719" y="873"/>
                    <a:pt x="798" y="767"/>
                  </a:cubicBezTo>
                  <a:cubicBezTo>
                    <a:pt x="994" y="473"/>
                    <a:pt x="565" y="1"/>
                    <a:pt x="26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0"/>
            <p:cNvSpPr/>
            <p:nvPr/>
          </p:nvSpPr>
          <p:spPr>
            <a:xfrm>
              <a:off x="6039875" y="1567825"/>
              <a:ext cx="35500" cy="20100"/>
            </a:xfrm>
            <a:custGeom>
              <a:rect b="b" l="l" r="r" t="t"/>
              <a:pathLst>
                <a:path extrusionOk="0" h="804" w="1420">
                  <a:moveTo>
                    <a:pt x="844" y="1"/>
                  </a:moveTo>
                  <a:cubicBezTo>
                    <a:pt x="452" y="1"/>
                    <a:pt x="1" y="686"/>
                    <a:pt x="491" y="802"/>
                  </a:cubicBezTo>
                  <a:lnTo>
                    <a:pt x="559" y="802"/>
                  </a:lnTo>
                  <a:cubicBezTo>
                    <a:pt x="570" y="803"/>
                    <a:pt x="582" y="803"/>
                    <a:pt x="594" y="803"/>
                  </a:cubicBezTo>
                  <a:cubicBezTo>
                    <a:pt x="960" y="803"/>
                    <a:pt x="1419" y="323"/>
                    <a:pt x="1029" y="62"/>
                  </a:cubicBezTo>
                  <a:cubicBezTo>
                    <a:pt x="972" y="20"/>
                    <a:pt x="909" y="1"/>
                    <a:pt x="84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0"/>
            <p:cNvSpPr/>
            <p:nvPr/>
          </p:nvSpPr>
          <p:spPr>
            <a:xfrm>
              <a:off x="5944600" y="1393600"/>
              <a:ext cx="31275" cy="22450"/>
            </a:xfrm>
            <a:custGeom>
              <a:rect b="b" l="l" r="r" t="t"/>
              <a:pathLst>
                <a:path extrusionOk="0" h="898" w="1251">
                  <a:moveTo>
                    <a:pt x="808" y="1"/>
                  </a:moveTo>
                  <a:cubicBezTo>
                    <a:pt x="787" y="1"/>
                    <a:pt x="764" y="3"/>
                    <a:pt x="740" y="7"/>
                  </a:cubicBezTo>
                  <a:lnTo>
                    <a:pt x="673" y="7"/>
                  </a:lnTo>
                  <a:cubicBezTo>
                    <a:pt x="303" y="74"/>
                    <a:pt x="0" y="713"/>
                    <a:pt x="471" y="881"/>
                  </a:cubicBezTo>
                  <a:cubicBezTo>
                    <a:pt x="508" y="892"/>
                    <a:pt x="544" y="898"/>
                    <a:pt x="578" y="898"/>
                  </a:cubicBezTo>
                  <a:cubicBezTo>
                    <a:pt x="1025" y="898"/>
                    <a:pt x="1251" y="1"/>
                    <a:pt x="80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0"/>
            <p:cNvSpPr/>
            <p:nvPr/>
          </p:nvSpPr>
          <p:spPr>
            <a:xfrm>
              <a:off x="5901725" y="1312275"/>
              <a:ext cx="26100" cy="23500"/>
            </a:xfrm>
            <a:custGeom>
              <a:rect b="b" l="l" r="r" t="t"/>
              <a:pathLst>
                <a:path extrusionOk="0" h="940" w="1044">
                  <a:moveTo>
                    <a:pt x="539" y="0"/>
                  </a:moveTo>
                  <a:cubicBezTo>
                    <a:pt x="21" y="0"/>
                    <a:pt x="0" y="939"/>
                    <a:pt x="402" y="939"/>
                  </a:cubicBezTo>
                  <a:cubicBezTo>
                    <a:pt x="443" y="939"/>
                    <a:pt x="489" y="929"/>
                    <a:pt x="539" y="907"/>
                  </a:cubicBezTo>
                  <a:lnTo>
                    <a:pt x="606" y="907"/>
                  </a:lnTo>
                  <a:cubicBezTo>
                    <a:pt x="942" y="706"/>
                    <a:pt x="1043" y="0"/>
                    <a:pt x="53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0"/>
            <p:cNvSpPr/>
            <p:nvPr/>
          </p:nvSpPr>
          <p:spPr>
            <a:xfrm>
              <a:off x="6199425" y="935475"/>
              <a:ext cx="24775" cy="22375"/>
            </a:xfrm>
            <a:custGeom>
              <a:rect b="b" l="l" r="r" t="t"/>
              <a:pathLst>
                <a:path extrusionOk="0" h="895" w="991">
                  <a:moveTo>
                    <a:pt x="444" y="1"/>
                  </a:moveTo>
                  <a:cubicBezTo>
                    <a:pt x="351" y="1"/>
                    <a:pt x="263" y="44"/>
                    <a:pt x="192" y="150"/>
                  </a:cubicBezTo>
                  <a:cubicBezTo>
                    <a:pt x="0" y="462"/>
                    <a:pt x="427" y="895"/>
                    <a:pt x="722" y="895"/>
                  </a:cubicBezTo>
                  <a:cubicBezTo>
                    <a:pt x="840" y="895"/>
                    <a:pt x="937" y="826"/>
                    <a:pt x="965" y="654"/>
                  </a:cubicBezTo>
                  <a:lnTo>
                    <a:pt x="965" y="620"/>
                  </a:lnTo>
                  <a:cubicBezTo>
                    <a:pt x="990" y="347"/>
                    <a:pt x="703" y="1"/>
                    <a:pt x="44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0"/>
            <p:cNvSpPr/>
            <p:nvPr/>
          </p:nvSpPr>
          <p:spPr>
            <a:xfrm>
              <a:off x="6121050" y="1316650"/>
              <a:ext cx="25100" cy="21875"/>
            </a:xfrm>
            <a:custGeom>
              <a:rect b="b" l="l" r="r" t="t"/>
              <a:pathLst>
                <a:path extrusionOk="0" h="875" w="1004">
                  <a:moveTo>
                    <a:pt x="268" y="0"/>
                  </a:moveTo>
                  <a:cubicBezTo>
                    <a:pt x="132" y="0"/>
                    <a:pt x="21" y="75"/>
                    <a:pt x="0" y="262"/>
                  </a:cubicBezTo>
                  <a:cubicBezTo>
                    <a:pt x="0" y="262"/>
                    <a:pt x="0" y="296"/>
                    <a:pt x="0" y="296"/>
                  </a:cubicBezTo>
                  <a:cubicBezTo>
                    <a:pt x="0" y="559"/>
                    <a:pt x="291" y="875"/>
                    <a:pt x="556" y="875"/>
                  </a:cubicBezTo>
                  <a:cubicBezTo>
                    <a:pt x="662" y="875"/>
                    <a:pt x="763" y="824"/>
                    <a:pt x="840" y="699"/>
                  </a:cubicBezTo>
                  <a:cubicBezTo>
                    <a:pt x="1003" y="374"/>
                    <a:pt x="572" y="0"/>
                    <a:pt x="26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0"/>
            <p:cNvSpPr/>
            <p:nvPr/>
          </p:nvSpPr>
          <p:spPr>
            <a:xfrm>
              <a:off x="6197500" y="1345200"/>
              <a:ext cx="25075" cy="21425"/>
            </a:xfrm>
            <a:custGeom>
              <a:rect b="b" l="l" r="r" t="t"/>
              <a:pathLst>
                <a:path extrusionOk="0" h="857" w="1003">
                  <a:moveTo>
                    <a:pt x="256" y="0"/>
                  </a:moveTo>
                  <a:cubicBezTo>
                    <a:pt x="119" y="0"/>
                    <a:pt x="11" y="74"/>
                    <a:pt x="1" y="263"/>
                  </a:cubicBezTo>
                  <a:cubicBezTo>
                    <a:pt x="1" y="263"/>
                    <a:pt x="1" y="296"/>
                    <a:pt x="1" y="330"/>
                  </a:cubicBezTo>
                  <a:cubicBezTo>
                    <a:pt x="1" y="585"/>
                    <a:pt x="273" y="856"/>
                    <a:pt x="530" y="856"/>
                  </a:cubicBezTo>
                  <a:cubicBezTo>
                    <a:pt x="645" y="856"/>
                    <a:pt x="757" y="801"/>
                    <a:pt x="841" y="666"/>
                  </a:cubicBezTo>
                  <a:cubicBezTo>
                    <a:pt x="1003" y="365"/>
                    <a:pt x="559" y="0"/>
                    <a:pt x="2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0"/>
            <p:cNvSpPr/>
            <p:nvPr/>
          </p:nvSpPr>
          <p:spPr>
            <a:xfrm>
              <a:off x="5989675" y="1318700"/>
              <a:ext cx="30575" cy="22425"/>
            </a:xfrm>
            <a:custGeom>
              <a:rect b="b" l="l" r="r" t="t"/>
              <a:pathLst>
                <a:path extrusionOk="0" h="897" w="1223">
                  <a:moveTo>
                    <a:pt x="631" y="1"/>
                  </a:moveTo>
                  <a:cubicBezTo>
                    <a:pt x="185" y="1"/>
                    <a:pt x="1" y="897"/>
                    <a:pt x="457" y="897"/>
                  </a:cubicBezTo>
                  <a:cubicBezTo>
                    <a:pt x="485" y="897"/>
                    <a:pt x="516" y="893"/>
                    <a:pt x="550" y="886"/>
                  </a:cubicBezTo>
                  <a:lnTo>
                    <a:pt x="617" y="886"/>
                  </a:lnTo>
                  <a:cubicBezTo>
                    <a:pt x="953" y="785"/>
                    <a:pt x="1222" y="113"/>
                    <a:pt x="718" y="12"/>
                  </a:cubicBezTo>
                  <a:cubicBezTo>
                    <a:pt x="688" y="4"/>
                    <a:pt x="659" y="1"/>
                    <a:pt x="63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0"/>
            <p:cNvSpPr/>
            <p:nvPr/>
          </p:nvSpPr>
          <p:spPr>
            <a:xfrm>
              <a:off x="5902825" y="1243225"/>
              <a:ext cx="25600" cy="19925"/>
            </a:xfrm>
            <a:custGeom>
              <a:rect b="b" l="l" r="r" t="t"/>
              <a:pathLst>
                <a:path extrusionOk="0" h="797" w="1024">
                  <a:moveTo>
                    <a:pt x="399" y="0"/>
                  </a:moveTo>
                  <a:cubicBezTo>
                    <a:pt x="240" y="0"/>
                    <a:pt x="100" y="80"/>
                    <a:pt x="58" y="275"/>
                  </a:cubicBezTo>
                  <a:cubicBezTo>
                    <a:pt x="1" y="602"/>
                    <a:pt x="350" y="797"/>
                    <a:pt x="634" y="797"/>
                  </a:cubicBezTo>
                  <a:cubicBezTo>
                    <a:pt x="847" y="797"/>
                    <a:pt x="1023" y="688"/>
                    <a:pt x="966" y="443"/>
                  </a:cubicBezTo>
                  <a:cubicBezTo>
                    <a:pt x="966" y="409"/>
                    <a:pt x="966" y="376"/>
                    <a:pt x="966" y="376"/>
                  </a:cubicBezTo>
                  <a:cubicBezTo>
                    <a:pt x="887" y="159"/>
                    <a:pt x="624" y="0"/>
                    <a:pt x="39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0"/>
            <p:cNvSpPr/>
            <p:nvPr/>
          </p:nvSpPr>
          <p:spPr>
            <a:xfrm>
              <a:off x="6200025" y="1262525"/>
              <a:ext cx="29325" cy="23050"/>
            </a:xfrm>
            <a:custGeom>
              <a:rect b="b" l="l" r="r" t="t"/>
              <a:pathLst>
                <a:path extrusionOk="0" h="922" w="1173">
                  <a:moveTo>
                    <a:pt x="709" y="1"/>
                  </a:moveTo>
                  <a:cubicBezTo>
                    <a:pt x="687" y="1"/>
                    <a:pt x="664" y="3"/>
                    <a:pt x="639" y="7"/>
                  </a:cubicBezTo>
                  <a:lnTo>
                    <a:pt x="572" y="7"/>
                  </a:lnTo>
                  <a:cubicBezTo>
                    <a:pt x="236" y="142"/>
                    <a:pt x="0" y="847"/>
                    <a:pt x="505" y="915"/>
                  </a:cubicBezTo>
                  <a:cubicBezTo>
                    <a:pt x="528" y="919"/>
                    <a:pt x="551" y="921"/>
                    <a:pt x="573" y="921"/>
                  </a:cubicBezTo>
                  <a:cubicBezTo>
                    <a:pt x="1034" y="921"/>
                    <a:pt x="1173" y="1"/>
                    <a:pt x="70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0"/>
            <p:cNvSpPr/>
            <p:nvPr/>
          </p:nvSpPr>
          <p:spPr>
            <a:xfrm>
              <a:off x="5983450" y="1385425"/>
              <a:ext cx="25600" cy="19500"/>
            </a:xfrm>
            <a:custGeom>
              <a:rect b="b" l="l" r="r" t="t"/>
              <a:pathLst>
                <a:path extrusionOk="0" h="780" w="1024">
                  <a:moveTo>
                    <a:pt x="412" y="1"/>
                  </a:moveTo>
                  <a:cubicBezTo>
                    <a:pt x="190" y="1"/>
                    <a:pt x="0" y="115"/>
                    <a:pt x="60" y="368"/>
                  </a:cubicBezTo>
                  <a:lnTo>
                    <a:pt x="60" y="435"/>
                  </a:lnTo>
                  <a:cubicBezTo>
                    <a:pt x="157" y="630"/>
                    <a:pt x="423" y="779"/>
                    <a:pt x="643" y="779"/>
                  </a:cubicBezTo>
                  <a:cubicBezTo>
                    <a:pt x="803" y="779"/>
                    <a:pt x="939" y="700"/>
                    <a:pt x="967" y="502"/>
                  </a:cubicBezTo>
                  <a:cubicBezTo>
                    <a:pt x="1023" y="183"/>
                    <a:pt x="692" y="1"/>
                    <a:pt x="4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0"/>
            <p:cNvSpPr/>
            <p:nvPr/>
          </p:nvSpPr>
          <p:spPr>
            <a:xfrm>
              <a:off x="6052600" y="1235800"/>
              <a:ext cx="34400" cy="18025"/>
            </a:xfrm>
            <a:custGeom>
              <a:rect b="b" l="l" r="r" t="t"/>
              <a:pathLst>
                <a:path extrusionOk="0" h="721" w="1376">
                  <a:moveTo>
                    <a:pt x="860" y="1"/>
                  </a:moveTo>
                  <a:cubicBezTo>
                    <a:pt x="478" y="1"/>
                    <a:pt x="1" y="408"/>
                    <a:pt x="386" y="639"/>
                  </a:cubicBezTo>
                  <a:lnTo>
                    <a:pt x="453" y="673"/>
                  </a:lnTo>
                  <a:cubicBezTo>
                    <a:pt x="518" y="705"/>
                    <a:pt x="594" y="720"/>
                    <a:pt x="673" y="720"/>
                  </a:cubicBezTo>
                  <a:cubicBezTo>
                    <a:pt x="1002" y="720"/>
                    <a:pt x="1376" y="460"/>
                    <a:pt x="1159" y="135"/>
                  </a:cubicBezTo>
                  <a:cubicBezTo>
                    <a:pt x="1087" y="40"/>
                    <a:pt x="978" y="1"/>
                    <a:pt x="86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0"/>
            <p:cNvSpPr/>
            <p:nvPr/>
          </p:nvSpPr>
          <p:spPr>
            <a:xfrm>
              <a:off x="6006275" y="1143500"/>
              <a:ext cx="34600" cy="18650"/>
            </a:xfrm>
            <a:custGeom>
              <a:rect b="b" l="l" r="r" t="t"/>
              <a:pathLst>
                <a:path extrusionOk="0" h="746" w="1384">
                  <a:moveTo>
                    <a:pt x="877" y="0"/>
                  </a:moveTo>
                  <a:cubicBezTo>
                    <a:pt x="493" y="0"/>
                    <a:pt x="1" y="434"/>
                    <a:pt x="390" y="668"/>
                  </a:cubicBezTo>
                  <a:lnTo>
                    <a:pt x="457" y="701"/>
                  </a:lnTo>
                  <a:cubicBezTo>
                    <a:pt x="518" y="732"/>
                    <a:pt x="589" y="746"/>
                    <a:pt x="662" y="746"/>
                  </a:cubicBezTo>
                  <a:cubicBezTo>
                    <a:pt x="995" y="746"/>
                    <a:pt x="1383" y="460"/>
                    <a:pt x="1163" y="130"/>
                  </a:cubicBezTo>
                  <a:cubicBezTo>
                    <a:pt x="1094" y="38"/>
                    <a:pt x="990" y="0"/>
                    <a:pt x="87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0"/>
            <p:cNvSpPr/>
            <p:nvPr/>
          </p:nvSpPr>
          <p:spPr>
            <a:xfrm>
              <a:off x="5906450" y="1408675"/>
              <a:ext cx="25350" cy="23100"/>
            </a:xfrm>
            <a:custGeom>
              <a:rect b="b" l="l" r="r" t="t"/>
              <a:pathLst>
                <a:path extrusionOk="0" h="924" w="1014">
                  <a:moveTo>
                    <a:pt x="499" y="0"/>
                  </a:moveTo>
                  <a:cubicBezTo>
                    <a:pt x="412" y="0"/>
                    <a:pt x="325" y="42"/>
                    <a:pt x="249" y="143"/>
                  </a:cubicBezTo>
                  <a:cubicBezTo>
                    <a:pt x="1" y="442"/>
                    <a:pt x="432" y="924"/>
                    <a:pt x="742" y="924"/>
                  </a:cubicBezTo>
                  <a:cubicBezTo>
                    <a:pt x="851" y="924"/>
                    <a:pt x="945" y="864"/>
                    <a:pt x="989" y="715"/>
                  </a:cubicBezTo>
                  <a:cubicBezTo>
                    <a:pt x="989" y="681"/>
                    <a:pt x="989" y="681"/>
                    <a:pt x="989" y="648"/>
                  </a:cubicBezTo>
                  <a:cubicBezTo>
                    <a:pt x="1014" y="371"/>
                    <a:pt x="757" y="0"/>
                    <a:pt x="49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0"/>
            <p:cNvSpPr/>
            <p:nvPr/>
          </p:nvSpPr>
          <p:spPr>
            <a:xfrm>
              <a:off x="6162525" y="854300"/>
              <a:ext cx="35575" cy="20875"/>
            </a:xfrm>
            <a:custGeom>
              <a:rect b="b" l="l" r="r" t="t"/>
              <a:pathLst>
                <a:path extrusionOk="0" h="835" w="1423">
                  <a:moveTo>
                    <a:pt x="826" y="1"/>
                  </a:moveTo>
                  <a:cubicBezTo>
                    <a:pt x="461" y="1"/>
                    <a:pt x="1" y="482"/>
                    <a:pt x="391" y="775"/>
                  </a:cubicBezTo>
                  <a:cubicBezTo>
                    <a:pt x="442" y="817"/>
                    <a:pt x="500" y="835"/>
                    <a:pt x="560" y="835"/>
                  </a:cubicBezTo>
                  <a:cubicBezTo>
                    <a:pt x="939" y="835"/>
                    <a:pt x="1422" y="118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1"/>
                    <a:pt x="82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0"/>
            <p:cNvSpPr/>
            <p:nvPr/>
          </p:nvSpPr>
          <p:spPr>
            <a:xfrm>
              <a:off x="6214525" y="1144875"/>
              <a:ext cx="24950" cy="22775"/>
            </a:xfrm>
            <a:custGeom>
              <a:rect b="b" l="l" r="r" t="t"/>
              <a:pathLst>
                <a:path extrusionOk="0" h="911" w="998">
                  <a:moveTo>
                    <a:pt x="253" y="1"/>
                  </a:moveTo>
                  <a:cubicBezTo>
                    <a:pt x="148" y="1"/>
                    <a:pt x="60" y="61"/>
                    <a:pt x="25" y="210"/>
                  </a:cubicBezTo>
                  <a:cubicBezTo>
                    <a:pt x="25" y="243"/>
                    <a:pt x="25" y="277"/>
                    <a:pt x="25" y="277"/>
                  </a:cubicBezTo>
                  <a:cubicBezTo>
                    <a:pt x="0" y="555"/>
                    <a:pt x="280" y="910"/>
                    <a:pt x="549" y="910"/>
                  </a:cubicBezTo>
                  <a:cubicBezTo>
                    <a:pt x="637" y="910"/>
                    <a:pt x="724" y="872"/>
                    <a:pt x="798" y="781"/>
                  </a:cubicBezTo>
                  <a:cubicBezTo>
                    <a:pt x="997" y="483"/>
                    <a:pt x="553" y="1"/>
                    <a:pt x="253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0"/>
            <p:cNvSpPr/>
            <p:nvPr/>
          </p:nvSpPr>
          <p:spPr>
            <a:xfrm>
              <a:off x="6023775" y="1093450"/>
              <a:ext cx="35650" cy="20575"/>
            </a:xfrm>
            <a:custGeom>
              <a:rect b="b" l="l" r="r" t="t"/>
              <a:pathLst>
                <a:path extrusionOk="0" h="823" w="1426">
                  <a:moveTo>
                    <a:pt x="873" y="0"/>
                  </a:moveTo>
                  <a:cubicBezTo>
                    <a:pt x="476" y="0"/>
                    <a:pt x="1" y="733"/>
                    <a:pt x="530" y="821"/>
                  </a:cubicBezTo>
                  <a:lnTo>
                    <a:pt x="598" y="821"/>
                  </a:lnTo>
                  <a:cubicBezTo>
                    <a:pt x="609" y="822"/>
                    <a:pt x="620" y="823"/>
                    <a:pt x="631" y="823"/>
                  </a:cubicBezTo>
                  <a:cubicBezTo>
                    <a:pt x="995" y="823"/>
                    <a:pt x="1426" y="309"/>
                    <a:pt x="1035" y="48"/>
                  </a:cubicBezTo>
                  <a:cubicBezTo>
                    <a:pt x="984" y="15"/>
                    <a:pt x="930" y="0"/>
                    <a:pt x="8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0"/>
            <p:cNvSpPr/>
            <p:nvPr/>
          </p:nvSpPr>
          <p:spPr>
            <a:xfrm>
              <a:off x="6189425" y="1023000"/>
              <a:ext cx="25000" cy="23975"/>
            </a:xfrm>
            <a:custGeom>
              <a:rect b="b" l="l" r="r" t="t"/>
              <a:pathLst>
                <a:path extrusionOk="0" h="959" w="1000">
                  <a:moveTo>
                    <a:pt x="525" y="1"/>
                  </a:moveTo>
                  <a:cubicBezTo>
                    <a:pt x="462" y="1"/>
                    <a:pt x="395" y="24"/>
                    <a:pt x="324" y="77"/>
                  </a:cubicBezTo>
                  <a:cubicBezTo>
                    <a:pt x="1" y="292"/>
                    <a:pt x="302" y="959"/>
                    <a:pt x="625" y="959"/>
                  </a:cubicBezTo>
                  <a:cubicBezTo>
                    <a:pt x="705" y="959"/>
                    <a:pt x="787" y="917"/>
                    <a:pt x="861" y="816"/>
                  </a:cubicBezTo>
                  <a:cubicBezTo>
                    <a:pt x="861" y="816"/>
                    <a:pt x="861" y="783"/>
                    <a:pt x="861" y="783"/>
                  </a:cubicBezTo>
                  <a:cubicBezTo>
                    <a:pt x="1000" y="506"/>
                    <a:pt x="819" y="1"/>
                    <a:pt x="52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0"/>
            <p:cNvSpPr/>
            <p:nvPr/>
          </p:nvSpPr>
          <p:spPr>
            <a:xfrm>
              <a:off x="6140750" y="1082575"/>
              <a:ext cx="25750" cy="24150"/>
            </a:xfrm>
            <a:custGeom>
              <a:rect b="b" l="l" r="r" t="t"/>
              <a:pathLst>
                <a:path extrusionOk="0" h="966" w="1030">
                  <a:moveTo>
                    <a:pt x="533" y="1"/>
                  </a:moveTo>
                  <a:cubicBezTo>
                    <a:pt x="467" y="1"/>
                    <a:pt x="395" y="25"/>
                    <a:pt x="321" y="80"/>
                  </a:cubicBezTo>
                  <a:cubicBezTo>
                    <a:pt x="1" y="321"/>
                    <a:pt x="339" y="965"/>
                    <a:pt x="643" y="965"/>
                  </a:cubicBezTo>
                  <a:cubicBezTo>
                    <a:pt x="721" y="965"/>
                    <a:pt x="797" y="923"/>
                    <a:pt x="859" y="819"/>
                  </a:cubicBezTo>
                  <a:lnTo>
                    <a:pt x="893" y="752"/>
                  </a:lnTo>
                  <a:cubicBezTo>
                    <a:pt x="1030" y="478"/>
                    <a:pt x="831" y="1"/>
                    <a:pt x="53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0"/>
            <p:cNvSpPr/>
            <p:nvPr/>
          </p:nvSpPr>
          <p:spPr>
            <a:xfrm>
              <a:off x="5945775" y="1208025"/>
              <a:ext cx="36150" cy="20400"/>
            </a:xfrm>
            <a:custGeom>
              <a:rect b="b" l="l" r="r" t="t"/>
              <a:pathLst>
                <a:path extrusionOk="0" h="816" w="1446">
                  <a:moveTo>
                    <a:pt x="856" y="1"/>
                  </a:moveTo>
                  <a:cubicBezTo>
                    <a:pt x="489" y="1"/>
                    <a:pt x="1" y="450"/>
                    <a:pt x="390" y="742"/>
                  </a:cubicBezTo>
                  <a:cubicBezTo>
                    <a:pt x="453" y="794"/>
                    <a:pt x="523" y="816"/>
                    <a:pt x="595" y="816"/>
                  </a:cubicBezTo>
                  <a:cubicBezTo>
                    <a:pt x="990" y="816"/>
                    <a:pt x="1445" y="145"/>
                    <a:pt x="962" y="3"/>
                  </a:cubicBezTo>
                  <a:lnTo>
                    <a:pt x="894" y="3"/>
                  </a:lnTo>
                  <a:cubicBezTo>
                    <a:pt x="882" y="1"/>
                    <a:pt x="869" y="1"/>
                    <a:pt x="8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0"/>
            <p:cNvSpPr/>
            <p:nvPr/>
          </p:nvSpPr>
          <p:spPr>
            <a:xfrm>
              <a:off x="5998600" y="142790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268" y="0"/>
                  </a:moveTo>
                  <a:cubicBezTo>
                    <a:pt x="155" y="0"/>
                    <a:pt x="61" y="61"/>
                    <a:pt x="25" y="215"/>
                  </a:cubicBezTo>
                  <a:lnTo>
                    <a:pt x="25" y="282"/>
                  </a:lnTo>
                  <a:cubicBezTo>
                    <a:pt x="0" y="555"/>
                    <a:pt x="269" y="901"/>
                    <a:pt x="533" y="901"/>
                  </a:cubicBezTo>
                  <a:cubicBezTo>
                    <a:pt x="626" y="901"/>
                    <a:pt x="719" y="858"/>
                    <a:pt x="798" y="752"/>
                  </a:cubicBezTo>
                  <a:cubicBezTo>
                    <a:pt x="1019" y="457"/>
                    <a:pt x="575" y="0"/>
                    <a:pt x="26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0"/>
            <p:cNvSpPr/>
            <p:nvPr/>
          </p:nvSpPr>
          <p:spPr>
            <a:xfrm>
              <a:off x="5924825" y="1408250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80" y="0"/>
                  </a:moveTo>
                  <a:cubicBezTo>
                    <a:pt x="480" y="0"/>
                    <a:pt x="1" y="717"/>
                    <a:pt x="523" y="833"/>
                  </a:cubicBezTo>
                  <a:lnTo>
                    <a:pt x="556" y="833"/>
                  </a:lnTo>
                  <a:cubicBezTo>
                    <a:pt x="568" y="834"/>
                    <a:pt x="580" y="834"/>
                    <a:pt x="592" y="834"/>
                  </a:cubicBezTo>
                  <a:cubicBezTo>
                    <a:pt x="959" y="834"/>
                    <a:pt x="1451" y="352"/>
                    <a:pt x="1060" y="60"/>
                  </a:cubicBezTo>
                  <a:cubicBezTo>
                    <a:pt x="1005" y="18"/>
                    <a:pt x="943" y="0"/>
                    <a:pt x="88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0"/>
            <p:cNvSpPr/>
            <p:nvPr/>
          </p:nvSpPr>
          <p:spPr>
            <a:xfrm>
              <a:off x="6137250" y="1137125"/>
              <a:ext cx="24775" cy="22400"/>
            </a:xfrm>
            <a:custGeom>
              <a:rect b="b" l="l" r="r" t="t"/>
              <a:pathLst>
                <a:path extrusionOk="0" h="896" w="991">
                  <a:moveTo>
                    <a:pt x="443" y="1"/>
                  </a:moveTo>
                  <a:cubicBezTo>
                    <a:pt x="351" y="1"/>
                    <a:pt x="263" y="44"/>
                    <a:pt x="192" y="150"/>
                  </a:cubicBezTo>
                  <a:cubicBezTo>
                    <a:pt x="0" y="462"/>
                    <a:pt x="427" y="895"/>
                    <a:pt x="722" y="895"/>
                  </a:cubicBezTo>
                  <a:cubicBezTo>
                    <a:pt x="840" y="895"/>
                    <a:pt x="937" y="826"/>
                    <a:pt x="965" y="654"/>
                  </a:cubicBezTo>
                  <a:cubicBezTo>
                    <a:pt x="965" y="654"/>
                    <a:pt x="965" y="620"/>
                    <a:pt x="965" y="620"/>
                  </a:cubicBezTo>
                  <a:cubicBezTo>
                    <a:pt x="990" y="347"/>
                    <a:pt x="703" y="1"/>
                    <a:pt x="44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0"/>
            <p:cNvSpPr/>
            <p:nvPr/>
          </p:nvSpPr>
          <p:spPr>
            <a:xfrm>
              <a:off x="5940800" y="1271050"/>
              <a:ext cx="25450" cy="22400"/>
            </a:xfrm>
            <a:custGeom>
              <a:rect b="b" l="l" r="r" t="t"/>
              <a:pathLst>
                <a:path extrusionOk="0" h="896" w="1018">
                  <a:moveTo>
                    <a:pt x="486" y="1"/>
                  </a:moveTo>
                  <a:cubicBezTo>
                    <a:pt x="388" y="1"/>
                    <a:pt x="294" y="50"/>
                    <a:pt x="220" y="170"/>
                  </a:cubicBezTo>
                  <a:cubicBezTo>
                    <a:pt x="1" y="462"/>
                    <a:pt x="433" y="895"/>
                    <a:pt x="740" y="895"/>
                  </a:cubicBezTo>
                  <a:cubicBezTo>
                    <a:pt x="857" y="895"/>
                    <a:pt x="956" y="832"/>
                    <a:pt x="993" y="674"/>
                  </a:cubicBezTo>
                  <a:lnTo>
                    <a:pt x="993" y="607"/>
                  </a:lnTo>
                  <a:cubicBezTo>
                    <a:pt x="1017" y="339"/>
                    <a:pt x="741" y="1"/>
                    <a:pt x="48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0"/>
            <p:cNvSpPr/>
            <p:nvPr/>
          </p:nvSpPr>
          <p:spPr>
            <a:xfrm>
              <a:off x="6042525" y="1400550"/>
              <a:ext cx="25750" cy="24450"/>
            </a:xfrm>
            <a:custGeom>
              <a:rect b="b" l="l" r="r" t="t"/>
              <a:pathLst>
                <a:path extrusionOk="0" h="978" w="1030">
                  <a:moveTo>
                    <a:pt x="543" y="1"/>
                  </a:moveTo>
                  <a:cubicBezTo>
                    <a:pt x="483" y="1"/>
                    <a:pt x="419" y="20"/>
                    <a:pt x="352" y="65"/>
                  </a:cubicBezTo>
                  <a:cubicBezTo>
                    <a:pt x="0" y="282"/>
                    <a:pt x="345" y="977"/>
                    <a:pt x="651" y="977"/>
                  </a:cubicBezTo>
                  <a:cubicBezTo>
                    <a:pt x="725" y="977"/>
                    <a:pt x="797" y="936"/>
                    <a:pt x="856" y="838"/>
                  </a:cubicBezTo>
                  <a:cubicBezTo>
                    <a:pt x="856" y="838"/>
                    <a:pt x="856" y="805"/>
                    <a:pt x="889" y="771"/>
                  </a:cubicBezTo>
                  <a:cubicBezTo>
                    <a:pt x="1030" y="491"/>
                    <a:pt x="843" y="1"/>
                    <a:pt x="54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0"/>
            <p:cNvSpPr/>
            <p:nvPr/>
          </p:nvSpPr>
          <p:spPr>
            <a:xfrm>
              <a:off x="5995400" y="1375050"/>
              <a:ext cx="25775" cy="24075"/>
            </a:xfrm>
            <a:custGeom>
              <a:rect b="b" l="l" r="r" t="t"/>
              <a:pathLst>
                <a:path extrusionOk="0" h="963" w="1031">
                  <a:moveTo>
                    <a:pt x="525" y="1"/>
                  </a:moveTo>
                  <a:cubicBezTo>
                    <a:pt x="461" y="1"/>
                    <a:pt x="392" y="24"/>
                    <a:pt x="321" y="77"/>
                  </a:cubicBezTo>
                  <a:cubicBezTo>
                    <a:pt x="0" y="317"/>
                    <a:pt x="339" y="962"/>
                    <a:pt x="643" y="962"/>
                  </a:cubicBezTo>
                  <a:cubicBezTo>
                    <a:pt x="721" y="962"/>
                    <a:pt x="797" y="919"/>
                    <a:pt x="859" y="816"/>
                  </a:cubicBezTo>
                  <a:cubicBezTo>
                    <a:pt x="859" y="816"/>
                    <a:pt x="892" y="783"/>
                    <a:pt x="892" y="783"/>
                  </a:cubicBezTo>
                  <a:cubicBezTo>
                    <a:pt x="1031" y="506"/>
                    <a:pt x="827" y="1"/>
                    <a:pt x="52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0"/>
            <p:cNvSpPr/>
            <p:nvPr/>
          </p:nvSpPr>
          <p:spPr>
            <a:xfrm>
              <a:off x="5897050" y="1127375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6" y="0"/>
                  </a:moveTo>
                  <a:cubicBezTo>
                    <a:pt x="489" y="0"/>
                    <a:pt x="1" y="449"/>
                    <a:pt x="390" y="742"/>
                  </a:cubicBezTo>
                  <a:cubicBezTo>
                    <a:pt x="452" y="793"/>
                    <a:pt x="522" y="816"/>
                    <a:pt x="594" y="816"/>
                  </a:cubicBezTo>
                  <a:cubicBezTo>
                    <a:pt x="990" y="816"/>
                    <a:pt x="1445" y="144"/>
                    <a:pt x="961" y="2"/>
                  </a:cubicBezTo>
                  <a:lnTo>
                    <a:pt x="894" y="2"/>
                  </a:lnTo>
                  <a:cubicBezTo>
                    <a:pt x="882" y="1"/>
                    <a:pt x="869" y="0"/>
                    <a:pt x="8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0"/>
            <p:cNvSpPr/>
            <p:nvPr/>
          </p:nvSpPr>
          <p:spPr>
            <a:xfrm>
              <a:off x="6089325" y="1134300"/>
              <a:ext cx="24650" cy="22900"/>
            </a:xfrm>
            <a:custGeom>
              <a:rect b="b" l="l" r="r" t="t"/>
              <a:pathLst>
                <a:path extrusionOk="0" h="916" w="986">
                  <a:moveTo>
                    <a:pt x="266" y="0"/>
                  </a:moveTo>
                  <a:cubicBezTo>
                    <a:pt x="155" y="0"/>
                    <a:pt x="62" y="65"/>
                    <a:pt x="26" y="229"/>
                  </a:cubicBezTo>
                  <a:cubicBezTo>
                    <a:pt x="26" y="229"/>
                    <a:pt x="26" y="263"/>
                    <a:pt x="26" y="296"/>
                  </a:cubicBezTo>
                  <a:cubicBezTo>
                    <a:pt x="1" y="569"/>
                    <a:pt x="269" y="916"/>
                    <a:pt x="520" y="916"/>
                  </a:cubicBezTo>
                  <a:cubicBezTo>
                    <a:pt x="608" y="916"/>
                    <a:pt x="695" y="872"/>
                    <a:pt x="765" y="767"/>
                  </a:cubicBezTo>
                  <a:cubicBezTo>
                    <a:pt x="986" y="473"/>
                    <a:pt x="563" y="0"/>
                    <a:pt x="26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0"/>
            <p:cNvSpPr/>
            <p:nvPr/>
          </p:nvSpPr>
          <p:spPr>
            <a:xfrm>
              <a:off x="6178625" y="1005725"/>
              <a:ext cx="36225" cy="20925"/>
            </a:xfrm>
            <a:custGeom>
              <a:rect b="b" l="l" r="r" t="t"/>
              <a:pathLst>
                <a:path extrusionOk="0" h="837" w="1449">
                  <a:moveTo>
                    <a:pt x="872" y="1"/>
                  </a:moveTo>
                  <a:cubicBezTo>
                    <a:pt x="473" y="1"/>
                    <a:pt x="1" y="691"/>
                    <a:pt x="520" y="835"/>
                  </a:cubicBezTo>
                  <a:lnTo>
                    <a:pt x="554" y="835"/>
                  </a:lnTo>
                  <a:cubicBezTo>
                    <a:pt x="566" y="836"/>
                    <a:pt x="578" y="837"/>
                    <a:pt x="590" y="837"/>
                  </a:cubicBezTo>
                  <a:cubicBezTo>
                    <a:pt x="957" y="837"/>
                    <a:pt x="1449" y="355"/>
                    <a:pt x="1058" y="62"/>
                  </a:cubicBezTo>
                  <a:cubicBezTo>
                    <a:pt x="1001" y="19"/>
                    <a:pt x="938" y="1"/>
                    <a:pt x="8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0"/>
            <p:cNvSpPr/>
            <p:nvPr/>
          </p:nvSpPr>
          <p:spPr>
            <a:xfrm>
              <a:off x="5906800" y="1483600"/>
              <a:ext cx="32025" cy="22525"/>
            </a:xfrm>
            <a:custGeom>
              <a:rect b="b" l="l" r="r" t="t"/>
              <a:pathLst>
                <a:path extrusionOk="0" h="901" w="1281">
                  <a:moveTo>
                    <a:pt x="789" y="0"/>
                  </a:moveTo>
                  <a:cubicBezTo>
                    <a:pt x="773" y="0"/>
                    <a:pt x="757" y="1"/>
                    <a:pt x="739" y="3"/>
                  </a:cubicBezTo>
                  <a:lnTo>
                    <a:pt x="672" y="3"/>
                  </a:lnTo>
                  <a:cubicBezTo>
                    <a:pt x="303" y="104"/>
                    <a:pt x="0" y="743"/>
                    <a:pt x="471" y="877"/>
                  </a:cubicBezTo>
                  <a:cubicBezTo>
                    <a:pt x="514" y="893"/>
                    <a:pt x="557" y="901"/>
                    <a:pt x="597" y="901"/>
                  </a:cubicBezTo>
                  <a:cubicBezTo>
                    <a:pt x="1042" y="901"/>
                    <a:pt x="1280" y="0"/>
                    <a:pt x="78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0"/>
            <p:cNvSpPr/>
            <p:nvPr/>
          </p:nvSpPr>
          <p:spPr>
            <a:xfrm>
              <a:off x="6023550" y="1268575"/>
              <a:ext cx="26100" cy="24325"/>
            </a:xfrm>
            <a:custGeom>
              <a:rect b="b" l="l" r="r" t="t"/>
              <a:pathLst>
                <a:path extrusionOk="0" h="973" w="1044">
                  <a:moveTo>
                    <a:pt x="539" y="0"/>
                  </a:moveTo>
                  <a:cubicBezTo>
                    <a:pt x="20" y="0"/>
                    <a:pt x="1" y="973"/>
                    <a:pt x="405" y="973"/>
                  </a:cubicBezTo>
                  <a:cubicBezTo>
                    <a:pt x="446" y="973"/>
                    <a:pt x="491" y="963"/>
                    <a:pt x="539" y="941"/>
                  </a:cubicBezTo>
                  <a:lnTo>
                    <a:pt x="607" y="908"/>
                  </a:lnTo>
                  <a:cubicBezTo>
                    <a:pt x="943" y="740"/>
                    <a:pt x="1044" y="34"/>
                    <a:pt x="53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0"/>
            <p:cNvSpPr/>
            <p:nvPr/>
          </p:nvSpPr>
          <p:spPr>
            <a:xfrm>
              <a:off x="6029450" y="1423850"/>
              <a:ext cx="31450" cy="22325"/>
            </a:xfrm>
            <a:custGeom>
              <a:rect b="b" l="l" r="r" t="t"/>
              <a:pathLst>
                <a:path extrusionOk="0" h="893" w="1258">
                  <a:moveTo>
                    <a:pt x="781" y="0"/>
                  </a:moveTo>
                  <a:cubicBezTo>
                    <a:pt x="758" y="0"/>
                    <a:pt x="733" y="3"/>
                    <a:pt x="707" y="7"/>
                  </a:cubicBezTo>
                  <a:lnTo>
                    <a:pt x="673" y="7"/>
                  </a:lnTo>
                  <a:cubicBezTo>
                    <a:pt x="303" y="74"/>
                    <a:pt x="1" y="746"/>
                    <a:pt x="471" y="881"/>
                  </a:cubicBezTo>
                  <a:cubicBezTo>
                    <a:pt x="504" y="889"/>
                    <a:pt x="536" y="892"/>
                    <a:pt x="567" y="892"/>
                  </a:cubicBezTo>
                  <a:cubicBezTo>
                    <a:pt x="1047" y="892"/>
                    <a:pt x="1257" y="0"/>
                    <a:pt x="78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0"/>
            <p:cNvSpPr/>
            <p:nvPr/>
          </p:nvSpPr>
          <p:spPr>
            <a:xfrm>
              <a:off x="6065600" y="1225225"/>
              <a:ext cx="25125" cy="22275"/>
            </a:xfrm>
            <a:custGeom>
              <a:rect b="b" l="l" r="r" t="t"/>
              <a:pathLst>
                <a:path extrusionOk="0" h="891" w="1005">
                  <a:moveTo>
                    <a:pt x="270" y="1"/>
                  </a:moveTo>
                  <a:cubicBezTo>
                    <a:pt x="143" y="1"/>
                    <a:pt x="44" y="73"/>
                    <a:pt x="34" y="256"/>
                  </a:cubicBezTo>
                  <a:cubicBezTo>
                    <a:pt x="0" y="289"/>
                    <a:pt x="0" y="289"/>
                    <a:pt x="34" y="323"/>
                  </a:cubicBezTo>
                  <a:cubicBezTo>
                    <a:pt x="34" y="582"/>
                    <a:pt x="297" y="890"/>
                    <a:pt x="548" y="890"/>
                  </a:cubicBezTo>
                  <a:cubicBezTo>
                    <a:pt x="655" y="890"/>
                    <a:pt x="760" y="834"/>
                    <a:pt x="840" y="693"/>
                  </a:cubicBezTo>
                  <a:cubicBezTo>
                    <a:pt x="1005" y="387"/>
                    <a:pt x="563" y="1"/>
                    <a:pt x="27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0"/>
            <p:cNvSpPr/>
            <p:nvPr/>
          </p:nvSpPr>
          <p:spPr>
            <a:xfrm>
              <a:off x="6089125" y="1038500"/>
              <a:ext cx="25650" cy="21400"/>
            </a:xfrm>
            <a:custGeom>
              <a:rect b="b" l="l" r="r" t="t"/>
              <a:pathLst>
                <a:path extrusionOk="0" h="856" w="1026">
                  <a:moveTo>
                    <a:pt x="277" y="1"/>
                  </a:moveTo>
                  <a:cubicBezTo>
                    <a:pt x="136" y="1"/>
                    <a:pt x="21" y="75"/>
                    <a:pt x="0" y="263"/>
                  </a:cubicBezTo>
                  <a:lnTo>
                    <a:pt x="0" y="297"/>
                  </a:lnTo>
                  <a:cubicBezTo>
                    <a:pt x="0" y="576"/>
                    <a:pt x="290" y="856"/>
                    <a:pt x="547" y="856"/>
                  </a:cubicBezTo>
                  <a:cubicBezTo>
                    <a:pt x="661" y="856"/>
                    <a:pt x="768" y="801"/>
                    <a:pt x="840" y="667"/>
                  </a:cubicBezTo>
                  <a:cubicBezTo>
                    <a:pt x="1026" y="366"/>
                    <a:pt x="589" y="1"/>
                    <a:pt x="27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0"/>
            <p:cNvSpPr/>
            <p:nvPr/>
          </p:nvSpPr>
          <p:spPr>
            <a:xfrm>
              <a:off x="6100600" y="1385925"/>
              <a:ext cx="30550" cy="22425"/>
            </a:xfrm>
            <a:custGeom>
              <a:rect b="b" l="l" r="r" t="t"/>
              <a:pathLst>
                <a:path extrusionOk="0" h="897" w="1222">
                  <a:moveTo>
                    <a:pt x="630" y="1"/>
                  </a:moveTo>
                  <a:cubicBezTo>
                    <a:pt x="184" y="1"/>
                    <a:pt x="0" y="896"/>
                    <a:pt x="456" y="896"/>
                  </a:cubicBezTo>
                  <a:cubicBezTo>
                    <a:pt x="485" y="896"/>
                    <a:pt x="516" y="893"/>
                    <a:pt x="549" y="885"/>
                  </a:cubicBezTo>
                  <a:lnTo>
                    <a:pt x="617" y="885"/>
                  </a:lnTo>
                  <a:cubicBezTo>
                    <a:pt x="953" y="785"/>
                    <a:pt x="1222" y="112"/>
                    <a:pt x="717" y="12"/>
                  </a:cubicBezTo>
                  <a:cubicBezTo>
                    <a:pt x="687" y="4"/>
                    <a:pt x="658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0"/>
            <p:cNvSpPr/>
            <p:nvPr/>
          </p:nvSpPr>
          <p:spPr>
            <a:xfrm>
              <a:off x="5876825" y="1370525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398" y="0"/>
                  </a:moveTo>
                  <a:cubicBezTo>
                    <a:pt x="239" y="0"/>
                    <a:pt x="98" y="82"/>
                    <a:pt x="56" y="292"/>
                  </a:cubicBezTo>
                  <a:cubicBezTo>
                    <a:pt x="0" y="610"/>
                    <a:pt x="331" y="793"/>
                    <a:pt x="611" y="793"/>
                  </a:cubicBezTo>
                  <a:cubicBezTo>
                    <a:pt x="833" y="793"/>
                    <a:pt x="1023" y="678"/>
                    <a:pt x="964" y="426"/>
                  </a:cubicBezTo>
                  <a:cubicBezTo>
                    <a:pt x="964" y="392"/>
                    <a:pt x="964" y="392"/>
                    <a:pt x="964" y="359"/>
                  </a:cubicBezTo>
                  <a:cubicBezTo>
                    <a:pt x="885" y="162"/>
                    <a:pt x="623" y="0"/>
                    <a:pt x="39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0"/>
            <p:cNvSpPr/>
            <p:nvPr/>
          </p:nvSpPr>
          <p:spPr>
            <a:xfrm>
              <a:off x="6031975" y="1274050"/>
              <a:ext cx="29025" cy="22550"/>
            </a:xfrm>
            <a:custGeom>
              <a:rect b="b" l="l" r="r" t="t"/>
              <a:pathLst>
                <a:path extrusionOk="0" h="902" w="1161">
                  <a:moveTo>
                    <a:pt x="744" y="0"/>
                  </a:moveTo>
                  <a:cubicBezTo>
                    <a:pt x="712" y="0"/>
                    <a:pt x="678" y="5"/>
                    <a:pt x="639" y="17"/>
                  </a:cubicBezTo>
                  <a:lnTo>
                    <a:pt x="572" y="17"/>
                  </a:lnTo>
                  <a:cubicBezTo>
                    <a:pt x="236" y="117"/>
                    <a:pt x="1" y="823"/>
                    <a:pt x="471" y="890"/>
                  </a:cubicBezTo>
                  <a:cubicBezTo>
                    <a:pt x="502" y="898"/>
                    <a:pt x="532" y="901"/>
                    <a:pt x="561" y="901"/>
                  </a:cubicBezTo>
                  <a:cubicBezTo>
                    <a:pt x="1023" y="901"/>
                    <a:pt x="1161" y="0"/>
                    <a:pt x="74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0"/>
            <p:cNvSpPr/>
            <p:nvPr/>
          </p:nvSpPr>
          <p:spPr>
            <a:xfrm>
              <a:off x="6104000" y="1326250"/>
              <a:ext cx="25150" cy="19700"/>
            </a:xfrm>
            <a:custGeom>
              <a:rect b="b" l="l" r="r" t="t"/>
              <a:pathLst>
                <a:path extrusionOk="0" h="788" w="1006">
                  <a:moveTo>
                    <a:pt x="423" y="1"/>
                  </a:moveTo>
                  <a:cubicBezTo>
                    <a:pt x="197" y="1"/>
                    <a:pt x="1" y="121"/>
                    <a:pt x="77" y="382"/>
                  </a:cubicBezTo>
                  <a:lnTo>
                    <a:pt x="77" y="449"/>
                  </a:lnTo>
                  <a:cubicBezTo>
                    <a:pt x="154" y="640"/>
                    <a:pt x="413" y="787"/>
                    <a:pt x="630" y="787"/>
                  </a:cubicBezTo>
                  <a:cubicBezTo>
                    <a:pt x="796" y="787"/>
                    <a:pt x="937" y="701"/>
                    <a:pt x="951" y="483"/>
                  </a:cubicBezTo>
                  <a:cubicBezTo>
                    <a:pt x="1006" y="172"/>
                    <a:pt x="693" y="1"/>
                    <a:pt x="42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0"/>
            <p:cNvSpPr/>
            <p:nvPr/>
          </p:nvSpPr>
          <p:spPr>
            <a:xfrm>
              <a:off x="6005700" y="1468075"/>
              <a:ext cx="34075" cy="18475"/>
            </a:xfrm>
            <a:custGeom>
              <a:rect b="b" l="l" r="r" t="t"/>
              <a:pathLst>
                <a:path extrusionOk="0" h="739" w="1363">
                  <a:moveTo>
                    <a:pt x="821" y="1"/>
                  </a:moveTo>
                  <a:cubicBezTo>
                    <a:pt x="457" y="1"/>
                    <a:pt x="1" y="405"/>
                    <a:pt x="380" y="658"/>
                  </a:cubicBezTo>
                  <a:lnTo>
                    <a:pt x="413" y="691"/>
                  </a:lnTo>
                  <a:cubicBezTo>
                    <a:pt x="478" y="724"/>
                    <a:pt x="556" y="739"/>
                    <a:pt x="636" y="739"/>
                  </a:cubicBezTo>
                  <a:cubicBezTo>
                    <a:pt x="973" y="739"/>
                    <a:pt x="1363" y="479"/>
                    <a:pt x="1119" y="154"/>
                  </a:cubicBezTo>
                  <a:cubicBezTo>
                    <a:pt x="1052" y="45"/>
                    <a:pt x="942" y="1"/>
                    <a:pt x="8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0"/>
            <p:cNvSpPr/>
            <p:nvPr/>
          </p:nvSpPr>
          <p:spPr>
            <a:xfrm>
              <a:off x="6123925" y="1475375"/>
              <a:ext cx="34575" cy="18675"/>
            </a:xfrm>
            <a:custGeom>
              <a:rect b="b" l="l" r="r" t="t"/>
              <a:pathLst>
                <a:path extrusionOk="0" h="747" w="1383">
                  <a:moveTo>
                    <a:pt x="876" y="1"/>
                  </a:moveTo>
                  <a:cubicBezTo>
                    <a:pt x="492" y="1"/>
                    <a:pt x="0" y="435"/>
                    <a:pt x="389" y="668"/>
                  </a:cubicBezTo>
                  <a:lnTo>
                    <a:pt x="457" y="702"/>
                  </a:lnTo>
                  <a:cubicBezTo>
                    <a:pt x="517" y="732"/>
                    <a:pt x="588" y="746"/>
                    <a:pt x="661" y="746"/>
                  </a:cubicBezTo>
                  <a:cubicBezTo>
                    <a:pt x="994" y="746"/>
                    <a:pt x="1383" y="461"/>
                    <a:pt x="1162" y="131"/>
                  </a:cubicBezTo>
                  <a:cubicBezTo>
                    <a:pt x="1093" y="39"/>
                    <a:pt x="990" y="1"/>
                    <a:pt x="8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0"/>
            <p:cNvSpPr/>
            <p:nvPr/>
          </p:nvSpPr>
          <p:spPr>
            <a:xfrm>
              <a:off x="6058325" y="1423300"/>
              <a:ext cx="25350" cy="22750"/>
            </a:xfrm>
            <a:custGeom>
              <a:rect b="b" l="l" r="r" t="t"/>
              <a:pathLst>
                <a:path extrusionOk="0" h="910" w="1014">
                  <a:moveTo>
                    <a:pt x="473" y="1"/>
                  </a:moveTo>
                  <a:cubicBezTo>
                    <a:pt x="385" y="1"/>
                    <a:pt x="298" y="39"/>
                    <a:pt x="224" y="130"/>
                  </a:cubicBezTo>
                  <a:cubicBezTo>
                    <a:pt x="0" y="428"/>
                    <a:pt x="420" y="910"/>
                    <a:pt x="721" y="910"/>
                  </a:cubicBezTo>
                  <a:cubicBezTo>
                    <a:pt x="828" y="910"/>
                    <a:pt x="919" y="850"/>
                    <a:pt x="963" y="701"/>
                  </a:cubicBezTo>
                  <a:cubicBezTo>
                    <a:pt x="963" y="668"/>
                    <a:pt x="963" y="668"/>
                    <a:pt x="963" y="634"/>
                  </a:cubicBezTo>
                  <a:cubicBezTo>
                    <a:pt x="1014" y="355"/>
                    <a:pt x="740" y="1"/>
                    <a:pt x="473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0"/>
            <p:cNvSpPr/>
            <p:nvPr/>
          </p:nvSpPr>
          <p:spPr>
            <a:xfrm>
              <a:off x="6027550" y="1386050"/>
              <a:ext cx="35925" cy="20200"/>
            </a:xfrm>
            <a:custGeom>
              <a:rect b="b" l="l" r="r" t="t"/>
              <a:pathLst>
                <a:path extrusionOk="0" h="808" w="1437">
                  <a:moveTo>
                    <a:pt x="781" y="0"/>
                  </a:moveTo>
                  <a:cubicBezTo>
                    <a:pt x="422" y="0"/>
                    <a:pt x="1" y="462"/>
                    <a:pt x="379" y="746"/>
                  </a:cubicBezTo>
                  <a:cubicBezTo>
                    <a:pt x="436" y="789"/>
                    <a:pt x="500" y="807"/>
                    <a:pt x="566" y="807"/>
                  </a:cubicBezTo>
                  <a:cubicBezTo>
                    <a:pt x="965" y="807"/>
                    <a:pt x="1437" y="122"/>
                    <a:pt x="917" y="7"/>
                  </a:cubicBezTo>
                  <a:lnTo>
                    <a:pt x="850" y="7"/>
                  </a:lnTo>
                  <a:cubicBezTo>
                    <a:pt x="827" y="2"/>
                    <a:pt x="804" y="0"/>
                    <a:pt x="78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0"/>
            <p:cNvSpPr/>
            <p:nvPr/>
          </p:nvSpPr>
          <p:spPr>
            <a:xfrm>
              <a:off x="6160750" y="1041125"/>
              <a:ext cx="25400" cy="22825"/>
            </a:xfrm>
            <a:custGeom>
              <a:rect b="b" l="l" r="r" t="t"/>
              <a:pathLst>
                <a:path extrusionOk="0" h="913" w="1016">
                  <a:moveTo>
                    <a:pt x="284" y="0"/>
                  </a:moveTo>
                  <a:cubicBezTo>
                    <a:pt x="165" y="0"/>
                    <a:pt x="63" y="65"/>
                    <a:pt x="25" y="226"/>
                  </a:cubicBezTo>
                  <a:lnTo>
                    <a:pt x="25" y="293"/>
                  </a:lnTo>
                  <a:cubicBezTo>
                    <a:pt x="1" y="566"/>
                    <a:pt x="269" y="912"/>
                    <a:pt x="533" y="912"/>
                  </a:cubicBezTo>
                  <a:cubicBezTo>
                    <a:pt x="626" y="912"/>
                    <a:pt x="719" y="869"/>
                    <a:pt x="798" y="763"/>
                  </a:cubicBezTo>
                  <a:cubicBezTo>
                    <a:pt x="1016" y="425"/>
                    <a:pt x="591" y="0"/>
                    <a:pt x="28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0"/>
            <p:cNvSpPr/>
            <p:nvPr/>
          </p:nvSpPr>
          <p:spPr>
            <a:xfrm>
              <a:off x="6033225" y="1176350"/>
              <a:ext cx="35750" cy="20825"/>
            </a:xfrm>
            <a:custGeom>
              <a:rect b="b" l="l" r="r" t="t"/>
              <a:pathLst>
                <a:path extrusionOk="0" h="833" w="1430">
                  <a:moveTo>
                    <a:pt x="847" y="0"/>
                  </a:moveTo>
                  <a:cubicBezTo>
                    <a:pt x="454" y="0"/>
                    <a:pt x="0" y="717"/>
                    <a:pt x="522" y="833"/>
                  </a:cubicBezTo>
                  <a:lnTo>
                    <a:pt x="589" y="833"/>
                  </a:lnTo>
                  <a:cubicBezTo>
                    <a:pt x="959" y="833"/>
                    <a:pt x="1430" y="329"/>
                    <a:pt x="1026" y="60"/>
                  </a:cubicBezTo>
                  <a:cubicBezTo>
                    <a:pt x="971" y="18"/>
                    <a:pt x="910" y="0"/>
                    <a:pt x="8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0"/>
            <p:cNvSpPr/>
            <p:nvPr/>
          </p:nvSpPr>
          <p:spPr>
            <a:xfrm>
              <a:off x="6003700" y="1035050"/>
              <a:ext cx="25925" cy="24450"/>
            </a:xfrm>
            <a:custGeom>
              <a:rect b="b" l="l" r="r" t="t"/>
              <a:pathLst>
                <a:path extrusionOk="0" h="978" w="1037">
                  <a:moveTo>
                    <a:pt x="531" y="1"/>
                  </a:moveTo>
                  <a:cubicBezTo>
                    <a:pt x="467" y="1"/>
                    <a:pt x="398" y="21"/>
                    <a:pt x="325" y="65"/>
                  </a:cubicBezTo>
                  <a:cubicBezTo>
                    <a:pt x="0" y="282"/>
                    <a:pt x="329" y="977"/>
                    <a:pt x="645" y="977"/>
                  </a:cubicBezTo>
                  <a:cubicBezTo>
                    <a:pt x="722" y="977"/>
                    <a:pt x="797" y="937"/>
                    <a:pt x="863" y="838"/>
                  </a:cubicBezTo>
                  <a:cubicBezTo>
                    <a:pt x="863" y="805"/>
                    <a:pt x="896" y="805"/>
                    <a:pt x="896" y="771"/>
                  </a:cubicBezTo>
                  <a:cubicBezTo>
                    <a:pt x="1037" y="491"/>
                    <a:pt x="850" y="1"/>
                    <a:pt x="53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0"/>
            <p:cNvSpPr/>
            <p:nvPr/>
          </p:nvSpPr>
          <p:spPr>
            <a:xfrm>
              <a:off x="6048275" y="1319900"/>
              <a:ext cx="25875" cy="24500"/>
            </a:xfrm>
            <a:custGeom>
              <a:rect b="b" l="l" r="r" t="t"/>
              <a:pathLst>
                <a:path extrusionOk="0" h="980" w="1035">
                  <a:moveTo>
                    <a:pt x="517" y="0"/>
                  </a:moveTo>
                  <a:cubicBezTo>
                    <a:pt x="456" y="0"/>
                    <a:pt x="391" y="20"/>
                    <a:pt x="323" y="65"/>
                  </a:cubicBezTo>
                  <a:cubicBezTo>
                    <a:pt x="0" y="307"/>
                    <a:pt x="345" y="980"/>
                    <a:pt x="651" y="980"/>
                  </a:cubicBezTo>
                  <a:cubicBezTo>
                    <a:pt x="727" y="980"/>
                    <a:pt x="801" y="938"/>
                    <a:pt x="861" y="838"/>
                  </a:cubicBezTo>
                  <a:cubicBezTo>
                    <a:pt x="861" y="838"/>
                    <a:pt x="895" y="804"/>
                    <a:pt x="895" y="771"/>
                  </a:cubicBezTo>
                  <a:cubicBezTo>
                    <a:pt x="1035" y="490"/>
                    <a:pt x="825" y="0"/>
                    <a:pt x="51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0"/>
            <p:cNvSpPr/>
            <p:nvPr/>
          </p:nvSpPr>
          <p:spPr>
            <a:xfrm>
              <a:off x="5991375" y="1546525"/>
              <a:ext cx="35200" cy="20250"/>
            </a:xfrm>
            <a:custGeom>
              <a:rect b="b" l="l" r="r" t="t"/>
              <a:pathLst>
                <a:path extrusionOk="0" h="810" w="1408">
                  <a:moveTo>
                    <a:pt x="788" y="1"/>
                  </a:moveTo>
                  <a:cubicBezTo>
                    <a:pt x="453" y="1"/>
                    <a:pt x="1" y="462"/>
                    <a:pt x="348" y="746"/>
                  </a:cubicBezTo>
                  <a:cubicBezTo>
                    <a:pt x="406" y="790"/>
                    <a:pt x="472" y="809"/>
                    <a:pt x="540" y="809"/>
                  </a:cubicBezTo>
                  <a:cubicBezTo>
                    <a:pt x="938" y="809"/>
                    <a:pt x="1407" y="150"/>
                    <a:pt x="919" y="7"/>
                  </a:cubicBezTo>
                  <a:lnTo>
                    <a:pt x="852" y="7"/>
                  </a:lnTo>
                  <a:cubicBezTo>
                    <a:pt x="831" y="3"/>
                    <a:pt x="810" y="1"/>
                    <a:pt x="78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0"/>
            <p:cNvSpPr/>
            <p:nvPr/>
          </p:nvSpPr>
          <p:spPr>
            <a:xfrm>
              <a:off x="6028000" y="1336300"/>
              <a:ext cx="24900" cy="22550"/>
            </a:xfrm>
            <a:custGeom>
              <a:rect b="b" l="l" r="r" t="t"/>
              <a:pathLst>
                <a:path extrusionOk="0" h="902" w="996">
                  <a:moveTo>
                    <a:pt x="263" y="1"/>
                  </a:moveTo>
                  <a:cubicBezTo>
                    <a:pt x="153" y="1"/>
                    <a:pt x="61" y="62"/>
                    <a:pt x="25" y="215"/>
                  </a:cubicBezTo>
                  <a:cubicBezTo>
                    <a:pt x="25" y="249"/>
                    <a:pt x="25" y="249"/>
                    <a:pt x="25" y="283"/>
                  </a:cubicBezTo>
                  <a:cubicBezTo>
                    <a:pt x="0" y="556"/>
                    <a:pt x="269" y="902"/>
                    <a:pt x="533" y="902"/>
                  </a:cubicBezTo>
                  <a:cubicBezTo>
                    <a:pt x="626" y="902"/>
                    <a:pt x="719" y="859"/>
                    <a:pt x="798" y="753"/>
                  </a:cubicBezTo>
                  <a:cubicBezTo>
                    <a:pt x="995" y="458"/>
                    <a:pt x="562" y="1"/>
                    <a:pt x="26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0"/>
            <p:cNvSpPr/>
            <p:nvPr/>
          </p:nvSpPr>
          <p:spPr>
            <a:xfrm>
              <a:off x="5998775" y="983675"/>
              <a:ext cx="35425" cy="21125"/>
            </a:xfrm>
            <a:custGeom>
              <a:rect b="b" l="l" r="r" t="t"/>
              <a:pathLst>
                <a:path extrusionOk="0" h="845" w="1417">
                  <a:moveTo>
                    <a:pt x="814" y="0"/>
                  </a:moveTo>
                  <a:cubicBezTo>
                    <a:pt x="395" y="0"/>
                    <a:pt x="0" y="728"/>
                    <a:pt x="489" y="843"/>
                  </a:cubicBezTo>
                  <a:lnTo>
                    <a:pt x="556" y="843"/>
                  </a:lnTo>
                  <a:cubicBezTo>
                    <a:pt x="568" y="844"/>
                    <a:pt x="580" y="845"/>
                    <a:pt x="592" y="845"/>
                  </a:cubicBezTo>
                  <a:cubicBezTo>
                    <a:pt x="957" y="845"/>
                    <a:pt x="1417" y="363"/>
                    <a:pt x="1026" y="70"/>
                  </a:cubicBezTo>
                  <a:cubicBezTo>
                    <a:pt x="958" y="21"/>
                    <a:pt x="886" y="0"/>
                    <a:pt x="81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0"/>
            <p:cNvSpPr/>
            <p:nvPr/>
          </p:nvSpPr>
          <p:spPr>
            <a:xfrm>
              <a:off x="6095400" y="927925"/>
              <a:ext cx="24825" cy="22700"/>
            </a:xfrm>
            <a:custGeom>
              <a:rect b="b" l="l" r="r" t="t"/>
              <a:pathLst>
                <a:path extrusionOk="0" h="908" w="993">
                  <a:moveTo>
                    <a:pt x="466" y="0"/>
                  </a:moveTo>
                  <a:cubicBezTo>
                    <a:pt x="376" y="0"/>
                    <a:pt x="290" y="44"/>
                    <a:pt x="220" y="149"/>
                  </a:cubicBezTo>
                  <a:cubicBezTo>
                    <a:pt x="0" y="466"/>
                    <a:pt x="435" y="907"/>
                    <a:pt x="742" y="907"/>
                  </a:cubicBezTo>
                  <a:cubicBezTo>
                    <a:pt x="858" y="907"/>
                    <a:pt x="956" y="844"/>
                    <a:pt x="993" y="687"/>
                  </a:cubicBezTo>
                  <a:lnTo>
                    <a:pt x="993" y="620"/>
                  </a:lnTo>
                  <a:cubicBezTo>
                    <a:pt x="993" y="347"/>
                    <a:pt x="718" y="0"/>
                    <a:pt x="46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0"/>
            <p:cNvSpPr/>
            <p:nvPr/>
          </p:nvSpPr>
          <p:spPr>
            <a:xfrm>
              <a:off x="6171625" y="1046100"/>
              <a:ext cx="34975" cy="19275"/>
            </a:xfrm>
            <a:custGeom>
              <a:rect b="b" l="l" r="r" t="t"/>
              <a:pathLst>
                <a:path extrusionOk="0" h="771" w="1399">
                  <a:moveTo>
                    <a:pt x="754" y="0"/>
                  </a:moveTo>
                  <a:cubicBezTo>
                    <a:pt x="419" y="0"/>
                    <a:pt x="1" y="345"/>
                    <a:pt x="263" y="665"/>
                  </a:cubicBezTo>
                  <a:cubicBezTo>
                    <a:pt x="330" y="739"/>
                    <a:pt x="420" y="770"/>
                    <a:pt x="517" y="770"/>
                  </a:cubicBezTo>
                  <a:cubicBezTo>
                    <a:pt x="904" y="770"/>
                    <a:pt x="1399" y="275"/>
                    <a:pt x="968" y="60"/>
                  </a:cubicBezTo>
                  <a:lnTo>
                    <a:pt x="901" y="27"/>
                  </a:lnTo>
                  <a:cubicBezTo>
                    <a:pt x="856" y="9"/>
                    <a:pt x="806" y="0"/>
                    <a:pt x="75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0"/>
            <p:cNvSpPr/>
            <p:nvPr/>
          </p:nvSpPr>
          <p:spPr>
            <a:xfrm>
              <a:off x="6067975" y="991100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397" y="1"/>
                  </a:moveTo>
                  <a:cubicBezTo>
                    <a:pt x="319" y="1"/>
                    <a:pt x="241" y="42"/>
                    <a:pt x="174" y="143"/>
                  </a:cubicBezTo>
                  <a:cubicBezTo>
                    <a:pt x="174" y="143"/>
                    <a:pt x="174" y="177"/>
                    <a:pt x="140" y="210"/>
                  </a:cubicBezTo>
                  <a:cubicBezTo>
                    <a:pt x="0" y="490"/>
                    <a:pt x="187" y="980"/>
                    <a:pt x="506" y="980"/>
                  </a:cubicBezTo>
                  <a:cubicBezTo>
                    <a:pt x="570" y="980"/>
                    <a:pt x="639" y="961"/>
                    <a:pt x="712" y="916"/>
                  </a:cubicBezTo>
                  <a:cubicBezTo>
                    <a:pt x="1035" y="674"/>
                    <a:pt x="711" y="1"/>
                    <a:pt x="39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0"/>
            <p:cNvSpPr/>
            <p:nvPr/>
          </p:nvSpPr>
          <p:spPr>
            <a:xfrm>
              <a:off x="5877100" y="1328450"/>
              <a:ext cx="25750" cy="24100"/>
            </a:xfrm>
            <a:custGeom>
              <a:rect b="b" l="l" r="r" t="t"/>
              <a:pathLst>
                <a:path extrusionOk="0" h="964" w="1030">
                  <a:moveTo>
                    <a:pt x="385" y="1"/>
                  </a:moveTo>
                  <a:cubicBezTo>
                    <a:pt x="300" y="1"/>
                    <a:pt x="217" y="47"/>
                    <a:pt x="146" y="160"/>
                  </a:cubicBezTo>
                  <a:cubicBezTo>
                    <a:pt x="146" y="160"/>
                    <a:pt x="146" y="193"/>
                    <a:pt x="113" y="193"/>
                  </a:cubicBezTo>
                  <a:cubicBezTo>
                    <a:pt x="1" y="473"/>
                    <a:pt x="192" y="963"/>
                    <a:pt x="492" y="963"/>
                  </a:cubicBezTo>
                  <a:cubicBezTo>
                    <a:pt x="552" y="963"/>
                    <a:pt x="617" y="944"/>
                    <a:pt x="684" y="899"/>
                  </a:cubicBezTo>
                  <a:cubicBezTo>
                    <a:pt x="1029" y="660"/>
                    <a:pt x="703" y="1"/>
                    <a:pt x="38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0"/>
            <p:cNvSpPr/>
            <p:nvPr/>
          </p:nvSpPr>
          <p:spPr>
            <a:xfrm>
              <a:off x="6140050" y="905700"/>
              <a:ext cx="35900" cy="20250"/>
            </a:xfrm>
            <a:custGeom>
              <a:rect b="b" l="l" r="r" t="t"/>
              <a:pathLst>
                <a:path extrusionOk="0" h="810" w="1436">
                  <a:moveTo>
                    <a:pt x="895" y="1"/>
                  </a:moveTo>
                  <a:cubicBezTo>
                    <a:pt x="490" y="1"/>
                    <a:pt x="0" y="659"/>
                    <a:pt x="517" y="803"/>
                  </a:cubicBezTo>
                  <a:lnTo>
                    <a:pt x="551" y="803"/>
                  </a:lnTo>
                  <a:cubicBezTo>
                    <a:pt x="574" y="807"/>
                    <a:pt x="597" y="809"/>
                    <a:pt x="621" y="809"/>
                  </a:cubicBezTo>
                  <a:cubicBezTo>
                    <a:pt x="983" y="809"/>
                    <a:pt x="1436" y="348"/>
                    <a:pt x="1089" y="64"/>
                  </a:cubicBezTo>
                  <a:cubicBezTo>
                    <a:pt x="1030" y="20"/>
                    <a:pt x="964" y="1"/>
                    <a:pt x="89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0"/>
            <p:cNvSpPr/>
            <p:nvPr/>
          </p:nvSpPr>
          <p:spPr>
            <a:xfrm>
              <a:off x="6123075" y="125140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487" y="1"/>
                  </a:moveTo>
                  <a:cubicBezTo>
                    <a:pt x="394" y="1"/>
                    <a:pt x="301" y="44"/>
                    <a:pt x="222" y="150"/>
                  </a:cubicBezTo>
                  <a:cubicBezTo>
                    <a:pt x="0" y="445"/>
                    <a:pt x="427" y="902"/>
                    <a:pt x="738" y="902"/>
                  </a:cubicBezTo>
                  <a:cubicBezTo>
                    <a:pt x="851" y="902"/>
                    <a:pt x="950" y="841"/>
                    <a:pt x="995" y="687"/>
                  </a:cubicBezTo>
                  <a:cubicBezTo>
                    <a:pt x="995" y="654"/>
                    <a:pt x="995" y="620"/>
                    <a:pt x="995" y="620"/>
                  </a:cubicBezTo>
                  <a:cubicBezTo>
                    <a:pt x="1020" y="347"/>
                    <a:pt x="751" y="1"/>
                    <a:pt x="48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0"/>
            <p:cNvSpPr/>
            <p:nvPr/>
          </p:nvSpPr>
          <p:spPr>
            <a:xfrm>
              <a:off x="6112975" y="852625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25" y="0"/>
                  </a:moveTo>
                  <a:cubicBezTo>
                    <a:pt x="460" y="0"/>
                    <a:pt x="0" y="482"/>
                    <a:pt x="390" y="775"/>
                  </a:cubicBezTo>
                  <a:cubicBezTo>
                    <a:pt x="446" y="817"/>
                    <a:pt x="507" y="835"/>
                    <a:pt x="571" y="835"/>
                  </a:cubicBezTo>
                  <a:cubicBezTo>
                    <a:pt x="971" y="835"/>
                    <a:pt x="1450" y="118"/>
                    <a:pt x="928" y="2"/>
                  </a:cubicBezTo>
                  <a:lnTo>
                    <a:pt x="861" y="2"/>
                  </a:lnTo>
                  <a:cubicBezTo>
                    <a:pt x="849" y="1"/>
                    <a:pt x="837" y="0"/>
                    <a:pt x="82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0"/>
            <p:cNvSpPr/>
            <p:nvPr/>
          </p:nvSpPr>
          <p:spPr>
            <a:xfrm>
              <a:off x="6139400" y="1350625"/>
              <a:ext cx="31250" cy="22325"/>
            </a:xfrm>
            <a:custGeom>
              <a:rect b="b" l="l" r="r" t="t"/>
              <a:pathLst>
                <a:path extrusionOk="0" h="893" w="1250">
                  <a:moveTo>
                    <a:pt x="699" y="1"/>
                  </a:moveTo>
                  <a:cubicBezTo>
                    <a:pt x="289" y="1"/>
                    <a:pt x="1" y="892"/>
                    <a:pt x="470" y="892"/>
                  </a:cubicBezTo>
                  <a:cubicBezTo>
                    <a:pt x="492" y="892"/>
                    <a:pt x="517" y="890"/>
                    <a:pt x="543" y="886"/>
                  </a:cubicBezTo>
                  <a:lnTo>
                    <a:pt x="577" y="886"/>
                  </a:lnTo>
                  <a:cubicBezTo>
                    <a:pt x="947" y="819"/>
                    <a:pt x="1249" y="180"/>
                    <a:pt x="779" y="12"/>
                  </a:cubicBezTo>
                  <a:cubicBezTo>
                    <a:pt x="752" y="4"/>
                    <a:pt x="725" y="1"/>
                    <a:pt x="69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0"/>
            <p:cNvSpPr/>
            <p:nvPr/>
          </p:nvSpPr>
          <p:spPr>
            <a:xfrm>
              <a:off x="5991650" y="1256875"/>
              <a:ext cx="25800" cy="23500"/>
            </a:xfrm>
            <a:custGeom>
              <a:rect b="b" l="l" r="r" t="t"/>
              <a:pathLst>
                <a:path extrusionOk="0" h="940" w="1032">
                  <a:moveTo>
                    <a:pt x="638" y="0"/>
                  </a:moveTo>
                  <a:cubicBezTo>
                    <a:pt x="598" y="0"/>
                    <a:pt x="554" y="10"/>
                    <a:pt x="505" y="31"/>
                  </a:cubicBezTo>
                  <a:lnTo>
                    <a:pt x="437" y="31"/>
                  </a:lnTo>
                  <a:cubicBezTo>
                    <a:pt x="101" y="233"/>
                    <a:pt x="1" y="939"/>
                    <a:pt x="471" y="939"/>
                  </a:cubicBezTo>
                  <a:cubicBezTo>
                    <a:pt x="479" y="939"/>
                    <a:pt x="487" y="940"/>
                    <a:pt x="495" y="940"/>
                  </a:cubicBezTo>
                  <a:cubicBezTo>
                    <a:pt x="992" y="940"/>
                    <a:pt x="1031" y="0"/>
                    <a:pt x="63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0"/>
            <p:cNvSpPr/>
            <p:nvPr/>
          </p:nvSpPr>
          <p:spPr>
            <a:xfrm>
              <a:off x="6049025" y="962450"/>
              <a:ext cx="25300" cy="22650"/>
            </a:xfrm>
            <a:custGeom>
              <a:rect b="b" l="l" r="r" t="t"/>
              <a:pathLst>
                <a:path extrusionOk="0" h="906" w="1012">
                  <a:moveTo>
                    <a:pt x="282" y="0"/>
                  </a:moveTo>
                  <a:cubicBezTo>
                    <a:pt x="158" y="0"/>
                    <a:pt x="54" y="71"/>
                    <a:pt x="25" y="247"/>
                  </a:cubicBezTo>
                  <a:cubicBezTo>
                    <a:pt x="25" y="247"/>
                    <a:pt x="25" y="281"/>
                    <a:pt x="25" y="314"/>
                  </a:cubicBezTo>
                  <a:cubicBezTo>
                    <a:pt x="0" y="583"/>
                    <a:pt x="278" y="906"/>
                    <a:pt x="535" y="906"/>
                  </a:cubicBezTo>
                  <a:cubicBezTo>
                    <a:pt x="631" y="906"/>
                    <a:pt x="724" y="861"/>
                    <a:pt x="798" y="751"/>
                  </a:cubicBezTo>
                  <a:cubicBezTo>
                    <a:pt x="1012" y="418"/>
                    <a:pt x="585" y="0"/>
                    <a:pt x="28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0"/>
            <p:cNvSpPr/>
            <p:nvPr/>
          </p:nvSpPr>
          <p:spPr>
            <a:xfrm>
              <a:off x="6037125" y="1046850"/>
              <a:ext cx="24300" cy="22275"/>
            </a:xfrm>
            <a:custGeom>
              <a:rect b="b" l="l" r="r" t="t"/>
              <a:pathLst>
                <a:path extrusionOk="0" h="891" w="972">
                  <a:moveTo>
                    <a:pt x="457" y="1"/>
                  </a:moveTo>
                  <a:cubicBezTo>
                    <a:pt x="350" y="1"/>
                    <a:pt x="245" y="57"/>
                    <a:pt x="164" y="198"/>
                  </a:cubicBezTo>
                  <a:cubicBezTo>
                    <a:pt x="0" y="503"/>
                    <a:pt x="442" y="890"/>
                    <a:pt x="735" y="890"/>
                  </a:cubicBezTo>
                  <a:cubicBezTo>
                    <a:pt x="862" y="890"/>
                    <a:pt x="961" y="818"/>
                    <a:pt x="971" y="635"/>
                  </a:cubicBezTo>
                  <a:cubicBezTo>
                    <a:pt x="971" y="602"/>
                    <a:pt x="971" y="602"/>
                    <a:pt x="971" y="568"/>
                  </a:cubicBezTo>
                  <a:cubicBezTo>
                    <a:pt x="971" y="309"/>
                    <a:pt x="707" y="1"/>
                    <a:pt x="45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0"/>
            <p:cNvSpPr/>
            <p:nvPr/>
          </p:nvSpPr>
          <p:spPr>
            <a:xfrm>
              <a:off x="6043150" y="1240475"/>
              <a:ext cx="24975" cy="21600"/>
            </a:xfrm>
            <a:custGeom>
              <a:rect b="b" l="l" r="r" t="t"/>
              <a:pathLst>
                <a:path extrusionOk="0" h="864" w="999">
                  <a:moveTo>
                    <a:pt x="456" y="1"/>
                  </a:moveTo>
                  <a:cubicBezTo>
                    <a:pt x="346" y="1"/>
                    <a:pt x="239" y="53"/>
                    <a:pt x="159" y="183"/>
                  </a:cubicBezTo>
                  <a:cubicBezTo>
                    <a:pt x="0" y="523"/>
                    <a:pt x="422" y="863"/>
                    <a:pt x="724" y="863"/>
                  </a:cubicBezTo>
                  <a:cubicBezTo>
                    <a:pt x="870" y="863"/>
                    <a:pt x="988" y="784"/>
                    <a:pt x="999" y="587"/>
                  </a:cubicBezTo>
                  <a:cubicBezTo>
                    <a:pt x="999" y="587"/>
                    <a:pt x="999" y="553"/>
                    <a:pt x="999" y="553"/>
                  </a:cubicBezTo>
                  <a:cubicBezTo>
                    <a:pt x="999" y="293"/>
                    <a:pt x="717" y="1"/>
                    <a:pt x="45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0"/>
            <p:cNvSpPr/>
            <p:nvPr/>
          </p:nvSpPr>
          <p:spPr>
            <a:xfrm>
              <a:off x="6165575" y="1152350"/>
              <a:ext cx="30550" cy="22425"/>
            </a:xfrm>
            <a:custGeom>
              <a:rect b="b" l="l" r="r" t="t"/>
              <a:pathLst>
                <a:path extrusionOk="0" h="897" w="1222">
                  <a:moveTo>
                    <a:pt x="766" y="0"/>
                  </a:moveTo>
                  <a:cubicBezTo>
                    <a:pt x="737" y="0"/>
                    <a:pt x="706" y="4"/>
                    <a:pt x="673" y="11"/>
                  </a:cubicBezTo>
                  <a:lnTo>
                    <a:pt x="605" y="11"/>
                  </a:lnTo>
                  <a:cubicBezTo>
                    <a:pt x="269" y="112"/>
                    <a:pt x="0" y="784"/>
                    <a:pt x="505" y="885"/>
                  </a:cubicBezTo>
                  <a:cubicBezTo>
                    <a:pt x="535" y="893"/>
                    <a:pt x="564" y="896"/>
                    <a:pt x="592" y="896"/>
                  </a:cubicBezTo>
                  <a:cubicBezTo>
                    <a:pt x="1038" y="896"/>
                    <a:pt x="1222" y="0"/>
                    <a:pt x="76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0"/>
            <p:cNvSpPr/>
            <p:nvPr/>
          </p:nvSpPr>
          <p:spPr>
            <a:xfrm>
              <a:off x="5991050" y="1329475"/>
              <a:ext cx="25600" cy="19675"/>
            </a:xfrm>
            <a:custGeom>
              <a:rect b="b" l="l" r="r" t="t"/>
              <a:pathLst>
                <a:path extrusionOk="0" h="787" w="1024">
                  <a:moveTo>
                    <a:pt x="390" y="0"/>
                  </a:moveTo>
                  <a:cubicBezTo>
                    <a:pt x="177" y="0"/>
                    <a:pt x="1" y="109"/>
                    <a:pt x="58" y="354"/>
                  </a:cubicBezTo>
                  <a:lnTo>
                    <a:pt x="58" y="421"/>
                  </a:lnTo>
                  <a:cubicBezTo>
                    <a:pt x="138" y="622"/>
                    <a:pt x="410" y="787"/>
                    <a:pt x="638" y="787"/>
                  </a:cubicBezTo>
                  <a:cubicBezTo>
                    <a:pt x="792" y="787"/>
                    <a:pt x="925" y="712"/>
                    <a:pt x="966" y="522"/>
                  </a:cubicBezTo>
                  <a:cubicBezTo>
                    <a:pt x="1023" y="195"/>
                    <a:pt x="674" y="0"/>
                    <a:pt x="39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0"/>
            <p:cNvSpPr/>
            <p:nvPr/>
          </p:nvSpPr>
          <p:spPr>
            <a:xfrm>
              <a:off x="5953200" y="1099525"/>
              <a:ext cx="30075" cy="23150"/>
            </a:xfrm>
            <a:custGeom>
              <a:rect b="b" l="l" r="r" t="t"/>
              <a:pathLst>
                <a:path extrusionOk="0" h="926" w="1203">
                  <a:moveTo>
                    <a:pt x="628" y="1"/>
                  </a:moveTo>
                  <a:cubicBezTo>
                    <a:pt x="144" y="1"/>
                    <a:pt x="1" y="925"/>
                    <a:pt x="470" y="925"/>
                  </a:cubicBezTo>
                  <a:cubicBezTo>
                    <a:pt x="499" y="925"/>
                    <a:pt x="530" y="922"/>
                    <a:pt x="564" y="914"/>
                  </a:cubicBezTo>
                  <a:lnTo>
                    <a:pt x="631" y="914"/>
                  </a:lnTo>
                  <a:cubicBezTo>
                    <a:pt x="967" y="780"/>
                    <a:pt x="1202" y="108"/>
                    <a:pt x="698" y="7"/>
                  </a:cubicBezTo>
                  <a:cubicBezTo>
                    <a:pt x="674" y="3"/>
                    <a:pt x="651" y="1"/>
                    <a:pt x="62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0"/>
            <p:cNvSpPr/>
            <p:nvPr/>
          </p:nvSpPr>
          <p:spPr>
            <a:xfrm>
              <a:off x="6167175" y="866975"/>
              <a:ext cx="25525" cy="19950"/>
            </a:xfrm>
            <a:custGeom>
              <a:rect b="b" l="l" r="r" t="t"/>
              <a:pathLst>
                <a:path extrusionOk="0" h="798" w="1021">
                  <a:moveTo>
                    <a:pt x="378" y="0"/>
                  </a:moveTo>
                  <a:cubicBezTo>
                    <a:pt x="211" y="0"/>
                    <a:pt x="66" y="87"/>
                    <a:pt x="37" y="302"/>
                  </a:cubicBezTo>
                  <a:cubicBezTo>
                    <a:pt x="0" y="616"/>
                    <a:pt x="329" y="798"/>
                    <a:pt x="604" y="798"/>
                  </a:cubicBezTo>
                  <a:cubicBezTo>
                    <a:pt x="830" y="798"/>
                    <a:pt x="1020" y="675"/>
                    <a:pt x="945" y="403"/>
                  </a:cubicBezTo>
                  <a:cubicBezTo>
                    <a:pt x="945" y="403"/>
                    <a:pt x="945" y="369"/>
                    <a:pt x="945" y="369"/>
                  </a:cubicBezTo>
                  <a:cubicBezTo>
                    <a:pt x="868" y="157"/>
                    <a:pt x="603" y="0"/>
                    <a:pt x="37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0"/>
            <p:cNvSpPr/>
            <p:nvPr/>
          </p:nvSpPr>
          <p:spPr>
            <a:xfrm>
              <a:off x="6096300" y="1132125"/>
              <a:ext cx="34400" cy="18000"/>
            </a:xfrm>
            <a:custGeom>
              <a:rect b="b" l="l" r="r" t="t"/>
              <a:pathLst>
                <a:path extrusionOk="0" h="720" w="1376">
                  <a:moveTo>
                    <a:pt x="703" y="0"/>
                  </a:moveTo>
                  <a:cubicBezTo>
                    <a:pt x="374" y="0"/>
                    <a:pt x="0" y="260"/>
                    <a:pt x="217" y="585"/>
                  </a:cubicBezTo>
                  <a:cubicBezTo>
                    <a:pt x="281" y="680"/>
                    <a:pt x="386" y="719"/>
                    <a:pt x="502" y="719"/>
                  </a:cubicBezTo>
                  <a:cubicBezTo>
                    <a:pt x="878" y="719"/>
                    <a:pt x="1375" y="312"/>
                    <a:pt x="990" y="81"/>
                  </a:cubicBezTo>
                  <a:lnTo>
                    <a:pt x="923" y="47"/>
                  </a:lnTo>
                  <a:cubicBezTo>
                    <a:pt x="858" y="15"/>
                    <a:pt x="782" y="0"/>
                    <a:pt x="70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0"/>
            <p:cNvSpPr/>
            <p:nvPr/>
          </p:nvSpPr>
          <p:spPr>
            <a:xfrm>
              <a:off x="6176750" y="797250"/>
              <a:ext cx="34575" cy="19050"/>
            </a:xfrm>
            <a:custGeom>
              <a:rect b="b" l="l" r="r" t="t"/>
              <a:pathLst>
                <a:path extrusionOk="0" h="762" w="1383">
                  <a:moveTo>
                    <a:pt x="747" y="0"/>
                  </a:moveTo>
                  <a:cubicBezTo>
                    <a:pt x="410" y="0"/>
                    <a:pt x="1" y="267"/>
                    <a:pt x="226" y="604"/>
                  </a:cubicBezTo>
                  <a:cubicBezTo>
                    <a:pt x="306" y="716"/>
                    <a:pt x="420" y="761"/>
                    <a:pt x="541" y="761"/>
                  </a:cubicBezTo>
                  <a:cubicBezTo>
                    <a:pt x="928" y="761"/>
                    <a:pt x="1383" y="297"/>
                    <a:pt x="999" y="66"/>
                  </a:cubicBezTo>
                  <a:lnTo>
                    <a:pt x="931" y="33"/>
                  </a:lnTo>
                  <a:cubicBezTo>
                    <a:pt x="876" y="10"/>
                    <a:pt x="813" y="0"/>
                    <a:pt x="74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0"/>
            <p:cNvSpPr/>
            <p:nvPr/>
          </p:nvSpPr>
          <p:spPr>
            <a:xfrm>
              <a:off x="5948175" y="1117625"/>
              <a:ext cx="25325" cy="23475"/>
            </a:xfrm>
            <a:custGeom>
              <a:rect b="b" l="l" r="r" t="t"/>
              <a:pathLst>
                <a:path extrusionOk="0" h="939" w="1013">
                  <a:moveTo>
                    <a:pt x="276" y="1"/>
                  </a:moveTo>
                  <a:cubicBezTo>
                    <a:pt x="165" y="1"/>
                    <a:pt x="70" y="65"/>
                    <a:pt x="26" y="224"/>
                  </a:cubicBezTo>
                  <a:lnTo>
                    <a:pt x="26" y="291"/>
                  </a:lnTo>
                  <a:cubicBezTo>
                    <a:pt x="0" y="568"/>
                    <a:pt x="258" y="939"/>
                    <a:pt x="515" y="939"/>
                  </a:cubicBezTo>
                  <a:cubicBezTo>
                    <a:pt x="602" y="939"/>
                    <a:pt x="689" y="897"/>
                    <a:pt x="765" y="795"/>
                  </a:cubicBezTo>
                  <a:cubicBezTo>
                    <a:pt x="1012" y="498"/>
                    <a:pt x="585" y="1"/>
                    <a:pt x="27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0"/>
            <p:cNvSpPr/>
            <p:nvPr/>
          </p:nvSpPr>
          <p:spPr>
            <a:xfrm>
              <a:off x="6103675" y="1036025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52" y="0"/>
                  </a:moveTo>
                  <a:cubicBezTo>
                    <a:pt x="458" y="0"/>
                    <a:pt x="1" y="717"/>
                    <a:pt x="494" y="833"/>
                  </a:cubicBezTo>
                  <a:lnTo>
                    <a:pt x="561" y="833"/>
                  </a:lnTo>
                  <a:cubicBezTo>
                    <a:pt x="573" y="834"/>
                    <a:pt x="585" y="835"/>
                    <a:pt x="597" y="835"/>
                  </a:cubicBezTo>
                  <a:cubicBezTo>
                    <a:pt x="962" y="835"/>
                    <a:pt x="1422" y="353"/>
                    <a:pt x="1031" y="60"/>
                  </a:cubicBezTo>
                  <a:cubicBezTo>
                    <a:pt x="976" y="19"/>
                    <a:pt x="915" y="0"/>
                    <a:pt x="85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0"/>
            <p:cNvSpPr/>
            <p:nvPr/>
          </p:nvSpPr>
          <p:spPr>
            <a:xfrm>
              <a:off x="5943275" y="121780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487" y="0"/>
                  </a:moveTo>
                  <a:cubicBezTo>
                    <a:pt x="393" y="0"/>
                    <a:pt x="301" y="44"/>
                    <a:pt x="222" y="149"/>
                  </a:cubicBezTo>
                  <a:cubicBezTo>
                    <a:pt x="0" y="444"/>
                    <a:pt x="445" y="902"/>
                    <a:pt x="752" y="902"/>
                  </a:cubicBezTo>
                  <a:cubicBezTo>
                    <a:pt x="864" y="902"/>
                    <a:pt x="958" y="840"/>
                    <a:pt x="994" y="687"/>
                  </a:cubicBezTo>
                  <a:cubicBezTo>
                    <a:pt x="994" y="653"/>
                    <a:pt x="994" y="653"/>
                    <a:pt x="994" y="620"/>
                  </a:cubicBezTo>
                  <a:cubicBezTo>
                    <a:pt x="1019" y="347"/>
                    <a:pt x="751" y="0"/>
                    <a:pt x="487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0"/>
            <p:cNvSpPr/>
            <p:nvPr/>
          </p:nvSpPr>
          <p:spPr>
            <a:xfrm>
              <a:off x="6094475" y="1066875"/>
              <a:ext cx="35750" cy="20600"/>
            </a:xfrm>
            <a:custGeom>
              <a:rect b="b" l="l" r="r" t="t"/>
              <a:pathLst>
                <a:path extrusionOk="0" h="824" w="1430">
                  <a:moveTo>
                    <a:pt x="828" y="1"/>
                  </a:moveTo>
                  <a:cubicBezTo>
                    <a:pt x="462" y="1"/>
                    <a:pt x="1" y="515"/>
                    <a:pt x="425" y="775"/>
                  </a:cubicBezTo>
                  <a:cubicBezTo>
                    <a:pt x="475" y="809"/>
                    <a:pt x="529" y="823"/>
                    <a:pt x="584" y="823"/>
                  </a:cubicBezTo>
                  <a:cubicBezTo>
                    <a:pt x="976" y="823"/>
                    <a:pt x="1429" y="91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9" y="1"/>
                    <a:pt x="82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0"/>
            <p:cNvSpPr/>
            <p:nvPr/>
          </p:nvSpPr>
          <p:spPr>
            <a:xfrm>
              <a:off x="6080575" y="1197025"/>
              <a:ext cx="25075" cy="24450"/>
            </a:xfrm>
            <a:custGeom>
              <a:rect b="b" l="l" r="r" t="t"/>
              <a:pathLst>
                <a:path extrusionOk="0" h="978" w="1003">
                  <a:moveTo>
                    <a:pt x="376" y="1"/>
                  </a:moveTo>
                  <a:cubicBezTo>
                    <a:pt x="304" y="1"/>
                    <a:pt x="233" y="42"/>
                    <a:pt x="174" y="140"/>
                  </a:cubicBezTo>
                  <a:cubicBezTo>
                    <a:pt x="140" y="174"/>
                    <a:pt x="140" y="174"/>
                    <a:pt x="140" y="207"/>
                  </a:cubicBezTo>
                  <a:cubicBezTo>
                    <a:pt x="0" y="487"/>
                    <a:pt x="187" y="977"/>
                    <a:pt x="487" y="977"/>
                  </a:cubicBezTo>
                  <a:cubicBezTo>
                    <a:pt x="547" y="977"/>
                    <a:pt x="611" y="958"/>
                    <a:pt x="678" y="913"/>
                  </a:cubicBezTo>
                  <a:cubicBezTo>
                    <a:pt x="1003" y="697"/>
                    <a:pt x="674" y="1"/>
                    <a:pt x="376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0"/>
            <p:cNvSpPr/>
            <p:nvPr/>
          </p:nvSpPr>
          <p:spPr>
            <a:xfrm>
              <a:off x="6127475" y="1019675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373" y="0"/>
                  </a:moveTo>
                  <a:cubicBezTo>
                    <a:pt x="293" y="0"/>
                    <a:pt x="214" y="42"/>
                    <a:pt x="147" y="143"/>
                  </a:cubicBezTo>
                  <a:cubicBezTo>
                    <a:pt x="147" y="143"/>
                    <a:pt x="147" y="176"/>
                    <a:pt x="113" y="210"/>
                  </a:cubicBezTo>
                  <a:cubicBezTo>
                    <a:pt x="1" y="490"/>
                    <a:pt x="192" y="980"/>
                    <a:pt x="493" y="980"/>
                  </a:cubicBezTo>
                  <a:cubicBezTo>
                    <a:pt x="553" y="980"/>
                    <a:pt x="617" y="960"/>
                    <a:pt x="684" y="916"/>
                  </a:cubicBezTo>
                  <a:cubicBezTo>
                    <a:pt x="1034" y="673"/>
                    <a:pt x="694" y="0"/>
                    <a:pt x="37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0"/>
            <p:cNvSpPr/>
            <p:nvPr/>
          </p:nvSpPr>
          <p:spPr>
            <a:xfrm>
              <a:off x="6192075" y="823125"/>
              <a:ext cx="36200" cy="20375"/>
            </a:xfrm>
            <a:custGeom>
              <a:rect b="b" l="l" r="r" t="t"/>
              <a:pathLst>
                <a:path extrusionOk="0" h="815" w="1448">
                  <a:moveTo>
                    <a:pt x="859" y="1"/>
                  </a:moveTo>
                  <a:cubicBezTo>
                    <a:pt x="462" y="1"/>
                    <a:pt x="1" y="698"/>
                    <a:pt x="486" y="812"/>
                  </a:cubicBezTo>
                  <a:lnTo>
                    <a:pt x="554" y="812"/>
                  </a:lnTo>
                  <a:cubicBezTo>
                    <a:pt x="566" y="814"/>
                    <a:pt x="579" y="814"/>
                    <a:pt x="592" y="814"/>
                  </a:cubicBezTo>
                  <a:cubicBezTo>
                    <a:pt x="959" y="814"/>
                    <a:pt x="1447" y="365"/>
                    <a:pt x="1058" y="73"/>
                  </a:cubicBezTo>
                  <a:cubicBezTo>
                    <a:pt x="997" y="23"/>
                    <a:pt x="929" y="1"/>
                    <a:pt x="85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0"/>
            <p:cNvSpPr/>
            <p:nvPr/>
          </p:nvSpPr>
          <p:spPr>
            <a:xfrm>
              <a:off x="6139825" y="911250"/>
              <a:ext cx="25575" cy="23125"/>
            </a:xfrm>
            <a:custGeom>
              <a:rect b="b" l="l" r="r" t="t"/>
              <a:pathLst>
                <a:path extrusionOk="0" h="925" w="1023">
                  <a:moveTo>
                    <a:pt x="479" y="1"/>
                  </a:moveTo>
                  <a:cubicBezTo>
                    <a:pt x="389" y="1"/>
                    <a:pt x="300" y="43"/>
                    <a:pt x="224" y="144"/>
                  </a:cubicBezTo>
                  <a:cubicBezTo>
                    <a:pt x="0" y="442"/>
                    <a:pt x="456" y="924"/>
                    <a:pt x="764" y="924"/>
                  </a:cubicBezTo>
                  <a:cubicBezTo>
                    <a:pt x="872" y="924"/>
                    <a:pt x="962" y="864"/>
                    <a:pt x="997" y="715"/>
                  </a:cubicBezTo>
                  <a:lnTo>
                    <a:pt x="997" y="648"/>
                  </a:lnTo>
                  <a:cubicBezTo>
                    <a:pt x="1022" y="372"/>
                    <a:pt x="746" y="1"/>
                    <a:pt x="47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0"/>
            <p:cNvSpPr/>
            <p:nvPr/>
          </p:nvSpPr>
          <p:spPr>
            <a:xfrm>
              <a:off x="6012975" y="1009750"/>
              <a:ext cx="36400" cy="20875"/>
            </a:xfrm>
            <a:custGeom>
              <a:rect b="b" l="l" r="r" t="t"/>
              <a:pathLst>
                <a:path extrusionOk="0" h="835" w="1456">
                  <a:moveTo>
                    <a:pt x="859" y="0"/>
                  </a:moveTo>
                  <a:cubicBezTo>
                    <a:pt x="492" y="0"/>
                    <a:pt x="1" y="482"/>
                    <a:pt x="391" y="775"/>
                  </a:cubicBezTo>
                  <a:cubicBezTo>
                    <a:pt x="446" y="816"/>
                    <a:pt x="508" y="834"/>
                    <a:pt x="572" y="834"/>
                  </a:cubicBezTo>
                  <a:cubicBezTo>
                    <a:pt x="972" y="834"/>
                    <a:pt x="1455" y="118"/>
                    <a:pt x="962" y="2"/>
                  </a:cubicBezTo>
                  <a:lnTo>
                    <a:pt x="895" y="2"/>
                  </a:lnTo>
                  <a:cubicBezTo>
                    <a:pt x="883" y="1"/>
                    <a:pt x="871" y="0"/>
                    <a:pt x="85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0"/>
            <p:cNvSpPr/>
            <p:nvPr/>
          </p:nvSpPr>
          <p:spPr>
            <a:xfrm>
              <a:off x="6024425" y="1291625"/>
              <a:ext cx="25050" cy="22375"/>
            </a:xfrm>
            <a:custGeom>
              <a:rect b="b" l="l" r="r" t="t"/>
              <a:pathLst>
                <a:path extrusionOk="0" h="895" w="1002">
                  <a:moveTo>
                    <a:pt x="266" y="0"/>
                  </a:moveTo>
                  <a:cubicBezTo>
                    <a:pt x="154" y="0"/>
                    <a:pt x="62" y="63"/>
                    <a:pt x="34" y="221"/>
                  </a:cubicBezTo>
                  <a:cubicBezTo>
                    <a:pt x="0" y="255"/>
                    <a:pt x="0" y="255"/>
                    <a:pt x="34" y="288"/>
                  </a:cubicBezTo>
                  <a:cubicBezTo>
                    <a:pt x="10" y="556"/>
                    <a:pt x="267" y="895"/>
                    <a:pt x="526" y="895"/>
                  </a:cubicBezTo>
                  <a:cubicBezTo>
                    <a:pt x="625" y="895"/>
                    <a:pt x="724" y="846"/>
                    <a:pt x="807" y="725"/>
                  </a:cubicBezTo>
                  <a:cubicBezTo>
                    <a:pt x="1002" y="433"/>
                    <a:pt x="562" y="0"/>
                    <a:pt x="26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0"/>
            <p:cNvSpPr/>
            <p:nvPr/>
          </p:nvSpPr>
          <p:spPr>
            <a:xfrm>
              <a:off x="6006175" y="1109775"/>
              <a:ext cx="24800" cy="22750"/>
            </a:xfrm>
            <a:custGeom>
              <a:rect b="b" l="l" r="r" t="t"/>
              <a:pathLst>
                <a:path extrusionOk="0" h="910" w="992">
                  <a:moveTo>
                    <a:pt x="260" y="0"/>
                  </a:moveTo>
                  <a:cubicBezTo>
                    <a:pt x="146" y="0"/>
                    <a:pt x="53" y="67"/>
                    <a:pt x="24" y="236"/>
                  </a:cubicBezTo>
                  <a:lnTo>
                    <a:pt x="24" y="303"/>
                  </a:lnTo>
                  <a:cubicBezTo>
                    <a:pt x="0" y="571"/>
                    <a:pt x="258" y="909"/>
                    <a:pt x="517" y="909"/>
                  </a:cubicBezTo>
                  <a:cubicBezTo>
                    <a:pt x="615" y="909"/>
                    <a:pt x="714" y="860"/>
                    <a:pt x="797" y="740"/>
                  </a:cubicBezTo>
                  <a:cubicBezTo>
                    <a:pt x="991" y="449"/>
                    <a:pt x="556" y="0"/>
                    <a:pt x="26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0"/>
            <p:cNvSpPr/>
            <p:nvPr/>
          </p:nvSpPr>
          <p:spPr>
            <a:xfrm>
              <a:off x="6006625" y="1181825"/>
              <a:ext cx="25900" cy="24525"/>
            </a:xfrm>
            <a:custGeom>
              <a:rect b="b" l="l" r="r" t="t"/>
              <a:pathLst>
                <a:path extrusionOk="0" h="981" w="1036">
                  <a:moveTo>
                    <a:pt x="397" y="1"/>
                  </a:moveTo>
                  <a:cubicBezTo>
                    <a:pt x="319" y="1"/>
                    <a:pt x="242" y="43"/>
                    <a:pt x="175" y="143"/>
                  </a:cubicBezTo>
                  <a:lnTo>
                    <a:pt x="141" y="210"/>
                  </a:lnTo>
                  <a:cubicBezTo>
                    <a:pt x="1" y="490"/>
                    <a:pt x="188" y="981"/>
                    <a:pt x="507" y="981"/>
                  </a:cubicBezTo>
                  <a:cubicBezTo>
                    <a:pt x="570" y="981"/>
                    <a:pt x="639" y="961"/>
                    <a:pt x="712" y="916"/>
                  </a:cubicBezTo>
                  <a:cubicBezTo>
                    <a:pt x="1035" y="674"/>
                    <a:pt x="712" y="1"/>
                    <a:pt x="39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0"/>
            <p:cNvSpPr/>
            <p:nvPr/>
          </p:nvSpPr>
          <p:spPr>
            <a:xfrm>
              <a:off x="5971400" y="1278375"/>
              <a:ext cx="25775" cy="24125"/>
            </a:xfrm>
            <a:custGeom>
              <a:rect b="b" l="l" r="r" t="t"/>
              <a:pathLst>
                <a:path extrusionOk="0" h="965" w="1031">
                  <a:moveTo>
                    <a:pt x="371" y="0"/>
                  </a:moveTo>
                  <a:cubicBezTo>
                    <a:pt x="289" y="0"/>
                    <a:pt x="207" y="43"/>
                    <a:pt x="138" y="146"/>
                  </a:cubicBezTo>
                  <a:cubicBezTo>
                    <a:pt x="138" y="146"/>
                    <a:pt x="138" y="180"/>
                    <a:pt x="138" y="180"/>
                  </a:cubicBezTo>
                  <a:cubicBezTo>
                    <a:pt x="1" y="482"/>
                    <a:pt x="178" y="964"/>
                    <a:pt x="487" y="964"/>
                  </a:cubicBezTo>
                  <a:cubicBezTo>
                    <a:pt x="555" y="964"/>
                    <a:pt x="630" y="941"/>
                    <a:pt x="710" y="886"/>
                  </a:cubicBezTo>
                  <a:cubicBezTo>
                    <a:pt x="1030" y="645"/>
                    <a:pt x="692" y="0"/>
                    <a:pt x="3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0"/>
            <p:cNvSpPr/>
            <p:nvPr/>
          </p:nvSpPr>
          <p:spPr>
            <a:xfrm>
              <a:off x="5989475" y="1369550"/>
              <a:ext cx="36000" cy="20200"/>
            </a:xfrm>
            <a:custGeom>
              <a:rect b="b" l="l" r="r" t="t"/>
              <a:pathLst>
                <a:path extrusionOk="0" h="808" w="1440">
                  <a:moveTo>
                    <a:pt x="886" y="0"/>
                  </a:moveTo>
                  <a:cubicBezTo>
                    <a:pt x="501" y="0"/>
                    <a:pt x="0" y="686"/>
                    <a:pt x="491" y="801"/>
                  </a:cubicBezTo>
                  <a:lnTo>
                    <a:pt x="558" y="801"/>
                  </a:lnTo>
                  <a:cubicBezTo>
                    <a:pt x="582" y="805"/>
                    <a:pt x="607" y="807"/>
                    <a:pt x="632" y="807"/>
                  </a:cubicBezTo>
                  <a:cubicBezTo>
                    <a:pt x="994" y="807"/>
                    <a:pt x="1439" y="376"/>
                    <a:pt x="1062" y="62"/>
                  </a:cubicBezTo>
                  <a:cubicBezTo>
                    <a:pt x="1010" y="19"/>
                    <a:pt x="950" y="0"/>
                    <a:pt x="88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50"/>
            <p:cNvSpPr/>
            <p:nvPr/>
          </p:nvSpPr>
          <p:spPr>
            <a:xfrm>
              <a:off x="5974300" y="994800"/>
              <a:ext cx="25375" cy="22750"/>
            </a:xfrm>
            <a:custGeom>
              <a:rect b="b" l="l" r="r" t="t"/>
              <a:pathLst>
                <a:path extrusionOk="0" h="910" w="1015">
                  <a:moveTo>
                    <a:pt x="473" y="0"/>
                  </a:moveTo>
                  <a:cubicBezTo>
                    <a:pt x="385" y="0"/>
                    <a:pt x="299" y="38"/>
                    <a:pt x="224" y="129"/>
                  </a:cubicBezTo>
                  <a:cubicBezTo>
                    <a:pt x="0" y="428"/>
                    <a:pt x="457" y="910"/>
                    <a:pt x="750" y="910"/>
                  </a:cubicBezTo>
                  <a:cubicBezTo>
                    <a:pt x="854" y="910"/>
                    <a:pt x="937" y="850"/>
                    <a:pt x="963" y="701"/>
                  </a:cubicBezTo>
                  <a:cubicBezTo>
                    <a:pt x="963" y="667"/>
                    <a:pt x="963" y="634"/>
                    <a:pt x="963" y="634"/>
                  </a:cubicBezTo>
                  <a:cubicBezTo>
                    <a:pt x="1014" y="355"/>
                    <a:pt x="740" y="0"/>
                    <a:pt x="47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50"/>
            <p:cNvSpPr/>
            <p:nvPr/>
          </p:nvSpPr>
          <p:spPr>
            <a:xfrm>
              <a:off x="6157500" y="1073600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59" y="1"/>
                  </a:moveTo>
                  <a:cubicBezTo>
                    <a:pt x="492" y="1"/>
                    <a:pt x="0" y="482"/>
                    <a:pt x="391" y="775"/>
                  </a:cubicBezTo>
                  <a:cubicBezTo>
                    <a:pt x="446" y="817"/>
                    <a:pt x="508" y="835"/>
                    <a:pt x="571" y="835"/>
                  </a:cubicBezTo>
                  <a:cubicBezTo>
                    <a:pt x="972" y="835"/>
                    <a:pt x="1450" y="118"/>
                    <a:pt x="928" y="2"/>
                  </a:cubicBezTo>
                  <a:lnTo>
                    <a:pt x="895" y="2"/>
                  </a:lnTo>
                  <a:cubicBezTo>
                    <a:pt x="883" y="1"/>
                    <a:pt x="871" y="1"/>
                    <a:pt x="85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50"/>
            <p:cNvSpPr/>
            <p:nvPr/>
          </p:nvSpPr>
          <p:spPr>
            <a:xfrm>
              <a:off x="6140050" y="1018600"/>
              <a:ext cx="31425" cy="22375"/>
            </a:xfrm>
            <a:custGeom>
              <a:rect b="b" l="l" r="r" t="t"/>
              <a:pathLst>
                <a:path extrusionOk="0" h="895" w="1257">
                  <a:moveTo>
                    <a:pt x="676" y="0"/>
                  </a:moveTo>
                  <a:cubicBezTo>
                    <a:pt x="225" y="0"/>
                    <a:pt x="1" y="894"/>
                    <a:pt x="469" y="894"/>
                  </a:cubicBezTo>
                  <a:cubicBezTo>
                    <a:pt x="484" y="894"/>
                    <a:pt x="501" y="893"/>
                    <a:pt x="517" y="891"/>
                  </a:cubicBezTo>
                  <a:lnTo>
                    <a:pt x="585" y="891"/>
                  </a:lnTo>
                  <a:cubicBezTo>
                    <a:pt x="954" y="791"/>
                    <a:pt x="1257" y="152"/>
                    <a:pt x="786" y="18"/>
                  </a:cubicBezTo>
                  <a:cubicBezTo>
                    <a:pt x="748" y="6"/>
                    <a:pt x="712" y="0"/>
                    <a:pt x="67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50"/>
            <p:cNvSpPr/>
            <p:nvPr/>
          </p:nvSpPr>
          <p:spPr>
            <a:xfrm>
              <a:off x="6170625" y="1253500"/>
              <a:ext cx="26625" cy="23525"/>
            </a:xfrm>
            <a:custGeom>
              <a:rect b="b" l="l" r="r" t="t"/>
              <a:pathLst>
                <a:path extrusionOk="0" h="941" w="1065">
                  <a:moveTo>
                    <a:pt x="646" y="1"/>
                  </a:moveTo>
                  <a:cubicBezTo>
                    <a:pt x="604" y="1"/>
                    <a:pt x="556" y="11"/>
                    <a:pt x="504" y="32"/>
                  </a:cubicBezTo>
                  <a:lnTo>
                    <a:pt x="471" y="66"/>
                  </a:lnTo>
                  <a:cubicBezTo>
                    <a:pt x="135" y="234"/>
                    <a:pt x="0" y="939"/>
                    <a:pt x="504" y="939"/>
                  </a:cubicBezTo>
                  <a:cubicBezTo>
                    <a:pt x="512" y="940"/>
                    <a:pt x="520" y="940"/>
                    <a:pt x="528" y="940"/>
                  </a:cubicBezTo>
                  <a:cubicBezTo>
                    <a:pt x="1025" y="940"/>
                    <a:pt x="1064" y="1"/>
                    <a:pt x="64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50"/>
            <p:cNvSpPr/>
            <p:nvPr/>
          </p:nvSpPr>
          <p:spPr>
            <a:xfrm>
              <a:off x="6092700" y="901750"/>
              <a:ext cx="24825" cy="22400"/>
            </a:xfrm>
            <a:custGeom>
              <a:rect b="b" l="l" r="r" t="t"/>
              <a:pathLst>
                <a:path extrusionOk="0" h="896" w="993">
                  <a:moveTo>
                    <a:pt x="258" y="1"/>
                  </a:moveTo>
                  <a:cubicBezTo>
                    <a:pt x="145" y="1"/>
                    <a:pt x="53" y="64"/>
                    <a:pt x="25" y="222"/>
                  </a:cubicBezTo>
                  <a:cubicBezTo>
                    <a:pt x="25" y="255"/>
                    <a:pt x="25" y="255"/>
                    <a:pt x="25" y="289"/>
                  </a:cubicBezTo>
                  <a:cubicBezTo>
                    <a:pt x="1" y="557"/>
                    <a:pt x="276" y="895"/>
                    <a:pt x="532" y="895"/>
                  </a:cubicBezTo>
                  <a:cubicBezTo>
                    <a:pt x="630" y="895"/>
                    <a:pt x="724" y="846"/>
                    <a:pt x="798" y="726"/>
                  </a:cubicBezTo>
                  <a:cubicBezTo>
                    <a:pt x="993" y="434"/>
                    <a:pt x="553" y="1"/>
                    <a:pt x="25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50"/>
            <p:cNvSpPr/>
            <p:nvPr/>
          </p:nvSpPr>
          <p:spPr>
            <a:xfrm>
              <a:off x="6037125" y="1305175"/>
              <a:ext cx="24300" cy="21900"/>
            </a:xfrm>
            <a:custGeom>
              <a:rect b="b" l="l" r="r" t="t"/>
              <a:pathLst>
                <a:path extrusionOk="0" h="876" w="972">
                  <a:moveTo>
                    <a:pt x="440" y="0"/>
                  </a:moveTo>
                  <a:cubicBezTo>
                    <a:pt x="334" y="0"/>
                    <a:pt x="234" y="53"/>
                    <a:pt x="164" y="183"/>
                  </a:cubicBezTo>
                  <a:cubicBezTo>
                    <a:pt x="0" y="488"/>
                    <a:pt x="426" y="875"/>
                    <a:pt x="720" y="875"/>
                  </a:cubicBezTo>
                  <a:cubicBezTo>
                    <a:pt x="848" y="875"/>
                    <a:pt x="951" y="803"/>
                    <a:pt x="971" y="620"/>
                  </a:cubicBezTo>
                  <a:cubicBezTo>
                    <a:pt x="971" y="620"/>
                    <a:pt x="971" y="587"/>
                    <a:pt x="971" y="553"/>
                  </a:cubicBezTo>
                  <a:cubicBezTo>
                    <a:pt x="971" y="293"/>
                    <a:pt x="689" y="0"/>
                    <a:pt x="44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50"/>
            <p:cNvSpPr/>
            <p:nvPr/>
          </p:nvSpPr>
          <p:spPr>
            <a:xfrm>
              <a:off x="6140550" y="1259800"/>
              <a:ext cx="25050" cy="21850"/>
            </a:xfrm>
            <a:custGeom>
              <a:rect b="b" l="l" r="r" t="t"/>
              <a:pathLst>
                <a:path extrusionOk="0" h="874" w="1002">
                  <a:moveTo>
                    <a:pt x="459" y="1"/>
                  </a:moveTo>
                  <a:cubicBezTo>
                    <a:pt x="348" y="1"/>
                    <a:pt x="241" y="53"/>
                    <a:pt x="161" y="183"/>
                  </a:cubicBezTo>
                  <a:cubicBezTo>
                    <a:pt x="0" y="528"/>
                    <a:pt x="438" y="874"/>
                    <a:pt x="741" y="874"/>
                  </a:cubicBezTo>
                  <a:cubicBezTo>
                    <a:pt x="880" y="874"/>
                    <a:pt x="991" y="800"/>
                    <a:pt x="1001" y="620"/>
                  </a:cubicBezTo>
                  <a:cubicBezTo>
                    <a:pt x="1001" y="587"/>
                    <a:pt x="1001" y="553"/>
                    <a:pt x="1001" y="553"/>
                  </a:cubicBezTo>
                  <a:cubicBezTo>
                    <a:pt x="1001" y="293"/>
                    <a:pt x="720" y="1"/>
                    <a:pt x="45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50"/>
            <p:cNvSpPr/>
            <p:nvPr/>
          </p:nvSpPr>
          <p:spPr>
            <a:xfrm>
              <a:off x="6169775" y="971700"/>
              <a:ext cx="29850" cy="22425"/>
            </a:xfrm>
            <a:custGeom>
              <a:rect b="b" l="l" r="r" t="t"/>
              <a:pathLst>
                <a:path extrusionOk="0" h="897" w="1194">
                  <a:moveTo>
                    <a:pt x="761" y="0"/>
                  </a:moveTo>
                  <a:cubicBezTo>
                    <a:pt x="734" y="0"/>
                    <a:pt x="705" y="4"/>
                    <a:pt x="673" y="12"/>
                  </a:cubicBezTo>
                  <a:lnTo>
                    <a:pt x="605" y="12"/>
                  </a:lnTo>
                  <a:cubicBezTo>
                    <a:pt x="269" y="112"/>
                    <a:pt x="1" y="785"/>
                    <a:pt x="471" y="885"/>
                  </a:cubicBezTo>
                  <a:cubicBezTo>
                    <a:pt x="503" y="893"/>
                    <a:pt x="534" y="896"/>
                    <a:pt x="563" y="896"/>
                  </a:cubicBezTo>
                  <a:cubicBezTo>
                    <a:pt x="1033" y="896"/>
                    <a:pt x="1193" y="0"/>
                    <a:pt x="76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50"/>
            <p:cNvSpPr/>
            <p:nvPr/>
          </p:nvSpPr>
          <p:spPr>
            <a:xfrm>
              <a:off x="5999050" y="1234675"/>
              <a:ext cx="25600" cy="20150"/>
            </a:xfrm>
            <a:custGeom>
              <a:rect b="b" l="l" r="r" t="t"/>
              <a:pathLst>
                <a:path extrusionOk="0" h="806" w="1024">
                  <a:moveTo>
                    <a:pt x="402" y="1"/>
                  </a:moveTo>
                  <a:cubicBezTo>
                    <a:pt x="184" y="1"/>
                    <a:pt x="1" y="117"/>
                    <a:pt x="74" y="382"/>
                  </a:cubicBezTo>
                  <a:cubicBezTo>
                    <a:pt x="41" y="382"/>
                    <a:pt x="41" y="415"/>
                    <a:pt x="74" y="415"/>
                  </a:cubicBezTo>
                  <a:cubicBezTo>
                    <a:pt x="134" y="634"/>
                    <a:pt x="404" y="805"/>
                    <a:pt x="630" y="805"/>
                  </a:cubicBezTo>
                  <a:cubicBezTo>
                    <a:pt x="786" y="805"/>
                    <a:pt x="921" y="723"/>
                    <a:pt x="948" y="516"/>
                  </a:cubicBezTo>
                  <a:cubicBezTo>
                    <a:pt x="1024" y="194"/>
                    <a:pt x="684" y="1"/>
                    <a:pt x="40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50"/>
            <p:cNvSpPr/>
            <p:nvPr/>
          </p:nvSpPr>
          <p:spPr>
            <a:xfrm>
              <a:off x="6191825" y="1060875"/>
              <a:ext cx="30075" cy="23150"/>
            </a:xfrm>
            <a:custGeom>
              <a:rect b="b" l="l" r="r" t="t"/>
              <a:pathLst>
                <a:path extrusionOk="0" h="926" w="1203">
                  <a:moveTo>
                    <a:pt x="628" y="1"/>
                  </a:moveTo>
                  <a:cubicBezTo>
                    <a:pt x="144" y="1"/>
                    <a:pt x="1" y="925"/>
                    <a:pt x="470" y="925"/>
                  </a:cubicBezTo>
                  <a:cubicBezTo>
                    <a:pt x="499" y="925"/>
                    <a:pt x="530" y="922"/>
                    <a:pt x="564" y="914"/>
                  </a:cubicBezTo>
                  <a:lnTo>
                    <a:pt x="597" y="914"/>
                  </a:lnTo>
                  <a:cubicBezTo>
                    <a:pt x="967" y="780"/>
                    <a:pt x="1202" y="108"/>
                    <a:pt x="698" y="7"/>
                  </a:cubicBezTo>
                  <a:cubicBezTo>
                    <a:pt x="674" y="3"/>
                    <a:pt x="650" y="1"/>
                    <a:pt x="62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50"/>
            <p:cNvSpPr/>
            <p:nvPr/>
          </p:nvSpPr>
          <p:spPr>
            <a:xfrm>
              <a:off x="6036925" y="1344150"/>
              <a:ext cx="26375" cy="19400"/>
            </a:xfrm>
            <a:custGeom>
              <a:rect b="b" l="l" r="r" t="t"/>
              <a:pathLst>
                <a:path extrusionOk="0" h="776" w="1055">
                  <a:moveTo>
                    <a:pt x="386" y="0"/>
                  </a:moveTo>
                  <a:cubicBezTo>
                    <a:pt x="216" y="0"/>
                    <a:pt x="67" y="86"/>
                    <a:pt x="38" y="305"/>
                  </a:cubicBezTo>
                  <a:cubicBezTo>
                    <a:pt x="1" y="602"/>
                    <a:pt x="343" y="776"/>
                    <a:pt x="629" y="776"/>
                  </a:cubicBezTo>
                  <a:cubicBezTo>
                    <a:pt x="860" y="776"/>
                    <a:pt x="1054" y="661"/>
                    <a:pt x="979" y="405"/>
                  </a:cubicBezTo>
                  <a:cubicBezTo>
                    <a:pt x="945" y="372"/>
                    <a:pt x="945" y="372"/>
                    <a:pt x="945" y="338"/>
                  </a:cubicBezTo>
                  <a:cubicBezTo>
                    <a:pt x="869" y="148"/>
                    <a:pt x="609" y="0"/>
                    <a:pt x="38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50"/>
            <p:cNvSpPr/>
            <p:nvPr/>
          </p:nvSpPr>
          <p:spPr>
            <a:xfrm>
              <a:off x="6001350" y="1048100"/>
              <a:ext cx="34425" cy="18825"/>
            </a:xfrm>
            <a:custGeom>
              <a:rect b="b" l="l" r="r" t="t"/>
              <a:pathLst>
                <a:path extrusionOk="0" h="753" w="1377">
                  <a:moveTo>
                    <a:pt x="705" y="0"/>
                  </a:moveTo>
                  <a:cubicBezTo>
                    <a:pt x="376" y="0"/>
                    <a:pt x="0" y="266"/>
                    <a:pt x="217" y="619"/>
                  </a:cubicBezTo>
                  <a:cubicBezTo>
                    <a:pt x="289" y="714"/>
                    <a:pt x="397" y="753"/>
                    <a:pt x="514" y="753"/>
                  </a:cubicBezTo>
                  <a:cubicBezTo>
                    <a:pt x="896" y="753"/>
                    <a:pt x="1376" y="338"/>
                    <a:pt x="990" y="81"/>
                  </a:cubicBezTo>
                  <a:cubicBezTo>
                    <a:pt x="957" y="81"/>
                    <a:pt x="957" y="81"/>
                    <a:pt x="923" y="48"/>
                  </a:cubicBezTo>
                  <a:cubicBezTo>
                    <a:pt x="859" y="15"/>
                    <a:pt x="783" y="0"/>
                    <a:pt x="70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50"/>
            <p:cNvSpPr/>
            <p:nvPr/>
          </p:nvSpPr>
          <p:spPr>
            <a:xfrm>
              <a:off x="6068375" y="1079550"/>
              <a:ext cx="34700" cy="18375"/>
            </a:xfrm>
            <a:custGeom>
              <a:rect b="b" l="l" r="r" t="t"/>
              <a:pathLst>
                <a:path extrusionOk="0" h="735" w="1388">
                  <a:moveTo>
                    <a:pt x="746" y="1"/>
                  </a:moveTo>
                  <a:cubicBezTo>
                    <a:pt x="410" y="1"/>
                    <a:pt x="0" y="267"/>
                    <a:pt x="225" y="604"/>
                  </a:cubicBezTo>
                  <a:cubicBezTo>
                    <a:pt x="294" y="696"/>
                    <a:pt x="398" y="734"/>
                    <a:pt x="511" y="734"/>
                  </a:cubicBezTo>
                  <a:cubicBezTo>
                    <a:pt x="895" y="734"/>
                    <a:pt x="1387" y="300"/>
                    <a:pt x="998" y="67"/>
                  </a:cubicBezTo>
                  <a:lnTo>
                    <a:pt x="931" y="33"/>
                  </a:lnTo>
                  <a:cubicBezTo>
                    <a:pt x="876" y="11"/>
                    <a:pt x="812" y="1"/>
                    <a:pt x="74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50"/>
            <p:cNvSpPr/>
            <p:nvPr/>
          </p:nvSpPr>
          <p:spPr>
            <a:xfrm>
              <a:off x="6186175" y="987875"/>
              <a:ext cx="25400" cy="23000"/>
            </a:xfrm>
            <a:custGeom>
              <a:rect b="b" l="l" r="r" t="t"/>
              <a:pathLst>
                <a:path extrusionOk="0" h="920" w="1016">
                  <a:moveTo>
                    <a:pt x="271" y="1"/>
                  </a:moveTo>
                  <a:cubicBezTo>
                    <a:pt x="169" y="1"/>
                    <a:pt x="85" y="59"/>
                    <a:pt x="50" y="205"/>
                  </a:cubicBezTo>
                  <a:lnTo>
                    <a:pt x="50" y="272"/>
                  </a:lnTo>
                  <a:cubicBezTo>
                    <a:pt x="0" y="549"/>
                    <a:pt x="251" y="919"/>
                    <a:pt x="521" y="919"/>
                  </a:cubicBezTo>
                  <a:cubicBezTo>
                    <a:pt x="612" y="919"/>
                    <a:pt x="705" y="878"/>
                    <a:pt x="790" y="776"/>
                  </a:cubicBezTo>
                  <a:cubicBezTo>
                    <a:pt x="1015" y="501"/>
                    <a:pt x="568" y="1"/>
                    <a:pt x="27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50"/>
            <p:cNvSpPr/>
            <p:nvPr/>
          </p:nvSpPr>
          <p:spPr>
            <a:xfrm>
              <a:off x="5955925" y="1025950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79" y="0"/>
                  </a:moveTo>
                  <a:cubicBezTo>
                    <a:pt x="479" y="0"/>
                    <a:pt x="0" y="717"/>
                    <a:pt x="522" y="833"/>
                  </a:cubicBezTo>
                  <a:lnTo>
                    <a:pt x="589" y="833"/>
                  </a:lnTo>
                  <a:cubicBezTo>
                    <a:pt x="601" y="834"/>
                    <a:pt x="613" y="834"/>
                    <a:pt x="625" y="834"/>
                  </a:cubicBezTo>
                  <a:cubicBezTo>
                    <a:pt x="990" y="834"/>
                    <a:pt x="1450" y="353"/>
                    <a:pt x="1060" y="60"/>
                  </a:cubicBezTo>
                  <a:cubicBezTo>
                    <a:pt x="1005" y="18"/>
                    <a:pt x="943" y="0"/>
                    <a:pt x="87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50"/>
            <p:cNvSpPr/>
            <p:nvPr/>
          </p:nvSpPr>
          <p:spPr>
            <a:xfrm>
              <a:off x="6041525" y="1074250"/>
              <a:ext cx="25350" cy="23125"/>
            </a:xfrm>
            <a:custGeom>
              <a:rect b="b" l="l" r="r" t="t"/>
              <a:pathLst>
                <a:path extrusionOk="0" h="925" w="1014">
                  <a:moveTo>
                    <a:pt x="478" y="1"/>
                  </a:moveTo>
                  <a:cubicBezTo>
                    <a:pt x="389" y="1"/>
                    <a:pt x="300" y="43"/>
                    <a:pt x="224" y="144"/>
                  </a:cubicBezTo>
                  <a:cubicBezTo>
                    <a:pt x="0" y="442"/>
                    <a:pt x="438" y="924"/>
                    <a:pt x="736" y="924"/>
                  </a:cubicBezTo>
                  <a:cubicBezTo>
                    <a:pt x="841" y="924"/>
                    <a:pt x="928" y="864"/>
                    <a:pt x="963" y="716"/>
                  </a:cubicBezTo>
                  <a:cubicBezTo>
                    <a:pt x="963" y="682"/>
                    <a:pt x="963" y="648"/>
                    <a:pt x="963" y="648"/>
                  </a:cubicBezTo>
                  <a:cubicBezTo>
                    <a:pt x="1013" y="372"/>
                    <a:pt x="744" y="1"/>
                    <a:pt x="47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50"/>
            <p:cNvSpPr/>
            <p:nvPr/>
          </p:nvSpPr>
          <p:spPr>
            <a:xfrm>
              <a:off x="6114625" y="1188725"/>
              <a:ext cx="35450" cy="20875"/>
            </a:xfrm>
            <a:custGeom>
              <a:rect b="b" l="l" r="r" t="t"/>
              <a:pathLst>
                <a:path extrusionOk="0" h="835" w="1418">
                  <a:moveTo>
                    <a:pt x="795" y="0"/>
                  </a:moveTo>
                  <a:cubicBezTo>
                    <a:pt x="431" y="0"/>
                    <a:pt x="1" y="514"/>
                    <a:pt x="392" y="775"/>
                  </a:cubicBezTo>
                  <a:cubicBezTo>
                    <a:pt x="442" y="816"/>
                    <a:pt x="500" y="834"/>
                    <a:pt x="560" y="834"/>
                  </a:cubicBezTo>
                  <a:cubicBezTo>
                    <a:pt x="939" y="834"/>
                    <a:pt x="1418" y="118"/>
                    <a:pt x="896" y="2"/>
                  </a:cubicBezTo>
                  <a:lnTo>
                    <a:pt x="829" y="2"/>
                  </a:lnTo>
                  <a:cubicBezTo>
                    <a:pt x="817" y="1"/>
                    <a:pt x="806" y="0"/>
                    <a:pt x="795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50"/>
            <p:cNvSpPr/>
            <p:nvPr/>
          </p:nvSpPr>
          <p:spPr>
            <a:xfrm>
              <a:off x="6094025" y="1464150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397" y="0"/>
                  </a:moveTo>
                  <a:cubicBezTo>
                    <a:pt x="319" y="0"/>
                    <a:pt x="241" y="42"/>
                    <a:pt x="174" y="143"/>
                  </a:cubicBezTo>
                  <a:cubicBezTo>
                    <a:pt x="174" y="143"/>
                    <a:pt x="174" y="176"/>
                    <a:pt x="140" y="210"/>
                  </a:cubicBezTo>
                  <a:cubicBezTo>
                    <a:pt x="0" y="490"/>
                    <a:pt x="187" y="980"/>
                    <a:pt x="506" y="980"/>
                  </a:cubicBezTo>
                  <a:cubicBezTo>
                    <a:pt x="570" y="980"/>
                    <a:pt x="639" y="960"/>
                    <a:pt x="712" y="916"/>
                  </a:cubicBezTo>
                  <a:cubicBezTo>
                    <a:pt x="1034" y="673"/>
                    <a:pt x="711" y="0"/>
                    <a:pt x="39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50"/>
            <p:cNvSpPr/>
            <p:nvPr/>
          </p:nvSpPr>
          <p:spPr>
            <a:xfrm>
              <a:off x="6041975" y="957925"/>
              <a:ext cx="25725" cy="24375"/>
            </a:xfrm>
            <a:custGeom>
              <a:rect b="b" l="l" r="r" t="t"/>
              <a:pathLst>
                <a:path extrusionOk="0" h="975" w="1029">
                  <a:moveTo>
                    <a:pt x="394" y="0"/>
                  </a:moveTo>
                  <a:cubicBezTo>
                    <a:pt x="314" y="0"/>
                    <a:pt x="235" y="47"/>
                    <a:pt x="172" y="159"/>
                  </a:cubicBezTo>
                  <a:lnTo>
                    <a:pt x="138" y="193"/>
                  </a:lnTo>
                  <a:cubicBezTo>
                    <a:pt x="0" y="470"/>
                    <a:pt x="204" y="975"/>
                    <a:pt x="506" y="975"/>
                  </a:cubicBezTo>
                  <a:cubicBezTo>
                    <a:pt x="570" y="975"/>
                    <a:pt x="639" y="952"/>
                    <a:pt x="710" y="899"/>
                  </a:cubicBezTo>
                  <a:cubicBezTo>
                    <a:pt x="1029" y="659"/>
                    <a:pt x="696" y="0"/>
                    <a:pt x="39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50"/>
            <p:cNvSpPr/>
            <p:nvPr/>
          </p:nvSpPr>
          <p:spPr>
            <a:xfrm>
              <a:off x="5945000" y="1269525"/>
              <a:ext cx="35925" cy="20250"/>
            </a:xfrm>
            <a:custGeom>
              <a:rect b="b" l="l" r="r" t="t"/>
              <a:pathLst>
                <a:path extrusionOk="0" h="810" w="1437">
                  <a:moveTo>
                    <a:pt x="878" y="0"/>
                  </a:moveTo>
                  <a:cubicBezTo>
                    <a:pt x="494" y="0"/>
                    <a:pt x="0" y="659"/>
                    <a:pt x="489" y="803"/>
                  </a:cubicBezTo>
                  <a:lnTo>
                    <a:pt x="556" y="803"/>
                  </a:lnTo>
                  <a:cubicBezTo>
                    <a:pt x="580" y="807"/>
                    <a:pt x="605" y="809"/>
                    <a:pt x="630" y="809"/>
                  </a:cubicBezTo>
                  <a:cubicBezTo>
                    <a:pt x="992" y="809"/>
                    <a:pt x="1437" y="377"/>
                    <a:pt x="1060" y="63"/>
                  </a:cubicBezTo>
                  <a:cubicBezTo>
                    <a:pt x="1006" y="19"/>
                    <a:pt x="944" y="0"/>
                    <a:pt x="87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50"/>
            <p:cNvSpPr/>
            <p:nvPr/>
          </p:nvSpPr>
          <p:spPr>
            <a:xfrm>
              <a:off x="6124775" y="1292725"/>
              <a:ext cx="25500" cy="22775"/>
            </a:xfrm>
            <a:custGeom>
              <a:rect b="b" l="l" r="r" t="t"/>
              <a:pathLst>
                <a:path extrusionOk="0" h="911" w="1020">
                  <a:moveTo>
                    <a:pt x="476" y="0"/>
                  </a:moveTo>
                  <a:cubicBezTo>
                    <a:pt x="386" y="0"/>
                    <a:pt x="297" y="42"/>
                    <a:pt x="221" y="143"/>
                  </a:cubicBezTo>
                  <a:cubicBezTo>
                    <a:pt x="0" y="438"/>
                    <a:pt x="441" y="910"/>
                    <a:pt x="748" y="910"/>
                  </a:cubicBezTo>
                  <a:cubicBezTo>
                    <a:pt x="862" y="910"/>
                    <a:pt x="958" y="845"/>
                    <a:pt x="994" y="681"/>
                  </a:cubicBezTo>
                  <a:cubicBezTo>
                    <a:pt x="994" y="681"/>
                    <a:pt x="994" y="648"/>
                    <a:pt x="994" y="648"/>
                  </a:cubicBezTo>
                  <a:cubicBezTo>
                    <a:pt x="1019" y="371"/>
                    <a:pt x="743" y="0"/>
                    <a:pt x="476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50"/>
            <p:cNvSpPr/>
            <p:nvPr/>
          </p:nvSpPr>
          <p:spPr>
            <a:xfrm>
              <a:off x="6094475" y="1094600"/>
              <a:ext cx="36325" cy="20100"/>
            </a:xfrm>
            <a:custGeom>
              <a:rect b="b" l="l" r="r" t="t"/>
              <a:pathLst>
                <a:path extrusionOk="0" h="804" w="1453">
                  <a:moveTo>
                    <a:pt x="859" y="1"/>
                  </a:moveTo>
                  <a:cubicBezTo>
                    <a:pt x="492" y="1"/>
                    <a:pt x="1" y="482"/>
                    <a:pt x="391" y="742"/>
                  </a:cubicBezTo>
                  <a:cubicBezTo>
                    <a:pt x="448" y="785"/>
                    <a:pt x="512" y="803"/>
                    <a:pt x="578" y="803"/>
                  </a:cubicBezTo>
                  <a:cubicBezTo>
                    <a:pt x="977" y="803"/>
                    <a:pt x="1453" y="118"/>
                    <a:pt x="962" y="2"/>
                  </a:cubicBezTo>
                  <a:lnTo>
                    <a:pt x="895" y="2"/>
                  </a:lnTo>
                  <a:cubicBezTo>
                    <a:pt x="883" y="1"/>
                    <a:pt x="871" y="1"/>
                    <a:pt x="85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50"/>
            <p:cNvSpPr/>
            <p:nvPr/>
          </p:nvSpPr>
          <p:spPr>
            <a:xfrm>
              <a:off x="6097750" y="1201725"/>
              <a:ext cx="24825" cy="22000"/>
            </a:xfrm>
            <a:custGeom>
              <a:rect b="b" l="l" r="r" t="t"/>
              <a:pathLst>
                <a:path extrusionOk="0" h="880" w="993">
                  <a:moveTo>
                    <a:pt x="257" y="0"/>
                  </a:moveTo>
                  <a:cubicBezTo>
                    <a:pt x="145" y="0"/>
                    <a:pt x="53" y="63"/>
                    <a:pt x="25" y="221"/>
                  </a:cubicBezTo>
                  <a:cubicBezTo>
                    <a:pt x="25" y="255"/>
                    <a:pt x="25" y="255"/>
                    <a:pt x="25" y="288"/>
                  </a:cubicBezTo>
                  <a:cubicBezTo>
                    <a:pt x="0" y="557"/>
                    <a:pt x="279" y="880"/>
                    <a:pt x="536" y="880"/>
                  </a:cubicBezTo>
                  <a:cubicBezTo>
                    <a:pt x="632" y="880"/>
                    <a:pt x="725" y="835"/>
                    <a:pt x="798" y="725"/>
                  </a:cubicBezTo>
                  <a:cubicBezTo>
                    <a:pt x="992" y="433"/>
                    <a:pt x="553" y="0"/>
                    <a:pt x="25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50"/>
            <p:cNvSpPr/>
            <p:nvPr/>
          </p:nvSpPr>
          <p:spPr>
            <a:xfrm>
              <a:off x="5988500" y="1298350"/>
              <a:ext cx="25475" cy="22700"/>
            </a:xfrm>
            <a:custGeom>
              <a:rect b="b" l="l" r="r" t="t"/>
              <a:pathLst>
                <a:path extrusionOk="0" h="908" w="1019">
                  <a:moveTo>
                    <a:pt x="262" y="1"/>
                  </a:moveTo>
                  <a:cubicBezTo>
                    <a:pt x="147" y="1"/>
                    <a:pt x="53" y="64"/>
                    <a:pt x="26" y="221"/>
                  </a:cubicBezTo>
                  <a:cubicBezTo>
                    <a:pt x="26" y="255"/>
                    <a:pt x="26" y="288"/>
                    <a:pt x="26" y="288"/>
                  </a:cubicBezTo>
                  <a:cubicBezTo>
                    <a:pt x="1" y="561"/>
                    <a:pt x="288" y="908"/>
                    <a:pt x="548" y="908"/>
                  </a:cubicBezTo>
                  <a:cubicBezTo>
                    <a:pt x="640" y="908"/>
                    <a:pt x="728" y="864"/>
                    <a:pt x="799" y="759"/>
                  </a:cubicBezTo>
                  <a:cubicBezTo>
                    <a:pt x="1018" y="442"/>
                    <a:pt x="565" y="1"/>
                    <a:pt x="26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50"/>
            <p:cNvSpPr/>
            <p:nvPr/>
          </p:nvSpPr>
          <p:spPr>
            <a:xfrm>
              <a:off x="6125950" y="1041600"/>
              <a:ext cx="25925" cy="24425"/>
            </a:xfrm>
            <a:custGeom>
              <a:rect b="b" l="l" r="r" t="t"/>
              <a:pathLst>
                <a:path extrusionOk="0" h="977" w="1037">
                  <a:moveTo>
                    <a:pt x="392" y="0"/>
                  </a:moveTo>
                  <a:cubicBezTo>
                    <a:pt x="315" y="0"/>
                    <a:pt x="239" y="41"/>
                    <a:pt x="174" y="139"/>
                  </a:cubicBezTo>
                  <a:cubicBezTo>
                    <a:pt x="174" y="173"/>
                    <a:pt x="140" y="173"/>
                    <a:pt x="140" y="207"/>
                  </a:cubicBezTo>
                  <a:cubicBezTo>
                    <a:pt x="0" y="487"/>
                    <a:pt x="187" y="977"/>
                    <a:pt x="506" y="977"/>
                  </a:cubicBezTo>
                  <a:cubicBezTo>
                    <a:pt x="570" y="977"/>
                    <a:pt x="639" y="957"/>
                    <a:pt x="712" y="912"/>
                  </a:cubicBezTo>
                  <a:cubicBezTo>
                    <a:pt x="1036" y="696"/>
                    <a:pt x="708" y="0"/>
                    <a:pt x="39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50"/>
            <p:cNvSpPr/>
            <p:nvPr/>
          </p:nvSpPr>
          <p:spPr>
            <a:xfrm>
              <a:off x="5992350" y="1189400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384" y="0"/>
                  </a:moveTo>
                  <a:cubicBezTo>
                    <a:pt x="308" y="0"/>
                    <a:pt x="234" y="42"/>
                    <a:pt x="174" y="143"/>
                  </a:cubicBezTo>
                  <a:cubicBezTo>
                    <a:pt x="141" y="176"/>
                    <a:pt x="141" y="176"/>
                    <a:pt x="141" y="210"/>
                  </a:cubicBezTo>
                  <a:cubicBezTo>
                    <a:pt x="1" y="490"/>
                    <a:pt x="211" y="980"/>
                    <a:pt x="518" y="980"/>
                  </a:cubicBezTo>
                  <a:cubicBezTo>
                    <a:pt x="579" y="980"/>
                    <a:pt x="645" y="960"/>
                    <a:pt x="712" y="916"/>
                  </a:cubicBezTo>
                  <a:cubicBezTo>
                    <a:pt x="1035" y="673"/>
                    <a:pt x="690" y="0"/>
                    <a:pt x="38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50"/>
            <p:cNvSpPr/>
            <p:nvPr/>
          </p:nvSpPr>
          <p:spPr>
            <a:xfrm>
              <a:off x="5967100" y="1143200"/>
              <a:ext cx="36025" cy="20400"/>
            </a:xfrm>
            <a:custGeom>
              <a:rect b="b" l="l" r="r" t="t"/>
              <a:pathLst>
                <a:path extrusionOk="0" h="816" w="1441">
                  <a:moveTo>
                    <a:pt x="877" y="1"/>
                  </a:moveTo>
                  <a:cubicBezTo>
                    <a:pt x="475" y="1"/>
                    <a:pt x="0" y="672"/>
                    <a:pt x="512" y="814"/>
                  </a:cubicBezTo>
                  <a:lnTo>
                    <a:pt x="546" y="814"/>
                  </a:lnTo>
                  <a:cubicBezTo>
                    <a:pt x="558" y="815"/>
                    <a:pt x="571" y="816"/>
                    <a:pt x="584" y="816"/>
                  </a:cubicBezTo>
                  <a:cubicBezTo>
                    <a:pt x="951" y="816"/>
                    <a:pt x="1440" y="367"/>
                    <a:pt x="1083" y="75"/>
                  </a:cubicBezTo>
                  <a:cubicBezTo>
                    <a:pt x="1021" y="23"/>
                    <a:pt x="950" y="1"/>
                    <a:pt x="8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50"/>
            <p:cNvSpPr/>
            <p:nvPr/>
          </p:nvSpPr>
          <p:spPr>
            <a:xfrm>
              <a:off x="6059225" y="1149750"/>
              <a:ext cx="25500" cy="22900"/>
            </a:xfrm>
            <a:custGeom>
              <a:rect b="b" l="l" r="r" t="t"/>
              <a:pathLst>
                <a:path extrusionOk="0" h="916" w="1020">
                  <a:moveTo>
                    <a:pt x="487" y="0"/>
                  </a:moveTo>
                  <a:cubicBezTo>
                    <a:pt x="393" y="0"/>
                    <a:pt x="301" y="44"/>
                    <a:pt x="221" y="149"/>
                  </a:cubicBezTo>
                  <a:cubicBezTo>
                    <a:pt x="1" y="443"/>
                    <a:pt x="441" y="916"/>
                    <a:pt x="748" y="916"/>
                  </a:cubicBezTo>
                  <a:cubicBezTo>
                    <a:pt x="862" y="916"/>
                    <a:pt x="958" y="851"/>
                    <a:pt x="994" y="687"/>
                  </a:cubicBezTo>
                  <a:lnTo>
                    <a:pt x="994" y="620"/>
                  </a:lnTo>
                  <a:cubicBezTo>
                    <a:pt x="1019" y="346"/>
                    <a:pt x="751" y="0"/>
                    <a:pt x="48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50"/>
            <p:cNvSpPr/>
            <p:nvPr/>
          </p:nvSpPr>
          <p:spPr>
            <a:xfrm>
              <a:off x="6095625" y="1445700"/>
              <a:ext cx="35900" cy="20200"/>
            </a:xfrm>
            <a:custGeom>
              <a:rect b="b" l="l" r="r" t="t"/>
              <a:pathLst>
                <a:path extrusionOk="0" h="808" w="1436">
                  <a:moveTo>
                    <a:pt x="808" y="1"/>
                  </a:moveTo>
                  <a:cubicBezTo>
                    <a:pt x="421" y="1"/>
                    <a:pt x="0" y="462"/>
                    <a:pt x="379" y="746"/>
                  </a:cubicBezTo>
                  <a:cubicBezTo>
                    <a:pt x="436" y="789"/>
                    <a:pt x="499" y="808"/>
                    <a:pt x="565" y="808"/>
                  </a:cubicBezTo>
                  <a:cubicBezTo>
                    <a:pt x="964" y="808"/>
                    <a:pt x="1436" y="122"/>
                    <a:pt x="916" y="7"/>
                  </a:cubicBezTo>
                  <a:lnTo>
                    <a:pt x="883" y="7"/>
                  </a:lnTo>
                  <a:cubicBezTo>
                    <a:pt x="858" y="3"/>
                    <a:pt x="833" y="1"/>
                    <a:pt x="80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50"/>
            <p:cNvSpPr/>
            <p:nvPr/>
          </p:nvSpPr>
          <p:spPr>
            <a:xfrm>
              <a:off x="6002400" y="1241925"/>
              <a:ext cx="31275" cy="22550"/>
            </a:xfrm>
            <a:custGeom>
              <a:rect b="b" l="l" r="r" t="t"/>
              <a:pathLst>
                <a:path extrusionOk="0" h="902" w="1251">
                  <a:moveTo>
                    <a:pt x="654" y="1"/>
                  </a:moveTo>
                  <a:cubicBezTo>
                    <a:pt x="213" y="1"/>
                    <a:pt x="0" y="901"/>
                    <a:pt x="465" y="901"/>
                  </a:cubicBezTo>
                  <a:cubicBezTo>
                    <a:pt x="480" y="901"/>
                    <a:pt x="495" y="900"/>
                    <a:pt x="512" y="898"/>
                  </a:cubicBezTo>
                  <a:lnTo>
                    <a:pt x="579" y="898"/>
                  </a:lnTo>
                  <a:cubicBezTo>
                    <a:pt x="948" y="798"/>
                    <a:pt x="1251" y="159"/>
                    <a:pt x="780" y="25"/>
                  </a:cubicBezTo>
                  <a:cubicBezTo>
                    <a:pt x="737" y="8"/>
                    <a:pt x="695" y="1"/>
                    <a:pt x="6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50"/>
            <p:cNvSpPr/>
            <p:nvPr/>
          </p:nvSpPr>
          <p:spPr>
            <a:xfrm>
              <a:off x="6074825" y="1173700"/>
              <a:ext cx="26625" cy="23500"/>
            </a:xfrm>
            <a:custGeom>
              <a:rect b="b" l="l" r="r" t="t"/>
              <a:pathLst>
                <a:path extrusionOk="0" h="940" w="1065">
                  <a:moveTo>
                    <a:pt x="647" y="0"/>
                  </a:moveTo>
                  <a:cubicBezTo>
                    <a:pt x="604" y="0"/>
                    <a:pt x="557" y="10"/>
                    <a:pt x="505" y="31"/>
                  </a:cubicBezTo>
                  <a:lnTo>
                    <a:pt x="471" y="65"/>
                  </a:lnTo>
                  <a:cubicBezTo>
                    <a:pt x="135" y="233"/>
                    <a:pt x="1" y="939"/>
                    <a:pt x="505" y="939"/>
                  </a:cubicBezTo>
                  <a:cubicBezTo>
                    <a:pt x="513" y="939"/>
                    <a:pt x="521" y="939"/>
                    <a:pt x="529" y="939"/>
                  </a:cubicBezTo>
                  <a:cubicBezTo>
                    <a:pt x="1026" y="939"/>
                    <a:pt x="1065" y="0"/>
                    <a:pt x="6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50"/>
            <p:cNvSpPr/>
            <p:nvPr/>
          </p:nvSpPr>
          <p:spPr>
            <a:xfrm>
              <a:off x="6083225" y="1263050"/>
              <a:ext cx="25075" cy="22375"/>
            </a:xfrm>
            <a:custGeom>
              <a:rect b="b" l="l" r="r" t="t"/>
              <a:pathLst>
                <a:path extrusionOk="0" h="895" w="1003">
                  <a:moveTo>
                    <a:pt x="254" y="1"/>
                  </a:moveTo>
                  <a:cubicBezTo>
                    <a:pt x="137" y="1"/>
                    <a:pt x="38" y="64"/>
                    <a:pt x="1" y="221"/>
                  </a:cubicBezTo>
                  <a:cubicBezTo>
                    <a:pt x="1" y="255"/>
                    <a:pt x="1" y="255"/>
                    <a:pt x="1" y="289"/>
                  </a:cubicBezTo>
                  <a:cubicBezTo>
                    <a:pt x="1" y="556"/>
                    <a:pt x="265" y="895"/>
                    <a:pt x="526" y="895"/>
                  </a:cubicBezTo>
                  <a:cubicBezTo>
                    <a:pt x="625" y="895"/>
                    <a:pt x="724" y="846"/>
                    <a:pt x="807" y="726"/>
                  </a:cubicBezTo>
                  <a:cubicBezTo>
                    <a:pt x="1002" y="434"/>
                    <a:pt x="563" y="1"/>
                    <a:pt x="2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50"/>
            <p:cNvSpPr/>
            <p:nvPr/>
          </p:nvSpPr>
          <p:spPr>
            <a:xfrm>
              <a:off x="6164550" y="964525"/>
              <a:ext cx="25425" cy="22425"/>
            </a:xfrm>
            <a:custGeom>
              <a:rect b="b" l="l" r="r" t="t"/>
              <a:pathLst>
                <a:path extrusionOk="0" h="897" w="1017">
                  <a:moveTo>
                    <a:pt x="487" y="0"/>
                  </a:moveTo>
                  <a:cubicBezTo>
                    <a:pt x="381" y="0"/>
                    <a:pt x="280" y="57"/>
                    <a:pt x="210" y="198"/>
                  </a:cubicBezTo>
                  <a:cubicBezTo>
                    <a:pt x="1" y="523"/>
                    <a:pt x="417" y="896"/>
                    <a:pt x="728" y="896"/>
                  </a:cubicBezTo>
                  <a:cubicBezTo>
                    <a:pt x="867" y="896"/>
                    <a:pt x="985" y="822"/>
                    <a:pt x="1016" y="635"/>
                  </a:cubicBezTo>
                  <a:cubicBezTo>
                    <a:pt x="1016" y="601"/>
                    <a:pt x="1016" y="567"/>
                    <a:pt x="1016" y="567"/>
                  </a:cubicBezTo>
                  <a:cubicBezTo>
                    <a:pt x="1016" y="309"/>
                    <a:pt x="736" y="0"/>
                    <a:pt x="48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50"/>
            <p:cNvSpPr/>
            <p:nvPr/>
          </p:nvSpPr>
          <p:spPr>
            <a:xfrm>
              <a:off x="6088450" y="936325"/>
              <a:ext cx="25050" cy="21850"/>
            </a:xfrm>
            <a:custGeom>
              <a:rect b="b" l="l" r="r" t="t"/>
              <a:pathLst>
                <a:path extrusionOk="0" h="874" w="1002">
                  <a:moveTo>
                    <a:pt x="459" y="0"/>
                  </a:moveTo>
                  <a:cubicBezTo>
                    <a:pt x="348" y="0"/>
                    <a:pt x="242" y="53"/>
                    <a:pt x="162" y="183"/>
                  </a:cubicBezTo>
                  <a:cubicBezTo>
                    <a:pt x="0" y="528"/>
                    <a:pt x="438" y="873"/>
                    <a:pt x="741" y="873"/>
                  </a:cubicBezTo>
                  <a:cubicBezTo>
                    <a:pt x="880" y="873"/>
                    <a:pt x="991" y="800"/>
                    <a:pt x="1002" y="620"/>
                  </a:cubicBezTo>
                  <a:cubicBezTo>
                    <a:pt x="1002" y="586"/>
                    <a:pt x="1002" y="553"/>
                    <a:pt x="1002" y="553"/>
                  </a:cubicBezTo>
                  <a:cubicBezTo>
                    <a:pt x="1002" y="293"/>
                    <a:pt x="720" y="0"/>
                    <a:pt x="45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50"/>
            <p:cNvSpPr/>
            <p:nvPr/>
          </p:nvSpPr>
          <p:spPr>
            <a:xfrm>
              <a:off x="6065600" y="1390125"/>
              <a:ext cx="30550" cy="22425"/>
            </a:xfrm>
            <a:custGeom>
              <a:rect b="b" l="l" r="r" t="t"/>
              <a:pathLst>
                <a:path extrusionOk="0" h="897" w="1222">
                  <a:moveTo>
                    <a:pt x="766" y="1"/>
                  </a:moveTo>
                  <a:cubicBezTo>
                    <a:pt x="737" y="1"/>
                    <a:pt x="706" y="4"/>
                    <a:pt x="672" y="12"/>
                  </a:cubicBezTo>
                  <a:lnTo>
                    <a:pt x="605" y="12"/>
                  </a:lnTo>
                  <a:cubicBezTo>
                    <a:pt x="269" y="112"/>
                    <a:pt x="0" y="785"/>
                    <a:pt x="504" y="885"/>
                  </a:cubicBezTo>
                  <a:cubicBezTo>
                    <a:pt x="534" y="893"/>
                    <a:pt x="563" y="896"/>
                    <a:pt x="591" y="896"/>
                  </a:cubicBezTo>
                  <a:cubicBezTo>
                    <a:pt x="1038" y="896"/>
                    <a:pt x="1221" y="1"/>
                    <a:pt x="76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50"/>
            <p:cNvSpPr/>
            <p:nvPr/>
          </p:nvSpPr>
          <p:spPr>
            <a:xfrm>
              <a:off x="6097750" y="1218975"/>
              <a:ext cx="25600" cy="19925"/>
            </a:xfrm>
            <a:custGeom>
              <a:rect b="b" l="l" r="r" t="t"/>
              <a:pathLst>
                <a:path extrusionOk="0" h="797" w="1024">
                  <a:moveTo>
                    <a:pt x="391" y="1"/>
                  </a:moveTo>
                  <a:cubicBezTo>
                    <a:pt x="178" y="1"/>
                    <a:pt x="1" y="112"/>
                    <a:pt x="58" y="371"/>
                  </a:cubicBezTo>
                  <a:lnTo>
                    <a:pt x="58" y="438"/>
                  </a:lnTo>
                  <a:cubicBezTo>
                    <a:pt x="137" y="635"/>
                    <a:pt x="399" y="797"/>
                    <a:pt x="624" y="797"/>
                  </a:cubicBezTo>
                  <a:cubicBezTo>
                    <a:pt x="783" y="797"/>
                    <a:pt x="924" y="715"/>
                    <a:pt x="966" y="506"/>
                  </a:cubicBezTo>
                  <a:cubicBezTo>
                    <a:pt x="1023" y="198"/>
                    <a:pt x="675" y="1"/>
                    <a:pt x="39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50"/>
            <p:cNvSpPr/>
            <p:nvPr/>
          </p:nvSpPr>
          <p:spPr>
            <a:xfrm>
              <a:off x="6081000" y="1017200"/>
              <a:ext cx="29975" cy="23125"/>
            </a:xfrm>
            <a:custGeom>
              <a:rect b="b" l="l" r="r" t="t"/>
              <a:pathLst>
                <a:path extrusionOk="0" h="925" w="1199">
                  <a:moveTo>
                    <a:pt x="658" y="0"/>
                  </a:moveTo>
                  <a:cubicBezTo>
                    <a:pt x="171" y="0"/>
                    <a:pt x="1" y="925"/>
                    <a:pt x="467" y="925"/>
                  </a:cubicBezTo>
                  <a:cubicBezTo>
                    <a:pt x="495" y="925"/>
                    <a:pt x="527" y="921"/>
                    <a:pt x="560" y="914"/>
                  </a:cubicBezTo>
                  <a:lnTo>
                    <a:pt x="628" y="914"/>
                  </a:lnTo>
                  <a:cubicBezTo>
                    <a:pt x="964" y="779"/>
                    <a:pt x="1199" y="107"/>
                    <a:pt x="728" y="6"/>
                  </a:cubicBezTo>
                  <a:cubicBezTo>
                    <a:pt x="704" y="2"/>
                    <a:pt x="681" y="0"/>
                    <a:pt x="65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50"/>
            <p:cNvSpPr/>
            <p:nvPr/>
          </p:nvSpPr>
          <p:spPr>
            <a:xfrm>
              <a:off x="6201625" y="730850"/>
              <a:ext cx="25525" cy="19975"/>
            </a:xfrm>
            <a:custGeom>
              <a:rect b="b" l="l" r="r" t="t"/>
              <a:pathLst>
                <a:path extrusionOk="0" h="799" w="1021">
                  <a:moveTo>
                    <a:pt x="378" y="1"/>
                  </a:moveTo>
                  <a:cubicBezTo>
                    <a:pt x="211" y="1"/>
                    <a:pt x="66" y="87"/>
                    <a:pt x="37" y="302"/>
                  </a:cubicBezTo>
                  <a:cubicBezTo>
                    <a:pt x="0" y="616"/>
                    <a:pt x="329" y="798"/>
                    <a:pt x="604" y="798"/>
                  </a:cubicBezTo>
                  <a:cubicBezTo>
                    <a:pt x="830" y="798"/>
                    <a:pt x="1020" y="676"/>
                    <a:pt x="945" y="403"/>
                  </a:cubicBezTo>
                  <a:cubicBezTo>
                    <a:pt x="945" y="403"/>
                    <a:pt x="945" y="370"/>
                    <a:pt x="945" y="370"/>
                  </a:cubicBezTo>
                  <a:cubicBezTo>
                    <a:pt x="868" y="157"/>
                    <a:pt x="602" y="1"/>
                    <a:pt x="37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50"/>
            <p:cNvSpPr/>
            <p:nvPr/>
          </p:nvSpPr>
          <p:spPr>
            <a:xfrm>
              <a:off x="5915800" y="1255625"/>
              <a:ext cx="34275" cy="18850"/>
            </a:xfrm>
            <a:custGeom>
              <a:rect b="b" l="l" r="r" t="t"/>
              <a:pathLst>
                <a:path extrusionOk="0" h="754" w="1371">
                  <a:moveTo>
                    <a:pt x="730" y="1"/>
                  </a:moveTo>
                  <a:cubicBezTo>
                    <a:pt x="393" y="1"/>
                    <a:pt x="1" y="266"/>
                    <a:pt x="245" y="619"/>
                  </a:cubicBezTo>
                  <a:cubicBezTo>
                    <a:pt x="308" y="714"/>
                    <a:pt x="410" y="753"/>
                    <a:pt x="523" y="753"/>
                  </a:cubicBezTo>
                  <a:cubicBezTo>
                    <a:pt x="890" y="753"/>
                    <a:pt x="1370" y="339"/>
                    <a:pt x="984" y="81"/>
                  </a:cubicBezTo>
                  <a:lnTo>
                    <a:pt x="951" y="48"/>
                  </a:lnTo>
                  <a:cubicBezTo>
                    <a:pt x="886" y="16"/>
                    <a:pt x="810" y="1"/>
                    <a:pt x="7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50"/>
            <p:cNvSpPr/>
            <p:nvPr/>
          </p:nvSpPr>
          <p:spPr>
            <a:xfrm>
              <a:off x="5961800" y="1347575"/>
              <a:ext cx="34575" cy="18375"/>
            </a:xfrm>
            <a:custGeom>
              <a:rect b="b" l="l" r="r" t="t"/>
              <a:pathLst>
                <a:path extrusionOk="0" h="735" w="1383">
                  <a:moveTo>
                    <a:pt x="741" y="1"/>
                  </a:moveTo>
                  <a:cubicBezTo>
                    <a:pt x="405" y="1"/>
                    <a:pt x="1" y="267"/>
                    <a:pt x="253" y="605"/>
                  </a:cubicBezTo>
                  <a:cubicBezTo>
                    <a:pt x="315" y="696"/>
                    <a:pt x="413" y="734"/>
                    <a:pt x="521" y="734"/>
                  </a:cubicBezTo>
                  <a:cubicBezTo>
                    <a:pt x="890" y="734"/>
                    <a:pt x="1382" y="300"/>
                    <a:pt x="993" y="67"/>
                  </a:cubicBezTo>
                  <a:lnTo>
                    <a:pt x="926" y="33"/>
                  </a:lnTo>
                  <a:cubicBezTo>
                    <a:pt x="870" y="11"/>
                    <a:pt x="807" y="1"/>
                    <a:pt x="74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50"/>
            <p:cNvSpPr/>
            <p:nvPr/>
          </p:nvSpPr>
          <p:spPr>
            <a:xfrm>
              <a:off x="6153400" y="1299475"/>
              <a:ext cx="25975" cy="23125"/>
            </a:xfrm>
            <a:custGeom>
              <a:rect b="b" l="l" r="r" t="t"/>
              <a:pathLst>
                <a:path extrusionOk="0" h="925" w="1039">
                  <a:moveTo>
                    <a:pt x="298" y="1"/>
                  </a:moveTo>
                  <a:cubicBezTo>
                    <a:pt x="188" y="1"/>
                    <a:pt x="94" y="61"/>
                    <a:pt x="51" y="210"/>
                  </a:cubicBezTo>
                  <a:lnTo>
                    <a:pt x="51" y="277"/>
                  </a:lnTo>
                  <a:cubicBezTo>
                    <a:pt x="0" y="553"/>
                    <a:pt x="270" y="924"/>
                    <a:pt x="536" y="924"/>
                  </a:cubicBezTo>
                  <a:cubicBezTo>
                    <a:pt x="625" y="924"/>
                    <a:pt x="714" y="882"/>
                    <a:pt x="790" y="781"/>
                  </a:cubicBezTo>
                  <a:cubicBezTo>
                    <a:pt x="1038" y="483"/>
                    <a:pt x="607" y="1"/>
                    <a:pt x="29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50"/>
            <p:cNvSpPr/>
            <p:nvPr/>
          </p:nvSpPr>
          <p:spPr>
            <a:xfrm>
              <a:off x="6002725" y="1183300"/>
              <a:ext cx="36525" cy="20650"/>
            </a:xfrm>
            <a:custGeom>
              <a:rect b="b" l="l" r="r" t="t"/>
              <a:pathLst>
                <a:path extrusionOk="0" h="826" w="1461">
                  <a:moveTo>
                    <a:pt x="902" y="1"/>
                  </a:moveTo>
                  <a:cubicBezTo>
                    <a:pt x="499" y="1"/>
                    <a:pt x="0" y="706"/>
                    <a:pt x="499" y="824"/>
                  </a:cubicBezTo>
                  <a:lnTo>
                    <a:pt x="566" y="824"/>
                  </a:lnTo>
                  <a:cubicBezTo>
                    <a:pt x="578" y="825"/>
                    <a:pt x="590" y="825"/>
                    <a:pt x="602" y="825"/>
                  </a:cubicBezTo>
                  <a:cubicBezTo>
                    <a:pt x="969" y="825"/>
                    <a:pt x="1460" y="343"/>
                    <a:pt x="1070" y="51"/>
                  </a:cubicBezTo>
                  <a:cubicBezTo>
                    <a:pt x="1018" y="16"/>
                    <a:pt x="961" y="1"/>
                    <a:pt x="90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50"/>
            <p:cNvSpPr/>
            <p:nvPr/>
          </p:nvSpPr>
          <p:spPr>
            <a:xfrm>
              <a:off x="6060900" y="1194750"/>
              <a:ext cx="24650" cy="22925"/>
            </a:xfrm>
            <a:custGeom>
              <a:rect b="b" l="l" r="r" t="t"/>
              <a:pathLst>
                <a:path extrusionOk="0" h="917" w="986">
                  <a:moveTo>
                    <a:pt x="471" y="1"/>
                  </a:moveTo>
                  <a:cubicBezTo>
                    <a:pt x="381" y="1"/>
                    <a:pt x="293" y="48"/>
                    <a:pt x="222" y="164"/>
                  </a:cubicBezTo>
                  <a:cubicBezTo>
                    <a:pt x="0" y="459"/>
                    <a:pt x="427" y="916"/>
                    <a:pt x="724" y="916"/>
                  </a:cubicBezTo>
                  <a:cubicBezTo>
                    <a:pt x="833" y="916"/>
                    <a:pt x="925" y="855"/>
                    <a:pt x="961" y="702"/>
                  </a:cubicBezTo>
                  <a:lnTo>
                    <a:pt x="961" y="634"/>
                  </a:lnTo>
                  <a:cubicBezTo>
                    <a:pt x="986" y="363"/>
                    <a:pt x="720" y="1"/>
                    <a:pt x="471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50"/>
            <p:cNvSpPr/>
            <p:nvPr/>
          </p:nvSpPr>
          <p:spPr>
            <a:xfrm>
              <a:off x="6147400" y="831625"/>
              <a:ext cx="35750" cy="20575"/>
            </a:xfrm>
            <a:custGeom>
              <a:rect b="b" l="l" r="r" t="t"/>
              <a:pathLst>
                <a:path extrusionOk="0" h="823" w="1430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6" y="808"/>
                    <a:pt x="504" y="823"/>
                    <a:pt x="562" y="823"/>
                  </a:cubicBezTo>
                  <a:cubicBezTo>
                    <a:pt x="976" y="823"/>
                    <a:pt x="1430" y="90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50"/>
            <p:cNvSpPr/>
            <p:nvPr/>
          </p:nvSpPr>
          <p:spPr>
            <a:xfrm>
              <a:off x="6057050" y="1216275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397" y="1"/>
                  </a:moveTo>
                  <a:cubicBezTo>
                    <a:pt x="319" y="1"/>
                    <a:pt x="241" y="43"/>
                    <a:pt x="174" y="143"/>
                  </a:cubicBezTo>
                  <a:cubicBezTo>
                    <a:pt x="174" y="143"/>
                    <a:pt x="140" y="177"/>
                    <a:pt x="140" y="210"/>
                  </a:cubicBezTo>
                  <a:cubicBezTo>
                    <a:pt x="0" y="490"/>
                    <a:pt x="187" y="980"/>
                    <a:pt x="506" y="980"/>
                  </a:cubicBezTo>
                  <a:cubicBezTo>
                    <a:pt x="570" y="980"/>
                    <a:pt x="639" y="961"/>
                    <a:pt x="712" y="916"/>
                  </a:cubicBezTo>
                  <a:cubicBezTo>
                    <a:pt x="1035" y="674"/>
                    <a:pt x="711" y="1"/>
                    <a:pt x="39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50"/>
            <p:cNvSpPr/>
            <p:nvPr/>
          </p:nvSpPr>
          <p:spPr>
            <a:xfrm>
              <a:off x="6140925" y="1113775"/>
              <a:ext cx="25850" cy="24525"/>
            </a:xfrm>
            <a:custGeom>
              <a:rect b="b" l="l" r="r" t="t"/>
              <a:pathLst>
                <a:path extrusionOk="0" h="981" w="1034">
                  <a:moveTo>
                    <a:pt x="372" y="1"/>
                  </a:moveTo>
                  <a:cubicBezTo>
                    <a:pt x="292" y="1"/>
                    <a:pt x="213" y="42"/>
                    <a:pt x="146" y="143"/>
                  </a:cubicBezTo>
                  <a:cubicBezTo>
                    <a:pt x="146" y="176"/>
                    <a:pt x="146" y="210"/>
                    <a:pt x="113" y="210"/>
                  </a:cubicBezTo>
                  <a:cubicBezTo>
                    <a:pt x="1" y="490"/>
                    <a:pt x="192" y="980"/>
                    <a:pt x="492" y="980"/>
                  </a:cubicBezTo>
                  <a:cubicBezTo>
                    <a:pt x="552" y="980"/>
                    <a:pt x="617" y="961"/>
                    <a:pt x="684" y="916"/>
                  </a:cubicBezTo>
                  <a:cubicBezTo>
                    <a:pt x="1034" y="674"/>
                    <a:pt x="694" y="1"/>
                    <a:pt x="3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50"/>
            <p:cNvSpPr/>
            <p:nvPr/>
          </p:nvSpPr>
          <p:spPr>
            <a:xfrm>
              <a:off x="6020925" y="1281800"/>
              <a:ext cx="35975" cy="20450"/>
            </a:xfrm>
            <a:custGeom>
              <a:rect b="b" l="l" r="r" t="t"/>
              <a:pathLst>
                <a:path extrusionOk="0" h="818" w="1439">
                  <a:moveTo>
                    <a:pt x="869" y="0"/>
                  </a:moveTo>
                  <a:cubicBezTo>
                    <a:pt x="468" y="0"/>
                    <a:pt x="1" y="646"/>
                    <a:pt x="510" y="816"/>
                  </a:cubicBezTo>
                  <a:lnTo>
                    <a:pt x="544" y="816"/>
                  </a:lnTo>
                  <a:cubicBezTo>
                    <a:pt x="556" y="817"/>
                    <a:pt x="569" y="817"/>
                    <a:pt x="582" y="817"/>
                  </a:cubicBezTo>
                  <a:cubicBezTo>
                    <a:pt x="949" y="817"/>
                    <a:pt x="1438" y="368"/>
                    <a:pt x="1081" y="76"/>
                  </a:cubicBezTo>
                  <a:cubicBezTo>
                    <a:pt x="1017" y="23"/>
                    <a:pt x="944" y="0"/>
                    <a:pt x="8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50"/>
            <p:cNvSpPr/>
            <p:nvPr/>
          </p:nvSpPr>
          <p:spPr>
            <a:xfrm>
              <a:off x="6119700" y="1122025"/>
              <a:ext cx="25525" cy="22550"/>
            </a:xfrm>
            <a:custGeom>
              <a:rect b="b" l="l" r="r" t="t"/>
              <a:pathLst>
                <a:path extrusionOk="0" h="902" w="1021">
                  <a:moveTo>
                    <a:pt x="488" y="0"/>
                  </a:moveTo>
                  <a:cubicBezTo>
                    <a:pt x="394" y="0"/>
                    <a:pt x="301" y="43"/>
                    <a:pt x="222" y="149"/>
                  </a:cubicBezTo>
                  <a:cubicBezTo>
                    <a:pt x="1" y="444"/>
                    <a:pt x="446" y="901"/>
                    <a:pt x="753" y="901"/>
                  </a:cubicBezTo>
                  <a:cubicBezTo>
                    <a:pt x="865" y="901"/>
                    <a:pt x="959" y="840"/>
                    <a:pt x="995" y="687"/>
                  </a:cubicBezTo>
                  <a:lnTo>
                    <a:pt x="995" y="619"/>
                  </a:lnTo>
                  <a:cubicBezTo>
                    <a:pt x="1020" y="346"/>
                    <a:pt x="752" y="0"/>
                    <a:pt x="48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50"/>
            <p:cNvSpPr/>
            <p:nvPr/>
          </p:nvSpPr>
          <p:spPr>
            <a:xfrm>
              <a:off x="6042375" y="1081175"/>
              <a:ext cx="35750" cy="20575"/>
            </a:xfrm>
            <a:custGeom>
              <a:rect b="b" l="l" r="r" t="t"/>
              <a:pathLst>
                <a:path extrusionOk="0" h="823" w="1430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1" y="808"/>
                    <a:pt x="496" y="823"/>
                    <a:pt x="553" y="823"/>
                  </a:cubicBezTo>
                  <a:cubicBezTo>
                    <a:pt x="950" y="823"/>
                    <a:pt x="1429" y="90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50"/>
            <p:cNvSpPr/>
            <p:nvPr/>
          </p:nvSpPr>
          <p:spPr>
            <a:xfrm>
              <a:off x="6058025" y="922950"/>
              <a:ext cx="25300" cy="23025"/>
            </a:xfrm>
            <a:custGeom>
              <a:rect b="b" l="l" r="r" t="t"/>
              <a:pathLst>
                <a:path extrusionOk="0" h="921" w="1012">
                  <a:moveTo>
                    <a:pt x="279" y="0"/>
                  </a:moveTo>
                  <a:cubicBezTo>
                    <a:pt x="150" y="0"/>
                    <a:pt x="40" y="71"/>
                    <a:pt x="1" y="247"/>
                  </a:cubicBezTo>
                  <a:cubicBezTo>
                    <a:pt x="1" y="281"/>
                    <a:pt x="1" y="281"/>
                    <a:pt x="1" y="315"/>
                  </a:cubicBezTo>
                  <a:cubicBezTo>
                    <a:pt x="1" y="583"/>
                    <a:pt x="265" y="921"/>
                    <a:pt x="513" y="921"/>
                  </a:cubicBezTo>
                  <a:cubicBezTo>
                    <a:pt x="608" y="921"/>
                    <a:pt x="700" y="872"/>
                    <a:pt x="774" y="752"/>
                  </a:cubicBezTo>
                  <a:cubicBezTo>
                    <a:pt x="1012" y="418"/>
                    <a:pt x="592" y="0"/>
                    <a:pt x="27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50"/>
            <p:cNvSpPr/>
            <p:nvPr/>
          </p:nvSpPr>
          <p:spPr>
            <a:xfrm>
              <a:off x="6037250" y="1216325"/>
              <a:ext cx="24775" cy="22375"/>
            </a:xfrm>
            <a:custGeom>
              <a:rect b="b" l="l" r="r" t="t"/>
              <a:pathLst>
                <a:path extrusionOk="0" h="895" w="991">
                  <a:moveTo>
                    <a:pt x="268" y="1"/>
                  </a:moveTo>
                  <a:cubicBezTo>
                    <a:pt x="151" y="1"/>
                    <a:pt x="54" y="70"/>
                    <a:pt x="25" y="242"/>
                  </a:cubicBezTo>
                  <a:lnTo>
                    <a:pt x="25" y="276"/>
                  </a:lnTo>
                  <a:cubicBezTo>
                    <a:pt x="0" y="549"/>
                    <a:pt x="287" y="895"/>
                    <a:pt x="547" y="895"/>
                  </a:cubicBezTo>
                  <a:cubicBezTo>
                    <a:pt x="639" y="895"/>
                    <a:pt x="728" y="851"/>
                    <a:pt x="798" y="746"/>
                  </a:cubicBezTo>
                  <a:cubicBezTo>
                    <a:pt x="990" y="434"/>
                    <a:pt x="564" y="1"/>
                    <a:pt x="26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50"/>
            <p:cNvSpPr/>
            <p:nvPr/>
          </p:nvSpPr>
          <p:spPr>
            <a:xfrm>
              <a:off x="6089825" y="1157550"/>
              <a:ext cx="25750" cy="24425"/>
            </a:xfrm>
            <a:custGeom>
              <a:rect b="b" l="l" r="r" t="t"/>
              <a:pathLst>
                <a:path extrusionOk="0" h="977" w="1030">
                  <a:moveTo>
                    <a:pt x="379" y="0"/>
                  </a:moveTo>
                  <a:cubicBezTo>
                    <a:pt x="304" y="0"/>
                    <a:pt x="233" y="41"/>
                    <a:pt x="174" y="139"/>
                  </a:cubicBezTo>
                  <a:lnTo>
                    <a:pt x="140" y="207"/>
                  </a:lnTo>
                  <a:cubicBezTo>
                    <a:pt x="0" y="487"/>
                    <a:pt x="187" y="977"/>
                    <a:pt x="486" y="977"/>
                  </a:cubicBezTo>
                  <a:cubicBezTo>
                    <a:pt x="546" y="977"/>
                    <a:pt x="611" y="957"/>
                    <a:pt x="678" y="912"/>
                  </a:cubicBezTo>
                  <a:cubicBezTo>
                    <a:pt x="1030" y="696"/>
                    <a:pt x="684" y="0"/>
                    <a:pt x="37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50"/>
            <p:cNvSpPr/>
            <p:nvPr/>
          </p:nvSpPr>
          <p:spPr>
            <a:xfrm>
              <a:off x="5980450" y="1065050"/>
              <a:ext cx="25175" cy="24500"/>
            </a:xfrm>
            <a:custGeom>
              <a:rect b="b" l="l" r="r" t="t"/>
              <a:pathLst>
                <a:path extrusionOk="0" h="980" w="1007">
                  <a:moveTo>
                    <a:pt x="356" y="0"/>
                  </a:moveTo>
                  <a:cubicBezTo>
                    <a:pt x="280" y="0"/>
                    <a:pt x="206" y="42"/>
                    <a:pt x="146" y="143"/>
                  </a:cubicBezTo>
                  <a:cubicBezTo>
                    <a:pt x="146" y="176"/>
                    <a:pt x="112" y="176"/>
                    <a:pt x="112" y="210"/>
                  </a:cubicBezTo>
                  <a:cubicBezTo>
                    <a:pt x="0" y="490"/>
                    <a:pt x="192" y="980"/>
                    <a:pt x="492" y="980"/>
                  </a:cubicBezTo>
                  <a:cubicBezTo>
                    <a:pt x="552" y="980"/>
                    <a:pt x="617" y="960"/>
                    <a:pt x="684" y="916"/>
                  </a:cubicBezTo>
                  <a:cubicBezTo>
                    <a:pt x="1007" y="673"/>
                    <a:pt x="662" y="0"/>
                    <a:pt x="3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50"/>
            <p:cNvSpPr/>
            <p:nvPr/>
          </p:nvSpPr>
          <p:spPr>
            <a:xfrm>
              <a:off x="6075225" y="1340925"/>
              <a:ext cx="36000" cy="20250"/>
            </a:xfrm>
            <a:custGeom>
              <a:rect b="b" l="l" r="r" t="t"/>
              <a:pathLst>
                <a:path extrusionOk="0" h="810" w="1440">
                  <a:moveTo>
                    <a:pt x="900" y="1"/>
                  </a:moveTo>
                  <a:cubicBezTo>
                    <a:pt x="494" y="1"/>
                    <a:pt x="1" y="660"/>
                    <a:pt x="489" y="803"/>
                  </a:cubicBezTo>
                  <a:lnTo>
                    <a:pt x="556" y="803"/>
                  </a:lnTo>
                  <a:cubicBezTo>
                    <a:pt x="580" y="808"/>
                    <a:pt x="605" y="810"/>
                    <a:pt x="630" y="810"/>
                  </a:cubicBezTo>
                  <a:cubicBezTo>
                    <a:pt x="992" y="810"/>
                    <a:pt x="1439" y="378"/>
                    <a:pt x="1094" y="64"/>
                  </a:cubicBezTo>
                  <a:cubicBezTo>
                    <a:pt x="1035" y="20"/>
                    <a:pt x="969" y="1"/>
                    <a:pt x="90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50"/>
            <p:cNvSpPr/>
            <p:nvPr/>
          </p:nvSpPr>
          <p:spPr>
            <a:xfrm>
              <a:off x="6097875" y="979175"/>
              <a:ext cx="25275" cy="22550"/>
            </a:xfrm>
            <a:custGeom>
              <a:rect b="b" l="l" r="r" t="t"/>
              <a:pathLst>
                <a:path extrusionOk="0" h="902" w="1011">
                  <a:moveTo>
                    <a:pt x="472" y="1"/>
                  </a:moveTo>
                  <a:cubicBezTo>
                    <a:pt x="380" y="1"/>
                    <a:pt x="292" y="44"/>
                    <a:pt x="221" y="149"/>
                  </a:cubicBezTo>
                  <a:cubicBezTo>
                    <a:pt x="0" y="445"/>
                    <a:pt x="427" y="902"/>
                    <a:pt x="724" y="902"/>
                  </a:cubicBezTo>
                  <a:cubicBezTo>
                    <a:pt x="833" y="902"/>
                    <a:pt x="925" y="840"/>
                    <a:pt x="961" y="687"/>
                  </a:cubicBezTo>
                  <a:cubicBezTo>
                    <a:pt x="961" y="654"/>
                    <a:pt x="961" y="620"/>
                    <a:pt x="961" y="620"/>
                  </a:cubicBezTo>
                  <a:cubicBezTo>
                    <a:pt x="1010" y="347"/>
                    <a:pt x="730" y="1"/>
                    <a:pt x="4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50"/>
            <p:cNvSpPr/>
            <p:nvPr/>
          </p:nvSpPr>
          <p:spPr>
            <a:xfrm>
              <a:off x="5980500" y="1100375"/>
              <a:ext cx="35925" cy="20200"/>
            </a:xfrm>
            <a:custGeom>
              <a:rect b="b" l="l" r="r" t="t"/>
              <a:pathLst>
                <a:path extrusionOk="0" h="808" w="1437">
                  <a:moveTo>
                    <a:pt x="780" y="1"/>
                  </a:moveTo>
                  <a:cubicBezTo>
                    <a:pt x="422" y="1"/>
                    <a:pt x="1" y="462"/>
                    <a:pt x="379" y="746"/>
                  </a:cubicBezTo>
                  <a:cubicBezTo>
                    <a:pt x="436" y="789"/>
                    <a:pt x="500" y="807"/>
                    <a:pt x="566" y="807"/>
                  </a:cubicBezTo>
                  <a:cubicBezTo>
                    <a:pt x="965" y="807"/>
                    <a:pt x="1436" y="122"/>
                    <a:pt x="917" y="7"/>
                  </a:cubicBezTo>
                  <a:lnTo>
                    <a:pt x="850" y="7"/>
                  </a:lnTo>
                  <a:cubicBezTo>
                    <a:pt x="827" y="3"/>
                    <a:pt x="804" y="1"/>
                    <a:pt x="78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50"/>
            <p:cNvSpPr/>
            <p:nvPr/>
          </p:nvSpPr>
          <p:spPr>
            <a:xfrm>
              <a:off x="6065225" y="1003475"/>
              <a:ext cx="31475" cy="22375"/>
            </a:xfrm>
            <a:custGeom>
              <a:rect b="b" l="l" r="r" t="t"/>
              <a:pathLst>
                <a:path extrusionOk="0" h="895" w="1259">
                  <a:moveTo>
                    <a:pt x="645" y="0"/>
                  </a:moveTo>
                  <a:cubicBezTo>
                    <a:pt x="198" y="0"/>
                    <a:pt x="1" y="894"/>
                    <a:pt x="471" y="894"/>
                  </a:cubicBezTo>
                  <a:cubicBezTo>
                    <a:pt x="486" y="894"/>
                    <a:pt x="502" y="893"/>
                    <a:pt x="519" y="891"/>
                  </a:cubicBezTo>
                  <a:lnTo>
                    <a:pt x="586" y="891"/>
                  </a:lnTo>
                  <a:cubicBezTo>
                    <a:pt x="923" y="824"/>
                    <a:pt x="1259" y="152"/>
                    <a:pt x="754" y="18"/>
                  </a:cubicBezTo>
                  <a:cubicBezTo>
                    <a:pt x="717" y="6"/>
                    <a:pt x="680" y="0"/>
                    <a:pt x="6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50"/>
            <p:cNvSpPr/>
            <p:nvPr/>
          </p:nvSpPr>
          <p:spPr>
            <a:xfrm>
              <a:off x="6161375" y="1177050"/>
              <a:ext cx="25950" cy="23500"/>
            </a:xfrm>
            <a:custGeom>
              <a:rect b="b" l="l" r="r" t="t"/>
              <a:pathLst>
                <a:path extrusionOk="0" h="940" w="1038">
                  <a:moveTo>
                    <a:pt x="639" y="1"/>
                  </a:moveTo>
                  <a:cubicBezTo>
                    <a:pt x="598" y="1"/>
                    <a:pt x="554" y="10"/>
                    <a:pt x="505" y="32"/>
                  </a:cubicBezTo>
                  <a:lnTo>
                    <a:pt x="437" y="65"/>
                  </a:lnTo>
                  <a:cubicBezTo>
                    <a:pt x="135" y="233"/>
                    <a:pt x="0" y="939"/>
                    <a:pt x="505" y="939"/>
                  </a:cubicBezTo>
                  <a:cubicBezTo>
                    <a:pt x="513" y="940"/>
                    <a:pt x="521" y="940"/>
                    <a:pt x="528" y="940"/>
                  </a:cubicBezTo>
                  <a:cubicBezTo>
                    <a:pt x="1024" y="940"/>
                    <a:pt x="1037" y="1"/>
                    <a:pt x="63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50"/>
            <p:cNvSpPr/>
            <p:nvPr/>
          </p:nvSpPr>
          <p:spPr>
            <a:xfrm>
              <a:off x="6029700" y="1230750"/>
              <a:ext cx="24800" cy="22400"/>
            </a:xfrm>
            <a:custGeom>
              <a:rect b="b" l="l" r="r" t="t"/>
              <a:pathLst>
                <a:path extrusionOk="0" h="896" w="992">
                  <a:moveTo>
                    <a:pt x="260" y="1"/>
                  </a:moveTo>
                  <a:cubicBezTo>
                    <a:pt x="146" y="1"/>
                    <a:pt x="53" y="68"/>
                    <a:pt x="25" y="236"/>
                  </a:cubicBezTo>
                  <a:cubicBezTo>
                    <a:pt x="25" y="236"/>
                    <a:pt x="25" y="270"/>
                    <a:pt x="25" y="303"/>
                  </a:cubicBezTo>
                  <a:cubicBezTo>
                    <a:pt x="0" y="573"/>
                    <a:pt x="278" y="895"/>
                    <a:pt x="535" y="895"/>
                  </a:cubicBezTo>
                  <a:cubicBezTo>
                    <a:pt x="631" y="895"/>
                    <a:pt x="724" y="850"/>
                    <a:pt x="798" y="740"/>
                  </a:cubicBezTo>
                  <a:cubicBezTo>
                    <a:pt x="992" y="449"/>
                    <a:pt x="556" y="1"/>
                    <a:pt x="26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50"/>
            <p:cNvSpPr/>
            <p:nvPr/>
          </p:nvSpPr>
          <p:spPr>
            <a:xfrm>
              <a:off x="6119750" y="1222175"/>
              <a:ext cx="25675" cy="22325"/>
            </a:xfrm>
            <a:custGeom>
              <a:rect b="b" l="l" r="r" t="t"/>
              <a:pathLst>
                <a:path extrusionOk="0" h="893" w="1027">
                  <a:moveTo>
                    <a:pt x="471" y="0"/>
                  </a:moveTo>
                  <a:cubicBezTo>
                    <a:pt x="365" y="0"/>
                    <a:pt x="264" y="51"/>
                    <a:pt x="187" y="176"/>
                  </a:cubicBezTo>
                  <a:cubicBezTo>
                    <a:pt x="0" y="526"/>
                    <a:pt x="445" y="892"/>
                    <a:pt x="757" y="892"/>
                  </a:cubicBezTo>
                  <a:cubicBezTo>
                    <a:pt x="895" y="892"/>
                    <a:pt x="1006" y="821"/>
                    <a:pt x="1027" y="646"/>
                  </a:cubicBezTo>
                  <a:cubicBezTo>
                    <a:pt x="1027" y="613"/>
                    <a:pt x="1027" y="579"/>
                    <a:pt x="1027" y="579"/>
                  </a:cubicBezTo>
                  <a:cubicBezTo>
                    <a:pt x="1027" y="315"/>
                    <a:pt x="736" y="0"/>
                    <a:pt x="4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50"/>
            <p:cNvSpPr/>
            <p:nvPr/>
          </p:nvSpPr>
          <p:spPr>
            <a:xfrm>
              <a:off x="6092700" y="885725"/>
              <a:ext cx="25000" cy="21775"/>
            </a:xfrm>
            <a:custGeom>
              <a:rect b="b" l="l" r="r" t="t"/>
              <a:pathLst>
                <a:path extrusionOk="0" h="871" w="1000">
                  <a:moveTo>
                    <a:pt x="471" y="0"/>
                  </a:moveTo>
                  <a:cubicBezTo>
                    <a:pt x="355" y="0"/>
                    <a:pt x="243" y="55"/>
                    <a:pt x="160" y="190"/>
                  </a:cubicBezTo>
                  <a:cubicBezTo>
                    <a:pt x="1" y="530"/>
                    <a:pt x="423" y="870"/>
                    <a:pt x="725" y="870"/>
                  </a:cubicBezTo>
                  <a:cubicBezTo>
                    <a:pt x="871" y="870"/>
                    <a:pt x="989" y="791"/>
                    <a:pt x="1000" y="594"/>
                  </a:cubicBezTo>
                  <a:lnTo>
                    <a:pt x="1000" y="527"/>
                  </a:lnTo>
                  <a:cubicBezTo>
                    <a:pt x="1000" y="271"/>
                    <a:pt x="728" y="0"/>
                    <a:pt x="471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50"/>
            <p:cNvSpPr/>
            <p:nvPr/>
          </p:nvSpPr>
          <p:spPr>
            <a:xfrm>
              <a:off x="6026950" y="1173475"/>
              <a:ext cx="30675" cy="23150"/>
            </a:xfrm>
            <a:custGeom>
              <a:rect b="b" l="l" r="r" t="t"/>
              <a:pathLst>
                <a:path extrusionOk="0" h="926" w="1227">
                  <a:moveTo>
                    <a:pt x="745" y="0"/>
                  </a:moveTo>
                  <a:cubicBezTo>
                    <a:pt x="722" y="0"/>
                    <a:pt x="698" y="2"/>
                    <a:pt x="672" y="7"/>
                  </a:cubicBezTo>
                  <a:lnTo>
                    <a:pt x="605" y="7"/>
                  </a:lnTo>
                  <a:cubicBezTo>
                    <a:pt x="269" y="141"/>
                    <a:pt x="0" y="813"/>
                    <a:pt x="504" y="914"/>
                  </a:cubicBezTo>
                  <a:cubicBezTo>
                    <a:pt x="534" y="922"/>
                    <a:pt x="563" y="925"/>
                    <a:pt x="591" y="925"/>
                  </a:cubicBezTo>
                  <a:cubicBezTo>
                    <a:pt x="1044" y="925"/>
                    <a:pt x="1227" y="0"/>
                    <a:pt x="7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50"/>
            <p:cNvSpPr/>
            <p:nvPr/>
          </p:nvSpPr>
          <p:spPr>
            <a:xfrm>
              <a:off x="6123800" y="1100875"/>
              <a:ext cx="25575" cy="19575"/>
            </a:xfrm>
            <a:custGeom>
              <a:rect b="b" l="l" r="r" t="t"/>
              <a:pathLst>
                <a:path extrusionOk="0" h="783" w="1023">
                  <a:moveTo>
                    <a:pt x="398" y="0"/>
                  </a:moveTo>
                  <a:cubicBezTo>
                    <a:pt x="182" y="0"/>
                    <a:pt x="0" y="109"/>
                    <a:pt x="58" y="356"/>
                  </a:cubicBezTo>
                  <a:cubicBezTo>
                    <a:pt x="58" y="390"/>
                    <a:pt x="58" y="390"/>
                    <a:pt x="58" y="424"/>
                  </a:cubicBezTo>
                  <a:cubicBezTo>
                    <a:pt x="137" y="620"/>
                    <a:pt x="399" y="782"/>
                    <a:pt x="624" y="782"/>
                  </a:cubicBezTo>
                  <a:cubicBezTo>
                    <a:pt x="783" y="782"/>
                    <a:pt x="924" y="700"/>
                    <a:pt x="966" y="491"/>
                  </a:cubicBezTo>
                  <a:cubicBezTo>
                    <a:pt x="1023" y="186"/>
                    <a:pt x="681" y="0"/>
                    <a:pt x="39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50"/>
            <p:cNvSpPr/>
            <p:nvPr/>
          </p:nvSpPr>
          <p:spPr>
            <a:xfrm>
              <a:off x="6140775" y="874250"/>
              <a:ext cx="29025" cy="22550"/>
            </a:xfrm>
            <a:custGeom>
              <a:rect b="b" l="l" r="r" t="t"/>
              <a:pathLst>
                <a:path extrusionOk="0" h="902" w="1161">
                  <a:moveTo>
                    <a:pt x="572" y="0"/>
                  </a:moveTo>
                  <a:cubicBezTo>
                    <a:pt x="136" y="0"/>
                    <a:pt x="0" y="901"/>
                    <a:pt x="417" y="901"/>
                  </a:cubicBezTo>
                  <a:cubicBezTo>
                    <a:pt x="449" y="901"/>
                    <a:pt x="484" y="896"/>
                    <a:pt x="522" y="885"/>
                  </a:cubicBezTo>
                  <a:lnTo>
                    <a:pt x="589" y="885"/>
                  </a:lnTo>
                  <a:cubicBezTo>
                    <a:pt x="925" y="784"/>
                    <a:pt x="1161" y="78"/>
                    <a:pt x="656" y="11"/>
                  </a:cubicBezTo>
                  <a:cubicBezTo>
                    <a:pt x="627" y="4"/>
                    <a:pt x="599" y="0"/>
                    <a:pt x="57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50"/>
            <p:cNvSpPr/>
            <p:nvPr/>
          </p:nvSpPr>
          <p:spPr>
            <a:xfrm>
              <a:off x="6102825" y="1302825"/>
              <a:ext cx="25600" cy="19475"/>
            </a:xfrm>
            <a:custGeom>
              <a:rect b="b" l="l" r="r" t="t"/>
              <a:pathLst>
                <a:path extrusionOk="0" h="779" w="1024">
                  <a:moveTo>
                    <a:pt x="381" y="0"/>
                  </a:moveTo>
                  <a:cubicBezTo>
                    <a:pt x="221" y="0"/>
                    <a:pt x="85" y="79"/>
                    <a:pt x="57" y="277"/>
                  </a:cubicBezTo>
                  <a:cubicBezTo>
                    <a:pt x="1" y="596"/>
                    <a:pt x="332" y="779"/>
                    <a:pt x="612" y="779"/>
                  </a:cubicBezTo>
                  <a:cubicBezTo>
                    <a:pt x="834" y="779"/>
                    <a:pt x="1024" y="664"/>
                    <a:pt x="964" y="412"/>
                  </a:cubicBezTo>
                  <a:lnTo>
                    <a:pt x="964" y="344"/>
                  </a:lnTo>
                  <a:cubicBezTo>
                    <a:pt x="867" y="150"/>
                    <a:pt x="601" y="0"/>
                    <a:pt x="38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50"/>
            <p:cNvSpPr/>
            <p:nvPr/>
          </p:nvSpPr>
          <p:spPr>
            <a:xfrm>
              <a:off x="6046050" y="1244700"/>
              <a:ext cx="34075" cy="18475"/>
            </a:xfrm>
            <a:custGeom>
              <a:rect b="b" l="l" r="r" t="t"/>
              <a:pathLst>
                <a:path extrusionOk="0" h="739" w="1363">
                  <a:moveTo>
                    <a:pt x="727" y="1"/>
                  </a:moveTo>
                  <a:cubicBezTo>
                    <a:pt x="391" y="1"/>
                    <a:pt x="0" y="260"/>
                    <a:pt x="244" y="586"/>
                  </a:cubicBezTo>
                  <a:cubicBezTo>
                    <a:pt x="311" y="694"/>
                    <a:pt x="422" y="738"/>
                    <a:pt x="542" y="738"/>
                  </a:cubicBezTo>
                  <a:cubicBezTo>
                    <a:pt x="906" y="738"/>
                    <a:pt x="1363" y="334"/>
                    <a:pt x="984" y="82"/>
                  </a:cubicBezTo>
                  <a:lnTo>
                    <a:pt x="950" y="48"/>
                  </a:lnTo>
                  <a:cubicBezTo>
                    <a:pt x="885" y="15"/>
                    <a:pt x="808" y="1"/>
                    <a:pt x="72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50"/>
            <p:cNvSpPr/>
            <p:nvPr/>
          </p:nvSpPr>
          <p:spPr>
            <a:xfrm>
              <a:off x="5999600" y="1088500"/>
              <a:ext cx="34575" cy="18650"/>
            </a:xfrm>
            <a:custGeom>
              <a:rect b="b" l="l" r="r" t="t"/>
              <a:pathLst>
                <a:path extrusionOk="0" h="746" w="1383">
                  <a:moveTo>
                    <a:pt x="721" y="0"/>
                  </a:moveTo>
                  <a:cubicBezTo>
                    <a:pt x="389" y="0"/>
                    <a:pt x="0" y="286"/>
                    <a:pt x="220" y="616"/>
                  </a:cubicBezTo>
                  <a:cubicBezTo>
                    <a:pt x="289" y="708"/>
                    <a:pt x="393" y="746"/>
                    <a:pt x="506" y="746"/>
                  </a:cubicBezTo>
                  <a:cubicBezTo>
                    <a:pt x="890" y="746"/>
                    <a:pt x="1383" y="312"/>
                    <a:pt x="993" y="78"/>
                  </a:cubicBezTo>
                  <a:lnTo>
                    <a:pt x="926" y="45"/>
                  </a:lnTo>
                  <a:cubicBezTo>
                    <a:pt x="865" y="14"/>
                    <a:pt x="795" y="0"/>
                    <a:pt x="721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50"/>
            <p:cNvSpPr/>
            <p:nvPr/>
          </p:nvSpPr>
          <p:spPr>
            <a:xfrm>
              <a:off x="6074400" y="1136125"/>
              <a:ext cx="25350" cy="23000"/>
            </a:xfrm>
            <a:custGeom>
              <a:rect b="b" l="l" r="r" t="t"/>
              <a:pathLst>
                <a:path extrusionOk="0" h="920" w="1014">
                  <a:moveTo>
                    <a:pt x="297" y="0"/>
                  </a:moveTo>
                  <a:cubicBezTo>
                    <a:pt x="189" y="0"/>
                    <a:pt x="96" y="64"/>
                    <a:pt x="51" y="223"/>
                  </a:cubicBezTo>
                  <a:cubicBezTo>
                    <a:pt x="51" y="223"/>
                    <a:pt x="51" y="257"/>
                    <a:pt x="51" y="291"/>
                  </a:cubicBezTo>
                  <a:cubicBezTo>
                    <a:pt x="0" y="547"/>
                    <a:pt x="280" y="920"/>
                    <a:pt x="550" y="920"/>
                  </a:cubicBezTo>
                  <a:cubicBezTo>
                    <a:pt x="635" y="920"/>
                    <a:pt x="719" y="883"/>
                    <a:pt x="791" y="795"/>
                  </a:cubicBezTo>
                  <a:cubicBezTo>
                    <a:pt x="1014" y="498"/>
                    <a:pt x="598" y="0"/>
                    <a:pt x="29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50"/>
            <p:cNvSpPr/>
            <p:nvPr/>
          </p:nvSpPr>
          <p:spPr>
            <a:xfrm>
              <a:off x="6087825" y="857900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80" y="0"/>
                  </a:moveTo>
                  <a:cubicBezTo>
                    <a:pt x="480" y="0"/>
                    <a:pt x="1" y="717"/>
                    <a:pt x="523" y="833"/>
                  </a:cubicBezTo>
                  <a:lnTo>
                    <a:pt x="590" y="833"/>
                  </a:lnTo>
                  <a:cubicBezTo>
                    <a:pt x="602" y="834"/>
                    <a:pt x="614" y="835"/>
                    <a:pt x="626" y="835"/>
                  </a:cubicBezTo>
                  <a:cubicBezTo>
                    <a:pt x="991" y="835"/>
                    <a:pt x="1451" y="353"/>
                    <a:pt x="1060" y="60"/>
                  </a:cubicBezTo>
                  <a:cubicBezTo>
                    <a:pt x="1005" y="18"/>
                    <a:pt x="943" y="0"/>
                    <a:pt x="880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50"/>
            <p:cNvSpPr/>
            <p:nvPr/>
          </p:nvSpPr>
          <p:spPr>
            <a:xfrm>
              <a:off x="6121325" y="1156950"/>
              <a:ext cx="25375" cy="22750"/>
            </a:xfrm>
            <a:custGeom>
              <a:rect b="b" l="l" r="r" t="t"/>
              <a:pathLst>
                <a:path extrusionOk="0" h="910" w="1015">
                  <a:moveTo>
                    <a:pt x="473" y="1"/>
                  </a:moveTo>
                  <a:cubicBezTo>
                    <a:pt x="386" y="1"/>
                    <a:pt x="299" y="39"/>
                    <a:pt x="224" y="130"/>
                  </a:cubicBezTo>
                  <a:cubicBezTo>
                    <a:pt x="1" y="428"/>
                    <a:pt x="439" y="910"/>
                    <a:pt x="736" y="910"/>
                  </a:cubicBezTo>
                  <a:cubicBezTo>
                    <a:pt x="841" y="910"/>
                    <a:pt x="929" y="850"/>
                    <a:pt x="964" y="701"/>
                  </a:cubicBezTo>
                  <a:cubicBezTo>
                    <a:pt x="964" y="668"/>
                    <a:pt x="964" y="634"/>
                    <a:pt x="964" y="634"/>
                  </a:cubicBezTo>
                  <a:cubicBezTo>
                    <a:pt x="1015" y="355"/>
                    <a:pt x="741" y="1"/>
                    <a:pt x="47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50"/>
            <p:cNvSpPr/>
            <p:nvPr/>
          </p:nvSpPr>
          <p:spPr>
            <a:xfrm>
              <a:off x="5933975" y="1313075"/>
              <a:ext cx="35575" cy="20875"/>
            </a:xfrm>
            <a:custGeom>
              <a:rect b="b" l="l" r="r" t="t"/>
              <a:pathLst>
                <a:path extrusionOk="0" h="835" w="1423">
                  <a:moveTo>
                    <a:pt x="829" y="0"/>
                  </a:moveTo>
                  <a:cubicBezTo>
                    <a:pt x="463" y="0"/>
                    <a:pt x="1" y="514"/>
                    <a:pt x="392" y="775"/>
                  </a:cubicBezTo>
                  <a:cubicBezTo>
                    <a:pt x="452" y="816"/>
                    <a:pt x="516" y="834"/>
                    <a:pt x="581" y="834"/>
                  </a:cubicBezTo>
                  <a:cubicBezTo>
                    <a:pt x="990" y="834"/>
                    <a:pt x="1423" y="118"/>
                    <a:pt x="930" y="2"/>
                  </a:cubicBezTo>
                  <a:lnTo>
                    <a:pt x="862" y="2"/>
                  </a:lnTo>
                  <a:cubicBezTo>
                    <a:pt x="851" y="1"/>
                    <a:pt x="840" y="0"/>
                    <a:pt x="82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50"/>
            <p:cNvSpPr/>
            <p:nvPr/>
          </p:nvSpPr>
          <p:spPr>
            <a:xfrm>
              <a:off x="6178050" y="886075"/>
              <a:ext cx="25700" cy="24525"/>
            </a:xfrm>
            <a:custGeom>
              <a:rect b="b" l="l" r="r" t="t"/>
              <a:pathLst>
                <a:path extrusionOk="0" h="981" w="1028">
                  <a:moveTo>
                    <a:pt x="383" y="1"/>
                  </a:moveTo>
                  <a:cubicBezTo>
                    <a:pt x="308" y="1"/>
                    <a:pt x="234" y="42"/>
                    <a:pt x="174" y="143"/>
                  </a:cubicBezTo>
                  <a:lnTo>
                    <a:pt x="140" y="210"/>
                  </a:lnTo>
                  <a:cubicBezTo>
                    <a:pt x="0" y="490"/>
                    <a:pt x="187" y="980"/>
                    <a:pt x="486" y="980"/>
                  </a:cubicBezTo>
                  <a:cubicBezTo>
                    <a:pt x="546" y="980"/>
                    <a:pt x="611" y="961"/>
                    <a:pt x="678" y="916"/>
                  </a:cubicBezTo>
                  <a:cubicBezTo>
                    <a:pt x="1028" y="674"/>
                    <a:pt x="688" y="1"/>
                    <a:pt x="38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50"/>
            <p:cNvSpPr/>
            <p:nvPr/>
          </p:nvSpPr>
          <p:spPr>
            <a:xfrm>
              <a:off x="6024150" y="1364500"/>
              <a:ext cx="26350" cy="24175"/>
            </a:xfrm>
            <a:custGeom>
              <a:rect b="b" l="l" r="r" t="t"/>
              <a:pathLst>
                <a:path extrusionOk="0" h="967" w="1054">
                  <a:moveTo>
                    <a:pt x="393" y="0"/>
                  </a:moveTo>
                  <a:cubicBezTo>
                    <a:pt x="305" y="0"/>
                    <a:pt x="218" y="48"/>
                    <a:pt x="146" y="163"/>
                  </a:cubicBezTo>
                  <a:cubicBezTo>
                    <a:pt x="146" y="163"/>
                    <a:pt x="146" y="196"/>
                    <a:pt x="112" y="196"/>
                  </a:cubicBezTo>
                  <a:cubicBezTo>
                    <a:pt x="0" y="476"/>
                    <a:pt x="191" y="967"/>
                    <a:pt x="492" y="967"/>
                  </a:cubicBezTo>
                  <a:cubicBezTo>
                    <a:pt x="552" y="967"/>
                    <a:pt x="616" y="947"/>
                    <a:pt x="683" y="902"/>
                  </a:cubicBezTo>
                  <a:cubicBezTo>
                    <a:pt x="1053" y="638"/>
                    <a:pt x="717" y="0"/>
                    <a:pt x="3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50"/>
            <p:cNvSpPr/>
            <p:nvPr/>
          </p:nvSpPr>
          <p:spPr>
            <a:xfrm>
              <a:off x="6080400" y="1102300"/>
              <a:ext cx="35900" cy="20250"/>
            </a:xfrm>
            <a:custGeom>
              <a:rect b="b" l="l" r="r" t="t"/>
              <a:pathLst>
                <a:path extrusionOk="0" h="810" w="1436">
                  <a:moveTo>
                    <a:pt x="894" y="1"/>
                  </a:moveTo>
                  <a:cubicBezTo>
                    <a:pt x="489" y="1"/>
                    <a:pt x="0" y="660"/>
                    <a:pt x="517" y="803"/>
                  </a:cubicBezTo>
                  <a:lnTo>
                    <a:pt x="551" y="803"/>
                  </a:lnTo>
                  <a:cubicBezTo>
                    <a:pt x="573" y="808"/>
                    <a:pt x="597" y="810"/>
                    <a:pt x="620" y="810"/>
                  </a:cubicBezTo>
                  <a:cubicBezTo>
                    <a:pt x="983" y="810"/>
                    <a:pt x="1436" y="348"/>
                    <a:pt x="1089" y="64"/>
                  </a:cubicBezTo>
                  <a:cubicBezTo>
                    <a:pt x="1030" y="20"/>
                    <a:pt x="963" y="1"/>
                    <a:pt x="89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50"/>
            <p:cNvSpPr/>
            <p:nvPr/>
          </p:nvSpPr>
          <p:spPr>
            <a:xfrm>
              <a:off x="6158350" y="1111100"/>
              <a:ext cx="24675" cy="22550"/>
            </a:xfrm>
            <a:custGeom>
              <a:rect b="b" l="l" r="r" t="t"/>
              <a:pathLst>
                <a:path extrusionOk="0" h="902" w="987">
                  <a:moveTo>
                    <a:pt x="468" y="0"/>
                  </a:moveTo>
                  <a:cubicBezTo>
                    <a:pt x="379" y="0"/>
                    <a:pt x="293" y="44"/>
                    <a:pt x="222" y="149"/>
                  </a:cubicBezTo>
                  <a:cubicBezTo>
                    <a:pt x="1" y="444"/>
                    <a:pt x="428" y="901"/>
                    <a:pt x="725" y="901"/>
                  </a:cubicBezTo>
                  <a:cubicBezTo>
                    <a:pt x="834" y="901"/>
                    <a:pt x="926" y="840"/>
                    <a:pt x="962" y="687"/>
                  </a:cubicBezTo>
                  <a:lnTo>
                    <a:pt x="962" y="620"/>
                  </a:lnTo>
                  <a:cubicBezTo>
                    <a:pt x="986" y="346"/>
                    <a:pt x="718" y="0"/>
                    <a:pt x="46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50"/>
            <p:cNvSpPr/>
            <p:nvPr/>
          </p:nvSpPr>
          <p:spPr>
            <a:xfrm>
              <a:off x="6173450" y="940850"/>
              <a:ext cx="35650" cy="20650"/>
            </a:xfrm>
            <a:custGeom>
              <a:rect b="b" l="l" r="r" t="t"/>
              <a:pathLst>
                <a:path extrusionOk="0" h="826" w="1426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4" y="810"/>
                    <a:pt x="503" y="826"/>
                    <a:pt x="563" y="826"/>
                  </a:cubicBezTo>
                  <a:cubicBezTo>
                    <a:pt x="958" y="826"/>
                    <a:pt x="1425" y="148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50"/>
            <p:cNvSpPr/>
            <p:nvPr/>
          </p:nvSpPr>
          <p:spPr>
            <a:xfrm>
              <a:off x="6053200" y="1120100"/>
              <a:ext cx="25400" cy="22825"/>
            </a:xfrm>
            <a:custGeom>
              <a:rect b="b" l="l" r="r" t="t"/>
              <a:pathLst>
                <a:path extrusionOk="0" h="913" w="1016">
                  <a:moveTo>
                    <a:pt x="270" y="0"/>
                  </a:moveTo>
                  <a:cubicBezTo>
                    <a:pt x="151" y="0"/>
                    <a:pt x="54" y="65"/>
                    <a:pt x="26" y="226"/>
                  </a:cubicBezTo>
                  <a:cubicBezTo>
                    <a:pt x="26" y="260"/>
                    <a:pt x="26" y="293"/>
                    <a:pt x="26" y="293"/>
                  </a:cubicBezTo>
                  <a:cubicBezTo>
                    <a:pt x="1" y="566"/>
                    <a:pt x="269" y="913"/>
                    <a:pt x="533" y="913"/>
                  </a:cubicBezTo>
                  <a:cubicBezTo>
                    <a:pt x="627" y="913"/>
                    <a:pt x="719" y="869"/>
                    <a:pt x="799" y="764"/>
                  </a:cubicBezTo>
                  <a:cubicBezTo>
                    <a:pt x="1016" y="425"/>
                    <a:pt x="573" y="0"/>
                    <a:pt x="27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50"/>
            <p:cNvSpPr/>
            <p:nvPr/>
          </p:nvSpPr>
          <p:spPr>
            <a:xfrm>
              <a:off x="6102975" y="996675"/>
              <a:ext cx="24825" cy="22375"/>
            </a:xfrm>
            <a:custGeom>
              <a:rect b="b" l="l" r="r" t="t"/>
              <a:pathLst>
                <a:path extrusionOk="0" h="895" w="993">
                  <a:moveTo>
                    <a:pt x="476" y="0"/>
                  </a:moveTo>
                  <a:cubicBezTo>
                    <a:pt x="383" y="0"/>
                    <a:pt x="292" y="45"/>
                    <a:pt x="219" y="155"/>
                  </a:cubicBezTo>
                  <a:cubicBezTo>
                    <a:pt x="1" y="446"/>
                    <a:pt x="430" y="895"/>
                    <a:pt x="736" y="895"/>
                  </a:cubicBezTo>
                  <a:cubicBezTo>
                    <a:pt x="855" y="895"/>
                    <a:pt x="955" y="828"/>
                    <a:pt x="992" y="659"/>
                  </a:cubicBezTo>
                  <a:lnTo>
                    <a:pt x="992" y="592"/>
                  </a:lnTo>
                  <a:cubicBezTo>
                    <a:pt x="992" y="323"/>
                    <a:pt x="725" y="0"/>
                    <a:pt x="47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50"/>
            <p:cNvSpPr/>
            <p:nvPr/>
          </p:nvSpPr>
          <p:spPr>
            <a:xfrm>
              <a:off x="6104975" y="1432200"/>
              <a:ext cx="26275" cy="24050"/>
            </a:xfrm>
            <a:custGeom>
              <a:rect b="b" l="l" r="r" t="t"/>
              <a:pathLst>
                <a:path extrusionOk="0" h="962" w="1051">
                  <a:moveTo>
                    <a:pt x="576" y="0"/>
                  </a:moveTo>
                  <a:cubicBezTo>
                    <a:pt x="513" y="0"/>
                    <a:pt x="445" y="23"/>
                    <a:pt x="374" y="76"/>
                  </a:cubicBezTo>
                  <a:cubicBezTo>
                    <a:pt x="0" y="317"/>
                    <a:pt x="349" y="961"/>
                    <a:pt x="676" y="961"/>
                  </a:cubicBezTo>
                  <a:cubicBezTo>
                    <a:pt x="761" y="961"/>
                    <a:pt x="843" y="919"/>
                    <a:pt x="912" y="816"/>
                  </a:cubicBezTo>
                  <a:cubicBezTo>
                    <a:pt x="912" y="816"/>
                    <a:pt x="912" y="782"/>
                    <a:pt x="912" y="782"/>
                  </a:cubicBezTo>
                  <a:cubicBezTo>
                    <a:pt x="1051" y="505"/>
                    <a:pt x="870" y="0"/>
                    <a:pt x="57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50"/>
            <p:cNvSpPr/>
            <p:nvPr/>
          </p:nvSpPr>
          <p:spPr>
            <a:xfrm>
              <a:off x="5854350" y="1443875"/>
              <a:ext cx="25650" cy="24050"/>
            </a:xfrm>
            <a:custGeom>
              <a:rect b="b" l="l" r="r" t="t"/>
              <a:pathLst>
                <a:path extrusionOk="0" h="962" w="1026">
                  <a:moveTo>
                    <a:pt x="559" y="1"/>
                  </a:moveTo>
                  <a:cubicBezTo>
                    <a:pt x="495" y="1"/>
                    <a:pt x="424" y="25"/>
                    <a:pt x="350" y="80"/>
                  </a:cubicBezTo>
                  <a:cubicBezTo>
                    <a:pt x="1" y="295"/>
                    <a:pt x="340" y="962"/>
                    <a:pt x="661" y="962"/>
                  </a:cubicBezTo>
                  <a:cubicBezTo>
                    <a:pt x="742" y="962"/>
                    <a:pt x="821" y="920"/>
                    <a:pt x="888" y="819"/>
                  </a:cubicBezTo>
                  <a:cubicBezTo>
                    <a:pt x="888" y="819"/>
                    <a:pt x="888" y="786"/>
                    <a:pt x="888" y="752"/>
                  </a:cubicBezTo>
                  <a:cubicBezTo>
                    <a:pt x="1026" y="477"/>
                    <a:pt x="849" y="1"/>
                    <a:pt x="55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50"/>
            <p:cNvSpPr/>
            <p:nvPr/>
          </p:nvSpPr>
          <p:spPr>
            <a:xfrm>
              <a:off x="6040200" y="1115500"/>
              <a:ext cx="36000" cy="20200"/>
            </a:xfrm>
            <a:custGeom>
              <a:rect b="b" l="l" r="r" t="t"/>
              <a:pathLst>
                <a:path extrusionOk="0" h="808" w="1440">
                  <a:moveTo>
                    <a:pt x="808" y="0"/>
                  </a:moveTo>
                  <a:cubicBezTo>
                    <a:pt x="446" y="0"/>
                    <a:pt x="0" y="432"/>
                    <a:pt x="378" y="746"/>
                  </a:cubicBezTo>
                  <a:cubicBezTo>
                    <a:pt x="430" y="789"/>
                    <a:pt x="490" y="807"/>
                    <a:pt x="554" y="807"/>
                  </a:cubicBezTo>
                  <a:cubicBezTo>
                    <a:pt x="939" y="807"/>
                    <a:pt x="1439" y="122"/>
                    <a:pt x="949" y="7"/>
                  </a:cubicBezTo>
                  <a:lnTo>
                    <a:pt x="882" y="7"/>
                  </a:lnTo>
                  <a:cubicBezTo>
                    <a:pt x="858" y="2"/>
                    <a:pt x="833" y="0"/>
                    <a:pt x="80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50"/>
            <p:cNvSpPr/>
            <p:nvPr/>
          </p:nvSpPr>
          <p:spPr>
            <a:xfrm>
              <a:off x="6014550" y="1148250"/>
              <a:ext cx="24950" cy="23100"/>
            </a:xfrm>
            <a:custGeom>
              <a:rect b="b" l="l" r="r" t="t"/>
              <a:pathLst>
                <a:path extrusionOk="0" h="924" w="998">
                  <a:moveTo>
                    <a:pt x="254" y="0"/>
                  </a:moveTo>
                  <a:cubicBezTo>
                    <a:pt x="148" y="0"/>
                    <a:pt x="61" y="60"/>
                    <a:pt x="26" y="209"/>
                  </a:cubicBezTo>
                  <a:lnTo>
                    <a:pt x="26" y="276"/>
                  </a:lnTo>
                  <a:cubicBezTo>
                    <a:pt x="0" y="553"/>
                    <a:pt x="276" y="924"/>
                    <a:pt x="544" y="924"/>
                  </a:cubicBezTo>
                  <a:cubicBezTo>
                    <a:pt x="634" y="924"/>
                    <a:pt x="722" y="882"/>
                    <a:pt x="799" y="780"/>
                  </a:cubicBezTo>
                  <a:cubicBezTo>
                    <a:pt x="997" y="482"/>
                    <a:pt x="553" y="0"/>
                    <a:pt x="25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50"/>
            <p:cNvSpPr/>
            <p:nvPr/>
          </p:nvSpPr>
          <p:spPr>
            <a:xfrm>
              <a:off x="6145800" y="930725"/>
              <a:ext cx="35450" cy="21150"/>
            </a:xfrm>
            <a:custGeom>
              <a:rect b="b" l="l" r="r" t="t"/>
              <a:pathLst>
                <a:path extrusionOk="0" h="846" w="1418">
                  <a:moveTo>
                    <a:pt x="826" y="1"/>
                  </a:moveTo>
                  <a:cubicBezTo>
                    <a:pt x="420" y="1"/>
                    <a:pt x="1" y="729"/>
                    <a:pt x="489" y="844"/>
                  </a:cubicBezTo>
                  <a:lnTo>
                    <a:pt x="556" y="844"/>
                  </a:lnTo>
                  <a:cubicBezTo>
                    <a:pt x="568" y="845"/>
                    <a:pt x="580" y="846"/>
                    <a:pt x="592" y="846"/>
                  </a:cubicBezTo>
                  <a:cubicBezTo>
                    <a:pt x="957" y="846"/>
                    <a:pt x="1417" y="364"/>
                    <a:pt x="1027" y="71"/>
                  </a:cubicBezTo>
                  <a:cubicBezTo>
                    <a:pt x="963" y="22"/>
                    <a:pt x="895" y="1"/>
                    <a:pt x="82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50"/>
            <p:cNvSpPr/>
            <p:nvPr/>
          </p:nvSpPr>
          <p:spPr>
            <a:xfrm>
              <a:off x="6109275" y="1022325"/>
              <a:ext cx="31375" cy="22375"/>
            </a:xfrm>
            <a:custGeom>
              <a:rect b="b" l="l" r="r" t="t"/>
              <a:pathLst>
                <a:path extrusionOk="0" h="895" w="1255">
                  <a:moveTo>
                    <a:pt x="758" y="0"/>
                  </a:moveTo>
                  <a:cubicBezTo>
                    <a:pt x="741" y="0"/>
                    <a:pt x="724" y="1"/>
                    <a:pt x="706" y="3"/>
                  </a:cubicBezTo>
                  <a:lnTo>
                    <a:pt x="639" y="3"/>
                  </a:lnTo>
                  <a:cubicBezTo>
                    <a:pt x="303" y="70"/>
                    <a:pt x="1" y="709"/>
                    <a:pt x="471" y="877"/>
                  </a:cubicBezTo>
                  <a:cubicBezTo>
                    <a:pt x="509" y="889"/>
                    <a:pt x="546" y="894"/>
                    <a:pt x="581" y="894"/>
                  </a:cubicBezTo>
                  <a:cubicBezTo>
                    <a:pt x="1032" y="894"/>
                    <a:pt x="1254" y="0"/>
                    <a:pt x="75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50"/>
            <p:cNvSpPr/>
            <p:nvPr/>
          </p:nvSpPr>
          <p:spPr>
            <a:xfrm>
              <a:off x="6135300" y="1229925"/>
              <a:ext cx="26100" cy="23500"/>
            </a:xfrm>
            <a:custGeom>
              <a:rect b="b" l="l" r="r" t="t"/>
              <a:pathLst>
                <a:path extrusionOk="0" h="940" w="1044">
                  <a:moveTo>
                    <a:pt x="539" y="0"/>
                  </a:moveTo>
                  <a:cubicBezTo>
                    <a:pt x="21" y="0"/>
                    <a:pt x="1" y="940"/>
                    <a:pt x="402" y="940"/>
                  </a:cubicBezTo>
                  <a:cubicBezTo>
                    <a:pt x="443" y="940"/>
                    <a:pt x="489" y="930"/>
                    <a:pt x="539" y="908"/>
                  </a:cubicBezTo>
                  <a:lnTo>
                    <a:pt x="607" y="874"/>
                  </a:lnTo>
                  <a:cubicBezTo>
                    <a:pt x="909" y="706"/>
                    <a:pt x="1043" y="0"/>
                    <a:pt x="53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50"/>
            <p:cNvSpPr/>
            <p:nvPr/>
          </p:nvSpPr>
          <p:spPr>
            <a:xfrm>
              <a:off x="6085350" y="1236375"/>
              <a:ext cx="29825" cy="22425"/>
            </a:xfrm>
            <a:custGeom>
              <a:rect b="b" l="l" r="r" t="t"/>
              <a:pathLst>
                <a:path extrusionOk="0" h="897" w="1193">
                  <a:moveTo>
                    <a:pt x="630" y="0"/>
                  </a:moveTo>
                  <a:cubicBezTo>
                    <a:pt x="161" y="0"/>
                    <a:pt x="0" y="896"/>
                    <a:pt x="432" y="896"/>
                  </a:cubicBezTo>
                  <a:cubicBezTo>
                    <a:pt x="460" y="896"/>
                    <a:pt x="489" y="893"/>
                    <a:pt x="521" y="885"/>
                  </a:cubicBezTo>
                  <a:lnTo>
                    <a:pt x="588" y="885"/>
                  </a:lnTo>
                  <a:cubicBezTo>
                    <a:pt x="924" y="784"/>
                    <a:pt x="1193" y="112"/>
                    <a:pt x="722" y="11"/>
                  </a:cubicBezTo>
                  <a:cubicBezTo>
                    <a:pt x="691" y="4"/>
                    <a:pt x="660" y="0"/>
                    <a:pt x="63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50"/>
            <p:cNvSpPr/>
            <p:nvPr/>
          </p:nvSpPr>
          <p:spPr>
            <a:xfrm>
              <a:off x="5887250" y="1467975"/>
              <a:ext cx="25575" cy="19575"/>
            </a:xfrm>
            <a:custGeom>
              <a:rect b="b" l="l" r="r" t="t"/>
              <a:pathLst>
                <a:path extrusionOk="0" h="783" w="1023">
                  <a:moveTo>
                    <a:pt x="402" y="1"/>
                  </a:moveTo>
                  <a:cubicBezTo>
                    <a:pt x="242" y="1"/>
                    <a:pt x="104" y="83"/>
                    <a:pt x="76" y="292"/>
                  </a:cubicBezTo>
                  <a:cubicBezTo>
                    <a:pt x="0" y="597"/>
                    <a:pt x="345" y="783"/>
                    <a:pt x="627" y="783"/>
                  </a:cubicBezTo>
                  <a:cubicBezTo>
                    <a:pt x="843" y="783"/>
                    <a:pt x="1023" y="674"/>
                    <a:pt x="950" y="427"/>
                  </a:cubicBezTo>
                  <a:lnTo>
                    <a:pt x="950" y="359"/>
                  </a:lnTo>
                  <a:cubicBezTo>
                    <a:pt x="891" y="163"/>
                    <a:pt x="626" y="1"/>
                    <a:pt x="40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50"/>
            <p:cNvSpPr/>
            <p:nvPr/>
          </p:nvSpPr>
          <p:spPr>
            <a:xfrm>
              <a:off x="6071275" y="1009775"/>
              <a:ext cx="25975" cy="19400"/>
            </a:xfrm>
            <a:custGeom>
              <a:rect b="b" l="l" r="r" t="t"/>
              <a:pathLst>
                <a:path extrusionOk="0" h="776" w="1039">
                  <a:moveTo>
                    <a:pt x="423" y="0"/>
                  </a:moveTo>
                  <a:cubicBezTo>
                    <a:pt x="195" y="0"/>
                    <a:pt x="0" y="115"/>
                    <a:pt x="76" y="371"/>
                  </a:cubicBezTo>
                  <a:lnTo>
                    <a:pt x="76" y="438"/>
                  </a:lnTo>
                  <a:cubicBezTo>
                    <a:pt x="152" y="628"/>
                    <a:pt x="412" y="776"/>
                    <a:pt x="635" y="776"/>
                  </a:cubicBezTo>
                  <a:cubicBezTo>
                    <a:pt x="805" y="776"/>
                    <a:pt x="954" y="690"/>
                    <a:pt x="983" y="471"/>
                  </a:cubicBezTo>
                  <a:cubicBezTo>
                    <a:pt x="1039" y="174"/>
                    <a:pt x="705" y="0"/>
                    <a:pt x="42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50"/>
            <p:cNvSpPr/>
            <p:nvPr/>
          </p:nvSpPr>
          <p:spPr>
            <a:xfrm>
              <a:off x="5882075" y="1365475"/>
              <a:ext cx="34425" cy="19050"/>
            </a:xfrm>
            <a:custGeom>
              <a:rect b="b" l="l" r="r" t="t"/>
              <a:pathLst>
                <a:path extrusionOk="0" h="762" w="1377">
                  <a:moveTo>
                    <a:pt x="813" y="0"/>
                  </a:moveTo>
                  <a:cubicBezTo>
                    <a:pt x="435" y="0"/>
                    <a:pt x="0" y="465"/>
                    <a:pt x="384" y="695"/>
                  </a:cubicBezTo>
                  <a:lnTo>
                    <a:pt x="418" y="729"/>
                  </a:lnTo>
                  <a:cubicBezTo>
                    <a:pt x="473" y="751"/>
                    <a:pt x="537" y="761"/>
                    <a:pt x="605" y="761"/>
                  </a:cubicBezTo>
                  <a:cubicBezTo>
                    <a:pt x="948" y="761"/>
                    <a:pt x="1376" y="494"/>
                    <a:pt x="1124" y="157"/>
                  </a:cubicBezTo>
                  <a:cubicBezTo>
                    <a:pt x="1044" y="45"/>
                    <a:pt x="931" y="0"/>
                    <a:pt x="81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50"/>
            <p:cNvSpPr/>
            <p:nvPr/>
          </p:nvSpPr>
          <p:spPr>
            <a:xfrm>
              <a:off x="5955225" y="1461225"/>
              <a:ext cx="25325" cy="23000"/>
            </a:xfrm>
            <a:custGeom>
              <a:rect b="b" l="l" r="r" t="t"/>
              <a:pathLst>
                <a:path extrusionOk="0" h="920" w="1013">
                  <a:moveTo>
                    <a:pt x="482" y="1"/>
                  </a:moveTo>
                  <a:cubicBezTo>
                    <a:pt x="400" y="1"/>
                    <a:pt x="319" y="38"/>
                    <a:pt x="248" y="125"/>
                  </a:cubicBezTo>
                  <a:cubicBezTo>
                    <a:pt x="0" y="422"/>
                    <a:pt x="427" y="920"/>
                    <a:pt x="736" y="920"/>
                  </a:cubicBezTo>
                  <a:cubicBezTo>
                    <a:pt x="847" y="920"/>
                    <a:pt x="943" y="856"/>
                    <a:pt x="987" y="697"/>
                  </a:cubicBezTo>
                  <a:lnTo>
                    <a:pt x="987" y="663"/>
                  </a:lnTo>
                  <a:cubicBezTo>
                    <a:pt x="1013" y="381"/>
                    <a:pt x="745" y="1"/>
                    <a:pt x="48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50"/>
            <p:cNvSpPr/>
            <p:nvPr/>
          </p:nvSpPr>
          <p:spPr>
            <a:xfrm>
              <a:off x="6074600" y="965950"/>
              <a:ext cx="35275" cy="20150"/>
            </a:xfrm>
            <a:custGeom>
              <a:rect b="b" l="l" r="r" t="t"/>
              <a:pathLst>
                <a:path extrusionOk="0" h="806" w="1411">
                  <a:moveTo>
                    <a:pt x="781" y="0"/>
                  </a:moveTo>
                  <a:cubicBezTo>
                    <a:pt x="422" y="0"/>
                    <a:pt x="1" y="462"/>
                    <a:pt x="379" y="746"/>
                  </a:cubicBezTo>
                  <a:cubicBezTo>
                    <a:pt x="435" y="787"/>
                    <a:pt x="496" y="805"/>
                    <a:pt x="559" y="805"/>
                  </a:cubicBezTo>
                  <a:cubicBezTo>
                    <a:pt x="953" y="805"/>
                    <a:pt x="1410" y="93"/>
                    <a:pt x="917" y="6"/>
                  </a:cubicBezTo>
                  <a:lnTo>
                    <a:pt x="850" y="6"/>
                  </a:lnTo>
                  <a:cubicBezTo>
                    <a:pt x="827" y="2"/>
                    <a:pt x="804" y="0"/>
                    <a:pt x="78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50"/>
            <p:cNvSpPr/>
            <p:nvPr/>
          </p:nvSpPr>
          <p:spPr>
            <a:xfrm>
              <a:off x="5999650" y="1259575"/>
              <a:ext cx="25800" cy="22825"/>
            </a:xfrm>
            <a:custGeom>
              <a:rect b="b" l="l" r="r" t="t"/>
              <a:pathLst>
                <a:path extrusionOk="0" h="913" w="1032">
                  <a:moveTo>
                    <a:pt x="294" y="0"/>
                  </a:moveTo>
                  <a:cubicBezTo>
                    <a:pt x="176" y="0"/>
                    <a:pt x="79" y="65"/>
                    <a:pt x="50" y="226"/>
                  </a:cubicBezTo>
                  <a:lnTo>
                    <a:pt x="50" y="293"/>
                  </a:lnTo>
                  <a:cubicBezTo>
                    <a:pt x="1" y="566"/>
                    <a:pt x="263" y="913"/>
                    <a:pt x="525" y="913"/>
                  </a:cubicBezTo>
                  <a:cubicBezTo>
                    <a:pt x="618" y="913"/>
                    <a:pt x="711" y="869"/>
                    <a:pt x="790" y="764"/>
                  </a:cubicBezTo>
                  <a:cubicBezTo>
                    <a:pt x="1031" y="425"/>
                    <a:pt x="595" y="0"/>
                    <a:pt x="29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50"/>
            <p:cNvSpPr/>
            <p:nvPr/>
          </p:nvSpPr>
          <p:spPr>
            <a:xfrm>
              <a:off x="5937550" y="1161575"/>
              <a:ext cx="25775" cy="24050"/>
            </a:xfrm>
            <a:custGeom>
              <a:rect b="b" l="l" r="r" t="t"/>
              <a:pathLst>
                <a:path extrusionOk="0" h="962" w="1031">
                  <a:moveTo>
                    <a:pt x="559" y="0"/>
                  </a:moveTo>
                  <a:cubicBezTo>
                    <a:pt x="494" y="0"/>
                    <a:pt x="423" y="24"/>
                    <a:pt x="350" y="79"/>
                  </a:cubicBezTo>
                  <a:cubicBezTo>
                    <a:pt x="0" y="294"/>
                    <a:pt x="360" y="961"/>
                    <a:pt x="673" y="961"/>
                  </a:cubicBezTo>
                  <a:cubicBezTo>
                    <a:pt x="752" y="961"/>
                    <a:pt x="827" y="920"/>
                    <a:pt x="887" y="819"/>
                  </a:cubicBezTo>
                  <a:cubicBezTo>
                    <a:pt x="887" y="819"/>
                    <a:pt x="887" y="785"/>
                    <a:pt x="921" y="751"/>
                  </a:cubicBezTo>
                  <a:cubicBezTo>
                    <a:pt x="1031" y="477"/>
                    <a:pt x="849" y="0"/>
                    <a:pt x="55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50"/>
            <p:cNvSpPr/>
            <p:nvPr/>
          </p:nvSpPr>
          <p:spPr>
            <a:xfrm>
              <a:off x="6141025" y="1418800"/>
              <a:ext cx="35950" cy="20250"/>
            </a:xfrm>
            <a:custGeom>
              <a:rect b="b" l="l" r="r" t="t"/>
              <a:pathLst>
                <a:path extrusionOk="0" h="810" w="1438">
                  <a:moveTo>
                    <a:pt x="808" y="1"/>
                  </a:moveTo>
                  <a:cubicBezTo>
                    <a:pt x="446" y="1"/>
                    <a:pt x="1" y="433"/>
                    <a:pt x="378" y="747"/>
                  </a:cubicBezTo>
                  <a:cubicBezTo>
                    <a:pt x="431" y="791"/>
                    <a:pt x="494" y="810"/>
                    <a:pt x="559" y="810"/>
                  </a:cubicBezTo>
                  <a:cubicBezTo>
                    <a:pt x="944" y="810"/>
                    <a:pt x="1437" y="151"/>
                    <a:pt x="949" y="7"/>
                  </a:cubicBezTo>
                  <a:lnTo>
                    <a:pt x="882" y="7"/>
                  </a:lnTo>
                  <a:cubicBezTo>
                    <a:pt x="858" y="3"/>
                    <a:pt x="833" y="1"/>
                    <a:pt x="80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50"/>
            <p:cNvSpPr/>
            <p:nvPr/>
          </p:nvSpPr>
          <p:spPr>
            <a:xfrm>
              <a:off x="5943125" y="1464500"/>
              <a:ext cx="25500" cy="22775"/>
            </a:xfrm>
            <a:custGeom>
              <a:rect b="b" l="l" r="r" t="t"/>
              <a:pathLst>
                <a:path extrusionOk="0" h="911" w="1020">
                  <a:moveTo>
                    <a:pt x="272" y="0"/>
                  </a:moveTo>
                  <a:cubicBezTo>
                    <a:pt x="158" y="0"/>
                    <a:pt x="62" y="66"/>
                    <a:pt x="26" y="229"/>
                  </a:cubicBezTo>
                  <a:cubicBezTo>
                    <a:pt x="26" y="229"/>
                    <a:pt x="26" y="263"/>
                    <a:pt x="26" y="263"/>
                  </a:cubicBezTo>
                  <a:cubicBezTo>
                    <a:pt x="1" y="540"/>
                    <a:pt x="277" y="911"/>
                    <a:pt x="544" y="911"/>
                  </a:cubicBezTo>
                  <a:cubicBezTo>
                    <a:pt x="634" y="911"/>
                    <a:pt x="723" y="869"/>
                    <a:pt x="799" y="767"/>
                  </a:cubicBezTo>
                  <a:cubicBezTo>
                    <a:pt x="1019" y="473"/>
                    <a:pt x="579" y="0"/>
                    <a:pt x="27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50"/>
            <p:cNvSpPr/>
            <p:nvPr/>
          </p:nvSpPr>
          <p:spPr>
            <a:xfrm>
              <a:off x="5854975" y="1408250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52" y="0"/>
                  </a:moveTo>
                  <a:cubicBezTo>
                    <a:pt x="458" y="0"/>
                    <a:pt x="0" y="717"/>
                    <a:pt x="493" y="833"/>
                  </a:cubicBezTo>
                  <a:lnTo>
                    <a:pt x="561" y="833"/>
                  </a:lnTo>
                  <a:cubicBezTo>
                    <a:pt x="573" y="834"/>
                    <a:pt x="584" y="834"/>
                    <a:pt x="597" y="834"/>
                  </a:cubicBezTo>
                  <a:cubicBezTo>
                    <a:pt x="962" y="834"/>
                    <a:pt x="1422" y="352"/>
                    <a:pt x="1031" y="60"/>
                  </a:cubicBezTo>
                  <a:cubicBezTo>
                    <a:pt x="976" y="18"/>
                    <a:pt x="915" y="0"/>
                    <a:pt x="85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50"/>
            <p:cNvSpPr/>
            <p:nvPr/>
          </p:nvSpPr>
          <p:spPr>
            <a:xfrm>
              <a:off x="5955200" y="1322675"/>
              <a:ext cx="25325" cy="22675"/>
            </a:xfrm>
            <a:custGeom>
              <a:rect b="b" l="l" r="r" t="t"/>
              <a:pathLst>
                <a:path extrusionOk="0" h="907" w="1013">
                  <a:moveTo>
                    <a:pt x="492" y="1"/>
                  </a:moveTo>
                  <a:cubicBezTo>
                    <a:pt x="395" y="1"/>
                    <a:pt x="297" y="46"/>
                    <a:pt x="215" y="155"/>
                  </a:cubicBezTo>
                  <a:cubicBezTo>
                    <a:pt x="1" y="489"/>
                    <a:pt x="428" y="907"/>
                    <a:pt x="730" y="907"/>
                  </a:cubicBezTo>
                  <a:cubicBezTo>
                    <a:pt x="855" y="907"/>
                    <a:pt x="959" y="836"/>
                    <a:pt x="988" y="660"/>
                  </a:cubicBezTo>
                  <a:cubicBezTo>
                    <a:pt x="988" y="660"/>
                    <a:pt x="988" y="626"/>
                    <a:pt x="988" y="592"/>
                  </a:cubicBezTo>
                  <a:cubicBezTo>
                    <a:pt x="1012" y="323"/>
                    <a:pt x="752" y="1"/>
                    <a:pt x="49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50"/>
            <p:cNvSpPr/>
            <p:nvPr/>
          </p:nvSpPr>
          <p:spPr>
            <a:xfrm>
              <a:off x="6070825" y="959700"/>
              <a:ext cx="24800" cy="22375"/>
            </a:xfrm>
            <a:custGeom>
              <a:rect b="b" l="l" r="r" t="t"/>
              <a:pathLst>
                <a:path extrusionOk="0" h="895" w="992">
                  <a:moveTo>
                    <a:pt x="457" y="1"/>
                  </a:moveTo>
                  <a:cubicBezTo>
                    <a:pt x="361" y="1"/>
                    <a:pt x="268" y="46"/>
                    <a:pt x="194" y="155"/>
                  </a:cubicBezTo>
                  <a:cubicBezTo>
                    <a:pt x="0" y="446"/>
                    <a:pt x="436" y="895"/>
                    <a:pt x="732" y="895"/>
                  </a:cubicBezTo>
                  <a:cubicBezTo>
                    <a:pt x="846" y="895"/>
                    <a:pt x="939" y="828"/>
                    <a:pt x="967" y="660"/>
                  </a:cubicBezTo>
                  <a:lnTo>
                    <a:pt x="967" y="592"/>
                  </a:lnTo>
                  <a:cubicBezTo>
                    <a:pt x="992" y="323"/>
                    <a:pt x="714" y="1"/>
                    <a:pt x="45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50"/>
            <p:cNvSpPr/>
            <p:nvPr/>
          </p:nvSpPr>
          <p:spPr>
            <a:xfrm>
              <a:off x="5974350" y="1186775"/>
              <a:ext cx="24950" cy="24050"/>
            </a:xfrm>
            <a:custGeom>
              <a:rect b="b" l="l" r="r" t="t"/>
              <a:pathLst>
                <a:path extrusionOk="0" h="962" w="998">
                  <a:moveTo>
                    <a:pt x="519" y="0"/>
                  </a:moveTo>
                  <a:cubicBezTo>
                    <a:pt x="457" y="0"/>
                    <a:pt x="390" y="24"/>
                    <a:pt x="323" y="80"/>
                  </a:cubicBezTo>
                  <a:cubicBezTo>
                    <a:pt x="0" y="295"/>
                    <a:pt x="323" y="961"/>
                    <a:pt x="637" y="961"/>
                  </a:cubicBezTo>
                  <a:cubicBezTo>
                    <a:pt x="715" y="961"/>
                    <a:pt x="793" y="920"/>
                    <a:pt x="861" y="819"/>
                  </a:cubicBezTo>
                  <a:lnTo>
                    <a:pt x="861" y="752"/>
                  </a:lnTo>
                  <a:cubicBezTo>
                    <a:pt x="998" y="477"/>
                    <a:pt x="799" y="0"/>
                    <a:pt x="51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50"/>
            <p:cNvSpPr/>
            <p:nvPr/>
          </p:nvSpPr>
          <p:spPr>
            <a:xfrm>
              <a:off x="6167700" y="928450"/>
              <a:ext cx="25250" cy="22900"/>
            </a:xfrm>
            <a:custGeom>
              <a:rect b="b" l="l" r="r" t="t"/>
              <a:pathLst>
                <a:path extrusionOk="0" h="916" w="1010">
                  <a:moveTo>
                    <a:pt x="275" y="0"/>
                  </a:moveTo>
                  <a:cubicBezTo>
                    <a:pt x="166" y="0"/>
                    <a:pt x="77" y="65"/>
                    <a:pt x="50" y="229"/>
                  </a:cubicBezTo>
                  <a:cubicBezTo>
                    <a:pt x="16" y="263"/>
                    <a:pt x="16" y="263"/>
                    <a:pt x="50" y="296"/>
                  </a:cubicBezTo>
                  <a:cubicBezTo>
                    <a:pt x="0" y="569"/>
                    <a:pt x="262" y="916"/>
                    <a:pt x="525" y="916"/>
                  </a:cubicBezTo>
                  <a:cubicBezTo>
                    <a:pt x="617" y="916"/>
                    <a:pt x="710" y="872"/>
                    <a:pt x="789" y="767"/>
                  </a:cubicBezTo>
                  <a:cubicBezTo>
                    <a:pt x="1010" y="473"/>
                    <a:pt x="569" y="0"/>
                    <a:pt x="275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50"/>
            <p:cNvSpPr/>
            <p:nvPr/>
          </p:nvSpPr>
          <p:spPr>
            <a:xfrm>
              <a:off x="6059325" y="1298125"/>
              <a:ext cx="36225" cy="20075"/>
            </a:xfrm>
            <a:custGeom>
              <a:rect b="b" l="l" r="r" t="t"/>
              <a:pathLst>
                <a:path extrusionOk="0" h="803" w="1449">
                  <a:moveTo>
                    <a:pt x="871" y="1"/>
                  </a:moveTo>
                  <a:cubicBezTo>
                    <a:pt x="472" y="1"/>
                    <a:pt x="1" y="686"/>
                    <a:pt x="520" y="801"/>
                  </a:cubicBezTo>
                  <a:lnTo>
                    <a:pt x="587" y="801"/>
                  </a:lnTo>
                  <a:cubicBezTo>
                    <a:pt x="599" y="802"/>
                    <a:pt x="611" y="803"/>
                    <a:pt x="623" y="803"/>
                  </a:cubicBezTo>
                  <a:cubicBezTo>
                    <a:pt x="988" y="803"/>
                    <a:pt x="1448" y="322"/>
                    <a:pt x="1058" y="62"/>
                  </a:cubicBezTo>
                  <a:cubicBezTo>
                    <a:pt x="1001" y="19"/>
                    <a:pt x="937" y="1"/>
                    <a:pt x="871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50"/>
            <p:cNvSpPr/>
            <p:nvPr/>
          </p:nvSpPr>
          <p:spPr>
            <a:xfrm>
              <a:off x="6185750" y="1303775"/>
              <a:ext cx="32250" cy="22250"/>
            </a:xfrm>
            <a:custGeom>
              <a:rect b="b" l="l" r="r" t="t"/>
              <a:pathLst>
                <a:path extrusionOk="0" h="890" w="1290">
                  <a:moveTo>
                    <a:pt x="792" y="1"/>
                  </a:moveTo>
                  <a:cubicBezTo>
                    <a:pt x="775" y="1"/>
                    <a:pt x="758" y="2"/>
                    <a:pt x="739" y="4"/>
                  </a:cubicBezTo>
                  <a:lnTo>
                    <a:pt x="672" y="4"/>
                  </a:lnTo>
                  <a:cubicBezTo>
                    <a:pt x="303" y="105"/>
                    <a:pt x="0" y="743"/>
                    <a:pt x="471" y="878"/>
                  </a:cubicBezTo>
                  <a:cubicBezTo>
                    <a:pt x="500" y="886"/>
                    <a:pt x="530" y="889"/>
                    <a:pt x="558" y="889"/>
                  </a:cubicBezTo>
                  <a:cubicBezTo>
                    <a:pt x="1000" y="889"/>
                    <a:pt x="1290" y="1"/>
                    <a:pt x="79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50"/>
            <p:cNvSpPr/>
            <p:nvPr/>
          </p:nvSpPr>
          <p:spPr>
            <a:xfrm>
              <a:off x="6131400" y="971950"/>
              <a:ext cx="26650" cy="23525"/>
            </a:xfrm>
            <a:custGeom>
              <a:rect b="b" l="l" r="r" t="t"/>
              <a:pathLst>
                <a:path extrusionOk="0" h="941" w="1066">
                  <a:moveTo>
                    <a:pt x="537" y="1"/>
                  </a:moveTo>
                  <a:cubicBezTo>
                    <a:pt x="40" y="1"/>
                    <a:pt x="1" y="940"/>
                    <a:pt x="419" y="940"/>
                  </a:cubicBezTo>
                  <a:cubicBezTo>
                    <a:pt x="462" y="940"/>
                    <a:pt x="509" y="930"/>
                    <a:pt x="561" y="909"/>
                  </a:cubicBezTo>
                  <a:lnTo>
                    <a:pt x="594" y="875"/>
                  </a:lnTo>
                  <a:cubicBezTo>
                    <a:pt x="931" y="707"/>
                    <a:pt x="1065" y="2"/>
                    <a:pt x="561" y="2"/>
                  </a:cubicBezTo>
                  <a:cubicBezTo>
                    <a:pt x="553" y="1"/>
                    <a:pt x="545" y="1"/>
                    <a:pt x="53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50"/>
            <p:cNvSpPr/>
            <p:nvPr/>
          </p:nvSpPr>
          <p:spPr>
            <a:xfrm>
              <a:off x="5975075" y="1404325"/>
              <a:ext cx="24775" cy="22375"/>
            </a:xfrm>
            <a:custGeom>
              <a:rect b="b" l="l" r="r" t="t"/>
              <a:pathLst>
                <a:path extrusionOk="0" h="895" w="991">
                  <a:moveTo>
                    <a:pt x="444" y="1"/>
                  </a:moveTo>
                  <a:cubicBezTo>
                    <a:pt x="352" y="1"/>
                    <a:pt x="263" y="44"/>
                    <a:pt x="193" y="149"/>
                  </a:cubicBezTo>
                  <a:cubicBezTo>
                    <a:pt x="1" y="462"/>
                    <a:pt x="427" y="895"/>
                    <a:pt x="723" y="895"/>
                  </a:cubicBezTo>
                  <a:cubicBezTo>
                    <a:pt x="840" y="895"/>
                    <a:pt x="937" y="826"/>
                    <a:pt x="966" y="654"/>
                  </a:cubicBezTo>
                  <a:cubicBezTo>
                    <a:pt x="966" y="654"/>
                    <a:pt x="966" y="620"/>
                    <a:pt x="966" y="620"/>
                  </a:cubicBezTo>
                  <a:cubicBezTo>
                    <a:pt x="991" y="347"/>
                    <a:pt x="704" y="1"/>
                    <a:pt x="44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50"/>
            <p:cNvSpPr/>
            <p:nvPr/>
          </p:nvSpPr>
          <p:spPr>
            <a:xfrm>
              <a:off x="6089125" y="970175"/>
              <a:ext cx="24875" cy="21875"/>
            </a:xfrm>
            <a:custGeom>
              <a:rect b="b" l="l" r="r" t="t"/>
              <a:pathLst>
                <a:path extrusionOk="0" h="875" w="995">
                  <a:moveTo>
                    <a:pt x="255" y="0"/>
                  </a:moveTo>
                  <a:cubicBezTo>
                    <a:pt x="125" y="0"/>
                    <a:pt x="20" y="69"/>
                    <a:pt x="0" y="241"/>
                  </a:cubicBezTo>
                  <a:lnTo>
                    <a:pt x="0" y="308"/>
                  </a:lnTo>
                  <a:cubicBezTo>
                    <a:pt x="0" y="567"/>
                    <a:pt x="280" y="875"/>
                    <a:pt x="529" y="875"/>
                  </a:cubicBezTo>
                  <a:cubicBezTo>
                    <a:pt x="635" y="875"/>
                    <a:pt x="736" y="819"/>
                    <a:pt x="807" y="677"/>
                  </a:cubicBezTo>
                  <a:cubicBezTo>
                    <a:pt x="995" y="372"/>
                    <a:pt x="558" y="0"/>
                    <a:pt x="25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50"/>
            <p:cNvSpPr/>
            <p:nvPr/>
          </p:nvSpPr>
          <p:spPr>
            <a:xfrm>
              <a:off x="5942075" y="1207050"/>
              <a:ext cx="25000" cy="21575"/>
            </a:xfrm>
            <a:custGeom>
              <a:rect b="b" l="l" r="r" t="t"/>
              <a:pathLst>
                <a:path extrusionOk="0" h="863" w="1000">
                  <a:moveTo>
                    <a:pt x="276" y="0"/>
                  </a:moveTo>
                  <a:cubicBezTo>
                    <a:pt x="130" y="0"/>
                    <a:pt x="12" y="80"/>
                    <a:pt x="1" y="277"/>
                  </a:cubicBezTo>
                  <a:lnTo>
                    <a:pt x="1" y="310"/>
                  </a:lnTo>
                  <a:cubicBezTo>
                    <a:pt x="1" y="570"/>
                    <a:pt x="282" y="863"/>
                    <a:pt x="543" y="863"/>
                  </a:cubicBezTo>
                  <a:cubicBezTo>
                    <a:pt x="654" y="863"/>
                    <a:pt x="761" y="810"/>
                    <a:pt x="841" y="680"/>
                  </a:cubicBezTo>
                  <a:cubicBezTo>
                    <a:pt x="999" y="340"/>
                    <a:pt x="578" y="0"/>
                    <a:pt x="27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50"/>
            <p:cNvSpPr/>
            <p:nvPr/>
          </p:nvSpPr>
          <p:spPr>
            <a:xfrm>
              <a:off x="6086175" y="1042275"/>
              <a:ext cx="30700" cy="23150"/>
            </a:xfrm>
            <a:custGeom>
              <a:rect b="b" l="l" r="r" t="t"/>
              <a:pathLst>
                <a:path extrusionOk="0" h="926" w="1228">
                  <a:moveTo>
                    <a:pt x="636" y="1"/>
                  </a:moveTo>
                  <a:cubicBezTo>
                    <a:pt x="183" y="1"/>
                    <a:pt x="0" y="925"/>
                    <a:pt x="483" y="925"/>
                  </a:cubicBezTo>
                  <a:cubicBezTo>
                    <a:pt x="505" y="925"/>
                    <a:pt x="529" y="923"/>
                    <a:pt x="555" y="919"/>
                  </a:cubicBezTo>
                  <a:lnTo>
                    <a:pt x="622" y="919"/>
                  </a:lnTo>
                  <a:cubicBezTo>
                    <a:pt x="958" y="785"/>
                    <a:pt x="1227" y="112"/>
                    <a:pt x="723" y="12"/>
                  </a:cubicBezTo>
                  <a:cubicBezTo>
                    <a:pt x="693" y="4"/>
                    <a:pt x="664" y="1"/>
                    <a:pt x="63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50"/>
            <p:cNvSpPr/>
            <p:nvPr/>
          </p:nvSpPr>
          <p:spPr>
            <a:xfrm>
              <a:off x="5957475" y="1442825"/>
              <a:ext cx="25125" cy="20150"/>
            </a:xfrm>
            <a:custGeom>
              <a:rect b="b" l="l" r="r" t="t"/>
              <a:pathLst>
                <a:path extrusionOk="0" h="806" w="1005">
                  <a:moveTo>
                    <a:pt x="375" y="1"/>
                  </a:moveTo>
                  <a:cubicBezTo>
                    <a:pt x="219" y="1"/>
                    <a:pt x="84" y="83"/>
                    <a:pt x="57" y="290"/>
                  </a:cubicBezTo>
                  <a:cubicBezTo>
                    <a:pt x="0" y="612"/>
                    <a:pt x="337" y="805"/>
                    <a:pt x="613" y="805"/>
                  </a:cubicBezTo>
                  <a:cubicBezTo>
                    <a:pt x="827" y="805"/>
                    <a:pt x="1004" y="689"/>
                    <a:pt x="931" y="424"/>
                  </a:cubicBezTo>
                  <a:cubicBezTo>
                    <a:pt x="964" y="424"/>
                    <a:pt x="964" y="391"/>
                    <a:pt x="931" y="391"/>
                  </a:cubicBezTo>
                  <a:cubicBezTo>
                    <a:pt x="871" y="172"/>
                    <a:pt x="601" y="1"/>
                    <a:pt x="37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50"/>
            <p:cNvSpPr/>
            <p:nvPr/>
          </p:nvSpPr>
          <p:spPr>
            <a:xfrm>
              <a:off x="6037875" y="1219575"/>
              <a:ext cx="29075" cy="22400"/>
            </a:xfrm>
            <a:custGeom>
              <a:rect b="b" l="l" r="r" t="t"/>
              <a:pathLst>
                <a:path extrusionOk="0" h="896" w="1163">
                  <a:moveTo>
                    <a:pt x="727" y="0"/>
                  </a:moveTo>
                  <a:cubicBezTo>
                    <a:pt x="700" y="0"/>
                    <a:pt x="670" y="4"/>
                    <a:pt x="639" y="11"/>
                  </a:cubicBezTo>
                  <a:lnTo>
                    <a:pt x="571" y="11"/>
                  </a:lnTo>
                  <a:cubicBezTo>
                    <a:pt x="235" y="146"/>
                    <a:pt x="0" y="818"/>
                    <a:pt x="471" y="885"/>
                  </a:cubicBezTo>
                  <a:cubicBezTo>
                    <a:pt x="502" y="892"/>
                    <a:pt x="533" y="896"/>
                    <a:pt x="562" y="896"/>
                  </a:cubicBezTo>
                  <a:cubicBezTo>
                    <a:pt x="1029" y="896"/>
                    <a:pt x="1163" y="0"/>
                    <a:pt x="72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50"/>
            <p:cNvSpPr/>
            <p:nvPr/>
          </p:nvSpPr>
          <p:spPr>
            <a:xfrm>
              <a:off x="6007400" y="1503200"/>
              <a:ext cx="26000" cy="19950"/>
            </a:xfrm>
            <a:custGeom>
              <a:rect b="b" l="l" r="r" t="t"/>
              <a:pathLst>
                <a:path extrusionOk="0" h="798" w="1040">
                  <a:moveTo>
                    <a:pt x="428" y="0"/>
                  </a:moveTo>
                  <a:cubicBezTo>
                    <a:pt x="198" y="0"/>
                    <a:pt x="1" y="123"/>
                    <a:pt x="76" y="395"/>
                  </a:cubicBezTo>
                  <a:cubicBezTo>
                    <a:pt x="76" y="395"/>
                    <a:pt x="76" y="429"/>
                    <a:pt x="76" y="429"/>
                  </a:cubicBezTo>
                  <a:cubicBezTo>
                    <a:pt x="173" y="641"/>
                    <a:pt x="435" y="798"/>
                    <a:pt x="654" y="798"/>
                  </a:cubicBezTo>
                  <a:cubicBezTo>
                    <a:pt x="816" y="798"/>
                    <a:pt x="955" y="711"/>
                    <a:pt x="984" y="496"/>
                  </a:cubicBezTo>
                  <a:cubicBezTo>
                    <a:pt x="1039" y="182"/>
                    <a:pt x="709" y="0"/>
                    <a:pt x="42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50"/>
            <p:cNvSpPr/>
            <p:nvPr/>
          </p:nvSpPr>
          <p:spPr>
            <a:xfrm>
              <a:off x="5994800" y="1256825"/>
              <a:ext cx="34900" cy="18000"/>
            </a:xfrm>
            <a:custGeom>
              <a:rect b="b" l="l" r="r" t="t"/>
              <a:pathLst>
                <a:path extrusionOk="0" h="720" w="1396">
                  <a:moveTo>
                    <a:pt x="869" y="0"/>
                  </a:moveTo>
                  <a:cubicBezTo>
                    <a:pt x="494" y="0"/>
                    <a:pt x="1" y="415"/>
                    <a:pt x="412" y="672"/>
                  </a:cubicBezTo>
                  <a:lnTo>
                    <a:pt x="446" y="672"/>
                  </a:lnTo>
                  <a:cubicBezTo>
                    <a:pt x="511" y="705"/>
                    <a:pt x="588" y="719"/>
                    <a:pt x="669" y="719"/>
                  </a:cubicBezTo>
                  <a:cubicBezTo>
                    <a:pt x="1005" y="719"/>
                    <a:pt x="1396" y="460"/>
                    <a:pt x="1152" y="134"/>
                  </a:cubicBezTo>
                  <a:cubicBezTo>
                    <a:pt x="1088" y="40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50"/>
            <p:cNvSpPr/>
            <p:nvPr/>
          </p:nvSpPr>
          <p:spPr>
            <a:xfrm>
              <a:off x="5916350" y="1300750"/>
              <a:ext cx="25350" cy="23000"/>
            </a:xfrm>
            <a:custGeom>
              <a:rect b="b" l="l" r="r" t="t"/>
              <a:pathLst>
                <a:path extrusionOk="0" h="920" w="1014">
                  <a:moveTo>
                    <a:pt x="462" y="1"/>
                  </a:moveTo>
                  <a:cubicBezTo>
                    <a:pt x="378" y="1"/>
                    <a:pt x="295" y="37"/>
                    <a:pt x="223" y="125"/>
                  </a:cubicBezTo>
                  <a:cubicBezTo>
                    <a:pt x="0" y="422"/>
                    <a:pt x="415" y="919"/>
                    <a:pt x="717" y="919"/>
                  </a:cubicBezTo>
                  <a:cubicBezTo>
                    <a:pt x="825" y="919"/>
                    <a:pt x="918" y="856"/>
                    <a:pt x="962" y="696"/>
                  </a:cubicBezTo>
                  <a:cubicBezTo>
                    <a:pt x="962" y="696"/>
                    <a:pt x="962" y="663"/>
                    <a:pt x="962" y="663"/>
                  </a:cubicBezTo>
                  <a:cubicBezTo>
                    <a:pt x="1014" y="381"/>
                    <a:pt x="732" y="1"/>
                    <a:pt x="46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50"/>
            <p:cNvSpPr/>
            <p:nvPr/>
          </p:nvSpPr>
          <p:spPr>
            <a:xfrm>
              <a:off x="6150750" y="956800"/>
              <a:ext cx="35575" cy="20900"/>
            </a:xfrm>
            <a:custGeom>
              <a:rect b="b" l="l" r="r" t="t"/>
              <a:pathLst>
                <a:path extrusionOk="0" h="836" w="1423">
                  <a:moveTo>
                    <a:pt x="827" y="1"/>
                  </a:moveTo>
                  <a:cubicBezTo>
                    <a:pt x="461" y="1"/>
                    <a:pt x="0" y="483"/>
                    <a:pt x="358" y="776"/>
                  </a:cubicBezTo>
                  <a:cubicBezTo>
                    <a:pt x="414" y="817"/>
                    <a:pt x="475" y="835"/>
                    <a:pt x="539" y="835"/>
                  </a:cubicBezTo>
                  <a:cubicBezTo>
                    <a:pt x="940" y="835"/>
                    <a:pt x="1423" y="119"/>
                    <a:pt x="930" y="3"/>
                  </a:cubicBezTo>
                  <a:lnTo>
                    <a:pt x="862" y="3"/>
                  </a:lnTo>
                  <a:cubicBezTo>
                    <a:pt x="851" y="1"/>
                    <a:pt x="839" y="1"/>
                    <a:pt x="82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50"/>
            <p:cNvSpPr/>
            <p:nvPr/>
          </p:nvSpPr>
          <p:spPr>
            <a:xfrm>
              <a:off x="5943125" y="1101250"/>
              <a:ext cx="25175" cy="23050"/>
            </a:xfrm>
            <a:custGeom>
              <a:rect b="b" l="l" r="r" t="t"/>
              <a:pathLst>
                <a:path extrusionOk="0" h="922" w="1007">
                  <a:moveTo>
                    <a:pt x="287" y="0"/>
                  </a:moveTo>
                  <a:cubicBezTo>
                    <a:pt x="167" y="0"/>
                    <a:pt x="64" y="69"/>
                    <a:pt x="26" y="241"/>
                  </a:cubicBezTo>
                  <a:lnTo>
                    <a:pt x="26" y="274"/>
                  </a:lnTo>
                  <a:cubicBezTo>
                    <a:pt x="1" y="551"/>
                    <a:pt x="277" y="922"/>
                    <a:pt x="530" y="922"/>
                  </a:cubicBezTo>
                  <a:cubicBezTo>
                    <a:pt x="615" y="922"/>
                    <a:pt x="698" y="880"/>
                    <a:pt x="765" y="778"/>
                  </a:cubicBezTo>
                  <a:cubicBezTo>
                    <a:pt x="1006" y="441"/>
                    <a:pt x="591" y="0"/>
                    <a:pt x="287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50"/>
            <p:cNvSpPr/>
            <p:nvPr/>
          </p:nvSpPr>
          <p:spPr>
            <a:xfrm>
              <a:off x="5908750" y="1398150"/>
              <a:ext cx="35875" cy="20850"/>
            </a:xfrm>
            <a:custGeom>
              <a:rect b="b" l="l" r="r" t="t"/>
              <a:pathLst>
                <a:path extrusionOk="0" h="834" w="1435">
                  <a:moveTo>
                    <a:pt x="842" y="1"/>
                  </a:moveTo>
                  <a:cubicBezTo>
                    <a:pt x="433" y="1"/>
                    <a:pt x="0" y="717"/>
                    <a:pt x="493" y="833"/>
                  </a:cubicBezTo>
                  <a:lnTo>
                    <a:pt x="561" y="833"/>
                  </a:lnTo>
                  <a:cubicBezTo>
                    <a:pt x="930" y="833"/>
                    <a:pt x="1434" y="329"/>
                    <a:pt x="1031" y="60"/>
                  </a:cubicBezTo>
                  <a:cubicBezTo>
                    <a:pt x="971" y="19"/>
                    <a:pt x="907" y="1"/>
                    <a:pt x="84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50"/>
            <p:cNvSpPr/>
            <p:nvPr/>
          </p:nvSpPr>
          <p:spPr>
            <a:xfrm>
              <a:off x="5879400" y="1257425"/>
              <a:ext cx="25000" cy="23975"/>
            </a:xfrm>
            <a:custGeom>
              <a:rect b="b" l="l" r="r" t="t"/>
              <a:pathLst>
                <a:path extrusionOk="0" h="959" w="1000">
                  <a:moveTo>
                    <a:pt x="525" y="0"/>
                  </a:moveTo>
                  <a:cubicBezTo>
                    <a:pt x="462" y="0"/>
                    <a:pt x="394" y="23"/>
                    <a:pt x="323" y="77"/>
                  </a:cubicBezTo>
                  <a:cubicBezTo>
                    <a:pt x="0" y="292"/>
                    <a:pt x="323" y="959"/>
                    <a:pt x="637" y="959"/>
                  </a:cubicBezTo>
                  <a:cubicBezTo>
                    <a:pt x="716" y="959"/>
                    <a:pt x="794" y="917"/>
                    <a:pt x="861" y="816"/>
                  </a:cubicBezTo>
                  <a:lnTo>
                    <a:pt x="861" y="782"/>
                  </a:lnTo>
                  <a:cubicBezTo>
                    <a:pt x="999" y="506"/>
                    <a:pt x="818" y="0"/>
                    <a:pt x="52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50"/>
            <p:cNvSpPr/>
            <p:nvPr/>
          </p:nvSpPr>
          <p:spPr>
            <a:xfrm>
              <a:off x="6016850" y="1262275"/>
              <a:ext cx="28575" cy="23200"/>
            </a:xfrm>
            <a:custGeom>
              <a:rect b="b" l="l" r="r" t="t"/>
              <a:pathLst>
                <a:path extrusionOk="0" h="928" w="1143">
                  <a:moveTo>
                    <a:pt x="713" y="0"/>
                  </a:moveTo>
                  <a:cubicBezTo>
                    <a:pt x="681" y="0"/>
                    <a:pt x="645" y="6"/>
                    <a:pt x="606" y="17"/>
                  </a:cubicBezTo>
                  <a:lnTo>
                    <a:pt x="539" y="17"/>
                  </a:lnTo>
                  <a:cubicBezTo>
                    <a:pt x="202" y="185"/>
                    <a:pt x="1" y="857"/>
                    <a:pt x="471" y="925"/>
                  </a:cubicBezTo>
                  <a:cubicBezTo>
                    <a:pt x="488" y="926"/>
                    <a:pt x="504" y="927"/>
                    <a:pt x="519" y="927"/>
                  </a:cubicBezTo>
                  <a:cubicBezTo>
                    <a:pt x="1012" y="927"/>
                    <a:pt x="1143" y="0"/>
                    <a:pt x="713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50"/>
            <p:cNvSpPr/>
            <p:nvPr/>
          </p:nvSpPr>
          <p:spPr>
            <a:xfrm>
              <a:off x="6032200" y="88680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268" y="0"/>
                  </a:moveTo>
                  <a:cubicBezTo>
                    <a:pt x="155" y="0"/>
                    <a:pt x="61" y="61"/>
                    <a:pt x="25" y="215"/>
                  </a:cubicBezTo>
                  <a:cubicBezTo>
                    <a:pt x="25" y="248"/>
                    <a:pt x="25" y="248"/>
                    <a:pt x="25" y="282"/>
                  </a:cubicBezTo>
                  <a:cubicBezTo>
                    <a:pt x="1" y="555"/>
                    <a:pt x="269" y="901"/>
                    <a:pt x="533" y="901"/>
                  </a:cubicBezTo>
                  <a:cubicBezTo>
                    <a:pt x="626" y="901"/>
                    <a:pt x="719" y="858"/>
                    <a:pt x="798" y="752"/>
                  </a:cubicBezTo>
                  <a:cubicBezTo>
                    <a:pt x="1020" y="457"/>
                    <a:pt x="575" y="0"/>
                    <a:pt x="26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50"/>
            <p:cNvSpPr/>
            <p:nvPr/>
          </p:nvSpPr>
          <p:spPr>
            <a:xfrm>
              <a:off x="5873650" y="1206550"/>
              <a:ext cx="35900" cy="20200"/>
            </a:xfrm>
            <a:custGeom>
              <a:rect b="b" l="l" r="r" t="t"/>
              <a:pathLst>
                <a:path extrusionOk="0" h="808" w="1436">
                  <a:moveTo>
                    <a:pt x="871" y="0"/>
                  </a:moveTo>
                  <a:cubicBezTo>
                    <a:pt x="472" y="0"/>
                    <a:pt x="0" y="686"/>
                    <a:pt x="519" y="801"/>
                  </a:cubicBezTo>
                  <a:lnTo>
                    <a:pt x="553" y="801"/>
                  </a:lnTo>
                  <a:cubicBezTo>
                    <a:pt x="576" y="805"/>
                    <a:pt x="599" y="807"/>
                    <a:pt x="623" y="807"/>
                  </a:cubicBezTo>
                  <a:cubicBezTo>
                    <a:pt x="985" y="807"/>
                    <a:pt x="1436" y="345"/>
                    <a:pt x="1057" y="62"/>
                  </a:cubicBezTo>
                  <a:cubicBezTo>
                    <a:pt x="1000" y="19"/>
                    <a:pt x="936" y="0"/>
                    <a:pt x="87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50"/>
            <p:cNvSpPr/>
            <p:nvPr/>
          </p:nvSpPr>
          <p:spPr>
            <a:xfrm>
              <a:off x="5970825" y="1150075"/>
              <a:ext cx="24825" cy="22750"/>
            </a:xfrm>
            <a:custGeom>
              <a:rect b="b" l="l" r="r" t="t"/>
              <a:pathLst>
                <a:path extrusionOk="0" h="910" w="993">
                  <a:moveTo>
                    <a:pt x="461" y="0"/>
                  </a:moveTo>
                  <a:cubicBezTo>
                    <a:pt x="364" y="0"/>
                    <a:pt x="269" y="49"/>
                    <a:pt x="195" y="170"/>
                  </a:cubicBezTo>
                  <a:cubicBezTo>
                    <a:pt x="1" y="461"/>
                    <a:pt x="437" y="909"/>
                    <a:pt x="733" y="909"/>
                  </a:cubicBezTo>
                  <a:cubicBezTo>
                    <a:pt x="847" y="909"/>
                    <a:pt x="940" y="842"/>
                    <a:pt x="968" y="674"/>
                  </a:cubicBezTo>
                  <a:lnTo>
                    <a:pt x="968" y="607"/>
                  </a:lnTo>
                  <a:cubicBezTo>
                    <a:pt x="992" y="339"/>
                    <a:pt x="717" y="0"/>
                    <a:pt x="46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50"/>
            <p:cNvSpPr/>
            <p:nvPr/>
          </p:nvSpPr>
          <p:spPr>
            <a:xfrm>
              <a:off x="6111800" y="1128625"/>
              <a:ext cx="24825" cy="22375"/>
            </a:xfrm>
            <a:custGeom>
              <a:rect b="b" l="l" r="r" t="t"/>
              <a:pathLst>
                <a:path extrusionOk="0" h="895" w="993">
                  <a:moveTo>
                    <a:pt x="253" y="0"/>
                  </a:moveTo>
                  <a:cubicBezTo>
                    <a:pt x="136" y="0"/>
                    <a:pt x="38" y="63"/>
                    <a:pt x="1" y="221"/>
                  </a:cubicBezTo>
                  <a:cubicBezTo>
                    <a:pt x="1" y="255"/>
                    <a:pt x="1" y="255"/>
                    <a:pt x="1" y="288"/>
                  </a:cubicBezTo>
                  <a:cubicBezTo>
                    <a:pt x="1" y="556"/>
                    <a:pt x="265" y="894"/>
                    <a:pt x="513" y="894"/>
                  </a:cubicBezTo>
                  <a:cubicBezTo>
                    <a:pt x="608" y="894"/>
                    <a:pt x="699" y="845"/>
                    <a:pt x="774" y="725"/>
                  </a:cubicBezTo>
                  <a:cubicBezTo>
                    <a:pt x="993" y="433"/>
                    <a:pt x="560" y="0"/>
                    <a:pt x="253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50"/>
            <p:cNvSpPr/>
            <p:nvPr/>
          </p:nvSpPr>
          <p:spPr>
            <a:xfrm>
              <a:off x="6119225" y="1312975"/>
              <a:ext cx="25075" cy="24450"/>
            </a:xfrm>
            <a:custGeom>
              <a:rect b="b" l="l" r="r" t="t"/>
              <a:pathLst>
                <a:path extrusionOk="0" h="978" w="1003">
                  <a:moveTo>
                    <a:pt x="376" y="1"/>
                  </a:moveTo>
                  <a:cubicBezTo>
                    <a:pt x="304" y="1"/>
                    <a:pt x="233" y="42"/>
                    <a:pt x="174" y="140"/>
                  </a:cubicBezTo>
                  <a:cubicBezTo>
                    <a:pt x="174" y="140"/>
                    <a:pt x="140" y="174"/>
                    <a:pt x="140" y="207"/>
                  </a:cubicBezTo>
                  <a:cubicBezTo>
                    <a:pt x="0" y="487"/>
                    <a:pt x="187" y="977"/>
                    <a:pt x="487" y="977"/>
                  </a:cubicBezTo>
                  <a:cubicBezTo>
                    <a:pt x="547" y="977"/>
                    <a:pt x="611" y="958"/>
                    <a:pt x="678" y="913"/>
                  </a:cubicBezTo>
                  <a:cubicBezTo>
                    <a:pt x="1003" y="697"/>
                    <a:pt x="674" y="1"/>
                    <a:pt x="37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50"/>
            <p:cNvSpPr/>
            <p:nvPr/>
          </p:nvSpPr>
          <p:spPr>
            <a:xfrm>
              <a:off x="5919325" y="1227125"/>
              <a:ext cx="25750" cy="24125"/>
            </a:xfrm>
            <a:custGeom>
              <a:rect b="b" l="l" r="r" t="t"/>
              <a:pathLst>
                <a:path extrusionOk="0" h="965" w="1030">
                  <a:moveTo>
                    <a:pt x="387" y="0"/>
                  </a:moveTo>
                  <a:cubicBezTo>
                    <a:pt x="309" y="0"/>
                    <a:pt x="233" y="43"/>
                    <a:pt x="171" y="146"/>
                  </a:cubicBezTo>
                  <a:cubicBezTo>
                    <a:pt x="171" y="146"/>
                    <a:pt x="138" y="180"/>
                    <a:pt x="138" y="180"/>
                  </a:cubicBezTo>
                  <a:cubicBezTo>
                    <a:pt x="0" y="482"/>
                    <a:pt x="200" y="964"/>
                    <a:pt x="498" y="964"/>
                  </a:cubicBezTo>
                  <a:cubicBezTo>
                    <a:pt x="564" y="964"/>
                    <a:pt x="636" y="940"/>
                    <a:pt x="709" y="885"/>
                  </a:cubicBezTo>
                  <a:cubicBezTo>
                    <a:pt x="1030" y="645"/>
                    <a:pt x="691" y="0"/>
                    <a:pt x="38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50"/>
            <p:cNvSpPr/>
            <p:nvPr/>
          </p:nvSpPr>
          <p:spPr>
            <a:xfrm>
              <a:off x="6116400" y="830075"/>
              <a:ext cx="35950" cy="20250"/>
            </a:xfrm>
            <a:custGeom>
              <a:rect b="b" l="l" r="r" t="t"/>
              <a:pathLst>
                <a:path extrusionOk="0" h="810" w="1438">
                  <a:moveTo>
                    <a:pt x="878" y="1"/>
                  </a:moveTo>
                  <a:cubicBezTo>
                    <a:pt x="494" y="1"/>
                    <a:pt x="1" y="660"/>
                    <a:pt x="489" y="803"/>
                  </a:cubicBezTo>
                  <a:lnTo>
                    <a:pt x="556" y="803"/>
                  </a:lnTo>
                  <a:cubicBezTo>
                    <a:pt x="580" y="808"/>
                    <a:pt x="605" y="810"/>
                    <a:pt x="630" y="810"/>
                  </a:cubicBezTo>
                  <a:cubicBezTo>
                    <a:pt x="992" y="810"/>
                    <a:pt x="1437" y="378"/>
                    <a:pt x="1060" y="64"/>
                  </a:cubicBezTo>
                  <a:cubicBezTo>
                    <a:pt x="1006" y="20"/>
                    <a:pt x="944" y="1"/>
                    <a:pt x="87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50"/>
            <p:cNvSpPr/>
            <p:nvPr/>
          </p:nvSpPr>
          <p:spPr>
            <a:xfrm>
              <a:off x="6000375" y="1168550"/>
              <a:ext cx="35675" cy="20625"/>
            </a:xfrm>
            <a:custGeom>
              <a:rect b="b" l="l" r="r" t="t"/>
              <a:pathLst>
                <a:path extrusionOk="0" h="825" w="1427">
                  <a:moveTo>
                    <a:pt x="826" y="0"/>
                  </a:moveTo>
                  <a:cubicBezTo>
                    <a:pt x="460" y="0"/>
                    <a:pt x="1" y="482"/>
                    <a:pt x="391" y="775"/>
                  </a:cubicBezTo>
                  <a:cubicBezTo>
                    <a:pt x="442" y="809"/>
                    <a:pt x="499" y="824"/>
                    <a:pt x="557" y="824"/>
                  </a:cubicBezTo>
                  <a:cubicBezTo>
                    <a:pt x="954" y="824"/>
                    <a:pt x="1427" y="119"/>
                    <a:pt x="929" y="2"/>
                  </a:cubicBezTo>
                  <a:lnTo>
                    <a:pt x="861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50"/>
            <p:cNvSpPr/>
            <p:nvPr/>
          </p:nvSpPr>
          <p:spPr>
            <a:xfrm>
              <a:off x="6048775" y="1462900"/>
              <a:ext cx="26825" cy="24150"/>
            </a:xfrm>
            <a:custGeom>
              <a:rect b="b" l="l" r="r" t="t"/>
              <a:pathLst>
                <a:path extrusionOk="0" h="966" w="1073">
                  <a:moveTo>
                    <a:pt x="633" y="1"/>
                  </a:moveTo>
                  <a:cubicBezTo>
                    <a:pt x="594" y="1"/>
                    <a:pt x="551" y="8"/>
                    <a:pt x="505" y="25"/>
                  </a:cubicBezTo>
                  <a:cubicBezTo>
                    <a:pt x="505" y="58"/>
                    <a:pt x="471" y="58"/>
                    <a:pt x="438" y="58"/>
                  </a:cubicBezTo>
                  <a:cubicBezTo>
                    <a:pt x="135" y="260"/>
                    <a:pt x="1" y="966"/>
                    <a:pt x="505" y="966"/>
                  </a:cubicBezTo>
                  <a:cubicBezTo>
                    <a:pt x="1030" y="966"/>
                    <a:pt x="1073" y="1"/>
                    <a:pt x="63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50"/>
            <p:cNvSpPr/>
            <p:nvPr/>
          </p:nvSpPr>
          <p:spPr>
            <a:xfrm>
              <a:off x="5901975" y="1357500"/>
              <a:ext cx="25375" cy="22525"/>
            </a:xfrm>
            <a:custGeom>
              <a:rect b="b" l="l" r="r" t="t"/>
              <a:pathLst>
                <a:path extrusionOk="0" h="901" w="1015">
                  <a:moveTo>
                    <a:pt x="289" y="0"/>
                  </a:moveTo>
                  <a:cubicBezTo>
                    <a:pt x="167" y="0"/>
                    <a:pt x="63" y="69"/>
                    <a:pt x="25" y="241"/>
                  </a:cubicBezTo>
                  <a:lnTo>
                    <a:pt x="25" y="308"/>
                  </a:lnTo>
                  <a:cubicBezTo>
                    <a:pt x="1" y="577"/>
                    <a:pt x="279" y="900"/>
                    <a:pt x="536" y="900"/>
                  </a:cubicBezTo>
                  <a:cubicBezTo>
                    <a:pt x="632" y="900"/>
                    <a:pt x="725" y="855"/>
                    <a:pt x="798" y="745"/>
                  </a:cubicBezTo>
                  <a:cubicBezTo>
                    <a:pt x="1014" y="433"/>
                    <a:pt x="595" y="0"/>
                    <a:pt x="28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50"/>
            <p:cNvSpPr/>
            <p:nvPr/>
          </p:nvSpPr>
          <p:spPr>
            <a:xfrm>
              <a:off x="5983350" y="1215750"/>
              <a:ext cx="24300" cy="22250"/>
            </a:xfrm>
            <a:custGeom>
              <a:rect b="b" l="l" r="r" t="t"/>
              <a:pathLst>
                <a:path extrusionOk="0" h="890" w="972">
                  <a:moveTo>
                    <a:pt x="442" y="0"/>
                  </a:moveTo>
                  <a:cubicBezTo>
                    <a:pt x="336" y="0"/>
                    <a:pt x="235" y="57"/>
                    <a:pt x="164" y="198"/>
                  </a:cubicBezTo>
                  <a:cubicBezTo>
                    <a:pt x="0" y="503"/>
                    <a:pt x="426" y="890"/>
                    <a:pt x="720" y="890"/>
                  </a:cubicBezTo>
                  <a:cubicBezTo>
                    <a:pt x="848" y="890"/>
                    <a:pt x="951" y="817"/>
                    <a:pt x="971" y="635"/>
                  </a:cubicBezTo>
                  <a:cubicBezTo>
                    <a:pt x="971" y="601"/>
                    <a:pt x="971" y="567"/>
                    <a:pt x="971" y="567"/>
                  </a:cubicBezTo>
                  <a:cubicBezTo>
                    <a:pt x="971" y="308"/>
                    <a:pt x="691" y="0"/>
                    <a:pt x="44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50"/>
            <p:cNvSpPr/>
            <p:nvPr/>
          </p:nvSpPr>
          <p:spPr>
            <a:xfrm>
              <a:off x="5906400" y="1187550"/>
              <a:ext cx="25625" cy="22225"/>
            </a:xfrm>
            <a:custGeom>
              <a:rect b="b" l="l" r="r" t="t"/>
              <a:pathLst>
                <a:path extrusionOk="0" h="889" w="1025">
                  <a:moveTo>
                    <a:pt x="467" y="0"/>
                  </a:moveTo>
                  <a:cubicBezTo>
                    <a:pt x="357" y="0"/>
                    <a:pt x="254" y="53"/>
                    <a:pt x="184" y="183"/>
                  </a:cubicBezTo>
                  <a:cubicBezTo>
                    <a:pt x="0" y="528"/>
                    <a:pt x="429" y="888"/>
                    <a:pt x="741" y="888"/>
                  </a:cubicBezTo>
                  <a:cubicBezTo>
                    <a:pt x="884" y="888"/>
                    <a:pt x="1003" y="811"/>
                    <a:pt x="1024" y="620"/>
                  </a:cubicBezTo>
                  <a:lnTo>
                    <a:pt x="1024" y="553"/>
                  </a:lnTo>
                  <a:cubicBezTo>
                    <a:pt x="1024" y="293"/>
                    <a:pt x="726" y="0"/>
                    <a:pt x="46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50"/>
            <p:cNvSpPr/>
            <p:nvPr/>
          </p:nvSpPr>
          <p:spPr>
            <a:xfrm>
              <a:off x="5940400" y="1423850"/>
              <a:ext cx="29925" cy="22325"/>
            </a:xfrm>
            <a:custGeom>
              <a:rect b="b" l="l" r="r" t="t"/>
              <a:pathLst>
                <a:path extrusionOk="0" h="893" w="1197">
                  <a:moveTo>
                    <a:pt x="743" y="0"/>
                  </a:moveTo>
                  <a:cubicBezTo>
                    <a:pt x="721" y="0"/>
                    <a:pt x="697" y="3"/>
                    <a:pt x="673" y="7"/>
                  </a:cubicBezTo>
                  <a:lnTo>
                    <a:pt x="605" y="7"/>
                  </a:lnTo>
                  <a:cubicBezTo>
                    <a:pt x="236" y="108"/>
                    <a:pt x="0" y="780"/>
                    <a:pt x="471" y="881"/>
                  </a:cubicBezTo>
                  <a:cubicBezTo>
                    <a:pt x="504" y="889"/>
                    <a:pt x="535" y="892"/>
                    <a:pt x="565" y="892"/>
                  </a:cubicBezTo>
                  <a:cubicBezTo>
                    <a:pt x="1040" y="892"/>
                    <a:pt x="1197" y="0"/>
                    <a:pt x="74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50"/>
            <p:cNvSpPr/>
            <p:nvPr/>
          </p:nvSpPr>
          <p:spPr>
            <a:xfrm>
              <a:off x="5880125" y="1317850"/>
              <a:ext cx="25600" cy="20150"/>
            </a:xfrm>
            <a:custGeom>
              <a:rect b="b" l="l" r="r" t="t"/>
              <a:pathLst>
                <a:path extrusionOk="0" h="806" w="1024">
                  <a:moveTo>
                    <a:pt x="404" y="1"/>
                  </a:moveTo>
                  <a:cubicBezTo>
                    <a:pt x="185" y="1"/>
                    <a:pt x="0" y="118"/>
                    <a:pt x="59" y="382"/>
                  </a:cubicBezTo>
                  <a:cubicBezTo>
                    <a:pt x="59" y="382"/>
                    <a:pt x="59" y="416"/>
                    <a:pt x="59" y="416"/>
                  </a:cubicBezTo>
                  <a:cubicBezTo>
                    <a:pt x="138" y="634"/>
                    <a:pt x="405" y="805"/>
                    <a:pt x="631" y="805"/>
                  </a:cubicBezTo>
                  <a:cubicBezTo>
                    <a:pt x="788" y="805"/>
                    <a:pt x="925" y="723"/>
                    <a:pt x="966" y="516"/>
                  </a:cubicBezTo>
                  <a:cubicBezTo>
                    <a:pt x="1023" y="195"/>
                    <a:pt x="686" y="1"/>
                    <a:pt x="40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50"/>
            <p:cNvSpPr/>
            <p:nvPr/>
          </p:nvSpPr>
          <p:spPr>
            <a:xfrm>
              <a:off x="5899400" y="1268425"/>
              <a:ext cx="29250" cy="23125"/>
            </a:xfrm>
            <a:custGeom>
              <a:rect b="b" l="l" r="r" t="t"/>
              <a:pathLst>
                <a:path extrusionOk="0" h="925" w="1170">
                  <a:moveTo>
                    <a:pt x="629" y="0"/>
                  </a:moveTo>
                  <a:cubicBezTo>
                    <a:pt x="145" y="0"/>
                    <a:pt x="1" y="925"/>
                    <a:pt x="443" y="925"/>
                  </a:cubicBezTo>
                  <a:cubicBezTo>
                    <a:pt x="470" y="925"/>
                    <a:pt x="500" y="921"/>
                    <a:pt x="531" y="914"/>
                  </a:cubicBezTo>
                  <a:lnTo>
                    <a:pt x="599" y="914"/>
                  </a:lnTo>
                  <a:cubicBezTo>
                    <a:pt x="935" y="779"/>
                    <a:pt x="1170" y="107"/>
                    <a:pt x="699" y="6"/>
                  </a:cubicBezTo>
                  <a:cubicBezTo>
                    <a:pt x="675" y="2"/>
                    <a:pt x="652" y="0"/>
                    <a:pt x="62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50"/>
            <p:cNvSpPr/>
            <p:nvPr/>
          </p:nvSpPr>
          <p:spPr>
            <a:xfrm>
              <a:off x="6059175" y="891325"/>
              <a:ext cx="25150" cy="19625"/>
            </a:xfrm>
            <a:custGeom>
              <a:rect b="b" l="l" r="r" t="t"/>
              <a:pathLst>
                <a:path extrusionOk="0" h="785" w="1006">
                  <a:moveTo>
                    <a:pt x="369" y="1"/>
                  </a:moveTo>
                  <a:cubicBezTo>
                    <a:pt x="206" y="1"/>
                    <a:pt x="70" y="88"/>
                    <a:pt x="55" y="303"/>
                  </a:cubicBezTo>
                  <a:cubicBezTo>
                    <a:pt x="1" y="613"/>
                    <a:pt x="313" y="785"/>
                    <a:pt x="583" y="785"/>
                  </a:cubicBezTo>
                  <a:cubicBezTo>
                    <a:pt x="810" y="785"/>
                    <a:pt x="1006" y="664"/>
                    <a:pt x="929" y="403"/>
                  </a:cubicBezTo>
                  <a:lnTo>
                    <a:pt x="929" y="370"/>
                  </a:lnTo>
                  <a:cubicBezTo>
                    <a:pt x="852" y="158"/>
                    <a:pt x="587" y="1"/>
                    <a:pt x="36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50"/>
            <p:cNvSpPr/>
            <p:nvPr/>
          </p:nvSpPr>
          <p:spPr>
            <a:xfrm>
              <a:off x="6111325" y="870050"/>
              <a:ext cx="34500" cy="18750"/>
            </a:xfrm>
            <a:custGeom>
              <a:rect b="b" l="l" r="r" t="t"/>
              <a:pathLst>
                <a:path extrusionOk="0" h="750" w="1380">
                  <a:moveTo>
                    <a:pt x="722" y="0"/>
                  </a:moveTo>
                  <a:cubicBezTo>
                    <a:pt x="390" y="0"/>
                    <a:pt x="1" y="285"/>
                    <a:pt x="221" y="616"/>
                  </a:cubicBezTo>
                  <a:cubicBezTo>
                    <a:pt x="292" y="711"/>
                    <a:pt x="400" y="750"/>
                    <a:pt x="518" y="750"/>
                  </a:cubicBezTo>
                  <a:cubicBezTo>
                    <a:pt x="900" y="750"/>
                    <a:pt x="1380" y="335"/>
                    <a:pt x="994" y="78"/>
                  </a:cubicBezTo>
                  <a:lnTo>
                    <a:pt x="927" y="44"/>
                  </a:lnTo>
                  <a:cubicBezTo>
                    <a:pt x="866" y="14"/>
                    <a:pt x="796" y="0"/>
                    <a:pt x="72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50"/>
            <p:cNvSpPr/>
            <p:nvPr/>
          </p:nvSpPr>
          <p:spPr>
            <a:xfrm>
              <a:off x="6018325" y="1046400"/>
              <a:ext cx="34175" cy="18350"/>
            </a:xfrm>
            <a:custGeom>
              <a:rect b="b" l="l" r="r" t="t"/>
              <a:pathLst>
                <a:path extrusionOk="0" h="734" w="1367">
                  <a:moveTo>
                    <a:pt x="697" y="1"/>
                  </a:moveTo>
                  <a:cubicBezTo>
                    <a:pt x="369" y="1"/>
                    <a:pt x="0" y="261"/>
                    <a:pt x="244" y="586"/>
                  </a:cubicBezTo>
                  <a:cubicBezTo>
                    <a:pt x="317" y="691"/>
                    <a:pt x="426" y="734"/>
                    <a:pt x="544" y="734"/>
                  </a:cubicBezTo>
                  <a:cubicBezTo>
                    <a:pt x="915" y="734"/>
                    <a:pt x="1367" y="304"/>
                    <a:pt x="984" y="48"/>
                  </a:cubicBezTo>
                  <a:lnTo>
                    <a:pt x="916" y="48"/>
                  </a:lnTo>
                  <a:cubicBezTo>
                    <a:pt x="851" y="16"/>
                    <a:pt x="775" y="1"/>
                    <a:pt x="69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50"/>
            <p:cNvSpPr/>
            <p:nvPr/>
          </p:nvSpPr>
          <p:spPr>
            <a:xfrm>
              <a:off x="5953400" y="1233575"/>
              <a:ext cx="25975" cy="23000"/>
            </a:xfrm>
            <a:custGeom>
              <a:rect b="b" l="l" r="r" t="t"/>
              <a:pathLst>
                <a:path extrusionOk="0" h="920" w="1039">
                  <a:moveTo>
                    <a:pt x="302" y="1"/>
                  </a:moveTo>
                  <a:cubicBezTo>
                    <a:pt x="192" y="1"/>
                    <a:pt x="96" y="65"/>
                    <a:pt x="52" y="224"/>
                  </a:cubicBezTo>
                  <a:lnTo>
                    <a:pt x="52" y="258"/>
                  </a:lnTo>
                  <a:cubicBezTo>
                    <a:pt x="0" y="540"/>
                    <a:pt x="282" y="920"/>
                    <a:pt x="552" y="920"/>
                  </a:cubicBezTo>
                  <a:cubicBezTo>
                    <a:pt x="636" y="920"/>
                    <a:pt x="719" y="883"/>
                    <a:pt x="791" y="795"/>
                  </a:cubicBezTo>
                  <a:cubicBezTo>
                    <a:pt x="1039" y="498"/>
                    <a:pt x="612" y="1"/>
                    <a:pt x="30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50"/>
            <p:cNvSpPr/>
            <p:nvPr/>
          </p:nvSpPr>
          <p:spPr>
            <a:xfrm>
              <a:off x="5970150" y="1455250"/>
              <a:ext cx="35200" cy="20200"/>
            </a:xfrm>
            <a:custGeom>
              <a:rect b="b" l="l" r="r" t="t"/>
              <a:pathLst>
                <a:path extrusionOk="0" h="808" w="1408">
                  <a:moveTo>
                    <a:pt x="844" y="0"/>
                  </a:moveTo>
                  <a:cubicBezTo>
                    <a:pt x="451" y="0"/>
                    <a:pt x="0" y="686"/>
                    <a:pt x="491" y="801"/>
                  </a:cubicBezTo>
                  <a:lnTo>
                    <a:pt x="558" y="801"/>
                  </a:lnTo>
                  <a:cubicBezTo>
                    <a:pt x="581" y="805"/>
                    <a:pt x="604" y="807"/>
                    <a:pt x="627" y="807"/>
                  </a:cubicBezTo>
                  <a:cubicBezTo>
                    <a:pt x="986" y="807"/>
                    <a:pt x="1407" y="346"/>
                    <a:pt x="1029" y="62"/>
                  </a:cubicBezTo>
                  <a:cubicBezTo>
                    <a:pt x="972" y="19"/>
                    <a:pt x="908" y="0"/>
                    <a:pt x="844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50"/>
            <p:cNvSpPr/>
            <p:nvPr/>
          </p:nvSpPr>
          <p:spPr>
            <a:xfrm>
              <a:off x="5889500" y="1386675"/>
              <a:ext cx="25275" cy="22550"/>
            </a:xfrm>
            <a:custGeom>
              <a:rect b="b" l="l" r="r" t="t"/>
              <a:pathLst>
                <a:path extrusionOk="0" h="902" w="1011">
                  <a:moveTo>
                    <a:pt x="486" y="1"/>
                  </a:moveTo>
                  <a:cubicBezTo>
                    <a:pt x="394" y="1"/>
                    <a:pt x="301" y="44"/>
                    <a:pt x="222" y="150"/>
                  </a:cubicBezTo>
                  <a:cubicBezTo>
                    <a:pt x="0" y="445"/>
                    <a:pt x="427" y="902"/>
                    <a:pt x="724" y="902"/>
                  </a:cubicBezTo>
                  <a:cubicBezTo>
                    <a:pt x="833" y="902"/>
                    <a:pt x="925" y="841"/>
                    <a:pt x="961" y="687"/>
                  </a:cubicBezTo>
                  <a:cubicBezTo>
                    <a:pt x="961" y="654"/>
                    <a:pt x="961" y="654"/>
                    <a:pt x="961" y="620"/>
                  </a:cubicBezTo>
                  <a:cubicBezTo>
                    <a:pt x="1011" y="347"/>
                    <a:pt x="749" y="1"/>
                    <a:pt x="486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50"/>
            <p:cNvSpPr/>
            <p:nvPr/>
          </p:nvSpPr>
          <p:spPr>
            <a:xfrm>
              <a:off x="5912975" y="1436575"/>
              <a:ext cx="35650" cy="20600"/>
            </a:xfrm>
            <a:custGeom>
              <a:rect b="b" l="l" r="r" t="t"/>
              <a:pathLst>
                <a:path extrusionOk="0" h="824" w="1426">
                  <a:moveTo>
                    <a:pt x="828" y="1"/>
                  </a:moveTo>
                  <a:cubicBezTo>
                    <a:pt x="463" y="1"/>
                    <a:pt x="0" y="514"/>
                    <a:pt x="392" y="775"/>
                  </a:cubicBezTo>
                  <a:cubicBezTo>
                    <a:pt x="446" y="808"/>
                    <a:pt x="504" y="823"/>
                    <a:pt x="562" y="823"/>
                  </a:cubicBezTo>
                  <a:cubicBezTo>
                    <a:pt x="976" y="823"/>
                    <a:pt x="1426" y="90"/>
                    <a:pt x="896" y="2"/>
                  </a:cubicBezTo>
                  <a:lnTo>
                    <a:pt x="862" y="2"/>
                  </a:lnTo>
                  <a:cubicBezTo>
                    <a:pt x="851" y="1"/>
                    <a:pt x="840" y="1"/>
                    <a:pt x="82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50"/>
            <p:cNvSpPr/>
            <p:nvPr/>
          </p:nvSpPr>
          <p:spPr>
            <a:xfrm>
              <a:off x="6094750" y="1385925"/>
              <a:ext cx="25775" cy="24050"/>
            </a:xfrm>
            <a:custGeom>
              <a:rect b="b" l="l" r="r" t="t"/>
              <a:pathLst>
                <a:path extrusionOk="0" h="962" w="1031">
                  <a:moveTo>
                    <a:pt x="377" y="0"/>
                  </a:moveTo>
                  <a:cubicBezTo>
                    <a:pt x="295" y="0"/>
                    <a:pt x="214" y="43"/>
                    <a:pt x="145" y="146"/>
                  </a:cubicBezTo>
                  <a:cubicBezTo>
                    <a:pt x="145" y="146"/>
                    <a:pt x="145" y="180"/>
                    <a:pt x="111" y="180"/>
                  </a:cubicBezTo>
                  <a:cubicBezTo>
                    <a:pt x="0" y="457"/>
                    <a:pt x="186" y="962"/>
                    <a:pt x="481" y="962"/>
                  </a:cubicBezTo>
                  <a:cubicBezTo>
                    <a:pt x="544" y="962"/>
                    <a:pt x="612" y="939"/>
                    <a:pt x="683" y="885"/>
                  </a:cubicBezTo>
                  <a:cubicBezTo>
                    <a:pt x="1030" y="645"/>
                    <a:pt x="697" y="0"/>
                    <a:pt x="377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50"/>
            <p:cNvSpPr/>
            <p:nvPr/>
          </p:nvSpPr>
          <p:spPr>
            <a:xfrm>
              <a:off x="6057700" y="917200"/>
              <a:ext cx="36150" cy="20400"/>
            </a:xfrm>
            <a:custGeom>
              <a:rect b="b" l="l" r="r" t="t"/>
              <a:pathLst>
                <a:path extrusionOk="0" h="816" w="1446">
                  <a:moveTo>
                    <a:pt x="851" y="0"/>
                  </a:moveTo>
                  <a:cubicBezTo>
                    <a:pt x="455" y="0"/>
                    <a:pt x="1" y="671"/>
                    <a:pt x="484" y="814"/>
                  </a:cubicBezTo>
                  <a:lnTo>
                    <a:pt x="551" y="814"/>
                  </a:lnTo>
                  <a:cubicBezTo>
                    <a:pt x="564" y="815"/>
                    <a:pt x="577" y="815"/>
                    <a:pt x="590" y="815"/>
                  </a:cubicBezTo>
                  <a:cubicBezTo>
                    <a:pt x="957" y="815"/>
                    <a:pt x="1445" y="366"/>
                    <a:pt x="1055" y="74"/>
                  </a:cubicBezTo>
                  <a:cubicBezTo>
                    <a:pt x="993" y="22"/>
                    <a:pt x="923" y="0"/>
                    <a:pt x="85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50"/>
            <p:cNvSpPr/>
            <p:nvPr/>
          </p:nvSpPr>
          <p:spPr>
            <a:xfrm>
              <a:off x="5992850" y="1306850"/>
              <a:ext cx="25500" cy="22575"/>
            </a:xfrm>
            <a:custGeom>
              <a:rect b="b" l="l" r="r" t="t"/>
              <a:pathLst>
                <a:path extrusionOk="0" h="903" w="1020">
                  <a:moveTo>
                    <a:pt x="487" y="1"/>
                  </a:moveTo>
                  <a:cubicBezTo>
                    <a:pt x="393" y="1"/>
                    <a:pt x="300" y="44"/>
                    <a:pt x="221" y="150"/>
                  </a:cubicBezTo>
                  <a:cubicBezTo>
                    <a:pt x="0" y="445"/>
                    <a:pt x="445" y="902"/>
                    <a:pt x="752" y="902"/>
                  </a:cubicBezTo>
                  <a:cubicBezTo>
                    <a:pt x="864" y="902"/>
                    <a:pt x="958" y="841"/>
                    <a:pt x="994" y="688"/>
                  </a:cubicBezTo>
                  <a:lnTo>
                    <a:pt x="994" y="620"/>
                  </a:lnTo>
                  <a:cubicBezTo>
                    <a:pt x="1019" y="347"/>
                    <a:pt x="751" y="1"/>
                    <a:pt x="48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50"/>
            <p:cNvSpPr/>
            <p:nvPr/>
          </p:nvSpPr>
          <p:spPr>
            <a:xfrm>
              <a:off x="6174300" y="1197950"/>
              <a:ext cx="35500" cy="20075"/>
            </a:xfrm>
            <a:custGeom>
              <a:rect b="b" l="l" r="r" t="t"/>
              <a:pathLst>
                <a:path extrusionOk="0" h="803" w="1420">
                  <a:moveTo>
                    <a:pt x="826" y="1"/>
                  </a:moveTo>
                  <a:cubicBezTo>
                    <a:pt x="460" y="1"/>
                    <a:pt x="0" y="481"/>
                    <a:pt x="391" y="742"/>
                  </a:cubicBezTo>
                  <a:cubicBezTo>
                    <a:pt x="448" y="784"/>
                    <a:pt x="511" y="803"/>
                    <a:pt x="576" y="803"/>
                  </a:cubicBezTo>
                  <a:cubicBezTo>
                    <a:pt x="968" y="803"/>
                    <a:pt x="1419" y="118"/>
                    <a:pt x="929" y="2"/>
                  </a:cubicBezTo>
                  <a:lnTo>
                    <a:pt x="861" y="2"/>
                  </a:lnTo>
                  <a:cubicBezTo>
                    <a:pt x="850" y="1"/>
                    <a:pt x="838" y="1"/>
                    <a:pt x="82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50"/>
            <p:cNvSpPr/>
            <p:nvPr/>
          </p:nvSpPr>
          <p:spPr>
            <a:xfrm>
              <a:off x="6070000" y="1254150"/>
              <a:ext cx="25400" cy="22375"/>
            </a:xfrm>
            <a:custGeom>
              <a:rect b="b" l="l" r="r" t="t"/>
              <a:pathLst>
                <a:path extrusionOk="0" h="895" w="1016">
                  <a:moveTo>
                    <a:pt x="290" y="0"/>
                  </a:moveTo>
                  <a:cubicBezTo>
                    <a:pt x="168" y="0"/>
                    <a:pt x="64" y="69"/>
                    <a:pt x="26" y="241"/>
                  </a:cubicBezTo>
                  <a:cubicBezTo>
                    <a:pt x="26" y="241"/>
                    <a:pt x="26" y="275"/>
                    <a:pt x="26" y="275"/>
                  </a:cubicBezTo>
                  <a:cubicBezTo>
                    <a:pt x="1" y="548"/>
                    <a:pt x="288" y="894"/>
                    <a:pt x="548" y="894"/>
                  </a:cubicBezTo>
                  <a:cubicBezTo>
                    <a:pt x="640" y="894"/>
                    <a:pt x="728" y="851"/>
                    <a:pt x="799" y="745"/>
                  </a:cubicBezTo>
                  <a:cubicBezTo>
                    <a:pt x="1015" y="433"/>
                    <a:pt x="595" y="0"/>
                    <a:pt x="29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50"/>
            <p:cNvSpPr/>
            <p:nvPr/>
          </p:nvSpPr>
          <p:spPr>
            <a:xfrm>
              <a:off x="6012050" y="1225250"/>
              <a:ext cx="24825" cy="22375"/>
            </a:xfrm>
            <a:custGeom>
              <a:rect b="b" l="l" r="r" t="t"/>
              <a:pathLst>
                <a:path extrusionOk="0" h="895" w="993">
                  <a:moveTo>
                    <a:pt x="257" y="0"/>
                  </a:moveTo>
                  <a:cubicBezTo>
                    <a:pt x="144" y="0"/>
                    <a:pt x="53" y="63"/>
                    <a:pt x="25" y="221"/>
                  </a:cubicBezTo>
                  <a:lnTo>
                    <a:pt x="25" y="288"/>
                  </a:lnTo>
                  <a:cubicBezTo>
                    <a:pt x="0" y="556"/>
                    <a:pt x="258" y="894"/>
                    <a:pt x="517" y="894"/>
                  </a:cubicBezTo>
                  <a:cubicBezTo>
                    <a:pt x="616" y="894"/>
                    <a:pt x="714" y="845"/>
                    <a:pt x="798" y="725"/>
                  </a:cubicBezTo>
                  <a:cubicBezTo>
                    <a:pt x="992" y="433"/>
                    <a:pt x="553" y="0"/>
                    <a:pt x="25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50"/>
            <p:cNvSpPr/>
            <p:nvPr/>
          </p:nvSpPr>
          <p:spPr>
            <a:xfrm>
              <a:off x="6115050" y="886825"/>
              <a:ext cx="27150" cy="24075"/>
            </a:xfrm>
            <a:custGeom>
              <a:rect b="b" l="l" r="r" t="t"/>
              <a:pathLst>
                <a:path extrusionOk="0" h="963" w="1086">
                  <a:moveTo>
                    <a:pt x="409" y="1"/>
                  </a:moveTo>
                  <a:cubicBezTo>
                    <a:pt x="325" y="1"/>
                    <a:pt x="242" y="43"/>
                    <a:pt x="173" y="146"/>
                  </a:cubicBezTo>
                  <a:lnTo>
                    <a:pt x="139" y="180"/>
                  </a:lnTo>
                  <a:cubicBezTo>
                    <a:pt x="1" y="457"/>
                    <a:pt x="182" y="962"/>
                    <a:pt x="494" y="962"/>
                  </a:cubicBezTo>
                  <a:cubicBezTo>
                    <a:pt x="561" y="962"/>
                    <a:pt x="634" y="939"/>
                    <a:pt x="711" y="886"/>
                  </a:cubicBezTo>
                  <a:cubicBezTo>
                    <a:pt x="1085" y="645"/>
                    <a:pt x="736" y="1"/>
                    <a:pt x="40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50"/>
            <p:cNvSpPr/>
            <p:nvPr/>
          </p:nvSpPr>
          <p:spPr>
            <a:xfrm>
              <a:off x="6093875" y="1043525"/>
              <a:ext cx="26350" cy="24200"/>
            </a:xfrm>
            <a:custGeom>
              <a:rect b="b" l="l" r="r" t="t"/>
              <a:pathLst>
                <a:path extrusionOk="0" h="968" w="1054">
                  <a:moveTo>
                    <a:pt x="394" y="1"/>
                  </a:moveTo>
                  <a:cubicBezTo>
                    <a:pt x="306" y="1"/>
                    <a:pt x="218" y="48"/>
                    <a:pt x="146" y="163"/>
                  </a:cubicBezTo>
                  <a:cubicBezTo>
                    <a:pt x="146" y="163"/>
                    <a:pt x="113" y="197"/>
                    <a:pt x="113" y="197"/>
                  </a:cubicBezTo>
                  <a:cubicBezTo>
                    <a:pt x="1" y="477"/>
                    <a:pt x="192" y="967"/>
                    <a:pt x="492" y="967"/>
                  </a:cubicBezTo>
                  <a:cubicBezTo>
                    <a:pt x="552" y="967"/>
                    <a:pt x="617" y="947"/>
                    <a:pt x="684" y="903"/>
                  </a:cubicBezTo>
                  <a:cubicBezTo>
                    <a:pt x="1054" y="639"/>
                    <a:pt x="718" y="1"/>
                    <a:pt x="39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50"/>
            <p:cNvSpPr/>
            <p:nvPr/>
          </p:nvSpPr>
          <p:spPr>
            <a:xfrm>
              <a:off x="5928325" y="1377900"/>
              <a:ext cx="35850" cy="20250"/>
            </a:xfrm>
            <a:custGeom>
              <a:rect b="b" l="l" r="r" t="t"/>
              <a:pathLst>
                <a:path extrusionOk="0" h="810" w="1434">
                  <a:moveTo>
                    <a:pt x="894" y="1"/>
                  </a:moveTo>
                  <a:cubicBezTo>
                    <a:pt x="489" y="1"/>
                    <a:pt x="0" y="660"/>
                    <a:pt x="517" y="803"/>
                  </a:cubicBezTo>
                  <a:lnTo>
                    <a:pt x="551" y="803"/>
                  </a:lnTo>
                  <a:cubicBezTo>
                    <a:pt x="575" y="807"/>
                    <a:pt x="600" y="810"/>
                    <a:pt x="625" y="810"/>
                  </a:cubicBezTo>
                  <a:cubicBezTo>
                    <a:pt x="987" y="810"/>
                    <a:pt x="1434" y="378"/>
                    <a:pt x="1088" y="64"/>
                  </a:cubicBezTo>
                  <a:cubicBezTo>
                    <a:pt x="1030" y="20"/>
                    <a:pt x="963" y="1"/>
                    <a:pt x="89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50"/>
            <p:cNvSpPr/>
            <p:nvPr/>
          </p:nvSpPr>
          <p:spPr>
            <a:xfrm>
              <a:off x="6012800" y="960000"/>
              <a:ext cx="24875" cy="22775"/>
            </a:xfrm>
            <a:custGeom>
              <a:rect b="b" l="l" r="r" t="t"/>
              <a:pathLst>
                <a:path extrusionOk="0" h="911" w="995">
                  <a:moveTo>
                    <a:pt x="451" y="0"/>
                  </a:moveTo>
                  <a:cubicBezTo>
                    <a:pt x="361" y="0"/>
                    <a:pt x="272" y="42"/>
                    <a:pt x="196" y="143"/>
                  </a:cubicBezTo>
                  <a:cubicBezTo>
                    <a:pt x="0" y="437"/>
                    <a:pt x="430" y="910"/>
                    <a:pt x="729" y="910"/>
                  </a:cubicBezTo>
                  <a:cubicBezTo>
                    <a:pt x="840" y="910"/>
                    <a:pt x="933" y="845"/>
                    <a:pt x="969" y="681"/>
                  </a:cubicBezTo>
                  <a:lnTo>
                    <a:pt x="969" y="648"/>
                  </a:lnTo>
                  <a:cubicBezTo>
                    <a:pt x="995" y="371"/>
                    <a:pt x="718" y="0"/>
                    <a:pt x="45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50"/>
            <p:cNvSpPr/>
            <p:nvPr/>
          </p:nvSpPr>
          <p:spPr>
            <a:xfrm>
              <a:off x="6112975" y="1010575"/>
              <a:ext cx="35550" cy="20900"/>
            </a:xfrm>
            <a:custGeom>
              <a:rect b="b" l="l" r="r" t="t"/>
              <a:pathLst>
                <a:path extrusionOk="0" h="836" w="1422">
                  <a:moveTo>
                    <a:pt x="825" y="1"/>
                  </a:moveTo>
                  <a:cubicBezTo>
                    <a:pt x="460" y="1"/>
                    <a:pt x="0" y="483"/>
                    <a:pt x="390" y="776"/>
                  </a:cubicBezTo>
                  <a:cubicBezTo>
                    <a:pt x="446" y="817"/>
                    <a:pt x="507" y="835"/>
                    <a:pt x="569" y="835"/>
                  </a:cubicBezTo>
                  <a:cubicBezTo>
                    <a:pt x="963" y="835"/>
                    <a:pt x="1421" y="119"/>
                    <a:pt x="928" y="3"/>
                  </a:cubicBezTo>
                  <a:lnTo>
                    <a:pt x="861" y="3"/>
                  </a:lnTo>
                  <a:cubicBezTo>
                    <a:pt x="849" y="1"/>
                    <a:pt x="837" y="1"/>
                    <a:pt x="825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50"/>
            <p:cNvSpPr/>
            <p:nvPr/>
          </p:nvSpPr>
          <p:spPr>
            <a:xfrm>
              <a:off x="6052975" y="845175"/>
              <a:ext cx="26100" cy="24325"/>
            </a:xfrm>
            <a:custGeom>
              <a:rect b="b" l="l" r="r" t="t"/>
              <a:pathLst>
                <a:path extrusionOk="0" h="973" w="1044">
                  <a:moveTo>
                    <a:pt x="639" y="0"/>
                  </a:moveTo>
                  <a:cubicBezTo>
                    <a:pt x="599" y="0"/>
                    <a:pt x="554" y="10"/>
                    <a:pt x="505" y="31"/>
                  </a:cubicBezTo>
                  <a:lnTo>
                    <a:pt x="438" y="65"/>
                  </a:lnTo>
                  <a:cubicBezTo>
                    <a:pt x="135" y="266"/>
                    <a:pt x="1" y="972"/>
                    <a:pt x="505" y="972"/>
                  </a:cubicBezTo>
                  <a:cubicBezTo>
                    <a:pt x="1024" y="972"/>
                    <a:pt x="1044" y="0"/>
                    <a:pt x="63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50"/>
            <p:cNvSpPr/>
            <p:nvPr/>
          </p:nvSpPr>
          <p:spPr>
            <a:xfrm>
              <a:off x="5925600" y="1293575"/>
              <a:ext cx="24900" cy="22175"/>
            </a:xfrm>
            <a:custGeom>
              <a:rect b="b" l="l" r="r" t="t"/>
              <a:pathLst>
                <a:path extrusionOk="0" h="887" w="996">
                  <a:moveTo>
                    <a:pt x="452" y="1"/>
                  </a:moveTo>
                  <a:cubicBezTo>
                    <a:pt x="351" y="1"/>
                    <a:pt x="256" y="52"/>
                    <a:pt x="189" y="177"/>
                  </a:cubicBezTo>
                  <a:cubicBezTo>
                    <a:pt x="0" y="507"/>
                    <a:pt x="440" y="886"/>
                    <a:pt x="743" y="886"/>
                  </a:cubicBezTo>
                  <a:cubicBezTo>
                    <a:pt x="872" y="886"/>
                    <a:pt x="976" y="818"/>
                    <a:pt x="996" y="647"/>
                  </a:cubicBezTo>
                  <a:lnTo>
                    <a:pt x="996" y="580"/>
                  </a:lnTo>
                  <a:cubicBezTo>
                    <a:pt x="996" y="316"/>
                    <a:pt x="705" y="1"/>
                    <a:pt x="45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50"/>
            <p:cNvSpPr/>
            <p:nvPr/>
          </p:nvSpPr>
          <p:spPr>
            <a:xfrm>
              <a:off x="6004700" y="1403475"/>
              <a:ext cx="25625" cy="22225"/>
            </a:xfrm>
            <a:custGeom>
              <a:rect b="b" l="l" r="r" t="t"/>
              <a:pathLst>
                <a:path extrusionOk="0" h="889" w="1025">
                  <a:moveTo>
                    <a:pt x="467" y="1"/>
                  </a:moveTo>
                  <a:cubicBezTo>
                    <a:pt x="357" y="1"/>
                    <a:pt x="254" y="53"/>
                    <a:pt x="184" y="183"/>
                  </a:cubicBezTo>
                  <a:cubicBezTo>
                    <a:pt x="0" y="528"/>
                    <a:pt x="430" y="889"/>
                    <a:pt x="741" y="889"/>
                  </a:cubicBezTo>
                  <a:cubicBezTo>
                    <a:pt x="885" y="889"/>
                    <a:pt x="1003" y="812"/>
                    <a:pt x="1025" y="620"/>
                  </a:cubicBezTo>
                  <a:cubicBezTo>
                    <a:pt x="1025" y="587"/>
                    <a:pt x="1025" y="553"/>
                    <a:pt x="1025" y="553"/>
                  </a:cubicBezTo>
                  <a:cubicBezTo>
                    <a:pt x="1025" y="293"/>
                    <a:pt x="726" y="1"/>
                    <a:pt x="46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50"/>
            <p:cNvSpPr/>
            <p:nvPr/>
          </p:nvSpPr>
          <p:spPr>
            <a:xfrm>
              <a:off x="5997525" y="1145625"/>
              <a:ext cx="30650" cy="22425"/>
            </a:xfrm>
            <a:custGeom>
              <a:rect b="b" l="l" r="r" t="t"/>
              <a:pathLst>
                <a:path extrusionOk="0" h="897" w="1226">
                  <a:moveTo>
                    <a:pt x="767" y="0"/>
                  </a:moveTo>
                  <a:cubicBezTo>
                    <a:pt x="738" y="0"/>
                    <a:pt x="707" y="4"/>
                    <a:pt x="673" y="12"/>
                  </a:cubicBezTo>
                  <a:lnTo>
                    <a:pt x="606" y="12"/>
                  </a:lnTo>
                  <a:cubicBezTo>
                    <a:pt x="270" y="112"/>
                    <a:pt x="1" y="785"/>
                    <a:pt x="505" y="885"/>
                  </a:cubicBezTo>
                  <a:cubicBezTo>
                    <a:pt x="537" y="893"/>
                    <a:pt x="567" y="896"/>
                    <a:pt x="597" y="896"/>
                  </a:cubicBezTo>
                  <a:cubicBezTo>
                    <a:pt x="1067" y="896"/>
                    <a:pt x="1226" y="0"/>
                    <a:pt x="76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50"/>
            <p:cNvSpPr/>
            <p:nvPr/>
          </p:nvSpPr>
          <p:spPr>
            <a:xfrm>
              <a:off x="6051500" y="10216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412" y="1"/>
                  </a:moveTo>
                  <a:cubicBezTo>
                    <a:pt x="191" y="1"/>
                    <a:pt x="1" y="116"/>
                    <a:pt x="60" y="368"/>
                  </a:cubicBezTo>
                  <a:lnTo>
                    <a:pt x="60" y="435"/>
                  </a:lnTo>
                  <a:cubicBezTo>
                    <a:pt x="139" y="632"/>
                    <a:pt x="401" y="794"/>
                    <a:pt x="625" y="794"/>
                  </a:cubicBezTo>
                  <a:cubicBezTo>
                    <a:pt x="785" y="794"/>
                    <a:pt x="925" y="712"/>
                    <a:pt x="967" y="503"/>
                  </a:cubicBezTo>
                  <a:cubicBezTo>
                    <a:pt x="1024" y="184"/>
                    <a:pt x="693" y="1"/>
                    <a:pt x="41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50"/>
            <p:cNvSpPr/>
            <p:nvPr/>
          </p:nvSpPr>
          <p:spPr>
            <a:xfrm>
              <a:off x="6080900" y="1133150"/>
              <a:ext cx="29250" cy="23125"/>
            </a:xfrm>
            <a:custGeom>
              <a:rect b="b" l="l" r="r" t="t"/>
              <a:pathLst>
                <a:path extrusionOk="0" h="925" w="1170">
                  <a:moveTo>
                    <a:pt x="628" y="0"/>
                  </a:moveTo>
                  <a:cubicBezTo>
                    <a:pt x="144" y="0"/>
                    <a:pt x="0" y="925"/>
                    <a:pt x="442" y="925"/>
                  </a:cubicBezTo>
                  <a:cubicBezTo>
                    <a:pt x="469" y="925"/>
                    <a:pt x="499" y="921"/>
                    <a:pt x="531" y="914"/>
                  </a:cubicBezTo>
                  <a:lnTo>
                    <a:pt x="598" y="914"/>
                  </a:lnTo>
                  <a:cubicBezTo>
                    <a:pt x="934" y="779"/>
                    <a:pt x="1169" y="107"/>
                    <a:pt x="699" y="6"/>
                  </a:cubicBezTo>
                  <a:cubicBezTo>
                    <a:pt x="675" y="2"/>
                    <a:pt x="651" y="0"/>
                    <a:pt x="62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50"/>
            <p:cNvSpPr/>
            <p:nvPr/>
          </p:nvSpPr>
          <p:spPr>
            <a:xfrm>
              <a:off x="5907900" y="1374225"/>
              <a:ext cx="25125" cy="19500"/>
            </a:xfrm>
            <a:custGeom>
              <a:rect b="b" l="l" r="r" t="t"/>
              <a:pathLst>
                <a:path extrusionOk="0" h="780" w="1005">
                  <a:moveTo>
                    <a:pt x="364" y="1"/>
                  </a:moveTo>
                  <a:cubicBezTo>
                    <a:pt x="204" y="1"/>
                    <a:pt x="71" y="80"/>
                    <a:pt x="57" y="278"/>
                  </a:cubicBezTo>
                  <a:cubicBezTo>
                    <a:pt x="1" y="597"/>
                    <a:pt x="332" y="780"/>
                    <a:pt x="606" y="780"/>
                  </a:cubicBezTo>
                  <a:cubicBezTo>
                    <a:pt x="823" y="780"/>
                    <a:pt x="1005" y="665"/>
                    <a:pt x="931" y="412"/>
                  </a:cubicBezTo>
                  <a:cubicBezTo>
                    <a:pt x="931" y="379"/>
                    <a:pt x="931" y="345"/>
                    <a:pt x="931" y="345"/>
                  </a:cubicBezTo>
                  <a:cubicBezTo>
                    <a:pt x="853" y="151"/>
                    <a:pt x="583" y="1"/>
                    <a:pt x="36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50"/>
            <p:cNvSpPr/>
            <p:nvPr/>
          </p:nvSpPr>
          <p:spPr>
            <a:xfrm>
              <a:off x="6013875" y="1122950"/>
              <a:ext cx="34400" cy="18650"/>
            </a:xfrm>
            <a:custGeom>
              <a:rect b="b" l="l" r="r" t="t"/>
              <a:pathLst>
                <a:path extrusionOk="0" h="746" w="1376">
                  <a:moveTo>
                    <a:pt x="722" y="0"/>
                  </a:moveTo>
                  <a:cubicBezTo>
                    <a:pt x="389" y="0"/>
                    <a:pt x="0" y="286"/>
                    <a:pt x="221" y="616"/>
                  </a:cubicBezTo>
                  <a:cubicBezTo>
                    <a:pt x="290" y="708"/>
                    <a:pt x="393" y="746"/>
                    <a:pt x="506" y="746"/>
                  </a:cubicBezTo>
                  <a:cubicBezTo>
                    <a:pt x="889" y="746"/>
                    <a:pt x="1375" y="312"/>
                    <a:pt x="960" y="78"/>
                  </a:cubicBezTo>
                  <a:lnTo>
                    <a:pt x="926" y="45"/>
                  </a:lnTo>
                  <a:cubicBezTo>
                    <a:pt x="866" y="14"/>
                    <a:pt x="795" y="0"/>
                    <a:pt x="72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50"/>
            <p:cNvSpPr/>
            <p:nvPr/>
          </p:nvSpPr>
          <p:spPr>
            <a:xfrm>
              <a:off x="6045625" y="1107900"/>
              <a:ext cx="25350" cy="23125"/>
            </a:xfrm>
            <a:custGeom>
              <a:rect b="b" l="l" r="r" t="t"/>
              <a:pathLst>
                <a:path extrusionOk="0" h="925" w="1014">
                  <a:moveTo>
                    <a:pt x="273" y="1"/>
                  </a:moveTo>
                  <a:cubicBezTo>
                    <a:pt x="164" y="1"/>
                    <a:pt x="70" y="61"/>
                    <a:pt x="26" y="210"/>
                  </a:cubicBezTo>
                  <a:lnTo>
                    <a:pt x="26" y="277"/>
                  </a:lnTo>
                  <a:cubicBezTo>
                    <a:pt x="1" y="554"/>
                    <a:pt x="258" y="924"/>
                    <a:pt x="516" y="924"/>
                  </a:cubicBezTo>
                  <a:cubicBezTo>
                    <a:pt x="603" y="924"/>
                    <a:pt x="689" y="883"/>
                    <a:pt x="765" y="781"/>
                  </a:cubicBezTo>
                  <a:cubicBezTo>
                    <a:pt x="1014" y="483"/>
                    <a:pt x="583" y="1"/>
                    <a:pt x="27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50"/>
            <p:cNvSpPr/>
            <p:nvPr/>
          </p:nvSpPr>
          <p:spPr>
            <a:xfrm>
              <a:off x="6155000" y="949425"/>
              <a:ext cx="36325" cy="20100"/>
            </a:xfrm>
            <a:custGeom>
              <a:rect b="b" l="l" r="r" t="t"/>
              <a:pathLst>
                <a:path extrusionOk="0" h="804" w="1453">
                  <a:moveTo>
                    <a:pt x="875" y="1"/>
                  </a:moveTo>
                  <a:cubicBezTo>
                    <a:pt x="476" y="1"/>
                    <a:pt x="0" y="686"/>
                    <a:pt x="491" y="802"/>
                  </a:cubicBezTo>
                  <a:lnTo>
                    <a:pt x="558" y="802"/>
                  </a:lnTo>
                  <a:cubicBezTo>
                    <a:pt x="570" y="803"/>
                    <a:pt x="582" y="803"/>
                    <a:pt x="594" y="803"/>
                  </a:cubicBezTo>
                  <a:cubicBezTo>
                    <a:pt x="961" y="803"/>
                    <a:pt x="1452" y="323"/>
                    <a:pt x="1062" y="62"/>
                  </a:cubicBezTo>
                  <a:cubicBezTo>
                    <a:pt x="1005" y="20"/>
                    <a:pt x="941" y="1"/>
                    <a:pt x="87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50"/>
            <p:cNvSpPr/>
            <p:nvPr/>
          </p:nvSpPr>
          <p:spPr>
            <a:xfrm>
              <a:off x="6075175" y="1428700"/>
              <a:ext cx="25300" cy="22550"/>
            </a:xfrm>
            <a:custGeom>
              <a:rect b="b" l="l" r="r" t="t"/>
              <a:pathLst>
                <a:path extrusionOk="0" h="902" w="1012">
                  <a:moveTo>
                    <a:pt x="487" y="0"/>
                  </a:moveTo>
                  <a:cubicBezTo>
                    <a:pt x="394" y="0"/>
                    <a:pt x="301" y="44"/>
                    <a:pt x="222" y="149"/>
                  </a:cubicBezTo>
                  <a:cubicBezTo>
                    <a:pt x="1" y="444"/>
                    <a:pt x="427" y="901"/>
                    <a:pt x="725" y="901"/>
                  </a:cubicBezTo>
                  <a:cubicBezTo>
                    <a:pt x="834" y="901"/>
                    <a:pt x="925" y="840"/>
                    <a:pt x="961" y="687"/>
                  </a:cubicBezTo>
                  <a:cubicBezTo>
                    <a:pt x="961" y="653"/>
                    <a:pt x="961" y="620"/>
                    <a:pt x="961" y="620"/>
                  </a:cubicBezTo>
                  <a:cubicBezTo>
                    <a:pt x="1011" y="347"/>
                    <a:pt x="749" y="0"/>
                    <a:pt x="48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50"/>
            <p:cNvSpPr/>
            <p:nvPr/>
          </p:nvSpPr>
          <p:spPr>
            <a:xfrm>
              <a:off x="6128950" y="928250"/>
              <a:ext cx="36450" cy="20575"/>
            </a:xfrm>
            <a:custGeom>
              <a:rect b="b" l="l" r="r" t="t"/>
              <a:pathLst>
                <a:path extrusionOk="0" h="823" w="1458">
                  <a:moveTo>
                    <a:pt x="825" y="0"/>
                  </a:moveTo>
                  <a:cubicBezTo>
                    <a:pt x="460" y="0"/>
                    <a:pt x="1" y="482"/>
                    <a:pt x="424" y="775"/>
                  </a:cubicBezTo>
                  <a:cubicBezTo>
                    <a:pt x="474" y="808"/>
                    <a:pt x="528" y="823"/>
                    <a:pt x="585" y="823"/>
                  </a:cubicBezTo>
                  <a:cubicBezTo>
                    <a:pt x="982" y="823"/>
                    <a:pt x="1458" y="90"/>
                    <a:pt x="928" y="2"/>
                  </a:cubicBezTo>
                  <a:lnTo>
                    <a:pt x="861" y="2"/>
                  </a:lnTo>
                  <a:cubicBezTo>
                    <a:pt x="849" y="1"/>
                    <a:pt x="837" y="0"/>
                    <a:pt x="82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50"/>
            <p:cNvSpPr/>
            <p:nvPr/>
          </p:nvSpPr>
          <p:spPr>
            <a:xfrm>
              <a:off x="6030125" y="1148975"/>
              <a:ext cx="26375" cy="24550"/>
            </a:xfrm>
            <a:custGeom>
              <a:rect b="b" l="l" r="r" t="t"/>
              <a:pathLst>
                <a:path extrusionOk="0" h="982" w="1055">
                  <a:moveTo>
                    <a:pt x="390" y="1"/>
                  </a:moveTo>
                  <a:cubicBezTo>
                    <a:pt x="304" y="1"/>
                    <a:pt x="217" y="44"/>
                    <a:pt x="142" y="146"/>
                  </a:cubicBezTo>
                  <a:cubicBezTo>
                    <a:pt x="142" y="146"/>
                    <a:pt x="142" y="180"/>
                    <a:pt x="142" y="180"/>
                  </a:cubicBezTo>
                  <a:cubicBezTo>
                    <a:pt x="1" y="462"/>
                    <a:pt x="192" y="981"/>
                    <a:pt x="495" y="981"/>
                  </a:cubicBezTo>
                  <a:cubicBezTo>
                    <a:pt x="553" y="981"/>
                    <a:pt x="615" y="962"/>
                    <a:pt x="680" y="919"/>
                  </a:cubicBezTo>
                  <a:cubicBezTo>
                    <a:pt x="1054" y="652"/>
                    <a:pt x="726" y="1"/>
                    <a:pt x="390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50"/>
            <p:cNvSpPr/>
            <p:nvPr/>
          </p:nvSpPr>
          <p:spPr>
            <a:xfrm>
              <a:off x="6124925" y="996175"/>
              <a:ext cx="35825" cy="19675"/>
            </a:xfrm>
            <a:custGeom>
              <a:rect b="b" l="l" r="r" t="t"/>
              <a:pathLst>
                <a:path extrusionOk="0" h="787" w="1433">
                  <a:moveTo>
                    <a:pt x="861" y="0"/>
                  </a:moveTo>
                  <a:cubicBezTo>
                    <a:pt x="479" y="0"/>
                    <a:pt x="1" y="667"/>
                    <a:pt x="484" y="780"/>
                  </a:cubicBezTo>
                  <a:lnTo>
                    <a:pt x="551" y="780"/>
                  </a:lnTo>
                  <a:cubicBezTo>
                    <a:pt x="575" y="785"/>
                    <a:pt x="600" y="787"/>
                    <a:pt x="625" y="787"/>
                  </a:cubicBezTo>
                  <a:cubicBezTo>
                    <a:pt x="987" y="787"/>
                    <a:pt x="1432" y="357"/>
                    <a:pt x="1055" y="74"/>
                  </a:cubicBezTo>
                  <a:cubicBezTo>
                    <a:pt x="998" y="22"/>
                    <a:pt x="931" y="0"/>
                    <a:pt x="861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50"/>
            <p:cNvSpPr/>
            <p:nvPr/>
          </p:nvSpPr>
          <p:spPr>
            <a:xfrm>
              <a:off x="6072650" y="1076650"/>
              <a:ext cx="25525" cy="22550"/>
            </a:xfrm>
            <a:custGeom>
              <a:rect b="b" l="l" r="r" t="t"/>
              <a:pathLst>
                <a:path extrusionOk="0" h="902" w="1021">
                  <a:moveTo>
                    <a:pt x="488" y="0"/>
                  </a:moveTo>
                  <a:cubicBezTo>
                    <a:pt x="394" y="0"/>
                    <a:pt x="301" y="44"/>
                    <a:pt x="222" y="149"/>
                  </a:cubicBezTo>
                  <a:cubicBezTo>
                    <a:pt x="1" y="444"/>
                    <a:pt x="446" y="901"/>
                    <a:pt x="753" y="901"/>
                  </a:cubicBezTo>
                  <a:cubicBezTo>
                    <a:pt x="865" y="901"/>
                    <a:pt x="959" y="840"/>
                    <a:pt x="995" y="687"/>
                  </a:cubicBezTo>
                  <a:lnTo>
                    <a:pt x="995" y="620"/>
                  </a:lnTo>
                  <a:cubicBezTo>
                    <a:pt x="1020" y="347"/>
                    <a:pt x="752" y="0"/>
                    <a:pt x="48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50"/>
            <p:cNvSpPr/>
            <p:nvPr/>
          </p:nvSpPr>
          <p:spPr>
            <a:xfrm>
              <a:off x="6177650" y="924050"/>
              <a:ext cx="36300" cy="20875"/>
            </a:xfrm>
            <a:custGeom>
              <a:rect b="b" l="l" r="r" t="t"/>
              <a:pathLst>
                <a:path extrusionOk="0" h="835" w="1452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7" y="816"/>
                    <a:pt x="508" y="834"/>
                    <a:pt x="572" y="834"/>
                  </a:cubicBezTo>
                  <a:cubicBezTo>
                    <a:pt x="972" y="834"/>
                    <a:pt x="1451" y="118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50"/>
            <p:cNvSpPr/>
            <p:nvPr/>
          </p:nvSpPr>
          <p:spPr>
            <a:xfrm>
              <a:off x="6092075" y="1086650"/>
              <a:ext cx="35600" cy="19375"/>
            </a:xfrm>
            <a:custGeom>
              <a:rect b="b" l="l" r="r" t="t"/>
              <a:pathLst>
                <a:path extrusionOk="0" h="775" w="1424">
                  <a:moveTo>
                    <a:pt x="862" y="1"/>
                  </a:moveTo>
                  <a:cubicBezTo>
                    <a:pt x="478" y="1"/>
                    <a:pt x="0" y="510"/>
                    <a:pt x="453" y="724"/>
                  </a:cubicBezTo>
                  <a:lnTo>
                    <a:pt x="487" y="757"/>
                  </a:lnTo>
                  <a:cubicBezTo>
                    <a:pt x="529" y="769"/>
                    <a:pt x="574" y="774"/>
                    <a:pt x="620" y="774"/>
                  </a:cubicBezTo>
                  <a:cubicBezTo>
                    <a:pt x="982" y="774"/>
                    <a:pt x="1424" y="446"/>
                    <a:pt x="1126" y="119"/>
                  </a:cubicBezTo>
                  <a:cubicBezTo>
                    <a:pt x="1056" y="35"/>
                    <a:pt x="962" y="1"/>
                    <a:pt x="86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50"/>
            <p:cNvSpPr/>
            <p:nvPr/>
          </p:nvSpPr>
          <p:spPr>
            <a:xfrm>
              <a:off x="6159975" y="930025"/>
              <a:ext cx="25925" cy="24450"/>
            </a:xfrm>
            <a:custGeom>
              <a:rect b="b" l="l" r="r" t="t"/>
              <a:pathLst>
                <a:path extrusionOk="0" h="978" w="1037">
                  <a:moveTo>
                    <a:pt x="531" y="1"/>
                  </a:moveTo>
                  <a:cubicBezTo>
                    <a:pt x="467" y="1"/>
                    <a:pt x="398" y="20"/>
                    <a:pt x="325" y="65"/>
                  </a:cubicBezTo>
                  <a:cubicBezTo>
                    <a:pt x="1" y="282"/>
                    <a:pt x="329" y="977"/>
                    <a:pt x="645" y="977"/>
                  </a:cubicBezTo>
                  <a:cubicBezTo>
                    <a:pt x="722" y="977"/>
                    <a:pt x="798" y="937"/>
                    <a:pt x="863" y="838"/>
                  </a:cubicBezTo>
                  <a:cubicBezTo>
                    <a:pt x="863" y="805"/>
                    <a:pt x="863" y="805"/>
                    <a:pt x="897" y="771"/>
                  </a:cubicBezTo>
                  <a:cubicBezTo>
                    <a:pt x="1037" y="491"/>
                    <a:pt x="850" y="1"/>
                    <a:pt x="53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50"/>
            <p:cNvSpPr/>
            <p:nvPr/>
          </p:nvSpPr>
          <p:spPr>
            <a:xfrm>
              <a:off x="6166750" y="901950"/>
              <a:ext cx="25800" cy="24050"/>
            </a:xfrm>
            <a:custGeom>
              <a:rect b="b" l="l" r="r" t="t"/>
              <a:pathLst>
                <a:path extrusionOk="0" h="962" w="1032">
                  <a:moveTo>
                    <a:pt x="547" y="0"/>
                  </a:moveTo>
                  <a:cubicBezTo>
                    <a:pt x="478" y="0"/>
                    <a:pt x="403" y="24"/>
                    <a:pt x="323" y="79"/>
                  </a:cubicBezTo>
                  <a:cubicBezTo>
                    <a:pt x="1" y="294"/>
                    <a:pt x="345" y="961"/>
                    <a:pt x="667" y="961"/>
                  </a:cubicBezTo>
                  <a:cubicBezTo>
                    <a:pt x="748" y="961"/>
                    <a:pt x="827" y="919"/>
                    <a:pt x="895" y="819"/>
                  </a:cubicBezTo>
                  <a:cubicBezTo>
                    <a:pt x="895" y="819"/>
                    <a:pt x="895" y="785"/>
                    <a:pt x="895" y="751"/>
                  </a:cubicBezTo>
                  <a:cubicBezTo>
                    <a:pt x="1032" y="477"/>
                    <a:pt x="855" y="0"/>
                    <a:pt x="5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50"/>
            <p:cNvSpPr/>
            <p:nvPr/>
          </p:nvSpPr>
          <p:spPr>
            <a:xfrm>
              <a:off x="6146025" y="1034000"/>
              <a:ext cx="35850" cy="20500"/>
            </a:xfrm>
            <a:custGeom>
              <a:rect b="b" l="l" r="r" t="t"/>
              <a:pathLst>
                <a:path extrusionOk="0" h="820" w="1434">
                  <a:moveTo>
                    <a:pt x="814" y="0"/>
                  </a:moveTo>
                  <a:cubicBezTo>
                    <a:pt x="451" y="0"/>
                    <a:pt x="1" y="462"/>
                    <a:pt x="379" y="746"/>
                  </a:cubicBezTo>
                  <a:cubicBezTo>
                    <a:pt x="436" y="798"/>
                    <a:pt x="503" y="820"/>
                    <a:pt x="572" y="820"/>
                  </a:cubicBezTo>
                  <a:cubicBezTo>
                    <a:pt x="955" y="820"/>
                    <a:pt x="1434" y="149"/>
                    <a:pt x="951" y="7"/>
                  </a:cubicBezTo>
                  <a:lnTo>
                    <a:pt x="883" y="7"/>
                  </a:lnTo>
                  <a:cubicBezTo>
                    <a:pt x="861" y="2"/>
                    <a:pt x="837" y="0"/>
                    <a:pt x="81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50"/>
            <p:cNvSpPr/>
            <p:nvPr/>
          </p:nvSpPr>
          <p:spPr>
            <a:xfrm>
              <a:off x="6140600" y="92460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267" y="1"/>
                  </a:moveTo>
                  <a:cubicBezTo>
                    <a:pt x="155" y="1"/>
                    <a:pt x="61" y="62"/>
                    <a:pt x="25" y="215"/>
                  </a:cubicBezTo>
                  <a:cubicBezTo>
                    <a:pt x="25" y="249"/>
                    <a:pt x="25" y="249"/>
                    <a:pt x="25" y="282"/>
                  </a:cubicBezTo>
                  <a:cubicBezTo>
                    <a:pt x="0" y="555"/>
                    <a:pt x="268" y="902"/>
                    <a:pt x="532" y="902"/>
                  </a:cubicBezTo>
                  <a:cubicBezTo>
                    <a:pt x="626" y="902"/>
                    <a:pt x="719" y="858"/>
                    <a:pt x="798" y="753"/>
                  </a:cubicBezTo>
                  <a:cubicBezTo>
                    <a:pt x="1019" y="458"/>
                    <a:pt x="575" y="1"/>
                    <a:pt x="26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50"/>
            <p:cNvSpPr/>
            <p:nvPr/>
          </p:nvSpPr>
          <p:spPr>
            <a:xfrm>
              <a:off x="6066825" y="973850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80" y="0"/>
                  </a:moveTo>
                  <a:cubicBezTo>
                    <a:pt x="479" y="0"/>
                    <a:pt x="0" y="717"/>
                    <a:pt x="522" y="833"/>
                  </a:cubicBezTo>
                  <a:lnTo>
                    <a:pt x="590" y="833"/>
                  </a:lnTo>
                  <a:cubicBezTo>
                    <a:pt x="601" y="834"/>
                    <a:pt x="613" y="835"/>
                    <a:pt x="625" y="835"/>
                  </a:cubicBezTo>
                  <a:cubicBezTo>
                    <a:pt x="991" y="835"/>
                    <a:pt x="1451" y="353"/>
                    <a:pt x="1060" y="60"/>
                  </a:cubicBezTo>
                  <a:cubicBezTo>
                    <a:pt x="1005" y="18"/>
                    <a:pt x="943" y="0"/>
                    <a:pt x="88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50"/>
            <p:cNvSpPr/>
            <p:nvPr/>
          </p:nvSpPr>
          <p:spPr>
            <a:xfrm>
              <a:off x="5992500" y="1324800"/>
              <a:ext cx="32200" cy="22375"/>
            </a:xfrm>
            <a:custGeom>
              <a:rect b="b" l="l" r="r" t="t"/>
              <a:pathLst>
                <a:path extrusionOk="0" h="895" w="1288">
                  <a:moveTo>
                    <a:pt x="791" y="0"/>
                  </a:moveTo>
                  <a:cubicBezTo>
                    <a:pt x="774" y="0"/>
                    <a:pt x="757" y="1"/>
                    <a:pt x="740" y="3"/>
                  </a:cubicBezTo>
                  <a:lnTo>
                    <a:pt x="672" y="3"/>
                  </a:lnTo>
                  <a:cubicBezTo>
                    <a:pt x="303" y="70"/>
                    <a:pt x="0" y="743"/>
                    <a:pt x="471" y="877"/>
                  </a:cubicBezTo>
                  <a:cubicBezTo>
                    <a:pt x="511" y="889"/>
                    <a:pt x="550" y="894"/>
                    <a:pt x="587" y="894"/>
                  </a:cubicBezTo>
                  <a:cubicBezTo>
                    <a:pt x="1065" y="894"/>
                    <a:pt x="1287" y="0"/>
                    <a:pt x="79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50"/>
            <p:cNvSpPr/>
            <p:nvPr/>
          </p:nvSpPr>
          <p:spPr>
            <a:xfrm>
              <a:off x="6106725" y="1324875"/>
              <a:ext cx="26100" cy="24325"/>
            </a:xfrm>
            <a:custGeom>
              <a:rect b="b" l="l" r="r" t="t"/>
              <a:pathLst>
                <a:path extrusionOk="0" h="973" w="1044">
                  <a:moveTo>
                    <a:pt x="540" y="0"/>
                  </a:moveTo>
                  <a:cubicBezTo>
                    <a:pt x="20" y="0"/>
                    <a:pt x="1" y="972"/>
                    <a:pt x="406" y="972"/>
                  </a:cubicBezTo>
                  <a:cubicBezTo>
                    <a:pt x="446" y="972"/>
                    <a:pt x="491" y="963"/>
                    <a:pt x="540" y="941"/>
                  </a:cubicBezTo>
                  <a:lnTo>
                    <a:pt x="607" y="908"/>
                  </a:lnTo>
                  <a:cubicBezTo>
                    <a:pt x="943" y="706"/>
                    <a:pt x="1044" y="0"/>
                    <a:pt x="54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50"/>
            <p:cNvSpPr/>
            <p:nvPr/>
          </p:nvSpPr>
          <p:spPr>
            <a:xfrm>
              <a:off x="5858225" y="1431550"/>
              <a:ext cx="24825" cy="22375"/>
            </a:xfrm>
            <a:custGeom>
              <a:rect b="b" l="l" r="r" t="t"/>
              <a:pathLst>
                <a:path extrusionOk="0" h="895" w="993">
                  <a:moveTo>
                    <a:pt x="461" y="0"/>
                  </a:moveTo>
                  <a:cubicBezTo>
                    <a:pt x="364" y="0"/>
                    <a:pt x="270" y="49"/>
                    <a:pt x="195" y="169"/>
                  </a:cubicBezTo>
                  <a:cubicBezTo>
                    <a:pt x="1" y="461"/>
                    <a:pt x="440" y="894"/>
                    <a:pt x="736" y="894"/>
                  </a:cubicBezTo>
                  <a:cubicBezTo>
                    <a:pt x="849" y="894"/>
                    <a:pt x="941" y="831"/>
                    <a:pt x="968" y="674"/>
                  </a:cubicBezTo>
                  <a:cubicBezTo>
                    <a:pt x="968" y="640"/>
                    <a:pt x="968" y="606"/>
                    <a:pt x="968" y="606"/>
                  </a:cubicBezTo>
                  <a:cubicBezTo>
                    <a:pt x="993" y="339"/>
                    <a:pt x="717" y="0"/>
                    <a:pt x="46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50"/>
            <p:cNvSpPr/>
            <p:nvPr/>
          </p:nvSpPr>
          <p:spPr>
            <a:xfrm>
              <a:off x="6082400" y="1314975"/>
              <a:ext cx="24250" cy="22425"/>
            </a:xfrm>
            <a:custGeom>
              <a:rect b="b" l="l" r="r" t="t"/>
              <a:pathLst>
                <a:path extrusionOk="0" h="897" w="970">
                  <a:moveTo>
                    <a:pt x="260" y="0"/>
                  </a:moveTo>
                  <a:cubicBezTo>
                    <a:pt x="128" y="0"/>
                    <a:pt x="21" y="75"/>
                    <a:pt x="0" y="262"/>
                  </a:cubicBezTo>
                  <a:cubicBezTo>
                    <a:pt x="0" y="262"/>
                    <a:pt x="0" y="295"/>
                    <a:pt x="0" y="329"/>
                  </a:cubicBezTo>
                  <a:cubicBezTo>
                    <a:pt x="0" y="588"/>
                    <a:pt x="280" y="896"/>
                    <a:pt x="529" y="896"/>
                  </a:cubicBezTo>
                  <a:cubicBezTo>
                    <a:pt x="636" y="896"/>
                    <a:pt x="736" y="840"/>
                    <a:pt x="807" y="699"/>
                  </a:cubicBezTo>
                  <a:cubicBezTo>
                    <a:pt x="969" y="373"/>
                    <a:pt x="554" y="0"/>
                    <a:pt x="26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50"/>
            <p:cNvSpPr/>
            <p:nvPr/>
          </p:nvSpPr>
          <p:spPr>
            <a:xfrm>
              <a:off x="6094150" y="953325"/>
              <a:ext cx="25025" cy="22400"/>
            </a:xfrm>
            <a:custGeom>
              <a:rect b="b" l="l" r="r" t="t"/>
              <a:pathLst>
                <a:path extrusionOk="0" h="896" w="1001">
                  <a:moveTo>
                    <a:pt x="272" y="1"/>
                  </a:moveTo>
                  <a:cubicBezTo>
                    <a:pt x="128" y="1"/>
                    <a:pt x="12" y="80"/>
                    <a:pt x="1" y="276"/>
                  </a:cubicBezTo>
                  <a:cubicBezTo>
                    <a:pt x="1" y="276"/>
                    <a:pt x="1" y="310"/>
                    <a:pt x="1" y="343"/>
                  </a:cubicBezTo>
                  <a:cubicBezTo>
                    <a:pt x="1" y="603"/>
                    <a:pt x="283" y="896"/>
                    <a:pt x="543" y="896"/>
                  </a:cubicBezTo>
                  <a:cubicBezTo>
                    <a:pt x="654" y="896"/>
                    <a:pt x="761" y="843"/>
                    <a:pt x="841" y="713"/>
                  </a:cubicBezTo>
                  <a:cubicBezTo>
                    <a:pt x="1000" y="349"/>
                    <a:pt x="575" y="1"/>
                    <a:pt x="27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50"/>
            <p:cNvSpPr/>
            <p:nvPr/>
          </p:nvSpPr>
          <p:spPr>
            <a:xfrm>
              <a:off x="5963350" y="1052475"/>
              <a:ext cx="30850" cy="23025"/>
            </a:xfrm>
            <a:custGeom>
              <a:rect b="b" l="l" r="r" t="t"/>
              <a:pathLst>
                <a:path extrusionOk="0" h="921" w="1234">
                  <a:moveTo>
                    <a:pt x="661" y="0"/>
                  </a:moveTo>
                  <a:cubicBezTo>
                    <a:pt x="195" y="0"/>
                    <a:pt x="1" y="921"/>
                    <a:pt x="487" y="921"/>
                  </a:cubicBezTo>
                  <a:cubicBezTo>
                    <a:pt x="510" y="921"/>
                    <a:pt x="535" y="919"/>
                    <a:pt x="561" y="914"/>
                  </a:cubicBezTo>
                  <a:lnTo>
                    <a:pt x="628" y="914"/>
                  </a:lnTo>
                  <a:cubicBezTo>
                    <a:pt x="964" y="780"/>
                    <a:pt x="1233" y="108"/>
                    <a:pt x="729" y="7"/>
                  </a:cubicBezTo>
                  <a:cubicBezTo>
                    <a:pt x="706" y="3"/>
                    <a:pt x="683" y="0"/>
                    <a:pt x="66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50"/>
            <p:cNvSpPr/>
            <p:nvPr/>
          </p:nvSpPr>
          <p:spPr>
            <a:xfrm>
              <a:off x="6023325" y="1585675"/>
              <a:ext cx="25250" cy="20275"/>
            </a:xfrm>
            <a:custGeom>
              <a:rect b="b" l="l" r="r" t="t"/>
              <a:pathLst>
                <a:path extrusionOk="0" h="811" w="1010">
                  <a:moveTo>
                    <a:pt x="386" y="0"/>
                  </a:moveTo>
                  <a:cubicBezTo>
                    <a:pt x="234" y="0"/>
                    <a:pt x="105" y="83"/>
                    <a:pt x="78" y="289"/>
                  </a:cubicBezTo>
                  <a:cubicBezTo>
                    <a:pt x="1" y="616"/>
                    <a:pt x="342" y="811"/>
                    <a:pt x="623" y="811"/>
                  </a:cubicBezTo>
                  <a:cubicBezTo>
                    <a:pt x="833" y="811"/>
                    <a:pt x="1009" y="702"/>
                    <a:pt x="952" y="457"/>
                  </a:cubicBezTo>
                  <a:lnTo>
                    <a:pt x="952" y="390"/>
                  </a:lnTo>
                  <a:cubicBezTo>
                    <a:pt x="872" y="172"/>
                    <a:pt x="605" y="0"/>
                    <a:pt x="38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50"/>
            <p:cNvSpPr/>
            <p:nvPr/>
          </p:nvSpPr>
          <p:spPr>
            <a:xfrm>
              <a:off x="6016025" y="1150675"/>
              <a:ext cx="29875" cy="22400"/>
            </a:xfrm>
            <a:custGeom>
              <a:rect b="b" l="l" r="r" t="t"/>
              <a:pathLst>
                <a:path extrusionOk="0" h="896" w="1195">
                  <a:moveTo>
                    <a:pt x="733" y="0"/>
                  </a:moveTo>
                  <a:cubicBezTo>
                    <a:pt x="704" y="0"/>
                    <a:pt x="672" y="4"/>
                    <a:pt x="639" y="11"/>
                  </a:cubicBezTo>
                  <a:lnTo>
                    <a:pt x="572" y="11"/>
                  </a:lnTo>
                  <a:cubicBezTo>
                    <a:pt x="235" y="112"/>
                    <a:pt x="0" y="818"/>
                    <a:pt x="504" y="885"/>
                  </a:cubicBezTo>
                  <a:cubicBezTo>
                    <a:pt x="536" y="892"/>
                    <a:pt x="567" y="896"/>
                    <a:pt x="596" y="896"/>
                  </a:cubicBezTo>
                  <a:cubicBezTo>
                    <a:pt x="1063" y="896"/>
                    <a:pt x="1195" y="0"/>
                    <a:pt x="73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50"/>
            <p:cNvSpPr/>
            <p:nvPr/>
          </p:nvSpPr>
          <p:spPr>
            <a:xfrm>
              <a:off x="5965200" y="1077025"/>
              <a:ext cx="34425" cy="18000"/>
            </a:xfrm>
            <a:custGeom>
              <a:rect b="b" l="l" r="r" t="t"/>
              <a:pathLst>
                <a:path extrusionOk="0" h="720" w="1377">
                  <a:moveTo>
                    <a:pt x="863" y="0"/>
                  </a:moveTo>
                  <a:cubicBezTo>
                    <a:pt x="481" y="0"/>
                    <a:pt x="1" y="415"/>
                    <a:pt x="386" y="672"/>
                  </a:cubicBezTo>
                  <a:lnTo>
                    <a:pt x="454" y="672"/>
                  </a:lnTo>
                  <a:cubicBezTo>
                    <a:pt x="519" y="704"/>
                    <a:pt x="595" y="719"/>
                    <a:pt x="674" y="719"/>
                  </a:cubicBezTo>
                  <a:cubicBezTo>
                    <a:pt x="1003" y="719"/>
                    <a:pt x="1376" y="459"/>
                    <a:pt x="1159" y="134"/>
                  </a:cubicBezTo>
                  <a:cubicBezTo>
                    <a:pt x="1088" y="39"/>
                    <a:pt x="980" y="0"/>
                    <a:pt x="86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50"/>
            <p:cNvSpPr/>
            <p:nvPr/>
          </p:nvSpPr>
          <p:spPr>
            <a:xfrm>
              <a:off x="6147575" y="894100"/>
              <a:ext cx="34300" cy="19350"/>
            </a:xfrm>
            <a:custGeom>
              <a:rect b="b" l="l" r="r" t="t"/>
              <a:pathLst>
                <a:path extrusionOk="0" h="774" w="1372">
                  <a:moveTo>
                    <a:pt x="813" y="1"/>
                  </a:moveTo>
                  <a:cubicBezTo>
                    <a:pt x="436" y="1"/>
                    <a:pt x="0" y="465"/>
                    <a:pt x="384" y="696"/>
                  </a:cubicBezTo>
                  <a:lnTo>
                    <a:pt x="418" y="729"/>
                  </a:lnTo>
                  <a:cubicBezTo>
                    <a:pt x="485" y="760"/>
                    <a:pt x="561" y="774"/>
                    <a:pt x="638" y="774"/>
                  </a:cubicBezTo>
                  <a:cubicBezTo>
                    <a:pt x="988" y="774"/>
                    <a:pt x="1372" y="488"/>
                    <a:pt x="1124" y="158"/>
                  </a:cubicBezTo>
                  <a:cubicBezTo>
                    <a:pt x="1044" y="46"/>
                    <a:pt x="931" y="1"/>
                    <a:pt x="81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50"/>
            <p:cNvSpPr/>
            <p:nvPr/>
          </p:nvSpPr>
          <p:spPr>
            <a:xfrm>
              <a:off x="6057425" y="1182650"/>
              <a:ext cx="25400" cy="22975"/>
            </a:xfrm>
            <a:custGeom>
              <a:rect b="b" l="l" r="r" t="t"/>
              <a:pathLst>
                <a:path extrusionOk="0" h="919" w="1016">
                  <a:moveTo>
                    <a:pt x="495" y="0"/>
                  </a:moveTo>
                  <a:cubicBezTo>
                    <a:pt x="404" y="0"/>
                    <a:pt x="311" y="42"/>
                    <a:pt x="226" y="144"/>
                  </a:cubicBezTo>
                  <a:cubicBezTo>
                    <a:pt x="1" y="419"/>
                    <a:pt x="429" y="919"/>
                    <a:pt x="731" y="919"/>
                  </a:cubicBezTo>
                  <a:cubicBezTo>
                    <a:pt x="834" y="919"/>
                    <a:pt x="923" y="861"/>
                    <a:pt x="966" y="715"/>
                  </a:cubicBezTo>
                  <a:cubicBezTo>
                    <a:pt x="966" y="681"/>
                    <a:pt x="966" y="681"/>
                    <a:pt x="966" y="648"/>
                  </a:cubicBezTo>
                  <a:cubicBezTo>
                    <a:pt x="1016" y="371"/>
                    <a:pt x="765" y="0"/>
                    <a:pt x="49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50"/>
            <p:cNvSpPr/>
            <p:nvPr/>
          </p:nvSpPr>
          <p:spPr>
            <a:xfrm>
              <a:off x="5970125" y="1243325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26" y="1"/>
                  </a:moveTo>
                  <a:cubicBezTo>
                    <a:pt x="461" y="1"/>
                    <a:pt x="1" y="482"/>
                    <a:pt x="391" y="775"/>
                  </a:cubicBezTo>
                  <a:cubicBezTo>
                    <a:pt x="451" y="817"/>
                    <a:pt x="515" y="835"/>
                    <a:pt x="580" y="835"/>
                  </a:cubicBezTo>
                  <a:cubicBezTo>
                    <a:pt x="989" y="835"/>
                    <a:pt x="1422" y="118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1"/>
                    <a:pt x="82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50"/>
            <p:cNvSpPr/>
            <p:nvPr/>
          </p:nvSpPr>
          <p:spPr>
            <a:xfrm>
              <a:off x="6145850" y="1107875"/>
              <a:ext cx="25725" cy="24375"/>
            </a:xfrm>
            <a:custGeom>
              <a:rect b="b" l="l" r="r" t="t"/>
              <a:pathLst>
                <a:path extrusionOk="0" h="975" w="1029">
                  <a:moveTo>
                    <a:pt x="523" y="0"/>
                  </a:moveTo>
                  <a:cubicBezTo>
                    <a:pt x="459" y="0"/>
                    <a:pt x="390" y="23"/>
                    <a:pt x="319" y="76"/>
                  </a:cubicBezTo>
                  <a:cubicBezTo>
                    <a:pt x="0" y="315"/>
                    <a:pt x="332" y="975"/>
                    <a:pt x="635" y="975"/>
                  </a:cubicBezTo>
                  <a:cubicBezTo>
                    <a:pt x="715" y="975"/>
                    <a:pt x="793" y="928"/>
                    <a:pt x="857" y="816"/>
                  </a:cubicBezTo>
                  <a:cubicBezTo>
                    <a:pt x="857" y="816"/>
                    <a:pt x="890" y="782"/>
                    <a:pt x="890" y="782"/>
                  </a:cubicBezTo>
                  <a:cubicBezTo>
                    <a:pt x="1029" y="505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50"/>
            <p:cNvSpPr/>
            <p:nvPr/>
          </p:nvSpPr>
          <p:spPr>
            <a:xfrm>
              <a:off x="6130950" y="867625"/>
              <a:ext cx="35800" cy="19675"/>
            </a:xfrm>
            <a:custGeom>
              <a:rect b="b" l="l" r="r" t="t"/>
              <a:pathLst>
                <a:path extrusionOk="0" h="787" w="1432">
                  <a:moveTo>
                    <a:pt x="807" y="1"/>
                  </a:moveTo>
                  <a:cubicBezTo>
                    <a:pt x="445" y="1"/>
                    <a:pt x="0" y="430"/>
                    <a:pt x="377" y="713"/>
                  </a:cubicBezTo>
                  <a:cubicBezTo>
                    <a:pt x="434" y="765"/>
                    <a:pt x="501" y="787"/>
                    <a:pt x="571" y="787"/>
                  </a:cubicBezTo>
                  <a:cubicBezTo>
                    <a:pt x="954" y="787"/>
                    <a:pt x="1432" y="121"/>
                    <a:pt x="949" y="7"/>
                  </a:cubicBezTo>
                  <a:lnTo>
                    <a:pt x="881" y="7"/>
                  </a:lnTo>
                  <a:cubicBezTo>
                    <a:pt x="857" y="3"/>
                    <a:pt x="832" y="1"/>
                    <a:pt x="80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50"/>
            <p:cNvSpPr/>
            <p:nvPr/>
          </p:nvSpPr>
          <p:spPr>
            <a:xfrm>
              <a:off x="6017925" y="110945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268" y="0"/>
                  </a:moveTo>
                  <a:cubicBezTo>
                    <a:pt x="155" y="0"/>
                    <a:pt x="61" y="62"/>
                    <a:pt x="25" y="215"/>
                  </a:cubicBezTo>
                  <a:lnTo>
                    <a:pt x="25" y="282"/>
                  </a:lnTo>
                  <a:cubicBezTo>
                    <a:pt x="0" y="555"/>
                    <a:pt x="269" y="902"/>
                    <a:pt x="533" y="902"/>
                  </a:cubicBezTo>
                  <a:cubicBezTo>
                    <a:pt x="626" y="902"/>
                    <a:pt x="719" y="858"/>
                    <a:pt x="798" y="753"/>
                  </a:cubicBezTo>
                  <a:cubicBezTo>
                    <a:pt x="1019" y="458"/>
                    <a:pt x="575" y="0"/>
                    <a:pt x="26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50"/>
            <p:cNvSpPr/>
            <p:nvPr/>
          </p:nvSpPr>
          <p:spPr>
            <a:xfrm>
              <a:off x="6180200" y="767950"/>
              <a:ext cx="35500" cy="20075"/>
            </a:xfrm>
            <a:custGeom>
              <a:rect b="b" l="l" r="r" t="t"/>
              <a:pathLst>
                <a:path extrusionOk="0" h="803" w="1420">
                  <a:moveTo>
                    <a:pt x="844" y="0"/>
                  </a:moveTo>
                  <a:cubicBezTo>
                    <a:pt x="451" y="0"/>
                    <a:pt x="0" y="686"/>
                    <a:pt x="491" y="801"/>
                  </a:cubicBezTo>
                  <a:lnTo>
                    <a:pt x="558" y="801"/>
                  </a:lnTo>
                  <a:cubicBezTo>
                    <a:pt x="570" y="802"/>
                    <a:pt x="582" y="803"/>
                    <a:pt x="594" y="803"/>
                  </a:cubicBezTo>
                  <a:cubicBezTo>
                    <a:pt x="959" y="803"/>
                    <a:pt x="1419" y="322"/>
                    <a:pt x="1029" y="62"/>
                  </a:cubicBezTo>
                  <a:cubicBezTo>
                    <a:pt x="972" y="19"/>
                    <a:pt x="909" y="0"/>
                    <a:pt x="84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50"/>
            <p:cNvSpPr/>
            <p:nvPr/>
          </p:nvSpPr>
          <p:spPr>
            <a:xfrm>
              <a:off x="6071375" y="1090425"/>
              <a:ext cx="25925" cy="22650"/>
            </a:xfrm>
            <a:custGeom>
              <a:rect b="b" l="l" r="r" t="t"/>
              <a:pathLst>
                <a:path extrusionOk="0" h="906" w="1037">
                  <a:moveTo>
                    <a:pt x="505" y="0"/>
                  </a:moveTo>
                  <a:cubicBezTo>
                    <a:pt x="408" y="0"/>
                    <a:pt x="314" y="49"/>
                    <a:pt x="240" y="169"/>
                  </a:cubicBezTo>
                  <a:cubicBezTo>
                    <a:pt x="1" y="504"/>
                    <a:pt x="424" y="906"/>
                    <a:pt x="737" y="906"/>
                  </a:cubicBezTo>
                  <a:cubicBezTo>
                    <a:pt x="864" y="906"/>
                    <a:pt x="974" y="839"/>
                    <a:pt x="1013" y="674"/>
                  </a:cubicBezTo>
                  <a:lnTo>
                    <a:pt x="1013" y="606"/>
                  </a:lnTo>
                  <a:cubicBezTo>
                    <a:pt x="1037" y="338"/>
                    <a:pt x="761" y="0"/>
                    <a:pt x="50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50"/>
            <p:cNvSpPr/>
            <p:nvPr/>
          </p:nvSpPr>
          <p:spPr>
            <a:xfrm>
              <a:off x="6152300" y="911450"/>
              <a:ext cx="24825" cy="22375"/>
            </a:xfrm>
            <a:custGeom>
              <a:rect b="b" l="l" r="r" t="t"/>
              <a:pathLst>
                <a:path extrusionOk="0" h="895" w="993">
                  <a:moveTo>
                    <a:pt x="476" y="0"/>
                  </a:moveTo>
                  <a:cubicBezTo>
                    <a:pt x="377" y="0"/>
                    <a:pt x="279" y="49"/>
                    <a:pt x="195" y="170"/>
                  </a:cubicBezTo>
                  <a:cubicBezTo>
                    <a:pt x="1" y="462"/>
                    <a:pt x="440" y="895"/>
                    <a:pt x="736" y="895"/>
                  </a:cubicBezTo>
                  <a:cubicBezTo>
                    <a:pt x="849" y="895"/>
                    <a:pt x="941" y="832"/>
                    <a:pt x="968" y="674"/>
                  </a:cubicBezTo>
                  <a:lnTo>
                    <a:pt x="968" y="607"/>
                  </a:lnTo>
                  <a:cubicBezTo>
                    <a:pt x="993" y="339"/>
                    <a:pt x="735" y="0"/>
                    <a:pt x="47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50"/>
            <p:cNvSpPr/>
            <p:nvPr/>
          </p:nvSpPr>
          <p:spPr>
            <a:xfrm>
              <a:off x="5993675" y="1442275"/>
              <a:ext cx="25000" cy="23975"/>
            </a:xfrm>
            <a:custGeom>
              <a:rect b="b" l="l" r="r" t="t"/>
              <a:pathLst>
                <a:path extrusionOk="0" h="959" w="1000">
                  <a:moveTo>
                    <a:pt x="524" y="0"/>
                  </a:moveTo>
                  <a:cubicBezTo>
                    <a:pt x="462" y="0"/>
                    <a:pt x="394" y="23"/>
                    <a:pt x="323" y="77"/>
                  </a:cubicBezTo>
                  <a:cubicBezTo>
                    <a:pt x="0" y="292"/>
                    <a:pt x="323" y="958"/>
                    <a:pt x="620" y="958"/>
                  </a:cubicBezTo>
                  <a:cubicBezTo>
                    <a:pt x="694" y="958"/>
                    <a:pt x="766" y="917"/>
                    <a:pt x="827" y="816"/>
                  </a:cubicBezTo>
                  <a:cubicBezTo>
                    <a:pt x="861" y="816"/>
                    <a:pt x="861" y="782"/>
                    <a:pt x="861" y="782"/>
                  </a:cubicBezTo>
                  <a:cubicBezTo>
                    <a:pt x="999" y="505"/>
                    <a:pt x="818" y="0"/>
                    <a:pt x="524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50"/>
            <p:cNvSpPr/>
            <p:nvPr/>
          </p:nvSpPr>
          <p:spPr>
            <a:xfrm>
              <a:off x="5971875" y="1312025"/>
              <a:ext cx="25100" cy="24075"/>
            </a:xfrm>
            <a:custGeom>
              <a:rect b="b" l="l" r="r" t="t"/>
              <a:pathLst>
                <a:path extrusionOk="0" h="963" w="1004">
                  <a:moveTo>
                    <a:pt x="523" y="1"/>
                  </a:moveTo>
                  <a:cubicBezTo>
                    <a:pt x="460" y="1"/>
                    <a:pt x="392" y="24"/>
                    <a:pt x="321" y="77"/>
                  </a:cubicBezTo>
                  <a:cubicBezTo>
                    <a:pt x="0" y="318"/>
                    <a:pt x="339" y="962"/>
                    <a:pt x="643" y="962"/>
                  </a:cubicBezTo>
                  <a:cubicBezTo>
                    <a:pt x="721" y="962"/>
                    <a:pt x="797" y="920"/>
                    <a:pt x="859" y="817"/>
                  </a:cubicBezTo>
                  <a:lnTo>
                    <a:pt x="892" y="783"/>
                  </a:lnTo>
                  <a:cubicBezTo>
                    <a:pt x="1003" y="506"/>
                    <a:pt x="817" y="1"/>
                    <a:pt x="52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50"/>
            <p:cNvSpPr/>
            <p:nvPr/>
          </p:nvSpPr>
          <p:spPr>
            <a:xfrm>
              <a:off x="6070450" y="1025575"/>
              <a:ext cx="36000" cy="20225"/>
            </a:xfrm>
            <a:custGeom>
              <a:rect b="b" l="l" r="r" t="t"/>
              <a:pathLst>
                <a:path extrusionOk="0" h="809" w="1440">
                  <a:moveTo>
                    <a:pt x="807" y="1"/>
                  </a:moveTo>
                  <a:cubicBezTo>
                    <a:pt x="446" y="1"/>
                    <a:pt x="0" y="433"/>
                    <a:pt x="377" y="747"/>
                  </a:cubicBezTo>
                  <a:cubicBezTo>
                    <a:pt x="434" y="790"/>
                    <a:pt x="498" y="808"/>
                    <a:pt x="564" y="808"/>
                  </a:cubicBezTo>
                  <a:cubicBezTo>
                    <a:pt x="964" y="808"/>
                    <a:pt x="1439" y="123"/>
                    <a:pt x="949" y="7"/>
                  </a:cubicBezTo>
                  <a:lnTo>
                    <a:pt x="882" y="7"/>
                  </a:lnTo>
                  <a:cubicBezTo>
                    <a:pt x="857" y="3"/>
                    <a:pt x="833" y="1"/>
                    <a:pt x="80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50"/>
            <p:cNvSpPr/>
            <p:nvPr/>
          </p:nvSpPr>
          <p:spPr>
            <a:xfrm>
              <a:off x="6041675" y="1243875"/>
              <a:ext cx="25275" cy="22550"/>
            </a:xfrm>
            <a:custGeom>
              <a:rect b="b" l="l" r="r" t="t"/>
              <a:pathLst>
                <a:path extrusionOk="0" h="902" w="1011">
                  <a:moveTo>
                    <a:pt x="272" y="1"/>
                  </a:moveTo>
                  <a:cubicBezTo>
                    <a:pt x="164" y="1"/>
                    <a:pt x="77" y="62"/>
                    <a:pt x="50" y="215"/>
                  </a:cubicBezTo>
                  <a:cubicBezTo>
                    <a:pt x="16" y="249"/>
                    <a:pt x="16" y="249"/>
                    <a:pt x="50" y="283"/>
                  </a:cubicBezTo>
                  <a:cubicBezTo>
                    <a:pt x="0" y="556"/>
                    <a:pt x="262" y="902"/>
                    <a:pt x="524" y="902"/>
                  </a:cubicBezTo>
                  <a:cubicBezTo>
                    <a:pt x="617" y="902"/>
                    <a:pt x="710" y="859"/>
                    <a:pt x="789" y="753"/>
                  </a:cubicBezTo>
                  <a:cubicBezTo>
                    <a:pt x="1010" y="458"/>
                    <a:pt x="566" y="1"/>
                    <a:pt x="27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50"/>
            <p:cNvSpPr/>
            <p:nvPr/>
          </p:nvSpPr>
          <p:spPr>
            <a:xfrm>
              <a:off x="5988300" y="1187000"/>
              <a:ext cx="32150" cy="22375"/>
            </a:xfrm>
            <a:custGeom>
              <a:rect b="b" l="l" r="r" t="t"/>
              <a:pathLst>
                <a:path extrusionOk="0" h="895" w="1286">
                  <a:moveTo>
                    <a:pt x="791" y="0"/>
                  </a:moveTo>
                  <a:cubicBezTo>
                    <a:pt x="774" y="0"/>
                    <a:pt x="757" y="1"/>
                    <a:pt x="739" y="3"/>
                  </a:cubicBezTo>
                  <a:lnTo>
                    <a:pt x="672" y="3"/>
                  </a:lnTo>
                  <a:cubicBezTo>
                    <a:pt x="303" y="71"/>
                    <a:pt x="0" y="743"/>
                    <a:pt x="471" y="877"/>
                  </a:cubicBezTo>
                  <a:cubicBezTo>
                    <a:pt x="509" y="889"/>
                    <a:pt x="546" y="895"/>
                    <a:pt x="581" y="895"/>
                  </a:cubicBezTo>
                  <a:cubicBezTo>
                    <a:pt x="1036" y="895"/>
                    <a:pt x="1286" y="0"/>
                    <a:pt x="79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50"/>
            <p:cNvSpPr/>
            <p:nvPr/>
          </p:nvSpPr>
          <p:spPr>
            <a:xfrm>
              <a:off x="5966550" y="1420650"/>
              <a:ext cx="25975" cy="24150"/>
            </a:xfrm>
            <a:custGeom>
              <a:rect b="b" l="l" r="r" t="t"/>
              <a:pathLst>
                <a:path extrusionOk="0" h="966" w="1039">
                  <a:moveTo>
                    <a:pt x="568" y="1"/>
                  </a:moveTo>
                  <a:cubicBezTo>
                    <a:pt x="43" y="1"/>
                    <a:pt x="0" y="965"/>
                    <a:pt x="414" y="965"/>
                  </a:cubicBezTo>
                  <a:cubicBezTo>
                    <a:pt x="450" y="965"/>
                    <a:pt x="490" y="958"/>
                    <a:pt x="534" y="942"/>
                  </a:cubicBezTo>
                  <a:lnTo>
                    <a:pt x="601" y="908"/>
                  </a:lnTo>
                  <a:cubicBezTo>
                    <a:pt x="937" y="706"/>
                    <a:pt x="1038" y="1"/>
                    <a:pt x="56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50"/>
            <p:cNvSpPr/>
            <p:nvPr/>
          </p:nvSpPr>
          <p:spPr>
            <a:xfrm>
              <a:off x="6065750" y="1119500"/>
              <a:ext cx="24850" cy="22675"/>
            </a:xfrm>
            <a:custGeom>
              <a:rect b="b" l="l" r="r" t="t"/>
              <a:pathLst>
                <a:path extrusionOk="0" h="907" w="994">
                  <a:moveTo>
                    <a:pt x="447" y="0"/>
                  </a:moveTo>
                  <a:cubicBezTo>
                    <a:pt x="355" y="0"/>
                    <a:pt x="266" y="44"/>
                    <a:pt x="196" y="149"/>
                  </a:cubicBezTo>
                  <a:cubicBezTo>
                    <a:pt x="1" y="466"/>
                    <a:pt x="442" y="907"/>
                    <a:pt x="738" y="907"/>
                  </a:cubicBezTo>
                  <a:cubicBezTo>
                    <a:pt x="850" y="907"/>
                    <a:pt x="941" y="844"/>
                    <a:pt x="969" y="687"/>
                  </a:cubicBezTo>
                  <a:cubicBezTo>
                    <a:pt x="969" y="653"/>
                    <a:pt x="969" y="620"/>
                    <a:pt x="969" y="620"/>
                  </a:cubicBezTo>
                  <a:cubicBezTo>
                    <a:pt x="994" y="347"/>
                    <a:pt x="707" y="0"/>
                    <a:pt x="4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50"/>
            <p:cNvSpPr/>
            <p:nvPr/>
          </p:nvSpPr>
          <p:spPr>
            <a:xfrm>
              <a:off x="6158025" y="1322350"/>
              <a:ext cx="24775" cy="22225"/>
            </a:xfrm>
            <a:custGeom>
              <a:rect b="b" l="l" r="r" t="t"/>
              <a:pathLst>
                <a:path extrusionOk="0" h="889" w="991">
                  <a:moveTo>
                    <a:pt x="261" y="1"/>
                  </a:moveTo>
                  <a:cubicBezTo>
                    <a:pt x="122" y="1"/>
                    <a:pt x="11" y="78"/>
                    <a:pt x="0" y="269"/>
                  </a:cubicBezTo>
                  <a:cubicBezTo>
                    <a:pt x="0" y="269"/>
                    <a:pt x="0" y="303"/>
                    <a:pt x="0" y="336"/>
                  </a:cubicBezTo>
                  <a:cubicBezTo>
                    <a:pt x="0" y="596"/>
                    <a:pt x="282" y="889"/>
                    <a:pt x="531" y="889"/>
                  </a:cubicBezTo>
                  <a:cubicBezTo>
                    <a:pt x="637" y="889"/>
                    <a:pt x="737" y="836"/>
                    <a:pt x="807" y="706"/>
                  </a:cubicBezTo>
                  <a:cubicBezTo>
                    <a:pt x="990" y="361"/>
                    <a:pt x="561" y="1"/>
                    <a:pt x="26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50"/>
            <p:cNvSpPr/>
            <p:nvPr/>
          </p:nvSpPr>
          <p:spPr>
            <a:xfrm>
              <a:off x="6153800" y="789525"/>
              <a:ext cx="25750" cy="21525"/>
            </a:xfrm>
            <a:custGeom>
              <a:rect b="b" l="l" r="r" t="t"/>
              <a:pathLst>
                <a:path extrusionOk="0" h="861" w="1030">
                  <a:moveTo>
                    <a:pt x="264" y="1"/>
                  </a:moveTo>
                  <a:cubicBezTo>
                    <a:pt x="129" y="1"/>
                    <a:pt x="21" y="69"/>
                    <a:pt x="1" y="241"/>
                  </a:cubicBezTo>
                  <a:cubicBezTo>
                    <a:pt x="1" y="274"/>
                    <a:pt x="1" y="308"/>
                    <a:pt x="1" y="308"/>
                  </a:cubicBezTo>
                  <a:cubicBezTo>
                    <a:pt x="1" y="568"/>
                    <a:pt x="299" y="860"/>
                    <a:pt x="558" y="860"/>
                  </a:cubicBezTo>
                  <a:cubicBezTo>
                    <a:pt x="668" y="860"/>
                    <a:pt x="771" y="808"/>
                    <a:pt x="841" y="678"/>
                  </a:cubicBezTo>
                  <a:cubicBezTo>
                    <a:pt x="1029" y="372"/>
                    <a:pt x="576" y="1"/>
                    <a:pt x="26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50"/>
            <p:cNvSpPr/>
            <p:nvPr/>
          </p:nvSpPr>
          <p:spPr>
            <a:xfrm>
              <a:off x="5960025" y="1233000"/>
              <a:ext cx="29975" cy="23150"/>
            </a:xfrm>
            <a:custGeom>
              <a:rect b="b" l="l" r="r" t="t"/>
              <a:pathLst>
                <a:path extrusionOk="0" h="926" w="1199">
                  <a:moveTo>
                    <a:pt x="636" y="1"/>
                  </a:moveTo>
                  <a:cubicBezTo>
                    <a:pt x="159" y="1"/>
                    <a:pt x="1" y="926"/>
                    <a:pt x="458" y="926"/>
                  </a:cubicBezTo>
                  <a:cubicBezTo>
                    <a:pt x="479" y="926"/>
                    <a:pt x="502" y="924"/>
                    <a:pt x="526" y="919"/>
                  </a:cubicBezTo>
                  <a:lnTo>
                    <a:pt x="593" y="919"/>
                  </a:lnTo>
                  <a:cubicBezTo>
                    <a:pt x="963" y="785"/>
                    <a:pt x="1198" y="113"/>
                    <a:pt x="728" y="12"/>
                  </a:cubicBezTo>
                  <a:cubicBezTo>
                    <a:pt x="696" y="4"/>
                    <a:pt x="665" y="1"/>
                    <a:pt x="636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50"/>
            <p:cNvSpPr/>
            <p:nvPr/>
          </p:nvSpPr>
          <p:spPr>
            <a:xfrm>
              <a:off x="6019625" y="1328325"/>
              <a:ext cx="25575" cy="19700"/>
            </a:xfrm>
            <a:custGeom>
              <a:rect b="b" l="l" r="r" t="t"/>
              <a:pathLst>
                <a:path extrusionOk="0" h="788" w="1023">
                  <a:moveTo>
                    <a:pt x="369" y="1"/>
                  </a:moveTo>
                  <a:cubicBezTo>
                    <a:pt x="216" y="1"/>
                    <a:pt x="85" y="76"/>
                    <a:pt x="58" y="265"/>
                  </a:cubicBezTo>
                  <a:cubicBezTo>
                    <a:pt x="0" y="592"/>
                    <a:pt x="349" y="787"/>
                    <a:pt x="634" y="787"/>
                  </a:cubicBezTo>
                  <a:cubicBezTo>
                    <a:pt x="846" y="787"/>
                    <a:pt x="1023" y="678"/>
                    <a:pt x="965" y="434"/>
                  </a:cubicBezTo>
                  <a:cubicBezTo>
                    <a:pt x="965" y="400"/>
                    <a:pt x="965" y="366"/>
                    <a:pt x="932" y="366"/>
                  </a:cubicBezTo>
                  <a:cubicBezTo>
                    <a:pt x="871" y="166"/>
                    <a:pt x="596" y="1"/>
                    <a:pt x="36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50"/>
            <p:cNvSpPr/>
            <p:nvPr/>
          </p:nvSpPr>
          <p:spPr>
            <a:xfrm>
              <a:off x="5943750" y="1143800"/>
              <a:ext cx="30150" cy="23200"/>
            </a:xfrm>
            <a:custGeom>
              <a:rect b="b" l="l" r="r" t="t"/>
              <a:pathLst>
                <a:path extrusionOk="0" h="928" w="1206">
                  <a:moveTo>
                    <a:pt x="753" y="0"/>
                  </a:moveTo>
                  <a:cubicBezTo>
                    <a:pt x="719" y="0"/>
                    <a:pt x="681" y="6"/>
                    <a:pt x="639" y="17"/>
                  </a:cubicBezTo>
                  <a:lnTo>
                    <a:pt x="606" y="17"/>
                  </a:lnTo>
                  <a:cubicBezTo>
                    <a:pt x="236" y="152"/>
                    <a:pt x="1" y="824"/>
                    <a:pt x="505" y="925"/>
                  </a:cubicBezTo>
                  <a:cubicBezTo>
                    <a:pt x="521" y="927"/>
                    <a:pt x="537" y="928"/>
                    <a:pt x="553" y="928"/>
                  </a:cubicBezTo>
                  <a:cubicBezTo>
                    <a:pt x="1048" y="928"/>
                    <a:pt x="1205" y="0"/>
                    <a:pt x="753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50"/>
            <p:cNvSpPr/>
            <p:nvPr/>
          </p:nvSpPr>
          <p:spPr>
            <a:xfrm>
              <a:off x="5995675" y="1529950"/>
              <a:ext cx="25125" cy="19850"/>
            </a:xfrm>
            <a:custGeom>
              <a:rect b="b" l="l" r="r" t="t"/>
              <a:pathLst>
                <a:path extrusionOk="0" h="794" w="1005">
                  <a:moveTo>
                    <a:pt x="400" y="0"/>
                  </a:moveTo>
                  <a:cubicBezTo>
                    <a:pt x="182" y="0"/>
                    <a:pt x="1" y="115"/>
                    <a:pt x="75" y="367"/>
                  </a:cubicBezTo>
                  <a:cubicBezTo>
                    <a:pt x="41" y="401"/>
                    <a:pt x="41" y="435"/>
                    <a:pt x="75" y="435"/>
                  </a:cubicBezTo>
                  <a:cubicBezTo>
                    <a:pt x="153" y="631"/>
                    <a:pt x="427" y="793"/>
                    <a:pt x="648" y="793"/>
                  </a:cubicBezTo>
                  <a:cubicBezTo>
                    <a:pt x="805" y="793"/>
                    <a:pt x="935" y="711"/>
                    <a:pt x="949" y="502"/>
                  </a:cubicBezTo>
                  <a:cubicBezTo>
                    <a:pt x="1005" y="183"/>
                    <a:pt x="674" y="0"/>
                    <a:pt x="40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50"/>
            <p:cNvSpPr/>
            <p:nvPr/>
          </p:nvSpPr>
          <p:spPr>
            <a:xfrm>
              <a:off x="6103925" y="1378300"/>
              <a:ext cx="34175" cy="18350"/>
            </a:xfrm>
            <a:custGeom>
              <a:rect b="b" l="l" r="r" t="t"/>
              <a:pathLst>
                <a:path extrusionOk="0" h="734" w="1367">
                  <a:moveTo>
                    <a:pt x="835" y="0"/>
                  </a:moveTo>
                  <a:cubicBezTo>
                    <a:pt x="469" y="0"/>
                    <a:pt x="0" y="423"/>
                    <a:pt x="383" y="653"/>
                  </a:cubicBezTo>
                  <a:lnTo>
                    <a:pt x="416" y="686"/>
                  </a:lnTo>
                  <a:cubicBezTo>
                    <a:pt x="481" y="719"/>
                    <a:pt x="559" y="734"/>
                    <a:pt x="639" y="734"/>
                  </a:cubicBezTo>
                  <a:cubicBezTo>
                    <a:pt x="976" y="734"/>
                    <a:pt x="1366" y="474"/>
                    <a:pt x="1122" y="149"/>
                  </a:cubicBezTo>
                  <a:cubicBezTo>
                    <a:pt x="1057" y="43"/>
                    <a:pt x="951" y="0"/>
                    <a:pt x="83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50"/>
            <p:cNvSpPr/>
            <p:nvPr/>
          </p:nvSpPr>
          <p:spPr>
            <a:xfrm>
              <a:off x="6037375" y="1278775"/>
              <a:ext cx="34575" cy="18650"/>
            </a:xfrm>
            <a:custGeom>
              <a:rect b="b" l="l" r="r" t="t"/>
              <a:pathLst>
                <a:path extrusionOk="0" h="746" w="1383">
                  <a:moveTo>
                    <a:pt x="877" y="0"/>
                  </a:moveTo>
                  <a:cubicBezTo>
                    <a:pt x="493" y="0"/>
                    <a:pt x="0" y="434"/>
                    <a:pt x="390" y="668"/>
                  </a:cubicBezTo>
                  <a:lnTo>
                    <a:pt x="457" y="701"/>
                  </a:lnTo>
                  <a:cubicBezTo>
                    <a:pt x="518" y="732"/>
                    <a:pt x="588" y="746"/>
                    <a:pt x="662" y="746"/>
                  </a:cubicBezTo>
                  <a:cubicBezTo>
                    <a:pt x="994" y="746"/>
                    <a:pt x="1383" y="460"/>
                    <a:pt x="1163" y="130"/>
                  </a:cubicBezTo>
                  <a:cubicBezTo>
                    <a:pt x="1094" y="38"/>
                    <a:pt x="990" y="0"/>
                    <a:pt x="87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50"/>
            <p:cNvSpPr/>
            <p:nvPr/>
          </p:nvSpPr>
          <p:spPr>
            <a:xfrm>
              <a:off x="6097775" y="998650"/>
              <a:ext cx="25400" cy="22975"/>
            </a:xfrm>
            <a:custGeom>
              <a:rect b="b" l="l" r="r" t="t"/>
              <a:pathLst>
                <a:path extrusionOk="0" h="919" w="1016">
                  <a:moveTo>
                    <a:pt x="494" y="0"/>
                  </a:moveTo>
                  <a:cubicBezTo>
                    <a:pt x="403" y="0"/>
                    <a:pt x="310" y="42"/>
                    <a:pt x="225" y="143"/>
                  </a:cubicBezTo>
                  <a:cubicBezTo>
                    <a:pt x="0" y="419"/>
                    <a:pt x="428" y="919"/>
                    <a:pt x="730" y="919"/>
                  </a:cubicBezTo>
                  <a:cubicBezTo>
                    <a:pt x="833" y="919"/>
                    <a:pt x="922" y="860"/>
                    <a:pt x="965" y="715"/>
                  </a:cubicBezTo>
                  <a:lnTo>
                    <a:pt x="965" y="648"/>
                  </a:lnTo>
                  <a:cubicBezTo>
                    <a:pt x="1015" y="371"/>
                    <a:pt x="764" y="0"/>
                    <a:pt x="49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50"/>
            <p:cNvSpPr/>
            <p:nvPr/>
          </p:nvSpPr>
          <p:spPr>
            <a:xfrm>
              <a:off x="6050800" y="1253400"/>
              <a:ext cx="36400" cy="20625"/>
            </a:xfrm>
            <a:custGeom>
              <a:rect b="b" l="l" r="r" t="t"/>
              <a:pathLst>
                <a:path extrusionOk="0" h="825" w="1456">
                  <a:moveTo>
                    <a:pt x="825" y="1"/>
                  </a:moveTo>
                  <a:cubicBezTo>
                    <a:pt x="460" y="1"/>
                    <a:pt x="0" y="483"/>
                    <a:pt x="390" y="775"/>
                  </a:cubicBezTo>
                  <a:cubicBezTo>
                    <a:pt x="442" y="810"/>
                    <a:pt x="499" y="825"/>
                    <a:pt x="558" y="825"/>
                  </a:cubicBezTo>
                  <a:cubicBezTo>
                    <a:pt x="961" y="825"/>
                    <a:pt x="1456" y="120"/>
                    <a:pt x="928" y="2"/>
                  </a:cubicBezTo>
                  <a:lnTo>
                    <a:pt x="861" y="2"/>
                  </a:lnTo>
                  <a:cubicBezTo>
                    <a:pt x="849" y="1"/>
                    <a:pt x="837" y="1"/>
                    <a:pt x="82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50"/>
            <p:cNvSpPr/>
            <p:nvPr/>
          </p:nvSpPr>
          <p:spPr>
            <a:xfrm>
              <a:off x="6232175" y="1054825"/>
              <a:ext cx="25500" cy="22575"/>
            </a:xfrm>
            <a:custGeom>
              <a:rect b="b" l="l" r="r" t="t"/>
              <a:pathLst>
                <a:path extrusionOk="0" h="903" w="1020">
                  <a:moveTo>
                    <a:pt x="268" y="1"/>
                  </a:moveTo>
                  <a:cubicBezTo>
                    <a:pt x="155" y="1"/>
                    <a:pt x="61" y="62"/>
                    <a:pt x="25" y="215"/>
                  </a:cubicBezTo>
                  <a:lnTo>
                    <a:pt x="25" y="283"/>
                  </a:lnTo>
                  <a:cubicBezTo>
                    <a:pt x="0" y="556"/>
                    <a:pt x="269" y="902"/>
                    <a:pt x="533" y="902"/>
                  </a:cubicBezTo>
                  <a:cubicBezTo>
                    <a:pt x="626" y="902"/>
                    <a:pt x="719" y="859"/>
                    <a:pt x="798" y="753"/>
                  </a:cubicBezTo>
                  <a:cubicBezTo>
                    <a:pt x="1020" y="458"/>
                    <a:pt x="575" y="1"/>
                    <a:pt x="26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50"/>
            <p:cNvSpPr/>
            <p:nvPr/>
          </p:nvSpPr>
          <p:spPr>
            <a:xfrm>
              <a:off x="6044075" y="1209525"/>
              <a:ext cx="25850" cy="23975"/>
            </a:xfrm>
            <a:custGeom>
              <a:rect b="b" l="l" r="r" t="t"/>
              <a:pathLst>
                <a:path extrusionOk="0" h="959" w="1034">
                  <a:moveTo>
                    <a:pt x="540" y="1"/>
                  </a:moveTo>
                  <a:cubicBezTo>
                    <a:pt x="473" y="1"/>
                    <a:pt x="400" y="24"/>
                    <a:pt x="323" y="77"/>
                  </a:cubicBezTo>
                  <a:cubicBezTo>
                    <a:pt x="1" y="292"/>
                    <a:pt x="323" y="959"/>
                    <a:pt x="637" y="959"/>
                  </a:cubicBezTo>
                  <a:cubicBezTo>
                    <a:pt x="716" y="959"/>
                    <a:pt x="794" y="917"/>
                    <a:pt x="861" y="816"/>
                  </a:cubicBezTo>
                  <a:lnTo>
                    <a:pt x="895" y="783"/>
                  </a:lnTo>
                  <a:cubicBezTo>
                    <a:pt x="1033" y="506"/>
                    <a:pt x="852" y="1"/>
                    <a:pt x="540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50"/>
            <p:cNvSpPr/>
            <p:nvPr/>
          </p:nvSpPr>
          <p:spPr>
            <a:xfrm>
              <a:off x="6161800" y="815475"/>
              <a:ext cx="25750" cy="24375"/>
            </a:xfrm>
            <a:custGeom>
              <a:rect b="b" l="l" r="r" t="t"/>
              <a:pathLst>
                <a:path extrusionOk="0" h="975" w="1030">
                  <a:moveTo>
                    <a:pt x="524" y="0"/>
                  </a:moveTo>
                  <a:cubicBezTo>
                    <a:pt x="459" y="0"/>
                    <a:pt x="391" y="23"/>
                    <a:pt x="320" y="77"/>
                  </a:cubicBezTo>
                  <a:cubicBezTo>
                    <a:pt x="1" y="316"/>
                    <a:pt x="333" y="975"/>
                    <a:pt x="636" y="975"/>
                  </a:cubicBezTo>
                  <a:cubicBezTo>
                    <a:pt x="716" y="975"/>
                    <a:pt x="794" y="929"/>
                    <a:pt x="857" y="816"/>
                  </a:cubicBezTo>
                  <a:lnTo>
                    <a:pt x="891" y="782"/>
                  </a:lnTo>
                  <a:cubicBezTo>
                    <a:pt x="1029" y="505"/>
                    <a:pt x="826" y="0"/>
                    <a:pt x="52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50"/>
            <p:cNvSpPr/>
            <p:nvPr/>
          </p:nvSpPr>
          <p:spPr>
            <a:xfrm>
              <a:off x="6060975" y="1377300"/>
              <a:ext cx="25425" cy="22375"/>
            </a:xfrm>
            <a:custGeom>
              <a:rect b="b" l="l" r="r" t="t"/>
              <a:pathLst>
                <a:path extrusionOk="0" h="895" w="1017">
                  <a:moveTo>
                    <a:pt x="481" y="0"/>
                  </a:moveTo>
                  <a:cubicBezTo>
                    <a:pt x="385" y="0"/>
                    <a:pt x="292" y="45"/>
                    <a:pt x="219" y="155"/>
                  </a:cubicBezTo>
                  <a:cubicBezTo>
                    <a:pt x="0" y="446"/>
                    <a:pt x="447" y="894"/>
                    <a:pt x="751" y="894"/>
                  </a:cubicBezTo>
                  <a:cubicBezTo>
                    <a:pt x="868" y="894"/>
                    <a:pt x="964" y="828"/>
                    <a:pt x="992" y="659"/>
                  </a:cubicBezTo>
                  <a:lnTo>
                    <a:pt x="992" y="592"/>
                  </a:lnTo>
                  <a:cubicBezTo>
                    <a:pt x="1016" y="323"/>
                    <a:pt x="738" y="0"/>
                    <a:pt x="481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50"/>
            <p:cNvSpPr/>
            <p:nvPr/>
          </p:nvSpPr>
          <p:spPr>
            <a:xfrm>
              <a:off x="6180925" y="990450"/>
              <a:ext cx="24825" cy="22400"/>
            </a:xfrm>
            <a:custGeom>
              <a:rect b="b" l="l" r="r" t="t"/>
              <a:pathLst>
                <a:path extrusionOk="0" h="896" w="993">
                  <a:moveTo>
                    <a:pt x="261" y="1"/>
                  </a:moveTo>
                  <a:cubicBezTo>
                    <a:pt x="146" y="1"/>
                    <a:pt x="53" y="68"/>
                    <a:pt x="25" y="236"/>
                  </a:cubicBezTo>
                  <a:lnTo>
                    <a:pt x="25" y="303"/>
                  </a:lnTo>
                  <a:cubicBezTo>
                    <a:pt x="1" y="573"/>
                    <a:pt x="279" y="895"/>
                    <a:pt x="536" y="895"/>
                  </a:cubicBezTo>
                  <a:cubicBezTo>
                    <a:pt x="632" y="895"/>
                    <a:pt x="725" y="850"/>
                    <a:pt x="798" y="740"/>
                  </a:cubicBezTo>
                  <a:cubicBezTo>
                    <a:pt x="992" y="449"/>
                    <a:pt x="556" y="1"/>
                    <a:pt x="26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50"/>
            <p:cNvSpPr/>
            <p:nvPr/>
          </p:nvSpPr>
          <p:spPr>
            <a:xfrm>
              <a:off x="6032525" y="1241400"/>
              <a:ext cx="26500" cy="24550"/>
            </a:xfrm>
            <a:custGeom>
              <a:rect b="b" l="l" r="r" t="t"/>
              <a:pathLst>
                <a:path extrusionOk="0" h="982" w="1060">
                  <a:moveTo>
                    <a:pt x="382" y="1"/>
                  </a:moveTo>
                  <a:cubicBezTo>
                    <a:pt x="298" y="1"/>
                    <a:pt x="215" y="44"/>
                    <a:pt x="147" y="146"/>
                  </a:cubicBezTo>
                  <a:cubicBezTo>
                    <a:pt x="147" y="180"/>
                    <a:pt x="147" y="180"/>
                    <a:pt x="113" y="214"/>
                  </a:cubicBezTo>
                  <a:cubicBezTo>
                    <a:pt x="0" y="467"/>
                    <a:pt x="195" y="981"/>
                    <a:pt x="499" y="981"/>
                  </a:cubicBezTo>
                  <a:cubicBezTo>
                    <a:pt x="557" y="981"/>
                    <a:pt x="620" y="963"/>
                    <a:pt x="685" y="919"/>
                  </a:cubicBezTo>
                  <a:cubicBezTo>
                    <a:pt x="1059" y="652"/>
                    <a:pt x="709" y="1"/>
                    <a:pt x="38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50"/>
            <p:cNvSpPr/>
            <p:nvPr/>
          </p:nvSpPr>
          <p:spPr>
            <a:xfrm>
              <a:off x="5951250" y="1507000"/>
              <a:ext cx="25800" cy="24050"/>
            </a:xfrm>
            <a:custGeom>
              <a:rect b="b" l="l" r="r" t="t"/>
              <a:pathLst>
                <a:path extrusionOk="0" h="962" w="1032">
                  <a:moveTo>
                    <a:pt x="382" y="0"/>
                  </a:moveTo>
                  <a:cubicBezTo>
                    <a:pt x="306" y="0"/>
                    <a:pt x="232" y="42"/>
                    <a:pt x="171" y="143"/>
                  </a:cubicBezTo>
                  <a:lnTo>
                    <a:pt x="138" y="210"/>
                  </a:lnTo>
                  <a:cubicBezTo>
                    <a:pt x="0" y="485"/>
                    <a:pt x="200" y="961"/>
                    <a:pt x="497" y="961"/>
                  </a:cubicBezTo>
                  <a:cubicBezTo>
                    <a:pt x="564" y="961"/>
                    <a:pt x="635" y="937"/>
                    <a:pt x="709" y="882"/>
                  </a:cubicBezTo>
                  <a:cubicBezTo>
                    <a:pt x="1032" y="667"/>
                    <a:pt x="688" y="0"/>
                    <a:pt x="38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50"/>
            <p:cNvSpPr/>
            <p:nvPr/>
          </p:nvSpPr>
          <p:spPr>
            <a:xfrm>
              <a:off x="6206425" y="975175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1" y="0"/>
                  </a:moveTo>
                  <a:cubicBezTo>
                    <a:pt x="455" y="0"/>
                    <a:pt x="0" y="671"/>
                    <a:pt x="484" y="814"/>
                  </a:cubicBezTo>
                  <a:lnTo>
                    <a:pt x="551" y="814"/>
                  </a:lnTo>
                  <a:cubicBezTo>
                    <a:pt x="564" y="815"/>
                    <a:pt x="576" y="815"/>
                    <a:pt x="589" y="815"/>
                  </a:cubicBezTo>
                  <a:cubicBezTo>
                    <a:pt x="956" y="815"/>
                    <a:pt x="1445" y="366"/>
                    <a:pt x="1055" y="74"/>
                  </a:cubicBezTo>
                  <a:cubicBezTo>
                    <a:pt x="993" y="22"/>
                    <a:pt x="923" y="0"/>
                    <a:pt x="85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50"/>
            <p:cNvSpPr/>
            <p:nvPr/>
          </p:nvSpPr>
          <p:spPr>
            <a:xfrm>
              <a:off x="6101250" y="1175900"/>
              <a:ext cx="25275" cy="22800"/>
            </a:xfrm>
            <a:custGeom>
              <a:rect b="b" l="l" r="r" t="t"/>
              <a:pathLst>
                <a:path extrusionOk="0" h="912" w="1011">
                  <a:moveTo>
                    <a:pt x="477" y="1"/>
                  </a:moveTo>
                  <a:cubicBezTo>
                    <a:pt x="387" y="1"/>
                    <a:pt x="297" y="43"/>
                    <a:pt x="221" y="145"/>
                  </a:cubicBezTo>
                  <a:cubicBezTo>
                    <a:pt x="0" y="439"/>
                    <a:pt x="423" y="912"/>
                    <a:pt x="720" y="912"/>
                  </a:cubicBezTo>
                  <a:cubicBezTo>
                    <a:pt x="831" y="912"/>
                    <a:pt x="924" y="846"/>
                    <a:pt x="960" y="683"/>
                  </a:cubicBezTo>
                  <a:cubicBezTo>
                    <a:pt x="960" y="683"/>
                    <a:pt x="960" y="649"/>
                    <a:pt x="960" y="615"/>
                  </a:cubicBezTo>
                  <a:cubicBezTo>
                    <a:pt x="1010" y="364"/>
                    <a:pt x="742" y="1"/>
                    <a:pt x="47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50"/>
            <p:cNvSpPr/>
            <p:nvPr/>
          </p:nvSpPr>
          <p:spPr>
            <a:xfrm>
              <a:off x="5959200" y="1292900"/>
              <a:ext cx="35700" cy="20625"/>
            </a:xfrm>
            <a:custGeom>
              <a:rect b="b" l="l" r="r" t="t"/>
              <a:pathLst>
                <a:path extrusionOk="0" h="825" w="1428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3" y="809"/>
                    <a:pt x="499" y="825"/>
                    <a:pt x="557" y="825"/>
                  </a:cubicBezTo>
                  <a:cubicBezTo>
                    <a:pt x="954" y="825"/>
                    <a:pt x="1427" y="119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50"/>
            <p:cNvSpPr/>
            <p:nvPr/>
          </p:nvSpPr>
          <p:spPr>
            <a:xfrm>
              <a:off x="6019125" y="1183275"/>
              <a:ext cx="32200" cy="22375"/>
            </a:xfrm>
            <a:custGeom>
              <a:rect b="b" l="l" r="r" t="t"/>
              <a:pathLst>
                <a:path extrusionOk="0" h="895" w="1288">
                  <a:moveTo>
                    <a:pt x="674" y="1"/>
                  </a:moveTo>
                  <a:cubicBezTo>
                    <a:pt x="222" y="1"/>
                    <a:pt x="0" y="895"/>
                    <a:pt x="497" y="895"/>
                  </a:cubicBezTo>
                  <a:cubicBezTo>
                    <a:pt x="513" y="895"/>
                    <a:pt x="531" y="894"/>
                    <a:pt x="548" y="892"/>
                  </a:cubicBezTo>
                  <a:lnTo>
                    <a:pt x="582" y="892"/>
                  </a:lnTo>
                  <a:cubicBezTo>
                    <a:pt x="952" y="791"/>
                    <a:pt x="1288" y="152"/>
                    <a:pt x="784" y="18"/>
                  </a:cubicBezTo>
                  <a:cubicBezTo>
                    <a:pt x="746" y="6"/>
                    <a:pt x="709" y="1"/>
                    <a:pt x="67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50"/>
            <p:cNvSpPr/>
            <p:nvPr/>
          </p:nvSpPr>
          <p:spPr>
            <a:xfrm>
              <a:off x="6106750" y="908175"/>
              <a:ext cx="26800" cy="24325"/>
            </a:xfrm>
            <a:custGeom>
              <a:rect b="b" l="l" r="r" t="t"/>
              <a:pathLst>
                <a:path extrusionOk="0" h="973" w="1072">
                  <a:moveTo>
                    <a:pt x="647" y="1"/>
                  </a:moveTo>
                  <a:cubicBezTo>
                    <a:pt x="604" y="1"/>
                    <a:pt x="557" y="10"/>
                    <a:pt x="505" y="32"/>
                  </a:cubicBezTo>
                  <a:lnTo>
                    <a:pt x="471" y="65"/>
                  </a:lnTo>
                  <a:cubicBezTo>
                    <a:pt x="135" y="234"/>
                    <a:pt x="1" y="973"/>
                    <a:pt x="505" y="973"/>
                  </a:cubicBezTo>
                  <a:cubicBezTo>
                    <a:pt x="1024" y="973"/>
                    <a:pt x="1072" y="1"/>
                    <a:pt x="64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50"/>
            <p:cNvSpPr/>
            <p:nvPr/>
          </p:nvSpPr>
          <p:spPr>
            <a:xfrm>
              <a:off x="6141200" y="966775"/>
              <a:ext cx="29975" cy="23150"/>
            </a:xfrm>
            <a:custGeom>
              <a:rect b="b" l="l" r="r" t="t"/>
              <a:pathLst>
                <a:path extrusionOk="0" h="926" w="1199">
                  <a:moveTo>
                    <a:pt x="741" y="1"/>
                  </a:moveTo>
                  <a:cubicBezTo>
                    <a:pt x="720" y="1"/>
                    <a:pt x="697" y="3"/>
                    <a:pt x="673" y="7"/>
                  </a:cubicBezTo>
                  <a:lnTo>
                    <a:pt x="606" y="7"/>
                  </a:lnTo>
                  <a:cubicBezTo>
                    <a:pt x="270" y="141"/>
                    <a:pt x="1" y="813"/>
                    <a:pt x="471" y="914"/>
                  </a:cubicBezTo>
                  <a:cubicBezTo>
                    <a:pt x="503" y="922"/>
                    <a:pt x="534" y="925"/>
                    <a:pt x="563" y="925"/>
                  </a:cubicBezTo>
                  <a:cubicBezTo>
                    <a:pt x="1040" y="925"/>
                    <a:pt x="1198" y="1"/>
                    <a:pt x="74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50"/>
            <p:cNvSpPr/>
            <p:nvPr/>
          </p:nvSpPr>
          <p:spPr>
            <a:xfrm>
              <a:off x="5929675" y="1524550"/>
              <a:ext cx="25600" cy="20150"/>
            </a:xfrm>
            <a:custGeom>
              <a:rect b="b" l="l" r="r" t="t"/>
              <a:pathLst>
                <a:path extrusionOk="0" h="806" w="1024">
                  <a:moveTo>
                    <a:pt x="405" y="1"/>
                  </a:moveTo>
                  <a:cubicBezTo>
                    <a:pt x="186" y="1"/>
                    <a:pt x="1" y="117"/>
                    <a:pt x="60" y="382"/>
                  </a:cubicBezTo>
                  <a:cubicBezTo>
                    <a:pt x="60" y="382"/>
                    <a:pt x="60" y="415"/>
                    <a:pt x="60" y="415"/>
                  </a:cubicBezTo>
                  <a:cubicBezTo>
                    <a:pt x="139" y="634"/>
                    <a:pt x="418" y="805"/>
                    <a:pt x="646" y="805"/>
                  </a:cubicBezTo>
                  <a:cubicBezTo>
                    <a:pt x="805" y="805"/>
                    <a:pt x="940" y="723"/>
                    <a:pt x="967" y="516"/>
                  </a:cubicBezTo>
                  <a:cubicBezTo>
                    <a:pt x="1024" y="194"/>
                    <a:pt x="686" y="1"/>
                    <a:pt x="40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50"/>
            <p:cNvSpPr/>
            <p:nvPr/>
          </p:nvSpPr>
          <p:spPr>
            <a:xfrm>
              <a:off x="6042325" y="1416250"/>
              <a:ext cx="25150" cy="19475"/>
            </a:xfrm>
            <a:custGeom>
              <a:rect b="b" l="l" r="r" t="t"/>
              <a:pathLst>
                <a:path extrusionOk="0" h="779" w="1006">
                  <a:moveTo>
                    <a:pt x="364" y="0"/>
                  </a:moveTo>
                  <a:cubicBezTo>
                    <a:pt x="205" y="0"/>
                    <a:pt x="71" y="79"/>
                    <a:pt x="57" y="277"/>
                  </a:cubicBezTo>
                  <a:cubicBezTo>
                    <a:pt x="1" y="596"/>
                    <a:pt x="332" y="779"/>
                    <a:pt x="606" y="779"/>
                  </a:cubicBezTo>
                  <a:cubicBezTo>
                    <a:pt x="824" y="779"/>
                    <a:pt x="1005" y="664"/>
                    <a:pt x="931" y="412"/>
                  </a:cubicBezTo>
                  <a:cubicBezTo>
                    <a:pt x="931" y="378"/>
                    <a:pt x="931" y="345"/>
                    <a:pt x="931" y="345"/>
                  </a:cubicBezTo>
                  <a:cubicBezTo>
                    <a:pt x="853" y="150"/>
                    <a:pt x="584" y="0"/>
                    <a:pt x="36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50"/>
            <p:cNvSpPr/>
            <p:nvPr/>
          </p:nvSpPr>
          <p:spPr>
            <a:xfrm>
              <a:off x="5988750" y="1129600"/>
              <a:ext cx="34500" cy="18725"/>
            </a:xfrm>
            <a:custGeom>
              <a:rect b="b" l="l" r="r" t="t"/>
              <a:pathLst>
                <a:path extrusionOk="0" h="749" w="1380">
                  <a:moveTo>
                    <a:pt x="705" y="0"/>
                  </a:moveTo>
                  <a:cubicBezTo>
                    <a:pt x="376" y="0"/>
                    <a:pt x="0" y="266"/>
                    <a:pt x="217" y="619"/>
                  </a:cubicBezTo>
                  <a:cubicBezTo>
                    <a:pt x="286" y="711"/>
                    <a:pt x="390" y="749"/>
                    <a:pt x="503" y="749"/>
                  </a:cubicBezTo>
                  <a:cubicBezTo>
                    <a:pt x="887" y="749"/>
                    <a:pt x="1380" y="315"/>
                    <a:pt x="990" y="81"/>
                  </a:cubicBezTo>
                  <a:lnTo>
                    <a:pt x="923" y="48"/>
                  </a:lnTo>
                  <a:cubicBezTo>
                    <a:pt x="859" y="15"/>
                    <a:pt x="783" y="0"/>
                    <a:pt x="70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50"/>
            <p:cNvSpPr/>
            <p:nvPr/>
          </p:nvSpPr>
          <p:spPr>
            <a:xfrm>
              <a:off x="5980025" y="1363950"/>
              <a:ext cx="35700" cy="20625"/>
            </a:xfrm>
            <a:custGeom>
              <a:rect b="b" l="l" r="r" t="t"/>
              <a:pathLst>
                <a:path extrusionOk="0" h="825" w="1428">
                  <a:moveTo>
                    <a:pt x="871" y="1"/>
                  </a:moveTo>
                  <a:cubicBezTo>
                    <a:pt x="474" y="1"/>
                    <a:pt x="1" y="706"/>
                    <a:pt x="499" y="823"/>
                  </a:cubicBezTo>
                  <a:lnTo>
                    <a:pt x="566" y="823"/>
                  </a:lnTo>
                  <a:cubicBezTo>
                    <a:pt x="578" y="824"/>
                    <a:pt x="590" y="825"/>
                    <a:pt x="602" y="825"/>
                  </a:cubicBezTo>
                  <a:cubicBezTo>
                    <a:pt x="967" y="825"/>
                    <a:pt x="1427" y="343"/>
                    <a:pt x="1037" y="50"/>
                  </a:cubicBezTo>
                  <a:cubicBezTo>
                    <a:pt x="985" y="16"/>
                    <a:pt x="929" y="1"/>
                    <a:pt x="87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50"/>
            <p:cNvSpPr/>
            <p:nvPr/>
          </p:nvSpPr>
          <p:spPr>
            <a:xfrm>
              <a:off x="6057550" y="1212050"/>
              <a:ext cx="24650" cy="22775"/>
            </a:xfrm>
            <a:custGeom>
              <a:rect b="b" l="l" r="r" t="t"/>
              <a:pathLst>
                <a:path extrusionOk="0" h="911" w="986">
                  <a:moveTo>
                    <a:pt x="471" y="1"/>
                  </a:moveTo>
                  <a:cubicBezTo>
                    <a:pt x="384" y="1"/>
                    <a:pt x="297" y="43"/>
                    <a:pt x="221" y="144"/>
                  </a:cubicBezTo>
                  <a:cubicBezTo>
                    <a:pt x="1" y="438"/>
                    <a:pt x="423" y="911"/>
                    <a:pt x="721" y="911"/>
                  </a:cubicBezTo>
                  <a:cubicBezTo>
                    <a:pt x="831" y="911"/>
                    <a:pt x="924" y="846"/>
                    <a:pt x="961" y="682"/>
                  </a:cubicBezTo>
                  <a:lnTo>
                    <a:pt x="961" y="648"/>
                  </a:lnTo>
                  <a:cubicBezTo>
                    <a:pt x="986" y="371"/>
                    <a:pt x="729" y="1"/>
                    <a:pt x="47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50"/>
            <p:cNvSpPr/>
            <p:nvPr/>
          </p:nvSpPr>
          <p:spPr>
            <a:xfrm>
              <a:off x="6051225" y="1106200"/>
              <a:ext cx="25825" cy="24050"/>
            </a:xfrm>
            <a:custGeom>
              <a:rect b="b" l="l" r="r" t="t"/>
              <a:pathLst>
                <a:path extrusionOk="0" h="962" w="1033">
                  <a:moveTo>
                    <a:pt x="365" y="1"/>
                  </a:moveTo>
                  <a:cubicBezTo>
                    <a:pt x="285" y="1"/>
                    <a:pt x="205" y="43"/>
                    <a:pt x="138" y="143"/>
                  </a:cubicBezTo>
                  <a:lnTo>
                    <a:pt x="138" y="211"/>
                  </a:lnTo>
                  <a:cubicBezTo>
                    <a:pt x="1" y="485"/>
                    <a:pt x="178" y="962"/>
                    <a:pt x="485" y="962"/>
                  </a:cubicBezTo>
                  <a:cubicBezTo>
                    <a:pt x="554" y="962"/>
                    <a:pt x="630" y="938"/>
                    <a:pt x="710" y="883"/>
                  </a:cubicBezTo>
                  <a:cubicBezTo>
                    <a:pt x="1032" y="668"/>
                    <a:pt x="688" y="1"/>
                    <a:pt x="36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50"/>
            <p:cNvSpPr/>
            <p:nvPr/>
          </p:nvSpPr>
          <p:spPr>
            <a:xfrm>
              <a:off x="5972850" y="1227225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62" y="1"/>
                  </a:moveTo>
                  <a:cubicBezTo>
                    <a:pt x="479" y="1"/>
                    <a:pt x="0" y="672"/>
                    <a:pt x="484" y="814"/>
                  </a:cubicBezTo>
                  <a:lnTo>
                    <a:pt x="551" y="814"/>
                  </a:lnTo>
                  <a:cubicBezTo>
                    <a:pt x="563" y="815"/>
                    <a:pt x="576" y="816"/>
                    <a:pt x="589" y="816"/>
                  </a:cubicBezTo>
                  <a:cubicBezTo>
                    <a:pt x="956" y="816"/>
                    <a:pt x="1445" y="367"/>
                    <a:pt x="1055" y="75"/>
                  </a:cubicBezTo>
                  <a:cubicBezTo>
                    <a:pt x="998" y="23"/>
                    <a:pt x="932" y="1"/>
                    <a:pt x="86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50"/>
            <p:cNvSpPr/>
            <p:nvPr/>
          </p:nvSpPr>
          <p:spPr>
            <a:xfrm>
              <a:off x="5863475" y="1487625"/>
              <a:ext cx="25275" cy="22800"/>
            </a:xfrm>
            <a:custGeom>
              <a:rect b="b" l="l" r="r" t="t"/>
              <a:pathLst>
                <a:path extrusionOk="0" h="912" w="1011">
                  <a:moveTo>
                    <a:pt x="477" y="1"/>
                  </a:moveTo>
                  <a:cubicBezTo>
                    <a:pt x="387" y="1"/>
                    <a:pt x="297" y="43"/>
                    <a:pt x="221" y="145"/>
                  </a:cubicBezTo>
                  <a:cubicBezTo>
                    <a:pt x="0" y="439"/>
                    <a:pt x="423" y="911"/>
                    <a:pt x="720" y="911"/>
                  </a:cubicBezTo>
                  <a:cubicBezTo>
                    <a:pt x="831" y="911"/>
                    <a:pt x="924" y="846"/>
                    <a:pt x="960" y="682"/>
                  </a:cubicBezTo>
                  <a:lnTo>
                    <a:pt x="960" y="615"/>
                  </a:lnTo>
                  <a:cubicBezTo>
                    <a:pt x="1010" y="364"/>
                    <a:pt x="742" y="1"/>
                    <a:pt x="47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50"/>
            <p:cNvSpPr/>
            <p:nvPr/>
          </p:nvSpPr>
          <p:spPr>
            <a:xfrm>
              <a:off x="5955000" y="1189550"/>
              <a:ext cx="35500" cy="20075"/>
            </a:xfrm>
            <a:custGeom>
              <a:rect b="b" l="l" r="r" t="t"/>
              <a:pathLst>
                <a:path extrusionOk="0" h="803" w="1420">
                  <a:moveTo>
                    <a:pt x="823" y="0"/>
                  </a:moveTo>
                  <a:cubicBezTo>
                    <a:pt x="459" y="0"/>
                    <a:pt x="0" y="449"/>
                    <a:pt x="357" y="742"/>
                  </a:cubicBezTo>
                  <a:cubicBezTo>
                    <a:pt x="414" y="784"/>
                    <a:pt x="478" y="803"/>
                    <a:pt x="544" y="803"/>
                  </a:cubicBezTo>
                  <a:cubicBezTo>
                    <a:pt x="944" y="803"/>
                    <a:pt x="1419" y="118"/>
                    <a:pt x="929" y="2"/>
                  </a:cubicBezTo>
                  <a:lnTo>
                    <a:pt x="862" y="2"/>
                  </a:lnTo>
                  <a:cubicBezTo>
                    <a:pt x="849" y="1"/>
                    <a:pt x="836" y="0"/>
                    <a:pt x="82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50"/>
            <p:cNvSpPr/>
            <p:nvPr/>
          </p:nvSpPr>
          <p:spPr>
            <a:xfrm>
              <a:off x="6101100" y="1149325"/>
              <a:ext cx="25925" cy="22675"/>
            </a:xfrm>
            <a:custGeom>
              <a:rect b="b" l="l" r="r" t="t"/>
              <a:pathLst>
                <a:path extrusionOk="0" h="907" w="1037">
                  <a:moveTo>
                    <a:pt x="301" y="1"/>
                  </a:moveTo>
                  <a:cubicBezTo>
                    <a:pt x="174" y="1"/>
                    <a:pt x="64" y="68"/>
                    <a:pt x="25" y="233"/>
                  </a:cubicBezTo>
                  <a:cubicBezTo>
                    <a:pt x="25" y="267"/>
                    <a:pt x="25" y="267"/>
                    <a:pt x="25" y="300"/>
                  </a:cubicBezTo>
                  <a:cubicBezTo>
                    <a:pt x="1" y="568"/>
                    <a:pt x="276" y="907"/>
                    <a:pt x="532" y="907"/>
                  </a:cubicBezTo>
                  <a:cubicBezTo>
                    <a:pt x="630" y="907"/>
                    <a:pt x="724" y="858"/>
                    <a:pt x="798" y="737"/>
                  </a:cubicBezTo>
                  <a:cubicBezTo>
                    <a:pt x="1037" y="403"/>
                    <a:pt x="614" y="1"/>
                    <a:pt x="30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50"/>
            <p:cNvSpPr/>
            <p:nvPr/>
          </p:nvSpPr>
          <p:spPr>
            <a:xfrm>
              <a:off x="5999975" y="1062525"/>
              <a:ext cx="25825" cy="24050"/>
            </a:xfrm>
            <a:custGeom>
              <a:rect b="b" l="l" r="r" t="t"/>
              <a:pathLst>
                <a:path extrusionOk="0" h="962" w="1033">
                  <a:moveTo>
                    <a:pt x="382" y="0"/>
                  </a:moveTo>
                  <a:cubicBezTo>
                    <a:pt x="306" y="0"/>
                    <a:pt x="232" y="42"/>
                    <a:pt x="172" y="143"/>
                  </a:cubicBezTo>
                  <a:lnTo>
                    <a:pt x="138" y="210"/>
                  </a:lnTo>
                  <a:cubicBezTo>
                    <a:pt x="1" y="485"/>
                    <a:pt x="200" y="961"/>
                    <a:pt x="498" y="961"/>
                  </a:cubicBezTo>
                  <a:cubicBezTo>
                    <a:pt x="564" y="961"/>
                    <a:pt x="636" y="937"/>
                    <a:pt x="709" y="882"/>
                  </a:cubicBezTo>
                  <a:cubicBezTo>
                    <a:pt x="1032" y="667"/>
                    <a:pt x="688" y="0"/>
                    <a:pt x="38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50"/>
            <p:cNvSpPr/>
            <p:nvPr/>
          </p:nvSpPr>
          <p:spPr>
            <a:xfrm>
              <a:off x="6009625" y="1138300"/>
              <a:ext cx="35475" cy="20075"/>
            </a:xfrm>
            <a:custGeom>
              <a:rect b="b" l="l" r="r" t="t"/>
              <a:pathLst>
                <a:path extrusionOk="0" h="803" w="1419">
                  <a:moveTo>
                    <a:pt x="825" y="0"/>
                  </a:moveTo>
                  <a:cubicBezTo>
                    <a:pt x="460" y="0"/>
                    <a:pt x="0" y="481"/>
                    <a:pt x="391" y="741"/>
                  </a:cubicBezTo>
                  <a:cubicBezTo>
                    <a:pt x="448" y="784"/>
                    <a:pt x="511" y="803"/>
                    <a:pt x="575" y="803"/>
                  </a:cubicBezTo>
                  <a:cubicBezTo>
                    <a:pt x="968" y="803"/>
                    <a:pt x="1419" y="117"/>
                    <a:pt x="928" y="2"/>
                  </a:cubicBezTo>
                  <a:lnTo>
                    <a:pt x="861" y="2"/>
                  </a:lnTo>
                  <a:cubicBezTo>
                    <a:pt x="849" y="1"/>
                    <a:pt x="837" y="0"/>
                    <a:pt x="82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50"/>
            <p:cNvSpPr/>
            <p:nvPr/>
          </p:nvSpPr>
          <p:spPr>
            <a:xfrm>
              <a:off x="5945975" y="1371625"/>
              <a:ext cx="32250" cy="22250"/>
            </a:xfrm>
            <a:custGeom>
              <a:rect b="b" l="l" r="r" t="t"/>
              <a:pathLst>
                <a:path extrusionOk="0" h="890" w="1290">
                  <a:moveTo>
                    <a:pt x="732" y="1"/>
                  </a:moveTo>
                  <a:cubicBezTo>
                    <a:pt x="290" y="1"/>
                    <a:pt x="0" y="889"/>
                    <a:pt x="498" y="889"/>
                  </a:cubicBezTo>
                  <a:cubicBezTo>
                    <a:pt x="515" y="889"/>
                    <a:pt x="532" y="888"/>
                    <a:pt x="550" y="886"/>
                  </a:cubicBezTo>
                  <a:lnTo>
                    <a:pt x="618" y="886"/>
                  </a:lnTo>
                  <a:cubicBezTo>
                    <a:pt x="987" y="819"/>
                    <a:pt x="1290" y="147"/>
                    <a:pt x="819" y="12"/>
                  </a:cubicBezTo>
                  <a:cubicBezTo>
                    <a:pt x="790" y="4"/>
                    <a:pt x="760" y="1"/>
                    <a:pt x="73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50"/>
            <p:cNvSpPr/>
            <p:nvPr/>
          </p:nvSpPr>
          <p:spPr>
            <a:xfrm>
              <a:off x="6001725" y="1231850"/>
              <a:ext cx="26825" cy="24150"/>
            </a:xfrm>
            <a:custGeom>
              <a:rect b="b" l="l" r="r" t="t"/>
              <a:pathLst>
                <a:path extrusionOk="0" h="966" w="1073">
                  <a:moveTo>
                    <a:pt x="633" y="0"/>
                  </a:moveTo>
                  <a:cubicBezTo>
                    <a:pt x="594" y="0"/>
                    <a:pt x="551" y="8"/>
                    <a:pt x="505" y="24"/>
                  </a:cubicBezTo>
                  <a:cubicBezTo>
                    <a:pt x="505" y="58"/>
                    <a:pt x="471" y="58"/>
                    <a:pt x="471" y="58"/>
                  </a:cubicBezTo>
                  <a:cubicBezTo>
                    <a:pt x="135" y="259"/>
                    <a:pt x="1" y="965"/>
                    <a:pt x="505" y="965"/>
                  </a:cubicBezTo>
                  <a:cubicBezTo>
                    <a:pt x="1030" y="965"/>
                    <a:pt x="1073" y="0"/>
                    <a:pt x="63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50"/>
            <p:cNvSpPr/>
            <p:nvPr/>
          </p:nvSpPr>
          <p:spPr>
            <a:xfrm>
              <a:off x="6025400" y="1452675"/>
              <a:ext cx="24250" cy="22425"/>
            </a:xfrm>
            <a:custGeom>
              <a:rect b="b" l="l" r="r" t="t"/>
              <a:pathLst>
                <a:path extrusionOk="0" h="897" w="970">
                  <a:moveTo>
                    <a:pt x="455" y="1"/>
                  </a:moveTo>
                  <a:cubicBezTo>
                    <a:pt x="348" y="1"/>
                    <a:pt x="244" y="57"/>
                    <a:pt x="163" y="198"/>
                  </a:cubicBezTo>
                  <a:cubicBezTo>
                    <a:pt x="0" y="523"/>
                    <a:pt x="416" y="897"/>
                    <a:pt x="710" y="897"/>
                  </a:cubicBezTo>
                  <a:cubicBezTo>
                    <a:pt x="841" y="897"/>
                    <a:pt x="949" y="822"/>
                    <a:pt x="970" y="635"/>
                  </a:cubicBezTo>
                  <a:cubicBezTo>
                    <a:pt x="970" y="635"/>
                    <a:pt x="970" y="602"/>
                    <a:pt x="970" y="568"/>
                  </a:cubicBezTo>
                  <a:cubicBezTo>
                    <a:pt x="970" y="309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50"/>
            <p:cNvSpPr/>
            <p:nvPr/>
          </p:nvSpPr>
          <p:spPr>
            <a:xfrm>
              <a:off x="5954200" y="1247200"/>
              <a:ext cx="25725" cy="21900"/>
            </a:xfrm>
            <a:custGeom>
              <a:rect b="b" l="l" r="r" t="t"/>
              <a:pathLst>
                <a:path extrusionOk="0" h="876" w="1029">
                  <a:moveTo>
                    <a:pt x="471" y="0"/>
                  </a:moveTo>
                  <a:cubicBezTo>
                    <a:pt x="361" y="0"/>
                    <a:pt x="258" y="53"/>
                    <a:pt x="188" y="183"/>
                  </a:cubicBezTo>
                  <a:cubicBezTo>
                    <a:pt x="0" y="488"/>
                    <a:pt x="451" y="875"/>
                    <a:pt x="764" y="875"/>
                  </a:cubicBezTo>
                  <a:cubicBezTo>
                    <a:pt x="899" y="875"/>
                    <a:pt x="1008" y="803"/>
                    <a:pt x="1028" y="620"/>
                  </a:cubicBezTo>
                  <a:cubicBezTo>
                    <a:pt x="1028" y="587"/>
                    <a:pt x="1028" y="553"/>
                    <a:pt x="1028" y="553"/>
                  </a:cubicBezTo>
                  <a:cubicBezTo>
                    <a:pt x="1028" y="293"/>
                    <a:pt x="730" y="0"/>
                    <a:pt x="47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50"/>
            <p:cNvSpPr/>
            <p:nvPr/>
          </p:nvSpPr>
          <p:spPr>
            <a:xfrm>
              <a:off x="6182375" y="1086825"/>
              <a:ext cx="29725" cy="22550"/>
            </a:xfrm>
            <a:custGeom>
              <a:rect b="b" l="l" r="r" t="t"/>
              <a:pathLst>
                <a:path extrusionOk="0" h="902" w="1189">
                  <a:moveTo>
                    <a:pt x="759" y="0"/>
                  </a:moveTo>
                  <a:cubicBezTo>
                    <a:pt x="733" y="0"/>
                    <a:pt x="704" y="4"/>
                    <a:pt x="673" y="11"/>
                  </a:cubicBezTo>
                  <a:lnTo>
                    <a:pt x="606" y="11"/>
                  </a:lnTo>
                  <a:cubicBezTo>
                    <a:pt x="236" y="112"/>
                    <a:pt x="1" y="784"/>
                    <a:pt x="471" y="885"/>
                  </a:cubicBezTo>
                  <a:cubicBezTo>
                    <a:pt x="509" y="896"/>
                    <a:pt x="546" y="901"/>
                    <a:pt x="581" y="901"/>
                  </a:cubicBezTo>
                  <a:cubicBezTo>
                    <a:pt x="1038" y="901"/>
                    <a:pt x="1188" y="0"/>
                    <a:pt x="75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50"/>
            <p:cNvSpPr/>
            <p:nvPr/>
          </p:nvSpPr>
          <p:spPr>
            <a:xfrm>
              <a:off x="5849000" y="15123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413" y="0"/>
                  </a:moveTo>
                  <a:cubicBezTo>
                    <a:pt x="191" y="0"/>
                    <a:pt x="1" y="115"/>
                    <a:pt x="60" y="368"/>
                  </a:cubicBezTo>
                  <a:cubicBezTo>
                    <a:pt x="60" y="401"/>
                    <a:pt x="60" y="401"/>
                    <a:pt x="60" y="435"/>
                  </a:cubicBezTo>
                  <a:cubicBezTo>
                    <a:pt x="139" y="631"/>
                    <a:pt x="413" y="793"/>
                    <a:pt x="640" y="793"/>
                  </a:cubicBezTo>
                  <a:cubicBezTo>
                    <a:pt x="802" y="793"/>
                    <a:pt x="940" y="711"/>
                    <a:pt x="968" y="502"/>
                  </a:cubicBezTo>
                  <a:cubicBezTo>
                    <a:pt x="1024" y="183"/>
                    <a:pt x="693" y="0"/>
                    <a:pt x="41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50"/>
            <p:cNvSpPr/>
            <p:nvPr/>
          </p:nvSpPr>
          <p:spPr>
            <a:xfrm>
              <a:off x="6103575" y="1133150"/>
              <a:ext cx="29250" cy="23125"/>
            </a:xfrm>
            <a:custGeom>
              <a:rect b="b" l="l" r="r" t="t"/>
              <a:pathLst>
                <a:path extrusionOk="0" h="925" w="1170">
                  <a:moveTo>
                    <a:pt x="629" y="0"/>
                  </a:moveTo>
                  <a:cubicBezTo>
                    <a:pt x="145" y="0"/>
                    <a:pt x="1" y="925"/>
                    <a:pt x="443" y="925"/>
                  </a:cubicBezTo>
                  <a:cubicBezTo>
                    <a:pt x="470" y="925"/>
                    <a:pt x="499" y="921"/>
                    <a:pt x="531" y="914"/>
                  </a:cubicBezTo>
                  <a:lnTo>
                    <a:pt x="598" y="880"/>
                  </a:lnTo>
                  <a:cubicBezTo>
                    <a:pt x="934" y="779"/>
                    <a:pt x="1170" y="74"/>
                    <a:pt x="699" y="6"/>
                  </a:cubicBezTo>
                  <a:cubicBezTo>
                    <a:pt x="675" y="2"/>
                    <a:pt x="652" y="0"/>
                    <a:pt x="62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50"/>
            <p:cNvSpPr/>
            <p:nvPr/>
          </p:nvSpPr>
          <p:spPr>
            <a:xfrm>
              <a:off x="6130200" y="1175100"/>
              <a:ext cx="26000" cy="19775"/>
            </a:xfrm>
            <a:custGeom>
              <a:rect b="b" l="l" r="r" t="t"/>
              <a:pathLst>
                <a:path extrusionOk="0" h="791" w="1040">
                  <a:moveTo>
                    <a:pt x="372" y="1"/>
                  </a:moveTo>
                  <a:cubicBezTo>
                    <a:pt x="207" y="1"/>
                    <a:pt x="66" y="80"/>
                    <a:pt x="38" y="278"/>
                  </a:cubicBezTo>
                  <a:cubicBezTo>
                    <a:pt x="1" y="610"/>
                    <a:pt x="329" y="790"/>
                    <a:pt x="610" y="790"/>
                  </a:cubicBezTo>
                  <a:cubicBezTo>
                    <a:pt x="841" y="790"/>
                    <a:pt x="1039" y="669"/>
                    <a:pt x="979" y="412"/>
                  </a:cubicBezTo>
                  <a:cubicBezTo>
                    <a:pt x="979" y="379"/>
                    <a:pt x="979" y="379"/>
                    <a:pt x="945" y="345"/>
                  </a:cubicBezTo>
                  <a:cubicBezTo>
                    <a:pt x="867" y="150"/>
                    <a:pt x="598" y="1"/>
                    <a:pt x="37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50"/>
            <p:cNvSpPr/>
            <p:nvPr/>
          </p:nvSpPr>
          <p:spPr>
            <a:xfrm>
              <a:off x="6194550" y="900025"/>
              <a:ext cx="25125" cy="23000"/>
            </a:xfrm>
            <a:custGeom>
              <a:rect b="b" l="l" r="r" t="t"/>
              <a:pathLst>
                <a:path extrusionOk="0" h="920" w="1005">
                  <a:moveTo>
                    <a:pt x="282" y="0"/>
                  </a:moveTo>
                  <a:cubicBezTo>
                    <a:pt x="176" y="0"/>
                    <a:pt x="87" y="64"/>
                    <a:pt x="51" y="223"/>
                  </a:cubicBezTo>
                  <a:cubicBezTo>
                    <a:pt x="18" y="223"/>
                    <a:pt x="18" y="257"/>
                    <a:pt x="51" y="257"/>
                  </a:cubicBezTo>
                  <a:cubicBezTo>
                    <a:pt x="0" y="539"/>
                    <a:pt x="262" y="919"/>
                    <a:pt x="523" y="919"/>
                  </a:cubicBezTo>
                  <a:cubicBezTo>
                    <a:pt x="604" y="919"/>
                    <a:pt x="685" y="882"/>
                    <a:pt x="757" y="795"/>
                  </a:cubicBezTo>
                  <a:cubicBezTo>
                    <a:pt x="1005" y="498"/>
                    <a:pt x="578" y="0"/>
                    <a:pt x="28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50"/>
            <p:cNvSpPr/>
            <p:nvPr/>
          </p:nvSpPr>
          <p:spPr>
            <a:xfrm>
              <a:off x="6000400" y="1283325"/>
              <a:ext cx="24675" cy="22575"/>
            </a:xfrm>
            <a:custGeom>
              <a:rect b="b" l="l" r="r" t="t"/>
              <a:pathLst>
                <a:path extrusionOk="0" h="903" w="987">
                  <a:moveTo>
                    <a:pt x="467" y="1"/>
                  </a:moveTo>
                  <a:cubicBezTo>
                    <a:pt x="379" y="1"/>
                    <a:pt x="292" y="44"/>
                    <a:pt x="222" y="150"/>
                  </a:cubicBezTo>
                  <a:cubicBezTo>
                    <a:pt x="1" y="445"/>
                    <a:pt x="445" y="902"/>
                    <a:pt x="739" y="902"/>
                  </a:cubicBezTo>
                  <a:cubicBezTo>
                    <a:pt x="847" y="902"/>
                    <a:pt x="934" y="841"/>
                    <a:pt x="961" y="688"/>
                  </a:cubicBezTo>
                  <a:cubicBezTo>
                    <a:pt x="961" y="654"/>
                    <a:pt x="961" y="654"/>
                    <a:pt x="961" y="620"/>
                  </a:cubicBezTo>
                  <a:cubicBezTo>
                    <a:pt x="986" y="347"/>
                    <a:pt x="718" y="1"/>
                    <a:pt x="46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50"/>
            <p:cNvSpPr/>
            <p:nvPr/>
          </p:nvSpPr>
          <p:spPr>
            <a:xfrm>
              <a:off x="5997025" y="1476900"/>
              <a:ext cx="35675" cy="20625"/>
            </a:xfrm>
            <a:custGeom>
              <a:rect b="b" l="l" r="r" t="t"/>
              <a:pathLst>
                <a:path extrusionOk="0" h="825" w="1427">
                  <a:moveTo>
                    <a:pt x="827" y="1"/>
                  </a:moveTo>
                  <a:cubicBezTo>
                    <a:pt x="462" y="1"/>
                    <a:pt x="0" y="515"/>
                    <a:pt x="424" y="775"/>
                  </a:cubicBezTo>
                  <a:cubicBezTo>
                    <a:pt x="476" y="810"/>
                    <a:pt x="532" y="825"/>
                    <a:pt x="589" y="825"/>
                  </a:cubicBezTo>
                  <a:cubicBezTo>
                    <a:pt x="979" y="825"/>
                    <a:pt x="1427" y="120"/>
                    <a:pt x="928" y="2"/>
                  </a:cubicBezTo>
                  <a:lnTo>
                    <a:pt x="861" y="2"/>
                  </a:lnTo>
                  <a:cubicBezTo>
                    <a:pt x="850" y="1"/>
                    <a:pt x="839" y="1"/>
                    <a:pt x="82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50"/>
            <p:cNvSpPr/>
            <p:nvPr/>
          </p:nvSpPr>
          <p:spPr>
            <a:xfrm>
              <a:off x="6052850" y="1148975"/>
              <a:ext cx="26325" cy="24600"/>
            </a:xfrm>
            <a:custGeom>
              <a:rect b="b" l="l" r="r" t="t"/>
              <a:pathLst>
                <a:path extrusionOk="0" h="984" w="1053">
                  <a:moveTo>
                    <a:pt x="392" y="1"/>
                  </a:moveTo>
                  <a:cubicBezTo>
                    <a:pt x="313" y="1"/>
                    <a:pt x="236" y="44"/>
                    <a:pt x="174" y="146"/>
                  </a:cubicBezTo>
                  <a:cubicBezTo>
                    <a:pt x="174" y="146"/>
                    <a:pt x="174" y="180"/>
                    <a:pt x="140" y="214"/>
                  </a:cubicBezTo>
                  <a:cubicBezTo>
                    <a:pt x="0" y="494"/>
                    <a:pt x="187" y="984"/>
                    <a:pt x="487" y="984"/>
                  </a:cubicBezTo>
                  <a:cubicBezTo>
                    <a:pt x="546" y="984"/>
                    <a:pt x="611" y="964"/>
                    <a:pt x="678" y="919"/>
                  </a:cubicBezTo>
                  <a:cubicBezTo>
                    <a:pt x="1053" y="652"/>
                    <a:pt x="703" y="1"/>
                    <a:pt x="39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50"/>
            <p:cNvSpPr/>
            <p:nvPr/>
          </p:nvSpPr>
          <p:spPr>
            <a:xfrm>
              <a:off x="6066800" y="928050"/>
              <a:ext cx="25275" cy="22800"/>
            </a:xfrm>
            <a:custGeom>
              <a:rect b="b" l="l" r="r" t="t"/>
              <a:pathLst>
                <a:path extrusionOk="0" h="912" w="1011">
                  <a:moveTo>
                    <a:pt x="461" y="1"/>
                  </a:moveTo>
                  <a:cubicBezTo>
                    <a:pt x="373" y="1"/>
                    <a:pt x="289" y="43"/>
                    <a:pt x="221" y="144"/>
                  </a:cubicBezTo>
                  <a:cubicBezTo>
                    <a:pt x="0" y="438"/>
                    <a:pt x="423" y="911"/>
                    <a:pt x="720" y="911"/>
                  </a:cubicBezTo>
                  <a:cubicBezTo>
                    <a:pt x="831" y="911"/>
                    <a:pt x="924" y="846"/>
                    <a:pt x="960" y="682"/>
                  </a:cubicBezTo>
                  <a:cubicBezTo>
                    <a:pt x="960" y="682"/>
                    <a:pt x="960" y="648"/>
                    <a:pt x="960" y="648"/>
                  </a:cubicBezTo>
                  <a:cubicBezTo>
                    <a:pt x="1011" y="372"/>
                    <a:pt x="722" y="1"/>
                    <a:pt x="46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50"/>
            <p:cNvSpPr/>
            <p:nvPr/>
          </p:nvSpPr>
          <p:spPr>
            <a:xfrm>
              <a:off x="6090275" y="1045875"/>
              <a:ext cx="35500" cy="20925"/>
            </a:xfrm>
            <a:custGeom>
              <a:rect b="b" l="l" r="r" t="t"/>
              <a:pathLst>
                <a:path extrusionOk="0" h="837" w="1420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8" y="818"/>
                    <a:pt x="511" y="836"/>
                    <a:pt x="575" y="836"/>
                  </a:cubicBezTo>
                  <a:cubicBezTo>
                    <a:pt x="968" y="836"/>
                    <a:pt x="1420" y="146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50"/>
            <p:cNvSpPr/>
            <p:nvPr/>
          </p:nvSpPr>
          <p:spPr>
            <a:xfrm>
              <a:off x="6003650" y="1100600"/>
              <a:ext cx="25925" cy="22300"/>
            </a:xfrm>
            <a:custGeom>
              <a:rect b="b" l="l" r="r" t="t"/>
              <a:pathLst>
                <a:path extrusionOk="0" h="892" w="1037">
                  <a:moveTo>
                    <a:pt x="301" y="1"/>
                  </a:moveTo>
                  <a:cubicBezTo>
                    <a:pt x="173" y="1"/>
                    <a:pt x="64" y="67"/>
                    <a:pt x="25" y="233"/>
                  </a:cubicBezTo>
                  <a:cubicBezTo>
                    <a:pt x="25" y="233"/>
                    <a:pt x="25" y="267"/>
                    <a:pt x="25" y="300"/>
                  </a:cubicBezTo>
                  <a:cubicBezTo>
                    <a:pt x="0" y="569"/>
                    <a:pt x="278" y="892"/>
                    <a:pt x="535" y="892"/>
                  </a:cubicBezTo>
                  <a:cubicBezTo>
                    <a:pt x="631" y="892"/>
                    <a:pt x="725" y="847"/>
                    <a:pt x="798" y="737"/>
                  </a:cubicBezTo>
                  <a:cubicBezTo>
                    <a:pt x="1036" y="403"/>
                    <a:pt x="614" y="1"/>
                    <a:pt x="30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50"/>
            <p:cNvSpPr/>
            <p:nvPr/>
          </p:nvSpPr>
          <p:spPr>
            <a:xfrm>
              <a:off x="5958375" y="984650"/>
              <a:ext cx="25050" cy="24525"/>
            </a:xfrm>
            <a:custGeom>
              <a:rect b="b" l="l" r="r" t="t"/>
              <a:pathLst>
                <a:path extrusionOk="0" h="981" w="1002">
                  <a:moveTo>
                    <a:pt x="515" y="0"/>
                  </a:moveTo>
                  <a:cubicBezTo>
                    <a:pt x="455" y="0"/>
                    <a:pt x="390" y="20"/>
                    <a:pt x="323" y="65"/>
                  </a:cubicBezTo>
                  <a:cubicBezTo>
                    <a:pt x="0" y="307"/>
                    <a:pt x="324" y="980"/>
                    <a:pt x="638" y="980"/>
                  </a:cubicBezTo>
                  <a:cubicBezTo>
                    <a:pt x="716" y="980"/>
                    <a:pt x="794" y="938"/>
                    <a:pt x="861" y="838"/>
                  </a:cubicBezTo>
                  <a:cubicBezTo>
                    <a:pt x="861" y="838"/>
                    <a:pt x="861" y="804"/>
                    <a:pt x="861" y="771"/>
                  </a:cubicBezTo>
                  <a:cubicBezTo>
                    <a:pt x="1001" y="491"/>
                    <a:pt x="814" y="0"/>
                    <a:pt x="515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50"/>
            <p:cNvSpPr/>
            <p:nvPr/>
          </p:nvSpPr>
          <p:spPr>
            <a:xfrm>
              <a:off x="6106275" y="1356750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5" y="1"/>
                  </a:moveTo>
                  <a:cubicBezTo>
                    <a:pt x="488" y="1"/>
                    <a:pt x="0" y="450"/>
                    <a:pt x="390" y="742"/>
                  </a:cubicBezTo>
                  <a:cubicBezTo>
                    <a:pt x="452" y="793"/>
                    <a:pt x="522" y="816"/>
                    <a:pt x="594" y="816"/>
                  </a:cubicBezTo>
                  <a:cubicBezTo>
                    <a:pt x="990" y="816"/>
                    <a:pt x="1444" y="144"/>
                    <a:pt x="961" y="2"/>
                  </a:cubicBezTo>
                  <a:lnTo>
                    <a:pt x="894" y="2"/>
                  </a:lnTo>
                  <a:cubicBezTo>
                    <a:pt x="881" y="1"/>
                    <a:pt x="868" y="1"/>
                    <a:pt x="85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50"/>
            <p:cNvSpPr/>
            <p:nvPr/>
          </p:nvSpPr>
          <p:spPr>
            <a:xfrm>
              <a:off x="6116275" y="1055350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53" y="0"/>
                  </a:moveTo>
                  <a:cubicBezTo>
                    <a:pt x="459" y="0"/>
                    <a:pt x="1" y="717"/>
                    <a:pt x="494" y="833"/>
                  </a:cubicBezTo>
                  <a:lnTo>
                    <a:pt x="561" y="833"/>
                  </a:lnTo>
                  <a:cubicBezTo>
                    <a:pt x="573" y="834"/>
                    <a:pt x="585" y="835"/>
                    <a:pt x="597" y="835"/>
                  </a:cubicBezTo>
                  <a:cubicBezTo>
                    <a:pt x="962" y="835"/>
                    <a:pt x="1422" y="353"/>
                    <a:pt x="1031" y="60"/>
                  </a:cubicBezTo>
                  <a:cubicBezTo>
                    <a:pt x="976" y="19"/>
                    <a:pt x="915" y="0"/>
                    <a:pt x="85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50"/>
            <p:cNvSpPr/>
            <p:nvPr/>
          </p:nvSpPr>
          <p:spPr>
            <a:xfrm>
              <a:off x="6102550" y="1253375"/>
              <a:ext cx="32125" cy="22375"/>
            </a:xfrm>
            <a:custGeom>
              <a:rect b="b" l="l" r="r" t="t"/>
              <a:pathLst>
                <a:path extrusionOk="0" h="895" w="1285">
                  <a:moveTo>
                    <a:pt x="791" y="0"/>
                  </a:moveTo>
                  <a:cubicBezTo>
                    <a:pt x="775" y="0"/>
                    <a:pt x="758" y="1"/>
                    <a:pt x="740" y="3"/>
                  </a:cubicBezTo>
                  <a:lnTo>
                    <a:pt x="673" y="3"/>
                  </a:lnTo>
                  <a:cubicBezTo>
                    <a:pt x="337" y="104"/>
                    <a:pt x="1" y="743"/>
                    <a:pt x="505" y="877"/>
                  </a:cubicBezTo>
                  <a:cubicBezTo>
                    <a:pt x="538" y="889"/>
                    <a:pt x="571" y="895"/>
                    <a:pt x="603" y="895"/>
                  </a:cubicBezTo>
                  <a:cubicBezTo>
                    <a:pt x="1010" y="895"/>
                    <a:pt x="1285" y="0"/>
                    <a:pt x="79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50"/>
            <p:cNvSpPr/>
            <p:nvPr/>
          </p:nvSpPr>
          <p:spPr>
            <a:xfrm>
              <a:off x="6038675" y="1485350"/>
              <a:ext cx="26100" cy="23500"/>
            </a:xfrm>
            <a:custGeom>
              <a:rect b="b" l="l" r="r" t="t"/>
              <a:pathLst>
                <a:path extrusionOk="0" h="940" w="1044">
                  <a:moveTo>
                    <a:pt x="539" y="0"/>
                  </a:moveTo>
                  <a:cubicBezTo>
                    <a:pt x="21" y="0"/>
                    <a:pt x="1" y="940"/>
                    <a:pt x="402" y="940"/>
                  </a:cubicBezTo>
                  <a:cubicBezTo>
                    <a:pt x="443" y="940"/>
                    <a:pt x="489" y="930"/>
                    <a:pt x="539" y="908"/>
                  </a:cubicBezTo>
                  <a:lnTo>
                    <a:pt x="607" y="908"/>
                  </a:lnTo>
                  <a:cubicBezTo>
                    <a:pt x="909" y="706"/>
                    <a:pt x="1043" y="0"/>
                    <a:pt x="53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50"/>
            <p:cNvSpPr/>
            <p:nvPr/>
          </p:nvSpPr>
          <p:spPr>
            <a:xfrm>
              <a:off x="5950050" y="1322325"/>
              <a:ext cx="25425" cy="22375"/>
            </a:xfrm>
            <a:custGeom>
              <a:rect b="b" l="l" r="r" t="t"/>
              <a:pathLst>
                <a:path extrusionOk="0" h="895" w="1017">
                  <a:moveTo>
                    <a:pt x="485" y="0"/>
                  </a:moveTo>
                  <a:cubicBezTo>
                    <a:pt x="388" y="0"/>
                    <a:pt x="293" y="49"/>
                    <a:pt x="219" y="169"/>
                  </a:cubicBezTo>
                  <a:cubicBezTo>
                    <a:pt x="0" y="461"/>
                    <a:pt x="451" y="894"/>
                    <a:pt x="754" y="894"/>
                  </a:cubicBezTo>
                  <a:cubicBezTo>
                    <a:pt x="870" y="894"/>
                    <a:pt x="965" y="831"/>
                    <a:pt x="992" y="674"/>
                  </a:cubicBezTo>
                  <a:cubicBezTo>
                    <a:pt x="992" y="640"/>
                    <a:pt x="992" y="606"/>
                    <a:pt x="992" y="606"/>
                  </a:cubicBezTo>
                  <a:cubicBezTo>
                    <a:pt x="1017" y="338"/>
                    <a:pt x="741" y="0"/>
                    <a:pt x="4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50"/>
            <p:cNvSpPr/>
            <p:nvPr/>
          </p:nvSpPr>
          <p:spPr>
            <a:xfrm>
              <a:off x="6033650" y="1434275"/>
              <a:ext cx="25425" cy="22050"/>
            </a:xfrm>
            <a:custGeom>
              <a:rect b="b" l="l" r="r" t="t"/>
              <a:pathLst>
                <a:path extrusionOk="0" h="882" w="1017">
                  <a:moveTo>
                    <a:pt x="274" y="1"/>
                  </a:moveTo>
                  <a:cubicBezTo>
                    <a:pt x="136" y="1"/>
                    <a:pt x="22" y="75"/>
                    <a:pt x="1" y="262"/>
                  </a:cubicBezTo>
                  <a:cubicBezTo>
                    <a:pt x="1" y="296"/>
                    <a:pt x="1" y="296"/>
                    <a:pt x="1" y="329"/>
                  </a:cubicBezTo>
                  <a:cubicBezTo>
                    <a:pt x="1" y="589"/>
                    <a:pt x="283" y="882"/>
                    <a:pt x="532" y="882"/>
                  </a:cubicBezTo>
                  <a:cubicBezTo>
                    <a:pt x="638" y="882"/>
                    <a:pt x="738" y="829"/>
                    <a:pt x="808" y="699"/>
                  </a:cubicBezTo>
                  <a:cubicBezTo>
                    <a:pt x="1017" y="374"/>
                    <a:pt x="584" y="1"/>
                    <a:pt x="27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50"/>
            <p:cNvSpPr/>
            <p:nvPr/>
          </p:nvSpPr>
          <p:spPr>
            <a:xfrm>
              <a:off x="5882900" y="1425425"/>
              <a:ext cx="30625" cy="22425"/>
            </a:xfrm>
            <a:custGeom>
              <a:rect b="b" l="l" r="r" t="t"/>
              <a:pathLst>
                <a:path extrusionOk="0" h="897" w="1225">
                  <a:moveTo>
                    <a:pt x="629" y="0"/>
                  </a:moveTo>
                  <a:cubicBezTo>
                    <a:pt x="159" y="0"/>
                    <a:pt x="0" y="896"/>
                    <a:pt x="459" y="896"/>
                  </a:cubicBezTo>
                  <a:cubicBezTo>
                    <a:pt x="488" y="896"/>
                    <a:pt x="519" y="893"/>
                    <a:pt x="553" y="885"/>
                  </a:cubicBezTo>
                  <a:lnTo>
                    <a:pt x="586" y="885"/>
                  </a:lnTo>
                  <a:cubicBezTo>
                    <a:pt x="956" y="784"/>
                    <a:pt x="1225" y="112"/>
                    <a:pt x="721" y="11"/>
                  </a:cubicBezTo>
                  <a:cubicBezTo>
                    <a:pt x="689" y="4"/>
                    <a:pt x="658" y="0"/>
                    <a:pt x="62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50"/>
            <p:cNvSpPr/>
            <p:nvPr/>
          </p:nvSpPr>
          <p:spPr>
            <a:xfrm>
              <a:off x="6040650" y="10067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399" y="1"/>
                  </a:moveTo>
                  <a:cubicBezTo>
                    <a:pt x="239" y="1"/>
                    <a:pt x="99" y="83"/>
                    <a:pt x="57" y="292"/>
                  </a:cubicBezTo>
                  <a:cubicBezTo>
                    <a:pt x="1" y="611"/>
                    <a:pt x="332" y="794"/>
                    <a:pt x="612" y="794"/>
                  </a:cubicBezTo>
                  <a:cubicBezTo>
                    <a:pt x="834" y="794"/>
                    <a:pt x="1024" y="679"/>
                    <a:pt x="964" y="426"/>
                  </a:cubicBezTo>
                  <a:cubicBezTo>
                    <a:pt x="964" y="393"/>
                    <a:pt x="964" y="393"/>
                    <a:pt x="964" y="359"/>
                  </a:cubicBezTo>
                  <a:cubicBezTo>
                    <a:pt x="886" y="163"/>
                    <a:pt x="624" y="1"/>
                    <a:pt x="39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50"/>
            <p:cNvSpPr/>
            <p:nvPr/>
          </p:nvSpPr>
          <p:spPr>
            <a:xfrm>
              <a:off x="6082650" y="1417275"/>
              <a:ext cx="25525" cy="19400"/>
            </a:xfrm>
            <a:custGeom>
              <a:rect b="b" l="l" r="r" t="t"/>
              <a:pathLst>
                <a:path extrusionOk="0" h="776" w="1021">
                  <a:moveTo>
                    <a:pt x="411" y="1"/>
                  </a:moveTo>
                  <a:cubicBezTo>
                    <a:pt x="187" y="1"/>
                    <a:pt x="1" y="115"/>
                    <a:pt x="91" y="371"/>
                  </a:cubicBezTo>
                  <a:cubicBezTo>
                    <a:pt x="57" y="404"/>
                    <a:pt x="57" y="404"/>
                    <a:pt x="91" y="438"/>
                  </a:cubicBezTo>
                  <a:cubicBezTo>
                    <a:pt x="167" y="629"/>
                    <a:pt x="427" y="776"/>
                    <a:pt x="644" y="776"/>
                  </a:cubicBezTo>
                  <a:cubicBezTo>
                    <a:pt x="810" y="776"/>
                    <a:pt x="950" y="690"/>
                    <a:pt x="965" y="472"/>
                  </a:cubicBezTo>
                  <a:cubicBezTo>
                    <a:pt x="1021" y="175"/>
                    <a:pt x="687" y="1"/>
                    <a:pt x="41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50"/>
            <p:cNvSpPr/>
            <p:nvPr/>
          </p:nvSpPr>
          <p:spPr>
            <a:xfrm>
              <a:off x="6114000" y="1279150"/>
              <a:ext cx="34325" cy="18350"/>
            </a:xfrm>
            <a:custGeom>
              <a:rect b="b" l="l" r="r" t="t"/>
              <a:pathLst>
                <a:path extrusionOk="0" h="734" w="1373">
                  <a:moveTo>
                    <a:pt x="864" y="0"/>
                  </a:moveTo>
                  <a:cubicBezTo>
                    <a:pt x="489" y="0"/>
                    <a:pt x="1" y="423"/>
                    <a:pt x="383" y="653"/>
                  </a:cubicBezTo>
                  <a:lnTo>
                    <a:pt x="450" y="686"/>
                  </a:lnTo>
                  <a:cubicBezTo>
                    <a:pt x="515" y="719"/>
                    <a:pt x="591" y="734"/>
                    <a:pt x="670" y="734"/>
                  </a:cubicBezTo>
                  <a:cubicBezTo>
                    <a:pt x="999" y="734"/>
                    <a:pt x="1373" y="474"/>
                    <a:pt x="1156" y="149"/>
                  </a:cubicBezTo>
                  <a:cubicBezTo>
                    <a:pt x="1091" y="43"/>
                    <a:pt x="983" y="0"/>
                    <a:pt x="8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50"/>
            <p:cNvSpPr/>
            <p:nvPr/>
          </p:nvSpPr>
          <p:spPr>
            <a:xfrm>
              <a:off x="6114825" y="959875"/>
              <a:ext cx="34350" cy="18350"/>
            </a:xfrm>
            <a:custGeom>
              <a:rect b="b" l="l" r="r" t="t"/>
              <a:pathLst>
                <a:path extrusionOk="0" h="734" w="1374">
                  <a:moveTo>
                    <a:pt x="852" y="1"/>
                  </a:moveTo>
                  <a:cubicBezTo>
                    <a:pt x="471" y="1"/>
                    <a:pt x="1" y="431"/>
                    <a:pt x="384" y="686"/>
                  </a:cubicBezTo>
                  <a:lnTo>
                    <a:pt x="451" y="686"/>
                  </a:lnTo>
                  <a:cubicBezTo>
                    <a:pt x="516" y="719"/>
                    <a:pt x="592" y="734"/>
                    <a:pt x="671" y="734"/>
                  </a:cubicBezTo>
                  <a:cubicBezTo>
                    <a:pt x="1000" y="734"/>
                    <a:pt x="1374" y="474"/>
                    <a:pt x="1157" y="148"/>
                  </a:cubicBezTo>
                  <a:cubicBezTo>
                    <a:pt x="1084" y="44"/>
                    <a:pt x="973" y="1"/>
                    <a:pt x="8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50"/>
            <p:cNvSpPr/>
            <p:nvPr/>
          </p:nvSpPr>
          <p:spPr>
            <a:xfrm>
              <a:off x="5976225" y="1341925"/>
              <a:ext cx="25325" cy="23000"/>
            </a:xfrm>
            <a:custGeom>
              <a:rect b="b" l="l" r="r" t="t"/>
              <a:pathLst>
                <a:path extrusionOk="0" h="920" w="1013">
                  <a:moveTo>
                    <a:pt x="482" y="1"/>
                  </a:moveTo>
                  <a:cubicBezTo>
                    <a:pt x="401" y="1"/>
                    <a:pt x="320" y="37"/>
                    <a:pt x="248" y="125"/>
                  </a:cubicBezTo>
                  <a:cubicBezTo>
                    <a:pt x="0" y="422"/>
                    <a:pt x="427" y="919"/>
                    <a:pt x="737" y="919"/>
                  </a:cubicBezTo>
                  <a:cubicBezTo>
                    <a:pt x="847" y="919"/>
                    <a:pt x="943" y="856"/>
                    <a:pt x="987" y="696"/>
                  </a:cubicBezTo>
                  <a:cubicBezTo>
                    <a:pt x="987" y="696"/>
                    <a:pt x="987" y="663"/>
                    <a:pt x="987" y="663"/>
                  </a:cubicBezTo>
                  <a:cubicBezTo>
                    <a:pt x="1013" y="380"/>
                    <a:pt x="745" y="1"/>
                    <a:pt x="4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50"/>
            <p:cNvSpPr/>
            <p:nvPr/>
          </p:nvSpPr>
          <p:spPr>
            <a:xfrm>
              <a:off x="5975900" y="1393925"/>
              <a:ext cx="24650" cy="22775"/>
            </a:xfrm>
            <a:custGeom>
              <a:rect b="b" l="l" r="r" t="t"/>
              <a:pathLst>
                <a:path extrusionOk="0" h="911" w="986">
                  <a:moveTo>
                    <a:pt x="266" y="0"/>
                  </a:moveTo>
                  <a:cubicBezTo>
                    <a:pt x="155" y="0"/>
                    <a:pt x="62" y="65"/>
                    <a:pt x="26" y="229"/>
                  </a:cubicBezTo>
                  <a:lnTo>
                    <a:pt x="26" y="263"/>
                  </a:lnTo>
                  <a:cubicBezTo>
                    <a:pt x="0" y="540"/>
                    <a:pt x="276" y="910"/>
                    <a:pt x="530" y="910"/>
                  </a:cubicBezTo>
                  <a:cubicBezTo>
                    <a:pt x="615" y="910"/>
                    <a:pt x="697" y="869"/>
                    <a:pt x="765" y="767"/>
                  </a:cubicBezTo>
                  <a:cubicBezTo>
                    <a:pt x="986" y="473"/>
                    <a:pt x="563" y="0"/>
                    <a:pt x="26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50"/>
            <p:cNvSpPr/>
            <p:nvPr/>
          </p:nvSpPr>
          <p:spPr>
            <a:xfrm>
              <a:off x="5976025" y="1293175"/>
              <a:ext cx="35525" cy="20825"/>
            </a:xfrm>
            <a:custGeom>
              <a:rect b="b" l="l" r="r" t="t"/>
              <a:pathLst>
                <a:path extrusionOk="0" h="833" w="1421">
                  <a:moveTo>
                    <a:pt x="835" y="0"/>
                  </a:moveTo>
                  <a:cubicBezTo>
                    <a:pt x="410" y="0"/>
                    <a:pt x="0" y="744"/>
                    <a:pt x="525" y="831"/>
                  </a:cubicBezTo>
                  <a:lnTo>
                    <a:pt x="558" y="831"/>
                  </a:lnTo>
                  <a:cubicBezTo>
                    <a:pt x="570" y="832"/>
                    <a:pt x="583" y="833"/>
                    <a:pt x="595" y="833"/>
                  </a:cubicBezTo>
                  <a:cubicBezTo>
                    <a:pt x="989" y="833"/>
                    <a:pt x="1420" y="319"/>
                    <a:pt x="1029" y="58"/>
                  </a:cubicBezTo>
                  <a:cubicBezTo>
                    <a:pt x="966" y="18"/>
                    <a:pt x="900" y="0"/>
                    <a:pt x="835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50"/>
            <p:cNvSpPr/>
            <p:nvPr/>
          </p:nvSpPr>
          <p:spPr>
            <a:xfrm>
              <a:off x="6029125" y="1093875"/>
              <a:ext cx="25700" cy="24525"/>
            </a:xfrm>
            <a:custGeom>
              <a:rect b="b" l="l" r="r" t="t"/>
              <a:pathLst>
                <a:path extrusionOk="0" h="981" w="1028">
                  <a:moveTo>
                    <a:pt x="542" y="1"/>
                  </a:moveTo>
                  <a:cubicBezTo>
                    <a:pt x="482" y="1"/>
                    <a:pt x="417" y="20"/>
                    <a:pt x="350" y="65"/>
                  </a:cubicBezTo>
                  <a:cubicBezTo>
                    <a:pt x="0" y="307"/>
                    <a:pt x="340" y="980"/>
                    <a:pt x="644" y="980"/>
                  </a:cubicBezTo>
                  <a:cubicBezTo>
                    <a:pt x="720" y="980"/>
                    <a:pt x="794" y="938"/>
                    <a:pt x="854" y="838"/>
                  </a:cubicBezTo>
                  <a:cubicBezTo>
                    <a:pt x="854" y="838"/>
                    <a:pt x="854" y="804"/>
                    <a:pt x="888" y="771"/>
                  </a:cubicBezTo>
                  <a:cubicBezTo>
                    <a:pt x="1028" y="491"/>
                    <a:pt x="841" y="1"/>
                    <a:pt x="54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50"/>
            <p:cNvSpPr/>
            <p:nvPr/>
          </p:nvSpPr>
          <p:spPr>
            <a:xfrm>
              <a:off x="6027550" y="1046600"/>
              <a:ext cx="35725" cy="19675"/>
            </a:xfrm>
            <a:custGeom>
              <a:rect b="b" l="l" r="r" t="t"/>
              <a:pathLst>
                <a:path extrusionOk="0" h="787" w="1429">
                  <a:moveTo>
                    <a:pt x="809" y="0"/>
                  </a:moveTo>
                  <a:cubicBezTo>
                    <a:pt x="447" y="0"/>
                    <a:pt x="0" y="430"/>
                    <a:pt x="346" y="712"/>
                  </a:cubicBezTo>
                  <a:cubicBezTo>
                    <a:pt x="408" y="764"/>
                    <a:pt x="479" y="787"/>
                    <a:pt x="553" y="787"/>
                  </a:cubicBezTo>
                  <a:cubicBezTo>
                    <a:pt x="955" y="787"/>
                    <a:pt x="1429" y="120"/>
                    <a:pt x="917" y="7"/>
                  </a:cubicBezTo>
                  <a:lnTo>
                    <a:pt x="884" y="7"/>
                  </a:lnTo>
                  <a:cubicBezTo>
                    <a:pt x="859" y="2"/>
                    <a:pt x="835" y="0"/>
                    <a:pt x="8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50"/>
            <p:cNvSpPr/>
            <p:nvPr/>
          </p:nvSpPr>
          <p:spPr>
            <a:xfrm>
              <a:off x="6097725" y="1282175"/>
              <a:ext cx="25500" cy="22900"/>
            </a:xfrm>
            <a:custGeom>
              <a:rect b="b" l="l" r="r" t="t"/>
              <a:pathLst>
                <a:path extrusionOk="0" h="916" w="1020">
                  <a:moveTo>
                    <a:pt x="272" y="0"/>
                  </a:moveTo>
                  <a:cubicBezTo>
                    <a:pt x="158" y="0"/>
                    <a:pt x="62" y="66"/>
                    <a:pt x="26" y="229"/>
                  </a:cubicBezTo>
                  <a:lnTo>
                    <a:pt x="26" y="297"/>
                  </a:lnTo>
                  <a:cubicBezTo>
                    <a:pt x="1" y="570"/>
                    <a:pt x="269" y="916"/>
                    <a:pt x="533" y="916"/>
                  </a:cubicBezTo>
                  <a:cubicBezTo>
                    <a:pt x="627" y="916"/>
                    <a:pt x="720" y="873"/>
                    <a:pt x="799" y="767"/>
                  </a:cubicBezTo>
                  <a:cubicBezTo>
                    <a:pt x="1019" y="473"/>
                    <a:pt x="579" y="0"/>
                    <a:pt x="27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50"/>
            <p:cNvSpPr/>
            <p:nvPr/>
          </p:nvSpPr>
          <p:spPr>
            <a:xfrm>
              <a:off x="6175275" y="1109925"/>
              <a:ext cx="36225" cy="20075"/>
            </a:xfrm>
            <a:custGeom>
              <a:rect b="b" l="l" r="r" t="t"/>
              <a:pathLst>
                <a:path extrusionOk="0" h="803" w="1449">
                  <a:moveTo>
                    <a:pt x="871" y="0"/>
                  </a:moveTo>
                  <a:cubicBezTo>
                    <a:pt x="472" y="0"/>
                    <a:pt x="0" y="686"/>
                    <a:pt x="520" y="801"/>
                  </a:cubicBezTo>
                  <a:lnTo>
                    <a:pt x="587" y="801"/>
                  </a:lnTo>
                  <a:cubicBezTo>
                    <a:pt x="599" y="802"/>
                    <a:pt x="611" y="803"/>
                    <a:pt x="623" y="803"/>
                  </a:cubicBezTo>
                  <a:cubicBezTo>
                    <a:pt x="988" y="803"/>
                    <a:pt x="1448" y="322"/>
                    <a:pt x="1058" y="62"/>
                  </a:cubicBezTo>
                  <a:cubicBezTo>
                    <a:pt x="1001" y="19"/>
                    <a:pt x="937" y="0"/>
                    <a:pt x="8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50"/>
            <p:cNvSpPr/>
            <p:nvPr/>
          </p:nvSpPr>
          <p:spPr>
            <a:xfrm>
              <a:off x="5933850" y="1338275"/>
              <a:ext cx="25050" cy="22375"/>
            </a:xfrm>
            <a:custGeom>
              <a:rect b="b" l="l" r="r" t="t"/>
              <a:pathLst>
                <a:path extrusionOk="0" h="895" w="1002">
                  <a:moveTo>
                    <a:pt x="476" y="1"/>
                  </a:moveTo>
                  <a:cubicBezTo>
                    <a:pt x="377" y="1"/>
                    <a:pt x="279" y="50"/>
                    <a:pt x="195" y="170"/>
                  </a:cubicBezTo>
                  <a:cubicBezTo>
                    <a:pt x="1" y="462"/>
                    <a:pt x="440" y="895"/>
                    <a:pt x="748" y="895"/>
                  </a:cubicBezTo>
                  <a:cubicBezTo>
                    <a:pt x="866" y="895"/>
                    <a:pt x="965" y="832"/>
                    <a:pt x="1002" y="674"/>
                  </a:cubicBezTo>
                  <a:lnTo>
                    <a:pt x="1002" y="607"/>
                  </a:lnTo>
                  <a:cubicBezTo>
                    <a:pt x="1002" y="339"/>
                    <a:pt x="737" y="1"/>
                    <a:pt x="4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50"/>
            <p:cNvSpPr/>
            <p:nvPr/>
          </p:nvSpPr>
          <p:spPr>
            <a:xfrm>
              <a:off x="6123900" y="1401100"/>
              <a:ext cx="25700" cy="23975"/>
            </a:xfrm>
            <a:custGeom>
              <a:rect b="b" l="l" r="r" t="t"/>
              <a:pathLst>
                <a:path extrusionOk="0" h="959" w="1028">
                  <a:moveTo>
                    <a:pt x="539" y="0"/>
                  </a:moveTo>
                  <a:cubicBezTo>
                    <a:pt x="473" y="0"/>
                    <a:pt x="400" y="24"/>
                    <a:pt x="323" y="77"/>
                  </a:cubicBezTo>
                  <a:cubicBezTo>
                    <a:pt x="1" y="292"/>
                    <a:pt x="323" y="959"/>
                    <a:pt x="637" y="959"/>
                  </a:cubicBezTo>
                  <a:cubicBezTo>
                    <a:pt x="716" y="959"/>
                    <a:pt x="794" y="917"/>
                    <a:pt x="861" y="816"/>
                  </a:cubicBezTo>
                  <a:cubicBezTo>
                    <a:pt x="861" y="816"/>
                    <a:pt x="861" y="783"/>
                    <a:pt x="861" y="783"/>
                  </a:cubicBezTo>
                  <a:cubicBezTo>
                    <a:pt x="1027" y="506"/>
                    <a:pt x="851" y="0"/>
                    <a:pt x="53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50"/>
            <p:cNvSpPr/>
            <p:nvPr/>
          </p:nvSpPr>
          <p:spPr>
            <a:xfrm>
              <a:off x="5955875" y="1237450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5" y="0"/>
                  </a:moveTo>
                  <a:cubicBezTo>
                    <a:pt x="489" y="0"/>
                    <a:pt x="0" y="449"/>
                    <a:pt x="390" y="741"/>
                  </a:cubicBezTo>
                  <a:cubicBezTo>
                    <a:pt x="447" y="793"/>
                    <a:pt x="513" y="815"/>
                    <a:pt x="583" y="815"/>
                  </a:cubicBezTo>
                  <a:cubicBezTo>
                    <a:pt x="966" y="815"/>
                    <a:pt x="1444" y="144"/>
                    <a:pt x="961" y="2"/>
                  </a:cubicBezTo>
                  <a:lnTo>
                    <a:pt x="894" y="2"/>
                  </a:lnTo>
                  <a:cubicBezTo>
                    <a:pt x="881" y="1"/>
                    <a:pt x="868" y="0"/>
                    <a:pt x="8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50"/>
            <p:cNvSpPr/>
            <p:nvPr/>
          </p:nvSpPr>
          <p:spPr>
            <a:xfrm>
              <a:off x="6141425" y="1064075"/>
              <a:ext cx="24675" cy="22550"/>
            </a:xfrm>
            <a:custGeom>
              <a:rect b="b" l="l" r="r" t="t"/>
              <a:pathLst>
                <a:path extrusionOk="0" h="902" w="987">
                  <a:moveTo>
                    <a:pt x="262" y="1"/>
                  </a:moveTo>
                  <a:cubicBezTo>
                    <a:pt x="153" y="1"/>
                    <a:pt x="62" y="62"/>
                    <a:pt x="25" y="215"/>
                  </a:cubicBezTo>
                  <a:lnTo>
                    <a:pt x="25" y="282"/>
                  </a:lnTo>
                  <a:cubicBezTo>
                    <a:pt x="1" y="555"/>
                    <a:pt x="269" y="902"/>
                    <a:pt x="520" y="902"/>
                  </a:cubicBezTo>
                  <a:cubicBezTo>
                    <a:pt x="608" y="902"/>
                    <a:pt x="695" y="858"/>
                    <a:pt x="765" y="753"/>
                  </a:cubicBezTo>
                  <a:cubicBezTo>
                    <a:pt x="986" y="458"/>
                    <a:pt x="560" y="1"/>
                    <a:pt x="26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50"/>
            <p:cNvSpPr/>
            <p:nvPr/>
          </p:nvSpPr>
          <p:spPr>
            <a:xfrm>
              <a:off x="6053325" y="1060350"/>
              <a:ext cx="35200" cy="20200"/>
            </a:xfrm>
            <a:custGeom>
              <a:rect b="b" l="l" r="r" t="t"/>
              <a:pathLst>
                <a:path extrusionOk="0" h="808" w="1408">
                  <a:moveTo>
                    <a:pt x="844" y="0"/>
                  </a:moveTo>
                  <a:cubicBezTo>
                    <a:pt x="451" y="0"/>
                    <a:pt x="1" y="686"/>
                    <a:pt x="491" y="801"/>
                  </a:cubicBezTo>
                  <a:lnTo>
                    <a:pt x="558" y="801"/>
                  </a:lnTo>
                  <a:cubicBezTo>
                    <a:pt x="581" y="805"/>
                    <a:pt x="604" y="807"/>
                    <a:pt x="628" y="807"/>
                  </a:cubicBezTo>
                  <a:cubicBezTo>
                    <a:pt x="986" y="807"/>
                    <a:pt x="1407" y="346"/>
                    <a:pt x="1029" y="62"/>
                  </a:cubicBezTo>
                  <a:cubicBezTo>
                    <a:pt x="972" y="19"/>
                    <a:pt x="909" y="0"/>
                    <a:pt x="84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50"/>
            <p:cNvSpPr/>
            <p:nvPr/>
          </p:nvSpPr>
          <p:spPr>
            <a:xfrm>
              <a:off x="5976525" y="1497875"/>
              <a:ext cx="31425" cy="22375"/>
            </a:xfrm>
            <a:custGeom>
              <a:rect b="b" l="l" r="r" t="t"/>
              <a:pathLst>
                <a:path extrusionOk="0" h="895" w="1257">
                  <a:moveTo>
                    <a:pt x="788" y="1"/>
                  </a:moveTo>
                  <a:cubicBezTo>
                    <a:pt x="773" y="1"/>
                    <a:pt x="757" y="2"/>
                    <a:pt x="740" y="4"/>
                  </a:cubicBezTo>
                  <a:lnTo>
                    <a:pt x="673" y="4"/>
                  </a:lnTo>
                  <a:cubicBezTo>
                    <a:pt x="303" y="71"/>
                    <a:pt x="1" y="743"/>
                    <a:pt x="471" y="877"/>
                  </a:cubicBezTo>
                  <a:cubicBezTo>
                    <a:pt x="509" y="889"/>
                    <a:pt x="546" y="895"/>
                    <a:pt x="581" y="895"/>
                  </a:cubicBezTo>
                  <a:cubicBezTo>
                    <a:pt x="1032" y="895"/>
                    <a:pt x="1257" y="1"/>
                    <a:pt x="78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50"/>
            <p:cNvSpPr/>
            <p:nvPr/>
          </p:nvSpPr>
          <p:spPr>
            <a:xfrm>
              <a:off x="6209250" y="853500"/>
              <a:ext cx="26075" cy="23525"/>
            </a:xfrm>
            <a:custGeom>
              <a:rect b="b" l="l" r="r" t="t"/>
              <a:pathLst>
                <a:path extrusionOk="0" h="941" w="1043">
                  <a:moveTo>
                    <a:pt x="539" y="1"/>
                  </a:moveTo>
                  <a:cubicBezTo>
                    <a:pt x="21" y="1"/>
                    <a:pt x="0" y="940"/>
                    <a:pt x="402" y="940"/>
                  </a:cubicBezTo>
                  <a:cubicBezTo>
                    <a:pt x="443" y="940"/>
                    <a:pt x="489" y="930"/>
                    <a:pt x="539" y="908"/>
                  </a:cubicBezTo>
                  <a:lnTo>
                    <a:pt x="606" y="908"/>
                  </a:lnTo>
                  <a:cubicBezTo>
                    <a:pt x="942" y="706"/>
                    <a:pt x="1043" y="1"/>
                    <a:pt x="53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50"/>
            <p:cNvSpPr/>
            <p:nvPr/>
          </p:nvSpPr>
          <p:spPr>
            <a:xfrm>
              <a:off x="6079225" y="1356775"/>
              <a:ext cx="24800" cy="22725"/>
            </a:xfrm>
            <a:custGeom>
              <a:rect b="b" l="l" r="r" t="t"/>
              <a:pathLst>
                <a:path extrusionOk="0" h="909" w="992">
                  <a:moveTo>
                    <a:pt x="475" y="0"/>
                  </a:moveTo>
                  <a:cubicBezTo>
                    <a:pt x="376" y="0"/>
                    <a:pt x="278" y="49"/>
                    <a:pt x="194" y="169"/>
                  </a:cubicBezTo>
                  <a:cubicBezTo>
                    <a:pt x="0" y="460"/>
                    <a:pt x="436" y="909"/>
                    <a:pt x="732" y="909"/>
                  </a:cubicBezTo>
                  <a:cubicBezTo>
                    <a:pt x="846" y="909"/>
                    <a:pt x="939" y="842"/>
                    <a:pt x="967" y="673"/>
                  </a:cubicBezTo>
                  <a:cubicBezTo>
                    <a:pt x="967" y="640"/>
                    <a:pt x="967" y="640"/>
                    <a:pt x="967" y="606"/>
                  </a:cubicBezTo>
                  <a:cubicBezTo>
                    <a:pt x="992" y="338"/>
                    <a:pt x="734" y="0"/>
                    <a:pt x="475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50"/>
            <p:cNvSpPr/>
            <p:nvPr/>
          </p:nvSpPr>
          <p:spPr>
            <a:xfrm>
              <a:off x="6062225" y="1450400"/>
              <a:ext cx="25150" cy="21900"/>
            </a:xfrm>
            <a:custGeom>
              <a:rect b="b" l="l" r="r" t="t"/>
              <a:pathLst>
                <a:path extrusionOk="0" h="876" w="1006">
                  <a:moveTo>
                    <a:pt x="270" y="1"/>
                  </a:moveTo>
                  <a:cubicBezTo>
                    <a:pt x="143" y="1"/>
                    <a:pt x="44" y="73"/>
                    <a:pt x="34" y="256"/>
                  </a:cubicBezTo>
                  <a:cubicBezTo>
                    <a:pt x="1" y="289"/>
                    <a:pt x="1" y="289"/>
                    <a:pt x="34" y="323"/>
                  </a:cubicBezTo>
                  <a:cubicBezTo>
                    <a:pt x="34" y="583"/>
                    <a:pt x="316" y="875"/>
                    <a:pt x="565" y="875"/>
                  </a:cubicBezTo>
                  <a:cubicBezTo>
                    <a:pt x="671" y="875"/>
                    <a:pt x="771" y="823"/>
                    <a:pt x="841" y="693"/>
                  </a:cubicBezTo>
                  <a:cubicBezTo>
                    <a:pt x="1005" y="388"/>
                    <a:pt x="563" y="1"/>
                    <a:pt x="27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50"/>
            <p:cNvSpPr/>
            <p:nvPr/>
          </p:nvSpPr>
          <p:spPr>
            <a:xfrm>
              <a:off x="6100875" y="1125550"/>
              <a:ext cx="25000" cy="21775"/>
            </a:xfrm>
            <a:custGeom>
              <a:rect b="b" l="l" r="r" t="t"/>
              <a:pathLst>
                <a:path extrusionOk="0" h="871" w="1000">
                  <a:moveTo>
                    <a:pt x="276" y="0"/>
                  </a:moveTo>
                  <a:cubicBezTo>
                    <a:pt x="130" y="0"/>
                    <a:pt x="12" y="80"/>
                    <a:pt x="1" y="277"/>
                  </a:cubicBezTo>
                  <a:lnTo>
                    <a:pt x="1" y="344"/>
                  </a:lnTo>
                  <a:cubicBezTo>
                    <a:pt x="1" y="599"/>
                    <a:pt x="273" y="870"/>
                    <a:pt x="530" y="870"/>
                  </a:cubicBezTo>
                  <a:cubicBezTo>
                    <a:pt x="645" y="870"/>
                    <a:pt x="758" y="815"/>
                    <a:pt x="841" y="680"/>
                  </a:cubicBezTo>
                  <a:cubicBezTo>
                    <a:pt x="999" y="340"/>
                    <a:pt x="578" y="0"/>
                    <a:pt x="27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50"/>
            <p:cNvSpPr/>
            <p:nvPr/>
          </p:nvSpPr>
          <p:spPr>
            <a:xfrm>
              <a:off x="6036600" y="1542200"/>
              <a:ext cx="29850" cy="22425"/>
            </a:xfrm>
            <a:custGeom>
              <a:rect b="b" l="l" r="r" t="t"/>
              <a:pathLst>
                <a:path extrusionOk="0" h="897" w="1194">
                  <a:moveTo>
                    <a:pt x="631" y="1"/>
                  </a:moveTo>
                  <a:cubicBezTo>
                    <a:pt x="161" y="1"/>
                    <a:pt x="1" y="897"/>
                    <a:pt x="433" y="897"/>
                  </a:cubicBezTo>
                  <a:cubicBezTo>
                    <a:pt x="460" y="897"/>
                    <a:pt x="490" y="893"/>
                    <a:pt x="522" y="886"/>
                  </a:cubicBezTo>
                  <a:lnTo>
                    <a:pt x="589" y="886"/>
                  </a:lnTo>
                  <a:cubicBezTo>
                    <a:pt x="958" y="785"/>
                    <a:pt x="1194" y="113"/>
                    <a:pt x="723" y="12"/>
                  </a:cubicBezTo>
                  <a:cubicBezTo>
                    <a:pt x="691" y="4"/>
                    <a:pt x="661" y="1"/>
                    <a:pt x="63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50"/>
            <p:cNvSpPr/>
            <p:nvPr/>
          </p:nvSpPr>
          <p:spPr>
            <a:xfrm>
              <a:off x="6187650" y="1144075"/>
              <a:ext cx="25600" cy="19925"/>
            </a:xfrm>
            <a:custGeom>
              <a:rect b="b" l="l" r="r" t="t"/>
              <a:pathLst>
                <a:path extrusionOk="0" h="797" w="1024">
                  <a:moveTo>
                    <a:pt x="399" y="1"/>
                  </a:moveTo>
                  <a:cubicBezTo>
                    <a:pt x="240" y="1"/>
                    <a:pt x="100" y="80"/>
                    <a:pt x="59" y="275"/>
                  </a:cubicBezTo>
                  <a:cubicBezTo>
                    <a:pt x="1" y="602"/>
                    <a:pt x="350" y="797"/>
                    <a:pt x="634" y="797"/>
                  </a:cubicBezTo>
                  <a:cubicBezTo>
                    <a:pt x="847" y="797"/>
                    <a:pt x="1023" y="688"/>
                    <a:pt x="966" y="443"/>
                  </a:cubicBezTo>
                  <a:lnTo>
                    <a:pt x="966" y="376"/>
                  </a:lnTo>
                  <a:cubicBezTo>
                    <a:pt x="887" y="159"/>
                    <a:pt x="624" y="1"/>
                    <a:pt x="39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50"/>
            <p:cNvSpPr/>
            <p:nvPr/>
          </p:nvSpPr>
          <p:spPr>
            <a:xfrm>
              <a:off x="6134475" y="1091850"/>
              <a:ext cx="30000" cy="23150"/>
            </a:xfrm>
            <a:custGeom>
              <a:rect b="b" l="l" r="r" t="t"/>
              <a:pathLst>
                <a:path extrusionOk="0" h="926" w="1200">
                  <a:moveTo>
                    <a:pt x="733" y="1"/>
                  </a:moveTo>
                  <a:cubicBezTo>
                    <a:pt x="704" y="1"/>
                    <a:pt x="673" y="4"/>
                    <a:pt x="640" y="12"/>
                  </a:cubicBezTo>
                  <a:lnTo>
                    <a:pt x="572" y="12"/>
                  </a:lnTo>
                  <a:cubicBezTo>
                    <a:pt x="236" y="146"/>
                    <a:pt x="1" y="818"/>
                    <a:pt x="505" y="919"/>
                  </a:cubicBezTo>
                  <a:cubicBezTo>
                    <a:pt x="528" y="923"/>
                    <a:pt x="550" y="925"/>
                    <a:pt x="572" y="925"/>
                  </a:cubicBezTo>
                  <a:cubicBezTo>
                    <a:pt x="1030" y="925"/>
                    <a:pt x="1199" y="1"/>
                    <a:pt x="73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50"/>
            <p:cNvSpPr/>
            <p:nvPr/>
          </p:nvSpPr>
          <p:spPr>
            <a:xfrm>
              <a:off x="5915350" y="1449775"/>
              <a:ext cx="25975" cy="19675"/>
            </a:xfrm>
            <a:custGeom>
              <a:rect b="b" l="l" r="r" t="t"/>
              <a:pathLst>
                <a:path extrusionOk="0" h="787" w="1039">
                  <a:moveTo>
                    <a:pt x="439" y="0"/>
                  </a:moveTo>
                  <a:cubicBezTo>
                    <a:pt x="205" y="0"/>
                    <a:pt x="0" y="121"/>
                    <a:pt x="61" y="382"/>
                  </a:cubicBezTo>
                  <a:lnTo>
                    <a:pt x="95" y="449"/>
                  </a:lnTo>
                  <a:cubicBezTo>
                    <a:pt x="171" y="639"/>
                    <a:pt x="431" y="787"/>
                    <a:pt x="654" y="787"/>
                  </a:cubicBezTo>
                  <a:cubicBezTo>
                    <a:pt x="824" y="787"/>
                    <a:pt x="973" y="701"/>
                    <a:pt x="1002" y="482"/>
                  </a:cubicBezTo>
                  <a:cubicBezTo>
                    <a:pt x="1039" y="172"/>
                    <a:pt x="718" y="0"/>
                    <a:pt x="43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50"/>
            <p:cNvSpPr/>
            <p:nvPr/>
          </p:nvSpPr>
          <p:spPr>
            <a:xfrm>
              <a:off x="6153400" y="1052650"/>
              <a:ext cx="34275" cy="18000"/>
            </a:xfrm>
            <a:custGeom>
              <a:rect b="b" l="l" r="r" t="t"/>
              <a:pathLst>
                <a:path extrusionOk="0" h="720" w="1371">
                  <a:moveTo>
                    <a:pt x="848" y="1"/>
                  </a:moveTo>
                  <a:cubicBezTo>
                    <a:pt x="481" y="1"/>
                    <a:pt x="1" y="415"/>
                    <a:pt x="387" y="672"/>
                  </a:cubicBezTo>
                  <a:lnTo>
                    <a:pt x="420" y="672"/>
                  </a:lnTo>
                  <a:cubicBezTo>
                    <a:pt x="485" y="705"/>
                    <a:pt x="563" y="719"/>
                    <a:pt x="643" y="719"/>
                  </a:cubicBezTo>
                  <a:cubicBezTo>
                    <a:pt x="980" y="719"/>
                    <a:pt x="1370" y="460"/>
                    <a:pt x="1126" y="134"/>
                  </a:cubicBezTo>
                  <a:cubicBezTo>
                    <a:pt x="1063" y="40"/>
                    <a:pt x="961" y="1"/>
                    <a:pt x="84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50"/>
            <p:cNvSpPr/>
            <p:nvPr/>
          </p:nvSpPr>
          <p:spPr>
            <a:xfrm>
              <a:off x="6107100" y="1561925"/>
              <a:ext cx="34700" cy="18350"/>
            </a:xfrm>
            <a:custGeom>
              <a:rect b="b" l="l" r="r" t="t"/>
              <a:pathLst>
                <a:path extrusionOk="0" h="734" w="1388">
                  <a:moveTo>
                    <a:pt x="877" y="1"/>
                  </a:moveTo>
                  <a:cubicBezTo>
                    <a:pt x="493" y="1"/>
                    <a:pt x="1" y="434"/>
                    <a:pt x="390" y="668"/>
                  </a:cubicBezTo>
                  <a:lnTo>
                    <a:pt x="457" y="702"/>
                  </a:lnTo>
                  <a:cubicBezTo>
                    <a:pt x="513" y="724"/>
                    <a:pt x="576" y="734"/>
                    <a:pt x="642" y="734"/>
                  </a:cubicBezTo>
                  <a:cubicBezTo>
                    <a:pt x="979" y="734"/>
                    <a:pt x="1388" y="467"/>
                    <a:pt x="1163" y="130"/>
                  </a:cubicBezTo>
                  <a:cubicBezTo>
                    <a:pt x="1094" y="38"/>
                    <a:pt x="990" y="1"/>
                    <a:pt x="8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50"/>
            <p:cNvSpPr/>
            <p:nvPr/>
          </p:nvSpPr>
          <p:spPr>
            <a:xfrm>
              <a:off x="6177025" y="1441425"/>
              <a:ext cx="25325" cy="23475"/>
            </a:xfrm>
            <a:custGeom>
              <a:rect b="b" l="l" r="r" t="t"/>
              <a:pathLst>
                <a:path extrusionOk="0" h="939" w="1013">
                  <a:moveTo>
                    <a:pt x="498" y="1"/>
                  </a:moveTo>
                  <a:cubicBezTo>
                    <a:pt x="411" y="1"/>
                    <a:pt x="324" y="43"/>
                    <a:pt x="248" y="144"/>
                  </a:cubicBezTo>
                  <a:cubicBezTo>
                    <a:pt x="1" y="441"/>
                    <a:pt x="428" y="939"/>
                    <a:pt x="737" y="939"/>
                  </a:cubicBezTo>
                  <a:cubicBezTo>
                    <a:pt x="848" y="939"/>
                    <a:pt x="943" y="875"/>
                    <a:pt x="988" y="716"/>
                  </a:cubicBezTo>
                  <a:lnTo>
                    <a:pt x="988" y="648"/>
                  </a:lnTo>
                  <a:cubicBezTo>
                    <a:pt x="1013" y="372"/>
                    <a:pt x="756" y="1"/>
                    <a:pt x="49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50"/>
            <p:cNvSpPr/>
            <p:nvPr/>
          </p:nvSpPr>
          <p:spPr>
            <a:xfrm>
              <a:off x="5852500" y="1345825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59" y="1"/>
                  </a:moveTo>
                  <a:cubicBezTo>
                    <a:pt x="492" y="1"/>
                    <a:pt x="0" y="483"/>
                    <a:pt x="391" y="775"/>
                  </a:cubicBezTo>
                  <a:cubicBezTo>
                    <a:pt x="451" y="817"/>
                    <a:pt x="516" y="835"/>
                    <a:pt x="582" y="835"/>
                  </a:cubicBezTo>
                  <a:cubicBezTo>
                    <a:pt x="997" y="835"/>
                    <a:pt x="1451" y="118"/>
                    <a:pt x="929" y="2"/>
                  </a:cubicBezTo>
                  <a:lnTo>
                    <a:pt x="895" y="2"/>
                  </a:lnTo>
                  <a:cubicBezTo>
                    <a:pt x="883" y="1"/>
                    <a:pt x="871" y="1"/>
                    <a:pt x="85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50"/>
            <p:cNvSpPr/>
            <p:nvPr/>
          </p:nvSpPr>
          <p:spPr>
            <a:xfrm>
              <a:off x="6070850" y="1480000"/>
              <a:ext cx="25525" cy="23250"/>
            </a:xfrm>
            <a:custGeom>
              <a:rect b="b" l="l" r="r" t="t"/>
              <a:pathLst>
                <a:path extrusionOk="0" h="930" w="1021">
                  <a:moveTo>
                    <a:pt x="266" y="0"/>
                  </a:moveTo>
                  <a:cubicBezTo>
                    <a:pt x="154" y="0"/>
                    <a:pt x="61" y="62"/>
                    <a:pt x="25" y="214"/>
                  </a:cubicBezTo>
                  <a:cubicBezTo>
                    <a:pt x="25" y="248"/>
                    <a:pt x="25" y="282"/>
                    <a:pt x="25" y="282"/>
                  </a:cubicBezTo>
                  <a:cubicBezTo>
                    <a:pt x="0" y="558"/>
                    <a:pt x="276" y="929"/>
                    <a:pt x="544" y="929"/>
                  </a:cubicBezTo>
                  <a:cubicBezTo>
                    <a:pt x="633" y="929"/>
                    <a:pt x="722" y="887"/>
                    <a:pt x="798" y="786"/>
                  </a:cubicBezTo>
                  <a:cubicBezTo>
                    <a:pt x="1020" y="465"/>
                    <a:pt x="573" y="0"/>
                    <a:pt x="26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50"/>
            <p:cNvSpPr/>
            <p:nvPr/>
          </p:nvSpPr>
          <p:spPr>
            <a:xfrm>
              <a:off x="5919600" y="1360625"/>
              <a:ext cx="35625" cy="20600"/>
            </a:xfrm>
            <a:custGeom>
              <a:rect b="b" l="l" r="r" t="t"/>
              <a:pathLst>
                <a:path extrusionOk="0" h="824" w="1425">
                  <a:moveTo>
                    <a:pt x="863" y="1"/>
                  </a:moveTo>
                  <a:cubicBezTo>
                    <a:pt x="450" y="1"/>
                    <a:pt x="0" y="734"/>
                    <a:pt x="530" y="822"/>
                  </a:cubicBezTo>
                  <a:lnTo>
                    <a:pt x="564" y="822"/>
                  </a:lnTo>
                  <a:cubicBezTo>
                    <a:pt x="575" y="823"/>
                    <a:pt x="587" y="824"/>
                    <a:pt x="599" y="824"/>
                  </a:cubicBezTo>
                  <a:cubicBezTo>
                    <a:pt x="965" y="824"/>
                    <a:pt x="1424" y="342"/>
                    <a:pt x="1034" y="49"/>
                  </a:cubicBezTo>
                  <a:cubicBezTo>
                    <a:pt x="980" y="16"/>
                    <a:pt x="922" y="1"/>
                    <a:pt x="86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50"/>
            <p:cNvSpPr/>
            <p:nvPr/>
          </p:nvSpPr>
          <p:spPr>
            <a:xfrm>
              <a:off x="6115500" y="925825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529" y="1"/>
                  </a:moveTo>
                  <a:cubicBezTo>
                    <a:pt x="465" y="1"/>
                    <a:pt x="396" y="20"/>
                    <a:pt x="323" y="65"/>
                  </a:cubicBezTo>
                  <a:cubicBezTo>
                    <a:pt x="0" y="307"/>
                    <a:pt x="324" y="980"/>
                    <a:pt x="638" y="980"/>
                  </a:cubicBezTo>
                  <a:cubicBezTo>
                    <a:pt x="716" y="980"/>
                    <a:pt x="794" y="939"/>
                    <a:pt x="861" y="838"/>
                  </a:cubicBezTo>
                  <a:lnTo>
                    <a:pt x="894" y="771"/>
                  </a:lnTo>
                  <a:cubicBezTo>
                    <a:pt x="1034" y="491"/>
                    <a:pt x="848" y="1"/>
                    <a:pt x="5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50"/>
            <p:cNvSpPr/>
            <p:nvPr/>
          </p:nvSpPr>
          <p:spPr>
            <a:xfrm>
              <a:off x="5946050" y="1509475"/>
              <a:ext cx="25550" cy="24400"/>
            </a:xfrm>
            <a:custGeom>
              <a:rect b="b" l="l" r="r" t="t"/>
              <a:pathLst>
                <a:path extrusionOk="0" h="976" w="1022">
                  <a:moveTo>
                    <a:pt x="547" y="1"/>
                  </a:moveTo>
                  <a:cubicBezTo>
                    <a:pt x="485" y="1"/>
                    <a:pt x="417" y="24"/>
                    <a:pt x="346" y="77"/>
                  </a:cubicBezTo>
                  <a:cubicBezTo>
                    <a:pt x="0" y="316"/>
                    <a:pt x="327" y="976"/>
                    <a:pt x="645" y="976"/>
                  </a:cubicBezTo>
                  <a:cubicBezTo>
                    <a:pt x="729" y="976"/>
                    <a:pt x="813" y="929"/>
                    <a:pt x="883" y="817"/>
                  </a:cubicBezTo>
                  <a:lnTo>
                    <a:pt x="883" y="783"/>
                  </a:lnTo>
                  <a:cubicBezTo>
                    <a:pt x="1022" y="506"/>
                    <a:pt x="841" y="1"/>
                    <a:pt x="5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50"/>
            <p:cNvSpPr/>
            <p:nvPr/>
          </p:nvSpPr>
          <p:spPr>
            <a:xfrm>
              <a:off x="6048500" y="1365050"/>
              <a:ext cx="35925" cy="20225"/>
            </a:xfrm>
            <a:custGeom>
              <a:rect b="b" l="l" r="r" t="t"/>
              <a:pathLst>
                <a:path extrusionOk="0" h="809" w="1437">
                  <a:moveTo>
                    <a:pt x="816" y="0"/>
                  </a:moveTo>
                  <a:cubicBezTo>
                    <a:pt x="453" y="0"/>
                    <a:pt x="1" y="462"/>
                    <a:pt x="348" y="746"/>
                  </a:cubicBezTo>
                  <a:cubicBezTo>
                    <a:pt x="407" y="790"/>
                    <a:pt x="473" y="809"/>
                    <a:pt x="542" y="809"/>
                  </a:cubicBezTo>
                  <a:cubicBezTo>
                    <a:pt x="947" y="809"/>
                    <a:pt x="1436" y="150"/>
                    <a:pt x="919" y="6"/>
                  </a:cubicBezTo>
                  <a:lnTo>
                    <a:pt x="886" y="6"/>
                  </a:lnTo>
                  <a:cubicBezTo>
                    <a:pt x="863" y="2"/>
                    <a:pt x="840" y="0"/>
                    <a:pt x="816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50"/>
            <p:cNvSpPr/>
            <p:nvPr/>
          </p:nvSpPr>
          <p:spPr>
            <a:xfrm>
              <a:off x="6122100" y="1074150"/>
              <a:ext cx="25500" cy="22575"/>
            </a:xfrm>
            <a:custGeom>
              <a:rect b="b" l="l" r="r" t="t"/>
              <a:pathLst>
                <a:path extrusionOk="0" h="903" w="1020">
                  <a:moveTo>
                    <a:pt x="283" y="1"/>
                  </a:moveTo>
                  <a:cubicBezTo>
                    <a:pt x="169" y="1"/>
                    <a:pt x="71" y="62"/>
                    <a:pt x="25" y="215"/>
                  </a:cubicBezTo>
                  <a:lnTo>
                    <a:pt x="25" y="283"/>
                  </a:lnTo>
                  <a:cubicBezTo>
                    <a:pt x="1" y="556"/>
                    <a:pt x="269" y="902"/>
                    <a:pt x="533" y="902"/>
                  </a:cubicBezTo>
                  <a:cubicBezTo>
                    <a:pt x="626" y="902"/>
                    <a:pt x="719" y="859"/>
                    <a:pt x="798" y="753"/>
                  </a:cubicBezTo>
                  <a:cubicBezTo>
                    <a:pt x="1020" y="458"/>
                    <a:pt x="593" y="1"/>
                    <a:pt x="28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50"/>
            <p:cNvSpPr/>
            <p:nvPr/>
          </p:nvSpPr>
          <p:spPr>
            <a:xfrm>
              <a:off x="6099475" y="810850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52" y="0"/>
                  </a:moveTo>
                  <a:cubicBezTo>
                    <a:pt x="458" y="0"/>
                    <a:pt x="1" y="717"/>
                    <a:pt x="494" y="833"/>
                  </a:cubicBezTo>
                  <a:lnTo>
                    <a:pt x="561" y="833"/>
                  </a:lnTo>
                  <a:cubicBezTo>
                    <a:pt x="573" y="834"/>
                    <a:pt x="585" y="834"/>
                    <a:pt x="597" y="834"/>
                  </a:cubicBezTo>
                  <a:cubicBezTo>
                    <a:pt x="962" y="834"/>
                    <a:pt x="1422" y="353"/>
                    <a:pt x="1031" y="60"/>
                  </a:cubicBezTo>
                  <a:cubicBezTo>
                    <a:pt x="976" y="18"/>
                    <a:pt x="915" y="0"/>
                    <a:pt x="85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50"/>
            <p:cNvSpPr/>
            <p:nvPr/>
          </p:nvSpPr>
          <p:spPr>
            <a:xfrm>
              <a:off x="6178600" y="1213075"/>
              <a:ext cx="25425" cy="22750"/>
            </a:xfrm>
            <a:custGeom>
              <a:rect b="b" l="l" r="r" t="t"/>
              <a:pathLst>
                <a:path extrusionOk="0" h="910" w="1017">
                  <a:moveTo>
                    <a:pt x="485" y="1"/>
                  </a:moveTo>
                  <a:cubicBezTo>
                    <a:pt x="387" y="1"/>
                    <a:pt x="293" y="50"/>
                    <a:pt x="219" y="170"/>
                  </a:cubicBezTo>
                  <a:cubicBezTo>
                    <a:pt x="1" y="461"/>
                    <a:pt x="430" y="910"/>
                    <a:pt x="736" y="910"/>
                  </a:cubicBezTo>
                  <a:cubicBezTo>
                    <a:pt x="854" y="910"/>
                    <a:pt x="954" y="843"/>
                    <a:pt x="992" y="674"/>
                  </a:cubicBezTo>
                  <a:lnTo>
                    <a:pt x="992" y="607"/>
                  </a:lnTo>
                  <a:cubicBezTo>
                    <a:pt x="1016" y="339"/>
                    <a:pt x="741" y="1"/>
                    <a:pt x="48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50"/>
            <p:cNvSpPr/>
            <p:nvPr/>
          </p:nvSpPr>
          <p:spPr>
            <a:xfrm>
              <a:off x="5974600" y="1414475"/>
              <a:ext cx="26000" cy="19700"/>
            </a:xfrm>
            <a:custGeom>
              <a:rect b="b" l="l" r="r" t="t"/>
              <a:pathLst>
                <a:path extrusionOk="0" h="788" w="1040">
                  <a:moveTo>
                    <a:pt x="438" y="1"/>
                  </a:moveTo>
                  <a:cubicBezTo>
                    <a:pt x="204" y="1"/>
                    <a:pt x="1" y="121"/>
                    <a:pt x="78" y="382"/>
                  </a:cubicBezTo>
                  <a:cubicBezTo>
                    <a:pt x="78" y="416"/>
                    <a:pt x="78" y="416"/>
                    <a:pt x="78" y="449"/>
                  </a:cubicBezTo>
                  <a:cubicBezTo>
                    <a:pt x="173" y="640"/>
                    <a:pt x="430" y="787"/>
                    <a:pt x="647" y="787"/>
                  </a:cubicBezTo>
                  <a:cubicBezTo>
                    <a:pt x="813" y="787"/>
                    <a:pt x="956" y="701"/>
                    <a:pt x="985" y="483"/>
                  </a:cubicBezTo>
                  <a:cubicBezTo>
                    <a:pt x="1040" y="172"/>
                    <a:pt x="717" y="1"/>
                    <a:pt x="43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50"/>
            <p:cNvSpPr/>
            <p:nvPr/>
          </p:nvSpPr>
          <p:spPr>
            <a:xfrm>
              <a:off x="6033100" y="1383950"/>
              <a:ext cx="25975" cy="19850"/>
            </a:xfrm>
            <a:custGeom>
              <a:rect b="b" l="l" r="r" t="t"/>
              <a:pathLst>
                <a:path extrusionOk="0" h="794" w="1039">
                  <a:moveTo>
                    <a:pt x="384" y="1"/>
                  </a:moveTo>
                  <a:cubicBezTo>
                    <a:pt x="223" y="1"/>
                    <a:pt x="84" y="83"/>
                    <a:pt x="57" y="292"/>
                  </a:cubicBezTo>
                  <a:cubicBezTo>
                    <a:pt x="0" y="611"/>
                    <a:pt x="342" y="794"/>
                    <a:pt x="625" y="794"/>
                  </a:cubicBezTo>
                  <a:cubicBezTo>
                    <a:pt x="850" y="794"/>
                    <a:pt x="1038" y="679"/>
                    <a:pt x="964" y="427"/>
                  </a:cubicBezTo>
                  <a:cubicBezTo>
                    <a:pt x="964" y="393"/>
                    <a:pt x="964" y="359"/>
                    <a:pt x="964" y="359"/>
                  </a:cubicBezTo>
                  <a:cubicBezTo>
                    <a:pt x="885" y="163"/>
                    <a:pt x="612" y="1"/>
                    <a:pt x="38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50"/>
            <p:cNvSpPr/>
            <p:nvPr/>
          </p:nvSpPr>
          <p:spPr>
            <a:xfrm>
              <a:off x="5994175" y="1419050"/>
              <a:ext cx="26025" cy="18550"/>
            </a:xfrm>
            <a:custGeom>
              <a:rect b="b" l="l" r="r" t="t"/>
              <a:pathLst>
                <a:path extrusionOk="0" h="742" w="1041">
                  <a:moveTo>
                    <a:pt x="343" y="0"/>
                  </a:moveTo>
                  <a:cubicBezTo>
                    <a:pt x="157" y="0"/>
                    <a:pt x="0" y="96"/>
                    <a:pt x="0" y="333"/>
                  </a:cubicBezTo>
                  <a:cubicBezTo>
                    <a:pt x="0" y="607"/>
                    <a:pt x="295" y="741"/>
                    <a:pt x="559" y="741"/>
                  </a:cubicBezTo>
                  <a:cubicBezTo>
                    <a:pt x="814" y="741"/>
                    <a:pt x="1041" y="615"/>
                    <a:pt x="941" y="367"/>
                  </a:cubicBezTo>
                  <a:lnTo>
                    <a:pt x="908" y="300"/>
                  </a:lnTo>
                  <a:cubicBezTo>
                    <a:pt x="801" y="122"/>
                    <a:pt x="553" y="0"/>
                    <a:pt x="34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50"/>
            <p:cNvSpPr/>
            <p:nvPr/>
          </p:nvSpPr>
          <p:spPr>
            <a:xfrm>
              <a:off x="5913500" y="1429375"/>
              <a:ext cx="26550" cy="18500"/>
            </a:xfrm>
            <a:custGeom>
              <a:rect b="b" l="l" r="r" t="t"/>
              <a:pathLst>
                <a:path extrusionOk="0" h="740" w="1062">
                  <a:moveTo>
                    <a:pt x="366" y="0"/>
                  </a:moveTo>
                  <a:cubicBezTo>
                    <a:pt x="170" y="0"/>
                    <a:pt x="1" y="94"/>
                    <a:pt x="1" y="324"/>
                  </a:cubicBezTo>
                  <a:cubicBezTo>
                    <a:pt x="1" y="605"/>
                    <a:pt x="286" y="740"/>
                    <a:pt x="548" y="740"/>
                  </a:cubicBezTo>
                  <a:cubicBezTo>
                    <a:pt x="817" y="740"/>
                    <a:pt x="1061" y="597"/>
                    <a:pt x="942" y="324"/>
                  </a:cubicBezTo>
                  <a:lnTo>
                    <a:pt x="908" y="256"/>
                  </a:lnTo>
                  <a:cubicBezTo>
                    <a:pt x="805" y="102"/>
                    <a:pt x="571" y="0"/>
                    <a:pt x="36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50"/>
            <p:cNvSpPr/>
            <p:nvPr/>
          </p:nvSpPr>
          <p:spPr>
            <a:xfrm>
              <a:off x="6125000" y="1411225"/>
              <a:ext cx="25125" cy="24350"/>
            </a:xfrm>
            <a:custGeom>
              <a:rect b="b" l="l" r="r" t="t"/>
              <a:pathLst>
                <a:path extrusionOk="0" h="974" w="1005">
                  <a:moveTo>
                    <a:pt x="469" y="0"/>
                  </a:moveTo>
                  <a:cubicBezTo>
                    <a:pt x="410" y="0"/>
                    <a:pt x="346" y="23"/>
                    <a:pt x="279" y="75"/>
                  </a:cubicBezTo>
                  <a:lnTo>
                    <a:pt x="212" y="109"/>
                  </a:lnTo>
                  <a:cubicBezTo>
                    <a:pt x="0" y="351"/>
                    <a:pt x="33" y="973"/>
                    <a:pt x="385" y="973"/>
                  </a:cubicBezTo>
                  <a:cubicBezTo>
                    <a:pt x="424" y="973"/>
                    <a:pt x="467" y="966"/>
                    <a:pt x="514" y="949"/>
                  </a:cubicBezTo>
                  <a:cubicBezTo>
                    <a:pt x="1005" y="833"/>
                    <a:pt x="827" y="0"/>
                    <a:pt x="46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50"/>
            <p:cNvSpPr/>
            <p:nvPr/>
          </p:nvSpPr>
          <p:spPr>
            <a:xfrm>
              <a:off x="6152225" y="1419250"/>
              <a:ext cx="31250" cy="18300"/>
            </a:xfrm>
            <a:custGeom>
              <a:rect b="b" l="l" r="r" t="t"/>
              <a:pathLst>
                <a:path extrusionOk="0" h="732" w="1250">
                  <a:moveTo>
                    <a:pt x="735" y="0"/>
                  </a:moveTo>
                  <a:cubicBezTo>
                    <a:pt x="389" y="0"/>
                    <a:pt x="0" y="273"/>
                    <a:pt x="266" y="561"/>
                  </a:cubicBezTo>
                  <a:cubicBezTo>
                    <a:pt x="266" y="594"/>
                    <a:pt x="299" y="594"/>
                    <a:pt x="299" y="594"/>
                  </a:cubicBezTo>
                  <a:cubicBezTo>
                    <a:pt x="403" y="687"/>
                    <a:pt x="554" y="731"/>
                    <a:pt x="701" y="731"/>
                  </a:cubicBezTo>
                  <a:cubicBezTo>
                    <a:pt x="983" y="731"/>
                    <a:pt x="1250" y="567"/>
                    <a:pt x="1139" y="258"/>
                  </a:cubicBezTo>
                  <a:cubicBezTo>
                    <a:pt x="1082" y="74"/>
                    <a:pt x="914" y="0"/>
                    <a:pt x="73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50"/>
            <p:cNvSpPr/>
            <p:nvPr/>
          </p:nvSpPr>
          <p:spPr>
            <a:xfrm>
              <a:off x="6080725" y="1461825"/>
              <a:ext cx="35400" cy="21925"/>
            </a:xfrm>
            <a:custGeom>
              <a:rect b="b" l="l" r="r" t="t"/>
              <a:pathLst>
                <a:path extrusionOk="0" h="877" w="1416">
                  <a:moveTo>
                    <a:pt x="807" y="0"/>
                  </a:moveTo>
                  <a:cubicBezTo>
                    <a:pt x="437" y="0"/>
                    <a:pt x="0" y="605"/>
                    <a:pt x="437" y="841"/>
                  </a:cubicBezTo>
                  <a:cubicBezTo>
                    <a:pt x="482" y="865"/>
                    <a:pt x="530" y="876"/>
                    <a:pt x="577" y="876"/>
                  </a:cubicBezTo>
                  <a:cubicBezTo>
                    <a:pt x="987" y="876"/>
                    <a:pt x="1416" y="61"/>
                    <a:pt x="87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50"/>
            <p:cNvSpPr/>
            <p:nvPr/>
          </p:nvSpPr>
          <p:spPr>
            <a:xfrm>
              <a:off x="6006775" y="1422325"/>
              <a:ext cx="34625" cy="21900"/>
            </a:xfrm>
            <a:custGeom>
              <a:rect b="b" l="l" r="r" t="t"/>
              <a:pathLst>
                <a:path extrusionOk="0" h="876" w="1385">
                  <a:moveTo>
                    <a:pt x="773" y="1"/>
                  </a:moveTo>
                  <a:cubicBezTo>
                    <a:pt x="404" y="1"/>
                    <a:pt x="0" y="606"/>
                    <a:pt x="437" y="841"/>
                  </a:cubicBezTo>
                  <a:cubicBezTo>
                    <a:pt x="488" y="865"/>
                    <a:pt x="540" y="876"/>
                    <a:pt x="589" y="876"/>
                  </a:cubicBezTo>
                  <a:cubicBezTo>
                    <a:pt x="1032" y="876"/>
                    <a:pt x="1384" y="31"/>
                    <a:pt x="84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50"/>
            <p:cNvSpPr/>
            <p:nvPr/>
          </p:nvSpPr>
          <p:spPr>
            <a:xfrm>
              <a:off x="6012125" y="1430575"/>
              <a:ext cx="29125" cy="22450"/>
            </a:xfrm>
            <a:custGeom>
              <a:rect b="b" l="l" r="r" t="t"/>
              <a:pathLst>
                <a:path extrusionOk="0" h="898" w="1165">
                  <a:moveTo>
                    <a:pt x="594" y="1"/>
                  </a:moveTo>
                  <a:cubicBezTo>
                    <a:pt x="144" y="1"/>
                    <a:pt x="1" y="898"/>
                    <a:pt x="446" y="898"/>
                  </a:cubicBezTo>
                  <a:cubicBezTo>
                    <a:pt x="480" y="898"/>
                    <a:pt x="518" y="892"/>
                    <a:pt x="559" y="881"/>
                  </a:cubicBezTo>
                  <a:lnTo>
                    <a:pt x="593" y="881"/>
                  </a:lnTo>
                  <a:cubicBezTo>
                    <a:pt x="963" y="746"/>
                    <a:pt x="1164" y="40"/>
                    <a:pt x="660" y="7"/>
                  </a:cubicBezTo>
                  <a:cubicBezTo>
                    <a:pt x="638" y="3"/>
                    <a:pt x="615" y="1"/>
                    <a:pt x="59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50"/>
            <p:cNvSpPr/>
            <p:nvPr/>
          </p:nvSpPr>
          <p:spPr>
            <a:xfrm>
              <a:off x="6072300" y="1376125"/>
              <a:ext cx="24800" cy="22225"/>
            </a:xfrm>
            <a:custGeom>
              <a:rect b="b" l="l" r="r" t="t"/>
              <a:pathLst>
                <a:path extrusionOk="0" h="889" w="992">
                  <a:moveTo>
                    <a:pt x="262" y="1"/>
                  </a:moveTo>
                  <a:cubicBezTo>
                    <a:pt x="123" y="1"/>
                    <a:pt x="12" y="78"/>
                    <a:pt x="1" y="269"/>
                  </a:cubicBezTo>
                  <a:cubicBezTo>
                    <a:pt x="1" y="303"/>
                    <a:pt x="1" y="303"/>
                    <a:pt x="1" y="336"/>
                  </a:cubicBezTo>
                  <a:cubicBezTo>
                    <a:pt x="1" y="596"/>
                    <a:pt x="283" y="889"/>
                    <a:pt x="532" y="889"/>
                  </a:cubicBezTo>
                  <a:cubicBezTo>
                    <a:pt x="638" y="889"/>
                    <a:pt x="738" y="836"/>
                    <a:pt x="808" y="706"/>
                  </a:cubicBezTo>
                  <a:cubicBezTo>
                    <a:pt x="991" y="361"/>
                    <a:pt x="562" y="1"/>
                    <a:pt x="26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50"/>
            <p:cNvSpPr/>
            <p:nvPr/>
          </p:nvSpPr>
          <p:spPr>
            <a:xfrm>
              <a:off x="6076500" y="1409875"/>
              <a:ext cx="25100" cy="21800"/>
            </a:xfrm>
            <a:custGeom>
              <a:rect b="b" l="l" r="r" t="t"/>
              <a:pathLst>
                <a:path extrusionOk="0" h="872" w="1004">
                  <a:moveTo>
                    <a:pt x="256" y="1"/>
                  </a:moveTo>
                  <a:cubicBezTo>
                    <a:pt x="119" y="1"/>
                    <a:pt x="11" y="75"/>
                    <a:pt x="1" y="264"/>
                  </a:cubicBezTo>
                  <a:cubicBezTo>
                    <a:pt x="1" y="297"/>
                    <a:pt x="1" y="297"/>
                    <a:pt x="1" y="331"/>
                  </a:cubicBezTo>
                  <a:cubicBezTo>
                    <a:pt x="1" y="585"/>
                    <a:pt x="288" y="872"/>
                    <a:pt x="543" y="872"/>
                  </a:cubicBezTo>
                  <a:cubicBezTo>
                    <a:pt x="659" y="872"/>
                    <a:pt x="768" y="813"/>
                    <a:pt x="841" y="667"/>
                  </a:cubicBezTo>
                  <a:cubicBezTo>
                    <a:pt x="1003" y="366"/>
                    <a:pt x="559" y="1"/>
                    <a:pt x="25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50"/>
            <p:cNvSpPr/>
            <p:nvPr/>
          </p:nvSpPr>
          <p:spPr>
            <a:xfrm>
              <a:off x="6109550" y="1362525"/>
              <a:ext cx="30000" cy="23125"/>
            </a:xfrm>
            <a:custGeom>
              <a:rect b="b" l="l" r="r" t="t"/>
              <a:pathLst>
                <a:path extrusionOk="0" h="925" w="1200">
                  <a:moveTo>
                    <a:pt x="629" y="0"/>
                  </a:moveTo>
                  <a:cubicBezTo>
                    <a:pt x="170" y="0"/>
                    <a:pt x="0" y="925"/>
                    <a:pt x="439" y="925"/>
                  </a:cubicBezTo>
                  <a:cubicBezTo>
                    <a:pt x="466" y="925"/>
                    <a:pt x="496" y="921"/>
                    <a:pt x="527" y="914"/>
                  </a:cubicBezTo>
                  <a:lnTo>
                    <a:pt x="595" y="914"/>
                  </a:lnTo>
                  <a:cubicBezTo>
                    <a:pt x="964" y="780"/>
                    <a:pt x="1200" y="107"/>
                    <a:pt x="695" y="7"/>
                  </a:cubicBezTo>
                  <a:cubicBezTo>
                    <a:pt x="673" y="2"/>
                    <a:pt x="651" y="0"/>
                    <a:pt x="62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50"/>
            <p:cNvSpPr/>
            <p:nvPr/>
          </p:nvSpPr>
          <p:spPr>
            <a:xfrm>
              <a:off x="6106750" y="1474850"/>
              <a:ext cx="29300" cy="23275"/>
            </a:xfrm>
            <a:custGeom>
              <a:rect b="b" l="l" r="r" t="t"/>
              <a:pathLst>
                <a:path extrusionOk="0" h="931" w="1172">
                  <a:moveTo>
                    <a:pt x="745" y="1"/>
                  </a:moveTo>
                  <a:cubicBezTo>
                    <a:pt x="713" y="1"/>
                    <a:pt x="678" y="6"/>
                    <a:pt x="639" y="17"/>
                  </a:cubicBezTo>
                  <a:lnTo>
                    <a:pt x="572" y="17"/>
                  </a:lnTo>
                  <a:cubicBezTo>
                    <a:pt x="236" y="152"/>
                    <a:pt x="1" y="824"/>
                    <a:pt x="505" y="925"/>
                  </a:cubicBezTo>
                  <a:cubicBezTo>
                    <a:pt x="529" y="929"/>
                    <a:pt x="551" y="931"/>
                    <a:pt x="573" y="931"/>
                  </a:cubicBezTo>
                  <a:cubicBezTo>
                    <a:pt x="1050" y="931"/>
                    <a:pt x="1171" y="1"/>
                    <a:pt x="74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50"/>
            <p:cNvSpPr/>
            <p:nvPr/>
          </p:nvSpPr>
          <p:spPr>
            <a:xfrm>
              <a:off x="5976250" y="1346200"/>
              <a:ext cx="25150" cy="24475"/>
            </a:xfrm>
            <a:custGeom>
              <a:rect b="b" l="l" r="r" t="t"/>
              <a:pathLst>
                <a:path extrusionOk="0" h="979" w="1006">
                  <a:moveTo>
                    <a:pt x="483" y="1"/>
                  </a:moveTo>
                  <a:cubicBezTo>
                    <a:pt x="420" y="1"/>
                    <a:pt x="352" y="27"/>
                    <a:pt x="280" y="88"/>
                  </a:cubicBezTo>
                  <a:lnTo>
                    <a:pt x="247" y="122"/>
                  </a:lnTo>
                  <a:cubicBezTo>
                    <a:pt x="1" y="368"/>
                    <a:pt x="64" y="979"/>
                    <a:pt x="437" y="979"/>
                  </a:cubicBezTo>
                  <a:cubicBezTo>
                    <a:pt x="472" y="979"/>
                    <a:pt x="509" y="974"/>
                    <a:pt x="549" y="962"/>
                  </a:cubicBezTo>
                  <a:cubicBezTo>
                    <a:pt x="1005" y="820"/>
                    <a:pt x="833" y="1"/>
                    <a:pt x="48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50"/>
            <p:cNvSpPr/>
            <p:nvPr/>
          </p:nvSpPr>
          <p:spPr>
            <a:xfrm>
              <a:off x="5902800" y="1333950"/>
              <a:ext cx="29225" cy="23150"/>
            </a:xfrm>
            <a:custGeom>
              <a:rect b="b" l="l" r="r" t="t"/>
              <a:pathLst>
                <a:path extrusionOk="0" h="926" w="1169">
                  <a:moveTo>
                    <a:pt x="598" y="1"/>
                  </a:moveTo>
                  <a:cubicBezTo>
                    <a:pt x="142" y="1"/>
                    <a:pt x="0" y="925"/>
                    <a:pt x="469" y="925"/>
                  </a:cubicBezTo>
                  <a:cubicBezTo>
                    <a:pt x="498" y="925"/>
                    <a:pt x="530" y="922"/>
                    <a:pt x="563" y="914"/>
                  </a:cubicBezTo>
                  <a:lnTo>
                    <a:pt x="597" y="881"/>
                  </a:lnTo>
                  <a:cubicBezTo>
                    <a:pt x="967" y="746"/>
                    <a:pt x="1168" y="40"/>
                    <a:pt x="664" y="7"/>
                  </a:cubicBezTo>
                  <a:cubicBezTo>
                    <a:pt x="641" y="3"/>
                    <a:pt x="619" y="1"/>
                    <a:pt x="59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50"/>
            <p:cNvSpPr/>
            <p:nvPr/>
          </p:nvSpPr>
          <p:spPr>
            <a:xfrm>
              <a:off x="6091075" y="1361275"/>
              <a:ext cx="25975" cy="19850"/>
            </a:xfrm>
            <a:custGeom>
              <a:rect b="b" l="l" r="r" t="t"/>
              <a:pathLst>
                <a:path extrusionOk="0" h="794" w="1039">
                  <a:moveTo>
                    <a:pt x="384" y="1"/>
                  </a:moveTo>
                  <a:cubicBezTo>
                    <a:pt x="223" y="1"/>
                    <a:pt x="84" y="82"/>
                    <a:pt x="57" y="292"/>
                  </a:cubicBezTo>
                  <a:cubicBezTo>
                    <a:pt x="0" y="611"/>
                    <a:pt x="342" y="793"/>
                    <a:pt x="625" y="793"/>
                  </a:cubicBezTo>
                  <a:cubicBezTo>
                    <a:pt x="850" y="793"/>
                    <a:pt x="1038" y="679"/>
                    <a:pt x="964" y="426"/>
                  </a:cubicBezTo>
                  <a:cubicBezTo>
                    <a:pt x="964" y="393"/>
                    <a:pt x="964" y="393"/>
                    <a:pt x="964" y="359"/>
                  </a:cubicBezTo>
                  <a:cubicBezTo>
                    <a:pt x="885" y="163"/>
                    <a:pt x="612" y="1"/>
                    <a:pt x="38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50"/>
            <p:cNvSpPr/>
            <p:nvPr/>
          </p:nvSpPr>
          <p:spPr>
            <a:xfrm>
              <a:off x="5954675" y="1401750"/>
              <a:ext cx="28700" cy="23200"/>
            </a:xfrm>
            <a:custGeom>
              <a:rect b="b" l="l" r="r" t="t"/>
              <a:pathLst>
                <a:path extrusionOk="0" h="928" w="1148">
                  <a:moveTo>
                    <a:pt x="714" y="0"/>
                  </a:moveTo>
                  <a:cubicBezTo>
                    <a:pt x="681" y="0"/>
                    <a:pt x="645" y="6"/>
                    <a:pt x="606" y="17"/>
                  </a:cubicBezTo>
                  <a:lnTo>
                    <a:pt x="538" y="17"/>
                  </a:lnTo>
                  <a:cubicBezTo>
                    <a:pt x="202" y="152"/>
                    <a:pt x="1" y="857"/>
                    <a:pt x="505" y="925"/>
                  </a:cubicBezTo>
                  <a:cubicBezTo>
                    <a:pt x="521" y="927"/>
                    <a:pt x="537" y="927"/>
                    <a:pt x="553" y="927"/>
                  </a:cubicBezTo>
                  <a:cubicBezTo>
                    <a:pt x="1044" y="927"/>
                    <a:pt x="1147" y="0"/>
                    <a:pt x="71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50"/>
            <p:cNvSpPr/>
            <p:nvPr/>
          </p:nvSpPr>
          <p:spPr>
            <a:xfrm>
              <a:off x="6068950" y="1512400"/>
              <a:ext cx="25650" cy="21600"/>
            </a:xfrm>
            <a:custGeom>
              <a:rect b="b" l="l" r="r" t="t"/>
              <a:pathLst>
                <a:path extrusionOk="0" h="864" w="1026">
                  <a:moveTo>
                    <a:pt x="262" y="0"/>
                  </a:moveTo>
                  <a:cubicBezTo>
                    <a:pt x="122" y="0"/>
                    <a:pt x="11" y="75"/>
                    <a:pt x="1" y="263"/>
                  </a:cubicBezTo>
                  <a:cubicBezTo>
                    <a:pt x="1" y="263"/>
                    <a:pt x="1" y="296"/>
                    <a:pt x="1" y="296"/>
                  </a:cubicBezTo>
                  <a:cubicBezTo>
                    <a:pt x="1" y="555"/>
                    <a:pt x="281" y="864"/>
                    <a:pt x="541" y="864"/>
                  </a:cubicBezTo>
                  <a:cubicBezTo>
                    <a:pt x="652" y="864"/>
                    <a:pt x="760" y="807"/>
                    <a:pt x="841" y="666"/>
                  </a:cubicBezTo>
                  <a:cubicBezTo>
                    <a:pt x="1026" y="365"/>
                    <a:pt x="573" y="0"/>
                    <a:pt x="26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50"/>
            <p:cNvSpPr/>
            <p:nvPr/>
          </p:nvSpPr>
          <p:spPr>
            <a:xfrm>
              <a:off x="6039300" y="1446400"/>
              <a:ext cx="25925" cy="19700"/>
            </a:xfrm>
            <a:custGeom>
              <a:rect b="b" l="l" r="r" t="t"/>
              <a:pathLst>
                <a:path extrusionOk="0" h="788" w="1037">
                  <a:moveTo>
                    <a:pt x="430" y="1"/>
                  </a:moveTo>
                  <a:cubicBezTo>
                    <a:pt x="197" y="1"/>
                    <a:pt x="1" y="121"/>
                    <a:pt x="77" y="382"/>
                  </a:cubicBezTo>
                  <a:lnTo>
                    <a:pt x="111" y="449"/>
                  </a:lnTo>
                  <a:cubicBezTo>
                    <a:pt x="187" y="640"/>
                    <a:pt x="447" y="787"/>
                    <a:pt x="670" y="787"/>
                  </a:cubicBezTo>
                  <a:cubicBezTo>
                    <a:pt x="841" y="787"/>
                    <a:pt x="989" y="701"/>
                    <a:pt x="1018" y="483"/>
                  </a:cubicBezTo>
                  <a:cubicBezTo>
                    <a:pt x="1037" y="172"/>
                    <a:pt x="707" y="1"/>
                    <a:pt x="4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50"/>
            <p:cNvSpPr/>
            <p:nvPr/>
          </p:nvSpPr>
          <p:spPr>
            <a:xfrm>
              <a:off x="6061650" y="1499075"/>
              <a:ext cx="25625" cy="19850"/>
            </a:xfrm>
            <a:custGeom>
              <a:rect b="b" l="l" r="r" t="t"/>
              <a:pathLst>
                <a:path extrusionOk="0" h="794" w="1025">
                  <a:moveTo>
                    <a:pt x="385" y="0"/>
                  </a:moveTo>
                  <a:cubicBezTo>
                    <a:pt x="223" y="0"/>
                    <a:pt x="85" y="82"/>
                    <a:pt x="57" y="292"/>
                  </a:cubicBezTo>
                  <a:cubicBezTo>
                    <a:pt x="1" y="610"/>
                    <a:pt x="332" y="793"/>
                    <a:pt x="612" y="793"/>
                  </a:cubicBezTo>
                  <a:cubicBezTo>
                    <a:pt x="834" y="793"/>
                    <a:pt x="1024" y="679"/>
                    <a:pt x="965" y="426"/>
                  </a:cubicBezTo>
                  <a:cubicBezTo>
                    <a:pt x="965" y="392"/>
                    <a:pt x="965" y="359"/>
                    <a:pt x="965" y="359"/>
                  </a:cubicBezTo>
                  <a:cubicBezTo>
                    <a:pt x="886" y="162"/>
                    <a:pt x="612" y="0"/>
                    <a:pt x="3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50"/>
            <p:cNvSpPr/>
            <p:nvPr/>
          </p:nvSpPr>
          <p:spPr>
            <a:xfrm>
              <a:off x="5972925" y="1490100"/>
              <a:ext cx="25550" cy="19275"/>
            </a:xfrm>
            <a:custGeom>
              <a:rect b="b" l="l" r="r" t="t"/>
              <a:pathLst>
                <a:path extrusionOk="0" h="771" w="1022">
                  <a:moveTo>
                    <a:pt x="426" y="0"/>
                  </a:moveTo>
                  <a:cubicBezTo>
                    <a:pt x="197" y="0"/>
                    <a:pt x="1" y="121"/>
                    <a:pt x="77" y="382"/>
                  </a:cubicBezTo>
                  <a:cubicBezTo>
                    <a:pt x="77" y="382"/>
                    <a:pt x="77" y="415"/>
                    <a:pt x="77" y="415"/>
                  </a:cubicBezTo>
                  <a:cubicBezTo>
                    <a:pt x="154" y="625"/>
                    <a:pt x="414" y="770"/>
                    <a:pt x="637" y="770"/>
                  </a:cubicBezTo>
                  <a:cubicBezTo>
                    <a:pt x="807" y="770"/>
                    <a:pt x="956" y="686"/>
                    <a:pt x="985" y="483"/>
                  </a:cubicBezTo>
                  <a:cubicBezTo>
                    <a:pt x="1021" y="172"/>
                    <a:pt x="700" y="0"/>
                    <a:pt x="4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50"/>
            <p:cNvSpPr/>
            <p:nvPr/>
          </p:nvSpPr>
          <p:spPr>
            <a:xfrm>
              <a:off x="6040400" y="1544925"/>
              <a:ext cx="29425" cy="23200"/>
            </a:xfrm>
            <a:custGeom>
              <a:rect b="b" l="l" r="r" t="t"/>
              <a:pathLst>
                <a:path extrusionOk="0" h="928" w="1177">
                  <a:moveTo>
                    <a:pt x="624" y="1"/>
                  </a:moveTo>
                  <a:cubicBezTo>
                    <a:pt x="131" y="1"/>
                    <a:pt x="0" y="928"/>
                    <a:pt x="430" y="928"/>
                  </a:cubicBezTo>
                  <a:cubicBezTo>
                    <a:pt x="462" y="928"/>
                    <a:pt x="498" y="923"/>
                    <a:pt x="538" y="911"/>
                  </a:cubicBezTo>
                  <a:lnTo>
                    <a:pt x="605" y="911"/>
                  </a:lnTo>
                  <a:cubicBezTo>
                    <a:pt x="941" y="777"/>
                    <a:pt x="1176" y="71"/>
                    <a:pt x="672" y="4"/>
                  </a:cubicBezTo>
                  <a:cubicBezTo>
                    <a:pt x="656" y="2"/>
                    <a:pt x="640" y="1"/>
                    <a:pt x="62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50"/>
            <p:cNvSpPr/>
            <p:nvPr/>
          </p:nvSpPr>
          <p:spPr>
            <a:xfrm>
              <a:off x="5973175" y="1375150"/>
              <a:ext cx="25725" cy="21525"/>
            </a:xfrm>
            <a:custGeom>
              <a:rect b="b" l="l" r="r" t="t"/>
              <a:pathLst>
                <a:path extrusionOk="0" h="861" w="1029">
                  <a:moveTo>
                    <a:pt x="263" y="1"/>
                  </a:moveTo>
                  <a:cubicBezTo>
                    <a:pt x="129" y="1"/>
                    <a:pt x="20" y="69"/>
                    <a:pt x="0" y="241"/>
                  </a:cubicBezTo>
                  <a:lnTo>
                    <a:pt x="0" y="308"/>
                  </a:lnTo>
                  <a:cubicBezTo>
                    <a:pt x="0" y="568"/>
                    <a:pt x="299" y="861"/>
                    <a:pt x="558" y="861"/>
                  </a:cubicBezTo>
                  <a:cubicBezTo>
                    <a:pt x="668" y="861"/>
                    <a:pt x="770" y="808"/>
                    <a:pt x="840" y="678"/>
                  </a:cubicBezTo>
                  <a:cubicBezTo>
                    <a:pt x="1028" y="372"/>
                    <a:pt x="575" y="1"/>
                    <a:pt x="26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50"/>
            <p:cNvSpPr/>
            <p:nvPr/>
          </p:nvSpPr>
          <p:spPr>
            <a:xfrm>
              <a:off x="5953000" y="1418550"/>
              <a:ext cx="29275" cy="23275"/>
            </a:xfrm>
            <a:custGeom>
              <a:rect b="b" l="l" r="r" t="t"/>
              <a:pathLst>
                <a:path extrusionOk="0" h="931" w="1171">
                  <a:moveTo>
                    <a:pt x="744" y="1"/>
                  </a:moveTo>
                  <a:cubicBezTo>
                    <a:pt x="712" y="1"/>
                    <a:pt x="677" y="6"/>
                    <a:pt x="639" y="17"/>
                  </a:cubicBezTo>
                  <a:lnTo>
                    <a:pt x="572" y="17"/>
                  </a:lnTo>
                  <a:cubicBezTo>
                    <a:pt x="236" y="152"/>
                    <a:pt x="1" y="824"/>
                    <a:pt x="505" y="925"/>
                  </a:cubicBezTo>
                  <a:cubicBezTo>
                    <a:pt x="528" y="929"/>
                    <a:pt x="551" y="931"/>
                    <a:pt x="573" y="931"/>
                  </a:cubicBezTo>
                  <a:cubicBezTo>
                    <a:pt x="1050" y="931"/>
                    <a:pt x="1171" y="1"/>
                    <a:pt x="74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50"/>
            <p:cNvSpPr/>
            <p:nvPr/>
          </p:nvSpPr>
          <p:spPr>
            <a:xfrm>
              <a:off x="6041875" y="11966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376" y="0"/>
                  </a:moveTo>
                  <a:cubicBezTo>
                    <a:pt x="219" y="0"/>
                    <a:pt x="89" y="82"/>
                    <a:pt x="75" y="292"/>
                  </a:cubicBezTo>
                  <a:cubicBezTo>
                    <a:pt x="0" y="610"/>
                    <a:pt x="333" y="793"/>
                    <a:pt x="613" y="793"/>
                  </a:cubicBezTo>
                  <a:cubicBezTo>
                    <a:pt x="835" y="793"/>
                    <a:pt x="1023" y="678"/>
                    <a:pt x="949" y="426"/>
                  </a:cubicBezTo>
                  <a:cubicBezTo>
                    <a:pt x="949" y="392"/>
                    <a:pt x="949" y="392"/>
                    <a:pt x="949" y="359"/>
                  </a:cubicBezTo>
                  <a:cubicBezTo>
                    <a:pt x="870" y="162"/>
                    <a:pt x="597" y="0"/>
                    <a:pt x="37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50"/>
            <p:cNvSpPr/>
            <p:nvPr/>
          </p:nvSpPr>
          <p:spPr>
            <a:xfrm>
              <a:off x="6067875" y="1448075"/>
              <a:ext cx="26000" cy="19700"/>
            </a:xfrm>
            <a:custGeom>
              <a:rect b="b" l="l" r="r" t="t"/>
              <a:pathLst>
                <a:path extrusionOk="0" h="788" w="1040">
                  <a:moveTo>
                    <a:pt x="438" y="1"/>
                  </a:moveTo>
                  <a:cubicBezTo>
                    <a:pt x="204" y="1"/>
                    <a:pt x="0" y="122"/>
                    <a:pt x="77" y="382"/>
                  </a:cubicBezTo>
                  <a:cubicBezTo>
                    <a:pt x="77" y="416"/>
                    <a:pt x="77" y="416"/>
                    <a:pt x="77" y="450"/>
                  </a:cubicBezTo>
                  <a:cubicBezTo>
                    <a:pt x="172" y="640"/>
                    <a:pt x="430" y="787"/>
                    <a:pt x="647" y="787"/>
                  </a:cubicBezTo>
                  <a:cubicBezTo>
                    <a:pt x="813" y="787"/>
                    <a:pt x="955" y="701"/>
                    <a:pt x="985" y="483"/>
                  </a:cubicBezTo>
                  <a:cubicBezTo>
                    <a:pt x="1039" y="172"/>
                    <a:pt x="717" y="1"/>
                    <a:pt x="43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50"/>
            <p:cNvSpPr/>
            <p:nvPr/>
          </p:nvSpPr>
          <p:spPr>
            <a:xfrm>
              <a:off x="6077125" y="1063100"/>
              <a:ext cx="33850" cy="21500"/>
            </a:xfrm>
            <a:custGeom>
              <a:rect b="b" l="l" r="r" t="t"/>
              <a:pathLst>
                <a:path extrusionOk="0" h="860" w="1354">
                  <a:moveTo>
                    <a:pt x="778" y="1"/>
                  </a:moveTo>
                  <a:cubicBezTo>
                    <a:pt x="356" y="1"/>
                    <a:pt x="0" y="860"/>
                    <a:pt x="519" y="860"/>
                  </a:cubicBezTo>
                  <a:cubicBezTo>
                    <a:pt x="528" y="860"/>
                    <a:pt x="538" y="860"/>
                    <a:pt x="547" y="859"/>
                  </a:cubicBezTo>
                  <a:lnTo>
                    <a:pt x="615" y="859"/>
                  </a:lnTo>
                  <a:cubicBezTo>
                    <a:pt x="984" y="792"/>
                    <a:pt x="1354" y="187"/>
                    <a:pt x="883" y="19"/>
                  </a:cubicBezTo>
                  <a:cubicBezTo>
                    <a:pt x="848" y="6"/>
                    <a:pt x="813" y="1"/>
                    <a:pt x="77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50"/>
            <p:cNvSpPr/>
            <p:nvPr/>
          </p:nvSpPr>
          <p:spPr>
            <a:xfrm>
              <a:off x="6063150" y="1375750"/>
              <a:ext cx="25150" cy="21525"/>
            </a:xfrm>
            <a:custGeom>
              <a:rect b="b" l="l" r="r" t="t"/>
              <a:pathLst>
                <a:path extrusionOk="0" h="861" w="1006">
                  <a:moveTo>
                    <a:pt x="463" y="1"/>
                  </a:moveTo>
                  <a:cubicBezTo>
                    <a:pt x="352" y="1"/>
                    <a:pt x="245" y="53"/>
                    <a:pt x="165" y="183"/>
                  </a:cubicBezTo>
                  <a:cubicBezTo>
                    <a:pt x="1" y="489"/>
                    <a:pt x="461" y="860"/>
                    <a:pt x="764" y="860"/>
                  </a:cubicBezTo>
                  <a:cubicBezTo>
                    <a:pt x="894" y="860"/>
                    <a:pt x="995" y="792"/>
                    <a:pt x="1006" y="620"/>
                  </a:cubicBezTo>
                  <a:lnTo>
                    <a:pt x="1006" y="553"/>
                  </a:lnTo>
                  <a:cubicBezTo>
                    <a:pt x="1006" y="293"/>
                    <a:pt x="724" y="1"/>
                    <a:pt x="46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50"/>
            <p:cNvSpPr/>
            <p:nvPr/>
          </p:nvSpPr>
          <p:spPr>
            <a:xfrm>
              <a:off x="6033650" y="1489275"/>
              <a:ext cx="29975" cy="23150"/>
            </a:xfrm>
            <a:custGeom>
              <a:rect b="b" l="l" r="r" t="t"/>
              <a:pathLst>
                <a:path extrusionOk="0" h="926" w="1199">
                  <a:moveTo>
                    <a:pt x="733" y="0"/>
                  </a:moveTo>
                  <a:cubicBezTo>
                    <a:pt x="704" y="0"/>
                    <a:pt x="673" y="4"/>
                    <a:pt x="640" y="11"/>
                  </a:cubicBezTo>
                  <a:lnTo>
                    <a:pt x="606" y="11"/>
                  </a:lnTo>
                  <a:cubicBezTo>
                    <a:pt x="236" y="146"/>
                    <a:pt x="1" y="818"/>
                    <a:pt x="471" y="919"/>
                  </a:cubicBezTo>
                  <a:cubicBezTo>
                    <a:pt x="496" y="923"/>
                    <a:pt x="519" y="925"/>
                    <a:pt x="542" y="925"/>
                  </a:cubicBezTo>
                  <a:cubicBezTo>
                    <a:pt x="1028" y="925"/>
                    <a:pt x="1199" y="0"/>
                    <a:pt x="73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50"/>
            <p:cNvSpPr/>
            <p:nvPr/>
          </p:nvSpPr>
          <p:spPr>
            <a:xfrm>
              <a:off x="6085000" y="1523850"/>
              <a:ext cx="28500" cy="23125"/>
            </a:xfrm>
            <a:custGeom>
              <a:rect b="b" l="l" r="r" t="t"/>
              <a:pathLst>
                <a:path extrusionOk="0" h="925" w="1140">
                  <a:moveTo>
                    <a:pt x="599" y="0"/>
                  </a:moveTo>
                  <a:cubicBezTo>
                    <a:pt x="118" y="0"/>
                    <a:pt x="1" y="925"/>
                    <a:pt x="446" y="925"/>
                  </a:cubicBezTo>
                  <a:cubicBezTo>
                    <a:pt x="473" y="925"/>
                    <a:pt x="503" y="921"/>
                    <a:pt x="535" y="914"/>
                  </a:cubicBezTo>
                  <a:lnTo>
                    <a:pt x="602" y="880"/>
                  </a:lnTo>
                  <a:cubicBezTo>
                    <a:pt x="938" y="746"/>
                    <a:pt x="1140" y="74"/>
                    <a:pt x="669" y="6"/>
                  </a:cubicBezTo>
                  <a:cubicBezTo>
                    <a:pt x="645" y="2"/>
                    <a:pt x="622" y="0"/>
                    <a:pt x="59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50"/>
            <p:cNvSpPr/>
            <p:nvPr/>
          </p:nvSpPr>
          <p:spPr>
            <a:xfrm>
              <a:off x="6097450" y="1393725"/>
              <a:ext cx="25525" cy="19675"/>
            </a:xfrm>
            <a:custGeom>
              <a:rect b="b" l="l" r="r" t="t"/>
              <a:pathLst>
                <a:path extrusionOk="0" h="787" w="1021">
                  <a:moveTo>
                    <a:pt x="385" y="0"/>
                  </a:moveTo>
                  <a:cubicBezTo>
                    <a:pt x="215" y="0"/>
                    <a:pt x="66" y="86"/>
                    <a:pt x="37" y="305"/>
                  </a:cubicBezTo>
                  <a:cubicBezTo>
                    <a:pt x="0" y="615"/>
                    <a:pt x="321" y="787"/>
                    <a:pt x="595" y="787"/>
                  </a:cubicBezTo>
                  <a:cubicBezTo>
                    <a:pt x="825" y="787"/>
                    <a:pt x="1021" y="666"/>
                    <a:pt x="944" y="405"/>
                  </a:cubicBezTo>
                  <a:lnTo>
                    <a:pt x="944" y="338"/>
                  </a:lnTo>
                  <a:cubicBezTo>
                    <a:pt x="868" y="148"/>
                    <a:pt x="608" y="0"/>
                    <a:pt x="38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50"/>
            <p:cNvSpPr/>
            <p:nvPr/>
          </p:nvSpPr>
          <p:spPr>
            <a:xfrm>
              <a:off x="6031400" y="1536250"/>
              <a:ext cx="31175" cy="18325"/>
            </a:xfrm>
            <a:custGeom>
              <a:rect b="b" l="l" r="r" t="t"/>
              <a:pathLst>
                <a:path extrusionOk="0" h="733" w="1247">
                  <a:moveTo>
                    <a:pt x="733" y="1"/>
                  </a:moveTo>
                  <a:cubicBezTo>
                    <a:pt x="386" y="1"/>
                    <a:pt x="0" y="293"/>
                    <a:pt x="293" y="586"/>
                  </a:cubicBezTo>
                  <a:lnTo>
                    <a:pt x="326" y="619"/>
                  </a:lnTo>
                  <a:cubicBezTo>
                    <a:pt x="413" y="695"/>
                    <a:pt x="545" y="733"/>
                    <a:pt x="679" y="733"/>
                  </a:cubicBezTo>
                  <a:cubicBezTo>
                    <a:pt x="960" y="733"/>
                    <a:pt x="1247" y="568"/>
                    <a:pt x="1133" y="250"/>
                  </a:cubicBezTo>
                  <a:cubicBezTo>
                    <a:pt x="1066" y="72"/>
                    <a:pt x="904" y="1"/>
                    <a:pt x="733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50"/>
            <p:cNvSpPr/>
            <p:nvPr/>
          </p:nvSpPr>
          <p:spPr>
            <a:xfrm>
              <a:off x="6030150" y="1099675"/>
              <a:ext cx="35475" cy="21875"/>
            </a:xfrm>
            <a:custGeom>
              <a:rect b="b" l="l" r="r" t="t"/>
              <a:pathLst>
                <a:path extrusionOk="0" h="875" w="1419">
                  <a:moveTo>
                    <a:pt x="812" y="0"/>
                  </a:moveTo>
                  <a:cubicBezTo>
                    <a:pt x="407" y="0"/>
                    <a:pt x="1" y="845"/>
                    <a:pt x="544" y="875"/>
                  </a:cubicBezTo>
                  <a:lnTo>
                    <a:pt x="611" y="875"/>
                  </a:lnTo>
                  <a:cubicBezTo>
                    <a:pt x="981" y="875"/>
                    <a:pt x="1418" y="270"/>
                    <a:pt x="948" y="35"/>
                  </a:cubicBezTo>
                  <a:cubicBezTo>
                    <a:pt x="903" y="11"/>
                    <a:pt x="858" y="0"/>
                    <a:pt x="812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50"/>
            <p:cNvSpPr/>
            <p:nvPr/>
          </p:nvSpPr>
          <p:spPr>
            <a:xfrm>
              <a:off x="6005100" y="1356375"/>
              <a:ext cx="29275" cy="23275"/>
            </a:xfrm>
            <a:custGeom>
              <a:rect b="b" l="l" r="r" t="t"/>
              <a:pathLst>
                <a:path extrusionOk="0" h="931" w="1171">
                  <a:moveTo>
                    <a:pt x="744" y="1"/>
                  </a:moveTo>
                  <a:cubicBezTo>
                    <a:pt x="712" y="1"/>
                    <a:pt x="677" y="6"/>
                    <a:pt x="639" y="17"/>
                  </a:cubicBezTo>
                  <a:lnTo>
                    <a:pt x="572" y="17"/>
                  </a:lnTo>
                  <a:cubicBezTo>
                    <a:pt x="202" y="152"/>
                    <a:pt x="0" y="858"/>
                    <a:pt x="504" y="925"/>
                  </a:cubicBezTo>
                  <a:cubicBezTo>
                    <a:pt x="528" y="929"/>
                    <a:pt x="551" y="931"/>
                    <a:pt x="573" y="931"/>
                  </a:cubicBezTo>
                  <a:cubicBezTo>
                    <a:pt x="1050" y="931"/>
                    <a:pt x="1171" y="1"/>
                    <a:pt x="74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50"/>
            <p:cNvSpPr/>
            <p:nvPr/>
          </p:nvSpPr>
          <p:spPr>
            <a:xfrm>
              <a:off x="5997750" y="1378275"/>
              <a:ext cx="25025" cy="22025"/>
            </a:xfrm>
            <a:custGeom>
              <a:rect b="b" l="l" r="r" t="t"/>
              <a:pathLst>
                <a:path extrusionOk="0" h="881" w="1001">
                  <a:moveTo>
                    <a:pt x="443" y="0"/>
                  </a:moveTo>
                  <a:cubicBezTo>
                    <a:pt x="333" y="0"/>
                    <a:pt x="230" y="53"/>
                    <a:pt x="160" y="183"/>
                  </a:cubicBezTo>
                  <a:cubicBezTo>
                    <a:pt x="1" y="547"/>
                    <a:pt x="427" y="880"/>
                    <a:pt x="729" y="880"/>
                  </a:cubicBezTo>
                  <a:cubicBezTo>
                    <a:pt x="873" y="880"/>
                    <a:pt x="989" y="805"/>
                    <a:pt x="1000" y="620"/>
                  </a:cubicBezTo>
                  <a:lnTo>
                    <a:pt x="1000" y="553"/>
                  </a:lnTo>
                  <a:cubicBezTo>
                    <a:pt x="1000" y="293"/>
                    <a:pt x="702" y="0"/>
                    <a:pt x="44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50"/>
            <p:cNvSpPr/>
            <p:nvPr/>
          </p:nvSpPr>
          <p:spPr>
            <a:xfrm>
              <a:off x="6026100" y="1586750"/>
              <a:ext cx="29925" cy="22400"/>
            </a:xfrm>
            <a:custGeom>
              <a:rect b="b" l="l" r="r" t="t"/>
              <a:pathLst>
                <a:path extrusionOk="0" h="896" w="1197">
                  <a:moveTo>
                    <a:pt x="761" y="0"/>
                  </a:moveTo>
                  <a:cubicBezTo>
                    <a:pt x="734" y="0"/>
                    <a:pt x="704" y="4"/>
                    <a:pt x="673" y="11"/>
                  </a:cubicBezTo>
                  <a:lnTo>
                    <a:pt x="605" y="11"/>
                  </a:lnTo>
                  <a:cubicBezTo>
                    <a:pt x="236" y="112"/>
                    <a:pt x="0" y="818"/>
                    <a:pt x="505" y="885"/>
                  </a:cubicBezTo>
                  <a:cubicBezTo>
                    <a:pt x="536" y="892"/>
                    <a:pt x="567" y="896"/>
                    <a:pt x="596" y="896"/>
                  </a:cubicBezTo>
                  <a:cubicBezTo>
                    <a:pt x="1063" y="896"/>
                    <a:pt x="1197" y="0"/>
                    <a:pt x="76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50"/>
            <p:cNvSpPr/>
            <p:nvPr/>
          </p:nvSpPr>
          <p:spPr>
            <a:xfrm>
              <a:off x="6036000" y="1483300"/>
              <a:ext cx="25975" cy="19700"/>
            </a:xfrm>
            <a:custGeom>
              <a:rect b="b" l="l" r="r" t="t"/>
              <a:pathLst>
                <a:path extrusionOk="0" h="788" w="1039">
                  <a:moveTo>
                    <a:pt x="414" y="1"/>
                  </a:moveTo>
                  <a:cubicBezTo>
                    <a:pt x="189" y="1"/>
                    <a:pt x="1" y="117"/>
                    <a:pt x="75" y="385"/>
                  </a:cubicBezTo>
                  <a:cubicBezTo>
                    <a:pt x="75" y="385"/>
                    <a:pt x="75" y="418"/>
                    <a:pt x="75" y="418"/>
                  </a:cubicBezTo>
                  <a:cubicBezTo>
                    <a:pt x="152" y="631"/>
                    <a:pt x="417" y="787"/>
                    <a:pt x="642" y="787"/>
                  </a:cubicBezTo>
                  <a:cubicBezTo>
                    <a:pt x="809" y="787"/>
                    <a:pt x="954" y="701"/>
                    <a:pt x="982" y="486"/>
                  </a:cubicBezTo>
                  <a:cubicBezTo>
                    <a:pt x="1039" y="186"/>
                    <a:pt x="698" y="1"/>
                    <a:pt x="41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50"/>
            <p:cNvSpPr/>
            <p:nvPr/>
          </p:nvSpPr>
          <p:spPr>
            <a:xfrm>
              <a:off x="5942225" y="1349075"/>
              <a:ext cx="29275" cy="23275"/>
            </a:xfrm>
            <a:custGeom>
              <a:rect b="b" l="l" r="r" t="t"/>
              <a:pathLst>
                <a:path extrusionOk="0" h="931" w="1171">
                  <a:moveTo>
                    <a:pt x="598" y="1"/>
                  </a:moveTo>
                  <a:cubicBezTo>
                    <a:pt x="121" y="1"/>
                    <a:pt x="1" y="931"/>
                    <a:pt x="427" y="931"/>
                  </a:cubicBezTo>
                  <a:cubicBezTo>
                    <a:pt x="459" y="931"/>
                    <a:pt x="494" y="925"/>
                    <a:pt x="532" y="914"/>
                  </a:cubicBezTo>
                  <a:lnTo>
                    <a:pt x="600" y="914"/>
                  </a:lnTo>
                  <a:cubicBezTo>
                    <a:pt x="936" y="780"/>
                    <a:pt x="1171" y="108"/>
                    <a:pt x="667" y="7"/>
                  </a:cubicBezTo>
                  <a:cubicBezTo>
                    <a:pt x="643" y="3"/>
                    <a:pt x="620" y="1"/>
                    <a:pt x="59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50"/>
            <p:cNvSpPr/>
            <p:nvPr/>
          </p:nvSpPr>
          <p:spPr>
            <a:xfrm>
              <a:off x="5987900" y="1386900"/>
              <a:ext cx="24475" cy="23950"/>
            </a:xfrm>
            <a:custGeom>
              <a:rect b="b" l="l" r="r" t="t"/>
              <a:pathLst>
                <a:path extrusionOk="0" h="958" w="979">
                  <a:moveTo>
                    <a:pt x="501" y="0"/>
                  </a:moveTo>
                  <a:cubicBezTo>
                    <a:pt x="445" y="0"/>
                    <a:pt x="384" y="22"/>
                    <a:pt x="319" y="73"/>
                  </a:cubicBezTo>
                  <a:cubicBezTo>
                    <a:pt x="285" y="73"/>
                    <a:pt x="285" y="73"/>
                    <a:pt x="251" y="107"/>
                  </a:cubicBezTo>
                  <a:cubicBezTo>
                    <a:pt x="0" y="327"/>
                    <a:pt x="13" y="957"/>
                    <a:pt x="399" y="957"/>
                  </a:cubicBezTo>
                  <a:cubicBezTo>
                    <a:pt x="426" y="957"/>
                    <a:pt x="456" y="954"/>
                    <a:pt x="487" y="947"/>
                  </a:cubicBezTo>
                  <a:cubicBezTo>
                    <a:pt x="979" y="860"/>
                    <a:pt x="847" y="0"/>
                    <a:pt x="50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50"/>
            <p:cNvSpPr/>
            <p:nvPr/>
          </p:nvSpPr>
          <p:spPr>
            <a:xfrm>
              <a:off x="6087375" y="1468500"/>
              <a:ext cx="25550" cy="19550"/>
            </a:xfrm>
            <a:custGeom>
              <a:rect b="b" l="l" r="r" t="t"/>
              <a:pathLst>
                <a:path extrusionOk="0" h="782" w="1022">
                  <a:moveTo>
                    <a:pt x="374" y="0"/>
                  </a:moveTo>
                  <a:cubicBezTo>
                    <a:pt x="208" y="0"/>
                    <a:pt x="66" y="86"/>
                    <a:pt x="37" y="305"/>
                  </a:cubicBezTo>
                  <a:cubicBezTo>
                    <a:pt x="1" y="611"/>
                    <a:pt x="311" y="782"/>
                    <a:pt x="582" y="782"/>
                  </a:cubicBezTo>
                  <a:cubicBezTo>
                    <a:pt x="817" y="782"/>
                    <a:pt x="1022" y="653"/>
                    <a:pt x="944" y="372"/>
                  </a:cubicBezTo>
                  <a:cubicBezTo>
                    <a:pt x="944" y="372"/>
                    <a:pt x="944" y="338"/>
                    <a:pt x="944" y="338"/>
                  </a:cubicBezTo>
                  <a:cubicBezTo>
                    <a:pt x="849" y="148"/>
                    <a:pt x="591" y="0"/>
                    <a:pt x="37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50"/>
            <p:cNvSpPr/>
            <p:nvPr/>
          </p:nvSpPr>
          <p:spPr>
            <a:xfrm>
              <a:off x="5980250" y="1442075"/>
              <a:ext cx="25125" cy="24475"/>
            </a:xfrm>
            <a:custGeom>
              <a:rect b="b" l="l" r="r" t="t"/>
              <a:pathLst>
                <a:path extrusionOk="0" h="979" w="1005">
                  <a:moveTo>
                    <a:pt x="576" y="1"/>
                  </a:moveTo>
                  <a:cubicBezTo>
                    <a:pt x="540" y="1"/>
                    <a:pt x="500" y="6"/>
                    <a:pt x="457" y="17"/>
                  </a:cubicBezTo>
                  <a:cubicBezTo>
                    <a:pt x="1" y="160"/>
                    <a:pt x="173" y="979"/>
                    <a:pt x="523" y="979"/>
                  </a:cubicBezTo>
                  <a:cubicBezTo>
                    <a:pt x="585" y="979"/>
                    <a:pt x="654" y="953"/>
                    <a:pt x="725" y="891"/>
                  </a:cubicBezTo>
                  <a:lnTo>
                    <a:pt x="759" y="858"/>
                  </a:lnTo>
                  <a:cubicBezTo>
                    <a:pt x="1005" y="612"/>
                    <a:pt x="970" y="1"/>
                    <a:pt x="57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50"/>
            <p:cNvSpPr/>
            <p:nvPr/>
          </p:nvSpPr>
          <p:spPr>
            <a:xfrm>
              <a:off x="6024075" y="1087425"/>
              <a:ext cx="25925" cy="24475"/>
            </a:xfrm>
            <a:custGeom>
              <a:rect b="b" l="l" r="r" t="t"/>
              <a:pathLst>
                <a:path extrusionOk="0" h="979" w="1037">
                  <a:moveTo>
                    <a:pt x="488" y="0"/>
                  </a:moveTo>
                  <a:cubicBezTo>
                    <a:pt x="424" y="0"/>
                    <a:pt x="355" y="26"/>
                    <a:pt x="283" y="88"/>
                  </a:cubicBezTo>
                  <a:cubicBezTo>
                    <a:pt x="250" y="88"/>
                    <a:pt x="250" y="121"/>
                    <a:pt x="216" y="121"/>
                  </a:cubicBezTo>
                  <a:cubicBezTo>
                    <a:pt x="1" y="367"/>
                    <a:pt x="67" y="978"/>
                    <a:pt x="439" y="978"/>
                  </a:cubicBezTo>
                  <a:cubicBezTo>
                    <a:pt x="474" y="978"/>
                    <a:pt x="512" y="973"/>
                    <a:pt x="552" y="962"/>
                  </a:cubicBezTo>
                  <a:cubicBezTo>
                    <a:pt x="1036" y="819"/>
                    <a:pt x="844" y="0"/>
                    <a:pt x="48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50"/>
            <p:cNvSpPr/>
            <p:nvPr/>
          </p:nvSpPr>
          <p:spPr>
            <a:xfrm>
              <a:off x="5963675" y="1435050"/>
              <a:ext cx="25225" cy="20025"/>
            </a:xfrm>
            <a:custGeom>
              <a:rect b="b" l="l" r="r" t="t"/>
              <a:pathLst>
                <a:path extrusionOk="0" h="801" w="1009">
                  <a:moveTo>
                    <a:pt x="403" y="0"/>
                  </a:moveTo>
                  <a:cubicBezTo>
                    <a:pt x="252" y="0"/>
                    <a:pt x="118" y="75"/>
                    <a:pt x="78" y="265"/>
                  </a:cubicBezTo>
                  <a:cubicBezTo>
                    <a:pt x="0" y="594"/>
                    <a:pt x="347" y="801"/>
                    <a:pt x="629" y="801"/>
                  </a:cubicBezTo>
                  <a:cubicBezTo>
                    <a:pt x="836" y="801"/>
                    <a:pt x="1008" y="689"/>
                    <a:pt x="951" y="433"/>
                  </a:cubicBezTo>
                  <a:cubicBezTo>
                    <a:pt x="951" y="433"/>
                    <a:pt x="951" y="399"/>
                    <a:pt x="951" y="366"/>
                  </a:cubicBezTo>
                  <a:cubicBezTo>
                    <a:pt x="891" y="165"/>
                    <a:pt x="627" y="0"/>
                    <a:pt x="40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50"/>
            <p:cNvSpPr/>
            <p:nvPr/>
          </p:nvSpPr>
          <p:spPr>
            <a:xfrm>
              <a:off x="6102750" y="1393400"/>
              <a:ext cx="25050" cy="21400"/>
            </a:xfrm>
            <a:custGeom>
              <a:rect b="b" l="l" r="r" t="t"/>
              <a:pathLst>
                <a:path extrusionOk="0" h="856" w="1002">
                  <a:moveTo>
                    <a:pt x="444" y="0"/>
                  </a:moveTo>
                  <a:cubicBezTo>
                    <a:pt x="334" y="0"/>
                    <a:pt x="231" y="53"/>
                    <a:pt x="161" y="183"/>
                  </a:cubicBezTo>
                  <a:cubicBezTo>
                    <a:pt x="1" y="504"/>
                    <a:pt x="434" y="856"/>
                    <a:pt x="736" y="856"/>
                  </a:cubicBezTo>
                  <a:cubicBezTo>
                    <a:pt x="878" y="856"/>
                    <a:pt x="990" y="779"/>
                    <a:pt x="1001" y="586"/>
                  </a:cubicBezTo>
                  <a:lnTo>
                    <a:pt x="1001" y="553"/>
                  </a:lnTo>
                  <a:cubicBezTo>
                    <a:pt x="1001" y="293"/>
                    <a:pt x="703" y="0"/>
                    <a:pt x="44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50"/>
            <p:cNvSpPr/>
            <p:nvPr/>
          </p:nvSpPr>
          <p:spPr>
            <a:xfrm>
              <a:off x="5988475" y="1358100"/>
              <a:ext cx="25050" cy="22225"/>
            </a:xfrm>
            <a:custGeom>
              <a:rect b="b" l="l" r="r" t="t"/>
              <a:pathLst>
                <a:path extrusionOk="0" h="889" w="1002">
                  <a:moveTo>
                    <a:pt x="459" y="1"/>
                  </a:moveTo>
                  <a:cubicBezTo>
                    <a:pt x="348" y="1"/>
                    <a:pt x="241" y="53"/>
                    <a:pt x="161" y="184"/>
                  </a:cubicBezTo>
                  <a:cubicBezTo>
                    <a:pt x="0" y="528"/>
                    <a:pt x="437" y="889"/>
                    <a:pt x="739" y="889"/>
                  </a:cubicBezTo>
                  <a:cubicBezTo>
                    <a:pt x="879" y="889"/>
                    <a:pt x="991" y="812"/>
                    <a:pt x="1001" y="620"/>
                  </a:cubicBezTo>
                  <a:lnTo>
                    <a:pt x="1001" y="553"/>
                  </a:lnTo>
                  <a:cubicBezTo>
                    <a:pt x="1001" y="294"/>
                    <a:pt x="720" y="1"/>
                    <a:pt x="45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50"/>
            <p:cNvSpPr/>
            <p:nvPr/>
          </p:nvSpPr>
          <p:spPr>
            <a:xfrm>
              <a:off x="5989175" y="1448475"/>
              <a:ext cx="26025" cy="19175"/>
            </a:xfrm>
            <a:custGeom>
              <a:rect b="b" l="l" r="r" t="t"/>
              <a:pathLst>
                <a:path extrusionOk="0" h="767" w="1041">
                  <a:moveTo>
                    <a:pt x="483" y="1"/>
                  </a:moveTo>
                  <a:cubicBezTo>
                    <a:pt x="227" y="1"/>
                    <a:pt x="0" y="135"/>
                    <a:pt x="100" y="400"/>
                  </a:cubicBezTo>
                  <a:lnTo>
                    <a:pt x="133" y="467"/>
                  </a:lnTo>
                  <a:cubicBezTo>
                    <a:pt x="222" y="645"/>
                    <a:pt x="462" y="767"/>
                    <a:pt x="673" y="767"/>
                  </a:cubicBezTo>
                  <a:cubicBezTo>
                    <a:pt x="860" y="767"/>
                    <a:pt x="1025" y="671"/>
                    <a:pt x="1041" y="434"/>
                  </a:cubicBezTo>
                  <a:cubicBezTo>
                    <a:pt x="1041" y="144"/>
                    <a:pt x="746" y="1"/>
                    <a:pt x="48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50"/>
            <p:cNvSpPr/>
            <p:nvPr/>
          </p:nvSpPr>
          <p:spPr>
            <a:xfrm>
              <a:off x="6069275" y="1438075"/>
              <a:ext cx="26575" cy="19050"/>
            </a:xfrm>
            <a:custGeom>
              <a:rect b="b" l="l" r="r" t="t"/>
              <a:pathLst>
                <a:path extrusionOk="0" h="762" w="1063">
                  <a:moveTo>
                    <a:pt x="528" y="1"/>
                  </a:moveTo>
                  <a:cubicBezTo>
                    <a:pt x="254" y="1"/>
                    <a:pt x="1" y="152"/>
                    <a:pt x="122" y="446"/>
                  </a:cubicBezTo>
                  <a:cubicBezTo>
                    <a:pt x="122" y="446"/>
                    <a:pt x="156" y="480"/>
                    <a:pt x="156" y="480"/>
                  </a:cubicBezTo>
                  <a:cubicBezTo>
                    <a:pt x="241" y="651"/>
                    <a:pt x="476" y="761"/>
                    <a:pt x="685" y="761"/>
                  </a:cubicBezTo>
                  <a:cubicBezTo>
                    <a:pt x="885" y="761"/>
                    <a:pt x="1063" y="660"/>
                    <a:pt x="1063" y="413"/>
                  </a:cubicBezTo>
                  <a:cubicBezTo>
                    <a:pt x="1063" y="135"/>
                    <a:pt x="786" y="1"/>
                    <a:pt x="52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50"/>
            <p:cNvSpPr/>
            <p:nvPr/>
          </p:nvSpPr>
          <p:spPr>
            <a:xfrm>
              <a:off x="6040950" y="1359700"/>
              <a:ext cx="24600" cy="24425"/>
            </a:xfrm>
            <a:custGeom>
              <a:rect b="b" l="l" r="r" t="t"/>
              <a:pathLst>
                <a:path extrusionOk="0" h="977" w="984">
                  <a:moveTo>
                    <a:pt x="466" y="0"/>
                  </a:moveTo>
                  <a:cubicBezTo>
                    <a:pt x="408" y="0"/>
                    <a:pt x="345" y="26"/>
                    <a:pt x="280" y="86"/>
                  </a:cubicBezTo>
                  <a:cubicBezTo>
                    <a:pt x="247" y="86"/>
                    <a:pt x="247" y="120"/>
                    <a:pt x="247" y="120"/>
                  </a:cubicBezTo>
                  <a:cubicBezTo>
                    <a:pt x="1" y="365"/>
                    <a:pt x="64" y="977"/>
                    <a:pt x="462" y="977"/>
                  </a:cubicBezTo>
                  <a:cubicBezTo>
                    <a:pt x="499" y="977"/>
                    <a:pt x="540" y="971"/>
                    <a:pt x="583" y="960"/>
                  </a:cubicBezTo>
                  <a:cubicBezTo>
                    <a:pt x="983" y="845"/>
                    <a:pt x="799" y="0"/>
                    <a:pt x="46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50"/>
            <p:cNvSpPr/>
            <p:nvPr/>
          </p:nvSpPr>
          <p:spPr>
            <a:xfrm>
              <a:off x="6042875" y="1169075"/>
              <a:ext cx="31475" cy="18325"/>
            </a:xfrm>
            <a:custGeom>
              <a:rect b="b" l="l" r="r" t="t"/>
              <a:pathLst>
                <a:path extrusionOk="0" h="733" w="1259">
                  <a:moveTo>
                    <a:pt x="743" y="1"/>
                  </a:moveTo>
                  <a:cubicBezTo>
                    <a:pt x="393" y="1"/>
                    <a:pt x="0" y="293"/>
                    <a:pt x="271" y="586"/>
                  </a:cubicBezTo>
                  <a:lnTo>
                    <a:pt x="304" y="620"/>
                  </a:lnTo>
                  <a:cubicBezTo>
                    <a:pt x="402" y="695"/>
                    <a:pt x="542" y="733"/>
                    <a:pt x="680" y="733"/>
                  </a:cubicBezTo>
                  <a:cubicBezTo>
                    <a:pt x="971" y="733"/>
                    <a:pt x="1258" y="568"/>
                    <a:pt x="1144" y="250"/>
                  </a:cubicBezTo>
                  <a:cubicBezTo>
                    <a:pt x="1078" y="72"/>
                    <a:pt x="916" y="1"/>
                    <a:pt x="74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50"/>
            <p:cNvSpPr/>
            <p:nvPr/>
          </p:nvSpPr>
          <p:spPr>
            <a:xfrm>
              <a:off x="6064625" y="1558375"/>
              <a:ext cx="27875" cy="24025"/>
            </a:xfrm>
            <a:custGeom>
              <a:rect b="b" l="l" r="r" t="t"/>
              <a:pathLst>
                <a:path extrusionOk="0" h="961" w="1115">
                  <a:moveTo>
                    <a:pt x="597" y="1"/>
                  </a:moveTo>
                  <a:cubicBezTo>
                    <a:pt x="104" y="1"/>
                    <a:pt x="1" y="961"/>
                    <a:pt x="438" y="961"/>
                  </a:cubicBezTo>
                  <a:cubicBezTo>
                    <a:pt x="470" y="961"/>
                    <a:pt x="505" y="956"/>
                    <a:pt x="543" y="944"/>
                  </a:cubicBezTo>
                  <a:lnTo>
                    <a:pt x="610" y="911"/>
                  </a:lnTo>
                  <a:cubicBezTo>
                    <a:pt x="947" y="743"/>
                    <a:pt x="1115" y="71"/>
                    <a:pt x="644" y="3"/>
                  </a:cubicBezTo>
                  <a:cubicBezTo>
                    <a:pt x="628" y="1"/>
                    <a:pt x="613" y="1"/>
                    <a:pt x="59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50"/>
            <p:cNvSpPr/>
            <p:nvPr/>
          </p:nvSpPr>
          <p:spPr>
            <a:xfrm>
              <a:off x="6107900" y="1432800"/>
              <a:ext cx="26000" cy="19250"/>
            </a:xfrm>
            <a:custGeom>
              <a:rect b="b" l="l" r="r" t="t"/>
              <a:pathLst>
                <a:path extrusionOk="0" h="770" w="1040">
                  <a:moveTo>
                    <a:pt x="393" y="0"/>
                  </a:moveTo>
                  <a:cubicBezTo>
                    <a:pt x="227" y="0"/>
                    <a:pt x="85" y="84"/>
                    <a:pt x="56" y="288"/>
                  </a:cubicBezTo>
                  <a:cubicBezTo>
                    <a:pt x="1" y="598"/>
                    <a:pt x="324" y="770"/>
                    <a:pt x="603" y="770"/>
                  </a:cubicBezTo>
                  <a:cubicBezTo>
                    <a:pt x="837" y="770"/>
                    <a:pt x="1040" y="649"/>
                    <a:pt x="963" y="388"/>
                  </a:cubicBezTo>
                  <a:cubicBezTo>
                    <a:pt x="963" y="388"/>
                    <a:pt x="963" y="355"/>
                    <a:pt x="963" y="355"/>
                  </a:cubicBezTo>
                  <a:cubicBezTo>
                    <a:pt x="868" y="145"/>
                    <a:pt x="610" y="0"/>
                    <a:pt x="3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50"/>
            <p:cNvSpPr/>
            <p:nvPr/>
          </p:nvSpPr>
          <p:spPr>
            <a:xfrm>
              <a:off x="6042250" y="14039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413" y="1"/>
                  </a:moveTo>
                  <a:cubicBezTo>
                    <a:pt x="191" y="1"/>
                    <a:pt x="1" y="116"/>
                    <a:pt x="60" y="368"/>
                  </a:cubicBezTo>
                  <a:lnTo>
                    <a:pt x="60" y="435"/>
                  </a:lnTo>
                  <a:cubicBezTo>
                    <a:pt x="139" y="632"/>
                    <a:pt x="413" y="794"/>
                    <a:pt x="640" y="794"/>
                  </a:cubicBezTo>
                  <a:cubicBezTo>
                    <a:pt x="802" y="794"/>
                    <a:pt x="940" y="712"/>
                    <a:pt x="968" y="503"/>
                  </a:cubicBezTo>
                  <a:cubicBezTo>
                    <a:pt x="1024" y="184"/>
                    <a:pt x="693" y="1"/>
                    <a:pt x="41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50"/>
            <p:cNvSpPr/>
            <p:nvPr/>
          </p:nvSpPr>
          <p:spPr>
            <a:xfrm>
              <a:off x="6061200" y="1364500"/>
              <a:ext cx="25275" cy="23825"/>
            </a:xfrm>
            <a:custGeom>
              <a:rect b="b" l="l" r="r" t="t"/>
              <a:pathLst>
                <a:path extrusionOk="0" h="953" w="1011">
                  <a:moveTo>
                    <a:pt x="491" y="0"/>
                  </a:moveTo>
                  <a:cubicBezTo>
                    <a:pt x="435" y="0"/>
                    <a:pt x="375" y="19"/>
                    <a:pt x="311" y="62"/>
                  </a:cubicBezTo>
                  <a:lnTo>
                    <a:pt x="277" y="96"/>
                  </a:lnTo>
                  <a:cubicBezTo>
                    <a:pt x="0" y="341"/>
                    <a:pt x="5" y="953"/>
                    <a:pt x="393" y="953"/>
                  </a:cubicBezTo>
                  <a:cubicBezTo>
                    <a:pt x="429" y="953"/>
                    <a:pt x="469" y="947"/>
                    <a:pt x="512" y="936"/>
                  </a:cubicBezTo>
                  <a:cubicBezTo>
                    <a:pt x="1011" y="877"/>
                    <a:pt x="870" y="0"/>
                    <a:pt x="49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50"/>
            <p:cNvSpPr/>
            <p:nvPr/>
          </p:nvSpPr>
          <p:spPr>
            <a:xfrm>
              <a:off x="6089075" y="1485025"/>
              <a:ext cx="26100" cy="18525"/>
            </a:xfrm>
            <a:custGeom>
              <a:rect b="b" l="l" r="r" t="t"/>
              <a:pathLst>
                <a:path extrusionOk="0" h="741" w="1044">
                  <a:moveTo>
                    <a:pt x="501" y="1"/>
                  </a:moveTo>
                  <a:cubicBezTo>
                    <a:pt x="236" y="1"/>
                    <a:pt x="0" y="144"/>
                    <a:pt x="137" y="417"/>
                  </a:cubicBezTo>
                  <a:lnTo>
                    <a:pt x="137" y="484"/>
                  </a:lnTo>
                  <a:cubicBezTo>
                    <a:pt x="240" y="638"/>
                    <a:pt x="474" y="740"/>
                    <a:pt x="679" y="740"/>
                  </a:cubicBezTo>
                  <a:cubicBezTo>
                    <a:pt x="875" y="740"/>
                    <a:pt x="1044" y="647"/>
                    <a:pt x="1044" y="417"/>
                  </a:cubicBezTo>
                  <a:cubicBezTo>
                    <a:pt x="1044" y="135"/>
                    <a:pt x="759" y="1"/>
                    <a:pt x="501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50"/>
            <p:cNvSpPr/>
            <p:nvPr/>
          </p:nvSpPr>
          <p:spPr>
            <a:xfrm>
              <a:off x="6055250" y="1513675"/>
              <a:ext cx="26075" cy="25050"/>
            </a:xfrm>
            <a:custGeom>
              <a:rect b="b" l="l" r="r" t="t"/>
              <a:pathLst>
                <a:path extrusionOk="0" h="1002" w="1043">
                  <a:moveTo>
                    <a:pt x="475" y="1"/>
                  </a:moveTo>
                  <a:cubicBezTo>
                    <a:pt x="414" y="1"/>
                    <a:pt x="348" y="24"/>
                    <a:pt x="280" y="77"/>
                  </a:cubicBezTo>
                  <a:cubicBezTo>
                    <a:pt x="280" y="111"/>
                    <a:pt x="246" y="111"/>
                    <a:pt x="246" y="145"/>
                  </a:cubicBezTo>
                  <a:cubicBezTo>
                    <a:pt x="0" y="390"/>
                    <a:pt x="92" y="1002"/>
                    <a:pt x="469" y="1002"/>
                  </a:cubicBezTo>
                  <a:cubicBezTo>
                    <a:pt x="504" y="1002"/>
                    <a:pt x="542" y="996"/>
                    <a:pt x="582" y="985"/>
                  </a:cubicBezTo>
                  <a:cubicBezTo>
                    <a:pt x="1042" y="812"/>
                    <a:pt x="838" y="1"/>
                    <a:pt x="47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50"/>
            <p:cNvSpPr/>
            <p:nvPr/>
          </p:nvSpPr>
          <p:spPr>
            <a:xfrm>
              <a:off x="6101725" y="1506775"/>
              <a:ext cx="29275" cy="23275"/>
            </a:xfrm>
            <a:custGeom>
              <a:rect b="b" l="l" r="r" t="t"/>
              <a:pathLst>
                <a:path extrusionOk="0" h="931" w="1171">
                  <a:moveTo>
                    <a:pt x="744" y="1"/>
                  </a:moveTo>
                  <a:cubicBezTo>
                    <a:pt x="712" y="1"/>
                    <a:pt x="677" y="6"/>
                    <a:pt x="639" y="17"/>
                  </a:cubicBezTo>
                  <a:lnTo>
                    <a:pt x="572" y="17"/>
                  </a:lnTo>
                  <a:cubicBezTo>
                    <a:pt x="236" y="152"/>
                    <a:pt x="0" y="857"/>
                    <a:pt x="504" y="925"/>
                  </a:cubicBezTo>
                  <a:cubicBezTo>
                    <a:pt x="528" y="929"/>
                    <a:pt x="551" y="931"/>
                    <a:pt x="573" y="931"/>
                  </a:cubicBezTo>
                  <a:cubicBezTo>
                    <a:pt x="1050" y="931"/>
                    <a:pt x="1171" y="1"/>
                    <a:pt x="74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50"/>
            <p:cNvSpPr/>
            <p:nvPr/>
          </p:nvSpPr>
          <p:spPr>
            <a:xfrm>
              <a:off x="6015675" y="1519750"/>
              <a:ext cx="24725" cy="22100"/>
            </a:xfrm>
            <a:custGeom>
              <a:rect b="b" l="l" r="r" t="t"/>
              <a:pathLst>
                <a:path extrusionOk="0" h="884" w="989">
                  <a:moveTo>
                    <a:pt x="469" y="0"/>
                  </a:moveTo>
                  <a:cubicBezTo>
                    <a:pt x="359" y="0"/>
                    <a:pt x="255" y="59"/>
                    <a:pt x="182" y="204"/>
                  </a:cubicBezTo>
                  <a:cubicBezTo>
                    <a:pt x="1" y="544"/>
                    <a:pt x="415" y="884"/>
                    <a:pt x="715" y="884"/>
                  </a:cubicBezTo>
                  <a:cubicBezTo>
                    <a:pt x="860" y="884"/>
                    <a:pt x="978" y="804"/>
                    <a:pt x="989" y="607"/>
                  </a:cubicBezTo>
                  <a:cubicBezTo>
                    <a:pt x="989" y="607"/>
                    <a:pt x="989" y="574"/>
                    <a:pt x="989" y="574"/>
                  </a:cubicBezTo>
                  <a:cubicBezTo>
                    <a:pt x="989" y="295"/>
                    <a:pt x="716" y="0"/>
                    <a:pt x="4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50"/>
            <p:cNvSpPr/>
            <p:nvPr/>
          </p:nvSpPr>
          <p:spPr>
            <a:xfrm>
              <a:off x="5991000" y="1474275"/>
              <a:ext cx="28400" cy="22450"/>
            </a:xfrm>
            <a:custGeom>
              <a:rect b="b" l="l" r="r" t="t"/>
              <a:pathLst>
                <a:path extrusionOk="0" h="898" w="1136">
                  <a:moveTo>
                    <a:pt x="595" y="0"/>
                  </a:moveTo>
                  <a:cubicBezTo>
                    <a:pt x="120" y="0"/>
                    <a:pt x="0" y="897"/>
                    <a:pt x="423" y="897"/>
                  </a:cubicBezTo>
                  <a:cubicBezTo>
                    <a:pt x="455" y="897"/>
                    <a:pt x="491" y="892"/>
                    <a:pt x="531" y="880"/>
                  </a:cubicBezTo>
                  <a:lnTo>
                    <a:pt x="564" y="880"/>
                  </a:lnTo>
                  <a:cubicBezTo>
                    <a:pt x="934" y="746"/>
                    <a:pt x="1136" y="74"/>
                    <a:pt x="665" y="6"/>
                  </a:cubicBezTo>
                  <a:cubicBezTo>
                    <a:pt x="641" y="2"/>
                    <a:pt x="617" y="0"/>
                    <a:pt x="59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50"/>
            <p:cNvSpPr/>
            <p:nvPr/>
          </p:nvSpPr>
          <p:spPr>
            <a:xfrm>
              <a:off x="6029225" y="1390950"/>
              <a:ext cx="25550" cy="19350"/>
            </a:xfrm>
            <a:custGeom>
              <a:rect b="b" l="l" r="r" t="t"/>
              <a:pathLst>
                <a:path extrusionOk="0" h="774" w="1022">
                  <a:moveTo>
                    <a:pt x="426" y="1"/>
                  </a:moveTo>
                  <a:cubicBezTo>
                    <a:pt x="197" y="1"/>
                    <a:pt x="0" y="121"/>
                    <a:pt x="77" y="382"/>
                  </a:cubicBezTo>
                  <a:cubicBezTo>
                    <a:pt x="77" y="382"/>
                    <a:pt x="77" y="416"/>
                    <a:pt x="77" y="449"/>
                  </a:cubicBezTo>
                  <a:cubicBezTo>
                    <a:pt x="152" y="637"/>
                    <a:pt x="407" y="773"/>
                    <a:pt x="628" y="773"/>
                  </a:cubicBezTo>
                  <a:cubicBezTo>
                    <a:pt x="802" y="773"/>
                    <a:pt x="955" y="690"/>
                    <a:pt x="985" y="483"/>
                  </a:cubicBezTo>
                  <a:cubicBezTo>
                    <a:pt x="1021" y="172"/>
                    <a:pt x="700" y="1"/>
                    <a:pt x="42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50"/>
            <p:cNvSpPr/>
            <p:nvPr/>
          </p:nvSpPr>
          <p:spPr>
            <a:xfrm>
              <a:off x="6016850" y="1469800"/>
              <a:ext cx="29250" cy="22450"/>
            </a:xfrm>
            <a:custGeom>
              <a:rect b="b" l="l" r="r" t="t"/>
              <a:pathLst>
                <a:path extrusionOk="0" h="898" w="1170">
                  <a:moveTo>
                    <a:pt x="747" y="1"/>
                  </a:moveTo>
                  <a:cubicBezTo>
                    <a:pt x="715" y="1"/>
                    <a:pt x="679" y="6"/>
                    <a:pt x="639" y="17"/>
                  </a:cubicBezTo>
                  <a:lnTo>
                    <a:pt x="572" y="17"/>
                  </a:lnTo>
                  <a:cubicBezTo>
                    <a:pt x="236" y="152"/>
                    <a:pt x="1" y="858"/>
                    <a:pt x="505" y="891"/>
                  </a:cubicBezTo>
                  <a:cubicBezTo>
                    <a:pt x="529" y="896"/>
                    <a:pt x="553" y="898"/>
                    <a:pt x="575" y="898"/>
                  </a:cubicBezTo>
                  <a:cubicBezTo>
                    <a:pt x="1050" y="898"/>
                    <a:pt x="1170" y="1"/>
                    <a:pt x="74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50"/>
            <p:cNvSpPr/>
            <p:nvPr/>
          </p:nvSpPr>
          <p:spPr>
            <a:xfrm>
              <a:off x="6010275" y="1370000"/>
              <a:ext cx="24650" cy="24500"/>
            </a:xfrm>
            <a:custGeom>
              <a:rect b="b" l="l" r="r" t="t"/>
              <a:pathLst>
                <a:path extrusionOk="0" h="980" w="986">
                  <a:moveTo>
                    <a:pt x="586" y="0"/>
                  </a:moveTo>
                  <a:cubicBezTo>
                    <a:pt x="559" y="0"/>
                    <a:pt x="530" y="3"/>
                    <a:pt x="499" y="10"/>
                  </a:cubicBezTo>
                  <a:cubicBezTo>
                    <a:pt x="1" y="98"/>
                    <a:pt x="142" y="979"/>
                    <a:pt x="498" y="979"/>
                  </a:cubicBezTo>
                  <a:cubicBezTo>
                    <a:pt x="550" y="979"/>
                    <a:pt x="607" y="960"/>
                    <a:pt x="667" y="917"/>
                  </a:cubicBezTo>
                  <a:lnTo>
                    <a:pt x="734" y="884"/>
                  </a:lnTo>
                  <a:cubicBezTo>
                    <a:pt x="985" y="633"/>
                    <a:pt x="973" y="0"/>
                    <a:pt x="58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50"/>
            <p:cNvSpPr/>
            <p:nvPr/>
          </p:nvSpPr>
          <p:spPr>
            <a:xfrm>
              <a:off x="6051825" y="1366575"/>
              <a:ext cx="31475" cy="18325"/>
            </a:xfrm>
            <a:custGeom>
              <a:rect b="b" l="l" r="r" t="t"/>
              <a:pathLst>
                <a:path extrusionOk="0" h="733" w="1259">
                  <a:moveTo>
                    <a:pt x="578" y="0"/>
                  </a:moveTo>
                  <a:cubicBezTo>
                    <a:pt x="287" y="0"/>
                    <a:pt x="0" y="165"/>
                    <a:pt x="114" y="483"/>
                  </a:cubicBezTo>
                  <a:cubicBezTo>
                    <a:pt x="181" y="661"/>
                    <a:pt x="343" y="732"/>
                    <a:pt x="515" y="732"/>
                  </a:cubicBezTo>
                  <a:cubicBezTo>
                    <a:pt x="865" y="732"/>
                    <a:pt x="1258" y="440"/>
                    <a:pt x="988" y="147"/>
                  </a:cubicBezTo>
                  <a:lnTo>
                    <a:pt x="954" y="113"/>
                  </a:lnTo>
                  <a:cubicBezTo>
                    <a:pt x="857" y="37"/>
                    <a:pt x="717" y="0"/>
                    <a:pt x="57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50"/>
            <p:cNvSpPr/>
            <p:nvPr/>
          </p:nvSpPr>
          <p:spPr>
            <a:xfrm>
              <a:off x="6066525" y="1406200"/>
              <a:ext cx="29325" cy="23150"/>
            </a:xfrm>
            <a:custGeom>
              <a:rect b="b" l="l" r="r" t="t"/>
              <a:pathLst>
                <a:path extrusionOk="0" h="926" w="1173">
                  <a:moveTo>
                    <a:pt x="599" y="1"/>
                  </a:moveTo>
                  <a:cubicBezTo>
                    <a:pt x="117" y="1"/>
                    <a:pt x="0" y="926"/>
                    <a:pt x="445" y="926"/>
                  </a:cubicBezTo>
                  <a:cubicBezTo>
                    <a:pt x="473" y="926"/>
                    <a:pt x="503" y="922"/>
                    <a:pt x="534" y="915"/>
                  </a:cubicBezTo>
                  <a:cubicBezTo>
                    <a:pt x="568" y="915"/>
                    <a:pt x="568" y="915"/>
                    <a:pt x="602" y="881"/>
                  </a:cubicBezTo>
                  <a:cubicBezTo>
                    <a:pt x="938" y="747"/>
                    <a:pt x="1173" y="74"/>
                    <a:pt x="669" y="7"/>
                  </a:cubicBezTo>
                  <a:cubicBezTo>
                    <a:pt x="645" y="3"/>
                    <a:pt x="621" y="1"/>
                    <a:pt x="59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50"/>
            <p:cNvSpPr/>
            <p:nvPr/>
          </p:nvSpPr>
          <p:spPr>
            <a:xfrm>
              <a:off x="6074625" y="1408875"/>
              <a:ext cx="25525" cy="19400"/>
            </a:xfrm>
            <a:custGeom>
              <a:rect b="b" l="l" r="r" t="t"/>
              <a:pathLst>
                <a:path extrusionOk="0" h="776" w="1021">
                  <a:moveTo>
                    <a:pt x="412" y="1"/>
                  </a:moveTo>
                  <a:cubicBezTo>
                    <a:pt x="188" y="1"/>
                    <a:pt x="1" y="115"/>
                    <a:pt x="76" y="371"/>
                  </a:cubicBezTo>
                  <a:cubicBezTo>
                    <a:pt x="76" y="404"/>
                    <a:pt x="76" y="404"/>
                    <a:pt x="76" y="438"/>
                  </a:cubicBezTo>
                  <a:cubicBezTo>
                    <a:pt x="171" y="628"/>
                    <a:pt x="429" y="776"/>
                    <a:pt x="646" y="776"/>
                  </a:cubicBezTo>
                  <a:cubicBezTo>
                    <a:pt x="812" y="776"/>
                    <a:pt x="954" y="690"/>
                    <a:pt x="983" y="472"/>
                  </a:cubicBezTo>
                  <a:cubicBezTo>
                    <a:pt x="1021" y="175"/>
                    <a:pt x="689" y="1"/>
                    <a:pt x="41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50"/>
            <p:cNvSpPr/>
            <p:nvPr/>
          </p:nvSpPr>
          <p:spPr>
            <a:xfrm>
              <a:off x="6008375" y="1479500"/>
              <a:ext cx="25525" cy="19950"/>
            </a:xfrm>
            <a:custGeom>
              <a:rect b="b" l="l" r="r" t="t"/>
              <a:pathLst>
                <a:path extrusionOk="0" h="798" w="1021">
                  <a:moveTo>
                    <a:pt x="378" y="0"/>
                  </a:moveTo>
                  <a:cubicBezTo>
                    <a:pt x="211" y="0"/>
                    <a:pt x="66" y="87"/>
                    <a:pt x="37" y="302"/>
                  </a:cubicBezTo>
                  <a:cubicBezTo>
                    <a:pt x="0" y="616"/>
                    <a:pt x="329" y="798"/>
                    <a:pt x="604" y="798"/>
                  </a:cubicBezTo>
                  <a:cubicBezTo>
                    <a:pt x="830" y="798"/>
                    <a:pt x="1020" y="675"/>
                    <a:pt x="945" y="402"/>
                  </a:cubicBezTo>
                  <a:lnTo>
                    <a:pt x="945" y="369"/>
                  </a:lnTo>
                  <a:cubicBezTo>
                    <a:pt x="868" y="157"/>
                    <a:pt x="603" y="0"/>
                    <a:pt x="37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50"/>
            <p:cNvSpPr/>
            <p:nvPr/>
          </p:nvSpPr>
          <p:spPr>
            <a:xfrm>
              <a:off x="6019225" y="1421850"/>
              <a:ext cx="26325" cy="25200"/>
            </a:xfrm>
            <a:custGeom>
              <a:rect b="b" l="l" r="r" t="t"/>
              <a:pathLst>
                <a:path extrusionOk="0" h="1008" w="1053">
                  <a:moveTo>
                    <a:pt x="420" y="0"/>
                  </a:moveTo>
                  <a:cubicBezTo>
                    <a:pt x="348" y="0"/>
                    <a:pt x="275" y="36"/>
                    <a:pt x="208" y="121"/>
                  </a:cubicBezTo>
                  <a:cubicBezTo>
                    <a:pt x="175" y="154"/>
                    <a:pt x="175" y="154"/>
                    <a:pt x="175" y="188"/>
                  </a:cubicBezTo>
                  <a:cubicBezTo>
                    <a:pt x="1" y="448"/>
                    <a:pt x="126" y="1008"/>
                    <a:pt x="444" y="1008"/>
                  </a:cubicBezTo>
                  <a:cubicBezTo>
                    <a:pt x="495" y="1008"/>
                    <a:pt x="551" y="993"/>
                    <a:pt x="612" y="961"/>
                  </a:cubicBezTo>
                  <a:cubicBezTo>
                    <a:pt x="1052" y="740"/>
                    <a:pt x="748" y="0"/>
                    <a:pt x="42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50"/>
            <p:cNvSpPr/>
            <p:nvPr/>
          </p:nvSpPr>
          <p:spPr>
            <a:xfrm>
              <a:off x="6058875" y="1406450"/>
              <a:ext cx="26025" cy="19175"/>
            </a:xfrm>
            <a:custGeom>
              <a:rect b="b" l="l" r="r" t="t"/>
              <a:pathLst>
                <a:path extrusionOk="0" h="767" w="1041">
                  <a:moveTo>
                    <a:pt x="368" y="0"/>
                  </a:moveTo>
                  <a:cubicBezTo>
                    <a:pt x="181" y="0"/>
                    <a:pt x="16" y="96"/>
                    <a:pt x="0" y="333"/>
                  </a:cubicBezTo>
                  <a:cubicBezTo>
                    <a:pt x="0" y="623"/>
                    <a:pt x="295" y="766"/>
                    <a:pt x="558" y="766"/>
                  </a:cubicBezTo>
                  <a:cubicBezTo>
                    <a:pt x="814" y="766"/>
                    <a:pt x="1041" y="632"/>
                    <a:pt x="941" y="367"/>
                  </a:cubicBezTo>
                  <a:cubicBezTo>
                    <a:pt x="908" y="333"/>
                    <a:pt x="908" y="300"/>
                    <a:pt x="908" y="300"/>
                  </a:cubicBezTo>
                  <a:cubicBezTo>
                    <a:pt x="819" y="122"/>
                    <a:pt x="579" y="0"/>
                    <a:pt x="36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50"/>
            <p:cNvSpPr/>
            <p:nvPr/>
          </p:nvSpPr>
          <p:spPr>
            <a:xfrm>
              <a:off x="6002775" y="1449050"/>
              <a:ext cx="29225" cy="23150"/>
            </a:xfrm>
            <a:custGeom>
              <a:rect b="b" l="l" r="r" t="t"/>
              <a:pathLst>
                <a:path extrusionOk="0" h="926" w="1169">
                  <a:moveTo>
                    <a:pt x="598" y="1"/>
                  </a:moveTo>
                  <a:cubicBezTo>
                    <a:pt x="142" y="1"/>
                    <a:pt x="1" y="926"/>
                    <a:pt x="470" y="926"/>
                  </a:cubicBezTo>
                  <a:cubicBezTo>
                    <a:pt x="499" y="926"/>
                    <a:pt x="530" y="922"/>
                    <a:pt x="564" y="915"/>
                  </a:cubicBezTo>
                  <a:lnTo>
                    <a:pt x="597" y="881"/>
                  </a:lnTo>
                  <a:cubicBezTo>
                    <a:pt x="967" y="747"/>
                    <a:pt x="1169" y="41"/>
                    <a:pt x="665" y="7"/>
                  </a:cubicBezTo>
                  <a:cubicBezTo>
                    <a:pt x="642" y="3"/>
                    <a:pt x="620" y="1"/>
                    <a:pt x="59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50"/>
            <p:cNvSpPr/>
            <p:nvPr/>
          </p:nvSpPr>
          <p:spPr>
            <a:xfrm>
              <a:off x="6147375" y="1452850"/>
              <a:ext cx="25125" cy="19850"/>
            </a:xfrm>
            <a:custGeom>
              <a:rect b="b" l="l" r="r" t="t"/>
              <a:pathLst>
                <a:path extrusionOk="0" h="794" w="1005">
                  <a:moveTo>
                    <a:pt x="357" y="1"/>
                  </a:moveTo>
                  <a:cubicBezTo>
                    <a:pt x="200" y="1"/>
                    <a:pt x="70" y="83"/>
                    <a:pt x="56" y="292"/>
                  </a:cubicBezTo>
                  <a:cubicBezTo>
                    <a:pt x="0" y="611"/>
                    <a:pt x="331" y="794"/>
                    <a:pt x="605" y="794"/>
                  </a:cubicBezTo>
                  <a:cubicBezTo>
                    <a:pt x="823" y="794"/>
                    <a:pt x="1004" y="679"/>
                    <a:pt x="930" y="427"/>
                  </a:cubicBezTo>
                  <a:cubicBezTo>
                    <a:pt x="930" y="393"/>
                    <a:pt x="930" y="359"/>
                    <a:pt x="930" y="359"/>
                  </a:cubicBezTo>
                  <a:cubicBezTo>
                    <a:pt x="852" y="163"/>
                    <a:pt x="578" y="1"/>
                    <a:pt x="35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50"/>
            <p:cNvSpPr/>
            <p:nvPr/>
          </p:nvSpPr>
          <p:spPr>
            <a:xfrm>
              <a:off x="6089125" y="1545575"/>
              <a:ext cx="30625" cy="22425"/>
            </a:xfrm>
            <a:custGeom>
              <a:rect b="b" l="l" r="r" t="t"/>
              <a:pathLst>
                <a:path extrusionOk="0" h="897" w="1225">
                  <a:moveTo>
                    <a:pt x="766" y="0"/>
                  </a:moveTo>
                  <a:cubicBezTo>
                    <a:pt x="737" y="0"/>
                    <a:pt x="706" y="4"/>
                    <a:pt x="672" y="11"/>
                  </a:cubicBezTo>
                  <a:lnTo>
                    <a:pt x="605" y="11"/>
                  </a:lnTo>
                  <a:cubicBezTo>
                    <a:pt x="269" y="112"/>
                    <a:pt x="0" y="818"/>
                    <a:pt x="504" y="885"/>
                  </a:cubicBezTo>
                  <a:cubicBezTo>
                    <a:pt x="536" y="893"/>
                    <a:pt x="567" y="896"/>
                    <a:pt x="596" y="896"/>
                  </a:cubicBezTo>
                  <a:cubicBezTo>
                    <a:pt x="1066" y="896"/>
                    <a:pt x="1225" y="0"/>
                    <a:pt x="766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50"/>
            <p:cNvSpPr/>
            <p:nvPr/>
          </p:nvSpPr>
          <p:spPr>
            <a:xfrm>
              <a:off x="6115975" y="1464000"/>
              <a:ext cx="31475" cy="18325"/>
            </a:xfrm>
            <a:custGeom>
              <a:rect b="b" l="l" r="r" t="t"/>
              <a:pathLst>
                <a:path extrusionOk="0" h="733" w="1259">
                  <a:moveTo>
                    <a:pt x="743" y="0"/>
                  </a:moveTo>
                  <a:cubicBezTo>
                    <a:pt x="393" y="0"/>
                    <a:pt x="0" y="293"/>
                    <a:pt x="270" y="586"/>
                  </a:cubicBezTo>
                  <a:lnTo>
                    <a:pt x="338" y="619"/>
                  </a:lnTo>
                  <a:cubicBezTo>
                    <a:pt x="424" y="695"/>
                    <a:pt x="557" y="733"/>
                    <a:pt x="691" y="733"/>
                  </a:cubicBezTo>
                  <a:cubicBezTo>
                    <a:pt x="971" y="733"/>
                    <a:pt x="1258" y="568"/>
                    <a:pt x="1144" y="249"/>
                  </a:cubicBezTo>
                  <a:cubicBezTo>
                    <a:pt x="1078" y="72"/>
                    <a:pt x="916" y="0"/>
                    <a:pt x="743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50"/>
            <p:cNvSpPr/>
            <p:nvPr/>
          </p:nvSpPr>
          <p:spPr>
            <a:xfrm>
              <a:off x="6076325" y="1507975"/>
              <a:ext cx="34650" cy="21100"/>
            </a:xfrm>
            <a:custGeom>
              <a:rect b="b" l="l" r="r" t="t"/>
              <a:pathLst>
                <a:path extrusionOk="0" h="844" w="1386">
                  <a:moveTo>
                    <a:pt x="809" y="1"/>
                  </a:moveTo>
                  <a:cubicBezTo>
                    <a:pt x="405" y="1"/>
                    <a:pt x="0" y="813"/>
                    <a:pt x="512" y="843"/>
                  </a:cubicBezTo>
                  <a:lnTo>
                    <a:pt x="579" y="843"/>
                  </a:lnTo>
                  <a:cubicBezTo>
                    <a:pt x="949" y="843"/>
                    <a:pt x="1386" y="272"/>
                    <a:pt x="949" y="36"/>
                  </a:cubicBezTo>
                  <a:cubicBezTo>
                    <a:pt x="903" y="12"/>
                    <a:pt x="856" y="1"/>
                    <a:pt x="80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50"/>
            <p:cNvSpPr/>
            <p:nvPr/>
          </p:nvSpPr>
          <p:spPr>
            <a:xfrm>
              <a:off x="6100875" y="1440550"/>
              <a:ext cx="30650" cy="22400"/>
            </a:xfrm>
            <a:custGeom>
              <a:rect b="b" l="l" r="r" t="t"/>
              <a:pathLst>
                <a:path extrusionOk="0" h="896" w="1226">
                  <a:moveTo>
                    <a:pt x="767" y="0"/>
                  </a:moveTo>
                  <a:cubicBezTo>
                    <a:pt x="738" y="0"/>
                    <a:pt x="707" y="4"/>
                    <a:pt x="673" y="11"/>
                  </a:cubicBezTo>
                  <a:lnTo>
                    <a:pt x="606" y="11"/>
                  </a:lnTo>
                  <a:cubicBezTo>
                    <a:pt x="270" y="112"/>
                    <a:pt x="1" y="818"/>
                    <a:pt x="505" y="885"/>
                  </a:cubicBezTo>
                  <a:cubicBezTo>
                    <a:pt x="537" y="892"/>
                    <a:pt x="567" y="896"/>
                    <a:pt x="597" y="896"/>
                  </a:cubicBezTo>
                  <a:cubicBezTo>
                    <a:pt x="1067" y="896"/>
                    <a:pt x="1225" y="0"/>
                    <a:pt x="76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50"/>
            <p:cNvSpPr/>
            <p:nvPr/>
          </p:nvSpPr>
          <p:spPr>
            <a:xfrm>
              <a:off x="6056450" y="1471550"/>
              <a:ext cx="24300" cy="21875"/>
            </a:xfrm>
            <a:custGeom>
              <a:rect b="b" l="l" r="r" t="t"/>
              <a:pathLst>
                <a:path extrusionOk="0" h="875" w="972">
                  <a:moveTo>
                    <a:pt x="440" y="0"/>
                  </a:moveTo>
                  <a:cubicBezTo>
                    <a:pt x="334" y="0"/>
                    <a:pt x="234" y="53"/>
                    <a:pt x="164" y="183"/>
                  </a:cubicBezTo>
                  <a:cubicBezTo>
                    <a:pt x="0" y="488"/>
                    <a:pt x="426" y="875"/>
                    <a:pt x="720" y="875"/>
                  </a:cubicBezTo>
                  <a:cubicBezTo>
                    <a:pt x="848" y="875"/>
                    <a:pt x="951" y="802"/>
                    <a:pt x="971" y="620"/>
                  </a:cubicBezTo>
                  <a:lnTo>
                    <a:pt x="971" y="552"/>
                  </a:lnTo>
                  <a:cubicBezTo>
                    <a:pt x="971" y="293"/>
                    <a:pt x="689" y="0"/>
                    <a:pt x="44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50"/>
            <p:cNvSpPr/>
            <p:nvPr/>
          </p:nvSpPr>
          <p:spPr>
            <a:xfrm>
              <a:off x="6126275" y="1380800"/>
              <a:ext cx="25600" cy="19700"/>
            </a:xfrm>
            <a:custGeom>
              <a:rect b="b" l="l" r="r" t="t"/>
              <a:pathLst>
                <a:path extrusionOk="0" h="788" w="1024">
                  <a:moveTo>
                    <a:pt x="413" y="1"/>
                  </a:moveTo>
                  <a:cubicBezTo>
                    <a:pt x="191" y="1"/>
                    <a:pt x="1" y="117"/>
                    <a:pt x="60" y="385"/>
                  </a:cubicBezTo>
                  <a:cubicBezTo>
                    <a:pt x="60" y="385"/>
                    <a:pt x="60" y="418"/>
                    <a:pt x="60" y="418"/>
                  </a:cubicBezTo>
                  <a:cubicBezTo>
                    <a:pt x="137" y="630"/>
                    <a:pt x="402" y="787"/>
                    <a:pt x="627" y="787"/>
                  </a:cubicBezTo>
                  <a:cubicBezTo>
                    <a:pt x="794" y="787"/>
                    <a:pt x="939" y="700"/>
                    <a:pt x="968" y="485"/>
                  </a:cubicBezTo>
                  <a:cubicBezTo>
                    <a:pt x="1024" y="186"/>
                    <a:pt x="693" y="1"/>
                    <a:pt x="41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50"/>
            <p:cNvSpPr/>
            <p:nvPr/>
          </p:nvSpPr>
          <p:spPr>
            <a:xfrm>
              <a:off x="6049900" y="1249925"/>
              <a:ext cx="29150" cy="23275"/>
            </a:xfrm>
            <a:custGeom>
              <a:rect b="b" l="l" r="r" t="t"/>
              <a:pathLst>
                <a:path extrusionOk="0" h="931" w="1166">
                  <a:moveTo>
                    <a:pt x="627" y="1"/>
                  </a:moveTo>
                  <a:cubicBezTo>
                    <a:pt x="147" y="1"/>
                    <a:pt x="1" y="931"/>
                    <a:pt x="450" y="931"/>
                  </a:cubicBezTo>
                  <a:cubicBezTo>
                    <a:pt x="483" y="931"/>
                    <a:pt x="520" y="926"/>
                    <a:pt x="561" y="914"/>
                  </a:cubicBezTo>
                  <a:lnTo>
                    <a:pt x="594" y="914"/>
                  </a:lnTo>
                  <a:cubicBezTo>
                    <a:pt x="964" y="780"/>
                    <a:pt x="1166" y="108"/>
                    <a:pt x="695" y="7"/>
                  </a:cubicBezTo>
                  <a:cubicBezTo>
                    <a:pt x="672" y="3"/>
                    <a:pt x="649" y="1"/>
                    <a:pt x="62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50"/>
            <p:cNvSpPr/>
            <p:nvPr/>
          </p:nvSpPr>
          <p:spPr>
            <a:xfrm>
              <a:off x="6142550" y="1497600"/>
              <a:ext cx="26550" cy="24925"/>
            </a:xfrm>
            <a:custGeom>
              <a:rect b="b" l="l" r="r" t="t"/>
              <a:pathLst>
                <a:path extrusionOk="0" h="997" w="1062">
                  <a:moveTo>
                    <a:pt x="597" y="1"/>
                  </a:moveTo>
                  <a:cubicBezTo>
                    <a:pt x="543" y="1"/>
                    <a:pt x="483" y="16"/>
                    <a:pt x="417" y="48"/>
                  </a:cubicBezTo>
                  <a:cubicBezTo>
                    <a:pt x="1" y="270"/>
                    <a:pt x="318" y="997"/>
                    <a:pt x="650" y="997"/>
                  </a:cubicBezTo>
                  <a:cubicBezTo>
                    <a:pt x="719" y="997"/>
                    <a:pt x="790" y="964"/>
                    <a:pt x="854" y="888"/>
                  </a:cubicBezTo>
                  <a:lnTo>
                    <a:pt x="888" y="821"/>
                  </a:lnTo>
                  <a:cubicBezTo>
                    <a:pt x="1062" y="561"/>
                    <a:pt x="936" y="1"/>
                    <a:pt x="59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50"/>
            <p:cNvSpPr/>
            <p:nvPr/>
          </p:nvSpPr>
          <p:spPr>
            <a:xfrm>
              <a:off x="6000900" y="1457350"/>
              <a:ext cx="28500" cy="23150"/>
            </a:xfrm>
            <a:custGeom>
              <a:rect b="b" l="l" r="r" t="t"/>
              <a:pathLst>
                <a:path extrusionOk="0" h="926" w="1140">
                  <a:moveTo>
                    <a:pt x="694" y="0"/>
                  </a:moveTo>
                  <a:cubicBezTo>
                    <a:pt x="667" y="0"/>
                    <a:pt x="637" y="4"/>
                    <a:pt x="605" y="11"/>
                  </a:cubicBezTo>
                  <a:lnTo>
                    <a:pt x="538" y="11"/>
                  </a:lnTo>
                  <a:cubicBezTo>
                    <a:pt x="202" y="146"/>
                    <a:pt x="0" y="852"/>
                    <a:pt x="471" y="919"/>
                  </a:cubicBezTo>
                  <a:cubicBezTo>
                    <a:pt x="495" y="923"/>
                    <a:pt x="518" y="925"/>
                    <a:pt x="541" y="925"/>
                  </a:cubicBezTo>
                  <a:cubicBezTo>
                    <a:pt x="1022" y="925"/>
                    <a:pt x="1139" y="0"/>
                    <a:pt x="69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50"/>
            <p:cNvSpPr/>
            <p:nvPr/>
          </p:nvSpPr>
          <p:spPr>
            <a:xfrm>
              <a:off x="5962150" y="1206325"/>
              <a:ext cx="27850" cy="23200"/>
            </a:xfrm>
            <a:custGeom>
              <a:rect b="b" l="l" r="r" t="t"/>
              <a:pathLst>
                <a:path extrusionOk="0" h="928" w="1114">
                  <a:moveTo>
                    <a:pt x="595" y="0"/>
                  </a:moveTo>
                  <a:cubicBezTo>
                    <a:pt x="104" y="0"/>
                    <a:pt x="0" y="928"/>
                    <a:pt x="434" y="928"/>
                  </a:cubicBezTo>
                  <a:cubicBezTo>
                    <a:pt x="467" y="928"/>
                    <a:pt x="503" y="922"/>
                    <a:pt x="542" y="911"/>
                  </a:cubicBezTo>
                  <a:lnTo>
                    <a:pt x="576" y="911"/>
                  </a:lnTo>
                  <a:cubicBezTo>
                    <a:pt x="945" y="776"/>
                    <a:pt x="1113" y="71"/>
                    <a:pt x="643" y="3"/>
                  </a:cubicBezTo>
                  <a:cubicBezTo>
                    <a:pt x="626" y="1"/>
                    <a:pt x="610" y="0"/>
                    <a:pt x="59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50"/>
            <p:cNvSpPr/>
            <p:nvPr/>
          </p:nvSpPr>
          <p:spPr>
            <a:xfrm>
              <a:off x="6005100" y="1402000"/>
              <a:ext cx="29950" cy="23150"/>
            </a:xfrm>
            <a:custGeom>
              <a:rect b="b" l="l" r="r" t="t"/>
              <a:pathLst>
                <a:path extrusionOk="0" h="926" w="1198">
                  <a:moveTo>
                    <a:pt x="741" y="1"/>
                  </a:moveTo>
                  <a:cubicBezTo>
                    <a:pt x="719" y="1"/>
                    <a:pt x="697" y="3"/>
                    <a:pt x="672" y="7"/>
                  </a:cubicBezTo>
                  <a:lnTo>
                    <a:pt x="605" y="7"/>
                  </a:lnTo>
                  <a:cubicBezTo>
                    <a:pt x="236" y="142"/>
                    <a:pt x="0" y="814"/>
                    <a:pt x="504" y="915"/>
                  </a:cubicBezTo>
                  <a:cubicBezTo>
                    <a:pt x="534" y="922"/>
                    <a:pt x="563" y="926"/>
                    <a:pt x="591" y="926"/>
                  </a:cubicBezTo>
                  <a:cubicBezTo>
                    <a:pt x="1041" y="926"/>
                    <a:pt x="1198" y="1"/>
                    <a:pt x="741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50"/>
            <p:cNvSpPr/>
            <p:nvPr/>
          </p:nvSpPr>
          <p:spPr>
            <a:xfrm>
              <a:off x="5994250" y="1491075"/>
              <a:ext cx="29350" cy="23150"/>
            </a:xfrm>
            <a:custGeom>
              <a:rect b="b" l="l" r="r" t="t"/>
              <a:pathLst>
                <a:path extrusionOk="0" h="926" w="1174">
                  <a:moveTo>
                    <a:pt x="599" y="0"/>
                  </a:moveTo>
                  <a:cubicBezTo>
                    <a:pt x="118" y="0"/>
                    <a:pt x="1" y="925"/>
                    <a:pt x="446" y="925"/>
                  </a:cubicBezTo>
                  <a:cubicBezTo>
                    <a:pt x="474" y="925"/>
                    <a:pt x="503" y="922"/>
                    <a:pt x="535" y="914"/>
                  </a:cubicBezTo>
                  <a:lnTo>
                    <a:pt x="602" y="914"/>
                  </a:lnTo>
                  <a:cubicBezTo>
                    <a:pt x="938" y="780"/>
                    <a:pt x="1174" y="74"/>
                    <a:pt x="670" y="7"/>
                  </a:cubicBezTo>
                  <a:cubicBezTo>
                    <a:pt x="645" y="2"/>
                    <a:pt x="622" y="0"/>
                    <a:pt x="59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50"/>
            <p:cNvSpPr/>
            <p:nvPr/>
          </p:nvSpPr>
          <p:spPr>
            <a:xfrm>
              <a:off x="5982400" y="1165950"/>
              <a:ext cx="25150" cy="21500"/>
            </a:xfrm>
            <a:custGeom>
              <a:rect b="b" l="l" r="r" t="t"/>
              <a:pathLst>
                <a:path extrusionOk="0" h="860" w="1006">
                  <a:moveTo>
                    <a:pt x="257" y="0"/>
                  </a:moveTo>
                  <a:cubicBezTo>
                    <a:pt x="126" y="0"/>
                    <a:pt x="21" y="69"/>
                    <a:pt x="1" y="240"/>
                  </a:cubicBezTo>
                  <a:cubicBezTo>
                    <a:pt x="1" y="274"/>
                    <a:pt x="1" y="308"/>
                    <a:pt x="1" y="308"/>
                  </a:cubicBezTo>
                  <a:cubicBezTo>
                    <a:pt x="1" y="567"/>
                    <a:pt x="299" y="860"/>
                    <a:pt x="558" y="860"/>
                  </a:cubicBezTo>
                  <a:cubicBezTo>
                    <a:pt x="668" y="860"/>
                    <a:pt x="771" y="807"/>
                    <a:pt x="841" y="677"/>
                  </a:cubicBezTo>
                  <a:cubicBezTo>
                    <a:pt x="1006" y="372"/>
                    <a:pt x="562" y="0"/>
                    <a:pt x="25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50"/>
            <p:cNvSpPr/>
            <p:nvPr/>
          </p:nvSpPr>
          <p:spPr>
            <a:xfrm>
              <a:off x="6019375" y="1503150"/>
              <a:ext cx="25075" cy="21425"/>
            </a:xfrm>
            <a:custGeom>
              <a:rect b="b" l="l" r="r" t="t"/>
              <a:pathLst>
                <a:path extrusionOk="0" h="857" w="1003">
                  <a:moveTo>
                    <a:pt x="256" y="1"/>
                  </a:moveTo>
                  <a:cubicBezTo>
                    <a:pt x="119" y="1"/>
                    <a:pt x="11" y="75"/>
                    <a:pt x="1" y="263"/>
                  </a:cubicBezTo>
                  <a:lnTo>
                    <a:pt x="1" y="330"/>
                  </a:lnTo>
                  <a:cubicBezTo>
                    <a:pt x="1" y="585"/>
                    <a:pt x="289" y="856"/>
                    <a:pt x="545" y="856"/>
                  </a:cubicBezTo>
                  <a:cubicBezTo>
                    <a:pt x="659" y="856"/>
                    <a:pt x="768" y="802"/>
                    <a:pt x="841" y="666"/>
                  </a:cubicBezTo>
                  <a:cubicBezTo>
                    <a:pt x="1003" y="365"/>
                    <a:pt x="559" y="1"/>
                    <a:pt x="2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50"/>
            <p:cNvSpPr/>
            <p:nvPr/>
          </p:nvSpPr>
          <p:spPr>
            <a:xfrm>
              <a:off x="6054000" y="1288575"/>
              <a:ext cx="30100" cy="23150"/>
            </a:xfrm>
            <a:custGeom>
              <a:rect b="b" l="l" r="r" t="t"/>
              <a:pathLst>
                <a:path extrusionOk="0" h="926" w="1204">
                  <a:moveTo>
                    <a:pt x="629" y="1"/>
                  </a:moveTo>
                  <a:cubicBezTo>
                    <a:pt x="145" y="1"/>
                    <a:pt x="1" y="925"/>
                    <a:pt x="443" y="925"/>
                  </a:cubicBezTo>
                  <a:cubicBezTo>
                    <a:pt x="470" y="925"/>
                    <a:pt x="499" y="922"/>
                    <a:pt x="531" y="914"/>
                  </a:cubicBezTo>
                  <a:lnTo>
                    <a:pt x="599" y="914"/>
                  </a:lnTo>
                  <a:cubicBezTo>
                    <a:pt x="935" y="780"/>
                    <a:pt x="1203" y="108"/>
                    <a:pt x="699" y="7"/>
                  </a:cubicBezTo>
                  <a:cubicBezTo>
                    <a:pt x="675" y="3"/>
                    <a:pt x="652" y="1"/>
                    <a:pt x="62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50"/>
            <p:cNvSpPr/>
            <p:nvPr/>
          </p:nvSpPr>
          <p:spPr>
            <a:xfrm>
              <a:off x="6059150" y="1245325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384" y="1"/>
                  </a:moveTo>
                  <a:cubicBezTo>
                    <a:pt x="222" y="1"/>
                    <a:pt x="84" y="82"/>
                    <a:pt x="56" y="292"/>
                  </a:cubicBezTo>
                  <a:cubicBezTo>
                    <a:pt x="0" y="611"/>
                    <a:pt x="331" y="793"/>
                    <a:pt x="611" y="793"/>
                  </a:cubicBezTo>
                  <a:cubicBezTo>
                    <a:pt x="833" y="793"/>
                    <a:pt x="1023" y="679"/>
                    <a:pt x="964" y="426"/>
                  </a:cubicBezTo>
                  <a:cubicBezTo>
                    <a:pt x="964" y="393"/>
                    <a:pt x="964" y="393"/>
                    <a:pt x="964" y="359"/>
                  </a:cubicBezTo>
                  <a:cubicBezTo>
                    <a:pt x="885" y="163"/>
                    <a:pt x="611" y="1"/>
                    <a:pt x="38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50"/>
            <p:cNvSpPr/>
            <p:nvPr/>
          </p:nvSpPr>
          <p:spPr>
            <a:xfrm>
              <a:off x="6066425" y="1394325"/>
              <a:ext cx="29350" cy="23150"/>
            </a:xfrm>
            <a:custGeom>
              <a:rect b="b" l="l" r="r" t="t"/>
              <a:pathLst>
                <a:path extrusionOk="0" h="926" w="1174">
                  <a:moveTo>
                    <a:pt x="728" y="1"/>
                  </a:moveTo>
                  <a:cubicBezTo>
                    <a:pt x="701" y="1"/>
                    <a:pt x="671" y="4"/>
                    <a:pt x="639" y="12"/>
                  </a:cubicBezTo>
                  <a:lnTo>
                    <a:pt x="572" y="12"/>
                  </a:lnTo>
                  <a:cubicBezTo>
                    <a:pt x="236" y="146"/>
                    <a:pt x="1" y="852"/>
                    <a:pt x="505" y="919"/>
                  </a:cubicBezTo>
                  <a:cubicBezTo>
                    <a:pt x="529" y="923"/>
                    <a:pt x="552" y="925"/>
                    <a:pt x="575" y="925"/>
                  </a:cubicBezTo>
                  <a:cubicBezTo>
                    <a:pt x="1057" y="925"/>
                    <a:pt x="1173" y="1"/>
                    <a:pt x="7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50"/>
            <p:cNvSpPr/>
            <p:nvPr/>
          </p:nvSpPr>
          <p:spPr>
            <a:xfrm>
              <a:off x="6116000" y="1058000"/>
              <a:ext cx="25700" cy="18500"/>
            </a:xfrm>
            <a:custGeom>
              <a:rect b="b" l="l" r="r" t="t"/>
              <a:pathLst>
                <a:path extrusionOk="0" h="740" w="1028">
                  <a:moveTo>
                    <a:pt x="366" y="0"/>
                  </a:moveTo>
                  <a:cubicBezTo>
                    <a:pt x="169" y="0"/>
                    <a:pt x="1" y="94"/>
                    <a:pt x="1" y="324"/>
                  </a:cubicBezTo>
                  <a:cubicBezTo>
                    <a:pt x="1" y="605"/>
                    <a:pt x="278" y="740"/>
                    <a:pt x="531" y="740"/>
                  </a:cubicBezTo>
                  <a:cubicBezTo>
                    <a:pt x="792" y="740"/>
                    <a:pt x="1027" y="597"/>
                    <a:pt x="908" y="324"/>
                  </a:cubicBezTo>
                  <a:cubicBezTo>
                    <a:pt x="908" y="290"/>
                    <a:pt x="908" y="290"/>
                    <a:pt x="908" y="256"/>
                  </a:cubicBezTo>
                  <a:cubicBezTo>
                    <a:pt x="805" y="102"/>
                    <a:pt x="570" y="0"/>
                    <a:pt x="36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50"/>
            <p:cNvSpPr/>
            <p:nvPr/>
          </p:nvSpPr>
          <p:spPr>
            <a:xfrm>
              <a:off x="6031975" y="1504675"/>
              <a:ext cx="33875" cy="21900"/>
            </a:xfrm>
            <a:custGeom>
              <a:rect b="b" l="l" r="r" t="t"/>
              <a:pathLst>
                <a:path extrusionOk="0" h="876" w="1355">
                  <a:moveTo>
                    <a:pt x="774" y="0"/>
                  </a:moveTo>
                  <a:cubicBezTo>
                    <a:pt x="404" y="0"/>
                    <a:pt x="1" y="605"/>
                    <a:pt x="438" y="841"/>
                  </a:cubicBezTo>
                  <a:cubicBezTo>
                    <a:pt x="489" y="864"/>
                    <a:pt x="539" y="875"/>
                    <a:pt x="589" y="875"/>
                  </a:cubicBezTo>
                  <a:cubicBezTo>
                    <a:pt x="1026" y="875"/>
                    <a:pt x="1354" y="31"/>
                    <a:pt x="84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50"/>
            <p:cNvSpPr/>
            <p:nvPr/>
          </p:nvSpPr>
          <p:spPr>
            <a:xfrm>
              <a:off x="6061750" y="1519525"/>
              <a:ext cx="30750" cy="23150"/>
            </a:xfrm>
            <a:custGeom>
              <a:rect b="b" l="l" r="r" t="t"/>
              <a:pathLst>
                <a:path extrusionOk="0" h="926" w="1230">
                  <a:moveTo>
                    <a:pt x="633" y="0"/>
                  </a:moveTo>
                  <a:cubicBezTo>
                    <a:pt x="157" y="0"/>
                    <a:pt x="0" y="925"/>
                    <a:pt x="485" y="925"/>
                  </a:cubicBezTo>
                  <a:cubicBezTo>
                    <a:pt x="508" y="925"/>
                    <a:pt x="532" y="923"/>
                    <a:pt x="557" y="919"/>
                  </a:cubicBezTo>
                  <a:lnTo>
                    <a:pt x="625" y="919"/>
                  </a:lnTo>
                  <a:cubicBezTo>
                    <a:pt x="961" y="784"/>
                    <a:pt x="1230" y="112"/>
                    <a:pt x="725" y="11"/>
                  </a:cubicBezTo>
                  <a:cubicBezTo>
                    <a:pt x="694" y="4"/>
                    <a:pt x="663" y="0"/>
                    <a:pt x="63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50"/>
            <p:cNvSpPr/>
            <p:nvPr/>
          </p:nvSpPr>
          <p:spPr>
            <a:xfrm>
              <a:off x="6041225" y="1126300"/>
              <a:ext cx="29350" cy="23150"/>
            </a:xfrm>
            <a:custGeom>
              <a:rect b="b" l="l" r="r" t="t"/>
              <a:pathLst>
                <a:path extrusionOk="0" h="926" w="1174">
                  <a:moveTo>
                    <a:pt x="728" y="0"/>
                  </a:moveTo>
                  <a:cubicBezTo>
                    <a:pt x="700" y="0"/>
                    <a:pt x="671" y="4"/>
                    <a:pt x="639" y="12"/>
                  </a:cubicBezTo>
                  <a:lnTo>
                    <a:pt x="572" y="12"/>
                  </a:lnTo>
                  <a:cubicBezTo>
                    <a:pt x="236" y="146"/>
                    <a:pt x="0" y="852"/>
                    <a:pt x="505" y="919"/>
                  </a:cubicBezTo>
                  <a:cubicBezTo>
                    <a:pt x="529" y="923"/>
                    <a:pt x="552" y="925"/>
                    <a:pt x="575" y="925"/>
                  </a:cubicBezTo>
                  <a:cubicBezTo>
                    <a:pt x="1056" y="925"/>
                    <a:pt x="1173" y="0"/>
                    <a:pt x="7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50"/>
            <p:cNvSpPr/>
            <p:nvPr/>
          </p:nvSpPr>
          <p:spPr>
            <a:xfrm>
              <a:off x="6025025" y="1489250"/>
              <a:ext cx="26375" cy="19700"/>
            </a:xfrm>
            <a:custGeom>
              <a:rect b="b" l="l" r="r" t="t"/>
              <a:pathLst>
                <a:path extrusionOk="0" h="788" w="1055">
                  <a:moveTo>
                    <a:pt x="441" y="1"/>
                  </a:moveTo>
                  <a:cubicBezTo>
                    <a:pt x="204" y="1"/>
                    <a:pt x="0" y="121"/>
                    <a:pt x="77" y="382"/>
                  </a:cubicBezTo>
                  <a:lnTo>
                    <a:pt x="111" y="449"/>
                  </a:lnTo>
                  <a:cubicBezTo>
                    <a:pt x="206" y="640"/>
                    <a:pt x="463" y="787"/>
                    <a:pt x="681" y="787"/>
                  </a:cubicBezTo>
                  <a:cubicBezTo>
                    <a:pt x="846" y="787"/>
                    <a:pt x="989" y="701"/>
                    <a:pt x="1018" y="483"/>
                  </a:cubicBezTo>
                  <a:cubicBezTo>
                    <a:pt x="1055" y="172"/>
                    <a:pt x="724" y="1"/>
                    <a:pt x="44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50"/>
            <p:cNvSpPr/>
            <p:nvPr/>
          </p:nvSpPr>
          <p:spPr>
            <a:xfrm>
              <a:off x="6041525" y="1351475"/>
              <a:ext cx="29975" cy="23150"/>
            </a:xfrm>
            <a:custGeom>
              <a:rect b="b" l="l" r="r" t="t"/>
              <a:pathLst>
                <a:path extrusionOk="0" h="926" w="1199">
                  <a:moveTo>
                    <a:pt x="608" y="1"/>
                  </a:moveTo>
                  <a:cubicBezTo>
                    <a:pt x="158" y="1"/>
                    <a:pt x="1" y="925"/>
                    <a:pt x="458" y="925"/>
                  </a:cubicBezTo>
                  <a:cubicBezTo>
                    <a:pt x="479" y="925"/>
                    <a:pt x="502" y="923"/>
                    <a:pt x="526" y="919"/>
                  </a:cubicBezTo>
                  <a:lnTo>
                    <a:pt x="593" y="919"/>
                  </a:lnTo>
                  <a:cubicBezTo>
                    <a:pt x="963" y="785"/>
                    <a:pt x="1198" y="112"/>
                    <a:pt x="694" y="12"/>
                  </a:cubicBezTo>
                  <a:cubicBezTo>
                    <a:pt x="664" y="4"/>
                    <a:pt x="635" y="1"/>
                    <a:pt x="60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50"/>
            <p:cNvSpPr/>
            <p:nvPr/>
          </p:nvSpPr>
          <p:spPr>
            <a:xfrm>
              <a:off x="6064750" y="1094125"/>
              <a:ext cx="25700" cy="18500"/>
            </a:xfrm>
            <a:custGeom>
              <a:rect b="b" l="l" r="r" t="t"/>
              <a:pathLst>
                <a:path extrusionOk="0" h="740" w="1028">
                  <a:moveTo>
                    <a:pt x="362" y="0"/>
                  </a:moveTo>
                  <a:cubicBezTo>
                    <a:pt x="169" y="0"/>
                    <a:pt x="0" y="94"/>
                    <a:pt x="0" y="324"/>
                  </a:cubicBezTo>
                  <a:cubicBezTo>
                    <a:pt x="0" y="605"/>
                    <a:pt x="278" y="740"/>
                    <a:pt x="531" y="740"/>
                  </a:cubicBezTo>
                  <a:cubicBezTo>
                    <a:pt x="792" y="740"/>
                    <a:pt x="1027" y="597"/>
                    <a:pt x="908" y="324"/>
                  </a:cubicBezTo>
                  <a:cubicBezTo>
                    <a:pt x="908" y="324"/>
                    <a:pt x="908" y="290"/>
                    <a:pt x="874" y="257"/>
                  </a:cubicBezTo>
                  <a:cubicBezTo>
                    <a:pt x="788" y="102"/>
                    <a:pt x="562" y="0"/>
                    <a:pt x="36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50"/>
            <p:cNvSpPr/>
            <p:nvPr/>
          </p:nvSpPr>
          <p:spPr>
            <a:xfrm>
              <a:off x="6033450" y="1386500"/>
              <a:ext cx="25225" cy="19775"/>
            </a:xfrm>
            <a:custGeom>
              <a:rect b="b" l="l" r="r" t="t"/>
              <a:pathLst>
                <a:path extrusionOk="0" h="791" w="1009">
                  <a:moveTo>
                    <a:pt x="369" y="1"/>
                  </a:moveTo>
                  <a:cubicBezTo>
                    <a:pt x="167" y="1"/>
                    <a:pt x="1" y="107"/>
                    <a:pt x="43" y="358"/>
                  </a:cubicBezTo>
                  <a:cubicBezTo>
                    <a:pt x="43" y="358"/>
                    <a:pt x="43" y="392"/>
                    <a:pt x="43" y="426"/>
                  </a:cubicBezTo>
                  <a:cubicBezTo>
                    <a:pt x="123" y="626"/>
                    <a:pt x="395" y="791"/>
                    <a:pt x="622" y="791"/>
                  </a:cubicBezTo>
                  <a:cubicBezTo>
                    <a:pt x="776" y="791"/>
                    <a:pt x="909" y="716"/>
                    <a:pt x="950" y="526"/>
                  </a:cubicBezTo>
                  <a:cubicBezTo>
                    <a:pt x="1009" y="212"/>
                    <a:pt x="654" y="1"/>
                    <a:pt x="36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50"/>
            <p:cNvSpPr/>
            <p:nvPr/>
          </p:nvSpPr>
          <p:spPr>
            <a:xfrm>
              <a:off x="5892300" y="1397400"/>
              <a:ext cx="25700" cy="19850"/>
            </a:xfrm>
            <a:custGeom>
              <a:rect b="b" l="l" r="r" t="t"/>
              <a:pathLst>
                <a:path extrusionOk="0" h="794" w="1028">
                  <a:moveTo>
                    <a:pt x="404" y="1"/>
                  </a:moveTo>
                  <a:cubicBezTo>
                    <a:pt x="242" y="1"/>
                    <a:pt x="104" y="83"/>
                    <a:pt x="76" y="292"/>
                  </a:cubicBezTo>
                  <a:cubicBezTo>
                    <a:pt x="1" y="611"/>
                    <a:pt x="324" y="794"/>
                    <a:pt x="606" y="794"/>
                  </a:cubicBezTo>
                  <a:cubicBezTo>
                    <a:pt x="830" y="794"/>
                    <a:pt x="1028" y="679"/>
                    <a:pt x="983" y="426"/>
                  </a:cubicBezTo>
                  <a:cubicBezTo>
                    <a:pt x="983" y="393"/>
                    <a:pt x="983" y="393"/>
                    <a:pt x="983" y="359"/>
                  </a:cubicBezTo>
                  <a:cubicBezTo>
                    <a:pt x="905" y="163"/>
                    <a:pt x="631" y="1"/>
                    <a:pt x="40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50"/>
            <p:cNvSpPr/>
            <p:nvPr/>
          </p:nvSpPr>
          <p:spPr>
            <a:xfrm>
              <a:off x="6064750" y="1576300"/>
              <a:ext cx="25000" cy="22025"/>
            </a:xfrm>
            <a:custGeom>
              <a:rect b="b" l="l" r="r" t="t"/>
              <a:pathLst>
                <a:path extrusionOk="0" h="881" w="1000">
                  <a:moveTo>
                    <a:pt x="272" y="1"/>
                  </a:moveTo>
                  <a:cubicBezTo>
                    <a:pt x="127" y="1"/>
                    <a:pt x="11" y="76"/>
                    <a:pt x="0" y="261"/>
                  </a:cubicBezTo>
                  <a:lnTo>
                    <a:pt x="0" y="328"/>
                  </a:lnTo>
                  <a:cubicBezTo>
                    <a:pt x="0" y="588"/>
                    <a:pt x="299" y="881"/>
                    <a:pt x="558" y="881"/>
                  </a:cubicBezTo>
                  <a:cubicBezTo>
                    <a:pt x="668" y="881"/>
                    <a:pt x="771" y="828"/>
                    <a:pt x="841" y="698"/>
                  </a:cubicBezTo>
                  <a:cubicBezTo>
                    <a:pt x="1000" y="334"/>
                    <a:pt x="574" y="1"/>
                    <a:pt x="27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50"/>
            <p:cNvSpPr/>
            <p:nvPr/>
          </p:nvSpPr>
          <p:spPr>
            <a:xfrm>
              <a:off x="5967200" y="1430700"/>
              <a:ext cx="26400" cy="19675"/>
            </a:xfrm>
            <a:custGeom>
              <a:rect b="b" l="l" r="r" t="t"/>
              <a:pathLst>
                <a:path extrusionOk="0" h="787" w="1056">
                  <a:moveTo>
                    <a:pt x="375" y="0"/>
                  </a:moveTo>
                  <a:cubicBezTo>
                    <a:pt x="209" y="0"/>
                    <a:pt x="67" y="86"/>
                    <a:pt x="37" y="304"/>
                  </a:cubicBezTo>
                  <a:cubicBezTo>
                    <a:pt x="1" y="615"/>
                    <a:pt x="332" y="787"/>
                    <a:pt x="615" y="787"/>
                  </a:cubicBezTo>
                  <a:cubicBezTo>
                    <a:pt x="852" y="787"/>
                    <a:pt x="1055" y="666"/>
                    <a:pt x="979" y="405"/>
                  </a:cubicBezTo>
                  <a:cubicBezTo>
                    <a:pt x="945" y="372"/>
                    <a:pt x="945" y="372"/>
                    <a:pt x="945" y="338"/>
                  </a:cubicBezTo>
                  <a:cubicBezTo>
                    <a:pt x="850" y="147"/>
                    <a:pt x="592" y="0"/>
                    <a:pt x="37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50"/>
            <p:cNvSpPr/>
            <p:nvPr/>
          </p:nvSpPr>
          <p:spPr>
            <a:xfrm>
              <a:off x="5942925" y="1459025"/>
              <a:ext cx="29975" cy="23150"/>
            </a:xfrm>
            <a:custGeom>
              <a:rect b="b" l="l" r="r" t="t"/>
              <a:pathLst>
                <a:path extrusionOk="0" h="926" w="1199">
                  <a:moveTo>
                    <a:pt x="732" y="1"/>
                  </a:moveTo>
                  <a:cubicBezTo>
                    <a:pt x="704" y="1"/>
                    <a:pt x="672" y="4"/>
                    <a:pt x="639" y="12"/>
                  </a:cubicBezTo>
                  <a:lnTo>
                    <a:pt x="572" y="12"/>
                  </a:lnTo>
                  <a:cubicBezTo>
                    <a:pt x="236" y="146"/>
                    <a:pt x="0" y="818"/>
                    <a:pt x="471" y="919"/>
                  </a:cubicBezTo>
                  <a:cubicBezTo>
                    <a:pt x="495" y="923"/>
                    <a:pt x="519" y="925"/>
                    <a:pt x="541" y="925"/>
                  </a:cubicBezTo>
                  <a:cubicBezTo>
                    <a:pt x="1028" y="925"/>
                    <a:pt x="1198" y="1"/>
                    <a:pt x="73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50"/>
            <p:cNvSpPr/>
            <p:nvPr/>
          </p:nvSpPr>
          <p:spPr>
            <a:xfrm>
              <a:off x="6066725" y="1467325"/>
              <a:ext cx="25050" cy="24425"/>
            </a:xfrm>
            <a:custGeom>
              <a:rect b="b" l="l" r="r" t="t"/>
              <a:pathLst>
                <a:path extrusionOk="0" h="977" w="1002">
                  <a:moveTo>
                    <a:pt x="544" y="0"/>
                  </a:moveTo>
                  <a:cubicBezTo>
                    <a:pt x="488" y="0"/>
                    <a:pt x="426" y="15"/>
                    <a:pt x="358" y="49"/>
                  </a:cubicBezTo>
                  <a:cubicBezTo>
                    <a:pt x="0" y="242"/>
                    <a:pt x="274" y="976"/>
                    <a:pt x="588" y="976"/>
                  </a:cubicBezTo>
                  <a:cubicBezTo>
                    <a:pt x="657" y="976"/>
                    <a:pt x="729" y="941"/>
                    <a:pt x="795" y="856"/>
                  </a:cubicBezTo>
                  <a:lnTo>
                    <a:pt x="829" y="822"/>
                  </a:lnTo>
                  <a:cubicBezTo>
                    <a:pt x="1002" y="534"/>
                    <a:pt x="879" y="0"/>
                    <a:pt x="54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50"/>
            <p:cNvSpPr/>
            <p:nvPr/>
          </p:nvSpPr>
          <p:spPr>
            <a:xfrm>
              <a:off x="6007975" y="1432825"/>
              <a:ext cx="25125" cy="24500"/>
            </a:xfrm>
            <a:custGeom>
              <a:rect b="b" l="l" r="r" t="t"/>
              <a:pathLst>
                <a:path extrusionOk="0" h="980" w="1005">
                  <a:moveTo>
                    <a:pt x="576" y="1"/>
                  </a:moveTo>
                  <a:cubicBezTo>
                    <a:pt x="540" y="1"/>
                    <a:pt x="500" y="6"/>
                    <a:pt x="457" y="18"/>
                  </a:cubicBezTo>
                  <a:cubicBezTo>
                    <a:pt x="1" y="160"/>
                    <a:pt x="173" y="979"/>
                    <a:pt x="523" y="979"/>
                  </a:cubicBezTo>
                  <a:cubicBezTo>
                    <a:pt x="585" y="979"/>
                    <a:pt x="654" y="953"/>
                    <a:pt x="725" y="891"/>
                  </a:cubicBezTo>
                  <a:cubicBezTo>
                    <a:pt x="725" y="891"/>
                    <a:pt x="759" y="891"/>
                    <a:pt x="759" y="858"/>
                  </a:cubicBezTo>
                  <a:cubicBezTo>
                    <a:pt x="1005" y="612"/>
                    <a:pt x="970" y="1"/>
                    <a:pt x="576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50"/>
            <p:cNvSpPr/>
            <p:nvPr/>
          </p:nvSpPr>
          <p:spPr>
            <a:xfrm>
              <a:off x="5997025" y="1229525"/>
              <a:ext cx="26025" cy="24975"/>
            </a:xfrm>
            <a:custGeom>
              <a:rect b="b" l="l" r="r" t="t"/>
              <a:pathLst>
                <a:path extrusionOk="0" h="999" w="1041">
                  <a:moveTo>
                    <a:pt x="600" y="0"/>
                  </a:moveTo>
                  <a:cubicBezTo>
                    <a:pt x="566" y="0"/>
                    <a:pt x="530" y="5"/>
                    <a:pt x="491" y="16"/>
                  </a:cubicBezTo>
                  <a:cubicBezTo>
                    <a:pt x="1" y="161"/>
                    <a:pt x="204" y="999"/>
                    <a:pt x="569" y="999"/>
                  </a:cubicBezTo>
                  <a:cubicBezTo>
                    <a:pt x="629" y="999"/>
                    <a:pt x="694" y="976"/>
                    <a:pt x="760" y="924"/>
                  </a:cubicBezTo>
                  <a:lnTo>
                    <a:pt x="794" y="857"/>
                  </a:lnTo>
                  <a:cubicBezTo>
                    <a:pt x="1041" y="641"/>
                    <a:pt x="976" y="0"/>
                    <a:pt x="60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50"/>
            <p:cNvSpPr/>
            <p:nvPr/>
          </p:nvSpPr>
          <p:spPr>
            <a:xfrm>
              <a:off x="5997275" y="1516600"/>
              <a:ext cx="25725" cy="19975"/>
            </a:xfrm>
            <a:custGeom>
              <a:rect b="b" l="l" r="r" t="t"/>
              <a:pathLst>
                <a:path extrusionOk="0" h="799" w="1029">
                  <a:moveTo>
                    <a:pt x="399" y="0"/>
                  </a:moveTo>
                  <a:cubicBezTo>
                    <a:pt x="248" y="0"/>
                    <a:pt x="118" y="76"/>
                    <a:pt x="78" y="263"/>
                  </a:cubicBezTo>
                  <a:cubicBezTo>
                    <a:pt x="1" y="592"/>
                    <a:pt x="347" y="799"/>
                    <a:pt x="636" y="799"/>
                  </a:cubicBezTo>
                  <a:cubicBezTo>
                    <a:pt x="848" y="799"/>
                    <a:pt x="1028" y="687"/>
                    <a:pt x="985" y="431"/>
                  </a:cubicBezTo>
                  <a:cubicBezTo>
                    <a:pt x="985" y="431"/>
                    <a:pt x="985" y="397"/>
                    <a:pt x="985" y="397"/>
                  </a:cubicBezTo>
                  <a:cubicBezTo>
                    <a:pt x="904" y="174"/>
                    <a:pt x="628" y="0"/>
                    <a:pt x="39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50"/>
            <p:cNvSpPr/>
            <p:nvPr/>
          </p:nvSpPr>
          <p:spPr>
            <a:xfrm>
              <a:off x="6093500" y="1434150"/>
              <a:ext cx="25625" cy="19850"/>
            </a:xfrm>
            <a:custGeom>
              <a:rect b="b" l="l" r="r" t="t"/>
              <a:pathLst>
                <a:path extrusionOk="0" h="794" w="1025">
                  <a:moveTo>
                    <a:pt x="413" y="1"/>
                  </a:moveTo>
                  <a:cubicBezTo>
                    <a:pt x="191" y="1"/>
                    <a:pt x="1" y="115"/>
                    <a:pt x="60" y="368"/>
                  </a:cubicBezTo>
                  <a:lnTo>
                    <a:pt x="60" y="435"/>
                  </a:lnTo>
                  <a:cubicBezTo>
                    <a:pt x="139" y="632"/>
                    <a:pt x="413" y="794"/>
                    <a:pt x="640" y="794"/>
                  </a:cubicBezTo>
                  <a:cubicBezTo>
                    <a:pt x="802" y="794"/>
                    <a:pt x="940" y="712"/>
                    <a:pt x="968" y="502"/>
                  </a:cubicBezTo>
                  <a:cubicBezTo>
                    <a:pt x="1024" y="184"/>
                    <a:pt x="693" y="1"/>
                    <a:pt x="41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50"/>
            <p:cNvSpPr/>
            <p:nvPr/>
          </p:nvSpPr>
          <p:spPr>
            <a:xfrm>
              <a:off x="5984925" y="1345450"/>
              <a:ext cx="29250" cy="22450"/>
            </a:xfrm>
            <a:custGeom>
              <a:rect b="b" l="l" r="r" t="t"/>
              <a:pathLst>
                <a:path extrusionOk="0" h="898" w="1170">
                  <a:moveTo>
                    <a:pt x="747" y="0"/>
                  </a:moveTo>
                  <a:cubicBezTo>
                    <a:pt x="714" y="0"/>
                    <a:pt x="678" y="6"/>
                    <a:pt x="639" y="17"/>
                  </a:cubicBezTo>
                  <a:lnTo>
                    <a:pt x="572" y="17"/>
                  </a:lnTo>
                  <a:cubicBezTo>
                    <a:pt x="202" y="152"/>
                    <a:pt x="1" y="824"/>
                    <a:pt x="505" y="891"/>
                  </a:cubicBezTo>
                  <a:cubicBezTo>
                    <a:pt x="529" y="895"/>
                    <a:pt x="552" y="898"/>
                    <a:pt x="575" y="898"/>
                  </a:cubicBezTo>
                  <a:cubicBezTo>
                    <a:pt x="1050" y="898"/>
                    <a:pt x="1170" y="0"/>
                    <a:pt x="7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50"/>
            <p:cNvSpPr/>
            <p:nvPr/>
          </p:nvSpPr>
          <p:spPr>
            <a:xfrm>
              <a:off x="6029450" y="1431575"/>
              <a:ext cx="34625" cy="21900"/>
            </a:xfrm>
            <a:custGeom>
              <a:rect b="b" l="l" r="r" t="t"/>
              <a:pathLst>
                <a:path extrusionOk="0" h="876" w="1385">
                  <a:moveTo>
                    <a:pt x="808" y="0"/>
                  </a:moveTo>
                  <a:cubicBezTo>
                    <a:pt x="404" y="34"/>
                    <a:pt x="1" y="605"/>
                    <a:pt x="438" y="841"/>
                  </a:cubicBezTo>
                  <a:cubicBezTo>
                    <a:pt x="489" y="865"/>
                    <a:pt x="540" y="875"/>
                    <a:pt x="590" y="875"/>
                  </a:cubicBezTo>
                  <a:cubicBezTo>
                    <a:pt x="1033" y="875"/>
                    <a:pt x="1385" y="31"/>
                    <a:pt x="84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50"/>
            <p:cNvSpPr/>
            <p:nvPr/>
          </p:nvSpPr>
          <p:spPr>
            <a:xfrm>
              <a:off x="5968400" y="13470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384" y="0"/>
                  </a:moveTo>
                  <a:cubicBezTo>
                    <a:pt x="223" y="0"/>
                    <a:pt x="85" y="82"/>
                    <a:pt x="57" y="291"/>
                  </a:cubicBezTo>
                  <a:cubicBezTo>
                    <a:pt x="0" y="610"/>
                    <a:pt x="331" y="793"/>
                    <a:pt x="612" y="793"/>
                  </a:cubicBezTo>
                  <a:cubicBezTo>
                    <a:pt x="834" y="793"/>
                    <a:pt x="1024" y="678"/>
                    <a:pt x="964" y="426"/>
                  </a:cubicBezTo>
                  <a:lnTo>
                    <a:pt x="964" y="359"/>
                  </a:lnTo>
                  <a:cubicBezTo>
                    <a:pt x="886" y="162"/>
                    <a:pt x="612" y="0"/>
                    <a:pt x="384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50"/>
            <p:cNvSpPr/>
            <p:nvPr/>
          </p:nvSpPr>
          <p:spPr>
            <a:xfrm>
              <a:off x="6005825" y="1563000"/>
              <a:ext cx="25750" cy="24425"/>
            </a:xfrm>
            <a:custGeom>
              <a:rect b="b" l="l" r="r" t="t"/>
              <a:pathLst>
                <a:path extrusionOk="0" h="977" w="1030">
                  <a:moveTo>
                    <a:pt x="416" y="0"/>
                  </a:moveTo>
                  <a:cubicBezTo>
                    <a:pt x="346" y="0"/>
                    <a:pt x="273" y="36"/>
                    <a:pt x="207" y="121"/>
                  </a:cubicBezTo>
                  <a:lnTo>
                    <a:pt x="173" y="188"/>
                  </a:lnTo>
                  <a:cubicBezTo>
                    <a:pt x="0" y="447"/>
                    <a:pt x="123" y="976"/>
                    <a:pt x="457" y="976"/>
                  </a:cubicBezTo>
                  <a:cubicBezTo>
                    <a:pt x="513" y="976"/>
                    <a:pt x="576" y="961"/>
                    <a:pt x="643" y="927"/>
                  </a:cubicBezTo>
                  <a:cubicBezTo>
                    <a:pt x="1029" y="735"/>
                    <a:pt x="738" y="0"/>
                    <a:pt x="41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50"/>
            <p:cNvSpPr/>
            <p:nvPr/>
          </p:nvSpPr>
          <p:spPr>
            <a:xfrm>
              <a:off x="6053825" y="1173625"/>
              <a:ext cx="34675" cy="21075"/>
            </a:xfrm>
            <a:custGeom>
              <a:rect b="b" l="l" r="r" t="t"/>
              <a:pathLst>
                <a:path extrusionOk="0" h="843" w="1387">
                  <a:moveTo>
                    <a:pt x="807" y="1"/>
                  </a:moveTo>
                  <a:cubicBezTo>
                    <a:pt x="437" y="1"/>
                    <a:pt x="1" y="572"/>
                    <a:pt x="437" y="807"/>
                  </a:cubicBezTo>
                  <a:cubicBezTo>
                    <a:pt x="483" y="832"/>
                    <a:pt x="530" y="843"/>
                    <a:pt x="577" y="843"/>
                  </a:cubicBezTo>
                  <a:cubicBezTo>
                    <a:pt x="981" y="843"/>
                    <a:pt x="1386" y="31"/>
                    <a:pt x="87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50"/>
            <p:cNvSpPr/>
            <p:nvPr/>
          </p:nvSpPr>
          <p:spPr>
            <a:xfrm>
              <a:off x="6082400" y="1219675"/>
              <a:ext cx="24725" cy="22400"/>
            </a:xfrm>
            <a:custGeom>
              <a:rect b="b" l="l" r="r" t="t"/>
              <a:pathLst>
                <a:path extrusionOk="0" h="896" w="989">
                  <a:moveTo>
                    <a:pt x="271" y="1"/>
                  </a:moveTo>
                  <a:cubicBezTo>
                    <a:pt x="127" y="1"/>
                    <a:pt x="11" y="80"/>
                    <a:pt x="0" y="276"/>
                  </a:cubicBezTo>
                  <a:lnTo>
                    <a:pt x="0" y="343"/>
                  </a:lnTo>
                  <a:cubicBezTo>
                    <a:pt x="0" y="603"/>
                    <a:pt x="282" y="896"/>
                    <a:pt x="531" y="896"/>
                  </a:cubicBezTo>
                  <a:cubicBezTo>
                    <a:pt x="637" y="896"/>
                    <a:pt x="737" y="843"/>
                    <a:pt x="807" y="713"/>
                  </a:cubicBezTo>
                  <a:cubicBezTo>
                    <a:pt x="989" y="349"/>
                    <a:pt x="571" y="1"/>
                    <a:pt x="27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50"/>
            <p:cNvSpPr/>
            <p:nvPr/>
          </p:nvSpPr>
          <p:spPr>
            <a:xfrm>
              <a:off x="6108450" y="1058250"/>
              <a:ext cx="29325" cy="23125"/>
            </a:xfrm>
            <a:custGeom>
              <a:rect b="b" l="l" r="r" t="t"/>
              <a:pathLst>
                <a:path extrusionOk="0" h="925" w="1173">
                  <a:moveTo>
                    <a:pt x="728" y="0"/>
                  </a:moveTo>
                  <a:cubicBezTo>
                    <a:pt x="700" y="0"/>
                    <a:pt x="670" y="4"/>
                    <a:pt x="639" y="11"/>
                  </a:cubicBezTo>
                  <a:lnTo>
                    <a:pt x="571" y="11"/>
                  </a:lnTo>
                  <a:cubicBezTo>
                    <a:pt x="235" y="146"/>
                    <a:pt x="0" y="851"/>
                    <a:pt x="504" y="919"/>
                  </a:cubicBezTo>
                  <a:cubicBezTo>
                    <a:pt x="528" y="923"/>
                    <a:pt x="552" y="925"/>
                    <a:pt x="574" y="925"/>
                  </a:cubicBezTo>
                  <a:cubicBezTo>
                    <a:pt x="1056" y="925"/>
                    <a:pt x="1173" y="0"/>
                    <a:pt x="7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42" name="Shape 8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3" name="Google Shape;8043;p51"/>
          <p:cNvSpPr txBox="1"/>
          <p:nvPr>
            <p:ph type="title"/>
          </p:nvPr>
        </p:nvSpPr>
        <p:spPr>
          <a:xfrm>
            <a:off x="667512" y="3840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Examples of Labels</a:t>
            </a:r>
            <a:endParaRPr/>
          </a:p>
        </p:txBody>
      </p:sp>
      <p:pic>
        <p:nvPicPr>
          <p:cNvPr id="8044" name="Google Shape;804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0100" y="1007000"/>
            <a:ext cx="5078701" cy="3785249"/>
          </a:xfrm>
          <a:prstGeom prst="rect">
            <a:avLst/>
          </a:prstGeom>
          <a:noFill/>
          <a:ln>
            <a:noFill/>
          </a:ln>
        </p:spPr>
      </p:pic>
      <p:sp>
        <p:nvSpPr>
          <p:cNvPr id="8045" name="Google Shape;8045;p51"/>
          <p:cNvSpPr/>
          <p:nvPr/>
        </p:nvSpPr>
        <p:spPr>
          <a:xfrm rot="-1800014">
            <a:off x="7693138" y="3825343"/>
            <a:ext cx="1181324" cy="981136"/>
          </a:xfrm>
          <a:custGeom>
            <a:rect b="b" l="l" r="r" t="t"/>
            <a:pathLst>
              <a:path extrusionOk="0" h="38219" w="46011">
                <a:moveTo>
                  <a:pt x="23976" y="0"/>
                </a:moveTo>
                <a:cubicBezTo>
                  <a:pt x="22274" y="0"/>
                  <a:pt x="20576" y="155"/>
                  <a:pt x="18965" y="391"/>
                </a:cubicBezTo>
                <a:cubicBezTo>
                  <a:pt x="11702" y="1407"/>
                  <a:pt x="1340" y="3836"/>
                  <a:pt x="472" y="12612"/>
                </a:cubicBezTo>
                <a:cubicBezTo>
                  <a:pt x="1" y="17198"/>
                  <a:pt x="4017" y="22428"/>
                  <a:pt x="7016" y="25577"/>
                </a:cubicBezTo>
                <a:cubicBezTo>
                  <a:pt x="11008" y="29791"/>
                  <a:pt x="14676" y="33757"/>
                  <a:pt x="19882" y="36484"/>
                </a:cubicBezTo>
                <a:cubicBezTo>
                  <a:pt x="22198" y="37697"/>
                  <a:pt x="24817" y="38218"/>
                  <a:pt x="27460" y="38218"/>
                </a:cubicBezTo>
                <a:cubicBezTo>
                  <a:pt x="30758" y="38218"/>
                  <a:pt x="34091" y="37406"/>
                  <a:pt x="36913" y="36112"/>
                </a:cubicBezTo>
                <a:cubicBezTo>
                  <a:pt x="40681" y="34377"/>
                  <a:pt x="42986" y="30336"/>
                  <a:pt x="44250" y="26469"/>
                </a:cubicBezTo>
                <a:cubicBezTo>
                  <a:pt x="46011" y="21090"/>
                  <a:pt x="44176" y="15512"/>
                  <a:pt x="41152" y="10976"/>
                </a:cubicBezTo>
                <a:cubicBezTo>
                  <a:pt x="39466" y="8422"/>
                  <a:pt x="37508" y="6018"/>
                  <a:pt x="35326" y="3861"/>
                </a:cubicBezTo>
                <a:cubicBezTo>
                  <a:pt x="33566" y="2175"/>
                  <a:pt x="31385" y="1035"/>
                  <a:pt x="29005" y="539"/>
                </a:cubicBezTo>
                <a:cubicBezTo>
                  <a:pt x="27381" y="155"/>
                  <a:pt x="25677" y="0"/>
                  <a:pt x="239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46" name="Google Shape;8046;p51"/>
          <p:cNvGrpSpPr/>
          <p:nvPr/>
        </p:nvGrpSpPr>
        <p:grpSpPr>
          <a:xfrm>
            <a:off x="7951439" y="4012840"/>
            <a:ext cx="664722" cy="606136"/>
            <a:chOff x="3308800" y="3057300"/>
            <a:chExt cx="756225" cy="689575"/>
          </a:xfrm>
        </p:grpSpPr>
        <p:sp>
          <p:nvSpPr>
            <p:cNvPr id="8047" name="Google Shape;8047;p51"/>
            <p:cNvSpPr/>
            <p:nvPr/>
          </p:nvSpPr>
          <p:spPr>
            <a:xfrm>
              <a:off x="3329800" y="3301550"/>
              <a:ext cx="735225" cy="438625"/>
            </a:xfrm>
            <a:custGeom>
              <a:rect b="b" l="l" r="r" t="t"/>
              <a:pathLst>
                <a:path extrusionOk="0" h="17545" w="29409">
                  <a:moveTo>
                    <a:pt x="29038" y="0"/>
                  </a:moveTo>
                  <a:cubicBezTo>
                    <a:pt x="28938" y="3630"/>
                    <a:pt x="26787" y="7293"/>
                    <a:pt x="23997" y="9511"/>
                  </a:cubicBezTo>
                  <a:cubicBezTo>
                    <a:pt x="22586" y="10654"/>
                    <a:pt x="21040" y="11360"/>
                    <a:pt x="19561" y="12335"/>
                  </a:cubicBezTo>
                  <a:cubicBezTo>
                    <a:pt x="18183" y="13242"/>
                    <a:pt x="16637" y="14183"/>
                    <a:pt x="14957" y="14418"/>
                  </a:cubicBezTo>
                  <a:cubicBezTo>
                    <a:pt x="14809" y="14432"/>
                    <a:pt x="14662" y="14438"/>
                    <a:pt x="14516" y="14438"/>
                  </a:cubicBezTo>
                  <a:cubicBezTo>
                    <a:pt x="13201" y="14438"/>
                    <a:pt x="11952" y="13948"/>
                    <a:pt x="10621" y="13948"/>
                  </a:cubicBezTo>
                  <a:cubicBezTo>
                    <a:pt x="9109" y="13881"/>
                    <a:pt x="7630" y="13511"/>
                    <a:pt x="6286" y="12839"/>
                  </a:cubicBezTo>
                  <a:cubicBezTo>
                    <a:pt x="3899" y="11797"/>
                    <a:pt x="1748" y="10284"/>
                    <a:pt x="1" y="8369"/>
                  </a:cubicBezTo>
                  <a:lnTo>
                    <a:pt x="1" y="8369"/>
                  </a:lnTo>
                  <a:cubicBezTo>
                    <a:pt x="1311" y="12200"/>
                    <a:pt x="4437" y="15158"/>
                    <a:pt x="8638" y="16435"/>
                  </a:cubicBezTo>
                  <a:cubicBezTo>
                    <a:pt x="10453" y="17006"/>
                    <a:pt x="12604" y="17544"/>
                    <a:pt x="14520" y="17544"/>
                  </a:cubicBezTo>
                  <a:cubicBezTo>
                    <a:pt x="14551" y="17544"/>
                    <a:pt x="14582" y="17544"/>
                    <a:pt x="14613" y="17544"/>
                  </a:cubicBezTo>
                  <a:cubicBezTo>
                    <a:pt x="20037" y="17544"/>
                    <a:pt x="23443" y="14629"/>
                    <a:pt x="26518" y="10419"/>
                  </a:cubicBezTo>
                  <a:cubicBezTo>
                    <a:pt x="28467" y="7697"/>
                    <a:pt x="29408" y="4369"/>
                    <a:pt x="29173" y="1008"/>
                  </a:cubicBezTo>
                  <a:cubicBezTo>
                    <a:pt x="29139" y="672"/>
                    <a:pt x="29106" y="336"/>
                    <a:pt x="29038" y="0"/>
                  </a:cubicBezTo>
                  <a:close/>
                </a:path>
              </a:pathLst>
            </a:custGeom>
            <a:solidFill>
              <a:srgbClr val="AD55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51"/>
            <p:cNvSpPr/>
            <p:nvPr/>
          </p:nvSpPr>
          <p:spPr>
            <a:xfrm>
              <a:off x="3308800" y="3057300"/>
              <a:ext cx="746125" cy="604625"/>
            </a:xfrm>
            <a:custGeom>
              <a:rect b="b" l="l" r="r" t="t"/>
              <a:pathLst>
                <a:path extrusionOk="0" h="24185" w="29845">
                  <a:moveTo>
                    <a:pt x="16345" y="0"/>
                  </a:moveTo>
                  <a:cubicBezTo>
                    <a:pt x="15043" y="0"/>
                    <a:pt x="13740" y="165"/>
                    <a:pt x="12469" y="494"/>
                  </a:cubicBezTo>
                  <a:cubicBezTo>
                    <a:pt x="11159" y="830"/>
                    <a:pt x="9881" y="1301"/>
                    <a:pt x="8672" y="1872"/>
                  </a:cubicBezTo>
                  <a:cubicBezTo>
                    <a:pt x="4739" y="4057"/>
                    <a:pt x="606" y="8023"/>
                    <a:pt x="169" y="12694"/>
                  </a:cubicBezTo>
                  <a:cubicBezTo>
                    <a:pt x="1" y="14543"/>
                    <a:pt x="236" y="16391"/>
                    <a:pt x="841" y="18139"/>
                  </a:cubicBezTo>
                  <a:cubicBezTo>
                    <a:pt x="2588" y="20054"/>
                    <a:pt x="4739" y="21567"/>
                    <a:pt x="7126" y="22609"/>
                  </a:cubicBezTo>
                  <a:cubicBezTo>
                    <a:pt x="8470" y="23281"/>
                    <a:pt x="9949" y="23651"/>
                    <a:pt x="11427" y="23718"/>
                  </a:cubicBezTo>
                  <a:cubicBezTo>
                    <a:pt x="12726" y="23718"/>
                    <a:pt x="13947" y="24184"/>
                    <a:pt x="15226" y="24184"/>
                  </a:cubicBezTo>
                  <a:cubicBezTo>
                    <a:pt x="15404" y="24184"/>
                    <a:pt x="15583" y="24175"/>
                    <a:pt x="15763" y="24155"/>
                  </a:cubicBezTo>
                  <a:cubicBezTo>
                    <a:pt x="17443" y="23953"/>
                    <a:pt x="18989" y="23012"/>
                    <a:pt x="20367" y="22105"/>
                  </a:cubicBezTo>
                  <a:cubicBezTo>
                    <a:pt x="21846" y="21130"/>
                    <a:pt x="23392" y="20424"/>
                    <a:pt x="24804" y="19281"/>
                  </a:cubicBezTo>
                  <a:cubicBezTo>
                    <a:pt x="27593" y="17063"/>
                    <a:pt x="29778" y="13400"/>
                    <a:pt x="29845" y="9737"/>
                  </a:cubicBezTo>
                  <a:cubicBezTo>
                    <a:pt x="28904" y="4124"/>
                    <a:pt x="23594" y="561"/>
                    <a:pt x="18015" y="91"/>
                  </a:cubicBezTo>
                  <a:cubicBezTo>
                    <a:pt x="17460" y="30"/>
                    <a:pt x="16903" y="0"/>
                    <a:pt x="16345" y="0"/>
                  </a:cubicBezTo>
                  <a:close/>
                </a:path>
              </a:pathLst>
            </a:custGeom>
            <a:solidFill>
              <a:srgbClr val="5B24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51"/>
            <p:cNvSpPr/>
            <p:nvPr/>
          </p:nvSpPr>
          <p:spPr>
            <a:xfrm>
              <a:off x="3330650" y="3083800"/>
              <a:ext cx="699075" cy="541250"/>
            </a:xfrm>
            <a:custGeom>
              <a:rect b="b" l="l" r="r" t="t"/>
              <a:pathLst>
                <a:path extrusionOk="0" h="21650" w="27963">
                  <a:moveTo>
                    <a:pt x="15346" y="1"/>
                  </a:moveTo>
                  <a:cubicBezTo>
                    <a:pt x="11858" y="1"/>
                    <a:pt x="8339" y="1035"/>
                    <a:pt x="5714" y="3030"/>
                  </a:cubicBezTo>
                  <a:cubicBezTo>
                    <a:pt x="4638" y="3837"/>
                    <a:pt x="3193" y="4912"/>
                    <a:pt x="2319" y="6021"/>
                  </a:cubicBezTo>
                  <a:cubicBezTo>
                    <a:pt x="1647" y="6996"/>
                    <a:pt x="1345" y="8307"/>
                    <a:pt x="908" y="9450"/>
                  </a:cubicBezTo>
                  <a:cubicBezTo>
                    <a:pt x="0" y="11735"/>
                    <a:pt x="68" y="13012"/>
                    <a:pt x="841" y="15230"/>
                  </a:cubicBezTo>
                  <a:lnTo>
                    <a:pt x="1042" y="15835"/>
                  </a:lnTo>
                  <a:cubicBezTo>
                    <a:pt x="2017" y="17348"/>
                    <a:pt x="3328" y="18658"/>
                    <a:pt x="4806" y="19734"/>
                  </a:cubicBezTo>
                  <a:cubicBezTo>
                    <a:pt x="7293" y="21650"/>
                    <a:pt x="10520" y="21313"/>
                    <a:pt x="13511" y="21549"/>
                  </a:cubicBezTo>
                  <a:cubicBezTo>
                    <a:pt x="13712" y="21564"/>
                    <a:pt x="13910" y="21572"/>
                    <a:pt x="14106" y="21572"/>
                  </a:cubicBezTo>
                  <a:cubicBezTo>
                    <a:pt x="17330" y="21572"/>
                    <a:pt x="19990" y="19560"/>
                    <a:pt x="22619" y="17818"/>
                  </a:cubicBezTo>
                  <a:cubicBezTo>
                    <a:pt x="24064" y="17012"/>
                    <a:pt x="25543" y="16205"/>
                    <a:pt x="26282" y="14726"/>
                  </a:cubicBezTo>
                  <a:cubicBezTo>
                    <a:pt x="26954" y="13382"/>
                    <a:pt x="27391" y="11970"/>
                    <a:pt x="27559" y="10525"/>
                  </a:cubicBezTo>
                  <a:cubicBezTo>
                    <a:pt x="27963" y="7063"/>
                    <a:pt x="26618" y="4341"/>
                    <a:pt x="23762" y="2392"/>
                  </a:cubicBezTo>
                  <a:cubicBezTo>
                    <a:pt x="21386" y="782"/>
                    <a:pt x="18378" y="1"/>
                    <a:pt x="15346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51"/>
            <p:cNvSpPr/>
            <p:nvPr/>
          </p:nvSpPr>
          <p:spPr>
            <a:xfrm>
              <a:off x="3444075" y="3162900"/>
              <a:ext cx="475575" cy="351250"/>
            </a:xfrm>
            <a:custGeom>
              <a:rect b="b" l="l" r="r" t="t"/>
              <a:pathLst>
                <a:path extrusionOk="0" h="14050" w="19023">
                  <a:moveTo>
                    <a:pt x="11655" y="1"/>
                  </a:moveTo>
                  <a:cubicBezTo>
                    <a:pt x="10944" y="1"/>
                    <a:pt x="10270" y="408"/>
                    <a:pt x="9545" y="639"/>
                  </a:cubicBezTo>
                  <a:cubicBezTo>
                    <a:pt x="8134" y="1043"/>
                    <a:pt x="5848" y="673"/>
                    <a:pt x="4874" y="1883"/>
                  </a:cubicBezTo>
                  <a:cubicBezTo>
                    <a:pt x="4336" y="2488"/>
                    <a:pt x="4101" y="3059"/>
                    <a:pt x="3429" y="3630"/>
                  </a:cubicBezTo>
                  <a:cubicBezTo>
                    <a:pt x="2924" y="4067"/>
                    <a:pt x="2084" y="4403"/>
                    <a:pt x="1647" y="4975"/>
                  </a:cubicBezTo>
                  <a:cubicBezTo>
                    <a:pt x="740" y="6017"/>
                    <a:pt x="807" y="7731"/>
                    <a:pt x="437" y="9041"/>
                  </a:cubicBezTo>
                  <a:cubicBezTo>
                    <a:pt x="1" y="10722"/>
                    <a:pt x="1815" y="12839"/>
                    <a:pt x="3025" y="14049"/>
                  </a:cubicBezTo>
                  <a:lnTo>
                    <a:pt x="4235" y="13915"/>
                  </a:lnTo>
                  <a:cubicBezTo>
                    <a:pt x="4235" y="13950"/>
                    <a:pt x="4252" y="13965"/>
                    <a:pt x="4283" y="13965"/>
                  </a:cubicBezTo>
                  <a:cubicBezTo>
                    <a:pt x="4458" y="13965"/>
                    <a:pt x="5078" y="13473"/>
                    <a:pt x="5479" y="13444"/>
                  </a:cubicBezTo>
                  <a:cubicBezTo>
                    <a:pt x="5496" y="13443"/>
                    <a:pt x="5513" y="13443"/>
                    <a:pt x="5531" y="13443"/>
                  </a:cubicBezTo>
                  <a:cubicBezTo>
                    <a:pt x="6124" y="13443"/>
                    <a:pt x="6807" y="13982"/>
                    <a:pt x="7394" y="13982"/>
                  </a:cubicBezTo>
                  <a:cubicBezTo>
                    <a:pt x="7486" y="13994"/>
                    <a:pt x="7577" y="13999"/>
                    <a:pt x="7668" y="13999"/>
                  </a:cubicBezTo>
                  <a:cubicBezTo>
                    <a:pt x="8343" y="13999"/>
                    <a:pt x="8999" y="13705"/>
                    <a:pt x="9680" y="13646"/>
                  </a:cubicBezTo>
                  <a:cubicBezTo>
                    <a:pt x="10419" y="13646"/>
                    <a:pt x="11192" y="13545"/>
                    <a:pt x="11932" y="13343"/>
                  </a:cubicBezTo>
                  <a:cubicBezTo>
                    <a:pt x="12973" y="13108"/>
                    <a:pt x="13444" y="13041"/>
                    <a:pt x="14150" y="12302"/>
                  </a:cubicBezTo>
                  <a:cubicBezTo>
                    <a:pt x="14486" y="11999"/>
                    <a:pt x="14519" y="11730"/>
                    <a:pt x="14990" y="11461"/>
                  </a:cubicBezTo>
                  <a:cubicBezTo>
                    <a:pt x="15040" y="11446"/>
                    <a:pt x="15091" y="11440"/>
                    <a:pt x="15143" y="11440"/>
                  </a:cubicBezTo>
                  <a:cubicBezTo>
                    <a:pt x="15377" y="11440"/>
                    <a:pt x="15633" y="11564"/>
                    <a:pt x="15870" y="11564"/>
                  </a:cubicBezTo>
                  <a:cubicBezTo>
                    <a:pt x="15937" y="11564"/>
                    <a:pt x="16002" y="11554"/>
                    <a:pt x="16065" y="11529"/>
                  </a:cubicBezTo>
                  <a:cubicBezTo>
                    <a:pt x="16670" y="11226"/>
                    <a:pt x="17074" y="10285"/>
                    <a:pt x="17511" y="9814"/>
                  </a:cubicBezTo>
                  <a:cubicBezTo>
                    <a:pt x="18216" y="9041"/>
                    <a:pt x="18351" y="8873"/>
                    <a:pt x="18552" y="7865"/>
                  </a:cubicBezTo>
                  <a:cubicBezTo>
                    <a:pt x="18687" y="7092"/>
                    <a:pt x="19023" y="6118"/>
                    <a:pt x="18888" y="5345"/>
                  </a:cubicBezTo>
                  <a:cubicBezTo>
                    <a:pt x="18687" y="4538"/>
                    <a:pt x="18149" y="4168"/>
                    <a:pt x="17679" y="3530"/>
                  </a:cubicBezTo>
                  <a:cubicBezTo>
                    <a:pt x="16536" y="1816"/>
                    <a:pt x="15965" y="1547"/>
                    <a:pt x="14015" y="908"/>
                  </a:cubicBezTo>
                  <a:cubicBezTo>
                    <a:pt x="13343" y="740"/>
                    <a:pt x="12671" y="169"/>
                    <a:pt x="11999" y="34"/>
                  </a:cubicBezTo>
                  <a:cubicBezTo>
                    <a:pt x="11883" y="11"/>
                    <a:pt x="11768" y="1"/>
                    <a:pt x="11655" y="1"/>
                  </a:cubicBezTo>
                  <a:close/>
                </a:path>
              </a:pathLst>
            </a:custGeom>
            <a:solidFill>
              <a:srgbClr val="EAE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51"/>
            <p:cNvSpPr/>
            <p:nvPr/>
          </p:nvSpPr>
          <p:spPr>
            <a:xfrm>
              <a:off x="3466750" y="3293275"/>
              <a:ext cx="442825" cy="257450"/>
            </a:xfrm>
            <a:custGeom>
              <a:rect b="b" l="l" r="r" t="t"/>
              <a:pathLst>
                <a:path extrusionOk="0" h="10298" w="17713">
                  <a:moveTo>
                    <a:pt x="11812" y="1"/>
                  </a:moveTo>
                  <a:cubicBezTo>
                    <a:pt x="11288" y="1"/>
                    <a:pt x="10778" y="37"/>
                    <a:pt x="10352" y="62"/>
                  </a:cubicBezTo>
                  <a:cubicBezTo>
                    <a:pt x="8504" y="230"/>
                    <a:pt x="2589" y="2381"/>
                    <a:pt x="4437" y="5171"/>
                  </a:cubicBezTo>
                  <a:cubicBezTo>
                    <a:pt x="3227" y="5977"/>
                    <a:pt x="1" y="7288"/>
                    <a:pt x="1345" y="9271"/>
                  </a:cubicBezTo>
                  <a:cubicBezTo>
                    <a:pt x="1922" y="10075"/>
                    <a:pt x="3052" y="10297"/>
                    <a:pt x="4222" y="10297"/>
                  </a:cubicBezTo>
                  <a:cubicBezTo>
                    <a:pt x="5303" y="10297"/>
                    <a:pt x="6417" y="10107"/>
                    <a:pt x="7160" y="10010"/>
                  </a:cubicBezTo>
                  <a:cubicBezTo>
                    <a:pt x="11193" y="9540"/>
                    <a:pt x="15192" y="7725"/>
                    <a:pt x="17511" y="4297"/>
                  </a:cubicBezTo>
                  <a:cubicBezTo>
                    <a:pt x="17578" y="4263"/>
                    <a:pt x="17645" y="4196"/>
                    <a:pt x="17645" y="4129"/>
                  </a:cubicBezTo>
                  <a:lnTo>
                    <a:pt x="17713" y="3053"/>
                  </a:lnTo>
                  <a:cubicBezTo>
                    <a:pt x="17523" y="2563"/>
                    <a:pt x="17013" y="2400"/>
                    <a:pt x="16443" y="2400"/>
                  </a:cubicBezTo>
                  <a:cubicBezTo>
                    <a:pt x="15801" y="2400"/>
                    <a:pt x="15081" y="2607"/>
                    <a:pt x="14654" y="2785"/>
                  </a:cubicBezTo>
                  <a:cubicBezTo>
                    <a:pt x="15662" y="2079"/>
                    <a:pt x="15125" y="1003"/>
                    <a:pt x="14150" y="466"/>
                  </a:cubicBezTo>
                  <a:cubicBezTo>
                    <a:pt x="13529" y="93"/>
                    <a:pt x="12652" y="1"/>
                    <a:pt x="11812" y="1"/>
                  </a:cubicBezTo>
                  <a:close/>
                </a:path>
              </a:pathLst>
            </a:custGeom>
            <a:solidFill>
              <a:srgbClr val="EAE2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51"/>
            <p:cNvSpPr/>
            <p:nvPr/>
          </p:nvSpPr>
          <p:spPr>
            <a:xfrm>
              <a:off x="3754125" y="3622500"/>
              <a:ext cx="19350" cy="115150"/>
            </a:xfrm>
            <a:custGeom>
              <a:rect b="b" l="l" r="r" t="t"/>
              <a:pathLst>
                <a:path extrusionOk="0" h="4606" w="774">
                  <a:moveTo>
                    <a:pt x="168" y="1"/>
                  </a:moveTo>
                  <a:cubicBezTo>
                    <a:pt x="168" y="1"/>
                    <a:pt x="168" y="102"/>
                    <a:pt x="235" y="202"/>
                  </a:cubicBezTo>
                  <a:cubicBezTo>
                    <a:pt x="235" y="270"/>
                    <a:pt x="269" y="337"/>
                    <a:pt x="269" y="438"/>
                  </a:cubicBezTo>
                  <a:cubicBezTo>
                    <a:pt x="303" y="538"/>
                    <a:pt x="336" y="639"/>
                    <a:pt x="336" y="740"/>
                  </a:cubicBezTo>
                  <a:cubicBezTo>
                    <a:pt x="336" y="841"/>
                    <a:pt x="370" y="942"/>
                    <a:pt x="370" y="1076"/>
                  </a:cubicBezTo>
                  <a:lnTo>
                    <a:pt x="370" y="1446"/>
                  </a:lnTo>
                  <a:cubicBezTo>
                    <a:pt x="370" y="1715"/>
                    <a:pt x="370" y="2017"/>
                    <a:pt x="336" y="2286"/>
                  </a:cubicBezTo>
                  <a:cubicBezTo>
                    <a:pt x="303" y="2589"/>
                    <a:pt x="303" y="2857"/>
                    <a:pt x="235" y="3126"/>
                  </a:cubicBezTo>
                  <a:cubicBezTo>
                    <a:pt x="202" y="3261"/>
                    <a:pt x="202" y="3395"/>
                    <a:pt x="168" y="3496"/>
                  </a:cubicBezTo>
                  <a:cubicBezTo>
                    <a:pt x="168" y="3630"/>
                    <a:pt x="134" y="3765"/>
                    <a:pt x="134" y="3866"/>
                  </a:cubicBezTo>
                  <a:cubicBezTo>
                    <a:pt x="101" y="4067"/>
                    <a:pt x="67" y="4269"/>
                    <a:pt x="34" y="4370"/>
                  </a:cubicBezTo>
                  <a:cubicBezTo>
                    <a:pt x="0" y="4504"/>
                    <a:pt x="0" y="4605"/>
                    <a:pt x="0" y="4605"/>
                  </a:cubicBezTo>
                  <a:cubicBezTo>
                    <a:pt x="0" y="4605"/>
                    <a:pt x="34" y="4538"/>
                    <a:pt x="101" y="4403"/>
                  </a:cubicBezTo>
                  <a:cubicBezTo>
                    <a:pt x="202" y="4269"/>
                    <a:pt x="269" y="4101"/>
                    <a:pt x="370" y="3933"/>
                  </a:cubicBezTo>
                  <a:cubicBezTo>
                    <a:pt x="471" y="3698"/>
                    <a:pt x="538" y="3462"/>
                    <a:pt x="605" y="3194"/>
                  </a:cubicBezTo>
                  <a:cubicBezTo>
                    <a:pt x="639" y="3059"/>
                    <a:pt x="672" y="2925"/>
                    <a:pt x="706" y="2790"/>
                  </a:cubicBezTo>
                  <a:lnTo>
                    <a:pt x="773" y="2320"/>
                  </a:lnTo>
                  <a:lnTo>
                    <a:pt x="773" y="1883"/>
                  </a:lnTo>
                  <a:cubicBezTo>
                    <a:pt x="773" y="1715"/>
                    <a:pt x="773" y="1580"/>
                    <a:pt x="739" y="1446"/>
                  </a:cubicBezTo>
                  <a:cubicBezTo>
                    <a:pt x="706" y="1311"/>
                    <a:pt x="706" y="1143"/>
                    <a:pt x="672" y="1009"/>
                  </a:cubicBezTo>
                  <a:cubicBezTo>
                    <a:pt x="605" y="875"/>
                    <a:pt x="571" y="774"/>
                    <a:pt x="538" y="673"/>
                  </a:cubicBezTo>
                  <a:cubicBezTo>
                    <a:pt x="504" y="572"/>
                    <a:pt x="471" y="471"/>
                    <a:pt x="403" y="370"/>
                  </a:cubicBezTo>
                  <a:cubicBezTo>
                    <a:pt x="370" y="303"/>
                    <a:pt x="303" y="236"/>
                    <a:pt x="269" y="169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51"/>
            <p:cNvSpPr/>
            <p:nvPr/>
          </p:nvSpPr>
          <p:spPr>
            <a:xfrm>
              <a:off x="3785200" y="3682150"/>
              <a:ext cx="10950" cy="32800"/>
            </a:xfrm>
            <a:custGeom>
              <a:rect b="b" l="l" r="r" t="t"/>
              <a:pathLst>
                <a:path extrusionOk="0" h="1312" w="438">
                  <a:moveTo>
                    <a:pt x="269" y="1"/>
                  </a:moveTo>
                  <a:cubicBezTo>
                    <a:pt x="202" y="68"/>
                    <a:pt x="169" y="135"/>
                    <a:pt x="135" y="203"/>
                  </a:cubicBezTo>
                  <a:cubicBezTo>
                    <a:pt x="68" y="337"/>
                    <a:pt x="1" y="471"/>
                    <a:pt x="1" y="639"/>
                  </a:cubicBezTo>
                  <a:cubicBezTo>
                    <a:pt x="1" y="707"/>
                    <a:pt x="1" y="774"/>
                    <a:pt x="1" y="875"/>
                  </a:cubicBezTo>
                  <a:lnTo>
                    <a:pt x="1" y="1076"/>
                  </a:lnTo>
                  <a:cubicBezTo>
                    <a:pt x="1" y="1144"/>
                    <a:pt x="34" y="1244"/>
                    <a:pt x="34" y="1312"/>
                  </a:cubicBezTo>
                  <a:cubicBezTo>
                    <a:pt x="101" y="1278"/>
                    <a:pt x="169" y="1211"/>
                    <a:pt x="236" y="1144"/>
                  </a:cubicBezTo>
                  <a:cubicBezTo>
                    <a:pt x="337" y="1009"/>
                    <a:pt x="404" y="841"/>
                    <a:pt x="404" y="707"/>
                  </a:cubicBezTo>
                  <a:cubicBezTo>
                    <a:pt x="437" y="539"/>
                    <a:pt x="437" y="371"/>
                    <a:pt x="370" y="203"/>
                  </a:cubicBezTo>
                  <a:cubicBezTo>
                    <a:pt x="337" y="135"/>
                    <a:pt x="303" y="68"/>
                    <a:pt x="269" y="1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51"/>
            <p:cNvSpPr/>
            <p:nvPr/>
          </p:nvSpPr>
          <p:spPr>
            <a:xfrm>
              <a:off x="3814600" y="3614950"/>
              <a:ext cx="11800" cy="70600"/>
            </a:xfrm>
            <a:custGeom>
              <a:rect b="b" l="l" r="r" t="t"/>
              <a:pathLst>
                <a:path extrusionOk="0" h="2824" w="472">
                  <a:moveTo>
                    <a:pt x="303" y="0"/>
                  </a:moveTo>
                  <a:cubicBezTo>
                    <a:pt x="270" y="135"/>
                    <a:pt x="236" y="303"/>
                    <a:pt x="203" y="437"/>
                  </a:cubicBezTo>
                  <a:cubicBezTo>
                    <a:pt x="169" y="504"/>
                    <a:pt x="169" y="605"/>
                    <a:pt x="169" y="672"/>
                  </a:cubicBezTo>
                  <a:cubicBezTo>
                    <a:pt x="169" y="740"/>
                    <a:pt x="135" y="807"/>
                    <a:pt x="135" y="908"/>
                  </a:cubicBezTo>
                  <a:cubicBezTo>
                    <a:pt x="102" y="1076"/>
                    <a:pt x="68" y="1244"/>
                    <a:pt x="68" y="1412"/>
                  </a:cubicBezTo>
                  <a:cubicBezTo>
                    <a:pt x="34" y="1714"/>
                    <a:pt x="1" y="2050"/>
                    <a:pt x="1" y="2386"/>
                  </a:cubicBezTo>
                  <a:cubicBezTo>
                    <a:pt x="1" y="2521"/>
                    <a:pt x="1" y="2689"/>
                    <a:pt x="34" y="2823"/>
                  </a:cubicBezTo>
                  <a:cubicBezTo>
                    <a:pt x="102" y="2689"/>
                    <a:pt x="169" y="2554"/>
                    <a:pt x="236" y="2420"/>
                  </a:cubicBezTo>
                  <a:cubicBezTo>
                    <a:pt x="371" y="2084"/>
                    <a:pt x="438" y="1781"/>
                    <a:pt x="471" y="1445"/>
                  </a:cubicBezTo>
                  <a:lnTo>
                    <a:pt x="471" y="908"/>
                  </a:lnTo>
                  <a:cubicBezTo>
                    <a:pt x="471" y="740"/>
                    <a:pt x="471" y="605"/>
                    <a:pt x="438" y="437"/>
                  </a:cubicBezTo>
                  <a:cubicBezTo>
                    <a:pt x="404" y="303"/>
                    <a:pt x="371" y="135"/>
                    <a:pt x="303" y="0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51"/>
            <p:cNvSpPr/>
            <p:nvPr/>
          </p:nvSpPr>
          <p:spPr>
            <a:xfrm>
              <a:off x="3849050" y="3609900"/>
              <a:ext cx="12625" cy="58000"/>
            </a:xfrm>
            <a:custGeom>
              <a:rect b="b" l="l" r="r" t="t"/>
              <a:pathLst>
                <a:path extrusionOk="0" h="2320" w="505">
                  <a:moveTo>
                    <a:pt x="337" y="1"/>
                  </a:moveTo>
                  <a:cubicBezTo>
                    <a:pt x="270" y="135"/>
                    <a:pt x="236" y="236"/>
                    <a:pt x="236" y="370"/>
                  </a:cubicBezTo>
                  <a:cubicBezTo>
                    <a:pt x="202" y="404"/>
                    <a:pt x="202" y="471"/>
                    <a:pt x="202" y="538"/>
                  </a:cubicBezTo>
                  <a:cubicBezTo>
                    <a:pt x="202" y="606"/>
                    <a:pt x="169" y="673"/>
                    <a:pt x="169" y="740"/>
                  </a:cubicBezTo>
                  <a:cubicBezTo>
                    <a:pt x="135" y="874"/>
                    <a:pt x="102" y="1009"/>
                    <a:pt x="102" y="1143"/>
                  </a:cubicBezTo>
                  <a:cubicBezTo>
                    <a:pt x="68" y="1278"/>
                    <a:pt x="68" y="1412"/>
                    <a:pt x="34" y="1580"/>
                  </a:cubicBezTo>
                  <a:cubicBezTo>
                    <a:pt x="34" y="1715"/>
                    <a:pt x="34" y="1815"/>
                    <a:pt x="34" y="1916"/>
                  </a:cubicBezTo>
                  <a:cubicBezTo>
                    <a:pt x="1" y="2051"/>
                    <a:pt x="1" y="2185"/>
                    <a:pt x="34" y="2320"/>
                  </a:cubicBezTo>
                  <a:cubicBezTo>
                    <a:pt x="102" y="2219"/>
                    <a:pt x="169" y="2118"/>
                    <a:pt x="236" y="2017"/>
                  </a:cubicBezTo>
                  <a:cubicBezTo>
                    <a:pt x="370" y="1748"/>
                    <a:pt x="471" y="1479"/>
                    <a:pt x="505" y="1210"/>
                  </a:cubicBezTo>
                  <a:lnTo>
                    <a:pt x="505" y="740"/>
                  </a:lnTo>
                  <a:cubicBezTo>
                    <a:pt x="505" y="639"/>
                    <a:pt x="505" y="505"/>
                    <a:pt x="471" y="370"/>
                  </a:cubicBezTo>
                  <a:cubicBezTo>
                    <a:pt x="438" y="236"/>
                    <a:pt x="370" y="135"/>
                    <a:pt x="337" y="1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51"/>
            <p:cNvSpPr/>
            <p:nvPr/>
          </p:nvSpPr>
          <p:spPr>
            <a:xfrm>
              <a:off x="3869225" y="3562850"/>
              <a:ext cx="31100" cy="110925"/>
            </a:xfrm>
            <a:custGeom>
              <a:rect b="b" l="l" r="r" t="t"/>
              <a:pathLst>
                <a:path extrusionOk="0" h="4437" w="1244">
                  <a:moveTo>
                    <a:pt x="1210" y="0"/>
                  </a:moveTo>
                  <a:cubicBezTo>
                    <a:pt x="1143" y="202"/>
                    <a:pt x="1076" y="437"/>
                    <a:pt x="1009" y="673"/>
                  </a:cubicBezTo>
                  <a:cubicBezTo>
                    <a:pt x="975" y="773"/>
                    <a:pt x="941" y="874"/>
                    <a:pt x="908" y="1009"/>
                  </a:cubicBezTo>
                  <a:cubicBezTo>
                    <a:pt x="874" y="1143"/>
                    <a:pt x="841" y="1244"/>
                    <a:pt x="807" y="1378"/>
                  </a:cubicBezTo>
                  <a:cubicBezTo>
                    <a:pt x="706" y="1647"/>
                    <a:pt x="639" y="1916"/>
                    <a:pt x="572" y="2185"/>
                  </a:cubicBezTo>
                  <a:cubicBezTo>
                    <a:pt x="471" y="2454"/>
                    <a:pt x="404" y="2723"/>
                    <a:pt x="336" y="2992"/>
                  </a:cubicBezTo>
                  <a:cubicBezTo>
                    <a:pt x="269" y="3261"/>
                    <a:pt x="202" y="3496"/>
                    <a:pt x="135" y="3697"/>
                  </a:cubicBezTo>
                  <a:cubicBezTo>
                    <a:pt x="34" y="4134"/>
                    <a:pt x="0" y="4437"/>
                    <a:pt x="0" y="4437"/>
                  </a:cubicBezTo>
                  <a:cubicBezTo>
                    <a:pt x="135" y="4235"/>
                    <a:pt x="269" y="4000"/>
                    <a:pt x="370" y="3798"/>
                  </a:cubicBezTo>
                  <a:cubicBezTo>
                    <a:pt x="505" y="3563"/>
                    <a:pt x="605" y="3328"/>
                    <a:pt x="673" y="3092"/>
                  </a:cubicBezTo>
                  <a:cubicBezTo>
                    <a:pt x="773" y="2857"/>
                    <a:pt x="908" y="2588"/>
                    <a:pt x="975" y="2286"/>
                  </a:cubicBezTo>
                  <a:cubicBezTo>
                    <a:pt x="1042" y="2017"/>
                    <a:pt x="1109" y="1748"/>
                    <a:pt x="1177" y="1446"/>
                  </a:cubicBezTo>
                  <a:cubicBezTo>
                    <a:pt x="1177" y="1345"/>
                    <a:pt x="1210" y="1210"/>
                    <a:pt x="1210" y="1076"/>
                  </a:cubicBezTo>
                  <a:lnTo>
                    <a:pt x="1210" y="706"/>
                  </a:lnTo>
                  <a:cubicBezTo>
                    <a:pt x="1244" y="471"/>
                    <a:pt x="1244" y="236"/>
                    <a:pt x="1210" y="0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51"/>
            <p:cNvSpPr/>
            <p:nvPr/>
          </p:nvSpPr>
          <p:spPr>
            <a:xfrm>
              <a:off x="3875950" y="3580500"/>
              <a:ext cx="50425" cy="107575"/>
            </a:xfrm>
            <a:custGeom>
              <a:rect b="b" l="l" r="r" t="t"/>
              <a:pathLst>
                <a:path extrusionOk="0" h="4303" w="2017">
                  <a:moveTo>
                    <a:pt x="2017" y="0"/>
                  </a:moveTo>
                  <a:cubicBezTo>
                    <a:pt x="2017" y="0"/>
                    <a:pt x="1950" y="67"/>
                    <a:pt x="1882" y="202"/>
                  </a:cubicBezTo>
                  <a:cubicBezTo>
                    <a:pt x="1849" y="303"/>
                    <a:pt x="1815" y="504"/>
                    <a:pt x="1714" y="706"/>
                  </a:cubicBezTo>
                  <a:cubicBezTo>
                    <a:pt x="1681" y="807"/>
                    <a:pt x="1647" y="941"/>
                    <a:pt x="1613" y="1042"/>
                  </a:cubicBezTo>
                  <a:cubicBezTo>
                    <a:pt x="1580" y="1143"/>
                    <a:pt x="1513" y="1277"/>
                    <a:pt x="1445" y="1412"/>
                  </a:cubicBezTo>
                  <a:cubicBezTo>
                    <a:pt x="1345" y="1681"/>
                    <a:pt x="1244" y="1950"/>
                    <a:pt x="1109" y="2185"/>
                  </a:cubicBezTo>
                  <a:cubicBezTo>
                    <a:pt x="975" y="2454"/>
                    <a:pt x="874" y="2723"/>
                    <a:pt x="740" y="2958"/>
                  </a:cubicBezTo>
                  <a:cubicBezTo>
                    <a:pt x="672" y="3092"/>
                    <a:pt x="605" y="3227"/>
                    <a:pt x="538" y="3328"/>
                  </a:cubicBezTo>
                  <a:cubicBezTo>
                    <a:pt x="471" y="3428"/>
                    <a:pt x="404" y="3529"/>
                    <a:pt x="370" y="3630"/>
                  </a:cubicBezTo>
                  <a:cubicBezTo>
                    <a:pt x="269" y="3832"/>
                    <a:pt x="168" y="3966"/>
                    <a:pt x="101" y="4101"/>
                  </a:cubicBezTo>
                  <a:lnTo>
                    <a:pt x="0" y="4302"/>
                  </a:lnTo>
                  <a:lnTo>
                    <a:pt x="168" y="4168"/>
                  </a:lnTo>
                  <a:cubicBezTo>
                    <a:pt x="303" y="4033"/>
                    <a:pt x="437" y="3932"/>
                    <a:pt x="572" y="3764"/>
                  </a:cubicBezTo>
                  <a:cubicBezTo>
                    <a:pt x="773" y="3596"/>
                    <a:pt x="908" y="3395"/>
                    <a:pt x="1076" y="3159"/>
                  </a:cubicBezTo>
                  <a:cubicBezTo>
                    <a:pt x="1143" y="3059"/>
                    <a:pt x="1244" y="2924"/>
                    <a:pt x="1311" y="2790"/>
                  </a:cubicBezTo>
                  <a:cubicBezTo>
                    <a:pt x="1378" y="2622"/>
                    <a:pt x="1479" y="2487"/>
                    <a:pt x="1513" y="2353"/>
                  </a:cubicBezTo>
                  <a:cubicBezTo>
                    <a:pt x="1580" y="2218"/>
                    <a:pt x="1647" y="2084"/>
                    <a:pt x="1681" y="1950"/>
                  </a:cubicBezTo>
                  <a:cubicBezTo>
                    <a:pt x="1748" y="1815"/>
                    <a:pt x="1782" y="1681"/>
                    <a:pt x="1815" y="1513"/>
                  </a:cubicBezTo>
                  <a:cubicBezTo>
                    <a:pt x="1916" y="1277"/>
                    <a:pt x="1950" y="1009"/>
                    <a:pt x="1983" y="740"/>
                  </a:cubicBezTo>
                  <a:cubicBezTo>
                    <a:pt x="2017" y="572"/>
                    <a:pt x="2017" y="370"/>
                    <a:pt x="2017" y="202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51"/>
            <p:cNvSpPr/>
            <p:nvPr/>
          </p:nvSpPr>
          <p:spPr>
            <a:xfrm>
              <a:off x="3938950" y="3528400"/>
              <a:ext cx="24400" cy="73975"/>
            </a:xfrm>
            <a:custGeom>
              <a:rect b="b" l="l" r="r" t="t"/>
              <a:pathLst>
                <a:path extrusionOk="0" h="2959" w="976">
                  <a:moveTo>
                    <a:pt x="942" y="1"/>
                  </a:moveTo>
                  <a:cubicBezTo>
                    <a:pt x="875" y="135"/>
                    <a:pt x="774" y="303"/>
                    <a:pt x="707" y="471"/>
                  </a:cubicBezTo>
                  <a:cubicBezTo>
                    <a:pt x="707" y="538"/>
                    <a:pt x="673" y="605"/>
                    <a:pt x="639" y="673"/>
                  </a:cubicBezTo>
                  <a:cubicBezTo>
                    <a:pt x="606" y="774"/>
                    <a:pt x="572" y="841"/>
                    <a:pt x="539" y="908"/>
                  </a:cubicBezTo>
                  <a:cubicBezTo>
                    <a:pt x="471" y="1076"/>
                    <a:pt x="404" y="1278"/>
                    <a:pt x="337" y="1446"/>
                  </a:cubicBezTo>
                  <a:cubicBezTo>
                    <a:pt x="236" y="1782"/>
                    <a:pt x="135" y="2118"/>
                    <a:pt x="68" y="2454"/>
                  </a:cubicBezTo>
                  <a:cubicBezTo>
                    <a:pt x="35" y="2622"/>
                    <a:pt x="1" y="2790"/>
                    <a:pt x="1" y="2958"/>
                  </a:cubicBezTo>
                  <a:cubicBezTo>
                    <a:pt x="102" y="2824"/>
                    <a:pt x="203" y="2689"/>
                    <a:pt x="303" y="2555"/>
                  </a:cubicBezTo>
                  <a:cubicBezTo>
                    <a:pt x="471" y="2219"/>
                    <a:pt x="639" y="1916"/>
                    <a:pt x="740" y="1580"/>
                  </a:cubicBezTo>
                  <a:cubicBezTo>
                    <a:pt x="808" y="1378"/>
                    <a:pt x="875" y="1177"/>
                    <a:pt x="908" y="1009"/>
                  </a:cubicBezTo>
                  <a:cubicBezTo>
                    <a:pt x="942" y="841"/>
                    <a:pt x="942" y="673"/>
                    <a:pt x="942" y="505"/>
                  </a:cubicBezTo>
                  <a:cubicBezTo>
                    <a:pt x="976" y="337"/>
                    <a:pt x="976" y="169"/>
                    <a:pt x="942" y="1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51"/>
            <p:cNvSpPr/>
            <p:nvPr/>
          </p:nvSpPr>
          <p:spPr>
            <a:xfrm>
              <a:off x="3947350" y="3490600"/>
              <a:ext cx="47100" cy="132775"/>
            </a:xfrm>
            <a:custGeom>
              <a:rect b="b" l="l" r="r" t="t"/>
              <a:pathLst>
                <a:path extrusionOk="0" h="5311" w="1884">
                  <a:moveTo>
                    <a:pt x="1816" y="0"/>
                  </a:moveTo>
                  <a:cubicBezTo>
                    <a:pt x="1816" y="0"/>
                    <a:pt x="1816" y="67"/>
                    <a:pt x="1782" y="202"/>
                  </a:cubicBezTo>
                  <a:cubicBezTo>
                    <a:pt x="1715" y="370"/>
                    <a:pt x="1715" y="605"/>
                    <a:pt x="1648" y="840"/>
                  </a:cubicBezTo>
                  <a:cubicBezTo>
                    <a:pt x="1614" y="975"/>
                    <a:pt x="1581" y="1109"/>
                    <a:pt x="1547" y="1277"/>
                  </a:cubicBezTo>
                  <a:cubicBezTo>
                    <a:pt x="1513" y="1412"/>
                    <a:pt x="1446" y="1546"/>
                    <a:pt x="1413" y="1714"/>
                  </a:cubicBezTo>
                  <a:cubicBezTo>
                    <a:pt x="1312" y="2017"/>
                    <a:pt x="1211" y="2353"/>
                    <a:pt x="1076" y="2689"/>
                  </a:cubicBezTo>
                  <a:cubicBezTo>
                    <a:pt x="942" y="3025"/>
                    <a:pt x="841" y="3327"/>
                    <a:pt x="707" y="3630"/>
                  </a:cubicBezTo>
                  <a:cubicBezTo>
                    <a:pt x="606" y="3966"/>
                    <a:pt x="472" y="4235"/>
                    <a:pt x="371" y="4470"/>
                  </a:cubicBezTo>
                  <a:cubicBezTo>
                    <a:pt x="270" y="4739"/>
                    <a:pt x="169" y="4941"/>
                    <a:pt x="102" y="5075"/>
                  </a:cubicBezTo>
                  <a:lnTo>
                    <a:pt x="1" y="5310"/>
                  </a:lnTo>
                  <a:lnTo>
                    <a:pt x="1" y="5310"/>
                  </a:lnTo>
                  <a:lnTo>
                    <a:pt x="169" y="5142"/>
                  </a:lnTo>
                  <a:cubicBezTo>
                    <a:pt x="337" y="4974"/>
                    <a:pt x="438" y="4773"/>
                    <a:pt x="572" y="4605"/>
                  </a:cubicBezTo>
                  <a:cubicBezTo>
                    <a:pt x="740" y="4336"/>
                    <a:pt x="908" y="4100"/>
                    <a:pt x="1043" y="3798"/>
                  </a:cubicBezTo>
                  <a:cubicBezTo>
                    <a:pt x="1144" y="3663"/>
                    <a:pt x="1211" y="3495"/>
                    <a:pt x="1278" y="3327"/>
                  </a:cubicBezTo>
                  <a:cubicBezTo>
                    <a:pt x="1345" y="3193"/>
                    <a:pt x="1446" y="3025"/>
                    <a:pt x="1480" y="2857"/>
                  </a:cubicBezTo>
                  <a:cubicBezTo>
                    <a:pt x="1547" y="2655"/>
                    <a:pt x="1581" y="2487"/>
                    <a:pt x="1648" y="2319"/>
                  </a:cubicBezTo>
                  <a:cubicBezTo>
                    <a:pt x="1681" y="2151"/>
                    <a:pt x="1749" y="1983"/>
                    <a:pt x="1782" y="1815"/>
                  </a:cubicBezTo>
                  <a:cubicBezTo>
                    <a:pt x="1816" y="1513"/>
                    <a:pt x="1849" y="1210"/>
                    <a:pt x="1883" y="908"/>
                  </a:cubicBezTo>
                  <a:cubicBezTo>
                    <a:pt x="1883" y="672"/>
                    <a:pt x="1883" y="471"/>
                    <a:pt x="1849" y="235"/>
                  </a:cubicBezTo>
                  <a:lnTo>
                    <a:pt x="1816" y="0"/>
                  </a:ln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51"/>
            <p:cNvSpPr/>
            <p:nvPr/>
          </p:nvSpPr>
          <p:spPr>
            <a:xfrm>
              <a:off x="4010375" y="3404900"/>
              <a:ext cx="14300" cy="105875"/>
            </a:xfrm>
            <a:custGeom>
              <a:rect b="b" l="l" r="r" t="t"/>
              <a:pathLst>
                <a:path extrusionOk="0" h="4235" w="572">
                  <a:moveTo>
                    <a:pt x="337" y="0"/>
                  </a:moveTo>
                  <a:cubicBezTo>
                    <a:pt x="303" y="235"/>
                    <a:pt x="236" y="471"/>
                    <a:pt x="236" y="706"/>
                  </a:cubicBezTo>
                  <a:cubicBezTo>
                    <a:pt x="202" y="1109"/>
                    <a:pt x="169" y="1647"/>
                    <a:pt x="135" y="2151"/>
                  </a:cubicBezTo>
                  <a:cubicBezTo>
                    <a:pt x="135" y="2420"/>
                    <a:pt x="101" y="2689"/>
                    <a:pt x="101" y="2924"/>
                  </a:cubicBezTo>
                  <a:cubicBezTo>
                    <a:pt x="68" y="3025"/>
                    <a:pt x="101" y="3159"/>
                    <a:pt x="68" y="3260"/>
                  </a:cubicBezTo>
                  <a:cubicBezTo>
                    <a:pt x="34" y="3395"/>
                    <a:pt x="34" y="3495"/>
                    <a:pt x="34" y="3596"/>
                  </a:cubicBezTo>
                  <a:cubicBezTo>
                    <a:pt x="34" y="3798"/>
                    <a:pt x="1" y="3932"/>
                    <a:pt x="1" y="4067"/>
                  </a:cubicBezTo>
                  <a:lnTo>
                    <a:pt x="1" y="4235"/>
                  </a:lnTo>
                  <a:cubicBezTo>
                    <a:pt x="34" y="4201"/>
                    <a:pt x="68" y="4134"/>
                    <a:pt x="68" y="4100"/>
                  </a:cubicBezTo>
                  <a:cubicBezTo>
                    <a:pt x="169" y="3932"/>
                    <a:pt x="236" y="3798"/>
                    <a:pt x="303" y="3630"/>
                  </a:cubicBezTo>
                  <a:cubicBezTo>
                    <a:pt x="370" y="3428"/>
                    <a:pt x="438" y="3193"/>
                    <a:pt x="471" y="2958"/>
                  </a:cubicBezTo>
                  <a:cubicBezTo>
                    <a:pt x="505" y="2823"/>
                    <a:pt x="538" y="2722"/>
                    <a:pt x="538" y="2588"/>
                  </a:cubicBezTo>
                  <a:cubicBezTo>
                    <a:pt x="538" y="2420"/>
                    <a:pt x="572" y="2319"/>
                    <a:pt x="572" y="2151"/>
                  </a:cubicBezTo>
                  <a:lnTo>
                    <a:pt x="572" y="1748"/>
                  </a:lnTo>
                  <a:lnTo>
                    <a:pt x="572" y="1344"/>
                  </a:lnTo>
                  <a:cubicBezTo>
                    <a:pt x="572" y="1076"/>
                    <a:pt x="538" y="874"/>
                    <a:pt x="505" y="672"/>
                  </a:cubicBezTo>
                  <a:cubicBezTo>
                    <a:pt x="471" y="437"/>
                    <a:pt x="404" y="235"/>
                    <a:pt x="337" y="0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51"/>
            <p:cNvSpPr/>
            <p:nvPr/>
          </p:nvSpPr>
          <p:spPr>
            <a:xfrm>
              <a:off x="4038100" y="3411600"/>
              <a:ext cx="10950" cy="30275"/>
            </a:xfrm>
            <a:custGeom>
              <a:rect b="b" l="l" r="r" t="t"/>
              <a:pathLst>
                <a:path extrusionOk="0" h="1211" w="438">
                  <a:moveTo>
                    <a:pt x="236" y="1"/>
                  </a:moveTo>
                  <a:cubicBezTo>
                    <a:pt x="169" y="35"/>
                    <a:pt x="135" y="102"/>
                    <a:pt x="102" y="169"/>
                  </a:cubicBezTo>
                  <a:cubicBezTo>
                    <a:pt x="34" y="303"/>
                    <a:pt x="1" y="471"/>
                    <a:pt x="1" y="606"/>
                  </a:cubicBezTo>
                  <a:cubicBezTo>
                    <a:pt x="1" y="740"/>
                    <a:pt x="34" y="875"/>
                    <a:pt x="68" y="1009"/>
                  </a:cubicBezTo>
                  <a:cubicBezTo>
                    <a:pt x="102" y="1110"/>
                    <a:pt x="135" y="1144"/>
                    <a:pt x="202" y="1211"/>
                  </a:cubicBezTo>
                  <a:cubicBezTo>
                    <a:pt x="236" y="1177"/>
                    <a:pt x="303" y="1110"/>
                    <a:pt x="337" y="1043"/>
                  </a:cubicBezTo>
                  <a:cubicBezTo>
                    <a:pt x="370" y="908"/>
                    <a:pt x="438" y="740"/>
                    <a:pt x="438" y="606"/>
                  </a:cubicBezTo>
                  <a:cubicBezTo>
                    <a:pt x="438" y="471"/>
                    <a:pt x="404" y="303"/>
                    <a:pt x="370" y="203"/>
                  </a:cubicBezTo>
                  <a:cubicBezTo>
                    <a:pt x="337" y="102"/>
                    <a:pt x="270" y="35"/>
                    <a:pt x="236" y="1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51"/>
            <p:cNvSpPr/>
            <p:nvPr/>
          </p:nvSpPr>
          <p:spPr>
            <a:xfrm>
              <a:off x="3721350" y="3643500"/>
              <a:ext cx="11775" cy="64725"/>
            </a:xfrm>
            <a:custGeom>
              <a:rect b="b" l="l" r="r" t="t"/>
              <a:pathLst>
                <a:path extrusionOk="0" h="2589" w="471">
                  <a:moveTo>
                    <a:pt x="202" y="1"/>
                  </a:moveTo>
                  <a:cubicBezTo>
                    <a:pt x="135" y="135"/>
                    <a:pt x="101" y="270"/>
                    <a:pt x="68" y="404"/>
                  </a:cubicBezTo>
                  <a:cubicBezTo>
                    <a:pt x="34" y="707"/>
                    <a:pt x="0" y="1009"/>
                    <a:pt x="0" y="1278"/>
                  </a:cubicBezTo>
                  <a:cubicBezTo>
                    <a:pt x="34" y="1581"/>
                    <a:pt x="101" y="1883"/>
                    <a:pt x="202" y="2185"/>
                  </a:cubicBezTo>
                  <a:cubicBezTo>
                    <a:pt x="236" y="2320"/>
                    <a:pt x="303" y="2454"/>
                    <a:pt x="370" y="2589"/>
                  </a:cubicBezTo>
                  <a:cubicBezTo>
                    <a:pt x="404" y="2421"/>
                    <a:pt x="437" y="2286"/>
                    <a:pt x="437" y="2152"/>
                  </a:cubicBezTo>
                  <a:cubicBezTo>
                    <a:pt x="471" y="1849"/>
                    <a:pt x="471" y="1581"/>
                    <a:pt x="437" y="1278"/>
                  </a:cubicBezTo>
                  <a:cubicBezTo>
                    <a:pt x="437" y="976"/>
                    <a:pt x="404" y="673"/>
                    <a:pt x="336" y="404"/>
                  </a:cubicBezTo>
                  <a:cubicBezTo>
                    <a:pt x="303" y="270"/>
                    <a:pt x="269" y="135"/>
                    <a:pt x="202" y="1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51"/>
            <p:cNvSpPr/>
            <p:nvPr/>
          </p:nvSpPr>
          <p:spPr>
            <a:xfrm>
              <a:off x="3687725" y="3660325"/>
              <a:ext cx="13475" cy="51275"/>
            </a:xfrm>
            <a:custGeom>
              <a:rect b="b" l="l" r="r" t="t"/>
              <a:pathLst>
                <a:path extrusionOk="0" h="2051" w="539">
                  <a:moveTo>
                    <a:pt x="102" y="0"/>
                  </a:moveTo>
                  <a:cubicBezTo>
                    <a:pt x="68" y="101"/>
                    <a:pt x="35" y="235"/>
                    <a:pt x="35" y="336"/>
                  </a:cubicBezTo>
                  <a:cubicBezTo>
                    <a:pt x="1" y="571"/>
                    <a:pt x="35" y="840"/>
                    <a:pt x="68" y="1076"/>
                  </a:cubicBezTo>
                  <a:cubicBezTo>
                    <a:pt x="102" y="1311"/>
                    <a:pt x="203" y="1546"/>
                    <a:pt x="303" y="1748"/>
                  </a:cubicBezTo>
                  <a:cubicBezTo>
                    <a:pt x="337" y="1849"/>
                    <a:pt x="404" y="1949"/>
                    <a:pt x="471" y="2050"/>
                  </a:cubicBezTo>
                  <a:cubicBezTo>
                    <a:pt x="505" y="1949"/>
                    <a:pt x="505" y="1849"/>
                    <a:pt x="539" y="1714"/>
                  </a:cubicBezTo>
                  <a:cubicBezTo>
                    <a:pt x="539" y="1479"/>
                    <a:pt x="539" y="1244"/>
                    <a:pt x="505" y="1008"/>
                  </a:cubicBezTo>
                  <a:cubicBezTo>
                    <a:pt x="438" y="773"/>
                    <a:pt x="371" y="538"/>
                    <a:pt x="270" y="303"/>
                  </a:cubicBezTo>
                  <a:cubicBezTo>
                    <a:pt x="236" y="202"/>
                    <a:pt x="169" y="101"/>
                    <a:pt x="102" y="0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51"/>
            <p:cNvSpPr/>
            <p:nvPr/>
          </p:nvSpPr>
          <p:spPr>
            <a:xfrm>
              <a:off x="3634800" y="3692250"/>
              <a:ext cx="22725" cy="45400"/>
            </a:xfrm>
            <a:custGeom>
              <a:rect b="b" l="l" r="r" t="t"/>
              <a:pathLst>
                <a:path extrusionOk="0" h="1816" w="909">
                  <a:moveTo>
                    <a:pt x="34" y="0"/>
                  </a:moveTo>
                  <a:cubicBezTo>
                    <a:pt x="1" y="101"/>
                    <a:pt x="1" y="235"/>
                    <a:pt x="1" y="336"/>
                  </a:cubicBezTo>
                  <a:cubicBezTo>
                    <a:pt x="1" y="572"/>
                    <a:pt x="68" y="840"/>
                    <a:pt x="169" y="1042"/>
                  </a:cubicBezTo>
                  <a:cubicBezTo>
                    <a:pt x="236" y="1177"/>
                    <a:pt x="303" y="1277"/>
                    <a:pt x="404" y="1378"/>
                  </a:cubicBezTo>
                  <a:cubicBezTo>
                    <a:pt x="471" y="1479"/>
                    <a:pt x="538" y="1580"/>
                    <a:pt x="639" y="1647"/>
                  </a:cubicBezTo>
                  <a:cubicBezTo>
                    <a:pt x="706" y="1714"/>
                    <a:pt x="807" y="1781"/>
                    <a:pt x="908" y="1815"/>
                  </a:cubicBezTo>
                  <a:cubicBezTo>
                    <a:pt x="908" y="1714"/>
                    <a:pt x="874" y="1613"/>
                    <a:pt x="841" y="1479"/>
                  </a:cubicBezTo>
                  <a:cubicBezTo>
                    <a:pt x="807" y="1445"/>
                    <a:pt x="807" y="1412"/>
                    <a:pt x="774" y="1345"/>
                  </a:cubicBezTo>
                  <a:cubicBezTo>
                    <a:pt x="740" y="1311"/>
                    <a:pt x="740" y="1244"/>
                    <a:pt x="706" y="1210"/>
                  </a:cubicBezTo>
                  <a:cubicBezTo>
                    <a:pt x="673" y="1076"/>
                    <a:pt x="639" y="975"/>
                    <a:pt x="572" y="874"/>
                  </a:cubicBezTo>
                  <a:cubicBezTo>
                    <a:pt x="505" y="773"/>
                    <a:pt x="471" y="639"/>
                    <a:pt x="404" y="538"/>
                  </a:cubicBezTo>
                  <a:cubicBezTo>
                    <a:pt x="337" y="437"/>
                    <a:pt x="303" y="336"/>
                    <a:pt x="236" y="269"/>
                  </a:cubicBezTo>
                  <a:cubicBezTo>
                    <a:pt x="169" y="168"/>
                    <a:pt x="101" y="67"/>
                    <a:pt x="34" y="0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51"/>
            <p:cNvSpPr/>
            <p:nvPr/>
          </p:nvSpPr>
          <p:spPr>
            <a:xfrm>
              <a:off x="3618850" y="3705675"/>
              <a:ext cx="28575" cy="41200"/>
            </a:xfrm>
            <a:custGeom>
              <a:rect b="b" l="l" r="r" t="t"/>
              <a:pathLst>
                <a:path extrusionOk="0" h="1648" w="1143">
                  <a:moveTo>
                    <a:pt x="0" y="1"/>
                  </a:moveTo>
                  <a:cubicBezTo>
                    <a:pt x="0" y="135"/>
                    <a:pt x="0" y="236"/>
                    <a:pt x="34" y="337"/>
                  </a:cubicBezTo>
                  <a:cubicBezTo>
                    <a:pt x="34" y="438"/>
                    <a:pt x="67" y="572"/>
                    <a:pt x="135" y="673"/>
                  </a:cubicBezTo>
                  <a:cubicBezTo>
                    <a:pt x="168" y="774"/>
                    <a:pt x="235" y="908"/>
                    <a:pt x="303" y="1009"/>
                  </a:cubicBezTo>
                  <a:cubicBezTo>
                    <a:pt x="437" y="1211"/>
                    <a:pt x="605" y="1379"/>
                    <a:pt x="807" y="1513"/>
                  </a:cubicBezTo>
                  <a:cubicBezTo>
                    <a:pt x="908" y="1547"/>
                    <a:pt x="1008" y="1614"/>
                    <a:pt x="1143" y="1648"/>
                  </a:cubicBezTo>
                  <a:cubicBezTo>
                    <a:pt x="1109" y="1513"/>
                    <a:pt x="1042" y="1413"/>
                    <a:pt x="1008" y="1312"/>
                  </a:cubicBezTo>
                  <a:cubicBezTo>
                    <a:pt x="941" y="1244"/>
                    <a:pt x="908" y="1144"/>
                    <a:pt x="840" y="1043"/>
                  </a:cubicBezTo>
                  <a:cubicBezTo>
                    <a:pt x="773" y="976"/>
                    <a:pt x="706" y="875"/>
                    <a:pt x="639" y="774"/>
                  </a:cubicBezTo>
                  <a:cubicBezTo>
                    <a:pt x="571" y="673"/>
                    <a:pt x="538" y="572"/>
                    <a:pt x="437" y="471"/>
                  </a:cubicBezTo>
                  <a:cubicBezTo>
                    <a:pt x="370" y="404"/>
                    <a:pt x="303" y="303"/>
                    <a:pt x="235" y="236"/>
                  </a:cubicBezTo>
                  <a:cubicBezTo>
                    <a:pt x="168" y="169"/>
                    <a:pt x="101" y="68"/>
                    <a:pt x="0" y="1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51"/>
            <p:cNvSpPr/>
            <p:nvPr/>
          </p:nvSpPr>
          <p:spPr>
            <a:xfrm>
              <a:off x="3586075" y="3676275"/>
              <a:ext cx="19350" cy="26075"/>
            </a:xfrm>
            <a:custGeom>
              <a:rect b="b" l="l" r="r" t="t"/>
              <a:pathLst>
                <a:path extrusionOk="0" h="1043" w="774">
                  <a:moveTo>
                    <a:pt x="0" y="1"/>
                  </a:moveTo>
                  <a:cubicBezTo>
                    <a:pt x="0" y="101"/>
                    <a:pt x="0" y="169"/>
                    <a:pt x="34" y="236"/>
                  </a:cubicBezTo>
                  <a:cubicBezTo>
                    <a:pt x="68" y="404"/>
                    <a:pt x="101" y="538"/>
                    <a:pt x="202" y="673"/>
                  </a:cubicBezTo>
                  <a:cubicBezTo>
                    <a:pt x="303" y="774"/>
                    <a:pt x="404" y="874"/>
                    <a:pt x="538" y="975"/>
                  </a:cubicBezTo>
                  <a:cubicBezTo>
                    <a:pt x="605" y="1009"/>
                    <a:pt x="706" y="1043"/>
                    <a:pt x="773" y="1043"/>
                  </a:cubicBezTo>
                  <a:cubicBezTo>
                    <a:pt x="773" y="975"/>
                    <a:pt x="773" y="908"/>
                    <a:pt x="740" y="807"/>
                  </a:cubicBezTo>
                  <a:cubicBezTo>
                    <a:pt x="706" y="673"/>
                    <a:pt x="639" y="538"/>
                    <a:pt x="538" y="438"/>
                  </a:cubicBezTo>
                  <a:cubicBezTo>
                    <a:pt x="471" y="303"/>
                    <a:pt x="336" y="202"/>
                    <a:pt x="236" y="101"/>
                  </a:cubicBezTo>
                  <a:cubicBezTo>
                    <a:pt x="168" y="68"/>
                    <a:pt x="101" y="34"/>
                    <a:pt x="0" y="1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51"/>
            <p:cNvSpPr/>
            <p:nvPr/>
          </p:nvSpPr>
          <p:spPr>
            <a:xfrm>
              <a:off x="3551625" y="3662825"/>
              <a:ext cx="39500" cy="63900"/>
            </a:xfrm>
            <a:custGeom>
              <a:rect b="b" l="l" r="r" t="t"/>
              <a:pathLst>
                <a:path extrusionOk="0" h="2556" w="1580">
                  <a:moveTo>
                    <a:pt x="0" y="1"/>
                  </a:moveTo>
                  <a:cubicBezTo>
                    <a:pt x="0" y="169"/>
                    <a:pt x="0" y="337"/>
                    <a:pt x="34" y="505"/>
                  </a:cubicBezTo>
                  <a:cubicBezTo>
                    <a:pt x="68" y="673"/>
                    <a:pt x="135" y="808"/>
                    <a:pt x="202" y="976"/>
                  </a:cubicBezTo>
                  <a:cubicBezTo>
                    <a:pt x="269" y="1144"/>
                    <a:pt x="336" y="1312"/>
                    <a:pt x="437" y="1480"/>
                  </a:cubicBezTo>
                  <a:cubicBezTo>
                    <a:pt x="538" y="1648"/>
                    <a:pt x="639" y="1816"/>
                    <a:pt x="773" y="1950"/>
                  </a:cubicBezTo>
                  <a:cubicBezTo>
                    <a:pt x="874" y="2085"/>
                    <a:pt x="1009" y="2185"/>
                    <a:pt x="1143" y="2320"/>
                  </a:cubicBezTo>
                  <a:cubicBezTo>
                    <a:pt x="1210" y="2387"/>
                    <a:pt x="1311" y="2454"/>
                    <a:pt x="1446" y="2488"/>
                  </a:cubicBezTo>
                  <a:lnTo>
                    <a:pt x="1580" y="2555"/>
                  </a:lnTo>
                  <a:lnTo>
                    <a:pt x="1513" y="2421"/>
                  </a:lnTo>
                  <a:cubicBezTo>
                    <a:pt x="1446" y="2354"/>
                    <a:pt x="1378" y="2286"/>
                    <a:pt x="1311" y="2152"/>
                  </a:cubicBezTo>
                  <a:cubicBezTo>
                    <a:pt x="1244" y="2017"/>
                    <a:pt x="1143" y="1849"/>
                    <a:pt x="1076" y="1715"/>
                  </a:cubicBezTo>
                  <a:cubicBezTo>
                    <a:pt x="975" y="1581"/>
                    <a:pt x="908" y="1412"/>
                    <a:pt x="807" y="1244"/>
                  </a:cubicBezTo>
                  <a:cubicBezTo>
                    <a:pt x="639" y="942"/>
                    <a:pt x="437" y="639"/>
                    <a:pt x="269" y="404"/>
                  </a:cubicBezTo>
                  <a:cubicBezTo>
                    <a:pt x="101" y="169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51"/>
            <p:cNvSpPr/>
            <p:nvPr/>
          </p:nvSpPr>
          <p:spPr>
            <a:xfrm>
              <a:off x="3465925" y="3612425"/>
              <a:ext cx="24375" cy="55475"/>
            </a:xfrm>
            <a:custGeom>
              <a:rect b="b" l="l" r="r" t="t"/>
              <a:pathLst>
                <a:path extrusionOk="0" h="2219" w="975">
                  <a:moveTo>
                    <a:pt x="34" y="0"/>
                  </a:moveTo>
                  <a:cubicBezTo>
                    <a:pt x="0" y="135"/>
                    <a:pt x="0" y="269"/>
                    <a:pt x="34" y="404"/>
                  </a:cubicBezTo>
                  <a:cubicBezTo>
                    <a:pt x="68" y="673"/>
                    <a:pt x="135" y="975"/>
                    <a:pt x="236" y="1210"/>
                  </a:cubicBezTo>
                  <a:cubicBezTo>
                    <a:pt x="370" y="1479"/>
                    <a:pt x="504" y="1714"/>
                    <a:pt x="706" y="1950"/>
                  </a:cubicBezTo>
                  <a:cubicBezTo>
                    <a:pt x="773" y="2051"/>
                    <a:pt x="874" y="2151"/>
                    <a:pt x="975" y="2219"/>
                  </a:cubicBezTo>
                  <a:cubicBezTo>
                    <a:pt x="975" y="2084"/>
                    <a:pt x="941" y="1950"/>
                    <a:pt x="908" y="1849"/>
                  </a:cubicBezTo>
                  <a:cubicBezTo>
                    <a:pt x="841" y="1580"/>
                    <a:pt x="773" y="1311"/>
                    <a:pt x="639" y="1076"/>
                  </a:cubicBezTo>
                  <a:cubicBezTo>
                    <a:pt x="538" y="807"/>
                    <a:pt x="404" y="572"/>
                    <a:pt x="269" y="336"/>
                  </a:cubicBezTo>
                  <a:cubicBezTo>
                    <a:pt x="202" y="202"/>
                    <a:pt x="101" y="101"/>
                    <a:pt x="34" y="0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51"/>
            <p:cNvSpPr/>
            <p:nvPr/>
          </p:nvSpPr>
          <p:spPr>
            <a:xfrm>
              <a:off x="3436525" y="3597300"/>
              <a:ext cx="34450" cy="68925"/>
            </a:xfrm>
            <a:custGeom>
              <a:rect b="b" l="l" r="r" t="t"/>
              <a:pathLst>
                <a:path extrusionOk="0" h="2757" w="1378">
                  <a:moveTo>
                    <a:pt x="0" y="0"/>
                  </a:moveTo>
                  <a:lnTo>
                    <a:pt x="0" y="0"/>
                  </a:lnTo>
                  <a:cubicBezTo>
                    <a:pt x="34" y="168"/>
                    <a:pt x="67" y="337"/>
                    <a:pt x="101" y="471"/>
                  </a:cubicBezTo>
                  <a:cubicBezTo>
                    <a:pt x="202" y="841"/>
                    <a:pt x="303" y="1143"/>
                    <a:pt x="437" y="1479"/>
                  </a:cubicBezTo>
                  <a:cubicBezTo>
                    <a:pt x="538" y="1647"/>
                    <a:pt x="639" y="1815"/>
                    <a:pt x="739" y="1983"/>
                  </a:cubicBezTo>
                  <a:cubicBezTo>
                    <a:pt x="807" y="2151"/>
                    <a:pt x="907" y="2286"/>
                    <a:pt x="1008" y="2420"/>
                  </a:cubicBezTo>
                  <a:cubicBezTo>
                    <a:pt x="1109" y="2521"/>
                    <a:pt x="1244" y="2656"/>
                    <a:pt x="1378" y="2756"/>
                  </a:cubicBezTo>
                  <a:cubicBezTo>
                    <a:pt x="1344" y="2588"/>
                    <a:pt x="1277" y="2420"/>
                    <a:pt x="1244" y="2286"/>
                  </a:cubicBezTo>
                  <a:cubicBezTo>
                    <a:pt x="1176" y="2151"/>
                    <a:pt x="1109" y="1983"/>
                    <a:pt x="1076" y="1815"/>
                  </a:cubicBezTo>
                  <a:cubicBezTo>
                    <a:pt x="1008" y="1647"/>
                    <a:pt x="907" y="1479"/>
                    <a:pt x="840" y="1311"/>
                  </a:cubicBezTo>
                  <a:cubicBezTo>
                    <a:pt x="706" y="1009"/>
                    <a:pt x="538" y="673"/>
                    <a:pt x="336" y="404"/>
                  </a:cubicBezTo>
                  <a:cubicBezTo>
                    <a:pt x="235" y="269"/>
                    <a:pt x="134" y="135"/>
                    <a:pt x="0" y="0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51"/>
            <p:cNvSpPr/>
            <p:nvPr/>
          </p:nvSpPr>
          <p:spPr>
            <a:xfrm>
              <a:off x="3508775" y="3666200"/>
              <a:ext cx="21025" cy="31950"/>
            </a:xfrm>
            <a:custGeom>
              <a:rect b="b" l="l" r="r" t="t"/>
              <a:pathLst>
                <a:path extrusionOk="0" h="1278" w="841">
                  <a:moveTo>
                    <a:pt x="34" y="0"/>
                  </a:moveTo>
                  <a:cubicBezTo>
                    <a:pt x="0" y="101"/>
                    <a:pt x="34" y="202"/>
                    <a:pt x="34" y="269"/>
                  </a:cubicBezTo>
                  <a:cubicBezTo>
                    <a:pt x="101" y="471"/>
                    <a:pt x="168" y="639"/>
                    <a:pt x="269" y="773"/>
                  </a:cubicBezTo>
                  <a:cubicBezTo>
                    <a:pt x="336" y="908"/>
                    <a:pt x="471" y="1042"/>
                    <a:pt x="605" y="1177"/>
                  </a:cubicBezTo>
                  <a:cubicBezTo>
                    <a:pt x="673" y="1210"/>
                    <a:pt x="773" y="1244"/>
                    <a:pt x="841" y="1277"/>
                  </a:cubicBezTo>
                  <a:cubicBezTo>
                    <a:pt x="841" y="1210"/>
                    <a:pt x="841" y="1109"/>
                    <a:pt x="807" y="1009"/>
                  </a:cubicBezTo>
                  <a:cubicBezTo>
                    <a:pt x="740" y="673"/>
                    <a:pt x="538" y="370"/>
                    <a:pt x="236" y="135"/>
                  </a:cubicBezTo>
                  <a:cubicBezTo>
                    <a:pt x="168" y="101"/>
                    <a:pt x="101" y="34"/>
                    <a:pt x="34" y="0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51"/>
            <p:cNvSpPr/>
            <p:nvPr/>
          </p:nvSpPr>
          <p:spPr>
            <a:xfrm>
              <a:off x="3400375" y="3579650"/>
              <a:ext cx="26075" cy="59675"/>
            </a:xfrm>
            <a:custGeom>
              <a:rect b="b" l="l" r="r" t="t"/>
              <a:pathLst>
                <a:path extrusionOk="0" h="2387" w="1043">
                  <a:moveTo>
                    <a:pt x="1" y="1"/>
                  </a:moveTo>
                  <a:cubicBezTo>
                    <a:pt x="1" y="135"/>
                    <a:pt x="1" y="270"/>
                    <a:pt x="34" y="404"/>
                  </a:cubicBezTo>
                  <a:cubicBezTo>
                    <a:pt x="68" y="706"/>
                    <a:pt x="169" y="1009"/>
                    <a:pt x="270" y="1278"/>
                  </a:cubicBezTo>
                  <a:cubicBezTo>
                    <a:pt x="404" y="1580"/>
                    <a:pt x="539" y="1849"/>
                    <a:pt x="740" y="2084"/>
                  </a:cubicBezTo>
                  <a:cubicBezTo>
                    <a:pt x="807" y="2185"/>
                    <a:pt x="908" y="2286"/>
                    <a:pt x="1043" y="2387"/>
                  </a:cubicBezTo>
                  <a:cubicBezTo>
                    <a:pt x="1009" y="2252"/>
                    <a:pt x="976" y="2118"/>
                    <a:pt x="942" y="1984"/>
                  </a:cubicBezTo>
                  <a:cubicBezTo>
                    <a:pt x="908" y="1849"/>
                    <a:pt x="875" y="1715"/>
                    <a:pt x="841" y="1580"/>
                  </a:cubicBezTo>
                  <a:cubicBezTo>
                    <a:pt x="807" y="1412"/>
                    <a:pt x="740" y="1278"/>
                    <a:pt x="673" y="1110"/>
                  </a:cubicBezTo>
                  <a:cubicBezTo>
                    <a:pt x="572" y="841"/>
                    <a:pt x="404" y="572"/>
                    <a:pt x="270" y="337"/>
                  </a:cubicBezTo>
                  <a:cubicBezTo>
                    <a:pt x="169" y="202"/>
                    <a:pt x="68" y="101"/>
                    <a:pt x="1" y="1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51"/>
            <p:cNvSpPr/>
            <p:nvPr/>
          </p:nvSpPr>
          <p:spPr>
            <a:xfrm>
              <a:off x="3360050" y="3532600"/>
              <a:ext cx="59675" cy="131100"/>
            </a:xfrm>
            <a:custGeom>
              <a:rect b="b" l="l" r="r" t="t"/>
              <a:pathLst>
                <a:path extrusionOk="0" h="5244" w="2387">
                  <a:moveTo>
                    <a:pt x="1" y="1"/>
                  </a:moveTo>
                  <a:cubicBezTo>
                    <a:pt x="1" y="1"/>
                    <a:pt x="1" y="370"/>
                    <a:pt x="101" y="908"/>
                  </a:cubicBezTo>
                  <a:cubicBezTo>
                    <a:pt x="135" y="1009"/>
                    <a:pt x="169" y="1177"/>
                    <a:pt x="202" y="1311"/>
                  </a:cubicBezTo>
                  <a:cubicBezTo>
                    <a:pt x="236" y="1479"/>
                    <a:pt x="303" y="1647"/>
                    <a:pt x="337" y="1782"/>
                  </a:cubicBezTo>
                  <a:cubicBezTo>
                    <a:pt x="471" y="2118"/>
                    <a:pt x="572" y="2488"/>
                    <a:pt x="740" y="2824"/>
                  </a:cubicBezTo>
                  <a:cubicBezTo>
                    <a:pt x="908" y="3160"/>
                    <a:pt x="1076" y="3462"/>
                    <a:pt x="1278" y="3765"/>
                  </a:cubicBezTo>
                  <a:cubicBezTo>
                    <a:pt x="1345" y="3933"/>
                    <a:pt x="1446" y="4067"/>
                    <a:pt x="1513" y="4202"/>
                  </a:cubicBezTo>
                  <a:lnTo>
                    <a:pt x="1816" y="4538"/>
                  </a:lnTo>
                  <a:cubicBezTo>
                    <a:pt x="2152" y="4975"/>
                    <a:pt x="2387" y="5244"/>
                    <a:pt x="2387" y="5244"/>
                  </a:cubicBezTo>
                  <a:cubicBezTo>
                    <a:pt x="2387" y="5244"/>
                    <a:pt x="2252" y="4907"/>
                    <a:pt x="2017" y="4403"/>
                  </a:cubicBezTo>
                  <a:cubicBezTo>
                    <a:pt x="1950" y="4302"/>
                    <a:pt x="1883" y="4168"/>
                    <a:pt x="1816" y="4034"/>
                  </a:cubicBezTo>
                  <a:cubicBezTo>
                    <a:pt x="1715" y="3899"/>
                    <a:pt x="1681" y="3731"/>
                    <a:pt x="1580" y="3597"/>
                  </a:cubicBezTo>
                  <a:cubicBezTo>
                    <a:pt x="1446" y="3261"/>
                    <a:pt x="1278" y="2958"/>
                    <a:pt x="1110" y="2622"/>
                  </a:cubicBezTo>
                  <a:cubicBezTo>
                    <a:pt x="975" y="2286"/>
                    <a:pt x="841" y="1983"/>
                    <a:pt x="706" y="1681"/>
                  </a:cubicBezTo>
                  <a:cubicBezTo>
                    <a:pt x="639" y="1547"/>
                    <a:pt x="538" y="1412"/>
                    <a:pt x="505" y="1244"/>
                  </a:cubicBezTo>
                  <a:cubicBezTo>
                    <a:pt x="438" y="1076"/>
                    <a:pt x="404" y="942"/>
                    <a:pt x="337" y="841"/>
                  </a:cubicBezTo>
                  <a:cubicBezTo>
                    <a:pt x="169" y="33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703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3" name="Google Shape;8073;p51"/>
          <p:cNvGrpSpPr/>
          <p:nvPr/>
        </p:nvGrpSpPr>
        <p:grpSpPr>
          <a:xfrm flipH="1">
            <a:off x="152412" y="146731"/>
            <a:ext cx="1607377" cy="1796361"/>
            <a:chOff x="187737" y="3112831"/>
            <a:chExt cx="1607377" cy="1796361"/>
          </a:xfrm>
        </p:grpSpPr>
        <p:sp>
          <p:nvSpPr>
            <p:cNvPr id="8074" name="Google Shape;8074;p51"/>
            <p:cNvSpPr/>
            <p:nvPr/>
          </p:nvSpPr>
          <p:spPr>
            <a:xfrm flipH="1" rot="-4479365">
              <a:off x="306051" y="3299204"/>
              <a:ext cx="1370747" cy="1290666"/>
            </a:xfrm>
            <a:custGeom>
              <a:rect b="b" l="l" r="r" t="t"/>
              <a:pathLst>
                <a:path extrusionOk="0" h="38987" w="41406">
                  <a:moveTo>
                    <a:pt x="30630" y="37109"/>
                  </a:moveTo>
                  <a:lnTo>
                    <a:pt x="30630" y="37109"/>
                  </a:lnTo>
                  <a:cubicBezTo>
                    <a:pt x="30622" y="37168"/>
                    <a:pt x="30617" y="37223"/>
                    <a:pt x="30617" y="37273"/>
                  </a:cubicBezTo>
                  <a:cubicBezTo>
                    <a:pt x="30584" y="37575"/>
                    <a:pt x="30617" y="37743"/>
                    <a:pt x="30617" y="37743"/>
                  </a:cubicBezTo>
                  <a:lnTo>
                    <a:pt x="30617" y="37340"/>
                  </a:lnTo>
                  <a:cubicBezTo>
                    <a:pt x="30617" y="37275"/>
                    <a:pt x="30625" y="37194"/>
                    <a:pt x="30630" y="37109"/>
                  </a:cubicBezTo>
                  <a:close/>
                  <a:moveTo>
                    <a:pt x="12166" y="1"/>
                  </a:moveTo>
                  <a:lnTo>
                    <a:pt x="12166" y="1"/>
                  </a:lnTo>
                  <a:cubicBezTo>
                    <a:pt x="13981" y="3966"/>
                    <a:pt x="16771" y="7966"/>
                    <a:pt x="17712" y="12167"/>
                  </a:cubicBezTo>
                  <a:cubicBezTo>
                    <a:pt x="17006" y="11495"/>
                    <a:pt x="16367" y="10823"/>
                    <a:pt x="15763" y="10251"/>
                  </a:cubicBezTo>
                  <a:cubicBezTo>
                    <a:pt x="15359" y="9848"/>
                    <a:pt x="14990" y="9445"/>
                    <a:pt x="14620" y="9109"/>
                  </a:cubicBezTo>
                  <a:cubicBezTo>
                    <a:pt x="14048" y="7462"/>
                    <a:pt x="14553" y="5680"/>
                    <a:pt x="13242" y="4067"/>
                  </a:cubicBezTo>
                  <a:cubicBezTo>
                    <a:pt x="11629" y="2286"/>
                    <a:pt x="9579" y="1916"/>
                    <a:pt x="7394" y="1311"/>
                  </a:cubicBezTo>
                  <a:lnTo>
                    <a:pt x="7394" y="1311"/>
                  </a:lnTo>
                  <a:cubicBezTo>
                    <a:pt x="8940" y="2992"/>
                    <a:pt x="11057" y="4101"/>
                    <a:pt x="12570" y="5882"/>
                  </a:cubicBezTo>
                  <a:cubicBezTo>
                    <a:pt x="13208" y="6823"/>
                    <a:pt x="13813" y="7831"/>
                    <a:pt x="14317" y="8873"/>
                  </a:cubicBezTo>
                  <a:lnTo>
                    <a:pt x="14015" y="8571"/>
                  </a:lnTo>
                  <a:cubicBezTo>
                    <a:pt x="13746" y="8336"/>
                    <a:pt x="13477" y="8134"/>
                    <a:pt x="13208" y="7932"/>
                  </a:cubicBezTo>
                  <a:cubicBezTo>
                    <a:pt x="12973" y="7764"/>
                    <a:pt x="12839" y="7630"/>
                    <a:pt x="12637" y="7529"/>
                  </a:cubicBezTo>
                  <a:cubicBezTo>
                    <a:pt x="11405" y="5300"/>
                    <a:pt x="7247" y="3276"/>
                    <a:pt x="3802" y="3276"/>
                  </a:cubicBezTo>
                  <a:cubicBezTo>
                    <a:pt x="2832" y="3276"/>
                    <a:pt x="1918" y="3436"/>
                    <a:pt x="1143" y="3798"/>
                  </a:cubicBezTo>
                  <a:cubicBezTo>
                    <a:pt x="5411" y="4403"/>
                    <a:pt x="8873" y="6857"/>
                    <a:pt x="12839" y="7932"/>
                  </a:cubicBezTo>
                  <a:lnTo>
                    <a:pt x="13074" y="8134"/>
                  </a:lnTo>
                  <a:cubicBezTo>
                    <a:pt x="13309" y="8336"/>
                    <a:pt x="13544" y="8571"/>
                    <a:pt x="13780" y="8840"/>
                  </a:cubicBezTo>
                  <a:cubicBezTo>
                    <a:pt x="14048" y="9109"/>
                    <a:pt x="14317" y="9377"/>
                    <a:pt x="14586" y="9680"/>
                  </a:cubicBezTo>
                  <a:lnTo>
                    <a:pt x="14620" y="9747"/>
                  </a:lnTo>
                  <a:cubicBezTo>
                    <a:pt x="14015" y="9209"/>
                    <a:pt x="13343" y="8739"/>
                    <a:pt x="12637" y="8336"/>
                  </a:cubicBezTo>
                  <a:cubicBezTo>
                    <a:pt x="11461" y="7764"/>
                    <a:pt x="10049" y="7630"/>
                    <a:pt x="8738" y="7462"/>
                  </a:cubicBezTo>
                  <a:cubicBezTo>
                    <a:pt x="7662" y="7319"/>
                    <a:pt x="6486" y="7202"/>
                    <a:pt x="5305" y="7202"/>
                  </a:cubicBezTo>
                  <a:cubicBezTo>
                    <a:pt x="3423" y="7202"/>
                    <a:pt x="1528" y="7500"/>
                    <a:pt x="0" y="8470"/>
                  </a:cubicBezTo>
                  <a:cubicBezTo>
                    <a:pt x="3159" y="8772"/>
                    <a:pt x="6319" y="8369"/>
                    <a:pt x="9579" y="9041"/>
                  </a:cubicBezTo>
                  <a:cubicBezTo>
                    <a:pt x="11360" y="9445"/>
                    <a:pt x="13175" y="10016"/>
                    <a:pt x="14922" y="10218"/>
                  </a:cubicBezTo>
                  <a:lnTo>
                    <a:pt x="15023" y="10184"/>
                  </a:lnTo>
                  <a:cubicBezTo>
                    <a:pt x="15158" y="10318"/>
                    <a:pt x="15292" y="10453"/>
                    <a:pt x="15426" y="10587"/>
                  </a:cubicBezTo>
                  <a:cubicBezTo>
                    <a:pt x="15964" y="11226"/>
                    <a:pt x="16536" y="11864"/>
                    <a:pt x="17174" y="12537"/>
                  </a:cubicBezTo>
                  <a:cubicBezTo>
                    <a:pt x="15191" y="12133"/>
                    <a:pt x="12738" y="11260"/>
                    <a:pt x="10620" y="10856"/>
                  </a:cubicBezTo>
                  <a:cubicBezTo>
                    <a:pt x="9671" y="10691"/>
                    <a:pt x="8783" y="10619"/>
                    <a:pt x="7928" y="10619"/>
                  </a:cubicBezTo>
                  <a:cubicBezTo>
                    <a:pt x="5302" y="10619"/>
                    <a:pt x="2991" y="11297"/>
                    <a:pt x="202" y="12033"/>
                  </a:cubicBezTo>
                  <a:cubicBezTo>
                    <a:pt x="1784" y="11984"/>
                    <a:pt x="3358" y="11936"/>
                    <a:pt x="4936" y="11936"/>
                  </a:cubicBezTo>
                  <a:cubicBezTo>
                    <a:pt x="6643" y="11936"/>
                    <a:pt x="8354" y="11992"/>
                    <a:pt x="10083" y="12167"/>
                  </a:cubicBezTo>
                  <a:cubicBezTo>
                    <a:pt x="11934" y="12443"/>
                    <a:pt x="14170" y="12992"/>
                    <a:pt x="16215" y="12992"/>
                  </a:cubicBezTo>
                  <a:cubicBezTo>
                    <a:pt x="16658" y="12992"/>
                    <a:pt x="17091" y="12966"/>
                    <a:pt x="17510" y="12906"/>
                  </a:cubicBezTo>
                  <a:cubicBezTo>
                    <a:pt x="18149" y="13612"/>
                    <a:pt x="18821" y="14318"/>
                    <a:pt x="19493" y="15091"/>
                  </a:cubicBezTo>
                  <a:cubicBezTo>
                    <a:pt x="19695" y="15293"/>
                    <a:pt x="19863" y="15494"/>
                    <a:pt x="20064" y="15696"/>
                  </a:cubicBezTo>
                  <a:lnTo>
                    <a:pt x="20602" y="16334"/>
                  </a:lnTo>
                  <a:lnTo>
                    <a:pt x="21106" y="16973"/>
                  </a:lnTo>
                  <a:cubicBezTo>
                    <a:pt x="17320" y="15531"/>
                    <a:pt x="13140" y="14076"/>
                    <a:pt x="9085" y="14076"/>
                  </a:cubicBezTo>
                  <a:cubicBezTo>
                    <a:pt x="6337" y="14076"/>
                    <a:pt x="3647" y="14744"/>
                    <a:pt x="1176" y="16536"/>
                  </a:cubicBezTo>
                  <a:cubicBezTo>
                    <a:pt x="3011" y="16210"/>
                    <a:pt x="4994" y="16103"/>
                    <a:pt x="6992" y="16103"/>
                  </a:cubicBezTo>
                  <a:cubicBezTo>
                    <a:pt x="8911" y="16103"/>
                    <a:pt x="10843" y="16202"/>
                    <a:pt x="12671" y="16301"/>
                  </a:cubicBezTo>
                  <a:cubicBezTo>
                    <a:pt x="14917" y="16388"/>
                    <a:pt x="17848" y="17312"/>
                    <a:pt x="20253" y="17312"/>
                  </a:cubicBezTo>
                  <a:cubicBezTo>
                    <a:pt x="20618" y="17312"/>
                    <a:pt x="20971" y="17291"/>
                    <a:pt x="21308" y="17242"/>
                  </a:cubicBezTo>
                  <a:cubicBezTo>
                    <a:pt x="21442" y="17376"/>
                    <a:pt x="21543" y="17511"/>
                    <a:pt x="21644" y="17679"/>
                  </a:cubicBezTo>
                  <a:lnTo>
                    <a:pt x="22652" y="19124"/>
                  </a:lnTo>
                  <a:cubicBezTo>
                    <a:pt x="22753" y="19258"/>
                    <a:pt x="22888" y="19426"/>
                    <a:pt x="22988" y="19594"/>
                  </a:cubicBezTo>
                  <a:cubicBezTo>
                    <a:pt x="20306" y="18869"/>
                    <a:pt x="17831" y="17935"/>
                    <a:pt x="15035" y="17935"/>
                  </a:cubicBezTo>
                  <a:cubicBezTo>
                    <a:pt x="14853" y="17935"/>
                    <a:pt x="14670" y="17939"/>
                    <a:pt x="14485" y="17948"/>
                  </a:cubicBezTo>
                  <a:cubicBezTo>
                    <a:pt x="12671" y="18015"/>
                    <a:pt x="10923" y="18418"/>
                    <a:pt x="9276" y="19191"/>
                  </a:cubicBezTo>
                  <a:cubicBezTo>
                    <a:pt x="7764" y="19830"/>
                    <a:pt x="4436" y="21477"/>
                    <a:pt x="3663" y="22989"/>
                  </a:cubicBezTo>
                  <a:cubicBezTo>
                    <a:pt x="7360" y="21645"/>
                    <a:pt x="11158" y="20233"/>
                    <a:pt x="15124" y="19931"/>
                  </a:cubicBezTo>
                  <a:cubicBezTo>
                    <a:pt x="15826" y="19868"/>
                    <a:pt x="16539" y="19848"/>
                    <a:pt x="17256" y="19848"/>
                  </a:cubicBezTo>
                  <a:cubicBezTo>
                    <a:pt x="18534" y="19848"/>
                    <a:pt x="19821" y="19912"/>
                    <a:pt x="21069" y="19912"/>
                  </a:cubicBezTo>
                  <a:cubicBezTo>
                    <a:pt x="21769" y="19912"/>
                    <a:pt x="22457" y="19892"/>
                    <a:pt x="23123" y="19830"/>
                  </a:cubicBezTo>
                  <a:cubicBezTo>
                    <a:pt x="23291" y="20099"/>
                    <a:pt x="23459" y="20334"/>
                    <a:pt x="23593" y="20569"/>
                  </a:cubicBezTo>
                  <a:cubicBezTo>
                    <a:pt x="24030" y="21241"/>
                    <a:pt x="24434" y="21880"/>
                    <a:pt x="24803" y="22518"/>
                  </a:cubicBezTo>
                  <a:cubicBezTo>
                    <a:pt x="24709" y="22520"/>
                    <a:pt x="24614" y="22520"/>
                    <a:pt x="24520" y="22520"/>
                  </a:cubicBezTo>
                  <a:cubicBezTo>
                    <a:pt x="22874" y="22520"/>
                    <a:pt x="21215" y="22351"/>
                    <a:pt x="19527" y="22351"/>
                  </a:cubicBezTo>
                  <a:cubicBezTo>
                    <a:pt x="18552" y="22351"/>
                    <a:pt x="17567" y="22408"/>
                    <a:pt x="16569" y="22586"/>
                  </a:cubicBezTo>
                  <a:cubicBezTo>
                    <a:pt x="13074" y="23157"/>
                    <a:pt x="8873" y="25106"/>
                    <a:pt x="6923" y="28266"/>
                  </a:cubicBezTo>
                  <a:cubicBezTo>
                    <a:pt x="10452" y="26585"/>
                    <a:pt x="14183" y="25442"/>
                    <a:pt x="17981" y="24401"/>
                  </a:cubicBezTo>
                  <a:cubicBezTo>
                    <a:pt x="20064" y="23762"/>
                    <a:pt x="22753" y="23325"/>
                    <a:pt x="24837" y="22552"/>
                  </a:cubicBezTo>
                  <a:cubicBezTo>
                    <a:pt x="25038" y="22888"/>
                    <a:pt x="25240" y="23224"/>
                    <a:pt x="25442" y="23560"/>
                  </a:cubicBezTo>
                  <a:cubicBezTo>
                    <a:pt x="25643" y="23896"/>
                    <a:pt x="25912" y="24333"/>
                    <a:pt x="26114" y="24703"/>
                  </a:cubicBezTo>
                  <a:cubicBezTo>
                    <a:pt x="25341" y="25039"/>
                    <a:pt x="23862" y="25140"/>
                    <a:pt x="22921" y="25442"/>
                  </a:cubicBezTo>
                  <a:cubicBezTo>
                    <a:pt x="21543" y="25947"/>
                    <a:pt x="20300" y="26652"/>
                    <a:pt x="19191" y="27593"/>
                  </a:cubicBezTo>
                  <a:cubicBezTo>
                    <a:pt x="16199" y="29946"/>
                    <a:pt x="13511" y="32668"/>
                    <a:pt x="11225" y="35727"/>
                  </a:cubicBezTo>
                  <a:cubicBezTo>
                    <a:pt x="14452" y="33811"/>
                    <a:pt x="17745" y="32332"/>
                    <a:pt x="20703" y="29980"/>
                  </a:cubicBezTo>
                  <a:cubicBezTo>
                    <a:pt x="22753" y="28366"/>
                    <a:pt x="24366" y="26451"/>
                    <a:pt x="26181" y="24770"/>
                  </a:cubicBezTo>
                  <a:cubicBezTo>
                    <a:pt x="26484" y="25375"/>
                    <a:pt x="26820" y="25947"/>
                    <a:pt x="27122" y="26518"/>
                  </a:cubicBezTo>
                  <a:lnTo>
                    <a:pt x="27324" y="26955"/>
                  </a:lnTo>
                  <a:cubicBezTo>
                    <a:pt x="23661" y="29139"/>
                    <a:pt x="18855" y="34718"/>
                    <a:pt x="18754" y="38987"/>
                  </a:cubicBezTo>
                  <a:cubicBezTo>
                    <a:pt x="22182" y="35794"/>
                    <a:pt x="26652" y="32097"/>
                    <a:pt x="27425" y="27156"/>
                  </a:cubicBezTo>
                  <a:cubicBezTo>
                    <a:pt x="27559" y="27425"/>
                    <a:pt x="27694" y="27694"/>
                    <a:pt x="27794" y="27963"/>
                  </a:cubicBezTo>
                  <a:cubicBezTo>
                    <a:pt x="27996" y="28434"/>
                    <a:pt x="28231" y="28904"/>
                    <a:pt x="28399" y="29375"/>
                  </a:cubicBezTo>
                  <a:cubicBezTo>
                    <a:pt x="28500" y="29610"/>
                    <a:pt x="28567" y="29845"/>
                    <a:pt x="28668" y="30080"/>
                  </a:cubicBezTo>
                  <a:lnTo>
                    <a:pt x="28769" y="30416"/>
                  </a:lnTo>
                  <a:cubicBezTo>
                    <a:pt x="28836" y="30517"/>
                    <a:pt x="28870" y="30652"/>
                    <a:pt x="28903" y="30753"/>
                  </a:cubicBezTo>
                  <a:cubicBezTo>
                    <a:pt x="29071" y="31189"/>
                    <a:pt x="29240" y="31626"/>
                    <a:pt x="29374" y="32063"/>
                  </a:cubicBezTo>
                  <a:cubicBezTo>
                    <a:pt x="29676" y="32904"/>
                    <a:pt x="29945" y="33643"/>
                    <a:pt x="30147" y="34349"/>
                  </a:cubicBezTo>
                  <a:cubicBezTo>
                    <a:pt x="30248" y="34651"/>
                    <a:pt x="30315" y="34987"/>
                    <a:pt x="30382" y="35290"/>
                  </a:cubicBezTo>
                  <a:cubicBezTo>
                    <a:pt x="30449" y="35559"/>
                    <a:pt x="30517" y="35861"/>
                    <a:pt x="30550" y="36130"/>
                  </a:cubicBezTo>
                  <a:cubicBezTo>
                    <a:pt x="30550" y="36399"/>
                    <a:pt x="30584" y="36634"/>
                    <a:pt x="30617" y="36836"/>
                  </a:cubicBezTo>
                  <a:cubicBezTo>
                    <a:pt x="30635" y="36922"/>
                    <a:pt x="30634" y="37018"/>
                    <a:pt x="30630" y="37109"/>
                  </a:cubicBezTo>
                  <a:lnTo>
                    <a:pt x="30630" y="37109"/>
                  </a:lnTo>
                  <a:cubicBezTo>
                    <a:pt x="30642" y="37009"/>
                    <a:pt x="30664" y="36895"/>
                    <a:pt x="30685" y="36769"/>
                  </a:cubicBezTo>
                  <a:cubicBezTo>
                    <a:pt x="30685" y="36600"/>
                    <a:pt x="30685" y="36365"/>
                    <a:pt x="30685" y="36096"/>
                  </a:cubicBezTo>
                  <a:cubicBezTo>
                    <a:pt x="30685" y="35794"/>
                    <a:pt x="30651" y="35491"/>
                    <a:pt x="30584" y="35223"/>
                  </a:cubicBezTo>
                  <a:cubicBezTo>
                    <a:pt x="30550" y="34886"/>
                    <a:pt x="30517" y="34550"/>
                    <a:pt x="30416" y="34214"/>
                  </a:cubicBezTo>
                  <a:cubicBezTo>
                    <a:pt x="30281" y="33508"/>
                    <a:pt x="30080" y="32702"/>
                    <a:pt x="29811" y="31862"/>
                  </a:cubicBezTo>
                  <a:cubicBezTo>
                    <a:pt x="29710" y="31458"/>
                    <a:pt x="29576" y="30988"/>
                    <a:pt x="29441" y="30551"/>
                  </a:cubicBezTo>
                  <a:lnTo>
                    <a:pt x="29340" y="30215"/>
                  </a:lnTo>
                  <a:cubicBezTo>
                    <a:pt x="29273" y="30080"/>
                    <a:pt x="29240" y="29946"/>
                    <a:pt x="29206" y="29845"/>
                  </a:cubicBezTo>
                  <a:lnTo>
                    <a:pt x="28971" y="29139"/>
                  </a:lnTo>
                  <a:cubicBezTo>
                    <a:pt x="28836" y="28635"/>
                    <a:pt x="28635" y="28165"/>
                    <a:pt x="28433" y="27661"/>
                  </a:cubicBezTo>
                  <a:cubicBezTo>
                    <a:pt x="28298" y="27324"/>
                    <a:pt x="28164" y="27022"/>
                    <a:pt x="28030" y="26720"/>
                  </a:cubicBezTo>
                  <a:cubicBezTo>
                    <a:pt x="32936" y="25980"/>
                    <a:pt x="38885" y="22283"/>
                    <a:pt x="41406" y="18116"/>
                  </a:cubicBezTo>
                  <a:lnTo>
                    <a:pt x="41406" y="18116"/>
                  </a:lnTo>
                  <a:cubicBezTo>
                    <a:pt x="38852" y="19292"/>
                    <a:pt x="36062" y="20267"/>
                    <a:pt x="33441" y="21712"/>
                  </a:cubicBezTo>
                  <a:cubicBezTo>
                    <a:pt x="31155" y="22989"/>
                    <a:pt x="29710" y="24703"/>
                    <a:pt x="27962" y="26585"/>
                  </a:cubicBezTo>
                  <a:cubicBezTo>
                    <a:pt x="27895" y="26451"/>
                    <a:pt x="27828" y="26283"/>
                    <a:pt x="27761" y="26148"/>
                  </a:cubicBezTo>
                  <a:cubicBezTo>
                    <a:pt x="27525" y="25610"/>
                    <a:pt x="27257" y="25140"/>
                    <a:pt x="26988" y="24602"/>
                  </a:cubicBezTo>
                  <a:cubicBezTo>
                    <a:pt x="26921" y="24501"/>
                    <a:pt x="26853" y="24367"/>
                    <a:pt x="26820" y="24266"/>
                  </a:cubicBezTo>
                  <a:cubicBezTo>
                    <a:pt x="29979" y="22048"/>
                    <a:pt x="33037" y="20401"/>
                    <a:pt x="35222" y="16805"/>
                  </a:cubicBezTo>
                  <a:cubicBezTo>
                    <a:pt x="35625" y="16200"/>
                    <a:pt x="39423" y="8806"/>
                    <a:pt x="38784" y="8470"/>
                  </a:cubicBezTo>
                  <a:lnTo>
                    <a:pt x="38784" y="8470"/>
                  </a:lnTo>
                  <a:cubicBezTo>
                    <a:pt x="36028" y="11058"/>
                    <a:pt x="33541" y="13276"/>
                    <a:pt x="31491" y="16536"/>
                  </a:cubicBezTo>
                  <a:cubicBezTo>
                    <a:pt x="29945" y="18956"/>
                    <a:pt x="27694" y="21477"/>
                    <a:pt x="26752" y="24165"/>
                  </a:cubicBezTo>
                  <a:cubicBezTo>
                    <a:pt x="26551" y="23796"/>
                    <a:pt x="26349" y="23459"/>
                    <a:pt x="26148" y="23090"/>
                  </a:cubicBezTo>
                  <a:cubicBezTo>
                    <a:pt x="25946" y="22720"/>
                    <a:pt x="25744" y="22384"/>
                    <a:pt x="25509" y="22014"/>
                  </a:cubicBezTo>
                  <a:cubicBezTo>
                    <a:pt x="30550" y="17948"/>
                    <a:pt x="30987" y="9243"/>
                    <a:pt x="31323" y="3429"/>
                  </a:cubicBezTo>
                  <a:lnTo>
                    <a:pt x="31323" y="3429"/>
                  </a:lnTo>
                  <a:cubicBezTo>
                    <a:pt x="29945" y="6117"/>
                    <a:pt x="29139" y="9243"/>
                    <a:pt x="27828" y="12033"/>
                  </a:cubicBezTo>
                  <a:cubicBezTo>
                    <a:pt x="26618" y="14721"/>
                    <a:pt x="25173" y="18048"/>
                    <a:pt x="24971" y="21140"/>
                  </a:cubicBezTo>
                  <a:cubicBezTo>
                    <a:pt x="24736" y="20771"/>
                    <a:pt x="24534" y="20435"/>
                    <a:pt x="24299" y="20065"/>
                  </a:cubicBezTo>
                  <a:cubicBezTo>
                    <a:pt x="24165" y="19863"/>
                    <a:pt x="24064" y="19662"/>
                    <a:pt x="23929" y="19460"/>
                  </a:cubicBezTo>
                  <a:cubicBezTo>
                    <a:pt x="25274" y="17544"/>
                    <a:pt x="25711" y="13713"/>
                    <a:pt x="25811" y="11562"/>
                  </a:cubicBezTo>
                  <a:cubicBezTo>
                    <a:pt x="26013" y="8134"/>
                    <a:pt x="25879" y="3866"/>
                    <a:pt x="24770" y="606"/>
                  </a:cubicBezTo>
                  <a:cubicBezTo>
                    <a:pt x="24131" y="4370"/>
                    <a:pt x="23459" y="8168"/>
                    <a:pt x="23459" y="11932"/>
                  </a:cubicBezTo>
                  <a:cubicBezTo>
                    <a:pt x="23425" y="14419"/>
                    <a:pt x="23661" y="16771"/>
                    <a:pt x="23761" y="19225"/>
                  </a:cubicBezTo>
                  <a:cubicBezTo>
                    <a:pt x="23627" y="18990"/>
                    <a:pt x="23492" y="18788"/>
                    <a:pt x="23358" y="18586"/>
                  </a:cubicBezTo>
                  <a:cubicBezTo>
                    <a:pt x="22988" y="18082"/>
                    <a:pt x="22652" y="17612"/>
                    <a:pt x="22316" y="17141"/>
                  </a:cubicBezTo>
                  <a:cubicBezTo>
                    <a:pt x="22081" y="16805"/>
                    <a:pt x="21812" y="16502"/>
                    <a:pt x="21543" y="16200"/>
                  </a:cubicBezTo>
                  <a:cubicBezTo>
                    <a:pt x="21543" y="13881"/>
                    <a:pt x="22014" y="11562"/>
                    <a:pt x="21510" y="9142"/>
                  </a:cubicBezTo>
                  <a:cubicBezTo>
                    <a:pt x="20837" y="6285"/>
                    <a:pt x="19056" y="2488"/>
                    <a:pt x="17140" y="236"/>
                  </a:cubicBezTo>
                  <a:lnTo>
                    <a:pt x="17140" y="236"/>
                  </a:lnTo>
                  <a:cubicBezTo>
                    <a:pt x="17040" y="5546"/>
                    <a:pt x="19426" y="11159"/>
                    <a:pt x="21409" y="16032"/>
                  </a:cubicBezTo>
                  <a:lnTo>
                    <a:pt x="21207" y="15797"/>
                  </a:lnTo>
                  <a:lnTo>
                    <a:pt x="20636" y="15158"/>
                  </a:lnTo>
                  <a:cubicBezTo>
                    <a:pt x="20434" y="14923"/>
                    <a:pt x="20232" y="14721"/>
                    <a:pt x="20031" y="14520"/>
                  </a:cubicBezTo>
                  <a:cubicBezTo>
                    <a:pt x="19291" y="13747"/>
                    <a:pt x="18552" y="13007"/>
                    <a:pt x="17846" y="12301"/>
                  </a:cubicBezTo>
                  <a:cubicBezTo>
                    <a:pt x="18821" y="7731"/>
                    <a:pt x="15998" y="2420"/>
                    <a:pt x="12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75" name="Google Shape;8075;p51"/>
            <p:cNvGrpSpPr/>
            <p:nvPr/>
          </p:nvGrpSpPr>
          <p:grpSpPr>
            <a:xfrm flipH="1">
              <a:off x="848127" y="3982888"/>
              <a:ext cx="858984" cy="926304"/>
              <a:chOff x="-1257406" y="382134"/>
              <a:chExt cx="1151144" cy="1241361"/>
            </a:xfrm>
          </p:grpSpPr>
          <p:sp>
            <p:nvSpPr>
              <p:cNvPr id="8076" name="Google Shape;8076;p51"/>
              <p:cNvSpPr/>
              <p:nvPr/>
            </p:nvSpPr>
            <p:spPr>
              <a:xfrm flipH="1" rot="2500418">
                <a:off x="-1071749" y="547276"/>
                <a:ext cx="801048" cy="799520"/>
              </a:xfrm>
              <a:custGeom>
                <a:rect b="b" l="l" r="r" t="t"/>
                <a:pathLst>
                  <a:path extrusionOk="0" h="141852" w="142123">
                    <a:moveTo>
                      <a:pt x="73161" y="1"/>
                    </a:moveTo>
                    <a:cubicBezTo>
                      <a:pt x="69795" y="1"/>
                      <a:pt x="66457" y="324"/>
                      <a:pt x="63188" y="1001"/>
                    </a:cubicBezTo>
                    <a:cubicBezTo>
                      <a:pt x="27658" y="8673"/>
                      <a:pt x="3432" y="40368"/>
                      <a:pt x="808" y="76504"/>
                    </a:cubicBezTo>
                    <a:cubicBezTo>
                      <a:pt x="0" y="91847"/>
                      <a:pt x="1615" y="105372"/>
                      <a:pt x="11104" y="117889"/>
                    </a:cubicBezTo>
                    <a:cubicBezTo>
                      <a:pt x="18775" y="127377"/>
                      <a:pt x="28869" y="134645"/>
                      <a:pt x="40376" y="138884"/>
                    </a:cubicBezTo>
                    <a:cubicBezTo>
                      <a:pt x="45605" y="140863"/>
                      <a:pt x="51130" y="141852"/>
                      <a:pt x="56675" y="141852"/>
                    </a:cubicBezTo>
                    <a:cubicBezTo>
                      <a:pt x="59052" y="141852"/>
                      <a:pt x="61432" y="141670"/>
                      <a:pt x="63794" y="141307"/>
                    </a:cubicBezTo>
                    <a:cubicBezTo>
                      <a:pt x="75503" y="138481"/>
                      <a:pt x="86404" y="133030"/>
                      <a:pt x="95691" y="125560"/>
                    </a:cubicBezTo>
                    <a:cubicBezTo>
                      <a:pt x="109419" y="115264"/>
                      <a:pt x="120118" y="106180"/>
                      <a:pt x="129001" y="91241"/>
                    </a:cubicBezTo>
                    <a:cubicBezTo>
                      <a:pt x="136874" y="77715"/>
                      <a:pt x="142123" y="59142"/>
                      <a:pt x="135865" y="43194"/>
                    </a:cubicBezTo>
                    <a:cubicBezTo>
                      <a:pt x="126224" y="18913"/>
                      <a:pt x="98899" y="1"/>
                      <a:pt x="73161" y="1"/>
                    </a:cubicBezTo>
                    <a:close/>
                  </a:path>
                </a:pathLst>
              </a:custGeom>
              <a:solidFill>
                <a:srgbClr val="FF791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7" name="Google Shape;8077;p51"/>
              <p:cNvSpPr/>
              <p:nvPr/>
            </p:nvSpPr>
            <p:spPr>
              <a:xfrm flipH="1" rot="2500418">
                <a:off x="-382771" y="1122490"/>
                <a:ext cx="18211" cy="20770"/>
              </a:xfrm>
              <a:custGeom>
                <a:rect b="b" l="l" r="r" t="t"/>
                <a:pathLst>
                  <a:path extrusionOk="0" h="3685" w="3231">
                    <a:moveTo>
                      <a:pt x="1242" y="0"/>
                    </a:moveTo>
                    <a:cubicBezTo>
                      <a:pt x="1085" y="0"/>
                      <a:pt x="937" y="40"/>
                      <a:pt x="808" y="126"/>
                    </a:cubicBezTo>
                    <a:cubicBezTo>
                      <a:pt x="202" y="328"/>
                      <a:pt x="1" y="1338"/>
                      <a:pt x="404" y="2347"/>
                    </a:cubicBezTo>
                    <a:cubicBezTo>
                      <a:pt x="880" y="3141"/>
                      <a:pt x="1482" y="3685"/>
                      <a:pt x="2011" y="3685"/>
                    </a:cubicBezTo>
                    <a:cubicBezTo>
                      <a:pt x="2155" y="3685"/>
                      <a:pt x="2294" y="3645"/>
                      <a:pt x="2423" y="3558"/>
                    </a:cubicBezTo>
                    <a:cubicBezTo>
                      <a:pt x="3029" y="3357"/>
                      <a:pt x="3231" y="2347"/>
                      <a:pt x="2827" y="1338"/>
                    </a:cubicBezTo>
                    <a:cubicBezTo>
                      <a:pt x="2509" y="544"/>
                      <a:pt x="1817" y="0"/>
                      <a:pt x="12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8" name="Google Shape;8078;p51"/>
              <p:cNvSpPr/>
              <p:nvPr/>
            </p:nvSpPr>
            <p:spPr>
              <a:xfrm flipH="1" rot="2500418">
                <a:off x="-372619" y="1103914"/>
                <a:ext cx="20426" cy="15438"/>
              </a:xfrm>
              <a:custGeom>
                <a:rect b="b" l="l" r="r" t="t"/>
                <a:pathLst>
                  <a:path extrusionOk="0" h="2739" w="3624">
                    <a:moveTo>
                      <a:pt x="2071" y="0"/>
                    </a:moveTo>
                    <a:cubicBezTo>
                      <a:pt x="1854" y="0"/>
                      <a:pt x="1629" y="50"/>
                      <a:pt x="1403" y="163"/>
                    </a:cubicBezTo>
                    <a:cubicBezTo>
                      <a:pt x="0" y="689"/>
                      <a:pt x="578" y="2738"/>
                      <a:pt x="1944" y="2738"/>
                    </a:cubicBezTo>
                    <a:cubicBezTo>
                      <a:pt x="2151" y="2738"/>
                      <a:pt x="2376" y="2691"/>
                      <a:pt x="2614" y="2585"/>
                    </a:cubicBezTo>
                    <a:cubicBezTo>
                      <a:pt x="3220" y="2383"/>
                      <a:pt x="3624" y="1576"/>
                      <a:pt x="3422" y="768"/>
                    </a:cubicBezTo>
                    <a:cubicBezTo>
                      <a:pt x="3131" y="332"/>
                      <a:pt x="2630" y="0"/>
                      <a:pt x="20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9" name="Google Shape;8079;p51"/>
              <p:cNvSpPr/>
              <p:nvPr/>
            </p:nvSpPr>
            <p:spPr>
              <a:xfrm flipH="1" rot="2500418">
                <a:off x="-373352" y="1060299"/>
                <a:ext cx="30723" cy="26119"/>
              </a:xfrm>
              <a:custGeom>
                <a:rect b="b" l="l" r="r" t="t"/>
                <a:pathLst>
                  <a:path extrusionOk="0" h="4634" w="5451">
                    <a:moveTo>
                      <a:pt x="2842" y="1"/>
                    </a:moveTo>
                    <a:cubicBezTo>
                      <a:pt x="2499" y="1"/>
                      <a:pt x="2151" y="76"/>
                      <a:pt x="1817" y="243"/>
                    </a:cubicBezTo>
                    <a:cubicBezTo>
                      <a:pt x="606" y="848"/>
                      <a:pt x="0" y="2261"/>
                      <a:pt x="606" y="3271"/>
                    </a:cubicBezTo>
                    <a:cubicBezTo>
                      <a:pt x="909" y="4179"/>
                      <a:pt x="1779" y="4633"/>
                      <a:pt x="2707" y="4633"/>
                    </a:cubicBezTo>
                    <a:cubicBezTo>
                      <a:pt x="3016" y="4633"/>
                      <a:pt x="3331" y="4583"/>
                      <a:pt x="3634" y="4482"/>
                    </a:cubicBezTo>
                    <a:cubicBezTo>
                      <a:pt x="4845" y="3876"/>
                      <a:pt x="5451" y="2463"/>
                      <a:pt x="5047" y="1252"/>
                    </a:cubicBezTo>
                    <a:cubicBezTo>
                      <a:pt x="4608" y="520"/>
                      <a:pt x="3745" y="1"/>
                      <a:pt x="28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0" name="Google Shape;8080;p51"/>
              <p:cNvSpPr/>
              <p:nvPr/>
            </p:nvSpPr>
            <p:spPr>
              <a:xfrm flipH="1" rot="2500418">
                <a:off x="-407366" y="1077024"/>
                <a:ext cx="28452" cy="23695"/>
              </a:xfrm>
              <a:custGeom>
                <a:rect b="b" l="l" r="r" t="t"/>
                <a:pathLst>
                  <a:path extrusionOk="0" h="4204" w="5048">
                    <a:moveTo>
                      <a:pt x="2830" y="0"/>
                    </a:moveTo>
                    <a:cubicBezTo>
                      <a:pt x="2485" y="0"/>
                      <a:pt x="2141" y="91"/>
                      <a:pt x="1817" y="285"/>
                    </a:cubicBezTo>
                    <a:cubicBezTo>
                      <a:pt x="606" y="688"/>
                      <a:pt x="0" y="1900"/>
                      <a:pt x="404" y="3111"/>
                    </a:cubicBezTo>
                    <a:cubicBezTo>
                      <a:pt x="816" y="3797"/>
                      <a:pt x="1507" y="4203"/>
                      <a:pt x="2287" y="4203"/>
                    </a:cubicBezTo>
                    <a:cubicBezTo>
                      <a:pt x="2656" y="4203"/>
                      <a:pt x="3044" y="4113"/>
                      <a:pt x="3432" y="3918"/>
                    </a:cubicBezTo>
                    <a:cubicBezTo>
                      <a:pt x="4442" y="3515"/>
                      <a:pt x="5047" y="2303"/>
                      <a:pt x="4845" y="1092"/>
                    </a:cubicBezTo>
                    <a:cubicBezTo>
                      <a:pt x="4297" y="406"/>
                      <a:pt x="3562" y="0"/>
                      <a:pt x="28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1" name="Google Shape;8081;p51"/>
              <p:cNvSpPr/>
              <p:nvPr/>
            </p:nvSpPr>
            <p:spPr>
              <a:xfrm flipH="1" rot="2500418">
                <a:off x="-383245" y="1038856"/>
                <a:ext cx="11385" cy="11988"/>
              </a:xfrm>
              <a:custGeom>
                <a:rect b="b" l="l" r="r" t="t"/>
                <a:pathLst>
                  <a:path extrusionOk="0" h="2127" w="2020">
                    <a:moveTo>
                      <a:pt x="827" y="0"/>
                    </a:moveTo>
                    <a:cubicBezTo>
                      <a:pt x="754" y="0"/>
                      <a:pt x="680" y="17"/>
                      <a:pt x="606" y="54"/>
                    </a:cubicBezTo>
                    <a:cubicBezTo>
                      <a:pt x="202" y="256"/>
                      <a:pt x="1" y="861"/>
                      <a:pt x="404" y="1467"/>
                    </a:cubicBezTo>
                    <a:cubicBezTo>
                      <a:pt x="569" y="1797"/>
                      <a:pt x="869" y="2126"/>
                      <a:pt x="1193" y="2126"/>
                    </a:cubicBezTo>
                    <a:cubicBezTo>
                      <a:pt x="1266" y="2126"/>
                      <a:pt x="1340" y="2110"/>
                      <a:pt x="1414" y="2073"/>
                    </a:cubicBezTo>
                    <a:cubicBezTo>
                      <a:pt x="1817" y="1871"/>
                      <a:pt x="2019" y="1265"/>
                      <a:pt x="1616" y="659"/>
                    </a:cubicBezTo>
                    <a:cubicBezTo>
                      <a:pt x="1451" y="330"/>
                      <a:pt x="1151" y="0"/>
                      <a:pt x="8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2" name="Google Shape;8082;p51"/>
              <p:cNvSpPr/>
              <p:nvPr/>
            </p:nvSpPr>
            <p:spPr>
              <a:xfrm flipH="1" rot="2500418">
                <a:off x="-371145" y="993110"/>
                <a:ext cx="23904" cy="26333"/>
              </a:xfrm>
              <a:custGeom>
                <a:rect b="b" l="l" r="r" t="t"/>
                <a:pathLst>
                  <a:path extrusionOk="0" h="4672" w="4241">
                    <a:moveTo>
                      <a:pt x="1639" y="0"/>
                    </a:moveTo>
                    <a:cubicBezTo>
                      <a:pt x="1432" y="0"/>
                      <a:pt x="1221" y="41"/>
                      <a:pt x="1010" y="125"/>
                    </a:cubicBezTo>
                    <a:cubicBezTo>
                      <a:pt x="203" y="327"/>
                      <a:pt x="1" y="1740"/>
                      <a:pt x="607" y="2951"/>
                    </a:cubicBezTo>
                    <a:cubicBezTo>
                      <a:pt x="1105" y="3948"/>
                      <a:pt x="1877" y="4671"/>
                      <a:pt x="2584" y="4671"/>
                    </a:cubicBezTo>
                    <a:cubicBezTo>
                      <a:pt x="2737" y="4671"/>
                      <a:pt x="2886" y="4638"/>
                      <a:pt x="3029" y="4566"/>
                    </a:cubicBezTo>
                    <a:cubicBezTo>
                      <a:pt x="4039" y="4162"/>
                      <a:pt x="4240" y="2749"/>
                      <a:pt x="3635" y="1538"/>
                    </a:cubicBezTo>
                    <a:cubicBezTo>
                      <a:pt x="3156" y="580"/>
                      <a:pt x="2424" y="0"/>
                      <a:pt x="16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3" name="Google Shape;8083;p51"/>
              <p:cNvSpPr/>
              <p:nvPr/>
            </p:nvSpPr>
            <p:spPr>
              <a:xfrm flipH="1" rot="2500418">
                <a:off x="-380382" y="949940"/>
                <a:ext cx="38693" cy="36405"/>
              </a:xfrm>
              <a:custGeom>
                <a:rect b="b" l="l" r="r" t="t"/>
                <a:pathLst>
                  <a:path extrusionOk="0" h="6459" w="6865">
                    <a:moveTo>
                      <a:pt x="3125" y="0"/>
                    </a:moveTo>
                    <a:cubicBezTo>
                      <a:pt x="2757" y="0"/>
                      <a:pt x="2383" y="65"/>
                      <a:pt x="2020" y="201"/>
                    </a:cubicBezTo>
                    <a:cubicBezTo>
                      <a:pt x="607" y="1009"/>
                      <a:pt x="1" y="2826"/>
                      <a:pt x="808" y="4441"/>
                    </a:cubicBezTo>
                    <a:cubicBezTo>
                      <a:pt x="1278" y="5692"/>
                      <a:pt x="2474" y="6459"/>
                      <a:pt x="3741" y="6459"/>
                    </a:cubicBezTo>
                    <a:cubicBezTo>
                      <a:pt x="4109" y="6459"/>
                      <a:pt x="4482" y="6394"/>
                      <a:pt x="4846" y="6258"/>
                    </a:cubicBezTo>
                    <a:cubicBezTo>
                      <a:pt x="6461" y="5450"/>
                      <a:pt x="6865" y="3633"/>
                      <a:pt x="6057" y="2018"/>
                    </a:cubicBezTo>
                    <a:cubicBezTo>
                      <a:pt x="5588" y="767"/>
                      <a:pt x="4391" y="0"/>
                      <a:pt x="312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4" name="Google Shape;8084;p51"/>
              <p:cNvSpPr/>
              <p:nvPr/>
            </p:nvSpPr>
            <p:spPr>
              <a:xfrm flipH="1" rot="2500418">
                <a:off x="-421170" y="990136"/>
                <a:ext cx="24484" cy="19907"/>
              </a:xfrm>
              <a:custGeom>
                <a:rect b="b" l="l" r="r" t="t"/>
                <a:pathLst>
                  <a:path extrusionOk="0" h="3532" w="4344">
                    <a:moveTo>
                      <a:pt x="2214" y="0"/>
                    </a:moveTo>
                    <a:cubicBezTo>
                      <a:pt x="1955" y="0"/>
                      <a:pt x="1684" y="50"/>
                      <a:pt x="1414" y="158"/>
                    </a:cubicBezTo>
                    <a:cubicBezTo>
                      <a:pt x="1" y="764"/>
                      <a:pt x="1" y="2783"/>
                      <a:pt x="1414" y="3389"/>
                    </a:cubicBezTo>
                    <a:cubicBezTo>
                      <a:pt x="1642" y="3487"/>
                      <a:pt x="1876" y="3532"/>
                      <a:pt x="2105" y="3532"/>
                    </a:cubicBezTo>
                    <a:cubicBezTo>
                      <a:pt x="3291" y="3532"/>
                      <a:pt x="4344" y="2320"/>
                      <a:pt x="3836" y="966"/>
                    </a:cubicBezTo>
                    <a:cubicBezTo>
                      <a:pt x="3541" y="375"/>
                      <a:pt x="2921" y="0"/>
                      <a:pt x="22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5" name="Google Shape;8085;p51"/>
              <p:cNvSpPr/>
              <p:nvPr/>
            </p:nvSpPr>
            <p:spPr>
              <a:xfrm flipH="1" rot="2500418">
                <a:off x="-348035" y="1023782"/>
                <a:ext cx="23255" cy="18910"/>
              </a:xfrm>
              <a:custGeom>
                <a:rect b="b" l="l" r="r" t="t"/>
                <a:pathLst>
                  <a:path extrusionOk="0" h="3355" w="4126">
                    <a:moveTo>
                      <a:pt x="2540" y="1"/>
                    </a:moveTo>
                    <a:cubicBezTo>
                      <a:pt x="1398" y="1"/>
                      <a:pt x="1" y="1109"/>
                      <a:pt x="693" y="2217"/>
                    </a:cubicBezTo>
                    <a:cubicBezTo>
                      <a:pt x="851" y="2847"/>
                      <a:pt x="1624" y="3355"/>
                      <a:pt x="2340" y="3355"/>
                    </a:cubicBezTo>
                    <a:cubicBezTo>
                      <a:pt x="2540" y="3355"/>
                      <a:pt x="2737" y="3315"/>
                      <a:pt x="2914" y="3226"/>
                    </a:cubicBezTo>
                    <a:cubicBezTo>
                      <a:pt x="3721" y="2822"/>
                      <a:pt x="4125" y="1611"/>
                      <a:pt x="3721" y="804"/>
                    </a:cubicBezTo>
                    <a:cubicBezTo>
                      <a:pt x="3531" y="233"/>
                      <a:pt x="3062" y="1"/>
                      <a:pt x="25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6" name="Google Shape;8086;p51"/>
              <p:cNvSpPr/>
              <p:nvPr/>
            </p:nvSpPr>
            <p:spPr>
              <a:xfrm flipH="1" rot="2500418">
                <a:off x="-417172" y="1167164"/>
                <a:ext cx="14795" cy="10794"/>
              </a:xfrm>
              <a:custGeom>
                <a:rect b="b" l="l" r="r" t="t"/>
                <a:pathLst>
                  <a:path extrusionOk="0" h="1915" w="2625">
                    <a:moveTo>
                      <a:pt x="1681" y="0"/>
                    </a:moveTo>
                    <a:cubicBezTo>
                      <a:pt x="1472" y="0"/>
                      <a:pt x="1241" y="66"/>
                      <a:pt x="1010" y="220"/>
                    </a:cubicBezTo>
                    <a:cubicBezTo>
                      <a:pt x="404" y="422"/>
                      <a:pt x="0" y="1028"/>
                      <a:pt x="202" y="1431"/>
                    </a:cubicBezTo>
                    <a:cubicBezTo>
                      <a:pt x="350" y="1727"/>
                      <a:pt x="714" y="1914"/>
                      <a:pt x="1136" y="1914"/>
                    </a:cubicBezTo>
                    <a:cubicBezTo>
                      <a:pt x="1291" y="1914"/>
                      <a:pt x="1453" y="1889"/>
                      <a:pt x="1615" y="1835"/>
                    </a:cubicBezTo>
                    <a:cubicBezTo>
                      <a:pt x="2423" y="1431"/>
                      <a:pt x="2625" y="826"/>
                      <a:pt x="2423" y="422"/>
                    </a:cubicBezTo>
                    <a:cubicBezTo>
                      <a:pt x="2298" y="173"/>
                      <a:pt x="2019" y="0"/>
                      <a:pt x="16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7" name="Google Shape;8087;p51"/>
              <p:cNvSpPr/>
              <p:nvPr/>
            </p:nvSpPr>
            <p:spPr>
              <a:xfrm flipH="1" rot="2500418">
                <a:off x="-419440" y="1134229"/>
                <a:ext cx="15939" cy="13753"/>
              </a:xfrm>
              <a:custGeom>
                <a:rect b="b" l="l" r="r" t="t"/>
                <a:pathLst>
                  <a:path extrusionOk="0" h="2440" w="2828">
                    <a:moveTo>
                      <a:pt x="1694" y="1"/>
                    </a:moveTo>
                    <a:cubicBezTo>
                      <a:pt x="1465" y="1"/>
                      <a:pt x="1225" y="68"/>
                      <a:pt x="1010" y="211"/>
                    </a:cubicBezTo>
                    <a:cubicBezTo>
                      <a:pt x="203" y="413"/>
                      <a:pt x="1" y="1220"/>
                      <a:pt x="203" y="1826"/>
                    </a:cubicBezTo>
                    <a:cubicBezTo>
                      <a:pt x="464" y="2217"/>
                      <a:pt x="808" y="2440"/>
                      <a:pt x="1183" y="2440"/>
                    </a:cubicBezTo>
                    <a:cubicBezTo>
                      <a:pt x="1389" y="2440"/>
                      <a:pt x="1603" y="2373"/>
                      <a:pt x="1818" y="2230"/>
                    </a:cubicBezTo>
                    <a:cubicBezTo>
                      <a:pt x="2625" y="2028"/>
                      <a:pt x="2827" y="1220"/>
                      <a:pt x="2625" y="614"/>
                    </a:cubicBezTo>
                    <a:cubicBezTo>
                      <a:pt x="2495" y="223"/>
                      <a:pt x="2112" y="1"/>
                      <a:pt x="16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8" name="Google Shape;8088;p51"/>
              <p:cNvSpPr/>
              <p:nvPr/>
            </p:nvSpPr>
            <p:spPr>
              <a:xfrm flipH="1" rot="2500418">
                <a:off x="-456841" y="1168537"/>
                <a:ext cx="14795" cy="11588"/>
              </a:xfrm>
              <a:custGeom>
                <a:rect b="b" l="l" r="r" t="t"/>
                <a:pathLst>
                  <a:path extrusionOk="0" h="2056" w="2625">
                    <a:moveTo>
                      <a:pt x="1593" y="0"/>
                    </a:moveTo>
                    <a:cubicBezTo>
                      <a:pt x="1377" y="0"/>
                      <a:pt x="1164" y="66"/>
                      <a:pt x="1010" y="220"/>
                    </a:cubicBezTo>
                    <a:cubicBezTo>
                      <a:pt x="404" y="422"/>
                      <a:pt x="0" y="1028"/>
                      <a:pt x="202" y="1633"/>
                    </a:cubicBezTo>
                    <a:cubicBezTo>
                      <a:pt x="327" y="1883"/>
                      <a:pt x="683" y="2055"/>
                      <a:pt x="1080" y="2055"/>
                    </a:cubicBezTo>
                    <a:cubicBezTo>
                      <a:pt x="1325" y="2055"/>
                      <a:pt x="1586" y="1990"/>
                      <a:pt x="1817" y="1835"/>
                    </a:cubicBezTo>
                    <a:cubicBezTo>
                      <a:pt x="2221" y="1633"/>
                      <a:pt x="2625" y="1028"/>
                      <a:pt x="2423" y="422"/>
                    </a:cubicBezTo>
                    <a:cubicBezTo>
                      <a:pt x="2298" y="173"/>
                      <a:pt x="1942" y="0"/>
                      <a:pt x="159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89" name="Google Shape;8089;p51"/>
              <p:cNvSpPr/>
              <p:nvPr/>
            </p:nvSpPr>
            <p:spPr>
              <a:xfrm flipH="1" rot="2500418">
                <a:off x="-474244" y="1207404"/>
                <a:ext cx="9108" cy="8415"/>
              </a:xfrm>
              <a:custGeom>
                <a:rect b="b" l="l" r="r" t="t"/>
                <a:pathLst>
                  <a:path extrusionOk="0" h="1493" w="1616">
                    <a:moveTo>
                      <a:pt x="840" y="1"/>
                    </a:moveTo>
                    <a:cubicBezTo>
                      <a:pt x="744" y="1"/>
                      <a:pt x="661" y="26"/>
                      <a:pt x="607" y="80"/>
                    </a:cubicBezTo>
                    <a:cubicBezTo>
                      <a:pt x="203" y="80"/>
                      <a:pt x="1" y="685"/>
                      <a:pt x="203" y="1089"/>
                    </a:cubicBezTo>
                    <a:cubicBezTo>
                      <a:pt x="405" y="1493"/>
                      <a:pt x="808" y="1493"/>
                      <a:pt x="1212" y="1493"/>
                    </a:cubicBezTo>
                    <a:cubicBezTo>
                      <a:pt x="1616" y="1291"/>
                      <a:pt x="1616" y="685"/>
                      <a:pt x="1616" y="484"/>
                    </a:cubicBezTo>
                    <a:cubicBezTo>
                      <a:pt x="1468" y="188"/>
                      <a:pt x="1104" y="1"/>
                      <a:pt x="8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0" name="Google Shape;8090;p51"/>
              <p:cNvSpPr/>
              <p:nvPr/>
            </p:nvSpPr>
            <p:spPr>
              <a:xfrm flipH="1" rot="2500418">
                <a:off x="-458911" y="1111143"/>
                <a:ext cx="23441" cy="17980"/>
              </a:xfrm>
              <a:custGeom>
                <a:rect b="b" l="l" r="r" t="t"/>
                <a:pathLst>
                  <a:path extrusionOk="0" h="3190" w="4159">
                    <a:moveTo>
                      <a:pt x="2377" y="1"/>
                    </a:moveTo>
                    <a:cubicBezTo>
                      <a:pt x="2169" y="1"/>
                      <a:pt x="1952" y="51"/>
                      <a:pt x="1736" y="159"/>
                    </a:cubicBezTo>
                    <a:cubicBezTo>
                      <a:pt x="0" y="853"/>
                      <a:pt x="801" y="3189"/>
                      <a:pt x="2215" y="3189"/>
                    </a:cubicBezTo>
                    <a:cubicBezTo>
                      <a:pt x="2446" y="3189"/>
                      <a:pt x="2692" y="3127"/>
                      <a:pt x="2947" y="2985"/>
                    </a:cubicBezTo>
                    <a:cubicBezTo>
                      <a:pt x="3755" y="2582"/>
                      <a:pt x="4159" y="1572"/>
                      <a:pt x="3755" y="967"/>
                    </a:cubicBezTo>
                    <a:cubicBezTo>
                      <a:pt x="3459" y="375"/>
                      <a:pt x="2947" y="1"/>
                      <a:pt x="2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1" name="Google Shape;8091;p51"/>
              <p:cNvSpPr/>
              <p:nvPr/>
            </p:nvSpPr>
            <p:spPr>
              <a:xfrm flipH="1" rot="2500418">
                <a:off x="-426767" y="1211196"/>
                <a:ext cx="6831" cy="6262"/>
              </a:xfrm>
              <a:custGeom>
                <a:rect b="b" l="l" r="r" t="t"/>
                <a:pathLst>
                  <a:path extrusionOk="0" h="1111" w="1212">
                    <a:moveTo>
                      <a:pt x="960" y="0"/>
                    </a:moveTo>
                    <a:cubicBezTo>
                      <a:pt x="808" y="0"/>
                      <a:pt x="606" y="51"/>
                      <a:pt x="404" y="152"/>
                    </a:cubicBezTo>
                    <a:cubicBezTo>
                      <a:pt x="1" y="354"/>
                      <a:pt x="1" y="555"/>
                      <a:pt x="1" y="959"/>
                    </a:cubicBezTo>
                    <a:cubicBezTo>
                      <a:pt x="102" y="1060"/>
                      <a:pt x="253" y="1111"/>
                      <a:pt x="404" y="1111"/>
                    </a:cubicBezTo>
                    <a:cubicBezTo>
                      <a:pt x="556" y="1111"/>
                      <a:pt x="707" y="1060"/>
                      <a:pt x="808" y="959"/>
                    </a:cubicBezTo>
                    <a:cubicBezTo>
                      <a:pt x="1212" y="757"/>
                      <a:pt x="1212" y="354"/>
                      <a:pt x="1212" y="152"/>
                    </a:cubicBezTo>
                    <a:cubicBezTo>
                      <a:pt x="1212" y="51"/>
                      <a:pt x="1111" y="0"/>
                      <a:pt x="9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2" name="Google Shape;8092;p51"/>
              <p:cNvSpPr/>
              <p:nvPr/>
            </p:nvSpPr>
            <p:spPr>
              <a:xfrm flipH="1" rot="2500418">
                <a:off x="-462880" y="1029052"/>
                <a:ext cx="28452" cy="25324"/>
              </a:xfrm>
              <a:custGeom>
                <a:rect b="b" l="l" r="r" t="t"/>
                <a:pathLst>
                  <a:path extrusionOk="0" h="4493" w="5048">
                    <a:moveTo>
                      <a:pt x="2304" y="0"/>
                    </a:moveTo>
                    <a:cubicBezTo>
                      <a:pt x="2065" y="0"/>
                      <a:pt x="1831" y="40"/>
                      <a:pt x="1616" y="127"/>
                    </a:cubicBezTo>
                    <a:cubicBezTo>
                      <a:pt x="404" y="732"/>
                      <a:pt x="1" y="1944"/>
                      <a:pt x="606" y="3155"/>
                    </a:cubicBezTo>
                    <a:cubicBezTo>
                      <a:pt x="924" y="3949"/>
                      <a:pt x="1740" y="4493"/>
                      <a:pt x="2664" y="4493"/>
                    </a:cubicBezTo>
                    <a:cubicBezTo>
                      <a:pt x="2915" y="4493"/>
                      <a:pt x="3174" y="4452"/>
                      <a:pt x="3433" y="4366"/>
                    </a:cubicBezTo>
                    <a:cubicBezTo>
                      <a:pt x="4442" y="3760"/>
                      <a:pt x="5048" y="2347"/>
                      <a:pt x="4442" y="1338"/>
                    </a:cubicBezTo>
                    <a:cubicBezTo>
                      <a:pt x="4124" y="544"/>
                      <a:pt x="3183" y="0"/>
                      <a:pt x="23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3" name="Google Shape;8093;p51"/>
              <p:cNvSpPr/>
              <p:nvPr/>
            </p:nvSpPr>
            <p:spPr>
              <a:xfrm flipH="1" rot="2500418">
                <a:off x="-432038" y="1061305"/>
                <a:ext cx="17890" cy="14125"/>
              </a:xfrm>
              <a:custGeom>
                <a:rect b="b" l="l" r="r" t="t"/>
                <a:pathLst>
                  <a:path extrusionOk="0" h="2506" w="3174">
                    <a:moveTo>
                      <a:pt x="1882" y="0"/>
                    </a:moveTo>
                    <a:cubicBezTo>
                      <a:pt x="1035" y="0"/>
                      <a:pt x="0" y="823"/>
                      <a:pt x="549" y="1646"/>
                    </a:cubicBezTo>
                    <a:cubicBezTo>
                      <a:pt x="881" y="2144"/>
                      <a:pt x="1350" y="2506"/>
                      <a:pt x="1955" y="2506"/>
                    </a:cubicBezTo>
                    <a:cubicBezTo>
                      <a:pt x="2086" y="2506"/>
                      <a:pt x="2223" y="2489"/>
                      <a:pt x="2366" y="2453"/>
                    </a:cubicBezTo>
                    <a:cubicBezTo>
                      <a:pt x="2971" y="2050"/>
                      <a:pt x="3173" y="1242"/>
                      <a:pt x="2769" y="636"/>
                    </a:cubicBezTo>
                    <a:cubicBezTo>
                      <a:pt x="2640" y="183"/>
                      <a:pt x="2282" y="0"/>
                      <a:pt x="18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4" name="Google Shape;8094;p51"/>
              <p:cNvSpPr/>
              <p:nvPr/>
            </p:nvSpPr>
            <p:spPr>
              <a:xfrm flipH="1" rot="2500418">
                <a:off x="-453182" y="969246"/>
                <a:ext cx="10247" cy="6724"/>
              </a:xfrm>
              <a:custGeom>
                <a:rect b="b" l="l" r="r" t="t"/>
                <a:pathLst>
                  <a:path extrusionOk="0" h="1193" w="1818">
                    <a:moveTo>
                      <a:pt x="1454" y="0"/>
                    </a:moveTo>
                    <a:cubicBezTo>
                      <a:pt x="1238" y="0"/>
                      <a:pt x="956" y="117"/>
                      <a:pt x="606" y="233"/>
                    </a:cubicBezTo>
                    <a:cubicBezTo>
                      <a:pt x="203" y="435"/>
                      <a:pt x="1" y="839"/>
                      <a:pt x="1" y="1041"/>
                    </a:cubicBezTo>
                    <a:cubicBezTo>
                      <a:pt x="102" y="1142"/>
                      <a:pt x="253" y="1192"/>
                      <a:pt x="455" y="1192"/>
                    </a:cubicBezTo>
                    <a:cubicBezTo>
                      <a:pt x="657" y="1192"/>
                      <a:pt x="909" y="1142"/>
                      <a:pt x="1212" y="1041"/>
                    </a:cubicBezTo>
                    <a:cubicBezTo>
                      <a:pt x="1616" y="839"/>
                      <a:pt x="1818" y="435"/>
                      <a:pt x="1818" y="233"/>
                    </a:cubicBezTo>
                    <a:cubicBezTo>
                      <a:pt x="1732" y="63"/>
                      <a:pt x="1611" y="0"/>
                      <a:pt x="14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5" name="Google Shape;8095;p51"/>
              <p:cNvSpPr/>
              <p:nvPr/>
            </p:nvSpPr>
            <p:spPr>
              <a:xfrm flipH="1" rot="2500418">
                <a:off x="-431166" y="921934"/>
                <a:ext cx="15934" cy="19857"/>
              </a:xfrm>
              <a:custGeom>
                <a:rect b="b" l="l" r="r" t="t"/>
                <a:pathLst>
                  <a:path extrusionOk="0" h="3523" w="2827">
                    <a:moveTo>
                      <a:pt x="854" y="1"/>
                    </a:moveTo>
                    <a:cubicBezTo>
                      <a:pt x="769" y="1"/>
                      <a:pt x="685" y="13"/>
                      <a:pt x="606" y="40"/>
                    </a:cubicBezTo>
                    <a:cubicBezTo>
                      <a:pt x="202" y="444"/>
                      <a:pt x="0" y="1251"/>
                      <a:pt x="404" y="2261"/>
                    </a:cubicBezTo>
                    <a:cubicBezTo>
                      <a:pt x="740" y="3102"/>
                      <a:pt x="1357" y="3522"/>
                      <a:pt x="1904" y="3522"/>
                    </a:cubicBezTo>
                    <a:cubicBezTo>
                      <a:pt x="2013" y="3522"/>
                      <a:pt x="2120" y="3506"/>
                      <a:pt x="2221" y="3472"/>
                    </a:cubicBezTo>
                    <a:cubicBezTo>
                      <a:pt x="2826" y="3270"/>
                      <a:pt x="2826" y="2261"/>
                      <a:pt x="2423" y="1251"/>
                    </a:cubicBezTo>
                    <a:cubicBezTo>
                      <a:pt x="2072" y="550"/>
                      <a:pt x="1417" y="1"/>
                      <a:pt x="8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6" name="Google Shape;8096;p51"/>
              <p:cNvSpPr/>
              <p:nvPr/>
            </p:nvSpPr>
            <p:spPr>
              <a:xfrm flipH="1" rot="2500418">
                <a:off x="-351003" y="887805"/>
                <a:ext cx="15934" cy="17585"/>
              </a:xfrm>
              <a:custGeom>
                <a:rect b="b" l="l" r="r" t="t"/>
                <a:pathLst>
                  <a:path extrusionOk="0" h="3120" w="2827">
                    <a:moveTo>
                      <a:pt x="990" y="1"/>
                    </a:moveTo>
                    <a:cubicBezTo>
                      <a:pt x="923" y="1"/>
                      <a:pt x="862" y="13"/>
                      <a:pt x="808" y="40"/>
                    </a:cubicBezTo>
                    <a:cubicBezTo>
                      <a:pt x="202" y="242"/>
                      <a:pt x="0" y="1252"/>
                      <a:pt x="404" y="2059"/>
                    </a:cubicBezTo>
                    <a:cubicBezTo>
                      <a:pt x="738" y="2728"/>
                      <a:pt x="1350" y="3120"/>
                      <a:pt x="1894" y="3120"/>
                    </a:cubicBezTo>
                    <a:cubicBezTo>
                      <a:pt x="2007" y="3120"/>
                      <a:pt x="2117" y="3103"/>
                      <a:pt x="2221" y="3069"/>
                    </a:cubicBezTo>
                    <a:cubicBezTo>
                      <a:pt x="2624" y="2867"/>
                      <a:pt x="2826" y="1857"/>
                      <a:pt x="2423" y="1050"/>
                    </a:cubicBezTo>
                    <a:cubicBezTo>
                      <a:pt x="2073" y="525"/>
                      <a:pt x="1420" y="1"/>
                      <a:pt x="99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7" name="Google Shape;8097;p51"/>
              <p:cNvSpPr/>
              <p:nvPr/>
            </p:nvSpPr>
            <p:spPr>
              <a:xfrm flipH="1" rot="-7940080">
                <a:off x="-1108182" y="946495"/>
                <a:ext cx="402158" cy="568737"/>
              </a:xfrm>
              <a:custGeom>
                <a:rect b="b" l="l" r="r" t="t"/>
                <a:pathLst>
                  <a:path extrusionOk="0" h="112488" w="79541">
                    <a:moveTo>
                      <a:pt x="35934" y="1"/>
                    </a:moveTo>
                    <a:cubicBezTo>
                      <a:pt x="32502" y="10902"/>
                      <a:pt x="3432" y="101950"/>
                      <a:pt x="0" y="112245"/>
                    </a:cubicBezTo>
                    <a:cubicBezTo>
                      <a:pt x="296" y="111950"/>
                      <a:pt x="591" y="111762"/>
                      <a:pt x="649" y="111762"/>
                    </a:cubicBezTo>
                    <a:cubicBezTo>
                      <a:pt x="670" y="111762"/>
                      <a:pt x="660" y="111787"/>
                      <a:pt x="606" y="111842"/>
                    </a:cubicBezTo>
                    <a:cubicBezTo>
                      <a:pt x="388" y="112103"/>
                      <a:pt x="2571" y="112487"/>
                      <a:pt x="6291" y="112487"/>
                    </a:cubicBezTo>
                    <a:cubicBezTo>
                      <a:pt x="19797" y="112487"/>
                      <a:pt x="53554" y="107427"/>
                      <a:pt x="66216" y="73081"/>
                    </a:cubicBezTo>
                    <a:cubicBezTo>
                      <a:pt x="79540" y="36945"/>
                      <a:pt x="47643" y="8682"/>
                      <a:pt x="35934" y="1"/>
                    </a:cubicBezTo>
                    <a:close/>
                  </a:path>
                </a:pathLst>
              </a:custGeom>
              <a:solidFill>
                <a:srgbClr val="EFCF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8" name="Google Shape;8098;p51"/>
              <p:cNvSpPr/>
              <p:nvPr/>
            </p:nvSpPr>
            <p:spPr>
              <a:xfrm flipH="1" rot="-7940080">
                <a:off x="-1119255" y="963432"/>
                <a:ext cx="469842" cy="581316"/>
              </a:xfrm>
              <a:custGeom>
                <a:rect b="b" l="l" r="r" t="t"/>
                <a:pathLst>
                  <a:path extrusionOk="0" h="114976" w="92928">
                    <a:moveTo>
                      <a:pt x="36603" y="0"/>
                    </a:moveTo>
                    <a:lnTo>
                      <a:pt x="36199" y="1010"/>
                    </a:lnTo>
                    <a:cubicBezTo>
                      <a:pt x="47908" y="9691"/>
                      <a:pt x="80007" y="37954"/>
                      <a:pt x="66481" y="74090"/>
                    </a:cubicBezTo>
                    <a:cubicBezTo>
                      <a:pt x="53661" y="108436"/>
                      <a:pt x="19993" y="113496"/>
                      <a:pt x="6534" y="113496"/>
                    </a:cubicBezTo>
                    <a:cubicBezTo>
                      <a:pt x="2827" y="113496"/>
                      <a:pt x="653" y="113112"/>
                      <a:pt x="871" y="112851"/>
                    </a:cubicBezTo>
                    <a:lnTo>
                      <a:pt x="871" y="112851"/>
                    </a:lnTo>
                    <a:cubicBezTo>
                      <a:pt x="770" y="112952"/>
                      <a:pt x="568" y="113153"/>
                      <a:pt x="265" y="113456"/>
                    </a:cubicBezTo>
                    <a:cubicBezTo>
                      <a:pt x="63" y="113658"/>
                      <a:pt x="63" y="113860"/>
                      <a:pt x="63" y="114062"/>
                    </a:cubicBezTo>
                    <a:cubicBezTo>
                      <a:pt x="1" y="114124"/>
                      <a:pt x="4714" y="114976"/>
                      <a:pt x="11764" y="114976"/>
                    </a:cubicBezTo>
                    <a:cubicBezTo>
                      <a:pt x="27541" y="114976"/>
                      <a:pt x="55025" y="110710"/>
                      <a:pt x="66885" y="83780"/>
                    </a:cubicBezTo>
                    <a:cubicBezTo>
                      <a:pt x="92927" y="24630"/>
                      <a:pt x="36603" y="0"/>
                      <a:pt x="36603" y="0"/>
                    </a:cubicBezTo>
                    <a:close/>
                  </a:path>
                </a:pathLst>
              </a:custGeom>
              <a:solidFill>
                <a:srgbClr val="F43F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9" name="Google Shape;8099;p51"/>
              <p:cNvSpPr/>
              <p:nvPr/>
            </p:nvSpPr>
            <p:spPr>
              <a:xfrm flipH="1" rot="-7940080">
                <a:off x="-1022823" y="1155864"/>
                <a:ext cx="42875" cy="144945"/>
              </a:xfrm>
              <a:custGeom>
                <a:rect b="b" l="l" r="r" t="t"/>
                <a:pathLst>
                  <a:path extrusionOk="0" h="28668" w="8480">
                    <a:moveTo>
                      <a:pt x="8479" y="1"/>
                    </a:moveTo>
                    <a:lnTo>
                      <a:pt x="8479" y="1"/>
                    </a:lnTo>
                    <a:cubicBezTo>
                      <a:pt x="7470" y="1414"/>
                      <a:pt x="6864" y="2625"/>
                      <a:pt x="6057" y="4240"/>
                    </a:cubicBezTo>
                    <a:cubicBezTo>
                      <a:pt x="5451" y="5653"/>
                      <a:pt x="4846" y="7066"/>
                      <a:pt x="4240" y="8681"/>
                    </a:cubicBezTo>
                    <a:cubicBezTo>
                      <a:pt x="3634" y="10297"/>
                      <a:pt x="3029" y="12113"/>
                      <a:pt x="2625" y="13930"/>
                    </a:cubicBezTo>
                    <a:cubicBezTo>
                      <a:pt x="2221" y="15747"/>
                      <a:pt x="1817" y="17564"/>
                      <a:pt x="1414" y="19381"/>
                    </a:cubicBezTo>
                    <a:cubicBezTo>
                      <a:pt x="1212" y="20996"/>
                      <a:pt x="808" y="22611"/>
                      <a:pt x="606" y="24024"/>
                    </a:cubicBezTo>
                    <a:cubicBezTo>
                      <a:pt x="202" y="25639"/>
                      <a:pt x="0" y="27052"/>
                      <a:pt x="0" y="28667"/>
                    </a:cubicBezTo>
                    <a:cubicBezTo>
                      <a:pt x="808" y="27456"/>
                      <a:pt x="1615" y="26043"/>
                      <a:pt x="2221" y="24630"/>
                    </a:cubicBezTo>
                    <a:cubicBezTo>
                      <a:pt x="2827" y="23015"/>
                      <a:pt x="3432" y="21602"/>
                      <a:pt x="4038" y="20189"/>
                    </a:cubicBezTo>
                    <a:cubicBezTo>
                      <a:pt x="4442" y="18372"/>
                      <a:pt x="5047" y="16555"/>
                      <a:pt x="5451" y="14738"/>
                    </a:cubicBezTo>
                    <a:cubicBezTo>
                      <a:pt x="6057" y="12921"/>
                      <a:pt x="6461" y="11104"/>
                      <a:pt x="6864" y="9489"/>
                    </a:cubicBezTo>
                    <a:cubicBezTo>
                      <a:pt x="6864" y="8480"/>
                      <a:pt x="7066" y="7672"/>
                      <a:pt x="7268" y="6865"/>
                    </a:cubicBezTo>
                    <a:cubicBezTo>
                      <a:pt x="7470" y="6057"/>
                      <a:pt x="7470" y="5451"/>
                      <a:pt x="7672" y="4644"/>
                    </a:cubicBezTo>
                    <a:cubicBezTo>
                      <a:pt x="8076" y="3231"/>
                      <a:pt x="8277" y="1616"/>
                      <a:pt x="8479" y="1"/>
                    </a:cubicBezTo>
                    <a:close/>
                  </a:path>
                </a:pathLst>
              </a:custGeom>
              <a:solidFill>
                <a:srgbClr val="F6E1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0" name="Google Shape;8100;p51"/>
              <p:cNvSpPr/>
              <p:nvPr/>
            </p:nvSpPr>
            <p:spPr>
              <a:xfrm flipH="1" rot="-7940080">
                <a:off x="-1039053" y="1281869"/>
                <a:ext cx="17357" cy="52056"/>
              </a:xfrm>
              <a:custGeom>
                <a:rect b="b" l="l" r="r" t="t"/>
                <a:pathLst>
                  <a:path extrusionOk="0" h="10296" w="3433">
                    <a:moveTo>
                      <a:pt x="2827" y="0"/>
                    </a:moveTo>
                    <a:cubicBezTo>
                      <a:pt x="2221" y="404"/>
                      <a:pt x="1817" y="808"/>
                      <a:pt x="1615" y="1413"/>
                    </a:cubicBezTo>
                    <a:cubicBezTo>
                      <a:pt x="1010" y="2423"/>
                      <a:pt x="404" y="3634"/>
                      <a:pt x="202" y="5047"/>
                    </a:cubicBezTo>
                    <a:cubicBezTo>
                      <a:pt x="202" y="5451"/>
                      <a:pt x="0" y="6056"/>
                      <a:pt x="0" y="6662"/>
                    </a:cubicBezTo>
                    <a:lnTo>
                      <a:pt x="0" y="8479"/>
                    </a:lnTo>
                    <a:cubicBezTo>
                      <a:pt x="0" y="9085"/>
                      <a:pt x="202" y="9690"/>
                      <a:pt x="404" y="10296"/>
                    </a:cubicBezTo>
                    <a:cubicBezTo>
                      <a:pt x="808" y="9892"/>
                      <a:pt x="1211" y="9488"/>
                      <a:pt x="1615" y="9085"/>
                    </a:cubicBezTo>
                    <a:cubicBezTo>
                      <a:pt x="2423" y="7873"/>
                      <a:pt x="3028" y="6662"/>
                      <a:pt x="3230" y="5451"/>
                    </a:cubicBezTo>
                    <a:cubicBezTo>
                      <a:pt x="3432" y="4240"/>
                      <a:pt x="3432" y="3028"/>
                      <a:pt x="3230" y="1817"/>
                    </a:cubicBezTo>
                    <a:cubicBezTo>
                      <a:pt x="3230" y="1211"/>
                      <a:pt x="3028" y="606"/>
                      <a:pt x="2827" y="0"/>
                    </a:cubicBezTo>
                    <a:close/>
                  </a:path>
                </a:pathLst>
              </a:custGeom>
              <a:solidFill>
                <a:srgbClr val="F6E1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04" name="Shape 8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5" name="Google Shape;8105;p52"/>
          <p:cNvSpPr txBox="1"/>
          <p:nvPr>
            <p:ph idx="1" type="body"/>
          </p:nvPr>
        </p:nvSpPr>
        <p:spPr>
          <a:xfrm>
            <a:off x="450725" y="1736600"/>
            <a:ext cx="8219100" cy="266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calculated an engagement score for each post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We compared whether the engagement score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          was high or low ba</a:t>
            </a:r>
            <a:r>
              <a:rPr lang="en"/>
              <a:t>sed on the median engagement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Highest engagement topic: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Breakfast foods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Lowest engagement topic: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-330200" lvl="0" marL="9144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Frozen Foods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6" name="Google Shape;8106;p52"/>
          <p:cNvSpPr txBox="1"/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Engagement Metrics</a:t>
            </a:r>
            <a:endParaRPr/>
          </a:p>
        </p:txBody>
      </p:sp>
      <p:sp>
        <p:nvSpPr>
          <p:cNvPr id="8107" name="Google Shape;8107;p52"/>
          <p:cNvSpPr/>
          <p:nvPr/>
        </p:nvSpPr>
        <p:spPr>
          <a:xfrm>
            <a:off x="5037275" y="2698400"/>
            <a:ext cx="3658800" cy="10473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Engagement Score =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Calibri"/>
                <a:ea typeface="Calibri"/>
                <a:cs typeface="Calibri"/>
                <a:sym typeface="Calibri"/>
              </a:rPr>
              <a:t>0.4*Likes + 0.6*Comments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  <p:sp>
        <p:nvSpPr>
          <p:cNvPr id="8108" name="Google Shape;8108;p52"/>
          <p:cNvSpPr/>
          <p:nvPr/>
        </p:nvSpPr>
        <p:spPr>
          <a:xfrm rot="1800014">
            <a:off x="6744338" y="1147052"/>
            <a:ext cx="1181324" cy="981183"/>
          </a:xfrm>
          <a:custGeom>
            <a:rect b="b" l="l" r="r" t="t"/>
            <a:pathLst>
              <a:path extrusionOk="0" h="38219" w="46011">
                <a:moveTo>
                  <a:pt x="23976" y="0"/>
                </a:moveTo>
                <a:cubicBezTo>
                  <a:pt x="22274" y="0"/>
                  <a:pt x="20576" y="155"/>
                  <a:pt x="18965" y="391"/>
                </a:cubicBezTo>
                <a:cubicBezTo>
                  <a:pt x="11702" y="1407"/>
                  <a:pt x="1340" y="3836"/>
                  <a:pt x="472" y="12612"/>
                </a:cubicBezTo>
                <a:cubicBezTo>
                  <a:pt x="1" y="17198"/>
                  <a:pt x="4017" y="22428"/>
                  <a:pt x="7016" y="25577"/>
                </a:cubicBezTo>
                <a:cubicBezTo>
                  <a:pt x="11008" y="29791"/>
                  <a:pt x="14676" y="33757"/>
                  <a:pt x="19882" y="36484"/>
                </a:cubicBezTo>
                <a:cubicBezTo>
                  <a:pt x="22198" y="37697"/>
                  <a:pt x="24817" y="38218"/>
                  <a:pt x="27460" y="38218"/>
                </a:cubicBezTo>
                <a:cubicBezTo>
                  <a:pt x="30758" y="38218"/>
                  <a:pt x="34091" y="37406"/>
                  <a:pt x="36913" y="36112"/>
                </a:cubicBezTo>
                <a:cubicBezTo>
                  <a:pt x="40681" y="34377"/>
                  <a:pt x="42986" y="30336"/>
                  <a:pt x="44250" y="26469"/>
                </a:cubicBezTo>
                <a:cubicBezTo>
                  <a:pt x="46011" y="21090"/>
                  <a:pt x="44176" y="15512"/>
                  <a:pt x="41152" y="10976"/>
                </a:cubicBezTo>
                <a:cubicBezTo>
                  <a:pt x="39466" y="8422"/>
                  <a:pt x="37508" y="6018"/>
                  <a:pt x="35326" y="3861"/>
                </a:cubicBezTo>
                <a:cubicBezTo>
                  <a:pt x="33566" y="2175"/>
                  <a:pt x="31385" y="1035"/>
                  <a:pt x="29005" y="539"/>
                </a:cubicBezTo>
                <a:cubicBezTo>
                  <a:pt x="27381" y="155"/>
                  <a:pt x="25677" y="0"/>
                  <a:pt x="2397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09" name="Google Shape;8109;p52"/>
          <p:cNvGrpSpPr/>
          <p:nvPr/>
        </p:nvGrpSpPr>
        <p:grpSpPr>
          <a:xfrm>
            <a:off x="7072142" y="1150039"/>
            <a:ext cx="846050" cy="869738"/>
            <a:chOff x="5459896" y="1349725"/>
            <a:chExt cx="846643" cy="870347"/>
          </a:xfrm>
        </p:grpSpPr>
        <p:sp>
          <p:nvSpPr>
            <p:cNvPr id="8110" name="Google Shape;8110;p52"/>
            <p:cNvSpPr/>
            <p:nvPr/>
          </p:nvSpPr>
          <p:spPr>
            <a:xfrm rot="3832078">
              <a:off x="5840816" y="1455912"/>
              <a:ext cx="302896" cy="551499"/>
            </a:xfrm>
            <a:custGeom>
              <a:rect b="b" l="l" r="r" t="t"/>
              <a:pathLst>
                <a:path extrusionOk="0" h="15730" w="8639">
                  <a:moveTo>
                    <a:pt x="2286" y="1"/>
                  </a:moveTo>
                  <a:cubicBezTo>
                    <a:pt x="1" y="4034"/>
                    <a:pt x="68" y="12335"/>
                    <a:pt x="5008" y="15729"/>
                  </a:cubicBezTo>
                  <a:cubicBezTo>
                    <a:pt x="8638" y="10352"/>
                    <a:pt x="7159" y="4067"/>
                    <a:pt x="2286" y="1"/>
                  </a:cubicBezTo>
                  <a:close/>
                </a:path>
              </a:pathLst>
            </a:custGeom>
            <a:solidFill>
              <a:srgbClr val="77A7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52"/>
            <p:cNvSpPr/>
            <p:nvPr/>
          </p:nvSpPr>
          <p:spPr>
            <a:xfrm rot="3832078">
              <a:off x="5853833" y="1432482"/>
              <a:ext cx="157952" cy="642235"/>
            </a:xfrm>
            <a:custGeom>
              <a:rect b="b" l="l" r="r" t="t"/>
              <a:pathLst>
                <a:path extrusionOk="0" h="18318" w="4505">
                  <a:moveTo>
                    <a:pt x="270" y="1"/>
                  </a:moveTo>
                  <a:cubicBezTo>
                    <a:pt x="270" y="1"/>
                    <a:pt x="272" y="9"/>
                    <a:pt x="276" y="24"/>
                  </a:cubicBezTo>
                  <a:lnTo>
                    <a:pt x="276" y="24"/>
                  </a:lnTo>
                  <a:lnTo>
                    <a:pt x="270" y="1"/>
                  </a:lnTo>
                  <a:close/>
                  <a:moveTo>
                    <a:pt x="276" y="24"/>
                  </a:moveTo>
                  <a:lnTo>
                    <a:pt x="471" y="774"/>
                  </a:lnTo>
                  <a:cubicBezTo>
                    <a:pt x="505" y="1009"/>
                    <a:pt x="606" y="1311"/>
                    <a:pt x="673" y="1648"/>
                  </a:cubicBezTo>
                  <a:cubicBezTo>
                    <a:pt x="774" y="2017"/>
                    <a:pt x="841" y="2387"/>
                    <a:pt x="942" y="2824"/>
                  </a:cubicBezTo>
                  <a:cubicBezTo>
                    <a:pt x="1009" y="3160"/>
                    <a:pt x="1110" y="3530"/>
                    <a:pt x="1177" y="3933"/>
                  </a:cubicBezTo>
                  <a:cubicBezTo>
                    <a:pt x="807" y="3664"/>
                    <a:pt x="404" y="3395"/>
                    <a:pt x="1" y="3194"/>
                  </a:cubicBezTo>
                  <a:lnTo>
                    <a:pt x="1" y="3194"/>
                  </a:lnTo>
                  <a:cubicBezTo>
                    <a:pt x="371" y="3563"/>
                    <a:pt x="807" y="3933"/>
                    <a:pt x="1244" y="4269"/>
                  </a:cubicBezTo>
                  <a:cubicBezTo>
                    <a:pt x="1345" y="4740"/>
                    <a:pt x="1412" y="5244"/>
                    <a:pt x="1513" y="5748"/>
                  </a:cubicBezTo>
                  <a:cubicBezTo>
                    <a:pt x="1547" y="5916"/>
                    <a:pt x="1580" y="6118"/>
                    <a:pt x="1614" y="6319"/>
                  </a:cubicBezTo>
                  <a:lnTo>
                    <a:pt x="1547" y="6386"/>
                  </a:lnTo>
                  <a:cubicBezTo>
                    <a:pt x="1076" y="5949"/>
                    <a:pt x="572" y="5580"/>
                    <a:pt x="68" y="5210"/>
                  </a:cubicBezTo>
                  <a:lnTo>
                    <a:pt x="68" y="5210"/>
                  </a:lnTo>
                  <a:cubicBezTo>
                    <a:pt x="505" y="5714"/>
                    <a:pt x="975" y="6185"/>
                    <a:pt x="1480" y="6622"/>
                  </a:cubicBezTo>
                  <a:cubicBezTo>
                    <a:pt x="1496" y="6655"/>
                    <a:pt x="1522" y="6672"/>
                    <a:pt x="1551" y="6672"/>
                  </a:cubicBezTo>
                  <a:cubicBezTo>
                    <a:pt x="1580" y="6672"/>
                    <a:pt x="1614" y="6655"/>
                    <a:pt x="1648" y="6622"/>
                  </a:cubicBezTo>
                  <a:lnTo>
                    <a:pt x="1681" y="6588"/>
                  </a:lnTo>
                  <a:cubicBezTo>
                    <a:pt x="1715" y="6857"/>
                    <a:pt x="1782" y="7126"/>
                    <a:pt x="1816" y="7395"/>
                  </a:cubicBezTo>
                  <a:lnTo>
                    <a:pt x="1984" y="8403"/>
                  </a:lnTo>
                  <a:cubicBezTo>
                    <a:pt x="1883" y="8302"/>
                    <a:pt x="1748" y="8235"/>
                    <a:pt x="1648" y="8134"/>
                  </a:cubicBezTo>
                  <a:cubicBezTo>
                    <a:pt x="1547" y="8067"/>
                    <a:pt x="1345" y="7899"/>
                    <a:pt x="1211" y="7764"/>
                  </a:cubicBezTo>
                  <a:cubicBezTo>
                    <a:pt x="1043" y="7664"/>
                    <a:pt x="875" y="7563"/>
                    <a:pt x="707" y="7462"/>
                  </a:cubicBezTo>
                  <a:lnTo>
                    <a:pt x="438" y="7327"/>
                  </a:lnTo>
                  <a:cubicBezTo>
                    <a:pt x="337" y="7294"/>
                    <a:pt x="236" y="7260"/>
                    <a:pt x="169" y="7227"/>
                  </a:cubicBezTo>
                  <a:lnTo>
                    <a:pt x="169" y="7227"/>
                  </a:lnTo>
                  <a:lnTo>
                    <a:pt x="404" y="7361"/>
                  </a:lnTo>
                  <a:lnTo>
                    <a:pt x="639" y="7529"/>
                  </a:lnTo>
                  <a:lnTo>
                    <a:pt x="875" y="7731"/>
                  </a:lnTo>
                  <a:lnTo>
                    <a:pt x="1076" y="7899"/>
                  </a:lnTo>
                  <a:cubicBezTo>
                    <a:pt x="1211" y="8033"/>
                    <a:pt x="1379" y="8168"/>
                    <a:pt x="1513" y="8336"/>
                  </a:cubicBezTo>
                  <a:cubicBezTo>
                    <a:pt x="1648" y="8470"/>
                    <a:pt x="1816" y="8605"/>
                    <a:pt x="1950" y="8705"/>
                  </a:cubicBezTo>
                  <a:cubicBezTo>
                    <a:pt x="1967" y="8722"/>
                    <a:pt x="1984" y="8731"/>
                    <a:pt x="1996" y="8731"/>
                  </a:cubicBezTo>
                  <a:cubicBezTo>
                    <a:pt x="2009" y="8731"/>
                    <a:pt x="2017" y="8722"/>
                    <a:pt x="2017" y="8705"/>
                  </a:cubicBezTo>
                  <a:cubicBezTo>
                    <a:pt x="2017" y="8840"/>
                    <a:pt x="2085" y="8974"/>
                    <a:pt x="2085" y="9142"/>
                  </a:cubicBezTo>
                  <a:cubicBezTo>
                    <a:pt x="2152" y="9445"/>
                    <a:pt x="2185" y="9747"/>
                    <a:pt x="2253" y="10083"/>
                  </a:cubicBezTo>
                  <a:cubicBezTo>
                    <a:pt x="1715" y="9747"/>
                    <a:pt x="1211" y="9445"/>
                    <a:pt x="639" y="9176"/>
                  </a:cubicBezTo>
                  <a:lnTo>
                    <a:pt x="639" y="9176"/>
                  </a:lnTo>
                  <a:cubicBezTo>
                    <a:pt x="1177" y="9613"/>
                    <a:pt x="1715" y="10016"/>
                    <a:pt x="2286" y="10386"/>
                  </a:cubicBezTo>
                  <a:cubicBezTo>
                    <a:pt x="2421" y="11125"/>
                    <a:pt x="2521" y="11831"/>
                    <a:pt x="2622" y="12537"/>
                  </a:cubicBezTo>
                  <a:cubicBezTo>
                    <a:pt x="2421" y="12335"/>
                    <a:pt x="2185" y="12100"/>
                    <a:pt x="1950" y="11865"/>
                  </a:cubicBezTo>
                  <a:cubicBezTo>
                    <a:pt x="1681" y="11629"/>
                    <a:pt x="1379" y="11394"/>
                    <a:pt x="1076" y="11159"/>
                  </a:cubicBezTo>
                  <a:lnTo>
                    <a:pt x="1076" y="11159"/>
                  </a:lnTo>
                  <a:cubicBezTo>
                    <a:pt x="1312" y="11461"/>
                    <a:pt x="1580" y="11730"/>
                    <a:pt x="1849" y="11999"/>
                  </a:cubicBezTo>
                  <a:cubicBezTo>
                    <a:pt x="2118" y="12268"/>
                    <a:pt x="2320" y="12570"/>
                    <a:pt x="2589" y="12839"/>
                  </a:cubicBezTo>
                  <a:cubicBezTo>
                    <a:pt x="2589" y="12873"/>
                    <a:pt x="2622" y="12873"/>
                    <a:pt x="2656" y="12873"/>
                  </a:cubicBezTo>
                  <a:cubicBezTo>
                    <a:pt x="2824" y="13814"/>
                    <a:pt x="2958" y="14688"/>
                    <a:pt x="3059" y="15461"/>
                  </a:cubicBezTo>
                  <a:cubicBezTo>
                    <a:pt x="3328" y="17175"/>
                    <a:pt x="3530" y="18317"/>
                    <a:pt x="3530" y="18317"/>
                  </a:cubicBezTo>
                  <a:cubicBezTo>
                    <a:pt x="3530" y="18317"/>
                    <a:pt x="3395" y="17175"/>
                    <a:pt x="3194" y="15427"/>
                  </a:cubicBezTo>
                  <a:cubicBezTo>
                    <a:pt x="3093" y="14621"/>
                    <a:pt x="2992" y="13713"/>
                    <a:pt x="2858" y="12738"/>
                  </a:cubicBezTo>
                  <a:lnTo>
                    <a:pt x="3698" y="11898"/>
                  </a:lnTo>
                  <a:cubicBezTo>
                    <a:pt x="3866" y="11730"/>
                    <a:pt x="4000" y="11562"/>
                    <a:pt x="4135" y="11394"/>
                  </a:cubicBezTo>
                  <a:cubicBezTo>
                    <a:pt x="4235" y="11226"/>
                    <a:pt x="4404" y="11024"/>
                    <a:pt x="4504" y="10823"/>
                  </a:cubicBezTo>
                  <a:lnTo>
                    <a:pt x="4504" y="10823"/>
                  </a:lnTo>
                  <a:cubicBezTo>
                    <a:pt x="4336" y="10991"/>
                    <a:pt x="4202" y="11159"/>
                    <a:pt x="4034" y="11293"/>
                  </a:cubicBezTo>
                  <a:cubicBezTo>
                    <a:pt x="3866" y="11461"/>
                    <a:pt x="3698" y="11596"/>
                    <a:pt x="3530" y="11764"/>
                  </a:cubicBezTo>
                  <a:cubicBezTo>
                    <a:pt x="3294" y="11965"/>
                    <a:pt x="3059" y="12201"/>
                    <a:pt x="2824" y="12436"/>
                  </a:cubicBezTo>
                  <a:cubicBezTo>
                    <a:pt x="2723" y="11797"/>
                    <a:pt x="2622" y="11159"/>
                    <a:pt x="2521" y="10520"/>
                  </a:cubicBezTo>
                  <a:cubicBezTo>
                    <a:pt x="2555" y="10520"/>
                    <a:pt x="2589" y="10487"/>
                    <a:pt x="2622" y="10487"/>
                  </a:cubicBezTo>
                  <a:lnTo>
                    <a:pt x="3059" y="9983"/>
                  </a:lnTo>
                  <a:lnTo>
                    <a:pt x="3395" y="9478"/>
                  </a:lnTo>
                  <a:lnTo>
                    <a:pt x="3765" y="8974"/>
                  </a:lnTo>
                  <a:cubicBezTo>
                    <a:pt x="3866" y="8806"/>
                    <a:pt x="4000" y="8638"/>
                    <a:pt x="4135" y="8437"/>
                  </a:cubicBezTo>
                  <a:lnTo>
                    <a:pt x="4135" y="8437"/>
                  </a:lnTo>
                  <a:cubicBezTo>
                    <a:pt x="3967" y="8605"/>
                    <a:pt x="3832" y="8739"/>
                    <a:pt x="3664" y="8873"/>
                  </a:cubicBezTo>
                  <a:cubicBezTo>
                    <a:pt x="3496" y="9008"/>
                    <a:pt x="3395" y="9176"/>
                    <a:pt x="3227" y="9344"/>
                  </a:cubicBezTo>
                  <a:cubicBezTo>
                    <a:pt x="3093" y="9512"/>
                    <a:pt x="2992" y="9680"/>
                    <a:pt x="2858" y="9814"/>
                  </a:cubicBezTo>
                  <a:cubicBezTo>
                    <a:pt x="2723" y="9983"/>
                    <a:pt x="2622" y="10083"/>
                    <a:pt x="2521" y="10218"/>
                  </a:cubicBezTo>
                  <a:cubicBezTo>
                    <a:pt x="2454" y="9848"/>
                    <a:pt x="2387" y="9445"/>
                    <a:pt x="2320" y="9075"/>
                  </a:cubicBezTo>
                  <a:lnTo>
                    <a:pt x="2253" y="8537"/>
                  </a:lnTo>
                  <a:lnTo>
                    <a:pt x="2589" y="8168"/>
                  </a:lnTo>
                  <a:lnTo>
                    <a:pt x="3026" y="7596"/>
                  </a:lnTo>
                  <a:cubicBezTo>
                    <a:pt x="3261" y="7193"/>
                    <a:pt x="3530" y="6823"/>
                    <a:pt x="3765" y="6420"/>
                  </a:cubicBezTo>
                  <a:lnTo>
                    <a:pt x="3765" y="6420"/>
                  </a:lnTo>
                  <a:cubicBezTo>
                    <a:pt x="3597" y="6588"/>
                    <a:pt x="3463" y="6756"/>
                    <a:pt x="3294" y="6924"/>
                  </a:cubicBezTo>
                  <a:lnTo>
                    <a:pt x="2858" y="7462"/>
                  </a:lnTo>
                  <a:cubicBezTo>
                    <a:pt x="2690" y="7630"/>
                    <a:pt x="2555" y="7832"/>
                    <a:pt x="2421" y="8000"/>
                  </a:cubicBezTo>
                  <a:lnTo>
                    <a:pt x="2219" y="8235"/>
                  </a:lnTo>
                  <a:cubicBezTo>
                    <a:pt x="2152" y="7966"/>
                    <a:pt x="2118" y="7664"/>
                    <a:pt x="2051" y="7361"/>
                  </a:cubicBezTo>
                  <a:cubicBezTo>
                    <a:pt x="2017" y="7092"/>
                    <a:pt x="1950" y="6722"/>
                    <a:pt x="1883" y="6420"/>
                  </a:cubicBezTo>
                  <a:cubicBezTo>
                    <a:pt x="1950" y="6353"/>
                    <a:pt x="2017" y="6286"/>
                    <a:pt x="2085" y="6218"/>
                  </a:cubicBezTo>
                  <a:cubicBezTo>
                    <a:pt x="2253" y="6084"/>
                    <a:pt x="2387" y="5949"/>
                    <a:pt x="2521" y="5781"/>
                  </a:cubicBezTo>
                  <a:cubicBezTo>
                    <a:pt x="2656" y="5613"/>
                    <a:pt x="2757" y="5445"/>
                    <a:pt x="2858" y="5277"/>
                  </a:cubicBezTo>
                  <a:cubicBezTo>
                    <a:pt x="2992" y="5109"/>
                    <a:pt x="3059" y="4908"/>
                    <a:pt x="3160" y="4740"/>
                  </a:cubicBezTo>
                  <a:lnTo>
                    <a:pt x="3160" y="4740"/>
                  </a:lnTo>
                  <a:cubicBezTo>
                    <a:pt x="3026" y="4908"/>
                    <a:pt x="2891" y="5042"/>
                    <a:pt x="2757" y="5210"/>
                  </a:cubicBezTo>
                  <a:cubicBezTo>
                    <a:pt x="2656" y="5378"/>
                    <a:pt x="2488" y="5513"/>
                    <a:pt x="2353" y="5613"/>
                  </a:cubicBezTo>
                  <a:cubicBezTo>
                    <a:pt x="2185" y="5748"/>
                    <a:pt x="2051" y="5916"/>
                    <a:pt x="1917" y="6050"/>
                  </a:cubicBezTo>
                  <a:lnTo>
                    <a:pt x="1816" y="6151"/>
                  </a:lnTo>
                  <a:lnTo>
                    <a:pt x="1748" y="5714"/>
                  </a:lnTo>
                  <a:cubicBezTo>
                    <a:pt x="1681" y="5244"/>
                    <a:pt x="1614" y="4807"/>
                    <a:pt x="1513" y="4403"/>
                  </a:cubicBezTo>
                  <a:cubicBezTo>
                    <a:pt x="1580" y="4403"/>
                    <a:pt x="1648" y="4403"/>
                    <a:pt x="1681" y="4336"/>
                  </a:cubicBezTo>
                  <a:cubicBezTo>
                    <a:pt x="1816" y="4067"/>
                    <a:pt x="1950" y="3765"/>
                    <a:pt x="2085" y="3496"/>
                  </a:cubicBezTo>
                  <a:cubicBezTo>
                    <a:pt x="2253" y="3227"/>
                    <a:pt x="2387" y="2925"/>
                    <a:pt x="2521" y="2656"/>
                  </a:cubicBezTo>
                  <a:lnTo>
                    <a:pt x="2521" y="2656"/>
                  </a:lnTo>
                  <a:cubicBezTo>
                    <a:pt x="2320" y="2891"/>
                    <a:pt x="2085" y="3160"/>
                    <a:pt x="1917" y="3395"/>
                  </a:cubicBezTo>
                  <a:cubicBezTo>
                    <a:pt x="1715" y="3664"/>
                    <a:pt x="1648" y="3899"/>
                    <a:pt x="1513" y="4135"/>
                  </a:cubicBezTo>
                  <a:lnTo>
                    <a:pt x="1412" y="4034"/>
                  </a:lnTo>
                  <a:cubicBezTo>
                    <a:pt x="1278" y="3597"/>
                    <a:pt x="1177" y="3160"/>
                    <a:pt x="1076" y="2790"/>
                  </a:cubicBezTo>
                  <a:cubicBezTo>
                    <a:pt x="975" y="2421"/>
                    <a:pt x="875" y="1950"/>
                    <a:pt x="774" y="1648"/>
                  </a:cubicBezTo>
                  <a:lnTo>
                    <a:pt x="505" y="740"/>
                  </a:lnTo>
                  <a:cubicBezTo>
                    <a:pt x="366" y="350"/>
                    <a:pt x="296" y="99"/>
                    <a:pt x="276" y="24"/>
                  </a:cubicBezTo>
                  <a:close/>
                </a:path>
              </a:pathLst>
            </a:custGeom>
            <a:solidFill>
              <a:srgbClr val="597B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52"/>
            <p:cNvSpPr/>
            <p:nvPr/>
          </p:nvSpPr>
          <p:spPr>
            <a:xfrm rot="3832078">
              <a:off x="5628165" y="1462929"/>
              <a:ext cx="426627" cy="279852"/>
            </a:xfrm>
            <a:custGeom>
              <a:rect b="b" l="l" r="r" t="t"/>
              <a:pathLst>
                <a:path extrusionOk="0" h="7982" w="12168">
                  <a:moveTo>
                    <a:pt x="1" y="0"/>
                  </a:moveTo>
                  <a:lnTo>
                    <a:pt x="404" y="404"/>
                  </a:lnTo>
                  <a:cubicBezTo>
                    <a:pt x="1950" y="2185"/>
                    <a:pt x="2320" y="5042"/>
                    <a:pt x="4034" y="6520"/>
                  </a:cubicBezTo>
                  <a:cubicBezTo>
                    <a:pt x="5224" y="7622"/>
                    <a:pt x="6686" y="7981"/>
                    <a:pt x="8193" y="7981"/>
                  </a:cubicBezTo>
                  <a:cubicBezTo>
                    <a:pt x="9537" y="7981"/>
                    <a:pt x="10915" y="7695"/>
                    <a:pt x="12167" y="7394"/>
                  </a:cubicBezTo>
                  <a:cubicBezTo>
                    <a:pt x="11293" y="4874"/>
                    <a:pt x="11293" y="2051"/>
                    <a:pt x="8437" y="807"/>
                  </a:cubicBezTo>
                  <a:cubicBezTo>
                    <a:pt x="7420" y="299"/>
                    <a:pt x="6337" y="184"/>
                    <a:pt x="5228" y="184"/>
                  </a:cubicBezTo>
                  <a:cubicBezTo>
                    <a:pt x="4305" y="184"/>
                    <a:pt x="3363" y="264"/>
                    <a:pt x="2428" y="264"/>
                  </a:cubicBezTo>
                  <a:cubicBezTo>
                    <a:pt x="1736" y="264"/>
                    <a:pt x="1047" y="220"/>
                    <a:pt x="370" y="6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52"/>
            <p:cNvSpPr/>
            <p:nvPr/>
          </p:nvSpPr>
          <p:spPr>
            <a:xfrm rot="3832078">
              <a:off x="5675813" y="1534179"/>
              <a:ext cx="341779" cy="210958"/>
            </a:xfrm>
            <a:custGeom>
              <a:rect b="b" l="l" r="r" t="t"/>
              <a:pathLst>
                <a:path extrusionOk="0" h="6017" w="9748">
                  <a:moveTo>
                    <a:pt x="2925" y="0"/>
                  </a:moveTo>
                  <a:lnTo>
                    <a:pt x="2925" y="0"/>
                  </a:lnTo>
                  <a:cubicBezTo>
                    <a:pt x="3127" y="504"/>
                    <a:pt x="3362" y="975"/>
                    <a:pt x="3563" y="1445"/>
                  </a:cubicBezTo>
                  <a:cubicBezTo>
                    <a:pt x="3597" y="1580"/>
                    <a:pt x="3664" y="1714"/>
                    <a:pt x="3698" y="1815"/>
                  </a:cubicBezTo>
                  <a:cubicBezTo>
                    <a:pt x="3765" y="1949"/>
                    <a:pt x="3765" y="2084"/>
                    <a:pt x="3832" y="2185"/>
                  </a:cubicBezTo>
                  <a:cubicBezTo>
                    <a:pt x="3866" y="2319"/>
                    <a:pt x="3866" y="2454"/>
                    <a:pt x="3900" y="2588"/>
                  </a:cubicBezTo>
                  <a:cubicBezTo>
                    <a:pt x="3900" y="2588"/>
                    <a:pt x="3900" y="2622"/>
                    <a:pt x="3900" y="2655"/>
                  </a:cubicBezTo>
                  <a:lnTo>
                    <a:pt x="3127" y="2185"/>
                  </a:lnTo>
                  <a:cubicBezTo>
                    <a:pt x="2555" y="1882"/>
                    <a:pt x="2017" y="1580"/>
                    <a:pt x="1547" y="1344"/>
                  </a:cubicBezTo>
                  <a:cubicBezTo>
                    <a:pt x="1110" y="1109"/>
                    <a:pt x="707" y="908"/>
                    <a:pt x="438" y="773"/>
                  </a:cubicBezTo>
                  <a:lnTo>
                    <a:pt x="1" y="538"/>
                  </a:lnTo>
                  <a:lnTo>
                    <a:pt x="404" y="807"/>
                  </a:lnTo>
                  <a:cubicBezTo>
                    <a:pt x="673" y="975"/>
                    <a:pt x="1009" y="1244"/>
                    <a:pt x="1480" y="1513"/>
                  </a:cubicBezTo>
                  <a:cubicBezTo>
                    <a:pt x="1917" y="1781"/>
                    <a:pt x="2421" y="2117"/>
                    <a:pt x="2992" y="2454"/>
                  </a:cubicBezTo>
                  <a:lnTo>
                    <a:pt x="3664" y="2857"/>
                  </a:lnTo>
                  <a:lnTo>
                    <a:pt x="3429" y="2890"/>
                  </a:lnTo>
                  <a:lnTo>
                    <a:pt x="3160" y="2924"/>
                  </a:lnTo>
                  <a:cubicBezTo>
                    <a:pt x="3026" y="2924"/>
                    <a:pt x="2925" y="2958"/>
                    <a:pt x="2824" y="2958"/>
                  </a:cubicBezTo>
                  <a:lnTo>
                    <a:pt x="2488" y="2991"/>
                  </a:lnTo>
                  <a:lnTo>
                    <a:pt x="2152" y="3025"/>
                  </a:lnTo>
                  <a:cubicBezTo>
                    <a:pt x="1950" y="3025"/>
                    <a:pt x="1715" y="3025"/>
                    <a:pt x="1480" y="3059"/>
                  </a:cubicBezTo>
                  <a:cubicBezTo>
                    <a:pt x="1715" y="3126"/>
                    <a:pt x="1950" y="3126"/>
                    <a:pt x="2152" y="3159"/>
                  </a:cubicBezTo>
                  <a:cubicBezTo>
                    <a:pt x="2202" y="3176"/>
                    <a:pt x="2261" y="3185"/>
                    <a:pt x="2320" y="3185"/>
                  </a:cubicBezTo>
                  <a:cubicBezTo>
                    <a:pt x="2379" y="3185"/>
                    <a:pt x="2438" y="3176"/>
                    <a:pt x="2488" y="3159"/>
                  </a:cubicBezTo>
                  <a:lnTo>
                    <a:pt x="3496" y="3159"/>
                  </a:lnTo>
                  <a:cubicBezTo>
                    <a:pt x="3732" y="3159"/>
                    <a:pt x="3933" y="3092"/>
                    <a:pt x="4135" y="3059"/>
                  </a:cubicBezTo>
                  <a:lnTo>
                    <a:pt x="4773" y="3462"/>
                  </a:lnTo>
                  <a:lnTo>
                    <a:pt x="5748" y="4000"/>
                  </a:lnTo>
                  <a:lnTo>
                    <a:pt x="5714" y="4000"/>
                  </a:lnTo>
                  <a:cubicBezTo>
                    <a:pt x="5580" y="4033"/>
                    <a:pt x="5446" y="4067"/>
                    <a:pt x="5311" y="4100"/>
                  </a:cubicBezTo>
                  <a:lnTo>
                    <a:pt x="4908" y="4134"/>
                  </a:lnTo>
                  <a:lnTo>
                    <a:pt x="3664" y="4134"/>
                  </a:lnTo>
                  <a:cubicBezTo>
                    <a:pt x="3362" y="4134"/>
                    <a:pt x="3093" y="4168"/>
                    <a:pt x="2824" y="4201"/>
                  </a:cubicBezTo>
                  <a:lnTo>
                    <a:pt x="3227" y="4235"/>
                  </a:lnTo>
                  <a:lnTo>
                    <a:pt x="3664" y="4302"/>
                  </a:lnTo>
                  <a:cubicBezTo>
                    <a:pt x="3933" y="4302"/>
                    <a:pt x="4202" y="4369"/>
                    <a:pt x="4504" y="4369"/>
                  </a:cubicBezTo>
                  <a:lnTo>
                    <a:pt x="4908" y="4369"/>
                  </a:lnTo>
                  <a:cubicBezTo>
                    <a:pt x="5042" y="4369"/>
                    <a:pt x="5210" y="4369"/>
                    <a:pt x="5345" y="4336"/>
                  </a:cubicBezTo>
                  <a:cubicBezTo>
                    <a:pt x="5479" y="4302"/>
                    <a:pt x="5614" y="4268"/>
                    <a:pt x="5748" y="4235"/>
                  </a:cubicBezTo>
                  <a:lnTo>
                    <a:pt x="6084" y="4134"/>
                  </a:lnTo>
                  <a:lnTo>
                    <a:pt x="6555" y="4369"/>
                  </a:lnTo>
                  <a:cubicBezTo>
                    <a:pt x="7092" y="4672"/>
                    <a:pt x="7630" y="4941"/>
                    <a:pt x="8067" y="5176"/>
                  </a:cubicBezTo>
                  <a:cubicBezTo>
                    <a:pt x="7630" y="5209"/>
                    <a:pt x="7160" y="5243"/>
                    <a:pt x="6723" y="5277"/>
                  </a:cubicBezTo>
                  <a:lnTo>
                    <a:pt x="5849" y="5344"/>
                  </a:lnTo>
                  <a:cubicBezTo>
                    <a:pt x="5546" y="5378"/>
                    <a:pt x="5277" y="5411"/>
                    <a:pt x="4975" y="5445"/>
                  </a:cubicBezTo>
                  <a:cubicBezTo>
                    <a:pt x="5277" y="5478"/>
                    <a:pt x="5546" y="5512"/>
                    <a:pt x="5849" y="5512"/>
                  </a:cubicBezTo>
                  <a:lnTo>
                    <a:pt x="6723" y="5546"/>
                  </a:lnTo>
                  <a:cubicBezTo>
                    <a:pt x="7294" y="5512"/>
                    <a:pt x="7865" y="5478"/>
                    <a:pt x="8437" y="5445"/>
                  </a:cubicBezTo>
                  <a:lnTo>
                    <a:pt x="8470" y="5445"/>
                  </a:lnTo>
                  <a:cubicBezTo>
                    <a:pt x="8504" y="5411"/>
                    <a:pt x="8538" y="5411"/>
                    <a:pt x="8538" y="5411"/>
                  </a:cubicBezTo>
                  <a:lnTo>
                    <a:pt x="9277" y="5747"/>
                  </a:lnTo>
                  <a:lnTo>
                    <a:pt x="9747" y="6016"/>
                  </a:lnTo>
                  <a:lnTo>
                    <a:pt x="9344" y="5781"/>
                  </a:lnTo>
                  <a:cubicBezTo>
                    <a:pt x="9142" y="5646"/>
                    <a:pt x="8907" y="5512"/>
                    <a:pt x="8605" y="5310"/>
                  </a:cubicBezTo>
                  <a:cubicBezTo>
                    <a:pt x="8571" y="5209"/>
                    <a:pt x="8538" y="5075"/>
                    <a:pt x="8504" y="4974"/>
                  </a:cubicBezTo>
                  <a:cubicBezTo>
                    <a:pt x="8470" y="4873"/>
                    <a:pt x="8437" y="4773"/>
                    <a:pt x="8369" y="4672"/>
                  </a:cubicBezTo>
                  <a:cubicBezTo>
                    <a:pt x="8302" y="4537"/>
                    <a:pt x="8269" y="4470"/>
                    <a:pt x="8201" y="4369"/>
                  </a:cubicBezTo>
                  <a:lnTo>
                    <a:pt x="7966" y="4100"/>
                  </a:lnTo>
                  <a:cubicBezTo>
                    <a:pt x="7832" y="3899"/>
                    <a:pt x="7697" y="3731"/>
                    <a:pt x="7529" y="3596"/>
                  </a:cubicBezTo>
                  <a:cubicBezTo>
                    <a:pt x="7361" y="3428"/>
                    <a:pt x="7193" y="3260"/>
                    <a:pt x="7025" y="3126"/>
                  </a:cubicBezTo>
                  <a:lnTo>
                    <a:pt x="7025" y="3126"/>
                  </a:lnTo>
                  <a:cubicBezTo>
                    <a:pt x="7160" y="3327"/>
                    <a:pt x="7294" y="3495"/>
                    <a:pt x="7428" y="3663"/>
                  </a:cubicBezTo>
                  <a:lnTo>
                    <a:pt x="7630" y="3932"/>
                  </a:lnTo>
                  <a:lnTo>
                    <a:pt x="7798" y="4235"/>
                  </a:lnTo>
                  <a:lnTo>
                    <a:pt x="7966" y="4504"/>
                  </a:lnTo>
                  <a:lnTo>
                    <a:pt x="8134" y="4773"/>
                  </a:lnTo>
                  <a:cubicBezTo>
                    <a:pt x="8168" y="4873"/>
                    <a:pt x="8201" y="4974"/>
                    <a:pt x="8235" y="5075"/>
                  </a:cubicBezTo>
                  <a:cubicBezTo>
                    <a:pt x="8235" y="5075"/>
                    <a:pt x="8235" y="5109"/>
                    <a:pt x="8235" y="5109"/>
                  </a:cubicBezTo>
                  <a:cubicBezTo>
                    <a:pt x="7798" y="4840"/>
                    <a:pt x="7260" y="4537"/>
                    <a:pt x="6723" y="4201"/>
                  </a:cubicBezTo>
                  <a:lnTo>
                    <a:pt x="6252" y="3966"/>
                  </a:lnTo>
                  <a:cubicBezTo>
                    <a:pt x="6151" y="3764"/>
                    <a:pt x="6050" y="3529"/>
                    <a:pt x="5916" y="3294"/>
                  </a:cubicBezTo>
                  <a:cubicBezTo>
                    <a:pt x="5782" y="3092"/>
                    <a:pt x="5681" y="2890"/>
                    <a:pt x="5546" y="2655"/>
                  </a:cubicBezTo>
                  <a:cubicBezTo>
                    <a:pt x="5446" y="2420"/>
                    <a:pt x="5311" y="2218"/>
                    <a:pt x="5177" y="2017"/>
                  </a:cubicBezTo>
                  <a:cubicBezTo>
                    <a:pt x="5109" y="1916"/>
                    <a:pt x="5009" y="1815"/>
                    <a:pt x="4941" y="1714"/>
                  </a:cubicBezTo>
                  <a:cubicBezTo>
                    <a:pt x="4874" y="1613"/>
                    <a:pt x="4773" y="1513"/>
                    <a:pt x="4673" y="1445"/>
                  </a:cubicBezTo>
                  <a:lnTo>
                    <a:pt x="4673" y="1445"/>
                  </a:lnTo>
                  <a:cubicBezTo>
                    <a:pt x="4740" y="1546"/>
                    <a:pt x="4807" y="1647"/>
                    <a:pt x="4874" y="1748"/>
                  </a:cubicBezTo>
                  <a:cubicBezTo>
                    <a:pt x="4941" y="1882"/>
                    <a:pt x="5009" y="1983"/>
                    <a:pt x="5042" y="2084"/>
                  </a:cubicBezTo>
                  <a:cubicBezTo>
                    <a:pt x="5143" y="2319"/>
                    <a:pt x="5244" y="2554"/>
                    <a:pt x="5345" y="2756"/>
                  </a:cubicBezTo>
                  <a:cubicBezTo>
                    <a:pt x="5479" y="3059"/>
                    <a:pt x="5647" y="3395"/>
                    <a:pt x="5782" y="3697"/>
                  </a:cubicBezTo>
                  <a:lnTo>
                    <a:pt x="4908" y="3227"/>
                  </a:lnTo>
                  <a:lnTo>
                    <a:pt x="4269" y="2823"/>
                  </a:lnTo>
                  <a:lnTo>
                    <a:pt x="4202" y="2521"/>
                  </a:lnTo>
                  <a:cubicBezTo>
                    <a:pt x="4168" y="2386"/>
                    <a:pt x="4135" y="2252"/>
                    <a:pt x="4101" y="2117"/>
                  </a:cubicBezTo>
                  <a:cubicBezTo>
                    <a:pt x="4034" y="1849"/>
                    <a:pt x="3933" y="1613"/>
                    <a:pt x="3799" y="1344"/>
                  </a:cubicBezTo>
                  <a:cubicBezTo>
                    <a:pt x="3664" y="1109"/>
                    <a:pt x="3530" y="874"/>
                    <a:pt x="3395" y="672"/>
                  </a:cubicBezTo>
                  <a:cubicBezTo>
                    <a:pt x="3227" y="437"/>
                    <a:pt x="3093" y="235"/>
                    <a:pt x="2925" y="0"/>
                  </a:cubicBezTo>
                  <a:close/>
                </a:path>
              </a:pathLst>
            </a:custGeom>
            <a:solidFill>
              <a:srgbClr val="3358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14" name="Google Shape;8114;p52"/>
            <p:cNvGrpSpPr/>
            <p:nvPr/>
          </p:nvGrpSpPr>
          <p:grpSpPr>
            <a:xfrm>
              <a:off x="5459896" y="1673062"/>
              <a:ext cx="568013" cy="547010"/>
              <a:chOff x="5001825" y="1101725"/>
              <a:chExt cx="405000" cy="390025"/>
            </a:xfrm>
          </p:grpSpPr>
          <p:sp>
            <p:nvSpPr>
              <p:cNvPr id="8115" name="Google Shape;8115;p52"/>
              <p:cNvSpPr/>
              <p:nvPr/>
            </p:nvSpPr>
            <p:spPr>
              <a:xfrm>
                <a:off x="5001825" y="1109700"/>
                <a:ext cx="394075" cy="382050"/>
              </a:xfrm>
              <a:custGeom>
                <a:rect b="b" l="l" r="r" t="t"/>
                <a:pathLst>
                  <a:path extrusionOk="0" h="15282" w="15763">
                    <a:moveTo>
                      <a:pt x="7263" y="0"/>
                    </a:moveTo>
                    <a:cubicBezTo>
                      <a:pt x="4837" y="0"/>
                      <a:pt x="2593" y="983"/>
                      <a:pt x="1211" y="3619"/>
                    </a:cubicBezTo>
                    <a:cubicBezTo>
                      <a:pt x="135" y="5736"/>
                      <a:pt x="1" y="8223"/>
                      <a:pt x="841" y="10475"/>
                    </a:cubicBezTo>
                    <a:cubicBezTo>
                      <a:pt x="1211" y="11450"/>
                      <a:pt x="1748" y="12357"/>
                      <a:pt x="2488" y="13097"/>
                    </a:cubicBezTo>
                    <a:cubicBezTo>
                      <a:pt x="3496" y="14206"/>
                      <a:pt x="4840" y="14945"/>
                      <a:pt x="6285" y="15180"/>
                    </a:cubicBezTo>
                    <a:cubicBezTo>
                      <a:pt x="6810" y="15237"/>
                      <a:pt x="7376" y="15282"/>
                      <a:pt x="7944" y="15282"/>
                    </a:cubicBezTo>
                    <a:cubicBezTo>
                      <a:pt x="8723" y="15282"/>
                      <a:pt x="9504" y="15198"/>
                      <a:pt x="10184" y="14945"/>
                    </a:cubicBezTo>
                    <a:cubicBezTo>
                      <a:pt x="13007" y="14004"/>
                      <a:pt x="15057" y="11551"/>
                      <a:pt x="15461" y="8593"/>
                    </a:cubicBezTo>
                    <a:cubicBezTo>
                      <a:pt x="15763" y="5703"/>
                      <a:pt x="14284" y="1871"/>
                      <a:pt x="11360" y="796"/>
                    </a:cubicBezTo>
                    <a:cubicBezTo>
                      <a:pt x="10016" y="304"/>
                      <a:pt x="8611" y="0"/>
                      <a:pt x="7263" y="0"/>
                    </a:cubicBezTo>
                    <a:close/>
                  </a:path>
                </a:pathLst>
              </a:custGeom>
              <a:solidFill>
                <a:srgbClr val="547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6" name="Google Shape;8116;p52"/>
              <p:cNvSpPr/>
              <p:nvPr/>
            </p:nvSpPr>
            <p:spPr>
              <a:xfrm>
                <a:off x="5013600" y="1101725"/>
                <a:ext cx="393225" cy="382475"/>
              </a:xfrm>
              <a:custGeom>
                <a:rect b="b" l="l" r="r" t="t"/>
                <a:pathLst>
                  <a:path extrusionOk="0" h="15299" w="15729">
                    <a:moveTo>
                      <a:pt x="7255" y="0"/>
                    </a:moveTo>
                    <a:cubicBezTo>
                      <a:pt x="4828" y="0"/>
                      <a:pt x="2579" y="990"/>
                      <a:pt x="1176" y="3602"/>
                    </a:cubicBezTo>
                    <a:cubicBezTo>
                      <a:pt x="101" y="5753"/>
                      <a:pt x="0" y="8240"/>
                      <a:pt x="840" y="10492"/>
                    </a:cubicBezTo>
                    <a:cubicBezTo>
                      <a:pt x="1176" y="11466"/>
                      <a:pt x="1748" y="12374"/>
                      <a:pt x="2454" y="13113"/>
                    </a:cubicBezTo>
                    <a:cubicBezTo>
                      <a:pt x="3462" y="14222"/>
                      <a:pt x="4806" y="14962"/>
                      <a:pt x="6285" y="15197"/>
                    </a:cubicBezTo>
                    <a:cubicBezTo>
                      <a:pt x="6795" y="15254"/>
                      <a:pt x="7353" y="15298"/>
                      <a:pt x="7919" y="15298"/>
                    </a:cubicBezTo>
                    <a:cubicBezTo>
                      <a:pt x="8694" y="15298"/>
                      <a:pt x="9484" y="15214"/>
                      <a:pt x="10184" y="14962"/>
                    </a:cubicBezTo>
                    <a:cubicBezTo>
                      <a:pt x="13007" y="14021"/>
                      <a:pt x="15057" y="11567"/>
                      <a:pt x="15460" y="8610"/>
                    </a:cubicBezTo>
                    <a:cubicBezTo>
                      <a:pt x="15729" y="5719"/>
                      <a:pt x="14250" y="1888"/>
                      <a:pt x="11360" y="812"/>
                    </a:cubicBezTo>
                    <a:cubicBezTo>
                      <a:pt x="10013" y="307"/>
                      <a:pt x="8606" y="0"/>
                      <a:pt x="7255" y="0"/>
                    </a:cubicBezTo>
                    <a:close/>
                  </a:path>
                </a:pathLst>
              </a:custGeom>
              <a:solidFill>
                <a:srgbClr val="628C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7" name="Google Shape;8117;p52"/>
              <p:cNvSpPr/>
              <p:nvPr/>
            </p:nvSpPr>
            <p:spPr>
              <a:xfrm>
                <a:off x="5032925" y="1122700"/>
                <a:ext cx="348700" cy="342800"/>
              </a:xfrm>
              <a:custGeom>
                <a:rect b="b" l="l" r="r" t="t"/>
                <a:pathLst>
                  <a:path extrusionOk="0" h="13712" w="13948">
                    <a:moveTo>
                      <a:pt x="6708" y="1"/>
                    </a:moveTo>
                    <a:cubicBezTo>
                      <a:pt x="4206" y="1"/>
                      <a:pt x="1917" y="1031"/>
                      <a:pt x="773" y="3805"/>
                    </a:cubicBezTo>
                    <a:cubicBezTo>
                      <a:pt x="0" y="5821"/>
                      <a:pt x="135" y="8073"/>
                      <a:pt x="1076" y="9989"/>
                    </a:cubicBezTo>
                    <a:cubicBezTo>
                      <a:pt x="1479" y="10829"/>
                      <a:pt x="2050" y="11568"/>
                      <a:pt x="2756" y="12173"/>
                    </a:cubicBezTo>
                    <a:cubicBezTo>
                      <a:pt x="3731" y="13081"/>
                      <a:pt x="5008" y="13618"/>
                      <a:pt x="6352" y="13686"/>
                    </a:cubicBezTo>
                    <a:cubicBezTo>
                      <a:pt x="6552" y="13703"/>
                      <a:pt x="6752" y="13711"/>
                      <a:pt x="6951" y="13711"/>
                    </a:cubicBezTo>
                    <a:cubicBezTo>
                      <a:pt x="7926" y="13711"/>
                      <a:pt x="8893" y="13511"/>
                      <a:pt x="9814" y="13148"/>
                    </a:cubicBezTo>
                    <a:cubicBezTo>
                      <a:pt x="12234" y="12072"/>
                      <a:pt x="13847" y="9653"/>
                      <a:pt x="13948" y="6998"/>
                    </a:cubicBezTo>
                    <a:cubicBezTo>
                      <a:pt x="13948" y="4410"/>
                      <a:pt x="12301" y="1116"/>
                      <a:pt x="9612" y="410"/>
                    </a:cubicBezTo>
                    <a:cubicBezTo>
                      <a:pt x="8648" y="151"/>
                      <a:pt x="7662" y="1"/>
                      <a:pt x="670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8" name="Google Shape;8118;p52"/>
              <p:cNvSpPr/>
              <p:nvPr/>
            </p:nvSpPr>
            <p:spPr>
              <a:xfrm>
                <a:off x="5058125" y="1146875"/>
                <a:ext cx="298300" cy="293975"/>
              </a:xfrm>
              <a:custGeom>
                <a:rect b="b" l="l" r="r" t="t"/>
                <a:pathLst>
                  <a:path extrusionOk="0" h="11759" w="11932">
                    <a:moveTo>
                      <a:pt x="5737" y="1"/>
                    </a:moveTo>
                    <a:cubicBezTo>
                      <a:pt x="3594" y="1"/>
                      <a:pt x="1613" y="887"/>
                      <a:pt x="639" y="3275"/>
                    </a:cubicBezTo>
                    <a:cubicBezTo>
                      <a:pt x="0" y="4989"/>
                      <a:pt x="68" y="6904"/>
                      <a:pt x="908" y="8585"/>
                    </a:cubicBezTo>
                    <a:cubicBezTo>
                      <a:pt x="1244" y="9291"/>
                      <a:pt x="1748" y="9929"/>
                      <a:pt x="2353" y="10467"/>
                    </a:cubicBezTo>
                    <a:cubicBezTo>
                      <a:pt x="3193" y="11206"/>
                      <a:pt x="4269" y="11677"/>
                      <a:pt x="5411" y="11744"/>
                    </a:cubicBezTo>
                    <a:cubicBezTo>
                      <a:pt x="5557" y="11754"/>
                      <a:pt x="5702" y="11758"/>
                      <a:pt x="5848" y="11758"/>
                    </a:cubicBezTo>
                    <a:cubicBezTo>
                      <a:pt x="6709" y="11758"/>
                      <a:pt x="7564" y="11590"/>
                      <a:pt x="8369" y="11273"/>
                    </a:cubicBezTo>
                    <a:cubicBezTo>
                      <a:pt x="10486" y="10332"/>
                      <a:pt x="11864" y="8316"/>
                      <a:pt x="11931" y="5997"/>
                    </a:cubicBezTo>
                    <a:cubicBezTo>
                      <a:pt x="11931" y="3779"/>
                      <a:pt x="10520" y="956"/>
                      <a:pt x="8201" y="351"/>
                    </a:cubicBezTo>
                    <a:cubicBezTo>
                      <a:pt x="7387" y="129"/>
                      <a:pt x="6550" y="1"/>
                      <a:pt x="5737" y="1"/>
                    </a:cubicBezTo>
                    <a:close/>
                  </a:path>
                </a:pathLst>
              </a:custGeom>
              <a:solidFill>
                <a:srgbClr val="AEBF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9" name="Google Shape;8119;p52"/>
              <p:cNvSpPr/>
              <p:nvPr/>
            </p:nvSpPr>
            <p:spPr>
              <a:xfrm>
                <a:off x="5074925" y="1187550"/>
                <a:ext cx="252925" cy="197475"/>
              </a:xfrm>
              <a:custGeom>
                <a:rect b="b" l="l" r="r" t="t"/>
                <a:pathLst>
                  <a:path extrusionOk="0" h="7899" w="10117">
                    <a:moveTo>
                      <a:pt x="10117" y="1"/>
                    </a:moveTo>
                    <a:lnTo>
                      <a:pt x="9680" y="370"/>
                    </a:lnTo>
                    <a:cubicBezTo>
                      <a:pt x="9445" y="606"/>
                      <a:pt x="9008" y="875"/>
                      <a:pt x="8537" y="1244"/>
                    </a:cubicBezTo>
                    <a:cubicBezTo>
                      <a:pt x="8302" y="1446"/>
                      <a:pt x="8033" y="1614"/>
                      <a:pt x="7764" y="1816"/>
                    </a:cubicBezTo>
                    <a:lnTo>
                      <a:pt x="6857" y="2454"/>
                    </a:lnTo>
                    <a:lnTo>
                      <a:pt x="5916" y="3093"/>
                    </a:lnTo>
                    <a:cubicBezTo>
                      <a:pt x="5580" y="3328"/>
                      <a:pt x="5277" y="3563"/>
                      <a:pt x="4941" y="3799"/>
                    </a:cubicBezTo>
                    <a:cubicBezTo>
                      <a:pt x="4302" y="4303"/>
                      <a:pt x="3664" y="4773"/>
                      <a:pt x="3059" y="5210"/>
                    </a:cubicBezTo>
                    <a:cubicBezTo>
                      <a:pt x="2454" y="5647"/>
                      <a:pt x="1883" y="6084"/>
                      <a:pt x="1412" y="6487"/>
                    </a:cubicBezTo>
                    <a:cubicBezTo>
                      <a:pt x="1042" y="6790"/>
                      <a:pt x="673" y="7126"/>
                      <a:pt x="337" y="7462"/>
                    </a:cubicBezTo>
                    <a:cubicBezTo>
                      <a:pt x="236" y="7563"/>
                      <a:pt x="135" y="7664"/>
                      <a:pt x="68" y="7798"/>
                    </a:cubicBezTo>
                    <a:lnTo>
                      <a:pt x="1" y="7899"/>
                    </a:lnTo>
                    <a:lnTo>
                      <a:pt x="1" y="7899"/>
                    </a:lnTo>
                    <a:lnTo>
                      <a:pt x="101" y="7798"/>
                    </a:lnTo>
                    <a:cubicBezTo>
                      <a:pt x="169" y="7731"/>
                      <a:pt x="269" y="7630"/>
                      <a:pt x="404" y="7529"/>
                    </a:cubicBezTo>
                    <a:cubicBezTo>
                      <a:pt x="673" y="7327"/>
                      <a:pt x="1076" y="7025"/>
                      <a:pt x="1580" y="6689"/>
                    </a:cubicBezTo>
                    <a:cubicBezTo>
                      <a:pt x="2051" y="6353"/>
                      <a:pt x="2656" y="5950"/>
                      <a:pt x="3294" y="5546"/>
                    </a:cubicBezTo>
                    <a:cubicBezTo>
                      <a:pt x="3899" y="5109"/>
                      <a:pt x="4571" y="4639"/>
                      <a:pt x="5210" y="4168"/>
                    </a:cubicBezTo>
                    <a:cubicBezTo>
                      <a:pt x="5546" y="3933"/>
                      <a:pt x="5848" y="3664"/>
                      <a:pt x="6151" y="3429"/>
                    </a:cubicBezTo>
                    <a:lnTo>
                      <a:pt x="7092" y="2757"/>
                    </a:lnTo>
                    <a:cubicBezTo>
                      <a:pt x="7394" y="2521"/>
                      <a:pt x="7663" y="2286"/>
                      <a:pt x="7932" y="2085"/>
                    </a:cubicBezTo>
                    <a:cubicBezTo>
                      <a:pt x="8201" y="1849"/>
                      <a:pt x="8470" y="1648"/>
                      <a:pt x="8672" y="1446"/>
                    </a:cubicBezTo>
                    <a:cubicBezTo>
                      <a:pt x="9142" y="1043"/>
                      <a:pt x="9512" y="673"/>
                      <a:pt x="9747" y="438"/>
                    </a:cubicBezTo>
                    <a:lnTo>
                      <a:pt x="10117" y="1"/>
                    </a:ln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0" name="Google Shape;8120;p52"/>
              <p:cNvSpPr/>
              <p:nvPr/>
            </p:nvSpPr>
            <p:spPr>
              <a:xfrm>
                <a:off x="5141300" y="1140500"/>
                <a:ext cx="114300" cy="309450"/>
              </a:xfrm>
              <a:custGeom>
                <a:rect b="b" l="l" r="r" t="t"/>
                <a:pathLst>
                  <a:path extrusionOk="0" h="12378" w="4572">
                    <a:moveTo>
                      <a:pt x="1" y="1"/>
                    </a:moveTo>
                    <a:lnTo>
                      <a:pt x="68" y="370"/>
                    </a:lnTo>
                    <a:cubicBezTo>
                      <a:pt x="101" y="505"/>
                      <a:pt x="135" y="606"/>
                      <a:pt x="169" y="740"/>
                    </a:cubicBezTo>
                    <a:cubicBezTo>
                      <a:pt x="236" y="975"/>
                      <a:pt x="337" y="1211"/>
                      <a:pt x="404" y="1446"/>
                    </a:cubicBezTo>
                    <a:lnTo>
                      <a:pt x="908" y="2891"/>
                    </a:lnTo>
                    <a:lnTo>
                      <a:pt x="1916" y="5748"/>
                    </a:lnTo>
                    <a:cubicBezTo>
                      <a:pt x="2219" y="6689"/>
                      <a:pt x="2555" y="7630"/>
                      <a:pt x="2925" y="8571"/>
                    </a:cubicBezTo>
                    <a:cubicBezTo>
                      <a:pt x="3126" y="9041"/>
                      <a:pt x="3328" y="9512"/>
                      <a:pt x="3496" y="9982"/>
                    </a:cubicBezTo>
                    <a:cubicBezTo>
                      <a:pt x="3698" y="10453"/>
                      <a:pt x="3866" y="10924"/>
                      <a:pt x="4101" y="11360"/>
                    </a:cubicBezTo>
                    <a:cubicBezTo>
                      <a:pt x="4168" y="11528"/>
                      <a:pt x="4269" y="11697"/>
                      <a:pt x="4336" y="11865"/>
                    </a:cubicBezTo>
                    <a:lnTo>
                      <a:pt x="4471" y="12133"/>
                    </a:lnTo>
                    <a:cubicBezTo>
                      <a:pt x="4504" y="12167"/>
                      <a:pt x="4537" y="12200"/>
                      <a:pt x="4538" y="12234"/>
                    </a:cubicBezTo>
                    <a:lnTo>
                      <a:pt x="4538" y="12234"/>
                    </a:lnTo>
                    <a:cubicBezTo>
                      <a:pt x="4537" y="12200"/>
                      <a:pt x="4504" y="12167"/>
                      <a:pt x="4504" y="12100"/>
                    </a:cubicBezTo>
                    <a:cubicBezTo>
                      <a:pt x="4504" y="11999"/>
                      <a:pt x="4471" y="11932"/>
                      <a:pt x="4437" y="11831"/>
                    </a:cubicBezTo>
                    <a:cubicBezTo>
                      <a:pt x="4370" y="11663"/>
                      <a:pt x="4303" y="11461"/>
                      <a:pt x="4235" y="11293"/>
                    </a:cubicBezTo>
                    <a:cubicBezTo>
                      <a:pt x="4067" y="10823"/>
                      <a:pt x="3933" y="10352"/>
                      <a:pt x="3765" y="9848"/>
                    </a:cubicBezTo>
                    <a:cubicBezTo>
                      <a:pt x="3597" y="9378"/>
                      <a:pt x="3462" y="8907"/>
                      <a:pt x="3294" y="8436"/>
                    </a:cubicBezTo>
                    <a:cubicBezTo>
                      <a:pt x="2958" y="7495"/>
                      <a:pt x="2622" y="6521"/>
                      <a:pt x="2286" y="5580"/>
                    </a:cubicBezTo>
                    <a:cubicBezTo>
                      <a:pt x="2118" y="5109"/>
                      <a:pt x="1950" y="4639"/>
                      <a:pt x="1748" y="4168"/>
                    </a:cubicBezTo>
                    <a:cubicBezTo>
                      <a:pt x="1580" y="3698"/>
                      <a:pt x="1412" y="3227"/>
                      <a:pt x="1211" y="2757"/>
                    </a:cubicBezTo>
                    <a:lnTo>
                      <a:pt x="908" y="2051"/>
                    </a:lnTo>
                    <a:cubicBezTo>
                      <a:pt x="807" y="1816"/>
                      <a:pt x="706" y="1580"/>
                      <a:pt x="606" y="1379"/>
                    </a:cubicBezTo>
                    <a:cubicBezTo>
                      <a:pt x="471" y="1143"/>
                      <a:pt x="370" y="908"/>
                      <a:pt x="269" y="673"/>
                    </a:cubicBezTo>
                    <a:cubicBezTo>
                      <a:pt x="169" y="471"/>
                      <a:pt x="68" y="236"/>
                      <a:pt x="1" y="1"/>
                    </a:cubicBezTo>
                    <a:close/>
                    <a:moveTo>
                      <a:pt x="4538" y="12234"/>
                    </a:moveTo>
                    <a:cubicBezTo>
                      <a:pt x="4538" y="12268"/>
                      <a:pt x="4538" y="12301"/>
                      <a:pt x="4538" y="12301"/>
                    </a:cubicBezTo>
                    <a:cubicBezTo>
                      <a:pt x="4538" y="12301"/>
                      <a:pt x="4571" y="12301"/>
                      <a:pt x="4538" y="12234"/>
                    </a:cubicBezTo>
                    <a:close/>
                    <a:moveTo>
                      <a:pt x="4538" y="12301"/>
                    </a:moveTo>
                    <a:cubicBezTo>
                      <a:pt x="4538" y="12329"/>
                      <a:pt x="4516" y="12378"/>
                      <a:pt x="4525" y="12378"/>
                    </a:cubicBezTo>
                    <a:cubicBezTo>
                      <a:pt x="4527" y="12378"/>
                      <a:pt x="4531" y="12375"/>
                      <a:pt x="4538" y="12369"/>
                    </a:cubicBezTo>
                    <a:cubicBezTo>
                      <a:pt x="4538" y="12369"/>
                      <a:pt x="4538" y="12335"/>
                      <a:pt x="4538" y="1230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1" name="Google Shape;8121;p52"/>
              <p:cNvSpPr/>
              <p:nvPr/>
            </p:nvSpPr>
            <p:spPr>
              <a:xfrm>
                <a:off x="5158100" y="1134625"/>
                <a:ext cx="80700" cy="313425"/>
              </a:xfrm>
              <a:custGeom>
                <a:rect b="b" l="l" r="r" t="t"/>
                <a:pathLst>
                  <a:path extrusionOk="0" h="12537" w="3228">
                    <a:moveTo>
                      <a:pt x="3227" y="0"/>
                    </a:moveTo>
                    <a:lnTo>
                      <a:pt x="3194" y="135"/>
                    </a:lnTo>
                    <a:cubicBezTo>
                      <a:pt x="3160" y="269"/>
                      <a:pt x="3160" y="404"/>
                      <a:pt x="3126" y="538"/>
                    </a:cubicBezTo>
                    <a:cubicBezTo>
                      <a:pt x="3059" y="908"/>
                      <a:pt x="2891" y="1378"/>
                      <a:pt x="2689" y="1950"/>
                    </a:cubicBezTo>
                    <a:cubicBezTo>
                      <a:pt x="2488" y="2521"/>
                      <a:pt x="2286" y="3193"/>
                      <a:pt x="2051" y="3899"/>
                    </a:cubicBezTo>
                    <a:cubicBezTo>
                      <a:pt x="1816" y="4638"/>
                      <a:pt x="1580" y="5411"/>
                      <a:pt x="1345" y="6184"/>
                    </a:cubicBezTo>
                    <a:cubicBezTo>
                      <a:pt x="1244" y="6554"/>
                      <a:pt x="1143" y="6957"/>
                      <a:pt x="1009" y="7327"/>
                    </a:cubicBezTo>
                    <a:cubicBezTo>
                      <a:pt x="875" y="7730"/>
                      <a:pt x="807" y="8100"/>
                      <a:pt x="707" y="8470"/>
                    </a:cubicBezTo>
                    <a:cubicBezTo>
                      <a:pt x="539" y="9243"/>
                      <a:pt x="404" y="9915"/>
                      <a:pt x="303" y="10520"/>
                    </a:cubicBezTo>
                    <a:cubicBezTo>
                      <a:pt x="202" y="11125"/>
                      <a:pt x="135" y="11629"/>
                      <a:pt x="68" y="11965"/>
                    </a:cubicBezTo>
                    <a:cubicBezTo>
                      <a:pt x="34" y="12335"/>
                      <a:pt x="1" y="12536"/>
                      <a:pt x="1" y="12536"/>
                    </a:cubicBezTo>
                    <a:cubicBezTo>
                      <a:pt x="1" y="12536"/>
                      <a:pt x="68" y="12368"/>
                      <a:pt x="169" y="11999"/>
                    </a:cubicBezTo>
                    <a:cubicBezTo>
                      <a:pt x="236" y="11663"/>
                      <a:pt x="404" y="11192"/>
                      <a:pt x="539" y="10587"/>
                    </a:cubicBezTo>
                    <a:cubicBezTo>
                      <a:pt x="673" y="10016"/>
                      <a:pt x="908" y="9310"/>
                      <a:pt x="1076" y="8604"/>
                    </a:cubicBezTo>
                    <a:cubicBezTo>
                      <a:pt x="1177" y="8235"/>
                      <a:pt x="1278" y="7865"/>
                      <a:pt x="1412" y="7462"/>
                    </a:cubicBezTo>
                    <a:cubicBezTo>
                      <a:pt x="1513" y="7092"/>
                      <a:pt x="1648" y="6722"/>
                      <a:pt x="1748" y="6319"/>
                    </a:cubicBezTo>
                    <a:cubicBezTo>
                      <a:pt x="1883" y="5916"/>
                      <a:pt x="1984" y="5546"/>
                      <a:pt x="2118" y="5176"/>
                    </a:cubicBezTo>
                    <a:cubicBezTo>
                      <a:pt x="2219" y="4773"/>
                      <a:pt x="2320" y="4403"/>
                      <a:pt x="2421" y="4033"/>
                    </a:cubicBezTo>
                    <a:cubicBezTo>
                      <a:pt x="2622" y="3294"/>
                      <a:pt x="2790" y="2622"/>
                      <a:pt x="2925" y="2017"/>
                    </a:cubicBezTo>
                    <a:cubicBezTo>
                      <a:pt x="3059" y="1546"/>
                      <a:pt x="3160" y="1042"/>
                      <a:pt x="3227" y="572"/>
                    </a:cubicBezTo>
                    <a:cubicBezTo>
                      <a:pt x="3227" y="437"/>
                      <a:pt x="3227" y="303"/>
                      <a:pt x="3227" y="135"/>
                    </a:cubicBezTo>
                    <a:lnTo>
                      <a:pt x="3227" y="0"/>
                    </a:ln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2" name="Google Shape;8122;p52"/>
              <p:cNvSpPr/>
              <p:nvPr/>
            </p:nvSpPr>
            <p:spPr>
              <a:xfrm>
                <a:off x="5047200" y="1269900"/>
                <a:ext cx="319300" cy="35300"/>
              </a:xfrm>
              <a:custGeom>
                <a:rect b="b" l="l" r="r" t="t"/>
                <a:pathLst>
                  <a:path extrusionOk="0" h="1412" w="12772">
                    <a:moveTo>
                      <a:pt x="12772" y="0"/>
                    </a:moveTo>
                    <a:cubicBezTo>
                      <a:pt x="12704" y="34"/>
                      <a:pt x="12604" y="68"/>
                      <a:pt x="12503" y="68"/>
                    </a:cubicBezTo>
                    <a:lnTo>
                      <a:pt x="11562" y="68"/>
                    </a:lnTo>
                    <a:cubicBezTo>
                      <a:pt x="11058" y="101"/>
                      <a:pt x="10587" y="135"/>
                      <a:pt x="10083" y="202"/>
                    </a:cubicBezTo>
                    <a:cubicBezTo>
                      <a:pt x="9612" y="236"/>
                      <a:pt x="9142" y="269"/>
                      <a:pt x="8638" y="337"/>
                    </a:cubicBezTo>
                    <a:cubicBezTo>
                      <a:pt x="7697" y="437"/>
                      <a:pt x="6722" y="572"/>
                      <a:pt x="5748" y="706"/>
                    </a:cubicBezTo>
                    <a:lnTo>
                      <a:pt x="5042" y="807"/>
                    </a:lnTo>
                    <a:lnTo>
                      <a:pt x="4336" y="874"/>
                    </a:lnTo>
                    <a:cubicBezTo>
                      <a:pt x="3865" y="908"/>
                      <a:pt x="3361" y="908"/>
                      <a:pt x="2891" y="941"/>
                    </a:cubicBezTo>
                    <a:cubicBezTo>
                      <a:pt x="2622" y="975"/>
                      <a:pt x="2387" y="975"/>
                      <a:pt x="2151" y="1009"/>
                    </a:cubicBezTo>
                    <a:cubicBezTo>
                      <a:pt x="1916" y="1042"/>
                      <a:pt x="1647" y="1076"/>
                      <a:pt x="1412" y="1143"/>
                    </a:cubicBezTo>
                    <a:cubicBezTo>
                      <a:pt x="1177" y="1210"/>
                      <a:pt x="942" y="1244"/>
                      <a:pt x="706" y="1278"/>
                    </a:cubicBezTo>
                    <a:cubicBezTo>
                      <a:pt x="605" y="1311"/>
                      <a:pt x="471" y="1311"/>
                      <a:pt x="370" y="1311"/>
                    </a:cubicBezTo>
                    <a:lnTo>
                      <a:pt x="0" y="1345"/>
                    </a:lnTo>
                    <a:cubicBezTo>
                      <a:pt x="236" y="1378"/>
                      <a:pt x="471" y="1412"/>
                      <a:pt x="740" y="1412"/>
                    </a:cubicBezTo>
                    <a:cubicBezTo>
                      <a:pt x="975" y="1412"/>
                      <a:pt x="1210" y="1378"/>
                      <a:pt x="1479" y="1345"/>
                    </a:cubicBezTo>
                    <a:cubicBezTo>
                      <a:pt x="1715" y="1345"/>
                      <a:pt x="1950" y="1278"/>
                      <a:pt x="2185" y="1278"/>
                    </a:cubicBezTo>
                    <a:lnTo>
                      <a:pt x="4370" y="1278"/>
                    </a:lnTo>
                    <a:lnTo>
                      <a:pt x="5109" y="1244"/>
                    </a:lnTo>
                    <a:lnTo>
                      <a:pt x="5815" y="1143"/>
                    </a:lnTo>
                    <a:cubicBezTo>
                      <a:pt x="6789" y="1009"/>
                      <a:pt x="7764" y="874"/>
                      <a:pt x="8705" y="740"/>
                    </a:cubicBezTo>
                    <a:cubicBezTo>
                      <a:pt x="9176" y="673"/>
                      <a:pt x="9646" y="572"/>
                      <a:pt x="10150" y="505"/>
                    </a:cubicBezTo>
                    <a:cubicBezTo>
                      <a:pt x="10621" y="437"/>
                      <a:pt x="11091" y="370"/>
                      <a:pt x="11562" y="269"/>
                    </a:cubicBezTo>
                    <a:cubicBezTo>
                      <a:pt x="11763" y="236"/>
                      <a:pt x="11999" y="202"/>
                      <a:pt x="12200" y="202"/>
                    </a:cubicBezTo>
                    <a:cubicBezTo>
                      <a:pt x="12301" y="168"/>
                      <a:pt x="12402" y="168"/>
                      <a:pt x="12503" y="135"/>
                    </a:cubicBezTo>
                    <a:cubicBezTo>
                      <a:pt x="12604" y="101"/>
                      <a:pt x="12704" y="34"/>
                      <a:pt x="1277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3" name="Google Shape;8123;p52"/>
              <p:cNvSpPr/>
              <p:nvPr/>
            </p:nvSpPr>
            <p:spPr>
              <a:xfrm>
                <a:off x="5071575" y="1195125"/>
                <a:ext cx="268050" cy="195800"/>
              </a:xfrm>
              <a:custGeom>
                <a:rect b="b" l="l" r="r" t="t"/>
                <a:pathLst>
                  <a:path extrusionOk="0" h="7832" w="10722">
                    <a:moveTo>
                      <a:pt x="0" y="0"/>
                    </a:moveTo>
                    <a:lnTo>
                      <a:pt x="370" y="404"/>
                    </a:lnTo>
                    <a:lnTo>
                      <a:pt x="1445" y="1479"/>
                    </a:lnTo>
                    <a:lnTo>
                      <a:pt x="1781" y="1815"/>
                    </a:lnTo>
                    <a:lnTo>
                      <a:pt x="1983" y="2017"/>
                    </a:lnTo>
                    <a:cubicBezTo>
                      <a:pt x="2050" y="2084"/>
                      <a:pt x="2117" y="2118"/>
                      <a:pt x="2185" y="2185"/>
                    </a:cubicBezTo>
                    <a:cubicBezTo>
                      <a:pt x="2487" y="2386"/>
                      <a:pt x="2790" y="2622"/>
                      <a:pt x="3092" y="2857"/>
                    </a:cubicBezTo>
                    <a:cubicBezTo>
                      <a:pt x="3428" y="3092"/>
                      <a:pt x="3764" y="3294"/>
                      <a:pt x="4100" y="3496"/>
                    </a:cubicBezTo>
                    <a:lnTo>
                      <a:pt x="5142" y="4168"/>
                    </a:lnTo>
                    <a:cubicBezTo>
                      <a:pt x="5512" y="4403"/>
                      <a:pt x="5882" y="4605"/>
                      <a:pt x="6218" y="4840"/>
                    </a:cubicBezTo>
                    <a:cubicBezTo>
                      <a:pt x="6554" y="5075"/>
                      <a:pt x="6890" y="5310"/>
                      <a:pt x="7192" y="5478"/>
                    </a:cubicBezTo>
                    <a:cubicBezTo>
                      <a:pt x="7528" y="5680"/>
                      <a:pt x="7831" y="5915"/>
                      <a:pt x="8133" y="6117"/>
                    </a:cubicBezTo>
                    <a:cubicBezTo>
                      <a:pt x="8469" y="6319"/>
                      <a:pt x="8738" y="6520"/>
                      <a:pt x="8974" y="6688"/>
                    </a:cubicBezTo>
                    <a:cubicBezTo>
                      <a:pt x="9242" y="6890"/>
                      <a:pt x="9478" y="7024"/>
                      <a:pt x="9679" y="7193"/>
                    </a:cubicBezTo>
                    <a:lnTo>
                      <a:pt x="10251" y="7529"/>
                    </a:lnTo>
                    <a:cubicBezTo>
                      <a:pt x="10385" y="7629"/>
                      <a:pt x="10520" y="7697"/>
                      <a:pt x="10620" y="7764"/>
                    </a:cubicBezTo>
                    <a:lnTo>
                      <a:pt x="10721" y="7831"/>
                    </a:lnTo>
                    <a:lnTo>
                      <a:pt x="10620" y="7730"/>
                    </a:lnTo>
                    <a:cubicBezTo>
                      <a:pt x="10520" y="7629"/>
                      <a:pt x="10419" y="7529"/>
                      <a:pt x="10284" y="7461"/>
                    </a:cubicBezTo>
                    <a:lnTo>
                      <a:pt x="9780" y="7024"/>
                    </a:lnTo>
                    <a:lnTo>
                      <a:pt x="9142" y="6487"/>
                    </a:lnTo>
                    <a:cubicBezTo>
                      <a:pt x="8873" y="6251"/>
                      <a:pt x="8637" y="6050"/>
                      <a:pt x="8335" y="5848"/>
                    </a:cubicBezTo>
                    <a:cubicBezTo>
                      <a:pt x="8066" y="5613"/>
                      <a:pt x="7764" y="5378"/>
                      <a:pt x="7428" y="5176"/>
                    </a:cubicBezTo>
                    <a:cubicBezTo>
                      <a:pt x="6789" y="4705"/>
                      <a:pt x="6117" y="4235"/>
                      <a:pt x="5411" y="3798"/>
                    </a:cubicBezTo>
                    <a:lnTo>
                      <a:pt x="4336" y="3159"/>
                    </a:lnTo>
                    <a:cubicBezTo>
                      <a:pt x="4000" y="2958"/>
                      <a:pt x="3663" y="2756"/>
                      <a:pt x="3327" y="2521"/>
                    </a:cubicBezTo>
                    <a:cubicBezTo>
                      <a:pt x="2991" y="2319"/>
                      <a:pt x="2689" y="2118"/>
                      <a:pt x="2386" y="1916"/>
                    </a:cubicBezTo>
                    <a:cubicBezTo>
                      <a:pt x="2319" y="1849"/>
                      <a:pt x="2218" y="1815"/>
                      <a:pt x="2185" y="1782"/>
                    </a:cubicBezTo>
                    <a:lnTo>
                      <a:pt x="1983" y="1613"/>
                    </a:lnTo>
                    <a:lnTo>
                      <a:pt x="1613" y="1277"/>
                    </a:lnTo>
                    <a:cubicBezTo>
                      <a:pt x="1143" y="874"/>
                      <a:pt x="740" y="572"/>
                      <a:pt x="437" y="33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52"/>
              <p:cNvSpPr/>
              <p:nvPr/>
            </p:nvSpPr>
            <p:spPr>
              <a:xfrm>
                <a:off x="5165675" y="1264850"/>
                <a:ext cx="60525" cy="60525"/>
              </a:xfrm>
              <a:custGeom>
                <a:rect b="b" l="l" r="r" t="t"/>
                <a:pathLst>
                  <a:path extrusionOk="0" h="2421" w="2421">
                    <a:moveTo>
                      <a:pt x="941" y="1"/>
                    </a:moveTo>
                    <a:cubicBezTo>
                      <a:pt x="849" y="247"/>
                      <a:pt x="616" y="408"/>
                      <a:pt x="346" y="408"/>
                    </a:cubicBezTo>
                    <a:cubicBezTo>
                      <a:pt x="320" y="408"/>
                      <a:pt x="295" y="407"/>
                      <a:pt x="269" y="404"/>
                    </a:cubicBezTo>
                    <a:lnTo>
                      <a:pt x="269" y="404"/>
                    </a:lnTo>
                    <a:lnTo>
                      <a:pt x="303" y="438"/>
                    </a:lnTo>
                    <a:cubicBezTo>
                      <a:pt x="437" y="807"/>
                      <a:pt x="471" y="1110"/>
                      <a:pt x="0" y="1211"/>
                    </a:cubicBezTo>
                    <a:cubicBezTo>
                      <a:pt x="404" y="1244"/>
                      <a:pt x="504" y="1580"/>
                      <a:pt x="202" y="1849"/>
                    </a:cubicBezTo>
                    <a:cubicBezTo>
                      <a:pt x="391" y="1736"/>
                      <a:pt x="527" y="1686"/>
                      <a:pt x="625" y="1686"/>
                    </a:cubicBezTo>
                    <a:cubicBezTo>
                      <a:pt x="877" y="1686"/>
                      <a:pt x="884" y="2010"/>
                      <a:pt x="908" y="2421"/>
                    </a:cubicBezTo>
                    <a:cubicBezTo>
                      <a:pt x="1007" y="2137"/>
                      <a:pt x="1119" y="2033"/>
                      <a:pt x="1239" y="2033"/>
                    </a:cubicBezTo>
                    <a:cubicBezTo>
                      <a:pt x="1405" y="2033"/>
                      <a:pt x="1587" y="2227"/>
                      <a:pt x="1782" y="2421"/>
                    </a:cubicBezTo>
                    <a:cubicBezTo>
                      <a:pt x="1754" y="2175"/>
                      <a:pt x="1683" y="1531"/>
                      <a:pt x="1980" y="1531"/>
                    </a:cubicBezTo>
                    <a:cubicBezTo>
                      <a:pt x="2049" y="1531"/>
                      <a:pt x="2138" y="1565"/>
                      <a:pt x="2252" y="1648"/>
                    </a:cubicBezTo>
                    <a:cubicBezTo>
                      <a:pt x="2151" y="1379"/>
                      <a:pt x="2185" y="1076"/>
                      <a:pt x="2420" y="908"/>
                    </a:cubicBezTo>
                    <a:cubicBezTo>
                      <a:pt x="2252" y="740"/>
                      <a:pt x="2286" y="740"/>
                      <a:pt x="2185" y="539"/>
                    </a:cubicBezTo>
                    <a:cubicBezTo>
                      <a:pt x="2137" y="557"/>
                      <a:pt x="2087" y="565"/>
                      <a:pt x="2039" y="565"/>
                    </a:cubicBezTo>
                    <a:cubicBezTo>
                      <a:pt x="1817" y="565"/>
                      <a:pt x="1613" y="390"/>
                      <a:pt x="1613" y="169"/>
                    </a:cubicBezTo>
                    <a:cubicBezTo>
                      <a:pt x="1562" y="191"/>
                      <a:pt x="1511" y="200"/>
                      <a:pt x="1461" y="200"/>
                    </a:cubicBezTo>
                    <a:cubicBezTo>
                      <a:pt x="1278" y="200"/>
                      <a:pt x="1099" y="80"/>
                      <a:pt x="94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5" name="Google Shape;8125;p52"/>
              <p:cNvSpPr/>
              <p:nvPr/>
            </p:nvSpPr>
            <p:spPr>
              <a:xfrm>
                <a:off x="5221475" y="1340800"/>
                <a:ext cx="9750" cy="8875"/>
              </a:xfrm>
              <a:custGeom>
                <a:rect b="b" l="l" r="r" t="t"/>
                <a:pathLst>
                  <a:path extrusionOk="0" h="355" w="390">
                    <a:moveTo>
                      <a:pt x="171" y="0"/>
                    </a:moveTo>
                    <a:cubicBezTo>
                      <a:pt x="123" y="0"/>
                      <a:pt x="79" y="26"/>
                      <a:pt x="54" y="88"/>
                    </a:cubicBezTo>
                    <a:cubicBezTo>
                      <a:pt x="1" y="221"/>
                      <a:pt x="136" y="354"/>
                      <a:pt x="262" y="354"/>
                    </a:cubicBezTo>
                    <a:cubicBezTo>
                      <a:pt x="295" y="354"/>
                      <a:pt x="328" y="345"/>
                      <a:pt x="356" y="324"/>
                    </a:cubicBezTo>
                    <a:cubicBezTo>
                      <a:pt x="390" y="256"/>
                      <a:pt x="390" y="223"/>
                      <a:pt x="390" y="156"/>
                    </a:cubicBezTo>
                    <a:cubicBezTo>
                      <a:pt x="348" y="71"/>
                      <a:pt x="253" y="0"/>
                      <a:pt x="17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6" name="Google Shape;8126;p52"/>
              <p:cNvSpPr/>
              <p:nvPr/>
            </p:nvSpPr>
            <p:spPr>
              <a:xfrm>
                <a:off x="5264250" y="1314425"/>
                <a:ext cx="10675" cy="6125"/>
              </a:xfrm>
              <a:custGeom>
                <a:rect b="b" l="l" r="r" t="t"/>
                <a:pathLst>
                  <a:path extrusionOk="0" h="245" w="427">
                    <a:moveTo>
                      <a:pt x="258" y="1"/>
                    </a:moveTo>
                    <a:cubicBezTo>
                      <a:pt x="191" y="1"/>
                      <a:pt x="90" y="1"/>
                      <a:pt x="57" y="68"/>
                    </a:cubicBezTo>
                    <a:cubicBezTo>
                      <a:pt x="1" y="179"/>
                      <a:pt x="130" y="245"/>
                      <a:pt x="233" y="245"/>
                    </a:cubicBezTo>
                    <a:cubicBezTo>
                      <a:pt x="254" y="245"/>
                      <a:pt x="275" y="242"/>
                      <a:pt x="292" y="236"/>
                    </a:cubicBezTo>
                    <a:cubicBezTo>
                      <a:pt x="359" y="202"/>
                      <a:pt x="426" y="102"/>
                      <a:pt x="359" y="34"/>
                    </a:cubicBezTo>
                    <a:cubicBezTo>
                      <a:pt x="326" y="1"/>
                      <a:pt x="292" y="1"/>
                      <a:pt x="25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7" name="Google Shape;8127;p52"/>
              <p:cNvSpPr/>
              <p:nvPr/>
            </p:nvSpPr>
            <p:spPr>
              <a:xfrm>
                <a:off x="5226175" y="1320275"/>
                <a:ext cx="9625" cy="6675"/>
              </a:xfrm>
              <a:custGeom>
                <a:rect b="b" l="l" r="r" t="t"/>
                <a:pathLst>
                  <a:path extrusionOk="0" h="267" w="385">
                    <a:moveTo>
                      <a:pt x="116" y="0"/>
                    </a:moveTo>
                    <a:cubicBezTo>
                      <a:pt x="52" y="0"/>
                      <a:pt x="0" y="29"/>
                      <a:pt x="0" y="103"/>
                    </a:cubicBezTo>
                    <a:cubicBezTo>
                      <a:pt x="0" y="207"/>
                      <a:pt x="118" y="267"/>
                      <a:pt x="217" y="267"/>
                    </a:cubicBezTo>
                    <a:cubicBezTo>
                      <a:pt x="309" y="267"/>
                      <a:pt x="385" y="216"/>
                      <a:pt x="336" y="103"/>
                    </a:cubicBezTo>
                    <a:cubicBezTo>
                      <a:pt x="299" y="46"/>
                      <a:pt x="198" y="0"/>
                      <a:pt x="116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8" name="Google Shape;8128;p52"/>
              <p:cNvSpPr/>
              <p:nvPr/>
            </p:nvSpPr>
            <p:spPr>
              <a:xfrm>
                <a:off x="5208900" y="1336000"/>
                <a:ext cx="8050" cy="7200"/>
              </a:xfrm>
              <a:custGeom>
                <a:rect b="b" l="l" r="r" t="t"/>
                <a:pathLst>
                  <a:path extrusionOk="0" h="288" w="322">
                    <a:moveTo>
                      <a:pt x="220" y="1"/>
                    </a:moveTo>
                    <a:cubicBezTo>
                      <a:pt x="128" y="1"/>
                      <a:pt x="1" y="144"/>
                      <a:pt x="53" y="247"/>
                    </a:cubicBezTo>
                    <a:cubicBezTo>
                      <a:pt x="71" y="275"/>
                      <a:pt x="100" y="287"/>
                      <a:pt x="132" y="287"/>
                    </a:cubicBezTo>
                    <a:cubicBezTo>
                      <a:pt x="215" y="287"/>
                      <a:pt x="321" y="201"/>
                      <a:pt x="321" y="79"/>
                    </a:cubicBezTo>
                    <a:lnTo>
                      <a:pt x="288" y="45"/>
                    </a:lnTo>
                    <a:cubicBezTo>
                      <a:pt x="272" y="14"/>
                      <a:pt x="247" y="1"/>
                      <a:pt x="220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9" name="Google Shape;8129;p52"/>
              <p:cNvSpPr/>
              <p:nvPr/>
            </p:nvSpPr>
            <p:spPr>
              <a:xfrm>
                <a:off x="5196750" y="1366200"/>
                <a:ext cx="10725" cy="6900"/>
              </a:xfrm>
              <a:custGeom>
                <a:rect b="b" l="l" r="r" t="t"/>
                <a:pathLst>
                  <a:path extrusionOk="0" h="276" w="429">
                    <a:moveTo>
                      <a:pt x="194" y="0"/>
                    </a:moveTo>
                    <a:cubicBezTo>
                      <a:pt x="119" y="0"/>
                      <a:pt x="50" y="35"/>
                      <a:pt x="34" y="114"/>
                    </a:cubicBezTo>
                    <a:cubicBezTo>
                      <a:pt x="1" y="181"/>
                      <a:pt x="34" y="215"/>
                      <a:pt x="102" y="249"/>
                    </a:cubicBezTo>
                    <a:cubicBezTo>
                      <a:pt x="138" y="267"/>
                      <a:pt x="178" y="275"/>
                      <a:pt x="218" y="275"/>
                    </a:cubicBezTo>
                    <a:cubicBezTo>
                      <a:pt x="327" y="275"/>
                      <a:pt x="429" y="213"/>
                      <a:pt x="404" y="114"/>
                    </a:cubicBezTo>
                    <a:cubicBezTo>
                      <a:pt x="369" y="43"/>
                      <a:pt x="277" y="0"/>
                      <a:pt x="19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0" name="Google Shape;8130;p52"/>
              <p:cNvSpPr/>
              <p:nvPr/>
            </p:nvSpPr>
            <p:spPr>
              <a:xfrm>
                <a:off x="5217750" y="1326475"/>
                <a:ext cx="10125" cy="7300"/>
              </a:xfrm>
              <a:custGeom>
                <a:rect b="b" l="l" r="r" t="t"/>
                <a:pathLst>
                  <a:path extrusionOk="0" h="292" w="405">
                    <a:moveTo>
                      <a:pt x="273" y="0"/>
                    </a:moveTo>
                    <a:cubicBezTo>
                      <a:pt x="201" y="0"/>
                      <a:pt x="109" y="62"/>
                      <a:pt x="68" y="124"/>
                    </a:cubicBezTo>
                    <a:cubicBezTo>
                      <a:pt x="1" y="191"/>
                      <a:pt x="68" y="292"/>
                      <a:pt x="135" y="292"/>
                    </a:cubicBezTo>
                    <a:cubicBezTo>
                      <a:pt x="169" y="292"/>
                      <a:pt x="203" y="292"/>
                      <a:pt x="236" y="258"/>
                    </a:cubicBezTo>
                    <a:cubicBezTo>
                      <a:pt x="303" y="224"/>
                      <a:pt x="404" y="157"/>
                      <a:pt x="371" y="90"/>
                    </a:cubicBezTo>
                    <a:cubicBezTo>
                      <a:pt x="358" y="25"/>
                      <a:pt x="319" y="0"/>
                      <a:pt x="27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1" name="Google Shape;8131;p52"/>
              <p:cNvSpPr/>
              <p:nvPr/>
            </p:nvSpPr>
            <p:spPr>
              <a:xfrm>
                <a:off x="5211000" y="1310150"/>
                <a:ext cx="12900" cy="7275"/>
              </a:xfrm>
              <a:custGeom>
                <a:rect b="b" l="l" r="r" t="t"/>
                <a:pathLst>
                  <a:path extrusionOk="0" h="291" w="516">
                    <a:moveTo>
                      <a:pt x="313" y="0"/>
                    </a:moveTo>
                    <a:cubicBezTo>
                      <a:pt x="172" y="0"/>
                      <a:pt x="1" y="191"/>
                      <a:pt x="137" y="273"/>
                    </a:cubicBezTo>
                    <a:cubicBezTo>
                      <a:pt x="161" y="285"/>
                      <a:pt x="189" y="290"/>
                      <a:pt x="219" y="290"/>
                    </a:cubicBezTo>
                    <a:cubicBezTo>
                      <a:pt x="355" y="290"/>
                      <a:pt x="516" y="175"/>
                      <a:pt x="405" y="37"/>
                    </a:cubicBezTo>
                    <a:cubicBezTo>
                      <a:pt x="379" y="11"/>
                      <a:pt x="347" y="0"/>
                      <a:pt x="31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52"/>
              <p:cNvSpPr/>
              <p:nvPr/>
            </p:nvSpPr>
            <p:spPr>
              <a:xfrm>
                <a:off x="5254300" y="1392275"/>
                <a:ext cx="7875" cy="7950"/>
              </a:xfrm>
              <a:custGeom>
                <a:rect b="b" l="l" r="r" t="t"/>
                <a:pathLst>
                  <a:path extrusionOk="0" h="318" w="315">
                    <a:moveTo>
                      <a:pt x="172" y="0"/>
                    </a:moveTo>
                    <a:cubicBezTo>
                      <a:pt x="64" y="0"/>
                      <a:pt x="1" y="193"/>
                      <a:pt x="119" y="281"/>
                    </a:cubicBezTo>
                    <a:lnTo>
                      <a:pt x="152" y="315"/>
                    </a:lnTo>
                    <a:cubicBezTo>
                      <a:pt x="160" y="317"/>
                      <a:pt x="168" y="318"/>
                      <a:pt x="175" y="318"/>
                    </a:cubicBezTo>
                    <a:cubicBezTo>
                      <a:pt x="290" y="318"/>
                      <a:pt x="314" y="76"/>
                      <a:pt x="219" y="12"/>
                    </a:cubicBezTo>
                    <a:cubicBezTo>
                      <a:pt x="203" y="4"/>
                      <a:pt x="187" y="0"/>
                      <a:pt x="17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3" name="Google Shape;8133;p52"/>
              <p:cNvSpPr/>
              <p:nvPr/>
            </p:nvSpPr>
            <p:spPr>
              <a:xfrm>
                <a:off x="5234950" y="1307200"/>
                <a:ext cx="9725" cy="8375"/>
              </a:xfrm>
              <a:custGeom>
                <a:rect b="b" l="l" r="r" t="t"/>
                <a:pathLst>
                  <a:path extrusionOk="0" h="335" w="389">
                    <a:moveTo>
                      <a:pt x="168" y="0"/>
                    </a:moveTo>
                    <a:cubicBezTo>
                      <a:pt x="121" y="0"/>
                      <a:pt x="77" y="25"/>
                      <a:pt x="52" y="88"/>
                    </a:cubicBezTo>
                    <a:cubicBezTo>
                      <a:pt x="1" y="191"/>
                      <a:pt x="127" y="334"/>
                      <a:pt x="250" y="334"/>
                    </a:cubicBezTo>
                    <a:cubicBezTo>
                      <a:pt x="287" y="334"/>
                      <a:pt x="324" y="321"/>
                      <a:pt x="355" y="290"/>
                    </a:cubicBezTo>
                    <a:cubicBezTo>
                      <a:pt x="388" y="256"/>
                      <a:pt x="388" y="189"/>
                      <a:pt x="355" y="155"/>
                    </a:cubicBezTo>
                    <a:cubicBezTo>
                      <a:pt x="334" y="71"/>
                      <a:pt x="247" y="0"/>
                      <a:pt x="16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4" name="Google Shape;8134;p52"/>
              <p:cNvSpPr/>
              <p:nvPr/>
            </p:nvSpPr>
            <p:spPr>
              <a:xfrm>
                <a:off x="5166050" y="1297625"/>
                <a:ext cx="10575" cy="6200"/>
              </a:xfrm>
              <a:custGeom>
                <a:rect b="b" l="l" r="r" t="t"/>
                <a:pathLst>
                  <a:path extrusionOk="0" h="248" w="423">
                    <a:moveTo>
                      <a:pt x="288" y="1"/>
                    </a:moveTo>
                    <a:cubicBezTo>
                      <a:pt x="187" y="1"/>
                      <a:pt x="86" y="1"/>
                      <a:pt x="52" y="68"/>
                    </a:cubicBezTo>
                    <a:cubicBezTo>
                      <a:pt x="0" y="198"/>
                      <a:pt x="130" y="247"/>
                      <a:pt x="238" y="247"/>
                    </a:cubicBezTo>
                    <a:cubicBezTo>
                      <a:pt x="269" y="247"/>
                      <a:pt x="299" y="243"/>
                      <a:pt x="321" y="236"/>
                    </a:cubicBezTo>
                    <a:cubicBezTo>
                      <a:pt x="422" y="202"/>
                      <a:pt x="422" y="135"/>
                      <a:pt x="389" y="68"/>
                    </a:cubicBezTo>
                    <a:cubicBezTo>
                      <a:pt x="355" y="1"/>
                      <a:pt x="321" y="1"/>
                      <a:pt x="28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5" name="Google Shape;8135;p52"/>
              <p:cNvSpPr/>
              <p:nvPr/>
            </p:nvSpPr>
            <p:spPr>
              <a:xfrm>
                <a:off x="5146350" y="1315225"/>
                <a:ext cx="9525" cy="6550"/>
              </a:xfrm>
              <a:custGeom>
                <a:rect b="b" l="l" r="r" t="t"/>
                <a:pathLst>
                  <a:path extrusionOk="0" h="262" w="381">
                    <a:moveTo>
                      <a:pt x="116" y="1"/>
                    </a:moveTo>
                    <a:cubicBezTo>
                      <a:pt x="52" y="1"/>
                      <a:pt x="0" y="29"/>
                      <a:pt x="0" y="103"/>
                    </a:cubicBezTo>
                    <a:cubicBezTo>
                      <a:pt x="0" y="198"/>
                      <a:pt x="140" y="261"/>
                      <a:pt x="244" y="261"/>
                    </a:cubicBezTo>
                    <a:cubicBezTo>
                      <a:pt x="323" y="261"/>
                      <a:pt x="380" y="224"/>
                      <a:pt x="336" y="137"/>
                    </a:cubicBezTo>
                    <a:lnTo>
                      <a:pt x="336" y="103"/>
                    </a:lnTo>
                    <a:cubicBezTo>
                      <a:pt x="299" y="47"/>
                      <a:pt x="198" y="1"/>
                      <a:pt x="11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6" name="Google Shape;8136;p52"/>
              <p:cNvSpPr/>
              <p:nvPr/>
            </p:nvSpPr>
            <p:spPr>
              <a:xfrm>
                <a:off x="5283500" y="1293150"/>
                <a:ext cx="8000" cy="7175"/>
              </a:xfrm>
              <a:custGeom>
                <a:rect b="b" l="l" r="r" t="t"/>
                <a:pathLst>
                  <a:path extrusionOk="0" h="287" w="320">
                    <a:moveTo>
                      <a:pt x="213" y="1"/>
                    </a:moveTo>
                    <a:cubicBezTo>
                      <a:pt x="113" y="1"/>
                      <a:pt x="0" y="144"/>
                      <a:pt x="26" y="247"/>
                    </a:cubicBezTo>
                    <a:cubicBezTo>
                      <a:pt x="45" y="274"/>
                      <a:pt x="76" y="287"/>
                      <a:pt x="111" y="287"/>
                    </a:cubicBezTo>
                    <a:cubicBezTo>
                      <a:pt x="202" y="287"/>
                      <a:pt x="319" y="200"/>
                      <a:pt x="295" y="79"/>
                    </a:cubicBezTo>
                    <a:lnTo>
                      <a:pt x="295" y="45"/>
                    </a:lnTo>
                    <a:cubicBezTo>
                      <a:pt x="272" y="14"/>
                      <a:pt x="243" y="1"/>
                      <a:pt x="21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7" name="Google Shape;8137;p52"/>
              <p:cNvSpPr/>
              <p:nvPr/>
            </p:nvSpPr>
            <p:spPr>
              <a:xfrm>
                <a:off x="5301250" y="1346250"/>
                <a:ext cx="11150" cy="7025"/>
              </a:xfrm>
              <a:custGeom>
                <a:rect b="b" l="l" r="r" t="t"/>
                <a:pathLst>
                  <a:path extrusionOk="0" h="281" w="446">
                    <a:moveTo>
                      <a:pt x="202" y="1"/>
                    </a:moveTo>
                    <a:cubicBezTo>
                      <a:pt x="100" y="1"/>
                      <a:pt x="1" y="66"/>
                      <a:pt x="22" y="173"/>
                    </a:cubicBezTo>
                    <a:cubicBezTo>
                      <a:pt x="22" y="240"/>
                      <a:pt x="55" y="274"/>
                      <a:pt x="123" y="274"/>
                    </a:cubicBezTo>
                    <a:cubicBezTo>
                      <a:pt x="140" y="278"/>
                      <a:pt x="159" y="280"/>
                      <a:pt x="178" y="280"/>
                    </a:cubicBezTo>
                    <a:cubicBezTo>
                      <a:pt x="305" y="280"/>
                      <a:pt x="445" y="189"/>
                      <a:pt x="358" y="72"/>
                    </a:cubicBezTo>
                    <a:cubicBezTo>
                      <a:pt x="321" y="23"/>
                      <a:pt x="261" y="1"/>
                      <a:pt x="202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8" name="Google Shape;8138;p52"/>
              <p:cNvSpPr/>
              <p:nvPr/>
            </p:nvSpPr>
            <p:spPr>
              <a:xfrm>
                <a:off x="5204325" y="1387825"/>
                <a:ext cx="7575" cy="8125"/>
              </a:xfrm>
              <a:custGeom>
                <a:rect b="b" l="l" r="r" t="t"/>
                <a:pathLst>
                  <a:path extrusionOk="0" h="325" w="303">
                    <a:moveTo>
                      <a:pt x="209" y="1"/>
                    </a:moveTo>
                    <a:cubicBezTo>
                      <a:pt x="123" y="1"/>
                      <a:pt x="0" y="85"/>
                      <a:pt x="0" y="190"/>
                    </a:cubicBezTo>
                    <a:cubicBezTo>
                      <a:pt x="0" y="291"/>
                      <a:pt x="67" y="325"/>
                      <a:pt x="135" y="325"/>
                    </a:cubicBezTo>
                    <a:cubicBezTo>
                      <a:pt x="168" y="325"/>
                      <a:pt x="202" y="291"/>
                      <a:pt x="236" y="258"/>
                    </a:cubicBezTo>
                    <a:cubicBezTo>
                      <a:pt x="269" y="190"/>
                      <a:pt x="303" y="89"/>
                      <a:pt x="269" y="22"/>
                    </a:cubicBezTo>
                    <a:cubicBezTo>
                      <a:pt x="254" y="8"/>
                      <a:pt x="233" y="1"/>
                      <a:pt x="209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9" name="Google Shape;8139;p52"/>
              <p:cNvSpPr/>
              <p:nvPr/>
            </p:nvSpPr>
            <p:spPr>
              <a:xfrm>
                <a:off x="5207025" y="1263400"/>
                <a:ext cx="12750" cy="7050"/>
              </a:xfrm>
              <a:custGeom>
                <a:rect b="b" l="l" r="r" t="t"/>
                <a:pathLst>
                  <a:path extrusionOk="0" h="282" w="510">
                    <a:moveTo>
                      <a:pt x="319" y="0"/>
                    </a:moveTo>
                    <a:cubicBezTo>
                      <a:pt x="180" y="0"/>
                      <a:pt x="1" y="159"/>
                      <a:pt x="128" y="260"/>
                    </a:cubicBezTo>
                    <a:cubicBezTo>
                      <a:pt x="156" y="275"/>
                      <a:pt x="191" y="281"/>
                      <a:pt x="227" y="281"/>
                    </a:cubicBezTo>
                    <a:cubicBezTo>
                      <a:pt x="360" y="281"/>
                      <a:pt x="509" y="191"/>
                      <a:pt x="430" y="59"/>
                    </a:cubicBezTo>
                    <a:cubicBezTo>
                      <a:pt x="405" y="17"/>
                      <a:pt x="364" y="0"/>
                      <a:pt x="31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0" name="Google Shape;8140;p52"/>
              <p:cNvSpPr/>
              <p:nvPr/>
            </p:nvSpPr>
            <p:spPr>
              <a:xfrm>
                <a:off x="5275275" y="1354200"/>
                <a:ext cx="8550" cy="8400"/>
              </a:xfrm>
              <a:custGeom>
                <a:rect b="b" l="l" r="r" t="t"/>
                <a:pathLst>
                  <a:path extrusionOk="0" h="336" w="342">
                    <a:moveTo>
                      <a:pt x="151" y="1"/>
                    </a:moveTo>
                    <a:cubicBezTo>
                      <a:pt x="36" y="1"/>
                      <a:pt x="1" y="206"/>
                      <a:pt x="86" y="292"/>
                    </a:cubicBezTo>
                    <a:lnTo>
                      <a:pt x="120" y="325"/>
                    </a:lnTo>
                    <a:cubicBezTo>
                      <a:pt x="136" y="332"/>
                      <a:pt x="152" y="335"/>
                      <a:pt x="167" y="335"/>
                    </a:cubicBezTo>
                    <a:cubicBezTo>
                      <a:pt x="299" y="335"/>
                      <a:pt x="342" y="83"/>
                      <a:pt x="221" y="23"/>
                    </a:cubicBezTo>
                    <a:cubicBezTo>
                      <a:pt x="195" y="7"/>
                      <a:pt x="171" y="1"/>
                      <a:pt x="15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1" name="Google Shape;8141;p52"/>
              <p:cNvSpPr/>
              <p:nvPr/>
            </p:nvSpPr>
            <p:spPr>
              <a:xfrm>
                <a:off x="5165875" y="1313525"/>
                <a:ext cx="9050" cy="9175"/>
              </a:xfrm>
              <a:custGeom>
                <a:rect b="b" l="l" r="r" t="t"/>
                <a:pathLst>
                  <a:path extrusionOk="0" h="367" w="362">
                    <a:moveTo>
                      <a:pt x="238" y="0"/>
                    </a:moveTo>
                    <a:cubicBezTo>
                      <a:pt x="112" y="0"/>
                      <a:pt x="0" y="244"/>
                      <a:pt x="127" y="339"/>
                    </a:cubicBezTo>
                    <a:cubicBezTo>
                      <a:pt x="152" y="358"/>
                      <a:pt x="176" y="366"/>
                      <a:pt x="199" y="366"/>
                    </a:cubicBezTo>
                    <a:cubicBezTo>
                      <a:pt x="296" y="366"/>
                      <a:pt x="362" y="213"/>
                      <a:pt x="362" y="104"/>
                    </a:cubicBezTo>
                    <a:cubicBezTo>
                      <a:pt x="362" y="70"/>
                      <a:pt x="328" y="3"/>
                      <a:pt x="261" y="3"/>
                    </a:cubicBezTo>
                    <a:cubicBezTo>
                      <a:pt x="253" y="1"/>
                      <a:pt x="245" y="0"/>
                      <a:pt x="23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2" name="Google Shape;8142;p52"/>
              <p:cNvSpPr/>
              <p:nvPr/>
            </p:nvSpPr>
            <p:spPr>
              <a:xfrm>
                <a:off x="5152225" y="1299400"/>
                <a:ext cx="8425" cy="9175"/>
              </a:xfrm>
              <a:custGeom>
                <a:rect b="b" l="l" r="r" t="t"/>
                <a:pathLst>
                  <a:path extrusionOk="0" h="367" w="337">
                    <a:moveTo>
                      <a:pt x="204" y="0"/>
                    </a:moveTo>
                    <a:cubicBezTo>
                      <a:pt x="169" y="0"/>
                      <a:pt x="132" y="18"/>
                      <a:pt x="101" y="64"/>
                    </a:cubicBezTo>
                    <a:cubicBezTo>
                      <a:pt x="34" y="131"/>
                      <a:pt x="1" y="366"/>
                      <a:pt x="169" y="366"/>
                    </a:cubicBezTo>
                    <a:cubicBezTo>
                      <a:pt x="269" y="333"/>
                      <a:pt x="303" y="232"/>
                      <a:pt x="303" y="165"/>
                    </a:cubicBezTo>
                    <a:cubicBezTo>
                      <a:pt x="337" y="131"/>
                      <a:pt x="337" y="98"/>
                      <a:pt x="303" y="64"/>
                    </a:cubicBezTo>
                    <a:cubicBezTo>
                      <a:pt x="285" y="27"/>
                      <a:pt x="246" y="0"/>
                      <a:pt x="20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3" name="Google Shape;8143;p52"/>
              <p:cNvSpPr/>
              <p:nvPr/>
            </p:nvSpPr>
            <p:spPr>
              <a:xfrm>
                <a:off x="5143225" y="1373950"/>
                <a:ext cx="9875" cy="8650"/>
              </a:xfrm>
              <a:custGeom>
                <a:rect b="b" l="l" r="r" t="t"/>
                <a:pathLst>
                  <a:path extrusionOk="0" h="346" w="395">
                    <a:moveTo>
                      <a:pt x="278" y="1"/>
                    </a:moveTo>
                    <a:cubicBezTo>
                      <a:pt x="157" y="1"/>
                      <a:pt x="0" y="138"/>
                      <a:pt x="92" y="275"/>
                    </a:cubicBezTo>
                    <a:cubicBezTo>
                      <a:pt x="112" y="325"/>
                      <a:pt x="147" y="345"/>
                      <a:pt x="186" y="345"/>
                    </a:cubicBezTo>
                    <a:cubicBezTo>
                      <a:pt x="279" y="345"/>
                      <a:pt x="394" y="235"/>
                      <a:pt x="394" y="140"/>
                    </a:cubicBezTo>
                    <a:lnTo>
                      <a:pt x="394" y="107"/>
                    </a:lnTo>
                    <a:cubicBezTo>
                      <a:pt x="383" y="31"/>
                      <a:pt x="335" y="1"/>
                      <a:pt x="27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4" name="Google Shape;8144;p52"/>
              <p:cNvSpPr/>
              <p:nvPr/>
            </p:nvSpPr>
            <p:spPr>
              <a:xfrm>
                <a:off x="5170700" y="1338350"/>
                <a:ext cx="7600" cy="7175"/>
              </a:xfrm>
              <a:custGeom>
                <a:rect b="b" l="l" r="r" t="t"/>
                <a:pathLst>
                  <a:path extrusionOk="0" h="287" w="304">
                    <a:moveTo>
                      <a:pt x="111" y="1"/>
                    </a:moveTo>
                    <a:cubicBezTo>
                      <a:pt x="51" y="1"/>
                      <a:pt x="1" y="45"/>
                      <a:pt x="1" y="153"/>
                    </a:cubicBezTo>
                    <a:cubicBezTo>
                      <a:pt x="1" y="231"/>
                      <a:pt x="103" y="286"/>
                      <a:pt x="188" y="286"/>
                    </a:cubicBezTo>
                    <a:cubicBezTo>
                      <a:pt x="250" y="286"/>
                      <a:pt x="303" y="257"/>
                      <a:pt x="303" y="186"/>
                    </a:cubicBezTo>
                    <a:lnTo>
                      <a:pt x="303" y="153"/>
                    </a:lnTo>
                    <a:cubicBezTo>
                      <a:pt x="267" y="62"/>
                      <a:pt x="182" y="1"/>
                      <a:pt x="11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5" name="Google Shape;8145;p52"/>
              <p:cNvSpPr/>
              <p:nvPr/>
            </p:nvSpPr>
            <p:spPr>
              <a:xfrm>
                <a:off x="5242125" y="1371875"/>
                <a:ext cx="9050" cy="8500"/>
              </a:xfrm>
              <a:custGeom>
                <a:rect b="b" l="l" r="r" t="t"/>
                <a:pathLst>
                  <a:path extrusionOk="0" h="340" w="362">
                    <a:moveTo>
                      <a:pt x="221" y="1"/>
                    </a:moveTo>
                    <a:cubicBezTo>
                      <a:pt x="142" y="1"/>
                      <a:pt x="55" y="72"/>
                      <a:pt x="34" y="156"/>
                    </a:cubicBezTo>
                    <a:cubicBezTo>
                      <a:pt x="1" y="190"/>
                      <a:pt x="1" y="257"/>
                      <a:pt x="34" y="291"/>
                    </a:cubicBezTo>
                    <a:cubicBezTo>
                      <a:pt x="68" y="325"/>
                      <a:pt x="107" y="339"/>
                      <a:pt x="145" y="339"/>
                    </a:cubicBezTo>
                    <a:cubicBezTo>
                      <a:pt x="256" y="339"/>
                      <a:pt x="362" y="214"/>
                      <a:pt x="337" y="89"/>
                    </a:cubicBezTo>
                    <a:cubicBezTo>
                      <a:pt x="312" y="26"/>
                      <a:pt x="268" y="1"/>
                      <a:pt x="22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6" name="Google Shape;8146;p52"/>
              <p:cNvSpPr/>
              <p:nvPr/>
            </p:nvSpPr>
            <p:spPr>
              <a:xfrm>
                <a:off x="5174075" y="1346350"/>
                <a:ext cx="10575" cy="6200"/>
              </a:xfrm>
              <a:custGeom>
                <a:rect b="b" l="l" r="r" t="t"/>
                <a:pathLst>
                  <a:path extrusionOk="0" h="248" w="423">
                    <a:moveTo>
                      <a:pt x="168" y="1"/>
                    </a:moveTo>
                    <a:cubicBezTo>
                      <a:pt x="135" y="1"/>
                      <a:pt x="101" y="1"/>
                      <a:pt x="68" y="34"/>
                    </a:cubicBezTo>
                    <a:cubicBezTo>
                      <a:pt x="0" y="102"/>
                      <a:pt x="34" y="169"/>
                      <a:pt x="135" y="236"/>
                    </a:cubicBezTo>
                    <a:cubicBezTo>
                      <a:pt x="157" y="244"/>
                      <a:pt x="185" y="248"/>
                      <a:pt x="214" y="248"/>
                    </a:cubicBezTo>
                    <a:cubicBezTo>
                      <a:pt x="313" y="248"/>
                      <a:pt x="422" y="198"/>
                      <a:pt x="370" y="68"/>
                    </a:cubicBezTo>
                    <a:cubicBezTo>
                      <a:pt x="370" y="1"/>
                      <a:pt x="236" y="1"/>
                      <a:pt x="16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7" name="Google Shape;8147;p52"/>
              <p:cNvSpPr/>
              <p:nvPr/>
            </p:nvSpPr>
            <p:spPr>
              <a:xfrm>
                <a:off x="5182000" y="1333550"/>
                <a:ext cx="9750" cy="6650"/>
              </a:xfrm>
              <a:custGeom>
                <a:rect b="b" l="l" r="r" t="t"/>
                <a:pathLst>
                  <a:path extrusionOk="0" h="266" w="390">
                    <a:moveTo>
                      <a:pt x="246" y="0"/>
                    </a:moveTo>
                    <a:cubicBezTo>
                      <a:pt x="171" y="0"/>
                      <a:pt x="87" y="42"/>
                      <a:pt x="53" y="110"/>
                    </a:cubicBezTo>
                    <a:cubicBezTo>
                      <a:pt x="0" y="215"/>
                      <a:pt x="95" y="265"/>
                      <a:pt x="197" y="265"/>
                    </a:cubicBezTo>
                    <a:cubicBezTo>
                      <a:pt x="290" y="265"/>
                      <a:pt x="389" y="223"/>
                      <a:pt x="389" y="143"/>
                    </a:cubicBezTo>
                    <a:cubicBezTo>
                      <a:pt x="389" y="42"/>
                      <a:pt x="322" y="0"/>
                      <a:pt x="246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8" name="Google Shape;8148;p52"/>
              <p:cNvSpPr/>
              <p:nvPr/>
            </p:nvSpPr>
            <p:spPr>
              <a:xfrm>
                <a:off x="5180175" y="1405325"/>
                <a:ext cx="8575" cy="7600"/>
              </a:xfrm>
              <a:custGeom>
                <a:rect b="b" l="l" r="r" t="t"/>
                <a:pathLst>
                  <a:path extrusionOk="0" h="304" w="343">
                    <a:moveTo>
                      <a:pt x="93" y="1"/>
                    </a:moveTo>
                    <a:cubicBezTo>
                      <a:pt x="68" y="1"/>
                      <a:pt x="44" y="9"/>
                      <a:pt x="25" y="28"/>
                    </a:cubicBezTo>
                    <a:lnTo>
                      <a:pt x="25" y="95"/>
                    </a:lnTo>
                    <a:cubicBezTo>
                      <a:pt x="1" y="217"/>
                      <a:pt x="100" y="304"/>
                      <a:pt x="182" y="304"/>
                    </a:cubicBezTo>
                    <a:cubicBezTo>
                      <a:pt x="213" y="304"/>
                      <a:pt x="242" y="291"/>
                      <a:pt x="260" y="263"/>
                    </a:cubicBezTo>
                    <a:cubicBezTo>
                      <a:pt x="342" y="154"/>
                      <a:pt x="203" y="1"/>
                      <a:pt x="9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9" name="Google Shape;8149;p52"/>
              <p:cNvSpPr/>
              <p:nvPr/>
            </p:nvSpPr>
            <p:spPr>
              <a:xfrm>
                <a:off x="5160150" y="1273325"/>
                <a:ext cx="9750" cy="8275"/>
              </a:xfrm>
              <a:custGeom>
                <a:rect b="b" l="l" r="r" t="t"/>
                <a:pathLst>
                  <a:path extrusionOk="0" h="331" w="390">
                    <a:moveTo>
                      <a:pt x="160" y="0"/>
                    </a:moveTo>
                    <a:cubicBezTo>
                      <a:pt x="116" y="0"/>
                      <a:pt x="76" y="19"/>
                      <a:pt x="53" y="65"/>
                    </a:cubicBezTo>
                    <a:cubicBezTo>
                      <a:pt x="0" y="198"/>
                      <a:pt x="136" y="331"/>
                      <a:pt x="262" y="331"/>
                    </a:cubicBezTo>
                    <a:cubicBezTo>
                      <a:pt x="295" y="331"/>
                      <a:pt x="328" y="321"/>
                      <a:pt x="356" y="300"/>
                    </a:cubicBezTo>
                    <a:cubicBezTo>
                      <a:pt x="389" y="267"/>
                      <a:pt x="389" y="200"/>
                      <a:pt x="389" y="132"/>
                    </a:cubicBezTo>
                    <a:cubicBezTo>
                      <a:pt x="345" y="66"/>
                      <a:pt x="244" y="0"/>
                      <a:pt x="16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0" name="Google Shape;8150;p52"/>
              <p:cNvSpPr/>
              <p:nvPr/>
            </p:nvSpPr>
            <p:spPr>
              <a:xfrm>
                <a:off x="5224475" y="1240500"/>
                <a:ext cx="8425" cy="8125"/>
              </a:xfrm>
              <a:custGeom>
                <a:rect b="b" l="l" r="r" t="t"/>
                <a:pathLst>
                  <a:path extrusionOk="0" h="325" w="337">
                    <a:moveTo>
                      <a:pt x="169" y="0"/>
                    </a:moveTo>
                    <a:cubicBezTo>
                      <a:pt x="135" y="0"/>
                      <a:pt x="102" y="34"/>
                      <a:pt x="68" y="67"/>
                    </a:cubicBezTo>
                    <a:cubicBezTo>
                      <a:pt x="34" y="135"/>
                      <a:pt x="1" y="235"/>
                      <a:pt x="68" y="303"/>
                    </a:cubicBezTo>
                    <a:cubicBezTo>
                      <a:pt x="75" y="317"/>
                      <a:pt x="91" y="324"/>
                      <a:pt x="111" y="324"/>
                    </a:cubicBezTo>
                    <a:cubicBezTo>
                      <a:pt x="180" y="324"/>
                      <a:pt x="303" y="240"/>
                      <a:pt x="303" y="135"/>
                    </a:cubicBezTo>
                    <a:cubicBezTo>
                      <a:pt x="337" y="34"/>
                      <a:pt x="270" y="0"/>
                      <a:pt x="16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1" name="Google Shape;8151;p52"/>
              <p:cNvSpPr/>
              <p:nvPr/>
            </p:nvSpPr>
            <p:spPr>
              <a:xfrm>
                <a:off x="5129100" y="1276300"/>
                <a:ext cx="9675" cy="6350"/>
              </a:xfrm>
              <a:custGeom>
                <a:rect b="b" l="l" r="r" t="t"/>
                <a:pathLst>
                  <a:path extrusionOk="0" h="254" w="387">
                    <a:moveTo>
                      <a:pt x="149" y="0"/>
                    </a:moveTo>
                    <a:cubicBezTo>
                      <a:pt x="78" y="0"/>
                      <a:pt x="18" y="35"/>
                      <a:pt x="18" y="114"/>
                    </a:cubicBezTo>
                    <a:cubicBezTo>
                      <a:pt x="1" y="202"/>
                      <a:pt x="111" y="253"/>
                      <a:pt x="212" y="253"/>
                    </a:cubicBezTo>
                    <a:cubicBezTo>
                      <a:pt x="303" y="253"/>
                      <a:pt x="386" y="210"/>
                      <a:pt x="354" y="114"/>
                    </a:cubicBezTo>
                    <a:cubicBezTo>
                      <a:pt x="319" y="43"/>
                      <a:pt x="227" y="0"/>
                      <a:pt x="14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2" name="Google Shape;8152;p52"/>
              <p:cNvSpPr/>
              <p:nvPr/>
            </p:nvSpPr>
            <p:spPr>
              <a:xfrm>
                <a:off x="5163350" y="1263750"/>
                <a:ext cx="7975" cy="7575"/>
              </a:xfrm>
              <a:custGeom>
                <a:rect b="b" l="l" r="r" t="t"/>
                <a:pathLst>
                  <a:path extrusionOk="0" h="303" w="319">
                    <a:moveTo>
                      <a:pt x="213" y="0"/>
                    </a:moveTo>
                    <a:cubicBezTo>
                      <a:pt x="113" y="0"/>
                      <a:pt x="0" y="143"/>
                      <a:pt x="26" y="246"/>
                    </a:cubicBezTo>
                    <a:cubicBezTo>
                      <a:pt x="46" y="286"/>
                      <a:pt x="80" y="302"/>
                      <a:pt x="117" y="302"/>
                    </a:cubicBezTo>
                    <a:cubicBezTo>
                      <a:pt x="208" y="302"/>
                      <a:pt x="319" y="207"/>
                      <a:pt x="295" y="112"/>
                    </a:cubicBezTo>
                    <a:lnTo>
                      <a:pt x="295" y="45"/>
                    </a:lnTo>
                    <a:cubicBezTo>
                      <a:pt x="271" y="14"/>
                      <a:pt x="243" y="0"/>
                      <a:pt x="21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3" name="Google Shape;8153;p52"/>
              <p:cNvSpPr/>
              <p:nvPr/>
            </p:nvSpPr>
            <p:spPr>
              <a:xfrm>
                <a:off x="5203475" y="1254175"/>
                <a:ext cx="9675" cy="8750"/>
              </a:xfrm>
              <a:custGeom>
                <a:rect b="b" l="l" r="r" t="t"/>
                <a:pathLst>
                  <a:path extrusionOk="0" h="350" w="387">
                    <a:moveTo>
                      <a:pt x="152" y="0"/>
                    </a:moveTo>
                    <a:cubicBezTo>
                      <a:pt x="124" y="0"/>
                      <a:pt x="96" y="7"/>
                      <a:pt x="68" y="24"/>
                    </a:cubicBezTo>
                    <a:cubicBezTo>
                      <a:pt x="34" y="24"/>
                      <a:pt x="1" y="92"/>
                      <a:pt x="1" y="159"/>
                    </a:cubicBezTo>
                    <a:cubicBezTo>
                      <a:pt x="24" y="254"/>
                      <a:pt x="115" y="349"/>
                      <a:pt x="202" y="349"/>
                    </a:cubicBezTo>
                    <a:cubicBezTo>
                      <a:pt x="238" y="349"/>
                      <a:pt x="274" y="333"/>
                      <a:pt x="303" y="293"/>
                    </a:cubicBezTo>
                    <a:cubicBezTo>
                      <a:pt x="387" y="182"/>
                      <a:pt x="285" y="0"/>
                      <a:pt x="15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4" name="Google Shape;8154;p52"/>
              <p:cNvSpPr/>
              <p:nvPr/>
            </p:nvSpPr>
            <p:spPr>
              <a:xfrm>
                <a:off x="5246325" y="1251375"/>
                <a:ext cx="10100" cy="7425"/>
              </a:xfrm>
              <a:custGeom>
                <a:rect b="b" l="l" r="r" t="t"/>
                <a:pathLst>
                  <a:path extrusionOk="0" h="297" w="404">
                    <a:moveTo>
                      <a:pt x="254" y="1"/>
                    </a:moveTo>
                    <a:cubicBezTo>
                      <a:pt x="185" y="1"/>
                      <a:pt x="106" y="46"/>
                      <a:pt x="68" y="103"/>
                    </a:cubicBezTo>
                    <a:cubicBezTo>
                      <a:pt x="1" y="170"/>
                      <a:pt x="34" y="271"/>
                      <a:pt x="102" y="271"/>
                    </a:cubicBezTo>
                    <a:cubicBezTo>
                      <a:pt x="135" y="288"/>
                      <a:pt x="160" y="296"/>
                      <a:pt x="181" y="296"/>
                    </a:cubicBezTo>
                    <a:cubicBezTo>
                      <a:pt x="202" y="296"/>
                      <a:pt x="219" y="288"/>
                      <a:pt x="236" y="271"/>
                    </a:cubicBezTo>
                    <a:cubicBezTo>
                      <a:pt x="303" y="237"/>
                      <a:pt x="404" y="170"/>
                      <a:pt x="370" y="103"/>
                    </a:cubicBezTo>
                    <a:cubicBezTo>
                      <a:pt x="356" y="29"/>
                      <a:pt x="308" y="1"/>
                      <a:pt x="25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5" name="Google Shape;8155;p52"/>
              <p:cNvSpPr/>
              <p:nvPr/>
            </p:nvSpPr>
            <p:spPr>
              <a:xfrm>
                <a:off x="5255775" y="1301200"/>
                <a:ext cx="12725" cy="7050"/>
              </a:xfrm>
              <a:custGeom>
                <a:rect b="b" l="l" r="r" t="t"/>
                <a:pathLst>
                  <a:path extrusionOk="0" h="282" w="509">
                    <a:moveTo>
                      <a:pt x="318" y="1"/>
                    </a:moveTo>
                    <a:cubicBezTo>
                      <a:pt x="179" y="1"/>
                      <a:pt x="0" y="159"/>
                      <a:pt x="127" y="261"/>
                    </a:cubicBezTo>
                    <a:lnTo>
                      <a:pt x="160" y="261"/>
                    </a:lnTo>
                    <a:cubicBezTo>
                      <a:pt x="189" y="275"/>
                      <a:pt x="222" y="282"/>
                      <a:pt x="256" y="282"/>
                    </a:cubicBezTo>
                    <a:cubicBezTo>
                      <a:pt x="380" y="282"/>
                      <a:pt x="509" y="191"/>
                      <a:pt x="429" y="59"/>
                    </a:cubicBezTo>
                    <a:cubicBezTo>
                      <a:pt x="404" y="18"/>
                      <a:pt x="363" y="1"/>
                      <a:pt x="31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6" name="Google Shape;8156;p52"/>
              <p:cNvSpPr/>
              <p:nvPr/>
            </p:nvSpPr>
            <p:spPr>
              <a:xfrm>
                <a:off x="5272875" y="1246000"/>
                <a:ext cx="9900" cy="6000"/>
              </a:xfrm>
              <a:custGeom>
                <a:rect b="b" l="l" r="r" t="t"/>
                <a:pathLst>
                  <a:path extrusionOk="0" h="240" w="396">
                    <a:moveTo>
                      <a:pt x="171" y="0"/>
                    </a:moveTo>
                    <a:cubicBezTo>
                      <a:pt x="119" y="0"/>
                      <a:pt x="70" y="15"/>
                      <a:pt x="48" y="49"/>
                    </a:cubicBezTo>
                    <a:cubicBezTo>
                      <a:pt x="0" y="144"/>
                      <a:pt x="104" y="239"/>
                      <a:pt x="204" y="239"/>
                    </a:cubicBezTo>
                    <a:cubicBezTo>
                      <a:pt x="246" y="239"/>
                      <a:pt x="287" y="223"/>
                      <a:pt x="317" y="183"/>
                    </a:cubicBezTo>
                    <a:lnTo>
                      <a:pt x="350" y="150"/>
                    </a:lnTo>
                    <a:cubicBezTo>
                      <a:pt x="395" y="60"/>
                      <a:pt x="276" y="0"/>
                      <a:pt x="17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7" name="Google Shape;8157;p52"/>
              <p:cNvSpPr/>
              <p:nvPr/>
            </p:nvSpPr>
            <p:spPr>
              <a:xfrm>
                <a:off x="5154750" y="1284175"/>
                <a:ext cx="10950" cy="9075"/>
              </a:xfrm>
              <a:custGeom>
                <a:rect b="b" l="l" r="r" t="t"/>
                <a:pathLst>
                  <a:path extrusionOk="0" h="363" w="438">
                    <a:moveTo>
                      <a:pt x="303" y="1"/>
                    </a:moveTo>
                    <a:cubicBezTo>
                      <a:pt x="168" y="1"/>
                      <a:pt x="0" y="270"/>
                      <a:pt x="168" y="337"/>
                    </a:cubicBezTo>
                    <a:cubicBezTo>
                      <a:pt x="185" y="354"/>
                      <a:pt x="210" y="362"/>
                      <a:pt x="236" y="362"/>
                    </a:cubicBezTo>
                    <a:cubicBezTo>
                      <a:pt x="261" y="362"/>
                      <a:pt x="286" y="354"/>
                      <a:pt x="303" y="337"/>
                    </a:cubicBezTo>
                    <a:cubicBezTo>
                      <a:pt x="404" y="236"/>
                      <a:pt x="437" y="34"/>
                      <a:pt x="30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8" name="Google Shape;8158;p52"/>
              <p:cNvSpPr/>
              <p:nvPr/>
            </p:nvSpPr>
            <p:spPr>
              <a:xfrm>
                <a:off x="5137100" y="1296775"/>
                <a:ext cx="8425" cy="8525"/>
              </a:xfrm>
              <a:custGeom>
                <a:rect b="b" l="l" r="r" t="t"/>
                <a:pathLst>
                  <a:path extrusionOk="0" h="341" w="337">
                    <a:moveTo>
                      <a:pt x="135" y="1"/>
                    </a:moveTo>
                    <a:cubicBezTo>
                      <a:pt x="1" y="35"/>
                      <a:pt x="68" y="236"/>
                      <a:pt x="135" y="303"/>
                    </a:cubicBezTo>
                    <a:cubicBezTo>
                      <a:pt x="174" y="329"/>
                      <a:pt x="207" y="340"/>
                      <a:pt x="236" y="340"/>
                    </a:cubicBezTo>
                    <a:cubicBezTo>
                      <a:pt x="282" y="340"/>
                      <a:pt x="316" y="311"/>
                      <a:pt x="337" y="270"/>
                    </a:cubicBezTo>
                    <a:cubicBezTo>
                      <a:pt x="337" y="203"/>
                      <a:pt x="337" y="169"/>
                      <a:pt x="337" y="135"/>
                    </a:cubicBezTo>
                    <a:cubicBezTo>
                      <a:pt x="303" y="68"/>
                      <a:pt x="236" y="1"/>
                      <a:pt x="13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9" name="Google Shape;8159;p52"/>
              <p:cNvSpPr/>
              <p:nvPr/>
            </p:nvSpPr>
            <p:spPr>
              <a:xfrm>
                <a:off x="5101675" y="1317725"/>
                <a:ext cx="9250" cy="9175"/>
              </a:xfrm>
              <a:custGeom>
                <a:rect b="b" l="l" r="r" t="t"/>
                <a:pathLst>
                  <a:path extrusionOk="0" h="367" w="370">
                    <a:moveTo>
                      <a:pt x="202" y="0"/>
                    </a:moveTo>
                    <a:cubicBezTo>
                      <a:pt x="193" y="0"/>
                      <a:pt x="184" y="1"/>
                      <a:pt x="174" y="3"/>
                    </a:cubicBezTo>
                    <a:cubicBezTo>
                      <a:pt x="1" y="61"/>
                      <a:pt x="76" y="366"/>
                      <a:pt x="207" y="366"/>
                    </a:cubicBezTo>
                    <a:cubicBezTo>
                      <a:pt x="228" y="366"/>
                      <a:pt x="251" y="358"/>
                      <a:pt x="275" y="339"/>
                    </a:cubicBezTo>
                    <a:cubicBezTo>
                      <a:pt x="370" y="244"/>
                      <a:pt x="346" y="0"/>
                      <a:pt x="20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0" name="Google Shape;8160;p52"/>
              <p:cNvSpPr/>
              <p:nvPr/>
            </p:nvSpPr>
            <p:spPr>
              <a:xfrm>
                <a:off x="5127500" y="1314500"/>
                <a:ext cx="10775" cy="6525"/>
              </a:xfrm>
              <a:custGeom>
                <a:rect b="b" l="l" r="r" t="t"/>
                <a:pathLst>
                  <a:path extrusionOk="0" h="261" w="431">
                    <a:moveTo>
                      <a:pt x="164" y="1"/>
                    </a:moveTo>
                    <a:cubicBezTo>
                      <a:pt x="133" y="1"/>
                      <a:pt x="104" y="10"/>
                      <a:pt x="82" y="31"/>
                    </a:cubicBezTo>
                    <a:cubicBezTo>
                      <a:pt x="1" y="113"/>
                      <a:pt x="95" y="260"/>
                      <a:pt x="223" y="260"/>
                    </a:cubicBezTo>
                    <a:cubicBezTo>
                      <a:pt x="253" y="260"/>
                      <a:pt x="285" y="252"/>
                      <a:pt x="317" y="233"/>
                    </a:cubicBezTo>
                    <a:lnTo>
                      <a:pt x="351" y="233"/>
                    </a:lnTo>
                    <a:cubicBezTo>
                      <a:pt x="430" y="127"/>
                      <a:pt x="281" y="1"/>
                      <a:pt x="16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1" name="Google Shape;8161;p52"/>
              <p:cNvSpPr/>
              <p:nvPr/>
            </p:nvSpPr>
            <p:spPr>
              <a:xfrm>
                <a:off x="5261575" y="1218650"/>
                <a:ext cx="9150" cy="9600"/>
              </a:xfrm>
              <a:custGeom>
                <a:rect b="b" l="l" r="r" t="t"/>
                <a:pathLst>
                  <a:path extrusionOk="0" h="384" w="366">
                    <a:moveTo>
                      <a:pt x="130" y="0"/>
                    </a:moveTo>
                    <a:cubicBezTo>
                      <a:pt x="96" y="0"/>
                      <a:pt x="29" y="34"/>
                      <a:pt x="29" y="101"/>
                    </a:cubicBezTo>
                    <a:cubicBezTo>
                      <a:pt x="0" y="217"/>
                      <a:pt x="46" y="383"/>
                      <a:pt x="168" y="383"/>
                    </a:cubicBezTo>
                    <a:cubicBezTo>
                      <a:pt x="187" y="383"/>
                      <a:pt x="208" y="379"/>
                      <a:pt x="231" y="370"/>
                    </a:cubicBezTo>
                    <a:cubicBezTo>
                      <a:pt x="365" y="303"/>
                      <a:pt x="332" y="0"/>
                      <a:pt x="13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2" name="Google Shape;8162;p52"/>
              <p:cNvSpPr/>
              <p:nvPr/>
            </p:nvSpPr>
            <p:spPr>
              <a:xfrm>
                <a:off x="5116925" y="1250350"/>
                <a:ext cx="10950" cy="8025"/>
              </a:xfrm>
              <a:custGeom>
                <a:rect b="b" l="l" r="r" t="t"/>
                <a:pathLst>
                  <a:path extrusionOk="0" h="321" w="438">
                    <a:moveTo>
                      <a:pt x="138" y="0"/>
                    </a:moveTo>
                    <a:cubicBezTo>
                      <a:pt x="57" y="0"/>
                      <a:pt x="35" y="55"/>
                      <a:pt x="35" y="110"/>
                    </a:cubicBezTo>
                    <a:cubicBezTo>
                      <a:pt x="1" y="144"/>
                      <a:pt x="35" y="177"/>
                      <a:pt x="68" y="211"/>
                    </a:cubicBezTo>
                    <a:cubicBezTo>
                      <a:pt x="96" y="266"/>
                      <a:pt x="168" y="321"/>
                      <a:pt x="230" y="321"/>
                    </a:cubicBezTo>
                    <a:cubicBezTo>
                      <a:pt x="244" y="321"/>
                      <a:pt x="258" y="318"/>
                      <a:pt x="270" y="312"/>
                    </a:cubicBezTo>
                    <a:cubicBezTo>
                      <a:pt x="438" y="245"/>
                      <a:pt x="303" y="77"/>
                      <a:pt x="203" y="9"/>
                    </a:cubicBezTo>
                    <a:cubicBezTo>
                      <a:pt x="178" y="3"/>
                      <a:pt x="157" y="0"/>
                      <a:pt x="13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3" name="Google Shape;8163;p52"/>
              <p:cNvSpPr/>
              <p:nvPr/>
            </p:nvSpPr>
            <p:spPr>
              <a:xfrm>
                <a:off x="5212050" y="1239525"/>
                <a:ext cx="9300" cy="8725"/>
              </a:xfrm>
              <a:custGeom>
                <a:rect b="b" l="l" r="r" t="t"/>
                <a:pathLst>
                  <a:path extrusionOk="0" h="349" w="372">
                    <a:moveTo>
                      <a:pt x="113" y="1"/>
                    </a:moveTo>
                    <a:cubicBezTo>
                      <a:pt x="76" y="1"/>
                      <a:pt x="44" y="22"/>
                      <a:pt x="27" y="73"/>
                    </a:cubicBezTo>
                    <a:cubicBezTo>
                      <a:pt x="1" y="179"/>
                      <a:pt x="100" y="348"/>
                      <a:pt x="209" y="348"/>
                    </a:cubicBezTo>
                    <a:cubicBezTo>
                      <a:pt x="238" y="348"/>
                      <a:pt x="268" y="336"/>
                      <a:pt x="296" y="308"/>
                    </a:cubicBezTo>
                    <a:cubicBezTo>
                      <a:pt x="372" y="183"/>
                      <a:pt x="222" y="1"/>
                      <a:pt x="11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4" name="Google Shape;8164;p52"/>
              <p:cNvSpPr/>
              <p:nvPr/>
            </p:nvSpPr>
            <p:spPr>
              <a:xfrm>
                <a:off x="5235400" y="1256300"/>
                <a:ext cx="8950" cy="6375"/>
              </a:xfrm>
              <a:custGeom>
                <a:rect b="b" l="l" r="r" t="t"/>
                <a:pathLst>
                  <a:path extrusionOk="0" h="255" w="358">
                    <a:moveTo>
                      <a:pt x="172" y="1"/>
                    </a:moveTo>
                    <a:cubicBezTo>
                      <a:pt x="115" y="1"/>
                      <a:pt x="60" y="23"/>
                      <a:pt x="34" y="74"/>
                    </a:cubicBezTo>
                    <a:lnTo>
                      <a:pt x="1" y="141"/>
                    </a:lnTo>
                    <a:cubicBezTo>
                      <a:pt x="1" y="221"/>
                      <a:pt x="68" y="255"/>
                      <a:pt x="143" y="255"/>
                    </a:cubicBezTo>
                    <a:cubicBezTo>
                      <a:pt x="227" y="255"/>
                      <a:pt x="319" y="212"/>
                      <a:pt x="337" y="141"/>
                    </a:cubicBezTo>
                    <a:cubicBezTo>
                      <a:pt x="358" y="58"/>
                      <a:pt x="263" y="1"/>
                      <a:pt x="172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5" name="Google Shape;8165;p52"/>
              <p:cNvSpPr/>
              <p:nvPr/>
            </p:nvSpPr>
            <p:spPr>
              <a:xfrm>
                <a:off x="5171550" y="1252975"/>
                <a:ext cx="10675" cy="7075"/>
              </a:xfrm>
              <a:custGeom>
                <a:rect b="b" l="l" r="r" t="t"/>
                <a:pathLst>
                  <a:path extrusionOk="0" h="283" w="427">
                    <a:moveTo>
                      <a:pt x="213" y="1"/>
                    </a:moveTo>
                    <a:cubicBezTo>
                      <a:pt x="108" y="1"/>
                      <a:pt x="1" y="67"/>
                      <a:pt x="1" y="173"/>
                    </a:cubicBezTo>
                    <a:cubicBezTo>
                      <a:pt x="34" y="207"/>
                      <a:pt x="68" y="274"/>
                      <a:pt x="135" y="274"/>
                    </a:cubicBezTo>
                    <a:cubicBezTo>
                      <a:pt x="152" y="280"/>
                      <a:pt x="171" y="283"/>
                      <a:pt x="192" y="283"/>
                    </a:cubicBezTo>
                    <a:cubicBezTo>
                      <a:pt x="296" y="283"/>
                      <a:pt x="426" y="213"/>
                      <a:pt x="370" y="72"/>
                    </a:cubicBezTo>
                    <a:cubicBezTo>
                      <a:pt x="333" y="23"/>
                      <a:pt x="274" y="1"/>
                      <a:pt x="21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6" name="Google Shape;8166;p52"/>
              <p:cNvSpPr/>
              <p:nvPr/>
            </p:nvSpPr>
            <p:spPr>
              <a:xfrm>
                <a:off x="5169025" y="1280250"/>
                <a:ext cx="9275" cy="8150"/>
              </a:xfrm>
              <a:custGeom>
                <a:rect b="b" l="l" r="r" t="t"/>
                <a:pathLst>
                  <a:path extrusionOk="0" h="326" w="371">
                    <a:moveTo>
                      <a:pt x="233" y="0"/>
                    </a:moveTo>
                    <a:cubicBezTo>
                      <a:pt x="147" y="0"/>
                      <a:pt x="58" y="87"/>
                      <a:pt x="34" y="158"/>
                    </a:cubicBezTo>
                    <a:cubicBezTo>
                      <a:pt x="1" y="259"/>
                      <a:pt x="68" y="326"/>
                      <a:pt x="135" y="326"/>
                    </a:cubicBezTo>
                    <a:cubicBezTo>
                      <a:pt x="169" y="326"/>
                      <a:pt x="236" y="292"/>
                      <a:pt x="236" y="292"/>
                    </a:cubicBezTo>
                    <a:cubicBezTo>
                      <a:pt x="303" y="225"/>
                      <a:pt x="370" y="124"/>
                      <a:pt x="337" y="57"/>
                    </a:cubicBezTo>
                    <a:cubicBezTo>
                      <a:pt x="306" y="17"/>
                      <a:pt x="270" y="0"/>
                      <a:pt x="23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7" name="Google Shape;8167;p52"/>
              <p:cNvSpPr/>
              <p:nvPr/>
            </p:nvSpPr>
            <p:spPr>
              <a:xfrm>
                <a:off x="5081775" y="1272475"/>
                <a:ext cx="13875" cy="7625"/>
              </a:xfrm>
              <a:custGeom>
                <a:rect b="b" l="l" r="r" t="t"/>
                <a:pathLst>
                  <a:path extrusionOk="0" h="305" w="555">
                    <a:moveTo>
                      <a:pt x="322" y="0"/>
                    </a:moveTo>
                    <a:cubicBezTo>
                      <a:pt x="180" y="0"/>
                      <a:pt x="0" y="245"/>
                      <a:pt x="197" y="301"/>
                    </a:cubicBezTo>
                    <a:cubicBezTo>
                      <a:pt x="207" y="303"/>
                      <a:pt x="218" y="304"/>
                      <a:pt x="229" y="304"/>
                    </a:cubicBezTo>
                    <a:cubicBezTo>
                      <a:pt x="365" y="304"/>
                      <a:pt x="554" y="125"/>
                      <a:pt x="399" y="32"/>
                    </a:cubicBezTo>
                    <a:cubicBezTo>
                      <a:pt x="377" y="10"/>
                      <a:pt x="350" y="0"/>
                      <a:pt x="32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8" name="Google Shape;8168;p52"/>
              <p:cNvSpPr/>
              <p:nvPr/>
            </p:nvSpPr>
            <p:spPr>
              <a:xfrm>
                <a:off x="5195175" y="1232850"/>
                <a:ext cx="9175" cy="7675"/>
              </a:xfrm>
              <a:custGeom>
                <a:rect b="b" l="l" r="r" t="t"/>
                <a:pathLst>
                  <a:path extrusionOk="0" h="307" w="367">
                    <a:moveTo>
                      <a:pt x="165" y="1"/>
                    </a:moveTo>
                    <a:cubicBezTo>
                      <a:pt x="1" y="1"/>
                      <a:pt x="38" y="243"/>
                      <a:pt x="165" y="306"/>
                    </a:cubicBezTo>
                    <a:lnTo>
                      <a:pt x="198" y="306"/>
                    </a:lnTo>
                    <a:cubicBezTo>
                      <a:pt x="366" y="306"/>
                      <a:pt x="333" y="37"/>
                      <a:pt x="198" y="4"/>
                    </a:cubicBezTo>
                    <a:cubicBezTo>
                      <a:pt x="186" y="2"/>
                      <a:pt x="175" y="1"/>
                      <a:pt x="16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9" name="Google Shape;8169;p52"/>
              <p:cNvSpPr/>
              <p:nvPr/>
            </p:nvSpPr>
            <p:spPr>
              <a:xfrm>
                <a:off x="5190025" y="1258625"/>
                <a:ext cx="12300" cy="8275"/>
              </a:xfrm>
              <a:custGeom>
                <a:rect b="b" l="l" r="r" t="t"/>
                <a:pathLst>
                  <a:path extrusionOk="0" h="331" w="492">
                    <a:moveTo>
                      <a:pt x="306" y="1"/>
                    </a:moveTo>
                    <a:cubicBezTo>
                      <a:pt x="292" y="1"/>
                      <a:pt x="280" y="5"/>
                      <a:pt x="270" y="15"/>
                    </a:cubicBezTo>
                    <a:cubicBezTo>
                      <a:pt x="135" y="48"/>
                      <a:pt x="1" y="250"/>
                      <a:pt x="169" y="317"/>
                    </a:cubicBezTo>
                    <a:cubicBezTo>
                      <a:pt x="187" y="326"/>
                      <a:pt x="207" y="330"/>
                      <a:pt x="227" y="330"/>
                    </a:cubicBezTo>
                    <a:cubicBezTo>
                      <a:pt x="353" y="330"/>
                      <a:pt x="491" y="164"/>
                      <a:pt x="404" y="48"/>
                    </a:cubicBezTo>
                    <a:cubicBezTo>
                      <a:pt x="380" y="24"/>
                      <a:pt x="340" y="1"/>
                      <a:pt x="30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52"/>
              <p:cNvSpPr/>
              <p:nvPr/>
            </p:nvSpPr>
            <p:spPr>
              <a:xfrm>
                <a:off x="5180800" y="1313275"/>
                <a:ext cx="7475" cy="9075"/>
              </a:xfrm>
              <a:custGeom>
                <a:rect b="b" l="l" r="r" t="t"/>
                <a:pathLst>
                  <a:path extrusionOk="0" h="363" w="299">
                    <a:moveTo>
                      <a:pt x="137" y="0"/>
                    </a:moveTo>
                    <a:cubicBezTo>
                      <a:pt x="122" y="0"/>
                      <a:pt x="109" y="5"/>
                      <a:pt x="101" y="13"/>
                    </a:cubicBezTo>
                    <a:cubicBezTo>
                      <a:pt x="67" y="47"/>
                      <a:pt x="34" y="80"/>
                      <a:pt x="34" y="114"/>
                    </a:cubicBezTo>
                    <a:cubicBezTo>
                      <a:pt x="34" y="215"/>
                      <a:pt x="0" y="316"/>
                      <a:pt x="67" y="349"/>
                    </a:cubicBezTo>
                    <a:cubicBezTo>
                      <a:pt x="86" y="358"/>
                      <a:pt x="104" y="363"/>
                      <a:pt x="121" y="363"/>
                    </a:cubicBezTo>
                    <a:cubicBezTo>
                      <a:pt x="227" y="363"/>
                      <a:pt x="298" y="201"/>
                      <a:pt x="269" y="114"/>
                    </a:cubicBezTo>
                    <a:cubicBezTo>
                      <a:pt x="244" y="38"/>
                      <a:pt x="181" y="0"/>
                      <a:pt x="137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1" name="Google Shape;8171;p52"/>
              <p:cNvSpPr/>
              <p:nvPr/>
            </p:nvSpPr>
            <p:spPr>
              <a:xfrm>
                <a:off x="5148025" y="1239475"/>
                <a:ext cx="11450" cy="8650"/>
              </a:xfrm>
              <a:custGeom>
                <a:rect b="b" l="l" r="r" t="t"/>
                <a:pathLst>
                  <a:path extrusionOk="0" h="346" w="458">
                    <a:moveTo>
                      <a:pt x="282" y="0"/>
                    </a:moveTo>
                    <a:cubicBezTo>
                      <a:pt x="268" y="0"/>
                      <a:pt x="253" y="3"/>
                      <a:pt x="236" y="8"/>
                    </a:cubicBezTo>
                    <a:lnTo>
                      <a:pt x="202" y="8"/>
                    </a:lnTo>
                    <a:cubicBezTo>
                      <a:pt x="101" y="75"/>
                      <a:pt x="0" y="344"/>
                      <a:pt x="202" y="344"/>
                    </a:cubicBezTo>
                    <a:cubicBezTo>
                      <a:pt x="211" y="345"/>
                      <a:pt x="219" y="345"/>
                      <a:pt x="228" y="345"/>
                    </a:cubicBezTo>
                    <a:cubicBezTo>
                      <a:pt x="424" y="345"/>
                      <a:pt x="458" y="0"/>
                      <a:pt x="28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2" name="Google Shape;8172;p52"/>
              <p:cNvSpPr/>
              <p:nvPr/>
            </p:nvSpPr>
            <p:spPr>
              <a:xfrm>
                <a:off x="5198000" y="1321150"/>
                <a:ext cx="10550" cy="7050"/>
              </a:xfrm>
              <a:custGeom>
                <a:rect b="b" l="l" r="r" t="t"/>
                <a:pathLst>
                  <a:path extrusionOk="0" h="282" w="422">
                    <a:moveTo>
                      <a:pt x="119" y="1"/>
                    </a:moveTo>
                    <a:cubicBezTo>
                      <a:pt x="1" y="89"/>
                      <a:pt x="142" y="281"/>
                      <a:pt x="246" y="281"/>
                    </a:cubicBezTo>
                    <a:cubicBezTo>
                      <a:pt x="261" y="281"/>
                      <a:pt x="275" y="278"/>
                      <a:pt x="287" y="269"/>
                    </a:cubicBezTo>
                    <a:cubicBezTo>
                      <a:pt x="421" y="236"/>
                      <a:pt x="354" y="1"/>
                      <a:pt x="18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3" name="Google Shape;8173;p52"/>
              <p:cNvSpPr/>
              <p:nvPr/>
            </p:nvSpPr>
            <p:spPr>
              <a:xfrm>
                <a:off x="5136625" y="1329625"/>
                <a:ext cx="9750" cy="8275"/>
              </a:xfrm>
              <a:custGeom>
                <a:rect b="b" l="l" r="r" t="t"/>
                <a:pathLst>
                  <a:path extrusionOk="0" h="331" w="390">
                    <a:moveTo>
                      <a:pt x="160" y="0"/>
                    </a:moveTo>
                    <a:cubicBezTo>
                      <a:pt x="116" y="0"/>
                      <a:pt x="76" y="18"/>
                      <a:pt x="53" y="65"/>
                    </a:cubicBezTo>
                    <a:cubicBezTo>
                      <a:pt x="0" y="198"/>
                      <a:pt x="136" y="331"/>
                      <a:pt x="262" y="331"/>
                    </a:cubicBezTo>
                    <a:cubicBezTo>
                      <a:pt x="295" y="331"/>
                      <a:pt x="328" y="321"/>
                      <a:pt x="356" y="300"/>
                    </a:cubicBezTo>
                    <a:cubicBezTo>
                      <a:pt x="389" y="267"/>
                      <a:pt x="389" y="199"/>
                      <a:pt x="389" y="132"/>
                    </a:cubicBezTo>
                    <a:cubicBezTo>
                      <a:pt x="345" y="66"/>
                      <a:pt x="244" y="0"/>
                      <a:pt x="16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4" name="Google Shape;8174;p52"/>
              <p:cNvSpPr/>
              <p:nvPr/>
            </p:nvSpPr>
            <p:spPr>
              <a:xfrm>
                <a:off x="5174450" y="1221175"/>
                <a:ext cx="10575" cy="6200"/>
              </a:xfrm>
              <a:custGeom>
                <a:rect b="b" l="l" r="r" t="t"/>
                <a:pathLst>
                  <a:path extrusionOk="0" h="248" w="423">
                    <a:moveTo>
                      <a:pt x="254" y="0"/>
                    </a:moveTo>
                    <a:cubicBezTo>
                      <a:pt x="187" y="0"/>
                      <a:pt x="86" y="0"/>
                      <a:pt x="53" y="67"/>
                    </a:cubicBezTo>
                    <a:cubicBezTo>
                      <a:pt x="0" y="198"/>
                      <a:pt x="110" y="247"/>
                      <a:pt x="209" y="247"/>
                    </a:cubicBezTo>
                    <a:cubicBezTo>
                      <a:pt x="237" y="247"/>
                      <a:pt x="265" y="243"/>
                      <a:pt x="288" y="235"/>
                    </a:cubicBezTo>
                    <a:cubicBezTo>
                      <a:pt x="389" y="202"/>
                      <a:pt x="422" y="135"/>
                      <a:pt x="355" y="67"/>
                    </a:cubicBezTo>
                    <a:cubicBezTo>
                      <a:pt x="321" y="34"/>
                      <a:pt x="288" y="0"/>
                      <a:pt x="25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5" name="Google Shape;8175;p52"/>
              <p:cNvSpPr/>
              <p:nvPr/>
            </p:nvSpPr>
            <p:spPr>
              <a:xfrm>
                <a:off x="5130375" y="1208525"/>
                <a:ext cx="9650" cy="6675"/>
              </a:xfrm>
              <a:custGeom>
                <a:rect b="b" l="l" r="r" t="t"/>
                <a:pathLst>
                  <a:path extrusionOk="0" h="267" w="386">
                    <a:moveTo>
                      <a:pt x="117" y="0"/>
                    </a:moveTo>
                    <a:cubicBezTo>
                      <a:pt x="53" y="0"/>
                      <a:pt x="1" y="29"/>
                      <a:pt x="1" y="103"/>
                    </a:cubicBezTo>
                    <a:cubicBezTo>
                      <a:pt x="1" y="208"/>
                      <a:pt x="118" y="267"/>
                      <a:pt x="218" y="267"/>
                    </a:cubicBezTo>
                    <a:cubicBezTo>
                      <a:pt x="309" y="267"/>
                      <a:pt x="385" y="216"/>
                      <a:pt x="337" y="103"/>
                    </a:cubicBezTo>
                    <a:cubicBezTo>
                      <a:pt x="299" y="46"/>
                      <a:pt x="198" y="0"/>
                      <a:pt x="117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6" name="Google Shape;8176;p52"/>
              <p:cNvSpPr/>
              <p:nvPr/>
            </p:nvSpPr>
            <p:spPr>
              <a:xfrm>
                <a:off x="5149225" y="1332750"/>
                <a:ext cx="7825" cy="7475"/>
              </a:xfrm>
              <a:custGeom>
                <a:rect b="b" l="l" r="r" t="t"/>
                <a:pathLst>
                  <a:path extrusionOk="0" h="299" w="313">
                    <a:moveTo>
                      <a:pt x="214" y="0"/>
                    </a:moveTo>
                    <a:cubicBezTo>
                      <a:pt x="114" y="0"/>
                      <a:pt x="0" y="163"/>
                      <a:pt x="53" y="242"/>
                    </a:cubicBezTo>
                    <a:cubicBezTo>
                      <a:pt x="63" y="282"/>
                      <a:pt x="90" y="298"/>
                      <a:pt x="123" y="298"/>
                    </a:cubicBezTo>
                    <a:cubicBezTo>
                      <a:pt x="202" y="298"/>
                      <a:pt x="312" y="203"/>
                      <a:pt x="289" y="108"/>
                    </a:cubicBezTo>
                    <a:lnTo>
                      <a:pt x="289" y="41"/>
                    </a:lnTo>
                    <a:cubicBezTo>
                      <a:pt x="267" y="12"/>
                      <a:pt x="241" y="0"/>
                      <a:pt x="21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7" name="Google Shape;8177;p52"/>
              <p:cNvSpPr/>
              <p:nvPr/>
            </p:nvSpPr>
            <p:spPr>
              <a:xfrm>
                <a:off x="5156425" y="1216725"/>
                <a:ext cx="9775" cy="7200"/>
              </a:xfrm>
              <a:custGeom>
                <a:rect b="b" l="l" r="r" t="t"/>
                <a:pathLst>
                  <a:path extrusionOk="0" h="288" w="391">
                    <a:moveTo>
                      <a:pt x="174" y="0"/>
                    </a:moveTo>
                    <a:cubicBezTo>
                      <a:pt x="102" y="0"/>
                      <a:pt x="31" y="35"/>
                      <a:pt x="1" y="111"/>
                    </a:cubicBezTo>
                    <a:cubicBezTo>
                      <a:pt x="1" y="178"/>
                      <a:pt x="1" y="212"/>
                      <a:pt x="68" y="245"/>
                    </a:cubicBezTo>
                    <a:cubicBezTo>
                      <a:pt x="107" y="271"/>
                      <a:pt x="166" y="287"/>
                      <a:pt x="222" y="287"/>
                    </a:cubicBezTo>
                    <a:cubicBezTo>
                      <a:pt x="311" y="287"/>
                      <a:pt x="391" y="247"/>
                      <a:pt x="370" y="145"/>
                    </a:cubicBezTo>
                    <a:cubicBezTo>
                      <a:pt x="352" y="52"/>
                      <a:pt x="262" y="0"/>
                      <a:pt x="17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8" name="Google Shape;8178;p52"/>
              <p:cNvSpPr/>
              <p:nvPr/>
            </p:nvSpPr>
            <p:spPr>
              <a:xfrm>
                <a:off x="5149700" y="1263175"/>
                <a:ext cx="10100" cy="6875"/>
              </a:xfrm>
              <a:custGeom>
                <a:rect b="b" l="l" r="r" t="t"/>
                <a:pathLst>
                  <a:path extrusionOk="0" h="275" w="404">
                    <a:moveTo>
                      <a:pt x="135" y="1"/>
                    </a:moveTo>
                    <a:cubicBezTo>
                      <a:pt x="34" y="34"/>
                      <a:pt x="1" y="101"/>
                      <a:pt x="34" y="169"/>
                    </a:cubicBezTo>
                    <a:cubicBezTo>
                      <a:pt x="34" y="202"/>
                      <a:pt x="68" y="236"/>
                      <a:pt x="102" y="236"/>
                    </a:cubicBezTo>
                    <a:cubicBezTo>
                      <a:pt x="140" y="255"/>
                      <a:pt x="202" y="275"/>
                      <a:pt x="253" y="275"/>
                    </a:cubicBezTo>
                    <a:cubicBezTo>
                      <a:pt x="290" y="275"/>
                      <a:pt x="323" y="264"/>
                      <a:pt x="337" y="236"/>
                    </a:cubicBezTo>
                    <a:cubicBezTo>
                      <a:pt x="404" y="135"/>
                      <a:pt x="236" y="1"/>
                      <a:pt x="13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9" name="Google Shape;8179;p52"/>
              <p:cNvSpPr/>
              <p:nvPr/>
            </p:nvSpPr>
            <p:spPr>
              <a:xfrm>
                <a:off x="5237500" y="1215500"/>
                <a:ext cx="12600" cy="6975"/>
              </a:xfrm>
              <a:custGeom>
                <a:rect b="b" l="l" r="r" t="t"/>
                <a:pathLst>
                  <a:path extrusionOk="0" h="279" w="504">
                    <a:moveTo>
                      <a:pt x="310" y="1"/>
                    </a:moveTo>
                    <a:cubicBezTo>
                      <a:pt x="173" y="1"/>
                      <a:pt x="0" y="159"/>
                      <a:pt x="152" y="261"/>
                    </a:cubicBezTo>
                    <a:cubicBezTo>
                      <a:pt x="177" y="273"/>
                      <a:pt x="205" y="279"/>
                      <a:pt x="234" y="279"/>
                    </a:cubicBezTo>
                    <a:cubicBezTo>
                      <a:pt x="361" y="279"/>
                      <a:pt x="503" y="169"/>
                      <a:pt x="421" y="59"/>
                    </a:cubicBezTo>
                    <a:cubicBezTo>
                      <a:pt x="396" y="18"/>
                      <a:pt x="355" y="1"/>
                      <a:pt x="310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0" name="Google Shape;8180;p52"/>
              <p:cNvSpPr/>
              <p:nvPr/>
            </p:nvSpPr>
            <p:spPr>
              <a:xfrm>
                <a:off x="5186150" y="1238525"/>
                <a:ext cx="8625" cy="8125"/>
              </a:xfrm>
              <a:custGeom>
                <a:rect b="b" l="l" r="r" t="t"/>
                <a:pathLst>
                  <a:path extrusionOk="0" h="325" w="345">
                    <a:moveTo>
                      <a:pt x="185" y="0"/>
                    </a:moveTo>
                    <a:cubicBezTo>
                      <a:pt x="93" y="0"/>
                      <a:pt x="0" y="192"/>
                      <a:pt x="89" y="281"/>
                    </a:cubicBezTo>
                    <a:lnTo>
                      <a:pt x="122" y="314"/>
                    </a:lnTo>
                    <a:cubicBezTo>
                      <a:pt x="136" y="321"/>
                      <a:pt x="149" y="324"/>
                      <a:pt x="161" y="324"/>
                    </a:cubicBezTo>
                    <a:cubicBezTo>
                      <a:pt x="274" y="324"/>
                      <a:pt x="344" y="72"/>
                      <a:pt x="223" y="12"/>
                    </a:cubicBezTo>
                    <a:cubicBezTo>
                      <a:pt x="211" y="4"/>
                      <a:pt x="198" y="0"/>
                      <a:pt x="185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1" name="Google Shape;8181;p52"/>
              <p:cNvSpPr/>
              <p:nvPr/>
            </p:nvSpPr>
            <p:spPr>
              <a:xfrm>
                <a:off x="5310550" y="1292650"/>
                <a:ext cx="9750" cy="8275"/>
              </a:xfrm>
              <a:custGeom>
                <a:rect b="b" l="l" r="r" t="t"/>
                <a:pathLst>
                  <a:path extrusionOk="0" h="331" w="390">
                    <a:moveTo>
                      <a:pt x="151" y="0"/>
                    </a:moveTo>
                    <a:cubicBezTo>
                      <a:pt x="112" y="0"/>
                      <a:pt x="76" y="19"/>
                      <a:pt x="53" y="65"/>
                    </a:cubicBezTo>
                    <a:cubicBezTo>
                      <a:pt x="0" y="198"/>
                      <a:pt x="115" y="331"/>
                      <a:pt x="232" y="331"/>
                    </a:cubicBezTo>
                    <a:cubicBezTo>
                      <a:pt x="263" y="331"/>
                      <a:pt x="294" y="321"/>
                      <a:pt x="322" y="300"/>
                    </a:cubicBezTo>
                    <a:cubicBezTo>
                      <a:pt x="356" y="267"/>
                      <a:pt x="389" y="200"/>
                      <a:pt x="356" y="132"/>
                    </a:cubicBezTo>
                    <a:cubicBezTo>
                      <a:pt x="312" y="66"/>
                      <a:pt x="224" y="0"/>
                      <a:pt x="15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2" name="Google Shape;8182;p52"/>
              <p:cNvSpPr/>
              <p:nvPr/>
            </p:nvSpPr>
            <p:spPr>
              <a:xfrm>
                <a:off x="5286275" y="1323675"/>
                <a:ext cx="10500" cy="6575"/>
              </a:xfrm>
              <a:custGeom>
                <a:rect b="b" l="l" r="r" t="t"/>
                <a:pathLst>
                  <a:path extrusionOk="0" h="263" w="420">
                    <a:moveTo>
                      <a:pt x="285" y="0"/>
                    </a:moveTo>
                    <a:cubicBezTo>
                      <a:pt x="218" y="0"/>
                      <a:pt x="83" y="0"/>
                      <a:pt x="49" y="101"/>
                    </a:cubicBezTo>
                    <a:cubicBezTo>
                      <a:pt x="0" y="200"/>
                      <a:pt x="113" y="262"/>
                      <a:pt x="217" y="262"/>
                    </a:cubicBezTo>
                    <a:cubicBezTo>
                      <a:pt x="255" y="262"/>
                      <a:pt x="291" y="254"/>
                      <a:pt x="318" y="236"/>
                    </a:cubicBezTo>
                    <a:cubicBezTo>
                      <a:pt x="419" y="202"/>
                      <a:pt x="419" y="135"/>
                      <a:pt x="386" y="68"/>
                    </a:cubicBezTo>
                    <a:cubicBezTo>
                      <a:pt x="352" y="34"/>
                      <a:pt x="318" y="0"/>
                      <a:pt x="285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3" name="Google Shape;8183;p52"/>
              <p:cNvSpPr/>
              <p:nvPr/>
            </p:nvSpPr>
            <p:spPr>
              <a:xfrm>
                <a:off x="5255575" y="1263700"/>
                <a:ext cx="9625" cy="6325"/>
              </a:xfrm>
              <a:custGeom>
                <a:rect b="b" l="l" r="r" t="t"/>
                <a:pathLst>
                  <a:path extrusionOk="0" h="253" w="385">
                    <a:moveTo>
                      <a:pt x="131" y="0"/>
                    </a:moveTo>
                    <a:cubicBezTo>
                      <a:pt x="60" y="0"/>
                      <a:pt x="0" y="35"/>
                      <a:pt x="0" y="114"/>
                    </a:cubicBezTo>
                    <a:cubicBezTo>
                      <a:pt x="0" y="202"/>
                      <a:pt x="120" y="253"/>
                      <a:pt x="219" y="253"/>
                    </a:cubicBezTo>
                    <a:cubicBezTo>
                      <a:pt x="310" y="253"/>
                      <a:pt x="385" y="210"/>
                      <a:pt x="336" y="114"/>
                    </a:cubicBezTo>
                    <a:cubicBezTo>
                      <a:pt x="301" y="43"/>
                      <a:pt x="209" y="0"/>
                      <a:pt x="13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4" name="Google Shape;8184;p52"/>
              <p:cNvSpPr/>
              <p:nvPr/>
            </p:nvSpPr>
            <p:spPr>
              <a:xfrm>
                <a:off x="5297125" y="1252825"/>
                <a:ext cx="7800" cy="7550"/>
              </a:xfrm>
              <a:custGeom>
                <a:rect b="b" l="l" r="r" t="t"/>
                <a:pathLst>
                  <a:path extrusionOk="0" h="302" w="312">
                    <a:moveTo>
                      <a:pt x="206" y="1"/>
                    </a:moveTo>
                    <a:cubicBezTo>
                      <a:pt x="108" y="1"/>
                      <a:pt x="1" y="143"/>
                      <a:pt x="52" y="247"/>
                    </a:cubicBezTo>
                    <a:cubicBezTo>
                      <a:pt x="62" y="285"/>
                      <a:pt x="88" y="301"/>
                      <a:pt x="120" y="301"/>
                    </a:cubicBezTo>
                    <a:cubicBezTo>
                      <a:pt x="199" y="301"/>
                      <a:pt x="312" y="199"/>
                      <a:pt x="288" y="78"/>
                    </a:cubicBezTo>
                    <a:lnTo>
                      <a:pt x="288" y="45"/>
                    </a:lnTo>
                    <a:cubicBezTo>
                      <a:pt x="264" y="14"/>
                      <a:pt x="235" y="1"/>
                      <a:pt x="20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5" name="Google Shape;8185;p52"/>
              <p:cNvSpPr/>
              <p:nvPr/>
            </p:nvSpPr>
            <p:spPr>
              <a:xfrm>
                <a:off x="5232050" y="1277225"/>
                <a:ext cx="9775" cy="7200"/>
              </a:xfrm>
              <a:custGeom>
                <a:rect b="b" l="l" r="r" t="t"/>
                <a:pathLst>
                  <a:path extrusionOk="0" h="288" w="391">
                    <a:moveTo>
                      <a:pt x="174" y="0"/>
                    </a:moveTo>
                    <a:cubicBezTo>
                      <a:pt x="102" y="0"/>
                      <a:pt x="31" y="35"/>
                      <a:pt x="0" y="111"/>
                    </a:cubicBezTo>
                    <a:cubicBezTo>
                      <a:pt x="0" y="178"/>
                      <a:pt x="34" y="212"/>
                      <a:pt x="68" y="245"/>
                    </a:cubicBezTo>
                    <a:cubicBezTo>
                      <a:pt x="120" y="271"/>
                      <a:pt x="182" y="287"/>
                      <a:pt x="236" y="287"/>
                    </a:cubicBezTo>
                    <a:cubicBezTo>
                      <a:pt x="323" y="287"/>
                      <a:pt x="391" y="247"/>
                      <a:pt x="370" y="144"/>
                    </a:cubicBezTo>
                    <a:cubicBezTo>
                      <a:pt x="352" y="52"/>
                      <a:pt x="262" y="0"/>
                      <a:pt x="17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6" name="Google Shape;8186;p52"/>
              <p:cNvSpPr/>
              <p:nvPr/>
            </p:nvSpPr>
            <p:spPr>
              <a:xfrm>
                <a:off x="5227000" y="1252825"/>
                <a:ext cx="10100" cy="7025"/>
              </a:xfrm>
              <a:custGeom>
                <a:rect b="b" l="l" r="r" t="t"/>
                <a:pathLst>
                  <a:path extrusionOk="0" h="281" w="404">
                    <a:moveTo>
                      <a:pt x="261" y="1"/>
                    </a:moveTo>
                    <a:cubicBezTo>
                      <a:pt x="190" y="1"/>
                      <a:pt x="107" y="40"/>
                      <a:pt x="68" y="78"/>
                    </a:cubicBezTo>
                    <a:cubicBezTo>
                      <a:pt x="1" y="179"/>
                      <a:pt x="34" y="247"/>
                      <a:pt x="102" y="280"/>
                    </a:cubicBezTo>
                    <a:lnTo>
                      <a:pt x="236" y="280"/>
                    </a:lnTo>
                    <a:cubicBezTo>
                      <a:pt x="303" y="247"/>
                      <a:pt x="404" y="179"/>
                      <a:pt x="370" y="78"/>
                    </a:cubicBezTo>
                    <a:cubicBezTo>
                      <a:pt x="356" y="22"/>
                      <a:pt x="312" y="1"/>
                      <a:pt x="26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7" name="Google Shape;8187;p52"/>
              <p:cNvSpPr/>
              <p:nvPr/>
            </p:nvSpPr>
            <p:spPr>
              <a:xfrm>
                <a:off x="5268375" y="1259200"/>
                <a:ext cx="12800" cy="6975"/>
              </a:xfrm>
              <a:custGeom>
                <a:rect b="b" l="l" r="r" t="t"/>
                <a:pathLst>
                  <a:path extrusionOk="0" h="279" w="512">
                    <a:moveTo>
                      <a:pt x="318" y="0"/>
                    </a:moveTo>
                    <a:cubicBezTo>
                      <a:pt x="179" y="0"/>
                      <a:pt x="0" y="159"/>
                      <a:pt x="127" y="260"/>
                    </a:cubicBezTo>
                    <a:cubicBezTo>
                      <a:pt x="152" y="273"/>
                      <a:pt x="181" y="278"/>
                      <a:pt x="211" y="278"/>
                    </a:cubicBezTo>
                    <a:cubicBezTo>
                      <a:pt x="348" y="278"/>
                      <a:pt x="512" y="169"/>
                      <a:pt x="429" y="59"/>
                    </a:cubicBezTo>
                    <a:cubicBezTo>
                      <a:pt x="405" y="17"/>
                      <a:pt x="363" y="0"/>
                      <a:pt x="31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8" name="Google Shape;8188;p52"/>
              <p:cNvSpPr/>
              <p:nvPr/>
            </p:nvSpPr>
            <p:spPr>
              <a:xfrm>
                <a:off x="5245800" y="1192300"/>
                <a:ext cx="7875" cy="8125"/>
              </a:xfrm>
              <a:custGeom>
                <a:rect b="b" l="l" r="r" t="t"/>
                <a:pathLst>
                  <a:path extrusionOk="0" h="325" w="315">
                    <a:moveTo>
                      <a:pt x="176" y="1"/>
                    </a:moveTo>
                    <a:cubicBezTo>
                      <a:pt x="67" y="1"/>
                      <a:pt x="0" y="193"/>
                      <a:pt x="89" y="281"/>
                    </a:cubicBezTo>
                    <a:lnTo>
                      <a:pt x="123" y="315"/>
                    </a:lnTo>
                    <a:cubicBezTo>
                      <a:pt x="136" y="322"/>
                      <a:pt x="148" y="325"/>
                      <a:pt x="160" y="325"/>
                    </a:cubicBezTo>
                    <a:cubicBezTo>
                      <a:pt x="269" y="325"/>
                      <a:pt x="314" y="73"/>
                      <a:pt x="223" y="12"/>
                    </a:cubicBezTo>
                    <a:cubicBezTo>
                      <a:pt x="207" y="4"/>
                      <a:pt x="191" y="1"/>
                      <a:pt x="17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9" name="Google Shape;8189;p52"/>
              <p:cNvSpPr/>
              <p:nvPr/>
            </p:nvSpPr>
            <p:spPr>
              <a:xfrm>
                <a:off x="5223900" y="1269800"/>
                <a:ext cx="12375" cy="8525"/>
              </a:xfrm>
              <a:custGeom>
                <a:rect b="b" l="l" r="r" t="t"/>
                <a:pathLst>
                  <a:path extrusionOk="0" h="341" w="495">
                    <a:moveTo>
                      <a:pt x="295" y="1"/>
                    </a:moveTo>
                    <a:cubicBezTo>
                      <a:pt x="164" y="1"/>
                      <a:pt x="0" y="183"/>
                      <a:pt x="125" y="307"/>
                    </a:cubicBezTo>
                    <a:cubicBezTo>
                      <a:pt x="158" y="341"/>
                      <a:pt x="226" y="341"/>
                      <a:pt x="293" y="341"/>
                    </a:cubicBezTo>
                    <a:cubicBezTo>
                      <a:pt x="394" y="273"/>
                      <a:pt x="494" y="72"/>
                      <a:pt x="326" y="4"/>
                    </a:cubicBezTo>
                    <a:cubicBezTo>
                      <a:pt x="316" y="2"/>
                      <a:pt x="306" y="1"/>
                      <a:pt x="29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0" name="Google Shape;8190;p52"/>
              <p:cNvSpPr/>
              <p:nvPr/>
            </p:nvSpPr>
            <p:spPr>
              <a:xfrm>
                <a:off x="5183425" y="1244350"/>
                <a:ext cx="6625" cy="9100"/>
              </a:xfrm>
              <a:custGeom>
                <a:rect b="b" l="l" r="r" t="t"/>
                <a:pathLst>
                  <a:path extrusionOk="0" h="364" w="265">
                    <a:moveTo>
                      <a:pt x="136" y="1"/>
                    </a:moveTo>
                    <a:cubicBezTo>
                      <a:pt x="22" y="1"/>
                      <a:pt x="1" y="167"/>
                      <a:pt x="30" y="283"/>
                    </a:cubicBezTo>
                    <a:cubicBezTo>
                      <a:pt x="54" y="332"/>
                      <a:pt x="97" y="363"/>
                      <a:pt x="157" y="363"/>
                    </a:cubicBezTo>
                    <a:cubicBezTo>
                      <a:pt x="180" y="363"/>
                      <a:pt x="204" y="359"/>
                      <a:pt x="231" y="350"/>
                    </a:cubicBezTo>
                    <a:cubicBezTo>
                      <a:pt x="265" y="317"/>
                      <a:pt x="265" y="283"/>
                      <a:pt x="265" y="249"/>
                    </a:cubicBezTo>
                    <a:cubicBezTo>
                      <a:pt x="265" y="149"/>
                      <a:pt x="265" y="48"/>
                      <a:pt x="198" y="14"/>
                    </a:cubicBezTo>
                    <a:cubicBezTo>
                      <a:pt x="175" y="5"/>
                      <a:pt x="154" y="1"/>
                      <a:pt x="13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1" name="Google Shape;8191;p52"/>
              <p:cNvSpPr/>
              <p:nvPr/>
            </p:nvSpPr>
            <p:spPr>
              <a:xfrm>
                <a:off x="5165050" y="1245525"/>
                <a:ext cx="9875" cy="8800"/>
              </a:xfrm>
              <a:custGeom>
                <a:rect b="b" l="l" r="r" t="t"/>
                <a:pathLst>
                  <a:path extrusionOk="0" h="352" w="395">
                    <a:moveTo>
                      <a:pt x="227" y="1"/>
                    </a:moveTo>
                    <a:cubicBezTo>
                      <a:pt x="46" y="1"/>
                      <a:pt x="0" y="352"/>
                      <a:pt x="162" y="352"/>
                    </a:cubicBezTo>
                    <a:cubicBezTo>
                      <a:pt x="181" y="352"/>
                      <a:pt x="203" y="347"/>
                      <a:pt x="227" y="337"/>
                    </a:cubicBezTo>
                    <a:cubicBezTo>
                      <a:pt x="361" y="270"/>
                      <a:pt x="395" y="1"/>
                      <a:pt x="22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2" name="Google Shape;8192;p52"/>
              <p:cNvSpPr/>
              <p:nvPr/>
            </p:nvSpPr>
            <p:spPr>
              <a:xfrm>
                <a:off x="5224025" y="1298375"/>
                <a:ext cx="12825" cy="6925"/>
              </a:xfrm>
              <a:custGeom>
                <a:rect b="b" l="l" r="r" t="t"/>
                <a:pathLst>
                  <a:path extrusionOk="0" h="277" w="513">
                    <a:moveTo>
                      <a:pt x="212" y="0"/>
                    </a:moveTo>
                    <a:cubicBezTo>
                      <a:pt x="203" y="0"/>
                      <a:pt x="195" y="2"/>
                      <a:pt x="187" y="4"/>
                    </a:cubicBezTo>
                    <a:cubicBezTo>
                      <a:pt x="0" y="97"/>
                      <a:pt x="159" y="277"/>
                      <a:pt x="290" y="277"/>
                    </a:cubicBezTo>
                    <a:cubicBezTo>
                      <a:pt x="301" y="277"/>
                      <a:pt x="311" y="276"/>
                      <a:pt x="321" y="273"/>
                    </a:cubicBezTo>
                    <a:lnTo>
                      <a:pt x="389" y="273"/>
                    </a:lnTo>
                    <a:cubicBezTo>
                      <a:pt x="513" y="180"/>
                      <a:pt x="321" y="0"/>
                      <a:pt x="21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3" name="Google Shape;8193;p52"/>
              <p:cNvSpPr/>
              <p:nvPr/>
            </p:nvSpPr>
            <p:spPr>
              <a:xfrm>
                <a:off x="5142275" y="1285875"/>
                <a:ext cx="9125" cy="9350"/>
              </a:xfrm>
              <a:custGeom>
                <a:rect b="b" l="l" r="r" t="t"/>
                <a:pathLst>
                  <a:path extrusionOk="0" h="374" w="365">
                    <a:moveTo>
                      <a:pt x="230" y="0"/>
                    </a:moveTo>
                    <a:cubicBezTo>
                      <a:pt x="163" y="0"/>
                      <a:pt x="96" y="0"/>
                      <a:pt x="62" y="67"/>
                    </a:cubicBezTo>
                    <a:cubicBezTo>
                      <a:pt x="0" y="192"/>
                      <a:pt x="24" y="373"/>
                      <a:pt x="161" y="373"/>
                    </a:cubicBezTo>
                    <a:cubicBezTo>
                      <a:pt x="172" y="373"/>
                      <a:pt x="184" y="372"/>
                      <a:pt x="197" y="370"/>
                    </a:cubicBezTo>
                    <a:cubicBezTo>
                      <a:pt x="365" y="336"/>
                      <a:pt x="365" y="34"/>
                      <a:pt x="23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4" name="Google Shape;8194;p52"/>
              <p:cNvSpPr/>
              <p:nvPr/>
            </p:nvSpPr>
            <p:spPr>
              <a:xfrm>
                <a:off x="5241300" y="1263950"/>
                <a:ext cx="8425" cy="8650"/>
              </a:xfrm>
              <a:custGeom>
                <a:rect b="b" l="l" r="r" t="t"/>
                <a:pathLst>
                  <a:path extrusionOk="0" h="346" w="337">
                    <a:moveTo>
                      <a:pt x="84" y="0"/>
                    </a:moveTo>
                    <a:cubicBezTo>
                      <a:pt x="39" y="0"/>
                      <a:pt x="0" y="29"/>
                      <a:pt x="0" y="70"/>
                    </a:cubicBezTo>
                    <a:cubicBezTo>
                      <a:pt x="0" y="138"/>
                      <a:pt x="0" y="171"/>
                      <a:pt x="0" y="205"/>
                    </a:cubicBezTo>
                    <a:cubicBezTo>
                      <a:pt x="29" y="263"/>
                      <a:pt x="83" y="346"/>
                      <a:pt x="141" y="346"/>
                    </a:cubicBezTo>
                    <a:cubicBezTo>
                      <a:pt x="150" y="346"/>
                      <a:pt x="159" y="344"/>
                      <a:pt x="168" y="339"/>
                    </a:cubicBezTo>
                    <a:cubicBezTo>
                      <a:pt x="336" y="306"/>
                      <a:pt x="269" y="104"/>
                      <a:pt x="168" y="37"/>
                    </a:cubicBezTo>
                    <a:cubicBezTo>
                      <a:pt x="142" y="11"/>
                      <a:pt x="112" y="0"/>
                      <a:pt x="8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5" name="Google Shape;8195;p52"/>
              <p:cNvSpPr/>
              <p:nvPr/>
            </p:nvSpPr>
            <p:spPr>
              <a:xfrm>
                <a:off x="5131500" y="1262100"/>
                <a:ext cx="9900" cy="9275"/>
              </a:xfrm>
              <a:custGeom>
                <a:rect b="b" l="l" r="r" t="t"/>
                <a:pathLst>
                  <a:path extrusionOk="0" h="371" w="396">
                    <a:moveTo>
                      <a:pt x="136" y="0"/>
                    </a:moveTo>
                    <a:cubicBezTo>
                      <a:pt x="108" y="0"/>
                      <a:pt x="81" y="13"/>
                      <a:pt x="57" y="44"/>
                    </a:cubicBezTo>
                    <a:lnTo>
                      <a:pt x="57" y="77"/>
                    </a:lnTo>
                    <a:cubicBezTo>
                      <a:pt x="1" y="189"/>
                      <a:pt x="61" y="370"/>
                      <a:pt x="179" y="370"/>
                    </a:cubicBezTo>
                    <a:cubicBezTo>
                      <a:pt x="203" y="370"/>
                      <a:pt x="230" y="363"/>
                      <a:pt x="258" y="346"/>
                    </a:cubicBezTo>
                    <a:cubicBezTo>
                      <a:pt x="396" y="263"/>
                      <a:pt x="263" y="0"/>
                      <a:pt x="136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6" name="Google Shape;8196;p52"/>
              <p:cNvSpPr/>
              <p:nvPr/>
            </p:nvSpPr>
            <p:spPr>
              <a:xfrm>
                <a:off x="5238500" y="1294775"/>
                <a:ext cx="10425" cy="6600"/>
              </a:xfrm>
              <a:custGeom>
                <a:rect b="b" l="l" r="r" t="t"/>
                <a:pathLst>
                  <a:path extrusionOk="0" h="264" w="417">
                    <a:moveTo>
                      <a:pt x="204" y="1"/>
                    </a:moveTo>
                    <a:cubicBezTo>
                      <a:pt x="157" y="1"/>
                      <a:pt x="110" y="16"/>
                      <a:pt x="78" y="47"/>
                    </a:cubicBezTo>
                    <a:lnTo>
                      <a:pt x="45" y="115"/>
                    </a:lnTo>
                    <a:cubicBezTo>
                      <a:pt x="0" y="204"/>
                      <a:pt x="120" y="264"/>
                      <a:pt x="224" y="264"/>
                    </a:cubicBezTo>
                    <a:cubicBezTo>
                      <a:pt x="276" y="264"/>
                      <a:pt x="325" y="249"/>
                      <a:pt x="347" y="215"/>
                    </a:cubicBezTo>
                    <a:cubicBezTo>
                      <a:pt x="417" y="76"/>
                      <a:pt x="310" y="1"/>
                      <a:pt x="20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7" name="Google Shape;8197;p52"/>
              <p:cNvSpPr/>
              <p:nvPr/>
            </p:nvSpPr>
            <p:spPr>
              <a:xfrm>
                <a:off x="5172400" y="1323550"/>
                <a:ext cx="6650" cy="6875"/>
              </a:xfrm>
              <a:custGeom>
                <a:rect b="b" l="l" r="r" t="t"/>
                <a:pathLst>
                  <a:path extrusionOk="0" h="275" w="266">
                    <a:moveTo>
                      <a:pt x="141" y="0"/>
                    </a:moveTo>
                    <a:cubicBezTo>
                      <a:pt x="129" y="0"/>
                      <a:pt x="115" y="2"/>
                      <a:pt x="101" y="5"/>
                    </a:cubicBezTo>
                    <a:cubicBezTo>
                      <a:pt x="0" y="39"/>
                      <a:pt x="0" y="274"/>
                      <a:pt x="135" y="274"/>
                    </a:cubicBezTo>
                    <a:cubicBezTo>
                      <a:pt x="168" y="274"/>
                      <a:pt x="235" y="241"/>
                      <a:pt x="235" y="207"/>
                    </a:cubicBezTo>
                    <a:cubicBezTo>
                      <a:pt x="265" y="117"/>
                      <a:pt x="242" y="0"/>
                      <a:pt x="14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8" name="Google Shape;8198;p52"/>
              <p:cNvSpPr/>
              <p:nvPr/>
            </p:nvSpPr>
            <p:spPr>
              <a:xfrm>
                <a:off x="5145050" y="1355600"/>
                <a:ext cx="10550" cy="6200"/>
              </a:xfrm>
              <a:custGeom>
                <a:rect b="b" l="l" r="r" t="t"/>
                <a:pathLst>
                  <a:path extrusionOk="0" h="248" w="422">
                    <a:moveTo>
                      <a:pt x="288" y="1"/>
                    </a:moveTo>
                    <a:cubicBezTo>
                      <a:pt x="187" y="1"/>
                      <a:pt x="86" y="1"/>
                      <a:pt x="52" y="68"/>
                    </a:cubicBezTo>
                    <a:cubicBezTo>
                      <a:pt x="0" y="198"/>
                      <a:pt x="130" y="247"/>
                      <a:pt x="238" y="247"/>
                    </a:cubicBezTo>
                    <a:cubicBezTo>
                      <a:pt x="269" y="247"/>
                      <a:pt x="298" y="243"/>
                      <a:pt x="321" y="236"/>
                    </a:cubicBezTo>
                    <a:cubicBezTo>
                      <a:pt x="388" y="202"/>
                      <a:pt x="422" y="135"/>
                      <a:pt x="388" y="68"/>
                    </a:cubicBezTo>
                    <a:cubicBezTo>
                      <a:pt x="355" y="34"/>
                      <a:pt x="321" y="1"/>
                      <a:pt x="28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9" name="Google Shape;8199;p52"/>
              <p:cNvSpPr/>
              <p:nvPr/>
            </p:nvSpPr>
            <p:spPr>
              <a:xfrm>
                <a:off x="5176600" y="1306550"/>
                <a:ext cx="10050" cy="6325"/>
              </a:xfrm>
              <a:custGeom>
                <a:rect b="b" l="l" r="r" t="t"/>
                <a:pathLst>
                  <a:path extrusionOk="0" h="253" w="402">
                    <a:moveTo>
                      <a:pt x="146" y="0"/>
                    </a:moveTo>
                    <a:cubicBezTo>
                      <a:pt x="68" y="0"/>
                      <a:pt x="0" y="35"/>
                      <a:pt x="0" y="114"/>
                    </a:cubicBezTo>
                    <a:cubicBezTo>
                      <a:pt x="0" y="202"/>
                      <a:pt x="120" y="253"/>
                      <a:pt x="224" y="253"/>
                    </a:cubicBezTo>
                    <a:cubicBezTo>
                      <a:pt x="319" y="253"/>
                      <a:pt x="402" y="210"/>
                      <a:pt x="370" y="114"/>
                    </a:cubicBezTo>
                    <a:cubicBezTo>
                      <a:pt x="334" y="43"/>
                      <a:pt x="233" y="0"/>
                      <a:pt x="146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0" name="Google Shape;8200;p52"/>
              <p:cNvSpPr/>
              <p:nvPr/>
            </p:nvSpPr>
            <p:spPr>
              <a:xfrm>
                <a:off x="5184550" y="1358700"/>
                <a:ext cx="8650" cy="7175"/>
              </a:xfrm>
              <a:custGeom>
                <a:rect b="b" l="l" r="r" t="t"/>
                <a:pathLst>
                  <a:path extrusionOk="0" h="287" w="346">
                    <a:moveTo>
                      <a:pt x="219" y="0"/>
                    </a:moveTo>
                    <a:cubicBezTo>
                      <a:pt x="127" y="0"/>
                      <a:pt x="0" y="143"/>
                      <a:pt x="52" y="246"/>
                    </a:cubicBezTo>
                    <a:cubicBezTo>
                      <a:pt x="70" y="274"/>
                      <a:pt x="102" y="286"/>
                      <a:pt x="136" y="286"/>
                    </a:cubicBezTo>
                    <a:cubicBezTo>
                      <a:pt x="228" y="286"/>
                      <a:pt x="345" y="200"/>
                      <a:pt x="321" y="78"/>
                    </a:cubicBezTo>
                    <a:lnTo>
                      <a:pt x="287" y="45"/>
                    </a:lnTo>
                    <a:cubicBezTo>
                      <a:pt x="272" y="13"/>
                      <a:pt x="247" y="0"/>
                      <a:pt x="21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1" name="Google Shape;8201;p52"/>
              <p:cNvSpPr/>
              <p:nvPr/>
            </p:nvSpPr>
            <p:spPr>
              <a:xfrm>
                <a:off x="5157275" y="1317550"/>
                <a:ext cx="9825" cy="6975"/>
              </a:xfrm>
              <a:custGeom>
                <a:rect b="b" l="l" r="r" t="t"/>
                <a:pathLst>
                  <a:path extrusionOk="0" h="279" w="393">
                    <a:moveTo>
                      <a:pt x="160" y="0"/>
                    </a:moveTo>
                    <a:cubicBezTo>
                      <a:pt x="85" y="0"/>
                      <a:pt x="15" y="35"/>
                      <a:pt x="0" y="111"/>
                    </a:cubicBezTo>
                    <a:cubicBezTo>
                      <a:pt x="0" y="145"/>
                      <a:pt x="0" y="212"/>
                      <a:pt x="67" y="245"/>
                    </a:cubicBezTo>
                    <a:cubicBezTo>
                      <a:pt x="101" y="268"/>
                      <a:pt x="150" y="279"/>
                      <a:pt x="198" y="279"/>
                    </a:cubicBezTo>
                    <a:cubicBezTo>
                      <a:pt x="295" y="279"/>
                      <a:pt x="392" y="234"/>
                      <a:pt x="370" y="145"/>
                    </a:cubicBezTo>
                    <a:cubicBezTo>
                      <a:pt x="351" y="52"/>
                      <a:pt x="252" y="0"/>
                      <a:pt x="16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2" name="Google Shape;8202;p52"/>
              <p:cNvSpPr/>
              <p:nvPr/>
            </p:nvSpPr>
            <p:spPr>
              <a:xfrm>
                <a:off x="5184150" y="1190875"/>
                <a:ext cx="9275" cy="7425"/>
              </a:xfrm>
              <a:custGeom>
                <a:rect b="b" l="l" r="r" t="t"/>
                <a:pathLst>
                  <a:path extrusionOk="0" h="297" w="371">
                    <a:moveTo>
                      <a:pt x="248" y="1"/>
                    </a:moveTo>
                    <a:cubicBezTo>
                      <a:pt x="185" y="1"/>
                      <a:pt x="106" y="47"/>
                      <a:pt x="68" y="103"/>
                    </a:cubicBezTo>
                    <a:cubicBezTo>
                      <a:pt x="1" y="204"/>
                      <a:pt x="34" y="271"/>
                      <a:pt x="101" y="271"/>
                    </a:cubicBezTo>
                    <a:cubicBezTo>
                      <a:pt x="118" y="288"/>
                      <a:pt x="135" y="296"/>
                      <a:pt x="152" y="296"/>
                    </a:cubicBezTo>
                    <a:cubicBezTo>
                      <a:pt x="169" y="296"/>
                      <a:pt x="186" y="288"/>
                      <a:pt x="202" y="271"/>
                    </a:cubicBezTo>
                    <a:cubicBezTo>
                      <a:pt x="270" y="237"/>
                      <a:pt x="370" y="170"/>
                      <a:pt x="337" y="103"/>
                    </a:cubicBezTo>
                    <a:cubicBezTo>
                      <a:pt x="337" y="29"/>
                      <a:pt x="298" y="1"/>
                      <a:pt x="24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3" name="Google Shape;8203;p52"/>
              <p:cNvSpPr/>
              <p:nvPr/>
            </p:nvSpPr>
            <p:spPr>
              <a:xfrm>
                <a:off x="5217325" y="1204575"/>
                <a:ext cx="13375" cy="7050"/>
              </a:xfrm>
              <a:custGeom>
                <a:rect b="b" l="l" r="r" t="t"/>
                <a:pathLst>
                  <a:path extrusionOk="0" h="282" w="535">
                    <a:moveTo>
                      <a:pt x="339" y="1"/>
                    </a:moveTo>
                    <a:cubicBezTo>
                      <a:pt x="192" y="1"/>
                      <a:pt x="0" y="159"/>
                      <a:pt x="152" y="261"/>
                    </a:cubicBezTo>
                    <a:lnTo>
                      <a:pt x="186" y="261"/>
                    </a:lnTo>
                    <a:cubicBezTo>
                      <a:pt x="208" y="275"/>
                      <a:pt x="237" y="282"/>
                      <a:pt x="268" y="282"/>
                    </a:cubicBezTo>
                    <a:cubicBezTo>
                      <a:pt x="385" y="282"/>
                      <a:pt x="534" y="191"/>
                      <a:pt x="455" y="59"/>
                    </a:cubicBezTo>
                    <a:cubicBezTo>
                      <a:pt x="430" y="18"/>
                      <a:pt x="387" y="1"/>
                      <a:pt x="339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4" name="Google Shape;8204;p52"/>
              <p:cNvSpPr/>
              <p:nvPr/>
            </p:nvSpPr>
            <p:spPr>
              <a:xfrm>
                <a:off x="5234075" y="1355275"/>
                <a:ext cx="8575" cy="8150"/>
              </a:xfrm>
              <a:custGeom>
                <a:rect b="b" l="l" r="r" t="t"/>
                <a:pathLst>
                  <a:path extrusionOk="0" h="326" w="343">
                    <a:moveTo>
                      <a:pt x="179" y="0"/>
                    </a:moveTo>
                    <a:cubicBezTo>
                      <a:pt x="89" y="0"/>
                      <a:pt x="0" y="166"/>
                      <a:pt x="87" y="282"/>
                    </a:cubicBezTo>
                    <a:lnTo>
                      <a:pt x="121" y="316"/>
                    </a:lnTo>
                    <a:cubicBezTo>
                      <a:pt x="138" y="323"/>
                      <a:pt x="153" y="326"/>
                      <a:pt x="168" y="326"/>
                    </a:cubicBezTo>
                    <a:cubicBezTo>
                      <a:pt x="300" y="326"/>
                      <a:pt x="343" y="74"/>
                      <a:pt x="222" y="14"/>
                    </a:cubicBezTo>
                    <a:cubicBezTo>
                      <a:pt x="208" y="4"/>
                      <a:pt x="194" y="0"/>
                      <a:pt x="17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5" name="Google Shape;8205;p52"/>
              <p:cNvSpPr/>
              <p:nvPr/>
            </p:nvSpPr>
            <p:spPr>
              <a:xfrm>
                <a:off x="5198800" y="1187025"/>
                <a:ext cx="9750" cy="8875"/>
              </a:xfrm>
              <a:custGeom>
                <a:rect b="b" l="l" r="r" t="t"/>
                <a:pathLst>
                  <a:path extrusionOk="0" h="355" w="390">
                    <a:moveTo>
                      <a:pt x="171" y="1"/>
                    </a:moveTo>
                    <a:cubicBezTo>
                      <a:pt x="122" y="1"/>
                      <a:pt x="78" y="26"/>
                      <a:pt x="53" y="89"/>
                    </a:cubicBezTo>
                    <a:cubicBezTo>
                      <a:pt x="0" y="222"/>
                      <a:pt x="136" y="355"/>
                      <a:pt x="262" y="355"/>
                    </a:cubicBezTo>
                    <a:cubicBezTo>
                      <a:pt x="295" y="355"/>
                      <a:pt x="328" y="345"/>
                      <a:pt x="356" y="324"/>
                    </a:cubicBezTo>
                    <a:cubicBezTo>
                      <a:pt x="389" y="257"/>
                      <a:pt x="389" y="190"/>
                      <a:pt x="389" y="156"/>
                    </a:cubicBezTo>
                    <a:cubicBezTo>
                      <a:pt x="347" y="72"/>
                      <a:pt x="252" y="1"/>
                      <a:pt x="17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6" name="Google Shape;8206;p52"/>
              <p:cNvSpPr/>
              <p:nvPr/>
            </p:nvSpPr>
            <p:spPr>
              <a:xfrm>
                <a:off x="5233175" y="1225375"/>
                <a:ext cx="10650" cy="6950"/>
              </a:xfrm>
              <a:custGeom>
                <a:rect b="b" l="l" r="r" t="t"/>
                <a:pathLst>
                  <a:path extrusionOk="0" h="278" w="426">
                    <a:moveTo>
                      <a:pt x="258" y="0"/>
                    </a:moveTo>
                    <a:cubicBezTo>
                      <a:pt x="191" y="0"/>
                      <a:pt x="90" y="0"/>
                      <a:pt x="56" y="101"/>
                    </a:cubicBezTo>
                    <a:cubicBezTo>
                      <a:pt x="0" y="212"/>
                      <a:pt x="129" y="278"/>
                      <a:pt x="232" y="278"/>
                    </a:cubicBezTo>
                    <a:cubicBezTo>
                      <a:pt x="254" y="278"/>
                      <a:pt x="274" y="275"/>
                      <a:pt x="291" y="269"/>
                    </a:cubicBezTo>
                    <a:cubicBezTo>
                      <a:pt x="392" y="202"/>
                      <a:pt x="426" y="135"/>
                      <a:pt x="359" y="67"/>
                    </a:cubicBezTo>
                    <a:cubicBezTo>
                      <a:pt x="359" y="34"/>
                      <a:pt x="291" y="34"/>
                      <a:pt x="25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7" name="Google Shape;8207;p52"/>
              <p:cNvSpPr/>
              <p:nvPr/>
            </p:nvSpPr>
            <p:spPr>
              <a:xfrm>
                <a:off x="5195925" y="1313375"/>
                <a:ext cx="9625" cy="7075"/>
              </a:xfrm>
              <a:custGeom>
                <a:rect b="b" l="l" r="r" t="t"/>
                <a:pathLst>
                  <a:path extrusionOk="0" h="283" w="385">
                    <a:moveTo>
                      <a:pt x="143" y="1"/>
                    </a:moveTo>
                    <a:cubicBezTo>
                      <a:pt x="67" y="1"/>
                      <a:pt x="0" y="43"/>
                      <a:pt x="0" y="144"/>
                    </a:cubicBezTo>
                    <a:cubicBezTo>
                      <a:pt x="0" y="231"/>
                      <a:pt x="119" y="282"/>
                      <a:pt x="219" y="282"/>
                    </a:cubicBezTo>
                    <a:cubicBezTo>
                      <a:pt x="310" y="282"/>
                      <a:pt x="384" y="240"/>
                      <a:pt x="336" y="144"/>
                    </a:cubicBezTo>
                    <a:lnTo>
                      <a:pt x="336" y="110"/>
                    </a:lnTo>
                    <a:cubicBezTo>
                      <a:pt x="303" y="43"/>
                      <a:pt x="219" y="1"/>
                      <a:pt x="14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8" name="Google Shape;8208;p52"/>
              <p:cNvSpPr/>
              <p:nvPr/>
            </p:nvSpPr>
            <p:spPr>
              <a:xfrm>
                <a:off x="5202000" y="1212500"/>
                <a:ext cx="7975" cy="7900"/>
              </a:xfrm>
              <a:custGeom>
                <a:rect b="b" l="l" r="r" t="t"/>
                <a:pathLst>
                  <a:path extrusionOk="0" h="316" w="319">
                    <a:moveTo>
                      <a:pt x="212" y="0"/>
                    </a:moveTo>
                    <a:cubicBezTo>
                      <a:pt x="113" y="0"/>
                      <a:pt x="0" y="143"/>
                      <a:pt x="26" y="246"/>
                    </a:cubicBezTo>
                    <a:cubicBezTo>
                      <a:pt x="56" y="296"/>
                      <a:pt x="94" y="316"/>
                      <a:pt x="132" y="316"/>
                    </a:cubicBezTo>
                    <a:cubicBezTo>
                      <a:pt x="225" y="316"/>
                      <a:pt x="319" y="197"/>
                      <a:pt x="295" y="78"/>
                    </a:cubicBezTo>
                    <a:lnTo>
                      <a:pt x="295" y="45"/>
                    </a:lnTo>
                    <a:cubicBezTo>
                      <a:pt x="271" y="13"/>
                      <a:pt x="243" y="0"/>
                      <a:pt x="21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9" name="Google Shape;8209;p52"/>
              <p:cNvSpPr/>
              <p:nvPr/>
            </p:nvSpPr>
            <p:spPr>
              <a:xfrm>
                <a:off x="5131225" y="1232700"/>
                <a:ext cx="9775" cy="7175"/>
              </a:xfrm>
              <a:custGeom>
                <a:rect b="b" l="l" r="r" t="t"/>
                <a:pathLst>
                  <a:path extrusionOk="0" h="287" w="391">
                    <a:moveTo>
                      <a:pt x="174" y="0"/>
                    </a:moveTo>
                    <a:cubicBezTo>
                      <a:pt x="102" y="0"/>
                      <a:pt x="31" y="35"/>
                      <a:pt x="0" y="110"/>
                    </a:cubicBezTo>
                    <a:cubicBezTo>
                      <a:pt x="0" y="144"/>
                      <a:pt x="34" y="211"/>
                      <a:pt x="68" y="245"/>
                    </a:cubicBezTo>
                    <a:cubicBezTo>
                      <a:pt x="120" y="271"/>
                      <a:pt x="182" y="287"/>
                      <a:pt x="236" y="287"/>
                    </a:cubicBezTo>
                    <a:cubicBezTo>
                      <a:pt x="323" y="287"/>
                      <a:pt x="391" y="247"/>
                      <a:pt x="370" y="144"/>
                    </a:cubicBezTo>
                    <a:cubicBezTo>
                      <a:pt x="352" y="52"/>
                      <a:pt x="262" y="0"/>
                      <a:pt x="17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0" name="Google Shape;8210;p52"/>
              <p:cNvSpPr/>
              <p:nvPr/>
            </p:nvSpPr>
            <p:spPr>
              <a:xfrm>
                <a:off x="5176600" y="1267350"/>
                <a:ext cx="10100" cy="7400"/>
              </a:xfrm>
              <a:custGeom>
                <a:rect b="b" l="l" r="r" t="t"/>
                <a:pathLst>
                  <a:path extrusionOk="0" h="296" w="404">
                    <a:moveTo>
                      <a:pt x="254" y="0"/>
                    </a:moveTo>
                    <a:cubicBezTo>
                      <a:pt x="185" y="0"/>
                      <a:pt x="105" y="46"/>
                      <a:pt x="67" y="102"/>
                    </a:cubicBezTo>
                    <a:cubicBezTo>
                      <a:pt x="0" y="203"/>
                      <a:pt x="67" y="270"/>
                      <a:pt x="101" y="270"/>
                    </a:cubicBezTo>
                    <a:cubicBezTo>
                      <a:pt x="135" y="287"/>
                      <a:pt x="160" y="296"/>
                      <a:pt x="181" y="296"/>
                    </a:cubicBezTo>
                    <a:cubicBezTo>
                      <a:pt x="202" y="296"/>
                      <a:pt x="219" y="287"/>
                      <a:pt x="235" y="270"/>
                    </a:cubicBezTo>
                    <a:cubicBezTo>
                      <a:pt x="303" y="237"/>
                      <a:pt x="403" y="203"/>
                      <a:pt x="370" y="102"/>
                    </a:cubicBezTo>
                    <a:cubicBezTo>
                      <a:pt x="355" y="28"/>
                      <a:pt x="308" y="0"/>
                      <a:pt x="25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1" name="Google Shape;8211;p52"/>
              <p:cNvSpPr/>
              <p:nvPr/>
            </p:nvSpPr>
            <p:spPr>
              <a:xfrm>
                <a:off x="5249250" y="1338175"/>
                <a:ext cx="13375" cy="7050"/>
              </a:xfrm>
              <a:custGeom>
                <a:rect b="b" l="l" r="r" t="t"/>
                <a:pathLst>
                  <a:path extrusionOk="0" h="282" w="535">
                    <a:moveTo>
                      <a:pt x="339" y="1"/>
                    </a:moveTo>
                    <a:cubicBezTo>
                      <a:pt x="192" y="1"/>
                      <a:pt x="1" y="159"/>
                      <a:pt x="153" y="261"/>
                    </a:cubicBezTo>
                    <a:lnTo>
                      <a:pt x="186" y="261"/>
                    </a:lnTo>
                    <a:cubicBezTo>
                      <a:pt x="208" y="275"/>
                      <a:pt x="237" y="282"/>
                      <a:pt x="269" y="282"/>
                    </a:cubicBezTo>
                    <a:cubicBezTo>
                      <a:pt x="385" y="282"/>
                      <a:pt x="534" y="191"/>
                      <a:pt x="455" y="59"/>
                    </a:cubicBezTo>
                    <a:cubicBezTo>
                      <a:pt x="430" y="18"/>
                      <a:pt x="387" y="1"/>
                      <a:pt x="339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2" name="Google Shape;8212;p52"/>
              <p:cNvSpPr/>
              <p:nvPr/>
            </p:nvSpPr>
            <p:spPr>
              <a:xfrm>
                <a:off x="5199575" y="1330100"/>
                <a:ext cx="8725" cy="8125"/>
              </a:xfrm>
              <a:custGeom>
                <a:rect b="b" l="l" r="r" t="t"/>
                <a:pathLst>
                  <a:path extrusionOk="0" h="325" w="349">
                    <a:moveTo>
                      <a:pt x="209" y="0"/>
                    </a:moveTo>
                    <a:cubicBezTo>
                      <a:pt x="94" y="0"/>
                      <a:pt x="1" y="193"/>
                      <a:pt x="89" y="281"/>
                    </a:cubicBezTo>
                    <a:lnTo>
                      <a:pt x="157" y="315"/>
                    </a:lnTo>
                    <a:cubicBezTo>
                      <a:pt x="170" y="321"/>
                      <a:pt x="183" y="324"/>
                      <a:pt x="194" y="324"/>
                    </a:cubicBezTo>
                    <a:cubicBezTo>
                      <a:pt x="303" y="324"/>
                      <a:pt x="348" y="73"/>
                      <a:pt x="257" y="12"/>
                    </a:cubicBezTo>
                    <a:cubicBezTo>
                      <a:pt x="241" y="4"/>
                      <a:pt x="225" y="0"/>
                      <a:pt x="20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3" name="Google Shape;8213;p52"/>
              <p:cNvSpPr/>
              <p:nvPr/>
            </p:nvSpPr>
            <p:spPr>
              <a:xfrm>
                <a:off x="5249050" y="1287025"/>
                <a:ext cx="9900" cy="8375"/>
              </a:xfrm>
              <a:custGeom>
                <a:rect b="b" l="l" r="r" t="t"/>
                <a:pathLst>
                  <a:path extrusionOk="0" h="335" w="396">
                    <a:moveTo>
                      <a:pt x="144" y="0"/>
                    </a:moveTo>
                    <a:cubicBezTo>
                      <a:pt x="95" y="0"/>
                      <a:pt x="51" y="26"/>
                      <a:pt x="26" y="88"/>
                    </a:cubicBezTo>
                    <a:cubicBezTo>
                      <a:pt x="0" y="192"/>
                      <a:pt x="113" y="334"/>
                      <a:pt x="228" y="334"/>
                    </a:cubicBezTo>
                    <a:cubicBezTo>
                      <a:pt x="262" y="334"/>
                      <a:pt x="297" y="321"/>
                      <a:pt x="329" y="290"/>
                    </a:cubicBezTo>
                    <a:cubicBezTo>
                      <a:pt x="362" y="256"/>
                      <a:pt x="396" y="189"/>
                      <a:pt x="362" y="156"/>
                    </a:cubicBezTo>
                    <a:cubicBezTo>
                      <a:pt x="320" y="71"/>
                      <a:pt x="225" y="0"/>
                      <a:pt x="14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4" name="Google Shape;8214;p52"/>
              <p:cNvSpPr/>
              <p:nvPr/>
            </p:nvSpPr>
            <p:spPr>
              <a:xfrm>
                <a:off x="5218150" y="1259825"/>
                <a:ext cx="10550" cy="6200"/>
              </a:xfrm>
              <a:custGeom>
                <a:rect b="b" l="l" r="r" t="t"/>
                <a:pathLst>
                  <a:path extrusionOk="0" h="248" w="422">
                    <a:moveTo>
                      <a:pt x="287" y="0"/>
                    </a:moveTo>
                    <a:cubicBezTo>
                      <a:pt x="187" y="0"/>
                      <a:pt x="86" y="0"/>
                      <a:pt x="52" y="67"/>
                    </a:cubicBezTo>
                    <a:cubicBezTo>
                      <a:pt x="0" y="198"/>
                      <a:pt x="130" y="247"/>
                      <a:pt x="238" y="247"/>
                    </a:cubicBezTo>
                    <a:cubicBezTo>
                      <a:pt x="269" y="247"/>
                      <a:pt x="298" y="243"/>
                      <a:pt x="321" y="235"/>
                    </a:cubicBezTo>
                    <a:cubicBezTo>
                      <a:pt x="388" y="202"/>
                      <a:pt x="422" y="135"/>
                      <a:pt x="388" y="67"/>
                    </a:cubicBezTo>
                    <a:cubicBezTo>
                      <a:pt x="355" y="0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5" name="Google Shape;8215;p52"/>
              <p:cNvSpPr/>
              <p:nvPr/>
            </p:nvSpPr>
            <p:spPr>
              <a:xfrm>
                <a:off x="5186675" y="1251375"/>
                <a:ext cx="9525" cy="6525"/>
              </a:xfrm>
              <a:custGeom>
                <a:rect b="b" l="l" r="r" t="t"/>
                <a:pathLst>
                  <a:path extrusionOk="0" h="261" w="381">
                    <a:moveTo>
                      <a:pt x="117" y="1"/>
                    </a:moveTo>
                    <a:cubicBezTo>
                      <a:pt x="53" y="1"/>
                      <a:pt x="0" y="29"/>
                      <a:pt x="0" y="103"/>
                    </a:cubicBezTo>
                    <a:cubicBezTo>
                      <a:pt x="0" y="198"/>
                      <a:pt x="141" y="261"/>
                      <a:pt x="244" y="261"/>
                    </a:cubicBezTo>
                    <a:cubicBezTo>
                      <a:pt x="323" y="261"/>
                      <a:pt x="380" y="224"/>
                      <a:pt x="337" y="136"/>
                    </a:cubicBezTo>
                    <a:lnTo>
                      <a:pt x="337" y="103"/>
                    </a:lnTo>
                    <a:cubicBezTo>
                      <a:pt x="299" y="46"/>
                      <a:pt x="198" y="1"/>
                      <a:pt x="11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6" name="Google Shape;8216;p52"/>
              <p:cNvSpPr/>
              <p:nvPr/>
            </p:nvSpPr>
            <p:spPr>
              <a:xfrm>
                <a:off x="5315575" y="1238650"/>
                <a:ext cx="8675" cy="7450"/>
              </a:xfrm>
              <a:custGeom>
                <a:rect b="b" l="l" r="r" t="t"/>
                <a:pathLst>
                  <a:path extrusionOk="0" h="298" w="347">
                    <a:moveTo>
                      <a:pt x="228" y="0"/>
                    </a:moveTo>
                    <a:cubicBezTo>
                      <a:pt x="135" y="0"/>
                      <a:pt x="1" y="163"/>
                      <a:pt x="54" y="242"/>
                    </a:cubicBezTo>
                    <a:cubicBezTo>
                      <a:pt x="73" y="282"/>
                      <a:pt x="108" y="298"/>
                      <a:pt x="145" y="298"/>
                    </a:cubicBezTo>
                    <a:cubicBezTo>
                      <a:pt x="236" y="298"/>
                      <a:pt x="346" y="203"/>
                      <a:pt x="323" y="108"/>
                    </a:cubicBezTo>
                    <a:lnTo>
                      <a:pt x="289" y="41"/>
                    </a:lnTo>
                    <a:cubicBezTo>
                      <a:pt x="275" y="12"/>
                      <a:pt x="253" y="0"/>
                      <a:pt x="22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7" name="Google Shape;8217;p52"/>
              <p:cNvSpPr/>
              <p:nvPr/>
            </p:nvSpPr>
            <p:spPr>
              <a:xfrm>
                <a:off x="5133750" y="1185550"/>
                <a:ext cx="10725" cy="6900"/>
              </a:xfrm>
              <a:custGeom>
                <a:rect b="b" l="l" r="r" t="t"/>
                <a:pathLst>
                  <a:path extrusionOk="0" h="276" w="429">
                    <a:moveTo>
                      <a:pt x="193" y="1"/>
                    </a:moveTo>
                    <a:cubicBezTo>
                      <a:pt x="118" y="1"/>
                      <a:pt x="50" y="35"/>
                      <a:pt x="34" y="114"/>
                    </a:cubicBezTo>
                    <a:cubicBezTo>
                      <a:pt x="0" y="148"/>
                      <a:pt x="34" y="215"/>
                      <a:pt x="101" y="249"/>
                    </a:cubicBezTo>
                    <a:cubicBezTo>
                      <a:pt x="128" y="267"/>
                      <a:pt x="165" y="275"/>
                      <a:pt x="203" y="275"/>
                    </a:cubicBezTo>
                    <a:cubicBezTo>
                      <a:pt x="309" y="275"/>
                      <a:pt x="428" y="213"/>
                      <a:pt x="403" y="114"/>
                    </a:cubicBezTo>
                    <a:cubicBezTo>
                      <a:pt x="368" y="43"/>
                      <a:pt x="276" y="1"/>
                      <a:pt x="19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8" name="Google Shape;8218;p52"/>
              <p:cNvSpPr/>
              <p:nvPr/>
            </p:nvSpPr>
            <p:spPr>
              <a:xfrm>
                <a:off x="5253050" y="1272225"/>
                <a:ext cx="10100" cy="6950"/>
              </a:xfrm>
              <a:custGeom>
                <a:rect b="b" l="l" r="r" t="t"/>
                <a:pathLst>
                  <a:path extrusionOk="0" h="278" w="404">
                    <a:moveTo>
                      <a:pt x="269" y="0"/>
                    </a:moveTo>
                    <a:cubicBezTo>
                      <a:pt x="197" y="0"/>
                      <a:pt x="108" y="49"/>
                      <a:pt x="68" y="109"/>
                    </a:cubicBezTo>
                    <a:cubicBezTo>
                      <a:pt x="1" y="210"/>
                      <a:pt x="68" y="244"/>
                      <a:pt x="135" y="277"/>
                    </a:cubicBezTo>
                    <a:lnTo>
                      <a:pt x="236" y="277"/>
                    </a:lnTo>
                    <a:cubicBezTo>
                      <a:pt x="303" y="244"/>
                      <a:pt x="404" y="176"/>
                      <a:pt x="370" y="75"/>
                    </a:cubicBezTo>
                    <a:cubicBezTo>
                      <a:pt x="357" y="22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9" name="Google Shape;8219;p52"/>
              <p:cNvSpPr/>
              <p:nvPr/>
            </p:nvSpPr>
            <p:spPr>
              <a:xfrm>
                <a:off x="5231425" y="1293850"/>
                <a:ext cx="12650" cy="7600"/>
              </a:xfrm>
              <a:custGeom>
                <a:rect b="b" l="l" r="r" t="t"/>
                <a:pathLst>
                  <a:path extrusionOk="0" h="304" w="506">
                    <a:moveTo>
                      <a:pt x="307" y="1"/>
                    </a:moveTo>
                    <a:cubicBezTo>
                      <a:pt x="177" y="1"/>
                      <a:pt x="0" y="206"/>
                      <a:pt x="160" y="286"/>
                    </a:cubicBezTo>
                    <a:cubicBezTo>
                      <a:pt x="184" y="298"/>
                      <a:pt x="211" y="304"/>
                      <a:pt x="240" y="304"/>
                    </a:cubicBezTo>
                    <a:cubicBezTo>
                      <a:pt x="367" y="304"/>
                      <a:pt x="505" y="188"/>
                      <a:pt x="395" y="51"/>
                    </a:cubicBezTo>
                    <a:cubicBezTo>
                      <a:pt x="374" y="15"/>
                      <a:pt x="342" y="1"/>
                      <a:pt x="30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0" name="Google Shape;8220;p52"/>
              <p:cNvSpPr/>
              <p:nvPr/>
            </p:nvSpPr>
            <p:spPr>
              <a:xfrm>
                <a:off x="5225500" y="1410975"/>
                <a:ext cx="8125" cy="8575"/>
              </a:xfrm>
              <a:custGeom>
                <a:rect b="b" l="l" r="r" t="t"/>
                <a:pathLst>
                  <a:path extrusionOk="0" h="343" w="325">
                    <a:moveTo>
                      <a:pt x="203" y="0"/>
                    </a:moveTo>
                    <a:cubicBezTo>
                      <a:pt x="82" y="0"/>
                      <a:pt x="0" y="212"/>
                      <a:pt x="94" y="306"/>
                    </a:cubicBezTo>
                    <a:lnTo>
                      <a:pt x="128" y="340"/>
                    </a:lnTo>
                    <a:cubicBezTo>
                      <a:pt x="137" y="342"/>
                      <a:pt x="145" y="342"/>
                      <a:pt x="153" y="342"/>
                    </a:cubicBezTo>
                    <a:cubicBezTo>
                      <a:pt x="299" y="342"/>
                      <a:pt x="324" y="67"/>
                      <a:pt x="229" y="4"/>
                    </a:cubicBezTo>
                    <a:cubicBezTo>
                      <a:pt x="220" y="1"/>
                      <a:pt x="211" y="0"/>
                      <a:pt x="20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1" name="Google Shape;8221;p52"/>
              <p:cNvSpPr/>
              <p:nvPr/>
            </p:nvSpPr>
            <p:spPr>
              <a:xfrm>
                <a:off x="5171900" y="1260725"/>
                <a:ext cx="9750" cy="8275"/>
              </a:xfrm>
              <a:custGeom>
                <a:rect b="b" l="l" r="r" t="t"/>
                <a:pathLst>
                  <a:path extrusionOk="0" h="331" w="390">
                    <a:moveTo>
                      <a:pt x="159" y="0"/>
                    </a:moveTo>
                    <a:cubicBezTo>
                      <a:pt x="116" y="0"/>
                      <a:pt x="77" y="19"/>
                      <a:pt x="54" y="65"/>
                    </a:cubicBezTo>
                    <a:cubicBezTo>
                      <a:pt x="1" y="198"/>
                      <a:pt x="137" y="331"/>
                      <a:pt x="262" y="331"/>
                    </a:cubicBezTo>
                    <a:cubicBezTo>
                      <a:pt x="295" y="331"/>
                      <a:pt x="328" y="321"/>
                      <a:pt x="356" y="300"/>
                    </a:cubicBezTo>
                    <a:cubicBezTo>
                      <a:pt x="390" y="267"/>
                      <a:pt x="390" y="199"/>
                      <a:pt x="356" y="132"/>
                    </a:cubicBezTo>
                    <a:cubicBezTo>
                      <a:pt x="334" y="66"/>
                      <a:pt x="240" y="0"/>
                      <a:pt x="15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2" name="Google Shape;8222;p52"/>
              <p:cNvSpPr/>
              <p:nvPr/>
            </p:nvSpPr>
            <p:spPr>
              <a:xfrm>
                <a:off x="5177875" y="1374925"/>
                <a:ext cx="10500" cy="6575"/>
              </a:xfrm>
              <a:custGeom>
                <a:rect b="b" l="l" r="r" t="t"/>
                <a:pathLst>
                  <a:path extrusionOk="0" h="263" w="420">
                    <a:moveTo>
                      <a:pt x="252" y="1"/>
                    </a:moveTo>
                    <a:cubicBezTo>
                      <a:pt x="184" y="1"/>
                      <a:pt x="84" y="1"/>
                      <a:pt x="50" y="101"/>
                    </a:cubicBezTo>
                    <a:cubicBezTo>
                      <a:pt x="1" y="200"/>
                      <a:pt x="96" y="262"/>
                      <a:pt x="190" y="262"/>
                    </a:cubicBezTo>
                    <a:cubicBezTo>
                      <a:pt x="224" y="262"/>
                      <a:pt x="258" y="254"/>
                      <a:pt x="285" y="236"/>
                    </a:cubicBezTo>
                    <a:cubicBezTo>
                      <a:pt x="386" y="202"/>
                      <a:pt x="420" y="135"/>
                      <a:pt x="352" y="68"/>
                    </a:cubicBezTo>
                    <a:cubicBezTo>
                      <a:pt x="352" y="34"/>
                      <a:pt x="285" y="1"/>
                      <a:pt x="252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3" name="Google Shape;8223;p52"/>
              <p:cNvSpPr/>
              <p:nvPr/>
            </p:nvSpPr>
            <p:spPr>
              <a:xfrm>
                <a:off x="5120300" y="1403275"/>
                <a:ext cx="9675" cy="7375"/>
              </a:xfrm>
              <a:custGeom>
                <a:rect b="b" l="l" r="r" t="t"/>
                <a:pathLst>
                  <a:path extrusionOk="0" h="295" w="387">
                    <a:moveTo>
                      <a:pt x="143" y="1"/>
                    </a:moveTo>
                    <a:cubicBezTo>
                      <a:pt x="68" y="1"/>
                      <a:pt x="0" y="43"/>
                      <a:pt x="0" y="144"/>
                    </a:cubicBezTo>
                    <a:cubicBezTo>
                      <a:pt x="0" y="244"/>
                      <a:pt x="110" y="295"/>
                      <a:pt x="206" y="295"/>
                    </a:cubicBezTo>
                    <a:cubicBezTo>
                      <a:pt x="303" y="295"/>
                      <a:pt x="387" y="244"/>
                      <a:pt x="336" y="144"/>
                    </a:cubicBezTo>
                    <a:cubicBezTo>
                      <a:pt x="336" y="144"/>
                      <a:pt x="336" y="110"/>
                      <a:pt x="336" y="110"/>
                    </a:cubicBezTo>
                    <a:cubicBezTo>
                      <a:pt x="303" y="43"/>
                      <a:pt x="219" y="1"/>
                      <a:pt x="14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4" name="Google Shape;8224;p52"/>
              <p:cNvSpPr/>
              <p:nvPr/>
            </p:nvSpPr>
            <p:spPr>
              <a:xfrm>
                <a:off x="5316250" y="1315850"/>
                <a:ext cx="8025" cy="7175"/>
              </a:xfrm>
              <a:custGeom>
                <a:rect b="b" l="l" r="r" t="t"/>
                <a:pathLst>
                  <a:path extrusionOk="0" h="287" w="321">
                    <a:moveTo>
                      <a:pt x="213" y="0"/>
                    </a:moveTo>
                    <a:cubicBezTo>
                      <a:pt x="114" y="0"/>
                      <a:pt x="1" y="143"/>
                      <a:pt x="27" y="246"/>
                    </a:cubicBezTo>
                    <a:cubicBezTo>
                      <a:pt x="45" y="274"/>
                      <a:pt x="77" y="286"/>
                      <a:pt x="111" y="286"/>
                    </a:cubicBezTo>
                    <a:cubicBezTo>
                      <a:pt x="203" y="286"/>
                      <a:pt x="320" y="200"/>
                      <a:pt x="296" y="78"/>
                    </a:cubicBezTo>
                    <a:lnTo>
                      <a:pt x="296" y="45"/>
                    </a:lnTo>
                    <a:cubicBezTo>
                      <a:pt x="272" y="13"/>
                      <a:pt x="243" y="0"/>
                      <a:pt x="21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5" name="Google Shape;8225;p52"/>
              <p:cNvSpPr/>
              <p:nvPr/>
            </p:nvSpPr>
            <p:spPr>
              <a:xfrm>
                <a:off x="5253350" y="1159750"/>
                <a:ext cx="11500" cy="7675"/>
              </a:xfrm>
              <a:custGeom>
                <a:rect b="b" l="l" r="r" t="t"/>
                <a:pathLst>
                  <a:path extrusionOk="0" h="307" w="460">
                    <a:moveTo>
                      <a:pt x="224" y="1"/>
                    </a:moveTo>
                    <a:cubicBezTo>
                      <a:pt x="119" y="1"/>
                      <a:pt x="0" y="75"/>
                      <a:pt x="22" y="205"/>
                    </a:cubicBezTo>
                    <a:cubicBezTo>
                      <a:pt x="22" y="239"/>
                      <a:pt x="89" y="306"/>
                      <a:pt x="123" y="306"/>
                    </a:cubicBezTo>
                    <a:cubicBezTo>
                      <a:pt x="257" y="306"/>
                      <a:pt x="459" y="205"/>
                      <a:pt x="358" y="71"/>
                    </a:cubicBezTo>
                    <a:cubicBezTo>
                      <a:pt x="334" y="23"/>
                      <a:pt x="281" y="1"/>
                      <a:pt x="22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6" name="Google Shape;8226;p52"/>
              <p:cNvSpPr/>
              <p:nvPr/>
            </p:nvSpPr>
            <p:spPr>
              <a:xfrm>
                <a:off x="5095925" y="1341625"/>
                <a:ext cx="8425" cy="8125"/>
              </a:xfrm>
              <a:custGeom>
                <a:rect b="b" l="l" r="r" t="t"/>
                <a:pathLst>
                  <a:path extrusionOk="0" h="325" w="337">
                    <a:moveTo>
                      <a:pt x="212" y="0"/>
                    </a:moveTo>
                    <a:cubicBezTo>
                      <a:pt x="135" y="0"/>
                      <a:pt x="34" y="78"/>
                      <a:pt x="34" y="156"/>
                    </a:cubicBezTo>
                    <a:cubicBezTo>
                      <a:pt x="1" y="291"/>
                      <a:pt x="68" y="324"/>
                      <a:pt x="135" y="324"/>
                    </a:cubicBezTo>
                    <a:cubicBezTo>
                      <a:pt x="202" y="291"/>
                      <a:pt x="236" y="291"/>
                      <a:pt x="236" y="223"/>
                    </a:cubicBezTo>
                    <a:cubicBezTo>
                      <a:pt x="303" y="190"/>
                      <a:pt x="337" y="89"/>
                      <a:pt x="270" y="22"/>
                    </a:cubicBezTo>
                    <a:cubicBezTo>
                      <a:pt x="254" y="7"/>
                      <a:pt x="234" y="0"/>
                      <a:pt x="21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7" name="Google Shape;8227;p52"/>
              <p:cNvSpPr/>
              <p:nvPr/>
            </p:nvSpPr>
            <p:spPr>
              <a:xfrm>
                <a:off x="5286975" y="1381350"/>
                <a:ext cx="8625" cy="8125"/>
              </a:xfrm>
              <a:custGeom>
                <a:rect b="b" l="l" r="r" t="t"/>
                <a:pathLst>
                  <a:path extrusionOk="0" h="325" w="345">
                    <a:moveTo>
                      <a:pt x="185" y="1"/>
                    </a:moveTo>
                    <a:cubicBezTo>
                      <a:pt x="93" y="1"/>
                      <a:pt x="0" y="193"/>
                      <a:pt x="89" y="281"/>
                    </a:cubicBezTo>
                    <a:lnTo>
                      <a:pt x="122" y="315"/>
                    </a:lnTo>
                    <a:cubicBezTo>
                      <a:pt x="139" y="322"/>
                      <a:pt x="155" y="325"/>
                      <a:pt x="169" y="325"/>
                    </a:cubicBezTo>
                    <a:cubicBezTo>
                      <a:pt x="302" y="325"/>
                      <a:pt x="344" y="73"/>
                      <a:pt x="223" y="12"/>
                    </a:cubicBezTo>
                    <a:cubicBezTo>
                      <a:pt x="211" y="4"/>
                      <a:pt x="198" y="1"/>
                      <a:pt x="18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8" name="Google Shape;8228;p52"/>
              <p:cNvSpPr/>
              <p:nvPr/>
            </p:nvSpPr>
            <p:spPr>
              <a:xfrm>
                <a:off x="5221275" y="1290825"/>
                <a:ext cx="8275" cy="9275"/>
              </a:xfrm>
              <a:custGeom>
                <a:rect b="b" l="l" r="r" t="t"/>
                <a:pathLst>
                  <a:path extrusionOk="0" h="371" w="331">
                    <a:moveTo>
                      <a:pt x="235" y="1"/>
                    </a:moveTo>
                    <a:cubicBezTo>
                      <a:pt x="84" y="1"/>
                      <a:pt x="0" y="245"/>
                      <a:pt x="95" y="340"/>
                    </a:cubicBezTo>
                    <a:cubicBezTo>
                      <a:pt x="124" y="361"/>
                      <a:pt x="151" y="370"/>
                      <a:pt x="176" y="370"/>
                    </a:cubicBezTo>
                    <a:cubicBezTo>
                      <a:pt x="268" y="370"/>
                      <a:pt x="331" y="244"/>
                      <a:pt x="331" y="138"/>
                    </a:cubicBezTo>
                    <a:cubicBezTo>
                      <a:pt x="331" y="71"/>
                      <a:pt x="297" y="4"/>
                      <a:pt x="263" y="4"/>
                    </a:cubicBezTo>
                    <a:cubicBezTo>
                      <a:pt x="254" y="2"/>
                      <a:pt x="244" y="1"/>
                      <a:pt x="23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9" name="Google Shape;8229;p52"/>
              <p:cNvSpPr/>
              <p:nvPr/>
            </p:nvSpPr>
            <p:spPr>
              <a:xfrm>
                <a:off x="5107700" y="1276400"/>
                <a:ext cx="8425" cy="9475"/>
              </a:xfrm>
              <a:custGeom>
                <a:rect b="b" l="l" r="r" t="t"/>
                <a:pathLst>
                  <a:path extrusionOk="0" h="379" w="337">
                    <a:moveTo>
                      <a:pt x="202" y="1"/>
                    </a:moveTo>
                    <a:cubicBezTo>
                      <a:pt x="160" y="1"/>
                      <a:pt x="118" y="26"/>
                      <a:pt x="101" y="77"/>
                    </a:cubicBezTo>
                    <a:cubicBezTo>
                      <a:pt x="34" y="144"/>
                      <a:pt x="0" y="379"/>
                      <a:pt x="168" y="379"/>
                    </a:cubicBezTo>
                    <a:cubicBezTo>
                      <a:pt x="236" y="345"/>
                      <a:pt x="303" y="245"/>
                      <a:pt x="303" y="177"/>
                    </a:cubicBezTo>
                    <a:cubicBezTo>
                      <a:pt x="336" y="144"/>
                      <a:pt x="336" y="110"/>
                      <a:pt x="303" y="77"/>
                    </a:cubicBezTo>
                    <a:cubicBezTo>
                      <a:pt x="286" y="26"/>
                      <a:pt x="244" y="1"/>
                      <a:pt x="202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0" name="Google Shape;8230;p52"/>
              <p:cNvSpPr/>
              <p:nvPr/>
            </p:nvSpPr>
            <p:spPr>
              <a:xfrm>
                <a:off x="5126100" y="1368250"/>
                <a:ext cx="9350" cy="8450"/>
              </a:xfrm>
              <a:custGeom>
                <a:rect b="b" l="l" r="r" t="t"/>
                <a:pathLst>
                  <a:path extrusionOk="0" h="338" w="374">
                    <a:moveTo>
                      <a:pt x="273" y="0"/>
                    </a:moveTo>
                    <a:cubicBezTo>
                      <a:pt x="159" y="0"/>
                      <a:pt x="1" y="150"/>
                      <a:pt x="71" y="268"/>
                    </a:cubicBezTo>
                    <a:cubicBezTo>
                      <a:pt x="101" y="318"/>
                      <a:pt x="140" y="338"/>
                      <a:pt x="180" y="338"/>
                    </a:cubicBezTo>
                    <a:cubicBezTo>
                      <a:pt x="274" y="338"/>
                      <a:pt x="373" y="227"/>
                      <a:pt x="373" y="133"/>
                    </a:cubicBezTo>
                    <a:lnTo>
                      <a:pt x="373" y="99"/>
                    </a:lnTo>
                    <a:cubicBezTo>
                      <a:pt x="363" y="28"/>
                      <a:pt x="322" y="0"/>
                      <a:pt x="27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1" name="Google Shape;8231;p52"/>
              <p:cNvSpPr/>
              <p:nvPr/>
            </p:nvSpPr>
            <p:spPr>
              <a:xfrm>
                <a:off x="5158950" y="1252425"/>
                <a:ext cx="7575" cy="6725"/>
              </a:xfrm>
              <a:custGeom>
                <a:rect b="b" l="l" r="r" t="t"/>
                <a:pathLst>
                  <a:path extrusionOk="0" h="269" w="303">
                    <a:moveTo>
                      <a:pt x="107" y="1"/>
                    </a:moveTo>
                    <a:cubicBezTo>
                      <a:pt x="48" y="1"/>
                      <a:pt x="0" y="37"/>
                      <a:pt x="0" y="128"/>
                    </a:cubicBezTo>
                    <a:cubicBezTo>
                      <a:pt x="0" y="211"/>
                      <a:pt x="116" y="269"/>
                      <a:pt x="204" y="269"/>
                    </a:cubicBezTo>
                    <a:cubicBezTo>
                      <a:pt x="259" y="269"/>
                      <a:pt x="303" y="247"/>
                      <a:pt x="303" y="195"/>
                    </a:cubicBezTo>
                    <a:lnTo>
                      <a:pt x="303" y="128"/>
                    </a:lnTo>
                    <a:cubicBezTo>
                      <a:pt x="266" y="54"/>
                      <a:pt x="179" y="1"/>
                      <a:pt x="10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2" name="Google Shape;8232;p52"/>
              <p:cNvSpPr/>
              <p:nvPr/>
            </p:nvSpPr>
            <p:spPr>
              <a:xfrm>
                <a:off x="5266500" y="1181950"/>
                <a:ext cx="9900" cy="8425"/>
              </a:xfrm>
              <a:custGeom>
                <a:rect b="b" l="l" r="r" t="t"/>
                <a:pathLst>
                  <a:path extrusionOk="0" h="337" w="396">
                    <a:moveTo>
                      <a:pt x="247" y="0"/>
                    </a:moveTo>
                    <a:cubicBezTo>
                      <a:pt x="167" y="0"/>
                      <a:pt x="75" y="62"/>
                      <a:pt x="34" y="124"/>
                    </a:cubicBezTo>
                    <a:cubicBezTo>
                      <a:pt x="0" y="191"/>
                      <a:pt x="34" y="258"/>
                      <a:pt x="68" y="292"/>
                    </a:cubicBezTo>
                    <a:cubicBezTo>
                      <a:pt x="91" y="323"/>
                      <a:pt x="122" y="336"/>
                      <a:pt x="155" y="336"/>
                    </a:cubicBezTo>
                    <a:cubicBezTo>
                      <a:pt x="263" y="336"/>
                      <a:pt x="396" y="194"/>
                      <a:pt x="370" y="90"/>
                    </a:cubicBezTo>
                    <a:cubicBezTo>
                      <a:pt x="344" y="25"/>
                      <a:pt x="298" y="0"/>
                      <a:pt x="247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3" name="Google Shape;8233;p52"/>
              <p:cNvSpPr/>
              <p:nvPr/>
            </p:nvSpPr>
            <p:spPr>
              <a:xfrm>
                <a:off x="5090050" y="1246375"/>
                <a:ext cx="10550" cy="6200"/>
              </a:xfrm>
              <a:custGeom>
                <a:rect b="b" l="l" r="r" t="t"/>
                <a:pathLst>
                  <a:path extrusionOk="0" h="248" w="422">
                    <a:moveTo>
                      <a:pt x="169" y="0"/>
                    </a:moveTo>
                    <a:cubicBezTo>
                      <a:pt x="135" y="0"/>
                      <a:pt x="68" y="34"/>
                      <a:pt x="34" y="68"/>
                    </a:cubicBezTo>
                    <a:cubicBezTo>
                      <a:pt x="1" y="135"/>
                      <a:pt x="34" y="202"/>
                      <a:pt x="135" y="236"/>
                    </a:cubicBezTo>
                    <a:cubicBezTo>
                      <a:pt x="159" y="244"/>
                      <a:pt x="188" y="248"/>
                      <a:pt x="218" y="248"/>
                    </a:cubicBezTo>
                    <a:cubicBezTo>
                      <a:pt x="316" y="248"/>
                      <a:pt x="422" y="204"/>
                      <a:pt x="370" y="101"/>
                    </a:cubicBezTo>
                    <a:cubicBezTo>
                      <a:pt x="337" y="0"/>
                      <a:pt x="236" y="0"/>
                      <a:pt x="16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4" name="Google Shape;8234;p52"/>
              <p:cNvSpPr/>
              <p:nvPr/>
            </p:nvSpPr>
            <p:spPr>
              <a:xfrm>
                <a:off x="5187875" y="1325975"/>
                <a:ext cx="10575" cy="6650"/>
              </a:xfrm>
              <a:custGeom>
                <a:rect b="b" l="l" r="r" t="t"/>
                <a:pathLst>
                  <a:path extrusionOk="0" h="266" w="423">
                    <a:moveTo>
                      <a:pt x="276" y="1"/>
                    </a:moveTo>
                    <a:cubicBezTo>
                      <a:pt x="196" y="1"/>
                      <a:pt x="104" y="43"/>
                      <a:pt x="53" y="110"/>
                    </a:cubicBezTo>
                    <a:cubicBezTo>
                      <a:pt x="1" y="215"/>
                      <a:pt x="95" y="266"/>
                      <a:pt x="202" y="266"/>
                    </a:cubicBezTo>
                    <a:cubicBezTo>
                      <a:pt x="299" y="266"/>
                      <a:pt x="407" y="224"/>
                      <a:pt x="423" y="144"/>
                    </a:cubicBezTo>
                    <a:cubicBezTo>
                      <a:pt x="423" y="43"/>
                      <a:pt x="356" y="1"/>
                      <a:pt x="27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5" name="Google Shape;8235;p52"/>
              <p:cNvSpPr/>
              <p:nvPr/>
            </p:nvSpPr>
            <p:spPr>
              <a:xfrm>
                <a:off x="5112125" y="1208400"/>
                <a:ext cx="7850" cy="7450"/>
              </a:xfrm>
              <a:custGeom>
                <a:rect b="b" l="l" r="r" t="t"/>
                <a:pathLst>
                  <a:path extrusionOk="0" h="298" w="314">
                    <a:moveTo>
                      <a:pt x="99" y="0"/>
                    </a:moveTo>
                    <a:cubicBezTo>
                      <a:pt x="72" y="0"/>
                      <a:pt x="46" y="12"/>
                      <a:pt x="25" y="41"/>
                    </a:cubicBezTo>
                    <a:lnTo>
                      <a:pt x="25" y="74"/>
                    </a:lnTo>
                    <a:cubicBezTo>
                      <a:pt x="1" y="194"/>
                      <a:pt x="97" y="297"/>
                      <a:pt x="178" y="297"/>
                    </a:cubicBezTo>
                    <a:cubicBezTo>
                      <a:pt x="211" y="297"/>
                      <a:pt x="241" y="281"/>
                      <a:pt x="260" y="242"/>
                    </a:cubicBezTo>
                    <a:cubicBezTo>
                      <a:pt x="313" y="163"/>
                      <a:pt x="199" y="0"/>
                      <a:pt x="9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6" name="Google Shape;8236;p52"/>
              <p:cNvSpPr/>
              <p:nvPr/>
            </p:nvSpPr>
            <p:spPr>
              <a:xfrm>
                <a:off x="5252600" y="1314750"/>
                <a:ext cx="9725" cy="8375"/>
              </a:xfrm>
              <a:custGeom>
                <a:rect b="b" l="l" r="r" t="t"/>
                <a:pathLst>
                  <a:path extrusionOk="0" h="335" w="389">
                    <a:moveTo>
                      <a:pt x="168" y="0"/>
                    </a:moveTo>
                    <a:cubicBezTo>
                      <a:pt x="121" y="0"/>
                      <a:pt x="77" y="26"/>
                      <a:pt x="52" y="89"/>
                    </a:cubicBezTo>
                    <a:cubicBezTo>
                      <a:pt x="1" y="192"/>
                      <a:pt x="127" y="335"/>
                      <a:pt x="234" y="335"/>
                    </a:cubicBezTo>
                    <a:cubicBezTo>
                      <a:pt x="267" y="335"/>
                      <a:pt x="298" y="321"/>
                      <a:pt x="321" y="290"/>
                    </a:cubicBezTo>
                    <a:cubicBezTo>
                      <a:pt x="388" y="257"/>
                      <a:pt x="388" y="189"/>
                      <a:pt x="355" y="156"/>
                    </a:cubicBezTo>
                    <a:cubicBezTo>
                      <a:pt x="334" y="72"/>
                      <a:pt x="247" y="0"/>
                      <a:pt x="16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7" name="Google Shape;8237;p52"/>
              <p:cNvSpPr/>
              <p:nvPr/>
            </p:nvSpPr>
            <p:spPr>
              <a:xfrm>
                <a:off x="5321950" y="1347375"/>
                <a:ext cx="9625" cy="6675"/>
              </a:xfrm>
              <a:custGeom>
                <a:rect b="b" l="l" r="r" t="t"/>
                <a:pathLst>
                  <a:path extrusionOk="0" h="267" w="385">
                    <a:moveTo>
                      <a:pt x="122" y="1"/>
                    </a:moveTo>
                    <a:cubicBezTo>
                      <a:pt x="55" y="1"/>
                      <a:pt x="0" y="37"/>
                      <a:pt x="0" y="128"/>
                    </a:cubicBezTo>
                    <a:cubicBezTo>
                      <a:pt x="0" y="216"/>
                      <a:pt x="120" y="267"/>
                      <a:pt x="219" y="267"/>
                    </a:cubicBezTo>
                    <a:cubicBezTo>
                      <a:pt x="310" y="267"/>
                      <a:pt x="385" y="224"/>
                      <a:pt x="337" y="128"/>
                    </a:cubicBezTo>
                    <a:cubicBezTo>
                      <a:pt x="300" y="54"/>
                      <a:pt x="202" y="1"/>
                      <a:pt x="122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8" name="Google Shape;8238;p52"/>
              <p:cNvSpPr/>
              <p:nvPr/>
            </p:nvSpPr>
            <p:spPr>
              <a:xfrm>
                <a:off x="5192950" y="1315000"/>
                <a:ext cx="7800" cy="7175"/>
              </a:xfrm>
              <a:custGeom>
                <a:rect b="b" l="l" r="r" t="t"/>
                <a:pathLst>
                  <a:path extrusionOk="0" h="287" w="312">
                    <a:moveTo>
                      <a:pt x="205" y="1"/>
                    </a:moveTo>
                    <a:cubicBezTo>
                      <a:pt x="107" y="1"/>
                      <a:pt x="0" y="143"/>
                      <a:pt x="52" y="247"/>
                    </a:cubicBezTo>
                    <a:cubicBezTo>
                      <a:pt x="61" y="274"/>
                      <a:pt x="86" y="287"/>
                      <a:pt x="116" y="287"/>
                    </a:cubicBezTo>
                    <a:cubicBezTo>
                      <a:pt x="195" y="287"/>
                      <a:pt x="312" y="200"/>
                      <a:pt x="287" y="79"/>
                    </a:cubicBezTo>
                    <a:lnTo>
                      <a:pt x="287" y="45"/>
                    </a:lnTo>
                    <a:cubicBezTo>
                      <a:pt x="264" y="14"/>
                      <a:pt x="235" y="1"/>
                      <a:pt x="20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9" name="Google Shape;8239;p52"/>
              <p:cNvSpPr/>
              <p:nvPr/>
            </p:nvSpPr>
            <p:spPr>
              <a:xfrm>
                <a:off x="5300500" y="1197025"/>
                <a:ext cx="13450" cy="6975"/>
              </a:xfrm>
              <a:custGeom>
                <a:rect b="b" l="l" r="r" t="t"/>
                <a:pathLst>
                  <a:path extrusionOk="0" h="279" w="538">
                    <a:moveTo>
                      <a:pt x="339" y="0"/>
                    </a:moveTo>
                    <a:cubicBezTo>
                      <a:pt x="192" y="0"/>
                      <a:pt x="1" y="159"/>
                      <a:pt x="153" y="260"/>
                    </a:cubicBezTo>
                    <a:lnTo>
                      <a:pt x="186" y="260"/>
                    </a:lnTo>
                    <a:cubicBezTo>
                      <a:pt x="205" y="273"/>
                      <a:pt x="229" y="278"/>
                      <a:pt x="255" y="278"/>
                    </a:cubicBezTo>
                    <a:cubicBezTo>
                      <a:pt x="373" y="278"/>
                      <a:pt x="537" y="168"/>
                      <a:pt x="455" y="59"/>
                    </a:cubicBezTo>
                    <a:cubicBezTo>
                      <a:pt x="430" y="17"/>
                      <a:pt x="387" y="0"/>
                      <a:pt x="33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0" name="Google Shape;8240;p52"/>
              <p:cNvSpPr/>
              <p:nvPr/>
            </p:nvSpPr>
            <p:spPr>
              <a:xfrm>
                <a:off x="5296400" y="1307550"/>
                <a:ext cx="9800" cy="5800"/>
              </a:xfrm>
              <a:custGeom>
                <a:rect b="b" l="l" r="r" t="t"/>
                <a:pathLst>
                  <a:path extrusionOk="0" h="232" w="392">
                    <a:moveTo>
                      <a:pt x="194" y="1"/>
                    </a:moveTo>
                    <a:cubicBezTo>
                      <a:pt x="133" y="1"/>
                      <a:pt x="73" y="23"/>
                      <a:pt x="48" y="74"/>
                    </a:cubicBezTo>
                    <a:cubicBezTo>
                      <a:pt x="1" y="145"/>
                      <a:pt x="102" y="231"/>
                      <a:pt x="201" y="231"/>
                    </a:cubicBezTo>
                    <a:cubicBezTo>
                      <a:pt x="244" y="231"/>
                      <a:pt x="286" y="215"/>
                      <a:pt x="317" y="175"/>
                    </a:cubicBezTo>
                    <a:lnTo>
                      <a:pt x="350" y="141"/>
                    </a:lnTo>
                    <a:cubicBezTo>
                      <a:pt x="392" y="58"/>
                      <a:pt x="292" y="1"/>
                      <a:pt x="19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1" name="Google Shape;8241;p52"/>
              <p:cNvSpPr/>
              <p:nvPr/>
            </p:nvSpPr>
            <p:spPr>
              <a:xfrm>
                <a:off x="5191725" y="1326200"/>
                <a:ext cx="10950" cy="9050"/>
              </a:xfrm>
              <a:custGeom>
                <a:rect b="b" l="l" r="r" t="t"/>
                <a:pathLst>
                  <a:path extrusionOk="0" h="362" w="438">
                    <a:moveTo>
                      <a:pt x="269" y="0"/>
                    </a:moveTo>
                    <a:cubicBezTo>
                      <a:pt x="135" y="0"/>
                      <a:pt x="0" y="269"/>
                      <a:pt x="135" y="336"/>
                    </a:cubicBezTo>
                    <a:cubicBezTo>
                      <a:pt x="168" y="353"/>
                      <a:pt x="202" y="362"/>
                      <a:pt x="231" y="362"/>
                    </a:cubicBezTo>
                    <a:cubicBezTo>
                      <a:pt x="261" y="362"/>
                      <a:pt x="286" y="353"/>
                      <a:pt x="303" y="336"/>
                    </a:cubicBezTo>
                    <a:cubicBezTo>
                      <a:pt x="403" y="235"/>
                      <a:pt x="437" y="34"/>
                      <a:pt x="26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2" name="Google Shape;8242;p52"/>
              <p:cNvSpPr/>
              <p:nvPr/>
            </p:nvSpPr>
            <p:spPr>
              <a:xfrm>
                <a:off x="5114425" y="1173100"/>
                <a:ext cx="9250" cy="8100"/>
              </a:xfrm>
              <a:custGeom>
                <a:rect b="b" l="l" r="r" t="t"/>
                <a:pathLst>
                  <a:path extrusionOk="0" h="324" w="370">
                    <a:moveTo>
                      <a:pt x="206" y="1"/>
                    </a:moveTo>
                    <a:cubicBezTo>
                      <a:pt x="195" y="1"/>
                      <a:pt x="182" y="3"/>
                      <a:pt x="168" y="7"/>
                    </a:cubicBezTo>
                    <a:cubicBezTo>
                      <a:pt x="0" y="41"/>
                      <a:pt x="101" y="243"/>
                      <a:pt x="168" y="310"/>
                    </a:cubicBezTo>
                    <a:cubicBezTo>
                      <a:pt x="186" y="319"/>
                      <a:pt x="207" y="323"/>
                      <a:pt x="228" y="323"/>
                    </a:cubicBezTo>
                    <a:cubicBezTo>
                      <a:pt x="285" y="323"/>
                      <a:pt x="345" y="292"/>
                      <a:pt x="370" y="243"/>
                    </a:cubicBezTo>
                    <a:cubicBezTo>
                      <a:pt x="370" y="209"/>
                      <a:pt x="370" y="175"/>
                      <a:pt x="370" y="142"/>
                    </a:cubicBezTo>
                    <a:cubicBezTo>
                      <a:pt x="312" y="84"/>
                      <a:pt x="279" y="1"/>
                      <a:pt x="20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3" name="Google Shape;8243;p52"/>
              <p:cNvSpPr/>
              <p:nvPr/>
            </p:nvSpPr>
            <p:spPr>
              <a:xfrm>
                <a:off x="5072250" y="1241900"/>
                <a:ext cx="9150" cy="8825"/>
              </a:xfrm>
              <a:custGeom>
                <a:rect b="b" l="l" r="r" t="t"/>
                <a:pathLst>
                  <a:path extrusionOk="0" h="353" w="366">
                    <a:moveTo>
                      <a:pt x="201" y="1"/>
                    </a:moveTo>
                    <a:cubicBezTo>
                      <a:pt x="183" y="1"/>
                      <a:pt x="163" y="4"/>
                      <a:pt x="141" y="11"/>
                    </a:cubicBezTo>
                    <a:cubicBezTo>
                      <a:pt x="0" y="40"/>
                      <a:pt x="49" y="352"/>
                      <a:pt x="167" y="352"/>
                    </a:cubicBezTo>
                    <a:cubicBezTo>
                      <a:pt x="190" y="352"/>
                      <a:pt x="215" y="341"/>
                      <a:pt x="242" y="314"/>
                    </a:cubicBezTo>
                    <a:lnTo>
                      <a:pt x="276" y="314"/>
                    </a:lnTo>
                    <a:cubicBezTo>
                      <a:pt x="365" y="224"/>
                      <a:pt x="349" y="1"/>
                      <a:pt x="20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52"/>
              <p:cNvSpPr/>
              <p:nvPr/>
            </p:nvSpPr>
            <p:spPr>
              <a:xfrm>
                <a:off x="5087100" y="1306925"/>
                <a:ext cx="10825" cy="6225"/>
              </a:xfrm>
              <a:custGeom>
                <a:rect b="b" l="l" r="r" t="t"/>
                <a:pathLst>
                  <a:path extrusionOk="0" h="249" w="433">
                    <a:moveTo>
                      <a:pt x="169" y="1"/>
                    </a:moveTo>
                    <a:cubicBezTo>
                      <a:pt x="137" y="1"/>
                      <a:pt x="107" y="10"/>
                      <a:pt x="85" y="32"/>
                    </a:cubicBezTo>
                    <a:cubicBezTo>
                      <a:pt x="0" y="117"/>
                      <a:pt x="105" y="249"/>
                      <a:pt x="221" y="249"/>
                    </a:cubicBezTo>
                    <a:cubicBezTo>
                      <a:pt x="243" y="249"/>
                      <a:pt x="265" y="244"/>
                      <a:pt x="287" y="233"/>
                    </a:cubicBezTo>
                    <a:lnTo>
                      <a:pt x="354" y="200"/>
                    </a:lnTo>
                    <a:cubicBezTo>
                      <a:pt x="433" y="121"/>
                      <a:pt x="285" y="1"/>
                      <a:pt x="169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5" name="Google Shape;8245;p52"/>
              <p:cNvSpPr/>
              <p:nvPr/>
            </p:nvSpPr>
            <p:spPr>
              <a:xfrm>
                <a:off x="5199275" y="1345525"/>
                <a:ext cx="10100" cy="7800"/>
              </a:xfrm>
              <a:custGeom>
                <a:rect b="b" l="l" r="r" t="t"/>
                <a:pathLst>
                  <a:path extrusionOk="0" h="312" w="404">
                    <a:moveTo>
                      <a:pt x="169" y="0"/>
                    </a:moveTo>
                    <a:cubicBezTo>
                      <a:pt x="68" y="0"/>
                      <a:pt x="1" y="34"/>
                      <a:pt x="1" y="101"/>
                    </a:cubicBezTo>
                    <a:cubicBezTo>
                      <a:pt x="1" y="135"/>
                      <a:pt x="34" y="202"/>
                      <a:pt x="34" y="235"/>
                    </a:cubicBezTo>
                    <a:cubicBezTo>
                      <a:pt x="89" y="263"/>
                      <a:pt x="143" y="312"/>
                      <a:pt x="215" y="312"/>
                    </a:cubicBezTo>
                    <a:cubicBezTo>
                      <a:pt x="232" y="312"/>
                      <a:pt x="250" y="309"/>
                      <a:pt x="269" y="303"/>
                    </a:cubicBezTo>
                    <a:cubicBezTo>
                      <a:pt x="404" y="235"/>
                      <a:pt x="269" y="34"/>
                      <a:pt x="16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6" name="Google Shape;8246;p52"/>
              <p:cNvSpPr/>
              <p:nvPr/>
            </p:nvSpPr>
            <p:spPr>
              <a:xfrm>
                <a:off x="5244650" y="1290225"/>
                <a:ext cx="9275" cy="7425"/>
              </a:xfrm>
              <a:custGeom>
                <a:rect b="b" l="l" r="r" t="t"/>
                <a:pathLst>
                  <a:path extrusionOk="0" h="297" w="371">
                    <a:moveTo>
                      <a:pt x="270" y="1"/>
                    </a:moveTo>
                    <a:cubicBezTo>
                      <a:pt x="187" y="1"/>
                      <a:pt x="58" y="56"/>
                      <a:pt x="34" y="128"/>
                    </a:cubicBezTo>
                    <a:cubicBezTo>
                      <a:pt x="0" y="229"/>
                      <a:pt x="68" y="297"/>
                      <a:pt x="135" y="297"/>
                    </a:cubicBezTo>
                    <a:cubicBezTo>
                      <a:pt x="169" y="297"/>
                      <a:pt x="236" y="297"/>
                      <a:pt x="236" y="263"/>
                    </a:cubicBezTo>
                    <a:cubicBezTo>
                      <a:pt x="303" y="196"/>
                      <a:pt x="370" y="128"/>
                      <a:pt x="337" y="28"/>
                    </a:cubicBezTo>
                    <a:cubicBezTo>
                      <a:pt x="327" y="9"/>
                      <a:pt x="302" y="1"/>
                      <a:pt x="270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7" name="Google Shape;8247;p52"/>
              <p:cNvSpPr/>
              <p:nvPr/>
            </p:nvSpPr>
            <p:spPr>
              <a:xfrm>
                <a:off x="5281425" y="1408900"/>
                <a:ext cx="13650" cy="8050"/>
              </a:xfrm>
              <a:custGeom>
                <a:rect b="b" l="l" r="r" t="t"/>
                <a:pathLst>
                  <a:path extrusionOk="0" h="322" w="546">
                    <a:moveTo>
                      <a:pt x="353" y="1"/>
                    </a:moveTo>
                    <a:cubicBezTo>
                      <a:pt x="208" y="1"/>
                      <a:pt x="1" y="263"/>
                      <a:pt x="176" y="322"/>
                    </a:cubicBezTo>
                    <a:lnTo>
                      <a:pt x="210" y="322"/>
                    </a:lnTo>
                    <a:cubicBezTo>
                      <a:pt x="344" y="322"/>
                      <a:pt x="546" y="154"/>
                      <a:pt x="412" y="19"/>
                    </a:cubicBezTo>
                    <a:cubicBezTo>
                      <a:pt x="394" y="6"/>
                      <a:pt x="374" y="1"/>
                      <a:pt x="35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8" name="Google Shape;8248;p52"/>
              <p:cNvSpPr/>
              <p:nvPr/>
            </p:nvSpPr>
            <p:spPr>
              <a:xfrm>
                <a:off x="5174900" y="1317475"/>
                <a:ext cx="6750" cy="8850"/>
              </a:xfrm>
              <a:custGeom>
                <a:rect b="b" l="l" r="r" t="t"/>
                <a:pathLst>
                  <a:path extrusionOk="0" h="354" w="270">
                    <a:moveTo>
                      <a:pt x="137" y="1"/>
                    </a:moveTo>
                    <a:cubicBezTo>
                      <a:pt x="123" y="1"/>
                      <a:pt x="110" y="5"/>
                      <a:pt x="102" y="13"/>
                    </a:cubicBezTo>
                    <a:cubicBezTo>
                      <a:pt x="35" y="47"/>
                      <a:pt x="35" y="80"/>
                      <a:pt x="1" y="114"/>
                    </a:cubicBezTo>
                    <a:cubicBezTo>
                      <a:pt x="1" y="181"/>
                      <a:pt x="1" y="316"/>
                      <a:pt x="68" y="349"/>
                    </a:cubicBezTo>
                    <a:cubicBezTo>
                      <a:pt x="74" y="352"/>
                      <a:pt x="81" y="354"/>
                      <a:pt x="87" y="354"/>
                    </a:cubicBezTo>
                    <a:cubicBezTo>
                      <a:pt x="158" y="354"/>
                      <a:pt x="270" y="206"/>
                      <a:pt x="270" y="114"/>
                    </a:cubicBezTo>
                    <a:cubicBezTo>
                      <a:pt x="245" y="38"/>
                      <a:pt x="182" y="1"/>
                      <a:pt x="13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9" name="Google Shape;8249;p52"/>
              <p:cNvSpPr/>
              <p:nvPr/>
            </p:nvSpPr>
            <p:spPr>
              <a:xfrm>
                <a:off x="5265025" y="1318625"/>
                <a:ext cx="10725" cy="7675"/>
              </a:xfrm>
              <a:custGeom>
                <a:rect b="b" l="l" r="r" t="t"/>
                <a:pathLst>
                  <a:path extrusionOk="0" h="307" w="429">
                    <a:moveTo>
                      <a:pt x="194" y="1"/>
                    </a:moveTo>
                    <a:lnTo>
                      <a:pt x="127" y="34"/>
                    </a:lnTo>
                    <a:cubicBezTo>
                      <a:pt x="1" y="97"/>
                      <a:pt x="169" y="306"/>
                      <a:pt x="273" y="306"/>
                    </a:cubicBezTo>
                    <a:cubicBezTo>
                      <a:pt x="281" y="306"/>
                      <a:pt x="288" y="305"/>
                      <a:pt x="295" y="303"/>
                    </a:cubicBezTo>
                    <a:cubicBezTo>
                      <a:pt x="429" y="236"/>
                      <a:pt x="362" y="1"/>
                      <a:pt x="19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0" name="Google Shape;8250;p52"/>
              <p:cNvSpPr/>
              <p:nvPr/>
            </p:nvSpPr>
            <p:spPr>
              <a:xfrm>
                <a:off x="5170250" y="1169400"/>
                <a:ext cx="10575" cy="8375"/>
              </a:xfrm>
              <a:custGeom>
                <a:rect b="b" l="l" r="r" t="t"/>
                <a:pathLst>
                  <a:path extrusionOk="0" h="335" w="423">
                    <a:moveTo>
                      <a:pt x="170" y="0"/>
                    </a:moveTo>
                    <a:cubicBezTo>
                      <a:pt x="122" y="0"/>
                      <a:pt x="78" y="25"/>
                      <a:pt x="53" y="88"/>
                    </a:cubicBezTo>
                    <a:cubicBezTo>
                      <a:pt x="1" y="191"/>
                      <a:pt x="128" y="334"/>
                      <a:pt x="250" y="334"/>
                    </a:cubicBezTo>
                    <a:cubicBezTo>
                      <a:pt x="287" y="334"/>
                      <a:pt x="324" y="321"/>
                      <a:pt x="355" y="290"/>
                    </a:cubicBezTo>
                    <a:cubicBezTo>
                      <a:pt x="389" y="256"/>
                      <a:pt x="422" y="189"/>
                      <a:pt x="389" y="155"/>
                    </a:cubicBezTo>
                    <a:cubicBezTo>
                      <a:pt x="347" y="71"/>
                      <a:pt x="252" y="0"/>
                      <a:pt x="17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1" name="Google Shape;8251;p52"/>
              <p:cNvSpPr/>
              <p:nvPr/>
            </p:nvSpPr>
            <p:spPr>
              <a:xfrm>
                <a:off x="5159350" y="1302400"/>
                <a:ext cx="8625" cy="7175"/>
              </a:xfrm>
              <a:custGeom>
                <a:rect b="b" l="l" r="r" t="t"/>
                <a:pathLst>
                  <a:path extrusionOk="0" h="287" w="345">
                    <a:moveTo>
                      <a:pt x="234" y="0"/>
                    </a:moveTo>
                    <a:cubicBezTo>
                      <a:pt x="127" y="0"/>
                      <a:pt x="0" y="143"/>
                      <a:pt x="52" y="246"/>
                    </a:cubicBezTo>
                    <a:cubicBezTo>
                      <a:pt x="70" y="274"/>
                      <a:pt x="101" y="287"/>
                      <a:pt x="136" y="287"/>
                    </a:cubicBezTo>
                    <a:cubicBezTo>
                      <a:pt x="228" y="287"/>
                      <a:pt x="345" y="200"/>
                      <a:pt x="320" y="78"/>
                    </a:cubicBezTo>
                    <a:lnTo>
                      <a:pt x="320" y="45"/>
                    </a:lnTo>
                    <a:cubicBezTo>
                      <a:pt x="297" y="14"/>
                      <a:pt x="266" y="0"/>
                      <a:pt x="23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2" name="Google Shape;8252;p52"/>
              <p:cNvSpPr/>
              <p:nvPr/>
            </p:nvSpPr>
            <p:spPr>
              <a:xfrm>
                <a:off x="5246325" y="1162250"/>
                <a:ext cx="10025" cy="6550"/>
              </a:xfrm>
              <a:custGeom>
                <a:rect b="b" l="l" r="r" t="t"/>
                <a:pathLst>
                  <a:path extrusionOk="0" h="262" w="401">
                    <a:moveTo>
                      <a:pt x="171" y="0"/>
                    </a:moveTo>
                    <a:cubicBezTo>
                      <a:pt x="159" y="0"/>
                      <a:pt x="147" y="2"/>
                      <a:pt x="135" y="5"/>
                    </a:cubicBezTo>
                    <a:cubicBezTo>
                      <a:pt x="34" y="5"/>
                      <a:pt x="1" y="105"/>
                      <a:pt x="34" y="139"/>
                    </a:cubicBezTo>
                    <a:cubicBezTo>
                      <a:pt x="34" y="206"/>
                      <a:pt x="102" y="206"/>
                      <a:pt x="135" y="240"/>
                    </a:cubicBezTo>
                    <a:cubicBezTo>
                      <a:pt x="163" y="254"/>
                      <a:pt x="197" y="262"/>
                      <a:pt x="231" y="262"/>
                    </a:cubicBezTo>
                    <a:cubicBezTo>
                      <a:pt x="280" y="262"/>
                      <a:pt x="331" y="246"/>
                      <a:pt x="370" y="206"/>
                    </a:cubicBezTo>
                    <a:cubicBezTo>
                      <a:pt x="401" y="145"/>
                      <a:pt x="292" y="0"/>
                      <a:pt x="17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3" name="Google Shape;8253;p52"/>
              <p:cNvSpPr/>
              <p:nvPr/>
            </p:nvSpPr>
            <p:spPr>
              <a:xfrm>
                <a:off x="5338300" y="1319525"/>
                <a:ext cx="9725" cy="8625"/>
              </a:xfrm>
              <a:custGeom>
                <a:rect b="b" l="l" r="r" t="t"/>
                <a:pathLst>
                  <a:path extrusionOk="0" h="345" w="389">
                    <a:moveTo>
                      <a:pt x="159" y="1"/>
                    </a:moveTo>
                    <a:cubicBezTo>
                      <a:pt x="115" y="1"/>
                      <a:pt x="75" y="19"/>
                      <a:pt x="52" y="66"/>
                    </a:cubicBezTo>
                    <a:cubicBezTo>
                      <a:pt x="0" y="195"/>
                      <a:pt x="128" y="345"/>
                      <a:pt x="251" y="345"/>
                    </a:cubicBezTo>
                    <a:cubicBezTo>
                      <a:pt x="288" y="345"/>
                      <a:pt x="324" y="332"/>
                      <a:pt x="355" y="301"/>
                    </a:cubicBezTo>
                    <a:cubicBezTo>
                      <a:pt x="388" y="267"/>
                      <a:pt x="388" y="200"/>
                      <a:pt x="388" y="133"/>
                    </a:cubicBezTo>
                    <a:cubicBezTo>
                      <a:pt x="344" y="67"/>
                      <a:pt x="243" y="1"/>
                      <a:pt x="159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4" name="Google Shape;8254;p52"/>
              <p:cNvSpPr/>
              <p:nvPr/>
            </p:nvSpPr>
            <p:spPr>
              <a:xfrm>
                <a:off x="5217300" y="1266550"/>
                <a:ext cx="10575" cy="6175"/>
              </a:xfrm>
              <a:custGeom>
                <a:rect b="b" l="l" r="r" t="t"/>
                <a:pathLst>
                  <a:path extrusionOk="0" h="247" w="423">
                    <a:moveTo>
                      <a:pt x="254" y="0"/>
                    </a:moveTo>
                    <a:cubicBezTo>
                      <a:pt x="187" y="0"/>
                      <a:pt x="86" y="0"/>
                      <a:pt x="53" y="67"/>
                    </a:cubicBezTo>
                    <a:cubicBezTo>
                      <a:pt x="0" y="197"/>
                      <a:pt x="110" y="247"/>
                      <a:pt x="224" y="247"/>
                    </a:cubicBezTo>
                    <a:cubicBezTo>
                      <a:pt x="258" y="247"/>
                      <a:pt x="291" y="243"/>
                      <a:pt x="321" y="235"/>
                    </a:cubicBezTo>
                    <a:cubicBezTo>
                      <a:pt x="422" y="202"/>
                      <a:pt x="422" y="134"/>
                      <a:pt x="389" y="67"/>
                    </a:cubicBezTo>
                    <a:cubicBezTo>
                      <a:pt x="355" y="34"/>
                      <a:pt x="321" y="0"/>
                      <a:pt x="25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5" name="Google Shape;8255;p52"/>
              <p:cNvSpPr/>
              <p:nvPr/>
            </p:nvSpPr>
            <p:spPr>
              <a:xfrm>
                <a:off x="5090050" y="1193225"/>
                <a:ext cx="9675" cy="7375"/>
              </a:xfrm>
              <a:custGeom>
                <a:rect b="b" l="l" r="r" t="t"/>
                <a:pathLst>
                  <a:path extrusionOk="0" h="295" w="387">
                    <a:moveTo>
                      <a:pt x="143" y="1"/>
                    </a:moveTo>
                    <a:cubicBezTo>
                      <a:pt x="68" y="1"/>
                      <a:pt x="1" y="43"/>
                      <a:pt x="1" y="143"/>
                    </a:cubicBezTo>
                    <a:cubicBezTo>
                      <a:pt x="1" y="244"/>
                      <a:pt x="110" y="295"/>
                      <a:pt x="206" y="295"/>
                    </a:cubicBezTo>
                    <a:cubicBezTo>
                      <a:pt x="303" y="295"/>
                      <a:pt x="387" y="244"/>
                      <a:pt x="337" y="143"/>
                    </a:cubicBezTo>
                    <a:lnTo>
                      <a:pt x="337" y="110"/>
                    </a:lnTo>
                    <a:cubicBezTo>
                      <a:pt x="303" y="43"/>
                      <a:pt x="219" y="1"/>
                      <a:pt x="14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6" name="Google Shape;8256;p52"/>
              <p:cNvSpPr/>
              <p:nvPr/>
            </p:nvSpPr>
            <p:spPr>
              <a:xfrm>
                <a:off x="5344150" y="1300825"/>
                <a:ext cx="8075" cy="7450"/>
              </a:xfrm>
              <a:custGeom>
                <a:rect b="b" l="l" r="r" t="t"/>
                <a:pathLst>
                  <a:path extrusionOk="0" h="298" w="323">
                    <a:moveTo>
                      <a:pt x="228" y="0"/>
                    </a:moveTo>
                    <a:cubicBezTo>
                      <a:pt x="135" y="0"/>
                      <a:pt x="1" y="163"/>
                      <a:pt x="53" y="242"/>
                    </a:cubicBezTo>
                    <a:cubicBezTo>
                      <a:pt x="63" y="282"/>
                      <a:pt x="90" y="298"/>
                      <a:pt x="124" y="298"/>
                    </a:cubicBezTo>
                    <a:cubicBezTo>
                      <a:pt x="205" y="298"/>
                      <a:pt x="322" y="203"/>
                      <a:pt x="322" y="108"/>
                    </a:cubicBezTo>
                    <a:lnTo>
                      <a:pt x="289" y="41"/>
                    </a:lnTo>
                    <a:cubicBezTo>
                      <a:pt x="274" y="12"/>
                      <a:pt x="253" y="0"/>
                      <a:pt x="22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7" name="Google Shape;8257;p52"/>
              <p:cNvSpPr/>
              <p:nvPr/>
            </p:nvSpPr>
            <p:spPr>
              <a:xfrm>
                <a:off x="5215250" y="1307475"/>
                <a:ext cx="9775" cy="7550"/>
              </a:xfrm>
              <a:custGeom>
                <a:rect b="b" l="l" r="r" t="t"/>
                <a:pathLst>
                  <a:path extrusionOk="0" h="302" w="391">
                    <a:moveTo>
                      <a:pt x="174" y="0"/>
                    </a:moveTo>
                    <a:cubicBezTo>
                      <a:pt x="102" y="0"/>
                      <a:pt x="30" y="35"/>
                      <a:pt x="0" y="111"/>
                    </a:cubicBezTo>
                    <a:cubicBezTo>
                      <a:pt x="0" y="178"/>
                      <a:pt x="34" y="211"/>
                      <a:pt x="67" y="245"/>
                    </a:cubicBezTo>
                    <a:cubicBezTo>
                      <a:pt x="118" y="283"/>
                      <a:pt x="178" y="302"/>
                      <a:pt x="231" y="302"/>
                    </a:cubicBezTo>
                    <a:cubicBezTo>
                      <a:pt x="320" y="302"/>
                      <a:pt x="391" y="249"/>
                      <a:pt x="370" y="144"/>
                    </a:cubicBezTo>
                    <a:cubicBezTo>
                      <a:pt x="351" y="52"/>
                      <a:pt x="262" y="0"/>
                      <a:pt x="17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8" name="Google Shape;8258;p52"/>
              <p:cNvSpPr/>
              <p:nvPr/>
            </p:nvSpPr>
            <p:spPr>
              <a:xfrm>
                <a:off x="5244875" y="1309050"/>
                <a:ext cx="11100" cy="6325"/>
              </a:xfrm>
              <a:custGeom>
                <a:rect b="b" l="l" r="r" t="t"/>
                <a:pathLst>
                  <a:path extrusionOk="0" h="253" w="444">
                    <a:moveTo>
                      <a:pt x="184" y="1"/>
                    </a:moveTo>
                    <a:cubicBezTo>
                      <a:pt x="164" y="1"/>
                      <a:pt x="144" y="5"/>
                      <a:pt x="126" y="14"/>
                    </a:cubicBezTo>
                    <a:cubicBezTo>
                      <a:pt x="0" y="45"/>
                      <a:pt x="109" y="253"/>
                      <a:pt x="261" y="253"/>
                    </a:cubicBezTo>
                    <a:cubicBezTo>
                      <a:pt x="272" y="253"/>
                      <a:pt x="283" y="252"/>
                      <a:pt x="294" y="249"/>
                    </a:cubicBezTo>
                    <a:lnTo>
                      <a:pt x="328" y="249"/>
                    </a:lnTo>
                    <a:cubicBezTo>
                      <a:pt x="443" y="162"/>
                      <a:pt x="310" y="1"/>
                      <a:pt x="18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9" name="Google Shape;8259;p52"/>
              <p:cNvSpPr/>
              <p:nvPr/>
            </p:nvSpPr>
            <p:spPr>
              <a:xfrm>
                <a:off x="5211150" y="1422500"/>
                <a:ext cx="9150" cy="9675"/>
              </a:xfrm>
              <a:custGeom>
                <a:rect b="b" l="l" r="r" t="t"/>
                <a:pathLst>
                  <a:path extrusionOk="0" h="387" w="366">
                    <a:moveTo>
                      <a:pt x="165" y="0"/>
                    </a:moveTo>
                    <a:cubicBezTo>
                      <a:pt x="131" y="0"/>
                      <a:pt x="88" y="31"/>
                      <a:pt x="63" y="80"/>
                    </a:cubicBezTo>
                    <a:cubicBezTo>
                      <a:pt x="1" y="175"/>
                      <a:pt x="26" y="386"/>
                      <a:pt x="166" y="386"/>
                    </a:cubicBezTo>
                    <a:cubicBezTo>
                      <a:pt x="176" y="386"/>
                      <a:pt x="187" y="385"/>
                      <a:pt x="198" y="383"/>
                    </a:cubicBezTo>
                    <a:cubicBezTo>
                      <a:pt x="332" y="316"/>
                      <a:pt x="366" y="47"/>
                      <a:pt x="198" y="13"/>
                    </a:cubicBezTo>
                    <a:cubicBezTo>
                      <a:pt x="189" y="4"/>
                      <a:pt x="177" y="0"/>
                      <a:pt x="165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0" name="Google Shape;8260;p52"/>
              <p:cNvSpPr/>
              <p:nvPr/>
            </p:nvSpPr>
            <p:spPr>
              <a:xfrm>
                <a:off x="5192825" y="1242375"/>
                <a:ext cx="9800" cy="8775"/>
              </a:xfrm>
              <a:custGeom>
                <a:rect b="b" l="l" r="r" t="t"/>
                <a:pathLst>
                  <a:path extrusionOk="0" h="351" w="392">
                    <a:moveTo>
                      <a:pt x="150" y="0"/>
                    </a:moveTo>
                    <a:cubicBezTo>
                      <a:pt x="117" y="0"/>
                      <a:pt x="85" y="18"/>
                      <a:pt x="57" y="60"/>
                    </a:cubicBezTo>
                    <a:cubicBezTo>
                      <a:pt x="0" y="145"/>
                      <a:pt x="64" y="351"/>
                      <a:pt x="186" y="351"/>
                    </a:cubicBezTo>
                    <a:cubicBezTo>
                      <a:pt x="209" y="351"/>
                      <a:pt x="233" y="344"/>
                      <a:pt x="259" y="328"/>
                    </a:cubicBezTo>
                    <a:cubicBezTo>
                      <a:pt x="392" y="249"/>
                      <a:pt x="272" y="0"/>
                      <a:pt x="15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1" name="Google Shape;8261;p52"/>
              <p:cNvSpPr/>
              <p:nvPr/>
            </p:nvSpPr>
            <p:spPr>
              <a:xfrm>
                <a:off x="5303275" y="1218300"/>
                <a:ext cx="10325" cy="6400"/>
              </a:xfrm>
              <a:custGeom>
                <a:rect b="b" l="l" r="r" t="t"/>
                <a:pathLst>
                  <a:path extrusionOk="0" h="256" w="413">
                    <a:moveTo>
                      <a:pt x="221" y="1"/>
                    </a:moveTo>
                    <a:cubicBezTo>
                      <a:pt x="172" y="1"/>
                      <a:pt x="118" y="16"/>
                      <a:pt x="75" y="48"/>
                    </a:cubicBezTo>
                    <a:lnTo>
                      <a:pt x="42" y="115"/>
                    </a:lnTo>
                    <a:cubicBezTo>
                      <a:pt x="0" y="198"/>
                      <a:pt x="100" y="256"/>
                      <a:pt x="198" y="256"/>
                    </a:cubicBezTo>
                    <a:cubicBezTo>
                      <a:pt x="258" y="256"/>
                      <a:pt x="318" y="234"/>
                      <a:pt x="344" y="182"/>
                    </a:cubicBezTo>
                    <a:cubicBezTo>
                      <a:pt x="413" y="68"/>
                      <a:pt x="326" y="1"/>
                      <a:pt x="22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2" name="Google Shape;8262;p52"/>
              <p:cNvSpPr/>
              <p:nvPr/>
            </p:nvSpPr>
            <p:spPr>
              <a:xfrm>
                <a:off x="5150550" y="1397475"/>
                <a:ext cx="6650" cy="6875"/>
              </a:xfrm>
              <a:custGeom>
                <a:rect b="b" l="l" r="r" t="t"/>
                <a:pathLst>
                  <a:path extrusionOk="0" h="275" w="266">
                    <a:moveTo>
                      <a:pt x="141" y="1"/>
                    </a:moveTo>
                    <a:cubicBezTo>
                      <a:pt x="129" y="1"/>
                      <a:pt x="116" y="2"/>
                      <a:pt x="101" y="6"/>
                    </a:cubicBezTo>
                    <a:cubicBezTo>
                      <a:pt x="0" y="73"/>
                      <a:pt x="0" y="275"/>
                      <a:pt x="135" y="275"/>
                    </a:cubicBezTo>
                    <a:cubicBezTo>
                      <a:pt x="168" y="275"/>
                      <a:pt x="236" y="241"/>
                      <a:pt x="236" y="208"/>
                    </a:cubicBezTo>
                    <a:cubicBezTo>
                      <a:pt x="266" y="118"/>
                      <a:pt x="242" y="1"/>
                      <a:pt x="14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3" name="Google Shape;8263;p52"/>
              <p:cNvSpPr/>
              <p:nvPr/>
            </p:nvSpPr>
            <p:spPr>
              <a:xfrm>
                <a:off x="5230750" y="1327875"/>
                <a:ext cx="10575" cy="6200"/>
              </a:xfrm>
              <a:custGeom>
                <a:rect b="b" l="l" r="r" t="t"/>
                <a:pathLst>
                  <a:path extrusionOk="0" h="248" w="423">
                    <a:moveTo>
                      <a:pt x="288" y="0"/>
                    </a:moveTo>
                    <a:cubicBezTo>
                      <a:pt x="220" y="0"/>
                      <a:pt x="86" y="0"/>
                      <a:pt x="52" y="68"/>
                    </a:cubicBezTo>
                    <a:cubicBezTo>
                      <a:pt x="0" y="198"/>
                      <a:pt x="130" y="247"/>
                      <a:pt x="238" y="247"/>
                    </a:cubicBezTo>
                    <a:cubicBezTo>
                      <a:pt x="269" y="247"/>
                      <a:pt x="299" y="243"/>
                      <a:pt x="321" y="236"/>
                    </a:cubicBezTo>
                    <a:cubicBezTo>
                      <a:pt x="422" y="202"/>
                      <a:pt x="422" y="101"/>
                      <a:pt x="388" y="68"/>
                    </a:cubicBezTo>
                    <a:cubicBezTo>
                      <a:pt x="355" y="34"/>
                      <a:pt x="321" y="0"/>
                      <a:pt x="28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4" name="Google Shape;8264;p52"/>
              <p:cNvSpPr/>
              <p:nvPr/>
            </p:nvSpPr>
            <p:spPr>
              <a:xfrm>
                <a:off x="5216075" y="1181350"/>
                <a:ext cx="9625" cy="6350"/>
              </a:xfrm>
              <a:custGeom>
                <a:rect b="b" l="l" r="r" t="t"/>
                <a:pathLst>
                  <a:path extrusionOk="0" h="254" w="385">
                    <a:moveTo>
                      <a:pt x="131" y="1"/>
                    </a:moveTo>
                    <a:cubicBezTo>
                      <a:pt x="61" y="1"/>
                      <a:pt x="1" y="35"/>
                      <a:pt x="1" y="114"/>
                    </a:cubicBezTo>
                    <a:cubicBezTo>
                      <a:pt x="1" y="202"/>
                      <a:pt x="120" y="253"/>
                      <a:pt x="220" y="253"/>
                    </a:cubicBezTo>
                    <a:cubicBezTo>
                      <a:pt x="311" y="253"/>
                      <a:pt x="385" y="211"/>
                      <a:pt x="337" y="114"/>
                    </a:cubicBezTo>
                    <a:cubicBezTo>
                      <a:pt x="301" y="43"/>
                      <a:pt x="210" y="1"/>
                      <a:pt x="13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5" name="Google Shape;8265;p52"/>
              <p:cNvSpPr/>
              <p:nvPr/>
            </p:nvSpPr>
            <p:spPr>
              <a:xfrm>
                <a:off x="5255050" y="1364150"/>
                <a:ext cx="8100" cy="7150"/>
              </a:xfrm>
              <a:custGeom>
                <a:rect b="b" l="l" r="r" t="t"/>
                <a:pathLst>
                  <a:path extrusionOk="0" h="286" w="324">
                    <a:moveTo>
                      <a:pt x="237" y="1"/>
                    </a:moveTo>
                    <a:cubicBezTo>
                      <a:pt x="144" y="1"/>
                      <a:pt x="1" y="148"/>
                      <a:pt x="55" y="230"/>
                    </a:cubicBezTo>
                    <a:cubicBezTo>
                      <a:pt x="65" y="269"/>
                      <a:pt x="92" y="286"/>
                      <a:pt x="125" y="286"/>
                    </a:cubicBezTo>
                    <a:cubicBezTo>
                      <a:pt x="206" y="286"/>
                      <a:pt x="324" y="190"/>
                      <a:pt x="324" y="95"/>
                    </a:cubicBezTo>
                    <a:lnTo>
                      <a:pt x="290" y="28"/>
                    </a:lnTo>
                    <a:cubicBezTo>
                      <a:pt x="277" y="9"/>
                      <a:pt x="258" y="1"/>
                      <a:pt x="23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6" name="Google Shape;8266;p52"/>
              <p:cNvSpPr/>
              <p:nvPr/>
            </p:nvSpPr>
            <p:spPr>
              <a:xfrm>
                <a:off x="5211050" y="1160000"/>
                <a:ext cx="9825" cy="7400"/>
              </a:xfrm>
              <a:custGeom>
                <a:rect b="b" l="l" r="r" t="t"/>
                <a:pathLst>
                  <a:path extrusionOk="0" h="296" w="393">
                    <a:moveTo>
                      <a:pt x="174" y="1"/>
                    </a:moveTo>
                    <a:cubicBezTo>
                      <a:pt x="102" y="1"/>
                      <a:pt x="30" y="37"/>
                      <a:pt x="0" y="128"/>
                    </a:cubicBezTo>
                    <a:cubicBezTo>
                      <a:pt x="0" y="162"/>
                      <a:pt x="34" y="229"/>
                      <a:pt x="67" y="263"/>
                    </a:cubicBezTo>
                    <a:cubicBezTo>
                      <a:pt x="110" y="284"/>
                      <a:pt x="159" y="295"/>
                      <a:pt x="206" y="295"/>
                    </a:cubicBezTo>
                    <a:cubicBezTo>
                      <a:pt x="306" y="295"/>
                      <a:pt x="393" y="243"/>
                      <a:pt x="370" y="128"/>
                    </a:cubicBezTo>
                    <a:cubicBezTo>
                      <a:pt x="351" y="54"/>
                      <a:pt x="262" y="1"/>
                      <a:pt x="17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7" name="Google Shape;8267;p52"/>
              <p:cNvSpPr/>
              <p:nvPr/>
            </p:nvSpPr>
            <p:spPr>
              <a:xfrm>
                <a:off x="5223100" y="1278850"/>
                <a:ext cx="7850" cy="8150"/>
              </a:xfrm>
              <a:custGeom>
                <a:rect b="b" l="l" r="r" t="t"/>
                <a:pathLst>
                  <a:path extrusionOk="0" h="326" w="314">
                    <a:moveTo>
                      <a:pt x="186" y="0"/>
                    </a:moveTo>
                    <a:cubicBezTo>
                      <a:pt x="94" y="0"/>
                      <a:pt x="1" y="192"/>
                      <a:pt x="89" y="281"/>
                    </a:cubicBezTo>
                    <a:lnTo>
                      <a:pt x="123" y="315"/>
                    </a:lnTo>
                    <a:cubicBezTo>
                      <a:pt x="138" y="322"/>
                      <a:pt x="152" y="325"/>
                      <a:pt x="164" y="325"/>
                    </a:cubicBezTo>
                    <a:cubicBezTo>
                      <a:pt x="270" y="325"/>
                      <a:pt x="314" y="102"/>
                      <a:pt x="224" y="12"/>
                    </a:cubicBezTo>
                    <a:cubicBezTo>
                      <a:pt x="212" y="4"/>
                      <a:pt x="199" y="0"/>
                      <a:pt x="186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8" name="Google Shape;8268;p52"/>
              <p:cNvSpPr/>
              <p:nvPr/>
            </p:nvSpPr>
            <p:spPr>
              <a:xfrm>
                <a:off x="5213550" y="1254125"/>
                <a:ext cx="9650" cy="6675"/>
              </a:xfrm>
              <a:custGeom>
                <a:rect b="b" l="l" r="r" t="t"/>
                <a:pathLst>
                  <a:path extrusionOk="0" h="267" w="386">
                    <a:moveTo>
                      <a:pt x="122" y="0"/>
                    </a:moveTo>
                    <a:cubicBezTo>
                      <a:pt x="56" y="0"/>
                      <a:pt x="1" y="36"/>
                      <a:pt x="1" y="127"/>
                    </a:cubicBezTo>
                    <a:cubicBezTo>
                      <a:pt x="1" y="215"/>
                      <a:pt x="120" y="266"/>
                      <a:pt x="220" y="266"/>
                    </a:cubicBezTo>
                    <a:cubicBezTo>
                      <a:pt x="311" y="266"/>
                      <a:pt x="385" y="224"/>
                      <a:pt x="337" y="127"/>
                    </a:cubicBezTo>
                    <a:cubicBezTo>
                      <a:pt x="300" y="54"/>
                      <a:pt x="203" y="0"/>
                      <a:pt x="12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9" name="Google Shape;8269;p52"/>
              <p:cNvSpPr/>
              <p:nvPr/>
            </p:nvSpPr>
            <p:spPr>
              <a:xfrm>
                <a:off x="5242125" y="1275750"/>
                <a:ext cx="9275" cy="6775"/>
              </a:xfrm>
              <a:custGeom>
                <a:rect b="b" l="l" r="r" t="t"/>
                <a:pathLst>
                  <a:path extrusionOk="0" h="271" w="371">
                    <a:moveTo>
                      <a:pt x="254" y="0"/>
                    </a:moveTo>
                    <a:cubicBezTo>
                      <a:pt x="185" y="0"/>
                      <a:pt x="105" y="46"/>
                      <a:pt x="68" y="103"/>
                    </a:cubicBezTo>
                    <a:cubicBezTo>
                      <a:pt x="1" y="170"/>
                      <a:pt x="34" y="237"/>
                      <a:pt x="101" y="271"/>
                    </a:cubicBezTo>
                    <a:lnTo>
                      <a:pt x="236" y="271"/>
                    </a:lnTo>
                    <a:cubicBezTo>
                      <a:pt x="303" y="237"/>
                      <a:pt x="370" y="170"/>
                      <a:pt x="370" y="103"/>
                    </a:cubicBezTo>
                    <a:cubicBezTo>
                      <a:pt x="356" y="29"/>
                      <a:pt x="308" y="0"/>
                      <a:pt x="25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0" name="Google Shape;8270;p52"/>
              <p:cNvSpPr/>
              <p:nvPr/>
            </p:nvSpPr>
            <p:spPr>
              <a:xfrm>
                <a:off x="5194650" y="1242400"/>
                <a:ext cx="12700" cy="7050"/>
              </a:xfrm>
              <a:custGeom>
                <a:rect b="b" l="l" r="r" t="t"/>
                <a:pathLst>
                  <a:path extrusionOk="0" h="282" w="508">
                    <a:moveTo>
                      <a:pt x="339" y="0"/>
                    </a:moveTo>
                    <a:cubicBezTo>
                      <a:pt x="192" y="0"/>
                      <a:pt x="0" y="159"/>
                      <a:pt x="152" y="260"/>
                    </a:cubicBezTo>
                    <a:cubicBezTo>
                      <a:pt x="181" y="275"/>
                      <a:pt x="214" y="281"/>
                      <a:pt x="248" y="281"/>
                    </a:cubicBezTo>
                    <a:cubicBezTo>
                      <a:pt x="373" y="281"/>
                      <a:pt x="507" y="191"/>
                      <a:pt x="454" y="59"/>
                    </a:cubicBezTo>
                    <a:cubicBezTo>
                      <a:pt x="430" y="17"/>
                      <a:pt x="386" y="0"/>
                      <a:pt x="33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1" name="Google Shape;8271;p52"/>
              <p:cNvSpPr/>
              <p:nvPr/>
            </p:nvSpPr>
            <p:spPr>
              <a:xfrm>
                <a:off x="5192975" y="1250800"/>
                <a:ext cx="8700" cy="8275"/>
              </a:xfrm>
              <a:custGeom>
                <a:rect b="b" l="l" r="r" t="t"/>
                <a:pathLst>
                  <a:path extrusionOk="0" h="331" w="348">
                    <a:moveTo>
                      <a:pt x="186" y="1"/>
                    </a:moveTo>
                    <a:cubicBezTo>
                      <a:pt x="80" y="1"/>
                      <a:pt x="1" y="182"/>
                      <a:pt x="85" y="294"/>
                    </a:cubicBezTo>
                    <a:lnTo>
                      <a:pt x="152" y="328"/>
                    </a:lnTo>
                    <a:cubicBezTo>
                      <a:pt x="160" y="329"/>
                      <a:pt x="167" y="330"/>
                      <a:pt x="175" y="330"/>
                    </a:cubicBezTo>
                    <a:cubicBezTo>
                      <a:pt x="293" y="330"/>
                      <a:pt x="348" y="88"/>
                      <a:pt x="253" y="25"/>
                    </a:cubicBezTo>
                    <a:cubicBezTo>
                      <a:pt x="230" y="8"/>
                      <a:pt x="207" y="1"/>
                      <a:pt x="18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75" name="Shape 8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6" name="Google Shape;8276;p53"/>
          <p:cNvSpPr txBox="1"/>
          <p:nvPr>
            <p:ph type="title"/>
          </p:nvPr>
        </p:nvSpPr>
        <p:spPr>
          <a:xfrm>
            <a:off x="667512" y="460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Engagement Metrics</a:t>
            </a:r>
            <a:endParaRPr/>
          </a:p>
        </p:txBody>
      </p:sp>
      <p:pic>
        <p:nvPicPr>
          <p:cNvPr id="8277" name="Google Shape;827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8100" y="1148400"/>
            <a:ext cx="4125824" cy="37299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78" name="Google Shape;8278;p53"/>
          <p:cNvGrpSpPr/>
          <p:nvPr/>
        </p:nvGrpSpPr>
        <p:grpSpPr>
          <a:xfrm rot="210925">
            <a:off x="7116126" y="3454272"/>
            <a:ext cx="1915223" cy="1499338"/>
            <a:chOff x="1689800" y="1589200"/>
            <a:chExt cx="4872850" cy="3814725"/>
          </a:xfrm>
        </p:grpSpPr>
        <p:sp>
          <p:nvSpPr>
            <p:cNvPr id="8279" name="Google Shape;8279;p53"/>
            <p:cNvSpPr/>
            <p:nvPr/>
          </p:nvSpPr>
          <p:spPr>
            <a:xfrm>
              <a:off x="5244675" y="4071150"/>
              <a:ext cx="1317975" cy="668925"/>
            </a:xfrm>
            <a:custGeom>
              <a:rect b="b" l="l" r="r" t="t"/>
              <a:pathLst>
                <a:path extrusionOk="0" h="26757" w="52719">
                  <a:moveTo>
                    <a:pt x="36228" y="0"/>
                  </a:moveTo>
                  <a:lnTo>
                    <a:pt x="26095" y="11127"/>
                  </a:lnTo>
                  <a:lnTo>
                    <a:pt x="0" y="21856"/>
                  </a:lnTo>
                  <a:lnTo>
                    <a:pt x="5034" y="26426"/>
                  </a:lnTo>
                  <a:lnTo>
                    <a:pt x="44440" y="26757"/>
                  </a:lnTo>
                  <a:lnTo>
                    <a:pt x="52719" y="16955"/>
                  </a:lnTo>
                  <a:lnTo>
                    <a:pt x="36228" y="0"/>
                  </a:lnTo>
                  <a:close/>
                </a:path>
              </a:pathLst>
            </a:custGeom>
            <a:solidFill>
              <a:srgbClr val="D5D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53"/>
            <p:cNvSpPr/>
            <p:nvPr/>
          </p:nvSpPr>
          <p:spPr>
            <a:xfrm>
              <a:off x="3655175" y="1589200"/>
              <a:ext cx="2495200" cy="3028350"/>
            </a:xfrm>
            <a:custGeom>
              <a:rect b="b" l="l" r="r" t="t"/>
              <a:pathLst>
                <a:path extrusionOk="0" h="121134" w="99808">
                  <a:moveTo>
                    <a:pt x="1325" y="0"/>
                  </a:moveTo>
                  <a:lnTo>
                    <a:pt x="0" y="3510"/>
                  </a:lnTo>
                  <a:lnTo>
                    <a:pt x="19604" y="81396"/>
                  </a:lnTo>
                  <a:lnTo>
                    <a:pt x="35896" y="96165"/>
                  </a:lnTo>
                  <a:lnTo>
                    <a:pt x="63580" y="121134"/>
                  </a:lnTo>
                  <a:lnTo>
                    <a:pt x="89675" y="110405"/>
                  </a:lnTo>
                  <a:lnTo>
                    <a:pt x="99808" y="99278"/>
                  </a:lnTo>
                  <a:lnTo>
                    <a:pt x="77488" y="76230"/>
                  </a:lnTo>
                  <a:lnTo>
                    <a:pt x="3709" y="46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745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53"/>
            <p:cNvSpPr/>
            <p:nvPr/>
          </p:nvSpPr>
          <p:spPr>
            <a:xfrm>
              <a:off x="4552575" y="3494950"/>
              <a:ext cx="1597800" cy="1122600"/>
            </a:xfrm>
            <a:custGeom>
              <a:rect b="b" l="l" r="r" t="t"/>
              <a:pathLst>
                <a:path extrusionOk="0" h="44904" w="63912">
                  <a:moveTo>
                    <a:pt x="41592" y="0"/>
                  </a:moveTo>
                  <a:cubicBezTo>
                    <a:pt x="38281" y="2716"/>
                    <a:pt x="34241" y="4636"/>
                    <a:pt x="31194" y="4769"/>
                  </a:cubicBezTo>
                  <a:lnTo>
                    <a:pt x="0" y="19935"/>
                  </a:lnTo>
                  <a:lnTo>
                    <a:pt x="27684" y="44904"/>
                  </a:lnTo>
                  <a:lnTo>
                    <a:pt x="53779" y="34175"/>
                  </a:lnTo>
                  <a:lnTo>
                    <a:pt x="63912" y="23048"/>
                  </a:lnTo>
                  <a:lnTo>
                    <a:pt x="41592" y="0"/>
                  </a:lnTo>
                  <a:close/>
                </a:path>
              </a:pathLst>
            </a:custGeom>
            <a:solidFill>
              <a:srgbClr val="FF5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53"/>
            <p:cNvSpPr/>
            <p:nvPr/>
          </p:nvSpPr>
          <p:spPr>
            <a:xfrm>
              <a:off x="1934850" y="1589200"/>
              <a:ext cx="4025125" cy="3324900"/>
            </a:xfrm>
            <a:custGeom>
              <a:rect b="b" l="l" r="r" t="t"/>
              <a:pathLst>
                <a:path extrusionOk="0" h="132996" w="161005">
                  <a:moveTo>
                    <a:pt x="70071" y="0"/>
                  </a:moveTo>
                  <a:lnTo>
                    <a:pt x="69277" y="1457"/>
                  </a:lnTo>
                  <a:lnTo>
                    <a:pt x="29672" y="66892"/>
                  </a:lnTo>
                  <a:lnTo>
                    <a:pt x="1" y="116034"/>
                  </a:lnTo>
                  <a:cubicBezTo>
                    <a:pt x="21607" y="126837"/>
                    <a:pt x="45547" y="132996"/>
                    <a:pt x="70765" y="132996"/>
                  </a:cubicBezTo>
                  <a:cubicBezTo>
                    <a:pt x="87598" y="132996"/>
                    <a:pt x="105000" y="130252"/>
                    <a:pt x="122658" y="124313"/>
                  </a:cubicBezTo>
                  <a:cubicBezTo>
                    <a:pt x="135903" y="119942"/>
                    <a:pt x="148752" y="114246"/>
                    <a:pt x="161004" y="107424"/>
                  </a:cubicBezTo>
                  <a:lnTo>
                    <a:pt x="138685" y="80999"/>
                  </a:lnTo>
                  <a:lnTo>
                    <a:pt x="71396" y="1524"/>
                  </a:lnTo>
                  <a:lnTo>
                    <a:pt x="70071" y="0"/>
                  </a:lnTo>
                  <a:close/>
                </a:path>
              </a:pathLst>
            </a:custGeom>
            <a:solidFill>
              <a:srgbClr val="F24C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53"/>
            <p:cNvSpPr/>
            <p:nvPr/>
          </p:nvSpPr>
          <p:spPr>
            <a:xfrm>
              <a:off x="1689800" y="4274800"/>
              <a:ext cx="4665900" cy="1102475"/>
            </a:xfrm>
            <a:custGeom>
              <a:rect b="b" l="l" r="r" t="t"/>
              <a:pathLst>
                <a:path extrusionOk="0" h="44099" w="186636">
                  <a:moveTo>
                    <a:pt x="170806" y="0"/>
                  </a:moveTo>
                  <a:cubicBezTo>
                    <a:pt x="158554" y="6822"/>
                    <a:pt x="145705" y="12518"/>
                    <a:pt x="132460" y="16955"/>
                  </a:cubicBezTo>
                  <a:cubicBezTo>
                    <a:pt x="114819" y="22862"/>
                    <a:pt x="97434" y="25590"/>
                    <a:pt x="80615" y="25590"/>
                  </a:cubicBezTo>
                  <a:cubicBezTo>
                    <a:pt x="55380" y="25590"/>
                    <a:pt x="31423" y="19447"/>
                    <a:pt x="9803" y="8676"/>
                  </a:cubicBezTo>
                  <a:lnTo>
                    <a:pt x="1" y="24836"/>
                  </a:lnTo>
                  <a:cubicBezTo>
                    <a:pt x="16359" y="32387"/>
                    <a:pt x="33579" y="37884"/>
                    <a:pt x="51262" y="41261"/>
                  </a:cubicBezTo>
                  <a:cubicBezTo>
                    <a:pt x="51262" y="41261"/>
                    <a:pt x="65921" y="44098"/>
                    <a:pt x="87429" y="44098"/>
                  </a:cubicBezTo>
                  <a:cubicBezTo>
                    <a:pt x="114776" y="44098"/>
                    <a:pt x="153196" y="39512"/>
                    <a:pt x="186635" y="18677"/>
                  </a:cubicBezTo>
                  <a:lnTo>
                    <a:pt x="170806" y="0"/>
                  </a:lnTo>
                  <a:close/>
                </a:path>
              </a:pathLst>
            </a:custGeom>
            <a:solidFill>
              <a:srgbClr val="E9ED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53"/>
            <p:cNvSpPr/>
            <p:nvPr/>
          </p:nvSpPr>
          <p:spPr>
            <a:xfrm>
              <a:off x="1934850" y="3261475"/>
              <a:ext cx="4025125" cy="1653000"/>
            </a:xfrm>
            <a:custGeom>
              <a:rect b="b" l="l" r="r" t="t"/>
              <a:pathLst>
                <a:path extrusionOk="0" h="66120" w="161005">
                  <a:moveTo>
                    <a:pt x="29605" y="1"/>
                  </a:moveTo>
                  <a:lnTo>
                    <a:pt x="1" y="49143"/>
                  </a:lnTo>
                  <a:cubicBezTo>
                    <a:pt x="21632" y="59959"/>
                    <a:pt x="45603" y="66119"/>
                    <a:pt x="70853" y="66119"/>
                  </a:cubicBezTo>
                  <a:cubicBezTo>
                    <a:pt x="87659" y="66119"/>
                    <a:pt x="105031" y="63390"/>
                    <a:pt x="122658" y="57488"/>
                  </a:cubicBezTo>
                  <a:cubicBezTo>
                    <a:pt x="135903" y="53051"/>
                    <a:pt x="148752" y="47355"/>
                    <a:pt x="161004" y="40533"/>
                  </a:cubicBezTo>
                  <a:lnTo>
                    <a:pt x="138685" y="14108"/>
                  </a:lnTo>
                  <a:cubicBezTo>
                    <a:pt x="138288" y="14108"/>
                    <a:pt x="137890" y="14174"/>
                    <a:pt x="137559" y="14240"/>
                  </a:cubicBezTo>
                  <a:cubicBezTo>
                    <a:pt x="126855" y="14107"/>
                    <a:pt x="119214" y="9377"/>
                    <a:pt x="110915" y="9377"/>
                  </a:cubicBezTo>
                  <a:cubicBezTo>
                    <a:pt x="106891" y="9377"/>
                    <a:pt x="102712" y="10489"/>
                    <a:pt x="97954" y="13777"/>
                  </a:cubicBezTo>
                  <a:cubicBezTo>
                    <a:pt x="86087" y="21324"/>
                    <a:pt x="76071" y="37496"/>
                    <a:pt x="60933" y="37496"/>
                  </a:cubicBezTo>
                  <a:cubicBezTo>
                    <a:pt x="57739" y="37496"/>
                    <a:pt x="54316" y="36776"/>
                    <a:pt x="50600" y="35103"/>
                  </a:cubicBezTo>
                  <a:cubicBezTo>
                    <a:pt x="37089" y="28678"/>
                    <a:pt x="35036" y="12717"/>
                    <a:pt x="29605" y="1"/>
                  </a:cubicBezTo>
                  <a:close/>
                </a:path>
              </a:pathLst>
            </a:custGeom>
            <a:solidFill>
              <a:srgbClr val="FF5F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53"/>
            <p:cNvSpPr/>
            <p:nvPr/>
          </p:nvSpPr>
          <p:spPr>
            <a:xfrm>
              <a:off x="1689800" y="4740050"/>
              <a:ext cx="4665900" cy="663875"/>
            </a:xfrm>
            <a:custGeom>
              <a:rect b="b" l="l" r="r" t="t"/>
              <a:pathLst>
                <a:path extrusionOk="0" h="26555" w="186636">
                  <a:moveTo>
                    <a:pt x="186635" y="1"/>
                  </a:moveTo>
                  <a:lnTo>
                    <a:pt x="184781" y="1127"/>
                  </a:lnTo>
                  <a:cubicBezTo>
                    <a:pt x="183522" y="1789"/>
                    <a:pt x="181734" y="2915"/>
                    <a:pt x="179350" y="4041"/>
                  </a:cubicBezTo>
                  <a:lnTo>
                    <a:pt x="175442" y="6028"/>
                  </a:lnTo>
                  <a:lnTo>
                    <a:pt x="170740" y="8213"/>
                  </a:lnTo>
                  <a:cubicBezTo>
                    <a:pt x="167429" y="9737"/>
                    <a:pt x="163521" y="11326"/>
                    <a:pt x="159282" y="12849"/>
                  </a:cubicBezTo>
                  <a:cubicBezTo>
                    <a:pt x="155044" y="14373"/>
                    <a:pt x="150341" y="15896"/>
                    <a:pt x="145308" y="17221"/>
                  </a:cubicBezTo>
                  <a:cubicBezTo>
                    <a:pt x="140341" y="18545"/>
                    <a:pt x="134976" y="19804"/>
                    <a:pt x="129413" y="20797"/>
                  </a:cubicBezTo>
                  <a:cubicBezTo>
                    <a:pt x="117757" y="22850"/>
                    <a:pt x="105968" y="24042"/>
                    <a:pt x="94179" y="24307"/>
                  </a:cubicBezTo>
                  <a:cubicBezTo>
                    <a:pt x="92048" y="24367"/>
                    <a:pt x="89920" y="24396"/>
                    <a:pt x="87793" y="24396"/>
                  </a:cubicBezTo>
                  <a:cubicBezTo>
                    <a:pt x="78089" y="24396"/>
                    <a:pt x="68428" y="23780"/>
                    <a:pt x="58812" y="22585"/>
                  </a:cubicBezTo>
                  <a:cubicBezTo>
                    <a:pt x="53382" y="21923"/>
                    <a:pt x="48017" y="20929"/>
                    <a:pt x="42785" y="19671"/>
                  </a:cubicBezTo>
                  <a:cubicBezTo>
                    <a:pt x="37752" y="18545"/>
                    <a:pt x="32983" y="17221"/>
                    <a:pt x="28612" y="16095"/>
                  </a:cubicBezTo>
                  <a:cubicBezTo>
                    <a:pt x="24241" y="14903"/>
                    <a:pt x="20267" y="13644"/>
                    <a:pt x="16823" y="12452"/>
                  </a:cubicBezTo>
                  <a:lnTo>
                    <a:pt x="11922" y="10796"/>
                  </a:lnTo>
                  <a:cubicBezTo>
                    <a:pt x="10399" y="10266"/>
                    <a:pt x="9008" y="9737"/>
                    <a:pt x="7750" y="9273"/>
                  </a:cubicBezTo>
                  <a:cubicBezTo>
                    <a:pt x="5299" y="8412"/>
                    <a:pt x="3379" y="7551"/>
                    <a:pt x="2054" y="7021"/>
                  </a:cubicBezTo>
                  <a:lnTo>
                    <a:pt x="1" y="6226"/>
                  </a:lnTo>
                  <a:lnTo>
                    <a:pt x="1921" y="7154"/>
                  </a:lnTo>
                  <a:cubicBezTo>
                    <a:pt x="3246" y="7882"/>
                    <a:pt x="5100" y="8809"/>
                    <a:pt x="7485" y="9935"/>
                  </a:cubicBezTo>
                  <a:cubicBezTo>
                    <a:pt x="9935" y="11061"/>
                    <a:pt x="12849" y="12386"/>
                    <a:pt x="16359" y="13710"/>
                  </a:cubicBezTo>
                  <a:cubicBezTo>
                    <a:pt x="19803" y="14969"/>
                    <a:pt x="23711" y="16360"/>
                    <a:pt x="28082" y="17817"/>
                  </a:cubicBezTo>
                  <a:cubicBezTo>
                    <a:pt x="32387" y="19274"/>
                    <a:pt x="37155" y="20532"/>
                    <a:pt x="42255" y="21790"/>
                  </a:cubicBezTo>
                  <a:cubicBezTo>
                    <a:pt x="47620" y="23115"/>
                    <a:pt x="52984" y="24175"/>
                    <a:pt x="58481" y="24837"/>
                  </a:cubicBezTo>
                  <a:cubicBezTo>
                    <a:pt x="67796" y="25982"/>
                    <a:pt x="77152" y="26554"/>
                    <a:pt x="86516" y="26554"/>
                  </a:cubicBezTo>
                  <a:cubicBezTo>
                    <a:pt x="89070" y="26554"/>
                    <a:pt x="91624" y="26512"/>
                    <a:pt x="94179" y="26426"/>
                  </a:cubicBezTo>
                  <a:cubicBezTo>
                    <a:pt x="100272" y="26228"/>
                    <a:pt x="106365" y="25830"/>
                    <a:pt x="112326" y="25168"/>
                  </a:cubicBezTo>
                  <a:cubicBezTo>
                    <a:pt x="118286" y="24572"/>
                    <a:pt x="124115" y="23579"/>
                    <a:pt x="129678" y="22453"/>
                  </a:cubicBezTo>
                  <a:cubicBezTo>
                    <a:pt x="135307" y="21393"/>
                    <a:pt x="140672" y="20068"/>
                    <a:pt x="145639" y="18545"/>
                  </a:cubicBezTo>
                  <a:cubicBezTo>
                    <a:pt x="150673" y="17088"/>
                    <a:pt x="155375" y="15499"/>
                    <a:pt x="159614" y="13843"/>
                  </a:cubicBezTo>
                  <a:cubicBezTo>
                    <a:pt x="163852" y="12187"/>
                    <a:pt x="167694" y="10465"/>
                    <a:pt x="171005" y="8876"/>
                  </a:cubicBezTo>
                  <a:lnTo>
                    <a:pt x="175641" y="6558"/>
                  </a:lnTo>
                  <a:lnTo>
                    <a:pt x="179482" y="4438"/>
                  </a:lnTo>
                  <a:cubicBezTo>
                    <a:pt x="181800" y="3180"/>
                    <a:pt x="183522" y="1922"/>
                    <a:pt x="184781" y="1259"/>
                  </a:cubicBezTo>
                  <a:lnTo>
                    <a:pt x="1866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53"/>
            <p:cNvSpPr/>
            <p:nvPr/>
          </p:nvSpPr>
          <p:spPr>
            <a:xfrm>
              <a:off x="4357200" y="2612450"/>
              <a:ext cx="180500" cy="349375"/>
            </a:xfrm>
            <a:custGeom>
              <a:rect b="b" l="l" r="r" t="t"/>
              <a:pathLst>
                <a:path extrusionOk="0" h="13975" w="7220">
                  <a:moveTo>
                    <a:pt x="0" y="0"/>
                  </a:moveTo>
                  <a:lnTo>
                    <a:pt x="0" y="0"/>
                  </a:lnTo>
                  <a:cubicBezTo>
                    <a:pt x="67" y="861"/>
                    <a:pt x="199" y="1656"/>
                    <a:pt x="398" y="2451"/>
                  </a:cubicBezTo>
                  <a:cubicBezTo>
                    <a:pt x="861" y="4305"/>
                    <a:pt x="1524" y="5961"/>
                    <a:pt x="2451" y="7616"/>
                  </a:cubicBezTo>
                  <a:cubicBezTo>
                    <a:pt x="3378" y="9140"/>
                    <a:pt x="4371" y="10663"/>
                    <a:pt x="5497" y="12054"/>
                  </a:cubicBezTo>
                  <a:cubicBezTo>
                    <a:pt x="6027" y="12782"/>
                    <a:pt x="6623" y="13378"/>
                    <a:pt x="7219" y="13974"/>
                  </a:cubicBezTo>
                  <a:cubicBezTo>
                    <a:pt x="7153" y="13113"/>
                    <a:pt x="6954" y="12252"/>
                    <a:pt x="6689" y="11458"/>
                  </a:cubicBezTo>
                  <a:cubicBezTo>
                    <a:pt x="6160" y="9736"/>
                    <a:pt x="5365" y="8080"/>
                    <a:pt x="4504" y="6491"/>
                  </a:cubicBezTo>
                  <a:cubicBezTo>
                    <a:pt x="4040" y="5696"/>
                    <a:pt x="3510" y="4835"/>
                    <a:pt x="3047" y="4106"/>
                  </a:cubicBezTo>
                  <a:cubicBezTo>
                    <a:pt x="2517" y="3378"/>
                    <a:pt x="2053" y="2649"/>
                    <a:pt x="1590" y="1987"/>
                  </a:cubicBezTo>
                  <a:cubicBezTo>
                    <a:pt x="1126" y="1258"/>
                    <a:pt x="596" y="596"/>
                    <a:pt x="0" y="0"/>
                  </a:cubicBezTo>
                  <a:close/>
                </a:path>
              </a:pathLst>
            </a:custGeom>
            <a:solidFill>
              <a:srgbClr val="E745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53"/>
            <p:cNvSpPr/>
            <p:nvPr/>
          </p:nvSpPr>
          <p:spPr>
            <a:xfrm>
              <a:off x="4544300" y="2769725"/>
              <a:ext cx="601050" cy="751750"/>
            </a:xfrm>
            <a:custGeom>
              <a:rect b="b" l="l" r="r" t="t"/>
              <a:pathLst>
                <a:path extrusionOk="0" h="30070" w="24042">
                  <a:moveTo>
                    <a:pt x="0" y="1"/>
                  </a:moveTo>
                  <a:cubicBezTo>
                    <a:pt x="0" y="1"/>
                    <a:pt x="331" y="531"/>
                    <a:pt x="861" y="1392"/>
                  </a:cubicBezTo>
                  <a:cubicBezTo>
                    <a:pt x="1457" y="2319"/>
                    <a:pt x="2186" y="3643"/>
                    <a:pt x="3179" y="5167"/>
                  </a:cubicBezTo>
                  <a:cubicBezTo>
                    <a:pt x="4305" y="6889"/>
                    <a:pt x="5431" y="8544"/>
                    <a:pt x="6756" y="10200"/>
                  </a:cubicBezTo>
                  <a:cubicBezTo>
                    <a:pt x="8080" y="11988"/>
                    <a:pt x="9670" y="13909"/>
                    <a:pt x="11193" y="15697"/>
                  </a:cubicBezTo>
                  <a:cubicBezTo>
                    <a:pt x="12782" y="17552"/>
                    <a:pt x="14306" y="19406"/>
                    <a:pt x="15829" y="21062"/>
                  </a:cubicBezTo>
                  <a:cubicBezTo>
                    <a:pt x="16624" y="21857"/>
                    <a:pt x="17352" y="22651"/>
                    <a:pt x="18081" y="23446"/>
                  </a:cubicBezTo>
                  <a:lnTo>
                    <a:pt x="19935" y="25632"/>
                  </a:lnTo>
                  <a:cubicBezTo>
                    <a:pt x="21127" y="26956"/>
                    <a:pt x="22121" y="28082"/>
                    <a:pt x="22849" y="28877"/>
                  </a:cubicBezTo>
                  <a:cubicBezTo>
                    <a:pt x="23578" y="29605"/>
                    <a:pt x="24041" y="30069"/>
                    <a:pt x="24041" y="30069"/>
                  </a:cubicBezTo>
                  <a:cubicBezTo>
                    <a:pt x="24041" y="30069"/>
                    <a:pt x="23777" y="29539"/>
                    <a:pt x="23180" y="28612"/>
                  </a:cubicBezTo>
                  <a:cubicBezTo>
                    <a:pt x="22651" y="27685"/>
                    <a:pt x="21922" y="26360"/>
                    <a:pt x="20929" y="24837"/>
                  </a:cubicBezTo>
                  <a:cubicBezTo>
                    <a:pt x="20465" y="24042"/>
                    <a:pt x="19935" y="23181"/>
                    <a:pt x="19339" y="22320"/>
                  </a:cubicBezTo>
                  <a:lnTo>
                    <a:pt x="17352" y="19737"/>
                  </a:lnTo>
                  <a:cubicBezTo>
                    <a:pt x="16028" y="17949"/>
                    <a:pt x="14504" y="16028"/>
                    <a:pt x="12915" y="14240"/>
                  </a:cubicBezTo>
                  <a:cubicBezTo>
                    <a:pt x="11392" y="12386"/>
                    <a:pt x="9802" y="10598"/>
                    <a:pt x="8279" y="8942"/>
                  </a:cubicBezTo>
                  <a:cubicBezTo>
                    <a:pt x="7550" y="8147"/>
                    <a:pt x="6822" y="7286"/>
                    <a:pt x="6093" y="6491"/>
                  </a:cubicBezTo>
                  <a:cubicBezTo>
                    <a:pt x="5431" y="5697"/>
                    <a:pt x="4769" y="4968"/>
                    <a:pt x="4173" y="4306"/>
                  </a:cubicBezTo>
                  <a:cubicBezTo>
                    <a:pt x="2981" y="2981"/>
                    <a:pt x="1921" y="1921"/>
                    <a:pt x="1192" y="1127"/>
                  </a:cubicBezTo>
                  <a:cubicBezTo>
                    <a:pt x="464" y="398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745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53"/>
            <p:cNvSpPr/>
            <p:nvPr/>
          </p:nvSpPr>
          <p:spPr>
            <a:xfrm>
              <a:off x="4055850" y="2850875"/>
              <a:ext cx="130825" cy="846100"/>
            </a:xfrm>
            <a:custGeom>
              <a:rect b="b" l="l" r="r" t="t"/>
              <a:pathLst>
                <a:path extrusionOk="0" h="33844" w="5233">
                  <a:moveTo>
                    <a:pt x="1" y="0"/>
                  </a:moveTo>
                  <a:cubicBezTo>
                    <a:pt x="1" y="0"/>
                    <a:pt x="1" y="2186"/>
                    <a:pt x="265" y="5431"/>
                  </a:cubicBezTo>
                  <a:cubicBezTo>
                    <a:pt x="530" y="8610"/>
                    <a:pt x="1060" y="12849"/>
                    <a:pt x="1723" y="17087"/>
                  </a:cubicBezTo>
                  <a:cubicBezTo>
                    <a:pt x="2120" y="19207"/>
                    <a:pt x="2385" y="21260"/>
                    <a:pt x="2716" y="23247"/>
                  </a:cubicBezTo>
                  <a:cubicBezTo>
                    <a:pt x="3047" y="25167"/>
                    <a:pt x="3378" y="27022"/>
                    <a:pt x="3776" y="28611"/>
                  </a:cubicBezTo>
                  <a:cubicBezTo>
                    <a:pt x="4438" y="31724"/>
                    <a:pt x="5100" y="33843"/>
                    <a:pt x="5100" y="33843"/>
                  </a:cubicBezTo>
                  <a:cubicBezTo>
                    <a:pt x="5100" y="33843"/>
                    <a:pt x="5233" y="31658"/>
                    <a:pt x="5100" y="28413"/>
                  </a:cubicBezTo>
                  <a:cubicBezTo>
                    <a:pt x="5034" y="26823"/>
                    <a:pt x="4902" y="24969"/>
                    <a:pt x="4769" y="22915"/>
                  </a:cubicBezTo>
                  <a:cubicBezTo>
                    <a:pt x="4570" y="20929"/>
                    <a:pt x="4372" y="18743"/>
                    <a:pt x="4041" y="16624"/>
                  </a:cubicBezTo>
                  <a:cubicBezTo>
                    <a:pt x="3312" y="12451"/>
                    <a:pt x="2319" y="8279"/>
                    <a:pt x="1524" y="5166"/>
                  </a:cubicBezTo>
                  <a:cubicBezTo>
                    <a:pt x="729" y="205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745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53"/>
            <p:cNvSpPr/>
            <p:nvPr/>
          </p:nvSpPr>
          <p:spPr>
            <a:xfrm>
              <a:off x="2721325" y="2733300"/>
              <a:ext cx="418925" cy="970300"/>
            </a:xfrm>
            <a:custGeom>
              <a:rect b="b" l="l" r="r" t="t"/>
              <a:pathLst>
                <a:path extrusionOk="0" h="38812" w="16757">
                  <a:moveTo>
                    <a:pt x="16757" y="1"/>
                  </a:moveTo>
                  <a:lnTo>
                    <a:pt x="16757" y="1"/>
                  </a:lnTo>
                  <a:cubicBezTo>
                    <a:pt x="16757" y="1"/>
                    <a:pt x="16359" y="531"/>
                    <a:pt x="15830" y="1590"/>
                  </a:cubicBezTo>
                  <a:cubicBezTo>
                    <a:pt x="15233" y="2584"/>
                    <a:pt x="14439" y="4041"/>
                    <a:pt x="13511" y="5763"/>
                  </a:cubicBezTo>
                  <a:cubicBezTo>
                    <a:pt x="11657" y="9339"/>
                    <a:pt x="9405" y="14041"/>
                    <a:pt x="7286" y="18942"/>
                  </a:cubicBezTo>
                  <a:cubicBezTo>
                    <a:pt x="5233" y="23777"/>
                    <a:pt x="3312" y="28744"/>
                    <a:pt x="1988" y="32453"/>
                  </a:cubicBezTo>
                  <a:cubicBezTo>
                    <a:pt x="1325" y="34308"/>
                    <a:pt x="862" y="35897"/>
                    <a:pt x="464" y="37023"/>
                  </a:cubicBezTo>
                  <a:cubicBezTo>
                    <a:pt x="133" y="38149"/>
                    <a:pt x="1" y="38811"/>
                    <a:pt x="1" y="38811"/>
                  </a:cubicBezTo>
                  <a:cubicBezTo>
                    <a:pt x="1" y="38811"/>
                    <a:pt x="332" y="38215"/>
                    <a:pt x="928" y="37222"/>
                  </a:cubicBezTo>
                  <a:cubicBezTo>
                    <a:pt x="1458" y="36162"/>
                    <a:pt x="2319" y="34771"/>
                    <a:pt x="3180" y="32983"/>
                  </a:cubicBezTo>
                  <a:cubicBezTo>
                    <a:pt x="5034" y="29473"/>
                    <a:pt x="7286" y="24704"/>
                    <a:pt x="9405" y="19870"/>
                  </a:cubicBezTo>
                  <a:cubicBezTo>
                    <a:pt x="11525" y="14969"/>
                    <a:pt x="13445" y="10068"/>
                    <a:pt x="14704" y="6293"/>
                  </a:cubicBezTo>
                  <a:cubicBezTo>
                    <a:pt x="15366" y="4438"/>
                    <a:pt x="15830" y="2849"/>
                    <a:pt x="16227" y="1723"/>
                  </a:cubicBezTo>
                  <a:cubicBezTo>
                    <a:pt x="16558" y="663"/>
                    <a:pt x="16757" y="1"/>
                    <a:pt x="16757" y="1"/>
                  </a:cubicBezTo>
                  <a:close/>
                </a:path>
              </a:pathLst>
            </a:custGeom>
            <a:solidFill>
              <a:srgbClr val="E745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53"/>
            <p:cNvSpPr/>
            <p:nvPr/>
          </p:nvSpPr>
          <p:spPr>
            <a:xfrm>
              <a:off x="4867150" y="3874100"/>
              <a:ext cx="317925" cy="678875"/>
            </a:xfrm>
            <a:custGeom>
              <a:rect b="b" l="l" r="r" t="t"/>
              <a:pathLst>
                <a:path extrusionOk="0" h="27155" w="12717">
                  <a:moveTo>
                    <a:pt x="1" y="1"/>
                  </a:moveTo>
                  <a:cubicBezTo>
                    <a:pt x="1" y="1"/>
                    <a:pt x="531" y="1856"/>
                    <a:pt x="1458" y="4504"/>
                  </a:cubicBezTo>
                  <a:cubicBezTo>
                    <a:pt x="2451" y="7154"/>
                    <a:pt x="3908" y="10598"/>
                    <a:pt x="5564" y="13909"/>
                  </a:cubicBezTo>
                  <a:cubicBezTo>
                    <a:pt x="6359" y="15631"/>
                    <a:pt x="7154" y="17353"/>
                    <a:pt x="7948" y="18876"/>
                  </a:cubicBezTo>
                  <a:cubicBezTo>
                    <a:pt x="8743" y="20466"/>
                    <a:pt x="9538" y="21923"/>
                    <a:pt x="10266" y="23115"/>
                  </a:cubicBezTo>
                  <a:cubicBezTo>
                    <a:pt x="11591" y="25632"/>
                    <a:pt x="12717" y="27155"/>
                    <a:pt x="12717" y="27155"/>
                  </a:cubicBezTo>
                  <a:cubicBezTo>
                    <a:pt x="12717" y="27155"/>
                    <a:pt x="12320" y="25301"/>
                    <a:pt x="11459" y="22651"/>
                  </a:cubicBezTo>
                  <a:cubicBezTo>
                    <a:pt x="10531" y="19936"/>
                    <a:pt x="9339" y="16426"/>
                    <a:pt x="7684" y="12982"/>
                  </a:cubicBezTo>
                  <a:cubicBezTo>
                    <a:pt x="6028" y="9604"/>
                    <a:pt x="4173" y="6293"/>
                    <a:pt x="2650" y="3908"/>
                  </a:cubicBezTo>
                  <a:cubicBezTo>
                    <a:pt x="1855" y="2584"/>
                    <a:pt x="928" y="1259"/>
                    <a:pt x="1" y="1"/>
                  </a:cubicBezTo>
                  <a:close/>
                </a:path>
              </a:pathLst>
            </a:custGeom>
            <a:solidFill>
              <a:srgbClr val="FF5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53"/>
            <p:cNvSpPr/>
            <p:nvPr/>
          </p:nvSpPr>
          <p:spPr>
            <a:xfrm>
              <a:off x="3328975" y="3538000"/>
              <a:ext cx="230175" cy="1155725"/>
            </a:xfrm>
            <a:custGeom>
              <a:rect b="b" l="l" r="r" t="t"/>
              <a:pathLst>
                <a:path extrusionOk="0" h="46229" w="9207">
                  <a:moveTo>
                    <a:pt x="9207" y="0"/>
                  </a:moveTo>
                  <a:cubicBezTo>
                    <a:pt x="9207" y="0"/>
                    <a:pt x="8876" y="663"/>
                    <a:pt x="8544" y="1921"/>
                  </a:cubicBezTo>
                  <a:cubicBezTo>
                    <a:pt x="8147" y="3179"/>
                    <a:pt x="7617" y="4968"/>
                    <a:pt x="7021" y="7087"/>
                  </a:cubicBezTo>
                  <a:cubicBezTo>
                    <a:pt x="6425" y="9206"/>
                    <a:pt x="5763" y="11723"/>
                    <a:pt x="5101" y="14372"/>
                  </a:cubicBezTo>
                  <a:cubicBezTo>
                    <a:pt x="4438" y="17021"/>
                    <a:pt x="3776" y="19935"/>
                    <a:pt x="3180" y="22849"/>
                  </a:cubicBezTo>
                  <a:cubicBezTo>
                    <a:pt x="2120" y="28611"/>
                    <a:pt x="1259" y="34506"/>
                    <a:pt x="729" y="38877"/>
                  </a:cubicBezTo>
                  <a:cubicBezTo>
                    <a:pt x="464" y="41129"/>
                    <a:pt x="332" y="42917"/>
                    <a:pt x="200" y="44242"/>
                  </a:cubicBezTo>
                  <a:cubicBezTo>
                    <a:pt x="1" y="45500"/>
                    <a:pt x="1" y="46228"/>
                    <a:pt x="1" y="46228"/>
                  </a:cubicBezTo>
                  <a:cubicBezTo>
                    <a:pt x="1" y="46228"/>
                    <a:pt x="266" y="45566"/>
                    <a:pt x="597" y="44308"/>
                  </a:cubicBezTo>
                  <a:cubicBezTo>
                    <a:pt x="928" y="43049"/>
                    <a:pt x="1524" y="41327"/>
                    <a:pt x="2054" y="39142"/>
                  </a:cubicBezTo>
                  <a:cubicBezTo>
                    <a:pt x="3114" y="34837"/>
                    <a:pt x="4372" y="29141"/>
                    <a:pt x="5498" y="23379"/>
                  </a:cubicBezTo>
                  <a:cubicBezTo>
                    <a:pt x="6028" y="20465"/>
                    <a:pt x="6624" y="17551"/>
                    <a:pt x="7154" y="14836"/>
                  </a:cubicBezTo>
                  <a:cubicBezTo>
                    <a:pt x="7617" y="12120"/>
                    <a:pt x="8015" y="9604"/>
                    <a:pt x="8346" y="7352"/>
                  </a:cubicBezTo>
                  <a:cubicBezTo>
                    <a:pt x="8677" y="5166"/>
                    <a:pt x="8876" y="3312"/>
                    <a:pt x="9008" y="2053"/>
                  </a:cubicBezTo>
                  <a:cubicBezTo>
                    <a:pt x="9141" y="729"/>
                    <a:pt x="9207" y="0"/>
                    <a:pt x="9207" y="0"/>
                  </a:cubicBezTo>
                  <a:close/>
                </a:path>
              </a:pathLst>
            </a:custGeom>
            <a:solidFill>
              <a:srgbClr val="FF5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53"/>
            <p:cNvSpPr/>
            <p:nvPr/>
          </p:nvSpPr>
          <p:spPr>
            <a:xfrm>
              <a:off x="2211375" y="3877425"/>
              <a:ext cx="397400" cy="662325"/>
            </a:xfrm>
            <a:custGeom>
              <a:rect b="b" l="l" r="r" t="t"/>
              <a:pathLst>
                <a:path extrusionOk="0" h="26493" w="15896">
                  <a:moveTo>
                    <a:pt x="15895" y="0"/>
                  </a:moveTo>
                  <a:cubicBezTo>
                    <a:pt x="15895" y="1"/>
                    <a:pt x="14438" y="1391"/>
                    <a:pt x="12517" y="3577"/>
                  </a:cubicBezTo>
                  <a:cubicBezTo>
                    <a:pt x="12054" y="4107"/>
                    <a:pt x="11524" y="4703"/>
                    <a:pt x="10994" y="5365"/>
                  </a:cubicBezTo>
                  <a:cubicBezTo>
                    <a:pt x="10464" y="5961"/>
                    <a:pt x="9868" y="6623"/>
                    <a:pt x="9338" y="7352"/>
                  </a:cubicBezTo>
                  <a:cubicBezTo>
                    <a:pt x="8213" y="8875"/>
                    <a:pt x="7153" y="10465"/>
                    <a:pt x="6027" y="12120"/>
                  </a:cubicBezTo>
                  <a:cubicBezTo>
                    <a:pt x="5100" y="13842"/>
                    <a:pt x="4239" y="15564"/>
                    <a:pt x="3378" y="17220"/>
                  </a:cubicBezTo>
                  <a:cubicBezTo>
                    <a:pt x="2980" y="18015"/>
                    <a:pt x="2649" y="18876"/>
                    <a:pt x="2318" y="19604"/>
                  </a:cubicBezTo>
                  <a:cubicBezTo>
                    <a:pt x="2053" y="20399"/>
                    <a:pt x="1788" y="21128"/>
                    <a:pt x="1523" y="21856"/>
                  </a:cubicBezTo>
                  <a:cubicBezTo>
                    <a:pt x="464" y="24571"/>
                    <a:pt x="0" y="26492"/>
                    <a:pt x="0" y="26492"/>
                  </a:cubicBezTo>
                  <a:cubicBezTo>
                    <a:pt x="0" y="26492"/>
                    <a:pt x="1192" y="24903"/>
                    <a:pt x="2715" y="22386"/>
                  </a:cubicBezTo>
                  <a:cubicBezTo>
                    <a:pt x="3444" y="21194"/>
                    <a:pt x="4239" y="19671"/>
                    <a:pt x="5166" y="18147"/>
                  </a:cubicBezTo>
                  <a:cubicBezTo>
                    <a:pt x="6093" y="16624"/>
                    <a:pt x="6954" y="14902"/>
                    <a:pt x="8014" y="13312"/>
                  </a:cubicBezTo>
                  <a:cubicBezTo>
                    <a:pt x="9007" y="11723"/>
                    <a:pt x="10001" y="10067"/>
                    <a:pt x="10994" y="8544"/>
                  </a:cubicBezTo>
                  <a:cubicBezTo>
                    <a:pt x="11921" y="7021"/>
                    <a:pt x="12849" y="5564"/>
                    <a:pt x="13577" y="4305"/>
                  </a:cubicBezTo>
                  <a:cubicBezTo>
                    <a:pt x="15034" y="1789"/>
                    <a:pt x="15895" y="1"/>
                    <a:pt x="15895" y="0"/>
                  </a:cubicBezTo>
                  <a:close/>
                </a:path>
              </a:pathLst>
            </a:custGeom>
            <a:solidFill>
              <a:srgbClr val="FF5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53"/>
            <p:cNvSpPr/>
            <p:nvPr/>
          </p:nvSpPr>
          <p:spPr>
            <a:xfrm>
              <a:off x="3711050" y="3262675"/>
              <a:ext cx="143850" cy="132050"/>
            </a:xfrm>
            <a:custGeom>
              <a:rect b="b" l="l" r="r" t="t"/>
              <a:pathLst>
                <a:path extrusionOk="0" h="5282" w="5754">
                  <a:moveTo>
                    <a:pt x="3170" y="0"/>
                  </a:moveTo>
                  <a:cubicBezTo>
                    <a:pt x="2871" y="0"/>
                    <a:pt x="2547" y="87"/>
                    <a:pt x="2202" y="284"/>
                  </a:cubicBezTo>
                  <a:cubicBezTo>
                    <a:pt x="0" y="1520"/>
                    <a:pt x="1719" y="5281"/>
                    <a:pt x="3507" y="5281"/>
                  </a:cubicBezTo>
                  <a:cubicBezTo>
                    <a:pt x="3923" y="5281"/>
                    <a:pt x="4344" y="5077"/>
                    <a:pt x="4719" y="4589"/>
                  </a:cubicBezTo>
                  <a:cubicBezTo>
                    <a:pt x="4785" y="4523"/>
                    <a:pt x="4785" y="4390"/>
                    <a:pt x="4852" y="4324"/>
                  </a:cubicBezTo>
                  <a:cubicBezTo>
                    <a:pt x="5754" y="2858"/>
                    <a:pt x="4880" y="0"/>
                    <a:pt x="3170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53"/>
            <p:cNvSpPr/>
            <p:nvPr/>
          </p:nvSpPr>
          <p:spPr>
            <a:xfrm>
              <a:off x="3439550" y="2918625"/>
              <a:ext cx="143775" cy="132625"/>
            </a:xfrm>
            <a:custGeom>
              <a:rect b="b" l="l" r="r" t="t"/>
              <a:pathLst>
                <a:path extrusionOk="0" h="5305" w="5751">
                  <a:moveTo>
                    <a:pt x="3178" y="0"/>
                  </a:moveTo>
                  <a:cubicBezTo>
                    <a:pt x="2857" y="0"/>
                    <a:pt x="2507" y="103"/>
                    <a:pt x="2135" y="337"/>
                  </a:cubicBezTo>
                  <a:cubicBezTo>
                    <a:pt x="0" y="1617"/>
                    <a:pt x="1778" y="5305"/>
                    <a:pt x="3519" y="5305"/>
                  </a:cubicBezTo>
                  <a:cubicBezTo>
                    <a:pt x="3939" y="5305"/>
                    <a:pt x="4357" y="5090"/>
                    <a:pt x="4718" y="4575"/>
                  </a:cubicBezTo>
                  <a:cubicBezTo>
                    <a:pt x="4784" y="4443"/>
                    <a:pt x="4850" y="4377"/>
                    <a:pt x="4916" y="4244"/>
                  </a:cubicBezTo>
                  <a:cubicBezTo>
                    <a:pt x="5750" y="2799"/>
                    <a:pt x="4857" y="0"/>
                    <a:pt x="3178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53"/>
            <p:cNvSpPr/>
            <p:nvPr/>
          </p:nvSpPr>
          <p:spPr>
            <a:xfrm>
              <a:off x="2658400" y="3294275"/>
              <a:ext cx="174425" cy="122000"/>
            </a:xfrm>
            <a:custGeom>
              <a:rect b="b" l="l" r="r" t="t"/>
              <a:pathLst>
                <a:path extrusionOk="0" h="4880" w="6977">
                  <a:moveTo>
                    <a:pt x="4291" y="0"/>
                  </a:moveTo>
                  <a:cubicBezTo>
                    <a:pt x="4211" y="0"/>
                    <a:pt x="4128" y="5"/>
                    <a:pt x="4041" y="14"/>
                  </a:cubicBezTo>
                  <a:cubicBezTo>
                    <a:pt x="3975" y="14"/>
                    <a:pt x="3842" y="80"/>
                    <a:pt x="3710" y="80"/>
                  </a:cubicBezTo>
                  <a:cubicBezTo>
                    <a:pt x="1723" y="477"/>
                    <a:pt x="1" y="3987"/>
                    <a:pt x="2584" y="4782"/>
                  </a:cubicBezTo>
                  <a:cubicBezTo>
                    <a:pt x="2792" y="4848"/>
                    <a:pt x="2995" y="4879"/>
                    <a:pt x="3191" y="4879"/>
                  </a:cubicBezTo>
                  <a:cubicBezTo>
                    <a:pt x="5655" y="4879"/>
                    <a:pt x="6976" y="0"/>
                    <a:pt x="4291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53"/>
            <p:cNvSpPr/>
            <p:nvPr/>
          </p:nvSpPr>
          <p:spPr>
            <a:xfrm>
              <a:off x="3809875" y="2070800"/>
              <a:ext cx="142025" cy="125875"/>
            </a:xfrm>
            <a:custGeom>
              <a:rect b="b" l="l" r="r" t="t"/>
              <a:pathLst>
                <a:path extrusionOk="0" h="5035" w="5681">
                  <a:moveTo>
                    <a:pt x="1734" y="0"/>
                  </a:moveTo>
                  <a:cubicBezTo>
                    <a:pt x="1144" y="0"/>
                    <a:pt x="627" y="326"/>
                    <a:pt x="369" y="1135"/>
                  </a:cubicBezTo>
                  <a:cubicBezTo>
                    <a:pt x="369" y="1201"/>
                    <a:pt x="303" y="1334"/>
                    <a:pt x="303" y="1466"/>
                  </a:cubicBezTo>
                  <a:cubicBezTo>
                    <a:pt x="1" y="2925"/>
                    <a:pt x="1381" y="5034"/>
                    <a:pt x="2845" y="5034"/>
                  </a:cubicBezTo>
                  <a:cubicBezTo>
                    <a:pt x="3309" y="5034"/>
                    <a:pt x="3780" y="4823"/>
                    <a:pt x="4210" y="4314"/>
                  </a:cubicBezTo>
                  <a:cubicBezTo>
                    <a:pt x="5681" y="2647"/>
                    <a:pt x="3414" y="0"/>
                    <a:pt x="1734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53"/>
            <p:cNvSpPr/>
            <p:nvPr/>
          </p:nvSpPr>
          <p:spPr>
            <a:xfrm>
              <a:off x="3161625" y="3282025"/>
              <a:ext cx="191875" cy="109675"/>
            </a:xfrm>
            <a:custGeom>
              <a:rect b="b" l="l" r="r" t="t"/>
              <a:pathLst>
                <a:path extrusionOk="0" h="4387" w="7675">
                  <a:moveTo>
                    <a:pt x="4468" y="1"/>
                  </a:moveTo>
                  <a:cubicBezTo>
                    <a:pt x="2290" y="1"/>
                    <a:pt x="0" y="3456"/>
                    <a:pt x="2522" y="4279"/>
                  </a:cubicBezTo>
                  <a:cubicBezTo>
                    <a:pt x="2589" y="4279"/>
                    <a:pt x="2721" y="4345"/>
                    <a:pt x="2854" y="4345"/>
                  </a:cubicBezTo>
                  <a:cubicBezTo>
                    <a:pt x="2995" y="4373"/>
                    <a:pt x="3142" y="4387"/>
                    <a:pt x="3292" y="4387"/>
                  </a:cubicBezTo>
                  <a:cubicBezTo>
                    <a:pt x="5241" y="4387"/>
                    <a:pt x="7674" y="2103"/>
                    <a:pt x="5768" y="504"/>
                  </a:cubicBezTo>
                  <a:cubicBezTo>
                    <a:pt x="5369" y="150"/>
                    <a:pt x="4921" y="1"/>
                    <a:pt x="4468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53"/>
            <p:cNvSpPr/>
            <p:nvPr/>
          </p:nvSpPr>
          <p:spPr>
            <a:xfrm>
              <a:off x="4522925" y="3328850"/>
              <a:ext cx="140600" cy="124375"/>
            </a:xfrm>
            <a:custGeom>
              <a:rect b="b" l="l" r="r" t="t"/>
              <a:pathLst>
                <a:path extrusionOk="0" h="4975" w="5624">
                  <a:moveTo>
                    <a:pt x="2808" y="1"/>
                  </a:moveTo>
                  <a:cubicBezTo>
                    <a:pt x="2337" y="1"/>
                    <a:pt x="1865" y="220"/>
                    <a:pt x="1451" y="750"/>
                  </a:cubicBezTo>
                  <a:cubicBezTo>
                    <a:pt x="0" y="2491"/>
                    <a:pt x="2294" y="4974"/>
                    <a:pt x="3972" y="4974"/>
                  </a:cubicBezTo>
                  <a:cubicBezTo>
                    <a:pt x="4591" y="4974"/>
                    <a:pt x="5127" y="4636"/>
                    <a:pt x="5359" y="3796"/>
                  </a:cubicBezTo>
                  <a:cubicBezTo>
                    <a:pt x="5359" y="3730"/>
                    <a:pt x="5359" y="3598"/>
                    <a:pt x="5425" y="3465"/>
                  </a:cubicBezTo>
                  <a:cubicBezTo>
                    <a:pt x="5624" y="1975"/>
                    <a:pt x="4221" y="1"/>
                    <a:pt x="2808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53"/>
            <p:cNvSpPr/>
            <p:nvPr/>
          </p:nvSpPr>
          <p:spPr>
            <a:xfrm>
              <a:off x="3548450" y="2556650"/>
              <a:ext cx="138850" cy="122050"/>
            </a:xfrm>
            <a:custGeom>
              <a:rect b="b" l="l" r="r" t="t"/>
              <a:pathLst>
                <a:path extrusionOk="0" h="4882" w="5554">
                  <a:moveTo>
                    <a:pt x="1599" y="0"/>
                  </a:moveTo>
                  <a:cubicBezTo>
                    <a:pt x="914" y="0"/>
                    <a:pt x="337" y="375"/>
                    <a:pt x="163" y="1305"/>
                  </a:cubicBezTo>
                  <a:cubicBezTo>
                    <a:pt x="163" y="1371"/>
                    <a:pt x="97" y="1504"/>
                    <a:pt x="97" y="1636"/>
                  </a:cubicBezTo>
                  <a:cubicBezTo>
                    <a:pt x="0" y="3083"/>
                    <a:pt x="1485" y="4882"/>
                    <a:pt x="2887" y="4882"/>
                  </a:cubicBezTo>
                  <a:cubicBezTo>
                    <a:pt x="3410" y="4882"/>
                    <a:pt x="3922" y="4632"/>
                    <a:pt x="4335" y="4020"/>
                  </a:cubicBezTo>
                  <a:cubicBezTo>
                    <a:pt x="5554" y="2193"/>
                    <a:pt x="3258" y="0"/>
                    <a:pt x="1599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53"/>
            <p:cNvSpPr/>
            <p:nvPr/>
          </p:nvSpPr>
          <p:spPr>
            <a:xfrm>
              <a:off x="3954125" y="3827900"/>
              <a:ext cx="136375" cy="122100"/>
            </a:xfrm>
            <a:custGeom>
              <a:rect b="b" l="l" r="r" t="t"/>
              <a:pathLst>
                <a:path extrusionOk="0" h="4884" w="5455">
                  <a:moveTo>
                    <a:pt x="1486" y="1"/>
                  </a:moveTo>
                  <a:cubicBezTo>
                    <a:pt x="798" y="1"/>
                    <a:pt x="233" y="379"/>
                    <a:pt x="96" y="1319"/>
                  </a:cubicBezTo>
                  <a:lnTo>
                    <a:pt x="96" y="1716"/>
                  </a:lnTo>
                  <a:cubicBezTo>
                    <a:pt x="1" y="3146"/>
                    <a:pt x="1482" y="4883"/>
                    <a:pt x="2863" y="4883"/>
                  </a:cubicBezTo>
                  <a:cubicBezTo>
                    <a:pt x="3402" y="4883"/>
                    <a:pt x="3926" y="4619"/>
                    <a:pt x="4334" y="3968"/>
                  </a:cubicBezTo>
                  <a:cubicBezTo>
                    <a:pt x="5454" y="2149"/>
                    <a:pt x="3123" y="1"/>
                    <a:pt x="1486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53"/>
            <p:cNvSpPr/>
            <p:nvPr/>
          </p:nvSpPr>
          <p:spPr>
            <a:xfrm>
              <a:off x="3273650" y="2285800"/>
              <a:ext cx="171250" cy="121825"/>
            </a:xfrm>
            <a:custGeom>
              <a:rect b="b" l="l" r="r" t="t"/>
              <a:pathLst>
                <a:path extrusionOk="0" h="4873" w="6850">
                  <a:moveTo>
                    <a:pt x="3701" y="1"/>
                  </a:moveTo>
                  <a:cubicBezTo>
                    <a:pt x="1241" y="1"/>
                    <a:pt x="1" y="4872"/>
                    <a:pt x="2646" y="4872"/>
                  </a:cubicBezTo>
                  <a:cubicBezTo>
                    <a:pt x="2740" y="4872"/>
                    <a:pt x="2839" y="4866"/>
                    <a:pt x="2942" y="4854"/>
                  </a:cubicBezTo>
                  <a:cubicBezTo>
                    <a:pt x="3009" y="4854"/>
                    <a:pt x="3141" y="4854"/>
                    <a:pt x="3274" y="4787"/>
                  </a:cubicBezTo>
                  <a:cubicBezTo>
                    <a:pt x="5194" y="4324"/>
                    <a:pt x="6850" y="814"/>
                    <a:pt x="4267" y="85"/>
                  </a:cubicBezTo>
                  <a:cubicBezTo>
                    <a:pt x="4072" y="28"/>
                    <a:pt x="3883" y="1"/>
                    <a:pt x="3701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53"/>
            <p:cNvSpPr/>
            <p:nvPr/>
          </p:nvSpPr>
          <p:spPr>
            <a:xfrm>
              <a:off x="3789275" y="2499025"/>
              <a:ext cx="168525" cy="123225"/>
            </a:xfrm>
            <a:custGeom>
              <a:rect b="b" l="l" r="r" t="t"/>
              <a:pathLst>
                <a:path extrusionOk="0" h="4929" w="6741">
                  <a:moveTo>
                    <a:pt x="4158" y="1"/>
                  </a:moveTo>
                  <a:cubicBezTo>
                    <a:pt x="4039" y="1"/>
                    <a:pt x="3911" y="11"/>
                    <a:pt x="3776" y="33"/>
                  </a:cubicBezTo>
                  <a:cubicBezTo>
                    <a:pt x="3709" y="33"/>
                    <a:pt x="3577" y="100"/>
                    <a:pt x="3445" y="100"/>
                  </a:cubicBezTo>
                  <a:cubicBezTo>
                    <a:pt x="1524" y="630"/>
                    <a:pt x="1" y="4206"/>
                    <a:pt x="2650" y="4868"/>
                  </a:cubicBezTo>
                  <a:cubicBezTo>
                    <a:pt x="2818" y="4909"/>
                    <a:pt x="2982" y="4929"/>
                    <a:pt x="3140" y="4929"/>
                  </a:cubicBezTo>
                  <a:cubicBezTo>
                    <a:pt x="5656" y="4929"/>
                    <a:pt x="6740" y="1"/>
                    <a:pt x="4158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53"/>
            <p:cNvSpPr/>
            <p:nvPr/>
          </p:nvSpPr>
          <p:spPr>
            <a:xfrm>
              <a:off x="3532075" y="2258625"/>
              <a:ext cx="179975" cy="101250"/>
            </a:xfrm>
            <a:custGeom>
              <a:rect b="b" l="l" r="r" t="t"/>
              <a:pathLst>
                <a:path extrusionOk="0" h="4050" w="7199">
                  <a:moveTo>
                    <a:pt x="4312" y="0"/>
                  </a:moveTo>
                  <a:cubicBezTo>
                    <a:pt x="2319" y="0"/>
                    <a:pt x="1" y="2095"/>
                    <a:pt x="1878" y="3490"/>
                  </a:cubicBezTo>
                  <a:cubicBezTo>
                    <a:pt x="1944" y="3556"/>
                    <a:pt x="2010" y="3623"/>
                    <a:pt x="2142" y="3689"/>
                  </a:cubicBezTo>
                  <a:cubicBezTo>
                    <a:pt x="2544" y="3936"/>
                    <a:pt x="3050" y="4050"/>
                    <a:pt x="3572" y="4050"/>
                  </a:cubicBezTo>
                  <a:cubicBezTo>
                    <a:pt x="5293" y="4050"/>
                    <a:pt x="7198" y="2817"/>
                    <a:pt x="6182" y="1040"/>
                  </a:cubicBezTo>
                  <a:cubicBezTo>
                    <a:pt x="5766" y="297"/>
                    <a:pt x="5062" y="0"/>
                    <a:pt x="4312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53"/>
            <p:cNvSpPr/>
            <p:nvPr/>
          </p:nvSpPr>
          <p:spPr>
            <a:xfrm>
              <a:off x="3576300" y="1917175"/>
              <a:ext cx="182550" cy="101350"/>
            </a:xfrm>
            <a:custGeom>
              <a:rect b="b" l="l" r="r" t="t"/>
              <a:pathLst>
                <a:path extrusionOk="0" h="4054" w="7302">
                  <a:moveTo>
                    <a:pt x="4366" y="1"/>
                  </a:moveTo>
                  <a:cubicBezTo>
                    <a:pt x="2352" y="1"/>
                    <a:pt x="0" y="2161"/>
                    <a:pt x="1897" y="3571"/>
                  </a:cubicBezTo>
                  <a:lnTo>
                    <a:pt x="2228" y="3770"/>
                  </a:lnTo>
                  <a:cubicBezTo>
                    <a:pt x="2588" y="3964"/>
                    <a:pt x="3032" y="4053"/>
                    <a:pt x="3496" y="4053"/>
                  </a:cubicBezTo>
                  <a:cubicBezTo>
                    <a:pt x="5253" y="4053"/>
                    <a:pt x="7302" y="2769"/>
                    <a:pt x="6202" y="988"/>
                  </a:cubicBezTo>
                  <a:cubicBezTo>
                    <a:pt x="5779" y="284"/>
                    <a:pt x="5095" y="1"/>
                    <a:pt x="4366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53"/>
            <p:cNvSpPr/>
            <p:nvPr/>
          </p:nvSpPr>
          <p:spPr>
            <a:xfrm>
              <a:off x="5521225" y="4091600"/>
              <a:ext cx="141400" cy="127300"/>
            </a:xfrm>
            <a:custGeom>
              <a:rect b="b" l="l" r="r" t="t"/>
              <a:pathLst>
                <a:path extrusionOk="0" h="5092" w="5656">
                  <a:moveTo>
                    <a:pt x="2854" y="1"/>
                  </a:moveTo>
                  <a:cubicBezTo>
                    <a:pt x="2428" y="1"/>
                    <a:pt x="1993" y="189"/>
                    <a:pt x="1588" y="639"/>
                  </a:cubicBezTo>
                  <a:cubicBezTo>
                    <a:pt x="0" y="2326"/>
                    <a:pt x="2204" y="5091"/>
                    <a:pt x="3883" y="5091"/>
                  </a:cubicBezTo>
                  <a:cubicBezTo>
                    <a:pt x="4445" y="5091"/>
                    <a:pt x="4948" y="4781"/>
                    <a:pt x="5231" y="4017"/>
                  </a:cubicBezTo>
                  <a:cubicBezTo>
                    <a:pt x="5231" y="3951"/>
                    <a:pt x="5297" y="3818"/>
                    <a:pt x="5297" y="3686"/>
                  </a:cubicBezTo>
                  <a:cubicBezTo>
                    <a:pt x="5656" y="2200"/>
                    <a:pt x="4310" y="1"/>
                    <a:pt x="2854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53"/>
            <p:cNvSpPr/>
            <p:nvPr/>
          </p:nvSpPr>
          <p:spPr>
            <a:xfrm>
              <a:off x="4167250" y="2430925"/>
              <a:ext cx="193275" cy="109550"/>
            </a:xfrm>
            <a:custGeom>
              <a:rect b="b" l="l" r="r" t="t"/>
              <a:pathLst>
                <a:path extrusionOk="0" h="4382" w="7731">
                  <a:moveTo>
                    <a:pt x="4390" y="0"/>
                  </a:moveTo>
                  <a:cubicBezTo>
                    <a:pt x="2487" y="0"/>
                    <a:pt x="1" y="2284"/>
                    <a:pt x="1969" y="3883"/>
                  </a:cubicBezTo>
                  <a:cubicBezTo>
                    <a:pt x="2364" y="4233"/>
                    <a:pt x="2807" y="4381"/>
                    <a:pt x="3255" y="4381"/>
                  </a:cubicBezTo>
                  <a:cubicBezTo>
                    <a:pt x="5436" y="4381"/>
                    <a:pt x="7730" y="877"/>
                    <a:pt x="5148" y="108"/>
                  </a:cubicBezTo>
                  <a:cubicBezTo>
                    <a:pt x="5015" y="42"/>
                    <a:pt x="4949" y="42"/>
                    <a:pt x="4817" y="42"/>
                  </a:cubicBezTo>
                  <a:cubicBezTo>
                    <a:pt x="4679" y="14"/>
                    <a:pt x="4537" y="0"/>
                    <a:pt x="4390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53"/>
            <p:cNvSpPr/>
            <p:nvPr/>
          </p:nvSpPr>
          <p:spPr>
            <a:xfrm>
              <a:off x="4263525" y="2872900"/>
              <a:ext cx="142125" cy="126100"/>
            </a:xfrm>
            <a:custGeom>
              <a:rect b="b" l="l" r="r" t="t"/>
              <a:pathLst>
                <a:path extrusionOk="0" h="5044" w="5685">
                  <a:moveTo>
                    <a:pt x="1751" y="1"/>
                  </a:moveTo>
                  <a:cubicBezTo>
                    <a:pt x="1175" y="1"/>
                    <a:pt x="675" y="319"/>
                    <a:pt x="436" y="1106"/>
                  </a:cubicBezTo>
                  <a:cubicBezTo>
                    <a:pt x="370" y="1238"/>
                    <a:pt x="370" y="1305"/>
                    <a:pt x="303" y="1437"/>
                  </a:cubicBezTo>
                  <a:cubicBezTo>
                    <a:pt x="1" y="2952"/>
                    <a:pt x="1391" y="5043"/>
                    <a:pt x="2861" y="5043"/>
                  </a:cubicBezTo>
                  <a:cubicBezTo>
                    <a:pt x="3319" y="5043"/>
                    <a:pt x="3786" y="4839"/>
                    <a:pt x="4211" y="4351"/>
                  </a:cubicBezTo>
                  <a:cubicBezTo>
                    <a:pt x="5685" y="2632"/>
                    <a:pt x="3405" y="1"/>
                    <a:pt x="1751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53"/>
            <p:cNvSpPr/>
            <p:nvPr/>
          </p:nvSpPr>
          <p:spPr>
            <a:xfrm>
              <a:off x="4445800" y="4199275"/>
              <a:ext cx="191500" cy="111025"/>
            </a:xfrm>
            <a:custGeom>
              <a:rect b="b" l="l" r="r" t="t"/>
              <a:pathLst>
                <a:path extrusionOk="0" h="4441" w="7660">
                  <a:moveTo>
                    <a:pt x="4446" y="1"/>
                  </a:moveTo>
                  <a:cubicBezTo>
                    <a:pt x="2247" y="1"/>
                    <a:pt x="0" y="3623"/>
                    <a:pt x="2616" y="4346"/>
                  </a:cubicBezTo>
                  <a:cubicBezTo>
                    <a:pt x="2748" y="4346"/>
                    <a:pt x="2814" y="4412"/>
                    <a:pt x="2947" y="4412"/>
                  </a:cubicBezTo>
                  <a:cubicBezTo>
                    <a:pt x="3062" y="4431"/>
                    <a:pt x="3179" y="4441"/>
                    <a:pt x="3299" y="4441"/>
                  </a:cubicBezTo>
                  <a:cubicBezTo>
                    <a:pt x="5246" y="4441"/>
                    <a:pt x="7659" y="1999"/>
                    <a:pt x="5662" y="438"/>
                  </a:cubicBezTo>
                  <a:cubicBezTo>
                    <a:pt x="5281" y="132"/>
                    <a:pt x="4865" y="1"/>
                    <a:pt x="4446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53"/>
            <p:cNvSpPr/>
            <p:nvPr/>
          </p:nvSpPr>
          <p:spPr>
            <a:xfrm>
              <a:off x="3825300" y="2747075"/>
              <a:ext cx="143700" cy="132725"/>
            </a:xfrm>
            <a:custGeom>
              <a:rect b="b" l="l" r="r" t="t"/>
              <a:pathLst>
                <a:path extrusionOk="0" h="5309" w="5748">
                  <a:moveTo>
                    <a:pt x="3206" y="1"/>
                  </a:moveTo>
                  <a:cubicBezTo>
                    <a:pt x="2897" y="1"/>
                    <a:pt x="2561" y="96"/>
                    <a:pt x="2202" y="311"/>
                  </a:cubicBezTo>
                  <a:cubicBezTo>
                    <a:pt x="0" y="1546"/>
                    <a:pt x="1718" y="5308"/>
                    <a:pt x="3471" y="5308"/>
                  </a:cubicBezTo>
                  <a:cubicBezTo>
                    <a:pt x="3879" y="5308"/>
                    <a:pt x="4290" y="5104"/>
                    <a:pt x="4653" y="4616"/>
                  </a:cubicBezTo>
                  <a:cubicBezTo>
                    <a:pt x="4719" y="4483"/>
                    <a:pt x="4785" y="4417"/>
                    <a:pt x="4851" y="4285"/>
                  </a:cubicBezTo>
                  <a:cubicBezTo>
                    <a:pt x="5747" y="2829"/>
                    <a:pt x="4892" y="1"/>
                    <a:pt x="3206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53"/>
            <p:cNvSpPr/>
            <p:nvPr/>
          </p:nvSpPr>
          <p:spPr>
            <a:xfrm>
              <a:off x="3957800" y="2304900"/>
              <a:ext cx="143850" cy="132075"/>
            </a:xfrm>
            <a:custGeom>
              <a:rect b="b" l="l" r="r" t="t"/>
              <a:pathLst>
                <a:path extrusionOk="0" h="5283" w="5754">
                  <a:moveTo>
                    <a:pt x="3155" y="1"/>
                  </a:moveTo>
                  <a:cubicBezTo>
                    <a:pt x="2840" y="1"/>
                    <a:pt x="2498" y="97"/>
                    <a:pt x="2134" y="315"/>
                  </a:cubicBezTo>
                  <a:cubicBezTo>
                    <a:pt x="0" y="1595"/>
                    <a:pt x="1735" y="5283"/>
                    <a:pt x="3528" y="5283"/>
                  </a:cubicBezTo>
                  <a:cubicBezTo>
                    <a:pt x="3961" y="5283"/>
                    <a:pt x="4397" y="5068"/>
                    <a:pt x="4784" y="4553"/>
                  </a:cubicBezTo>
                  <a:lnTo>
                    <a:pt x="4916" y="4288"/>
                  </a:lnTo>
                  <a:cubicBezTo>
                    <a:pt x="5754" y="2780"/>
                    <a:pt x="4849" y="1"/>
                    <a:pt x="3155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53"/>
            <p:cNvSpPr/>
            <p:nvPr/>
          </p:nvSpPr>
          <p:spPr>
            <a:xfrm>
              <a:off x="2780000" y="4301550"/>
              <a:ext cx="142000" cy="126350"/>
            </a:xfrm>
            <a:custGeom>
              <a:rect b="b" l="l" r="r" t="t"/>
              <a:pathLst>
                <a:path extrusionOk="0" h="5054" w="5680">
                  <a:moveTo>
                    <a:pt x="1738" y="1"/>
                  </a:moveTo>
                  <a:cubicBezTo>
                    <a:pt x="1147" y="1"/>
                    <a:pt x="628" y="323"/>
                    <a:pt x="369" y="1116"/>
                  </a:cubicBezTo>
                  <a:cubicBezTo>
                    <a:pt x="369" y="1248"/>
                    <a:pt x="303" y="1315"/>
                    <a:pt x="303" y="1447"/>
                  </a:cubicBezTo>
                  <a:cubicBezTo>
                    <a:pt x="0" y="2962"/>
                    <a:pt x="1390" y="5053"/>
                    <a:pt x="2860" y="5053"/>
                  </a:cubicBezTo>
                  <a:cubicBezTo>
                    <a:pt x="3319" y="5053"/>
                    <a:pt x="3785" y="4849"/>
                    <a:pt x="4210" y="4361"/>
                  </a:cubicBezTo>
                  <a:cubicBezTo>
                    <a:pt x="5680" y="2598"/>
                    <a:pt x="3418" y="1"/>
                    <a:pt x="1738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53"/>
            <p:cNvSpPr/>
            <p:nvPr/>
          </p:nvSpPr>
          <p:spPr>
            <a:xfrm>
              <a:off x="3635100" y="1769400"/>
              <a:ext cx="193375" cy="109000"/>
            </a:xfrm>
            <a:custGeom>
              <a:rect b="b" l="l" r="r" t="t"/>
              <a:pathLst>
                <a:path extrusionOk="0" h="4360" w="7735">
                  <a:moveTo>
                    <a:pt x="4505" y="0"/>
                  </a:moveTo>
                  <a:cubicBezTo>
                    <a:pt x="2318" y="0"/>
                    <a:pt x="1" y="3478"/>
                    <a:pt x="2591" y="4250"/>
                  </a:cubicBezTo>
                  <a:cubicBezTo>
                    <a:pt x="2657" y="4316"/>
                    <a:pt x="2790" y="4316"/>
                    <a:pt x="2922" y="4316"/>
                  </a:cubicBezTo>
                  <a:cubicBezTo>
                    <a:pt x="3063" y="4345"/>
                    <a:pt x="3209" y="4359"/>
                    <a:pt x="3359" y="4359"/>
                  </a:cubicBezTo>
                  <a:cubicBezTo>
                    <a:pt x="5261" y="4359"/>
                    <a:pt x="7735" y="2132"/>
                    <a:pt x="5770" y="475"/>
                  </a:cubicBezTo>
                  <a:cubicBezTo>
                    <a:pt x="5381" y="142"/>
                    <a:pt x="4946" y="0"/>
                    <a:pt x="4505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53"/>
            <p:cNvSpPr/>
            <p:nvPr/>
          </p:nvSpPr>
          <p:spPr>
            <a:xfrm>
              <a:off x="3151675" y="2640325"/>
              <a:ext cx="140525" cy="125100"/>
            </a:xfrm>
            <a:custGeom>
              <a:rect b="b" l="l" r="r" t="t"/>
              <a:pathLst>
                <a:path extrusionOk="0" h="5004" w="5621">
                  <a:moveTo>
                    <a:pt x="2743" y="0"/>
                  </a:moveTo>
                  <a:cubicBezTo>
                    <a:pt x="2274" y="0"/>
                    <a:pt x="1805" y="217"/>
                    <a:pt x="1397" y="739"/>
                  </a:cubicBezTo>
                  <a:cubicBezTo>
                    <a:pt x="1" y="2521"/>
                    <a:pt x="2246" y="5003"/>
                    <a:pt x="3906" y="5003"/>
                  </a:cubicBezTo>
                  <a:cubicBezTo>
                    <a:pt x="4529" y="5003"/>
                    <a:pt x="5070" y="4654"/>
                    <a:pt x="5305" y="3786"/>
                  </a:cubicBezTo>
                  <a:cubicBezTo>
                    <a:pt x="5305" y="3720"/>
                    <a:pt x="5371" y="3587"/>
                    <a:pt x="5371" y="3521"/>
                  </a:cubicBezTo>
                  <a:cubicBezTo>
                    <a:pt x="5620" y="2024"/>
                    <a:pt x="4178" y="0"/>
                    <a:pt x="2743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6" name="Shape 5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7" name="Google Shape;5917;p36"/>
          <p:cNvSpPr/>
          <p:nvPr/>
        </p:nvSpPr>
        <p:spPr>
          <a:xfrm rot="10799744">
            <a:off x="7525850" y="76256"/>
            <a:ext cx="1541944" cy="1280623"/>
          </a:xfrm>
          <a:custGeom>
            <a:rect b="b" l="l" r="r" t="t"/>
            <a:pathLst>
              <a:path extrusionOk="0" h="38219" w="46011">
                <a:moveTo>
                  <a:pt x="23976" y="0"/>
                </a:moveTo>
                <a:cubicBezTo>
                  <a:pt x="22274" y="0"/>
                  <a:pt x="20576" y="155"/>
                  <a:pt x="18965" y="391"/>
                </a:cubicBezTo>
                <a:cubicBezTo>
                  <a:pt x="11702" y="1407"/>
                  <a:pt x="1340" y="3836"/>
                  <a:pt x="472" y="12612"/>
                </a:cubicBezTo>
                <a:cubicBezTo>
                  <a:pt x="1" y="17198"/>
                  <a:pt x="4017" y="22428"/>
                  <a:pt x="7016" y="25577"/>
                </a:cubicBezTo>
                <a:cubicBezTo>
                  <a:pt x="11008" y="29791"/>
                  <a:pt x="14676" y="33757"/>
                  <a:pt x="19882" y="36484"/>
                </a:cubicBezTo>
                <a:cubicBezTo>
                  <a:pt x="22198" y="37697"/>
                  <a:pt x="24817" y="38218"/>
                  <a:pt x="27460" y="38218"/>
                </a:cubicBezTo>
                <a:cubicBezTo>
                  <a:pt x="30758" y="38218"/>
                  <a:pt x="34091" y="37406"/>
                  <a:pt x="36913" y="36112"/>
                </a:cubicBezTo>
                <a:cubicBezTo>
                  <a:pt x="40681" y="34377"/>
                  <a:pt x="42986" y="30336"/>
                  <a:pt x="44250" y="26469"/>
                </a:cubicBezTo>
                <a:cubicBezTo>
                  <a:pt x="46011" y="21090"/>
                  <a:pt x="44176" y="15512"/>
                  <a:pt x="41152" y="10976"/>
                </a:cubicBezTo>
                <a:cubicBezTo>
                  <a:pt x="39466" y="8422"/>
                  <a:pt x="37508" y="6018"/>
                  <a:pt x="35326" y="3861"/>
                </a:cubicBezTo>
                <a:cubicBezTo>
                  <a:pt x="33566" y="2175"/>
                  <a:pt x="31385" y="1035"/>
                  <a:pt x="29005" y="539"/>
                </a:cubicBezTo>
                <a:cubicBezTo>
                  <a:pt x="27381" y="155"/>
                  <a:pt x="25677" y="0"/>
                  <a:pt x="239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8" name="Google Shape;5918;p36"/>
          <p:cNvSpPr txBox="1"/>
          <p:nvPr>
            <p:ph type="title"/>
          </p:nvPr>
        </p:nvSpPr>
        <p:spPr>
          <a:xfrm>
            <a:off x="-707200" y="318268"/>
            <a:ext cx="7704000" cy="9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Candy Hunting</a:t>
            </a:r>
            <a:endParaRPr sz="5000"/>
          </a:p>
        </p:txBody>
      </p:sp>
      <p:grpSp>
        <p:nvGrpSpPr>
          <p:cNvPr id="5919" name="Google Shape;5919;p36"/>
          <p:cNvGrpSpPr/>
          <p:nvPr/>
        </p:nvGrpSpPr>
        <p:grpSpPr>
          <a:xfrm rot="-1767691">
            <a:off x="7964986" y="351742"/>
            <a:ext cx="842821" cy="856342"/>
            <a:chOff x="3370975" y="4327225"/>
            <a:chExt cx="489875" cy="502100"/>
          </a:xfrm>
        </p:grpSpPr>
        <p:sp>
          <p:nvSpPr>
            <p:cNvPr id="5920" name="Google Shape;5920;p36"/>
            <p:cNvSpPr/>
            <p:nvPr/>
          </p:nvSpPr>
          <p:spPr>
            <a:xfrm>
              <a:off x="3370975" y="4334175"/>
              <a:ext cx="418450" cy="495150"/>
            </a:xfrm>
            <a:custGeom>
              <a:rect b="b" l="l" r="r" t="t"/>
              <a:pathLst>
                <a:path extrusionOk="0" h="19806" w="16738">
                  <a:moveTo>
                    <a:pt x="6487" y="0"/>
                  </a:moveTo>
                  <a:lnTo>
                    <a:pt x="6185" y="34"/>
                  </a:lnTo>
                  <a:cubicBezTo>
                    <a:pt x="4504" y="404"/>
                    <a:pt x="2252" y="3496"/>
                    <a:pt x="1412" y="5579"/>
                  </a:cubicBezTo>
                  <a:cubicBezTo>
                    <a:pt x="1" y="8940"/>
                    <a:pt x="1042" y="14082"/>
                    <a:pt x="3832" y="16805"/>
                  </a:cubicBezTo>
                  <a:cubicBezTo>
                    <a:pt x="5720" y="18672"/>
                    <a:pt x="8472" y="19805"/>
                    <a:pt x="11402" y="19805"/>
                  </a:cubicBezTo>
                  <a:cubicBezTo>
                    <a:pt x="13166" y="19805"/>
                    <a:pt x="14995" y="19394"/>
                    <a:pt x="16738" y="18485"/>
                  </a:cubicBezTo>
                  <a:lnTo>
                    <a:pt x="16738" y="18485"/>
                  </a:lnTo>
                  <a:cubicBezTo>
                    <a:pt x="16565" y="18534"/>
                    <a:pt x="16393" y="18565"/>
                    <a:pt x="16221" y="18565"/>
                  </a:cubicBezTo>
                  <a:cubicBezTo>
                    <a:pt x="16158" y="18565"/>
                    <a:pt x="16095" y="18561"/>
                    <a:pt x="16032" y="18552"/>
                  </a:cubicBezTo>
                  <a:cubicBezTo>
                    <a:pt x="12940" y="18283"/>
                    <a:pt x="10621" y="15998"/>
                    <a:pt x="8537" y="13881"/>
                  </a:cubicBezTo>
                  <a:cubicBezTo>
                    <a:pt x="7126" y="12469"/>
                    <a:pt x="6016" y="10217"/>
                    <a:pt x="5244" y="8369"/>
                  </a:cubicBezTo>
                  <a:cubicBezTo>
                    <a:pt x="4706" y="7159"/>
                    <a:pt x="4269" y="5882"/>
                    <a:pt x="4034" y="4571"/>
                  </a:cubicBezTo>
                  <a:cubicBezTo>
                    <a:pt x="3765" y="2958"/>
                    <a:pt x="4571" y="572"/>
                    <a:pt x="6487" y="0"/>
                  </a:cubicBezTo>
                  <a:close/>
                </a:path>
              </a:pathLst>
            </a:custGeom>
            <a:solidFill>
              <a:srgbClr val="6718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36"/>
            <p:cNvSpPr/>
            <p:nvPr/>
          </p:nvSpPr>
          <p:spPr>
            <a:xfrm>
              <a:off x="3465075" y="4331475"/>
              <a:ext cx="395775" cy="467075"/>
            </a:xfrm>
            <a:custGeom>
              <a:rect b="b" l="l" r="r" t="t"/>
              <a:pathLst>
                <a:path extrusionOk="0" h="18683" w="15831">
                  <a:moveTo>
                    <a:pt x="3978" y="0"/>
                  </a:moveTo>
                  <a:cubicBezTo>
                    <a:pt x="3567" y="0"/>
                    <a:pt x="3149" y="35"/>
                    <a:pt x="2723" y="108"/>
                  </a:cubicBezTo>
                  <a:cubicBezTo>
                    <a:pt x="807" y="680"/>
                    <a:pt x="1" y="3066"/>
                    <a:pt x="270" y="4713"/>
                  </a:cubicBezTo>
                  <a:cubicBezTo>
                    <a:pt x="505" y="6023"/>
                    <a:pt x="942" y="7267"/>
                    <a:pt x="1480" y="8477"/>
                  </a:cubicBezTo>
                  <a:cubicBezTo>
                    <a:pt x="2252" y="10325"/>
                    <a:pt x="3362" y="12611"/>
                    <a:pt x="4773" y="13989"/>
                  </a:cubicBezTo>
                  <a:cubicBezTo>
                    <a:pt x="6890" y="16140"/>
                    <a:pt x="9176" y="18391"/>
                    <a:pt x="12268" y="18660"/>
                  </a:cubicBezTo>
                  <a:cubicBezTo>
                    <a:pt x="12365" y="18674"/>
                    <a:pt x="12463" y="18682"/>
                    <a:pt x="12560" y="18682"/>
                  </a:cubicBezTo>
                  <a:cubicBezTo>
                    <a:pt x="12698" y="18682"/>
                    <a:pt x="12836" y="18666"/>
                    <a:pt x="12974" y="18627"/>
                  </a:cubicBezTo>
                  <a:cubicBezTo>
                    <a:pt x="13242" y="18492"/>
                    <a:pt x="13511" y="18324"/>
                    <a:pt x="13780" y="18190"/>
                  </a:cubicBezTo>
                  <a:cubicBezTo>
                    <a:pt x="14620" y="17652"/>
                    <a:pt x="15595" y="15064"/>
                    <a:pt x="15662" y="13552"/>
                  </a:cubicBezTo>
                  <a:cubicBezTo>
                    <a:pt x="15830" y="10527"/>
                    <a:pt x="14452" y="7065"/>
                    <a:pt x="12570" y="4780"/>
                  </a:cubicBezTo>
                  <a:cubicBezTo>
                    <a:pt x="12066" y="4208"/>
                    <a:pt x="11528" y="3637"/>
                    <a:pt x="10957" y="3133"/>
                  </a:cubicBezTo>
                  <a:cubicBezTo>
                    <a:pt x="8896" y="1391"/>
                    <a:pt x="6584" y="0"/>
                    <a:pt x="3978" y="0"/>
                  </a:cubicBezTo>
                  <a:close/>
                </a:path>
              </a:pathLst>
            </a:custGeom>
            <a:solidFill>
              <a:srgbClr val="C15E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36"/>
            <p:cNvSpPr/>
            <p:nvPr/>
          </p:nvSpPr>
          <p:spPr>
            <a:xfrm>
              <a:off x="3465925" y="4327225"/>
              <a:ext cx="391550" cy="471025"/>
            </a:xfrm>
            <a:custGeom>
              <a:rect b="b" l="l" r="r" t="t"/>
              <a:pathLst>
                <a:path extrusionOk="0" h="18841" w="15662">
                  <a:moveTo>
                    <a:pt x="14889" y="16612"/>
                  </a:moveTo>
                  <a:lnTo>
                    <a:pt x="14889" y="16612"/>
                  </a:lnTo>
                  <a:cubicBezTo>
                    <a:pt x="14687" y="17083"/>
                    <a:pt x="14452" y="17519"/>
                    <a:pt x="14150" y="17923"/>
                  </a:cubicBezTo>
                  <a:cubicBezTo>
                    <a:pt x="14082" y="18024"/>
                    <a:pt x="13981" y="18091"/>
                    <a:pt x="13914" y="18192"/>
                  </a:cubicBezTo>
                  <a:cubicBezTo>
                    <a:pt x="14015" y="18124"/>
                    <a:pt x="14116" y="18024"/>
                    <a:pt x="14183" y="17923"/>
                  </a:cubicBezTo>
                  <a:cubicBezTo>
                    <a:pt x="14486" y="17519"/>
                    <a:pt x="14721" y="17049"/>
                    <a:pt x="14889" y="16612"/>
                  </a:cubicBezTo>
                  <a:close/>
                  <a:moveTo>
                    <a:pt x="3744" y="0"/>
                  </a:moveTo>
                  <a:cubicBezTo>
                    <a:pt x="3369" y="0"/>
                    <a:pt x="3012" y="55"/>
                    <a:pt x="2655" y="110"/>
                  </a:cubicBezTo>
                  <a:lnTo>
                    <a:pt x="2622" y="110"/>
                  </a:lnTo>
                  <a:cubicBezTo>
                    <a:pt x="2084" y="278"/>
                    <a:pt x="1580" y="581"/>
                    <a:pt x="1210" y="1018"/>
                  </a:cubicBezTo>
                  <a:cubicBezTo>
                    <a:pt x="841" y="1421"/>
                    <a:pt x="538" y="1925"/>
                    <a:pt x="336" y="2429"/>
                  </a:cubicBezTo>
                  <a:cubicBezTo>
                    <a:pt x="135" y="2967"/>
                    <a:pt x="34" y="3505"/>
                    <a:pt x="0" y="4076"/>
                  </a:cubicBezTo>
                  <a:cubicBezTo>
                    <a:pt x="0" y="4345"/>
                    <a:pt x="0" y="4647"/>
                    <a:pt x="68" y="4916"/>
                  </a:cubicBezTo>
                  <a:lnTo>
                    <a:pt x="202" y="5723"/>
                  </a:lnTo>
                  <a:cubicBezTo>
                    <a:pt x="269" y="5992"/>
                    <a:pt x="370" y="6227"/>
                    <a:pt x="437" y="6496"/>
                  </a:cubicBezTo>
                  <a:cubicBezTo>
                    <a:pt x="504" y="6765"/>
                    <a:pt x="605" y="7034"/>
                    <a:pt x="706" y="7269"/>
                  </a:cubicBezTo>
                  <a:cubicBezTo>
                    <a:pt x="908" y="7807"/>
                    <a:pt x="1143" y="8277"/>
                    <a:pt x="1311" y="8781"/>
                  </a:cubicBezTo>
                  <a:cubicBezTo>
                    <a:pt x="1748" y="9789"/>
                    <a:pt x="2218" y="10764"/>
                    <a:pt x="2756" y="11705"/>
                  </a:cubicBezTo>
                  <a:lnTo>
                    <a:pt x="3160" y="12377"/>
                  </a:lnTo>
                  <a:lnTo>
                    <a:pt x="3630" y="13050"/>
                  </a:lnTo>
                  <a:cubicBezTo>
                    <a:pt x="3798" y="13285"/>
                    <a:pt x="3966" y="13486"/>
                    <a:pt x="4134" y="13688"/>
                  </a:cubicBezTo>
                  <a:lnTo>
                    <a:pt x="4706" y="14293"/>
                  </a:lnTo>
                  <a:cubicBezTo>
                    <a:pt x="5479" y="15032"/>
                    <a:pt x="6252" y="15805"/>
                    <a:pt x="7092" y="16478"/>
                  </a:cubicBezTo>
                  <a:cubicBezTo>
                    <a:pt x="7898" y="17183"/>
                    <a:pt x="8839" y="17755"/>
                    <a:pt x="9814" y="18225"/>
                  </a:cubicBezTo>
                  <a:cubicBezTo>
                    <a:pt x="10318" y="18427"/>
                    <a:pt x="10822" y="18595"/>
                    <a:pt x="11360" y="18729"/>
                  </a:cubicBezTo>
                  <a:cubicBezTo>
                    <a:pt x="11655" y="18808"/>
                    <a:pt x="11974" y="18841"/>
                    <a:pt x="12295" y="18841"/>
                  </a:cubicBezTo>
                  <a:cubicBezTo>
                    <a:pt x="12522" y="18841"/>
                    <a:pt x="12750" y="18824"/>
                    <a:pt x="12973" y="18797"/>
                  </a:cubicBezTo>
                  <a:lnTo>
                    <a:pt x="13612" y="18427"/>
                  </a:lnTo>
                  <a:cubicBezTo>
                    <a:pt x="13746" y="18360"/>
                    <a:pt x="13847" y="18292"/>
                    <a:pt x="13914" y="18192"/>
                  </a:cubicBezTo>
                  <a:lnTo>
                    <a:pt x="13914" y="18192"/>
                  </a:lnTo>
                  <a:cubicBezTo>
                    <a:pt x="13813" y="18259"/>
                    <a:pt x="13713" y="18326"/>
                    <a:pt x="13612" y="18393"/>
                  </a:cubicBezTo>
                  <a:lnTo>
                    <a:pt x="12940" y="18763"/>
                  </a:lnTo>
                  <a:cubicBezTo>
                    <a:pt x="12760" y="18785"/>
                    <a:pt x="12581" y="18797"/>
                    <a:pt x="12403" y="18797"/>
                  </a:cubicBezTo>
                  <a:cubicBezTo>
                    <a:pt x="12047" y="18797"/>
                    <a:pt x="11696" y="18752"/>
                    <a:pt x="11360" y="18662"/>
                  </a:cubicBezTo>
                  <a:cubicBezTo>
                    <a:pt x="10856" y="18528"/>
                    <a:pt x="10318" y="18360"/>
                    <a:pt x="9848" y="18124"/>
                  </a:cubicBezTo>
                  <a:cubicBezTo>
                    <a:pt x="8907" y="17654"/>
                    <a:pt x="7999" y="17083"/>
                    <a:pt x="7193" y="16377"/>
                  </a:cubicBezTo>
                  <a:cubicBezTo>
                    <a:pt x="6386" y="15671"/>
                    <a:pt x="5647" y="14898"/>
                    <a:pt x="4907" y="14125"/>
                  </a:cubicBezTo>
                  <a:lnTo>
                    <a:pt x="4369" y="13520"/>
                  </a:lnTo>
                  <a:cubicBezTo>
                    <a:pt x="4201" y="13318"/>
                    <a:pt x="4033" y="13117"/>
                    <a:pt x="3865" y="12915"/>
                  </a:cubicBezTo>
                  <a:lnTo>
                    <a:pt x="3428" y="12243"/>
                  </a:lnTo>
                  <a:lnTo>
                    <a:pt x="3025" y="11537"/>
                  </a:lnTo>
                  <a:cubicBezTo>
                    <a:pt x="2756" y="11067"/>
                    <a:pt x="2521" y="10596"/>
                    <a:pt x="2286" y="10126"/>
                  </a:cubicBezTo>
                  <a:cubicBezTo>
                    <a:pt x="2050" y="9621"/>
                    <a:pt x="1882" y="9151"/>
                    <a:pt x="1647" y="8647"/>
                  </a:cubicBezTo>
                  <a:cubicBezTo>
                    <a:pt x="1412" y="8143"/>
                    <a:pt x="1210" y="7672"/>
                    <a:pt x="1042" y="7168"/>
                  </a:cubicBezTo>
                  <a:cubicBezTo>
                    <a:pt x="975" y="6899"/>
                    <a:pt x="874" y="6664"/>
                    <a:pt x="807" y="6429"/>
                  </a:cubicBezTo>
                  <a:cubicBezTo>
                    <a:pt x="740" y="6160"/>
                    <a:pt x="639" y="5924"/>
                    <a:pt x="605" y="5656"/>
                  </a:cubicBezTo>
                  <a:lnTo>
                    <a:pt x="437" y="4883"/>
                  </a:lnTo>
                  <a:cubicBezTo>
                    <a:pt x="404" y="4614"/>
                    <a:pt x="370" y="4378"/>
                    <a:pt x="404" y="4110"/>
                  </a:cubicBezTo>
                  <a:cubicBezTo>
                    <a:pt x="404" y="3605"/>
                    <a:pt x="504" y="3068"/>
                    <a:pt x="673" y="2597"/>
                  </a:cubicBezTo>
                  <a:cubicBezTo>
                    <a:pt x="841" y="2127"/>
                    <a:pt x="1109" y="1656"/>
                    <a:pt x="1446" y="1286"/>
                  </a:cubicBezTo>
                  <a:cubicBezTo>
                    <a:pt x="1782" y="917"/>
                    <a:pt x="2218" y="614"/>
                    <a:pt x="2723" y="480"/>
                  </a:cubicBezTo>
                  <a:lnTo>
                    <a:pt x="2689" y="480"/>
                  </a:lnTo>
                  <a:cubicBezTo>
                    <a:pt x="3126" y="413"/>
                    <a:pt x="3529" y="379"/>
                    <a:pt x="3966" y="379"/>
                  </a:cubicBezTo>
                  <a:cubicBezTo>
                    <a:pt x="4067" y="371"/>
                    <a:pt x="4170" y="366"/>
                    <a:pt x="4274" y="366"/>
                  </a:cubicBezTo>
                  <a:cubicBezTo>
                    <a:pt x="4586" y="366"/>
                    <a:pt x="4907" y="404"/>
                    <a:pt x="5210" y="480"/>
                  </a:cubicBezTo>
                  <a:cubicBezTo>
                    <a:pt x="5647" y="547"/>
                    <a:pt x="6050" y="648"/>
                    <a:pt x="6453" y="782"/>
                  </a:cubicBezTo>
                  <a:cubicBezTo>
                    <a:pt x="6856" y="917"/>
                    <a:pt x="7260" y="1085"/>
                    <a:pt x="7629" y="1253"/>
                  </a:cubicBezTo>
                  <a:cubicBezTo>
                    <a:pt x="8033" y="1455"/>
                    <a:pt x="8402" y="1656"/>
                    <a:pt x="8772" y="1891"/>
                  </a:cubicBezTo>
                  <a:cubicBezTo>
                    <a:pt x="9142" y="2127"/>
                    <a:pt x="9512" y="2362"/>
                    <a:pt x="9848" y="2631"/>
                  </a:cubicBezTo>
                  <a:cubicBezTo>
                    <a:pt x="10184" y="2866"/>
                    <a:pt x="10553" y="3135"/>
                    <a:pt x="10889" y="3404"/>
                  </a:cubicBezTo>
                  <a:cubicBezTo>
                    <a:pt x="11192" y="3673"/>
                    <a:pt x="11528" y="3975"/>
                    <a:pt x="11797" y="4311"/>
                  </a:cubicBezTo>
                  <a:cubicBezTo>
                    <a:pt x="12099" y="4614"/>
                    <a:pt x="12402" y="4950"/>
                    <a:pt x="12637" y="5286"/>
                  </a:cubicBezTo>
                  <a:cubicBezTo>
                    <a:pt x="12940" y="5622"/>
                    <a:pt x="13175" y="5958"/>
                    <a:pt x="13410" y="6328"/>
                  </a:cubicBezTo>
                  <a:lnTo>
                    <a:pt x="13780" y="6899"/>
                  </a:lnTo>
                  <a:lnTo>
                    <a:pt x="14082" y="7470"/>
                  </a:lnTo>
                  <a:cubicBezTo>
                    <a:pt x="14150" y="7672"/>
                    <a:pt x="14284" y="7840"/>
                    <a:pt x="14351" y="8042"/>
                  </a:cubicBezTo>
                  <a:lnTo>
                    <a:pt x="14620" y="8647"/>
                  </a:lnTo>
                  <a:cubicBezTo>
                    <a:pt x="14788" y="9050"/>
                    <a:pt x="14922" y="9453"/>
                    <a:pt x="15023" y="9857"/>
                  </a:cubicBezTo>
                  <a:cubicBezTo>
                    <a:pt x="15158" y="10294"/>
                    <a:pt x="15292" y="10697"/>
                    <a:pt x="15359" y="11134"/>
                  </a:cubicBezTo>
                  <a:cubicBezTo>
                    <a:pt x="15427" y="11335"/>
                    <a:pt x="15460" y="11571"/>
                    <a:pt x="15460" y="11772"/>
                  </a:cubicBezTo>
                  <a:lnTo>
                    <a:pt x="15561" y="12411"/>
                  </a:lnTo>
                  <a:cubicBezTo>
                    <a:pt x="15595" y="12848"/>
                    <a:pt x="15561" y="13285"/>
                    <a:pt x="15595" y="13722"/>
                  </a:cubicBezTo>
                  <a:cubicBezTo>
                    <a:pt x="15561" y="14226"/>
                    <a:pt x="15494" y="14730"/>
                    <a:pt x="15359" y="15200"/>
                  </a:cubicBezTo>
                  <a:cubicBezTo>
                    <a:pt x="15225" y="15671"/>
                    <a:pt x="15057" y="16142"/>
                    <a:pt x="14889" y="16612"/>
                  </a:cubicBezTo>
                  <a:cubicBezTo>
                    <a:pt x="15091" y="16142"/>
                    <a:pt x="15259" y="15671"/>
                    <a:pt x="15393" y="15167"/>
                  </a:cubicBezTo>
                  <a:cubicBezTo>
                    <a:pt x="15527" y="14696"/>
                    <a:pt x="15595" y="14192"/>
                    <a:pt x="15628" y="13722"/>
                  </a:cubicBezTo>
                  <a:cubicBezTo>
                    <a:pt x="15628" y="13318"/>
                    <a:pt x="15662" y="12848"/>
                    <a:pt x="15628" y="12411"/>
                  </a:cubicBezTo>
                  <a:lnTo>
                    <a:pt x="15527" y="11772"/>
                  </a:lnTo>
                  <a:cubicBezTo>
                    <a:pt x="15527" y="11571"/>
                    <a:pt x="15494" y="11335"/>
                    <a:pt x="15427" y="11134"/>
                  </a:cubicBezTo>
                  <a:cubicBezTo>
                    <a:pt x="15259" y="10260"/>
                    <a:pt x="15023" y="9453"/>
                    <a:pt x="14687" y="8647"/>
                  </a:cubicBezTo>
                  <a:lnTo>
                    <a:pt x="14452" y="8042"/>
                  </a:lnTo>
                  <a:cubicBezTo>
                    <a:pt x="14351" y="7840"/>
                    <a:pt x="14250" y="7639"/>
                    <a:pt x="14150" y="7437"/>
                  </a:cubicBezTo>
                  <a:lnTo>
                    <a:pt x="13847" y="6866"/>
                  </a:lnTo>
                  <a:lnTo>
                    <a:pt x="13511" y="6294"/>
                  </a:lnTo>
                  <a:cubicBezTo>
                    <a:pt x="13309" y="5924"/>
                    <a:pt x="13040" y="5555"/>
                    <a:pt x="12772" y="5219"/>
                  </a:cubicBezTo>
                  <a:cubicBezTo>
                    <a:pt x="12536" y="4849"/>
                    <a:pt x="12234" y="4547"/>
                    <a:pt x="11931" y="4210"/>
                  </a:cubicBezTo>
                  <a:cubicBezTo>
                    <a:pt x="11662" y="3874"/>
                    <a:pt x="11326" y="3605"/>
                    <a:pt x="11024" y="3269"/>
                  </a:cubicBezTo>
                  <a:cubicBezTo>
                    <a:pt x="10688" y="2967"/>
                    <a:pt x="10352" y="2732"/>
                    <a:pt x="9982" y="2429"/>
                  </a:cubicBezTo>
                  <a:cubicBezTo>
                    <a:pt x="9646" y="2160"/>
                    <a:pt x="9310" y="1925"/>
                    <a:pt x="8907" y="1690"/>
                  </a:cubicBezTo>
                  <a:cubicBezTo>
                    <a:pt x="8570" y="1421"/>
                    <a:pt x="8167" y="1219"/>
                    <a:pt x="7798" y="1018"/>
                  </a:cubicBezTo>
                  <a:cubicBezTo>
                    <a:pt x="7394" y="816"/>
                    <a:pt x="6991" y="648"/>
                    <a:pt x="6588" y="480"/>
                  </a:cubicBezTo>
                  <a:cubicBezTo>
                    <a:pt x="6151" y="345"/>
                    <a:pt x="5747" y="211"/>
                    <a:pt x="5310" y="144"/>
                  </a:cubicBezTo>
                  <a:cubicBezTo>
                    <a:pt x="5109" y="77"/>
                    <a:pt x="4874" y="43"/>
                    <a:pt x="4638" y="43"/>
                  </a:cubicBezTo>
                  <a:cubicBezTo>
                    <a:pt x="4437" y="9"/>
                    <a:pt x="4201" y="9"/>
                    <a:pt x="4000" y="9"/>
                  </a:cubicBezTo>
                  <a:cubicBezTo>
                    <a:pt x="3913" y="3"/>
                    <a:pt x="3828" y="0"/>
                    <a:pt x="3744" y="0"/>
                  </a:cubicBezTo>
                  <a:close/>
                </a:path>
              </a:pathLst>
            </a:custGeom>
            <a:solidFill>
              <a:srgbClr val="5817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36"/>
            <p:cNvSpPr/>
            <p:nvPr/>
          </p:nvSpPr>
          <p:spPr>
            <a:xfrm>
              <a:off x="3481050" y="4346025"/>
              <a:ext cx="365500" cy="437675"/>
            </a:xfrm>
            <a:custGeom>
              <a:rect b="b" l="l" r="r" t="t"/>
              <a:pathLst>
                <a:path extrusionOk="0" h="17507" w="14620">
                  <a:moveTo>
                    <a:pt x="3347" y="0"/>
                  </a:moveTo>
                  <a:cubicBezTo>
                    <a:pt x="2969" y="0"/>
                    <a:pt x="2593" y="33"/>
                    <a:pt x="2218" y="98"/>
                  </a:cubicBezTo>
                  <a:cubicBezTo>
                    <a:pt x="605" y="602"/>
                    <a:pt x="0" y="2753"/>
                    <a:pt x="202" y="4063"/>
                  </a:cubicBezTo>
                  <a:cubicBezTo>
                    <a:pt x="437" y="5307"/>
                    <a:pt x="841" y="6517"/>
                    <a:pt x="1378" y="7693"/>
                  </a:cubicBezTo>
                  <a:cubicBezTo>
                    <a:pt x="2386" y="10147"/>
                    <a:pt x="3462" y="11928"/>
                    <a:pt x="4571" y="13003"/>
                  </a:cubicBezTo>
                  <a:cubicBezTo>
                    <a:pt x="5848" y="14348"/>
                    <a:pt x="7159" y="15591"/>
                    <a:pt x="8604" y="16465"/>
                  </a:cubicBezTo>
                  <a:cubicBezTo>
                    <a:pt x="9545" y="17036"/>
                    <a:pt x="10587" y="17406"/>
                    <a:pt x="11662" y="17507"/>
                  </a:cubicBezTo>
                  <a:cubicBezTo>
                    <a:pt x="11830" y="17507"/>
                    <a:pt x="11999" y="17507"/>
                    <a:pt x="12133" y="17473"/>
                  </a:cubicBezTo>
                  <a:cubicBezTo>
                    <a:pt x="12402" y="17339"/>
                    <a:pt x="12637" y="17238"/>
                    <a:pt x="12839" y="17104"/>
                  </a:cubicBezTo>
                  <a:cubicBezTo>
                    <a:pt x="13410" y="16734"/>
                    <a:pt x="14385" y="14415"/>
                    <a:pt x="14452" y="12936"/>
                  </a:cubicBezTo>
                  <a:cubicBezTo>
                    <a:pt x="14620" y="10281"/>
                    <a:pt x="13410" y="6920"/>
                    <a:pt x="11461" y="4601"/>
                  </a:cubicBezTo>
                  <a:cubicBezTo>
                    <a:pt x="11024" y="4030"/>
                    <a:pt x="10486" y="3492"/>
                    <a:pt x="9948" y="2988"/>
                  </a:cubicBezTo>
                  <a:cubicBezTo>
                    <a:pt x="9209" y="2383"/>
                    <a:pt x="8436" y="1812"/>
                    <a:pt x="7629" y="1307"/>
                  </a:cubicBezTo>
                  <a:cubicBezTo>
                    <a:pt x="6151" y="436"/>
                    <a:pt x="4734" y="0"/>
                    <a:pt x="3347" y="0"/>
                  </a:cubicBezTo>
                  <a:close/>
                </a:path>
              </a:pathLst>
            </a:custGeom>
            <a:solidFill>
              <a:srgbClr val="EFEF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36"/>
            <p:cNvSpPr/>
            <p:nvPr/>
          </p:nvSpPr>
          <p:spPr>
            <a:xfrm>
              <a:off x="3516325" y="4374825"/>
              <a:ext cx="308400" cy="371200"/>
            </a:xfrm>
            <a:custGeom>
              <a:rect b="b" l="l" r="r" t="t"/>
              <a:pathLst>
                <a:path extrusionOk="0" h="14848" w="12336">
                  <a:moveTo>
                    <a:pt x="2293" y="1"/>
                  </a:moveTo>
                  <a:cubicBezTo>
                    <a:pt x="2123" y="1"/>
                    <a:pt x="1944" y="27"/>
                    <a:pt x="1748" y="88"/>
                  </a:cubicBezTo>
                  <a:lnTo>
                    <a:pt x="1480" y="189"/>
                  </a:lnTo>
                  <a:cubicBezTo>
                    <a:pt x="673" y="559"/>
                    <a:pt x="169" y="1365"/>
                    <a:pt x="102" y="2239"/>
                  </a:cubicBezTo>
                  <a:cubicBezTo>
                    <a:pt x="1" y="3550"/>
                    <a:pt x="270" y="4827"/>
                    <a:pt x="908" y="5970"/>
                  </a:cubicBezTo>
                  <a:cubicBezTo>
                    <a:pt x="1412" y="6810"/>
                    <a:pt x="2017" y="7617"/>
                    <a:pt x="2656" y="8356"/>
                  </a:cubicBezTo>
                  <a:cubicBezTo>
                    <a:pt x="3261" y="9163"/>
                    <a:pt x="4067" y="9768"/>
                    <a:pt x="4471" y="10742"/>
                  </a:cubicBezTo>
                  <a:cubicBezTo>
                    <a:pt x="4773" y="11482"/>
                    <a:pt x="4807" y="12322"/>
                    <a:pt x="5378" y="12960"/>
                  </a:cubicBezTo>
                  <a:cubicBezTo>
                    <a:pt x="6185" y="13868"/>
                    <a:pt x="7630" y="14775"/>
                    <a:pt x="8873" y="14842"/>
                  </a:cubicBezTo>
                  <a:cubicBezTo>
                    <a:pt x="8931" y="14846"/>
                    <a:pt x="8988" y="14848"/>
                    <a:pt x="9045" y="14848"/>
                  </a:cubicBezTo>
                  <a:cubicBezTo>
                    <a:pt x="10055" y="14848"/>
                    <a:pt x="10984" y="14288"/>
                    <a:pt x="11461" y="13397"/>
                  </a:cubicBezTo>
                  <a:cubicBezTo>
                    <a:pt x="11629" y="13028"/>
                    <a:pt x="11697" y="12624"/>
                    <a:pt x="11663" y="12255"/>
                  </a:cubicBezTo>
                  <a:cubicBezTo>
                    <a:pt x="11562" y="11683"/>
                    <a:pt x="11192" y="11213"/>
                    <a:pt x="11293" y="10641"/>
                  </a:cubicBezTo>
                  <a:cubicBezTo>
                    <a:pt x="11428" y="10238"/>
                    <a:pt x="11629" y="9868"/>
                    <a:pt x="11898" y="9566"/>
                  </a:cubicBezTo>
                  <a:cubicBezTo>
                    <a:pt x="12335" y="8793"/>
                    <a:pt x="11999" y="7818"/>
                    <a:pt x="11629" y="7045"/>
                  </a:cubicBezTo>
                  <a:cubicBezTo>
                    <a:pt x="11192" y="6205"/>
                    <a:pt x="10621" y="5298"/>
                    <a:pt x="10117" y="4457"/>
                  </a:cubicBezTo>
                  <a:cubicBezTo>
                    <a:pt x="9310" y="3113"/>
                    <a:pt x="8134" y="2071"/>
                    <a:pt x="6723" y="1433"/>
                  </a:cubicBezTo>
                  <a:cubicBezTo>
                    <a:pt x="6017" y="1097"/>
                    <a:pt x="5177" y="1265"/>
                    <a:pt x="4404" y="928"/>
                  </a:cubicBezTo>
                  <a:cubicBezTo>
                    <a:pt x="3606" y="543"/>
                    <a:pt x="3056" y="1"/>
                    <a:pt x="2293" y="1"/>
                  </a:cubicBezTo>
                  <a:close/>
                </a:path>
              </a:pathLst>
            </a:custGeom>
            <a:solidFill>
              <a:srgbClr val="EFCF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36"/>
            <p:cNvSpPr/>
            <p:nvPr/>
          </p:nvSpPr>
          <p:spPr>
            <a:xfrm>
              <a:off x="3536725" y="4455550"/>
              <a:ext cx="28375" cy="36650"/>
            </a:xfrm>
            <a:custGeom>
              <a:rect b="b" l="l" r="r" t="t"/>
              <a:pathLst>
                <a:path extrusionOk="0" h="1466" w="1135">
                  <a:moveTo>
                    <a:pt x="577" y="1"/>
                  </a:moveTo>
                  <a:cubicBezTo>
                    <a:pt x="248" y="1"/>
                    <a:pt x="1" y="618"/>
                    <a:pt x="126" y="993"/>
                  </a:cubicBezTo>
                  <a:cubicBezTo>
                    <a:pt x="212" y="1229"/>
                    <a:pt x="489" y="1465"/>
                    <a:pt x="731" y="1465"/>
                  </a:cubicBezTo>
                  <a:cubicBezTo>
                    <a:pt x="868" y="1465"/>
                    <a:pt x="994" y="1389"/>
                    <a:pt x="1067" y="1195"/>
                  </a:cubicBezTo>
                  <a:cubicBezTo>
                    <a:pt x="1134" y="859"/>
                    <a:pt x="1101" y="523"/>
                    <a:pt x="932" y="254"/>
                  </a:cubicBezTo>
                  <a:cubicBezTo>
                    <a:pt x="812" y="73"/>
                    <a:pt x="690" y="1"/>
                    <a:pt x="577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36"/>
            <p:cNvSpPr/>
            <p:nvPr/>
          </p:nvSpPr>
          <p:spPr>
            <a:xfrm>
              <a:off x="3549100" y="4414425"/>
              <a:ext cx="42725" cy="26275"/>
            </a:xfrm>
            <a:custGeom>
              <a:rect b="b" l="l" r="r" t="t"/>
              <a:pathLst>
                <a:path extrusionOk="0" h="1051" w="1709">
                  <a:moveTo>
                    <a:pt x="848" y="1"/>
                  </a:moveTo>
                  <a:cubicBezTo>
                    <a:pt x="673" y="1"/>
                    <a:pt x="493" y="53"/>
                    <a:pt x="337" y="151"/>
                  </a:cubicBezTo>
                  <a:cubicBezTo>
                    <a:pt x="1" y="454"/>
                    <a:pt x="337" y="924"/>
                    <a:pt x="706" y="1025"/>
                  </a:cubicBezTo>
                  <a:cubicBezTo>
                    <a:pt x="758" y="1042"/>
                    <a:pt x="822" y="1051"/>
                    <a:pt x="892" y="1051"/>
                  </a:cubicBezTo>
                  <a:cubicBezTo>
                    <a:pt x="1229" y="1051"/>
                    <a:pt x="1709" y="855"/>
                    <a:pt x="1681" y="521"/>
                  </a:cubicBezTo>
                  <a:cubicBezTo>
                    <a:pt x="1681" y="319"/>
                    <a:pt x="1479" y="151"/>
                    <a:pt x="1210" y="84"/>
                  </a:cubicBezTo>
                  <a:cubicBezTo>
                    <a:pt x="1098" y="28"/>
                    <a:pt x="974" y="1"/>
                    <a:pt x="848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36"/>
            <p:cNvSpPr/>
            <p:nvPr/>
          </p:nvSpPr>
          <p:spPr>
            <a:xfrm>
              <a:off x="3529775" y="4422800"/>
              <a:ext cx="38450" cy="33450"/>
            </a:xfrm>
            <a:custGeom>
              <a:rect b="b" l="l" r="r" t="t"/>
              <a:pathLst>
                <a:path extrusionOk="0" h="1338" w="1538">
                  <a:moveTo>
                    <a:pt x="471" y="1"/>
                  </a:moveTo>
                  <a:cubicBezTo>
                    <a:pt x="351" y="1"/>
                    <a:pt x="241" y="60"/>
                    <a:pt x="169" y="219"/>
                  </a:cubicBezTo>
                  <a:cubicBezTo>
                    <a:pt x="1" y="623"/>
                    <a:pt x="572" y="1194"/>
                    <a:pt x="975" y="1295"/>
                  </a:cubicBezTo>
                  <a:cubicBezTo>
                    <a:pt x="1050" y="1323"/>
                    <a:pt x="1127" y="1338"/>
                    <a:pt x="1199" y="1338"/>
                  </a:cubicBezTo>
                  <a:cubicBezTo>
                    <a:pt x="1386" y="1338"/>
                    <a:pt x="1537" y="1235"/>
                    <a:pt x="1513" y="992"/>
                  </a:cubicBezTo>
                  <a:cubicBezTo>
                    <a:pt x="1513" y="959"/>
                    <a:pt x="1513" y="959"/>
                    <a:pt x="1513" y="925"/>
                  </a:cubicBezTo>
                  <a:cubicBezTo>
                    <a:pt x="1412" y="623"/>
                    <a:pt x="1210" y="387"/>
                    <a:pt x="942" y="219"/>
                  </a:cubicBezTo>
                  <a:cubicBezTo>
                    <a:pt x="808" y="105"/>
                    <a:pt x="630" y="1"/>
                    <a:pt x="471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36"/>
            <p:cNvSpPr/>
            <p:nvPr/>
          </p:nvSpPr>
          <p:spPr>
            <a:xfrm>
              <a:off x="3560025" y="4384475"/>
              <a:ext cx="46375" cy="26325"/>
            </a:xfrm>
            <a:custGeom>
              <a:rect b="b" l="l" r="r" t="t"/>
              <a:pathLst>
                <a:path extrusionOk="0" h="1053" w="1855">
                  <a:moveTo>
                    <a:pt x="563" y="0"/>
                  </a:moveTo>
                  <a:cubicBezTo>
                    <a:pt x="407" y="0"/>
                    <a:pt x="272" y="50"/>
                    <a:pt x="202" y="173"/>
                  </a:cubicBezTo>
                  <a:cubicBezTo>
                    <a:pt x="0" y="576"/>
                    <a:pt x="942" y="1013"/>
                    <a:pt x="1210" y="1047"/>
                  </a:cubicBezTo>
                  <a:cubicBezTo>
                    <a:pt x="1245" y="1050"/>
                    <a:pt x="1279" y="1052"/>
                    <a:pt x="1310" y="1052"/>
                  </a:cubicBezTo>
                  <a:cubicBezTo>
                    <a:pt x="1851" y="1052"/>
                    <a:pt x="1855" y="528"/>
                    <a:pt x="1378" y="274"/>
                  </a:cubicBezTo>
                  <a:cubicBezTo>
                    <a:pt x="1278" y="206"/>
                    <a:pt x="1143" y="139"/>
                    <a:pt x="1009" y="106"/>
                  </a:cubicBezTo>
                  <a:cubicBezTo>
                    <a:pt x="864" y="41"/>
                    <a:pt x="705" y="0"/>
                    <a:pt x="563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36"/>
            <p:cNvSpPr/>
            <p:nvPr/>
          </p:nvSpPr>
          <p:spPr>
            <a:xfrm>
              <a:off x="3598275" y="4407100"/>
              <a:ext cx="35900" cy="33225"/>
            </a:xfrm>
            <a:custGeom>
              <a:rect b="b" l="l" r="r" t="t"/>
              <a:pathLst>
                <a:path extrusionOk="0" h="1329" w="1436">
                  <a:moveTo>
                    <a:pt x="842" y="1"/>
                  </a:moveTo>
                  <a:cubicBezTo>
                    <a:pt x="815" y="1"/>
                    <a:pt x="786" y="3"/>
                    <a:pt x="756" y="7"/>
                  </a:cubicBezTo>
                  <a:lnTo>
                    <a:pt x="689" y="7"/>
                  </a:lnTo>
                  <a:cubicBezTo>
                    <a:pt x="353" y="108"/>
                    <a:pt x="117" y="410"/>
                    <a:pt x="50" y="780"/>
                  </a:cubicBezTo>
                  <a:cubicBezTo>
                    <a:pt x="0" y="1128"/>
                    <a:pt x="152" y="1329"/>
                    <a:pt x="411" y="1329"/>
                  </a:cubicBezTo>
                  <a:cubicBezTo>
                    <a:pt x="503" y="1329"/>
                    <a:pt x="608" y="1303"/>
                    <a:pt x="722" y="1251"/>
                  </a:cubicBezTo>
                  <a:cubicBezTo>
                    <a:pt x="1140" y="1026"/>
                    <a:pt x="1435" y="1"/>
                    <a:pt x="84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36"/>
            <p:cNvSpPr/>
            <p:nvPr/>
          </p:nvSpPr>
          <p:spPr>
            <a:xfrm>
              <a:off x="3571800" y="4448400"/>
              <a:ext cx="34450" cy="39000"/>
            </a:xfrm>
            <a:custGeom>
              <a:rect b="b" l="l" r="r" t="t"/>
              <a:pathLst>
                <a:path extrusionOk="0" h="1560" w="1378">
                  <a:moveTo>
                    <a:pt x="377" y="1"/>
                  </a:moveTo>
                  <a:cubicBezTo>
                    <a:pt x="331" y="1"/>
                    <a:pt x="283" y="12"/>
                    <a:pt x="235" y="36"/>
                  </a:cubicBezTo>
                  <a:cubicBezTo>
                    <a:pt x="0" y="136"/>
                    <a:pt x="0" y="540"/>
                    <a:pt x="34" y="775"/>
                  </a:cubicBezTo>
                  <a:cubicBezTo>
                    <a:pt x="110" y="1031"/>
                    <a:pt x="519" y="1560"/>
                    <a:pt x="857" y="1560"/>
                  </a:cubicBezTo>
                  <a:cubicBezTo>
                    <a:pt x="963" y="1560"/>
                    <a:pt x="1063" y="1508"/>
                    <a:pt x="1143" y="1380"/>
                  </a:cubicBezTo>
                  <a:cubicBezTo>
                    <a:pt x="1378" y="943"/>
                    <a:pt x="975" y="304"/>
                    <a:pt x="605" y="103"/>
                  </a:cubicBezTo>
                  <a:cubicBezTo>
                    <a:pt x="540" y="38"/>
                    <a:pt x="461" y="1"/>
                    <a:pt x="3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36"/>
            <p:cNvSpPr/>
            <p:nvPr/>
          </p:nvSpPr>
          <p:spPr>
            <a:xfrm>
              <a:off x="3737300" y="4614725"/>
              <a:ext cx="37850" cy="33100"/>
            </a:xfrm>
            <a:custGeom>
              <a:rect b="b" l="l" r="r" t="t"/>
              <a:pathLst>
                <a:path extrusionOk="0" h="1324" w="1514">
                  <a:moveTo>
                    <a:pt x="392" y="1"/>
                  </a:moveTo>
                  <a:cubicBezTo>
                    <a:pt x="177" y="1"/>
                    <a:pt x="0" y="112"/>
                    <a:pt x="68" y="407"/>
                  </a:cubicBezTo>
                  <a:cubicBezTo>
                    <a:pt x="122" y="733"/>
                    <a:pt x="705" y="1323"/>
                    <a:pt x="1121" y="1323"/>
                  </a:cubicBezTo>
                  <a:cubicBezTo>
                    <a:pt x="1219" y="1323"/>
                    <a:pt x="1308" y="1290"/>
                    <a:pt x="1379" y="1213"/>
                  </a:cubicBezTo>
                  <a:cubicBezTo>
                    <a:pt x="1513" y="1045"/>
                    <a:pt x="1412" y="810"/>
                    <a:pt x="1345" y="642"/>
                  </a:cubicBezTo>
                  <a:cubicBezTo>
                    <a:pt x="1177" y="407"/>
                    <a:pt x="976" y="205"/>
                    <a:pt x="707" y="71"/>
                  </a:cubicBezTo>
                  <a:cubicBezTo>
                    <a:pt x="608" y="27"/>
                    <a:pt x="495" y="1"/>
                    <a:pt x="39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36"/>
            <p:cNvSpPr/>
            <p:nvPr/>
          </p:nvSpPr>
          <p:spPr>
            <a:xfrm>
              <a:off x="3674300" y="4540850"/>
              <a:ext cx="45400" cy="33600"/>
            </a:xfrm>
            <a:custGeom>
              <a:rect b="b" l="l" r="r" t="t"/>
              <a:pathLst>
                <a:path extrusionOk="0" h="1344" w="1816">
                  <a:moveTo>
                    <a:pt x="504" y="1"/>
                  </a:moveTo>
                  <a:lnTo>
                    <a:pt x="504" y="1"/>
                  </a:lnTo>
                  <a:cubicBezTo>
                    <a:pt x="0" y="35"/>
                    <a:pt x="437" y="673"/>
                    <a:pt x="605" y="875"/>
                  </a:cubicBezTo>
                  <a:cubicBezTo>
                    <a:pt x="759" y="1051"/>
                    <a:pt x="1159" y="1343"/>
                    <a:pt x="1464" y="1343"/>
                  </a:cubicBezTo>
                  <a:cubicBezTo>
                    <a:pt x="1624" y="1343"/>
                    <a:pt x="1757" y="1263"/>
                    <a:pt x="1815" y="1043"/>
                  </a:cubicBezTo>
                  <a:cubicBezTo>
                    <a:pt x="1815" y="841"/>
                    <a:pt x="1748" y="673"/>
                    <a:pt x="1647" y="572"/>
                  </a:cubicBezTo>
                  <a:cubicBezTo>
                    <a:pt x="1345" y="236"/>
                    <a:pt x="941" y="35"/>
                    <a:pt x="50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36"/>
            <p:cNvSpPr/>
            <p:nvPr/>
          </p:nvSpPr>
          <p:spPr>
            <a:xfrm>
              <a:off x="3551625" y="4524900"/>
              <a:ext cx="40425" cy="41250"/>
            </a:xfrm>
            <a:custGeom>
              <a:rect b="b" l="l" r="r" t="t"/>
              <a:pathLst>
                <a:path extrusionOk="0" h="1650" w="1617">
                  <a:moveTo>
                    <a:pt x="370" y="0"/>
                  </a:moveTo>
                  <a:cubicBezTo>
                    <a:pt x="0" y="0"/>
                    <a:pt x="0" y="370"/>
                    <a:pt x="68" y="639"/>
                  </a:cubicBezTo>
                  <a:cubicBezTo>
                    <a:pt x="135" y="807"/>
                    <a:pt x="236" y="975"/>
                    <a:pt x="336" y="1143"/>
                  </a:cubicBezTo>
                  <a:cubicBezTo>
                    <a:pt x="471" y="1378"/>
                    <a:pt x="706" y="1580"/>
                    <a:pt x="975" y="1647"/>
                  </a:cubicBezTo>
                  <a:cubicBezTo>
                    <a:pt x="988" y="1649"/>
                    <a:pt x="1001" y="1649"/>
                    <a:pt x="1013" y="1649"/>
                  </a:cubicBezTo>
                  <a:cubicBezTo>
                    <a:pt x="1617" y="1649"/>
                    <a:pt x="864" y="33"/>
                    <a:pt x="370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36"/>
            <p:cNvSpPr/>
            <p:nvPr/>
          </p:nvSpPr>
          <p:spPr>
            <a:xfrm>
              <a:off x="3570950" y="4499700"/>
              <a:ext cx="35300" cy="37900"/>
            </a:xfrm>
            <a:custGeom>
              <a:rect b="b" l="l" r="r" t="t"/>
              <a:pathLst>
                <a:path extrusionOk="0" h="1516" w="1412">
                  <a:moveTo>
                    <a:pt x="505" y="0"/>
                  </a:moveTo>
                  <a:cubicBezTo>
                    <a:pt x="437" y="0"/>
                    <a:pt x="370" y="0"/>
                    <a:pt x="303" y="34"/>
                  </a:cubicBezTo>
                  <a:cubicBezTo>
                    <a:pt x="0" y="235"/>
                    <a:pt x="303" y="908"/>
                    <a:pt x="471" y="1109"/>
                  </a:cubicBezTo>
                  <a:cubicBezTo>
                    <a:pt x="614" y="1294"/>
                    <a:pt x="896" y="1516"/>
                    <a:pt x="1108" y="1516"/>
                  </a:cubicBezTo>
                  <a:cubicBezTo>
                    <a:pt x="1244" y="1516"/>
                    <a:pt x="1352" y="1425"/>
                    <a:pt x="1378" y="1176"/>
                  </a:cubicBezTo>
                  <a:cubicBezTo>
                    <a:pt x="1412" y="773"/>
                    <a:pt x="1009" y="0"/>
                    <a:pt x="505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36"/>
            <p:cNvSpPr/>
            <p:nvPr/>
          </p:nvSpPr>
          <p:spPr>
            <a:xfrm>
              <a:off x="3588600" y="4557325"/>
              <a:ext cx="42850" cy="42875"/>
            </a:xfrm>
            <a:custGeom>
              <a:rect b="b" l="l" r="r" t="t"/>
              <a:pathLst>
                <a:path extrusionOk="0" h="1715" w="1714">
                  <a:moveTo>
                    <a:pt x="424" y="1"/>
                  </a:moveTo>
                  <a:cubicBezTo>
                    <a:pt x="345" y="1"/>
                    <a:pt x="269" y="35"/>
                    <a:pt x="202" y="115"/>
                  </a:cubicBezTo>
                  <a:cubicBezTo>
                    <a:pt x="0" y="417"/>
                    <a:pt x="34" y="854"/>
                    <a:pt x="269" y="1123"/>
                  </a:cubicBezTo>
                  <a:cubicBezTo>
                    <a:pt x="437" y="1392"/>
                    <a:pt x="672" y="1594"/>
                    <a:pt x="975" y="1695"/>
                  </a:cubicBezTo>
                  <a:cubicBezTo>
                    <a:pt x="1023" y="1708"/>
                    <a:pt x="1065" y="1715"/>
                    <a:pt x="1103" y="1715"/>
                  </a:cubicBezTo>
                  <a:cubicBezTo>
                    <a:pt x="1714" y="1715"/>
                    <a:pt x="980" y="1"/>
                    <a:pt x="42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36"/>
            <p:cNvSpPr/>
            <p:nvPr/>
          </p:nvSpPr>
          <p:spPr>
            <a:xfrm>
              <a:off x="3544900" y="4483550"/>
              <a:ext cx="35875" cy="37250"/>
            </a:xfrm>
            <a:custGeom>
              <a:rect b="b" l="l" r="r" t="t"/>
              <a:pathLst>
                <a:path extrusionOk="0" h="1490" w="1435">
                  <a:moveTo>
                    <a:pt x="877" y="1"/>
                  </a:moveTo>
                  <a:cubicBezTo>
                    <a:pt x="584" y="1"/>
                    <a:pt x="229" y="398"/>
                    <a:pt x="135" y="680"/>
                  </a:cubicBezTo>
                  <a:cubicBezTo>
                    <a:pt x="1" y="982"/>
                    <a:pt x="169" y="1352"/>
                    <a:pt x="471" y="1453"/>
                  </a:cubicBezTo>
                  <a:cubicBezTo>
                    <a:pt x="536" y="1478"/>
                    <a:pt x="597" y="1490"/>
                    <a:pt x="654" y="1490"/>
                  </a:cubicBezTo>
                  <a:cubicBezTo>
                    <a:pt x="1278" y="1490"/>
                    <a:pt x="1434" y="100"/>
                    <a:pt x="942" y="8"/>
                  </a:cubicBezTo>
                  <a:cubicBezTo>
                    <a:pt x="920" y="3"/>
                    <a:pt x="899" y="1"/>
                    <a:pt x="8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36"/>
            <p:cNvSpPr/>
            <p:nvPr/>
          </p:nvSpPr>
          <p:spPr>
            <a:xfrm>
              <a:off x="3593000" y="4445025"/>
              <a:ext cx="40150" cy="40700"/>
            </a:xfrm>
            <a:custGeom>
              <a:rect b="b" l="l" r="r" t="t"/>
              <a:pathLst>
                <a:path extrusionOk="0" h="1628" w="1606">
                  <a:moveTo>
                    <a:pt x="768" y="1"/>
                  </a:moveTo>
                  <a:cubicBezTo>
                    <a:pt x="756" y="1"/>
                    <a:pt x="744" y="1"/>
                    <a:pt x="732" y="3"/>
                  </a:cubicBezTo>
                  <a:cubicBezTo>
                    <a:pt x="1" y="90"/>
                    <a:pt x="796" y="1628"/>
                    <a:pt x="1303" y="1628"/>
                  </a:cubicBezTo>
                  <a:cubicBezTo>
                    <a:pt x="1378" y="1628"/>
                    <a:pt x="1448" y="1594"/>
                    <a:pt x="1505" y="1515"/>
                  </a:cubicBezTo>
                  <a:cubicBezTo>
                    <a:pt x="1605" y="1246"/>
                    <a:pt x="1605" y="910"/>
                    <a:pt x="1505" y="641"/>
                  </a:cubicBezTo>
                  <a:cubicBezTo>
                    <a:pt x="1408" y="383"/>
                    <a:pt x="1063" y="1"/>
                    <a:pt x="768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36"/>
            <p:cNvSpPr/>
            <p:nvPr/>
          </p:nvSpPr>
          <p:spPr>
            <a:xfrm>
              <a:off x="3740675" y="4651775"/>
              <a:ext cx="48250" cy="32950"/>
            </a:xfrm>
            <a:custGeom>
              <a:rect b="b" l="l" r="r" t="t"/>
              <a:pathLst>
                <a:path extrusionOk="0" h="1318" w="1930">
                  <a:moveTo>
                    <a:pt x="723" y="1"/>
                  </a:moveTo>
                  <a:cubicBezTo>
                    <a:pt x="638" y="1"/>
                    <a:pt x="553" y="12"/>
                    <a:pt x="471" y="34"/>
                  </a:cubicBezTo>
                  <a:cubicBezTo>
                    <a:pt x="0" y="269"/>
                    <a:pt x="404" y="740"/>
                    <a:pt x="672" y="941"/>
                  </a:cubicBezTo>
                  <a:cubicBezTo>
                    <a:pt x="807" y="1109"/>
                    <a:pt x="1009" y="1244"/>
                    <a:pt x="1244" y="1311"/>
                  </a:cubicBezTo>
                  <a:cubicBezTo>
                    <a:pt x="1279" y="1315"/>
                    <a:pt x="1312" y="1318"/>
                    <a:pt x="1344" y="1318"/>
                  </a:cubicBezTo>
                  <a:cubicBezTo>
                    <a:pt x="1801" y="1318"/>
                    <a:pt x="1930" y="884"/>
                    <a:pt x="1647" y="538"/>
                  </a:cubicBezTo>
                  <a:lnTo>
                    <a:pt x="1513" y="370"/>
                  </a:lnTo>
                  <a:cubicBezTo>
                    <a:pt x="1329" y="134"/>
                    <a:pt x="1024" y="1"/>
                    <a:pt x="72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36"/>
            <p:cNvSpPr/>
            <p:nvPr/>
          </p:nvSpPr>
          <p:spPr>
            <a:xfrm>
              <a:off x="3765025" y="4608875"/>
              <a:ext cx="29000" cy="36650"/>
            </a:xfrm>
            <a:custGeom>
              <a:rect b="b" l="l" r="r" t="t"/>
              <a:pathLst>
                <a:path extrusionOk="0" h="1466" w="1160">
                  <a:moveTo>
                    <a:pt x="436" y="1"/>
                  </a:moveTo>
                  <a:cubicBezTo>
                    <a:pt x="300" y="1"/>
                    <a:pt x="175" y="77"/>
                    <a:pt x="102" y="271"/>
                  </a:cubicBezTo>
                  <a:cubicBezTo>
                    <a:pt x="1" y="607"/>
                    <a:pt x="68" y="910"/>
                    <a:pt x="236" y="1212"/>
                  </a:cubicBezTo>
                  <a:cubicBezTo>
                    <a:pt x="356" y="1393"/>
                    <a:pt x="479" y="1465"/>
                    <a:pt x="591" y="1465"/>
                  </a:cubicBezTo>
                  <a:cubicBezTo>
                    <a:pt x="918" y="1465"/>
                    <a:pt x="1159" y="848"/>
                    <a:pt x="1009" y="473"/>
                  </a:cubicBezTo>
                  <a:cubicBezTo>
                    <a:pt x="945" y="237"/>
                    <a:pt x="675" y="1"/>
                    <a:pt x="436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36"/>
            <p:cNvSpPr/>
            <p:nvPr/>
          </p:nvSpPr>
          <p:spPr>
            <a:xfrm>
              <a:off x="3728200" y="4678850"/>
              <a:ext cx="42750" cy="26275"/>
            </a:xfrm>
            <a:custGeom>
              <a:rect b="b" l="l" r="r" t="t"/>
              <a:pathLst>
                <a:path extrusionOk="0" h="1051" w="1710">
                  <a:moveTo>
                    <a:pt x="818" y="1"/>
                  </a:moveTo>
                  <a:cubicBezTo>
                    <a:pt x="481" y="1"/>
                    <a:pt x="1" y="196"/>
                    <a:pt x="29" y="531"/>
                  </a:cubicBezTo>
                  <a:cubicBezTo>
                    <a:pt x="29" y="732"/>
                    <a:pt x="230" y="900"/>
                    <a:pt x="499" y="967"/>
                  </a:cubicBezTo>
                  <a:cubicBezTo>
                    <a:pt x="612" y="1024"/>
                    <a:pt x="735" y="1050"/>
                    <a:pt x="861" y="1050"/>
                  </a:cubicBezTo>
                  <a:cubicBezTo>
                    <a:pt x="1037" y="1050"/>
                    <a:pt x="1216" y="998"/>
                    <a:pt x="1373" y="900"/>
                  </a:cubicBezTo>
                  <a:cubicBezTo>
                    <a:pt x="1709" y="598"/>
                    <a:pt x="1373" y="127"/>
                    <a:pt x="1003" y="26"/>
                  </a:cubicBezTo>
                  <a:cubicBezTo>
                    <a:pt x="952" y="9"/>
                    <a:pt x="888" y="1"/>
                    <a:pt x="818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36"/>
            <p:cNvSpPr/>
            <p:nvPr/>
          </p:nvSpPr>
          <p:spPr>
            <a:xfrm>
              <a:off x="3708925" y="4620925"/>
              <a:ext cx="38500" cy="33675"/>
            </a:xfrm>
            <a:custGeom>
              <a:rect b="b" l="l" r="r" t="t"/>
              <a:pathLst>
                <a:path extrusionOk="0" h="1347" w="1540">
                  <a:moveTo>
                    <a:pt x="412" y="1"/>
                  </a:moveTo>
                  <a:cubicBezTo>
                    <a:pt x="197" y="1"/>
                    <a:pt x="1" y="100"/>
                    <a:pt x="27" y="360"/>
                  </a:cubicBezTo>
                  <a:cubicBezTo>
                    <a:pt x="27" y="360"/>
                    <a:pt x="27" y="394"/>
                    <a:pt x="27" y="428"/>
                  </a:cubicBezTo>
                  <a:cubicBezTo>
                    <a:pt x="128" y="697"/>
                    <a:pt x="329" y="965"/>
                    <a:pt x="598" y="1133"/>
                  </a:cubicBezTo>
                  <a:cubicBezTo>
                    <a:pt x="728" y="1245"/>
                    <a:pt x="910" y="1346"/>
                    <a:pt x="1069" y="1346"/>
                  </a:cubicBezTo>
                  <a:cubicBezTo>
                    <a:pt x="1197" y="1346"/>
                    <a:pt x="1311" y="1280"/>
                    <a:pt x="1371" y="1100"/>
                  </a:cubicBezTo>
                  <a:cubicBezTo>
                    <a:pt x="1539" y="730"/>
                    <a:pt x="968" y="159"/>
                    <a:pt x="598" y="24"/>
                  </a:cubicBezTo>
                  <a:cubicBezTo>
                    <a:pt x="538" y="9"/>
                    <a:pt x="474" y="1"/>
                    <a:pt x="41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36"/>
            <p:cNvSpPr/>
            <p:nvPr/>
          </p:nvSpPr>
          <p:spPr>
            <a:xfrm>
              <a:off x="3712725" y="4539900"/>
              <a:ext cx="45625" cy="26425"/>
            </a:xfrm>
            <a:custGeom>
              <a:rect b="b" l="l" r="r" t="t"/>
              <a:pathLst>
                <a:path extrusionOk="0" h="1057" w="1825">
                  <a:moveTo>
                    <a:pt x="553" y="0"/>
                  </a:moveTo>
                  <a:cubicBezTo>
                    <a:pt x="7" y="0"/>
                    <a:pt x="0" y="557"/>
                    <a:pt x="446" y="812"/>
                  </a:cubicBezTo>
                  <a:cubicBezTo>
                    <a:pt x="581" y="879"/>
                    <a:pt x="715" y="913"/>
                    <a:pt x="849" y="980"/>
                  </a:cubicBezTo>
                  <a:cubicBezTo>
                    <a:pt x="985" y="1025"/>
                    <a:pt x="1134" y="1057"/>
                    <a:pt x="1270" y="1057"/>
                  </a:cubicBezTo>
                  <a:cubicBezTo>
                    <a:pt x="1436" y="1057"/>
                    <a:pt x="1582" y="1009"/>
                    <a:pt x="1656" y="879"/>
                  </a:cubicBezTo>
                  <a:cubicBezTo>
                    <a:pt x="1824" y="476"/>
                    <a:pt x="917" y="39"/>
                    <a:pt x="648" y="5"/>
                  </a:cubicBezTo>
                  <a:cubicBezTo>
                    <a:pt x="615" y="2"/>
                    <a:pt x="583" y="0"/>
                    <a:pt x="55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36"/>
            <p:cNvSpPr/>
            <p:nvPr/>
          </p:nvSpPr>
          <p:spPr>
            <a:xfrm>
              <a:off x="3767300" y="4685125"/>
              <a:ext cx="35125" cy="33200"/>
            </a:xfrm>
            <a:custGeom>
              <a:rect b="b" l="l" r="r" t="t"/>
              <a:pathLst>
                <a:path extrusionOk="0" h="1328" w="1405">
                  <a:moveTo>
                    <a:pt x="979" y="0"/>
                  </a:moveTo>
                  <a:cubicBezTo>
                    <a:pt x="889" y="0"/>
                    <a:pt x="788" y="25"/>
                    <a:pt x="683" y="78"/>
                  </a:cubicBezTo>
                  <a:cubicBezTo>
                    <a:pt x="264" y="271"/>
                    <a:pt x="0" y="1328"/>
                    <a:pt x="569" y="1328"/>
                  </a:cubicBezTo>
                  <a:cubicBezTo>
                    <a:pt x="594" y="1328"/>
                    <a:pt x="621" y="1326"/>
                    <a:pt x="649" y="1321"/>
                  </a:cubicBezTo>
                  <a:lnTo>
                    <a:pt x="683" y="1321"/>
                  </a:lnTo>
                  <a:cubicBezTo>
                    <a:pt x="1053" y="1221"/>
                    <a:pt x="1288" y="918"/>
                    <a:pt x="1355" y="548"/>
                  </a:cubicBezTo>
                  <a:cubicBezTo>
                    <a:pt x="1405" y="201"/>
                    <a:pt x="1234" y="0"/>
                    <a:pt x="979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36"/>
            <p:cNvSpPr/>
            <p:nvPr/>
          </p:nvSpPr>
          <p:spPr>
            <a:xfrm>
              <a:off x="3717975" y="4567450"/>
              <a:ext cx="34475" cy="39000"/>
            </a:xfrm>
            <a:custGeom>
              <a:rect b="b" l="l" r="r" t="t"/>
              <a:pathLst>
                <a:path extrusionOk="0" h="1560" w="1379">
                  <a:moveTo>
                    <a:pt x="524" y="1"/>
                  </a:moveTo>
                  <a:cubicBezTo>
                    <a:pt x="416" y="1"/>
                    <a:pt x="316" y="53"/>
                    <a:pt x="236" y="180"/>
                  </a:cubicBezTo>
                  <a:cubicBezTo>
                    <a:pt x="1" y="617"/>
                    <a:pt x="438" y="1256"/>
                    <a:pt x="774" y="1458"/>
                  </a:cubicBezTo>
                  <a:cubicBezTo>
                    <a:pt x="839" y="1523"/>
                    <a:pt x="932" y="1560"/>
                    <a:pt x="1026" y="1560"/>
                  </a:cubicBezTo>
                  <a:cubicBezTo>
                    <a:pt x="1078" y="1560"/>
                    <a:pt x="1130" y="1549"/>
                    <a:pt x="1177" y="1525"/>
                  </a:cubicBezTo>
                  <a:cubicBezTo>
                    <a:pt x="1379" y="1424"/>
                    <a:pt x="1379" y="1021"/>
                    <a:pt x="1345" y="819"/>
                  </a:cubicBezTo>
                  <a:cubicBezTo>
                    <a:pt x="1294" y="537"/>
                    <a:pt x="871" y="1"/>
                    <a:pt x="524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36"/>
            <p:cNvSpPr/>
            <p:nvPr/>
          </p:nvSpPr>
          <p:spPr>
            <a:xfrm>
              <a:off x="3669250" y="4418875"/>
              <a:ext cx="37300" cy="33000"/>
            </a:xfrm>
            <a:custGeom>
              <a:rect b="b" l="l" r="r" t="t"/>
              <a:pathLst>
                <a:path extrusionOk="0" h="1320" w="1492">
                  <a:moveTo>
                    <a:pt x="382" y="1"/>
                  </a:moveTo>
                  <a:cubicBezTo>
                    <a:pt x="289" y="1"/>
                    <a:pt x="204" y="33"/>
                    <a:pt x="135" y="108"/>
                  </a:cubicBezTo>
                  <a:cubicBezTo>
                    <a:pt x="1" y="276"/>
                    <a:pt x="68" y="511"/>
                    <a:pt x="169" y="679"/>
                  </a:cubicBezTo>
                  <a:cubicBezTo>
                    <a:pt x="303" y="914"/>
                    <a:pt x="538" y="1116"/>
                    <a:pt x="807" y="1250"/>
                  </a:cubicBezTo>
                  <a:cubicBezTo>
                    <a:pt x="906" y="1294"/>
                    <a:pt x="1015" y="1320"/>
                    <a:pt x="1115" y="1320"/>
                  </a:cubicBezTo>
                  <a:cubicBezTo>
                    <a:pt x="1322" y="1320"/>
                    <a:pt x="1491" y="1209"/>
                    <a:pt x="1446" y="914"/>
                  </a:cubicBezTo>
                  <a:cubicBezTo>
                    <a:pt x="1364" y="613"/>
                    <a:pt x="792" y="1"/>
                    <a:pt x="382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36"/>
            <p:cNvSpPr/>
            <p:nvPr/>
          </p:nvSpPr>
          <p:spPr>
            <a:xfrm>
              <a:off x="3698650" y="4477900"/>
              <a:ext cx="46250" cy="33575"/>
            </a:xfrm>
            <a:custGeom>
              <a:rect b="b" l="l" r="r" t="t"/>
              <a:pathLst>
                <a:path extrusionOk="0" h="1343" w="1850">
                  <a:moveTo>
                    <a:pt x="378" y="1"/>
                  </a:moveTo>
                  <a:cubicBezTo>
                    <a:pt x="222" y="1"/>
                    <a:pt x="92" y="81"/>
                    <a:pt x="34" y="301"/>
                  </a:cubicBezTo>
                  <a:cubicBezTo>
                    <a:pt x="1" y="469"/>
                    <a:pt x="68" y="637"/>
                    <a:pt x="203" y="771"/>
                  </a:cubicBezTo>
                  <a:cubicBezTo>
                    <a:pt x="505" y="1107"/>
                    <a:pt x="875" y="1309"/>
                    <a:pt x="1312" y="1343"/>
                  </a:cubicBezTo>
                  <a:cubicBezTo>
                    <a:pt x="1849" y="1275"/>
                    <a:pt x="1379" y="637"/>
                    <a:pt x="1244" y="469"/>
                  </a:cubicBezTo>
                  <a:cubicBezTo>
                    <a:pt x="1068" y="293"/>
                    <a:pt x="675" y="1"/>
                    <a:pt x="378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36"/>
            <p:cNvSpPr/>
            <p:nvPr/>
          </p:nvSpPr>
          <p:spPr>
            <a:xfrm>
              <a:off x="3770825" y="4536600"/>
              <a:ext cx="41175" cy="41300"/>
            </a:xfrm>
            <a:custGeom>
              <a:rect b="b" l="l" r="r" t="t"/>
              <a:pathLst>
                <a:path extrusionOk="0" h="1652" w="1647">
                  <a:moveTo>
                    <a:pt x="605" y="1"/>
                  </a:moveTo>
                  <a:cubicBezTo>
                    <a:pt x="1" y="1"/>
                    <a:pt x="753" y="1617"/>
                    <a:pt x="1248" y="1650"/>
                  </a:cubicBezTo>
                  <a:cubicBezTo>
                    <a:pt x="1264" y="1651"/>
                    <a:pt x="1279" y="1652"/>
                    <a:pt x="1293" y="1652"/>
                  </a:cubicBezTo>
                  <a:cubicBezTo>
                    <a:pt x="1620" y="1652"/>
                    <a:pt x="1647" y="1302"/>
                    <a:pt x="1550" y="1045"/>
                  </a:cubicBezTo>
                  <a:cubicBezTo>
                    <a:pt x="1483" y="843"/>
                    <a:pt x="1416" y="675"/>
                    <a:pt x="1315" y="541"/>
                  </a:cubicBezTo>
                  <a:cubicBezTo>
                    <a:pt x="1147" y="272"/>
                    <a:pt x="912" y="104"/>
                    <a:pt x="643" y="3"/>
                  </a:cubicBezTo>
                  <a:cubicBezTo>
                    <a:pt x="630" y="2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36"/>
            <p:cNvSpPr/>
            <p:nvPr/>
          </p:nvSpPr>
          <p:spPr>
            <a:xfrm>
              <a:off x="3756625" y="4565375"/>
              <a:ext cx="36175" cy="38525"/>
            </a:xfrm>
            <a:custGeom>
              <a:rect b="b" l="l" r="r" t="t"/>
              <a:pathLst>
                <a:path extrusionOk="0" h="1541" w="1447">
                  <a:moveTo>
                    <a:pt x="311" y="0"/>
                  </a:moveTo>
                  <a:cubicBezTo>
                    <a:pt x="179" y="0"/>
                    <a:pt x="73" y="88"/>
                    <a:pt x="34" y="331"/>
                  </a:cubicBezTo>
                  <a:cubicBezTo>
                    <a:pt x="1" y="768"/>
                    <a:pt x="404" y="1541"/>
                    <a:pt x="908" y="1541"/>
                  </a:cubicBezTo>
                  <a:cubicBezTo>
                    <a:pt x="976" y="1541"/>
                    <a:pt x="1076" y="1507"/>
                    <a:pt x="1144" y="1473"/>
                  </a:cubicBezTo>
                  <a:cubicBezTo>
                    <a:pt x="1446" y="1305"/>
                    <a:pt x="1144" y="600"/>
                    <a:pt x="976" y="398"/>
                  </a:cubicBezTo>
                  <a:cubicBezTo>
                    <a:pt x="809" y="231"/>
                    <a:pt x="526" y="0"/>
                    <a:pt x="311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36"/>
            <p:cNvSpPr/>
            <p:nvPr/>
          </p:nvSpPr>
          <p:spPr>
            <a:xfrm>
              <a:off x="3731925" y="4503275"/>
              <a:ext cx="42375" cy="42400"/>
            </a:xfrm>
            <a:custGeom>
              <a:rect b="b" l="l" r="r" t="t"/>
              <a:pathLst>
                <a:path extrusionOk="0" h="1696" w="1695">
                  <a:moveTo>
                    <a:pt x="609" y="0"/>
                  </a:moveTo>
                  <a:cubicBezTo>
                    <a:pt x="0" y="0"/>
                    <a:pt x="737" y="1695"/>
                    <a:pt x="1272" y="1695"/>
                  </a:cubicBezTo>
                  <a:cubicBezTo>
                    <a:pt x="1352" y="1695"/>
                    <a:pt x="1427" y="1657"/>
                    <a:pt x="1493" y="1571"/>
                  </a:cubicBezTo>
                  <a:cubicBezTo>
                    <a:pt x="1695" y="1269"/>
                    <a:pt x="1695" y="865"/>
                    <a:pt x="1459" y="597"/>
                  </a:cubicBezTo>
                  <a:cubicBezTo>
                    <a:pt x="1291" y="328"/>
                    <a:pt x="1022" y="126"/>
                    <a:pt x="754" y="25"/>
                  </a:cubicBezTo>
                  <a:cubicBezTo>
                    <a:pt x="699" y="8"/>
                    <a:pt x="651" y="0"/>
                    <a:pt x="609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36"/>
            <p:cNvSpPr/>
            <p:nvPr/>
          </p:nvSpPr>
          <p:spPr>
            <a:xfrm>
              <a:off x="3782800" y="4582125"/>
              <a:ext cx="35200" cy="37925"/>
            </a:xfrm>
            <a:custGeom>
              <a:rect b="b" l="l" r="r" t="t"/>
              <a:pathLst>
                <a:path extrusionOk="0" h="1517" w="1408">
                  <a:moveTo>
                    <a:pt x="776" y="0"/>
                  </a:moveTo>
                  <a:cubicBezTo>
                    <a:pt x="166" y="0"/>
                    <a:pt x="1" y="1385"/>
                    <a:pt x="466" y="1509"/>
                  </a:cubicBezTo>
                  <a:cubicBezTo>
                    <a:pt x="487" y="1514"/>
                    <a:pt x="509" y="1516"/>
                    <a:pt x="531" y="1516"/>
                  </a:cubicBezTo>
                  <a:cubicBezTo>
                    <a:pt x="823" y="1516"/>
                    <a:pt x="1179" y="1116"/>
                    <a:pt x="1273" y="803"/>
                  </a:cubicBezTo>
                  <a:cubicBezTo>
                    <a:pt x="1407" y="501"/>
                    <a:pt x="1273" y="131"/>
                    <a:pt x="937" y="30"/>
                  </a:cubicBezTo>
                  <a:cubicBezTo>
                    <a:pt x="880" y="10"/>
                    <a:pt x="826" y="0"/>
                    <a:pt x="776" y="0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36"/>
            <p:cNvSpPr/>
            <p:nvPr/>
          </p:nvSpPr>
          <p:spPr>
            <a:xfrm>
              <a:off x="3718825" y="4451250"/>
              <a:ext cx="40900" cy="40950"/>
            </a:xfrm>
            <a:custGeom>
              <a:rect b="b" l="l" r="r" t="t"/>
              <a:pathLst>
                <a:path extrusionOk="0" h="1638" w="1636">
                  <a:moveTo>
                    <a:pt x="334" y="0"/>
                  </a:moveTo>
                  <a:cubicBezTo>
                    <a:pt x="258" y="0"/>
                    <a:pt x="189" y="38"/>
                    <a:pt x="135" y="123"/>
                  </a:cubicBezTo>
                  <a:cubicBezTo>
                    <a:pt x="0" y="325"/>
                    <a:pt x="101" y="728"/>
                    <a:pt x="135" y="963"/>
                  </a:cubicBezTo>
                  <a:cubicBezTo>
                    <a:pt x="167" y="1191"/>
                    <a:pt x="545" y="1637"/>
                    <a:pt x="873" y="1637"/>
                  </a:cubicBezTo>
                  <a:cubicBezTo>
                    <a:pt x="885" y="1637"/>
                    <a:pt x="896" y="1637"/>
                    <a:pt x="908" y="1636"/>
                  </a:cubicBezTo>
                  <a:cubicBezTo>
                    <a:pt x="1635" y="1548"/>
                    <a:pt x="826" y="0"/>
                    <a:pt x="3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36"/>
            <p:cNvSpPr/>
            <p:nvPr/>
          </p:nvSpPr>
          <p:spPr>
            <a:xfrm>
              <a:off x="3625425" y="4432125"/>
              <a:ext cx="48050" cy="32750"/>
            </a:xfrm>
            <a:custGeom>
              <a:rect b="b" l="l" r="r" t="t"/>
              <a:pathLst>
                <a:path extrusionOk="0" h="1310" w="1922">
                  <a:moveTo>
                    <a:pt x="563" y="1"/>
                  </a:moveTo>
                  <a:cubicBezTo>
                    <a:pt x="113" y="1"/>
                    <a:pt x="0" y="422"/>
                    <a:pt x="275" y="787"/>
                  </a:cubicBezTo>
                  <a:cubicBezTo>
                    <a:pt x="308" y="821"/>
                    <a:pt x="342" y="888"/>
                    <a:pt x="409" y="922"/>
                  </a:cubicBezTo>
                  <a:cubicBezTo>
                    <a:pt x="584" y="1171"/>
                    <a:pt x="869" y="1309"/>
                    <a:pt x="1156" y="1309"/>
                  </a:cubicBezTo>
                  <a:cubicBezTo>
                    <a:pt x="1256" y="1309"/>
                    <a:pt x="1356" y="1293"/>
                    <a:pt x="1451" y="1258"/>
                  </a:cubicBezTo>
                  <a:cubicBezTo>
                    <a:pt x="1922" y="1023"/>
                    <a:pt x="1518" y="586"/>
                    <a:pt x="1249" y="351"/>
                  </a:cubicBezTo>
                  <a:cubicBezTo>
                    <a:pt x="1115" y="182"/>
                    <a:pt x="913" y="82"/>
                    <a:pt x="712" y="14"/>
                  </a:cubicBezTo>
                  <a:cubicBezTo>
                    <a:pt x="659" y="5"/>
                    <a:pt x="609" y="1"/>
                    <a:pt x="56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36"/>
            <p:cNvSpPr/>
            <p:nvPr/>
          </p:nvSpPr>
          <p:spPr>
            <a:xfrm>
              <a:off x="3685225" y="4515450"/>
              <a:ext cx="51325" cy="26275"/>
            </a:xfrm>
            <a:custGeom>
              <a:rect b="b" l="l" r="r" t="t"/>
              <a:pathLst>
                <a:path extrusionOk="0" h="1051" w="2053">
                  <a:moveTo>
                    <a:pt x="1216" y="0"/>
                  </a:moveTo>
                  <a:cubicBezTo>
                    <a:pt x="1180" y="0"/>
                    <a:pt x="1144" y="3"/>
                    <a:pt x="1109" y="9"/>
                  </a:cubicBezTo>
                  <a:cubicBezTo>
                    <a:pt x="571" y="110"/>
                    <a:pt x="0" y="983"/>
                    <a:pt x="840" y="1051"/>
                  </a:cubicBezTo>
                  <a:cubicBezTo>
                    <a:pt x="1176" y="1051"/>
                    <a:pt x="1479" y="950"/>
                    <a:pt x="1714" y="714"/>
                  </a:cubicBezTo>
                  <a:cubicBezTo>
                    <a:pt x="2052" y="315"/>
                    <a:pt x="1604" y="0"/>
                    <a:pt x="1216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36"/>
            <p:cNvSpPr/>
            <p:nvPr/>
          </p:nvSpPr>
          <p:spPr>
            <a:xfrm>
              <a:off x="3636475" y="4644725"/>
              <a:ext cx="34475" cy="33650"/>
            </a:xfrm>
            <a:custGeom>
              <a:rect b="b" l="l" r="r" t="t"/>
              <a:pathLst>
                <a:path extrusionOk="0" h="1346" w="1379">
                  <a:moveTo>
                    <a:pt x="456" y="1"/>
                  </a:moveTo>
                  <a:cubicBezTo>
                    <a:pt x="261" y="1"/>
                    <a:pt x="86" y="92"/>
                    <a:pt x="34" y="316"/>
                  </a:cubicBezTo>
                  <a:cubicBezTo>
                    <a:pt x="1" y="618"/>
                    <a:pt x="135" y="921"/>
                    <a:pt x="404" y="1123"/>
                  </a:cubicBezTo>
                  <a:cubicBezTo>
                    <a:pt x="510" y="1255"/>
                    <a:pt x="678" y="1345"/>
                    <a:pt x="859" y="1345"/>
                  </a:cubicBezTo>
                  <a:cubicBezTo>
                    <a:pt x="909" y="1345"/>
                    <a:pt x="959" y="1339"/>
                    <a:pt x="1009" y="1324"/>
                  </a:cubicBezTo>
                  <a:cubicBezTo>
                    <a:pt x="1379" y="1156"/>
                    <a:pt x="1244" y="484"/>
                    <a:pt x="976" y="215"/>
                  </a:cubicBezTo>
                  <a:cubicBezTo>
                    <a:pt x="844" y="84"/>
                    <a:pt x="641" y="1"/>
                    <a:pt x="456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36"/>
            <p:cNvSpPr/>
            <p:nvPr/>
          </p:nvSpPr>
          <p:spPr>
            <a:xfrm>
              <a:off x="3592800" y="4484000"/>
              <a:ext cx="47900" cy="25625"/>
            </a:xfrm>
            <a:custGeom>
              <a:rect b="b" l="l" r="r" t="t"/>
              <a:pathLst>
                <a:path extrusionOk="0" h="1025" w="1916">
                  <a:moveTo>
                    <a:pt x="670" y="1"/>
                  </a:moveTo>
                  <a:cubicBezTo>
                    <a:pt x="504" y="1"/>
                    <a:pt x="359" y="46"/>
                    <a:pt x="269" y="158"/>
                  </a:cubicBezTo>
                  <a:cubicBezTo>
                    <a:pt x="0" y="494"/>
                    <a:pt x="336" y="729"/>
                    <a:pt x="639" y="863"/>
                  </a:cubicBezTo>
                  <a:cubicBezTo>
                    <a:pt x="836" y="962"/>
                    <a:pt x="1068" y="1024"/>
                    <a:pt x="1298" y="1024"/>
                  </a:cubicBezTo>
                  <a:cubicBezTo>
                    <a:pt x="1382" y="1024"/>
                    <a:pt x="1465" y="1016"/>
                    <a:pt x="1546" y="998"/>
                  </a:cubicBezTo>
                  <a:lnTo>
                    <a:pt x="1613" y="998"/>
                  </a:lnTo>
                  <a:cubicBezTo>
                    <a:pt x="1916" y="830"/>
                    <a:pt x="1815" y="527"/>
                    <a:pt x="1613" y="359"/>
                  </a:cubicBezTo>
                  <a:cubicBezTo>
                    <a:pt x="1412" y="180"/>
                    <a:pt x="1001" y="1"/>
                    <a:pt x="670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36"/>
            <p:cNvSpPr/>
            <p:nvPr/>
          </p:nvSpPr>
          <p:spPr>
            <a:xfrm>
              <a:off x="3659175" y="4690850"/>
              <a:ext cx="41575" cy="30650"/>
            </a:xfrm>
            <a:custGeom>
              <a:rect b="b" l="l" r="r" t="t"/>
              <a:pathLst>
                <a:path extrusionOk="0" h="1226" w="1663">
                  <a:moveTo>
                    <a:pt x="376" y="1"/>
                  </a:moveTo>
                  <a:cubicBezTo>
                    <a:pt x="273" y="1"/>
                    <a:pt x="188" y="34"/>
                    <a:pt x="135" y="118"/>
                  </a:cubicBezTo>
                  <a:cubicBezTo>
                    <a:pt x="0" y="353"/>
                    <a:pt x="202" y="655"/>
                    <a:pt x="437" y="857"/>
                  </a:cubicBezTo>
                  <a:cubicBezTo>
                    <a:pt x="538" y="958"/>
                    <a:pt x="672" y="1025"/>
                    <a:pt x="773" y="1126"/>
                  </a:cubicBezTo>
                  <a:cubicBezTo>
                    <a:pt x="901" y="1194"/>
                    <a:pt x="1028" y="1226"/>
                    <a:pt x="1139" y="1226"/>
                  </a:cubicBezTo>
                  <a:cubicBezTo>
                    <a:pt x="1465" y="1226"/>
                    <a:pt x="1662" y="956"/>
                    <a:pt x="1412" y="555"/>
                  </a:cubicBezTo>
                  <a:cubicBezTo>
                    <a:pt x="1282" y="398"/>
                    <a:pt x="728" y="1"/>
                    <a:pt x="3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36"/>
            <p:cNvSpPr/>
            <p:nvPr/>
          </p:nvSpPr>
          <p:spPr>
            <a:xfrm>
              <a:off x="3660850" y="4458300"/>
              <a:ext cx="29425" cy="34400"/>
            </a:xfrm>
            <a:custGeom>
              <a:rect b="b" l="l" r="r" t="t"/>
              <a:pathLst>
                <a:path extrusionOk="0" h="1376" w="1177">
                  <a:moveTo>
                    <a:pt x="778" y="0"/>
                  </a:moveTo>
                  <a:cubicBezTo>
                    <a:pt x="674" y="0"/>
                    <a:pt x="557" y="46"/>
                    <a:pt x="437" y="144"/>
                  </a:cubicBezTo>
                  <a:cubicBezTo>
                    <a:pt x="135" y="345"/>
                    <a:pt x="1" y="715"/>
                    <a:pt x="68" y="1085"/>
                  </a:cubicBezTo>
                  <a:lnTo>
                    <a:pt x="68" y="1118"/>
                  </a:lnTo>
                  <a:cubicBezTo>
                    <a:pt x="141" y="1302"/>
                    <a:pt x="257" y="1375"/>
                    <a:pt x="387" y="1375"/>
                  </a:cubicBezTo>
                  <a:cubicBezTo>
                    <a:pt x="733" y="1375"/>
                    <a:pt x="1177" y="856"/>
                    <a:pt x="1177" y="513"/>
                  </a:cubicBezTo>
                  <a:cubicBezTo>
                    <a:pt x="1154" y="196"/>
                    <a:pt x="993" y="0"/>
                    <a:pt x="778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36"/>
            <p:cNvSpPr/>
            <p:nvPr/>
          </p:nvSpPr>
          <p:spPr>
            <a:xfrm>
              <a:off x="3662525" y="4618425"/>
              <a:ext cx="47625" cy="24775"/>
            </a:xfrm>
            <a:custGeom>
              <a:rect b="b" l="l" r="r" t="t"/>
              <a:pathLst>
                <a:path extrusionOk="0" h="991" w="1905">
                  <a:moveTo>
                    <a:pt x="777" y="1"/>
                  </a:moveTo>
                  <a:cubicBezTo>
                    <a:pt x="698" y="1"/>
                    <a:pt x="628" y="8"/>
                    <a:pt x="572" y="24"/>
                  </a:cubicBezTo>
                  <a:cubicBezTo>
                    <a:pt x="370" y="91"/>
                    <a:pt x="1" y="292"/>
                    <a:pt x="1" y="528"/>
                  </a:cubicBezTo>
                  <a:cubicBezTo>
                    <a:pt x="34" y="629"/>
                    <a:pt x="102" y="729"/>
                    <a:pt x="270" y="830"/>
                  </a:cubicBezTo>
                  <a:cubicBezTo>
                    <a:pt x="428" y="925"/>
                    <a:pt x="691" y="991"/>
                    <a:pt x="950" y="991"/>
                  </a:cubicBezTo>
                  <a:cubicBezTo>
                    <a:pt x="1240" y="991"/>
                    <a:pt x="1523" y="909"/>
                    <a:pt x="1648" y="696"/>
                  </a:cubicBezTo>
                  <a:cubicBezTo>
                    <a:pt x="1904" y="239"/>
                    <a:pt x="1217" y="1"/>
                    <a:pt x="777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36"/>
            <p:cNvSpPr/>
            <p:nvPr/>
          </p:nvSpPr>
          <p:spPr>
            <a:xfrm>
              <a:off x="3688575" y="4648000"/>
              <a:ext cx="48200" cy="26475"/>
            </a:xfrm>
            <a:custGeom>
              <a:rect b="b" l="l" r="r" t="t"/>
              <a:pathLst>
                <a:path extrusionOk="0" h="1059" w="1928">
                  <a:moveTo>
                    <a:pt x="586" y="0"/>
                  </a:moveTo>
                  <a:cubicBezTo>
                    <a:pt x="529" y="0"/>
                    <a:pt x="479" y="6"/>
                    <a:pt x="437" y="17"/>
                  </a:cubicBezTo>
                  <a:cubicBezTo>
                    <a:pt x="1" y="185"/>
                    <a:pt x="169" y="555"/>
                    <a:pt x="437" y="756"/>
                  </a:cubicBezTo>
                  <a:cubicBezTo>
                    <a:pt x="673" y="924"/>
                    <a:pt x="942" y="1025"/>
                    <a:pt x="1244" y="1059"/>
                  </a:cubicBezTo>
                  <a:cubicBezTo>
                    <a:pt x="1412" y="1059"/>
                    <a:pt x="1681" y="992"/>
                    <a:pt x="1748" y="823"/>
                  </a:cubicBezTo>
                  <a:cubicBezTo>
                    <a:pt x="1927" y="345"/>
                    <a:pt x="1045" y="0"/>
                    <a:pt x="586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36"/>
            <p:cNvSpPr/>
            <p:nvPr/>
          </p:nvSpPr>
          <p:spPr>
            <a:xfrm>
              <a:off x="3623150" y="4406075"/>
              <a:ext cx="54525" cy="28150"/>
            </a:xfrm>
            <a:custGeom>
              <a:rect b="b" l="l" r="r" t="t"/>
              <a:pathLst>
                <a:path extrusionOk="0" h="1126" w="2181">
                  <a:moveTo>
                    <a:pt x="562" y="1"/>
                  </a:moveTo>
                  <a:cubicBezTo>
                    <a:pt x="277" y="1"/>
                    <a:pt x="0" y="80"/>
                    <a:pt x="131" y="384"/>
                  </a:cubicBezTo>
                  <a:cubicBezTo>
                    <a:pt x="399" y="720"/>
                    <a:pt x="736" y="989"/>
                    <a:pt x="1172" y="1090"/>
                  </a:cubicBezTo>
                  <a:cubicBezTo>
                    <a:pt x="1232" y="1114"/>
                    <a:pt x="1296" y="1125"/>
                    <a:pt x="1359" y="1125"/>
                  </a:cubicBezTo>
                  <a:cubicBezTo>
                    <a:pt x="1475" y="1125"/>
                    <a:pt x="1590" y="1088"/>
                    <a:pt x="1677" y="1023"/>
                  </a:cubicBezTo>
                  <a:cubicBezTo>
                    <a:pt x="2181" y="552"/>
                    <a:pt x="1340" y="115"/>
                    <a:pt x="971" y="48"/>
                  </a:cubicBezTo>
                  <a:cubicBezTo>
                    <a:pt x="876" y="24"/>
                    <a:pt x="718" y="1"/>
                    <a:pt x="56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36"/>
            <p:cNvSpPr/>
            <p:nvPr/>
          </p:nvSpPr>
          <p:spPr>
            <a:xfrm>
              <a:off x="3621350" y="4604700"/>
              <a:ext cx="38675" cy="28825"/>
            </a:xfrm>
            <a:custGeom>
              <a:rect b="b" l="l" r="r" t="t"/>
              <a:pathLst>
                <a:path extrusionOk="0" h="1153" w="1547">
                  <a:moveTo>
                    <a:pt x="384" y="1"/>
                  </a:moveTo>
                  <a:cubicBezTo>
                    <a:pt x="183" y="1"/>
                    <a:pt x="1" y="78"/>
                    <a:pt x="1" y="337"/>
                  </a:cubicBezTo>
                  <a:cubicBezTo>
                    <a:pt x="35" y="707"/>
                    <a:pt x="505" y="909"/>
                    <a:pt x="740" y="1009"/>
                  </a:cubicBezTo>
                  <a:cubicBezTo>
                    <a:pt x="859" y="1081"/>
                    <a:pt x="978" y="1152"/>
                    <a:pt x="1085" y="1152"/>
                  </a:cubicBezTo>
                  <a:cubicBezTo>
                    <a:pt x="1129" y="1152"/>
                    <a:pt x="1171" y="1140"/>
                    <a:pt x="1211" y="1110"/>
                  </a:cubicBezTo>
                  <a:cubicBezTo>
                    <a:pt x="1547" y="909"/>
                    <a:pt x="1379" y="472"/>
                    <a:pt x="1144" y="304"/>
                  </a:cubicBezTo>
                  <a:cubicBezTo>
                    <a:pt x="976" y="169"/>
                    <a:pt x="808" y="102"/>
                    <a:pt x="639" y="35"/>
                  </a:cubicBezTo>
                  <a:cubicBezTo>
                    <a:pt x="559" y="15"/>
                    <a:pt x="470" y="1"/>
                    <a:pt x="38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36"/>
            <p:cNvSpPr/>
            <p:nvPr/>
          </p:nvSpPr>
          <p:spPr>
            <a:xfrm>
              <a:off x="3686900" y="4678075"/>
              <a:ext cx="51275" cy="23700"/>
            </a:xfrm>
            <a:custGeom>
              <a:rect b="b" l="l" r="r" t="t"/>
              <a:pathLst>
                <a:path extrusionOk="0" h="948" w="2051">
                  <a:moveTo>
                    <a:pt x="783" y="0"/>
                  </a:moveTo>
                  <a:cubicBezTo>
                    <a:pt x="465" y="0"/>
                    <a:pt x="0" y="99"/>
                    <a:pt x="0" y="360"/>
                  </a:cubicBezTo>
                  <a:cubicBezTo>
                    <a:pt x="0" y="461"/>
                    <a:pt x="34" y="528"/>
                    <a:pt x="68" y="595"/>
                  </a:cubicBezTo>
                  <a:cubicBezTo>
                    <a:pt x="199" y="840"/>
                    <a:pt x="532" y="948"/>
                    <a:pt x="858" y="948"/>
                  </a:cubicBezTo>
                  <a:cubicBezTo>
                    <a:pt x="1113" y="948"/>
                    <a:pt x="1365" y="881"/>
                    <a:pt x="1513" y="763"/>
                  </a:cubicBezTo>
                  <a:cubicBezTo>
                    <a:pt x="2050" y="393"/>
                    <a:pt x="1378" y="91"/>
                    <a:pt x="1009" y="24"/>
                  </a:cubicBezTo>
                  <a:cubicBezTo>
                    <a:pt x="956" y="9"/>
                    <a:pt x="876" y="0"/>
                    <a:pt x="783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36"/>
            <p:cNvSpPr/>
            <p:nvPr/>
          </p:nvSpPr>
          <p:spPr>
            <a:xfrm>
              <a:off x="3645625" y="4573300"/>
              <a:ext cx="45500" cy="40650"/>
            </a:xfrm>
            <a:custGeom>
              <a:rect b="b" l="l" r="r" t="t"/>
              <a:pathLst>
                <a:path extrusionOk="0" h="1626" w="1820">
                  <a:moveTo>
                    <a:pt x="853" y="1"/>
                  </a:moveTo>
                  <a:cubicBezTo>
                    <a:pt x="806" y="1"/>
                    <a:pt x="758" y="5"/>
                    <a:pt x="710" y="14"/>
                  </a:cubicBezTo>
                  <a:cubicBezTo>
                    <a:pt x="1" y="177"/>
                    <a:pt x="1063" y="1626"/>
                    <a:pt x="1560" y="1626"/>
                  </a:cubicBezTo>
                  <a:cubicBezTo>
                    <a:pt x="1676" y="1626"/>
                    <a:pt x="1760" y="1548"/>
                    <a:pt x="1786" y="1358"/>
                  </a:cubicBezTo>
                  <a:cubicBezTo>
                    <a:pt x="1819" y="1056"/>
                    <a:pt x="1752" y="753"/>
                    <a:pt x="1584" y="484"/>
                  </a:cubicBezTo>
                  <a:cubicBezTo>
                    <a:pt x="1467" y="192"/>
                    <a:pt x="1172" y="1"/>
                    <a:pt x="85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36"/>
            <p:cNvSpPr/>
            <p:nvPr/>
          </p:nvSpPr>
          <p:spPr>
            <a:xfrm>
              <a:off x="3663375" y="4496450"/>
              <a:ext cx="44650" cy="34150"/>
            </a:xfrm>
            <a:custGeom>
              <a:rect b="b" l="l" r="r" t="t"/>
              <a:pathLst>
                <a:path extrusionOk="0" h="1366" w="1786">
                  <a:moveTo>
                    <a:pt x="897" y="1"/>
                  </a:moveTo>
                  <a:cubicBezTo>
                    <a:pt x="723" y="1"/>
                    <a:pt x="552" y="77"/>
                    <a:pt x="437" y="231"/>
                  </a:cubicBezTo>
                  <a:cubicBezTo>
                    <a:pt x="202" y="466"/>
                    <a:pt x="0" y="1038"/>
                    <a:pt x="202" y="1273"/>
                  </a:cubicBezTo>
                  <a:cubicBezTo>
                    <a:pt x="261" y="1337"/>
                    <a:pt x="344" y="1366"/>
                    <a:pt x="440" y="1366"/>
                  </a:cubicBezTo>
                  <a:cubicBezTo>
                    <a:pt x="942" y="1366"/>
                    <a:pt x="1786" y="582"/>
                    <a:pt x="1277" y="130"/>
                  </a:cubicBezTo>
                  <a:cubicBezTo>
                    <a:pt x="1162" y="44"/>
                    <a:pt x="1028" y="1"/>
                    <a:pt x="89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36"/>
            <p:cNvSpPr/>
            <p:nvPr/>
          </p:nvSpPr>
          <p:spPr>
            <a:xfrm>
              <a:off x="3724750" y="4714250"/>
              <a:ext cx="50875" cy="23675"/>
            </a:xfrm>
            <a:custGeom>
              <a:rect b="b" l="l" r="r" t="t"/>
              <a:pathLst>
                <a:path extrusionOk="0" h="947" w="2035">
                  <a:moveTo>
                    <a:pt x="1002" y="1"/>
                  </a:moveTo>
                  <a:cubicBezTo>
                    <a:pt x="499" y="1"/>
                    <a:pt x="1" y="178"/>
                    <a:pt x="167" y="560"/>
                  </a:cubicBezTo>
                  <a:cubicBezTo>
                    <a:pt x="334" y="811"/>
                    <a:pt x="618" y="946"/>
                    <a:pt x="902" y="946"/>
                  </a:cubicBezTo>
                  <a:cubicBezTo>
                    <a:pt x="960" y="946"/>
                    <a:pt x="1017" y="941"/>
                    <a:pt x="1074" y="929"/>
                  </a:cubicBezTo>
                  <a:cubicBezTo>
                    <a:pt x="1309" y="862"/>
                    <a:pt x="1713" y="761"/>
                    <a:pt x="1847" y="526"/>
                  </a:cubicBezTo>
                  <a:cubicBezTo>
                    <a:pt x="2034" y="186"/>
                    <a:pt x="1516" y="1"/>
                    <a:pt x="100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36"/>
            <p:cNvSpPr/>
            <p:nvPr/>
          </p:nvSpPr>
          <p:spPr>
            <a:xfrm>
              <a:off x="3694850" y="4583575"/>
              <a:ext cx="44875" cy="29950"/>
            </a:xfrm>
            <a:custGeom>
              <a:rect b="b" l="l" r="r" t="t"/>
              <a:pathLst>
                <a:path extrusionOk="0" h="1198" w="1795">
                  <a:moveTo>
                    <a:pt x="382" y="0"/>
                  </a:moveTo>
                  <a:cubicBezTo>
                    <a:pt x="169" y="0"/>
                    <a:pt x="0" y="84"/>
                    <a:pt x="18" y="376"/>
                  </a:cubicBezTo>
                  <a:cubicBezTo>
                    <a:pt x="52" y="813"/>
                    <a:pt x="455" y="1048"/>
                    <a:pt x="825" y="1149"/>
                  </a:cubicBezTo>
                  <a:lnTo>
                    <a:pt x="1027" y="1182"/>
                  </a:lnTo>
                  <a:cubicBezTo>
                    <a:pt x="1073" y="1193"/>
                    <a:pt x="1118" y="1198"/>
                    <a:pt x="1162" y="1198"/>
                  </a:cubicBezTo>
                  <a:cubicBezTo>
                    <a:pt x="1533" y="1198"/>
                    <a:pt x="1794" y="834"/>
                    <a:pt x="1464" y="443"/>
                  </a:cubicBezTo>
                  <a:cubicBezTo>
                    <a:pt x="1329" y="275"/>
                    <a:pt x="1128" y="174"/>
                    <a:pt x="926" y="107"/>
                  </a:cubicBezTo>
                  <a:cubicBezTo>
                    <a:pt x="772" y="61"/>
                    <a:pt x="561" y="0"/>
                    <a:pt x="382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36"/>
            <p:cNvSpPr/>
            <p:nvPr/>
          </p:nvSpPr>
          <p:spPr>
            <a:xfrm>
              <a:off x="3659400" y="4646275"/>
              <a:ext cx="28350" cy="36275"/>
            </a:xfrm>
            <a:custGeom>
              <a:rect b="b" l="l" r="r" t="t"/>
              <a:pathLst>
                <a:path extrusionOk="0" h="1451" w="1134">
                  <a:moveTo>
                    <a:pt x="577" y="1"/>
                  </a:moveTo>
                  <a:cubicBezTo>
                    <a:pt x="248" y="1"/>
                    <a:pt x="1" y="618"/>
                    <a:pt x="126" y="993"/>
                  </a:cubicBezTo>
                  <a:cubicBezTo>
                    <a:pt x="211" y="1229"/>
                    <a:pt x="488" y="1450"/>
                    <a:pt x="729" y="1450"/>
                  </a:cubicBezTo>
                  <a:cubicBezTo>
                    <a:pt x="867" y="1450"/>
                    <a:pt x="993" y="1378"/>
                    <a:pt x="1067" y="1195"/>
                  </a:cubicBezTo>
                  <a:cubicBezTo>
                    <a:pt x="1134" y="859"/>
                    <a:pt x="1100" y="523"/>
                    <a:pt x="932" y="254"/>
                  </a:cubicBezTo>
                  <a:cubicBezTo>
                    <a:pt x="812" y="73"/>
                    <a:pt x="690" y="1"/>
                    <a:pt x="5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36"/>
            <p:cNvSpPr/>
            <p:nvPr/>
          </p:nvSpPr>
          <p:spPr>
            <a:xfrm>
              <a:off x="3573475" y="4530200"/>
              <a:ext cx="43425" cy="26450"/>
            </a:xfrm>
            <a:custGeom>
              <a:rect b="b" l="l" r="r" t="t"/>
              <a:pathLst>
                <a:path extrusionOk="0" h="1058" w="1737">
                  <a:moveTo>
                    <a:pt x="872" y="1"/>
                  </a:moveTo>
                  <a:cubicBezTo>
                    <a:pt x="686" y="1"/>
                    <a:pt x="504" y="53"/>
                    <a:pt x="336" y="158"/>
                  </a:cubicBezTo>
                  <a:cubicBezTo>
                    <a:pt x="0" y="461"/>
                    <a:pt x="336" y="931"/>
                    <a:pt x="706" y="1032"/>
                  </a:cubicBezTo>
                  <a:cubicBezTo>
                    <a:pt x="758" y="1049"/>
                    <a:pt x="823" y="1058"/>
                    <a:pt x="894" y="1058"/>
                  </a:cubicBezTo>
                  <a:cubicBezTo>
                    <a:pt x="1238" y="1058"/>
                    <a:pt x="1736" y="862"/>
                    <a:pt x="1681" y="528"/>
                  </a:cubicBezTo>
                  <a:cubicBezTo>
                    <a:pt x="1681" y="293"/>
                    <a:pt x="1445" y="158"/>
                    <a:pt x="1210" y="57"/>
                  </a:cubicBezTo>
                  <a:cubicBezTo>
                    <a:pt x="1097" y="19"/>
                    <a:pt x="983" y="1"/>
                    <a:pt x="87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36"/>
            <p:cNvSpPr/>
            <p:nvPr/>
          </p:nvSpPr>
          <p:spPr>
            <a:xfrm>
              <a:off x="3621350" y="4479825"/>
              <a:ext cx="46725" cy="26650"/>
            </a:xfrm>
            <a:custGeom>
              <a:rect b="b" l="l" r="r" t="t"/>
              <a:pathLst>
                <a:path extrusionOk="0" h="1066" w="1869">
                  <a:moveTo>
                    <a:pt x="563" y="1"/>
                  </a:moveTo>
                  <a:cubicBezTo>
                    <a:pt x="408" y="1"/>
                    <a:pt x="273" y="50"/>
                    <a:pt x="203" y="190"/>
                  </a:cubicBezTo>
                  <a:cubicBezTo>
                    <a:pt x="1" y="560"/>
                    <a:pt x="942" y="1030"/>
                    <a:pt x="1211" y="1064"/>
                  </a:cubicBezTo>
                  <a:cubicBezTo>
                    <a:pt x="1229" y="1065"/>
                    <a:pt x="1247" y="1065"/>
                    <a:pt x="1264" y="1065"/>
                  </a:cubicBezTo>
                  <a:cubicBezTo>
                    <a:pt x="1851" y="1065"/>
                    <a:pt x="1869" y="519"/>
                    <a:pt x="1379" y="257"/>
                  </a:cubicBezTo>
                  <a:cubicBezTo>
                    <a:pt x="1278" y="190"/>
                    <a:pt x="1144" y="123"/>
                    <a:pt x="1009" y="89"/>
                  </a:cubicBezTo>
                  <a:cubicBezTo>
                    <a:pt x="865" y="41"/>
                    <a:pt x="705" y="1"/>
                    <a:pt x="56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36"/>
            <p:cNvSpPr/>
            <p:nvPr/>
          </p:nvSpPr>
          <p:spPr>
            <a:xfrm>
              <a:off x="3700150" y="4702950"/>
              <a:ext cx="35950" cy="33975"/>
            </a:xfrm>
            <a:custGeom>
              <a:rect b="b" l="l" r="r" t="t"/>
              <a:pathLst>
                <a:path extrusionOk="0" h="1359" w="1438">
                  <a:moveTo>
                    <a:pt x="807" y="1"/>
                  </a:moveTo>
                  <a:cubicBezTo>
                    <a:pt x="788" y="1"/>
                    <a:pt x="768" y="1"/>
                    <a:pt x="747" y="3"/>
                  </a:cubicBezTo>
                  <a:lnTo>
                    <a:pt x="714" y="3"/>
                  </a:lnTo>
                  <a:cubicBezTo>
                    <a:pt x="378" y="138"/>
                    <a:pt x="109" y="440"/>
                    <a:pt x="75" y="810"/>
                  </a:cubicBezTo>
                  <a:cubicBezTo>
                    <a:pt x="1" y="1158"/>
                    <a:pt x="165" y="1358"/>
                    <a:pt x="432" y="1358"/>
                  </a:cubicBezTo>
                  <a:cubicBezTo>
                    <a:pt x="526" y="1358"/>
                    <a:pt x="633" y="1333"/>
                    <a:pt x="747" y="1281"/>
                  </a:cubicBezTo>
                  <a:cubicBezTo>
                    <a:pt x="1172" y="1052"/>
                    <a:pt x="1437" y="1"/>
                    <a:pt x="80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36"/>
            <p:cNvSpPr/>
            <p:nvPr/>
          </p:nvSpPr>
          <p:spPr>
            <a:xfrm>
              <a:off x="3607075" y="4568600"/>
              <a:ext cx="46250" cy="33325"/>
            </a:xfrm>
            <a:custGeom>
              <a:rect b="b" l="l" r="r" t="t"/>
              <a:pathLst>
                <a:path extrusionOk="0" h="1333" w="1850">
                  <a:moveTo>
                    <a:pt x="538" y="0"/>
                  </a:moveTo>
                  <a:cubicBezTo>
                    <a:pt x="1" y="34"/>
                    <a:pt x="471" y="672"/>
                    <a:pt x="606" y="874"/>
                  </a:cubicBezTo>
                  <a:cubicBezTo>
                    <a:pt x="779" y="1047"/>
                    <a:pt x="1163" y="1333"/>
                    <a:pt x="1458" y="1333"/>
                  </a:cubicBezTo>
                  <a:cubicBezTo>
                    <a:pt x="1620" y="1333"/>
                    <a:pt x="1756" y="1247"/>
                    <a:pt x="1815" y="1008"/>
                  </a:cubicBezTo>
                  <a:cubicBezTo>
                    <a:pt x="1849" y="840"/>
                    <a:pt x="1782" y="672"/>
                    <a:pt x="1647" y="538"/>
                  </a:cubicBezTo>
                  <a:cubicBezTo>
                    <a:pt x="1345" y="235"/>
                    <a:pt x="942" y="34"/>
                    <a:pt x="538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36"/>
            <p:cNvSpPr/>
            <p:nvPr/>
          </p:nvSpPr>
          <p:spPr>
            <a:xfrm>
              <a:off x="3598675" y="4511675"/>
              <a:ext cx="51275" cy="24950"/>
            </a:xfrm>
            <a:custGeom>
              <a:rect b="b" l="l" r="r" t="t"/>
              <a:pathLst>
                <a:path extrusionOk="0" h="998" w="2051">
                  <a:moveTo>
                    <a:pt x="1387" y="0"/>
                  </a:moveTo>
                  <a:cubicBezTo>
                    <a:pt x="1224" y="0"/>
                    <a:pt x="1070" y="23"/>
                    <a:pt x="975" y="59"/>
                  </a:cubicBezTo>
                  <a:cubicBezTo>
                    <a:pt x="639" y="160"/>
                    <a:pt x="0" y="563"/>
                    <a:pt x="572" y="899"/>
                  </a:cubicBezTo>
                  <a:cubicBezTo>
                    <a:pt x="691" y="964"/>
                    <a:pt x="862" y="998"/>
                    <a:pt x="1045" y="998"/>
                  </a:cubicBezTo>
                  <a:cubicBezTo>
                    <a:pt x="1431" y="998"/>
                    <a:pt x="1869" y="848"/>
                    <a:pt x="1983" y="529"/>
                  </a:cubicBezTo>
                  <a:cubicBezTo>
                    <a:pt x="2017" y="462"/>
                    <a:pt x="2051" y="361"/>
                    <a:pt x="2051" y="294"/>
                  </a:cubicBezTo>
                  <a:cubicBezTo>
                    <a:pt x="2007" y="77"/>
                    <a:pt x="1683" y="0"/>
                    <a:pt x="1387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36"/>
            <p:cNvSpPr/>
            <p:nvPr/>
          </p:nvSpPr>
          <p:spPr>
            <a:xfrm>
              <a:off x="3615475" y="4533950"/>
              <a:ext cx="35950" cy="37275"/>
            </a:xfrm>
            <a:custGeom>
              <a:rect b="b" l="l" r="r" t="t"/>
              <a:pathLst>
                <a:path extrusionOk="0" h="1491" w="1438">
                  <a:moveTo>
                    <a:pt x="906" y="1"/>
                  </a:moveTo>
                  <a:cubicBezTo>
                    <a:pt x="614" y="1"/>
                    <a:pt x="262" y="369"/>
                    <a:pt x="169" y="680"/>
                  </a:cubicBezTo>
                  <a:cubicBezTo>
                    <a:pt x="1" y="983"/>
                    <a:pt x="169" y="1352"/>
                    <a:pt x="505" y="1453"/>
                  </a:cubicBezTo>
                  <a:cubicBezTo>
                    <a:pt x="567" y="1479"/>
                    <a:pt x="625" y="1490"/>
                    <a:pt x="680" y="1490"/>
                  </a:cubicBezTo>
                  <a:cubicBezTo>
                    <a:pt x="1278" y="1490"/>
                    <a:pt x="1437" y="100"/>
                    <a:pt x="975" y="8"/>
                  </a:cubicBezTo>
                  <a:cubicBezTo>
                    <a:pt x="953" y="3"/>
                    <a:pt x="930" y="1"/>
                    <a:pt x="906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36"/>
            <p:cNvSpPr/>
            <p:nvPr/>
          </p:nvSpPr>
          <p:spPr>
            <a:xfrm>
              <a:off x="3635100" y="4529050"/>
              <a:ext cx="40050" cy="40950"/>
            </a:xfrm>
            <a:custGeom>
              <a:rect b="b" l="l" r="r" t="t"/>
              <a:pathLst>
                <a:path extrusionOk="0" h="1638" w="1602">
                  <a:moveTo>
                    <a:pt x="768" y="0"/>
                  </a:moveTo>
                  <a:cubicBezTo>
                    <a:pt x="755" y="0"/>
                    <a:pt x="741" y="1"/>
                    <a:pt x="728" y="2"/>
                  </a:cubicBezTo>
                  <a:cubicBezTo>
                    <a:pt x="1" y="90"/>
                    <a:pt x="810" y="1638"/>
                    <a:pt x="1302" y="1638"/>
                  </a:cubicBezTo>
                  <a:cubicBezTo>
                    <a:pt x="1378" y="1638"/>
                    <a:pt x="1447" y="1601"/>
                    <a:pt x="1501" y="1515"/>
                  </a:cubicBezTo>
                  <a:cubicBezTo>
                    <a:pt x="1602" y="1246"/>
                    <a:pt x="1602" y="943"/>
                    <a:pt x="1501" y="641"/>
                  </a:cubicBezTo>
                  <a:cubicBezTo>
                    <a:pt x="1404" y="383"/>
                    <a:pt x="1090" y="0"/>
                    <a:pt x="768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36"/>
            <p:cNvSpPr/>
            <p:nvPr/>
          </p:nvSpPr>
          <p:spPr>
            <a:xfrm>
              <a:off x="3437600" y="4453500"/>
              <a:ext cx="9025" cy="10125"/>
            </a:xfrm>
            <a:custGeom>
              <a:rect b="b" l="l" r="r" t="t"/>
              <a:pathLst>
                <a:path extrusionOk="0" h="405" w="361">
                  <a:moveTo>
                    <a:pt x="142" y="0"/>
                  </a:moveTo>
                  <a:cubicBezTo>
                    <a:pt x="1" y="0"/>
                    <a:pt x="95" y="404"/>
                    <a:pt x="231" y="404"/>
                  </a:cubicBezTo>
                  <a:cubicBezTo>
                    <a:pt x="262" y="404"/>
                    <a:pt x="294" y="384"/>
                    <a:pt x="327" y="336"/>
                  </a:cubicBezTo>
                  <a:cubicBezTo>
                    <a:pt x="360" y="235"/>
                    <a:pt x="327" y="100"/>
                    <a:pt x="226" y="33"/>
                  </a:cubicBezTo>
                  <a:cubicBezTo>
                    <a:pt x="192" y="10"/>
                    <a:pt x="164" y="0"/>
                    <a:pt x="142" y="0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36"/>
            <p:cNvSpPr/>
            <p:nvPr/>
          </p:nvSpPr>
          <p:spPr>
            <a:xfrm>
              <a:off x="3410675" y="4490850"/>
              <a:ext cx="15300" cy="11450"/>
            </a:xfrm>
            <a:custGeom>
              <a:rect b="b" l="l" r="r" t="t"/>
              <a:pathLst>
                <a:path extrusionOk="0" h="458" w="612">
                  <a:moveTo>
                    <a:pt x="295" y="0"/>
                  </a:moveTo>
                  <a:cubicBezTo>
                    <a:pt x="221" y="0"/>
                    <a:pt x="145" y="35"/>
                    <a:pt x="93" y="119"/>
                  </a:cubicBezTo>
                  <a:cubicBezTo>
                    <a:pt x="0" y="304"/>
                    <a:pt x="148" y="458"/>
                    <a:pt x="303" y="458"/>
                  </a:cubicBezTo>
                  <a:cubicBezTo>
                    <a:pt x="373" y="458"/>
                    <a:pt x="444" y="427"/>
                    <a:pt x="496" y="354"/>
                  </a:cubicBezTo>
                  <a:cubicBezTo>
                    <a:pt x="612" y="169"/>
                    <a:pt x="457" y="0"/>
                    <a:pt x="295" y="0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36"/>
            <p:cNvSpPr/>
            <p:nvPr/>
          </p:nvSpPr>
          <p:spPr>
            <a:xfrm>
              <a:off x="3439200" y="4483000"/>
              <a:ext cx="14975" cy="11700"/>
            </a:xfrm>
            <a:custGeom>
              <a:rect b="b" l="l" r="r" t="t"/>
              <a:pathLst>
                <a:path extrusionOk="0" h="468" w="599">
                  <a:moveTo>
                    <a:pt x="348" y="1"/>
                  </a:moveTo>
                  <a:cubicBezTo>
                    <a:pt x="137" y="1"/>
                    <a:pt x="0" y="290"/>
                    <a:pt x="229" y="433"/>
                  </a:cubicBezTo>
                  <a:cubicBezTo>
                    <a:pt x="265" y="457"/>
                    <a:pt x="309" y="468"/>
                    <a:pt x="354" y="468"/>
                  </a:cubicBezTo>
                  <a:cubicBezTo>
                    <a:pt x="436" y="468"/>
                    <a:pt x="522" y="431"/>
                    <a:pt x="565" y="366"/>
                  </a:cubicBezTo>
                  <a:cubicBezTo>
                    <a:pt x="599" y="231"/>
                    <a:pt x="565" y="97"/>
                    <a:pt x="464" y="30"/>
                  </a:cubicBezTo>
                  <a:cubicBezTo>
                    <a:pt x="424" y="10"/>
                    <a:pt x="385" y="1"/>
                    <a:pt x="348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36"/>
            <p:cNvSpPr/>
            <p:nvPr/>
          </p:nvSpPr>
          <p:spPr>
            <a:xfrm>
              <a:off x="3402275" y="4561825"/>
              <a:ext cx="14100" cy="11425"/>
            </a:xfrm>
            <a:custGeom>
              <a:rect b="b" l="l" r="r" t="t"/>
              <a:pathLst>
                <a:path extrusionOk="0" h="457" w="564">
                  <a:moveTo>
                    <a:pt x="304" y="1"/>
                  </a:moveTo>
                  <a:cubicBezTo>
                    <a:pt x="222" y="1"/>
                    <a:pt x="136" y="38"/>
                    <a:pt x="93" y="103"/>
                  </a:cubicBezTo>
                  <a:cubicBezTo>
                    <a:pt x="0" y="288"/>
                    <a:pt x="147" y="457"/>
                    <a:pt x="301" y="457"/>
                  </a:cubicBezTo>
                  <a:cubicBezTo>
                    <a:pt x="372" y="457"/>
                    <a:pt x="444" y="422"/>
                    <a:pt x="496" y="338"/>
                  </a:cubicBezTo>
                  <a:cubicBezTo>
                    <a:pt x="563" y="237"/>
                    <a:pt x="530" y="103"/>
                    <a:pt x="429" y="36"/>
                  </a:cubicBezTo>
                  <a:cubicBezTo>
                    <a:pt x="393" y="12"/>
                    <a:pt x="349" y="1"/>
                    <a:pt x="304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36"/>
            <p:cNvSpPr/>
            <p:nvPr/>
          </p:nvSpPr>
          <p:spPr>
            <a:xfrm>
              <a:off x="3520725" y="4654525"/>
              <a:ext cx="9075" cy="9975"/>
            </a:xfrm>
            <a:custGeom>
              <a:rect b="b" l="l" r="r" t="t"/>
              <a:pathLst>
                <a:path extrusionOk="0" h="399" w="363">
                  <a:moveTo>
                    <a:pt x="152" y="1"/>
                  </a:moveTo>
                  <a:cubicBezTo>
                    <a:pt x="0" y="1"/>
                    <a:pt x="91" y="398"/>
                    <a:pt x="211" y="398"/>
                  </a:cubicBezTo>
                  <a:cubicBezTo>
                    <a:pt x="238" y="398"/>
                    <a:pt x="267" y="378"/>
                    <a:pt x="295" y="327"/>
                  </a:cubicBezTo>
                  <a:cubicBezTo>
                    <a:pt x="363" y="226"/>
                    <a:pt x="329" y="92"/>
                    <a:pt x="228" y="25"/>
                  </a:cubicBezTo>
                  <a:cubicBezTo>
                    <a:pt x="198" y="8"/>
                    <a:pt x="173" y="1"/>
                    <a:pt x="152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36"/>
            <p:cNvSpPr/>
            <p:nvPr/>
          </p:nvSpPr>
          <p:spPr>
            <a:xfrm>
              <a:off x="3595775" y="4802550"/>
              <a:ext cx="15325" cy="11850"/>
            </a:xfrm>
            <a:custGeom>
              <a:rect b="b" l="l" r="r" t="t"/>
              <a:pathLst>
                <a:path extrusionOk="0" h="474" w="613">
                  <a:moveTo>
                    <a:pt x="311" y="1"/>
                  </a:moveTo>
                  <a:cubicBezTo>
                    <a:pt x="241" y="1"/>
                    <a:pt x="169" y="36"/>
                    <a:pt x="116" y="120"/>
                  </a:cubicBezTo>
                  <a:cubicBezTo>
                    <a:pt x="1" y="305"/>
                    <a:pt x="156" y="474"/>
                    <a:pt x="318" y="474"/>
                  </a:cubicBezTo>
                  <a:cubicBezTo>
                    <a:pt x="392" y="474"/>
                    <a:pt x="467" y="439"/>
                    <a:pt x="520" y="355"/>
                  </a:cubicBezTo>
                  <a:cubicBezTo>
                    <a:pt x="612" y="170"/>
                    <a:pt x="466" y="1"/>
                    <a:pt x="311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36"/>
            <p:cNvSpPr/>
            <p:nvPr/>
          </p:nvSpPr>
          <p:spPr>
            <a:xfrm>
              <a:off x="3629300" y="4788725"/>
              <a:ext cx="13925" cy="11700"/>
            </a:xfrm>
            <a:custGeom>
              <a:rect b="b" l="l" r="r" t="t"/>
              <a:pathLst>
                <a:path extrusionOk="0" h="468" w="557">
                  <a:moveTo>
                    <a:pt x="314" y="1"/>
                  </a:moveTo>
                  <a:cubicBezTo>
                    <a:pt x="239" y="1"/>
                    <a:pt x="165" y="45"/>
                    <a:pt x="120" y="135"/>
                  </a:cubicBezTo>
                  <a:cubicBezTo>
                    <a:pt x="1" y="301"/>
                    <a:pt x="168" y="468"/>
                    <a:pt x="335" y="468"/>
                  </a:cubicBezTo>
                  <a:cubicBezTo>
                    <a:pt x="404" y="468"/>
                    <a:pt x="474" y="439"/>
                    <a:pt x="523" y="370"/>
                  </a:cubicBezTo>
                  <a:cubicBezTo>
                    <a:pt x="557" y="269"/>
                    <a:pt x="523" y="101"/>
                    <a:pt x="422" y="34"/>
                  </a:cubicBezTo>
                  <a:cubicBezTo>
                    <a:pt x="389" y="12"/>
                    <a:pt x="351" y="1"/>
                    <a:pt x="314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36"/>
            <p:cNvSpPr/>
            <p:nvPr/>
          </p:nvSpPr>
          <p:spPr>
            <a:xfrm>
              <a:off x="3516325" y="4375675"/>
              <a:ext cx="302500" cy="222350"/>
            </a:xfrm>
            <a:custGeom>
              <a:rect b="b" l="l" r="r" t="t"/>
              <a:pathLst>
                <a:path extrusionOk="0" h="8894" w="12100">
                  <a:moveTo>
                    <a:pt x="2294" y="0"/>
                  </a:moveTo>
                  <a:cubicBezTo>
                    <a:pt x="2125" y="0"/>
                    <a:pt x="1944" y="27"/>
                    <a:pt x="1748" y="88"/>
                  </a:cubicBezTo>
                  <a:lnTo>
                    <a:pt x="1513" y="155"/>
                  </a:lnTo>
                  <a:cubicBezTo>
                    <a:pt x="707" y="525"/>
                    <a:pt x="169" y="1331"/>
                    <a:pt x="135" y="2205"/>
                  </a:cubicBezTo>
                  <a:cubicBezTo>
                    <a:pt x="1" y="3382"/>
                    <a:pt x="236" y="4524"/>
                    <a:pt x="740" y="5566"/>
                  </a:cubicBezTo>
                  <a:cubicBezTo>
                    <a:pt x="740" y="5465"/>
                    <a:pt x="774" y="5364"/>
                    <a:pt x="807" y="5264"/>
                  </a:cubicBezTo>
                  <a:cubicBezTo>
                    <a:pt x="1013" y="3927"/>
                    <a:pt x="1713" y="3386"/>
                    <a:pt x="2540" y="3386"/>
                  </a:cubicBezTo>
                  <a:cubicBezTo>
                    <a:pt x="3604" y="3386"/>
                    <a:pt x="4880" y="4284"/>
                    <a:pt x="5580" y="5532"/>
                  </a:cubicBezTo>
                  <a:cubicBezTo>
                    <a:pt x="6118" y="6507"/>
                    <a:pt x="6655" y="8624"/>
                    <a:pt x="8000" y="8860"/>
                  </a:cubicBezTo>
                  <a:cubicBezTo>
                    <a:pt x="8083" y="8874"/>
                    <a:pt x="8164" y="8880"/>
                    <a:pt x="8244" y="8880"/>
                  </a:cubicBezTo>
                  <a:cubicBezTo>
                    <a:pt x="9033" y="8880"/>
                    <a:pt x="9659" y="8260"/>
                    <a:pt x="10509" y="8260"/>
                  </a:cubicBezTo>
                  <a:cubicBezTo>
                    <a:pt x="10610" y="8260"/>
                    <a:pt x="10714" y="8269"/>
                    <a:pt x="10823" y="8288"/>
                  </a:cubicBezTo>
                  <a:cubicBezTo>
                    <a:pt x="11293" y="8389"/>
                    <a:pt x="11730" y="8591"/>
                    <a:pt x="12100" y="8893"/>
                  </a:cubicBezTo>
                  <a:cubicBezTo>
                    <a:pt x="12100" y="8255"/>
                    <a:pt x="11932" y="7583"/>
                    <a:pt x="11629" y="7011"/>
                  </a:cubicBezTo>
                  <a:cubicBezTo>
                    <a:pt x="11192" y="6171"/>
                    <a:pt x="10621" y="5264"/>
                    <a:pt x="10117" y="4457"/>
                  </a:cubicBezTo>
                  <a:cubicBezTo>
                    <a:pt x="9310" y="3113"/>
                    <a:pt x="8134" y="2037"/>
                    <a:pt x="6723" y="1399"/>
                  </a:cubicBezTo>
                  <a:cubicBezTo>
                    <a:pt x="6017" y="1096"/>
                    <a:pt x="5177" y="1264"/>
                    <a:pt x="4404" y="894"/>
                  </a:cubicBezTo>
                  <a:cubicBezTo>
                    <a:pt x="3606" y="537"/>
                    <a:pt x="3057" y="0"/>
                    <a:pt x="2294" y="0"/>
                  </a:cubicBezTo>
                  <a:close/>
                </a:path>
              </a:pathLst>
            </a:custGeom>
            <a:solidFill>
              <a:srgbClr val="F6E1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3" name="Google Shape;5983;p36"/>
          <p:cNvGrpSpPr/>
          <p:nvPr/>
        </p:nvGrpSpPr>
        <p:grpSpPr>
          <a:xfrm flipH="1" rot="1767543">
            <a:off x="7667777" y="476997"/>
            <a:ext cx="738098" cy="749940"/>
            <a:chOff x="3370975" y="4327225"/>
            <a:chExt cx="489875" cy="502100"/>
          </a:xfrm>
        </p:grpSpPr>
        <p:sp>
          <p:nvSpPr>
            <p:cNvPr id="5984" name="Google Shape;5984;p36"/>
            <p:cNvSpPr/>
            <p:nvPr/>
          </p:nvSpPr>
          <p:spPr>
            <a:xfrm>
              <a:off x="3370975" y="4334175"/>
              <a:ext cx="418450" cy="495150"/>
            </a:xfrm>
            <a:custGeom>
              <a:rect b="b" l="l" r="r" t="t"/>
              <a:pathLst>
                <a:path extrusionOk="0" h="19806" w="16738">
                  <a:moveTo>
                    <a:pt x="6487" y="0"/>
                  </a:moveTo>
                  <a:lnTo>
                    <a:pt x="6185" y="34"/>
                  </a:lnTo>
                  <a:cubicBezTo>
                    <a:pt x="4504" y="404"/>
                    <a:pt x="2252" y="3496"/>
                    <a:pt x="1412" y="5579"/>
                  </a:cubicBezTo>
                  <a:cubicBezTo>
                    <a:pt x="1" y="8940"/>
                    <a:pt x="1042" y="14082"/>
                    <a:pt x="3832" y="16805"/>
                  </a:cubicBezTo>
                  <a:cubicBezTo>
                    <a:pt x="5720" y="18672"/>
                    <a:pt x="8472" y="19805"/>
                    <a:pt x="11402" y="19805"/>
                  </a:cubicBezTo>
                  <a:cubicBezTo>
                    <a:pt x="13166" y="19805"/>
                    <a:pt x="14995" y="19394"/>
                    <a:pt x="16738" y="18485"/>
                  </a:cubicBezTo>
                  <a:lnTo>
                    <a:pt x="16738" y="18485"/>
                  </a:lnTo>
                  <a:cubicBezTo>
                    <a:pt x="16565" y="18534"/>
                    <a:pt x="16393" y="18565"/>
                    <a:pt x="16221" y="18565"/>
                  </a:cubicBezTo>
                  <a:cubicBezTo>
                    <a:pt x="16158" y="18565"/>
                    <a:pt x="16095" y="18561"/>
                    <a:pt x="16032" y="18552"/>
                  </a:cubicBezTo>
                  <a:cubicBezTo>
                    <a:pt x="12940" y="18283"/>
                    <a:pt x="10621" y="15998"/>
                    <a:pt x="8537" y="13881"/>
                  </a:cubicBezTo>
                  <a:cubicBezTo>
                    <a:pt x="7126" y="12469"/>
                    <a:pt x="6016" y="10217"/>
                    <a:pt x="5244" y="8369"/>
                  </a:cubicBezTo>
                  <a:cubicBezTo>
                    <a:pt x="4706" y="7159"/>
                    <a:pt x="4269" y="5882"/>
                    <a:pt x="4034" y="4571"/>
                  </a:cubicBezTo>
                  <a:cubicBezTo>
                    <a:pt x="3765" y="2958"/>
                    <a:pt x="4571" y="572"/>
                    <a:pt x="6487" y="0"/>
                  </a:cubicBezTo>
                  <a:close/>
                </a:path>
              </a:pathLst>
            </a:custGeom>
            <a:solidFill>
              <a:srgbClr val="7D21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36"/>
            <p:cNvSpPr/>
            <p:nvPr/>
          </p:nvSpPr>
          <p:spPr>
            <a:xfrm>
              <a:off x="3465075" y="4331475"/>
              <a:ext cx="395775" cy="467075"/>
            </a:xfrm>
            <a:custGeom>
              <a:rect b="b" l="l" r="r" t="t"/>
              <a:pathLst>
                <a:path extrusionOk="0" h="18683" w="15831">
                  <a:moveTo>
                    <a:pt x="3978" y="0"/>
                  </a:moveTo>
                  <a:cubicBezTo>
                    <a:pt x="3567" y="0"/>
                    <a:pt x="3149" y="35"/>
                    <a:pt x="2723" y="108"/>
                  </a:cubicBezTo>
                  <a:cubicBezTo>
                    <a:pt x="807" y="680"/>
                    <a:pt x="1" y="3066"/>
                    <a:pt x="270" y="4713"/>
                  </a:cubicBezTo>
                  <a:cubicBezTo>
                    <a:pt x="505" y="6023"/>
                    <a:pt x="942" y="7267"/>
                    <a:pt x="1480" y="8477"/>
                  </a:cubicBezTo>
                  <a:cubicBezTo>
                    <a:pt x="2252" y="10325"/>
                    <a:pt x="3362" y="12611"/>
                    <a:pt x="4773" y="13989"/>
                  </a:cubicBezTo>
                  <a:cubicBezTo>
                    <a:pt x="6890" y="16140"/>
                    <a:pt x="9176" y="18391"/>
                    <a:pt x="12268" y="18660"/>
                  </a:cubicBezTo>
                  <a:cubicBezTo>
                    <a:pt x="12365" y="18674"/>
                    <a:pt x="12463" y="18682"/>
                    <a:pt x="12560" y="18682"/>
                  </a:cubicBezTo>
                  <a:cubicBezTo>
                    <a:pt x="12698" y="18682"/>
                    <a:pt x="12836" y="18666"/>
                    <a:pt x="12974" y="18627"/>
                  </a:cubicBezTo>
                  <a:cubicBezTo>
                    <a:pt x="13242" y="18492"/>
                    <a:pt x="13511" y="18324"/>
                    <a:pt x="13780" y="18190"/>
                  </a:cubicBezTo>
                  <a:cubicBezTo>
                    <a:pt x="14620" y="17652"/>
                    <a:pt x="15595" y="15064"/>
                    <a:pt x="15662" y="13552"/>
                  </a:cubicBezTo>
                  <a:cubicBezTo>
                    <a:pt x="15830" y="10527"/>
                    <a:pt x="14452" y="7065"/>
                    <a:pt x="12570" y="4780"/>
                  </a:cubicBezTo>
                  <a:cubicBezTo>
                    <a:pt x="12066" y="4208"/>
                    <a:pt x="11528" y="3637"/>
                    <a:pt x="10957" y="3133"/>
                  </a:cubicBezTo>
                  <a:cubicBezTo>
                    <a:pt x="8896" y="1391"/>
                    <a:pt x="6584" y="0"/>
                    <a:pt x="3978" y="0"/>
                  </a:cubicBezTo>
                  <a:close/>
                </a:path>
              </a:pathLst>
            </a:custGeom>
            <a:solidFill>
              <a:srgbClr val="C15E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36"/>
            <p:cNvSpPr/>
            <p:nvPr/>
          </p:nvSpPr>
          <p:spPr>
            <a:xfrm>
              <a:off x="3465925" y="4327225"/>
              <a:ext cx="391550" cy="471025"/>
            </a:xfrm>
            <a:custGeom>
              <a:rect b="b" l="l" r="r" t="t"/>
              <a:pathLst>
                <a:path extrusionOk="0" h="18841" w="15662">
                  <a:moveTo>
                    <a:pt x="14889" y="16612"/>
                  </a:moveTo>
                  <a:lnTo>
                    <a:pt x="14889" y="16612"/>
                  </a:lnTo>
                  <a:cubicBezTo>
                    <a:pt x="14687" y="17083"/>
                    <a:pt x="14452" y="17519"/>
                    <a:pt x="14150" y="17923"/>
                  </a:cubicBezTo>
                  <a:cubicBezTo>
                    <a:pt x="14082" y="18024"/>
                    <a:pt x="13981" y="18091"/>
                    <a:pt x="13914" y="18192"/>
                  </a:cubicBezTo>
                  <a:cubicBezTo>
                    <a:pt x="14015" y="18124"/>
                    <a:pt x="14116" y="18024"/>
                    <a:pt x="14183" y="17923"/>
                  </a:cubicBezTo>
                  <a:cubicBezTo>
                    <a:pt x="14486" y="17519"/>
                    <a:pt x="14721" y="17049"/>
                    <a:pt x="14889" y="16612"/>
                  </a:cubicBezTo>
                  <a:close/>
                  <a:moveTo>
                    <a:pt x="3744" y="0"/>
                  </a:moveTo>
                  <a:cubicBezTo>
                    <a:pt x="3369" y="0"/>
                    <a:pt x="3012" y="55"/>
                    <a:pt x="2655" y="110"/>
                  </a:cubicBezTo>
                  <a:lnTo>
                    <a:pt x="2622" y="110"/>
                  </a:lnTo>
                  <a:cubicBezTo>
                    <a:pt x="2084" y="278"/>
                    <a:pt x="1580" y="581"/>
                    <a:pt x="1210" y="1018"/>
                  </a:cubicBezTo>
                  <a:cubicBezTo>
                    <a:pt x="841" y="1421"/>
                    <a:pt x="538" y="1925"/>
                    <a:pt x="336" y="2429"/>
                  </a:cubicBezTo>
                  <a:cubicBezTo>
                    <a:pt x="135" y="2967"/>
                    <a:pt x="34" y="3505"/>
                    <a:pt x="0" y="4076"/>
                  </a:cubicBezTo>
                  <a:cubicBezTo>
                    <a:pt x="0" y="4345"/>
                    <a:pt x="0" y="4647"/>
                    <a:pt x="68" y="4916"/>
                  </a:cubicBezTo>
                  <a:lnTo>
                    <a:pt x="202" y="5723"/>
                  </a:lnTo>
                  <a:cubicBezTo>
                    <a:pt x="269" y="5992"/>
                    <a:pt x="370" y="6227"/>
                    <a:pt x="437" y="6496"/>
                  </a:cubicBezTo>
                  <a:cubicBezTo>
                    <a:pt x="504" y="6765"/>
                    <a:pt x="605" y="7034"/>
                    <a:pt x="706" y="7269"/>
                  </a:cubicBezTo>
                  <a:cubicBezTo>
                    <a:pt x="908" y="7807"/>
                    <a:pt x="1143" y="8277"/>
                    <a:pt x="1311" y="8781"/>
                  </a:cubicBezTo>
                  <a:cubicBezTo>
                    <a:pt x="1748" y="9789"/>
                    <a:pt x="2218" y="10764"/>
                    <a:pt x="2756" y="11705"/>
                  </a:cubicBezTo>
                  <a:lnTo>
                    <a:pt x="3160" y="12377"/>
                  </a:lnTo>
                  <a:lnTo>
                    <a:pt x="3630" y="13050"/>
                  </a:lnTo>
                  <a:cubicBezTo>
                    <a:pt x="3798" y="13285"/>
                    <a:pt x="3966" y="13486"/>
                    <a:pt x="4134" y="13688"/>
                  </a:cubicBezTo>
                  <a:lnTo>
                    <a:pt x="4706" y="14293"/>
                  </a:lnTo>
                  <a:cubicBezTo>
                    <a:pt x="5479" y="15032"/>
                    <a:pt x="6252" y="15805"/>
                    <a:pt x="7092" y="16478"/>
                  </a:cubicBezTo>
                  <a:cubicBezTo>
                    <a:pt x="7898" y="17183"/>
                    <a:pt x="8839" y="17755"/>
                    <a:pt x="9814" y="18225"/>
                  </a:cubicBezTo>
                  <a:cubicBezTo>
                    <a:pt x="10318" y="18427"/>
                    <a:pt x="10822" y="18595"/>
                    <a:pt x="11360" y="18729"/>
                  </a:cubicBezTo>
                  <a:cubicBezTo>
                    <a:pt x="11655" y="18808"/>
                    <a:pt x="11974" y="18841"/>
                    <a:pt x="12295" y="18841"/>
                  </a:cubicBezTo>
                  <a:cubicBezTo>
                    <a:pt x="12522" y="18841"/>
                    <a:pt x="12750" y="18824"/>
                    <a:pt x="12973" y="18797"/>
                  </a:cubicBezTo>
                  <a:lnTo>
                    <a:pt x="13612" y="18427"/>
                  </a:lnTo>
                  <a:cubicBezTo>
                    <a:pt x="13746" y="18360"/>
                    <a:pt x="13847" y="18292"/>
                    <a:pt x="13914" y="18192"/>
                  </a:cubicBezTo>
                  <a:lnTo>
                    <a:pt x="13914" y="18192"/>
                  </a:lnTo>
                  <a:cubicBezTo>
                    <a:pt x="13813" y="18259"/>
                    <a:pt x="13713" y="18326"/>
                    <a:pt x="13612" y="18393"/>
                  </a:cubicBezTo>
                  <a:lnTo>
                    <a:pt x="12940" y="18763"/>
                  </a:lnTo>
                  <a:cubicBezTo>
                    <a:pt x="12760" y="18785"/>
                    <a:pt x="12581" y="18797"/>
                    <a:pt x="12403" y="18797"/>
                  </a:cubicBezTo>
                  <a:cubicBezTo>
                    <a:pt x="12047" y="18797"/>
                    <a:pt x="11696" y="18752"/>
                    <a:pt x="11360" y="18662"/>
                  </a:cubicBezTo>
                  <a:cubicBezTo>
                    <a:pt x="10856" y="18528"/>
                    <a:pt x="10318" y="18360"/>
                    <a:pt x="9848" y="18124"/>
                  </a:cubicBezTo>
                  <a:cubicBezTo>
                    <a:pt x="8907" y="17654"/>
                    <a:pt x="7999" y="17083"/>
                    <a:pt x="7193" y="16377"/>
                  </a:cubicBezTo>
                  <a:cubicBezTo>
                    <a:pt x="6386" y="15671"/>
                    <a:pt x="5647" y="14898"/>
                    <a:pt x="4907" y="14125"/>
                  </a:cubicBezTo>
                  <a:lnTo>
                    <a:pt x="4369" y="13520"/>
                  </a:lnTo>
                  <a:cubicBezTo>
                    <a:pt x="4201" y="13318"/>
                    <a:pt x="4033" y="13117"/>
                    <a:pt x="3865" y="12915"/>
                  </a:cubicBezTo>
                  <a:lnTo>
                    <a:pt x="3428" y="12243"/>
                  </a:lnTo>
                  <a:lnTo>
                    <a:pt x="3025" y="11537"/>
                  </a:lnTo>
                  <a:cubicBezTo>
                    <a:pt x="2756" y="11067"/>
                    <a:pt x="2521" y="10596"/>
                    <a:pt x="2286" y="10126"/>
                  </a:cubicBezTo>
                  <a:cubicBezTo>
                    <a:pt x="2050" y="9621"/>
                    <a:pt x="1882" y="9151"/>
                    <a:pt x="1647" y="8647"/>
                  </a:cubicBezTo>
                  <a:cubicBezTo>
                    <a:pt x="1412" y="8143"/>
                    <a:pt x="1210" y="7672"/>
                    <a:pt x="1042" y="7168"/>
                  </a:cubicBezTo>
                  <a:cubicBezTo>
                    <a:pt x="975" y="6899"/>
                    <a:pt x="874" y="6664"/>
                    <a:pt x="807" y="6429"/>
                  </a:cubicBezTo>
                  <a:cubicBezTo>
                    <a:pt x="740" y="6160"/>
                    <a:pt x="639" y="5924"/>
                    <a:pt x="605" y="5656"/>
                  </a:cubicBezTo>
                  <a:lnTo>
                    <a:pt x="437" y="4883"/>
                  </a:lnTo>
                  <a:cubicBezTo>
                    <a:pt x="404" y="4614"/>
                    <a:pt x="370" y="4378"/>
                    <a:pt x="404" y="4110"/>
                  </a:cubicBezTo>
                  <a:cubicBezTo>
                    <a:pt x="404" y="3605"/>
                    <a:pt x="504" y="3068"/>
                    <a:pt x="673" y="2597"/>
                  </a:cubicBezTo>
                  <a:cubicBezTo>
                    <a:pt x="841" y="2127"/>
                    <a:pt x="1109" y="1656"/>
                    <a:pt x="1446" y="1286"/>
                  </a:cubicBezTo>
                  <a:cubicBezTo>
                    <a:pt x="1782" y="917"/>
                    <a:pt x="2218" y="614"/>
                    <a:pt x="2723" y="480"/>
                  </a:cubicBezTo>
                  <a:lnTo>
                    <a:pt x="2689" y="480"/>
                  </a:lnTo>
                  <a:cubicBezTo>
                    <a:pt x="3126" y="413"/>
                    <a:pt x="3529" y="379"/>
                    <a:pt x="3966" y="379"/>
                  </a:cubicBezTo>
                  <a:cubicBezTo>
                    <a:pt x="4067" y="371"/>
                    <a:pt x="4170" y="366"/>
                    <a:pt x="4274" y="366"/>
                  </a:cubicBezTo>
                  <a:cubicBezTo>
                    <a:pt x="4586" y="366"/>
                    <a:pt x="4907" y="404"/>
                    <a:pt x="5210" y="480"/>
                  </a:cubicBezTo>
                  <a:cubicBezTo>
                    <a:pt x="5647" y="547"/>
                    <a:pt x="6050" y="648"/>
                    <a:pt x="6453" y="782"/>
                  </a:cubicBezTo>
                  <a:cubicBezTo>
                    <a:pt x="6856" y="917"/>
                    <a:pt x="7260" y="1085"/>
                    <a:pt x="7629" y="1253"/>
                  </a:cubicBezTo>
                  <a:cubicBezTo>
                    <a:pt x="8033" y="1455"/>
                    <a:pt x="8402" y="1656"/>
                    <a:pt x="8772" y="1891"/>
                  </a:cubicBezTo>
                  <a:cubicBezTo>
                    <a:pt x="9142" y="2127"/>
                    <a:pt x="9512" y="2362"/>
                    <a:pt x="9848" y="2631"/>
                  </a:cubicBezTo>
                  <a:cubicBezTo>
                    <a:pt x="10184" y="2866"/>
                    <a:pt x="10553" y="3135"/>
                    <a:pt x="10889" y="3404"/>
                  </a:cubicBezTo>
                  <a:cubicBezTo>
                    <a:pt x="11192" y="3673"/>
                    <a:pt x="11528" y="3975"/>
                    <a:pt x="11797" y="4311"/>
                  </a:cubicBezTo>
                  <a:cubicBezTo>
                    <a:pt x="12099" y="4614"/>
                    <a:pt x="12402" y="4950"/>
                    <a:pt x="12637" y="5286"/>
                  </a:cubicBezTo>
                  <a:cubicBezTo>
                    <a:pt x="12940" y="5622"/>
                    <a:pt x="13175" y="5958"/>
                    <a:pt x="13410" y="6328"/>
                  </a:cubicBezTo>
                  <a:lnTo>
                    <a:pt x="13780" y="6899"/>
                  </a:lnTo>
                  <a:lnTo>
                    <a:pt x="14082" y="7470"/>
                  </a:lnTo>
                  <a:cubicBezTo>
                    <a:pt x="14150" y="7672"/>
                    <a:pt x="14284" y="7840"/>
                    <a:pt x="14351" y="8042"/>
                  </a:cubicBezTo>
                  <a:lnTo>
                    <a:pt x="14620" y="8647"/>
                  </a:lnTo>
                  <a:cubicBezTo>
                    <a:pt x="14788" y="9050"/>
                    <a:pt x="14922" y="9453"/>
                    <a:pt x="15023" y="9857"/>
                  </a:cubicBezTo>
                  <a:cubicBezTo>
                    <a:pt x="15158" y="10294"/>
                    <a:pt x="15292" y="10697"/>
                    <a:pt x="15359" y="11134"/>
                  </a:cubicBezTo>
                  <a:cubicBezTo>
                    <a:pt x="15427" y="11335"/>
                    <a:pt x="15460" y="11571"/>
                    <a:pt x="15460" y="11772"/>
                  </a:cubicBezTo>
                  <a:lnTo>
                    <a:pt x="15561" y="12411"/>
                  </a:lnTo>
                  <a:cubicBezTo>
                    <a:pt x="15595" y="12848"/>
                    <a:pt x="15561" y="13285"/>
                    <a:pt x="15595" y="13722"/>
                  </a:cubicBezTo>
                  <a:cubicBezTo>
                    <a:pt x="15561" y="14226"/>
                    <a:pt x="15494" y="14730"/>
                    <a:pt x="15359" y="15200"/>
                  </a:cubicBezTo>
                  <a:cubicBezTo>
                    <a:pt x="15225" y="15671"/>
                    <a:pt x="15057" y="16142"/>
                    <a:pt x="14889" y="16612"/>
                  </a:cubicBezTo>
                  <a:cubicBezTo>
                    <a:pt x="15091" y="16142"/>
                    <a:pt x="15259" y="15671"/>
                    <a:pt x="15393" y="15167"/>
                  </a:cubicBezTo>
                  <a:cubicBezTo>
                    <a:pt x="15527" y="14696"/>
                    <a:pt x="15595" y="14192"/>
                    <a:pt x="15628" y="13722"/>
                  </a:cubicBezTo>
                  <a:cubicBezTo>
                    <a:pt x="15628" y="13318"/>
                    <a:pt x="15662" y="12848"/>
                    <a:pt x="15628" y="12411"/>
                  </a:cubicBezTo>
                  <a:lnTo>
                    <a:pt x="15527" y="11772"/>
                  </a:lnTo>
                  <a:cubicBezTo>
                    <a:pt x="15527" y="11571"/>
                    <a:pt x="15494" y="11335"/>
                    <a:pt x="15427" y="11134"/>
                  </a:cubicBezTo>
                  <a:cubicBezTo>
                    <a:pt x="15259" y="10260"/>
                    <a:pt x="15023" y="9453"/>
                    <a:pt x="14687" y="8647"/>
                  </a:cubicBezTo>
                  <a:lnTo>
                    <a:pt x="14452" y="8042"/>
                  </a:lnTo>
                  <a:cubicBezTo>
                    <a:pt x="14351" y="7840"/>
                    <a:pt x="14250" y="7639"/>
                    <a:pt x="14150" y="7437"/>
                  </a:cubicBezTo>
                  <a:lnTo>
                    <a:pt x="13847" y="6866"/>
                  </a:lnTo>
                  <a:lnTo>
                    <a:pt x="13511" y="6294"/>
                  </a:lnTo>
                  <a:cubicBezTo>
                    <a:pt x="13309" y="5924"/>
                    <a:pt x="13040" y="5555"/>
                    <a:pt x="12772" y="5219"/>
                  </a:cubicBezTo>
                  <a:cubicBezTo>
                    <a:pt x="12536" y="4849"/>
                    <a:pt x="12234" y="4547"/>
                    <a:pt x="11931" y="4210"/>
                  </a:cubicBezTo>
                  <a:cubicBezTo>
                    <a:pt x="11662" y="3874"/>
                    <a:pt x="11326" y="3605"/>
                    <a:pt x="11024" y="3269"/>
                  </a:cubicBezTo>
                  <a:cubicBezTo>
                    <a:pt x="10688" y="2967"/>
                    <a:pt x="10352" y="2732"/>
                    <a:pt x="9982" y="2429"/>
                  </a:cubicBezTo>
                  <a:cubicBezTo>
                    <a:pt x="9646" y="2160"/>
                    <a:pt x="9310" y="1925"/>
                    <a:pt x="8907" y="1690"/>
                  </a:cubicBezTo>
                  <a:cubicBezTo>
                    <a:pt x="8570" y="1421"/>
                    <a:pt x="8167" y="1219"/>
                    <a:pt x="7798" y="1018"/>
                  </a:cubicBezTo>
                  <a:cubicBezTo>
                    <a:pt x="7394" y="816"/>
                    <a:pt x="6991" y="648"/>
                    <a:pt x="6588" y="480"/>
                  </a:cubicBezTo>
                  <a:cubicBezTo>
                    <a:pt x="6151" y="345"/>
                    <a:pt x="5747" y="211"/>
                    <a:pt x="5310" y="144"/>
                  </a:cubicBezTo>
                  <a:cubicBezTo>
                    <a:pt x="5109" y="77"/>
                    <a:pt x="4874" y="43"/>
                    <a:pt x="4638" y="43"/>
                  </a:cubicBezTo>
                  <a:cubicBezTo>
                    <a:pt x="4437" y="9"/>
                    <a:pt x="4201" y="9"/>
                    <a:pt x="4000" y="9"/>
                  </a:cubicBezTo>
                  <a:cubicBezTo>
                    <a:pt x="3913" y="3"/>
                    <a:pt x="3828" y="0"/>
                    <a:pt x="3744" y="0"/>
                  </a:cubicBezTo>
                  <a:close/>
                </a:path>
              </a:pathLst>
            </a:custGeom>
            <a:solidFill>
              <a:srgbClr val="5817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36"/>
            <p:cNvSpPr/>
            <p:nvPr/>
          </p:nvSpPr>
          <p:spPr>
            <a:xfrm>
              <a:off x="3481050" y="4346025"/>
              <a:ext cx="365500" cy="437675"/>
            </a:xfrm>
            <a:custGeom>
              <a:rect b="b" l="l" r="r" t="t"/>
              <a:pathLst>
                <a:path extrusionOk="0" h="17507" w="14620">
                  <a:moveTo>
                    <a:pt x="3347" y="0"/>
                  </a:moveTo>
                  <a:cubicBezTo>
                    <a:pt x="2969" y="0"/>
                    <a:pt x="2593" y="33"/>
                    <a:pt x="2218" y="98"/>
                  </a:cubicBezTo>
                  <a:cubicBezTo>
                    <a:pt x="605" y="602"/>
                    <a:pt x="0" y="2753"/>
                    <a:pt x="202" y="4063"/>
                  </a:cubicBezTo>
                  <a:cubicBezTo>
                    <a:pt x="437" y="5307"/>
                    <a:pt x="841" y="6517"/>
                    <a:pt x="1378" y="7693"/>
                  </a:cubicBezTo>
                  <a:cubicBezTo>
                    <a:pt x="2386" y="10147"/>
                    <a:pt x="3462" y="11928"/>
                    <a:pt x="4571" y="13003"/>
                  </a:cubicBezTo>
                  <a:cubicBezTo>
                    <a:pt x="5848" y="14348"/>
                    <a:pt x="7159" y="15591"/>
                    <a:pt x="8604" y="16465"/>
                  </a:cubicBezTo>
                  <a:cubicBezTo>
                    <a:pt x="9545" y="17036"/>
                    <a:pt x="10587" y="17406"/>
                    <a:pt x="11662" y="17507"/>
                  </a:cubicBezTo>
                  <a:cubicBezTo>
                    <a:pt x="11830" y="17507"/>
                    <a:pt x="11999" y="17507"/>
                    <a:pt x="12133" y="17473"/>
                  </a:cubicBezTo>
                  <a:cubicBezTo>
                    <a:pt x="12402" y="17339"/>
                    <a:pt x="12637" y="17238"/>
                    <a:pt x="12839" y="17104"/>
                  </a:cubicBezTo>
                  <a:cubicBezTo>
                    <a:pt x="13410" y="16734"/>
                    <a:pt x="14385" y="14415"/>
                    <a:pt x="14452" y="12936"/>
                  </a:cubicBezTo>
                  <a:cubicBezTo>
                    <a:pt x="14620" y="10281"/>
                    <a:pt x="13410" y="6920"/>
                    <a:pt x="11461" y="4601"/>
                  </a:cubicBezTo>
                  <a:cubicBezTo>
                    <a:pt x="11024" y="4030"/>
                    <a:pt x="10486" y="3492"/>
                    <a:pt x="9948" y="2988"/>
                  </a:cubicBezTo>
                  <a:cubicBezTo>
                    <a:pt x="9209" y="2383"/>
                    <a:pt x="8436" y="1812"/>
                    <a:pt x="7629" y="1307"/>
                  </a:cubicBezTo>
                  <a:cubicBezTo>
                    <a:pt x="6151" y="436"/>
                    <a:pt x="4734" y="0"/>
                    <a:pt x="3347" y="0"/>
                  </a:cubicBezTo>
                  <a:close/>
                </a:path>
              </a:pathLst>
            </a:custGeom>
            <a:solidFill>
              <a:srgbClr val="EFEF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36"/>
            <p:cNvSpPr/>
            <p:nvPr/>
          </p:nvSpPr>
          <p:spPr>
            <a:xfrm>
              <a:off x="3516325" y="4374825"/>
              <a:ext cx="308400" cy="371200"/>
            </a:xfrm>
            <a:custGeom>
              <a:rect b="b" l="l" r="r" t="t"/>
              <a:pathLst>
                <a:path extrusionOk="0" h="14848" w="12336">
                  <a:moveTo>
                    <a:pt x="2293" y="1"/>
                  </a:moveTo>
                  <a:cubicBezTo>
                    <a:pt x="2123" y="1"/>
                    <a:pt x="1944" y="27"/>
                    <a:pt x="1748" y="88"/>
                  </a:cubicBezTo>
                  <a:lnTo>
                    <a:pt x="1480" y="189"/>
                  </a:lnTo>
                  <a:cubicBezTo>
                    <a:pt x="673" y="559"/>
                    <a:pt x="169" y="1365"/>
                    <a:pt x="102" y="2239"/>
                  </a:cubicBezTo>
                  <a:cubicBezTo>
                    <a:pt x="1" y="3550"/>
                    <a:pt x="270" y="4827"/>
                    <a:pt x="908" y="5970"/>
                  </a:cubicBezTo>
                  <a:cubicBezTo>
                    <a:pt x="1412" y="6810"/>
                    <a:pt x="2017" y="7617"/>
                    <a:pt x="2656" y="8356"/>
                  </a:cubicBezTo>
                  <a:cubicBezTo>
                    <a:pt x="3261" y="9163"/>
                    <a:pt x="4067" y="9768"/>
                    <a:pt x="4471" y="10742"/>
                  </a:cubicBezTo>
                  <a:cubicBezTo>
                    <a:pt x="4773" y="11482"/>
                    <a:pt x="4807" y="12322"/>
                    <a:pt x="5378" y="12960"/>
                  </a:cubicBezTo>
                  <a:cubicBezTo>
                    <a:pt x="6185" y="13868"/>
                    <a:pt x="7630" y="14775"/>
                    <a:pt x="8873" y="14842"/>
                  </a:cubicBezTo>
                  <a:cubicBezTo>
                    <a:pt x="8931" y="14846"/>
                    <a:pt x="8988" y="14848"/>
                    <a:pt x="9045" y="14848"/>
                  </a:cubicBezTo>
                  <a:cubicBezTo>
                    <a:pt x="10055" y="14848"/>
                    <a:pt x="10984" y="14288"/>
                    <a:pt x="11461" y="13397"/>
                  </a:cubicBezTo>
                  <a:cubicBezTo>
                    <a:pt x="11629" y="13028"/>
                    <a:pt x="11697" y="12624"/>
                    <a:pt x="11663" y="12255"/>
                  </a:cubicBezTo>
                  <a:cubicBezTo>
                    <a:pt x="11562" y="11683"/>
                    <a:pt x="11192" y="11213"/>
                    <a:pt x="11293" y="10641"/>
                  </a:cubicBezTo>
                  <a:cubicBezTo>
                    <a:pt x="11428" y="10238"/>
                    <a:pt x="11629" y="9868"/>
                    <a:pt x="11898" y="9566"/>
                  </a:cubicBezTo>
                  <a:cubicBezTo>
                    <a:pt x="12335" y="8793"/>
                    <a:pt x="11999" y="7818"/>
                    <a:pt x="11629" y="7045"/>
                  </a:cubicBezTo>
                  <a:cubicBezTo>
                    <a:pt x="11192" y="6205"/>
                    <a:pt x="10621" y="5298"/>
                    <a:pt x="10117" y="4457"/>
                  </a:cubicBezTo>
                  <a:cubicBezTo>
                    <a:pt x="9310" y="3113"/>
                    <a:pt x="8134" y="2071"/>
                    <a:pt x="6723" y="1433"/>
                  </a:cubicBezTo>
                  <a:cubicBezTo>
                    <a:pt x="6017" y="1097"/>
                    <a:pt x="5177" y="1265"/>
                    <a:pt x="4404" y="928"/>
                  </a:cubicBezTo>
                  <a:cubicBezTo>
                    <a:pt x="3606" y="543"/>
                    <a:pt x="3056" y="1"/>
                    <a:pt x="2293" y="1"/>
                  </a:cubicBezTo>
                  <a:close/>
                </a:path>
              </a:pathLst>
            </a:custGeom>
            <a:solidFill>
              <a:srgbClr val="EFCF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36"/>
            <p:cNvSpPr/>
            <p:nvPr/>
          </p:nvSpPr>
          <p:spPr>
            <a:xfrm>
              <a:off x="3536725" y="4455550"/>
              <a:ext cx="28375" cy="36650"/>
            </a:xfrm>
            <a:custGeom>
              <a:rect b="b" l="l" r="r" t="t"/>
              <a:pathLst>
                <a:path extrusionOk="0" h="1466" w="1135">
                  <a:moveTo>
                    <a:pt x="577" y="1"/>
                  </a:moveTo>
                  <a:cubicBezTo>
                    <a:pt x="248" y="1"/>
                    <a:pt x="1" y="618"/>
                    <a:pt x="126" y="993"/>
                  </a:cubicBezTo>
                  <a:cubicBezTo>
                    <a:pt x="212" y="1229"/>
                    <a:pt x="489" y="1465"/>
                    <a:pt x="731" y="1465"/>
                  </a:cubicBezTo>
                  <a:cubicBezTo>
                    <a:pt x="868" y="1465"/>
                    <a:pt x="994" y="1389"/>
                    <a:pt x="1067" y="1195"/>
                  </a:cubicBezTo>
                  <a:cubicBezTo>
                    <a:pt x="1134" y="859"/>
                    <a:pt x="1101" y="523"/>
                    <a:pt x="932" y="254"/>
                  </a:cubicBezTo>
                  <a:cubicBezTo>
                    <a:pt x="812" y="73"/>
                    <a:pt x="690" y="1"/>
                    <a:pt x="577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36"/>
            <p:cNvSpPr/>
            <p:nvPr/>
          </p:nvSpPr>
          <p:spPr>
            <a:xfrm>
              <a:off x="3549100" y="4414425"/>
              <a:ext cx="42725" cy="26275"/>
            </a:xfrm>
            <a:custGeom>
              <a:rect b="b" l="l" r="r" t="t"/>
              <a:pathLst>
                <a:path extrusionOk="0" h="1051" w="1709">
                  <a:moveTo>
                    <a:pt x="848" y="1"/>
                  </a:moveTo>
                  <a:cubicBezTo>
                    <a:pt x="673" y="1"/>
                    <a:pt x="493" y="53"/>
                    <a:pt x="337" y="151"/>
                  </a:cubicBezTo>
                  <a:cubicBezTo>
                    <a:pt x="1" y="454"/>
                    <a:pt x="337" y="924"/>
                    <a:pt x="706" y="1025"/>
                  </a:cubicBezTo>
                  <a:cubicBezTo>
                    <a:pt x="758" y="1042"/>
                    <a:pt x="822" y="1051"/>
                    <a:pt x="892" y="1051"/>
                  </a:cubicBezTo>
                  <a:cubicBezTo>
                    <a:pt x="1229" y="1051"/>
                    <a:pt x="1709" y="855"/>
                    <a:pt x="1681" y="521"/>
                  </a:cubicBezTo>
                  <a:cubicBezTo>
                    <a:pt x="1681" y="319"/>
                    <a:pt x="1479" y="151"/>
                    <a:pt x="1210" y="84"/>
                  </a:cubicBezTo>
                  <a:cubicBezTo>
                    <a:pt x="1098" y="28"/>
                    <a:pt x="974" y="1"/>
                    <a:pt x="848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36"/>
            <p:cNvSpPr/>
            <p:nvPr/>
          </p:nvSpPr>
          <p:spPr>
            <a:xfrm>
              <a:off x="3529775" y="4422800"/>
              <a:ext cx="38450" cy="33450"/>
            </a:xfrm>
            <a:custGeom>
              <a:rect b="b" l="l" r="r" t="t"/>
              <a:pathLst>
                <a:path extrusionOk="0" h="1338" w="1538">
                  <a:moveTo>
                    <a:pt x="471" y="1"/>
                  </a:moveTo>
                  <a:cubicBezTo>
                    <a:pt x="351" y="1"/>
                    <a:pt x="241" y="60"/>
                    <a:pt x="169" y="219"/>
                  </a:cubicBezTo>
                  <a:cubicBezTo>
                    <a:pt x="1" y="623"/>
                    <a:pt x="572" y="1194"/>
                    <a:pt x="975" y="1295"/>
                  </a:cubicBezTo>
                  <a:cubicBezTo>
                    <a:pt x="1050" y="1323"/>
                    <a:pt x="1127" y="1338"/>
                    <a:pt x="1199" y="1338"/>
                  </a:cubicBezTo>
                  <a:cubicBezTo>
                    <a:pt x="1386" y="1338"/>
                    <a:pt x="1537" y="1235"/>
                    <a:pt x="1513" y="992"/>
                  </a:cubicBezTo>
                  <a:cubicBezTo>
                    <a:pt x="1513" y="959"/>
                    <a:pt x="1513" y="959"/>
                    <a:pt x="1513" y="925"/>
                  </a:cubicBezTo>
                  <a:cubicBezTo>
                    <a:pt x="1412" y="623"/>
                    <a:pt x="1210" y="387"/>
                    <a:pt x="942" y="219"/>
                  </a:cubicBezTo>
                  <a:cubicBezTo>
                    <a:pt x="808" y="105"/>
                    <a:pt x="630" y="1"/>
                    <a:pt x="471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36"/>
            <p:cNvSpPr/>
            <p:nvPr/>
          </p:nvSpPr>
          <p:spPr>
            <a:xfrm>
              <a:off x="3560025" y="4384475"/>
              <a:ext cx="46375" cy="26325"/>
            </a:xfrm>
            <a:custGeom>
              <a:rect b="b" l="l" r="r" t="t"/>
              <a:pathLst>
                <a:path extrusionOk="0" h="1053" w="1855">
                  <a:moveTo>
                    <a:pt x="563" y="0"/>
                  </a:moveTo>
                  <a:cubicBezTo>
                    <a:pt x="407" y="0"/>
                    <a:pt x="272" y="50"/>
                    <a:pt x="202" y="173"/>
                  </a:cubicBezTo>
                  <a:cubicBezTo>
                    <a:pt x="0" y="576"/>
                    <a:pt x="942" y="1013"/>
                    <a:pt x="1210" y="1047"/>
                  </a:cubicBezTo>
                  <a:cubicBezTo>
                    <a:pt x="1245" y="1050"/>
                    <a:pt x="1279" y="1052"/>
                    <a:pt x="1310" y="1052"/>
                  </a:cubicBezTo>
                  <a:cubicBezTo>
                    <a:pt x="1851" y="1052"/>
                    <a:pt x="1855" y="528"/>
                    <a:pt x="1378" y="274"/>
                  </a:cubicBezTo>
                  <a:cubicBezTo>
                    <a:pt x="1278" y="206"/>
                    <a:pt x="1143" y="139"/>
                    <a:pt x="1009" y="106"/>
                  </a:cubicBezTo>
                  <a:cubicBezTo>
                    <a:pt x="864" y="41"/>
                    <a:pt x="705" y="0"/>
                    <a:pt x="563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36"/>
            <p:cNvSpPr/>
            <p:nvPr/>
          </p:nvSpPr>
          <p:spPr>
            <a:xfrm>
              <a:off x="3598275" y="4407100"/>
              <a:ext cx="35900" cy="33225"/>
            </a:xfrm>
            <a:custGeom>
              <a:rect b="b" l="l" r="r" t="t"/>
              <a:pathLst>
                <a:path extrusionOk="0" h="1329" w="1436">
                  <a:moveTo>
                    <a:pt x="842" y="1"/>
                  </a:moveTo>
                  <a:cubicBezTo>
                    <a:pt x="815" y="1"/>
                    <a:pt x="786" y="3"/>
                    <a:pt x="756" y="7"/>
                  </a:cubicBezTo>
                  <a:lnTo>
                    <a:pt x="689" y="7"/>
                  </a:lnTo>
                  <a:cubicBezTo>
                    <a:pt x="353" y="108"/>
                    <a:pt x="117" y="410"/>
                    <a:pt x="50" y="780"/>
                  </a:cubicBezTo>
                  <a:cubicBezTo>
                    <a:pt x="0" y="1128"/>
                    <a:pt x="152" y="1329"/>
                    <a:pt x="411" y="1329"/>
                  </a:cubicBezTo>
                  <a:cubicBezTo>
                    <a:pt x="503" y="1329"/>
                    <a:pt x="608" y="1303"/>
                    <a:pt x="722" y="1251"/>
                  </a:cubicBezTo>
                  <a:cubicBezTo>
                    <a:pt x="1140" y="1026"/>
                    <a:pt x="1435" y="1"/>
                    <a:pt x="84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36"/>
            <p:cNvSpPr/>
            <p:nvPr/>
          </p:nvSpPr>
          <p:spPr>
            <a:xfrm>
              <a:off x="3571800" y="4448400"/>
              <a:ext cx="34450" cy="39000"/>
            </a:xfrm>
            <a:custGeom>
              <a:rect b="b" l="l" r="r" t="t"/>
              <a:pathLst>
                <a:path extrusionOk="0" h="1560" w="1378">
                  <a:moveTo>
                    <a:pt x="377" y="1"/>
                  </a:moveTo>
                  <a:cubicBezTo>
                    <a:pt x="331" y="1"/>
                    <a:pt x="283" y="12"/>
                    <a:pt x="235" y="36"/>
                  </a:cubicBezTo>
                  <a:cubicBezTo>
                    <a:pt x="0" y="136"/>
                    <a:pt x="0" y="540"/>
                    <a:pt x="34" y="775"/>
                  </a:cubicBezTo>
                  <a:cubicBezTo>
                    <a:pt x="110" y="1031"/>
                    <a:pt x="519" y="1560"/>
                    <a:pt x="857" y="1560"/>
                  </a:cubicBezTo>
                  <a:cubicBezTo>
                    <a:pt x="963" y="1560"/>
                    <a:pt x="1063" y="1508"/>
                    <a:pt x="1143" y="1380"/>
                  </a:cubicBezTo>
                  <a:cubicBezTo>
                    <a:pt x="1378" y="943"/>
                    <a:pt x="975" y="304"/>
                    <a:pt x="605" y="103"/>
                  </a:cubicBezTo>
                  <a:cubicBezTo>
                    <a:pt x="540" y="38"/>
                    <a:pt x="461" y="1"/>
                    <a:pt x="3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36"/>
            <p:cNvSpPr/>
            <p:nvPr/>
          </p:nvSpPr>
          <p:spPr>
            <a:xfrm>
              <a:off x="3737300" y="4614725"/>
              <a:ext cx="37850" cy="33100"/>
            </a:xfrm>
            <a:custGeom>
              <a:rect b="b" l="l" r="r" t="t"/>
              <a:pathLst>
                <a:path extrusionOk="0" h="1324" w="1514">
                  <a:moveTo>
                    <a:pt x="392" y="1"/>
                  </a:moveTo>
                  <a:cubicBezTo>
                    <a:pt x="177" y="1"/>
                    <a:pt x="0" y="112"/>
                    <a:pt x="68" y="407"/>
                  </a:cubicBezTo>
                  <a:cubicBezTo>
                    <a:pt x="122" y="733"/>
                    <a:pt x="705" y="1323"/>
                    <a:pt x="1121" y="1323"/>
                  </a:cubicBezTo>
                  <a:cubicBezTo>
                    <a:pt x="1219" y="1323"/>
                    <a:pt x="1308" y="1290"/>
                    <a:pt x="1379" y="1213"/>
                  </a:cubicBezTo>
                  <a:cubicBezTo>
                    <a:pt x="1513" y="1045"/>
                    <a:pt x="1412" y="810"/>
                    <a:pt x="1345" y="642"/>
                  </a:cubicBezTo>
                  <a:cubicBezTo>
                    <a:pt x="1177" y="407"/>
                    <a:pt x="976" y="205"/>
                    <a:pt x="707" y="71"/>
                  </a:cubicBezTo>
                  <a:cubicBezTo>
                    <a:pt x="608" y="27"/>
                    <a:pt x="495" y="1"/>
                    <a:pt x="39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36"/>
            <p:cNvSpPr/>
            <p:nvPr/>
          </p:nvSpPr>
          <p:spPr>
            <a:xfrm>
              <a:off x="3674300" y="4540850"/>
              <a:ext cx="45400" cy="33600"/>
            </a:xfrm>
            <a:custGeom>
              <a:rect b="b" l="l" r="r" t="t"/>
              <a:pathLst>
                <a:path extrusionOk="0" h="1344" w="1816">
                  <a:moveTo>
                    <a:pt x="504" y="1"/>
                  </a:moveTo>
                  <a:lnTo>
                    <a:pt x="504" y="1"/>
                  </a:lnTo>
                  <a:cubicBezTo>
                    <a:pt x="0" y="35"/>
                    <a:pt x="437" y="673"/>
                    <a:pt x="605" y="875"/>
                  </a:cubicBezTo>
                  <a:cubicBezTo>
                    <a:pt x="759" y="1051"/>
                    <a:pt x="1159" y="1343"/>
                    <a:pt x="1464" y="1343"/>
                  </a:cubicBezTo>
                  <a:cubicBezTo>
                    <a:pt x="1624" y="1343"/>
                    <a:pt x="1757" y="1263"/>
                    <a:pt x="1815" y="1043"/>
                  </a:cubicBezTo>
                  <a:cubicBezTo>
                    <a:pt x="1815" y="841"/>
                    <a:pt x="1748" y="673"/>
                    <a:pt x="1647" y="572"/>
                  </a:cubicBezTo>
                  <a:cubicBezTo>
                    <a:pt x="1345" y="236"/>
                    <a:pt x="941" y="35"/>
                    <a:pt x="50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36"/>
            <p:cNvSpPr/>
            <p:nvPr/>
          </p:nvSpPr>
          <p:spPr>
            <a:xfrm>
              <a:off x="3551625" y="4524900"/>
              <a:ext cx="40425" cy="41250"/>
            </a:xfrm>
            <a:custGeom>
              <a:rect b="b" l="l" r="r" t="t"/>
              <a:pathLst>
                <a:path extrusionOk="0" h="1650" w="1617">
                  <a:moveTo>
                    <a:pt x="370" y="0"/>
                  </a:moveTo>
                  <a:cubicBezTo>
                    <a:pt x="0" y="0"/>
                    <a:pt x="0" y="370"/>
                    <a:pt x="68" y="639"/>
                  </a:cubicBezTo>
                  <a:cubicBezTo>
                    <a:pt x="135" y="807"/>
                    <a:pt x="236" y="975"/>
                    <a:pt x="336" y="1143"/>
                  </a:cubicBezTo>
                  <a:cubicBezTo>
                    <a:pt x="471" y="1378"/>
                    <a:pt x="706" y="1580"/>
                    <a:pt x="975" y="1647"/>
                  </a:cubicBezTo>
                  <a:cubicBezTo>
                    <a:pt x="988" y="1649"/>
                    <a:pt x="1001" y="1649"/>
                    <a:pt x="1013" y="1649"/>
                  </a:cubicBezTo>
                  <a:cubicBezTo>
                    <a:pt x="1617" y="1649"/>
                    <a:pt x="864" y="33"/>
                    <a:pt x="370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36"/>
            <p:cNvSpPr/>
            <p:nvPr/>
          </p:nvSpPr>
          <p:spPr>
            <a:xfrm>
              <a:off x="3570950" y="4499700"/>
              <a:ext cx="35300" cy="37900"/>
            </a:xfrm>
            <a:custGeom>
              <a:rect b="b" l="l" r="r" t="t"/>
              <a:pathLst>
                <a:path extrusionOk="0" h="1516" w="1412">
                  <a:moveTo>
                    <a:pt x="505" y="0"/>
                  </a:moveTo>
                  <a:cubicBezTo>
                    <a:pt x="437" y="0"/>
                    <a:pt x="370" y="0"/>
                    <a:pt x="303" y="34"/>
                  </a:cubicBezTo>
                  <a:cubicBezTo>
                    <a:pt x="0" y="235"/>
                    <a:pt x="303" y="908"/>
                    <a:pt x="471" y="1109"/>
                  </a:cubicBezTo>
                  <a:cubicBezTo>
                    <a:pt x="614" y="1294"/>
                    <a:pt x="896" y="1516"/>
                    <a:pt x="1108" y="1516"/>
                  </a:cubicBezTo>
                  <a:cubicBezTo>
                    <a:pt x="1244" y="1516"/>
                    <a:pt x="1352" y="1425"/>
                    <a:pt x="1378" y="1176"/>
                  </a:cubicBezTo>
                  <a:cubicBezTo>
                    <a:pt x="1412" y="773"/>
                    <a:pt x="1009" y="0"/>
                    <a:pt x="505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36"/>
            <p:cNvSpPr/>
            <p:nvPr/>
          </p:nvSpPr>
          <p:spPr>
            <a:xfrm>
              <a:off x="3588600" y="4557325"/>
              <a:ext cx="42850" cy="42875"/>
            </a:xfrm>
            <a:custGeom>
              <a:rect b="b" l="l" r="r" t="t"/>
              <a:pathLst>
                <a:path extrusionOk="0" h="1715" w="1714">
                  <a:moveTo>
                    <a:pt x="424" y="1"/>
                  </a:moveTo>
                  <a:cubicBezTo>
                    <a:pt x="345" y="1"/>
                    <a:pt x="269" y="35"/>
                    <a:pt x="202" y="115"/>
                  </a:cubicBezTo>
                  <a:cubicBezTo>
                    <a:pt x="0" y="417"/>
                    <a:pt x="34" y="854"/>
                    <a:pt x="269" y="1123"/>
                  </a:cubicBezTo>
                  <a:cubicBezTo>
                    <a:pt x="437" y="1392"/>
                    <a:pt x="672" y="1594"/>
                    <a:pt x="975" y="1695"/>
                  </a:cubicBezTo>
                  <a:cubicBezTo>
                    <a:pt x="1023" y="1708"/>
                    <a:pt x="1065" y="1715"/>
                    <a:pt x="1103" y="1715"/>
                  </a:cubicBezTo>
                  <a:cubicBezTo>
                    <a:pt x="1714" y="1715"/>
                    <a:pt x="980" y="1"/>
                    <a:pt x="42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36"/>
            <p:cNvSpPr/>
            <p:nvPr/>
          </p:nvSpPr>
          <p:spPr>
            <a:xfrm>
              <a:off x="3544900" y="4483550"/>
              <a:ext cx="35875" cy="37250"/>
            </a:xfrm>
            <a:custGeom>
              <a:rect b="b" l="l" r="r" t="t"/>
              <a:pathLst>
                <a:path extrusionOk="0" h="1490" w="1435">
                  <a:moveTo>
                    <a:pt x="877" y="1"/>
                  </a:moveTo>
                  <a:cubicBezTo>
                    <a:pt x="584" y="1"/>
                    <a:pt x="229" y="398"/>
                    <a:pt x="135" y="680"/>
                  </a:cubicBezTo>
                  <a:cubicBezTo>
                    <a:pt x="1" y="982"/>
                    <a:pt x="169" y="1352"/>
                    <a:pt x="471" y="1453"/>
                  </a:cubicBezTo>
                  <a:cubicBezTo>
                    <a:pt x="536" y="1478"/>
                    <a:pt x="597" y="1490"/>
                    <a:pt x="654" y="1490"/>
                  </a:cubicBezTo>
                  <a:cubicBezTo>
                    <a:pt x="1278" y="1490"/>
                    <a:pt x="1434" y="100"/>
                    <a:pt x="942" y="8"/>
                  </a:cubicBezTo>
                  <a:cubicBezTo>
                    <a:pt x="920" y="3"/>
                    <a:pt x="899" y="1"/>
                    <a:pt x="8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36"/>
            <p:cNvSpPr/>
            <p:nvPr/>
          </p:nvSpPr>
          <p:spPr>
            <a:xfrm>
              <a:off x="3593000" y="4445025"/>
              <a:ext cx="40150" cy="40700"/>
            </a:xfrm>
            <a:custGeom>
              <a:rect b="b" l="l" r="r" t="t"/>
              <a:pathLst>
                <a:path extrusionOk="0" h="1628" w="1606">
                  <a:moveTo>
                    <a:pt x="768" y="1"/>
                  </a:moveTo>
                  <a:cubicBezTo>
                    <a:pt x="756" y="1"/>
                    <a:pt x="744" y="1"/>
                    <a:pt x="732" y="3"/>
                  </a:cubicBezTo>
                  <a:cubicBezTo>
                    <a:pt x="1" y="90"/>
                    <a:pt x="796" y="1628"/>
                    <a:pt x="1303" y="1628"/>
                  </a:cubicBezTo>
                  <a:cubicBezTo>
                    <a:pt x="1378" y="1628"/>
                    <a:pt x="1448" y="1594"/>
                    <a:pt x="1505" y="1515"/>
                  </a:cubicBezTo>
                  <a:cubicBezTo>
                    <a:pt x="1605" y="1246"/>
                    <a:pt x="1605" y="910"/>
                    <a:pt x="1505" y="641"/>
                  </a:cubicBezTo>
                  <a:cubicBezTo>
                    <a:pt x="1408" y="383"/>
                    <a:pt x="1063" y="1"/>
                    <a:pt x="768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36"/>
            <p:cNvSpPr/>
            <p:nvPr/>
          </p:nvSpPr>
          <p:spPr>
            <a:xfrm>
              <a:off x="3740675" y="4651775"/>
              <a:ext cx="48250" cy="32950"/>
            </a:xfrm>
            <a:custGeom>
              <a:rect b="b" l="l" r="r" t="t"/>
              <a:pathLst>
                <a:path extrusionOk="0" h="1318" w="1930">
                  <a:moveTo>
                    <a:pt x="723" y="1"/>
                  </a:moveTo>
                  <a:cubicBezTo>
                    <a:pt x="638" y="1"/>
                    <a:pt x="553" y="12"/>
                    <a:pt x="471" y="34"/>
                  </a:cubicBezTo>
                  <a:cubicBezTo>
                    <a:pt x="0" y="269"/>
                    <a:pt x="404" y="740"/>
                    <a:pt x="672" y="941"/>
                  </a:cubicBezTo>
                  <a:cubicBezTo>
                    <a:pt x="807" y="1109"/>
                    <a:pt x="1009" y="1244"/>
                    <a:pt x="1244" y="1311"/>
                  </a:cubicBezTo>
                  <a:cubicBezTo>
                    <a:pt x="1279" y="1315"/>
                    <a:pt x="1312" y="1318"/>
                    <a:pt x="1344" y="1318"/>
                  </a:cubicBezTo>
                  <a:cubicBezTo>
                    <a:pt x="1801" y="1318"/>
                    <a:pt x="1930" y="884"/>
                    <a:pt x="1647" y="538"/>
                  </a:cubicBezTo>
                  <a:lnTo>
                    <a:pt x="1513" y="370"/>
                  </a:lnTo>
                  <a:cubicBezTo>
                    <a:pt x="1329" y="134"/>
                    <a:pt x="1024" y="1"/>
                    <a:pt x="72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36"/>
            <p:cNvSpPr/>
            <p:nvPr/>
          </p:nvSpPr>
          <p:spPr>
            <a:xfrm>
              <a:off x="3765025" y="4608875"/>
              <a:ext cx="29000" cy="36650"/>
            </a:xfrm>
            <a:custGeom>
              <a:rect b="b" l="l" r="r" t="t"/>
              <a:pathLst>
                <a:path extrusionOk="0" h="1466" w="1160">
                  <a:moveTo>
                    <a:pt x="436" y="1"/>
                  </a:moveTo>
                  <a:cubicBezTo>
                    <a:pt x="300" y="1"/>
                    <a:pt x="175" y="77"/>
                    <a:pt x="102" y="271"/>
                  </a:cubicBezTo>
                  <a:cubicBezTo>
                    <a:pt x="1" y="607"/>
                    <a:pt x="68" y="910"/>
                    <a:pt x="236" y="1212"/>
                  </a:cubicBezTo>
                  <a:cubicBezTo>
                    <a:pt x="356" y="1393"/>
                    <a:pt x="479" y="1465"/>
                    <a:pt x="591" y="1465"/>
                  </a:cubicBezTo>
                  <a:cubicBezTo>
                    <a:pt x="918" y="1465"/>
                    <a:pt x="1159" y="848"/>
                    <a:pt x="1009" y="473"/>
                  </a:cubicBezTo>
                  <a:cubicBezTo>
                    <a:pt x="945" y="237"/>
                    <a:pt x="675" y="1"/>
                    <a:pt x="436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36"/>
            <p:cNvSpPr/>
            <p:nvPr/>
          </p:nvSpPr>
          <p:spPr>
            <a:xfrm>
              <a:off x="3728200" y="4678850"/>
              <a:ext cx="42750" cy="26275"/>
            </a:xfrm>
            <a:custGeom>
              <a:rect b="b" l="l" r="r" t="t"/>
              <a:pathLst>
                <a:path extrusionOk="0" h="1051" w="1710">
                  <a:moveTo>
                    <a:pt x="818" y="1"/>
                  </a:moveTo>
                  <a:cubicBezTo>
                    <a:pt x="481" y="1"/>
                    <a:pt x="1" y="196"/>
                    <a:pt x="29" y="531"/>
                  </a:cubicBezTo>
                  <a:cubicBezTo>
                    <a:pt x="29" y="732"/>
                    <a:pt x="230" y="900"/>
                    <a:pt x="499" y="967"/>
                  </a:cubicBezTo>
                  <a:cubicBezTo>
                    <a:pt x="612" y="1024"/>
                    <a:pt x="735" y="1050"/>
                    <a:pt x="861" y="1050"/>
                  </a:cubicBezTo>
                  <a:cubicBezTo>
                    <a:pt x="1037" y="1050"/>
                    <a:pt x="1216" y="998"/>
                    <a:pt x="1373" y="900"/>
                  </a:cubicBezTo>
                  <a:cubicBezTo>
                    <a:pt x="1709" y="598"/>
                    <a:pt x="1373" y="127"/>
                    <a:pt x="1003" y="26"/>
                  </a:cubicBezTo>
                  <a:cubicBezTo>
                    <a:pt x="952" y="9"/>
                    <a:pt x="888" y="1"/>
                    <a:pt x="818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36"/>
            <p:cNvSpPr/>
            <p:nvPr/>
          </p:nvSpPr>
          <p:spPr>
            <a:xfrm>
              <a:off x="3708925" y="4620925"/>
              <a:ext cx="38500" cy="33675"/>
            </a:xfrm>
            <a:custGeom>
              <a:rect b="b" l="l" r="r" t="t"/>
              <a:pathLst>
                <a:path extrusionOk="0" h="1347" w="1540">
                  <a:moveTo>
                    <a:pt x="412" y="1"/>
                  </a:moveTo>
                  <a:cubicBezTo>
                    <a:pt x="197" y="1"/>
                    <a:pt x="1" y="100"/>
                    <a:pt x="27" y="360"/>
                  </a:cubicBezTo>
                  <a:cubicBezTo>
                    <a:pt x="27" y="360"/>
                    <a:pt x="27" y="394"/>
                    <a:pt x="27" y="428"/>
                  </a:cubicBezTo>
                  <a:cubicBezTo>
                    <a:pt x="128" y="697"/>
                    <a:pt x="329" y="965"/>
                    <a:pt x="598" y="1133"/>
                  </a:cubicBezTo>
                  <a:cubicBezTo>
                    <a:pt x="728" y="1245"/>
                    <a:pt x="910" y="1346"/>
                    <a:pt x="1069" y="1346"/>
                  </a:cubicBezTo>
                  <a:cubicBezTo>
                    <a:pt x="1197" y="1346"/>
                    <a:pt x="1311" y="1280"/>
                    <a:pt x="1371" y="1100"/>
                  </a:cubicBezTo>
                  <a:cubicBezTo>
                    <a:pt x="1539" y="730"/>
                    <a:pt x="968" y="159"/>
                    <a:pt x="598" y="24"/>
                  </a:cubicBezTo>
                  <a:cubicBezTo>
                    <a:pt x="538" y="9"/>
                    <a:pt x="474" y="1"/>
                    <a:pt x="41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36"/>
            <p:cNvSpPr/>
            <p:nvPr/>
          </p:nvSpPr>
          <p:spPr>
            <a:xfrm>
              <a:off x="3712725" y="4539900"/>
              <a:ext cx="45625" cy="26425"/>
            </a:xfrm>
            <a:custGeom>
              <a:rect b="b" l="l" r="r" t="t"/>
              <a:pathLst>
                <a:path extrusionOk="0" h="1057" w="1825">
                  <a:moveTo>
                    <a:pt x="553" y="0"/>
                  </a:moveTo>
                  <a:cubicBezTo>
                    <a:pt x="7" y="0"/>
                    <a:pt x="0" y="557"/>
                    <a:pt x="446" y="812"/>
                  </a:cubicBezTo>
                  <a:cubicBezTo>
                    <a:pt x="581" y="879"/>
                    <a:pt x="715" y="913"/>
                    <a:pt x="849" y="980"/>
                  </a:cubicBezTo>
                  <a:cubicBezTo>
                    <a:pt x="985" y="1025"/>
                    <a:pt x="1134" y="1057"/>
                    <a:pt x="1270" y="1057"/>
                  </a:cubicBezTo>
                  <a:cubicBezTo>
                    <a:pt x="1436" y="1057"/>
                    <a:pt x="1582" y="1009"/>
                    <a:pt x="1656" y="879"/>
                  </a:cubicBezTo>
                  <a:cubicBezTo>
                    <a:pt x="1824" y="476"/>
                    <a:pt x="917" y="39"/>
                    <a:pt x="648" y="5"/>
                  </a:cubicBezTo>
                  <a:cubicBezTo>
                    <a:pt x="615" y="2"/>
                    <a:pt x="583" y="0"/>
                    <a:pt x="55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36"/>
            <p:cNvSpPr/>
            <p:nvPr/>
          </p:nvSpPr>
          <p:spPr>
            <a:xfrm>
              <a:off x="3767300" y="4685125"/>
              <a:ext cx="35125" cy="33200"/>
            </a:xfrm>
            <a:custGeom>
              <a:rect b="b" l="l" r="r" t="t"/>
              <a:pathLst>
                <a:path extrusionOk="0" h="1328" w="1405">
                  <a:moveTo>
                    <a:pt x="979" y="0"/>
                  </a:moveTo>
                  <a:cubicBezTo>
                    <a:pt x="889" y="0"/>
                    <a:pt x="788" y="25"/>
                    <a:pt x="683" y="78"/>
                  </a:cubicBezTo>
                  <a:cubicBezTo>
                    <a:pt x="264" y="271"/>
                    <a:pt x="0" y="1328"/>
                    <a:pt x="569" y="1328"/>
                  </a:cubicBezTo>
                  <a:cubicBezTo>
                    <a:pt x="594" y="1328"/>
                    <a:pt x="621" y="1326"/>
                    <a:pt x="649" y="1321"/>
                  </a:cubicBezTo>
                  <a:lnTo>
                    <a:pt x="683" y="1321"/>
                  </a:lnTo>
                  <a:cubicBezTo>
                    <a:pt x="1053" y="1221"/>
                    <a:pt x="1288" y="918"/>
                    <a:pt x="1355" y="548"/>
                  </a:cubicBezTo>
                  <a:cubicBezTo>
                    <a:pt x="1405" y="201"/>
                    <a:pt x="1234" y="0"/>
                    <a:pt x="979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36"/>
            <p:cNvSpPr/>
            <p:nvPr/>
          </p:nvSpPr>
          <p:spPr>
            <a:xfrm>
              <a:off x="3717975" y="4567450"/>
              <a:ext cx="34475" cy="39000"/>
            </a:xfrm>
            <a:custGeom>
              <a:rect b="b" l="l" r="r" t="t"/>
              <a:pathLst>
                <a:path extrusionOk="0" h="1560" w="1379">
                  <a:moveTo>
                    <a:pt x="524" y="1"/>
                  </a:moveTo>
                  <a:cubicBezTo>
                    <a:pt x="416" y="1"/>
                    <a:pt x="316" y="53"/>
                    <a:pt x="236" y="180"/>
                  </a:cubicBezTo>
                  <a:cubicBezTo>
                    <a:pt x="1" y="617"/>
                    <a:pt x="438" y="1256"/>
                    <a:pt x="774" y="1458"/>
                  </a:cubicBezTo>
                  <a:cubicBezTo>
                    <a:pt x="839" y="1523"/>
                    <a:pt x="932" y="1560"/>
                    <a:pt x="1026" y="1560"/>
                  </a:cubicBezTo>
                  <a:cubicBezTo>
                    <a:pt x="1078" y="1560"/>
                    <a:pt x="1130" y="1549"/>
                    <a:pt x="1177" y="1525"/>
                  </a:cubicBezTo>
                  <a:cubicBezTo>
                    <a:pt x="1379" y="1424"/>
                    <a:pt x="1379" y="1021"/>
                    <a:pt x="1345" y="819"/>
                  </a:cubicBezTo>
                  <a:cubicBezTo>
                    <a:pt x="1294" y="537"/>
                    <a:pt x="871" y="1"/>
                    <a:pt x="524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36"/>
            <p:cNvSpPr/>
            <p:nvPr/>
          </p:nvSpPr>
          <p:spPr>
            <a:xfrm>
              <a:off x="3669250" y="4418875"/>
              <a:ext cx="37300" cy="33000"/>
            </a:xfrm>
            <a:custGeom>
              <a:rect b="b" l="l" r="r" t="t"/>
              <a:pathLst>
                <a:path extrusionOk="0" h="1320" w="1492">
                  <a:moveTo>
                    <a:pt x="382" y="1"/>
                  </a:moveTo>
                  <a:cubicBezTo>
                    <a:pt x="289" y="1"/>
                    <a:pt x="204" y="33"/>
                    <a:pt x="135" y="108"/>
                  </a:cubicBezTo>
                  <a:cubicBezTo>
                    <a:pt x="1" y="276"/>
                    <a:pt x="68" y="511"/>
                    <a:pt x="169" y="679"/>
                  </a:cubicBezTo>
                  <a:cubicBezTo>
                    <a:pt x="303" y="914"/>
                    <a:pt x="538" y="1116"/>
                    <a:pt x="807" y="1250"/>
                  </a:cubicBezTo>
                  <a:cubicBezTo>
                    <a:pt x="906" y="1294"/>
                    <a:pt x="1015" y="1320"/>
                    <a:pt x="1115" y="1320"/>
                  </a:cubicBezTo>
                  <a:cubicBezTo>
                    <a:pt x="1322" y="1320"/>
                    <a:pt x="1491" y="1209"/>
                    <a:pt x="1446" y="914"/>
                  </a:cubicBezTo>
                  <a:cubicBezTo>
                    <a:pt x="1364" y="613"/>
                    <a:pt x="792" y="1"/>
                    <a:pt x="382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36"/>
            <p:cNvSpPr/>
            <p:nvPr/>
          </p:nvSpPr>
          <p:spPr>
            <a:xfrm>
              <a:off x="3698650" y="4477900"/>
              <a:ext cx="46250" cy="33575"/>
            </a:xfrm>
            <a:custGeom>
              <a:rect b="b" l="l" r="r" t="t"/>
              <a:pathLst>
                <a:path extrusionOk="0" h="1343" w="1850">
                  <a:moveTo>
                    <a:pt x="378" y="1"/>
                  </a:moveTo>
                  <a:cubicBezTo>
                    <a:pt x="222" y="1"/>
                    <a:pt x="92" y="81"/>
                    <a:pt x="34" y="301"/>
                  </a:cubicBezTo>
                  <a:cubicBezTo>
                    <a:pt x="1" y="469"/>
                    <a:pt x="68" y="637"/>
                    <a:pt x="203" y="771"/>
                  </a:cubicBezTo>
                  <a:cubicBezTo>
                    <a:pt x="505" y="1107"/>
                    <a:pt x="875" y="1309"/>
                    <a:pt x="1312" y="1343"/>
                  </a:cubicBezTo>
                  <a:cubicBezTo>
                    <a:pt x="1849" y="1275"/>
                    <a:pt x="1379" y="637"/>
                    <a:pt x="1244" y="469"/>
                  </a:cubicBezTo>
                  <a:cubicBezTo>
                    <a:pt x="1068" y="293"/>
                    <a:pt x="675" y="1"/>
                    <a:pt x="378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36"/>
            <p:cNvSpPr/>
            <p:nvPr/>
          </p:nvSpPr>
          <p:spPr>
            <a:xfrm>
              <a:off x="3770825" y="4536600"/>
              <a:ext cx="41175" cy="41300"/>
            </a:xfrm>
            <a:custGeom>
              <a:rect b="b" l="l" r="r" t="t"/>
              <a:pathLst>
                <a:path extrusionOk="0" h="1652" w="1647">
                  <a:moveTo>
                    <a:pt x="605" y="1"/>
                  </a:moveTo>
                  <a:cubicBezTo>
                    <a:pt x="1" y="1"/>
                    <a:pt x="753" y="1617"/>
                    <a:pt x="1248" y="1650"/>
                  </a:cubicBezTo>
                  <a:cubicBezTo>
                    <a:pt x="1264" y="1651"/>
                    <a:pt x="1279" y="1652"/>
                    <a:pt x="1293" y="1652"/>
                  </a:cubicBezTo>
                  <a:cubicBezTo>
                    <a:pt x="1620" y="1652"/>
                    <a:pt x="1647" y="1302"/>
                    <a:pt x="1550" y="1045"/>
                  </a:cubicBezTo>
                  <a:cubicBezTo>
                    <a:pt x="1483" y="843"/>
                    <a:pt x="1416" y="675"/>
                    <a:pt x="1315" y="541"/>
                  </a:cubicBezTo>
                  <a:cubicBezTo>
                    <a:pt x="1147" y="272"/>
                    <a:pt x="912" y="104"/>
                    <a:pt x="643" y="3"/>
                  </a:cubicBezTo>
                  <a:cubicBezTo>
                    <a:pt x="630" y="2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36"/>
            <p:cNvSpPr/>
            <p:nvPr/>
          </p:nvSpPr>
          <p:spPr>
            <a:xfrm>
              <a:off x="3756625" y="4565375"/>
              <a:ext cx="36175" cy="38525"/>
            </a:xfrm>
            <a:custGeom>
              <a:rect b="b" l="l" r="r" t="t"/>
              <a:pathLst>
                <a:path extrusionOk="0" h="1541" w="1447">
                  <a:moveTo>
                    <a:pt x="311" y="0"/>
                  </a:moveTo>
                  <a:cubicBezTo>
                    <a:pt x="179" y="0"/>
                    <a:pt x="73" y="88"/>
                    <a:pt x="34" y="331"/>
                  </a:cubicBezTo>
                  <a:cubicBezTo>
                    <a:pt x="1" y="768"/>
                    <a:pt x="404" y="1541"/>
                    <a:pt x="908" y="1541"/>
                  </a:cubicBezTo>
                  <a:cubicBezTo>
                    <a:pt x="976" y="1541"/>
                    <a:pt x="1076" y="1507"/>
                    <a:pt x="1144" y="1473"/>
                  </a:cubicBezTo>
                  <a:cubicBezTo>
                    <a:pt x="1446" y="1305"/>
                    <a:pt x="1144" y="600"/>
                    <a:pt x="976" y="398"/>
                  </a:cubicBezTo>
                  <a:cubicBezTo>
                    <a:pt x="809" y="231"/>
                    <a:pt x="526" y="0"/>
                    <a:pt x="311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36"/>
            <p:cNvSpPr/>
            <p:nvPr/>
          </p:nvSpPr>
          <p:spPr>
            <a:xfrm>
              <a:off x="3731925" y="4503275"/>
              <a:ext cx="42375" cy="42400"/>
            </a:xfrm>
            <a:custGeom>
              <a:rect b="b" l="l" r="r" t="t"/>
              <a:pathLst>
                <a:path extrusionOk="0" h="1696" w="1695">
                  <a:moveTo>
                    <a:pt x="609" y="0"/>
                  </a:moveTo>
                  <a:cubicBezTo>
                    <a:pt x="0" y="0"/>
                    <a:pt x="737" y="1695"/>
                    <a:pt x="1272" y="1695"/>
                  </a:cubicBezTo>
                  <a:cubicBezTo>
                    <a:pt x="1352" y="1695"/>
                    <a:pt x="1427" y="1657"/>
                    <a:pt x="1493" y="1571"/>
                  </a:cubicBezTo>
                  <a:cubicBezTo>
                    <a:pt x="1695" y="1269"/>
                    <a:pt x="1695" y="865"/>
                    <a:pt x="1459" y="597"/>
                  </a:cubicBezTo>
                  <a:cubicBezTo>
                    <a:pt x="1291" y="328"/>
                    <a:pt x="1022" y="126"/>
                    <a:pt x="754" y="25"/>
                  </a:cubicBezTo>
                  <a:cubicBezTo>
                    <a:pt x="699" y="8"/>
                    <a:pt x="651" y="0"/>
                    <a:pt x="609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36"/>
            <p:cNvSpPr/>
            <p:nvPr/>
          </p:nvSpPr>
          <p:spPr>
            <a:xfrm>
              <a:off x="3782800" y="4582125"/>
              <a:ext cx="35200" cy="37925"/>
            </a:xfrm>
            <a:custGeom>
              <a:rect b="b" l="l" r="r" t="t"/>
              <a:pathLst>
                <a:path extrusionOk="0" h="1517" w="1408">
                  <a:moveTo>
                    <a:pt x="776" y="0"/>
                  </a:moveTo>
                  <a:cubicBezTo>
                    <a:pt x="166" y="0"/>
                    <a:pt x="1" y="1385"/>
                    <a:pt x="466" y="1509"/>
                  </a:cubicBezTo>
                  <a:cubicBezTo>
                    <a:pt x="487" y="1514"/>
                    <a:pt x="509" y="1516"/>
                    <a:pt x="531" y="1516"/>
                  </a:cubicBezTo>
                  <a:cubicBezTo>
                    <a:pt x="823" y="1516"/>
                    <a:pt x="1179" y="1116"/>
                    <a:pt x="1273" y="803"/>
                  </a:cubicBezTo>
                  <a:cubicBezTo>
                    <a:pt x="1407" y="501"/>
                    <a:pt x="1273" y="131"/>
                    <a:pt x="937" y="30"/>
                  </a:cubicBezTo>
                  <a:cubicBezTo>
                    <a:pt x="880" y="10"/>
                    <a:pt x="826" y="0"/>
                    <a:pt x="776" y="0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36"/>
            <p:cNvSpPr/>
            <p:nvPr/>
          </p:nvSpPr>
          <p:spPr>
            <a:xfrm>
              <a:off x="3718825" y="4451250"/>
              <a:ext cx="40900" cy="40950"/>
            </a:xfrm>
            <a:custGeom>
              <a:rect b="b" l="l" r="r" t="t"/>
              <a:pathLst>
                <a:path extrusionOk="0" h="1638" w="1636">
                  <a:moveTo>
                    <a:pt x="334" y="0"/>
                  </a:moveTo>
                  <a:cubicBezTo>
                    <a:pt x="258" y="0"/>
                    <a:pt x="189" y="38"/>
                    <a:pt x="135" y="123"/>
                  </a:cubicBezTo>
                  <a:cubicBezTo>
                    <a:pt x="0" y="325"/>
                    <a:pt x="101" y="728"/>
                    <a:pt x="135" y="963"/>
                  </a:cubicBezTo>
                  <a:cubicBezTo>
                    <a:pt x="167" y="1191"/>
                    <a:pt x="545" y="1637"/>
                    <a:pt x="873" y="1637"/>
                  </a:cubicBezTo>
                  <a:cubicBezTo>
                    <a:pt x="885" y="1637"/>
                    <a:pt x="896" y="1637"/>
                    <a:pt x="908" y="1636"/>
                  </a:cubicBezTo>
                  <a:cubicBezTo>
                    <a:pt x="1635" y="1548"/>
                    <a:pt x="826" y="0"/>
                    <a:pt x="3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36"/>
            <p:cNvSpPr/>
            <p:nvPr/>
          </p:nvSpPr>
          <p:spPr>
            <a:xfrm>
              <a:off x="3625425" y="4432125"/>
              <a:ext cx="48050" cy="32750"/>
            </a:xfrm>
            <a:custGeom>
              <a:rect b="b" l="l" r="r" t="t"/>
              <a:pathLst>
                <a:path extrusionOk="0" h="1310" w="1922">
                  <a:moveTo>
                    <a:pt x="563" y="1"/>
                  </a:moveTo>
                  <a:cubicBezTo>
                    <a:pt x="113" y="1"/>
                    <a:pt x="0" y="422"/>
                    <a:pt x="275" y="787"/>
                  </a:cubicBezTo>
                  <a:cubicBezTo>
                    <a:pt x="308" y="821"/>
                    <a:pt x="342" y="888"/>
                    <a:pt x="409" y="922"/>
                  </a:cubicBezTo>
                  <a:cubicBezTo>
                    <a:pt x="584" y="1171"/>
                    <a:pt x="869" y="1309"/>
                    <a:pt x="1156" y="1309"/>
                  </a:cubicBezTo>
                  <a:cubicBezTo>
                    <a:pt x="1256" y="1309"/>
                    <a:pt x="1356" y="1293"/>
                    <a:pt x="1451" y="1258"/>
                  </a:cubicBezTo>
                  <a:cubicBezTo>
                    <a:pt x="1922" y="1023"/>
                    <a:pt x="1518" y="586"/>
                    <a:pt x="1249" y="351"/>
                  </a:cubicBezTo>
                  <a:cubicBezTo>
                    <a:pt x="1115" y="182"/>
                    <a:pt x="913" y="82"/>
                    <a:pt x="712" y="14"/>
                  </a:cubicBezTo>
                  <a:cubicBezTo>
                    <a:pt x="659" y="5"/>
                    <a:pt x="609" y="1"/>
                    <a:pt x="56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36"/>
            <p:cNvSpPr/>
            <p:nvPr/>
          </p:nvSpPr>
          <p:spPr>
            <a:xfrm>
              <a:off x="3685225" y="4515450"/>
              <a:ext cx="51325" cy="26275"/>
            </a:xfrm>
            <a:custGeom>
              <a:rect b="b" l="l" r="r" t="t"/>
              <a:pathLst>
                <a:path extrusionOk="0" h="1051" w="2053">
                  <a:moveTo>
                    <a:pt x="1216" y="0"/>
                  </a:moveTo>
                  <a:cubicBezTo>
                    <a:pt x="1180" y="0"/>
                    <a:pt x="1144" y="3"/>
                    <a:pt x="1109" y="9"/>
                  </a:cubicBezTo>
                  <a:cubicBezTo>
                    <a:pt x="571" y="110"/>
                    <a:pt x="0" y="983"/>
                    <a:pt x="840" y="1051"/>
                  </a:cubicBezTo>
                  <a:cubicBezTo>
                    <a:pt x="1176" y="1051"/>
                    <a:pt x="1479" y="950"/>
                    <a:pt x="1714" y="714"/>
                  </a:cubicBezTo>
                  <a:cubicBezTo>
                    <a:pt x="2052" y="315"/>
                    <a:pt x="1604" y="0"/>
                    <a:pt x="1216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36"/>
            <p:cNvSpPr/>
            <p:nvPr/>
          </p:nvSpPr>
          <p:spPr>
            <a:xfrm>
              <a:off x="3636475" y="4644725"/>
              <a:ext cx="34475" cy="33650"/>
            </a:xfrm>
            <a:custGeom>
              <a:rect b="b" l="l" r="r" t="t"/>
              <a:pathLst>
                <a:path extrusionOk="0" h="1346" w="1379">
                  <a:moveTo>
                    <a:pt x="456" y="1"/>
                  </a:moveTo>
                  <a:cubicBezTo>
                    <a:pt x="261" y="1"/>
                    <a:pt x="86" y="92"/>
                    <a:pt x="34" y="316"/>
                  </a:cubicBezTo>
                  <a:cubicBezTo>
                    <a:pt x="1" y="618"/>
                    <a:pt x="135" y="921"/>
                    <a:pt x="404" y="1123"/>
                  </a:cubicBezTo>
                  <a:cubicBezTo>
                    <a:pt x="510" y="1255"/>
                    <a:pt x="678" y="1345"/>
                    <a:pt x="859" y="1345"/>
                  </a:cubicBezTo>
                  <a:cubicBezTo>
                    <a:pt x="909" y="1345"/>
                    <a:pt x="959" y="1339"/>
                    <a:pt x="1009" y="1324"/>
                  </a:cubicBezTo>
                  <a:cubicBezTo>
                    <a:pt x="1379" y="1156"/>
                    <a:pt x="1244" y="484"/>
                    <a:pt x="976" y="215"/>
                  </a:cubicBezTo>
                  <a:cubicBezTo>
                    <a:pt x="844" y="84"/>
                    <a:pt x="641" y="1"/>
                    <a:pt x="456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36"/>
            <p:cNvSpPr/>
            <p:nvPr/>
          </p:nvSpPr>
          <p:spPr>
            <a:xfrm>
              <a:off x="3592800" y="4484000"/>
              <a:ext cx="47900" cy="25625"/>
            </a:xfrm>
            <a:custGeom>
              <a:rect b="b" l="l" r="r" t="t"/>
              <a:pathLst>
                <a:path extrusionOk="0" h="1025" w="1916">
                  <a:moveTo>
                    <a:pt x="670" y="1"/>
                  </a:moveTo>
                  <a:cubicBezTo>
                    <a:pt x="504" y="1"/>
                    <a:pt x="359" y="46"/>
                    <a:pt x="269" y="158"/>
                  </a:cubicBezTo>
                  <a:cubicBezTo>
                    <a:pt x="0" y="494"/>
                    <a:pt x="336" y="729"/>
                    <a:pt x="639" y="863"/>
                  </a:cubicBezTo>
                  <a:cubicBezTo>
                    <a:pt x="836" y="962"/>
                    <a:pt x="1068" y="1024"/>
                    <a:pt x="1298" y="1024"/>
                  </a:cubicBezTo>
                  <a:cubicBezTo>
                    <a:pt x="1382" y="1024"/>
                    <a:pt x="1465" y="1016"/>
                    <a:pt x="1546" y="998"/>
                  </a:cubicBezTo>
                  <a:lnTo>
                    <a:pt x="1613" y="998"/>
                  </a:lnTo>
                  <a:cubicBezTo>
                    <a:pt x="1916" y="830"/>
                    <a:pt x="1815" y="527"/>
                    <a:pt x="1613" y="359"/>
                  </a:cubicBezTo>
                  <a:cubicBezTo>
                    <a:pt x="1412" y="180"/>
                    <a:pt x="1001" y="1"/>
                    <a:pt x="670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36"/>
            <p:cNvSpPr/>
            <p:nvPr/>
          </p:nvSpPr>
          <p:spPr>
            <a:xfrm>
              <a:off x="3659175" y="4690850"/>
              <a:ext cx="41575" cy="30650"/>
            </a:xfrm>
            <a:custGeom>
              <a:rect b="b" l="l" r="r" t="t"/>
              <a:pathLst>
                <a:path extrusionOk="0" h="1226" w="1663">
                  <a:moveTo>
                    <a:pt x="376" y="1"/>
                  </a:moveTo>
                  <a:cubicBezTo>
                    <a:pt x="273" y="1"/>
                    <a:pt x="188" y="34"/>
                    <a:pt x="135" y="118"/>
                  </a:cubicBezTo>
                  <a:cubicBezTo>
                    <a:pt x="0" y="353"/>
                    <a:pt x="202" y="655"/>
                    <a:pt x="437" y="857"/>
                  </a:cubicBezTo>
                  <a:cubicBezTo>
                    <a:pt x="538" y="958"/>
                    <a:pt x="672" y="1025"/>
                    <a:pt x="773" y="1126"/>
                  </a:cubicBezTo>
                  <a:cubicBezTo>
                    <a:pt x="901" y="1194"/>
                    <a:pt x="1028" y="1226"/>
                    <a:pt x="1139" y="1226"/>
                  </a:cubicBezTo>
                  <a:cubicBezTo>
                    <a:pt x="1465" y="1226"/>
                    <a:pt x="1662" y="956"/>
                    <a:pt x="1412" y="555"/>
                  </a:cubicBezTo>
                  <a:cubicBezTo>
                    <a:pt x="1282" y="398"/>
                    <a:pt x="728" y="1"/>
                    <a:pt x="3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36"/>
            <p:cNvSpPr/>
            <p:nvPr/>
          </p:nvSpPr>
          <p:spPr>
            <a:xfrm>
              <a:off x="3660850" y="4458300"/>
              <a:ext cx="29425" cy="34400"/>
            </a:xfrm>
            <a:custGeom>
              <a:rect b="b" l="l" r="r" t="t"/>
              <a:pathLst>
                <a:path extrusionOk="0" h="1376" w="1177">
                  <a:moveTo>
                    <a:pt x="778" y="0"/>
                  </a:moveTo>
                  <a:cubicBezTo>
                    <a:pt x="674" y="0"/>
                    <a:pt x="557" y="46"/>
                    <a:pt x="437" y="144"/>
                  </a:cubicBezTo>
                  <a:cubicBezTo>
                    <a:pt x="135" y="345"/>
                    <a:pt x="1" y="715"/>
                    <a:pt x="68" y="1085"/>
                  </a:cubicBezTo>
                  <a:lnTo>
                    <a:pt x="68" y="1118"/>
                  </a:lnTo>
                  <a:cubicBezTo>
                    <a:pt x="141" y="1302"/>
                    <a:pt x="257" y="1375"/>
                    <a:pt x="387" y="1375"/>
                  </a:cubicBezTo>
                  <a:cubicBezTo>
                    <a:pt x="733" y="1375"/>
                    <a:pt x="1177" y="856"/>
                    <a:pt x="1177" y="513"/>
                  </a:cubicBezTo>
                  <a:cubicBezTo>
                    <a:pt x="1154" y="196"/>
                    <a:pt x="993" y="0"/>
                    <a:pt x="778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36"/>
            <p:cNvSpPr/>
            <p:nvPr/>
          </p:nvSpPr>
          <p:spPr>
            <a:xfrm>
              <a:off x="3662525" y="4618425"/>
              <a:ext cx="47625" cy="24775"/>
            </a:xfrm>
            <a:custGeom>
              <a:rect b="b" l="l" r="r" t="t"/>
              <a:pathLst>
                <a:path extrusionOk="0" h="991" w="1905">
                  <a:moveTo>
                    <a:pt x="777" y="1"/>
                  </a:moveTo>
                  <a:cubicBezTo>
                    <a:pt x="698" y="1"/>
                    <a:pt x="628" y="8"/>
                    <a:pt x="572" y="24"/>
                  </a:cubicBezTo>
                  <a:cubicBezTo>
                    <a:pt x="370" y="91"/>
                    <a:pt x="1" y="292"/>
                    <a:pt x="1" y="528"/>
                  </a:cubicBezTo>
                  <a:cubicBezTo>
                    <a:pt x="34" y="629"/>
                    <a:pt x="102" y="729"/>
                    <a:pt x="270" y="830"/>
                  </a:cubicBezTo>
                  <a:cubicBezTo>
                    <a:pt x="428" y="925"/>
                    <a:pt x="691" y="991"/>
                    <a:pt x="950" y="991"/>
                  </a:cubicBezTo>
                  <a:cubicBezTo>
                    <a:pt x="1240" y="991"/>
                    <a:pt x="1523" y="909"/>
                    <a:pt x="1648" y="696"/>
                  </a:cubicBezTo>
                  <a:cubicBezTo>
                    <a:pt x="1904" y="239"/>
                    <a:pt x="1217" y="1"/>
                    <a:pt x="777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36"/>
            <p:cNvSpPr/>
            <p:nvPr/>
          </p:nvSpPr>
          <p:spPr>
            <a:xfrm>
              <a:off x="3688575" y="4648000"/>
              <a:ext cx="48200" cy="26475"/>
            </a:xfrm>
            <a:custGeom>
              <a:rect b="b" l="l" r="r" t="t"/>
              <a:pathLst>
                <a:path extrusionOk="0" h="1059" w="1928">
                  <a:moveTo>
                    <a:pt x="586" y="0"/>
                  </a:moveTo>
                  <a:cubicBezTo>
                    <a:pt x="529" y="0"/>
                    <a:pt x="479" y="6"/>
                    <a:pt x="437" y="17"/>
                  </a:cubicBezTo>
                  <a:cubicBezTo>
                    <a:pt x="1" y="185"/>
                    <a:pt x="169" y="555"/>
                    <a:pt x="437" y="756"/>
                  </a:cubicBezTo>
                  <a:cubicBezTo>
                    <a:pt x="673" y="924"/>
                    <a:pt x="942" y="1025"/>
                    <a:pt x="1244" y="1059"/>
                  </a:cubicBezTo>
                  <a:cubicBezTo>
                    <a:pt x="1412" y="1059"/>
                    <a:pt x="1681" y="992"/>
                    <a:pt x="1748" y="823"/>
                  </a:cubicBezTo>
                  <a:cubicBezTo>
                    <a:pt x="1927" y="345"/>
                    <a:pt x="1045" y="0"/>
                    <a:pt x="586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36"/>
            <p:cNvSpPr/>
            <p:nvPr/>
          </p:nvSpPr>
          <p:spPr>
            <a:xfrm>
              <a:off x="3623150" y="4406075"/>
              <a:ext cx="54525" cy="28150"/>
            </a:xfrm>
            <a:custGeom>
              <a:rect b="b" l="l" r="r" t="t"/>
              <a:pathLst>
                <a:path extrusionOk="0" h="1126" w="2181">
                  <a:moveTo>
                    <a:pt x="562" y="1"/>
                  </a:moveTo>
                  <a:cubicBezTo>
                    <a:pt x="277" y="1"/>
                    <a:pt x="0" y="80"/>
                    <a:pt x="131" y="384"/>
                  </a:cubicBezTo>
                  <a:cubicBezTo>
                    <a:pt x="399" y="720"/>
                    <a:pt x="736" y="989"/>
                    <a:pt x="1172" y="1090"/>
                  </a:cubicBezTo>
                  <a:cubicBezTo>
                    <a:pt x="1232" y="1114"/>
                    <a:pt x="1296" y="1125"/>
                    <a:pt x="1359" y="1125"/>
                  </a:cubicBezTo>
                  <a:cubicBezTo>
                    <a:pt x="1475" y="1125"/>
                    <a:pt x="1590" y="1088"/>
                    <a:pt x="1677" y="1023"/>
                  </a:cubicBezTo>
                  <a:cubicBezTo>
                    <a:pt x="2181" y="552"/>
                    <a:pt x="1340" y="115"/>
                    <a:pt x="971" y="48"/>
                  </a:cubicBezTo>
                  <a:cubicBezTo>
                    <a:pt x="876" y="24"/>
                    <a:pt x="718" y="1"/>
                    <a:pt x="56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36"/>
            <p:cNvSpPr/>
            <p:nvPr/>
          </p:nvSpPr>
          <p:spPr>
            <a:xfrm>
              <a:off x="3621350" y="4604700"/>
              <a:ext cx="38675" cy="28825"/>
            </a:xfrm>
            <a:custGeom>
              <a:rect b="b" l="l" r="r" t="t"/>
              <a:pathLst>
                <a:path extrusionOk="0" h="1153" w="1547">
                  <a:moveTo>
                    <a:pt x="384" y="1"/>
                  </a:moveTo>
                  <a:cubicBezTo>
                    <a:pt x="183" y="1"/>
                    <a:pt x="1" y="78"/>
                    <a:pt x="1" y="337"/>
                  </a:cubicBezTo>
                  <a:cubicBezTo>
                    <a:pt x="35" y="707"/>
                    <a:pt x="505" y="909"/>
                    <a:pt x="740" y="1009"/>
                  </a:cubicBezTo>
                  <a:cubicBezTo>
                    <a:pt x="859" y="1081"/>
                    <a:pt x="978" y="1152"/>
                    <a:pt x="1085" y="1152"/>
                  </a:cubicBezTo>
                  <a:cubicBezTo>
                    <a:pt x="1129" y="1152"/>
                    <a:pt x="1171" y="1140"/>
                    <a:pt x="1211" y="1110"/>
                  </a:cubicBezTo>
                  <a:cubicBezTo>
                    <a:pt x="1547" y="909"/>
                    <a:pt x="1379" y="472"/>
                    <a:pt x="1144" y="304"/>
                  </a:cubicBezTo>
                  <a:cubicBezTo>
                    <a:pt x="976" y="169"/>
                    <a:pt x="808" y="102"/>
                    <a:pt x="639" y="35"/>
                  </a:cubicBezTo>
                  <a:cubicBezTo>
                    <a:pt x="559" y="15"/>
                    <a:pt x="470" y="1"/>
                    <a:pt x="38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36"/>
            <p:cNvSpPr/>
            <p:nvPr/>
          </p:nvSpPr>
          <p:spPr>
            <a:xfrm>
              <a:off x="3686900" y="4678075"/>
              <a:ext cx="51275" cy="23700"/>
            </a:xfrm>
            <a:custGeom>
              <a:rect b="b" l="l" r="r" t="t"/>
              <a:pathLst>
                <a:path extrusionOk="0" h="948" w="2051">
                  <a:moveTo>
                    <a:pt x="783" y="0"/>
                  </a:moveTo>
                  <a:cubicBezTo>
                    <a:pt x="465" y="0"/>
                    <a:pt x="0" y="99"/>
                    <a:pt x="0" y="360"/>
                  </a:cubicBezTo>
                  <a:cubicBezTo>
                    <a:pt x="0" y="461"/>
                    <a:pt x="34" y="528"/>
                    <a:pt x="68" y="595"/>
                  </a:cubicBezTo>
                  <a:cubicBezTo>
                    <a:pt x="199" y="840"/>
                    <a:pt x="532" y="948"/>
                    <a:pt x="858" y="948"/>
                  </a:cubicBezTo>
                  <a:cubicBezTo>
                    <a:pt x="1113" y="948"/>
                    <a:pt x="1365" y="881"/>
                    <a:pt x="1513" y="763"/>
                  </a:cubicBezTo>
                  <a:cubicBezTo>
                    <a:pt x="2050" y="393"/>
                    <a:pt x="1378" y="91"/>
                    <a:pt x="1009" y="24"/>
                  </a:cubicBezTo>
                  <a:cubicBezTo>
                    <a:pt x="956" y="9"/>
                    <a:pt x="876" y="0"/>
                    <a:pt x="783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36"/>
            <p:cNvSpPr/>
            <p:nvPr/>
          </p:nvSpPr>
          <p:spPr>
            <a:xfrm>
              <a:off x="3645625" y="4573300"/>
              <a:ext cx="45500" cy="40650"/>
            </a:xfrm>
            <a:custGeom>
              <a:rect b="b" l="l" r="r" t="t"/>
              <a:pathLst>
                <a:path extrusionOk="0" h="1626" w="1820">
                  <a:moveTo>
                    <a:pt x="853" y="1"/>
                  </a:moveTo>
                  <a:cubicBezTo>
                    <a:pt x="806" y="1"/>
                    <a:pt x="758" y="5"/>
                    <a:pt x="710" y="14"/>
                  </a:cubicBezTo>
                  <a:cubicBezTo>
                    <a:pt x="1" y="177"/>
                    <a:pt x="1063" y="1626"/>
                    <a:pt x="1560" y="1626"/>
                  </a:cubicBezTo>
                  <a:cubicBezTo>
                    <a:pt x="1676" y="1626"/>
                    <a:pt x="1760" y="1548"/>
                    <a:pt x="1786" y="1358"/>
                  </a:cubicBezTo>
                  <a:cubicBezTo>
                    <a:pt x="1819" y="1056"/>
                    <a:pt x="1752" y="753"/>
                    <a:pt x="1584" y="484"/>
                  </a:cubicBezTo>
                  <a:cubicBezTo>
                    <a:pt x="1467" y="192"/>
                    <a:pt x="1172" y="1"/>
                    <a:pt x="85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36"/>
            <p:cNvSpPr/>
            <p:nvPr/>
          </p:nvSpPr>
          <p:spPr>
            <a:xfrm>
              <a:off x="3663375" y="4496450"/>
              <a:ext cx="44650" cy="34150"/>
            </a:xfrm>
            <a:custGeom>
              <a:rect b="b" l="l" r="r" t="t"/>
              <a:pathLst>
                <a:path extrusionOk="0" h="1366" w="1786">
                  <a:moveTo>
                    <a:pt x="897" y="1"/>
                  </a:moveTo>
                  <a:cubicBezTo>
                    <a:pt x="723" y="1"/>
                    <a:pt x="552" y="77"/>
                    <a:pt x="437" y="231"/>
                  </a:cubicBezTo>
                  <a:cubicBezTo>
                    <a:pt x="202" y="466"/>
                    <a:pt x="0" y="1038"/>
                    <a:pt x="202" y="1273"/>
                  </a:cubicBezTo>
                  <a:cubicBezTo>
                    <a:pt x="261" y="1337"/>
                    <a:pt x="344" y="1366"/>
                    <a:pt x="440" y="1366"/>
                  </a:cubicBezTo>
                  <a:cubicBezTo>
                    <a:pt x="942" y="1366"/>
                    <a:pt x="1786" y="582"/>
                    <a:pt x="1277" y="130"/>
                  </a:cubicBezTo>
                  <a:cubicBezTo>
                    <a:pt x="1162" y="44"/>
                    <a:pt x="1028" y="1"/>
                    <a:pt x="89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36"/>
            <p:cNvSpPr/>
            <p:nvPr/>
          </p:nvSpPr>
          <p:spPr>
            <a:xfrm>
              <a:off x="3724750" y="4714250"/>
              <a:ext cx="50875" cy="23675"/>
            </a:xfrm>
            <a:custGeom>
              <a:rect b="b" l="l" r="r" t="t"/>
              <a:pathLst>
                <a:path extrusionOk="0" h="947" w="2035">
                  <a:moveTo>
                    <a:pt x="1002" y="1"/>
                  </a:moveTo>
                  <a:cubicBezTo>
                    <a:pt x="499" y="1"/>
                    <a:pt x="1" y="178"/>
                    <a:pt x="167" y="560"/>
                  </a:cubicBezTo>
                  <a:cubicBezTo>
                    <a:pt x="334" y="811"/>
                    <a:pt x="618" y="946"/>
                    <a:pt x="902" y="946"/>
                  </a:cubicBezTo>
                  <a:cubicBezTo>
                    <a:pt x="960" y="946"/>
                    <a:pt x="1017" y="941"/>
                    <a:pt x="1074" y="929"/>
                  </a:cubicBezTo>
                  <a:cubicBezTo>
                    <a:pt x="1309" y="862"/>
                    <a:pt x="1713" y="761"/>
                    <a:pt x="1847" y="526"/>
                  </a:cubicBezTo>
                  <a:cubicBezTo>
                    <a:pt x="2034" y="186"/>
                    <a:pt x="1516" y="1"/>
                    <a:pt x="100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36"/>
            <p:cNvSpPr/>
            <p:nvPr/>
          </p:nvSpPr>
          <p:spPr>
            <a:xfrm>
              <a:off x="3694850" y="4583575"/>
              <a:ext cx="44875" cy="29950"/>
            </a:xfrm>
            <a:custGeom>
              <a:rect b="b" l="l" r="r" t="t"/>
              <a:pathLst>
                <a:path extrusionOk="0" h="1198" w="1795">
                  <a:moveTo>
                    <a:pt x="382" y="0"/>
                  </a:moveTo>
                  <a:cubicBezTo>
                    <a:pt x="169" y="0"/>
                    <a:pt x="0" y="84"/>
                    <a:pt x="18" y="376"/>
                  </a:cubicBezTo>
                  <a:cubicBezTo>
                    <a:pt x="52" y="813"/>
                    <a:pt x="455" y="1048"/>
                    <a:pt x="825" y="1149"/>
                  </a:cubicBezTo>
                  <a:lnTo>
                    <a:pt x="1027" y="1182"/>
                  </a:lnTo>
                  <a:cubicBezTo>
                    <a:pt x="1073" y="1193"/>
                    <a:pt x="1118" y="1198"/>
                    <a:pt x="1162" y="1198"/>
                  </a:cubicBezTo>
                  <a:cubicBezTo>
                    <a:pt x="1533" y="1198"/>
                    <a:pt x="1794" y="834"/>
                    <a:pt x="1464" y="443"/>
                  </a:cubicBezTo>
                  <a:cubicBezTo>
                    <a:pt x="1329" y="275"/>
                    <a:pt x="1128" y="174"/>
                    <a:pt x="926" y="107"/>
                  </a:cubicBezTo>
                  <a:cubicBezTo>
                    <a:pt x="772" y="61"/>
                    <a:pt x="561" y="0"/>
                    <a:pt x="382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36"/>
            <p:cNvSpPr/>
            <p:nvPr/>
          </p:nvSpPr>
          <p:spPr>
            <a:xfrm>
              <a:off x="3659400" y="4646275"/>
              <a:ext cx="28350" cy="36275"/>
            </a:xfrm>
            <a:custGeom>
              <a:rect b="b" l="l" r="r" t="t"/>
              <a:pathLst>
                <a:path extrusionOk="0" h="1451" w="1134">
                  <a:moveTo>
                    <a:pt x="577" y="1"/>
                  </a:moveTo>
                  <a:cubicBezTo>
                    <a:pt x="248" y="1"/>
                    <a:pt x="1" y="618"/>
                    <a:pt x="126" y="993"/>
                  </a:cubicBezTo>
                  <a:cubicBezTo>
                    <a:pt x="211" y="1229"/>
                    <a:pt x="488" y="1450"/>
                    <a:pt x="729" y="1450"/>
                  </a:cubicBezTo>
                  <a:cubicBezTo>
                    <a:pt x="867" y="1450"/>
                    <a:pt x="993" y="1378"/>
                    <a:pt x="1067" y="1195"/>
                  </a:cubicBezTo>
                  <a:cubicBezTo>
                    <a:pt x="1134" y="859"/>
                    <a:pt x="1100" y="523"/>
                    <a:pt x="932" y="254"/>
                  </a:cubicBezTo>
                  <a:cubicBezTo>
                    <a:pt x="812" y="73"/>
                    <a:pt x="690" y="1"/>
                    <a:pt x="5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36"/>
            <p:cNvSpPr/>
            <p:nvPr/>
          </p:nvSpPr>
          <p:spPr>
            <a:xfrm>
              <a:off x="3573475" y="4530200"/>
              <a:ext cx="43425" cy="26450"/>
            </a:xfrm>
            <a:custGeom>
              <a:rect b="b" l="l" r="r" t="t"/>
              <a:pathLst>
                <a:path extrusionOk="0" h="1058" w="1737">
                  <a:moveTo>
                    <a:pt x="872" y="1"/>
                  </a:moveTo>
                  <a:cubicBezTo>
                    <a:pt x="686" y="1"/>
                    <a:pt x="504" y="53"/>
                    <a:pt x="336" y="158"/>
                  </a:cubicBezTo>
                  <a:cubicBezTo>
                    <a:pt x="0" y="461"/>
                    <a:pt x="336" y="931"/>
                    <a:pt x="706" y="1032"/>
                  </a:cubicBezTo>
                  <a:cubicBezTo>
                    <a:pt x="758" y="1049"/>
                    <a:pt x="823" y="1058"/>
                    <a:pt x="894" y="1058"/>
                  </a:cubicBezTo>
                  <a:cubicBezTo>
                    <a:pt x="1238" y="1058"/>
                    <a:pt x="1736" y="862"/>
                    <a:pt x="1681" y="528"/>
                  </a:cubicBezTo>
                  <a:cubicBezTo>
                    <a:pt x="1681" y="293"/>
                    <a:pt x="1445" y="158"/>
                    <a:pt x="1210" y="57"/>
                  </a:cubicBezTo>
                  <a:cubicBezTo>
                    <a:pt x="1097" y="19"/>
                    <a:pt x="983" y="1"/>
                    <a:pt x="87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36"/>
            <p:cNvSpPr/>
            <p:nvPr/>
          </p:nvSpPr>
          <p:spPr>
            <a:xfrm>
              <a:off x="3621350" y="4479825"/>
              <a:ext cx="46725" cy="26650"/>
            </a:xfrm>
            <a:custGeom>
              <a:rect b="b" l="l" r="r" t="t"/>
              <a:pathLst>
                <a:path extrusionOk="0" h="1066" w="1869">
                  <a:moveTo>
                    <a:pt x="563" y="1"/>
                  </a:moveTo>
                  <a:cubicBezTo>
                    <a:pt x="408" y="1"/>
                    <a:pt x="273" y="50"/>
                    <a:pt x="203" y="190"/>
                  </a:cubicBezTo>
                  <a:cubicBezTo>
                    <a:pt x="1" y="560"/>
                    <a:pt x="942" y="1030"/>
                    <a:pt x="1211" y="1064"/>
                  </a:cubicBezTo>
                  <a:cubicBezTo>
                    <a:pt x="1229" y="1065"/>
                    <a:pt x="1247" y="1065"/>
                    <a:pt x="1264" y="1065"/>
                  </a:cubicBezTo>
                  <a:cubicBezTo>
                    <a:pt x="1851" y="1065"/>
                    <a:pt x="1869" y="519"/>
                    <a:pt x="1379" y="257"/>
                  </a:cubicBezTo>
                  <a:cubicBezTo>
                    <a:pt x="1278" y="190"/>
                    <a:pt x="1144" y="123"/>
                    <a:pt x="1009" y="89"/>
                  </a:cubicBezTo>
                  <a:cubicBezTo>
                    <a:pt x="865" y="41"/>
                    <a:pt x="705" y="1"/>
                    <a:pt x="56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36"/>
            <p:cNvSpPr/>
            <p:nvPr/>
          </p:nvSpPr>
          <p:spPr>
            <a:xfrm>
              <a:off x="3700150" y="4702950"/>
              <a:ext cx="35950" cy="33975"/>
            </a:xfrm>
            <a:custGeom>
              <a:rect b="b" l="l" r="r" t="t"/>
              <a:pathLst>
                <a:path extrusionOk="0" h="1359" w="1438">
                  <a:moveTo>
                    <a:pt x="807" y="1"/>
                  </a:moveTo>
                  <a:cubicBezTo>
                    <a:pt x="788" y="1"/>
                    <a:pt x="768" y="1"/>
                    <a:pt x="747" y="3"/>
                  </a:cubicBezTo>
                  <a:lnTo>
                    <a:pt x="714" y="3"/>
                  </a:lnTo>
                  <a:cubicBezTo>
                    <a:pt x="378" y="138"/>
                    <a:pt x="109" y="440"/>
                    <a:pt x="75" y="810"/>
                  </a:cubicBezTo>
                  <a:cubicBezTo>
                    <a:pt x="1" y="1158"/>
                    <a:pt x="165" y="1358"/>
                    <a:pt x="432" y="1358"/>
                  </a:cubicBezTo>
                  <a:cubicBezTo>
                    <a:pt x="526" y="1358"/>
                    <a:pt x="633" y="1333"/>
                    <a:pt x="747" y="1281"/>
                  </a:cubicBezTo>
                  <a:cubicBezTo>
                    <a:pt x="1172" y="1052"/>
                    <a:pt x="1437" y="1"/>
                    <a:pt x="80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36"/>
            <p:cNvSpPr/>
            <p:nvPr/>
          </p:nvSpPr>
          <p:spPr>
            <a:xfrm>
              <a:off x="3607075" y="4568600"/>
              <a:ext cx="46250" cy="33325"/>
            </a:xfrm>
            <a:custGeom>
              <a:rect b="b" l="l" r="r" t="t"/>
              <a:pathLst>
                <a:path extrusionOk="0" h="1333" w="1850">
                  <a:moveTo>
                    <a:pt x="538" y="0"/>
                  </a:moveTo>
                  <a:cubicBezTo>
                    <a:pt x="1" y="34"/>
                    <a:pt x="471" y="672"/>
                    <a:pt x="606" y="874"/>
                  </a:cubicBezTo>
                  <a:cubicBezTo>
                    <a:pt x="779" y="1047"/>
                    <a:pt x="1163" y="1333"/>
                    <a:pt x="1458" y="1333"/>
                  </a:cubicBezTo>
                  <a:cubicBezTo>
                    <a:pt x="1620" y="1333"/>
                    <a:pt x="1756" y="1247"/>
                    <a:pt x="1815" y="1008"/>
                  </a:cubicBezTo>
                  <a:cubicBezTo>
                    <a:pt x="1849" y="840"/>
                    <a:pt x="1782" y="672"/>
                    <a:pt x="1647" y="538"/>
                  </a:cubicBezTo>
                  <a:cubicBezTo>
                    <a:pt x="1345" y="235"/>
                    <a:pt x="942" y="34"/>
                    <a:pt x="538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36"/>
            <p:cNvSpPr/>
            <p:nvPr/>
          </p:nvSpPr>
          <p:spPr>
            <a:xfrm>
              <a:off x="3598675" y="4511675"/>
              <a:ext cx="51275" cy="24950"/>
            </a:xfrm>
            <a:custGeom>
              <a:rect b="b" l="l" r="r" t="t"/>
              <a:pathLst>
                <a:path extrusionOk="0" h="998" w="2051">
                  <a:moveTo>
                    <a:pt x="1387" y="0"/>
                  </a:moveTo>
                  <a:cubicBezTo>
                    <a:pt x="1224" y="0"/>
                    <a:pt x="1070" y="23"/>
                    <a:pt x="975" y="59"/>
                  </a:cubicBezTo>
                  <a:cubicBezTo>
                    <a:pt x="639" y="160"/>
                    <a:pt x="0" y="563"/>
                    <a:pt x="572" y="899"/>
                  </a:cubicBezTo>
                  <a:cubicBezTo>
                    <a:pt x="691" y="964"/>
                    <a:pt x="862" y="998"/>
                    <a:pt x="1045" y="998"/>
                  </a:cubicBezTo>
                  <a:cubicBezTo>
                    <a:pt x="1431" y="998"/>
                    <a:pt x="1869" y="848"/>
                    <a:pt x="1983" y="529"/>
                  </a:cubicBezTo>
                  <a:cubicBezTo>
                    <a:pt x="2017" y="462"/>
                    <a:pt x="2051" y="361"/>
                    <a:pt x="2051" y="294"/>
                  </a:cubicBezTo>
                  <a:cubicBezTo>
                    <a:pt x="2007" y="77"/>
                    <a:pt x="1683" y="0"/>
                    <a:pt x="1387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36"/>
            <p:cNvSpPr/>
            <p:nvPr/>
          </p:nvSpPr>
          <p:spPr>
            <a:xfrm>
              <a:off x="3615475" y="4533950"/>
              <a:ext cx="35950" cy="37275"/>
            </a:xfrm>
            <a:custGeom>
              <a:rect b="b" l="l" r="r" t="t"/>
              <a:pathLst>
                <a:path extrusionOk="0" h="1491" w="1438">
                  <a:moveTo>
                    <a:pt x="906" y="1"/>
                  </a:moveTo>
                  <a:cubicBezTo>
                    <a:pt x="614" y="1"/>
                    <a:pt x="262" y="369"/>
                    <a:pt x="169" y="680"/>
                  </a:cubicBezTo>
                  <a:cubicBezTo>
                    <a:pt x="1" y="983"/>
                    <a:pt x="169" y="1352"/>
                    <a:pt x="505" y="1453"/>
                  </a:cubicBezTo>
                  <a:cubicBezTo>
                    <a:pt x="567" y="1479"/>
                    <a:pt x="625" y="1490"/>
                    <a:pt x="680" y="1490"/>
                  </a:cubicBezTo>
                  <a:cubicBezTo>
                    <a:pt x="1278" y="1490"/>
                    <a:pt x="1437" y="100"/>
                    <a:pt x="975" y="8"/>
                  </a:cubicBezTo>
                  <a:cubicBezTo>
                    <a:pt x="953" y="3"/>
                    <a:pt x="930" y="1"/>
                    <a:pt x="906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36"/>
            <p:cNvSpPr/>
            <p:nvPr/>
          </p:nvSpPr>
          <p:spPr>
            <a:xfrm>
              <a:off x="3635100" y="4529050"/>
              <a:ext cx="40050" cy="40950"/>
            </a:xfrm>
            <a:custGeom>
              <a:rect b="b" l="l" r="r" t="t"/>
              <a:pathLst>
                <a:path extrusionOk="0" h="1638" w="1602">
                  <a:moveTo>
                    <a:pt x="768" y="0"/>
                  </a:moveTo>
                  <a:cubicBezTo>
                    <a:pt x="755" y="0"/>
                    <a:pt x="741" y="1"/>
                    <a:pt x="728" y="2"/>
                  </a:cubicBezTo>
                  <a:cubicBezTo>
                    <a:pt x="1" y="90"/>
                    <a:pt x="810" y="1638"/>
                    <a:pt x="1302" y="1638"/>
                  </a:cubicBezTo>
                  <a:cubicBezTo>
                    <a:pt x="1378" y="1638"/>
                    <a:pt x="1447" y="1601"/>
                    <a:pt x="1501" y="1515"/>
                  </a:cubicBezTo>
                  <a:cubicBezTo>
                    <a:pt x="1602" y="1246"/>
                    <a:pt x="1602" y="943"/>
                    <a:pt x="1501" y="641"/>
                  </a:cubicBezTo>
                  <a:cubicBezTo>
                    <a:pt x="1404" y="383"/>
                    <a:pt x="1090" y="0"/>
                    <a:pt x="768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36"/>
            <p:cNvSpPr/>
            <p:nvPr/>
          </p:nvSpPr>
          <p:spPr>
            <a:xfrm>
              <a:off x="3437600" y="4453500"/>
              <a:ext cx="9025" cy="10125"/>
            </a:xfrm>
            <a:custGeom>
              <a:rect b="b" l="l" r="r" t="t"/>
              <a:pathLst>
                <a:path extrusionOk="0" h="405" w="361">
                  <a:moveTo>
                    <a:pt x="142" y="0"/>
                  </a:moveTo>
                  <a:cubicBezTo>
                    <a:pt x="1" y="0"/>
                    <a:pt x="95" y="404"/>
                    <a:pt x="231" y="404"/>
                  </a:cubicBezTo>
                  <a:cubicBezTo>
                    <a:pt x="262" y="404"/>
                    <a:pt x="294" y="384"/>
                    <a:pt x="327" y="336"/>
                  </a:cubicBezTo>
                  <a:cubicBezTo>
                    <a:pt x="360" y="235"/>
                    <a:pt x="327" y="100"/>
                    <a:pt x="226" y="33"/>
                  </a:cubicBezTo>
                  <a:cubicBezTo>
                    <a:pt x="192" y="10"/>
                    <a:pt x="164" y="0"/>
                    <a:pt x="142" y="0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36"/>
            <p:cNvSpPr/>
            <p:nvPr/>
          </p:nvSpPr>
          <p:spPr>
            <a:xfrm>
              <a:off x="3410675" y="4490850"/>
              <a:ext cx="15300" cy="11450"/>
            </a:xfrm>
            <a:custGeom>
              <a:rect b="b" l="l" r="r" t="t"/>
              <a:pathLst>
                <a:path extrusionOk="0" h="458" w="612">
                  <a:moveTo>
                    <a:pt x="295" y="0"/>
                  </a:moveTo>
                  <a:cubicBezTo>
                    <a:pt x="221" y="0"/>
                    <a:pt x="145" y="35"/>
                    <a:pt x="93" y="119"/>
                  </a:cubicBezTo>
                  <a:cubicBezTo>
                    <a:pt x="0" y="304"/>
                    <a:pt x="148" y="458"/>
                    <a:pt x="303" y="458"/>
                  </a:cubicBezTo>
                  <a:cubicBezTo>
                    <a:pt x="373" y="458"/>
                    <a:pt x="444" y="427"/>
                    <a:pt x="496" y="354"/>
                  </a:cubicBezTo>
                  <a:cubicBezTo>
                    <a:pt x="612" y="169"/>
                    <a:pt x="457" y="0"/>
                    <a:pt x="295" y="0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36"/>
            <p:cNvSpPr/>
            <p:nvPr/>
          </p:nvSpPr>
          <p:spPr>
            <a:xfrm>
              <a:off x="3439200" y="4483000"/>
              <a:ext cx="14975" cy="11700"/>
            </a:xfrm>
            <a:custGeom>
              <a:rect b="b" l="l" r="r" t="t"/>
              <a:pathLst>
                <a:path extrusionOk="0" h="468" w="599">
                  <a:moveTo>
                    <a:pt x="348" y="1"/>
                  </a:moveTo>
                  <a:cubicBezTo>
                    <a:pt x="137" y="1"/>
                    <a:pt x="0" y="290"/>
                    <a:pt x="229" y="433"/>
                  </a:cubicBezTo>
                  <a:cubicBezTo>
                    <a:pt x="265" y="457"/>
                    <a:pt x="309" y="468"/>
                    <a:pt x="354" y="468"/>
                  </a:cubicBezTo>
                  <a:cubicBezTo>
                    <a:pt x="436" y="468"/>
                    <a:pt x="522" y="431"/>
                    <a:pt x="565" y="366"/>
                  </a:cubicBezTo>
                  <a:cubicBezTo>
                    <a:pt x="599" y="231"/>
                    <a:pt x="565" y="97"/>
                    <a:pt x="464" y="30"/>
                  </a:cubicBezTo>
                  <a:cubicBezTo>
                    <a:pt x="424" y="10"/>
                    <a:pt x="385" y="1"/>
                    <a:pt x="348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36"/>
            <p:cNvSpPr/>
            <p:nvPr/>
          </p:nvSpPr>
          <p:spPr>
            <a:xfrm>
              <a:off x="3402275" y="4561825"/>
              <a:ext cx="14100" cy="11425"/>
            </a:xfrm>
            <a:custGeom>
              <a:rect b="b" l="l" r="r" t="t"/>
              <a:pathLst>
                <a:path extrusionOk="0" h="457" w="564">
                  <a:moveTo>
                    <a:pt x="304" y="1"/>
                  </a:moveTo>
                  <a:cubicBezTo>
                    <a:pt x="222" y="1"/>
                    <a:pt x="136" y="38"/>
                    <a:pt x="93" y="103"/>
                  </a:cubicBezTo>
                  <a:cubicBezTo>
                    <a:pt x="0" y="288"/>
                    <a:pt x="147" y="457"/>
                    <a:pt x="301" y="457"/>
                  </a:cubicBezTo>
                  <a:cubicBezTo>
                    <a:pt x="372" y="457"/>
                    <a:pt x="444" y="422"/>
                    <a:pt x="496" y="338"/>
                  </a:cubicBezTo>
                  <a:cubicBezTo>
                    <a:pt x="563" y="237"/>
                    <a:pt x="530" y="103"/>
                    <a:pt x="429" y="36"/>
                  </a:cubicBezTo>
                  <a:cubicBezTo>
                    <a:pt x="393" y="12"/>
                    <a:pt x="349" y="1"/>
                    <a:pt x="304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36"/>
            <p:cNvSpPr/>
            <p:nvPr/>
          </p:nvSpPr>
          <p:spPr>
            <a:xfrm>
              <a:off x="3520725" y="4654525"/>
              <a:ext cx="9075" cy="9975"/>
            </a:xfrm>
            <a:custGeom>
              <a:rect b="b" l="l" r="r" t="t"/>
              <a:pathLst>
                <a:path extrusionOk="0" h="399" w="363">
                  <a:moveTo>
                    <a:pt x="152" y="1"/>
                  </a:moveTo>
                  <a:cubicBezTo>
                    <a:pt x="0" y="1"/>
                    <a:pt x="91" y="398"/>
                    <a:pt x="211" y="398"/>
                  </a:cubicBezTo>
                  <a:cubicBezTo>
                    <a:pt x="238" y="398"/>
                    <a:pt x="267" y="378"/>
                    <a:pt x="295" y="327"/>
                  </a:cubicBezTo>
                  <a:cubicBezTo>
                    <a:pt x="363" y="226"/>
                    <a:pt x="329" y="92"/>
                    <a:pt x="228" y="25"/>
                  </a:cubicBezTo>
                  <a:cubicBezTo>
                    <a:pt x="198" y="8"/>
                    <a:pt x="173" y="1"/>
                    <a:pt x="152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36"/>
            <p:cNvSpPr/>
            <p:nvPr/>
          </p:nvSpPr>
          <p:spPr>
            <a:xfrm>
              <a:off x="3595775" y="4802550"/>
              <a:ext cx="15325" cy="11850"/>
            </a:xfrm>
            <a:custGeom>
              <a:rect b="b" l="l" r="r" t="t"/>
              <a:pathLst>
                <a:path extrusionOk="0" h="474" w="613">
                  <a:moveTo>
                    <a:pt x="311" y="1"/>
                  </a:moveTo>
                  <a:cubicBezTo>
                    <a:pt x="241" y="1"/>
                    <a:pt x="169" y="36"/>
                    <a:pt x="116" y="120"/>
                  </a:cubicBezTo>
                  <a:cubicBezTo>
                    <a:pt x="1" y="305"/>
                    <a:pt x="156" y="474"/>
                    <a:pt x="318" y="474"/>
                  </a:cubicBezTo>
                  <a:cubicBezTo>
                    <a:pt x="392" y="474"/>
                    <a:pt x="467" y="439"/>
                    <a:pt x="520" y="355"/>
                  </a:cubicBezTo>
                  <a:cubicBezTo>
                    <a:pt x="612" y="170"/>
                    <a:pt x="466" y="1"/>
                    <a:pt x="311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36"/>
            <p:cNvSpPr/>
            <p:nvPr/>
          </p:nvSpPr>
          <p:spPr>
            <a:xfrm>
              <a:off x="3629300" y="4788725"/>
              <a:ext cx="13925" cy="11700"/>
            </a:xfrm>
            <a:custGeom>
              <a:rect b="b" l="l" r="r" t="t"/>
              <a:pathLst>
                <a:path extrusionOk="0" h="468" w="557">
                  <a:moveTo>
                    <a:pt x="314" y="1"/>
                  </a:moveTo>
                  <a:cubicBezTo>
                    <a:pt x="239" y="1"/>
                    <a:pt x="165" y="45"/>
                    <a:pt x="120" y="135"/>
                  </a:cubicBezTo>
                  <a:cubicBezTo>
                    <a:pt x="1" y="301"/>
                    <a:pt x="168" y="468"/>
                    <a:pt x="335" y="468"/>
                  </a:cubicBezTo>
                  <a:cubicBezTo>
                    <a:pt x="404" y="468"/>
                    <a:pt x="474" y="439"/>
                    <a:pt x="523" y="370"/>
                  </a:cubicBezTo>
                  <a:cubicBezTo>
                    <a:pt x="557" y="269"/>
                    <a:pt x="523" y="101"/>
                    <a:pt x="422" y="34"/>
                  </a:cubicBezTo>
                  <a:cubicBezTo>
                    <a:pt x="389" y="12"/>
                    <a:pt x="351" y="1"/>
                    <a:pt x="314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36"/>
            <p:cNvSpPr/>
            <p:nvPr/>
          </p:nvSpPr>
          <p:spPr>
            <a:xfrm>
              <a:off x="3516325" y="4375675"/>
              <a:ext cx="302500" cy="222350"/>
            </a:xfrm>
            <a:custGeom>
              <a:rect b="b" l="l" r="r" t="t"/>
              <a:pathLst>
                <a:path extrusionOk="0" h="8894" w="12100">
                  <a:moveTo>
                    <a:pt x="2294" y="0"/>
                  </a:moveTo>
                  <a:cubicBezTo>
                    <a:pt x="2125" y="0"/>
                    <a:pt x="1944" y="27"/>
                    <a:pt x="1748" y="88"/>
                  </a:cubicBezTo>
                  <a:lnTo>
                    <a:pt x="1513" y="155"/>
                  </a:lnTo>
                  <a:cubicBezTo>
                    <a:pt x="707" y="525"/>
                    <a:pt x="169" y="1331"/>
                    <a:pt x="135" y="2205"/>
                  </a:cubicBezTo>
                  <a:cubicBezTo>
                    <a:pt x="1" y="3382"/>
                    <a:pt x="236" y="4524"/>
                    <a:pt x="740" y="5566"/>
                  </a:cubicBezTo>
                  <a:cubicBezTo>
                    <a:pt x="740" y="5465"/>
                    <a:pt x="774" y="5364"/>
                    <a:pt x="807" y="5264"/>
                  </a:cubicBezTo>
                  <a:cubicBezTo>
                    <a:pt x="1013" y="3927"/>
                    <a:pt x="1713" y="3386"/>
                    <a:pt x="2540" y="3386"/>
                  </a:cubicBezTo>
                  <a:cubicBezTo>
                    <a:pt x="3604" y="3386"/>
                    <a:pt x="4880" y="4284"/>
                    <a:pt x="5580" y="5532"/>
                  </a:cubicBezTo>
                  <a:cubicBezTo>
                    <a:pt x="6118" y="6507"/>
                    <a:pt x="6655" y="8624"/>
                    <a:pt x="8000" y="8860"/>
                  </a:cubicBezTo>
                  <a:cubicBezTo>
                    <a:pt x="8083" y="8874"/>
                    <a:pt x="8164" y="8880"/>
                    <a:pt x="8244" y="8880"/>
                  </a:cubicBezTo>
                  <a:cubicBezTo>
                    <a:pt x="9033" y="8880"/>
                    <a:pt x="9659" y="8260"/>
                    <a:pt x="10509" y="8260"/>
                  </a:cubicBezTo>
                  <a:cubicBezTo>
                    <a:pt x="10610" y="8260"/>
                    <a:pt x="10714" y="8269"/>
                    <a:pt x="10823" y="8288"/>
                  </a:cubicBezTo>
                  <a:cubicBezTo>
                    <a:pt x="11293" y="8389"/>
                    <a:pt x="11730" y="8591"/>
                    <a:pt x="12100" y="8893"/>
                  </a:cubicBezTo>
                  <a:cubicBezTo>
                    <a:pt x="12100" y="8255"/>
                    <a:pt x="11932" y="7583"/>
                    <a:pt x="11629" y="7011"/>
                  </a:cubicBezTo>
                  <a:cubicBezTo>
                    <a:pt x="11192" y="6171"/>
                    <a:pt x="10621" y="5264"/>
                    <a:pt x="10117" y="4457"/>
                  </a:cubicBezTo>
                  <a:cubicBezTo>
                    <a:pt x="9310" y="3113"/>
                    <a:pt x="8134" y="2037"/>
                    <a:pt x="6723" y="1399"/>
                  </a:cubicBezTo>
                  <a:cubicBezTo>
                    <a:pt x="6017" y="1096"/>
                    <a:pt x="5177" y="1264"/>
                    <a:pt x="4404" y="894"/>
                  </a:cubicBezTo>
                  <a:cubicBezTo>
                    <a:pt x="3606" y="537"/>
                    <a:pt x="3057" y="0"/>
                    <a:pt x="2294" y="0"/>
                  </a:cubicBezTo>
                  <a:close/>
                </a:path>
              </a:pathLst>
            </a:custGeom>
            <a:solidFill>
              <a:srgbClr val="F6E1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047" name="Google Shape;6047;p36"/>
          <p:cNvPicPr preferRelativeResize="0"/>
          <p:nvPr/>
        </p:nvPicPr>
        <p:blipFill rotWithShape="1">
          <a:blip r:embed="rId3">
            <a:alphaModFix/>
          </a:blip>
          <a:srcRect b="39106" l="0" r="0" t="0"/>
          <a:stretch/>
        </p:blipFill>
        <p:spPr>
          <a:xfrm>
            <a:off x="276900" y="1415895"/>
            <a:ext cx="4295101" cy="1407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8" name="Google Shape;604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1051" y="1425125"/>
            <a:ext cx="3978149" cy="2611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49" name="Google Shape;6049;p36"/>
          <p:cNvPicPr preferRelativeResize="0"/>
          <p:nvPr/>
        </p:nvPicPr>
        <p:blipFill rotWithShape="1">
          <a:blip r:embed="rId5">
            <a:alphaModFix/>
          </a:blip>
          <a:srcRect b="0" l="2075" r="0" t="2581"/>
          <a:stretch/>
        </p:blipFill>
        <p:spPr>
          <a:xfrm>
            <a:off x="1166575" y="2654625"/>
            <a:ext cx="3532351" cy="225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F2EC"/>
        </a:solidFill>
      </p:bgPr>
    </p:bg>
    <p:spTree>
      <p:nvGrpSpPr>
        <p:cNvPr id="8317" name="Shape 8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8" name="Google Shape;8318;p54"/>
          <p:cNvSpPr txBox="1"/>
          <p:nvPr>
            <p:ph type="title"/>
          </p:nvPr>
        </p:nvSpPr>
        <p:spPr>
          <a:xfrm>
            <a:off x="396615" y="2677192"/>
            <a:ext cx="3959400" cy="75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434343"/>
                </a:solidFill>
              </a:rPr>
              <a:t>Topic Modeling &amp;</a:t>
            </a:r>
            <a:endParaRPr sz="32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434343"/>
                </a:solidFill>
              </a:rPr>
              <a:t>Recommendations</a:t>
            </a:r>
            <a:endParaRPr sz="32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22" name="Shape 8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3" name="Google Shape;8323;p55"/>
          <p:cNvSpPr txBox="1"/>
          <p:nvPr>
            <p:ph type="title"/>
          </p:nvPr>
        </p:nvSpPr>
        <p:spPr>
          <a:xfrm>
            <a:off x="591312" y="460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Topic Modeling</a:t>
            </a:r>
            <a:endParaRPr sz="3000"/>
          </a:p>
        </p:txBody>
      </p:sp>
      <p:pic>
        <p:nvPicPr>
          <p:cNvPr id="8324" name="Google Shape;832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849" y="1648925"/>
            <a:ext cx="956399" cy="945200"/>
          </a:xfrm>
          <a:prstGeom prst="rect">
            <a:avLst/>
          </a:prstGeom>
          <a:noFill/>
          <a:ln>
            <a:noFill/>
          </a:ln>
        </p:spPr>
      </p:pic>
      <p:sp>
        <p:nvSpPr>
          <p:cNvPr id="8325" name="Google Shape;8325;p55"/>
          <p:cNvSpPr txBox="1"/>
          <p:nvPr/>
        </p:nvSpPr>
        <p:spPr>
          <a:xfrm>
            <a:off x="1295400" y="1132425"/>
            <a:ext cx="11313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Beverages</a:t>
            </a:r>
            <a:endParaRPr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26" name="Google Shape;8326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2825" y="3605075"/>
            <a:ext cx="1078750" cy="1087850"/>
          </a:xfrm>
          <a:prstGeom prst="rect">
            <a:avLst/>
          </a:prstGeom>
          <a:noFill/>
          <a:ln>
            <a:noFill/>
          </a:ln>
        </p:spPr>
      </p:pic>
      <p:sp>
        <p:nvSpPr>
          <p:cNvPr id="8327" name="Google Shape;8327;p55"/>
          <p:cNvSpPr txBox="1"/>
          <p:nvPr/>
        </p:nvSpPr>
        <p:spPr>
          <a:xfrm>
            <a:off x="1436538" y="3126750"/>
            <a:ext cx="1131300" cy="4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Breakfast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28" name="Google Shape;8328;p55"/>
          <p:cNvSpPr txBox="1"/>
          <p:nvPr/>
        </p:nvSpPr>
        <p:spPr>
          <a:xfrm>
            <a:off x="3723100" y="1880600"/>
            <a:ext cx="1224600" cy="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Salty Snacks</a:t>
            </a:r>
            <a:endParaRPr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29" name="Google Shape;8329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0472" y="2284993"/>
            <a:ext cx="1224601" cy="1177410"/>
          </a:xfrm>
          <a:prstGeom prst="rect">
            <a:avLst/>
          </a:prstGeom>
          <a:noFill/>
          <a:ln>
            <a:noFill/>
          </a:ln>
        </p:spPr>
      </p:pic>
      <p:sp>
        <p:nvSpPr>
          <p:cNvPr id="8330" name="Google Shape;8330;p55"/>
          <p:cNvSpPr txBox="1"/>
          <p:nvPr/>
        </p:nvSpPr>
        <p:spPr>
          <a:xfrm>
            <a:off x="6286675" y="1067925"/>
            <a:ext cx="1564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Sweet Snacks</a:t>
            </a:r>
            <a:endParaRPr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31" name="Google Shape;8331;p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61599" y="1489401"/>
            <a:ext cx="1344900" cy="1278124"/>
          </a:xfrm>
          <a:prstGeom prst="rect">
            <a:avLst/>
          </a:prstGeom>
          <a:noFill/>
          <a:ln>
            <a:noFill/>
          </a:ln>
        </p:spPr>
      </p:pic>
      <p:sp>
        <p:nvSpPr>
          <p:cNvPr id="8332" name="Google Shape;8332;p55"/>
          <p:cNvSpPr txBox="1"/>
          <p:nvPr/>
        </p:nvSpPr>
        <p:spPr>
          <a:xfrm>
            <a:off x="6328775" y="3230250"/>
            <a:ext cx="885000" cy="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Dessert</a:t>
            </a:r>
            <a:endParaRPr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33" name="Google Shape;8333;p5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07675" y="3614800"/>
            <a:ext cx="1131300" cy="1197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37" name="Shape 8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8" name="Google Shape;8338;p56"/>
          <p:cNvSpPr txBox="1"/>
          <p:nvPr>
            <p:ph idx="4294967295" type="title"/>
          </p:nvPr>
        </p:nvSpPr>
        <p:spPr>
          <a:xfrm>
            <a:off x="667512" y="612648"/>
            <a:ext cx="7809000" cy="49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Topic Modeling</a:t>
            </a:r>
            <a:endParaRPr/>
          </a:p>
        </p:txBody>
      </p:sp>
      <p:sp>
        <p:nvSpPr>
          <p:cNvPr id="8339" name="Google Shape;8339;p56"/>
          <p:cNvSpPr txBox="1"/>
          <p:nvPr/>
        </p:nvSpPr>
        <p:spPr>
          <a:xfrm>
            <a:off x="289975" y="1252850"/>
            <a:ext cx="3713400" cy="3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Our purpose of Topic modeling was to determine what type of foods instagram user talk about on the @CandyHunting page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Conducted Topic Modeling via LDA on our Image Labels from our Google Vision Analysis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Analyzed the lower 25th quartile and upper 75th quartile to identify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differences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in average topic weights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40" name="Google Shape;8340;p56"/>
          <p:cNvPicPr preferRelativeResize="0"/>
          <p:nvPr/>
        </p:nvPicPr>
        <p:blipFill rotWithShape="1">
          <a:blip r:embed="rId3">
            <a:alphaModFix/>
          </a:blip>
          <a:srcRect b="0" l="0" r="3288" t="0"/>
          <a:stretch/>
        </p:blipFill>
        <p:spPr>
          <a:xfrm>
            <a:off x="4097175" y="1488925"/>
            <a:ext cx="4303125" cy="170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41" name="Google Shape;8341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1425" y="3485950"/>
            <a:ext cx="4107775" cy="1173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42" name="Google Shape;8342;p56"/>
          <p:cNvGrpSpPr/>
          <p:nvPr/>
        </p:nvGrpSpPr>
        <p:grpSpPr>
          <a:xfrm rot="7901754">
            <a:off x="8058502" y="481876"/>
            <a:ext cx="769111" cy="524302"/>
            <a:chOff x="2899950" y="3578078"/>
            <a:chExt cx="819470" cy="552819"/>
          </a:xfrm>
        </p:grpSpPr>
        <p:sp>
          <p:nvSpPr>
            <p:cNvPr id="8343" name="Google Shape;8343;p56"/>
            <p:cNvSpPr/>
            <p:nvPr/>
          </p:nvSpPr>
          <p:spPr>
            <a:xfrm>
              <a:off x="2899950" y="3654327"/>
              <a:ext cx="686951" cy="476569"/>
            </a:xfrm>
            <a:custGeom>
              <a:rect b="b" l="l" r="r" t="t"/>
              <a:pathLst>
                <a:path extrusionOk="0" h="8394" w="12099">
                  <a:moveTo>
                    <a:pt x="10194" y="0"/>
                  </a:moveTo>
                  <a:cubicBezTo>
                    <a:pt x="5231" y="0"/>
                    <a:pt x="1366" y="3391"/>
                    <a:pt x="1" y="8360"/>
                  </a:cubicBezTo>
                  <a:cubicBezTo>
                    <a:pt x="237" y="8382"/>
                    <a:pt x="481" y="8393"/>
                    <a:pt x="732" y="8393"/>
                  </a:cubicBezTo>
                  <a:cubicBezTo>
                    <a:pt x="4989" y="8393"/>
                    <a:pt x="11200" y="5236"/>
                    <a:pt x="12099" y="162"/>
                  </a:cubicBezTo>
                  <a:cubicBezTo>
                    <a:pt x="11449" y="53"/>
                    <a:pt x="10813" y="0"/>
                    <a:pt x="1019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56"/>
            <p:cNvSpPr/>
            <p:nvPr/>
          </p:nvSpPr>
          <p:spPr>
            <a:xfrm>
              <a:off x="2926125" y="3578078"/>
              <a:ext cx="793295" cy="549185"/>
            </a:xfrm>
            <a:custGeom>
              <a:rect b="b" l="l" r="r" t="t"/>
              <a:pathLst>
                <a:path extrusionOk="0" h="9673" w="13972">
                  <a:moveTo>
                    <a:pt x="13971" y="0"/>
                  </a:moveTo>
                  <a:cubicBezTo>
                    <a:pt x="13971" y="0"/>
                    <a:pt x="13050" y="522"/>
                    <a:pt x="11669" y="1351"/>
                  </a:cubicBezTo>
                  <a:cubicBezTo>
                    <a:pt x="11024" y="1750"/>
                    <a:pt x="10317" y="2180"/>
                    <a:pt x="9550" y="2671"/>
                  </a:cubicBezTo>
                  <a:cubicBezTo>
                    <a:pt x="9212" y="2549"/>
                    <a:pt x="8874" y="2426"/>
                    <a:pt x="8536" y="2272"/>
                  </a:cubicBezTo>
                  <a:lnTo>
                    <a:pt x="7953" y="2088"/>
                  </a:lnTo>
                  <a:cubicBezTo>
                    <a:pt x="7738" y="2057"/>
                    <a:pt x="7554" y="2027"/>
                    <a:pt x="7339" y="1996"/>
                  </a:cubicBezTo>
                  <a:lnTo>
                    <a:pt x="7339" y="1996"/>
                  </a:lnTo>
                  <a:cubicBezTo>
                    <a:pt x="7523" y="2057"/>
                    <a:pt x="7738" y="2149"/>
                    <a:pt x="7922" y="2211"/>
                  </a:cubicBezTo>
                  <a:cubicBezTo>
                    <a:pt x="8107" y="2272"/>
                    <a:pt x="8291" y="2364"/>
                    <a:pt x="8475" y="2457"/>
                  </a:cubicBezTo>
                  <a:cubicBezTo>
                    <a:pt x="8751" y="2579"/>
                    <a:pt x="9028" y="2671"/>
                    <a:pt x="9304" y="2794"/>
                  </a:cubicBezTo>
                  <a:cubicBezTo>
                    <a:pt x="8813" y="3101"/>
                    <a:pt x="8322" y="3408"/>
                    <a:pt x="7830" y="3746"/>
                  </a:cubicBezTo>
                  <a:cubicBezTo>
                    <a:pt x="7800" y="3715"/>
                    <a:pt x="7800" y="3685"/>
                    <a:pt x="7769" y="3685"/>
                  </a:cubicBezTo>
                  <a:lnTo>
                    <a:pt x="7247" y="3501"/>
                  </a:lnTo>
                  <a:lnTo>
                    <a:pt x="6694" y="3408"/>
                  </a:lnTo>
                  <a:lnTo>
                    <a:pt x="6111" y="3316"/>
                  </a:lnTo>
                  <a:cubicBezTo>
                    <a:pt x="5926" y="3286"/>
                    <a:pt x="5742" y="3224"/>
                    <a:pt x="5558" y="3224"/>
                  </a:cubicBezTo>
                  <a:cubicBezTo>
                    <a:pt x="5742" y="3286"/>
                    <a:pt x="5896" y="3347"/>
                    <a:pt x="6080" y="3439"/>
                  </a:cubicBezTo>
                  <a:lnTo>
                    <a:pt x="6633" y="3593"/>
                  </a:lnTo>
                  <a:lnTo>
                    <a:pt x="7185" y="3746"/>
                  </a:lnTo>
                  <a:cubicBezTo>
                    <a:pt x="7339" y="3777"/>
                    <a:pt x="7492" y="3838"/>
                    <a:pt x="7646" y="3869"/>
                  </a:cubicBezTo>
                  <a:lnTo>
                    <a:pt x="6756" y="4452"/>
                  </a:lnTo>
                  <a:lnTo>
                    <a:pt x="6356" y="4729"/>
                  </a:lnTo>
                  <a:lnTo>
                    <a:pt x="5896" y="4575"/>
                  </a:lnTo>
                  <a:lnTo>
                    <a:pt x="5282" y="4452"/>
                  </a:lnTo>
                  <a:cubicBezTo>
                    <a:pt x="4852" y="4391"/>
                    <a:pt x="4422" y="4299"/>
                    <a:pt x="4023" y="4268"/>
                  </a:cubicBezTo>
                  <a:lnTo>
                    <a:pt x="4023" y="4268"/>
                  </a:lnTo>
                  <a:cubicBezTo>
                    <a:pt x="4207" y="4330"/>
                    <a:pt x="4422" y="4391"/>
                    <a:pt x="4606" y="4452"/>
                  </a:cubicBezTo>
                  <a:lnTo>
                    <a:pt x="5251" y="4637"/>
                  </a:lnTo>
                  <a:cubicBezTo>
                    <a:pt x="5435" y="4667"/>
                    <a:pt x="5650" y="4729"/>
                    <a:pt x="5865" y="4790"/>
                  </a:cubicBezTo>
                  <a:lnTo>
                    <a:pt x="6141" y="4882"/>
                  </a:lnTo>
                  <a:lnTo>
                    <a:pt x="5435" y="5343"/>
                  </a:lnTo>
                  <a:cubicBezTo>
                    <a:pt x="5190" y="5496"/>
                    <a:pt x="4944" y="5650"/>
                    <a:pt x="4729" y="5834"/>
                  </a:cubicBezTo>
                  <a:lnTo>
                    <a:pt x="4483" y="5711"/>
                  </a:lnTo>
                  <a:cubicBezTo>
                    <a:pt x="4299" y="5650"/>
                    <a:pt x="4115" y="5619"/>
                    <a:pt x="3961" y="5558"/>
                  </a:cubicBezTo>
                  <a:cubicBezTo>
                    <a:pt x="3777" y="5496"/>
                    <a:pt x="3562" y="5466"/>
                    <a:pt x="3409" y="5435"/>
                  </a:cubicBezTo>
                  <a:cubicBezTo>
                    <a:pt x="3357" y="5425"/>
                    <a:pt x="3296" y="5421"/>
                    <a:pt x="3231" y="5421"/>
                  </a:cubicBezTo>
                  <a:cubicBezTo>
                    <a:pt x="3102" y="5421"/>
                    <a:pt x="2958" y="5435"/>
                    <a:pt x="2856" y="5435"/>
                  </a:cubicBezTo>
                  <a:cubicBezTo>
                    <a:pt x="3040" y="5466"/>
                    <a:pt x="3194" y="5527"/>
                    <a:pt x="3378" y="5558"/>
                  </a:cubicBezTo>
                  <a:lnTo>
                    <a:pt x="3900" y="5742"/>
                  </a:lnTo>
                  <a:cubicBezTo>
                    <a:pt x="4053" y="5803"/>
                    <a:pt x="4238" y="5865"/>
                    <a:pt x="4391" y="5926"/>
                  </a:cubicBezTo>
                  <a:lnTo>
                    <a:pt x="4514" y="5988"/>
                  </a:lnTo>
                  <a:lnTo>
                    <a:pt x="4176" y="6203"/>
                  </a:lnTo>
                  <a:lnTo>
                    <a:pt x="3224" y="6940"/>
                  </a:lnTo>
                  <a:cubicBezTo>
                    <a:pt x="3224" y="6878"/>
                    <a:pt x="3163" y="6817"/>
                    <a:pt x="3102" y="6817"/>
                  </a:cubicBezTo>
                  <a:lnTo>
                    <a:pt x="2242" y="6817"/>
                  </a:lnTo>
                  <a:cubicBezTo>
                    <a:pt x="2186" y="6823"/>
                    <a:pt x="2130" y="6825"/>
                    <a:pt x="2073" y="6825"/>
                  </a:cubicBezTo>
                  <a:cubicBezTo>
                    <a:pt x="1844" y="6825"/>
                    <a:pt x="1603" y="6786"/>
                    <a:pt x="1382" y="6786"/>
                  </a:cubicBezTo>
                  <a:cubicBezTo>
                    <a:pt x="1658" y="6878"/>
                    <a:pt x="1935" y="6940"/>
                    <a:pt x="2211" y="7001"/>
                  </a:cubicBezTo>
                  <a:cubicBezTo>
                    <a:pt x="2487" y="7032"/>
                    <a:pt x="2733" y="7032"/>
                    <a:pt x="2979" y="7062"/>
                  </a:cubicBezTo>
                  <a:cubicBezTo>
                    <a:pt x="2979" y="7093"/>
                    <a:pt x="2979" y="7155"/>
                    <a:pt x="2979" y="7185"/>
                  </a:cubicBezTo>
                  <a:lnTo>
                    <a:pt x="2027" y="7922"/>
                  </a:lnTo>
                  <a:cubicBezTo>
                    <a:pt x="1720" y="8168"/>
                    <a:pt x="1413" y="8414"/>
                    <a:pt x="1167" y="8628"/>
                  </a:cubicBezTo>
                  <a:lnTo>
                    <a:pt x="553" y="9181"/>
                  </a:lnTo>
                  <a:lnTo>
                    <a:pt x="1198" y="8628"/>
                  </a:lnTo>
                  <a:cubicBezTo>
                    <a:pt x="1443" y="8444"/>
                    <a:pt x="1750" y="8229"/>
                    <a:pt x="2088" y="7984"/>
                  </a:cubicBezTo>
                  <a:lnTo>
                    <a:pt x="2887" y="7370"/>
                  </a:lnTo>
                  <a:lnTo>
                    <a:pt x="2887" y="7370"/>
                  </a:lnTo>
                  <a:cubicBezTo>
                    <a:pt x="2825" y="7799"/>
                    <a:pt x="2764" y="8229"/>
                    <a:pt x="2733" y="8659"/>
                  </a:cubicBezTo>
                  <a:cubicBezTo>
                    <a:pt x="2917" y="8168"/>
                    <a:pt x="3040" y="7677"/>
                    <a:pt x="3163" y="7185"/>
                  </a:cubicBezTo>
                  <a:lnTo>
                    <a:pt x="4299" y="6387"/>
                  </a:lnTo>
                  <a:lnTo>
                    <a:pt x="4760" y="6080"/>
                  </a:lnTo>
                  <a:lnTo>
                    <a:pt x="4821" y="6141"/>
                  </a:lnTo>
                  <a:cubicBezTo>
                    <a:pt x="4668" y="6694"/>
                    <a:pt x="4514" y="7247"/>
                    <a:pt x="4422" y="7799"/>
                  </a:cubicBezTo>
                  <a:cubicBezTo>
                    <a:pt x="4668" y="7247"/>
                    <a:pt x="4882" y="6694"/>
                    <a:pt x="5036" y="6111"/>
                  </a:cubicBezTo>
                  <a:cubicBezTo>
                    <a:pt x="5067" y="6049"/>
                    <a:pt x="5036" y="5988"/>
                    <a:pt x="4975" y="5957"/>
                  </a:cubicBezTo>
                  <a:lnTo>
                    <a:pt x="4944" y="5926"/>
                  </a:lnTo>
                  <a:cubicBezTo>
                    <a:pt x="5128" y="5803"/>
                    <a:pt x="5343" y="5650"/>
                    <a:pt x="5558" y="5527"/>
                  </a:cubicBezTo>
                  <a:lnTo>
                    <a:pt x="6326" y="5005"/>
                  </a:lnTo>
                  <a:lnTo>
                    <a:pt x="6326" y="5005"/>
                  </a:lnTo>
                  <a:cubicBezTo>
                    <a:pt x="6295" y="5128"/>
                    <a:pt x="6264" y="5251"/>
                    <a:pt x="6234" y="5374"/>
                  </a:cubicBezTo>
                  <a:cubicBezTo>
                    <a:pt x="6203" y="5496"/>
                    <a:pt x="6141" y="5711"/>
                    <a:pt x="6111" y="5896"/>
                  </a:cubicBezTo>
                  <a:cubicBezTo>
                    <a:pt x="6080" y="6080"/>
                    <a:pt x="6049" y="6233"/>
                    <a:pt x="6019" y="6418"/>
                  </a:cubicBezTo>
                  <a:lnTo>
                    <a:pt x="6019" y="6694"/>
                  </a:lnTo>
                  <a:cubicBezTo>
                    <a:pt x="6019" y="6786"/>
                    <a:pt x="6019" y="6878"/>
                    <a:pt x="6049" y="6970"/>
                  </a:cubicBezTo>
                  <a:lnTo>
                    <a:pt x="6080" y="6694"/>
                  </a:lnTo>
                  <a:cubicBezTo>
                    <a:pt x="6080" y="6602"/>
                    <a:pt x="6111" y="6540"/>
                    <a:pt x="6111" y="6448"/>
                  </a:cubicBezTo>
                  <a:cubicBezTo>
                    <a:pt x="6141" y="6356"/>
                    <a:pt x="6172" y="6264"/>
                    <a:pt x="6203" y="6203"/>
                  </a:cubicBezTo>
                  <a:lnTo>
                    <a:pt x="6264" y="5926"/>
                  </a:lnTo>
                  <a:cubicBezTo>
                    <a:pt x="6326" y="5773"/>
                    <a:pt x="6387" y="5589"/>
                    <a:pt x="6448" y="5435"/>
                  </a:cubicBezTo>
                  <a:cubicBezTo>
                    <a:pt x="6510" y="5251"/>
                    <a:pt x="6541" y="5067"/>
                    <a:pt x="6571" y="4913"/>
                  </a:cubicBezTo>
                  <a:cubicBezTo>
                    <a:pt x="6602" y="4882"/>
                    <a:pt x="6602" y="4852"/>
                    <a:pt x="6571" y="4852"/>
                  </a:cubicBezTo>
                  <a:lnTo>
                    <a:pt x="6878" y="4637"/>
                  </a:lnTo>
                  <a:lnTo>
                    <a:pt x="7585" y="4176"/>
                  </a:lnTo>
                  <a:lnTo>
                    <a:pt x="7585" y="4176"/>
                  </a:lnTo>
                  <a:cubicBezTo>
                    <a:pt x="7523" y="4729"/>
                    <a:pt x="7462" y="5281"/>
                    <a:pt x="7462" y="5834"/>
                  </a:cubicBezTo>
                  <a:cubicBezTo>
                    <a:pt x="7615" y="5251"/>
                    <a:pt x="7738" y="4637"/>
                    <a:pt x="7830" y="4023"/>
                  </a:cubicBezTo>
                  <a:cubicBezTo>
                    <a:pt x="8383" y="3623"/>
                    <a:pt x="8936" y="3286"/>
                    <a:pt x="9488" y="2948"/>
                  </a:cubicBezTo>
                  <a:lnTo>
                    <a:pt x="9488" y="2948"/>
                  </a:lnTo>
                  <a:cubicBezTo>
                    <a:pt x="9366" y="3193"/>
                    <a:pt x="9273" y="3470"/>
                    <a:pt x="9181" y="3746"/>
                  </a:cubicBezTo>
                  <a:cubicBezTo>
                    <a:pt x="9089" y="4084"/>
                    <a:pt x="8997" y="4422"/>
                    <a:pt x="8905" y="4759"/>
                  </a:cubicBezTo>
                  <a:cubicBezTo>
                    <a:pt x="9059" y="4422"/>
                    <a:pt x="9212" y="4115"/>
                    <a:pt x="9335" y="3808"/>
                  </a:cubicBezTo>
                  <a:cubicBezTo>
                    <a:pt x="9458" y="3470"/>
                    <a:pt x="9611" y="3163"/>
                    <a:pt x="9734" y="2856"/>
                  </a:cubicBezTo>
                  <a:cubicBezTo>
                    <a:pt x="9765" y="2825"/>
                    <a:pt x="9765" y="2794"/>
                    <a:pt x="9734" y="2764"/>
                  </a:cubicBezTo>
                  <a:lnTo>
                    <a:pt x="11761" y="1474"/>
                  </a:lnTo>
                  <a:cubicBezTo>
                    <a:pt x="13081" y="614"/>
                    <a:pt x="13971" y="0"/>
                    <a:pt x="13971" y="0"/>
                  </a:cubicBezTo>
                  <a:close/>
                  <a:moveTo>
                    <a:pt x="553" y="9181"/>
                  </a:moveTo>
                  <a:lnTo>
                    <a:pt x="553" y="9181"/>
                  </a:lnTo>
                  <a:cubicBezTo>
                    <a:pt x="184" y="9488"/>
                    <a:pt x="0" y="9672"/>
                    <a:pt x="0" y="9672"/>
                  </a:cubicBezTo>
                  <a:lnTo>
                    <a:pt x="553" y="918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5" name="Google Shape;8345;p56"/>
          <p:cNvGrpSpPr/>
          <p:nvPr/>
        </p:nvGrpSpPr>
        <p:grpSpPr>
          <a:xfrm>
            <a:off x="7880191" y="500450"/>
            <a:ext cx="969277" cy="1064666"/>
            <a:chOff x="-1466546" y="5108327"/>
            <a:chExt cx="633059" cy="738582"/>
          </a:xfrm>
        </p:grpSpPr>
        <p:sp>
          <p:nvSpPr>
            <p:cNvPr id="8346" name="Google Shape;8346;p56"/>
            <p:cNvSpPr/>
            <p:nvPr/>
          </p:nvSpPr>
          <p:spPr>
            <a:xfrm>
              <a:off x="-1443869" y="5111840"/>
              <a:ext cx="604503" cy="572739"/>
            </a:xfrm>
            <a:custGeom>
              <a:rect b="b" l="l" r="r" t="t"/>
              <a:pathLst>
                <a:path extrusionOk="0" h="15002" w="15834">
                  <a:moveTo>
                    <a:pt x="4780" y="1"/>
                  </a:moveTo>
                  <a:cubicBezTo>
                    <a:pt x="4795" y="61"/>
                    <a:pt x="4803" y="100"/>
                    <a:pt x="4807" y="119"/>
                  </a:cubicBezTo>
                  <a:lnTo>
                    <a:pt x="4807" y="119"/>
                  </a:lnTo>
                  <a:cubicBezTo>
                    <a:pt x="4805" y="118"/>
                    <a:pt x="4803" y="118"/>
                    <a:pt x="4801" y="118"/>
                  </a:cubicBezTo>
                  <a:cubicBezTo>
                    <a:pt x="4554" y="118"/>
                    <a:pt x="0" y="5998"/>
                    <a:pt x="4043" y="11700"/>
                  </a:cubicBezTo>
                  <a:cubicBezTo>
                    <a:pt x="5866" y="14285"/>
                    <a:pt x="8540" y="15001"/>
                    <a:pt x="10947" y="15001"/>
                  </a:cubicBezTo>
                  <a:cubicBezTo>
                    <a:pt x="13000" y="15001"/>
                    <a:pt x="14859" y="14481"/>
                    <a:pt x="15834" y="14156"/>
                  </a:cubicBezTo>
                  <a:cubicBezTo>
                    <a:pt x="14729" y="12774"/>
                    <a:pt x="5762" y="1321"/>
                    <a:pt x="4780" y="1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56"/>
            <p:cNvSpPr/>
            <p:nvPr/>
          </p:nvSpPr>
          <p:spPr>
            <a:xfrm>
              <a:off x="-1466546" y="5108327"/>
              <a:ext cx="633059" cy="738582"/>
            </a:xfrm>
            <a:custGeom>
              <a:rect b="b" l="l" r="r" t="t"/>
              <a:pathLst>
                <a:path extrusionOk="0" h="19346" w="16582">
                  <a:moveTo>
                    <a:pt x="16428" y="14248"/>
                  </a:moveTo>
                  <a:cubicBezTo>
                    <a:pt x="14340" y="14954"/>
                    <a:pt x="8015" y="16582"/>
                    <a:pt x="4637" y="11792"/>
                  </a:cubicBezTo>
                  <a:cubicBezTo>
                    <a:pt x="522" y="5988"/>
                    <a:pt x="5312" y="1"/>
                    <a:pt x="5405" y="215"/>
                  </a:cubicBezTo>
                  <a:lnTo>
                    <a:pt x="5405" y="93"/>
                  </a:lnTo>
                  <a:lnTo>
                    <a:pt x="5343" y="1"/>
                  </a:lnTo>
                  <a:cubicBezTo>
                    <a:pt x="5343" y="1"/>
                    <a:pt x="0" y="5497"/>
                    <a:pt x="3409" y="10993"/>
                  </a:cubicBezTo>
                  <a:cubicBezTo>
                    <a:pt x="8629" y="19345"/>
                    <a:pt x="16581" y="14371"/>
                    <a:pt x="16581" y="1437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56"/>
            <p:cNvSpPr/>
            <p:nvPr/>
          </p:nvSpPr>
          <p:spPr>
            <a:xfrm>
              <a:off x="-1070340" y="5401416"/>
              <a:ext cx="110257" cy="133659"/>
            </a:xfrm>
            <a:custGeom>
              <a:rect b="b" l="l" r="r" t="t"/>
              <a:pathLst>
                <a:path extrusionOk="0" h="3501" w="2888">
                  <a:moveTo>
                    <a:pt x="1" y="0"/>
                  </a:moveTo>
                  <a:lnTo>
                    <a:pt x="1" y="0"/>
                  </a:lnTo>
                  <a:cubicBezTo>
                    <a:pt x="93" y="215"/>
                    <a:pt x="216" y="430"/>
                    <a:pt x="339" y="614"/>
                  </a:cubicBezTo>
                  <a:cubicBezTo>
                    <a:pt x="461" y="829"/>
                    <a:pt x="584" y="1044"/>
                    <a:pt x="738" y="1228"/>
                  </a:cubicBezTo>
                  <a:cubicBezTo>
                    <a:pt x="891" y="1443"/>
                    <a:pt x="1106" y="1658"/>
                    <a:pt x="1291" y="1873"/>
                  </a:cubicBezTo>
                  <a:cubicBezTo>
                    <a:pt x="1475" y="2119"/>
                    <a:pt x="1659" y="2303"/>
                    <a:pt x="1843" y="2487"/>
                  </a:cubicBezTo>
                  <a:cubicBezTo>
                    <a:pt x="1935" y="2579"/>
                    <a:pt x="2058" y="2671"/>
                    <a:pt x="2120" y="2764"/>
                  </a:cubicBezTo>
                  <a:cubicBezTo>
                    <a:pt x="2212" y="2856"/>
                    <a:pt x="2273" y="2948"/>
                    <a:pt x="2365" y="3009"/>
                  </a:cubicBezTo>
                  <a:cubicBezTo>
                    <a:pt x="2519" y="3193"/>
                    <a:pt x="2703" y="3347"/>
                    <a:pt x="2887" y="3500"/>
                  </a:cubicBezTo>
                  <a:cubicBezTo>
                    <a:pt x="2795" y="3286"/>
                    <a:pt x="2672" y="3071"/>
                    <a:pt x="2549" y="2856"/>
                  </a:cubicBezTo>
                  <a:cubicBezTo>
                    <a:pt x="2457" y="2641"/>
                    <a:pt x="2304" y="2426"/>
                    <a:pt x="2150" y="2242"/>
                  </a:cubicBezTo>
                  <a:cubicBezTo>
                    <a:pt x="1997" y="2027"/>
                    <a:pt x="1813" y="1812"/>
                    <a:pt x="1628" y="1597"/>
                  </a:cubicBezTo>
                  <a:cubicBezTo>
                    <a:pt x="1444" y="1382"/>
                    <a:pt x="1260" y="1167"/>
                    <a:pt x="1045" y="983"/>
                  </a:cubicBezTo>
                  <a:cubicBezTo>
                    <a:pt x="861" y="798"/>
                    <a:pt x="707" y="614"/>
                    <a:pt x="554" y="461"/>
                  </a:cubicBezTo>
                  <a:cubicBezTo>
                    <a:pt x="369" y="307"/>
                    <a:pt x="185" y="123"/>
                    <a:pt x="1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56"/>
            <p:cNvSpPr/>
            <p:nvPr/>
          </p:nvSpPr>
          <p:spPr>
            <a:xfrm>
              <a:off x="-989442" y="5530341"/>
              <a:ext cx="41079" cy="45775"/>
            </a:xfrm>
            <a:custGeom>
              <a:rect b="b" l="l" r="r" t="t"/>
              <a:pathLst>
                <a:path extrusionOk="0" h="1199" w="1076">
                  <a:moveTo>
                    <a:pt x="1" y="1"/>
                  </a:moveTo>
                  <a:cubicBezTo>
                    <a:pt x="1" y="93"/>
                    <a:pt x="1" y="185"/>
                    <a:pt x="31" y="277"/>
                  </a:cubicBezTo>
                  <a:cubicBezTo>
                    <a:pt x="93" y="461"/>
                    <a:pt x="216" y="645"/>
                    <a:pt x="369" y="768"/>
                  </a:cubicBezTo>
                  <a:cubicBezTo>
                    <a:pt x="492" y="891"/>
                    <a:pt x="645" y="1014"/>
                    <a:pt x="830" y="1106"/>
                  </a:cubicBezTo>
                  <a:cubicBezTo>
                    <a:pt x="891" y="1137"/>
                    <a:pt x="983" y="1167"/>
                    <a:pt x="1075" y="1198"/>
                  </a:cubicBezTo>
                  <a:cubicBezTo>
                    <a:pt x="1075" y="1106"/>
                    <a:pt x="1045" y="1014"/>
                    <a:pt x="1014" y="922"/>
                  </a:cubicBezTo>
                  <a:cubicBezTo>
                    <a:pt x="922" y="738"/>
                    <a:pt x="799" y="584"/>
                    <a:pt x="676" y="461"/>
                  </a:cubicBezTo>
                  <a:cubicBezTo>
                    <a:pt x="615" y="400"/>
                    <a:pt x="553" y="338"/>
                    <a:pt x="461" y="277"/>
                  </a:cubicBezTo>
                  <a:cubicBezTo>
                    <a:pt x="400" y="216"/>
                    <a:pt x="308" y="185"/>
                    <a:pt x="246" y="123"/>
                  </a:cubicBezTo>
                  <a:cubicBezTo>
                    <a:pt x="185" y="62"/>
                    <a:pt x="93" y="31"/>
                    <a:pt x="1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0" name="Google Shape;8350;p56"/>
          <p:cNvGrpSpPr/>
          <p:nvPr/>
        </p:nvGrpSpPr>
        <p:grpSpPr>
          <a:xfrm rot="-1825070">
            <a:off x="509179" y="3789297"/>
            <a:ext cx="723603" cy="1062593"/>
            <a:chOff x="2625371" y="1606754"/>
            <a:chExt cx="1747909" cy="2715841"/>
          </a:xfrm>
        </p:grpSpPr>
        <p:sp>
          <p:nvSpPr>
            <p:cNvPr id="8351" name="Google Shape;8351;p56"/>
            <p:cNvSpPr/>
            <p:nvPr/>
          </p:nvSpPr>
          <p:spPr>
            <a:xfrm>
              <a:off x="2625371" y="2468506"/>
              <a:ext cx="1717150" cy="1854089"/>
            </a:xfrm>
            <a:custGeom>
              <a:rect b="b" l="l" r="r" t="t"/>
              <a:pathLst>
                <a:path extrusionOk="0" h="29110" w="26960">
                  <a:moveTo>
                    <a:pt x="16561" y="0"/>
                  </a:moveTo>
                  <a:cubicBezTo>
                    <a:pt x="16008" y="0"/>
                    <a:pt x="15453" y="44"/>
                    <a:pt x="14903" y="134"/>
                  </a:cubicBezTo>
                  <a:cubicBezTo>
                    <a:pt x="14565" y="183"/>
                    <a:pt x="14276" y="231"/>
                    <a:pt x="13987" y="327"/>
                  </a:cubicBezTo>
                  <a:cubicBezTo>
                    <a:pt x="13028" y="202"/>
                    <a:pt x="12050" y="127"/>
                    <a:pt x="11072" y="127"/>
                  </a:cubicBezTo>
                  <a:cubicBezTo>
                    <a:pt x="9049" y="127"/>
                    <a:pt x="7030" y="446"/>
                    <a:pt x="5209" y="1292"/>
                  </a:cubicBezTo>
                  <a:cubicBezTo>
                    <a:pt x="4004" y="1822"/>
                    <a:pt x="2943" y="2642"/>
                    <a:pt x="2123" y="3655"/>
                  </a:cubicBezTo>
                  <a:cubicBezTo>
                    <a:pt x="1206" y="4716"/>
                    <a:pt x="676" y="6018"/>
                    <a:pt x="435" y="7369"/>
                  </a:cubicBezTo>
                  <a:cubicBezTo>
                    <a:pt x="1" y="10311"/>
                    <a:pt x="821" y="13349"/>
                    <a:pt x="1689" y="16146"/>
                  </a:cubicBezTo>
                  <a:cubicBezTo>
                    <a:pt x="2653" y="19088"/>
                    <a:pt x="3907" y="21933"/>
                    <a:pt x="5450" y="24586"/>
                  </a:cubicBezTo>
                  <a:cubicBezTo>
                    <a:pt x="5836" y="25261"/>
                    <a:pt x="6270" y="25888"/>
                    <a:pt x="6656" y="26563"/>
                  </a:cubicBezTo>
                  <a:cubicBezTo>
                    <a:pt x="7042" y="27142"/>
                    <a:pt x="7476" y="27721"/>
                    <a:pt x="8006" y="28251"/>
                  </a:cubicBezTo>
                  <a:cubicBezTo>
                    <a:pt x="8659" y="28811"/>
                    <a:pt x="9512" y="29110"/>
                    <a:pt x="10372" y="29110"/>
                  </a:cubicBezTo>
                  <a:cubicBezTo>
                    <a:pt x="10846" y="29110"/>
                    <a:pt x="11322" y="29019"/>
                    <a:pt x="11768" y="28830"/>
                  </a:cubicBezTo>
                  <a:cubicBezTo>
                    <a:pt x="13167" y="28300"/>
                    <a:pt x="14469" y="27528"/>
                    <a:pt x="15578" y="26563"/>
                  </a:cubicBezTo>
                  <a:cubicBezTo>
                    <a:pt x="16784" y="25599"/>
                    <a:pt x="17941" y="24586"/>
                    <a:pt x="19002" y="23429"/>
                  </a:cubicBezTo>
                  <a:cubicBezTo>
                    <a:pt x="20063" y="22319"/>
                    <a:pt x="21076" y="21162"/>
                    <a:pt x="22089" y="20004"/>
                  </a:cubicBezTo>
                  <a:cubicBezTo>
                    <a:pt x="23053" y="18895"/>
                    <a:pt x="23922" y="17689"/>
                    <a:pt x="24741" y="16435"/>
                  </a:cubicBezTo>
                  <a:cubicBezTo>
                    <a:pt x="26333" y="14121"/>
                    <a:pt x="26960" y="11275"/>
                    <a:pt x="26622" y="8478"/>
                  </a:cubicBezTo>
                  <a:cubicBezTo>
                    <a:pt x="26140" y="5825"/>
                    <a:pt x="24693" y="3462"/>
                    <a:pt x="22571" y="1871"/>
                  </a:cubicBezTo>
                  <a:cubicBezTo>
                    <a:pt x="20775" y="648"/>
                    <a:pt x="18675" y="0"/>
                    <a:pt x="16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56"/>
            <p:cNvSpPr/>
            <p:nvPr/>
          </p:nvSpPr>
          <p:spPr>
            <a:xfrm>
              <a:off x="2865933" y="1606754"/>
              <a:ext cx="1507347" cy="936407"/>
            </a:xfrm>
            <a:custGeom>
              <a:rect b="b" l="l" r="r" t="t"/>
              <a:pathLst>
                <a:path extrusionOk="0" h="14702" w="23666">
                  <a:moveTo>
                    <a:pt x="11626" y="0"/>
                  </a:moveTo>
                  <a:cubicBezTo>
                    <a:pt x="11536" y="0"/>
                    <a:pt x="11453" y="47"/>
                    <a:pt x="11415" y="161"/>
                  </a:cubicBezTo>
                  <a:cubicBezTo>
                    <a:pt x="10354" y="3247"/>
                    <a:pt x="9824" y="6479"/>
                    <a:pt x="9969" y="9758"/>
                  </a:cubicBezTo>
                  <a:cubicBezTo>
                    <a:pt x="8859" y="7105"/>
                    <a:pt x="7027" y="4839"/>
                    <a:pt x="5049" y="2765"/>
                  </a:cubicBezTo>
                  <a:cubicBezTo>
                    <a:pt x="4996" y="2725"/>
                    <a:pt x="4939" y="2707"/>
                    <a:pt x="4885" y="2707"/>
                  </a:cubicBezTo>
                  <a:cubicBezTo>
                    <a:pt x="4742" y="2707"/>
                    <a:pt x="4615" y="2831"/>
                    <a:pt x="4615" y="3006"/>
                  </a:cubicBezTo>
                  <a:cubicBezTo>
                    <a:pt x="5194" y="6189"/>
                    <a:pt x="6400" y="9179"/>
                    <a:pt x="8136" y="11880"/>
                  </a:cubicBezTo>
                  <a:cubicBezTo>
                    <a:pt x="5821" y="10096"/>
                    <a:pt x="3072" y="8938"/>
                    <a:pt x="371" y="7781"/>
                  </a:cubicBezTo>
                  <a:cubicBezTo>
                    <a:pt x="333" y="7766"/>
                    <a:pt x="298" y="7759"/>
                    <a:pt x="265" y="7759"/>
                  </a:cubicBezTo>
                  <a:cubicBezTo>
                    <a:pt x="91" y="7759"/>
                    <a:pt x="1" y="7956"/>
                    <a:pt x="82" y="8118"/>
                  </a:cubicBezTo>
                  <a:cubicBezTo>
                    <a:pt x="1963" y="11060"/>
                    <a:pt x="4905" y="13230"/>
                    <a:pt x="8329" y="14147"/>
                  </a:cubicBezTo>
                  <a:cubicBezTo>
                    <a:pt x="9771" y="14507"/>
                    <a:pt x="11247" y="14702"/>
                    <a:pt x="12729" y="14702"/>
                  </a:cubicBezTo>
                  <a:cubicBezTo>
                    <a:pt x="13031" y="14702"/>
                    <a:pt x="13332" y="14694"/>
                    <a:pt x="13634" y="14677"/>
                  </a:cubicBezTo>
                  <a:cubicBezTo>
                    <a:pt x="13947" y="14652"/>
                    <a:pt x="14258" y="14643"/>
                    <a:pt x="14566" y="14643"/>
                  </a:cubicBezTo>
                  <a:cubicBezTo>
                    <a:pt x="15330" y="14643"/>
                    <a:pt x="16084" y="14698"/>
                    <a:pt x="16847" y="14698"/>
                  </a:cubicBezTo>
                  <a:cubicBezTo>
                    <a:pt x="17532" y="14698"/>
                    <a:pt x="18224" y="14654"/>
                    <a:pt x="18939" y="14484"/>
                  </a:cubicBezTo>
                  <a:cubicBezTo>
                    <a:pt x="20000" y="14291"/>
                    <a:pt x="21061" y="13906"/>
                    <a:pt x="22025" y="13327"/>
                  </a:cubicBezTo>
                  <a:cubicBezTo>
                    <a:pt x="22845" y="12845"/>
                    <a:pt x="23665" y="11928"/>
                    <a:pt x="23231" y="10867"/>
                  </a:cubicBezTo>
                  <a:cubicBezTo>
                    <a:pt x="23196" y="10726"/>
                    <a:pt x="23083" y="10637"/>
                    <a:pt x="22949" y="10637"/>
                  </a:cubicBezTo>
                  <a:cubicBezTo>
                    <a:pt x="22900" y="10637"/>
                    <a:pt x="22849" y="10649"/>
                    <a:pt x="22797" y="10674"/>
                  </a:cubicBezTo>
                  <a:cubicBezTo>
                    <a:pt x="21591" y="11157"/>
                    <a:pt x="20337" y="11591"/>
                    <a:pt x="19084" y="11928"/>
                  </a:cubicBezTo>
                  <a:cubicBezTo>
                    <a:pt x="19469" y="11735"/>
                    <a:pt x="19855" y="11494"/>
                    <a:pt x="20193" y="11253"/>
                  </a:cubicBezTo>
                  <a:cubicBezTo>
                    <a:pt x="21495" y="10289"/>
                    <a:pt x="22460" y="8938"/>
                    <a:pt x="22894" y="7395"/>
                  </a:cubicBezTo>
                  <a:cubicBezTo>
                    <a:pt x="22894" y="7250"/>
                    <a:pt x="22845" y="7105"/>
                    <a:pt x="22749" y="7057"/>
                  </a:cubicBezTo>
                  <a:cubicBezTo>
                    <a:pt x="22586" y="6986"/>
                    <a:pt x="22425" y="6956"/>
                    <a:pt x="22267" y="6956"/>
                  </a:cubicBezTo>
                  <a:cubicBezTo>
                    <a:pt x="21676" y="6956"/>
                    <a:pt x="21121" y="7380"/>
                    <a:pt x="20627" y="7684"/>
                  </a:cubicBezTo>
                  <a:lnTo>
                    <a:pt x="18215" y="9083"/>
                  </a:lnTo>
                  <a:lnTo>
                    <a:pt x="14791" y="11060"/>
                  </a:lnTo>
                  <a:cubicBezTo>
                    <a:pt x="16335" y="9035"/>
                    <a:pt x="17347" y="6623"/>
                    <a:pt x="17733" y="4164"/>
                  </a:cubicBezTo>
                  <a:cubicBezTo>
                    <a:pt x="17769" y="3984"/>
                    <a:pt x="17618" y="3804"/>
                    <a:pt x="17458" y="3804"/>
                  </a:cubicBezTo>
                  <a:cubicBezTo>
                    <a:pt x="17404" y="3804"/>
                    <a:pt x="17348" y="3825"/>
                    <a:pt x="17299" y="3874"/>
                  </a:cubicBezTo>
                  <a:cubicBezTo>
                    <a:pt x="15466" y="5466"/>
                    <a:pt x="13971" y="7395"/>
                    <a:pt x="12814" y="9517"/>
                  </a:cubicBezTo>
                  <a:cubicBezTo>
                    <a:pt x="13200" y="6479"/>
                    <a:pt x="12573" y="3295"/>
                    <a:pt x="11946" y="257"/>
                  </a:cubicBezTo>
                  <a:cubicBezTo>
                    <a:pt x="11917" y="111"/>
                    <a:pt x="11763" y="0"/>
                    <a:pt x="11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56"/>
            <p:cNvSpPr/>
            <p:nvPr/>
          </p:nvSpPr>
          <p:spPr>
            <a:xfrm>
              <a:off x="2981724" y="2788813"/>
              <a:ext cx="24585" cy="99297"/>
            </a:xfrm>
            <a:custGeom>
              <a:rect b="b" l="l" r="r" t="t"/>
              <a:pathLst>
                <a:path extrusionOk="0" h="1559" w="386">
                  <a:moveTo>
                    <a:pt x="103" y="1"/>
                  </a:moveTo>
                  <a:cubicBezTo>
                    <a:pt x="72" y="1"/>
                    <a:pt x="48" y="25"/>
                    <a:pt x="48" y="73"/>
                  </a:cubicBezTo>
                  <a:cubicBezTo>
                    <a:pt x="0" y="121"/>
                    <a:pt x="0" y="169"/>
                    <a:pt x="48" y="218"/>
                  </a:cubicBezTo>
                  <a:cubicBezTo>
                    <a:pt x="0" y="314"/>
                    <a:pt x="0" y="362"/>
                    <a:pt x="48" y="411"/>
                  </a:cubicBezTo>
                  <a:lnTo>
                    <a:pt x="48" y="748"/>
                  </a:lnTo>
                  <a:lnTo>
                    <a:pt x="48" y="1134"/>
                  </a:lnTo>
                  <a:cubicBezTo>
                    <a:pt x="48" y="1230"/>
                    <a:pt x="97" y="1375"/>
                    <a:pt x="97" y="1472"/>
                  </a:cubicBezTo>
                  <a:cubicBezTo>
                    <a:pt x="117" y="1532"/>
                    <a:pt x="162" y="1559"/>
                    <a:pt x="208" y="1559"/>
                  </a:cubicBezTo>
                  <a:cubicBezTo>
                    <a:pt x="272" y="1559"/>
                    <a:pt x="338" y="1507"/>
                    <a:pt x="338" y="1423"/>
                  </a:cubicBezTo>
                  <a:cubicBezTo>
                    <a:pt x="386" y="1327"/>
                    <a:pt x="386" y="1230"/>
                    <a:pt x="338" y="1086"/>
                  </a:cubicBezTo>
                  <a:cubicBezTo>
                    <a:pt x="338" y="1038"/>
                    <a:pt x="289" y="893"/>
                    <a:pt x="289" y="748"/>
                  </a:cubicBezTo>
                  <a:cubicBezTo>
                    <a:pt x="289" y="700"/>
                    <a:pt x="289" y="652"/>
                    <a:pt x="289" y="603"/>
                  </a:cubicBezTo>
                  <a:cubicBezTo>
                    <a:pt x="289" y="555"/>
                    <a:pt x="289" y="555"/>
                    <a:pt x="289" y="507"/>
                  </a:cubicBezTo>
                  <a:lnTo>
                    <a:pt x="289" y="411"/>
                  </a:lnTo>
                  <a:lnTo>
                    <a:pt x="241" y="218"/>
                  </a:lnTo>
                  <a:cubicBezTo>
                    <a:pt x="241" y="169"/>
                    <a:pt x="193" y="121"/>
                    <a:pt x="193" y="73"/>
                  </a:cubicBezTo>
                  <a:cubicBezTo>
                    <a:pt x="169" y="25"/>
                    <a:pt x="133" y="1"/>
                    <a:pt x="103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56"/>
            <p:cNvSpPr/>
            <p:nvPr/>
          </p:nvSpPr>
          <p:spPr>
            <a:xfrm>
              <a:off x="2941789" y="3082942"/>
              <a:ext cx="24585" cy="82991"/>
            </a:xfrm>
            <a:custGeom>
              <a:rect b="b" l="l" r="r" t="t"/>
              <a:pathLst>
                <a:path extrusionOk="0" h="1303" w="386">
                  <a:moveTo>
                    <a:pt x="30" y="0"/>
                  </a:moveTo>
                  <a:cubicBezTo>
                    <a:pt x="12" y="0"/>
                    <a:pt x="0" y="12"/>
                    <a:pt x="0" y="37"/>
                  </a:cubicBezTo>
                  <a:lnTo>
                    <a:pt x="0" y="85"/>
                  </a:lnTo>
                  <a:cubicBezTo>
                    <a:pt x="0" y="85"/>
                    <a:pt x="0" y="133"/>
                    <a:pt x="0" y="181"/>
                  </a:cubicBezTo>
                  <a:cubicBezTo>
                    <a:pt x="0" y="181"/>
                    <a:pt x="0" y="230"/>
                    <a:pt x="0" y="278"/>
                  </a:cubicBezTo>
                  <a:cubicBezTo>
                    <a:pt x="0" y="374"/>
                    <a:pt x="0" y="519"/>
                    <a:pt x="0" y="615"/>
                  </a:cubicBezTo>
                  <a:cubicBezTo>
                    <a:pt x="0" y="808"/>
                    <a:pt x="48" y="1001"/>
                    <a:pt x="97" y="1194"/>
                  </a:cubicBezTo>
                  <a:cubicBezTo>
                    <a:pt x="97" y="1266"/>
                    <a:pt x="145" y="1303"/>
                    <a:pt x="193" y="1303"/>
                  </a:cubicBezTo>
                  <a:cubicBezTo>
                    <a:pt x="241" y="1303"/>
                    <a:pt x="289" y="1266"/>
                    <a:pt x="289" y="1194"/>
                  </a:cubicBezTo>
                  <a:cubicBezTo>
                    <a:pt x="338" y="1194"/>
                    <a:pt x="386" y="1146"/>
                    <a:pt x="386" y="1098"/>
                  </a:cubicBezTo>
                  <a:cubicBezTo>
                    <a:pt x="386" y="953"/>
                    <a:pt x="386" y="856"/>
                    <a:pt x="386" y="712"/>
                  </a:cubicBezTo>
                  <a:lnTo>
                    <a:pt x="289" y="230"/>
                  </a:lnTo>
                  <a:cubicBezTo>
                    <a:pt x="289" y="181"/>
                    <a:pt x="253" y="157"/>
                    <a:pt x="217" y="157"/>
                  </a:cubicBezTo>
                  <a:cubicBezTo>
                    <a:pt x="181" y="157"/>
                    <a:pt x="145" y="181"/>
                    <a:pt x="145" y="230"/>
                  </a:cubicBezTo>
                  <a:cubicBezTo>
                    <a:pt x="145" y="230"/>
                    <a:pt x="145" y="181"/>
                    <a:pt x="145" y="133"/>
                  </a:cubicBezTo>
                  <a:cubicBezTo>
                    <a:pt x="145" y="133"/>
                    <a:pt x="145" y="85"/>
                    <a:pt x="145" y="85"/>
                  </a:cubicBezTo>
                  <a:cubicBezTo>
                    <a:pt x="145" y="85"/>
                    <a:pt x="97" y="85"/>
                    <a:pt x="97" y="37"/>
                  </a:cubicBezTo>
                  <a:cubicBezTo>
                    <a:pt x="72" y="12"/>
                    <a:pt x="48" y="0"/>
                    <a:pt x="30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56"/>
            <p:cNvSpPr/>
            <p:nvPr/>
          </p:nvSpPr>
          <p:spPr>
            <a:xfrm>
              <a:off x="3242795" y="3452292"/>
              <a:ext cx="33821" cy="79679"/>
            </a:xfrm>
            <a:custGeom>
              <a:rect b="b" l="l" r="r" t="t"/>
              <a:pathLst>
                <a:path extrusionOk="0" h="1251" w="531">
                  <a:moveTo>
                    <a:pt x="103" y="1"/>
                  </a:moveTo>
                  <a:cubicBezTo>
                    <a:pt x="73" y="1"/>
                    <a:pt x="49" y="25"/>
                    <a:pt x="49" y="73"/>
                  </a:cubicBezTo>
                  <a:cubicBezTo>
                    <a:pt x="0" y="218"/>
                    <a:pt x="0" y="411"/>
                    <a:pt x="49" y="604"/>
                  </a:cubicBezTo>
                  <a:cubicBezTo>
                    <a:pt x="49" y="797"/>
                    <a:pt x="97" y="989"/>
                    <a:pt x="145" y="1134"/>
                  </a:cubicBezTo>
                  <a:cubicBezTo>
                    <a:pt x="145" y="1205"/>
                    <a:pt x="197" y="1250"/>
                    <a:pt x="243" y="1250"/>
                  </a:cubicBezTo>
                  <a:cubicBezTo>
                    <a:pt x="260" y="1250"/>
                    <a:pt x="277" y="1244"/>
                    <a:pt x="290" y="1231"/>
                  </a:cubicBezTo>
                  <a:cubicBezTo>
                    <a:pt x="318" y="1245"/>
                    <a:pt x="342" y="1251"/>
                    <a:pt x="363" y="1251"/>
                  </a:cubicBezTo>
                  <a:cubicBezTo>
                    <a:pt x="414" y="1251"/>
                    <a:pt x="449" y="1217"/>
                    <a:pt x="483" y="1182"/>
                  </a:cubicBezTo>
                  <a:cubicBezTo>
                    <a:pt x="483" y="1086"/>
                    <a:pt x="531" y="1038"/>
                    <a:pt x="483" y="941"/>
                  </a:cubicBezTo>
                  <a:cubicBezTo>
                    <a:pt x="483" y="941"/>
                    <a:pt x="531" y="941"/>
                    <a:pt x="531" y="893"/>
                  </a:cubicBezTo>
                  <a:cubicBezTo>
                    <a:pt x="531" y="845"/>
                    <a:pt x="531" y="797"/>
                    <a:pt x="531" y="748"/>
                  </a:cubicBezTo>
                  <a:lnTo>
                    <a:pt x="531" y="700"/>
                  </a:lnTo>
                  <a:lnTo>
                    <a:pt x="531" y="555"/>
                  </a:lnTo>
                  <a:lnTo>
                    <a:pt x="531" y="507"/>
                  </a:lnTo>
                  <a:cubicBezTo>
                    <a:pt x="531" y="507"/>
                    <a:pt x="531" y="459"/>
                    <a:pt x="531" y="459"/>
                  </a:cubicBezTo>
                  <a:cubicBezTo>
                    <a:pt x="531" y="411"/>
                    <a:pt x="531" y="411"/>
                    <a:pt x="531" y="411"/>
                  </a:cubicBezTo>
                  <a:cubicBezTo>
                    <a:pt x="531" y="363"/>
                    <a:pt x="483" y="315"/>
                    <a:pt x="435" y="267"/>
                  </a:cubicBezTo>
                  <a:lnTo>
                    <a:pt x="435" y="267"/>
                  </a:lnTo>
                  <a:lnTo>
                    <a:pt x="483" y="314"/>
                  </a:lnTo>
                  <a:cubicBezTo>
                    <a:pt x="514" y="220"/>
                    <a:pt x="423" y="146"/>
                    <a:pt x="342" y="146"/>
                  </a:cubicBezTo>
                  <a:cubicBezTo>
                    <a:pt x="299" y="146"/>
                    <a:pt x="258" y="167"/>
                    <a:pt x="242" y="218"/>
                  </a:cubicBezTo>
                  <a:cubicBezTo>
                    <a:pt x="242" y="170"/>
                    <a:pt x="193" y="121"/>
                    <a:pt x="193" y="73"/>
                  </a:cubicBezTo>
                  <a:cubicBezTo>
                    <a:pt x="169" y="25"/>
                    <a:pt x="133" y="1"/>
                    <a:pt x="103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56"/>
            <p:cNvSpPr/>
            <p:nvPr/>
          </p:nvSpPr>
          <p:spPr>
            <a:xfrm>
              <a:off x="3215152" y="3777439"/>
              <a:ext cx="33821" cy="79297"/>
            </a:xfrm>
            <a:custGeom>
              <a:rect b="b" l="l" r="r" t="t"/>
              <a:pathLst>
                <a:path extrusionOk="0" h="1245" w="531">
                  <a:moveTo>
                    <a:pt x="91" y="0"/>
                  </a:moveTo>
                  <a:cubicBezTo>
                    <a:pt x="50" y="0"/>
                    <a:pt x="0" y="24"/>
                    <a:pt x="0" y="80"/>
                  </a:cubicBezTo>
                  <a:cubicBezTo>
                    <a:pt x="0" y="225"/>
                    <a:pt x="97" y="418"/>
                    <a:pt x="97" y="563"/>
                  </a:cubicBezTo>
                  <a:cubicBezTo>
                    <a:pt x="97" y="756"/>
                    <a:pt x="97" y="948"/>
                    <a:pt x="97" y="1093"/>
                  </a:cubicBezTo>
                  <a:cubicBezTo>
                    <a:pt x="97" y="1196"/>
                    <a:pt x="138" y="1244"/>
                    <a:pt x="184" y="1244"/>
                  </a:cubicBezTo>
                  <a:cubicBezTo>
                    <a:pt x="224" y="1244"/>
                    <a:pt x="267" y="1208"/>
                    <a:pt x="290" y="1141"/>
                  </a:cubicBezTo>
                  <a:cubicBezTo>
                    <a:pt x="290" y="1141"/>
                    <a:pt x="290" y="1093"/>
                    <a:pt x="290" y="1093"/>
                  </a:cubicBezTo>
                  <a:cubicBezTo>
                    <a:pt x="290" y="1141"/>
                    <a:pt x="338" y="1141"/>
                    <a:pt x="386" y="1141"/>
                  </a:cubicBezTo>
                  <a:cubicBezTo>
                    <a:pt x="434" y="1141"/>
                    <a:pt x="531" y="1093"/>
                    <a:pt x="531" y="997"/>
                  </a:cubicBezTo>
                  <a:cubicBezTo>
                    <a:pt x="531" y="852"/>
                    <a:pt x="483" y="707"/>
                    <a:pt x="483" y="563"/>
                  </a:cubicBezTo>
                  <a:cubicBezTo>
                    <a:pt x="434" y="418"/>
                    <a:pt x="434" y="321"/>
                    <a:pt x="386" y="177"/>
                  </a:cubicBezTo>
                  <a:cubicBezTo>
                    <a:pt x="362" y="129"/>
                    <a:pt x="326" y="104"/>
                    <a:pt x="296" y="104"/>
                  </a:cubicBezTo>
                  <a:cubicBezTo>
                    <a:pt x="266" y="104"/>
                    <a:pt x="241" y="129"/>
                    <a:pt x="241" y="177"/>
                  </a:cubicBezTo>
                  <a:cubicBezTo>
                    <a:pt x="193" y="129"/>
                    <a:pt x="193" y="80"/>
                    <a:pt x="145" y="32"/>
                  </a:cubicBezTo>
                  <a:cubicBezTo>
                    <a:pt x="145" y="12"/>
                    <a:pt x="120" y="0"/>
                    <a:pt x="91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56"/>
            <p:cNvSpPr/>
            <p:nvPr/>
          </p:nvSpPr>
          <p:spPr>
            <a:xfrm>
              <a:off x="3381005" y="3863169"/>
              <a:ext cx="30763" cy="94520"/>
            </a:xfrm>
            <a:custGeom>
              <a:rect b="b" l="l" r="r" t="t"/>
              <a:pathLst>
                <a:path extrusionOk="0" h="1484" w="483">
                  <a:moveTo>
                    <a:pt x="97" y="0"/>
                  </a:moveTo>
                  <a:cubicBezTo>
                    <a:pt x="61" y="0"/>
                    <a:pt x="25" y="12"/>
                    <a:pt x="1" y="36"/>
                  </a:cubicBezTo>
                  <a:cubicBezTo>
                    <a:pt x="1" y="85"/>
                    <a:pt x="1" y="181"/>
                    <a:pt x="1" y="229"/>
                  </a:cubicBezTo>
                  <a:cubicBezTo>
                    <a:pt x="1" y="278"/>
                    <a:pt x="1" y="326"/>
                    <a:pt x="1" y="422"/>
                  </a:cubicBezTo>
                  <a:cubicBezTo>
                    <a:pt x="1" y="519"/>
                    <a:pt x="1" y="615"/>
                    <a:pt x="49" y="760"/>
                  </a:cubicBezTo>
                  <a:cubicBezTo>
                    <a:pt x="97" y="856"/>
                    <a:pt x="97" y="953"/>
                    <a:pt x="97" y="1049"/>
                  </a:cubicBezTo>
                  <a:cubicBezTo>
                    <a:pt x="145" y="1097"/>
                    <a:pt x="145" y="1194"/>
                    <a:pt x="145" y="1242"/>
                  </a:cubicBezTo>
                  <a:cubicBezTo>
                    <a:pt x="145" y="1290"/>
                    <a:pt x="194" y="1339"/>
                    <a:pt x="242" y="1387"/>
                  </a:cubicBezTo>
                  <a:cubicBezTo>
                    <a:pt x="242" y="1435"/>
                    <a:pt x="338" y="1483"/>
                    <a:pt x="386" y="1483"/>
                  </a:cubicBezTo>
                  <a:cubicBezTo>
                    <a:pt x="386" y="1435"/>
                    <a:pt x="435" y="1387"/>
                    <a:pt x="435" y="1387"/>
                  </a:cubicBezTo>
                  <a:lnTo>
                    <a:pt x="435" y="1194"/>
                  </a:lnTo>
                  <a:cubicBezTo>
                    <a:pt x="483" y="1194"/>
                    <a:pt x="483" y="1146"/>
                    <a:pt x="483" y="1146"/>
                  </a:cubicBezTo>
                  <a:cubicBezTo>
                    <a:pt x="483" y="1049"/>
                    <a:pt x="483" y="1001"/>
                    <a:pt x="435" y="953"/>
                  </a:cubicBezTo>
                  <a:cubicBezTo>
                    <a:pt x="435" y="905"/>
                    <a:pt x="435" y="856"/>
                    <a:pt x="386" y="808"/>
                  </a:cubicBezTo>
                  <a:cubicBezTo>
                    <a:pt x="386" y="712"/>
                    <a:pt x="386" y="615"/>
                    <a:pt x="386" y="519"/>
                  </a:cubicBezTo>
                  <a:cubicBezTo>
                    <a:pt x="386" y="471"/>
                    <a:pt x="338" y="471"/>
                    <a:pt x="338" y="471"/>
                  </a:cubicBezTo>
                  <a:cubicBezTo>
                    <a:pt x="338" y="422"/>
                    <a:pt x="338" y="374"/>
                    <a:pt x="338" y="374"/>
                  </a:cubicBezTo>
                  <a:cubicBezTo>
                    <a:pt x="290" y="326"/>
                    <a:pt x="290" y="278"/>
                    <a:pt x="290" y="229"/>
                  </a:cubicBezTo>
                  <a:cubicBezTo>
                    <a:pt x="242" y="133"/>
                    <a:pt x="242" y="85"/>
                    <a:pt x="194" y="36"/>
                  </a:cubicBezTo>
                  <a:cubicBezTo>
                    <a:pt x="169" y="12"/>
                    <a:pt x="133" y="0"/>
                    <a:pt x="97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56"/>
            <p:cNvSpPr/>
            <p:nvPr/>
          </p:nvSpPr>
          <p:spPr>
            <a:xfrm>
              <a:off x="3543800" y="2788813"/>
              <a:ext cx="24649" cy="88405"/>
            </a:xfrm>
            <a:custGeom>
              <a:rect b="b" l="l" r="r" t="t"/>
              <a:pathLst>
                <a:path extrusionOk="0" h="1388" w="387">
                  <a:moveTo>
                    <a:pt x="194" y="1"/>
                  </a:moveTo>
                  <a:cubicBezTo>
                    <a:pt x="145" y="1"/>
                    <a:pt x="97" y="25"/>
                    <a:pt x="97" y="73"/>
                  </a:cubicBezTo>
                  <a:cubicBezTo>
                    <a:pt x="49" y="266"/>
                    <a:pt x="1" y="507"/>
                    <a:pt x="1" y="700"/>
                  </a:cubicBezTo>
                  <a:cubicBezTo>
                    <a:pt x="1" y="893"/>
                    <a:pt x="49" y="1086"/>
                    <a:pt x="97" y="1279"/>
                  </a:cubicBezTo>
                  <a:cubicBezTo>
                    <a:pt x="97" y="1351"/>
                    <a:pt x="145" y="1387"/>
                    <a:pt x="194" y="1387"/>
                  </a:cubicBezTo>
                  <a:cubicBezTo>
                    <a:pt x="242" y="1387"/>
                    <a:pt x="290" y="1351"/>
                    <a:pt x="290" y="1279"/>
                  </a:cubicBezTo>
                  <a:cubicBezTo>
                    <a:pt x="338" y="1086"/>
                    <a:pt x="387" y="893"/>
                    <a:pt x="387" y="700"/>
                  </a:cubicBezTo>
                  <a:cubicBezTo>
                    <a:pt x="387" y="507"/>
                    <a:pt x="338" y="266"/>
                    <a:pt x="290" y="73"/>
                  </a:cubicBezTo>
                  <a:cubicBezTo>
                    <a:pt x="290" y="25"/>
                    <a:pt x="242" y="1"/>
                    <a:pt x="194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56"/>
            <p:cNvSpPr/>
            <p:nvPr/>
          </p:nvSpPr>
          <p:spPr>
            <a:xfrm>
              <a:off x="3746529" y="2705886"/>
              <a:ext cx="24649" cy="100634"/>
            </a:xfrm>
            <a:custGeom>
              <a:rect b="b" l="l" r="r" t="t"/>
              <a:pathLst>
                <a:path extrusionOk="0" h="1580" w="387">
                  <a:moveTo>
                    <a:pt x="188" y="0"/>
                  </a:moveTo>
                  <a:cubicBezTo>
                    <a:pt x="157" y="0"/>
                    <a:pt x="121" y="25"/>
                    <a:pt x="97" y="73"/>
                  </a:cubicBezTo>
                  <a:cubicBezTo>
                    <a:pt x="49" y="314"/>
                    <a:pt x="1" y="555"/>
                    <a:pt x="1" y="748"/>
                  </a:cubicBezTo>
                  <a:lnTo>
                    <a:pt x="1" y="1134"/>
                  </a:lnTo>
                  <a:cubicBezTo>
                    <a:pt x="1" y="1230"/>
                    <a:pt x="1" y="1327"/>
                    <a:pt x="49" y="1471"/>
                  </a:cubicBezTo>
                  <a:cubicBezTo>
                    <a:pt x="73" y="1544"/>
                    <a:pt x="133" y="1580"/>
                    <a:pt x="194" y="1580"/>
                  </a:cubicBezTo>
                  <a:cubicBezTo>
                    <a:pt x="254" y="1580"/>
                    <a:pt x="314" y="1544"/>
                    <a:pt x="338" y="1471"/>
                  </a:cubicBezTo>
                  <a:cubicBezTo>
                    <a:pt x="338" y="1327"/>
                    <a:pt x="338" y="1230"/>
                    <a:pt x="338" y="1134"/>
                  </a:cubicBezTo>
                  <a:cubicBezTo>
                    <a:pt x="387" y="989"/>
                    <a:pt x="338" y="893"/>
                    <a:pt x="338" y="748"/>
                  </a:cubicBezTo>
                  <a:cubicBezTo>
                    <a:pt x="338" y="555"/>
                    <a:pt x="338" y="314"/>
                    <a:pt x="242" y="73"/>
                  </a:cubicBezTo>
                  <a:cubicBezTo>
                    <a:pt x="242" y="25"/>
                    <a:pt x="218" y="0"/>
                    <a:pt x="188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56"/>
            <p:cNvSpPr/>
            <p:nvPr/>
          </p:nvSpPr>
          <p:spPr>
            <a:xfrm>
              <a:off x="3651311" y="3120584"/>
              <a:ext cx="15414" cy="90634"/>
            </a:xfrm>
            <a:custGeom>
              <a:rect b="b" l="l" r="r" t="t"/>
              <a:pathLst>
                <a:path extrusionOk="0" h="1423" w="242">
                  <a:moveTo>
                    <a:pt x="97" y="0"/>
                  </a:moveTo>
                  <a:cubicBezTo>
                    <a:pt x="49" y="0"/>
                    <a:pt x="1" y="24"/>
                    <a:pt x="1" y="73"/>
                  </a:cubicBezTo>
                  <a:lnTo>
                    <a:pt x="1" y="700"/>
                  </a:lnTo>
                  <a:lnTo>
                    <a:pt x="1" y="989"/>
                  </a:lnTo>
                  <a:lnTo>
                    <a:pt x="1" y="1278"/>
                  </a:lnTo>
                  <a:cubicBezTo>
                    <a:pt x="1" y="1375"/>
                    <a:pt x="61" y="1423"/>
                    <a:pt x="121" y="1423"/>
                  </a:cubicBezTo>
                  <a:cubicBezTo>
                    <a:pt x="182" y="1423"/>
                    <a:pt x="242" y="1375"/>
                    <a:pt x="242" y="1278"/>
                  </a:cubicBezTo>
                  <a:lnTo>
                    <a:pt x="242" y="989"/>
                  </a:lnTo>
                  <a:cubicBezTo>
                    <a:pt x="242" y="892"/>
                    <a:pt x="242" y="796"/>
                    <a:pt x="194" y="700"/>
                  </a:cubicBezTo>
                  <a:lnTo>
                    <a:pt x="194" y="73"/>
                  </a:lnTo>
                  <a:cubicBezTo>
                    <a:pt x="194" y="24"/>
                    <a:pt x="145" y="0"/>
                    <a:pt x="97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56"/>
            <p:cNvSpPr/>
            <p:nvPr/>
          </p:nvSpPr>
          <p:spPr>
            <a:xfrm>
              <a:off x="3786464" y="3575154"/>
              <a:ext cx="27706" cy="100698"/>
            </a:xfrm>
            <a:custGeom>
              <a:rect b="b" l="l" r="r" t="t"/>
              <a:pathLst>
                <a:path extrusionOk="0" h="1581" w="435">
                  <a:moveTo>
                    <a:pt x="314" y="1"/>
                  </a:moveTo>
                  <a:cubicBezTo>
                    <a:pt x="266" y="1"/>
                    <a:pt x="218" y="25"/>
                    <a:pt x="194" y="73"/>
                  </a:cubicBezTo>
                  <a:lnTo>
                    <a:pt x="49" y="748"/>
                  </a:lnTo>
                  <a:cubicBezTo>
                    <a:pt x="49" y="845"/>
                    <a:pt x="49" y="990"/>
                    <a:pt x="1" y="1086"/>
                  </a:cubicBezTo>
                  <a:cubicBezTo>
                    <a:pt x="1" y="1231"/>
                    <a:pt x="1" y="1327"/>
                    <a:pt x="1" y="1472"/>
                  </a:cubicBezTo>
                  <a:cubicBezTo>
                    <a:pt x="1" y="1544"/>
                    <a:pt x="49" y="1580"/>
                    <a:pt x="103" y="1580"/>
                  </a:cubicBezTo>
                  <a:cubicBezTo>
                    <a:pt x="157" y="1580"/>
                    <a:pt x="218" y="1544"/>
                    <a:pt x="242" y="1472"/>
                  </a:cubicBezTo>
                  <a:cubicBezTo>
                    <a:pt x="290" y="1375"/>
                    <a:pt x="290" y="1231"/>
                    <a:pt x="290" y="1134"/>
                  </a:cubicBezTo>
                  <a:cubicBezTo>
                    <a:pt x="290" y="1038"/>
                    <a:pt x="338" y="893"/>
                    <a:pt x="338" y="797"/>
                  </a:cubicBezTo>
                  <a:cubicBezTo>
                    <a:pt x="338" y="556"/>
                    <a:pt x="387" y="314"/>
                    <a:pt x="435" y="73"/>
                  </a:cubicBezTo>
                  <a:cubicBezTo>
                    <a:pt x="411" y="25"/>
                    <a:pt x="362" y="1"/>
                    <a:pt x="314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56"/>
            <p:cNvSpPr/>
            <p:nvPr/>
          </p:nvSpPr>
          <p:spPr>
            <a:xfrm>
              <a:off x="3506923" y="3455413"/>
              <a:ext cx="15477" cy="75285"/>
            </a:xfrm>
            <a:custGeom>
              <a:rect b="b" l="l" r="r" t="t"/>
              <a:pathLst>
                <a:path extrusionOk="0" h="1182" w="243">
                  <a:moveTo>
                    <a:pt x="146" y="0"/>
                  </a:moveTo>
                  <a:cubicBezTo>
                    <a:pt x="110" y="0"/>
                    <a:pt x="73" y="24"/>
                    <a:pt x="49" y="72"/>
                  </a:cubicBezTo>
                  <a:cubicBezTo>
                    <a:pt x="1" y="217"/>
                    <a:pt x="1" y="410"/>
                    <a:pt x="1" y="555"/>
                  </a:cubicBezTo>
                  <a:lnTo>
                    <a:pt x="1" y="1037"/>
                  </a:lnTo>
                  <a:cubicBezTo>
                    <a:pt x="1" y="1133"/>
                    <a:pt x="49" y="1182"/>
                    <a:pt x="146" y="1182"/>
                  </a:cubicBezTo>
                  <a:cubicBezTo>
                    <a:pt x="194" y="1182"/>
                    <a:pt x="242" y="1133"/>
                    <a:pt x="242" y="1037"/>
                  </a:cubicBezTo>
                  <a:lnTo>
                    <a:pt x="242" y="555"/>
                  </a:lnTo>
                  <a:cubicBezTo>
                    <a:pt x="242" y="410"/>
                    <a:pt x="242" y="217"/>
                    <a:pt x="242" y="72"/>
                  </a:cubicBezTo>
                  <a:cubicBezTo>
                    <a:pt x="218" y="24"/>
                    <a:pt x="182" y="0"/>
                    <a:pt x="146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56"/>
            <p:cNvSpPr/>
            <p:nvPr/>
          </p:nvSpPr>
          <p:spPr>
            <a:xfrm>
              <a:off x="3586792" y="3877499"/>
              <a:ext cx="20445" cy="85539"/>
            </a:xfrm>
            <a:custGeom>
              <a:rect b="b" l="l" r="r" t="t"/>
              <a:pathLst>
                <a:path extrusionOk="0" h="1343" w="321">
                  <a:moveTo>
                    <a:pt x="227" y="0"/>
                  </a:moveTo>
                  <a:cubicBezTo>
                    <a:pt x="197" y="0"/>
                    <a:pt x="164" y="16"/>
                    <a:pt x="146" y="53"/>
                  </a:cubicBezTo>
                  <a:cubicBezTo>
                    <a:pt x="97" y="246"/>
                    <a:pt x="97" y="438"/>
                    <a:pt x="49" y="680"/>
                  </a:cubicBezTo>
                  <a:cubicBezTo>
                    <a:pt x="1" y="776"/>
                    <a:pt x="1" y="872"/>
                    <a:pt x="1" y="969"/>
                  </a:cubicBezTo>
                  <a:cubicBezTo>
                    <a:pt x="1" y="1017"/>
                    <a:pt x="1" y="1065"/>
                    <a:pt x="1" y="1114"/>
                  </a:cubicBezTo>
                  <a:cubicBezTo>
                    <a:pt x="1" y="1162"/>
                    <a:pt x="1" y="1210"/>
                    <a:pt x="49" y="1307"/>
                  </a:cubicBezTo>
                  <a:cubicBezTo>
                    <a:pt x="49" y="1331"/>
                    <a:pt x="85" y="1343"/>
                    <a:pt x="128" y="1343"/>
                  </a:cubicBezTo>
                  <a:cubicBezTo>
                    <a:pt x="170" y="1343"/>
                    <a:pt x="218" y="1331"/>
                    <a:pt x="242" y="1307"/>
                  </a:cubicBezTo>
                  <a:cubicBezTo>
                    <a:pt x="242" y="1258"/>
                    <a:pt x="242" y="1210"/>
                    <a:pt x="290" y="1162"/>
                  </a:cubicBezTo>
                  <a:cubicBezTo>
                    <a:pt x="290" y="1114"/>
                    <a:pt x="290" y="1065"/>
                    <a:pt x="290" y="1017"/>
                  </a:cubicBezTo>
                  <a:cubicBezTo>
                    <a:pt x="290" y="921"/>
                    <a:pt x="290" y="776"/>
                    <a:pt x="290" y="680"/>
                  </a:cubicBezTo>
                  <a:lnTo>
                    <a:pt x="290" y="101"/>
                  </a:lnTo>
                  <a:cubicBezTo>
                    <a:pt x="320" y="41"/>
                    <a:pt x="276" y="0"/>
                    <a:pt x="227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56"/>
            <p:cNvSpPr/>
            <p:nvPr/>
          </p:nvSpPr>
          <p:spPr>
            <a:xfrm>
              <a:off x="3420939" y="4121185"/>
              <a:ext cx="30763" cy="98787"/>
            </a:xfrm>
            <a:custGeom>
              <a:rect b="b" l="l" r="r" t="t"/>
              <a:pathLst>
                <a:path extrusionOk="0" h="1551" w="483">
                  <a:moveTo>
                    <a:pt x="338" y="0"/>
                  </a:moveTo>
                  <a:cubicBezTo>
                    <a:pt x="314" y="0"/>
                    <a:pt x="290" y="12"/>
                    <a:pt x="290" y="37"/>
                  </a:cubicBezTo>
                  <a:cubicBezTo>
                    <a:pt x="290" y="85"/>
                    <a:pt x="242" y="133"/>
                    <a:pt x="242" y="181"/>
                  </a:cubicBezTo>
                  <a:cubicBezTo>
                    <a:pt x="242" y="278"/>
                    <a:pt x="194" y="326"/>
                    <a:pt x="194" y="374"/>
                  </a:cubicBezTo>
                  <a:lnTo>
                    <a:pt x="145" y="712"/>
                  </a:lnTo>
                  <a:cubicBezTo>
                    <a:pt x="145" y="856"/>
                    <a:pt x="49" y="953"/>
                    <a:pt x="49" y="1049"/>
                  </a:cubicBezTo>
                  <a:cubicBezTo>
                    <a:pt x="49" y="1194"/>
                    <a:pt x="1" y="1291"/>
                    <a:pt x="1" y="1435"/>
                  </a:cubicBezTo>
                  <a:cubicBezTo>
                    <a:pt x="1" y="1515"/>
                    <a:pt x="44" y="1551"/>
                    <a:pt x="100" y="1551"/>
                  </a:cubicBezTo>
                  <a:cubicBezTo>
                    <a:pt x="145" y="1551"/>
                    <a:pt x="198" y="1527"/>
                    <a:pt x="242" y="1483"/>
                  </a:cubicBezTo>
                  <a:cubicBezTo>
                    <a:pt x="290" y="1387"/>
                    <a:pt x="338" y="1291"/>
                    <a:pt x="386" y="1146"/>
                  </a:cubicBezTo>
                  <a:cubicBezTo>
                    <a:pt x="435" y="1001"/>
                    <a:pt x="435" y="905"/>
                    <a:pt x="483" y="760"/>
                  </a:cubicBezTo>
                  <a:cubicBezTo>
                    <a:pt x="483" y="664"/>
                    <a:pt x="483" y="519"/>
                    <a:pt x="483" y="422"/>
                  </a:cubicBezTo>
                  <a:cubicBezTo>
                    <a:pt x="483" y="326"/>
                    <a:pt x="483" y="278"/>
                    <a:pt x="483" y="230"/>
                  </a:cubicBezTo>
                  <a:cubicBezTo>
                    <a:pt x="435" y="133"/>
                    <a:pt x="435" y="85"/>
                    <a:pt x="386" y="37"/>
                  </a:cubicBezTo>
                  <a:cubicBezTo>
                    <a:pt x="386" y="12"/>
                    <a:pt x="362" y="0"/>
                    <a:pt x="338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56"/>
            <p:cNvSpPr/>
            <p:nvPr/>
          </p:nvSpPr>
          <p:spPr>
            <a:xfrm>
              <a:off x="3301136" y="4070804"/>
              <a:ext cx="27706" cy="101908"/>
            </a:xfrm>
            <a:custGeom>
              <a:rect b="b" l="l" r="r" t="t"/>
              <a:pathLst>
                <a:path extrusionOk="0" h="1600" w="435">
                  <a:moveTo>
                    <a:pt x="173" y="0"/>
                  </a:moveTo>
                  <a:cubicBezTo>
                    <a:pt x="147" y="0"/>
                    <a:pt x="118" y="15"/>
                    <a:pt x="97" y="56"/>
                  </a:cubicBezTo>
                  <a:cubicBezTo>
                    <a:pt x="49" y="104"/>
                    <a:pt x="49" y="201"/>
                    <a:pt x="49" y="249"/>
                  </a:cubicBezTo>
                  <a:cubicBezTo>
                    <a:pt x="1" y="297"/>
                    <a:pt x="1" y="394"/>
                    <a:pt x="49" y="442"/>
                  </a:cubicBezTo>
                  <a:cubicBezTo>
                    <a:pt x="1" y="538"/>
                    <a:pt x="1" y="683"/>
                    <a:pt x="49" y="828"/>
                  </a:cubicBezTo>
                  <a:cubicBezTo>
                    <a:pt x="49" y="924"/>
                    <a:pt x="49" y="1069"/>
                    <a:pt x="49" y="1213"/>
                  </a:cubicBezTo>
                  <a:cubicBezTo>
                    <a:pt x="97" y="1310"/>
                    <a:pt x="145" y="1455"/>
                    <a:pt x="194" y="1551"/>
                  </a:cubicBezTo>
                  <a:cubicBezTo>
                    <a:pt x="242" y="1599"/>
                    <a:pt x="290" y="1599"/>
                    <a:pt x="338" y="1599"/>
                  </a:cubicBezTo>
                  <a:cubicBezTo>
                    <a:pt x="387" y="1599"/>
                    <a:pt x="435" y="1551"/>
                    <a:pt x="435" y="1503"/>
                  </a:cubicBezTo>
                  <a:cubicBezTo>
                    <a:pt x="435" y="1262"/>
                    <a:pt x="387" y="1021"/>
                    <a:pt x="338" y="779"/>
                  </a:cubicBezTo>
                  <a:cubicBezTo>
                    <a:pt x="338" y="683"/>
                    <a:pt x="338" y="538"/>
                    <a:pt x="290" y="442"/>
                  </a:cubicBezTo>
                  <a:cubicBezTo>
                    <a:pt x="290" y="297"/>
                    <a:pt x="290" y="297"/>
                    <a:pt x="290" y="249"/>
                  </a:cubicBezTo>
                  <a:cubicBezTo>
                    <a:pt x="290" y="201"/>
                    <a:pt x="290" y="152"/>
                    <a:pt x="242" y="56"/>
                  </a:cubicBezTo>
                  <a:cubicBezTo>
                    <a:pt x="242" y="28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56"/>
            <p:cNvSpPr/>
            <p:nvPr/>
          </p:nvSpPr>
          <p:spPr>
            <a:xfrm>
              <a:off x="2778994" y="2937788"/>
              <a:ext cx="21528" cy="100698"/>
            </a:xfrm>
            <a:custGeom>
              <a:rect b="b" l="l" r="r" t="t"/>
              <a:pathLst>
                <a:path extrusionOk="0" h="1581" w="338">
                  <a:moveTo>
                    <a:pt x="145" y="1"/>
                  </a:moveTo>
                  <a:cubicBezTo>
                    <a:pt x="96" y="1"/>
                    <a:pt x="48" y="1"/>
                    <a:pt x="48" y="49"/>
                  </a:cubicBezTo>
                  <a:cubicBezTo>
                    <a:pt x="48" y="145"/>
                    <a:pt x="0" y="290"/>
                    <a:pt x="0" y="435"/>
                  </a:cubicBezTo>
                  <a:cubicBezTo>
                    <a:pt x="0" y="531"/>
                    <a:pt x="0" y="676"/>
                    <a:pt x="0" y="772"/>
                  </a:cubicBezTo>
                  <a:cubicBezTo>
                    <a:pt x="0" y="917"/>
                    <a:pt x="0" y="1013"/>
                    <a:pt x="0" y="1158"/>
                  </a:cubicBezTo>
                  <a:cubicBezTo>
                    <a:pt x="0" y="1255"/>
                    <a:pt x="48" y="1399"/>
                    <a:pt x="48" y="1496"/>
                  </a:cubicBezTo>
                  <a:cubicBezTo>
                    <a:pt x="72" y="1544"/>
                    <a:pt x="145" y="1580"/>
                    <a:pt x="211" y="1580"/>
                  </a:cubicBezTo>
                  <a:cubicBezTo>
                    <a:pt x="277" y="1580"/>
                    <a:pt x="338" y="1544"/>
                    <a:pt x="338" y="1447"/>
                  </a:cubicBezTo>
                  <a:lnTo>
                    <a:pt x="289" y="1110"/>
                  </a:lnTo>
                  <a:cubicBezTo>
                    <a:pt x="289" y="1013"/>
                    <a:pt x="289" y="869"/>
                    <a:pt x="241" y="772"/>
                  </a:cubicBezTo>
                  <a:cubicBezTo>
                    <a:pt x="241" y="676"/>
                    <a:pt x="241" y="579"/>
                    <a:pt x="241" y="435"/>
                  </a:cubicBezTo>
                  <a:lnTo>
                    <a:pt x="241" y="290"/>
                  </a:lnTo>
                  <a:cubicBezTo>
                    <a:pt x="241" y="194"/>
                    <a:pt x="241" y="145"/>
                    <a:pt x="241" y="97"/>
                  </a:cubicBezTo>
                  <a:cubicBezTo>
                    <a:pt x="193" y="49"/>
                    <a:pt x="193" y="1"/>
                    <a:pt x="145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56"/>
            <p:cNvSpPr/>
            <p:nvPr/>
          </p:nvSpPr>
          <p:spPr>
            <a:xfrm>
              <a:off x="3181332" y="2715121"/>
              <a:ext cx="24649" cy="103691"/>
            </a:xfrm>
            <a:custGeom>
              <a:rect b="b" l="l" r="r" t="t"/>
              <a:pathLst>
                <a:path extrusionOk="0" h="1628" w="387">
                  <a:moveTo>
                    <a:pt x="194" y="0"/>
                  </a:moveTo>
                  <a:cubicBezTo>
                    <a:pt x="158" y="0"/>
                    <a:pt x="121" y="24"/>
                    <a:pt x="97" y="72"/>
                  </a:cubicBezTo>
                  <a:cubicBezTo>
                    <a:pt x="49" y="169"/>
                    <a:pt x="49" y="314"/>
                    <a:pt x="49" y="458"/>
                  </a:cubicBezTo>
                  <a:lnTo>
                    <a:pt x="49" y="796"/>
                  </a:lnTo>
                  <a:cubicBezTo>
                    <a:pt x="1" y="892"/>
                    <a:pt x="1" y="1037"/>
                    <a:pt x="49" y="1133"/>
                  </a:cubicBezTo>
                  <a:cubicBezTo>
                    <a:pt x="49" y="1278"/>
                    <a:pt x="49" y="1375"/>
                    <a:pt x="97" y="1519"/>
                  </a:cubicBezTo>
                  <a:cubicBezTo>
                    <a:pt x="97" y="1592"/>
                    <a:pt x="146" y="1628"/>
                    <a:pt x="200" y="1628"/>
                  </a:cubicBezTo>
                  <a:cubicBezTo>
                    <a:pt x="254" y="1628"/>
                    <a:pt x="314" y="1592"/>
                    <a:pt x="338" y="1519"/>
                  </a:cubicBezTo>
                  <a:cubicBezTo>
                    <a:pt x="338" y="1375"/>
                    <a:pt x="387" y="1278"/>
                    <a:pt x="387" y="1133"/>
                  </a:cubicBezTo>
                  <a:cubicBezTo>
                    <a:pt x="387" y="989"/>
                    <a:pt x="338" y="892"/>
                    <a:pt x="338" y="796"/>
                  </a:cubicBezTo>
                  <a:lnTo>
                    <a:pt x="338" y="458"/>
                  </a:lnTo>
                  <a:cubicBezTo>
                    <a:pt x="338" y="314"/>
                    <a:pt x="338" y="169"/>
                    <a:pt x="290" y="72"/>
                  </a:cubicBezTo>
                  <a:cubicBezTo>
                    <a:pt x="266" y="24"/>
                    <a:pt x="230" y="0"/>
                    <a:pt x="194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56"/>
            <p:cNvSpPr/>
            <p:nvPr/>
          </p:nvSpPr>
          <p:spPr>
            <a:xfrm>
              <a:off x="4072120" y="2997722"/>
              <a:ext cx="24649" cy="101398"/>
            </a:xfrm>
            <a:custGeom>
              <a:rect b="b" l="l" r="r" t="t"/>
              <a:pathLst>
                <a:path extrusionOk="0" h="1592" w="387">
                  <a:moveTo>
                    <a:pt x="146" y="0"/>
                  </a:moveTo>
                  <a:cubicBezTo>
                    <a:pt x="97" y="0"/>
                    <a:pt x="49" y="24"/>
                    <a:pt x="49" y="72"/>
                  </a:cubicBezTo>
                  <a:cubicBezTo>
                    <a:pt x="49" y="121"/>
                    <a:pt x="49" y="169"/>
                    <a:pt x="1" y="265"/>
                  </a:cubicBezTo>
                  <a:cubicBezTo>
                    <a:pt x="1" y="314"/>
                    <a:pt x="1" y="362"/>
                    <a:pt x="1" y="458"/>
                  </a:cubicBezTo>
                  <a:cubicBezTo>
                    <a:pt x="1" y="555"/>
                    <a:pt x="1" y="699"/>
                    <a:pt x="1" y="796"/>
                  </a:cubicBezTo>
                  <a:cubicBezTo>
                    <a:pt x="1" y="892"/>
                    <a:pt x="1" y="1037"/>
                    <a:pt x="1" y="1133"/>
                  </a:cubicBezTo>
                  <a:cubicBezTo>
                    <a:pt x="1" y="1230"/>
                    <a:pt x="1" y="1278"/>
                    <a:pt x="1" y="1326"/>
                  </a:cubicBezTo>
                  <a:cubicBezTo>
                    <a:pt x="49" y="1423"/>
                    <a:pt x="49" y="1471"/>
                    <a:pt x="97" y="1519"/>
                  </a:cubicBezTo>
                  <a:cubicBezTo>
                    <a:pt x="121" y="1568"/>
                    <a:pt x="158" y="1592"/>
                    <a:pt x="194" y="1592"/>
                  </a:cubicBezTo>
                  <a:cubicBezTo>
                    <a:pt x="230" y="1592"/>
                    <a:pt x="266" y="1568"/>
                    <a:pt x="290" y="1519"/>
                  </a:cubicBezTo>
                  <a:cubicBezTo>
                    <a:pt x="338" y="1471"/>
                    <a:pt x="338" y="1423"/>
                    <a:pt x="387" y="1326"/>
                  </a:cubicBezTo>
                  <a:cubicBezTo>
                    <a:pt x="387" y="1278"/>
                    <a:pt x="387" y="1230"/>
                    <a:pt x="387" y="1133"/>
                  </a:cubicBezTo>
                  <a:cubicBezTo>
                    <a:pt x="338" y="1037"/>
                    <a:pt x="338" y="892"/>
                    <a:pt x="338" y="796"/>
                  </a:cubicBezTo>
                  <a:lnTo>
                    <a:pt x="338" y="458"/>
                  </a:lnTo>
                  <a:cubicBezTo>
                    <a:pt x="338" y="362"/>
                    <a:pt x="338" y="314"/>
                    <a:pt x="290" y="265"/>
                  </a:cubicBezTo>
                  <a:cubicBezTo>
                    <a:pt x="290" y="169"/>
                    <a:pt x="290" y="121"/>
                    <a:pt x="242" y="72"/>
                  </a:cubicBezTo>
                  <a:cubicBezTo>
                    <a:pt x="242" y="24"/>
                    <a:pt x="194" y="0"/>
                    <a:pt x="146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56"/>
            <p:cNvSpPr/>
            <p:nvPr/>
          </p:nvSpPr>
          <p:spPr>
            <a:xfrm>
              <a:off x="4118232" y="2758113"/>
              <a:ext cx="21528" cy="92227"/>
            </a:xfrm>
            <a:custGeom>
              <a:rect b="b" l="l" r="r" t="t"/>
              <a:pathLst>
                <a:path extrusionOk="0" h="1448" w="338">
                  <a:moveTo>
                    <a:pt x="103" y="0"/>
                  </a:moveTo>
                  <a:cubicBezTo>
                    <a:pt x="73" y="0"/>
                    <a:pt x="49" y="24"/>
                    <a:pt x="49" y="73"/>
                  </a:cubicBezTo>
                  <a:cubicBezTo>
                    <a:pt x="0" y="121"/>
                    <a:pt x="0" y="169"/>
                    <a:pt x="0" y="217"/>
                  </a:cubicBezTo>
                  <a:lnTo>
                    <a:pt x="0" y="362"/>
                  </a:lnTo>
                  <a:lnTo>
                    <a:pt x="0" y="700"/>
                  </a:lnTo>
                  <a:cubicBezTo>
                    <a:pt x="0" y="796"/>
                    <a:pt x="0" y="941"/>
                    <a:pt x="0" y="1037"/>
                  </a:cubicBezTo>
                  <a:cubicBezTo>
                    <a:pt x="0" y="1134"/>
                    <a:pt x="49" y="1230"/>
                    <a:pt x="49" y="1375"/>
                  </a:cubicBezTo>
                  <a:cubicBezTo>
                    <a:pt x="73" y="1423"/>
                    <a:pt x="121" y="1447"/>
                    <a:pt x="163" y="1447"/>
                  </a:cubicBezTo>
                  <a:cubicBezTo>
                    <a:pt x="205" y="1447"/>
                    <a:pt x="241" y="1423"/>
                    <a:pt x="241" y="1375"/>
                  </a:cubicBezTo>
                  <a:cubicBezTo>
                    <a:pt x="290" y="1278"/>
                    <a:pt x="290" y="1134"/>
                    <a:pt x="338" y="1037"/>
                  </a:cubicBezTo>
                  <a:cubicBezTo>
                    <a:pt x="338" y="941"/>
                    <a:pt x="338" y="796"/>
                    <a:pt x="338" y="700"/>
                  </a:cubicBezTo>
                  <a:cubicBezTo>
                    <a:pt x="193" y="651"/>
                    <a:pt x="193" y="507"/>
                    <a:pt x="193" y="362"/>
                  </a:cubicBezTo>
                  <a:cubicBezTo>
                    <a:pt x="193" y="314"/>
                    <a:pt x="193" y="266"/>
                    <a:pt x="193" y="217"/>
                  </a:cubicBezTo>
                  <a:cubicBezTo>
                    <a:pt x="193" y="169"/>
                    <a:pt x="193" y="121"/>
                    <a:pt x="193" y="73"/>
                  </a:cubicBezTo>
                  <a:cubicBezTo>
                    <a:pt x="169" y="24"/>
                    <a:pt x="133" y="0"/>
                    <a:pt x="10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56"/>
            <p:cNvSpPr/>
            <p:nvPr/>
          </p:nvSpPr>
          <p:spPr>
            <a:xfrm>
              <a:off x="3783407" y="3344016"/>
              <a:ext cx="30763" cy="100698"/>
            </a:xfrm>
            <a:custGeom>
              <a:rect b="b" l="l" r="r" t="t"/>
              <a:pathLst>
                <a:path extrusionOk="0" h="1581" w="483">
                  <a:moveTo>
                    <a:pt x="386" y="1"/>
                  </a:moveTo>
                  <a:cubicBezTo>
                    <a:pt x="362" y="1"/>
                    <a:pt x="338" y="13"/>
                    <a:pt x="338" y="37"/>
                  </a:cubicBezTo>
                  <a:lnTo>
                    <a:pt x="338" y="85"/>
                  </a:lnTo>
                  <a:lnTo>
                    <a:pt x="290" y="85"/>
                  </a:lnTo>
                  <a:cubicBezTo>
                    <a:pt x="242" y="133"/>
                    <a:pt x="242" y="133"/>
                    <a:pt x="193" y="182"/>
                  </a:cubicBezTo>
                  <a:lnTo>
                    <a:pt x="145" y="375"/>
                  </a:lnTo>
                  <a:cubicBezTo>
                    <a:pt x="97" y="471"/>
                    <a:pt x="97" y="616"/>
                    <a:pt x="49" y="760"/>
                  </a:cubicBezTo>
                  <a:cubicBezTo>
                    <a:pt x="49" y="905"/>
                    <a:pt x="0" y="1050"/>
                    <a:pt x="0" y="1146"/>
                  </a:cubicBezTo>
                  <a:cubicBezTo>
                    <a:pt x="0" y="1291"/>
                    <a:pt x="0" y="1532"/>
                    <a:pt x="193" y="1580"/>
                  </a:cubicBezTo>
                  <a:cubicBezTo>
                    <a:pt x="338" y="1580"/>
                    <a:pt x="386" y="1387"/>
                    <a:pt x="386" y="1243"/>
                  </a:cubicBezTo>
                  <a:cubicBezTo>
                    <a:pt x="435" y="1146"/>
                    <a:pt x="386" y="953"/>
                    <a:pt x="435" y="809"/>
                  </a:cubicBezTo>
                  <a:cubicBezTo>
                    <a:pt x="483" y="712"/>
                    <a:pt x="483" y="567"/>
                    <a:pt x="483" y="423"/>
                  </a:cubicBezTo>
                  <a:cubicBezTo>
                    <a:pt x="483" y="326"/>
                    <a:pt x="483" y="326"/>
                    <a:pt x="483" y="278"/>
                  </a:cubicBezTo>
                  <a:cubicBezTo>
                    <a:pt x="483" y="230"/>
                    <a:pt x="483" y="182"/>
                    <a:pt x="483" y="182"/>
                  </a:cubicBezTo>
                  <a:cubicBezTo>
                    <a:pt x="435" y="133"/>
                    <a:pt x="435" y="133"/>
                    <a:pt x="435" y="85"/>
                  </a:cubicBezTo>
                  <a:cubicBezTo>
                    <a:pt x="435" y="85"/>
                    <a:pt x="435" y="85"/>
                    <a:pt x="435" y="37"/>
                  </a:cubicBezTo>
                  <a:cubicBezTo>
                    <a:pt x="435" y="13"/>
                    <a:pt x="410" y="1"/>
                    <a:pt x="386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56"/>
            <p:cNvSpPr/>
            <p:nvPr/>
          </p:nvSpPr>
          <p:spPr>
            <a:xfrm>
              <a:off x="3952380" y="2671301"/>
              <a:ext cx="21528" cy="92991"/>
            </a:xfrm>
            <a:custGeom>
              <a:rect b="b" l="l" r="r" t="t"/>
              <a:pathLst>
                <a:path extrusionOk="0" h="1460" w="338">
                  <a:moveTo>
                    <a:pt x="193" y="1"/>
                  </a:moveTo>
                  <a:cubicBezTo>
                    <a:pt x="169" y="1"/>
                    <a:pt x="145" y="13"/>
                    <a:pt x="145" y="37"/>
                  </a:cubicBezTo>
                  <a:cubicBezTo>
                    <a:pt x="96" y="85"/>
                    <a:pt x="96" y="134"/>
                    <a:pt x="96" y="182"/>
                  </a:cubicBezTo>
                  <a:cubicBezTo>
                    <a:pt x="96" y="230"/>
                    <a:pt x="96" y="278"/>
                    <a:pt x="96" y="326"/>
                  </a:cubicBezTo>
                  <a:lnTo>
                    <a:pt x="96" y="712"/>
                  </a:lnTo>
                  <a:cubicBezTo>
                    <a:pt x="0" y="905"/>
                    <a:pt x="0" y="1146"/>
                    <a:pt x="0" y="1387"/>
                  </a:cubicBezTo>
                  <a:cubicBezTo>
                    <a:pt x="24" y="1436"/>
                    <a:pt x="72" y="1460"/>
                    <a:pt x="121" y="1460"/>
                  </a:cubicBezTo>
                  <a:cubicBezTo>
                    <a:pt x="169" y="1460"/>
                    <a:pt x="217" y="1436"/>
                    <a:pt x="241" y="1387"/>
                  </a:cubicBezTo>
                  <a:cubicBezTo>
                    <a:pt x="289" y="1146"/>
                    <a:pt x="338" y="905"/>
                    <a:pt x="289" y="712"/>
                  </a:cubicBezTo>
                  <a:lnTo>
                    <a:pt x="289" y="375"/>
                  </a:lnTo>
                  <a:cubicBezTo>
                    <a:pt x="289" y="278"/>
                    <a:pt x="289" y="230"/>
                    <a:pt x="289" y="182"/>
                  </a:cubicBezTo>
                  <a:cubicBezTo>
                    <a:pt x="289" y="182"/>
                    <a:pt x="289" y="134"/>
                    <a:pt x="289" y="134"/>
                  </a:cubicBezTo>
                  <a:lnTo>
                    <a:pt x="241" y="37"/>
                  </a:lnTo>
                  <a:cubicBezTo>
                    <a:pt x="241" y="13"/>
                    <a:pt x="217" y="1"/>
                    <a:pt x="193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56"/>
            <p:cNvSpPr/>
            <p:nvPr/>
          </p:nvSpPr>
          <p:spPr>
            <a:xfrm>
              <a:off x="3259418" y="2937342"/>
              <a:ext cx="26432" cy="85921"/>
            </a:xfrm>
            <a:custGeom>
              <a:rect b="b" l="l" r="r" t="t"/>
              <a:pathLst>
                <a:path extrusionOk="0" h="1349" w="415">
                  <a:moveTo>
                    <a:pt x="262" y="0"/>
                  </a:moveTo>
                  <a:cubicBezTo>
                    <a:pt x="222" y="0"/>
                    <a:pt x="173" y="28"/>
                    <a:pt x="173" y="56"/>
                  </a:cubicBezTo>
                  <a:cubicBezTo>
                    <a:pt x="173" y="152"/>
                    <a:pt x="125" y="249"/>
                    <a:pt x="125" y="345"/>
                  </a:cubicBezTo>
                  <a:cubicBezTo>
                    <a:pt x="125" y="442"/>
                    <a:pt x="125" y="538"/>
                    <a:pt x="77" y="635"/>
                  </a:cubicBezTo>
                  <a:cubicBezTo>
                    <a:pt x="77" y="828"/>
                    <a:pt x="29" y="1020"/>
                    <a:pt x="29" y="1213"/>
                  </a:cubicBezTo>
                  <a:cubicBezTo>
                    <a:pt x="1" y="1297"/>
                    <a:pt x="70" y="1349"/>
                    <a:pt x="143" y="1349"/>
                  </a:cubicBezTo>
                  <a:cubicBezTo>
                    <a:pt x="196" y="1349"/>
                    <a:pt x="250" y="1322"/>
                    <a:pt x="270" y="1262"/>
                  </a:cubicBezTo>
                  <a:cubicBezTo>
                    <a:pt x="366" y="1069"/>
                    <a:pt x="415" y="876"/>
                    <a:pt x="415" y="683"/>
                  </a:cubicBezTo>
                  <a:cubicBezTo>
                    <a:pt x="415" y="586"/>
                    <a:pt x="415" y="490"/>
                    <a:pt x="415" y="393"/>
                  </a:cubicBezTo>
                  <a:cubicBezTo>
                    <a:pt x="415" y="297"/>
                    <a:pt x="366" y="201"/>
                    <a:pt x="318" y="56"/>
                  </a:cubicBezTo>
                  <a:cubicBezTo>
                    <a:pt x="318" y="15"/>
                    <a:pt x="292" y="0"/>
                    <a:pt x="262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56"/>
            <p:cNvSpPr/>
            <p:nvPr/>
          </p:nvSpPr>
          <p:spPr>
            <a:xfrm>
              <a:off x="2815808" y="3264910"/>
              <a:ext cx="24649" cy="81781"/>
            </a:xfrm>
            <a:custGeom>
              <a:rect b="b" l="l" r="r" t="t"/>
              <a:pathLst>
                <a:path extrusionOk="0" h="1284" w="387">
                  <a:moveTo>
                    <a:pt x="121" y="1"/>
                  </a:moveTo>
                  <a:cubicBezTo>
                    <a:pt x="85" y="1"/>
                    <a:pt x="49" y="25"/>
                    <a:pt x="49" y="73"/>
                  </a:cubicBezTo>
                  <a:cubicBezTo>
                    <a:pt x="1" y="266"/>
                    <a:pt x="1" y="459"/>
                    <a:pt x="49" y="652"/>
                  </a:cubicBezTo>
                  <a:cubicBezTo>
                    <a:pt x="1" y="748"/>
                    <a:pt x="1" y="845"/>
                    <a:pt x="49" y="941"/>
                  </a:cubicBezTo>
                  <a:cubicBezTo>
                    <a:pt x="49" y="1038"/>
                    <a:pt x="97" y="1134"/>
                    <a:pt x="145" y="1231"/>
                  </a:cubicBezTo>
                  <a:cubicBezTo>
                    <a:pt x="164" y="1268"/>
                    <a:pt x="196" y="1283"/>
                    <a:pt x="232" y="1283"/>
                  </a:cubicBezTo>
                  <a:cubicBezTo>
                    <a:pt x="290" y="1283"/>
                    <a:pt x="357" y="1242"/>
                    <a:pt x="387" y="1183"/>
                  </a:cubicBezTo>
                  <a:cubicBezTo>
                    <a:pt x="387" y="1086"/>
                    <a:pt x="387" y="990"/>
                    <a:pt x="387" y="893"/>
                  </a:cubicBezTo>
                  <a:cubicBezTo>
                    <a:pt x="387" y="797"/>
                    <a:pt x="387" y="700"/>
                    <a:pt x="387" y="604"/>
                  </a:cubicBezTo>
                  <a:cubicBezTo>
                    <a:pt x="338" y="411"/>
                    <a:pt x="290" y="266"/>
                    <a:pt x="194" y="73"/>
                  </a:cubicBezTo>
                  <a:cubicBezTo>
                    <a:pt x="194" y="25"/>
                    <a:pt x="157" y="1"/>
                    <a:pt x="121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56"/>
            <p:cNvSpPr/>
            <p:nvPr/>
          </p:nvSpPr>
          <p:spPr>
            <a:xfrm>
              <a:off x="2889562" y="3662348"/>
              <a:ext cx="38916" cy="94074"/>
            </a:xfrm>
            <a:custGeom>
              <a:rect b="b" l="l" r="r" t="t"/>
              <a:pathLst>
                <a:path extrusionOk="0" h="1477" w="611">
                  <a:moveTo>
                    <a:pt x="181" y="0"/>
                  </a:moveTo>
                  <a:cubicBezTo>
                    <a:pt x="170" y="0"/>
                    <a:pt x="158" y="2"/>
                    <a:pt x="145" y="6"/>
                  </a:cubicBezTo>
                  <a:cubicBezTo>
                    <a:pt x="0" y="55"/>
                    <a:pt x="0" y="248"/>
                    <a:pt x="0" y="392"/>
                  </a:cubicBezTo>
                  <a:cubicBezTo>
                    <a:pt x="0" y="489"/>
                    <a:pt x="48" y="633"/>
                    <a:pt x="48" y="730"/>
                  </a:cubicBezTo>
                  <a:cubicBezTo>
                    <a:pt x="97" y="875"/>
                    <a:pt x="97" y="971"/>
                    <a:pt x="145" y="1067"/>
                  </a:cubicBezTo>
                  <a:cubicBezTo>
                    <a:pt x="193" y="1212"/>
                    <a:pt x="290" y="1309"/>
                    <a:pt x="338" y="1405"/>
                  </a:cubicBezTo>
                  <a:cubicBezTo>
                    <a:pt x="371" y="1455"/>
                    <a:pt x="417" y="1477"/>
                    <a:pt x="460" y="1477"/>
                  </a:cubicBezTo>
                  <a:cubicBezTo>
                    <a:pt x="539" y="1477"/>
                    <a:pt x="610" y="1403"/>
                    <a:pt x="579" y="1309"/>
                  </a:cubicBezTo>
                  <a:lnTo>
                    <a:pt x="531" y="971"/>
                  </a:lnTo>
                  <a:cubicBezTo>
                    <a:pt x="531" y="875"/>
                    <a:pt x="482" y="730"/>
                    <a:pt x="434" y="633"/>
                  </a:cubicBezTo>
                  <a:cubicBezTo>
                    <a:pt x="434" y="537"/>
                    <a:pt x="386" y="392"/>
                    <a:pt x="386" y="296"/>
                  </a:cubicBezTo>
                  <a:cubicBezTo>
                    <a:pt x="342" y="208"/>
                    <a:pt x="298" y="0"/>
                    <a:pt x="181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56"/>
            <p:cNvSpPr/>
            <p:nvPr/>
          </p:nvSpPr>
          <p:spPr>
            <a:xfrm>
              <a:off x="3012423" y="3880684"/>
              <a:ext cx="39999" cy="100316"/>
            </a:xfrm>
            <a:custGeom>
              <a:rect b="b" l="l" r="r" t="t"/>
              <a:pathLst>
                <a:path extrusionOk="0" h="1575" w="628">
                  <a:moveTo>
                    <a:pt x="129" y="1"/>
                  </a:moveTo>
                  <a:cubicBezTo>
                    <a:pt x="61" y="1"/>
                    <a:pt x="0" y="54"/>
                    <a:pt x="0" y="147"/>
                  </a:cubicBezTo>
                  <a:cubicBezTo>
                    <a:pt x="0" y="388"/>
                    <a:pt x="0" y="630"/>
                    <a:pt x="97" y="822"/>
                  </a:cubicBezTo>
                  <a:cubicBezTo>
                    <a:pt x="97" y="967"/>
                    <a:pt x="145" y="1064"/>
                    <a:pt x="145" y="1160"/>
                  </a:cubicBezTo>
                  <a:cubicBezTo>
                    <a:pt x="193" y="1208"/>
                    <a:pt x="193" y="1305"/>
                    <a:pt x="193" y="1353"/>
                  </a:cubicBezTo>
                  <a:cubicBezTo>
                    <a:pt x="241" y="1401"/>
                    <a:pt x="290" y="1449"/>
                    <a:pt x="338" y="1546"/>
                  </a:cubicBezTo>
                  <a:cubicBezTo>
                    <a:pt x="373" y="1564"/>
                    <a:pt x="415" y="1575"/>
                    <a:pt x="456" y="1575"/>
                  </a:cubicBezTo>
                  <a:cubicBezTo>
                    <a:pt x="527" y="1575"/>
                    <a:pt x="597" y="1541"/>
                    <a:pt x="627" y="1449"/>
                  </a:cubicBezTo>
                  <a:cubicBezTo>
                    <a:pt x="627" y="1401"/>
                    <a:pt x="627" y="1305"/>
                    <a:pt x="627" y="1257"/>
                  </a:cubicBezTo>
                  <a:lnTo>
                    <a:pt x="579" y="1064"/>
                  </a:lnTo>
                  <a:cubicBezTo>
                    <a:pt x="579" y="967"/>
                    <a:pt x="531" y="822"/>
                    <a:pt x="483" y="726"/>
                  </a:cubicBezTo>
                  <a:cubicBezTo>
                    <a:pt x="434" y="485"/>
                    <a:pt x="338" y="292"/>
                    <a:pt x="241" y="51"/>
                  </a:cubicBezTo>
                  <a:cubicBezTo>
                    <a:pt x="207" y="17"/>
                    <a:pt x="167" y="1"/>
                    <a:pt x="129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56"/>
            <p:cNvSpPr/>
            <p:nvPr/>
          </p:nvSpPr>
          <p:spPr>
            <a:xfrm>
              <a:off x="3141398" y="3086764"/>
              <a:ext cx="21592" cy="79934"/>
            </a:xfrm>
            <a:custGeom>
              <a:rect b="b" l="l" r="r" t="t"/>
              <a:pathLst>
                <a:path extrusionOk="0" h="1255" w="339">
                  <a:moveTo>
                    <a:pt x="170" y="1"/>
                  </a:moveTo>
                  <a:cubicBezTo>
                    <a:pt x="134" y="1"/>
                    <a:pt x="97" y="25"/>
                    <a:pt x="97" y="73"/>
                  </a:cubicBezTo>
                  <a:cubicBezTo>
                    <a:pt x="49" y="218"/>
                    <a:pt x="1" y="411"/>
                    <a:pt x="1" y="604"/>
                  </a:cubicBezTo>
                  <a:cubicBezTo>
                    <a:pt x="1" y="796"/>
                    <a:pt x="1" y="989"/>
                    <a:pt x="49" y="1182"/>
                  </a:cubicBezTo>
                  <a:cubicBezTo>
                    <a:pt x="73" y="1231"/>
                    <a:pt x="121" y="1255"/>
                    <a:pt x="170" y="1255"/>
                  </a:cubicBezTo>
                  <a:cubicBezTo>
                    <a:pt x="218" y="1255"/>
                    <a:pt x="266" y="1231"/>
                    <a:pt x="290" y="1182"/>
                  </a:cubicBezTo>
                  <a:cubicBezTo>
                    <a:pt x="338" y="989"/>
                    <a:pt x="338" y="796"/>
                    <a:pt x="338" y="604"/>
                  </a:cubicBezTo>
                  <a:cubicBezTo>
                    <a:pt x="338" y="411"/>
                    <a:pt x="290" y="218"/>
                    <a:pt x="242" y="73"/>
                  </a:cubicBezTo>
                  <a:cubicBezTo>
                    <a:pt x="242" y="25"/>
                    <a:pt x="206" y="1"/>
                    <a:pt x="170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56"/>
            <p:cNvSpPr/>
            <p:nvPr/>
          </p:nvSpPr>
          <p:spPr>
            <a:xfrm>
              <a:off x="3058472" y="3329048"/>
              <a:ext cx="27706" cy="91335"/>
            </a:xfrm>
            <a:custGeom>
              <a:rect b="b" l="l" r="r" t="t"/>
              <a:pathLst>
                <a:path extrusionOk="0" h="1434" w="435">
                  <a:moveTo>
                    <a:pt x="253" y="0"/>
                  </a:moveTo>
                  <a:cubicBezTo>
                    <a:pt x="198" y="0"/>
                    <a:pt x="145" y="38"/>
                    <a:pt x="145" y="127"/>
                  </a:cubicBezTo>
                  <a:cubicBezTo>
                    <a:pt x="49" y="224"/>
                    <a:pt x="49" y="320"/>
                    <a:pt x="1" y="417"/>
                  </a:cubicBezTo>
                  <a:cubicBezTo>
                    <a:pt x="1" y="513"/>
                    <a:pt x="1" y="658"/>
                    <a:pt x="1" y="754"/>
                  </a:cubicBezTo>
                  <a:cubicBezTo>
                    <a:pt x="1" y="851"/>
                    <a:pt x="49" y="947"/>
                    <a:pt x="49" y="1092"/>
                  </a:cubicBezTo>
                  <a:cubicBezTo>
                    <a:pt x="97" y="1188"/>
                    <a:pt x="145" y="1285"/>
                    <a:pt x="194" y="1381"/>
                  </a:cubicBezTo>
                  <a:cubicBezTo>
                    <a:pt x="212" y="1418"/>
                    <a:pt x="245" y="1434"/>
                    <a:pt x="280" y="1434"/>
                  </a:cubicBezTo>
                  <a:cubicBezTo>
                    <a:pt x="338" y="1434"/>
                    <a:pt x="405" y="1393"/>
                    <a:pt x="435" y="1333"/>
                  </a:cubicBezTo>
                  <a:cubicBezTo>
                    <a:pt x="435" y="1237"/>
                    <a:pt x="435" y="1140"/>
                    <a:pt x="435" y="1044"/>
                  </a:cubicBezTo>
                  <a:cubicBezTo>
                    <a:pt x="387" y="947"/>
                    <a:pt x="387" y="851"/>
                    <a:pt x="387" y="754"/>
                  </a:cubicBezTo>
                  <a:lnTo>
                    <a:pt x="387" y="465"/>
                  </a:lnTo>
                  <a:cubicBezTo>
                    <a:pt x="387" y="417"/>
                    <a:pt x="387" y="368"/>
                    <a:pt x="387" y="320"/>
                  </a:cubicBezTo>
                  <a:cubicBezTo>
                    <a:pt x="387" y="224"/>
                    <a:pt x="387" y="176"/>
                    <a:pt x="387" y="127"/>
                  </a:cubicBezTo>
                  <a:cubicBezTo>
                    <a:pt x="387" y="50"/>
                    <a:pt x="317" y="0"/>
                    <a:pt x="25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56"/>
            <p:cNvSpPr/>
            <p:nvPr/>
          </p:nvSpPr>
          <p:spPr>
            <a:xfrm>
              <a:off x="2858799" y="2690536"/>
              <a:ext cx="18535" cy="93755"/>
            </a:xfrm>
            <a:custGeom>
              <a:rect b="b" l="l" r="r" t="t"/>
              <a:pathLst>
                <a:path extrusionOk="0" h="1472" w="291">
                  <a:moveTo>
                    <a:pt x="170" y="0"/>
                  </a:moveTo>
                  <a:cubicBezTo>
                    <a:pt x="134" y="0"/>
                    <a:pt x="97" y="24"/>
                    <a:pt x="97" y="73"/>
                  </a:cubicBezTo>
                  <a:cubicBezTo>
                    <a:pt x="49" y="266"/>
                    <a:pt x="1" y="507"/>
                    <a:pt x="1" y="700"/>
                  </a:cubicBezTo>
                  <a:lnTo>
                    <a:pt x="1" y="1327"/>
                  </a:lnTo>
                  <a:cubicBezTo>
                    <a:pt x="1" y="1423"/>
                    <a:pt x="73" y="1471"/>
                    <a:pt x="146" y="1471"/>
                  </a:cubicBezTo>
                  <a:cubicBezTo>
                    <a:pt x="218" y="1471"/>
                    <a:pt x="290" y="1423"/>
                    <a:pt x="290" y="1327"/>
                  </a:cubicBezTo>
                  <a:cubicBezTo>
                    <a:pt x="290" y="1134"/>
                    <a:pt x="290" y="893"/>
                    <a:pt x="290" y="700"/>
                  </a:cubicBezTo>
                  <a:cubicBezTo>
                    <a:pt x="290" y="507"/>
                    <a:pt x="290" y="266"/>
                    <a:pt x="242" y="73"/>
                  </a:cubicBezTo>
                  <a:cubicBezTo>
                    <a:pt x="242" y="24"/>
                    <a:pt x="206" y="0"/>
                    <a:pt x="170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56"/>
            <p:cNvSpPr/>
            <p:nvPr/>
          </p:nvSpPr>
          <p:spPr>
            <a:xfrm>
              <a:off x="3341070" y="2627417"/>
              <a:ext cx="24649" cy="102035"/>
            </a:xfrm>
            <a:custGeom>
              <a:rect b="b" l="l" r="r" t="t"/>
              <a:pathLst>
                <a:path extrusionOk="0" h="1602" w="387">
                  <a:moveTo>
                    <a:pt x="117" y="1"/>
                  </a:moveTo>
                  <a:cubicBezTo>
                    <a:pt x="61" y="1"/>
                    <a:pt x="1" y="54"/>
                    <a:pt x="1" y="147"/>
                  </a:cubicBezTo>
                  <a:cubicBezTo>
                    <a:pt x="1" y="244"/>
                    <a:pt x="1" y="340"/>
                    <a:pt x="1" y="485"/>
                  </a:cubicBezTo>
                  <a:lnTo>
                    <a:pt x="1" y="823"/>
                  </a:lnTo>
                  <a:lnTo>
                    <a:pt x="1" y="1160"/>
                  </a:lnTo>
                  <a:cubicBezTo>
                    <a:pt x="1" y="1257"/>
                    <a:pt x="1" y="1401"/>
                    <a:pt x="49" y="1546"/>
                  </a:cubicBezTo>
                  <a:cubicBezTo>
                    <a:pt x="69" y="1587"/>
                    <a:pt x="107" y="1602"/>
                    <a:pt x="144" y="1602"/>
                  </a:cubicBezTo>
                  <a:cubicBezTo>
                    <a:pt x="194" y="1602"/>
                    <a:pt x="242" y="1574"/>
                    <a:pt x="242" y="1546"/>
                  </a:cubicBezTo>
                  <a:cubicBezTo>
                    <a:pt x="338" y="1305"/>
                    <a:pt x="387" y="1064"/>
                    <a:pt x="387" y="774"/>
                  </a:cubicBezTo>
                  <a:cubicBezTo>
                    <a:pt x="387" y="678"/>
                    <a:pt x="338" y="533"/>
                    <a:pt x="338" y="437"/>
                  </a:cubicBezTo>
                  <a:cubicBezTo>
                    <a:pt x="290" y="292"/>
                    <a:pt x="242" y="196"/>
                    <a:pt x="194" y="51"/>
                  </a:cubicBezTo>
                  <a:cubicBezTo>
                    <a:pt x="177" y="17"/>
                    <a:pt x="147" y="1"/>
                    <a:pt x="117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56"/>
            <p:cNvSpPr/>
            <p:nvPr/>
          </p:nvSpPr>
          <p:spPr>
            <a:xfrm>
              <a:off x="3362598" y="3194276"/>
              <a:ext cx="27706" cy="103246"/>
            </a:xfrm>
            <a:custGeom>
              <a:rect b="b" l="l" r="r" t="t"/>
              <a:pathLst>
                <a:path extrusionOk="0" h="1621" w="435">
                  <a:moveTo>
                    <a:pt x="266" y="1"/>
                  </a:moveTo>
                  <a:cubicBezTo>
                    <a:pt x="217" y="1"/>
                    <a:pt x="169" y="25"/>
                    <a:pt x="145" y="73"/>
                  </a:cubicBezTo>
                  <a:cubicBezTo>
                    <a:pt x="49" y="314"/>
                    <a:pt x="0" y="555"/>
                    <a:pt x="49" y="796"/>
                  </a:cubicBezTo>
                  <a:cubicBezTo>
                    <a:pt x="49" y="941"/>
                    <a:pt x="49" y="1086"/>
                    <a:pt x="97" y="1182"/>
                  </a:cubicBezTo>
                  <a:cubicBezTo>
                    <a:pt x="97" y="1327"/>
                    <a:pt x="145" y="1423"/>
                    <a:pt x="193" y="1568"/>
                  </a:cubicBezTo>
                  <a:cubicBezTo>
                    <a:pt x="212" y="1605"/>
                    <a:pt x="251" y="1621"/>
                    <a:pt x="293" y="1621"/>
                  </a:cubicBezTo>
                  <a:cubicBezTo>
                    <a:pt x="361" y="1621"/>
                    <a:pt x="434" y="1579"/>
                    <a:pt x="434" y="1520"/>
                  </a:cubicBezTo>
                  <a:cubicBezTo>
                    <a:pt x="434" y="1375"/>
                    <a:pt x="434" y="1279"/>
                    <a:pt x="434" y="1134"/>
                  </a:cubicBezTo>
                  <a:cubicBezTo>
                    <a:pt x="434" y="1038"/>
                    <a:pt x="434" y="893"/>
                    <a:pt x="434" y="796"/>
                  </a:cubicBezTo>
                  <a:cubicBezTo>
                    <a:pt x="434" y="555"/>
                    <a:pt x="386" y="314"/>
                    <a:pt x="386" y="73"/>
                  </a:cubicBezTo>
                  <a:cubicBezTo>
                    <a:pt x="362" y="25"/>
                    <a:pt x="314" y="1"/>
                    <a:pt x="266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56"/>
            <p:cNvSpPr/>
            <p:nvPr/>
          </p:nvSpPr>
          <p:spPr>
            <a:xfrm>
              <a:off x="3811049" y="3052243"/>
              <a:ext cx="27706" cy="118723"/>
            </a:xfrm>
            <a:custGeom>
              <a:rect b="b" l="l" r="r" t="t"/>
              <a:pathLst>
                <a:path extrusionOk="0" h="1864" w="435">
                  <a:moveTo>
                    <a:pt x="121" y="0"/>
                  </a:moveTo>
                  <a:cubicBezTo>
                    <a:pt x="97" y="0"/>
                    <a:pt x="73" y="12"/>
                    <a:pt x="49" y="36"/>
                  </a:cubicBezTo>
                  <a:cubicBezTo>
                    <a:pt x="49" y="85"/>
                    <a:pt x="1" y="133"/>
                    <a:pt x="1" y="181"/>
                  </a:cubicBezTo>
                  <a:lnTo>
                    <a:pt x="1" y="422"/>
                  </a:lnTo>
                  <a:lnTo>
                    <a:pt x="1" y="904"/>
                  </a:lnTo>
                  <a:lnTo>
                    <a:pt x="1" y="1338"/>
                  </a:lnTo>
                  <a:cubicBezTo>
                    <a:pt x="1" y="1483"/>
                    <a:pt x="49" y="1628"/>
                    <a:pt x="97" y="1773"/>
                  </a:cubicBezTo>
                  <a:cubicBezTo>
                    <a:pt x="119" y="1838"/>
                    <a:pt x="170" y="1864"/>
                    <a:pt x="224" y="1864"/>
                  </a:cubicBezTo>
                  <a:cubicBezTo>
                    <a:pt x="290" y="1864"/>
                    <a:pt x="360" y="1825"/>
                    <a:pt x="386" y="1773"/>
                  </a:cubicBezTo>
                  <a:cubicBezTo>
                    <a:pt x="386" y="1676"/>
                    <a:pt x="435" y="1580"/>
                    <a:pt x="435" y="1531"/>
                  </a:cubicBezTo>
                  <a:cubicBezTo>
                    <a:pt x="386" y="1435"/>
                    <a:pt x="386" y="1387"/>
                    <a:pt x="386" y="1338"/>
                  </a:cubicBezTo>
                  <a:cubicBezTo>
                    <a:pt x="386" y="1194"/>
                    <a:pt x="338" y="1049"/>
                    <a:pt x="338" y="904"/>
                  </a:cubicBezTo>
                  <a:lnTo>
                    <a:pt x="242" y="470"/>
                  </a:lnTo>
                  <a:cubicBezTo>
                    <a:pt x="242" y="374"/>
                    <a:pt x="242" y="326"/>
                    <a:pt x="242" y="229"/>
                  </a:cubicBezTo>
                  <a:cubicBezTo>
                    <a:pt x="242" y="181"/>
                    <a:pt x="242" y="181"/>
                    <a:pt x="242" y="133"/>
                  </a:cubicBezTo>
                  <a:cubicBezTo>
                    <a:pt x="242" y="85"/>
                    <a:pt x="193" y="85"/>
                    <a:pt x="193" y="36"/>
                  </a:cubicBezTo>
                  <a:cubicBezTo>
                    <a:pt x="169" y="12"/>
                    <a:pt x="145" y="0"/>
                    <a:pt x="121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56"/>
            <p:cNvSpPr/>
            <p:nvPr/>
          </p:nvSpPr>
          <p:spPr>
            <a:xfrm>
              <a:off x="4151989" y="3202747"/>
              <a:ext cx="24649" cy="85284"/>
            </a:xfrm>
            <a:custGeom>
              <a:rect b="b" l="l" r="r" t="t"/>
              <a:pathLst>
                <a:path extrusionOk="0" h="1339" w="387">
                  <a:moveTo>
                    <a:pt x="194" y="0"/>
                  </a:moveTo>
                  <a:cubicBezTo>
                    <a:pt x="170" y="0"/>
                    <a:pt x="145" y="12"/>
                    <a:pt x="145" y="36"/>
                  </a:cubicBezTo>
                  <a:cubicBezTo>
                    <a:pt x="145" y="85"/>
                    <a:pt x="97" y="133"/>
                    <a:pt x="97" y="181"/>
                  </a:cubicBezTo>
                  <a:cubicBezTo>
                    <a:pt x="49" y="229"/>
                    <a:pt x="49" y="278"/>
                    <a:pt x="49" y="326"/>
                  </a:cubicBezTo>
                  <a:cubicBezTo>
                    <a:pt x="1" y="422"/>
                    <a:pt x="1" y="519"/>
                    <a:pt x="1" y="663"/>
                  </a:cubicBezTo>
                  <a:cubicBezTo>
                    <a:pt x="1" y="760"/>
                    <a:pt x="1" y="856"/>
                    <a:pt x="49" y="953"/>
                  </a:cubicBezTo>
                  <a:cubicBezTo>
                    <a:pt x="49" y="1097"/>
                    <a:pt x="97" y="1194"/>
                    <a:pt x="145" y="1290"/>
                  </a:cubicBezTo>
                  <a:cubicBezTo>
                    <a:pt x="194" y="1339"/>
                    <a:pt x="242" y="1339"/>
                    <a:pt x="338" y="1339"/>
                  </a:cubicBezTo>
                  <a:cubicBezTo>
                    <a:pt x="387" y="1290"/>
                    <a:pt x="387" y="1242"/>
                    <a:pt x="387" y="1194"/>
                  </a:cubicBezTo>
                  <a:cubicBezTo>
                    <a:pt x="338" y="1049"/>
                    <a:pt x="338" y="953"/>
                    <a:pt x="338" y="905"/>
                  </a:cubicBezTo>
                  <a:cubicBezTo>
                    <a:pt x="338" y="808"/>
                    <a:pt x="290" y="712"/>
                    <a:pt x="290" y="615"/>
                  </a:cubicBezTo>
                  <a:cubicBezTo>
                    <a:pt x="290" y="519"/>
                    <a:pt x="290" y="422"/>
                    <a:pt x="290" y="326"/>
                  </a:cubicBezTo>
                  <a:cubicBezTo>
                    <a:pt x="290" y="278"/>
                    <a:pt x="290" y="229"/>
                    <a:pt x="290" y="181"/>
                  </a:cubicBezTo>
                  <a:cubicBezTo>
                    <a:pt x="242" y="133"/>
                    <a:pt x="242" y="85"/>
                    <a:pt x="242" y="36"/>
                  </a:cubicBezTo>
                  <a:cubicBezTo>
                    <a:pt x="242" y="12"/>
                    <a:pt x="218" y="0"/>
                    <a:pt x="194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56"/>
            <p:cNvSpPr/>
            <p:nvPr/>
          </p:nvSpPr>
          <p:spPr>
            <a:xfrm>
              <a:off x="3986136" y="3530633"/>
              <a:ext cx="27706" cy="98341"/>
            </a:xfrm>
            <a:custGeom>
              <a:rect b="b" l="l" r="r" t="t"/>
              <a:pathLst>
                <a:path extrusionOk="0" h="1544" w="435">
                  <a:moveTo>
                    <a:pt x="386" y="1"/>
                  </a:moveTo>
                  <a:cubicBezTo>
                    <a:pt x="338" y="49"/>
                    <a:pt x="290" y="97"/>
                    <a:pt x="242" y="145"/>
                  </a:cubicBezTo>
                  <a:cubicBezTo>
                    <a:pt x="193" y="194"/>
                    <a:pt x="193" y="290"/>
                    <a:pt x="145" y="338"/>
                  </a:cubicBezTo>
                  <a:cubicBezTo>
                    <a:pt x="97" y="435"/>
                    <a:pt x="49" y="579"/>
                    <a:pt x="49" y="724"/>
                  </a:cubicBezTo>
                  <a:cubicBezTo>
                    <a:pt x="1" y="821"/>
                    <a:pt x="1" y="965"/>
                    <a:pt x="1" y="1110"/>
                  </a:cubicBezTo>
                  <a:cubicBezTo>
                    <a:pt x="1" y="1255"/>
                    <a:pt x="1" y="1447"/>
                    <a:pt x="145" y="1544"/>
                  </a:cubicBezTo>
                  <a:lnTo>
                    <a:pt x="290" y="1544"/>
                  </a:lnTo>
                  <a:cubicBezTo>
                    <a:pt x="386" y="1399"/>
                    <a:pt x="435" y="1255"/>
                    <a:pt x="386" y="1158"/>
                  </a:cubicBezTo>
                  <a:lnTo>
                    <a:pt x="386" y="772"/>
                  </a:lnTo>
                  <a:cubicBezTo>
                    <a:pt x="386" y="676"/>
                    <a:pt x="386" y="531"/>
                    <a:pt x="435" y="435"/>
                  </a:cubicBezTo>
                  <a:lnTo>
                    <a:pt x="435" y="242"/>
                  </a:lnTo>
                  <a:lnTo>
                    <a:pt x="435" y="49"/>
                  </a:lnTo>
                  <a:cubicBezTo>
                    <a:pt x="435" y="49"/>
                    <a:pt x="386" y="1"/>
                    <a:pt x="386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56"/>
            <p:cNvSpPr/>
            <p:nvPr/>
          </p:nvSpPr>
          <p:spPr>
            <a:xfrm>
              <a:off x="3866333" y="3782535"/>
              <a:ext cx="27706" cy="66877"/>
            </a:xfrm>
            <a:custGeom>
              <a:rect b="b" l="l" r="r" t="t"/>
              <a:pathLst>
                <a:path extrusionOk="0" h="1050" w="435">
                  <a:moveTo>
                    <a:pt x="338" y="0"/>
                  </a:moveTo>
                  <a:cubicBezTo>
                    <a:pt x="290" y="0"/>
                    <a:pt x="242" y="0"/>
                    <a:pt x="242" y="49"/>
                  </a:cubicBezTo>
                  <a:cubicBezTo>
                    <a:pt x="145" y="193"/>
                    <a:pt x="97" y="338"/>
                    <a:pt x="49" y="483"/>
                  </a:cubicBezTo>
                  <a:cubicBezTo>
                    <a:pt x="1" y="676"/>
                    <a:pt x="1" y="820"/>
                    <a:pt x="49" y="1013"/>
                  </a:cubicBezTo>
                  <a:cubicBezTo>
                    <a:pt x="73" y="1037"/>
                    <a:pt x="109" y="1049"/>
                    <a:pt x="145" y="1049"/>
                  </a:cubicBezTo>
                  <a:cubicBezTo>
                    <a:pt x="181" y="1049"/>
                    <a:pt x="218" y="1037"/>
                    <a:pt x="242" y="1013"/>
                  </a:cubicBezTo>
                  <a:cubicBezTo>
                    <a:pt x="338" y="868"/>
                    <a:pt x="386" y="676"/>
                    <a:pt x="386" y="531"/>
                  </a:cubicBezTo>
                  <a:cubicBezTo>
                    <a:pt x="435" y="386"/>
                    <a:pt x="435" y="241"/>
                    <a:pt x="386" y="97"/>
                  </a:cubicBezTo>
                  <a:cubicBezTo>
                    <a:pt x="386" y="49"/>
                    <a:pt x="386" y="0"/>
                    <a:pt x="338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56"/>
            <p:cNvSpPr/>
            <p:nvPr/>
          </p:nvSpPr>
          <p:spPr>
            <a:xfrm>
              <a:off x="3703538" y="3805591"/>
              <a:ext cx="30763" cy="105220"/>
            </a:xfrm>
            <a:custGeom>
              <a:rect b="b" l="l" r="r" t="t"/>
              <a:pathLst>
                <a:path extrusionOk="0" h="1652" w="483">
                  <a:moveTo>
                    <a:pt x="212" y="0"/>
                  </a:moveTo>
                  <a:cubicBezTo>
                    <a:pt x="185" y="0"/>
                    <a:pt x="155" y="10"/>
                    <a:pt x="131" y="30"/>
                  </a:cubicBezTo>
                  <a:lnTo>
                    <a:pt x="131" y="30"/>
                  </a:lnTo>
                  <a:cubicBezTo>
                    <a:pt x="4" y="85"/>
                    <a:pt x="47" y="270"/>
                    <a:pt x="1" y="410"/>
                  </a:cubicBezTo>
                  <a:cubicBezTo>
                    <a:pt x="1" y="555"/>
                    <a:pt x="1" y="699"/>
                    <a:pt x="1" y="844"/>
                  </a:cubicBezTo>
                  <a:lnTo>
                    <a:pt x="1" y="1230"/>
                  </a:lnTo>
                  <a:cubicBezTo>
                    <a:pt x="1" y="1375"/>
                    <a:pt x="97" y="1519"/>
                    <a:pt x="193" y="1616"/>
                  </a:cubicBezTo>
                  <a:cubicBezTo>
                    <a:pt x="218" y="1640"/>
                    <a:pt x="242" y="1652"/>
                    <a:pt x="266" y="1652"/>
                  </a:cubicBezTo>
                  <a:cubicBezTo>
                    <a:pt x="290" y="1652"/>
                    <a:pt x="314" y="1640"/>
                    <a:pt x="338" y="1616"/>
                  </a:cubicBezTo>
                  <a:cubicBezTo>
                    <a:pt x="435" y="1519"/>
                    <a:pt x="483" y="1375"/>
                    <a:pt x="435" y="1230"/>
                  </a:cubicBezTo>
                  <a:cubicBezTo>
                    <a:pt x="435" y="1085"/>
                    <a:pt x="435" y="940"/>
                    <a:pt x="386" y="796"/>
                  </a:cubicBezTo>
                  <a:cubicBezTo>
                    <a:pt x="386" y="651"/>
                    <a:pt x="386" y="555"/>
                    <a:pt x="386" y="410"/>
                  </a:cubicBezTo>
                  <a:cubicBezTo>
                    <a:pt x="344" y="283"/>
                    <a:pt x="376" y="118"/>
                    <a:pt x="286" y="48"/>
                  </a:cubicBezTo>
                  <a:lnTo>
                    <a:pt x="286" y="48"/>
                  </a:lnTo>
                  <a:cubicBezTo>
                    <a:pt x="276" y="16"/>
                    <a:pt x="246" y="0"/>
                    <a:pt x="212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56"/>
            <p:cNvSpPr/>
            <p:nvPr/>
          </p:nvSpPr>
          <p:spPr>
            <a:xfrm>
              <a:off x="3460874" y="3741071"/>
              <a:ext cx="30763" cy="101080"/>
            </a:xfrm>
            <a:custGeom>
              <a:rect b="b" l="l" r="r" t="t"/>
              <a:pathLst>
                <a:path extrusionOk="0" h="1587" w="483">
                  <a:moveTo>
                    <a:pt x="193" y="0"/>
                  </a:moveTo>
                  <a:cubicBezTo>
                    <a:pt x="133" y="0"/>
                    <a:pt x="73" y="24"/>
                    <a:pt x="49" y="73"/>
                  </a:cubicBezTo>
                  <a:cubicBezTo>
                    <a:pt x="49" y="217"/>
                    <a:pt x="1" y="314"/>
                    <a:pt x="1" y="458"/>
                  </a:cubicBezTo>
                  <a:cubicBezTo>
                    <a:pt x="1" y="603"/>
                    <a:pt x="1" y="700"/>
                    <a:pt x="1" y="796"/>
                  </a:cubicBezTo>
                  <a:cubicBezTo>
                    <a:pt x="49" y="1085"/>
                    <a:pt x="97" y="1327"/>
                    <a:pt x="242" y="1568"/>
                  </a:cubicBezTo>
                  <a:cubicBezTo>
                    <a:pt x="255" y="1581"/>
                    <a:pt x="274" y="1587"/>
                    <a:pt x="297" y="1587"/>
                  </a:cubicBezTo>
                  <a:cubicBezTo>
                    <a:pt x="357" y="1587"/>
                    <a:pt x="435" y="1542"/>
                    <a:pt x="435" y="1471"/>
                  </a:cubicBezTo>
                  <a:cubicBezTo>
                    <a:pt x="483" y="1230"/>
                    <a:pt x="483" y="989"/>
                    <a:pt x="435" y="748"/>
                  </a:cubicBezTo>
                  <a:cubicBezTo>
                    <a:pt x="435" y="651"/>
                    <a:pt x="386" y="555"/>
                    <a:pt x="386" y="458"/>
                  </a:cubicBezTo>
                  <a:cubicBezTo>
                    <a:pt x="386" y="362"/>
                    <a:pt x="386" y="314"/>
                    <a:pt x="386" y="265"/>
                  </a:cubicBezTo>
                  <a:cubicBezTo>
                    <a:pt x="338" y="217"/>
                    <a:pt x="338" y="121"/>
                    <a:pt x="338" y="73"/>
                  </a:cubicBezTo>
                  <a:cubicBezTo>
                    <a:pt x="314" y="24"/>
                    <a:pt x="254" y="0"/>
                    <a:pt x="19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56"/>
            <p:cNvSpPr/>
            <p:nvPr/>
          </p:nvSpPr>
          <p:spPr>
            <a:xfrm>
              <a:off x="3083057" y="3587446"/>
              <a:ext cx="27706" cy="73820"/>
            </a:xfrm>
            <a:custGeom>
              <a:rect b="b" l="l" r="r" t="t"/>
              <a:pathLst>
                <a:path extrusionOk="0" h="1159" w="435">
                  <a:moveTo>
                    <a:pt x="145" y="1"/>
                  </a:moveTo>
                  <a:cubicBezTo>
                    <a:pt x="109" y="1"/>
                    <a:pt x="73" y="25"/>
                    <a:pt x="49" y="73"/>
                  </a:cubicBezTo>
                  <a:cubicBezTo>
                    <a:pt x="49" y="121"/>
                    <a:pt x="1" y="218"/>
                    <a:pt x="1" y="314"/>
                  </a:cubicBezTo>
                  <a:lnTo>
                    <a:pt x="1" y="555"/>
                  </a:lnTo>
                  <a:cubicBezTo>
                    <a:pt x="1" y="652"/>
                    <a:pt x="1" y="748"/>
                    <a:pt x="49" y="845"/>
                  </a:cubicBezTo>
                  <a:cubicBezTo>
                    <a:pt x="49" y="893"/>
                    <a:pt x="49" y="941"/>
                    <a:pt x="97" y="990"/>
                  </a:cubicBezTo>
                  <a:lnTo>
                    <a:pt x="193" y="1086"/>
                  </a:lnTo>
                  <a:cubicBezTo>
                    <a:pt x="193" y="1134"/>
                    <a:pt x="230" y="1158"/>
                    <a:pt x="272" y="1158"/>
                  </a:cubicBezTo>
                  <a:cubicBezTo>
                    <a:pt x="314" y="1158"/>
                    <a:pt x="362" y="1134"/>
                    <a:pt x="386" y="1086"/>
                  </a:cubicBezTo>
                  <a:cubicBezTo>
                    <a:pt x="386" y="1038"/>
                    <a:pt x="435" y="1038"/>
                    <a:pt x="435" y="990"/>
                  </a:cubicBezTo>
                  <a:cubicBezTo>
                    <a:pt x="435" y="941"/>
                    <a:pt x="435" y="893"/>
                    <a:pt x="435" y="797"/>
                  </a:cubicBezTo>
                  <a:cubicBezTo>
                    <a:pt x="435" y="700"/>
                    <a:pt x="435" y="604"/>
                    <a:pt x="435" y="555"/>
                  </a:cubicBezTo>
                  <a:cubicBezTo>
                    <a:pt x="386" y="459"/>
                    <a:pt x="386" y="363"/>
                    <a:pt x="386" y="314"/>
                  </a:cubicBezTo>
                  <a:cubicBezTo>
                    <a:pt x="338" y="218"/>
                    <a:pt x="290" y="121"/>
                    <a:pt x="242" y="73"/>
                  </a:cubicBezTo>
                  <a:cubicBezTo>
                    <a:pt x="218" y="25"/>
                    <a:pt x="181" y="1"/>
                    <a:pt x="145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91" name="Shape 8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2" name="Google Shape;8392;p57"/>
          <p:cNvSpPr txBox="1"/>
          <p:nvPr>
            <p:ph type="title"/>
          </p:nvPr>
        </p:nvSpPr>
        <p:spPr>
          <a:xfrm>
            <a:off x="667512" y="3840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Conclusion &amp; Recommendations</a:t>
            </a:r>
            <a:endParaRPr sz="3000"/>
          </a:p>
        </p:txBody>
      </p:sp>
      <p:sp>
        <p:nvSpPr>
          <p:cNvPr id="8393" name="Google Shape;8393;p57"/>
          <p:cNvSpPr txBox="1"/>
          <p:nvPr>
            <p:ph idx="4294967295" type="body"/>
          </p:nvPr>
        </p:nvSpPr>
        <p:spPr>
          <a:xfrm>
            <a:off x="2847000" y="1103625"/>
            <a:ext cx="2184000" cy="3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4"/>
                </a:solidFill>
                <a:latin typeface="Lato Black"/>
                <a:ea typeface="Lato Black"/>
                <a:cs typeface="Lato Black"/>
                <a:sym typeface="Lato Black"/>
              </a:rPr>
              <a:t>Frequency Analysis</a:t>
            </a:r>
            <a:endParaRPr>
              <a:solidFill>
                <a:schemeClr val="accent4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8394" name="Google Shape;8394;p57"/>
          <p:cNvSpPr txBox="1"/>
          <p:nvPr>
            <p:ph idx="4294967295" type="body"/>
          </p:nvPr>
        </p:nvSpPr>
        <p:spPr>
          <a:xfrm>
            <a:off x="2847000" y="1483725"/>
            <a:ext cx="2184000" cy="13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High frequency words: 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flavor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chocolate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cream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pumpkin</a:t>
            </a:r>
            <a:endParaRPr sz="1400"/>
          </a:p>
        </p:txBody>
      </p:sp>
      <p:sp>
        <p:nvSpPr>
          <p:cNvPr id="8395" name="Google Shape;8395;p57"/>
          <p:cNvSpPr txBox="1"/>
          <p:nvPr>
            <p:ph idx="4294967295" type="body"/>
          </p:nvPr>
        </p:nvSpPr>
        <p:spPr>
          <a:xfrm>
            <a:off x="6140400" y="1103625"/>
            <a:ext cx="2184000" cy="3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3"/>
                </a:solidFill>
                <a:latin typeface="Lato Black"/>
                <a:ea typeface="Lato Black"/>
                <a:cs typeface="Lato Black"/>
                <a:sym typeface="Lato Black"/>
              </a:rPr>
              <a:t>Sentiment Analysis</a:t>
            </a:r>
            <a:endParaRPr>
              <a:solidFill>
                <a:schemeClr val="accent3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8396" name="Google Shape;8396;p57"/>
          <p:cNvSpPr txBox="1"/>
          <p:nvPr>
            <p:ph idx="4294967295" type="body"/>
          </p:nvPr>
        </p:nvSpPr>
        <p:spPr>
          <a:xfrm>
            <a:off x="6060750" y="1483725"/>
            <a:ext cx="2343300" cy="19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Highest sentiments: 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snack-pumpkin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snack-cinnamon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b="1" lang="en" sz="1400"/>
              <a:t>snack-strawberry</a:t>
            </a:r>
            <a:endParaRPr b="1" sz="1400"/>
          </a:p>
        </p:txBody>
      </p:sp>
      <p:sp>
        <p:nvSpPr>
          <p:cNvPr id="8397" name="Google Shape;8397;p57"/>
          <p:cNvSpPr txBox="1"/>
          <p:nvPr>
            <p:ph idx="4294967295" type="body"/>
          </p:nvPr>
        </p:nvSpPr>
        <p:spPr>
          <a:xfrm>
            <a:off x="720000" y="3116475"/>
            <a:ext cx="1926000" cy="3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3"/>
                </a:solidFill>
                <a:latin typeface="Lato Black"/>
                <a:ea typeface="Lato Black"/>
                <a:cs typeface="Lato Black"/>
                <a:sym typeface="Lato Black"/>
              </a:rPr>
              <a:t>Topic Modeling</a:t>
            </a:r>
            <a:endParaRPr>
              <a:solidFill>
                <a:schemeClr val="accent3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8398" name="Google Shape;8398;p57"/>
          <p:cNvSpPr txBox="1"/>
          <p:nvPr>
            <p:ph idx="4294967295" type="body"/>
          </p:nvPr>
        </p:nvSpPr>
        <p:spPr>
          <a:xfrm>
            <a:off x="720000" y="3496575"/>
            <a:ext cx="2488200" cy="8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/>
              <a:t>Topics</a:t>
            </a:r>
            <a:r>
              <a:rPr lang="en" sz="1400"/>
              <a:t>: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Drinks &amp; beverages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Breakfast foods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Salty snacks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Sweet snacks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Frozen desserts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8399" name="Google Shape;8399;p57"/>
          <p:cNvSpPr txBox="1"/>
          <p:nvPr>
            <p:ph idx="4294967295" type="body"/>
          </p:nvPr>
        </p:nvSpPr>
        <p:spPr>
          <a:xfrm>
            <a:off x="3784800" y="2964075"/>
            <a:ext cx="2184000" cy="3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accent4"/>
                </a:solidFill>
                <a:latin typeface="Lato Black"/>
                <a:ea typeface="Lato Black"/>
                <a:cs typeface="Lato Black"/>
                <a:sym typeface="Lato Black"/>
              </a:rPr>
              <a:t>Engagement Scores</a:t>
            </a:r>
            <a:endParaRPr>
              <a:solidFill>
                <a:schemeClr val="accent4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8400" name="Google Shape;8400;p57"/>
          <p:cNvSpPr txBox="1"/>
          <p:nvPr>
            <p:ph idx="4294967295" type="body"/>
          </p:nvPr>
        </p:nvSpPr>
        <p:spPr>
          <a:xfrm>
            <a:off x="3685200" y="3344175"/>
            <a:ext cx="2488200" cy="19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400"/>
              <a:t>Highest engagement topic: 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Breakfast foods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Lowest engagement topic: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Frozen desserts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grpSp>
        <p:nvGrpSpPr>
          <p:cNvPr id="8401" name="Google Shape;8401;p57"/>
          <p:cNvGrpSpPr/>
          <p:nvPr/>
        </p:nvGrpSpPr>
        <p:grpSpPr>
          <a:xfrm>
            <a:off x="6388001" y="3725317"/>
            <a:ext cx="959415" cy="986277"/>
            <a:chOff x="5459896" y="1349725"/>
            <a:chExt cx="846643" cy="870347"/>
          </a:xfrm>
        </p:grpSpPr>
        <p:sp>
          <p:nvSpPr>
            <p:cNvPr id="8402" name="Google Shape;8402;p57"/>
            <p:cNvSpPr/>
            <p:nvPr/>
          </p:nvSpPr>
          <p:spPr>
            <a:xfrm rot="3832078">
              <a:off x="5840816" y="1455912"/>
              <a:ext cx="302896" cy="551499"/>
            </a:xfrm>
            <a:custGeom>
              <a:rect b="b" l="l" r="r" t="t"/>
              <a:pathLst>
                <a:path extrusionOk="0" h="15730" w="8639">
                  <a:moveTo>
                    <a:pt x="2286" y="1"/>
                  </a:moveTo>
                  <a:cubicBezTo>
                    <a:pt x="1" y="4034"/>
                    <a:pt x="68" y="12335"/>
                    <a:pt x="5008" y="15729"/>
                  </a:cubicBezTo>
                  <a:cubicBezTo>
                    <a:pt x="8638" y="10352"/>
                    <a:pt x="7159" y="4067"/>
                    <a:pt x="2286" y="1"/>
                  </a:cubicBezTo>
                  <a:close/>
                </a:path>
              </a:pathLst>
            </a:custGeom>
            <a:solidFill>
              <a:srgbClr val="77A7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57"/>
            <p:cNvSpPr/>
            <p:nvPr/>
          </p:nvSpPr>
          <p:spPr>
            <a:xfrm rot="3832078">
              <a:off x="5853833" y="1432482"/>
              <a:ext cx="157952" cy="642235"/>
            </a:xfrm>
            <a:custGeom>
              <a:rect b="b" l="l" r="r" t="t"/>
              <a:pathLst>
                <a:path extrusionOk="0" h="18318" w="4505">
                  <a:moveTo>
                    <a:pt x="270" y="1"/>
                  </a:moveTo>
                  <a:cubicBezTo>
                    <a:pt x="270" y="1"/>
                    <a:pt x="272" y="9"/>
                    <a:pt x="276" y="24"/>
                  </a:cubicBezTo>
                  <a:lnTo>
                    <a:pt x="276" y="24"/>
                  </a:lnTo>
                  <a:lnTo>
                    <a:pt x="270" y="1"/>
                  </a:lnTo>
                  <a:close/>
                  <a:moveTo>
                    <a:pt x="276" y="24"/>
                  </a:moveTo>
                  <a:lnTo>
                    <a:pt x="471" y="774"/>
                  </a:lnTo>
                  <a:cubicBezTo>
                    <a:pt x="505" y="1009"/>
                    <a:pt x="606" y="1311"/>
                    <a:pt x="673" y="1648"/>
                  </a:cubicBezTo>
                  <a:cubicBezTo>
                    <a:pt x="774" y="2017"/>
                    <a:pt x="841" y="2387"/>
                    <a:pt x="942" y="2824"/>
                  </a:cubicBezTo>
                  <a:cubicBezTo>
                    <a:pt x="1009" y="3160"/>
                    <a:pt x="1110" y="3530"/>
                    <a:pt x="1177" y="3933"/>
                  </a:cubicBezTo>
                  <a:cubicBezTo>
                    <a:pt x="807" y="3664"/>
                    <a:pt x="404" y="3395"/>
                    <a:pt x="1" y="3194"/>
                  </a:cubicBezTo>
                  <a:lnTo>
                    <a:pt x="1" y="3194"/>
                  </a:lnTo>
                  <a:cubicBezTo>
                    <a:pt x="371" y="3563"/>
                    <a:pt x="807" y="3933"/>
                    <a:pt x="1244" y="4269"/>
                  </a:cubicBezTo>
                  <a:cubicBezTo>
                    <a:pt x="1345" y="4740"/>
                    <a:pt x="1412" y="5244"/>
                    <a:pt x="1513" y="5748"/>
                  </a:cubicBezTo>
                  <a:cubicBezTo>
                    <a:pt x="1547" y="5916"/>
                    <a:pt x="1580" y="6118"/>
                    <a:pt x="1614" y="6319"/>
                  </a:cubicBezTo>
                  <a:lnTo>
                    <a:pt x="1547" y="6386"/>
                  </a:lnTo>
                  <a:cubicBezTo>
                    <a:pt x="1076" y="5949"/>
                    <a:pt x="572" y="5580"/>
                    <a:pt x="68" y="5210"/>
                  </a:cubicBezTo>
                  <a:lnTo>
                    <a:pt x="68" y="5210"/>
                  </a:lnTo>
                  <a:cubicBezTo>
                    <a:pt x="505" y="5714"/>
                    <a:pt x="975" y="6185"/>
                    <a:pt x="1480" y="6622"/>
                  </a:cubicBezTo>
                  <a:cubicBezTo>
                    <a:pt x="1496" y="6655"/>
                    <a:pt x="1522" y="6672"/>
                    <a:pt x="1551" y="6672"/>
                  </a:cubicBezTo>
                  <a:cubicBezTo>
                    <a:pt x="1580" y="6672"/>
                    <a:pt x="1614" y="6655"/>
                    <a:pt x="1648" y="6622"/>
                  </a:cubicBezTo>
                  <a:lnTo>
                    <a:pt x="1681" y="6588"/>
                  </a:lnTo>
                  <a:cubicBezTo>
                    <a:pt x="1715" y="6857"/>
                    <a:pt x="1782" y="7126"/>
                    <a:pt x="1816" y="7395"/>
                  </a:cubicBezTo>
                  <a:lnTo>
                    <a:pt x="1984" y="8403"/>
                  </a:lnTo>
                  <a:cubicBezTo>
                    <a:pt x="1883" y="8302"/>
                    <a:pt x="1748" y="8235"/>
                    <a:pt x="1648" y="8134"/>
                  </a:cubicBezTo>
                  <a:cubicBezTo>
                    <a:pt x="1547" y="8067"/>
                    <a:pt x="1345" y="7899"/>
                    <a:pt x="1211" y="7764"/>
                  </a:cubicBezTo>
                  <a:cubicBezTo>
                    <a:pt x="1043" y="7664"/>
                    <a:pt x="875" y="7563"/>
                    <a:pt x="707" y="7462"/>
                  </a:cubicBezTo>
                  <a:lnTo>
                    <a:pt x="438" y="7327"/>
                  </a:lnTo>
                  <a:cubicBezTo>
                    <a:pt x="337" y="7294"/>
                    <a:pt x="236" y="7260"/>
                    <a:pt x="169" y="7227"/>
                  </a:cubicBezTo>
                  <a:lnTo>
                    <a:pt x="169" y="7227"/>
                  </a:lnTo>
                  <a:lnTo>
                    <a:pt x="404" y="7361"/>
                  </a:lnTo>
                  <a:lnTo>
                    <a:pt x="639" y="7529"/>
                  </a:lnTo>
                  <a:lnTo>
                    <a:pt x="875" y="7731"/>
                  </a:lnTo>
                  <a:lnTo>
                    <a:pt x="1076" y="7899"/>
                  </a:lnTo>
                  <a:cubicBezTo>
                    <a:pt x="1211" y="8033"/>
                    <a:pt x="1379" y="8168"/>
                    <a:pt x="1513" y="8336"/>
                  </a:cubicBezTo>
                  <a:cubicBezTo>
                    <a:pt x="1648" y="8470"/>
                    <a:pt x="1816" y="8605"/>
                    <a:pt x="1950" y="8705"/>
                  </a:cubicBezTo>
                  <a:cubicBezTo>
                    <a:pt x="1967" y="8722"/>
                    <a:pt x="1984" y="8731"/>
                    <a:pt x="1996" y="8731"/>
                  </a:cubicBezTo>
                  <a:cubicBezTo>
                    <a:pt x="2009" y="8731"/>
                    <a:pt x="2017" y="8722"/>
                    <a:pt x="2017" y="8705"/>
                  </a:cubicBezTo>
                  <a:cubicBezTo>
                    <a:pt x="2017" y="8840"/>
                    <a:pt x="2085" y="8974"/>
                    <a:pt x="2085" y="9142"/>
                  </a:cubicBezTo>
                  <a:cubicBezTo>
                    <a:pt x="2152" y="9445"/>
                    <a:pt x="2185" y="9747"/>
                    <a:pt x="2253" y="10083"/>
                  </a:cubicBezTo>
                  <a:cubicBezTo>
                    <a:pt x="1715" y="9747"/>
                    <a:pt x="1211" y="9445"/>
                    <a:pt x="639" y="9176"/>
                  </a:cubicBezTo>
                  <a:lnTo>
                    <a:pt x="639" y="9176"/>
                  </a:lnTo>
                  <a:cubicBezTo>
                    <a:pt x="1177" y="9613"/>
                    <a:pt x="1715" y="10016"/>
                    <a:pt x="2286" y="10386"/>
                  </a:cubicBezTo>
                  <a:cubicBezTo>
                    <a:pt x="2421" y="11125"/>
                    <a:pt x="2521" y="11831"/>
                    <a:pt x="2622" y="12537"/>
                  </a:cubicBezTo>
                  <a:cubicBezTo>
                    <a:pt x="2421" y="12335"/>
                    <a:pt x="2185" y="12100"/>
                    <a:pt x="1950" y="11865"/>
                  </a:cubicBezTo>
                  <a:cubicBezTo>
                    <a:pt x="1681" y="11629"/>
                    <a:pt x="1379" y="11394"/>
                    <a:pt x="1076" y="11159"/>
                  </a:cubicBezTo>
                  <a:lnTo>
                    <a:pt x="1076" y="11159"/>
                  </a:lnTo>
                  <a:cubicBezTo>
                    <a:pt x="1312" y="11461"/>
                    <a:pt x="1580" y="11730"/>
                    <a:pt x="1849" y="11999"/>
                  </a:cubicBezTo>
                  <a:cubicBezTo>
                    <a:pt x="2118" y="12268"/>
                    <a:pt x="2320" y="12570"/>
                    <a:pt x="2589" y="12839"/>
                  </a:cubicBezTo>
                  <a:cubicBezTo>
                    <a:pt x="2589" y="12873"/>
                    <a:pt x="2622" y="12873"/>
                    <a:pt x="2656" y="12873"/>
                  </a:cubicBezTo>
                  <a:cubicBezTo>
                    <a:pt x="2824" y="13814"/>
                    <a:pt x="2958" y="14688"/>
                    <a:pt x="3059" y="15461"/>
                  </a:cubicBezTo>
                  <a:cubicBezTo>
                    <a:pt x="3328" y="17175"/>
                    <a:pt x="3530" y="18317"/>
                    <a:pt x="3530" y="18317"/>
                  </a:cubicBezTo>
                  <a:cubicBezTo>
                    <a:pt x="3530" y="18317"/>
                    <a:pt x="3395" y="17175"/>
                    <a:pt x="3194" y="15427"/>
                  </a:cubicBezTo>
                  <a:cubicBezTo>
                    <a:pt x="3093" y="14621"/>
                    <a:pt x="2992" y="13713"/>
                    <a:pt x="2858" y="12738"/>
                  </a:cubicBezTo>
                  <a:lnTo>
                    <a:pt x="3698" y="11898"/>
                  </a:lnTo>
                  <a:cubicBezTo>
                    <a:pt x="3866" y="11730"/>
                    <a:pt x="4000" y="11562"/>
                    <a:pt x="4135" y="11394"/>
                  </a:cubicBezTo>
                  <a:cubicBezTo>
                    <a:pt x="4235" y="11226"/>
                    <a:pt x="4404" y="11024"/>
                    <a:pt x="4504" y="10823"/>
                  </a:cubicBezTo>
                  <a:lnTo>
                    <a:pt x="4504" y="10823"/>
                  </a:lnTo>
                  <a:cubicBezTo>
                    <a:pt x="4336" y="10991"/>
                    <a:pt x="4202" y="11159"/>
                    <a:pt x="4034" y="11293"/>
                  </a:cubicBezTo>
                  <a:cubicBezTo>
                    <a:pt x="3866" y="11461"/>
                    <a:pt x="3698" y="11596"/>
                    <a:pt x="3530" y="11764"/>
                  </a:cubicBezTo>
                  <a:cubicBezTo>
                    <a:pt x="3294" y="11965"/>
                    <a:pt x="3059" y="12201"/>
                    <a:pt x="2824" y="12436"/>
                  </a:cubicBezTo>
                  <a:cubicBezTo>
                    <a:pt x="2723" y="11797"/>
                    <a:pt x="2622" y="11159"/>
                    <a:pt x="2521" y="10520"/>
                  </a:cubicBezTo>
                  <a:cubicBezTo>
                    <a:pt x="2555" y="10520"/>
                    <a:pt x="2589" y="10487"/>
                    <a:pt x="2622" y="10487"/>
                  </a:cubicBezTo>
                  <a:lnTo>
                    <a:pt x="3059" y="9983"/>
                  </a:lnTo>
                  <a:lnTo>
                    <a:pt x="3395" y="9478"/>
                  </a:lnTo>
                  <a:lnTo>
                    <a:pt x="3765" y="8974"/>
                  </a:lnTo>
                  <a:cubicBezTo>
                    <a:pt x="3866" y="8806"/>
                    <a:pt x="4000" y="8638"/>
                    <a:pt x="4135" y="8437"/>
                  </a:cubicBezTo>
                  <a:lnTo>
                    <a:pt x="4135" y="8437"/>
                  </a:lnTo>
                  <a:cubicBezTo>
                    <a:pt x="3967" y="8605"/>
                    <a:pt x="3832" y="8739"/>
                    <a:pt x="3664" y="8873"/>
                  </a:cubicBezTo>
                  <a:cubicBezTo>
                    <a:pt x="3496" y="9008"/>
                    <a:pt x="3395" y="9176"/>
                    <a:pt x="3227" y="9344"/>
                  </a:cubicBezTo>
                  <a:cubicBezTo>
                    <a:pt x="3093" y="9512"/>
                    <a:pt x="2992" y="9680"/>
                    <a:pt x="2858" y="9814"/>
                  </a:cubicBezTo>
                  <a:cubicBezTo>
                    <a:pt x="2723" y="9983"/>
                    <a:pt x="2622" y="10083"/>
                    <a:pt x="2521" y="10218"/>
                  </a:cubicBezTo>
                  <a:cubicBezTo>
                    <a:pt x="2454" y="9848"/>
                    <a:pt x="2387" y="9445"/>
                    <a:pt x="2320" y="9075"/>
                  </a:cubicBezTo>
                  <a:lnTo>
                    <a:pt x="2253" y="8537"/>
                  </a:lnTo>
                  <a:lnTo>
                    <a:pt x="2589" y="8168"/>
                  </a:lnTo>
                  <a:lnTo>
                    <a:pt x="3026" y="7596"/>
                  </a:lnTo>
                  <a:cubicBezTo>
                    <a:pt x="3261" y="7193"/>
                    <a:pt x="3530" y="6823"/>
                    <a:pt x="3765" y="6420"/>
                  </a:cubicBezTo>
                  <a:lnTo>
                    <a:pt x="3765" y="6420"/>
                  </a:lnTo>
                  <a:cubicBezTo>
                    <a:pt x="3597" y="6588"/>
                    <a:pt x="3463" y="6756"/>
                    <a:pt x="3294" y="6924"/>
                  </a:cubicBezTo>
                  <a:lnTo>
                    <a:pt x="2858" y="7462"/>
                  </a:lnTo>
                  <a:cubicBezTo>
                    <a:pt x="2690" y="7630"/>
                    <a:pt x="2555" y="7832"/>
                    <a:pt x="2421" y="8000"/>
                  </a:cubicBezTo>
                  <a:lnTo>
                    <a:pt x="2219" y="8235"/>
                  </a:lnTo>
                  <a:cubicBezTo>
                    <a:pt x="2152" y="7966"/>
                    <a:pt x="2118" y="7664"/>
                    <a:pt x="2051" y="7361"/>
                  </a:cubicBezTo>
                  <a:cubicBezTo>
                    <a:pt x="2017" y="7092"/>
                    <a:pt x="1950" y="6722"/>
                    <a:pt x="1883" y="6420"/>
                  </a:cubicBezTo>
                  <a:cubicBezTo>
                    <a:pt x="1950" y="6353"/>
                    <a:pt x="2017" y="6286"/>
                    <a:pt x="2085" y="6218"/>
                  </a:cubicBezTo>
                  <a:cubicBezTo>
                    <a:pt x="2253" y="6084"/>
                    <a:pt x="2387" y="5949"/>
                    <a:pt x="2521" y="5781"/>
                  </a:cubicBezTo>
                  <a:cubicBezTo>
                    <a:pt x="2656" y="5613"/>
                    <a:pt x="2757" y="5445"/>
                    <a:pt x="2858" y="5277"/>
                  </a:cubicBezTo>
                  <a:cubicBezTo>
                    <a:pt x="2992" y="5109"/>
                    <a:pt x="3059" y="4908"/>
                    <a:pt x="3160" y="4740"/>
                  </a:cubicBezTo>
                  <a:lnTo>
                    <a:pt x="3160" y="4740"/>
                  </a:lnTo>
                  <a:cubicBezTo>
                    <a:pt x="3026" y="4908"/>
                    <a:pt x="2891" y="5042"/>
                    <a:pt x="2757" y="5210"/>
                  </a:cubicBezTo>
                  <a:cubicBezTo>
                    <a:pt x="2656" y="5378"/>
                    <a:pt x="2488" y="5513"/>
                    <a:pt x="2353" y="5613"/>
                  </a:cubicBezTo>
                  <a:cubicBezTo>
                    <a:pt x="2185" y="5748"/>
                    <a:pt x="2051" y="5916"/>
                    <a:pt x="1917" y="6050"/>
                  </a:cubicBezTo>
                  <a:lnTo>
                    <a:pt x="1816" y="6151"/>
                  </a:lnTo>
                  <a:lnTo>
                    <a:pt x="1748" y="5714"/>
                  </a:lnTo>
                  <a:cubicBezTo>
                    <a:pt x="1681" y="5244"/>
                    <a:pt x="1614" y="4807"/>
                    <a:pt x="1513" y="4403"/>
                  </a:cubicBezTo>
                  <a:cubicBezTo>
                    <a:pt x="1580" y="4403"/>
                    <a:pt x="1648" y="4403"/>
                    <a:pt x="1681" y="4336"/>
                  </a:cubicBezTo>
                  <a:cubicBezTo>
                    <a:pt x="1816" y="4067"/>
                    <a:pt x="1950" y="3765"/>
                    <a:pt x="2085" y="3496"/>
                  </a:cubicBezTo>
                  <a:cubicBezTo>
                    <a:pt x="2253" y="3227"/>
                    <a:pt x="2387" y="2925"/>
                    <a:pt x="2521" y="2656"/>
                  </a:cubicBezTo>
                  <a:lnTo>
                    <a:pt x="2521" y="2656"/>
                  </a:lnTo>
                  <a:cubicBezTo>
                    <a:pt x="2320" y="2891"/>
                    <a:pt x="2085" y="3160"/>
                    <a:pt x="1917" y="3395"/>
                  </a:cubicBezTo>
                  <a:cubicBezTo>
                    <a:pt x="1715" y="3664"/>
                    <a:pt x="1648" y="3899"/>
                    <a:pt x="1513" y="4135"/>
                  </a:cubicBezTo>
                  <a:lnTo>
                    <a:pt x="1412" y="4034"/>
                  </a:lnTo>
                  <a:cubicBezTo>
                    <a:pt x="1278" y="3597"/>
                    <a:pt x="1177" y="3160"/>
                    <a:pt x="1076" y="2790"/>
                  </a:cubicBezTo>
                  <a:cubicBezTo>
                    <a:pt x="975" y="2421"/>
                    <a:pt x="875" y="1950"/>
                    <a:pt x="774" y="1648"/>
                  </a:cubicBezTo>
                  <a:lnTo>
                    <a:pt x="505" y="740"/>
                  </a:lnTo>
                  <a:cubicBezTo>
                    <a:pt x="366" y="350"/>
                    <a:pt x="296" y="99"/>
                    <a:pt x="276" y="24"/>
                  </a:cubicBezTo>
                  <a:close/>
                </a:path>
              </a:pathLst>
            </a:custGeom>
            <a:solidFill>
              <a:srgbClr val="597B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57"/>
            <p:cNvSpPr/>
            <p:nvPr/>
          </p:nvSpPr>
          <p:spPr>
            <a:xfrm rot="3832078">
              <a:off x="5628165" y="1462929"/>
              <a:ext cx="426627" cy="279852"/>
            </a:xfrm>
            <a:custGeom>
              <a:rect b="b" l="l" r="r" t="t"/>
              <a:pathLst>
                <a:path extrusionOk="0" h="7982" w="12168">
                  <a:moveTo>
                    <a:pt x="1" y="0"/>
                  </a:moveTo>
                  <a:lnTo>
                    <a:pt x="404" y="404"/>
                  </a:lnTo>
                  <a:cubicBezTo>
                    <a:pt x="1950" y="2185"/>
                    <a:pt x="2320" y="5042"/>
                    <a:pt x="4034" y="6520"/>
                  </a:cubicBezTo>
                  <a:cubicBezTo>
                    <a:pt x="5224" y="7622"/>
                    <a:pt x="6686" y="7981"/>
                    <a:pt x="8193" y="7981"/>
                  </a:cubicBezTo>
                  <a:cubicBezTo>
                    <a:pt x="9537" y="7981"/>
                    <a:pt x="10915" y="7695"/>
                    <a:pt x="12167" y="7394"/>
                  </a:cubicBezTo>
                  <a:cubicBezTo>
                    <a:pt x="11293" y="4874"/>
                    <a:pt x="11293" y="2051"/>
                    <a:pt x="8437" y="807"/>
                  </a:cubicBezTo>
                  <a:cubicBezTo>
                    <a:pt x="7420" y="299"/>
                    <a:pt x="6337" y="184"/>
                    <a:pt x="5228" y="184"/>
                  </a:cubicBezTo>
                  <a:cubicBezTo>
                    <a:pt x="4305" y="184"/>
                    <a:pt x="3363" y="264"/>
                    <a:pt x="2428" y="264"/>
                  </a:cubicBezTo>
                  <a:cubicBezTo>
                    <a:pt x="1736" y="264"/>
                    <a:pt x="1047" y="220"/>
                    <a:pt x="370" y="6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57"/>
            <p:cNvSpPr/>
            <p:nvPr/>
          </p:nvSpPr>
          <p:spPr>
            <a:xfrm rot="3832078">
              <a:off x="5675813" y="1534179"/>
              <a:ext cx="341779" cy="210958"/>
            </a:xfrm>
            <a:custGeom>
              <a:rect b="b" l="l" r="r" t="t"/>
              <a:pathLst>
                <a:path extrusionOk="0" h="6017" w="9748">
                  <a:moveTo>
                    <a:pt x="2925" y="0"/>
                  </a:moveTo>
                  <a:lnTo>
                    <a:pt x="2925" y="0"/>
                  </a:lnTo>
                  <a:cubicBezTo>
                    <a:pt x="3127" y="504"/>
                    <a:pt x="3362" y="975"/>
                    <a:pt x="3563" y="1445"/>
                  </a:cubicBezTo>
                  <a:cubicBezTo>
                    <a:pt x="3597" y="1580"/>
                    <a:pt x="3664" y="1714"/>
                    <a:pt x="3698" y="1815"/>
                  </a:cubicBezTo>
                  <a:cubicBezTo>
                    <a:pt x="3765" y="1949"/>
                    <a:pt x="3765" y="2084"/>
                    <a:pt x="3832" y="2185"/>
                  </a:cubicBezTo>
                  <a:cubicBezTo>
                    <a:pt x="3866" y="2319"/>
                    <a:pt x="3866" y="2454"/>
                    <a:pt x="3900" y="2588"/>
                  </a:cubicBezTo>
                  <a:cubicBezTo>
                    <a:pt x="3900" y="2588"/>
                    <a:pt x="3900" y="2622"/>
                    <a:pt x="3900" y="2655"/>
                  </a:cubicBezTo>
                  <a:lnTo>
                    <a:pt x="3127" y="2185"/>
                  </a:lnTo>
                  <a:cubicBezTo>
                    <a:pt x="2555" y="1882"/>
                    <a:pt x="2017" y="1580"/>
                    <a:pt x="1547" y="1344"/>
                  </a:cubicBezTo>
                  <a:cubicBezTo>
                    <a:pt x="1110" y="1109"/>
                    <a:pt x="707" y="908"/>
                    <a:pt x="438" y="773"/>
                  </a:cubicBezTo>
                  <a:lnTo>
                    <a:pt x="1" y="538"/>
                  </a:lnTo>
                  <a:lnTo>
                    <a:pt x="404" y="807"/>
                  </a:lnTo>
                  <a:cubicBezTo>
                    <a:pt x="673" y="975"/>
                    <a:pt x="1009" y="1244"/>
                    <a:pt x="1480" y="1513"/>
                  </a:cubicBezTo>
                  <a:cubicBezTo>
                    <a:pt x="1917" y="1781"/>
                    <a:pt x="2421" y="2117"/>
                    <a:pt x="2992" y="2454"/>
                  </a:cubicBezTo>
                  <a:lnTo>
                    <a:pt x="3664" y="2857"/>
                  </a:lnTo>
                  <a:lnTo>
                    <a:pt x="3429" y="2890"/>
                  </a:lnTo>
                  <a:lnTo>
                    <a:pt x="3160" y="2924"/>
                  </a:lnTo>
                  <a:cubicBezTo>
                    <a:pt x="3026" y="2924"/>
                    <a:pt x="2925" y="2958"/>
                    <a:pt x="2824" y="2958"/>
                  </a:cubicBezTo>
                  <a:lnTo>
                    <a:pt x="2488" y="2991"/>
                  </a:lnTo>
                  <a:lnTo>
                    <a:pt x="2152" y="3025"/>
                  </a:lnTo>
                  <a:cubicBezTo>
                    <a:pt x="1950" y="3025"/>
                    <a:pt x="1715" y="3025"/>
                    <a:pt x="1480" y="3059"/>
                  </a:cubicBezTo>
                  <a:cubicBezTo>
                    <a:pt x="1715" y="3126"/>
                    <a:pt x="1950" y="3126"/>
                    <a:pt x="2152" y="3159"/>
                  </a:cubicBezTo>
                  <a:cubicBezTo>
                    <a:pt x="2202" y="3176"/>
                    <a:pt x="2261" y="3185"/>
                    <a:pt x="2320" y="3185"/>
                  </a:cubicBezTo>
                  <a:cubicBezTo>
                    <a:pt x="2379" y="3185"/>
                    <a:pt x="2438" y="3176"/>
                    <a:pt x="2488" y="3159"/>
                  </a:cubicBezTo>
                  <a:lnTo>
                    <a:pt x="3496" y="3159"/>
                  </a:lnTo>
                  <a:cubicBezTo>
                    <a:pt x="3732" y="3159"/>
                    <a:pt x="3933" y="3092"/>
                    <a:pt x="4135" y="3059"/>
                  </a:cubicBezTo>
                  <a:lnTo>
                    <a:pt x="4773" y="3462"/>
                  </a:lnTo>
                  <a:lnTo>
                    <a:pt x="5748" y="4000"/>
                  </a:lnTo>
                  <a:lnTo>
                    <a:pt x="5714" y="4000"/>
                  </a:lnTo>
                  <a:cubicBezTo>
                    <a:pt x="5580" y="4033"/>
                    <a:pt x="5446" y="4067"/>
                    <a:pt x="5311" y="4100"/>
                  </a:cubicBezTo>
                  <a:lnTo>
                    <a:pt x="4908" y="4134"/>
                  </a:lnTo>
                  <a:lnTo>
                    <a:pt x="3664" y="4134"/>
                  </a:lnTo>
                  <a:cubicBezTo>
                    <a:pt x="3362" y="4134"/>
                    <a:pt x="3093" y="4168"/>
                    <a:pt x="2824" y="4201"/>
                  </a:cubicBezTo>
                  <a:lnTo>
                    <a:pt x="3227" y="4235"/>
                  </a:lnTo>
                  <a:lnTo>
                    <a:pt x="3664" y="4302"/>
                  </a:lnTo>
                  <a:cubicBezTo>
                    <a:pt x="3933" y="4302"/>
                    <a:pt x="4202" y="4369"/>
                    <a:pt x="4504" y="4369"/>
                  </a:cubicBezTo>
                  <a:lnTo>
                    <a:pt x="4908" y="4369"/>
                  </a:lnTo>
                  <a:cubicBezTo>
                    <a:pt x="5042" y="4369"/>
                    <a:pt x="5210" y="4369"/>
                    <a:pt x="5345" y="4336"/>
                  </a:cubicBezTo>
                  <a:cubicBezTo>
                    <a:pt x="5479" y="4302"/>
                    <a:pt x="5614" y="4268"/>
                    <a:pt x="5748" y="4235"/>
                  </a:cubicBezTo>
                  <a:lnTo>
                    <a:pt x="6084" y="4134"/>
                  </a:lnTo>
                  <a:lnTo>
                    <a:pt x="6555" y="4369"/>
                  </a:lnTo>
                  <a:cubicBezTo>
                    <a:pt x="7092" y="4672"/>
                    <a:pt x="7630" y="4941"/>
                    <a:pt x="8067" y="5176"/>
                  </a:cubicBezTo>
                  <a:cubicBezTo>
                    <a:pt x="7630" y="5209"/>
                    <a:pt x="7160" y="5243"/>
                    <a:pt x="6723" y="5277"/>
                  </a:cubicBezTo>
                  <a:lnTo>
                    <a:pt x="5849" y="5344"/>
                  </a:lnTo>
                  <a:cubicBezTo>
                    <a:pt x="5546" y="5378"/>
                    <a:pt x="5277" y="5411"/>
                    <a:pt x="4975" y="5445"/>
                  </a:cubicBezTo>
                  <a:cubicBezTo>
                    <a:pt x="5277" y="5478"/>
                    <a:pt x="5546" y="5512"/>
                    <a:pt x="5849" y="5512"/>
                  </a:cubicBezTo>
                  <a:lnTo>
                    <a:pt x="6723" y="5546"/>
                  </a:lnTo>
                  <a:cubicBezTo>
                    <a:pt x="7294" y="5512"/>
                    <a:pt x="7865" y="5478"/>
                    <a:pt x="8437" y="5445"/>
                  </a:cubicBezTo>
                  <a:lnTo>
                    <a:pt x="8470" y="5445"/>
                  </a:lnTo>
                  <a:cubicBezTo>
                    <a:pt x="8504" y="5411"/>
                    <a:pt x="8538" y="5411"/>
                    <a:pt x="8538" y="5411"/>
                  </a:cubicBezTo>
                  <a:lnTo>
                    <a:pt x="9277" y="5747"/>
                  </a:lnTo>
                  <a:lnTo>
                    <a:pt x="9747" y="6016"/>
                  </a:lnTo>
                  <a:lnTo>
                    <a:pt x="9344" y="5781"/>
                  </a:lnTo>
                  <a:cubicBezTo>
                    <a:pt x="9142" y="5646"/>
                    <a:pt x="8907" y="5512"/>
                    <a:pt x="8605" y="5310"/>
                  </a:cubicBezTo>
                  <a:cubicBezTo>
                    <a:pt x="8571" y="5209"/>
                    <a:pt x="8538" y="5075"/>
                    <a:pt x="8504" y="4974"/>
                  </a:cubicBezTo>
                  <a:cubicBezTo>
                    <a:pt x="8470" y="4873"/>
                    <a:pt x="8437" y="4773"/>
                    <a:pt x="8369" y="4672"/>
                  </a:cubicBezTo>
                  <a:cubicBezTo>
                    <a:pt x="8302" y="4537"/>
                    <a:pt x="8269" y="4470"/>
                    <a:pt x="8201" y="4369"/>
                  </a:cubicBezTo>
                  <a:lnTo>
                    <a:pt x="7966" y="4100"/>
                  </a:lnTo>
                  <a:cubicBezTo>
                    <a:pt x="7832" y="3899"/>
                    <a:pt x="7697" y="3731"/>
                    <a:pt x="7529" y="3596"/>
                  </a:cubicBezTo>
                  <a:cubicBezTo>
                    <a:pt x="7361" y="3428"/>
                    <a:pt x="7193" y="3260"/>
                    <a:pt x="7025" y="3126"/>
                  </a:cubicBezTo>
                  <a:lnTo>
                    <a:pt x="7025" y="3126"/>
                  </a:lnTo>
                  <a:cubicBezTo>
                    <a:pt x="7160" y="3327"/>
                    <a:pt x="7294" y="3495"/>
                    <a:pt x="7428" y="3663"/>
                  </a:cubicBezTo>
                  <a:lnTo>
                    <a:pt x="7630" y="3932"/>
                  </a:lnTo>
                  <a:lnTo>
                    <a:pt x="7798" y="4235"/>
                  </a:lnTo>
                  <a:lnTo>
                    <a:pt x="7966" y="4504"/>
                  </a:lnTo>
                  <a:lnTo>
                    <a:pt x="8134" y="4773"/>
                  </a:lnTo>
                  <a:cubicBezTo>
                    <a:pt x="8168" y="4873"/>
                    <a:pt x="8201" y="4974"/>
                    <a:pt x="8235" y="5075"/>
                  </a:cubicBezTo>
                  <a:cubicBezTo>
                    <a:pt x="8235" y="5075"/>
                    <a:pt x="8235" y="5109"/>
                    <a:pt x="8235" y="5109"/>
                  </a:cubicBezTo>
                  <a:cubicBezTo>
                    <a:pt x="7798" y="4840"/>
                    <a:pt x="7260" y="4537"/>
                    <a:pt x="6723" y="4201"/>
                  </a:cubicBezTo>
                  <a:lnTo>
                    <a:pt x="6252" y="3966"/>
                  </a:lnTo>
                  <a:cubicBezTo>
                    <a:pt x="6151" y="3764"/>
                    <a:pt x="6050" y="3529"/>
                    <a:pt x="5916" y="3294"/>
                  </a:cubicBezTo>
                  <a:cubicBezTo>
                    <a:pt x="5782" y="3092"/>
                    <a:pt x="5681" y="2890"/>
                    <a:pt x="5546" y="2655"/>
                  </a:cubicBezTo>
                  <a:cubicBezTo>
                    <a:pt x="5446" y="2420"/>
                    <a:pt x="5311" y="2218"/>
                    <a:pt x="5177" y="2017"/>
                  </a:cubicBezTo>
                  <a:cubicBezTo>
                    <a:pt x="5109" y="1916"/>
                    <a:pt x="5009" y="1815"/>
                    <a:pt x="4941" y="1714"/>
                  </a:cubicBezTo>
                  <a:cubicBezTo>
                    <a:pt x="4874" y="1613"/>
                    <a:pt x="4773" y="1513"/>
                    <a:pt x="4673" y="1445"/>
                  </a:cubicBezTo>
                  <a:lnTo>
                    <a:pt x="4673" y="1445"/>
                  </a:lnTo>
                  <a:cubicBezTo>
                    <a:pt x="4740" y="1546"/>
                    <a:pt x="4807" y="1647"/>
                    <a:pt x="4874" y="1748"/>
                  </a:cubicBezTo>
                  <a:cubicBezTo>
                    <a:pt x="4941" y="1882"/>
                    <a:pt x="5009" y="1983"/>
                    <a:pt x="5042" y="2084"/>
                  </a:cubicBezTo>
                  <a:cubicBezTo>
                    <a:pt x="5143" y="2319"/>
                    <a:pt x="5244" y="2554"/>
                    <a:pt x="5345" y="2756"/>
                  </a:cubicBezTo>
                  <a:cubicBezTo>
                    <a:pt x="5479" y="3059"/>
                    <a:pt x="5647" y="3395"/>
                    <a:pt x="5782" y="3697"/>
                  </a:cubicBezTo>
                  <a:lnTo>
                    <a:pt x="4908" y="3227"/>
                  </a:lnTo>
                  <a:lnTo>
                    <a:pt x="4269" y="2823"/>
                  </a:lnTo>
                  <a:lnTo>
                    <a:pt x="4202" y="2521"/>
                  </a:lnTo>
                  <a:cubicBezTo>
                    <a:pt x="4168" y="2386"/>
                    <a:pt x="4135" y="2252"/>
                    <a:pt x="4101" y="2117"/>
                  </a:cubicBezTo>
                  <a:cubicBezTo>
                    <a:pt x="4034" y="1849"/>
                    <a:pt x="3933" y="1613"/>
                    <a:pt x="3799" y="1344"/>
                  </a:cubicBezTo>
                  <a:cubicBezTo>
                    <a:pt x="3664" y="1109"/>
                    <a:pt x="3530" y="874"/>
                    <a:pt x="3395" y="672"/>
                  </a:cubicBezTo>
                  <a:cubicBezTo>
                    <a:pt x="3227" y="437"/>
                    <a:pt x="3093" y="235"/>
                    <a:pt x="2925" y="0"/>
                  </a:cubicBezTo>
                  <a:close/>
                </a:path>
              </a:pathLst>
            </a:custGeom>
            <a:solidFill>
              <a:srgbClr val="3358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06" name="Google Shape;8406;p57"/>
            <p:cNvGrpSpPr/>
            <p:nvPr/>
          </p:nvGrpSpPr>
          <p:grpSpPr>
            <a:xfrm>
              <a:off x="5459896" y="1673062"/>
              <a:ext cx="568013" cy="547010"/>
              <a:chOff x="5001825" y="1101725"/>
              <a:chExt cx="405000" cy="390025"/>
            </a:xfrm>
          </p:grpSpPr>
          <p:sp>
            <p:nvSpPr>
              <p:cNvPr id="8407" name="Google Shape;8407;p57"/>
              <p:cNvSpPr/>
              <p:nvPr/>
            </p:nvSpPr>
            <p:spPr>
              <a:xfrm>
                <a:off x="5001825" y="1109700"/>
                <a:ext cx="394075" cy="382050"/>
              </a:xfrm>
              <a:custGeom>
                <a:rect b="b" l="l" r="r" t="t"/>
                <a:pathLst>
                  <a:path extrusionOk="0" h="15282" w="15763">
                    <a:moveTo>
                      <a:pt x="7263" y="0"/>
                    </a:moveTo>
                    <a:cubicBezTo>
                      <a:pt x="4837" y="0"/>
                      <a:pt x="2593" y="983"/>
                      <a:pt x="1211" y="3619"/>
                    </a:cubicBezTo>
                    <a:cubicBezTo>
                      <a:pt x="135" y="5736"/>
                      <a:pt x="1" y="8223"/>
                      <a:pt x="841" y="10475"/>
                    </a:cubicBezTo>
                    <a:cubicBezTo>
                      <a:pt x="1211" y="11450"/>
                      <a:pt x="1748" y="12357"/>
                      <a:pt x="2488" y="13097"/>
                    </a:cubicBezTo>
                    <a:cubicBezTo>
                      <a:pt x="3496" y="14206"/>
                      <a:pt x="4840" y="14945"/>
                      <a:pt x="6285" y="15180"/>
                    </a:cubicBezTo>
                    <a:cubicBezTo>
                      <a:pt x="6810" y="15237"/>
                      <a:pt x="7376" y="15282"/>
                      <a:pt x="7944" y="15282"/>
                    </a:cubicBezTo>
                    <a:cubicBezTo>
                      <a:pt x="8723" y="15282"/>
                      <a:pt x="9504" y="15198"/>
                      <a:pt x="10184" y="14945"/>
                    </a:cubicBezTo>
                    <a:cubicBezTo>
                      <a:pt x="13007" y="14004"/>
                      <a:pt x="15057" y="11551"/>
                      <a:pt x="15461" y="8593"/>
                    </a:cubicBezTo>
                    <a:cubicBezTo>
                      <a:pt x="15763" y="5703"/>
                      <a:pt x="14284" y="1871"/>
                      <a:pt x="11360" y="796"/>
                    </a:cubicBezTo>
                    <a:cubicBezTo>
                      <a:pt x="10016" y="304"/>
                      <a:pt x="8611" y="0"/>
                      <a:pt x="7263" y="0"/>
                    </a:cubicBezTo>
                    <a:close/>
                  </a:path>
                </a:pathLst>
              </a:custGeom>
              <a:solidFill>
                <a:srgbClr val="547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8" name="Google Shape;8408;p57"/>
              <p:cNvSpPr/>
              <p:nvPr/>
            </p:nvSpPr>
            <p:spPr>
              <a:xfrm>
                <a:off x="5013600" y="1101725"/>
                <a:ext cx="393225" cy="382475"/>
              </a:xfrm>
              <a:custGeom>
                <a:rect b="b" l="l" r="r" t="t"/>
                <a:pathLst>
                  <a:path extrusionOk="0" h="15299" w="15729">
                    <a:moveTo>
                      <a:pt x="7255" y="0"/>
                    </a:moveTo>
                    <a:cubicBezTo>
                      <a:pt x="4828" y="0"/>
                      <a:pt x="2579" y="990"/>
                      <a:pt x="1176" y="3602"/>
                    </a:cubicBezTo>
                    <a:cubicBezTo>
                      <a:pt x="101" y="5753"/>
                      <a:pt x="0" y="8240"/>
                      <a:pt x="840" y="10492"/>
                    </a:cubicBezTo>
                    <a:cubicBezTo>
                      <a:pt x="1176" y="11466"/>
                      <a:pt x="1748" y="12374"/>
                      <a:pt x="2454" y="13113"/>
                    </a:cubicBezTo>
                    <a:cubicBezTo>
                      <a:pt x="3462" y="14222"/>
                      <a:pt x="4806" y="14962"/>
                      <a:pt x="6285" y="15197"/>
                    </a:cubicBezTo>
                    <a:cubicBezTo>
                      <a:pt x="6795" y="15254"/>
                      <a:pt x="7353" y="15298"/>
                      <a:pt x="7919" y="15298"/>
                    </a:cubicBezTo>
                    <a:cubicBezTo>
                      <a:pt x="8694" y="15298"/>
                      <a:pt x="9484" y="15214"/>
                      <a:pt x="10184" y="14962"/>
                    </a:cubicBezTo>
                    <a:cubicBezTo>
                      <a:pt x="13007" y="14021"/>
                      <a:pt x="15057" y="11567"/>
                      <a:pt x="15460" y="8610"/>
                    </a:cubicBezTo>
                    <a:cubicBezTo>
                      <a:pt x="15729" y="5719"/>
                      <a:pt x="14250" y="1888"/>
                      <a:pt x="11360" y="812"/>
                    </a:cubicBezTo>
                    <a:cubicBezTo>
                      <a:pt x="10013" y="307"/>
                      <a:pt x="8606" y="0"/>
                      <a:pt x="7255" y="0"/>
                    </a:cubicBezTo>
                    <a:close/>
                  </a:path>
                </a:pathLst>
              </a:custGeom>
              <a:solidFill>
                <a:srgbClr val="628C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9" name="Google Shape;8409;p57"/>
              <p:cNvSpPr/>
              <p:nvPr/>
            </p:nvSpPr>
            <p:spPr>
              <a:xfrm>
                <a:off x="5032925" y="1122700"/>
                <a:ext cx="348700" cy="342800"/>
              </a:xfrm>
              <a:custGeom>
                <a:rect b="b" l="l" r="r" t="t"/>
                <a:pathLst>
                  <a:path extrusionOk="0" h="13712" w="13948">
                    <a:moveTo>
                      <a:pt x="6708" y="1"/>
                    </a:moveTo>
                    <a:cubicBezTo>
                      <a:pt x="4206" y="1"/>
                      <a:pt x="1917" y="1031"/>
                      <a:pt x="773" y="3805"/>
                    </a:cubicBezTo>
                    <a:cubicBezTo>
                      <a:pt x="0" y="5821"/>
                      <a:pt x="135" y="8073"/>
                      <a:pt x="1076" y="9989"/>
                    </a:cubicBezTo>
                    <a:cubicBezTo>
                      <a:pt x="1479" y="10829"/>
                      <a:pt x="2050" y="11568"/>
                      <a:pt x="2756" y="12173"/>
                    </a:cubicBezTo>
                    <a:cubicBezTo>
                      <a:pt x="3731" y="13081"/>
                      <a:pt x="5008" y="13618"/>
                      <a:pt x="6352" y="13686"/>
                    </a:cubicBezTo>
                    <a:cubicBezTo>
                      <a:pt x="6552" y="13703"/>
                      <a:pt x="6752" y="13711"/>
                      <a:pt x="6951" y="13711"/>
                    </a:cubicBezTo>
                    <a:cubicBezTo>
                      <a:pt x="7926" y="13711"/>
                      <a:pt x="8893" y="13511"/>
                      <a:pt x="9814" y="13148"/>
                    </a:cubicBezTo>
                    <a:cubicBezTo>
                      <a:pt x="12234" y="12072"/>
                      <a:pt x="13847" y="9653"/>
                      <a:pt x="13948" y="6998"/>
                    </a:cubicBezTo>
                    <a:cubicBezTo>
                      <a:pt x="13948" y="4410"/>
                      <a:pt x="12301" y="1116"/>
                      <a:pt x="9612" y="410"/>
                    </a:cubicBezTo>
                    <a:cubicBezTo>
                      <a:pt x="8648" y="151"/>
                      <a:pt x="7662" y="1"/>
                      <a:pt x="670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0" name="Google Shape;8410;p57"/>
              <p:cNvSpPr/>
              <p:nvPr/>
            </p:nvSpPr>
            <p:spPr>
              <a:xfrm>
                <a:off x="5058125" y="1146875"/>
                <a:ext cx="298300" cy="293975"/>
              </a:xfrm>
              <a:custGeom>
                <a:rect b="b" l="l" r="r" t="t"/>
                <a:pathLst>
                  <a:path extrusionOk="0" h="11759" w="11932">
                    <a:moveTo>
                      <a:pt x="5737" y="1"/>
                    </a:moveTo>
                    <a:cubicBezTo>
                      <a:pt x="3594" y="1"/>
                      <a:pt x="1613" y="887"/>
                      <a:pt x="639" y="3275"/>
                    </a:cubicBezTo>
                    <a:cubicBezTo>
                      <a:pt x="0" y="4989"/>
                      <a:pt x="68" y="6904"/>
                      <a:pt x="908" y="8585"/>
                    </a:cubicBezTo>
                    <a:cubicBezTo>
                      <a:pt x="1244" y="9291"/>
                      <a:pt x="1748" y="9929"/>
                      <a:pt x="2353" y="10467"/>
                    </a:cubicBezTo>
                    <a:cubicBezTo>
                      <a:pt x="3193" y="11206"/>
                      <a:pt x="4269" y="11677"/>
                      <a:pt x="5411" y="11744"/>
                    </a:cubicBezTo>
                    <a:cubicBezTo>
                      <a:pt x="5557" y="11754"/>
                      <a:pt x="5702" y="11758"/>
                      <a:pt x="5848" y="11758"/>
                    </a:cubicBezTo>
                    <a:cubicBezTo>
                      <a:pt x="6709" y="11758"/>
                      <a:pt x="7564" y="11590"/>
                      <a:pt x="8369" y="11273"/>
                    </a:cubicBezTo>
                    <a:cubicBezTo>
                      <a:pt x="10486" y="10332"/>
                      <a:pt x="11864" y="8316"/>
                      <a:pt x="11931" y="5997"/>
                    </a:cubicBezTo>
                    <a:cubicBezTo>
                      <a:pt x="11931" y="3779"/>
                      <a:pt x="10520" y="956"/>
                      <a:pt x="8201" y="351"/>
                    </a:cubicBezTo>
                    <a:cubicBezTo>
                      <a:pt x="7387" y="129"/>
                      <a:pt x="6550" y="1"/>
                      <a:pt x="5737" y="1"/>
                    </a:cubicBezTo>
                    <a:close/>
                  </a:path>
                </a:pathLst>
              </a:custGeom>
              <a:solidFill>
                <a:srgbClr val="AEBF3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1" name="Google Shape;8411;p57"/>
              <p:cNvSpPr/>
              <p:nvPr/>
            </p:nvSpPr>
            <p:spPr>
              <a:xfrm>
                <a:off x="5074925" y="1187550"/>
                <a:ext cx="252925" cy="197475"/>
              </a:xfrm>
              <a:custGeom>
                <a:rect b="b" l="l" r="r" t="t"/>
                <a:pathLst>
                  <a:path extrusionOk="0" h="7899" w="10117">
                    <a:moveTo>
                      <a:pt x="10117" y="1"/>
                    </a:moveTo>
                    <a:lnTo>
                      <a:pt x="9680" y="370"/>
                    </a:lnTo>
                    <a:cubicBezTo>
                      <a:pt x="9445" y="606"/>
                      <a:pt x="9008" y="875"/>
                      <a:pt x="8537" y="1244"/>
                    </a:cubicBezTo>
                    <a:cubicBezTo>
                      <a:pt x="8302" y="1446"/>
                      <a:pt x="8033" y="1614"/>
                      <a:pt x="7764" y="1816"/>
                    </a:cubicBezTo>
                    <a:lnTo>
                      <a:pt x="6857" y="2454"/>
                    </a:lnTo>
                    <a:lnTo>
                      <a:pt x="5916" y="3093"/>
                    </a:lnTo>
                    <a:cubicBezTo>
                      <a:pt x="5580" y="3328"/>
                      <a:pt x="5277" y="3563"/>
                      <a:pt x="4941" y="3799"/>
                    </a:cubicBezTo>
                    <a:cubicBezTo>
                      <a:pt x="4302" y="4303"/>
                      <a:pt x="3664" y="4773"/>
                      <a:pt x="3059" y="5210"/>
                    </a:cubicBezTo>
                    <a:cubicBezTo>
                      <a:pt x="2454" y="5647"/>
                      <a:pt x="1883" y="6084"/>
                      <a:pt x="1412" y="6487"/>
                    </a:cubicBezTo>
                    <a:cubicBezTo>
                      <a:pt x="1042" y="6790"/>
                      <a:pt x="673" y="7126"/>
                      <a:pt x="337" y="7462"/>
                    </a:cubicBezTo>
                    <a:cubicBezTo>
                      <a:pt x="236" y="7563"/>
                      <a:pt x="135" y="7664"/>
                      <a:pt x="68" y="7798"/>
                    </a:cubicBezTo>
                    <a:lnTo>
                      <a:pt x="1" y="7899"/>
                    </a:lnTo>
                    <a:lnTo>
                      <a:pt x="1" y="7899"/>
                    </a:lnTo>
                    <a:lnTo>
                      <a:pt x="101" y="7798"/>
                    </a:lnTo>
                    <a:cubicBezTo>
                      <a:pt x="169" y="7731"/>
                      <a:pt x="269" y="7630"/>
                      <a:pt x="404" y="7529"/>
                    </a:cubicBezTo>
                    <a:cubicBezTo>
                      <a:pt x="673" y="7327"/>
                      <a:pt x="1076" y="7025"/>
                      <a:pt x="1580" y="6689"/>
                    </a:cubicBezTo>
                    <a:cubicBezTo>
                      <a:pt x="2051" y="6353"/>
                      <a:pt x="2656" y="5950"/>
                      <a:pt x="3294" y="5546"/>
                    </a:cubicBezTo>
                    <a:cubicBezTo>
                      <a:pt x="3899" y="5109"/>
                      <a:pt x="4571" y="4639"/>
                      <a:pt x="5210" y="4168"/>
                    </a:cubicBezTo>
                    <a:cubicBezTo>
                      <a:pt x="5546" y="3933"/>
                      <a:pt x="5848" y="3664"/>
                      <a:pt x="6151" y="3429"/>
                    </a:cubicBezTo>
                    <a:lnTo>
                      <a:pt x="7092" y="2757"/>
                    </a:lnTo>
                    <a:cubicBezTo>
                      <a:pt x="7394" y="2521"/>
                      <a:pt x="7663" y="2286"/>
                      <a:pt x="7932" y="2085"/>
                    </a:cubicBezTo>
                    <a:cubicBezTo>
                      <a:pt x="8201" y="1849"/>
                      <a:pt x="8470" y="1648"/>
                      <a:pt x="8672" y="1446"/>
                    </a:cubicBezTo>
                    <a:cubicBezTo>
                      <a:pt x="9142" y="1043"/>
                      <a:pt x="9512" y="673"/>
                      <a:pt x="9747" y="438"/>
                    </a:cubicBezTo>
                    <a:lnTo>
                      <a:pt x="10117" y="1"/>
                    </a:ln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2" name="Google Shape;8412;p57"/>
              <p:cNvSpPr/>
              <p:nvPr/>
            </p:nvSpPr>
            <p:spPr>
              <a:xfrm>
                <a:off x="5141300" y="1140500"/>
                <a:ext cx="114300" cy="309450"/>
              </a:xfrm>
              <a:custGeom>
                <a:rect b="b" l="l" r="r" t="t"/>
                <a:pathLst>
                  <a:path extrusionOk="0" h="12378" w="4572">
                    <a:moveTo>
                      <a:pt x="1" y="1"/>
                    </a:moveTo>
                    <a:lnTo>
                      <a:pt x="68" y="370"/>
                    </a:lnTo>
                    <a:cubicBezTo>
                      <a:pt x="101" y="505"/>
                      <a:pt x="135" y="606"/>
                      <a:pt x="169" y="740"/>
                    </a:cubicBezTo>
                    <a:cubicBezTo>
                      <a:pt x="236" y="975"/>
                      <a:pt x="337" y="1211"/>
                      <a:pt x="404" y="1446"/>
                    </a:cubicBezTo>
                    <a:lnTo>
                      <a:pt x="908" y="2891"/>
                    </a:lnTo>
                    <a:lnTo>
                      <a:pt x="1916" y="5748"/>
                    </a:lnTo>
                    <a:cubicBezTo>
                      <a:pt x="2219" y="6689"/>
                      <a:pt x="2555" y="7630"/>
                      <a:pt x="2925" y="8571"/>
                    </a:cubicBezTo>
                    <a:cubicBezTo>
                      <a:pt x="3126" y="9041"/>
                      <a:pt x="3328" y="9512"/>
                      <a:pt x="3496" y="9982"/>
                    </a:cubicBezTo>
                    <a:cubicBezTo>
                      <a:pt x="3698" y="10453"/>
                      <a:pt x="3866" y="10924"/>
                      <a:pt x="4101" y="11360"/>
                    </a:cubicBezTo>
                    <a:cubicBezTo>
                      <a:pt x="4168" y="11528"/>
                      <a:pt x="4269" y="11697"/>
                      <a:pt x="4336" y="11865"/>
                    </a:cubicBezTo>
                    <a:lnTo>
                      <a:pt x="4471" y="12133"/>
                    </a:lnTo>
                    <a:cubicBezTo>
                      <a:pt x="4504" y="12167"/>
                      <a:pt x="4537" y="12200"/>
                      <a:pt x="4538" y="12234"/>
                    </a:cubicBezTo>
                    <a:lnTo>
                      <a:pt x="4538" y="12234"/>
                    </a:lnTo>
                    <a:cubicBezTo>
                      <a:pt x="4537" y="12200"/>
                      <a:pt x="4504" y="12167"/>
                      <a:pt x="4504" y="12100"/>
                    </a:cubicBezTo>
                    <a:cubicBezTo>
                      <a:pt x="4504" y="11999"/>
                      <a:pt x="4471" y="11932"/>
                      <a:pt x="4437" y="11831"/>
                    </a:cubicBezTo>
                    <a:cubicBezTo>
                      <a:pt x="4370" y="11663"/>
                      <a:pt x="4303" y="11461"/>
                      <a:pt x="4235" y="11293"/>
                    </a:cubicBezTo>
                    <a:cubicBezTo>
                      <a:pt x="4067" y="10823"/>
                      <a:pt x="3933" y="10352"/>
                      <a:pt x="3765" y="9848"/>
                    </a:cubicBezTo>
                    <a:cubicBezTo>
                      <a:pt x="3597" y="9378"/>
                      <a:pt x="3462" y="8907"/>
                      <a:pt x="3294" y="8436"/>
                    </a:cubicBezTo>
                    <a:cubicBezTo>
                      <a:pt x="2958" y="7495"/>
                      <a:pt x="2622" y="6521"/>
                      <a:pt x="2286" y="5580"/>
                    </a:cubicBezTo>
                    <a:cubicBezTo>
                      <a:pt x="2118" y="5109"/>
                      <a:pt x="1950" y="4639"/>
                      <a:pt x="1748" y="4168"/>
                    </a:cubicBezTo>
                    <a:cubicBezTo>
                      <a:pt x="1580" y="3698"/>
                      <a:pt x="1412" y="3227"/>
                      <a:pt x="1211" y="2757"/>
                    </a:cubicBezTo>
                    <a:lnTo>
                      <a:pt x="908" y="2051"/>
                    </a:lnTo>
                    <a:cubicBezTo>
                      <a:pt x="807" y="1816"/>
                      <a:pt x="706" y="1580"/>
                      <a:pt x="606" y="1379"/>
                    </a:cubicBezTo>
                    <a:cubicBezTo>
                      <a:pt x="471" y="1143"/>
                      <a:pt x="370" y="908"/>
                      <a:pt x="269" y="673"/>
                    </a:cubicBezTo>
                    <a:cubicBezTo>
                      <a:pt x="169" y="471"/>
                      <a:pt x="68" y="236"/>
                      <a:pt x="1" y="1"/>
                    </a:cubicBezTo>
                    <a:close/>
                    <a:moveTo>
                      <a:pt x="4538" y="12234"/>
                    </a:moveTo>
                    <a:cubicBezTo>
                      <a:pt x="4538" y="12268"/>
                      <a:pt x="4538" y="12301"/>
                      <a:pt x="4538" y="12301"/>
                    </a:cubicBezTo>
                    <a:cubicBezTo>
                      <a:pt x="4538" y="12301"/>
                      <a:pt x="4571" y="12301"/>
                      <a:pt x="4538" y="12234"/>
                    </a:cubicBezTo>
                    <a:close/>
                    <a:moveTo>
                      <a:pt x="4538" y="12301"/>
                    </a:moveTo>
                    <a:cubicBezTo>
                      <a:pt x="4538" y="12329"/>
                      <a:pt x="4516" y="12378"/>
                      <a:pt x="4525" y="12378"/>
                    </a:cubicBezTo>
                    <a:cubicBezTo>
                      <a:pt x="4527" y="12378"/>
                      <a:pt x="4531" y="12375"/>
                      <a:pt x="4538" y="12369"/>
                    </a:cubicBezTo>
                    <a:cubicBezTo>
                      <a:pt x="4538" y="12369"/>
                      <a:pt x="4538" y="12335"/>
                      <a:pt x="4538" y="1230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3" name="Google Shape;8413;p57"/>
              <p:cNvSpPr/>
              <p:nvPr/>
            </p:nvSpPr>
            <p:spPr>
              <a:xfrm>
                <a:off x="5158100" y="1134625"/>
                <a:ext cx="80700" cy="313425"/>
              </a:xfrm>
              <a:custGeom>
                <a:rect b="b" l="l" r="r" t="t"/>
                <a:pathLst>
                  <a:path extrusionOk="0" h="12537" w="3228">
                    <a:moveTo>
                      <a:pt x="3227" y="0"/>
                    </a:moveTo>
                    <a:lnTo>
                      <a:pt x="3194" y="135"/>
                    </a:lnTo>
                    <a:cubicBezTo>
                      <a:pt x="3160" y="269"/>
                      <a:pt x="3160" y="404"/>
                      <a:pt x="3126" y="538"/>
                    </a:cubicBezTo>
                    <a:cubicBezTo>
                      <a:pt x="3059" y="908"/>
                      <a:pt x="2891" y="1378"/>
                      <a:pt x="2689" y="1950"/>
                    </a:cubicBezTo>
                    <a:cubicBezTo>
                      <a:pt x="2488" y="2521"/>
                      <a:pt x="2286" y="3193"/>
                      <a:pt x="2051" y="3899"/>
                    </a:cubicBezTo>
                    <a:cubicBezTo>
                      <a:pt x="1816" y="4638"/>
                      <a:pt x="1580" y="5411"/>
                      <a:pt x="1345" y="6184"/>
                    </a:cubicBezTo>
                    <a:cubicBezTo>
                      <a:pt x="1244" y="6554"/>
                      <a:pt x="1143" y="6957"/>
                      <a:pt x="1009" y="7327"/>
                    </a:cubicBezTo>
                    <a:cubicBezTo>
                      <a:pt x="875" y="7730"/>
                      <a:pt x="807" y="8100"/>
                      <a:pt x="707" y="8470"/>
                    </a:cubicBezTo>
                    <a:cubicBezTo>
                      <a:pt x="539" y="9243"/>
                      <a:pt x="404" y="9915"/>
                      <a:pt x="303" y="10520"/>
                    </a:cubicBezTo>
                    <a:cubicBezTo>
                      <a:pt x="202" y="11125"/>
                      <a:pt x="135" y="11629"/>
                      <a:pt x="68" y="11965"/>
                    </a:cubicBezTo>
                    <a:cubicBezTo>
                      <a:pt x="34" y="12335"/>
                      <a:pt x="1" y="12536"/>
                      <a:pt x="1" y="12536"/>
                    </a:cubicBezTo>
                    <a:cubicBezTo>
                      <a:pt x="1" y="12536"/>
                      <a:pt x="68" y="12368"/>
                      <a:pt x="169" y="11999"/>
                    </a:cubicBezTo>
                    <a:cubicBezTo>
                      <a:pt x="236" y="11663"/>
                      <a:pt x="404" y="11192"/>
                      <a:pt x="539" y="10587"/>
                    </a:cubicBezTo>
                    <a:cubicBezTo>
                      <a:pt x="673" y="10016"/>
                      <a:pt x="908" y="9310"/>
                      <a:pt x="1076" y="8604"/>
                    </a:cubicBezTo>
                    <a:cubicBezTo>
                      <a:pt x="1177" y="8235"/>
                      <a:pt x="1278" y="7865"/>
                      <a:pt x="1412" y="7462"/>
                    </a:cubicBezTo>
                    <a:cubicBezTo>
                      <a:pt x="1513" y="7092"/>
                      <a:pt x="1648" y="6722"/>
                      <a:pt x="1748" y="6319"/>
                    </a:cubicBezTo>
                    <a:cubicBezTo>
                      <a:pt x="1883" y="5916"/>
                      <a:pt x="1984" y="5546"/>
                      <a:pt x="2118" y="5176"/>
                    </a:cubicBezTo>
                    <a:cubicBezTo>
                      <a:pt x="2219" y="4773"/>
                      <a:pt x="2320" y="4403"/>
                      <a:pt x="2421" y="4033"/>
                    </a:cubicBezTo>
                    <a:cubicBezTo>
                      <a:pt x="2622" y="3294"/>
                      <a:pt x="2790" y="2622"/>
                      <a:pt x="2925" y="2017"/>
                    </a:cubicBezTo>
                    <a:cubicBezTo>
                      <a:pt x="3059" y="1546"/>
                      <a:pt x="3160" y="1042"/>
                      <a:pt x="3227" y="572"/>
                    </a:cubicBezTo>
                    <a:cubicBezTo>
                      <a:pt x="3227" y="437"/>
                      <a:pt x="3227" y="303"/>
                      <a:pt x="3227" y="135"/>
                    </a:cubicBezTo>
                    <a:lnTo>
                      <a:pt x="3227" y="0"/>
                    </a:ln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4" name="Google Shape;8414;p57"/>
              <p:cNvSpPr/>
              <p:nvPr/>
            </p:nvSpPr>
            <p:spPr>
              <a:xfrm>
                <a:off x="5047200" y="1269900"/>
                <a:ext cx="319300" cy="35300"/>
              </a:xfrm>
              <a:custGeom>
                <a:rect b="b" l="l" r="r" t="t"/>
                <a:pathLst>
                  <a:path extrusionOk="0" h="1412" w="12772">
                    <a:moveTo>
                      <a:pt x="12772" y="0"/>
                    </a:moveTo>
                    <a:cubicBezTo>
                      <a:pt x="12704" y="34"/>
                      <a:pt x="12604" y="68"/>
                      <a:pt x="12503" y="68"/>
                    </a:cubicBezTo>
                    <a:lnTo>
                      <a:pt x="11562" y="68"/>
                    </a:lnTo>
                    <a:cubicBezTo>
                      <a:pt x="11058" y="101"/>
                      <a:pt x="10587" y="135"/>
                      <a:pt x="10083" y="202"/>
                    </a:cubicBezTo>
                    <a:cubicBezTo>
                      <a:pt x="9612" y="236"/>
                      <a:pt x="9142" y="269"/>
                      <a:pt x="8638" y="337"/>
                    </a:cubicBezTo>
                    <a:cubicBezTo>
                      <a:pt x="7697" y="437"/>
                      <a:pt x="6722" y="572"/>
                      <a:pt x="5748" y="706"/>
                    </a:cubicBezTo>
                    <a:lnTo>
                      <a:pt x="5042" y="807"/>
                    </a:lnTo>
                    <a:lnTo>
                      <a:pt x="4336" y="874"/>
                    </a:lnTo>
                    <a:cubicBezTo>
                      <a:pt x="3865" y="908"/>
                      <a:pt x="3361" y="908"/>
                      <a:pt x="2891" y="941"/>
                    </a:cubicBezTo>
                    <a:cubicBezTo>
                      <a:pt x="2622" y="975"/>
                      <a:pt x="2387" y="975"/>
                      <a:pt x="2151" y="1009"/>
                    </a:cubicBezTo>
                    <a:cubicBezTo>
                      <a:pt x="1916" y="1042"/>
                      <a:pt x="1647" y="1076"/>
                      <a:pt x="1412" y="1143"/>
                    </a:cubicBezTo>
                    <a:cubicBezTo>
                      <a:pt x="1177" y="1210"/>
                      <a:pt x="942" y="1244"/>
                      <a:pt x="706" y="1278"/>
                    </a:cubicBezTo>
                    <a:cubicBezTo>
                      <a:pt x="605" y="1311"/>
                      <a:pt x="471" y="1311"/>
                      <a:pt x="370" y="1311"/>
                    </a:cubicBezTo>
                    <a:lnTo>
                      <a:pt x="0" y="1345"/>
                    </a:lnTo>
                    <a:cubicBezTo>
                      <a:pt x="236" y="1378"/>
                      <a:pt x="471" y="1412"/>
                      <a:pt x="740" y="1412"/>
                    </a:cubicBezTo>
                    <a:cubicBezTo>
                      <a:pt x="975" y="1412"/>
                      <a:pt x="1210" y="1378"/>
                      <a:pt x="1479" y="1345"/>
                    </a:cubicBezTo>
                    <a:cubicBezTo>
                      <a:pt x="1715" y="1345"/>
                      <a:pt x="1950" y="1278"/>
                      <a:pt x="2185" y="1278"/>
                    </a:cubicBezTo>
                    <a:lnTo>
                      <a:pt x="4370" y="1278"/>
                    </a:lnTo>
                    <a:lnTo>
                      <a:pt x="5109" y="1244"/>
                    </a:lnTo>
                    <a:lnTo>
                      <a:pt x="5815" y="1143"/>
                    </a:lnTo>
                    <a:cubicBezTo>
                      <a:pt x="6789" y="1009"/>
                      <a:pt x="7764" y="874"/>
                      <a:pt x="8705" y="740"/>
                    </a:cubicBezTo>
                    <a:cubicBezTo>
                      <a:pt x="9176" y="673"/>
                      <a:pt x="9646" y="572"/>
                      <a:pt x="10150" y="505"/>
                    </a:cubicBezTo>
                    <a:cubicBezTo>
                      <a:pt x="10621" y="437"/>
                      <a:pt x="11091" y="370"/>
                      <a:pt x="11562" y="269"/>
                    </a:cubicBezTo>
                    <a:cubicBezTo>
                      <a:pt x="11763" y="236"/>
                      <a:pt x="11999" y="202"/>
                      <a:pt x="12200" y="202"/>
                    </a:cubicBezTo>
                    <a:cubicBezTo>
                      <a:pt x="12301" y="168"/>
                      <a:pt x="12402" y="168"/>
                      <a:pt x="12503" y="135"/>
                    </a:cubicBezTo>
                    <a:cubicBezTo>
                      <a:pt x="12604" y="101"/>
                      <a:pt x="12704" y="34"/>
                      <a:pt x="1277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5" name="Google Shape;8415;p57"/>
              <p:cNvSpPr/>
              <p:nvPr/>
            </p:nvSpPr>
            <p:spPr>
              <a:xfrm>
                <a:off x="5071575" y="1195125"/>
                <a:ext cx="268050" cy="195800"/>
              </a:xfrm>
              <a:custGeom>
                <a:rect b="b" l="l" r="r" t="t"/>
                <a:pathLst>
                  <a:path extrusionOk="0" h="7832" w="10722">
                    <a:moveTo>
                      <a:pt x="0" y="0"/>
                    </a:moveTo>
                    <a:lnTo>
                      <a:pt x="370" y="404"/>
                    </a:lnTo>
                    <a:lnTo>
                      <a:pt x="1445" y="1479"/>
                    </a:lnTo>
                    <a:lnTo>
                      <a:pt x="1781" y="1815"/>
                    </a:lnTo>
                    <a:lnTo>
                      <a:pt x="1983" y="2017"/>
                    </a:lnTo>
                    <a:cubicBezTo>
                      <a:pt x="2050" y="2084"/>
                      <a:pt x="2117" y="2118"/>
                      <a:pt x="2185" y="2185"/>
                    </a:cubicBezTo>
                    <a:cubicBezTo>
                      <a:pt x="2487" y="2386"/>
                      <a:pt x="2790" y="2622"/>
                      <a:pt x="3092" y="2857"/>
                    </a:cubicBezTo>
                    <a:cubicBezTo>
                      <a:pt x="3428" y="3092"/>
                      <a:pt x="3764" y="3294"/>
                      <a:pt x="4100" y="3496"/>
                    </a:cubicBezTo>
                    <a:lnTo>
                      <a:pt x="5142" y="4168"/>
                    </a:lnTo>
                    <a:cubicBezTo>
                      <a:pt x="5512" y="4403"/>
                      <a:pt x="5882" y="4605"/>
                      <a:pt x="6218" y="4840"/>
                    </a:cubicBezTo>
                    <a:cubicBezTo>
                      <a:pt x="6554" y="5075"/>
                      <a:pt x="6890" y="5310"/>
                      <a:pt x="7192" y="5478"/>
                    </a:cubicBezTo>
                    <a:cubicBezTo>
                      <a:pt x="7528" y="5680"/>
                      <a:pt x="7831" y="5915"/>
                      <a:pt x="8133" y="6117"/>
                    </a:cubicBezTo>
                    <a:cubicBezTo>
                      <a:pt x="8469" y="6319"/>
                      <a:pt x="8738" y="6520"/>
                      <a:pt x="8974" y="6688"/>
                    </a:cubicBezTo>
                    <a:cubicBezTo>
                      <a:pt x="9242" y="6890"/>
                      <a:pt x="9478" y="7024"/>
                      <a:pt x="9679" y="7193"/>
                    </a:cubicBezTo>
                    <a:lnTo>
                      <a:pt x="10251" y="7529"/>
                    </a:lnTo>
                    <a:cubicBezTo>
                      <a:pt x="10385" y="7629"/>
                      <a:pt x="10520" y="7697"/>
                      <a:pt x="10620" y="7764"/>
                    </a:cubicBezTo>
                    <a:lnTo>
                      <a:pt x="10721" y="7831"/>
                    </a:lnTo>
                    <a:lnTo>
                      <a:pt x="10620" y="7730"/>
                    </a:lnTo>
                    <a:cubicBezTo>
                      <a:pt x="10520" y="7629"/>
                      <a:pt x="10419" y="7529"/>
                      <a:pt x="10284" y="7461"/>
                    </a:cubicBezTo>
                    <a:lnTo>
                      <a:pt x="9780" y="7024"/>
                    </a:lnTo>
                    <a:lnTo>
                      <a:pt x="9142" y="6487"/>
                    </a:lnTo>
                    <a:cubicBezTo>
                      <a:pt x="8873" y="6251"/>
                      <a:pt x="8637" y="6050"/>
                      <a:pt x="8335" y="5848"/>
                    </a:cubicBezTo>
                    <a:cubicBezTo>
                      <a:pt x="8066" y="5613"/>
                      <a:pt x="7764" y="5378"/>
                      <a:pt x="7428" y="5176"/>
                    </a:cubicBezTo>
                    <a:cubicBezTo>
                      <a:pt x="6789" y="4705"/>
                      <a:pt x="6117" y="4235"/>
                      <a:pt x="5411" y="3798"/>
                    </a:cubicBezTo>
                    <a:lnTo>
                      <a:pt x="4336" y="3159"/>
                    </a:lnTo>
                    <a:cubicBezTo>
                      <a:pt x="4000" y="2958"/>
                      <a:pt x="3663" y="2756"/>
                      <a:pt x="3327" y="2521"/>
                    </a:cubicBezTo>
                    <a:cubicBezTo>
                      <a:pt x="2991" y="2319"/>
                      <a:pt x="2689" y="2118"/>
                      <a:pt x="2386" y="1916"/>
                    </a:cubicBezTo>
                    <a:cubicBezTo>
                      <a:pt x="2319" y="1849"/>
                      <a:pt x="2218" y="1815"/>
                      <a:pt x="2185" y="1782"/>
                    </a:cubicBezTo>
                    <a:lnTo>
                      <a:pt x="1983" y="1613"/>
                    </a:lnTo>
                    <a:lnTo>
                      <a:pt x="1613" y="1277"/>
                    </a:lnTo>
                    <a:cubicBezTo>
                      <a:pt x="1143" y="874"/>
                      <a:pt x="740" y="572"/>
                      <a:pt x="437" y="33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6" name="Google Shape;8416;p57"/>
              <p:cNvSpPr/>
              <p:nvPr/>
            </p:nvSpPr>
            <p:spPr>
              <a:xfrm>
                <a:off x="5165675" y="1264850"/>
                <a:ext cx="60525" cy="60525"/>
              </a:xfrm>
              <a:custGeom>
                <a:rect b="b" l="l" r="r" t="t"/>
                <a:pathLst>
                  <a:path extrusionOk="0" h="2421" w="2421">
                    <a:moveTo>
                      <a:pt x="941" y="1"/>
                    </a:moveTo>
                    <a:cubicBezTo>
                      <a:pt x="849" y="247"/>
                      <a:pt x="616" y="408"/>
                      <a:pt x="346" y="408"/>
                    </a:cubicBezTo>
                    <a:cubicBezTo>
                      <a:pt x="320" y="408"/>
                      <a:pt x="295" y="407"/>
                      <a:pt x="269" y="404"/>
                    </a:cubicBezTo>
                    <a:lnTo>
                      <a:pt x="269" y="404"/>
                    </a:lnTo>
                    <a:lnTo>
                      <a:pt x="303" y="438"/>
                    </a:lnTo>
                    <a:cubicBezTo>
                      <a:pt x="437" y="807"/>
                      <a:pt x="471" y="1110"/>
                      <a:pt x="0" y="1211"/>
                    </a:cubicBezTo>
                    <a:cubicBezTo>
                      <a:pt x="404" y="1244"/>
                      <a:pt x="504" y="1580"/>
                      <a:pt x="202" y="1849"/>
                    </a:cubicBezTo>
                    <a:cubicBezTo>
                      <a:pt x="391" y="1736"/>
                      <a:pt x="527" y="1686"/>
                      <a:pt x="625" y="1686"/>
                    </a:cubicBezTo>
                    <a:cubicBezTo>
                      <a:pt x="877" y="1686"/>
                      <a:pt x="884" y="2010"/>
                      <a:pt x="908" y="2421"/>
                    </a:cubicBezTo>
                    <a:cubicBezTo>
                      <a:pt x="1007" y="2137"/>
                      <a:pt x="1119" y="2033"/>
                      <a:pt x="1239" y="2033"/>
                    </a:cubicBezTo>
                    <a:cubicBezTo>
                      <a:pt x="1405" y="2033"/>
                      <a:pt x="1587" y="2227"/>
                      <a:pt x="1782" y="2421"/>
                    </a:cubicBezTo>
                    <a:cubicBezTo>
                      <a:pt x="1754" y="2175"/>
                      <a:pt x="1683" y="1531"/>
                      <a:pt x="1980" y="1531"/>
                    </a:cubicBezTo>
                    <a:cubicBezTo>
                      <a:pt x="2049" y="1531"/>
                      <a:pt x="2138" y="1565"/>
                      <a:pt x="2252" y="1648"/>
                    </a:cubicBezTo>
                    <a:cubicBezTo>
                      <a:pt x="2151" y="1379"/>
                      <a:pt x="2185" y="1076"/>
                      <a:pt x="2420" y="908"/>
                    </a:cubicBezTo>
                    <a:cubicBezTo>
                      <a:pt x="2252" y="740"/>
                      <a:pt x="2286" y="740"/>
                      <a:pt x="2185" y="539"/>
                    </a:cubicBezTo>
                    <a:cubicBezTo>
                      <a:pt x="2137" y="557"/>
                      <a:pt x="2087" y="565"/>
                      <a:pt x="2039" y="565"/>
                    </a:cubicBezTo>
                    <a:cubicBezTo>
                      <a:pt x="1817" y="565"/>
                      <a:pt x="1613" y="390"/>
                      <a:pt x="1613" y="169"/>
                    </a:cubicBezTo>
                    <a:cubicBezTo>
                      <a:pt x="1562" y="191"/>
                      <a:pt x="1511" y="200"/>
                      <a:pt x="1461" y="200"/>
                    </a:cubicBezTo>
                    <a:cubicBezTo>
                      <a:pt x="1278" y="200"/>
                      <a:pt x="1099" y="80"/>
                      <a:pt x="94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7" name="Google Shape;8417;p57"/>
              <p:cNvSpPr/>
              <p:nvPr/>
            </p:nvSpPr>
            <p:spPr>
              <a:xfrm>
                <a:off x="5221475" y="1340800"/>
                <a:ext cx="9750" cy="8875"/>
              </a:xfrm>
              <a:custGeom>
                <a:rect b="b" l="l" r="r" t="t"/>
                <a:pathLst>
                  <a:path extrusionOk="0" h="355" w="390">
                    <a:moveTo>
                      <a:pt x="171" y="0"/>
                    </a:moveTo>
                    <a:cubicBezTo>
                      <a:pt x="123" y="0"/>
                      <a:pt x="79" y="26"/>
                      <a:pt x="54" y="88"/>
                    </a:cubicBezTo>
                    <a:cubicBezTo>
                      <a:pt x="1" y="221"/>
                      <a:pt x="136" y="354"/>
                      <a:pt x="262" y="354"/>
                    </a:cubicBezTo>
                    <a:cubicBezTo>
                      <a:pt x="295" y="354"/>
                      <a:pt x="328" y="345"/>
                      <a:pt x="356" y="324"/>
                    </a:cubicBezTo>
                    <a:cubicBezTo>
                      <a:pt x="390" y="256"/>
                      <a:pt x="390" y="223"/>
                      <a:pt x="390" y="156"/>
                    </a:cubicBezTo>
                    <a:cubicBezTo>
                      <a:pt x="348" y="71"/>
                      <a:pt x="253" y="0"/>
                      <a:pt x="17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8" name="Google Shape;8418;p57"/>
              <p:cNvSpPr/>
              <p:nvPr/>
            </p:nvSpPr>
            <p:spPr>
              <a:xfrm>
                <a:off x="5264250" y="1314425"/>
                <a:ext cx="10675" cy="6125"/>
              </a:xfrm>
              <a:custGeom>
                <a:rect b="b" l="l" r="r" t="t"/>
                <a:pathLst>
                  <a:path extrusionOk="0" h="245" w="427">
                    <a:moveTo>
                      <a:pt x="258" y="1"/>
                    </a:moveTo>
                    <a:cubicBezTo>
                      <a:pt x="191" y="1"/>
                      <a:pt x="90" y="1"/>
                      <a:pt x="57" y="68"/>
                    </a:cubicBezTo>
                    <a:cubicBezTo>
                      <a:pt x="1" y="179"/>
                      <a:pt x="130" y="245"/>
                      <a:pt x="233" y="245"/>
                    </a:cubicBezTo>
                    <a:cubicBezTo>
                      <a:pt x="254" y="245"/>
                      <a:pt x="275" y="242"/>
                      <a:pt x="292" y="236"/>
                    </a:cubicBezTo>
                    <a:cubicBezTo>
                      <a:pt x="359" y="202"/>
                      <a:pt x="426" y="102"/>
                      <a:pt x="359" y="34"/>
                    </a:cubicBezTo>
                    <a:cubicBezTo>
                      <a:pt x="326" y="1"/>
                      <a:pt x="292" y="1"/>
                      <a:pt x="25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9" name="Google Shape;8419;p57"/>
              <p:cNvSpPr/>
              <p:nvPr/>
            </p:nvSpPr>
            <p:spPr>
              <a:xfrm>
                <a:off x="5226175" y="1320275"/>
                <a:ext cx="9625" cy="6675"/>
              </a:xfrm>
              <a:custGeom>
                <a:rect b="b" l="l" r="r" t="t"/>
                <a:pathLst>
                  <a:path extrusionOk="0" h="267" w="385">
                    <a:moveTo>
                      <a:pt x="116" y="0"/>
                    </a:moveTo>
                    <a:cubicBezTo>
                      <a:pt x="52" y="0"/>
                      <a:pt x="0" y="29"/>
                      <a:pt x="0" y="103"/>
                    </a:cubicBezTo>
                    <a:cubicBezTo>
                      <a:pt x="0" y="207"/>
                      <a:pt x="118" y="267"/>
                      <a:pt x="217" y="267"/>
                    </a:cubicBezTo>
                    <a:cubicBezTo>
                      <a:pt x="309" y="267"/>
                      <a:pt x="385" y="216"/>
                      <a:pt x="336" y="103"/>
                    </a:cubicBezTo>
                    <a:cubicBezTo>
                      <a:pt x="299" y="46"/>
                      <a:pt x="198" y="0"/>
                      <a:pt x="116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0" name="Google Shape;8420;p57"/>
              <p:cNvSpPr/>
              <p:nvPr/>
            </p:nvSpPr>
            <p:spPr>
              <a:xfrm>
                <a:off x="5208900" y="1336000"/>
                <a:ext cx="8050" cy="7200"/>
              </a:xfrm>
              <a:custGeom>
                <a:rect b="b" l="l" r="r" t="t"/>
                <a:pathLst>
                  <a:path extrusionOk="0" h="288" w="322">
                    <a:moveTo>
                      <a:pt x="220" y="1"/>
                    </a:moveTo>
                    <a:cubicBezTo>
                      <a:pt x="128" y="1"/>
                      <a:pt x="1" y="144"/>
                      <a:pt x="53" y="247"/>
                    </a:cubicBezTo>
                    <a:cubicBezTo>
                      <a:pt x="71" y="275"/>
                      <a:pt x="100" y="287"/>
                      <a:pt x="132" y="287"/>
                    </a:cubicBezTo>
                    <a:cubicBezTo>
                      <a:pt x="215" y="287"/>
                      <a:pt x="321" y="201"/>
                      <a:pt x="321" y="79"/>
                    </a:cubicBezTo>
                    <a:lnTo>
                      <a:pt x="288" y="45"/>
                    </a:lnTo>
                    <a:cubicBezTo>
                      <a:pt x="272" y="14"/>
                      <a:pt x="247" y="1"/>
                      <a:pt x="220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1" name="Google Shape;8421;p57"/>
              <p:cNvSpPr/>
              <p:nvPr/>
            </p:nvSpPr>
            <p:spPr>
              <a:xfrm>
                <a:off x="5196750" y="1366200"/>
                <a:ext cx="10725" cy="6900"/>
              </a:xfrm>
              <a:custGeom>
                <a:rect b="b" l="l" r="r" t="t"/>
                <a:pathLst>
                  <a:path extrusionOk="0" h="276" w="429">
                    <a:moveTo>
                      <a:pt x="194" y="0"/>
                    </a:moveTo>
                    <a:cubicBezTo>
                      <a:pt x="119" y="0"/>
                      <a:pt x="50" y="35"/>
                      <a:pt x="34" y="114"/>
                    </a:cubicBezTo>
                    <a:cubicBezTo>
                      <a:pt x="1" y="181"/>
                      <a:pt x="34" y="215"/>
                      <a:pt x="102" y="249"/>
                    </a:cubicBezTo>
                    <a:cubicBezTo>
                      <a:pt x="138" y="267"/>
                      <a:pt x="178" y="275"/>
                      <a:pt x="218" y="275"/>
                    </a:cubicBezTo>
                    <a:cubicBezTo>
                      <a:pt x="327" y="275"/>
                      <a:pt x="429" y="213"/>
                      <a:pt x="404" y="114"/>
                    </a:cubicBezTo>
                    <a:cubicBezTo>
                      <a:pt x="369" y="43"/>
                      <a:pt x="277" y="0"/>
                      <a:pt x="19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2" name="Google Shape;8422;p57"/>
              <p:cNvSpPr/>
              <p:nvPr/>
            </p:nvSpPr>
            <p:spPr>
              <a:xfrm>
                <a:off x="5217750" y="1326475"/>
                <a:ext cx="10125" cy="7300"/>
              </a:xfrm>
              <a:custGeom>
                <a:rect b="b" l="l" r="r" t="t"/>
                <a:pathLst>
                  <a:path extrusionOk="0" h="292" w="405">
                    <a:moveTo>
                      <a:pt x="273" y="0"/>
                    </a:moveTo>
                    <a:cubicBezTo>
                      <a:pt x="201" y="0"/>
                      <a:pt x="109" y="62"/>
                      <a:pt x="68" y="124"/>
                    </a:cubicBezTo>
                    <a:cubicBezTo>
                      <a:pt x="1" y="191"/>
                      <a:pt x="68" y="292"/>
                      <a:pt x="135" y="292"/>
                    </a:cubicBezTo>
                    <a:cubicBezTo>
                      <a:pt x="169" y="292"/>
                      <a:pt x="203" y="292"/>
                      <a:pt x="236" y="258"/>
                    </a:cubicBezTo>
                    <a:cubicBezTo>
                      <a:pt x="303" y="224"/>
                      <a:pt x="404" y="157"/>
                      <a:pt x="371" y="90"/>
                    </a:cubicBezTo>
                    <a:cubicBezTo>
                      <a:pt x="358" y="25"/>
                      <a:pt x="319" y="0"/>
                      <a:pt x="27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3" name="Google Shape;8423;p57"/>
              <p:cNvSpPr/>
              <p:nvPr/>
            </p:nvSpPr>
            <p:spPr>
              <a:xfrm>
                <a:off x="5211000" y="1310150"/>
                <a:ext cx="12900" cy="7275"/>
              </a:xfrm>
              <a:custGeom>
                <a:rect b="b" l="l" r="r" t="t"/>
                <a:pathLst>
                  <a:path extrusionOk="0" h="291" w="516">
                    <a:moveTo>
                      <a:pt x="313" y="0"/>
                    </a:moveTo>
                    <a:cubicBezTo>
                      <a:pt x="172" y="0"/>
                      <a:pt x="1" y="191"/>
                      <a:pt x="137" y="273"/>
                    </a:cubicBezTo>
                    <a:cubicBezTo>
                      <a:pt x="161" y="285"/>
                      <a:pt x="189" y="290"/>
                      <a:pt x="219" y="290"/>
                    </a:cubicBezTo>
                    <a:cubicBezTo>
                      <a:pt x="355" y="290"/>
                      <a:pt x="516" y="175"/>
                      <a:pt x="405" y="37"/>
                    </a:cubicBezTo>
                    <a:cubicBezTo>
                      <a:pt x="379" y="11"/>
                      <a:pt x="347" y="0"/>
                      <a:pt x="31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4" name="Google Shape;8424;p57"/>
              <p:cNvSpPr/>
              <p:nvPr/>
            </p:nvSpPr>
            <p:spPr>
              <a:xfrm>
                <a:off x="5254300" y="1392275"/>
                <a:ext cx="7875" cy="7950"/>
              </a:xfrm>
              <a:custGeom>
                <a:rect b="b" l="l" r="r" t="t"/>
                <a:pathLst>
                  <a:path extrusionOk="0" h="318" w="315">
                    <a:moveTo>
                      <a:pt x="172" y="0"/>
                    </a:moveTo>
                    <a:cubicBezTo>
                      <a:pt x="64" y="0"/>
                      <a:pt x="1" y="193"/>
                      <a:pt x="119" y="281"/>
                    </a:cubicBezTo>
                    <a:lnTo>
                      <a:pt x="152" y="315"/>
                    </a:lnTo>
                    <a:cubicBezTo>
                      <a:pt x="160" y="317"/>
                      <a:pt x="168" y="318"/>
                      <a:pt x="175" y="318"/>
                    </a:cubicBezTo>
                    <a:cubicBezTo>
                      <a:pt x="290" y="318"/>
                      <a:pt x="314" y="76"/>
                      <a:pt x="219" y="12"/>
                    </a:cubicBezTo>
                    <a:cubicBezTo>
                      <a:pt x="203" y="4"/>
                      <a:pt x="187" y="0"/>
                      <a:pt x="17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5" name="Google Shape;8425;p57"/>
              <p:cNvSpPr/>
              <p:nvPr/>
            </p:nvSpPr>
            <p:spPr>
              <a:xfrm>
                <a:off x="5234950" y="1307200"/>
                <a:ext cx="9725" cy="8375"/>
              </a:xfrm>
              <a:custGeom>
                <a:rect b="b" l="l" r="r" t="t"/>
                <a:pathLst>
                  <a:path extrusionOk="0" h="335" w="389">
                    <a:moveTo>
                      <a:pt x="168" y="0"/>
                    </a:moveTo>
                    <a:cubicBezTo>
                      <a:pt x="121" y="0"/>
                      <a:pt x="77" y="25"/>
                      <a:pt x="52" y="88"/>
                    </a:cubicBezTo>
                    <a:cubicBezTo>
                      <a:pt x="1" y="191"/>
                      <a:pt x="127" y="334"/>
                      <a:pt x="250" y="334"/>
                    </a:cubicBezTo>
                    <a:cubicBezTo>
                      <a:pt x="287" y="334"/>
                      <a:pt x="324" y="321"/>
                      <a:pt x="355" y="290"/>
                    </a:cubicBezTo>
                    <a:cubicBezTo>
                      <a:pt x="388" y="256"/>
                      <a:pt x="388" y="189"/>
                      <a:pt x="355" y="155"/>
                    </a:cubicBezTo>
                    <a:cubicBezTo>
                      <a:pt x="334" y="71"/>
                      <a:pt x="247" y="0"/>
                      <a:pt x="16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6" name="Google Shape;8426;p57"/>
              <p:cNvSpPr/>
              <p:nvPr/>
            </p:nvSpPr>
            <p:spPr>
              <a:xfrm>
                <a:off x="5166050" y="1297625"/>
                <a:ext cx="10575" cy="6200"/>
              </a:xfrm>
              <a:custGeom>
                <a:rect b="b" l="l" r="r" t="t"/>
                <a:pathLst>
                  <a:path extrusionOk="0" h="248" w="423">
                    <a:moveTo>
                      <a:pt x="288" y="1"/>
                    </a:moveTo>
                    <a:cubicBezTo>
                      <a:pt x="187" y="1"/>
                      <a:pt x="86" y="1"/>
                      <a:pt x="52" y="68"/>
                    </a:cubicBezTo>
                    <a:cubicBezTo>
                      <a:pt x="0" y="198"/>
                      <a:pt x="130" y="247"/>
                      <a:pt x="238" y="247"/>
                    </a:cubicBezTo>
                    <a:cubicBezTo>
                      <a:pt x="269" y="247"/>
                      <a:pt x="299" y="243"/>
                      <a:pt x="321" y="236"/>
                    </a:cubicBezTo>
                    <a:cubicBezTo>
                      <a:pt x="422" y="202"/>
                      <a:pt x="422" y="135"/>
                      <a:pt x="389" y="68"/>
                    </a:cubicBezTo>
                    <a:cubicBezTo>
                      <a:pt x="355" y="1"/>
                      <a:pt x="321" y="1"/>
                      <a:pt x="28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7" name="Google Shape;8427;p57"/>
              <p:cNvSpPr/>
              <p:nvPr/>
            </p:nvSpPr>
            <p:spPr>
              <a:xfrm>
                <a:off x="5146350" y="1315225"/>
                <a:ext cx="9525" cy="6550"/>
              </a:xfrm>
              <a:custGeom>
                <a:rect b="b" l="l" r="r" t="t"/>
                <a:pathLst>
                  <a:path extrusionOk="0" h="262" w="381">
                    <a:moveTo>
                      <a:pt x="116" y="1"/>
                    </a:moveTo>
                    <a:cubicBezTo>
                      <a:pt x="52" y="1"/>
                      <a:pt x="0" y="29"/>
                      <a:pt x="0" y="103"/>
                    </a:cubicBezTo>
                    <a:cubicBezTo>
                      <a:pt x="0" y="198"/>
                      <a:pt x="140" y="261"/>
                      <a:pt x="244" y="261"/>
                    </a:cubicBezTo>
                    <a:cubicBezTo>
                      <a:pt x="323" y="261"/>
                      <a:pt x="380" y="224"/>
                      <a:pt x="336" y="137"/>
                    </a:cubicBezTo>
                    <a:lnTo>
                      <a:pt x="336" y="103"/>
                    </a:lnTo>
                    <a:cubicBezTo>
                      <a:pt x="299" y="47"/>
                      <a:pt x="198" y="1"/>
                      <a:pt x="11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8" name="Google Shape;8428;p57"/>
              <p:cNvSpPr/>
              <p:nvPr/>
            </p:nvSpPr>
            <p:spPr>
              <a:xfrm>
                <a:off x="5283500" y="1293150"/>
                <a:ext cx="8000" cy="7175"/>
              </a:xfrm>
              <a:custGeom>
                <a:rect b="b" l="l" r="r" t="t"/>
                <a:pathLst>
                  <a:path extrusionOk="0" h="287" w="320">
                    <a:moveTo>
                      <a:pt x="213" y="1"/>
                    </a:moveTo>
                    <a:cubicBezTo>
                      <a:pt x="113" y="1"/>
                      <a:pt x="0" y="144"/>
                      <a:pt x="26" y="247"/>
                    </a:cubicBezTo>
                    <a:cubicBezTo>
                      <a:pt x="45" y="274"/>
                      <a:pt x="76" y="287"/>
                      <a:pt x="111" y="287"/>
                    </a:cubicBezTo>
                    <a:cubicBezTo>
                      <a:pt x="202" y="287"/>
                      <a:pt x="319" y="200"/>
                      <a:pt x="295" y="79"/>
                    </a:cubicBezTo>
                    <a:lnTo>
                      <a:pt x="295" y="45"/>
                    </a:lnTo>
                    <a:cubicBezTo>
                      <a:pt x="272" y="14"/>
                      <a:pt x="243" y="1"/>
                      <a:pt x="21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9" name="Google Shape;8429;p57"/>
              <p:cNvSpPr/>
              <p:nvPr/>
            </p:nvSpPr>
            <p:spPr>
              <a:xfrm>
                <a:off x="5301250" y="1346250"/>
                <a:ext cx="11150" cy="7025"/>
              </a:xfrm>
              <a:custGeom>
                <a:rect b="b" l="l" r="r" t="t"/>
                <a:pathLst>
                  <a:path extrusionOk="0" h="281" w="446">
                    <a:moveTo>
                      <a:pt x="202" y="1"/>
                    </a:moveTo>
                    <a:cubicBezTo>
                      <a:pt x="100" y="1"/>
                      <a:pt x="1" y="66"/>
                      <a:pt x="22" y="173"/>
                    </a:cubicBezTo>
                    <a:cubicBezTo>
                      <a:pt x="22" y="240"/>
                      <a:pt x="55" y="274"/>
                      <a:pt x="123" y="274"/>
                    </a:cubicBezTo>
                    <a:cubicBezTo>
                      <a:pt x="140" y="278"/>
                      <a:pt x="159" y="280"/>
                      <a:pt x="178" y="280"/>
                    </a:cubicBezTo>
                    <a:cubicBezTo>
                      <a:pt x="305" y="280"/>
                      <a:pt x="445" y="189"/>
                      <a:pt x="358" y="72"/>
                    </a:cubicBezTo>
                    <a:cubicBezTo>
                      <a:pt x="321" y="23"/>
                      <a:pt x="261" y="1"/>
                      <a:pt x="202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0" name="Google Shape;8430;p57"/>
              <p:cNvSpPr/>
              <p:nvPr/>
            </p:nvSpPr>
            <p:spPr>
              <a:xfrm>
                <a:off x="5204325" y="1387825"/>
                <a:ext cx="7575" cy="8125"/>
              </a:xfrm>
              <a:custGeom>
                <a:rect b="b" l="l" r="r" t="t"/>
                <a:pathLst>
                  <a:path extrusionOk="0" h="325" w="303">
                    <a:moveTo>
                      <a:pt x="209" y="1"/>
                    </a:moveTo>
                    <a:cubicBezTo>
                      <a:pt x="123" y="1"/>
                      <a:pt x="0" y="85"/>
                      <a:pt x="0" y="190"/>
                    </a:cubicBezTo>
                    <a:cubicBezTo>
                      <a:pt x="0" y="291"/>
                      <a:pt x="67" y="325"/>
                      <a:pt x="135" y="325"/>
                    </a:cubicBezTo>
                    <a:cubicBezTo>
                      <a:pt x="168" y="325"/>
                      <a:pt x="202" y="291"/>
                      <a:pt x="236" y="258"/>
                    </a:cubicBezTo>
                    <a:cubicBezTo>
                      <a:pt x="269" y="190"/>
                      <a:pt x="303" y="89"/>
                      <a:pt x="269" y="22"/>
                    </a:cubicBezTo>
                    <a:cubicBezTo>
                      <a:pt x="254" y="8"/>
                      <a:pt x="233" y="1"/>
                      <a:pt x="209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1" name="Google Shape;8431;p57"/>
              <p:cNvSpPr/>
              <p:nvPr/>
            </p:nvSpPr>
            <p:spPr>
              <a:xfrm>
                <a:off x="5207025" y="1263400"/>
                <a:ext cx="12750" cy="7050"/>
              </a:xfrm>
              <a:custGeom>
                <a:rect b="b" l="l" r="r" t="t"/>
                <a:pathLst>
                  <a:path extrusionOk="0" h="282" w="510">
                    <a:moveTo>
                      <a:pt x="319" y="0"/>
                    </a:moveTo>
                    <a:cubicBezTo>
                      <a:pt x="180" y="0"/>
                      <a:pt x="1" y="159"/>
                      <a:pt x="128" y="260"/>
                    </a:cubicBezTo>
                    <a:cubicBezTo>
                      <a:pt x="156" y="275"/>
                      <a:pt x="191" y="281"/>
                      <a:pt x="227" y="281"/>
                    </a:cubicBezTo>
                    <a:cubicBezTo>
                      <a:pt x="360" y="281"/>
                      <a:pt x="509" y="191"/>
                      <a:pt x="430" y="59"/>
                    </a:cubicBezTo>
                    <a:cubicBezTo>
                      <a:pt x="405" y="17"/>
                      <a:pt x="364" y="0"/>
                      <a:pt x="31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2" name="Google Shape;8432;p57"/>
              <p:cNvSpPr/>
              <p:nvPr/>
            </p:nvSpPr>
            <p:spPr>
              <a:xfrm>
                <a:off x="5275275" y="1354200"/>
                <a:ext cx="8550" cy="8400"/>
              </a:xfrm>
              <a:custGeom>
                <a:rect b="b" l="l" r="r" t="t"/>
                <a:pathLst>
                  <a:path extrusionOk="0" h="336" w="342">
                    <a:moveTo>
                      <a:pt x="151" y="1"/>
                    </a:moveTo>
                    <a:cubicBezTo>
                      <a:pt x="36" y="1"/>
                      <a:pt x="1" y="206"/>
                      <a:pt x="86" y="292"/>
                    </a:cubicBezTo>
                    <a:lnTo>
                      <a:pt x="120" y="325"/>
                    </a:lnTo>
                    <a:cubicBezTo>
                      <a:pt x="136" y="332"/>
                      <a:pt x="152" y="335"/>
                      <a:pt x="167" y="335"/>
                    </a:cubicBezTo>
                    <a:cubicBezTo>
                      <a:pt x="299" y="335"/>
                      <a:pt x="342" y="83"/>
                      <a:pt x="221" y="23"/>
                    </a:cubicBezTo>
                    <a:cubicBezTo>
                      <a:pt x="195" y="7"/>
                      <a:pt x="171" y="1"/>
                      <a:pt x="15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3" name="Google Shape;8433;p57"/>
              <p:cNvSpPr/>
              <p:nvPr/>
            </p:nvSpPr>
            <p:spPr>
              <a:xfrm>
                <a:off x="5165875" y="1313525"/>
                <a:ext cx="9050" cy="9175"/>
              </a:xfrm>
              <a:custGeom>
                <a:rect b="b" l="l" r="r" t="t"/>
                <a:pathLst>
                  <a:path extrusionOk="0" h="367" w="362">
                    <a:moveTo>
                      <a:pt x="238" y="0"/>
                    </a:moveTo>
                    <a:cubicBezTo>
                      <a:pt x="112" y="0"/>
                      <a:pt x="0" y="244"/>
                      <a:pt x="127" y="339"/>
                    </a:cubicBezTo>
                    <a:cubicBezTo>
                      <a:pt x="152" y="358"/>
                      <a:pt x="176" y="366"/>
                      <a:pt x="199" y="366"/>
                    </a:cubicBezTo>
                    <a:cubicBezTo>
                      <a:pt x="296" y="366"/>
                      <a:pt x="362" y="213"/>
                      <a:pt x="362" y="104"/>
                    </a:cubicBezTo>
                    <a:cubicBezTo>
                      <a:pt x="362" y="70"/>
                      <a:pt x="328" y="3"/>
                      <a:pt x="261" y="3"/>
                    </a:cubicBezTo>
                    <a:cubicBezTo>
                      <a:pt x="253" y="1"/>
                      <a:pt x="245" y="0"/>
                      <a:pt x="23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4" name="Google Shape;8434;p57"/>
              <p:cNvSpPr/>
              <p:nvPr/>
            </p:nvSpPr>
            <p:spPr>
              <a:xfrm>
                <a:off x="5152225" y="1299400"/>
                <a:ext cx="8425" cy="9175"/>
              </a:xfrm>
              <a:custGeom>
                <a:rect b="b" l="l" r="r" t="t"/>
                <a:pathLst>
                  <a:path extrusionOk="0" h="367" w="337">
                    <a:moveTo>
                      <a:pt x="204" y="0"/>
                    </a:moveTo>
                    <a:cubicBezTo>
                      <a:pt x="169" y="0"/>
                      <a:pt x="132" y="18"/>
                      <a:pt x="101" y="64"/>
                    </a:cubicBezTo>
                    <a:cubicBezTo>
                      <a:pt x="34" y="131"/>
                      <a:pt x="1" y="366"/>
                      <a:pt x="169" y="366"/>
                    </a:cubicBezTo>
                    <a:cubicBezTo>
                      <a:pt x="269" y="333"/>
                      <a:pt x="303" y="232"/>
                      <a:pt x="303" y="165"/>
                    </a:cubicBezTo>
                    <a:cubicBezTo>
                      <a:pt x="337" y="131"/>
                      <a:pt x="337" y="98"/>
                      <a:pt x="303" y="64"/>
                    </a:cubicBezTo>
                    <a:cubicBezTo>
                      <a:pt x="285" y="27"/>
                      <a:pt x="246" y="0"/>
                      <a:pt x="20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5" name="Google Shape;8435;p57"/>
              <p:cNvSpPr/>
              <p:nvPr/>
            </p:nvSpPr>
            <p:spPr>
              <a:xfrm>
                <a:off x="5143225" y="1373950"/>
                <a:ext cx="9875" cy="8650"/>
              </a:xfrm>
              <a:custGeom>
                <a:rect b="b" l="l" r="r" t="t"/>
                <a:pathLst>
                  <a:path extrusionOk="0" h="346" w="395">
                    <a:moveTo>
                      <a:pt x="278" y="1"/>
                    </a:moveTo>
                    <a:cubicBezTo>
                      <a:pt x="157" y="1"/>
                      <a:pt x="0" y="138"/>
                      <a:pt x="92" y="275"/>
                    </a:cubicBezTo>
                    <a:cubicBezTo>
                      <a:pt x="112" y="325"/>
                      <a:pt x="147" y="345"/>
                      <a:pt x="186" y="345"/>
                    </a:cubicBezTo>
                    <a:cubicBezTo>
                      <a:pt x="279" y="345"/>
                      <a:pt x="394" y="235"/>
                      <a:pt x="394" y="140"/>
                    </a:cubicBezTo>
                    <a:lnTo>
                      <a:pt x="394" y="107"/>
                    </a:lnTo>
                    <a:cubicBezTo>
                      <a:pt x="383" y="31"/>
                      <a:pt x="335" y="1"/>
                      <a:pt x="27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6" name="Google Shape;8436;p57"/>
              <p:cNvSpPr/>
              <p:nvPr/>
            </p:nvSpPr>
            <p:spPr>
              <a:xfrm>
                <a:off x="5170700" y="1338350"/>
                <a:ext cx="7600" cy="7175"/>
              </a:xfrm>
              <a:custGeom>
                <a:rect b="b" l="l" r="r" t="t"/>
                <a:pathLst>
                  <a:path extrusionOk="0" h="287" w="304">
                    <a:moveTo>
                      <a:pt x="111" y="1"/>
                    </a:moveTo>
                    <a:cubicBezTo>
                      <a:pt x="51" y="1"/>
                      <a:pt x="1" y="45"/>
                      <a:pt x="1" y="153"/>
                    </a:cubicBezTo>
                    <a:cubicBezTo>
                      <a:pt x="1" y="231"/>
                      <a:pt x="103" y="286"/>
                      <a:pt x="188" y="286"/>
                    </a:cubicBezTo>
                    <a:cubicBezTo>
                      <a:pt x="250" y="286"/>
                      <a:pt x="303" y="257"/>
                      <a:pt x="303" y="186"/>
                    </a:cubicBezTo>
                    <a:lnTo>
                      <a:pt x="303" y="153"/>
                    </a:lnTo>
                    <a:cubicBezTo>
                      <a:pt x="267" y="62"/>
                      <a:pt x="182" y="1"/>
                      <a:pt x="11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7" name="Google Shape;8437;p57"/>
              <p:cNvSpPr/>
              <p:nvPr/>
            </p:nvSpPr>
            <p:spPr>
              <a:xfrm>
                <a:off x="5242125" y="1371875"/>
                <a:ext cx="9050" cy="8500"/>
              </a:xfrm>
              <a:custGeom>
                <a:rect b="b" l="l" r="r" t="t"/>
                <a:pathLst>
                  <a:path extrusionOk="0" h="340" w="362">
                    <a:moveTo>
                      <a:pt x="221" y="1"/>
                    </a:moveTo>
                    <a:cubicBezTo>
                      <a:pt x="142" y="1"/>
                      <a:pt x="55" y="72"/>
                      <a:pt x="34" y="156"/>
                    </a:cubicBezTo>
                    <a:cubicBezTo>
                      <a:pt x="1" y="190"/>
                      <a:pt x="1" y="257"/>
                      <a:pt x="34" y="291"/>
                    </a:cubicBezTo>
                    <a:cubicBezTo>
                      <a:pt x="68" y="325"/>
                      <a:pt x="107" y="339"/>
                      <a:pt x="145" y="339"/>
                    </a:cubicBezTo>
                    <a:cubicBezTo>
                      <a:pt x="256" y="339"/>
                      <a:pt x="362" y="214"/>
                      <a:pt x="337" y="89"/>
                    </a:cubicBezTo>
                    <a:cubicBezTo>
                      <a:pt x="312" y="26"/>
                      <a:pt x="268" y="1"/>
                      <a:pt x="22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8" name="Google Shape;8438;p57"/>
              <p:cNvSpPr/>
              <p:nvPr/>
            </p:nvSpPr>
            <p:spPr>
              <a:xfrm>
                <a:off x="5174075" y="1346350"/>
                <a:ext cx="10575" cy="6200"/>
              </a:xfrm>
              <a:custGeom>
                <a:rect b="b" l="l" r="r" t="t"/>
                <a:pathLst>
                  <a:path extrusionOk="0" h="248" w="423">
                    <a:moveTo>
                      <a:pt x="168" y="1"/>
                    </a:moveTo>
                    <a:cubicBezTo>
                      <a:pt x="135" y="1"/>
                      <a:pt x="101" y="1"/>
                      <a:pt x="68" y="34"/>
                    </a:cubicBezTo>
                    <a:cubicBezTo>
                      <a:pt x="0" y="102"/>
                      <a:pt x="34" y="169"/>
                      <a:pt x="135" y="236"/>
                    </a:cubicBezTo>
                    <a:cubicBezTo>
                      <a:pt x="157" y="244"/>
                      <a:pt x="185" y="248"/>
                      <a:pt x="214" y="248"/>
                    </a:cubicBezTo>
                    <a:cubicBezTo>
                      <a:pt x="313" y="248"/>
                      <a:pt x="422" y="198"/>
                      <a:pt x="370" y="68"/>
                    </a:cubicBezTo>
                    <a:cubicBezTo>
                      <a:pt x="370" y="1"/>
                      <a:pt x="236" y="1"/>
                      <a:pt x="16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39" name="Google Shape;8439;p57"/>
              <p:cNvSpPr/>
              <p:nvPr/>
            </p:nvSpPr>
            <p:spPr>
              <a:xfrm>
                <a:off x="5182000" y="1333550"/>
                <a:ext cx="9750" cy="6650"/>
              </a:xfrm>
              <a:custGeom>
                <a:rect b="b" l="l" r="r" t="t"/>
                <a:pathLst>
                  <a:path extrusionOk="0" h="266" w="390">
                    <a:moveTo>
                      <a:pt x="246" y="0"/>
                    </a:moveTo>
                    <a:cubicBezTo>
                      <a:pt x="171" y="0"/>
                      <a:pt x="87" y="42"/>
                      <a:pt x="53" y="110"/>
                    </a:cubicBezTo>
                    <a:cubicBezTo>
                      <a:pt x="0" y="215"/>
                      <a:pt x="95" y="265"/>
                      <a:pt x="197" y="265"/>
                    </a:cubicBezTo>
                    <a:cubicBezTo>
                      <a:pt x="290" y="265"/>
                      <a:pt x="389" y="223"/>
                      <a:pt x="389" y="143"/>
                    </a:cubicBezTo>
                    <a:cubicBezTo>
                      <a:pt x="389" y="42"/>
                      <a:pt x="322" y="0"/>
                      <a:pt x="246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0" name="Google Shape;8440;p57"/>
              <p:cNvSpPr/>
              <p:nvPr/>
            </p:nvSpPr>
            <p:spPr>
              <a:xfrm>
                <a:off x="5180175" y="1405325"/>
                <a:ext cx="8575" cy="7600"/>
              </a:xfrm>
              <a:custGeom>
                <a:rect b="b" l="l" r="r" t="t"/>
                <a:pathLst>
                  <a:path extrusionOk="0" h="304" w="343">
                    <a:moveTo>
                      <a:pt x="93" y="1"/>
                    </a:moveTo>
                    <a:cubicBezTo>
                      <a:pt x="68" y="1"/>
                      <a:pt x="44" y="9"/>
                      <a:pt x="25" y="28"/>
                    </a:cubicBezTo>
                    <a:lnTo>
                      <a:pt x="25" y="95"/>
                    </a:lnTo>
                    <a:cubicBezTo>
                      <a:pt x="1" y="217"/>
                      <a:pt x="100" y="304"/>
                      <a:pt x="182" y="304"/>
                    </a:cubicBezTo>
                    <a:cubicBezTo>
                      <a:pt x="213" y="304"/>
                      <a:pt x="242" y="291"/>
                      <a:pt x="260" y="263"/>
                    </a:cubicBezTo>
                    <a:cubicBezTo>
                      <a:pt x="342" y="154"/>
                      <a:pt x="203" y="1"/>
                      <a:pt x="9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1" name="Google Shape;8441;p57"/>
              <p:cNvSpPr/>
              <p:nvPr/>
            </p:nvSpPr>
            <p:spPr>
              <a:xfrm>
                <a:off x="5160150" y="1273325"/>
                <a:ext cx="9750" cy="8275"/>
              </a:xfrm>
              <a:custGeom>
                <a:rect b="b" l="l" r="r" t="t"/>
                <a:pathLst>
                  <a:path extrusionOk="0" h="331" w="390">
                    <a:moveTo>
                      <a:pt x="160" y="0"/>
                    </a:moveTo>
                    <a:cubicBezTo>
                      <a:pt x="116" y="0"/>
                      <a:pt x="76" y="19"/>
                      <a:pt x="53" y="65"/>
                    </a:cubicBezTo>
                    <a:cubicBezTo>
                      <a:pt x="0" y="198"/>
                      <a:pt x="136" y="331"/>
                      <a:pt x="262" y="331"/>
                    </a:cubicBezTo>
                    <a:cubicBezTo>
                      <a:pt x="295" y="331"/>
                      <a:pt x="328" y="321"/>
                      <a:pt x="356" y="300"/>
                    </a:cubicBezTo>
                    <a:cubicBezTo>
                      <a:pt x="389" y="267"/>
                      <a:pt x="389" y="200"/>
                      <a:pt x="389" y="132"/>
                    </a:cubicBezTo>
                    <a:cubicBezTo>
                      <a:pt x="345" y="66"/>
                      <a:pt x="244" y="0"/>
                      <a:pt x="16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2" name="Google Shape;8442;p57"/>
              <p:cNvSpPr/>
              <p:nvPr/>
            </p:nvSpPr>
            <p:spPr>
              <a:xfrm>
                <a:off x="5224475" y="1240500"/>
                <a:ext cx="8425" cy="8125"/>
              </a:xfrm>
              <a:custGeom>
                <a:rect b="b" l="l" r="r" t="t"/>
                <a:pathLst>
                  <a:path extrusionOk="0" h="325" w="337">
                    <a:moveTo>
                      <a:pt x="169" y="0"/>
                    </a:moveTo>
                    <a:cubicBezTo>
                      <a:pt x="135" y="0"/>
                      <a:pt x="102" y="34"/>
                      <a:pt x="68" y="67"/>
                    </a:cubicBezTo>
                    <a:cubicBezTo>
                      <a:pt x="34" y="135"/>
                      <a:pt x="1" y="235"/>
                      <a:pt x="68" y="303"/>
                    </a:cubicBezTo>
                    <a:cubicBezTo>
                      <a:pt x="75" y="317"/>
                      <a:pt x="91" y="324"/>
                      <a:pt x="111" y="324"/>
                    </a:cubicBezTo>
                    <a:cubicBezTo>
                      <a:pt x="180" y="324"/>
                      <a:pt x="303" y="240"/>
                      <a:pt x="303" y="135"/>
                    </a:cubicBezTo>
                    <a:cubicBezTo>
                      <a:pt x="337" y="34"/>
                      <a:pt x="270" y="0"/>
                      <a:pt x="16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3" name="Google Shape;8443;p57"/>
              <p:cNvSpPr/>
              <p:nvPr/>
            </p:nvSpPr>
            <p:spPr>
              <a:xfrm>
                <a:off x="5129100" y="1276300"/>
                <a:ext cx="9675" cy="6350"/>
              </a:xfrm>
              <a:custGeom>
                <a:rect b="b" l="l" r="r" t="t"/>
                <a:pathLst>
                  <a:path extrusionOk="0" h="254" w="387">
                    <a:moveTo>
                      <a:pt x="149" y="0"/>
                    </a:moveTo>
                    <a:cubicBezTo>
                      <a:pt x="78" y="0"/>
                      <a:pt x="18" y="35"/>
                      <a:pt x="18" y="114"/>
                    </a:cubicBezTo>
                    <a:cubicBezTo>
                      <a:pt x="1" y="202"/>
                      <a:pt x="111" y="253"/>
                      <a:pt x="212" y="253"/>
                    </a:cubicBezTo>
                    <a:cubicBezTo>
                      <a:pt x="303" y="253"/>
                      <a:pt x="386" y="210"/>
                      <a:pt x="354" y="114"/>
                    </a:cubicBezTo>
                    <a:cubicBezTo>
                      <a:pt x="319" y="43"/>
                      <a:pt x="227" y="0"/>
                      <a:pt x="14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4" name="Google Shape;8444;p57"/>
              <p:cNvSpPr/>
              <p:nvPr/>
            </p:nvSpPr>
            <p:spPr>
              <a:xfrm>
                <a:off x="5163350" y="1263750"/>
                <a:ext cx="7975" cy="7575"/>
              </a:xfrm>
              <a:custGeom>
                <a:rect b="b" l="l" r="r" t="t"/>
                <a:pathLst>
                  <a:path extrusionOk="0" h="303" w="319">
                    <a:moveTo>
                      <a:pt x="213" y="0"/>
                    </a:moveTo>
                    <a:cubicBezTo>
                      <a:pt x="113" y="0"/>
                      <a:pt x="0" y="143"/>
                      <a:pt x="26" y="246"/>
                    </a:cubicBezTo>
                    <a:cubicBezTo>
                      <a:pt x="46" y="286"/>
                      <a:pt x="80" y="302"/>
                      <a:pt x="117" y="302"/>
                    </a:cubicBezTo>
                    <a:cubicBezTo>
                      <a:pt x="208" y="302"/>
                      <a:pt x="319" y="207"/>
                      <a:pt x="295" y="112"/>
                    </a:cubicBezTo>
                    <a:lnTo>
                      <a:pt x="295" y="45"/>
                    </a:lnTo>
                    <a:cubicBezTo>
                      <a:pt x="271" y="14"/>
                      <a:pt x="243" y="0"/>
                      <a:pt x="21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5" name="Google Shape;8445;p57"/>
              <p:cNvSpPr/>
              <p:nvPr/>
            </p:nvSpPr>
            <p:spPr>
              <a:xfrm>
                <a:off x="5203475" y="1254175"/>
                <a:ext cx="9675" cy="8750"/>
              </a:xfrm>
              <a:custGeom>
                <a:rect b="b" l="l" r="r" t="t"/>
                <a:pathLst>
                  <a:path extrusionOk="0" h="350" w="387">
                    <a:moveTo>
                      <a:pt x="152" y="0"/>
                    </a:moveTo>
                    <a:cubicBezTo>
                      <a:pt x="124" y="0"/>
                      <a:pt x="96" y="7"/>
                      <a:pt x="68" y="24"/>
                    </a:cubicBezTo>
                    <a:cubicBezTo>
                      <a:pt x="34" y="24"/>
                      <a:pt x="1" y="92"/>
                      <a:pt x="1" y="159"/>
                    </a:cubicBezTo>
                    <a:cubicBezTo>
                      <a:pt x="24" y="254"/>
                      <a:pt x="115" y="349"/>
                      <a:pt x="202" y="349"/>
                    </a:cubicBezTo>
                    <a:cubicBezTo>
                      <a:pt x="238" y="349"/>
                      <a:pt x="274" y="333"/>
                      <a:pt x="303" y="293"/>
                    </a:cubicBezTo>
                    <a:cubicBezTo>
                      <a:pt x="387" y="182"/>
                      <a:pt x="285" y="0"/>
                      <a:pt x="15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6" name="Google Shape;8446;p57"/>
              <p:cNvSpPr/>
              <p:nvPr/>
            </p:nvSpPr>
            <p:spPr>
              <a:xfrm>
                <a:off x="5246325" y="1251375"/>
                <a:ext cx="10100" cy="7425"/>
              </a:xfrm>
              <a:custGeom>
                <a:rect b="b" l="l" r="r" t="t"/>
                <a:pathLst>
                  <a:path extrusionOk="0" h="297" w="404">
                    <a:moveTo>
                      <a:pt x="254" y="1"/>
                    </a:moveTo>
                    <a:cubicBezTo>
                      <a:pt x="185" y="1"/>
                      <a:pt x="106" y="46"/>
                      <a:pt x="68" y="103"/>
                    </a:cubicBezTo>
                    <a:cubicBezTo>
                      <a:pt x="1" y="170"/>
                      <a:pt x="34" y="271"/>
                      <a:pt x="102" y="271"/>
                    </a:cubicBezTo>
                    <a:cubicBezTo>
                      <a:pt x="135" y="288"/>
                      <a:pt x="160" y="296"/>
                      <a:pt x="181" y="296"/>
                    </a:cubicBezTo>
                    <a:cubicBezTo>
                      <a:pt x="202" y="296"/>
                      <a:pt x="219" y="288"/>
                      <a:pt x="236" y="271"/>
                    </a:cubicBezTo>
                    <a:cubicBezTo>
                      <a:pt x="303" y="237"/>
                      <a:pt x="404" y="170"/>
                      <a:pt x="370" y="103"/>
                    </a:cubicBezTo>
                    <a:cubicBezTo>
                      <a:pt x="356" y="29"/>
                      <a:pt x="308" y="1"/>
                      <a:pt x="25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7" name="Google Shape;8447;p57"/>
              <p:cNvSpPr/>
              <p:nvPr/>
            </p:nvSpPr>
            <p:spPr>
              <a:xfrm>
                <a:off x="5255775" y="1301200"/>
                <a:ext cx="12725" cy="7050"/>
              </a:xfrm>
              <a:custGeom>
                <a:rect b="b" l="l" r="r" t="t"/>
                <a:pathLst>
                  <a:path extrusionOk="0" h="282" w="509">
                    <a:moveTo>
                      <a:pt x="318" y="1"/>
                    </a:moveTo>
                    <a:cubicBezTo>
                      <a:pt x="179" y="1"/>
                      <a:pt x="0" y="159"/>
                      <a:pt x="127" y="261"/>
                    </a:cubicBezTo>
                    <a:lnTo>
                      <a:pt x="160" y="261"/>
                    </a:lnTo>
                    <a:cubicBezTo>
                      <a:pt x="189" y="275"/>
                      <a:pt x="222" y="282"/>
                      <a:pt x="256" y="282"/>
                    </a:cubicBezTo>
                    <a:cubicBezTo>
                      <a:pt x="380" y="282"/>
                      <a:pt x="509" y="191"/>
                      <a:pt x="429" y="59"/>
                    </a:cubicBezTo>
                    <a:cubicBezTo>
                      <a:pt x="404" y="18"/>
                      <a:pt x="363" y="1"/>
                      <a:pt x="31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8" name="Google Shape;8448;p57"/>
              <p:cNvSpPr/>
              <p:nvPr/>
            </p:nvSpPr>
            <p:spPr>
              <a:xfrm>
                <a:off x="5272875" y="1246000"/>
                <a:ext cx="9900" cy="6000"/>
              </a:xfrm>
              <a:custGeom>
                <a:rect b="b" l="l" r="r" t="t"/>
                <a:pathLst>
                  <a:path extrusionOk="0" h="240" w="396">
                    <a:moveTo>
                      <a:pt x="171" y="0"/>
                    </a:moveTo>
                    <a:cubicBezTo>
                      <a:pt x="119" y="0"/>
                      <a:pt x="70" y="15"/>
                      <a:pt x="48" y="49"/>
                    </a:cubicBezTo>
                    <a:cubicBezTo>
                      <a:pt x="0" y="144"/>
                      <a:pt x="104" y="239"/>
                      <a:pt x="204" y="239"/>
                    </a:cubicBezTo>
                    <a:cubicBezTo>
                      <a:pt x="246" y="239"/>
                      <a:pt x="287" y="223"/>
                      <a:pt x="317" y="183"/>
                    </a:cubicBezTo>
                    <a:lnTo>
                      <a:pt x="350" y="150"/>
                    </a:lnTo>
                    <a:cubicBezTo>
                      <a:pt x="395" y="60"/>
                      <a:pt x="276" y="0"/>
                      <a:pt x="17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49" name="Google Shape;8449;p57"/>
              <p:cNvSpPr/>
              <p:nvPr/>
            </p:nvSpPr>
            <p:spPr>
              <a:xfrm>
                <a:off x="5154750" y="1284175"/>
                <a:ext cx="10950" cy="9075"/>
              </a:xfrm>
              <a:custGeom>
                <a:rect b="b" l="l" r="r" t="t"/>
                <a:pathLst>
                  <a:path extrusionOk="0" h="363" w="438">
                    <a:moveTo>
                      <a:pt x="303" y="1"/>
                    </a:moveTo>
                    <a:cubicBezTo>
                      <a:pt x="168" y="1"/>
                      <a:pt x="0" y="270"/>
                      <a:pt x="168" y="337"/>
                    </a:cubicBezTo>
                    <a:cubicBezTo>
                      <a:pt x="185" y="354"/>
                      <a:pt x="210" y="362"/>
                      <a:pt x="236" y="362"/>
                    </a:cubicBezTo>
                    <a:cubicBezTo>
                      <a:pt x="261" y="362"/>
                      <a:pt x="286" y="354"/>
                      <a:pt x="303" y="337"/>
                    </a:cubicBezTo>
                    <a:cubicBezTo>
                      <a:pt x="404" y="236"/>
                      <a:pt x="437" y="34"/>
                      <a:pt x="30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0" name="Google Shape;8450;p57"/>
              <p:cNvSpPr/>
              <p:nvPr/>
            </p:nvSpPr>
            <p:spPr>
              <a:xfrm>
                <a:off x="5137100" y="1296775"/>
                <a:ext cx="8425" cy="8525"/>
              </a:xfrm>
              <a:custGeom>
                <a:rect b="b" l="l" r="r" t="t"/>
                <a:pathLst>
                  <a:path extrusionOk="0" h="341" w="337">
                    <a:moveTo>
                      <a:pt x="135" y="1"/>
                    </a:moveTo>
                    <a:cubicBezTo>
                      <a:pt x="1" y="35"/>
                      <a:pt x="68" y="236"/>
                      <a:pt x="135" y="303"/>
                    </a:cubicBezTo>
                    <a:cubicBezTo>
                      <a:pt x="174" y="329"/>
                      <a:pt x="207" y="340"/>
                      <a:pt x="236" y="340"/>
                    </a:cubicBezTo>
                    <a:cubicBezTo>
                      <a:pt x="282" y="340"/>
                      <a:pt x="316" y="311"/>
                      <a:pt x="337" y="270"/>
                    </a:cubicBezTo>
                    <a:cubicBezTo>
                      <a:pt x="337" y="203"/>
                      <a:pt x="337" y="169"/>
                      <a:pt x="337" y="135"/>
                    </a:cubicBezTo>
                    <a:cubicBezTo>
                      <a:pt x="303" y="68"/>
                      <a:pt x="236" y="1"/>
                      <a:pt x="13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1" name="Google Shape;8451;p57"/>
              <p:cNvSpPr/>
              <p:nvPr/>
            </p:nvSpPr>
            <p:spPr>
              <a:xfrm>
                <a:off x="5101675" y="1317725"/>
                <a:ext cx="9250" cy="9175"/>
              </a:xfrm>
              <a:custGeom>
                <a:rect b="b" l="l" r="r" t="t"/>
                <a:pathLst>
                  <a:path extrusionOk="0" h="367" w="370">
                    <a:moveTo>
                      <a:pt x="202" y="0"/>
                    </a:moveTo>
                    <a:cubicBezTo>
                      <a:pt x="193" y="0"/>
                      <a:pt x="184" y="1"/>
                      <a:pt x="174" y="3"/>
                    </a:cubicBezTo>
                    <a:cubicBezTo>
                      <a:pt x="1" y="61"/>
                      <a:pt x="76" y="366"/>
                      <a:pt x="207" y="366"/>
                    </a:cubicBezTo>
                    <a:cubicBezTo>
                      <a:pt x="228" y="366"/>
                      <a:pt x="251" y="358"/>
                      <a:pt x="275" y="339"/>
                    </a:cubicBezTo>
                    <a:cubicBezTo>
                      <a:pt x="370" y="244"/>
                      <a:pt x="346" y="0"/>
                      <a:pt x="20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2" name="Google Shape;8452;p57"/>
              <p:cNvSpPr/>
              <p:nvPr/>
            </p:nvSpPr>
            <p:spPr>
              <a:xfrm>
                <a:off x="5127500" y="1314500"/>
                <a:ext cx="10775" cy="6525"/>
              </a:xfrm>
              <a:custGeom>
                <a:rect b="b" l="l" r="r" t="t"/>
                <a:pathLst>
                  <a:path extrusionOk="0" h="261" w="431">
                    <a:moveTo>
                      <a:pt x="164" y="1"/>
                    </a:moveTo>
                    <a:cubicBezTo>
                      <a:pt x="133" y="1"/>
                      <a:pt x="104" y="10"/>
                      <a:pt x="82" y="31"/>
                    </a:cubicBezTo>
                    <a:cubicBezTo>
                      <a:pt x="1" y="113"/>
                      <a:pt x="95" y="260"/>
                      <a:pt x="223" y="260"/>
                    </a:cubicBezTo>
                    <a:cubicBezTo>
                      <a:pt x="253" y="260"/>
                      <a:pt x="285" y="252"/>
                      <a:pt x="317" y="233"/>
                    </a:cubicBezTo>
                    <a:lnTo>
                      <a:pt x="351" y="233"/>
                    </a:lnTo>
                    <a:cubicBezTo>
                      <a:pt x="430" y="127"/>
                      <a:pt x="281" y="1"/>
                      <a:pt x="16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3" name="Google Shape;8453;p57"/>
              <p:cNvSpPr/>
              <p:nvPr/>
            </p:nvSpPr>
            <p:spPr>
              <a:xfrm>
                <a:off x="5261575" y="1218650"/>
                <a:ext cx="9150" cy="9600"/>
              </a:xfrm>
              <a:custGeom>
                <a:rect b="b" l="l" r="r" t="t"/>
                <a:pathLst>
                  <a:path extrusionOk="0" h="384" w="366">
                    <a:moveTo>
                      <a:pt x="130" y="0"/>
                    </a:moveTo>
                    <a:cubicBezTo>
                      <a:pt x="96" y="0"/>
                      <a:pt x="29" y="34"/>
                      <a:pt x="29" y="101"/>
                    </a:cubicBezTo>
                    <a:cubicBezTo>
                      <a:pt x="0" y="217"/>
                      <a:pt x="46" y="383"/>
                      <a:pt x="168" y="383"/>
                    </a:cubicBezTo>
                    <a:cubicBezTo>
                      <a:pt x="187" y="383"/>
                      <a:pt x="208" y="379"/>
                      <a:pt x="231" y="370"/>
                    </a:cubicBezTo>
                    <a:cubicBezTo>
                      <a:pt x="365" y="303"/>
                      <a:pt x="332" y="0"/>
                      <a:pt x="13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4" name="Google Shape;8454;p57"/>
              <p:cNvSpPr/>
              <p:nvPr/>
            </p:nvSpPr>
            <p:spPr>
              <a:xfrm>
                <a:off x="5116925" y="1250350"/>
                <a:ext cx="10950" cy="8025"/>
              </a:xfrm>
              <a:custGeom>
                <a:rect b="b" l="l" r="r" t="t"/>
                <a:pathLst>
                  <a:path extrusionOk="0" h="321" w="438">
                    <a:moveTo>
                      <a:pt x="138" y="0"/>
                    </a:moveTo>
                    <a:cubicBezTo>
                      <a:pt x="57" y="0"/>
                      <a:pt x="35" y="55"/>
                      <a:pt x="35" y="110"/>
                    </a:cubicBezTo>
                    <a:cubicBezTo>
                      <a:pt x="1" y="144"/>
                      <a:pt x="35" y="177"/>
                      <a:pt x="68" y="211"/>
                    </a:cubicBezTo>
                    <a:cubicBezTo>
                      <a:pt x="96" y="266"/>
                      <a:pt x="168" y="321"/>
                      <a:pt x="230" y="321"/>
                    </a:cubicBezTo>
                    <a:cubicBezTo>
                      <a:pt x="244" y="321"/>
                      <a:pt x="258" y="318"/>
                      <a:pt x="270" y="312"/>
                    </a:cubicBezTo>
                    <a:cubicBezTo>
                      <a:pt x="438" y="245"/>
                      <a:pt x="303" y="77"/>
                      <a:pt x="203" y="9"/>
                    </a:cubicBezTo>
                    <a:cubicBezTo>
                      <a:pt x="178" y="3"/>
                      <a:pt x="157" y="0"/>
                      <a:pt x="13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5" name="Google Shape;8455;p57"/>
              <p:cNvSpPr/>
              <p:nvPr/>
            </p:nvSpPr>
            <p:spPr>
              <a:xfrm>
                <a:off x="5212050" y="1239525"/>
                <a:ext cx="9300" cy="8725"/>
              </a:xfrm>
              <a:custGeom>
                <a:rect b="b" l="l" r="r" t="t"/>
                <a:pathLst>
                  <a:path extrusionOk="0" h="349" w="372">
                    <a:moveTo>
                      <a:pt x="113" y="1"/>
                    </a:moveTo>
                    <a:cubicBezTo>
                      <a:pt x="76" y="1"/>
                      <a:pt x="44" y="22"/>
                      <a:pt x="27" y="73"/>
                    </a:cubicBezTo>
                    <a:cubicBezTo>
                      <a:pt x="1" y="179"/>
                      <a:pt x="100" y="348"/>
                      <a:pt x="209" y="348"/>
                    </a:cubicBezTo>
                    <a:cubicBezTo>
                      <a:pt x="238" y="348"/>
                      <a:pt x="268" y="336"/>
                      <a:pt x="296" y="308"/>
                    </a:cubicBezTo>
                    <a:cubicBezTo>
                      <a:pt x="372" y="183"/>
                      <a:pt x="222" y="1"/>
                      <a:pt x="11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57"/>
              <p:cNvSpPr/>
              <p:nvPr/>
            </p:nvSpPr>
            <p:spPr>
              <a:xfrm>
                <a:off x="5235400" y="1256300"/>
                <a:ext cx="8950" cy="6375"/>
              </a:xfrm>
              <a:custGeom>
                <a:rect b="b" l="l" r="r" t="t"/>
                <a:pathLst>
                  <a:path extrusionOk="0" h="255" w="358">
                    <a:moveTo>
                      <a:pt x="172" y="1"/>
                    </a:moveTo>
                    <a:cubicBezTo>
                      <a:pt x="115" y="1"/>
                      <a:pt x="60" y="23"/>
                      <a:pt x="34" y="74"/>
                    </a:cubicBezTo>
                    <a:lnTo>
                      <a:pt x="1" y="141"/>
                    </a:lnTo>
                    <a:cubicBezTo>
                      <a:pt x="1" y="221"/>
                      <a:pt x="68" y="255"/>
                      <a:pt x="143" y="255"/>
                    </a:cubicBezTo>
                    <a:cubicBezTo>
                      <a:pt x="227" y="255"/>
                      <a:pt x="319" y="212"/>
                      <a:pt x="337" y="141"/>
                    </a:cubicBezTo>
                    <a:cubicBezTo>
                      <a:pt x="358" y="58"/>
                      <a:pt x="263" y="1"/>
                      <a:pt x="172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57"/>
              <p:cNvSpPr/>
              <p:nvPr/>
            </p:nvSpPr>
            <p:spPr>
              <a:xfrm>
                <a:off x="5171550" y="1252975"/>
                <a:ext cx="10675" cy="7075"/>
              </a:xfrm>
              <a:custGeom>
                <a:rect b="b" l="l" r="r" t="t"/>
                <a:pathLst>
                  <a:path extrusionOk="0" h="283" w="427">
                    <a:moveTo>
                      <a:pt x="213" y="1"/>
                    </a:moveTo>
                    <a:cubicBezTo>
                      <a:pt x="108" y="1"/>
                      <a:pt x="1" y="67"/>
                      <a:pt x="1" y="173"/>
                    </a:cubicBezTo>
                    <a:cubicBezTo>
                      <a:pt x="34" y="207"/>
                      <a:pt x="68" y="274"/>
                      <a:pt x="135" y="274"/>
                    </a:cubicBezTo>
                    <a:cubicBezTo>
                      <a:pt x="152" y="280"/>
                      <a:pt x="171" y="283"/>
                      <a:pt x="192" y="283"/>
                    </a:cubicBezTo>
                    <a:cubicBezTo>
                      <a:pt x="296" y="283"/>
                      <a:pt x="426" y="213"/>
                      <a:pt x="370" y="72"/>
                    </a:cubicBezTo>
                    <a:cubicBezTo>
                      <a:pt x="333" y="23"/>
                      <a:pt x="274" y="1"/>
                      <a:pt x="21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57"/>
              <p:cNvSpPr/>
              <p:nvPr/>
            </p:nvSpPr>
            <p:spPr>
              <a:xfrm>
                <a:off x="5169025" y="1280250"/>
                <a:ext cx="9275" cy="8150"/>
              </a:xfrm>
              <a:custGeom>
                <a:rect b="b" l="l" r="r" t="t"/>
                <a:pathLst>
                  <a:path extrusionOk="0" h="326" w="371">
                    <a:moveTo>
                      <a:pt x="233" y="0"/>
                    </a:moveTo>
                    <a:cubicBezTo>
                      <a:pt x="147" y="0"/>
                      <a:pt x="58" y="87"/>
                      <a:pt x="34" y="158"/>
                    </a:cubicBezTo>
                    <a:cubicBezTo>
                      <a:pt x="1" y="259"/>
                      <a:pt x="68" y="326"/>
                      <a:pt x="135" y="326"/>
                    </a:cubicBezTo>
                    <a:cubicBezTo>
                      <a:pt x="169" y="326"/>
                      <a:pt x="236" y="292"/>
                      <a:pt x="236" y="292"/>
                    </a:cubicBezTo>
                    <a:cubicBezTo>
                      <a:pt x="303" y="225"/>
                      <a:pt x="370" y="124"/>
                      <a:pt x="337" y="57"/>
                    </a:cubicBezTo>
                    <a:cubicBezTo>
                      <a:pt x="306" y="17"/>
                      <a:pt x="270" y="0"/>
                      <a:pt x="23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57"/>
              <p:cNvSpPr/>
              <p:nvPr/>
            </p:nvSpPr>
            <p:spPr>
              <a:xfrm>
                <a:off x="5081775" y="1272475"/>
                <a:ext cx="13875" cy="7625"/>
              </a:xfrm>
              <a:custGeom>
                <a:rect b="b" l="l" r="r" t="t"/>
                <a:pathLst>
                  <a:path extrusionOk="0" h="305" w="555">
                    <a:moveTo>
                      <a:pt x="322" y="0"/>
                    </a:moveTo>
                    <a:cubicBezTo>
                      <a:pt x="180" y="0"/>
                      <a:pt x="0" y="245"/>
                      <a:pt x="197" y="301"/>
                    </a:cubicBezTo>
                    <a:cubicBezTo>
                      <a:pt x="207" y="303"/>
                      <a:pt x="218" y="304"/>
                      <a:pt x="229" y="304"/>
                    </a:cubicBezTo>
                    <a:cubicBezTo>
                      <a:pt x="365" y="304"/>
                      <a:pt x="554" y="125"/>
                      <a:pt x="399" y="32"/>
                    </a:cubicBezTo>
                    <a:cubicBezTo>
                      <a:pt x="377" y="10"/>
                      <a:pt x="350" y="0"/>
                      <a:pt x="32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7"/>
              <p:cNvSpPr/>
              <p:nvPr/>
            </p:nvSpPr>
            <p:spPr>
              <a:xfrm>
                <a:off x="5195175" y="1232850"/>
                <a:ext cx="9175" cy="7675"/>
              </a:xfrm>
              <a:custGeom>
                <a:rect b="b" l="l" r="r" t="t"/>
                <a:pathLst>
                  <a:path extrusionOk="0" h="307" w="367">
                    <a:moveTo>
                      <a:pt x="165" y="1"/>
                    </a:moveTo>
                    <a:cubicBezTo>
                      <a:pt x="1" y="1"/>
                      <a:pt x="38" y="243"/>
                      <a:pt x="165" y="306"/>
                    </a:cubicBezTo>
                    <a:lnTo>
                      <a:pt x="198" y="306"/>
                    </a:lnTo>
                    <a:cubicBezTo>
                      <a:pt x="366" y="306"/>
                      <a:pt x="333" y="37"/>
                      <a:pt x="198" y="4"/>
                    </a:cubicBezTo>
                    <a:cubicBezTo>
                      <a:pt x="186" y="2"/>
                      <a:pt x="175" y="1"/>
                      <a:pt x="16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7"/>
              <p:cNvSpPr/>
              <p:nvPr/>
            </p:nvSpPr>
            <p:spPr>
              <a:xfrm>
                <a:off x="5190025" y="1258625"/>
                <a:ext cx="12300" cy="8275"/>
              </a:xfrm>
              <a:custGeom>
                <a:rect b="b" l="l" r="r" t="t"/>
                <a:pathLst>
                  <a:path extrusionOk="0" h="331" w="492">
                    <a:moveTo>
                      <a:pt x="306" y="1"/>
                    </a:moveTo>
                    <a:cubicBezTo>
                      <a:pt x="292" y="1"/>
                      <a:pt x="280" y="5"/>
                      <a:pt x="270" y="15"/>
                    </a:cubicBezTo>
                    <a:cubicBezTo>
                      <a:pt x="135" y="48"/>
                      <a:pt x="1" y="250"/>
                      <a:pt x="169" y="317"/>
                    </a:cubicBezTo>
                    <a:cubicBezTo>
                      <a:pt x="187" y="326"/>
                      <a:pt x="207" y="330"/>
                      <a:pt x="227" y="330"/>
                    </a:cubicBezTo>
                    <a:cubicBezTo>
                      <a:pt x="353" y="330"/>
                      <a:pt x="491" y="164"/>
                      <a:pt x="404" y="48"/>
                    </a:cubicBezTo>
                    <a:cubicBezTo>
                      <a:pt x="380" y="24"/>
                      <a:pt x="340" y="1"/>
                      <a:pt x="30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2" name="Google Shape;8462;p57"/>
              <p:cNvSpPr/>
              <p:nvPr/>
            </p:nvSpPr>
            <p:spPr>
              <a:xfrm>
                <a:off x="5180800" y="1313275"/>
                <a:ext cx="7475" cy="9075"/>
              </a:xfrm>
              <a:custGeom>
                <a:rect b="b" l="l" r="r" t="t"/>
                <a:pathLst>
                  <a:path extrusionOk="0" h="363" w="299">
                    <a:moveTo>
                      <a:pt x="137" y="0"/>
                    </a:moveTo>
                    <a:cubicBezTo>
                      <a:pt x="122" y="0"/>
                      <a:pt x="109" y="5"/>
                      <a:pt x="101" y="13"/>
                    </a:cubicBezTo>
                    <a:cubicBezTo>
                      <a:pt x="67" y="47"/>
                      <a:pt x="34" y="80"/>
                      <a:pt x="34" y="114"/>
                    </a:cubicBezTo>
                    <a:cubicBezTo>
                      <a:pt x="34" y="215"/>
                      <a:pt x="0" y="316"/>
                      <a:pt x="67" y="349"/>
                    </a:cubicBezTo>
                    <a:cubicBezTo>
                      <a:pt x="86" y="358"/>
                      <a:pt x="104" y="363"/>
                      <a:pt x="121" y="363"/>
                    </a:cubicBezTo>
                    <a:cubicBezTo>
                      <a:pt x="227" y="363"/>
                      <a:pt x="298" y="201"/>
                      <a:pt x="269" y="114"/>
                    </a:cubicBezTo>
                    <a:cubicBezTo>
                      <a:pt x="244" y="38"/>
                      <a:pt x="181" y="0"/>
                      <a:pt x="137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3" name="Google Shape;8463;p57"/>
              <p:cNvSpPr/>
              <p:nvPr/>
            </p:nvSpPr>
            <p:spPr>
              <a:xfrm>
                <a:off x="5148025" y="1239475"/>
                <a:ext cx="11450" cy="8650"/>
              </a:xfrm>
              <a:custGeom>
                <a:rect b="b" l="l" r="r" t="t"/>
                <a:pathLst>
                  <a:path extrusionOk="0" h="346" w="458">
                    <a:moveTo>
                      <a:pt x="282" y="0"/>
                    </a:moveTo>
                    <a:cubicBezTo>
                      <a:pt x="268" y="0"/>
                      <a:pt x="253" y="3"/>
                      <a:pt x="236" y="8"/>
                    </a:cubicBezTo>
                    <a:lnTo>
                      <a:pt x="202" y="8"/>
                    </a:lnTo>
                    <a:cubicBezTo>
                      <a:pt x="101" y="75"/>
                      <a:pt x="0" y="344"/>
                      <a:pt x="202" y="344"/>
                    </a:cubicBezTo>
                    <a:cubicBezTo>
                      <a:pt x="211" y="345"/>
                      <a:pt x="219" y="345"/>
                      <a:pt x="228" y="345"/>
                    </a:cubicBezTo>
                    <a:cubicBezTo>
                      <a:pt x="424" y="345"/>
                      <a:pt x="458" y="0"/>
                      <a:pt x="28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7"/>
              <p:cNvSpPr/>
              <p:nvPr/>
            </p:nvSpPr>
            <p:spPr>
              <a:xfrm>
                <a:off x="5198000" y="1321150"/>
                <a:ext cx="10550" cy="7050"/>
              </a:xfrm>
              <a:custGeom>
                <a:rect b="b" l="l" r="r" t="t"/>
                <a:pathLst>
                  <a:path extrusionOk="0" h="282" w="422">
                    <a:moveTo>
                      <a:pt x="119" y="1"/>
                    </a:moveTo>
                    <a:cubicBezTo>
                      <a:pt x="1" y="89"/>
                      <a:pt x="142" y="281"/>
                      <a:pt x="246" y="281"/>
                    </a:cubicBezTo>
                    <a:cubicBezTo>
                      <a:pt x="261" y="281"/>
                      <a:pt x="275" y="278"/>
                      <a:pt x="287" y="269"/>
                    </a:cubicBezTo>
                    <a:cubicBezTo>
                      <a:pt x="421" y="236"/>
                      <a:pt x="354" y="1"/>
                      <a:pt x="18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7"/>
              <p:cNvSpPr/>
              <p:nvPr/>
            </p:nvSpPr>
            <p:spPr>
              <a:xfrm>
                <a:off x="5136625" y="1329625"/>
                <a:ext cx="9750" cy="8275"/>
              </a:xfrm>
              <a:custGeom>
                <a:rect b="b" l="l" r="r" t="t"/>
                <a:pathLst>
                  <a:path extrusionOk="0" h="331" w="390">
                    <a:moveTo>
                      <a:pt x="160" y="0"/>
                    </a:moveTo>
                    <a:cubicBezTo>
                      <a:pt x="116" y="0"/>
                      <a:pt x="76" y="18"/>
                      <a:pt x="53" y="65"/>
                    </a:cubicBezTo>
                    <a:cubicBezTo>
                      <a:pt x="0" y="198"/>
                      <a:pt x="136" y="331"/>
                      <a:pt x="262" y="331"/>
                    </a:cubicBezTo>
                    <a:cubicBezTo>
                      <a:pt x="295" y="331"/>
                      <a:pt x="328" y="321"/>
                      <a:pt x="356" y="300"/>
                    </a:cubicBezTo>
                    <a:cubicBezTo>
                      <a:pt x="389" y="267"/>
                      <a:pt x="389" y="199"/>
                      <a:pt x="389" y="132"/>
                    </a:cubicBezTo>
                    <a:cubicBezTo>
                      <a:pt x="345" y="66"/>
                      <a:pt x="244" y="0"/>
                      <a:pt x="16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57"/>
              <p:cNvSpPr/>
              <p:nvPr/>
            </p:nvSpPr>
            <p:spPr>
              <a:xfrm>
                <a:off x="5174450" y="1221175"/>
                <a:ext cx="10575" cy="6200"/>
              </a:xfrm>
              <a:custGeom>
                <a:rect b="b" l="l" r="r" t="t"/>
                <a:pathLst>
                  <a:path extrusionOk="0" h="248" w="423">
                    <a:moveTo>
                      <a:pt x="254" y="0"/>
                    </a:moveTo>
                    <a:cubicBezTo>
                      <a:pt x="187" y="0"/>
                      <a:pt x="86" y="0"/>
                      <a:pt x="53" y="67"/>
                    </a:cubicBezTo>
                    <a:cubicBezTo>
                      <a:pt x="0" y="198"/>
                      <a:pt x="110" y="247"/>
                      <a:pt x="209" y="247"/>
                    </a:cubicBezTo>
                    <a:cubicBezTo>
                      <a:pt x="237" y="247"/>
                      <a:pt x="265" y="243"/>
                      <a:pt x="288" y="235"/>
                    </a:cubicBezTo>
                    <a:cubicBezTo>
                      <a:pt x="389" y="202"/>
                      <a:pt x="422" y="135"/>
                      <a:pt x="355" y="67"/>
                    </a:cubicBezTo>
                    <a:cubicBezTo>
                      <a:pt x="321" y="34"/>
                      <a:pt x="288" y="0"/>
                      <a:pt x="25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57"/>
              <p:cNvSpPr/>
              <p:nvPr/>
            </p:nvSpPr>
            <p:spPr>
              <a:xfrm>
                <a:off x="5130375" y="1208525"/>
                <a:ext cx="9650" cy="6675"/>
              </a:xfrm>
              <a:custGeom>
                <a:rect b="b" l="l" r="r" t="t"/>
                <a:pathLst>
                  <a:path extrusionOk="0" h="267" w="386">
                    <a:moveTo>
                      <a:pt x="117" y="0"/>
                    </a:moveTo>
                    <a:cubicBezTo>
                      <a:pt x="53" y="0"/>
                      <a:pt x="1" y="29"/>
                      <a:pt x="1" y="103"/>
                    </a:cubicBezTo>
                    <a:cubicBezTo>
                      <a:pt x="1" y="208"/>
                      <a:pt x="118" y="267"/>
                      <a:pt x="218" y="267"/>
                    </a:cubicBezTo>
                    <a:cubicBezTo>
                      <a:pt x="309" y="267"/>
                      <a:pt x="385" y="216"/>
                      <a:pt x="337" y="103"/>
                    </a:cubicBezTo>
                    <a:cubicBezTo>
                      <a:pt x="299" y="46"/>
                      <a:pt x="198" y="0"/>
                      <a:pt x="117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8" name="Google Shape;8468;p57"/>
              <p:cNvSpPr/>
              <p:nvPr/>
            </p:nvSpPr>
            <p:spPr>
              <a:xfrm>
                <a:off x="5149225" y="1332750"/>
                <a:ext cx="7825" cy="7475"/>
              </a:xfrm>
              <a:custGeom>
                <a:rect b="b" l="l" r="r" t="t"/>
                <a:pathLst>
                  <a:path extrusionOk="0" h="299" w="313">
                    <a:moveTo>
                      <a:pt x="214" y="0"/>
                    </a:moveTo>
                    <a:cubicBezTo>
                      <a:pt x="114" y="0"/>
                      <a:pt x="0" y="163"/>
                      <a:pt x="53" y="242"/>
                    </a:cubicBezTo>
                    <a:cubicBezTo>
                      <a:pt x="63" y="282"/>
                      <a:pt x="90" y="298"/>
                      <a:pt x="123" y="298"/>
                    </a:cubicBezTo>
                    <a:cubicBezTo>
                      <a:pt x="202" y="298"/>
                      <a:pt x="312" y="203"/>
                      <a:pt x="289" y="108"/>
                    </a:cubicBezTo>
                    <a:lnTo>
                      <a:pt x="289" y="41"/>
                    </a:lnTo>
                    <a:cubicBezTo>
                      <a:pt x="267" y="12"/>
                      <a:pt x="241" y="0"/>
                      <a:pt x="21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9" name="Google Shape;8469;p57"/>
              <p:cNvSpPr/>
              <p:nvPr/>
            </p:nvSpPr>
            <p:spPr>
              <a:xfrm>
                <a:off x="5156425" y="1216725"/>
                <a:ext cx="9775" cy="7200"/>
              </a:xfrm>
              <a:custGeom>
                <a:rect b="b" l="l" r="r" t="t"/>
                <a:pathLst>
                  <a:path extrusionOk="0" h="288" w="391">
                    <a:moveTo>
                      <a:pt x="174" y="0"/>
                    </a:moveTo>
                    <a:cubicBezTo>
                      <a:pt x="102" y="0"/>
                      <a:pt x="31" y="35"/>
                      <a:pt x="1" y="111"/>
                    </a:cubicBezTo>
                    <a:cubicBezTo>
                      <a:pt x="1" y="178"/>
                      <a:pt x="1" y="212"/>
                      <a:pt x="68" y="245"/>
                    </a:cubicBezTo>
                    <a:cubicBezTo>
                      <a:pt x="107" y="271"/>
                      <a:pt x="166" y="287"/>
                      <a:pt x="222" y="287"/>
                    </a:cubicBezTo>
                    <a:cubicBezTo>
                      <a:pt x="311" y="287"/>
                      <a:pt x="391" y="247"/>
                      <a:pt x="370" y="145"/>
                    </a:cubicBezTo>
                    <a:cubicBezTo>
                      <a:pt x="352" y="52"/>
                      <a:pt x="262" y="0"/>
                      <a:pt x="17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0" name="Google Shape;8470;p57"/>
              <p:cNvSpPr/>
              <p:nvPr/>
            </p:nvSpPr>
            <p:spPr>
              <a:xfrm>
                <a:off x="5149700" y="1263175"/>
                <a:ext cx="10100" cy="6875"/>
              </a:xfrm>
              <a:custGeom>
                <a:rect b="b" l="l" r="r" t="t"/>
                <a:pathLst>
                  <a:path extrusionOk="0" h="275" w="404">
                    <a:moveTo>
                      <a:pt x="135" y="1"/>
                    </a:moveTo>
                    <a:cubicBezTo>
                      <a:pt x="34" y="34"/>
                      <a:pt x="1" y="101"/>
                      <a:pt x="34" y="169"/>
                    </a:cubicBezTo>
                    <a:cubicBezTo>
                      <a:pt x="34" y="202"/>
                      <a:pt x="68" y="236"/>
                      <a:pt x="102" y="236"/>
                    </a:cubicBezTo>
                    <a:cubicBezTo>
                      <a:pt x="140" y="255"/>
                      <a:pt x="202" y="275"/>
                      <a:pt x="253" y="275"/>
                    </a:cubicBezTo>
                    <a:cubicBezTo>
                      <a:pt x="290" y="275"/>
                      <a:pt x="323" y="264"/>
                      <a:pt x="337" y="236"/>
                    </a:cubicBezTo>
                    <a:cubicBezTo>
                      <a:pt x="404" y="135"/>
                      <a:pt x="236" y="1"/>
                      <a:pt x="13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1" name="Google Shape;8471;p57"/>
              <p:cNvSpPr/>
              <p:nvPr/>
            </p:nvSpPr>
            <p:spPr>
              <a:xfrm>
                <a:off x="5237500" y="1215500"/>
                <a:ext cx="12600" cy="6975"/>
              </a:xfrm>
              <a:custGeom>
                <a:rect b="b" l="l" r="r" t="t"/>
                <a:pathLst>
                  <a:path extrusionOk="0" h="279" w="504">
                    <a:moveTo>
                      <a:pt x="310" y="1"/>
                    </a:moveTo>
                    <a:cubicBezTo>
                      <a:pt x="173" y="1"/>
                      <a:pt x="0" y="159"/>
                      <a:pt x="152" y="261"/>
                    </a:cubicBezTo>
                    <a:cubicBezTo>
                      <a:pt x="177" y="273"/>
                      <a:pt x="205" y="279"/>
                      <a:pt x="234" y="279"/>
                    </a:cubicBezTo>
                    <a:cubicBezTo>
                      <a:pt x="361" y="279"/>
                      <a:pt x="503" y="169"/>
                      <a:pt x="421" y="59"/>
                    </a:cubicBezTo>
                    <a:cubicBezTo>
                      <a:pt x="396" y="18"/>
                      <a:pt x="355" y="1"/>
                      <a:pt x="310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2" name="Google Shape;8472;p57"/>
              <p:cNvSpPr/>
              <p:nvPr/>
            </p:nvSpPr>
            <p:spPr>
              <a:xfrm>
                <a:off x="5186150" y="1238525"/>
                <a:ext cx="8625" cy="8125"/>
              </a:xfrm>
              <a:custGeom>
                <a:rect b="b" l="l" r="r" t="t"/>
                <a:pathLst>
                  <a:path extrusionOk="0" h="325" w="345">
                    <a:moveTo>
                      <a:pt x="185" y="0"/>
                    </a:moveTo>
                    <a:cubicBezTo>
                      <a:pt x="93" y="0"/>
                      <a:pt x="0" y="192"/>
                      <a:pt x="89" y="281"/>
                    </a:cubicBezTo>
                    <a:lnTo>
                      <a:pt x="122" y="314"/>
                    </a:lnTo>
                    <a:cubicBezTo>
                      <a:pt x="136" y="321"/>
                      <a:pt x="149" y="324"/>
                      <a:pt x="161" y="324"/>
                    </a:cubicBezTo>
                    <a:cubicBezTo>
                      <a:pt x="274" y="324"/>
                      <a:pt x="344" y="72"/>
                      <a:pt x="223" y="12"/>
                    </a:cubicBezTo>
                    <a:cubicBezTo>
                      <a:pt x="211" y="4"/>
                      <a:pt x="198" y="0"/>
                      <a:pt x="185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3" name="Google Shape;8473;p57"/>
              <p:cNvSpPr/>
              <p:nvPr/>
            </p:nvSpPr>
            <p:spPr>
              <a:xfrm>
                <a:off x="5310550" y="1292650"/>
                <a:ext cx="9750" cy="8275"/>
              </a:xfrm>
              <a:custGeom>
                <a:rect b="b" l="l" r="r" t="t"/>
                <a:pathLst>
                  <a:path extrusionOk="0" h="331" w="390">
                    <a:moveTo>
                      <a:pt x="151" y="0"/>
                    </a:moveTo>
                    <a:cubicBezTo>
                      <a:pt x="112" y="0"/>
                      <a:pt x="76" y="19"/>
                      <a:pt x="53" y="65"/>
                    </a:cubicBezTo>
                    <a:cubicBezTo>
                      <a:pt x="0" y="198"/>
                      <a:pt x="115" y="331"/>
                      <a:pt x="232" y="331"/>
                    </a:cubicBezTo>
                    <a:cubicBezTo>
                      <a:pt x="263" y="331"/>
                      <a:pt x="294" y="321"/>
                      <a:pt x="322" y="300"/>
                    </a:cubicBezTo>
                    <a:cubicBezTo>
                      <a:pt x="356" y="267"/>
                      <a:pt x="389" y="200"/>
                      <a:pt x="356" y="132"/>
                    </a:cubicBezTo>
                    <a:cubicBezTo>
                      <a:pt x="312" y="66"/>
                      <a:pt x="224" y="0"/>
                      <a:pt x="15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4" name="Google Shape;8474;p57"/>
              <p:cNvSpPr/>
              <p:nvPr/>
            </p:nvSpPr>
            <p:spPr>
              <a:xfrm>
                <a:off x="5286275" y="1323675"/>
                <a:ext cx="10500" cy="6575"/>
              </a:xfrm>
              <a:custGeom>
                <a:rect b="b" l="l" r="r" t="t"/>
                <a:pathLst>
                  <a:path extrusionOk="0" h="263" w="420">
                    <a:moveTo>
                      <a:pt x="285" y="0"/>
                    </a:moveTo>
                    <a:cubicBezTo>
                      <a:pt x="218" y="0"/>
                      <a:pt x="83" y="0"/>
                      <a:pt x="49" y="101"/>
                    </a:cubicBezTo>
                    <a:cubicBezTo>
                      <a:pt x="0" y="200"/>
                      <a:pt x="113" y="262"/>
                      <a:pt x="217" y="262"/>
                    </a:cubicBezTo>
                    <a:cubicBezTo>
                      <a:pt x="255" y="262"/>
                      <a:pt x="291" y="254"/>
                      <a:pt x="318" y="236"/>
                    </a:cubicBezTo>
                    <a:cubicBezTo>
                      <a:pt x="419" y="202"/>
                      <a:pt x="419" y="135"/>
                      <a:pt x="386" y="68"/>
                    </a:cubicBezTo>
                    <a:cubicBezTo>
                      <a:pt x="352" y="34"/>
                      <a:pt x="318" y="0"/>
                      <a:pt x="285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5" name="Google Shape;8475;p57"/>
              <p:cNvSpPr/>
              <p:nvPr/>
            </p:nvSpPr>
            <p:spPr>
              <a:xfrm>
                <a:off x="5255575" y="1263700"/>
                <a:ext cx="9625" cy="6325"/>
              </a:xfrm>
              <a:custGeom>
                <a:rect b="b" l="l" r="r" t="t"/>
                <a:pathLst>
                  <a:path extrusionOk="0" h="253" w="385">
                    <a:moveTo>
                      <a:pt x="131" y="0"/>
                    </a:moveTo>
                    <a:cubicBezTo>
                      <a:pt x="60" y="0"/>
                      <a:pt x="0" y="35"/>
                      <a:pt x="0" y="114"/>
                    </a:cubicBezTo>
                    <a:cubicBezTo>
                      <a:pt x="0" y="202"/>
                      <a:pt x="120" y="253"/>
                      <a:pt x="219" y="253"/>
                    </a:cubicBezTo>
                    <a:cubicBezTo>
                      <a:pt x="310" y="253"/>
                      <a:pt x="385" y="210"/>
                      <a:pt x="336" y="114"/>
                    </a:cubicBezTo>
                    <a:cubicBezTo>
                      <a:pt x="301" y="43"/>
                      <a:pt x="209" y="0"/>
                      <a:pt x="13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6" name="Google Shape;8476;p57"/>
              <p:cNvSpPr/>
              <p:nvPr/>
            </p:nvSpPr>
            <p:spPr>
              <a:xfrm>
                <a:off x="5297125" y="1252825"/>
                <a:ext cx="7800" cy="7550"/>
              </a:xfrm>
              <a:custGeom>
                <a:rect b="b" l="l" r="r" t="t"/>
                <a:pathLst>
                  <a:path extrusionOk="0" h="302" w="312">
                    <a:moveTo>
                      <a:pt x="206" y="1"/>
                    </a:moveTo>
                    <a:cubicBezTo>
                      <a:pt x="108" y="1"/>
                      <a:pt x="1" y="143"/>
                      <a:pt x="52" y="247"/>
                    </a:cubicBezTo>
                    <a:cubicBezTo>
                      <a:pt x="62" y="285"/>
                      <a:pt x="88" y="301"/>
                      <a:pt x="120" y="301"/>
                    </a:cubicBezTo>
                    <a:cubicBezTo>
                      <a:pt x="199" y="301"/>
                      <a:pt x="312" y="199"/>
                      <a:pt x="288" y="78"/>
                    </a:cubicBezTo>
                    <a:lnTo>
                      <a:pt x="288" y="45"/>
                    </a:lnTo>
                    <a:cubicBezTo>
                      <a:pt x="264" y="14"/>
                      <a:pt x="235" y="1"/>
                      <a:pt x="20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7" name="Google Shape;8477;p57"/>
              <p:cNvSpPr/>
              <p:nvPr/>
            </p:nvSpPr>
            <p:spPr>
              <a:xfrm>
                <a:off x="5232050" y="1277225"/>
                <a:ext cx="9775" cy="7200"/>
              </a:xfrm>
              <a:custGeom>
                <a:rect b="b" l="l" r="r" t="t"/>
                <a:pathLst>
                  <a:path extrusionOk="0" h="288" w="391">
                    <a:moveTo>
                      <a:pt x="174" y="0"/>
                    </a:moveTo>
                    <a:cubicBezTo>
                      <a:pt x="102" y="0"/>
                      <a:pt x="31" y="35"/>
                      <a:pt x="0" y="111"/>
                    </a:cubicBezTo>
                    <a:cubicBezTo>
                      <a:pt x="0" y="178"/>
                      <a:pt x="34" y="212"/>
                      <a:pt x="68" y="245"/>
                    </a:cubicBezTo>
                    <a:cubicBezTo>
                      <a:pt x="120" y="271"/>
                      <a:pt x="182" y="287"/>
                      <a:pt x="236" y="287"/>
                    </a:cubicBezTo>
                    <a:cubicBezTo>
                      <a:pt x="323" y="287"/>
                      <a:pt x="391" y="247"/>
                      <a:pt x="370" y="144"/>
                    </a:cubicBezTo>
                    <a:cubicBezTo>
                      <a:pt x="352" y="52"/>
                      <a:pt x="262" y="0"/>
                      <a:pt x="17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8" name="Google Shape;8478;p57"/>
              <p:cNvSpPr/>
              <p:nvPr/>
            </p:nvSpPr>
            <p:spPr>
              <a:xfrm>
                <a:off x="5227000" y="1252825"/>
                <a:ext cx="10100" cy="7025"/>
              </a:xfrm>
              <a:custGeom>
                <a:rect b="b" l="l" r="r" t="t"/>
                <a:pathLst>
                  <a:path extrusionOk="0" h="281" w="404">
                    <a:moveTo>
                      <a:pt x="261" y="1"/>
                    </a:moveTo>
                    <a:cubicBezTo>
                      <a:pt x="190" y="1"/>
                      <a:pt x="107" y="40"/>
                      <a:pt x="68" y="78"/>
                    </a:cubicBezTo>
                    <a:cubicBezTo>
                      <a:pt x="1" y="179"/>
                      <a:pt x="34" y="247"/>
                      <a:pt x="102" y="280"/>
                    </a:cubicBezTo>
                    <a:lnTo>
                      <a:pt x="236" y="280"/>
                    </a:lnTo>
                    <a:cubicBezTo>
                      <a:pt x="303" y="247"/>
                      <a:pt x="404" y="179"/>
                      <a:pt x="370" y="78"/>
                    </a:cubicBezTo>
                    <a:cubicBezTo>
                      <a:pt x="356" y="22"/>
                      <a:pt x="312" y="1"/>
                      <a:pt x="26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9" name="Google Shape;8479;p57"/>
              <p:cNvSpPr/>
              <p:nvPr/>
            </p:nvSpPr>
            <p:spPr>
              <a:xfrm>
                <a:off x="5268375" y="1259200"/>
                <a:ext cx="12800" cy="6975"/>
              </a:xfrm>
              <a:custGeom>
                <a:rect b="b" l="l" r="r" t="t"/>
                <a:pathLst>
                  <a:path extrusionOk="0" h="279" w="512">
                    <a:moveTo>
                      <a:pt x="318" y="0"/>
                    </a:moveTo>
                    <a:cubicBezTo>
                      <a:pt x="179" y="0"/>
                      <a:pt x="0" y="159"/>
                      <a:pt x="127" y="260"/>
                    </a:cubicBezTo>
                    <a:cubicBezTo>
                      <a:pt x="152" y="273"/>
                      <a:pt x="181" y="278"/>
                      <a:pt x="211" y="278"/>
                    </a:cubicBezTo>
                    <a:cubicBezTo>
                      <a:pt x="348" y="278"/>
                      <a:pt x="512" y="169"/>
                      <a:pt x="429" y="59"/>
                    </a:cubicBezTo>
                    <a:cubicBezTo>
                      <a:pt x="405" y="17"/>
                      <a:pt x="363" y="0"/>
                      <a:pt x="31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0" name="Google Shape;8480;p57"/>
              <p:cNvSpPr/>
              <p:nvPr/>
            </p:nvSpPr>
            <p:spPr>
              <a:xfrm>
                <a:off x="5245800" y="1192300"/>
                <a:ext cx="7875" cy="8125"/>
              </a:xfrm>
              <a:custGeom>
                <a:rect b="b" l="l" r="r" t="t"/>
                <a:pathLst>
                  <a:path extrusionOk="0" h="325" w="315">
                    <a:moveTo>
                      <a:pt x="176" y="1"/>
                    </a:moveTo>
                    <a:cubicBezTo>
                      <a:pt x="67" y="1"/>
                      <a:pt x="0" y="193"/>
                      <a:pt x="89" y="281"/>
                    </a:cubicBezTo>
                    <a:lnTo>
                      <a:pt x="123" y="315"/>
                    </a:lnTo>
                    <a:cubicBezTo>
                      <a:pt x="136" y="322"/>
                      <a:pt x="148" y="325"/>
                      <a:pt x="160" y="325"/>
                    </a:cubicBezTo>
                    <a:cubicBezTo>
                      <a:pt x="269" y="325"/>
                      <a:pt x="314" y="73"/>
                      <a:pt x="223" y="12"/>
                    </a:cubicBezTo>
                    <a:cubicBezTo>
                      <a:pt x="207" y="4"/>
                      <a:pt x="191" y="1"/>
                      <a:pt x="17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1" name="Google Shape;8481;p57"/>
              <p:cNvSpPr/>
              <p:nvPr/>
            </p:nvSpPr>
            <p:spPr>
              <a:xfrm>
                <a:off x="5223900" y="1269800"/>
                <a:ext cx="12375" cy="8525"/>
              </a:xfrm>
              <a:custGeom>
                <a:rect b="b" l="l" r="r" t="t"/>
                <a:pathLst>
                  <a:path extrusionOk="0" h="341" w="495">
                    <a:moveTo>
                      <a:pt x="295" y="1"/>
                    </a:moveTo>
                    <a:cubicBezTo>
                      <a:pt x="164" y="1"/>
                      <a:pt x="0" y="183"/>
                      <a:pt x="125" y="307"/>
                    </a:cubicBezTo>
                    <a:cubicBezTo>
                      <a:pt x="158" y="341"/>
                      <a:pt x="226" y="341"/>
                      <a:pt x="293" y="341"/>
                    </a:cubicBezTo>
                    <a:cubicBezTo>
                      <a:pt x="394" y="273"/>
                      <a:pt x="494" y="72"/>
                      <a:pt x="326" y="4"/>
                    </a:cubicBezTo>
                    <a:cubicBezTo>
                      <a:pt x="316" y="2"/>
                      <a:pt x="306" y="1"/>
                      <a:pt x="29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2" name="Google Shape;8482;p57"/>
              <p:cNvSpPr/>
              <p:nvPr/>
            </p:nvSpPr>
            <p:spPr>
              <a:xfrm>
                <a:off x="5183425" y="1244350"/>
                <a:ext cx="6625" cy="9100"/>
              </a:xfrm>
              <a:custGeom>
                <a:rect b="b" l="l" r="r" t="t"/>
                <a:pathLst>
                  <a:path extrusionOk="0" h="364" w="265">
                    <a:moveTo>
                      <a:pt x="136" y="1"/>
                    </a:moveTo>
                    <a:cubicBezTo>
                      <a:pt x="22" y="1"/>
                      <a:pt x="1" y="167"/>
                      <a:pt x="30" y="283"/>
                    </a:cubicBezTo>
                    <a:cubicBezTo>
                      <a:pt x="54" y="332"/>
                      <a:pt x="97" y="363"/>
                      <a:pt x="157" y="363"/>
                    </a:cubicBezTo>
                    <a:cubicBezTo>
                      <a:pt x="180" y="363"/>
                      <a:pt x="204" y="359"/>
                      <a:pt x="231" y="350"/>
                    </a:cubicBezTo>
                    <a:cubicBezTo>
                      <a:pt x="265" y="317"/>
                      <a:pt x="265" y="283"/>
                      <a:pt x="265" y="249"/>
                    </a:cubicBezTo>
                    <a:cubicBezTo>
                      <a:pt x="265" y="149"/>
                      <a:pt x="265" y="48"/>
                      <a:pt x="198" y="14"/>
                    </a:cubicBezTo>
                    <a:cubicBezTo>
                      <a:pt x="175" y="5"/>
                      <a:pt x="154" y="1"/>
                      <a:pt x="13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3" name="Google Shape;8483;p57"/>
              <p:cNvSpPr/>
              <p:nvPr/>
            </p:nvSpPr>
            <p:spPr>
              <a:xfrm>
                <a:off x="5165050" y="1245525"/>
                <a:ext cx="9875" cy="8800"/>
              </a:xfrm>
              <a:custGeom>
                <a:rect b="b" l="l" r="r" t="t"/>
                <a:pathLst>
                  <a:path extrusionOk="0" h="352" w="395">
                    <a:moveTo>
                      <a:pt x="227" y="1"/>
                    </a:moveTo>
                    <a:cubicBezTo>
                      <a:pt x="46" y="1"/>
                      <a:pt x="0" y="352"/>
                      <a:pt x="162" y="352"/>
                    </a:cubicBezTo>
                    <a:cubicBezTo>
                      <a:pt x="181" y="352"/>
                      <a:pt x="203" y="347"/>
                      <a:pt x="227" y="337"/>
                    </a:cubicBezTo>
                    <a:cubicBezTo>
                      <a:pt x="361" y="270"/>
                      <a:pt x="395" y="1"/>
                      <a:pt x="22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4" name="Google Shape;8484;p57"/>
              <p:cNvSpPr/>
              <p:nvPr/>
            </p:nvSpPr>
            <p:spPr>
              <a:xfrm>
                <a:off x="5224025" y="1298375"/>
                <a:ext cx="12825" cy="6925"/>
              </a:xfrm>
              <a:custGeom>
                <a:rect b="b" l="l" r="r" t="t"/>
                <a:pathLst>
                  <a:path extrusionOk="0" h="277" w="513">
                    <a:moveTo>
                      <a:pt x="212" y="0"/>
                    </a:moveTo>
                    <a:cubicBezTo>
                      <a:pt x="203" y="0"/>
                      <a:pt x="195" y="2"/>
                      <a:pt x="187" y="4"/>
                    </a:cubicBezTo>
                    <a:cubicBezTo>
                      <a:pt x="0" y="97"/>
                      <a:pt x="159" y="277"/>
                      <a:pt x="290" y="277"/>
                    </a:cubicBezTo>
                    <a:cubicBezTo>
                      <a:pt x="301" y="277"/>
                      <a:pt x="311" y="276"/>
                      <a:pt x="321" y="273"/>
                    </a:cubicBezTo>
                    <a:lnTo>
                      <a:pt x="389" y="273"/>
                    </a:lnTo>
                    <a:cubicBezTo>
                      <a:pt x="513" y="180"/>
                      <a:pt x="321" y="0"/>
                      <a:pt x="21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5" name="Google Shape;8485;p57"/>
              <p:cNvSpPr/>
              <p:nvPr/>
            </p:nvSpPr>
            <p:spPr>
              <a:xfrm>
                <a:off x="5142275" y="1285875"/>
                <a:ext cx="9125" cy="9350"/>
              </a:xfrm>
              <a:custGeom>
                <a:rect b="b" l="l" r="r" t="t"/>
                <a:pathLst>
                  <a:path extrusionOk="0" h="374" w="365">
                    <a:moveTo>
                      <a:pt x="230" y="0"/>
                    </a:moveTo>
                    <a:cubicBezTo>
                      <a:pt x="163" y="0"/>
                      <a:pt x="96" y="0"/>
                      <a:pt x="62" y="67"/>
                    </a:cubicBezTo>
                    <a:cubicBezTo>
                      <a:pt x="0" y="192"/>
                      <a:pt x="24" y="373"/>
                      <a:pt x="161" y="373"/>
                    </a:cubicBezTo>
                    <a:cubicBezTo>
                      <a:pt x="172" y="373"/>
                      <a:pt x="184" y="372"/>
                      <a:pt x="197" y="370"/>
                    </a:cubicBezTo>
                    <a:cubicBezTo>
                      <a:pt x="365" y="336"/>
                      <a:pt x="365" y="34"/>
                      <a:pt x="23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6" name="Google Shape;8486;p57"/>
              <p:cNvSpPr/>
              <p:nvPr/>
            </p:nvSpPr>
            <p:spPr>
              <a:xfrm>
                <a:off x="5241300" y="1263950"/>
                <a:ext cx="8425" cy="8650"/>
              </a:xfrm>
              <a:custGeom>
                <a:rect b="b" l="l" r="r" t="t"/>
                <a:pathLst>
                  <a:path extrusionOk="0" h="346" w="337">
                    <a:moveTo>
                      <a:pt x="84" y="0"/>
                    </a:moveTo>
                    <a:cubicBezTo>
                      <a:pt x="39" y="0"/>
                      <a:pt x="0" y="29"/>
                      <a:pt x="0" y="70"/>
                    </a:cubicBezTo>
                    <a:cubicBezTo>
                      <a:pt x="0" y="138"/>
                      <a:pt x="0" y="171"/>
                      <a:pt x="0" y="205"/>
                    </a:cubicBezTo>
                    <a:cubicBezTo>
                      <a:pt x="29" y="263"/>
                      <a:pt x="83" y="346"/>
                      <a:pt x="141" y="346"/>
                    </a:cubicBezTo>
                    <a:cubicBezTo>
                      <a:pt x="150" y="346"/>
                      <a:pt x="159" y="344"/>
                      <a:pt x="168" y="339"/>
                    </a:cubicBezTo>
                    <a:cubicBezTo>
                      <a:pt x="336" y="306"/>
                      <a:pt x="269" y="104"/>
                      <a:pt x="168" y="37"/>
                    </a:cubicBezTo>
                    <a:cubicBezTo>
                      <a:pt x="142" y="11"/>
                      <a:pt x="112" y="0"/>
                      <a:pt x="8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7" name="Google Shape;8487;p57"/>
              <p:cNvSpPr/>
              <p:nvPr/>
            </p:nvSpPr>
            <p:spPr>
              <a:xfrm>
                <a:off x="5131500" y="1262100"/>
                <a:ext cx="9900" cy="9275"/>
              </a:xfrm>
              <a:custGeom>
                <a:rect b="b" l="l" r="r" t="t"/>
                <a:pathLst>
                  <a:path extrusionOk="0" h="371" w="396">
                    <a:moveTo>
                      <a:pt x="136" y="0"/>
                    </a:moveTo>
                    <a:cubicBezTo>
                      <a:pt x="108" y="0"/>
                      <a:pt x="81" y="13"/>
                      <a:pt x="57" y="44"/>
                    </a:cubicBezTo>
                    <a:lnTo>
                      <a:pt x="57" y="77"/>
                    </a:lnTo>
                    <a:cubicBezTo>
                      <a:pt x="1" y="189"/>
                      <a:pt x="61" y="370"/>
                      <a:pt x="179" y="370"/>
                    </a:cubicBezTo>
                    <a:cubicBezTo>
                      <a:pt x="203" y="370"/>
                      <a:pt x="230" y="363"/>
                      <a:pt x="258" y="346"/>
                    </a:cubicBezTo>
                    <a:cubicBezTo>
                      <a:pt x="396" y="263"/>
                      <a:pt x="263" y="0"/>
                      <a:pt x="136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8" name="Google Shape;8488;p57"/>
              <p:cNvSpPr/>
              <p:nvPr/>
            </p:nvSpPr>
            <p:spPr>
              <a:xfrm>
                <a:off x="5238500" y="1294775"/>
                <a:ext cx="10425" cy="6600"/>
              </a:xfrm>
              <a:custGeom>
                <a:rect b="b" l="l" r="r" t="t"/>
                <a:pathLst>
                  <a:path extrusionOk="0" h="264" w="417">
                    <a:moveTo>
                      <a:pt x="204" y="1"/>
                    </a:moveTo>
                    <a:cubicBezTo>
                      <a:pt x="157" y="1"/>
                      <a:pt x="110" y="16"/>
                      <a:pt x="78" y="47"/>
                    </a:cubicBezTo>
                    <a:lnTo>
                      <a:pt x="45" y="115"/>
                    </a:lnTo>
                    <a:cubicBezTo>
                      <a:pt x="0" y="204"/>
                      <a:pt x="120" y="264"/>
                      <a:pt x="224" y="264"/>
                    </a:cubicBezTo>
                    <a:cubicBezTo>
                      <a:pt x="276" y="264"/>
                      <a:pt x="325" y="249"/>
                      <a:pt x="347" y="215"/>
                    </a:cubicBezTo>
                    <a:cubicBezTo>
                      <a:pt x="417" y="76"/>
                      <a:pt x="310" y="1"/>
                      <a:pt x="20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9" name="Google Shape;8489;p57"/>
              <p:cNvSpPr/>
              <p:nvPr/>
            </p:nvSpPr>
            <p:spPr>
              <a:xfrm>
                <a:off x="5172400" y="1323550"/>
                <a:ext cx="6650" cy="6875"/>
              </a:xfrm>
              <a:custGeom>
                <a:rect b="b" l="l" r="r" t="t"/>
                <a:pathLst>
                  <a:path extrusionOk="0" h="275" w="266">
                    <a:moveTo>
                      <a:pt x="141" y="0"/>
                    </a:moveTo>
                    <a:cubicBezTo>
                      <a:pt x="129" y="0"/>
                      <a:pt x="115" y="2"/>
                      <a:pt x="101" y="5"/>
                    </a:cubicBezTo>
                    <a:cubicBezTo>
                      <a:pt x="0" y="39"/>
                      <a:pt x="0" y="274"/>
                      <a:pt x="135" y="274"/>
                    </a:cubicBezTo>
                    <a:cubicBezTo>
                      <a:pt x="168" y="274"/>
                      <a:pt x="235" y="241"/>
                      <a:pt x="235" y="207"/>
                    </a:cubicBezTo>
                    <a:cubicBezTo>
                      <a:pt x="265" y="117"/>
                      <a:pt x="242" y="0"/>
                      <a:pt x="14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0" name="Google Shape;8490;p57"/>
              <p:cNvSpPr/>
              <p:nvPr/>
            </p:nvSpPr>
            <p:spPr>
              <a:xfrm>
                <a:off x="5145050" y="1355600"/>
                <a:ext cx="10550" cy="6200"/>
              </a:xfrm>
              <a:custGeom>
                <a:rect b="b" l="l" r="r" t="t"/>
                <a:pathLst>
                  <a:path extrusionOk="0" h="248" w="422">
                    <a:moveTo>
                      <a:pt x="288" y="1"/>
                    </a:moveTo>
                    <a:cubicBezTo>
                      <a:pt x="187" y="1"/>
                      <a:pt x="86" y="1"/>
                      <a:pt x="52" y="68"/>
                    </a:cubicBezTo>
                    <a:cubicBezTo>
                      <a:pt x="0" y="198"/>
                      <a:pt x="130" y="247"/>
                      <a:pt x="238" y="247"/>
                    </a:cubicBezTo>
                    <a:cubicBezTo>
                      <a:pt x="269" y="247"/>
                      <a:pt x="298" y="243"/>
                      <a:pt x="321" y="236"/>
                    </a:cubicBezTo>
                    <a:cubicBezTo>
                      <a:pt x="388" y="202"/>
                      <a:pt x="422" y="135"/>
                      <a:pt x="388" y="68"/>
                    </a:cubicBezTo>
                    <a:cubicBezTo>
                      <a:pt x="355" y="34"/>
                      <a:pt x="321" y="1"/>
                      <a:pt x="28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1" name="Google Shape;8491;p57"/>
              <p:cNvSpPr/>
              <p:nvPr/>
            </p:nvSpPr>
            <p:spPr>
              <a:xfrm>
                <a:off x="5176600" y="1306550"/>
                <a:ext cx="10050" cy="6325"/>
              </a:xfrm>
              <a:custGeom>
                <a:rect b="b" l="l" r="r" t="t"/>
                <a:pathLst>
                  <a:path extrusionOk="0" h="253" w="402">
                    <a:moveTo>
                      <a:pt x="146" y="0"/>
                    </a:moveTo>
                    <a:cubicBezTo>
                      <a:pt x="68" y="0"/>
                      <a:pt x="0" y="35"/>
                      <a:pt x="0" y="114"/>
                    </a:cubicBezTo>
                    <a:cubicBezTo>
                      <a:pt x="0" y="202"/>
                      <a:pt x="120" y="253"/>
                      <a:pt x="224" y="253"/>
                    </a:cubicBezTo>
                    <a:cubicBezTo>
                      <a:pt x="319" y="253"/>
                      <a:pt x="402" y="210"/>
                      <a:pt x="370" y="114"/>
                    </a:cubicBezTo>
                    <a:cubicBezTo>
                      <a:pt x="334" y="43"/>
                      <a:pt x="233" y="0"/>
                      <a:pt x="146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2" name="Google Shape;8492;p57"/>
              <p:cNvSpPr/>
              <p:nvPr/>
            </p:nvSpPr>
            <p:spPr>
              <a:xfrm>
                <a:off x="5184550" y="1358700"/>
                <a:ext cx="8650" cy="7175"/>
              </a:xfrm>
              <a:custGeom>
                <a:rect b="b" l="l" r="r" t="t"/>
                <a:pathLst>
                  <a:path extrusionOk="0" h="287" w="346">
                    <a:moveTo>
                      <a:pt x="219" y="0"/>
                    </a:moveTo>
                    <a:cubicBezTo>
                      <a:pt x="127" y="0"/>
                      <a:pt x="0" y="143"/>
                      <a:pt x="52" y="246"/>
                    </a:cubicBezTo>
                    <a:cubicBezTo>
                      <a:pt x="70" y="274"/>
                      <a:pt x="102" y="286"/>
                      <a:pt x="136" y="286"/>
                    </a:cubicBezTo>
                    <a:cubicBezTo>
                      <a:pt x="228" y="286"/>
                      <a:pt x="345" y="200"/>
                      <a:pt x="321" y="78"/>
                    </a:cubicBezTo>
                    <a:lnTo>
                      <a:pt x="287" y="45"/>
                    </a:lnTo>
                    <a:cubicBezTo>
                      <a:pt x="272" y="13"/>
                      <a:pt x="247" y="0"/>
                      <a:pt x="21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3" name="Google Shape;8493;p57"/>
              <p:cNvSpPr/>
              <p:nvPr/>
            </p:nvSpPr>
            <p:spPr>
              <a:xfrm>
                <a:off x="5157275" y="1317550"/>
                <a:ext cx="9825" cy="6975"/>
              </a:xfrm>
              <a:custGeom>
                <a:rect b="b" l="l" r="r" t="t"/>
                <a:pathLst>
                  <a:path extrusionOk="0" h="279" w="393">
                    <a:moveTo>
                      <a:pt x="160" y="0"/>
                    </a:moveTo>
                    <a:cubicBezTo>
                      <a:pt x="85" y="0"/>
                      <a:pt x="15" y="35"/>
                      <a:pt x="0" y="111"/>
                    </a:cubicBezTo>
                    <a:cubicBezTo>
                      <a:pt x="0" y="145"/>
                      <a:pt x="0" y="212"/>
                      <a:pt x="67" y="245"/>
                    </a:cubicBezTo>
                    <a:cubicBezTo>
                      <a:pt x="101" y="268"/>
                      <a:pt x="150" y="279"/>
                      <a:pt x="198" y="279"/>
                    </a:cubicBezTo>
                    <a:cubicBezTo>
                      <a:pt x="295" y="279"/>
                      <a:pt x="392" y="234"/>
                      <a:pt x="370" y="145"/>
                    </a:cubicBezTo>
                    <a:cubicBezTo>
                      <a:pt x="351" y="52"/>
                      <a:pt x="252" y="0"/>
                      <a:pt x="16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4" name="Google Shape;8494;p57"/>
              <p:cNvSpPr/>
              <p:nvPr/>
            </p:nvSpPr>
            <p:spPr>
              <a:xfrm>
                <a:off x="5184150" y="1190875"/>
                <a:ext cx="9275" cy="7425"/>
              </a:xfrm>
              <a:custGeom>
                <a:rect b="b" l="l" r="r" t="t"/>
                <a:pathLst>
                  <a:path extrusionOk="0" h="297" w="371">
                    <a:moveTo>
                      <a:pt x="248" y="1"/>
                    </a:moveTo>
                    <a:cubicBezTo>
                      <a:pt x="185" y="1"/>
                      <a:pt x="106" y="47"/>
                      <a:pt x="68" y="103"/>
                    </a:cubicBezTo>
                    <a:cubicBezTo>
                      <a:pt x="1" y="204"/>
                      <a:pt x="34" y="271"/>
                      <a:pt x="101" y="271"/>
                    </a:cubicBezTo>
                    <a:cubicBezTo>
                      <a:pt x="118" y="288"/>
                      <a:pt x="135" y="296"/>
                      <a:pt x="152" y="296"/>
                    </a:cubicBezTo>
                    <a:cubicBezTo>
                      <a:pt x="169" y="296"/>
                      <a:pt x="186" y="288"/>
                      <a:pt x="202" y="271"/>
                    </a:cubicBezTo>
                    <a:cubicBezTo>
                      <a:pt x="270" y="237"/>
                      <a:pt x="370" y="170"/>
                      <a:pt x="337" y="103"/>
                    </a:cubicBezTo>
                    <a:cubicBezTo>
                      <a:pt x="337" y="29"/>
                      <a:pt x="298" y="1"/>
                      <a:pt x="248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5" name="Google Shape;8495;p57"/>
              <p:cNvSpPr/>
              <p:nvPr/>
            </p:nvSpPr>
            <p:spPr>
              <a:xfrm>
                <a:off x="5217325" y="1204575"/>
                <a:ext cx="13375" cy="7050"/>
              </a:xfrm>
              <a:custGeom>
                <a:rect b="b" l="l" r="r" t="t"/>
                <a:pathLst>
                  <a:path extrusionOk="0" h="282" w="535">
                    <a:moveTo>
                      <a:pt x="339" y="1"/>
                    </a:moveTo>
                    <a:cubicBezTo>
                      <a:pt x="192" y="1"/>
                      <a:pt x="0" y="159"/>
                      <a:pt x="152" y="261"/>
                    </a:cubicBezTo>
                    <a:lnTo>
                      <a:pt x="186" y="261"/>
                    </a:lnTo>
                    <a:cubicBezTo>
                      <a:pt x="208" y="275"/>
                      <a:pt x="237" y="282"/>
                      <a:pt x="268" y="282"/>
                    </a:cubicBezTo>
                    <a:cubicBezTo>
                      <a:pt x="385" y="282"/>
                      <a:pt x="534" y="191"/>
                      <a:pt x="455" y="59"/>
                    </a:cubicBezTo>
                    <a:cubicBezTo>
                      <a:pt x="430" y="18"/>
                      <a:pt x="387" y="1"/>
                      <a:pt x="339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6" name="Google Shape;8496;p57"/>
              <p:cNvSpPr/>
              <p:nvPr/>
            </p:nvSpPr>
            <p:spPr>
              <a:xfrm>
                <a:off x="5234075" y="1355275"/>
                <a:ext cx="8575" cy="8150"/>
              </a:xfrm>
              <a:custGeom>
                <a:rect b="b" l="l" r="r" t="t"/>
                <a:pathLst>
                  <a:path extrusionOk="0" h="326" w="343">
                    <a:moveTo>
                      <a:pt x="179" y="0"/>
                    </a:moveTo>
                    <a:cubicBezTo>
                      <a:pt x="89" y="0"/>
                      <a:pt x="0" y="166"/>
                      <a:pt x="87" y="282"/>
                    </a:cubicBezTo>
                    <a:lnTo>
                      <a:pt x="121" y="316"/>
                    </a:lnTo>
                    <a:cubicBezTo>
                      <a:pt x="138" y="323"/>
                      <a:pt x="153" y="326"/>
                      <a:pt x="168" y="326"/>
                    </a:cubicBezTo>
                    <a:cubicBezTo>
                      <a:pt x="300" y="326"/>
                      <a:pt x="343" y="74"/>
                      <a:pt x="222" y="14"/>
                    </a:cubicBezTo>
                    <a:cubicBezTo>
                      <a:pt x="208" y="4"/>
                      <a:pt x="194" y="0"/>
                      <a:pt x="17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7" name="Google Shape;8497;p57"/>
              <p:cNvSpPr/>
              <p:nvPr/>
            </p:nvSpPr>
            <p:spPr>
              <a:xfrm>
                <a:off x="5198800" y="1187025"/>
                <a:ext cx="9750" cy="8875"/>
              </a:xfrm>
              <a:custGeom>
                <a:rect b="b" l="l" r="r" t="t"/>
                <a:pathLst>
                  <a:path extrusionOk="0" h="355" w="390">
                    <a:moveTo>
                      <a:pt x="171" y="1"/>
                    </a:moveTo>
                    <a:cubicBezTo>
                      <a:pt x="122" y="1"/>
                      <a:pt x="78" y="26"/>
                      <a:pt x="53" y="89"/>
                    </a:cubicBezTo>
                    <a:cubicBezTo>
                      <a:pt x="0" y="222"/>
                      <a:pt x="136" y="355"/>
                      <a:pt x="262" y="355"/>
                    </a:cubicBezTo>
                    <a:cubicBezTo>
                      <a:pt x="295" y="355"/>
                      <a:pt x="328" y="345"/>
                      <a:pt x="356" y="324"/>
                    </a:cubicBezTo>
                    <a:cubicBezTo>
                      <a:pt x="389" y="257"/>
                      <a:pt x="389" y="190"/>
                      <a:pt x="389" y="156"/>
                    </a:cubicBezTo>
                    <a:cubicBezTo>
                      <a:pt x="347" y="72"/>
                      <a:pt x="252" y="1"/>
                      <a:pt x="17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8" name="Google Shape;8498;p57"/>
              <p:cNvSpPr/>
              <p:nvPr/>
            </p:nvSpPr>
            <p:spPr>
              <a:xfrm>
                <a:off x="5233175" y="1225375"/>
                <a:ext cx="10650" cy="6950"/>
              </a:xfrm>
              <a:custGeom>
                <a:rect b="b" l="l" r="r" t="t"/>
                <a:pathLst>
                  <a:path extrusionOk="0" h="278" w="426">
                    <a:moveTo>
                      <a:pt x="258" y="0"/>
                    </a:moveTo>
                    <a:cubicBezTo>
                      <a:pt x="191" y="0"/>
                      <a:pt x="90" y="0"/>
                      <a:pt x="56" y="101"/>
                    </a:cubicBezTo>
                    <a:cubicBezTo>
                      <a:pt x="0" y="212"/>
                      <a:pt x="129" y="278"/>
                      <a:pt x="232" y="278"/>
                    </a:cubicBezTo>
                    <a:cubicBezTo>
                      <a:pt x="254" y="278"/>
                      <a:pt x="274" y="275"/>
                      <a:pt x="291" y="269"/>
                    </a:cubicBezTo>
                    <a:cubicBezTo>
                      <a:pt x="392" y="202"/>
                      <a:pt x="426" y="135"/>
                      <a:pt x="359" y="67"/>
                    </a:cubicBezTo>
                    <a:cubicBezTo>
                      <a:pt x="359" y="34"/>
                      <a:pt x="291" y="34"/>
                      <a:pt x="25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57"/>
              <p:cNvSpPr/>
              <p:nvPr/>
            </p:nvSpPr>
            <p:spPr>
              <a:xfrm>
                <a:off x="5195925" y="1313375"/>
                <a:ext cx="9625" cy="7075"/>
              </a:xfrm>
              <a:custGeom>
                <a:rect b="b" l="l" r="r" t="t"/>
                <a:pathLst>
                  <a:path extrusionOk="0" h="283" w="385">
                    <a:moveTo>
                      <a:pt x="143" y="1"/>
                    </a:moveTo>
                    <a:cubicBezTo>
                      <a:pt x="67" y="1"/>
                      <a:pt x="0" y="43"/>
                      <a:pt x="0" y="144"/>
                    </a:cubicBezTo>
                    <a:cubicBezTo>
                      <a:pt x="0" y="231"/>
                      <a:pt x="119" y="282"/>
                      <a:pt x="219" y="282"/>
                    </a:cubicBezTo>
                    <a:cubicBezTo>
                      <a:pt x="310" y="282"/>
                      <a:pt x="384" y="240"/>
                      <a:pt x="336" y="144"/>
                    </a:cubicBezTo>
                    <a:lnTo>
                      <a:pt x="336" y="110"/>
                    </a:lnTo>
                    <a:cubicBezTo>
                      <a:pt x="303" y="43"/>
                      <a:pt x="219" y="1"/>
                      <a:pt x="14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0" name="Google Shape;8500;p57"/>
              <p:cNvSpPr/>
              <p:nvPr/>
            </p:nvSpPr>
            <p:spPr>
              <a:xfrm>
                <a:off x="5202000" y="1212500"/>
                <a:ext cx="7975" cy="7900"/>
              </a:xfrm>
              <a:custGeom>
                <a:rect b="b" l="l" r="r" t="t"/>
                <a:pathLst>
                  <a:path extrusionOk="0" h="316" w="319">
                    <a:moveTo>
                      <a:pt x="212" y="0"/>
                    </a:moveTo>
                    <a:cubicBezTo>
                      <a:pt x="113" y="0"/>
                      <a:pt x="0" y="143"/>
                      <a:pt x="26" y="246"/>
                    </a:cubicBezTo>
                    <a:cubicBezTo>
                      <a:pt x="56" y="296"/>
                      <a:pt x="94" y="316"/>
                      <a:pt x="132" y="316"/>
                    </a:cubicBezTo>
                    <a:cubicBezTo>
                      <a:pt x="225" y="316"/>
                      <a:pt x="319" y="197"/>
                      <a:pt x="295" y="78"/>
                    </a:cubicBezTo>
                    <a:lnTo>
                      <a:pt x="295" y="45"/>
                    </a:lnTo>
                    <a:cubicBezTo>
                      <a:pt x="271" y="13"/>
                      <a:pt x="243" y="0"/>
                      <a:pt x="21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1" name="Google Shape;8501;p57"/>
              <p:cNvSpPr/>
              <p:nvPr/>
            </p:nvSpPr>
            <p:spPr>
              <a:xfrm>
                <a:off x="5131225" y="1232700"/>
                <a:ext cx="9775" cy="7175"/>
              </a:xfrm>
              <a:custGeom>
                <a:rect b="b" l="l" r="r" t="t"/>
                <a:pathLst>
                  <a:path extrusionOk="0" h="287" w="391">
                    <a:moveTo>
                      <a:pt x="174" y="0"/>
                    </a:moveTo>
                    <a:cubicBezTo>
                      <a:pt x="102" y="0"/>
                      <a:pt x="31" y="35"/>
                      <a:pt x="0" y="110"/>
                    </a:cubicBezTo>
                    <a:cubicBezTo>
                      <a:pt x="0" y="144"/>
                      <a:pt x="34" y="211"/>
                      <a:pt x="68" y="245"/>
                    </a:cubicBezTo>
                    <a:cubicBezTo>
                      <a:pt x="120" y="271"/>
                      <a:pt x="182" y="287"/>
                      <a:pt x="236" y="287"/>
                    </a:cubicBezTo>
                    <a:cubicBezTo>
                      <a:pt x="323" y="287"/>
                      <a:pt x="391" y="247"/>
                      <a:pt x="370" y="144"/>
                    </a:cubicBezTo>
                    <a:cubicBezTo>
                      <a:pt x="352" y="52"/>
                      <a:pt x="262" y="0"/>
                      <a:pt x="17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57"/>
              <p:cNvSpPr/>
              <p:nvPr/>
            </p:nvSpPr>
            <p:spPr>
              <a:xfrm>
                <a:off x="5176600" y="1267350"/>
                <a:ext cx="10100" cy="7400"/>
              </a:xfrm>
              <a:custGeom>
                <a:rect b="b" l="l" r="r" t="t"/>
                <a:pathLst>
                  <a:path extrusionOk="0" h="296" w="404">
                    <a:moveTo>
                      <a:pt x="254" y="0"/>
                    </a:moveTo>
                    <a:cubicBezTo>
                      <a:pt x="185" y="0"/>
                      <a:pt x="105" y="46"/>
                      <a:pt x="67" y="102"/>
                    </a:cubicBezTo>
                    <a:cubicBezTo>
                      <a:pt x="0" y="203"/>
                      <a:pt x="67" y="270"/>
                      <a:pt x="101" y="270"/>
                    </a:cubicBezTo>
                    <a:cubicBezTo>
                      <a:pt x="135" y="287"/>
                      <a:pt x="160" y="296"/>
                      <a:pt x="181" y="296"/>
                    </a:cubicBezTo>
                    <a:cubicBezTo>
                      <a:pt x="202" y="296"/>
                      <a:pt x="219" y="287"/>
                      <a:pt x="235" y="270"/>
                    </a:cubicBezTo>
                    <a:cubicBezTo>
                      <a:pt x="303" y="237"/>
                      <a:pt x="403" y="203"/>
                      <a:pt x="370" y="102"/>
                    </a:cubicBezTo>
                    <a:cubicBezTo>
                      <a:pt x="355" y="28"/>
                      <a:pt x="308" y="0"/>
                      <a:pt x="25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3" name="Google Shape;8503;p57"/>
              <p:cNvSpPr/>
              <p:nvPr/>
            </p:nvSpPr>
            <p:spPr>
              <a:xfrm>
                <a:off x="5249250" y="1338175"/>
                <a:ext cx="13375" cy="7050"/>
              </a:xfrm>
              <a:custGeom>
                <a:rect b="b" l="l" r="r" t="t"/>
                <a:pathLst>
                  <a:path extrusionOk="0" h="282" w="535">
                    <a:moveTo>
                      <a:pt x="339" y="1"/>
                    </a:moveTo>
                    <a:cubicBezTo>
                      <a:pt x="192" y="1"/>
                      <a:pt x="1" y="159"/>
                      <a:pt x="153" y="261"/>
                    </a:cubicBezTo>
                    <a:lnTo>
                      <a:pt x="186" y="261"/>
                    </a:lnTo>
                    <a:cubicBezTo>
                      <a:pt x="208" y="275"/>
                      <a:pt x="237" y="282"/>
                      <a:pt x="269" y="282"/>
                    </a:cubicBezTo>
                    <a:cubicBezTo>
                      <a:pt x="385" y="282"/>
                      <a:pt x="534" y="191"/>
                      <a:pt x="455" y="59"/>
                    </a:cubicBezTo>
                    <a:cubicBezTo>
                      <a:pt x="430" y="18"/>
                      <a:pt x="387" y="1"/>
                      <a:pt x="339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4" name="Google Shape;8504;p57"/>
              <p:cNvSpPr/>
              <p:nvPr/>
            </p:nvSpPr>
            <p:spPr>
              <a:xfrm>
                <a:off x="5199575" y="1330100"/>
                <a:ext cx="8725" cy="8125"/>
              </a:xfrm>
              <a:custGeom>
                <a:rect b="b" l="l" r="r" t="t"/>
                <a:pathLst>
                  <a:path extrusionOk="0" h="325" w="349">
                    <a:moveTo>
                      <a:pt x="209" y="0"/>
                    </a:moveTo>
                    <a:cubicBezTo>
                      <a:pt x="94" y="0"/>
                      <a:pt x="1" y="193"/>
                      <a:pt x="89" y="281"/>
                    </a:cubicBezTo>
                    <a:lnTo>
                      <a:pt x="157" y="315"/>
                    </a:lnTo>
                    <a:cubicBezTo>
                      <a:pt x="170" y="321"/>
                      <a:pt x="183" y="324"/>
                      <a:pt x="194" y="324"/>
                    </a:cubicBezTo>
                    <a:cubicBezTo>
                      <a:pt x="303" y="324"/>
                      <a:pt x="348" y="73"/>
                      <a:pt x="257" y="12"/>
                    </a:cubicBezTo>
                    <a:cubicBezTo>
                      <a:pt x="241" y="4"/>
                      <a:pt x="225" y="0"/>
                      <a:pt x="20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5" name="Google Shape;8505;p57"/>
              <p:cNvSpPr/>
              <p:nvPr/>
            </p:nvSpPr>
            <p:spPr>
              <a:xfrm>
                <a:off x="5249050" y="1287025"/>
                <a:ext cx="9900" cy="8375"/>
              </a:xfrm>
              <a:custGeom>
                <a:rect b="b" l="l" r="r" t="t"/>
                <a:pathLst>
                  <a:path extrusionOk="0" h="335" w="396">
                    <a:moveTo>
                      <a:pt x="144" y="0"/>
                    </a:moveTo>
                    <a:cubicBezTo>
                      <a:pt x="95" y="0"/>
                      <a:pt x="51" y="26"/>
                      <a:pt x="26" y="88"/>
                    </a:cubicBezTo>
                    <a:cubicBezTo>
                      <a:pt x="0" y="192"/>
                      <a:pt x="113" y="334"/>
                      <a:pt x="228" y="334"/>
                    </a:cubicBezTo>
                    <a:cubicBezTo>
                      <a:pt x="262" y="334"/>
                      <a:pt x="297" y="321"/>
                      <a:pt x="329" y="290"/>
                    </a:cubicBezTo>
                    <a:cubicBezTo>
                      <a:pt x="362" y="256"/>
                      <a:pt x="396" y="189"/>
                      <a:pt x="362" y="156"/>
                    </a:cubicBezTo>
                    <a:cubicBezTo>
                      <a:pt x="320" y="71"/>
                      <a:pt x="225" y="0"/>
                      <a:pt x="14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6" name="Google Shape;8506;p57"/>
              <p:cNvSpPr/>
              <p:nvPr/>
            </p:nvSpPr>
            <p:spPr>
              <a:xfrm>
                <a:off x="5218150" y="1259825"/>
                <a:ext cx="10550" cy="6200"/>
              </a:xfrm>
              <a:custGeom>
                <a:rect b="b" l="l" r="r" t="t"/>
                <a:pathLst>
                  <a:path extrusionOk="0" h="248" w="422">
                    <a:moveTo>
                      <a:pt x="287" y="0"/>
                    </a:moveTo>
                    <a:cubicBezTo>
                      <a:pt x="187" y="0"/>
                      <a:pt x="86" y="0"/>
                      <a:pt x="52" y="67"/>
                    </a:cubicBezTo>
                    <a:cubicBezTo>
                      <a:pt x="0" y="198"/>
                      <a:pt x="130" y="247"/>
                      <a:pt x="238" y="247"/>
                    </a:cubicBezTo>
                    <a:cubicBezTo>
                      <a:pt x="269" y="247"/>
                      <a:pt x="298" y="243"/>
                      <a:pt x="321" y="235"/>
                    </a:cubicBezTo>
                    <a:cubicBezTo>
                      <a:pt x="388" y="202"/>
                      <a:pt x="422" y="135"/>
                      <a:pt x="388" y="67"/>
                    </a:cubicBezTo>
                    <a:cubicBezTo>
                      <a:pt x="355" y="0"/>
                      <a:pt x="321" y="0"/>
                      <a:pt x="287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57"/>
              <p:cNvSpPr/>
              <p:nvPr/>
            </p:nvSpPr>
            <p:spPr>
              <a:xfrm>
                <a:off x="5186675" y="1251375"/>
                <a:ext cx="9525" cy="6525"/>
              </a:xfrm>
              <a:custGeom>
                <a:rect b="b" l="l" r="r" t="t"/>
                <a:pathLst>
                  <a:path extrusionOk="0" h="261" w="381">
                    <a:moveTo>
                      <a:pt x="117" y="1"/>
                    </a:moveTo>
                    <a:cubicBezTo>
                      <a:pt x="53" y="1"/>
                      <a:pt x="0" y="29"/>
                      <a:pt x="0" y="103"/>
                    </a:cubicBezTo>
                    <a:cubicBezTo>
                      <a:pt x="0" y="198"/>
                      <a:pt x="141" y="261"/>
                      <a:pt x="244" y="261"/>
                    </a:cubicBezTo>
                    <a:cubicBezTo>
                      <a:pt x="323" y="261"/>
                      <a:pt x="380" y="224"/>
                      <a:pt x="337" y="136"/>
                    </a:cubicBezTo>
                    <a:lnTo>
                      <a:pt x="337" y="103"/>
                    </a:lnTo>
                    <a:cubicBezTo>
                      <a:pt x="299" y="46"/>
                      <a:pt x="198" y="1"/>
                      <a:pt x="11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8" name="Google Shape;8508;p57"/>
              <p:cNvSpPr/>
              <p:nvPr/>
            </p:nvSpPr>
            <p:spPr>
              <a:xfrm>
                <a:off x="5315575" y="1238650"/>
                <a:ext cx="8675" cy="7450"/>
              </a:xfrm>
              <a:custGeom>
                <a:rect b="b" l="l" r="r" t="t"/>
                <a:pathLst>
                  <a:path extrusionOk="0" h="298" w="347">
                    <a:moveTo>
                      <a:pt x="228" y="0"/>
                    </a:moveTo>
                    <a:cubicBezTo>
                      <a:pt x="135" y="0"/>
                      <a:pt x="1" y="163"/>
                      <a:pt x="54" y="242"/>
                    </a:cubicBezTo>
                    <a:cubicBezTo>
                      <a:pt x="73" y="282"/>
                      <a:pt x="108" y="298"/>
                      <a:pt x="145" y="298"/>
                    </a:cubicBezTo>
                    <a:cubicBezTo>
                      <a:pt x="236" y="298"/>
                      <a:pt x="346" y="203"/>
                      <a:pt x="323" y="108"/>
                    </a:cubicBezTo>
                    <a:lnTo>
                      <a:pt x="289" y="41"/>
                    </a:lnTo>
                    <a:cubicBezTo>
                      <a:pt x="275" y="12"/>
                      <a:pt x="253" y="0"/>
                      <a:pt x="22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9" name="Google Shape;8509;p57"/>
              <p:cNvSpPr/>
              <p:nvPr/>
            </p:nvSpPr>
            <p:spPr>
              <a:xfrm>
                <a:off x="5133750" y="1185550"/>
                <a:ext cx="10725" cy="6900"/>
              </a:xfrm>
              <a:custGeom>
                <a:rect b="b" l="l" r="r" t="t"/>
                <a:pathLst>
                  <a:path extrusionOk="0" h="276" w="429">
                    <a:moveTo>
                      <a:pt x="193" y="1"/>
                    </a:moveTo>
                    <a:cubicBezTo>
                      <a:pt x="118" y="1"/>
                      <a:pt x="50" y="35"/>
                      <a:pt x="34" y="114"/>
                    </a:cubicBezTo>
                    <a:cubicBezTo>
                      <a:pt x="0" y="148"/>
                      <a:pt x="34" y="215"/>
                      <a:pt x="101" y="249"/>
                    </a:cubicBezTo>
                    <a:cubicBezTo>
                      <a:pt x="128" y="267"/>
                      <a:pt x="165" y="275"/>
                      <a:pt x="203" y="275"/>
                    </a:cubicBezTo>
                    <a:cubicBezTo>
                      <a:pt x="309" y="275"/>
                      <a:pt x="428" y="213"/>
                      <a:pt x="403" y="114"/>
                    </a:cubicBezTo>
                    <a:cubicBezTo>
                      <a:pt x="368" y="43"/>
                      <a:pt x="276" y="1"/>
                      <a:pt x="19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57"/>
              <p:cNvSpPr/>
              <p:nvPr/>
            </p:nvSpPr>
            <p:spPr>
              <a:xfrm>
                <a:off x="5253050" y="1272225"/>
                <a:ext cx="10100" cy="6950"/>
              </a:xfrm>
              <a:custGeom>
                <a:rect b="b" l="l" r="r" t="t"/>
                <a:pathLst>
                  <a:path extrusionOk="0" h="278" w="404">
                    <a:moveTo>
                      <a:pt x="269" y="0"/>
                    </a:moveTo>
                    <a:cubicBezTo>
                      <a:pt x="197" y="0"/>
                      <a:pt x="108" y="49"/>
                      <a:pt x="68" y="109"/>
                    </a:cubicBezTo>
                    <a:cubicBezTo>
                      <a:pt x="1" y="210"/>
                      <a:pt x="68" y="244"/>
                      <a:pt x="135" y="277"/>
                    </a:cubicBezTo>
                    <a:lnTo>
                      <a:pt x="236" y="277"/>
                    </a:lnTo>
                    <a:cubicBezTo>
                      <a:pt x="303" y="244"/>
                      <a:pt x="404" y="176"/>
                      <a:pt x="370" y="75"/>
                    </a:cubicBezTo>
                    <a:cubicBezTo>
                      <a:pt x="357" y="22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1" name="Google Shape;8511;p57"/>
              <p:cNvSpPr/>
              <p:nvPr/>
            </p:nvSpPr>
            <p:spPr>
              <a:xfrm>
                <a:off x="5231425" y="1293850"/>
                <a:ext cx="12650" cy="7600"/>
              </a:xfrm>
              <a:custGeom>
                <a:rect b="b" l="l" r="r" t="t"/>
                <a:pathLst>
                  <a:path extrusionOk="0" h="304" w="506">
                    <a:moveTo>
                      <a:pt x="307" y="1"/>
                    </a:moveTo>
                    <a:cubicBezTo>
                      <a:pt x="177" y="1"/>
                      <a:pt x="0" y="206"/>
                      <a:pt x="160" y="286"/>
                    </a:cubicBezTo>
                    <a:cubicBezTo>
                      <a:pt x="184" y="298"/>
                      <a:pt x="211" y="304"/>
                      <a:pt x="240" y="304"/>
                    </a:cubicBezTo>
                    <a:cubicBezTo>
                      <a:pt x="367" y="304"/>
                      <a:pt x="505" y="188"/>
                      <a:pt x="395" y="51"/>
                    </a:cubicBezTo>
                    <a:cubicBezTo>
                      <a:pt x="374" y="15"/>
                      <a:pt x="342" y="1"/>
                      <a:pt x="30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2" name="Google Shape;8512;p57"/>
              <p:cNvSpPr/>
              <p:nvPr/>
            </p:nvSpPr>
            <p:spPr>
              <a:xfrm>
                <a:off x="5225500" y="1410975"/>
                <a:ext cx="8125" cy="8575"/>
              </a:xfrm>
              <a:custGeom>
                <a:rect b="b" l="l" r="r" t="t"/>
                <a:pathLst>
                  <a:path extrusionOk="0" h="343" w="325">
                    <a:moveTo>
                      <a:pt x="203" y="0"/>
                    </a:moveTo>
                    <a:cubicBezTo>
                      <a:pt x="82" y="0"/>
                      <a:pt x="0" y="212"/>
                      <a:pt x="94" y="306"/>
                    </a:cubicBezTo>
                    <a:lnTo>
                      <a:pt x="128" y="340"/>
                    </a:lnTo>
                    <a:cubicBezTo>
                      <a:pt x="137" y="342"/>
                      <a:pt x="145" y="342"/>
                      <a:pt x="153" y="342"/>
                    </a:cubicBezTo>
                    <a:cubicBezTo>
                      <a:pt x="299" y="342"/>
                      <a:pt x="324" y="67"/>
                      <a:pt x="229" y="4"/>
                    </a:cubicBezTo>
                    <a:cubicBezTo>
                      <a:pt x="220" y="1"/>
                      <a:pt x="211" y="0"/>
                      <a:pt x="20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3" name="Google Shape;8513;p57"/>
              <p:cNvSpPr/>
              <p:nvPr/>
            </p:nvSpPr>
            <p:spPr>
              <a:xfrm>
                <a:off x="5171900" y="1260725"/>
                <a:ext cx="9750" cy="8275"/>
              </a:xfrm>
              <a:custGeom>
                <a:rect b="b" l="l" r="r" t="t"/>
                <a:pathLst>
                  <a:path extrusionOk="0" h="331" w="390">
                    <a:moveTo>
                      <a:pt x="159" y="0"/>
                    </a:moveTo>
                    <a:cubicBezTo>
                      <a:pt x="116" y="0"/>
                      <a:pt x="77" y="19"/>
                      <a:pt x="54" y="65"/>
                    </a:cubicBezTo>
                    <a:cubicBezTo>
                      <a:pt x="1" y="198"/>
                      <a:pt x="137" y="331"/>
                      <a:pt x="262" y="331"/>
                    </a:cubicBezTo>
                    <a:cubicBezTo>
                      <a:pt x="295" y="331"/>
                      <a:pt x="328" y="321"/>
                      <a:pt x="356" y="300"/>
                    </a:cubicBezTo>
                    <a:cubicBezTo>
                      <a:pt x="390" y="267"/>
                      <a:pt x="390" y="199"/>
                      <a:pt x="356" y="132"/>
                    </a:cubicBezTo>
                    <a:cubicBezTo>
                      <a:pt x="334" y="66"/>
                      <a:pt x="240" y="0"/>
                      <a:pt x="15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4" name="Google Shape;8514;p57"/>
              <p:cNvSpPr/>
              <p:nvPr/>
            </p:nvSpPr>
            <p:spPr>
              <a:xfrm>
                <a:off x="5177875" y="1374925"/>
                <a:ext cx="10500" cy="6575"/>
              </a:xfrm>
              <a:custGeom>
                <a:rect b="b" l="l" r="r" t="t"/>
                <a:pathLst>
                  <a:path extrusionOk="0" h="263" w="420">
                    <a:moveTo>
                      <a:pt x="252" y="1"/>
                    </a:moveTo>
                    <a:cubicBezTo>
                      <a:pt x="184" y="1"/>
                      <a:pt x="84" y="1"/>
                      <a:pt x="50" y="101"/>
                    </a:cubicBezTo>
                    <a:cubicBezTo>
                      <a:pt x="1" y="200"/>
                      <a:pt x="96" y="262"/>
                      <a:pt x="190" y="262"/>
                    </a:cubicBezTo>
                    <a:cubicBezTo>
                      <a:pt x="224" y="262"/>
                      <a:pt x="258" y="254"/>
                      <a:pt x="285" y="236"/>
                    </a:cubicBezTo>
                    <a:cubicBezTo>
                      <a:pt x="386" y="202"/>
                      <a:pt x="420" y="135"/>
                      <a:pt x="352" y="68"/>
                    </a:cubicBezTo>
                    <a:cubicBezTo>
                      <a:pt x="352" y="34"/>
                      <a:pt x="285" y="1"/>
                      <a:pt x="252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5" name="Google Shape;8515;p57"/>
              <p:cNvSpPr/>
              <p:nvPr/>
            </p:nvSpPr>
            <p:spPr>
              <a:xfrm>
                <a:off x="5120300" y="1403275"/>
                <a:ext cx="9675" cy="7375"/>
              </a:xfrm>
              <a:custGeom>
                <a:rect b="b" l="l" r="r" t="t"/>
                <a:pathLst>
                  <a:path extrusionOk="0" h="295" w="387">
                    <a:moveTo>
                      <a:pt x="143" y="1"/>
                    </a:moveTo>
                    <a:cubicBezTo>
                      <a:pt x="68" y="1"/>
                      <a:pt x="0" y="43"/>
                      <a:pt x="0" y="144"/>
                    </a:cubicBezTo>
                    <a:cubicBezTo>
                      <a:pt x="0" y="244"/>
                      <a:pt x="110" y="295"/>
                      <a:pt x="206" y="295"/>
                    </a:cubicBezTo>
                    <a:cubicBezTo>
                      <a:pt x="303" y="295"/>
                      <a:pt x="387" y="244"/>
                      <a:pt x="336" y="144"/>
                    </a:cubicBezTo>
                    <a:cubicBezTo>
                      <a:pt x="336" y="144"/>
                      <a:pt x="336" y="110"/>
                      <a:pt x="336" y="110"/>
                    </a:cubicBezTo>
                    <a:cubicBezTo>
                      <a:pt x="303" y="43"/>
                      <a:pt x="219" y="1"/>
                      <a:pt x="14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6" name="Google Shape;8516;p57"/>
              <p:cNvSpPr/>
              <p:nvPr/>
            </p:nvSpPr>
            <p:spPr>
              <a:xfrm>
                <a:off x="5316250" y="1315850"/>
                <a:ext cx="8025" cy="7175"/>
              </a:xfrm>
              <a:custGeom>
                <a:rect b="b" l="l" r="r" t="t"/>
                <a:pathLst>
                  <a:path extrusionOk="0" h="287" w="321">
                    <a:moveTo>
                      <a:pt x="213" y="0"/>
                    </a:moveTo>
                    <a:cubicBezTo>
                      <a:pt x="114" y="0"/>
                      <a:pt x="1" y="143"/>
                      <a:pt x="27" y="246"/>
                    </a:cubicBezTo>
                    <a:cubicBezTo>
                      <a:pt x="45" y="274"/>
                      <a:pt x="77" y="286"/>
                      <a:pt x="111" y="286"/>
                    </a:cubicBezTo>
                    <a:cubicBezTo>
                      <a:pt x="203" y="286"/>
                      <a:pt x="320" y="200"/>
                      <a:pt x="296" y="78"/>
                    </a:cubicBezTo>
                    <a:lnTo>
                      <a:pt x="296" y="45"/>
                    </a:lnTo>
                    <a:cubicBezTo>
                      <a:pt x="272" y="13"/>
                      <a:pt x="243" y="0"/>
                      <a:pt x="21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7" name="Google Shape;8517;p57"/>
              <p:cNvSpPr/>
              <p:nvPr/>
            </p:nvSpPr>
            <p:spPr>
              <a:xfrm>
                <a:off x="5253350" y="1159750"/>
                <a:ext cx="11500" cy="7675"/>
              </a:xfrm>
              <a:custGeom>
                <a:rect b="b" l="l" r="r" t="t"/>
                <a:pathLst>
                  <a:path extrusionOk="0" h="307" w="460">
                    <a:moveTo>
                      <a:pt x="224" y="1"/>
                    </a:moveTo>
                    <a:cubicBezTo>
                      <a:pt x="119" y="1"/>
                      <a:pt x="0" y="75"/>
                      <a:pt x="22" y="205"/>
                    </a:cubicBezTo>
                    <a:cubicBezTo>
                      <a:pt x="22" y="239"/>
                      <a:pt x="89" y="306"/>
                      <a:pt x="123" y="306"/>
                    </a:cubicBezTo>
                    <a:cubicBezTo>
                      <a:pt x="257" y="306"/>
                      <a:pt x="459" y="205"/>
                      <a:pt x="358" y="71"/>
                    </a:cubicBezTo>
                    <a:cubicBezTo>
                      <a:pt x="334" y="23"/>
                      <a:pt x="281" y="1"/>
                      <a:pt x="22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8" name="Google Shape;8518;p57"/>
              <p:cNvSpPr/>
              <p:nvPr/>
            </p:nvSpPr>
            <p:spPr>
              <a:xfrm>
                <a:off x="5095925" y="1341625"/>
                <a:ext cx="8425" cy="8125"/>
              </a:xfrm>
              <a:custGeom>
                <a:rect b="b" l="l" r="r" t="t"/>
                <a:pathLst>
                  <a:path extrusionOk="0" h="325" w="337">
                    <a:moveTo>
                      <a:pt x="212" y="0"/>
                    </a:moveTo>
                    <a:cubicBezTo>
                      <a:pt x="135" y="0"/>
                      <a:pt x="34" y="78"/>
                      <a:pt x="34" y="156"/>
                    </a:cubicBezTo>
                    <a:cubicBezTo>
                      <a:pt x="1" y="291"/>
                      <a:pt x="68" y="324"/>
                      <a:pt x="135" y="324"/>
                    </a:cubicBezTo>
                    <a:cubicBezTo>
                      <a:pt x="202" y="291"/>
                      <a:pt x="236" y="291"/>
                      <a:pt x="236" y="223"/>
                    </a:cubicBezTo>
                    <a:cubicBezTo>
                      <a:pt x="303" y="190"/>
                      <a:pt x="337" y="89"/>
                      <a:pt x="270" y="22"/>
                    </a:cubicBezTo>
                    <a:cubicBezTo>
                      <a:pt x="254" y="7"/>
                      <a:pt x="234" y="0"/>
                      <a:pt x="21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9" name="Google Shape;8519;p57"/>
              <p:cNvSpPr/>
              <p:nvPr/>
            </p:nvSpPr>
            <p:spPr>
              <a:xfrm>
                <a:off x="5286975" y="1381350"/>
                <a:ext cx="8625" cy="8125"/>
              </a:xfrm>
              <a:custGeom>
                <a:rect b="b" l="l" r="r" t="t"/>
                <a:pathLst>
                  <a:path extrusionOk="0" h="325" w="345">
                    <a:moveTo>
                      <a:pt x="185" y="1"/>
                    </a:moveTo>
                    <a:cubicBezTo>
                      <a:pt x="93" y="1"/>
                      <a:pt x="0" y="193"/>
                      <a:pt x="89" y="281"/>
                    </a:cubicBezTo>
                    <a:lnTo>
                      <a:pt x="122" y="315"/>
                    </a:lnTo>
                    <a:cubicBezTo>
                      <a:pt x="139" y="322"/>
                      <a:pt x="155" y="325"/>
                      <a:pt x="169" y="325"/>
                    </a:cubicBezTo>
                    <a:cubicBezTo>
                      <a:pt x="302" y="325"/>
                      <a:pt x="344" y="73"/>
                      <a:pt x="223" y="12"/>
                    </a:cubicBezTo>
                    <a:cubicBezTo>
                      <a:pt x="211" y="4"/>
                      <a:pt x="198" y="1"/>
                      <a:pt x="18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0" name="Google Shape;8520;p57"/>
              <p:cNvSpPr/>
              <p:nvPr/>
            </p:nvSpPr>
            <p:spPr>
              <a:xfrm>
                <a:off x="5221275" y="1290825"/>
                <a:ext cx="8275" cy="9275"/>
              </a:xfrm>
              <a:custGeom>
                <a:rect b="b" l="l" r="r" t="t"/>
                <a:pathLst>
                  <a:path extrusionOk="0" h="371" w="331">
                    <a:moveTo>
                      <a:pt x="235" y="1"/>
                    </a:moveTo>
                    <a:cubicBezTo>
                      <a:pt x="84" y="1"/>
                      <a:pt x="0" y="245"/>
                      <a:pt x="95" y="340"/>
                    </a:cubicBezTo>
                    <a:cubicBezTo>
                      <a:pt x="124" y="361"/>
                      <a:pt x="151" y="370"/>
                      <a:pt x="176" y="370"/>
                    </a:cubicBezTo>
                    <a:cubicBezTo>
                      <a:pt x="268" y="370"/>
                      <a:pt x="331" y="244"/>
                      <a:pt x="331" y="138"/>
                    </a:cubicBezTo>
                    <a:cubicBezTo>
                      <a:pt x="331" y="71"/>
                      <a:pt x="297" y="4"/>
                      <a:pt x="263" y="4"/>
                    </a:cubicBezTo>
                    <a:cubicBezTo>
                      <a:pt x="254" y="2"/>
                      <a:pt x="244" y="1"/>
                      <a:pt x="23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1" name="Google Shape;8521;p57"/>
              <p:cNvSpPr/>
              <p:nvPr/>
            </p:nvSpPr>
            <p:spPr>
              <a:xfrm>
                <a:off x="5107700" y="1276400"/>
                <a:ext cx="8425" cy="9475"/>
              </a:xfrm>
              <a:custGeom>
                <a:rect b="b" l="l" r="r" t="t"/>
                <a:pathLst>
                  <a:path extrusionOk="0" h="379" w="337">
                    <a:moveTo>
                      <a:pt x="202" y="1"/>
                    </a:moveTo>
                    <a:cubicBezTo>
                      <a:pt x="160" y="1"/>
                      <a:pt x="118" y="26"/>
                      <a:pt x="101" y="77"/>
                    </a:cubicBezTo>
                    <a:cubicBezTo>
                      <a:pt x="34" y="144"/>
                      <a:pt x="0" y="379"/>
                      <a:pt x="168" y="379"/>
                    </a:cubicBezTo>
                    <a:cubicBezTo>
                      <a:pt x="236" y="345"/>
                      <a:pt x="303" y="245"/>
                      <a:pt x="303" y="177"/>
                    </a:cubicBezTo>
                    <a:cubicBezTo>
                      <a:pt x="336" y="144"/>
                      <a:pt x="336" y="110"/>
                      <a:pt x="303" y="77"/>
                    </a:cubicBezTo>
                    <a:cubicBezTo>
                      <a:pt x="286" y="26"/>
                      <a:pt x="244" y="1"/>
                      <a:pt x="202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2" name="Google Shape;8522;p57"/>
              <p:cNvSpPr/>
              <p:nvPr/>
            </p:nvSpPr>
            <p:spPr>
              <a:xfrm>
                <a:off x="5126100" y="1368250"/>
                <a:ext cx="9350" cy="8450"/>
              </a:xfrm>
              <a:custGeom>
                <a:rect b="b" l="l" r="r" t="t"/>
                <a:pathLst>
                  <a:path extrusionOk="0" h="338" w="374">
                    <a:moveTo>
                      <a:pt x="273" y="0"/>
                    </a:moveTo>
                    <a:cubicBezTo>
                      <a:pt x="159" y="0"/>
                      <a:pt x="1" y="150"/>
                      <a:pt x="71" y="268"/>
                    </a:cubicBezTo>
                    <a:cubicBezTo>
                      <a:pt x="101" y="318"/>
                      <a:pt x="140" y="338"/>
                      <a:pt x="180" y="338"/>
                    </a:cubicBezTo>
                    <a:cubicBezTo>
                      <a:pt x="274" y="338"/>
                      <a:pt x="373" y="227"/>
                      <a:pt x="373" y="133"/>
                    </a:cubicBezTo>
                    <a:lnTo>
                      <a:pt x="373" y="99"/>
                    </a:lnTo>
                    <a:cubicBezTo>
                      <a:pt x="363" y="28"/>
                      <a:pt x="322" y="0"/>
                      <a:pt x="273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3" name="Google Shape;8523;p57"/>
              <p:cNvSpPr/>
              <p:nvPr/>
            </p:nvSpPr>
            <p:spPr>
              <a:xfrm>
                <a:off x="5158950" y="1252425"/>
                <a:ext cx="7575" cy="6725"/>
              </a:xfrm>
              <a:custGeom>
                <a:rect b="b" l="l" r="r" t="t"/>
                <a:pathLst>
                  <a:path extrusionOk="0" h="269" w="303">
                    <a:moveTo>
                      <a:pt x="107" y="1"/>
                    </a:moveTo>
                    <a:cubicBezTo>
                      <a:pt x="48" y="1"/>
                      <a:pt x="0" y="37"/>
                      <a:pt x="0" y="128"/>
                    </a:cubicBezTo>
                    <a:cubicBezTo>
                      <a:pt x="0" y="211"/>
                      <a:pt x="116" y="269"/>
                      <a:pt x="204" y="269"/>
                    </a:cubicBezTo>
                    <a:cubicBezTo>
                      <a:pt x="259" y="269"/>
                      <a:pt x="303" y="247"/>
                      <a:pt x="303" y="195"/>
                    </a:cubicBezTo>
                    <a:lnTo>
                      <a:pt x="303" y="128"/>
                    </a:lnTo>
                    <a:cubicBezTo>
                      <a:pt x="266" y="54"/>
                      <a:pt x="179" y="1"/>
                      <a:pt x="10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4" name="Google Shape;8524;p57"/>
              <p:cNvSpPr/>
              <p:nvPr/>
            </p:nvSpPr>
            <p:spPr>
              <a:xfrm>
                <a:off x="5266500" y="1181950"/>
                <a:ext cx="9900" cy="8425"/>
              </a:xfrm>
              <a:custGeom>
                <a:rect b="b" l="l" r="r" t="t"/>
                <a:pathLst>
                  <a:path extrusionOk="0" h="337" w="396">
                    <a:moveTo>
                      <a:pt x="247" y="0"/>
                    </a:moveTo>
                    <a:cubicBezTo>
                      <a:pt x="167" y="0"/>
                      <a:pt x="75" y="62"/>
                      <a:pt x="34" y="124"/>
                    </a:cubicBezTo>
                    <a:cubicBezTo>
                      <a:pt x="0" y="191"/>
                      <a:pt x="34" y="258"/>
                      <a:pt x="68" y="292"/>
                    </a:cubicBezTo>
                    <a:cubicBezTo>
                      <a:pt x="91" y="323"/>
                      <a:pt x="122" y="336"/>
                      <a:pt x="155" y="336"/>
                    </a:cubicBezTo>
                    <a:cubicBezTo>
                      <a:pt x="263" y="336"/>
                      <a:pt x="396" y="194"/>
                      <a:pt x="370" y="90"/>
                    </a:cubicBezTo>
                    <a:cubicBezTo>
                      <a:pt x="344" y="25"/>
                      <a:pt x="298" y="0"/>
                      <a:pt x="247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5" name="Google Shape;8525;p57"/>
              <p:cNvSpPr/>
              <p:nvPr/>
            </p:nvSpPr>
            <p:spPr>
              <a:xfrm>
                <a:off x="5090050" y="1246375"/>
                <a:ext cx="10550" cy="6200"/>
              </a:xfrm>
              <a:custGeom>
                <a:rect b="b" l="l" r="r" t="t"/>
                <a:pathLst>
                  <a:path extrusionOk="0" h="248" w="422">
                    <a:moveTo>
                      <a:pt x="169" y="0"/>
                    </a:moveTo>
                    <a:cubicBezTo>
                      <a:pt x="135" y="0"/>
                      <a:pt x="68" y="34"/>
                      <a:pt x="34" y="68"/>
                    </a:cubicBezTo>
                    <a:cubicBezTo>
                      <a:pt x="1" y="135"/>
                      <a:pt x="34" y="202"/>
                      <a:pt x="135" y="236"/>
                    </a:cubicBezTo>
                    <a:cubicBezTo>
                      <a:pt x="159" y="244"/>
                      <a:pt x="188" y="248"/>
                      <a:pt x="218" y="248"/>
                    </a:cubicBezTo>
                    <a:cubicBezTo>
                      <a:pt x="316" y="248"/>
                      <a:pt x="422" y="204"/>
                      <a:pt x="370" y="101"/>
                    </a:cubicBezTo>
                    <a:cubicBezTo>
                      <a:pt x="337" y="0"/>
                      <a:pt x="236" y="0"/>
                      <a:pt x="16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6" name="Google Shape;8526;p57"/>
              <p:cNvSpPr/>
              <p:nvPr/>
            </p:nvSpPr>
            <p:spPr>
              <a:xfrm>
                <a:off x="5187875" y="1325975"/>
                <a:ext cx="10575" cy="6650"/>
              </a:xfrm>
              <a:custGeom>
                <a:rect b="b" l="l" r="r" t="t"/>
                <a:pathLst>
                  <a:path extrusionOk="0" h="266" w="423">
                    <a:moveTo>
                      <a:pt x="276" y="1"/>
                    </a:moveTo>
                    <a:cubicBezTo>
                      <a:pt x="196" y="1"/>
                      <a:pt x="104" y="43"/>
                      <a:pt x="53" y="110"/>
                    </a:cubicBezTo>
                    <a:cubicBezTo>
                      <a:pt x="1" y="215"/>
                      <a:pt x="95" y="266"/>
                      <a:pt x="202" y="266"/>
                    </a:cubicBezTo>
                    <a:cubicBezTo>
                      <a:pt x="299" y="266"/>
                      <a:pt x="407" y="224"/>
                      <a:pt x="423" y="144"/>
                    </a:cubicBezTo>
                    <a:cubicBezTo>
                      <a:pt x="423" y="43"/>
                      <a:pt x="356" y="1"/>
                      <a:pt x="27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7" name="Google Shape;8527;p57"/>
              <p:cNvSpPr/>
              <p:nvPr/>
            </p:nvSpPr>
            <p:spPr>
              <a:xfrm>
                <a:off x="5112125" y="1208400"/>
                <a:ext cx="7850" cy="7450"/>
              </a:xfrm>
              <a:custGeom>
                <a:rect b="b" l="l" r="r" t="t"/>
                <a:pathLst>
                  <a:path extrusionOk="0" h="298" w="314">
                    <a:moveTo>
                      <a:pt x="99" y="0"/>
                    </a:moveTo>
                    <a:cubicBezTo>
                      <a:pt x="72" y="0"/>
                      <a:pt x="46" y="12"/>
                      <a:pt x="25" y="41"/>
                    </a:cubicBezTo>
                    <a:lnTo>
                      <a:pt x="25" y="74"/>
                    </a:lnTo>
                    <a:cubicBezTo>
                      <a:pt x="1" y="194"/>
                      <a:pt x="97" y="297"/>
                      <a:pt x="178" y="297"/>
                    </a:cubicBezTo>
                    <a:cubicBezTo>
                      <a:pt x="211" y="297"/>
                      <a:pt x="241" y="281"/>
                      <a:pt x="260" y="242"/>
                    </a:cubicBezTo>
                    <a:cubicBezTo>
                      <a:pt x="313" y="163"/>
                      <a:pt x="199" y="0"/>
                      <a:pt x="9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8" name="Google Shape;8528;p57"/>
              <p:cNvSpPr/>
              <p:nvPr/>
            </p:nvSpPr>
            <p:spPr>
              <a:xfrm>
                <a:off x="5252600" y="1314750"/>
                <a:ext cx="9725" cy="8375"/>
              </a:xfrm>
              <a:custGeom>
                <a:rect b="b" l="l" r="r" t="t"/>
                <a:pathLst>
                  <a:path extrusionOk="0" h="335" w="389">
                    <a:moveTo>
                      <a:pt x="168" y="0"/>
                    </a:moveTo>
                    <a:cubicBezTo>
                      <a:pt x="121" y="0"/>
                      <a:pt x="77" y="26"/>
                      <a:pt x="52" y="89"/>
                    </a:cubicBezTo>
                    <a:cubicBezTo>
                      <a:pt x="1" y="192"/>
                      <a:pt x="127" y="335"/>
                      <a:pt x="234" y="335"/>
                    </a:cubicBezTo>
                    <a:cubicBezTo>
                      <a:pt x="267" y="335"/>
                      <a:pt x="298" y="321"/>
                      <a:pt x="321" y="290"/>
                    </a:cubicBezTo>
                    <a:cubicBezTo>
                      <a:pt x="388" y="257"/>
                      <a:pt x="388" y="189"/>
                      <a:pt x="355" y="156"/>
                    </a:cubicBezTo>
                    <a:cubicBezTo>
                      <a:pt x="334" y="72"/>
                      <a:pt x="247" y="0"/>
                      <a:pt x="16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9" name="Google Shape;8529;p57"/>
              <p:cNvSpPr/>
              <p:nvPr/>
            </p:nvSpPr>
            <p:spPr>
              <a:xfrm>
                <a:off x="5321950" y="1347375"/>
                <a:ext cx="9625" cy="6675"/>
              </a:xfrm>
              <a:custGeom>
                <a:rect b="b" l="l" r="r" t="t"/>
                <a:pathLst>
                  <a:path extrusionOk="0" h="267" w="385">
                    <a:moveTo>
                      <a:pt x="122" y="1"/>
                    </a:moveTo>
                    <a:cubicBezTo>
                      <a:pt x="55" y="1"/>
                      <a:pt x="0" y="37"/>
                      <a:pt x="0" y="128"/>
                    </a:cubicBezTo>
                    <a:cubicBezTo>
                      <a:pt x="0" y="216"/>
                      <a:pt x="120" y="267"/>
                      <a:pt x="219" y="267"/>
                    </a:cubicBezTo>
                    <a:cubicBezTo>
                      <a:pt x="310" y="267"/>
                      <a:pt x="385" y="224"/>
                      <a:pt x="337" y="128"/>
                    </a:cubicBezTo>
                    <a:cubicBezTo>
                      <a:pt x="300" y="54"/>
                      <a:pt x="202" y="1"/>
                      <a:pt x="122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0" name="Google Shape;8530;p57"/>
              <p:cNvSpPr/>
              <p:nvPr/>
            </p:nvSpPr>
            <p:spPr>
              <a:xfrm>
                <a:off x="5192950" y="1315000"/>
                <a:ext cx="7800" cy="7175"/>
              </a:xfrm>
              <a:custGeom>
                <a:rect b="b" l="l" r="r" t="t"/>
                <a:pathLst>
                  <a:path extrusionOk="0" h="287" w="312">
                    <a:moveTo>
                      <a:pt x="205" y="1"/>
                    </a:moveTo>
                    <a:cubicBezTo>
                      <a:pt x="107" y="1"/>
                      <a:pt x="0" y="143"/>
                      <a:pt x="52" y="247"/>
                    </a:cubicBezTo>
                    <a:cubicBezTo>
                      <a:pt x="61" y="274"/>
                      <a:pt x="86" y="287"/>
                      <a:pt x="116" y="287"/>
                    </a:cubicBezTo>
                    <a:cubicBezTo>
                      <a:pt x="195" y="287"/>
                      <a:pt x="312" y="200"/>
                      <a:pt x="287" y="79"/>
                    </a:cubicBezTo>
                    <a:lnTo>
                      <a:pt x="287" y="45"/>
                    </a:lnTo>
                    <a:cubicBezTo>
                      <a:pt x="264" y="14"/>
                      <a:pt x="235" y="1"/>
                      <a:pt x="205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1" name="Google Shape;8531;p57"/>
              <p:cNvSpPr/>
              <p:nvPr/>
            </p:nvSpPr>
            <p:spPr>
              <a:xfrm>
                <a:off x="5300500" y="1197025"/>
                <a:ext cx="13450" cy="6975"/>
              </a:xfrm>
              <a:custGeom>
                <a:rect b="b" l="l" r="r" t="t"/>
                <a:pathLst>
                  <a:path extrusionOk="0" h="279" w="538">
                    <a:moveTo>
                      <a:pt x="339" y="0"/>
                    </a:moveTo>
                    <a:cubicBezTo>
                      <a:pt x="192" y="0"/>
                      <a:pt x="1" y="159"/>
                      <a:pt x="153" y="260"/>
                    </a:cubicBezTo>
                    <a:lnTo>
                      <a:pt x="186" y="260"/>
                    </a:lnTo>
                    <a:cubicBezTo>
                      <a:pt x="205" y="273"/>
                      <a:pt x="229" y="278"/>
                      <a:pt x="255" y="278"/>
                    </a:cubicBezTo>
                    <a:cubicBezTo>
                      <a:pt x="373" y="278"/>
                      <a:pt x="537" y="168"/>
                      <a:pt x="455" y="59"/>
                    </a:cubicBezTo>
                    <a:cubicBezTo>
                      <a:pt x="430" y="17"/>
                      <a:pt x="387" y="0"/>
                      <a:pt x="33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2" name="Google Shape;8532;p57"/>
              <p:cNvSpPr/>
              <p:nvPr/>
            </p:nvSpPr>
            <p:spPr>
              <a:xfrm>
                <a:off x="5296400" y="1307550"/>
                <a:ext cx="9800" cy="5800"/>
              </a:xfrm>
              <a:custGeom>
                <a:rect b="b" l="l" r="r" t="t"/>
                <a:pathLst>
                  <a:path extrusionOk="0" h="232" w="392">
                    <a:moveTo>
                      <a:pt x="194" y="1"/>
                    </a:moveTo>
                    <a:cubicBezTo>
                      <a:pt x="133" y="1"/>
                      <a:pt x="73" y="23"/>
                      <a:pt x="48" y="74"/>
                    </a:cubicBezTo>
                    <a:cubicBezTo>
                      <a:pt x="1" y="145"/>
                      <a:pt x="102" y="231"/>
                      <a:pt x="201" y="231"/>
                    </a:cubicBezTo>
                    <a:cubicBezTo>
                      <a:pt x="244" y="231"/>
                      <a:pt x="286" y="215"/>
                      <a:pt x="317" y="175"/>
                    </a:cubicBezTo>
                    <a:lnTo>
                      <a:pt x="350" y="141"/>
                    </a:lnTo>
                    <a:cubicBezTo>
                      <a:pt x="392" y="58"/>
                      <a:pt x="292" y="1"/>
                      <a:pt x="19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3" name="Google Shape;8533;p57"/>
              <p:cNvSpPr/>
              <p:nvPr/>
            </p:nvSpPr>
            <p:spPr>
              <a:xfrm>
                <a:off x="5191725" y="1326200"/>
                <a:ext cx="10950" cy="9050"/>
              </a:xfrm>
              <a:custGeom>
                <a:rect b="b" l="l" r="r" t="t"/>
                <a:pathLst>
                  <a:path extrusionOk="0" h="362" w="438">
                    <a:moveTo>
                      <a:pt x="269" y="0"/>
                    </a:moveTo>
                    <a:cubicBezTo>
                      <a:pt x="135" y="0"/>
                      <a:pt x="0" y="269"/>
                      <a:pt x="135" y="336"/>
                    </a:cubicBezTo>
                    <a:cubicBezTo>
                      <a:pt x="168" y="353"/>
                      <a:pt x="202" y="362"/>
                      <a:pt x="231" y="362"/>
                    </a:cubicBezTo>
                    <a:cubicBezTo>
                      <a:pt x="261" y="362"/>
                      <a:pt x="286" y="353"/>
                      <a:pt x="303" y="336"/>
                    </a:cubicBezTo>
                    <a:cubicBezTo>
                      <a:pt x="403" y="235"/>
                      <a:pt x="437" y="34"/>
                      <a:pt x="26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4" name="Google Shape;8534;p57"/>
              <p:cNvSpPr/>
              <p:nvPr/>
            </p:nvSpPr>
            <p:spPr>
              <a:xfrm>
                <a:off x="5114425" y="1173100"/>
                <a:ext cx="9250" cy="8100"/>
              </a:xfrm>
              <a:custGeom>
                <a:rect b="b" l="l" r="r" t="t"/>
                <a:pathLst>
                  <a:path extrusionOk="0" h="324" w="370">
                    <a:moveTo>
                      <a:pt x="206" y="1"/>
                    </a:moveTo>
                    <a:cubicBezTo>
                      <a:pt x="195" y="1"/>
                      <a:pt x="182" y="3"/>
                      <a:pt x="168" y="7"/>
                    </a:cubicBezTo>
                    <a:cubicBezTo>
                      <a:pt x="0" y="41"/>
                      <a:pt x="101" y="243"/>
                      <a:pt x="168" y="310"/>
                    </a:cubicBezTo>
                    <a:cubicBezTo>
                      <a:pt x="186" y="319"/>
                      <a:pt x="207" y="323"/>
                      <a:pt x="228" y="323"/>
                    </a:cubicBezTo>
                    <a:cubicBezTo>
                      <a:pt x="285" y="323"/>
                      <a:pt x="345" y="292"/>
                      <a:pt x="370" y="243"/>
                    </a:cubicBezTo>
                    <a:cubicBezTo>
                      <a:pt x="370" y="209"/>
                      <a:pt x="370" y="175"/>
                      <a:pt x="370" y="142"/>
                    </a:cubicBezTo>
                    <a:cubicBezTo>
                      <a:pt x="312" y="84"/>
                      <a:pt x="279" y="1"/>
                      <a:pt x="20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5" name="Google Shape;8535;p57"/>
              <p:cNvSpPr/>
              <p:nvPr/>
            </p:nvSpPr>
            <p:spPr>
              <a:xfrm>
                <a:off x="5072250" y="1241900"/>
                <a:ext cx="9150" cy="8825"/>
              </a:xfrm>
              <a:custGeom>
                <a:rect b="b" l="l" r="r" t="t"/>
                <a:pathLst>
                  <a:path extrusionOk="0" h="353" w="366">
                    <a:moveTo>
                      <a:pt x="201" y="1"/>
                    </a:moveTo>
                    <a:cubicBezTo>
                      <a:pt x="183" y="1"/>
                      <a:pt x="163" y="4"/>
                      <a:pt x="141" y="11"/>
                    </a:cubicBezTo>
                    <a:cubicBezTo>
                      <a:pt x="0" y="40"/>
                      <a:pt x="49" y="352"/>
                      <a:pt x="167" y="352"/>
                    </a:cubicBezTo>
                    <a:cubicBezTo>
                      <a:pt x="190" y="352"/>
                      <a:pt x="215" y="341"/>
                      <a:pt x="242" y="314"/>
                    </a:cubicBezTo>
                    <a:lnTo>
                      <a:pt x="276" y="314"/>
                    </a:lnTo>
                    <a:cubicBezTo>
                      <a:pt x="365" y="224"/>
                      <a:pt x="349" y="1"/>
                      <a:pt x="20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6" name="Google Shape;8536;p57"/>
              <p:cNvSpPr/>
              <p:nvPr/>
            </p:nvSpPr>
            <p:spPr>
              <a:xfrm>
                <a:off x="5087100" y="1306925"/>
                <a:ext cx="10825" cy="6225"/>
              </a:xfrm>
              <a:custGeom>
                <a:rect b="b" l="l" r="r" t="t"/>
                <a:pathLst>
                  <a:path extrusionOk="0" h="249" w="433">
                    <a:moveTo>
                      <a:pt x="169" y="1"/>
                    </a:moveTo>
                    <a:cubicBezTo>
                      <a:pt x="137" y="1"/>
                      <a:pt x="107" y="10"/>
                      <a:pt x="85" y="32"/>
                    </a:cubicBezTo>
                    <a:cubicBezTo>
                      <a:pt x="0" y="117"/>
                      <a:pt x="105" y="249"/>
                      <a:pt x="221" y="249"/>
                    </a:cubicBezTo>
                    <a:cubicBezTo>
                      <a:pt x="243" y="249"/>
                      <a:pt x="265" y="244"/>
                      <a:pt x="287" y="233"/>
                    </a:cubicBezTo>
                    <a:lnTo>
                      <a:pt x="354" y="200"/>
                    </a:lnTo>
                    <a:cubicBezTo>
                      <a:pt x="433" y="121"/>
                      <a:pt x="285" y="1"/>
                      <a:pt x="169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7" name="Google Shape;8537;p57"/>
              <p:cNvSpPr/>
              <p:nvPr/>
            </p:nvSpPr>
            <p:spPr>
              <a:xfrm>
                <a:off x="5199275" y="1345525"/>
                <a:ext cx="10100" cy="7800"/>
              </a:xfrm>
              <a:custGeom>
                <a:rect b="b" l="l" r="r" t="t"/>
                <a:pathLst>
                  <a:path extrusionOk="0" h="312" w="404">
                    <a:moveTo>
                      <a:pt x="169" y="0"/>
                    </a:moveTo>
                    <a:cubicBezTo>
                      <a:pt x="68" y="0"/>
                      <a:pt x="1" y="34"/>
                      <a:pt x="1" y="101"/>
                    </a:cubicBezTo>
                    <a:cubicBezTo>
                      <a:pt x="1" y="135"/>
                      <a:pt x="34" y="202"/>
                      <a:pt x="34" y="235"/>
                    </a:cubicBezTo>
                    <a:cubicBezTo>
                      <a:pt x="89" y="263"/>
                      <a:pt x="143" y="312"/>
                      <a:pt x="215" y="312"/>
                    </a:cubicBezTo>
                    <a:cubicBezTo>
                      <a:pt x="232" y="312"/>
                      <a:pt x="250" y="309"/>
                      <a:pt x="269" y="303"/>
                    </a:cubicBezTo>
                    <a:cubicBezTo>
                      <a:pt x="404" y="235"/>
                      <a:pt x="269" y="34"/>
                      <a:pt x="16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8" name="Google Shape;8538;p57"/>
              <p:cNvSpPr/>
              <p:nvPr/>
            </p:nvSpPr>
            <p:spPr>
              <a:xfrm>
                <a:off x="5244650" y="1290225"/>
                <a:ext cx="9275" cy="7425"/>
              </a:xfrm>
              <a:custGeom>
                <a:rect b="b" l="l" r="r" t="t"/>
                <a:pathLst>
                  <a:path extrusionOk="0" h="297" w="371">
                    <a:moveTo>
                      <a:pt x="270" y="1"/>
                    </a:moveTo>
                    <a:cubicBezTo>
                      <a:pt x="187" y="1"/>
                      <a:pt x="58" y="56"/>
                      <a:pt x="34" y="128"/>
                    </a:cubicBezTo>
                    <a:cubicBezTo>
                      <a:pt x="0" y="229"/>
                      <a:pt x="68" y="297"/>
                      <a:pt x="135" y="297"/>
                    </a:cubicBezTo>
                    <a:cubicBezTo>
                      <a:pt x="169" y="297"/>
                      <a:pt x="236" y="297"/>
                      <a:pt x="236" y="263"/>
                    </a:cubicBezTo>
                    <a:cubicBezTo>
                      <a:pt x="303" y="196"/>
                      <a:pt x="370" y="128"/>
                      <a:pt x="337" y="28"/>
                    </a:cubicBezTo>
                    <a:cubicBezTo>
                      <a:pt x="327" y="9"/>
                      <a:pt x="302" y="1"/>
                      <a:pt x="270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9" name="Google Shape;8539;p57"/>
              <p:cNvSpPr/>
              <p:nvPr/>
            </p:nvSpPr>
            <p:spPr>
              <a:xfrm>
                <a:off x="5281425" y="1408900"/>
                <a:ext cx="13650" cy="8050"/>
              </a:xfrm>
              <a:custGeom>
                <a:rect b="b" l="l" r="r" t="t"/>
                <a:pathLst>
                  <a:path extrusionOk="0" h="322" w="546">
                    <a:moveTo>
                      <a:pt x="353" y="1"/>
                    </a:moveTo>
                    <a:cubicBezTo>
                      <a:pt x="208" y="1"/>
                      <a:pt x="1" y="263"/>
                      <a:pt x="176" y="322"/>
                    </a:cubicBezTo>
                    <a:lnTo>
                      <a:pt x="210" y="322"/>
                    </a:lnTo>
                    <a:cubicBezTo>
                      <a:pt x="344" y="322"/>
                      <a:pt x="546" y="154"/>
                      <a:pt x="412" y="19"/>
                    </a:cubicBezTo>
                    <a:cubicBezTo>
                      <a:pt x="394" y="6"/>
                      <a:pt x="374" y="1"/>
                      <a:pt x="35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0" name="Google Shape;8540;p57"/>
              <p:cNvSpPr/>
              <p:nvPr/>
            </p:nvSpPr>
            <p:spPr>
              <a:xfrm>
                <a:off x="5174900" y="1317475"/>
                <a:ext cx="6750" cy="8850"/>
              </a:xfrm>
              <a:custGeom>
                <a:rect b="b" l="l" r="r" t="t"/>
                <a:pathLst>
                  <a:path extrusionOk="0" h="354" w="270">
                    <a:moveTo>
                      <a:pt x="137" y="1"/>
                    </a:moveTo>
                    <a:cubicBezTo>
                      <a:pt x="123" y="1"/>
                      <a:pt x="110" y="5"/>
                      <a:pt x="102" y="13"/>
                    </a:cubicBezTo>
                    <a:cubicBezTo>
                      <a:pt x="35" y="47"/>
                      <a:pt x="35" y="80"/>
                      <a:pt x="1" y="114"/>
                    </a:cubicBezTo>
                    <a:cubicBezTo>
                      <a:pt x="1" y="181"/>
                      <a:pt x="1" y="316"/>
                      <a:pt x="68" y="349"/>
                    </a:cubicBezTo>
                    <a:cubicBezTo>
                      <a:pt x="74" y="352"/>
                      <a:pt x="81" y="354"/>
                      <a:pt x="87" y="354"/>
                    </a:cubicBezTo>
                    <a:cubicBezTo>
                      <a:pt x="158" y="354"/>
                      <a:pt x="270" y="206"/>
                      <a:pt x="270" y="114"/>
                    </a:cubicBezTo>
                    <a:cubicBezTo>
                      <a:pt x="245" y="38"/>
                      <a:pt x="182" y="1"/>
                      <a:pt x="13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57"/>
              <p:cNvSpPr/>
              <p:nvPr/>
            </p:nvSpPr>
            <p:spPr>
              <a:xfrm>
                <a:off x="5265025" y="1318625"/>
                <a:ext cx="10725" cy="7675"/>
              </a:xfrm>
              <a:custGeom>
                <a:rect b="b" l="l" r="r" t="t"/>
                <a:pathLst>
                  <a:path extrusionOk="0" h="307" w="429">
                    <a:moveTo>
                      <a:pt x="194" y="1"/>
                    </a:moveTo>
                    <a:lnTo>
                      <a:pt x="127" y="34"/>
                    </a:lnTo>
                    <a:cubicBezTo>
                      <a:pt x="1" y="97"/>
                      <a:pt x="169" y="306"/>
                      <a:pt x="273" y="306"/>
                    </a:cubicBezTo>
                    <a:cubicBezTo>
                      <a:pt x="281" y="306"/>
                      <a:pt x="288" y="305"/>
                      <a:pt x="295" y="303"/>
                    </a:cubicBezTo>
                    <a:cubicBezTo>
                      <a:pt x="429" y="236"/>
                      <a:pt x="362" y="1"/>
                      <a:pt x="19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57"/>
              <p:cNvSpPr/>
              <p:nvPr/>
            </p:nvSpPr>
            <p:spPr>
              <a:xfrm>
                <a:off x="5170250" y="1169400"/>
                <a:ext cx="10575" cy="8375"/>
              </a:xfrm>
              <a:custGeom>
                <a:rect b="b" l="l" r="r" t="t"/>
                <a:pathLst>
                  <a:path extrusionOk="0" h="335" w="423">
                    <a:moveTo>
                      <a:pt x="170" y="0"/>
                    </a:moveTo>
                    <a:cubicBezTo>
                      <a:pt x="122" y="0"/>
                      <a:pt x="78" y="25"/>
                      <a:pt x="53" y="88"/>
                    </a:cubicBezTo>
                    <a:cubicBezTo>
                      <a:pt x="1" y="191"/>
                      <a:pt x="128" y="334"/>
                      <a:pt x="250" y="334"/>
                    </a:cubicBezTo>
                    <a:cubicBezTo>
                      <a:pt x="287" y="334"/>
                      <a:pt x="324" y="321"/>
                      <a:pt x="355" y="290"/>
                    </a:cubicBezTo>
                    <a:cubicBezTo>
                      <a:pt x="389" y="256"/>
                      <a:pt x="422" y="189"/>
                      <a:pt x="389" y="155"/>
                    </a:cubicBezTo>
                    <a:cubicBezTo>
                      <a:pt x="347" y="71"/>
                      <a:pt x="252" y="0"/>
                      <a:pt x="17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3" name="Google Shape;8543;p57"/>
              <p:cNvSpPr/>
              <p:nvPr/>
            </p:nvSpPr>
            <p:spPr>
              <a:xfrm>
                <a:off x="5159350" y="1302400"/>
                <a:ext cx="8625" cy="7175"/>
              </a:xfrm>
              <a:custGeom>
                <a:rect b="b" l="l" r="r" t="t"/>
                <a:pathLst>
                  <a:path extrusionOk="0" h="287" w="345">
                    <a:moveTo>
                      <a:pt x="234" y="0"/>
                    </a:moveTo>
                    <a:cubicBezTo>
                      <a:pt x="127" y="0"/>
                      <a:pt x="0" y="143"/>
                      <a:pt x="52" y="246"/>
                    </a:cubicBezTo>
                    <a:cubicBezTo>
                      <a:pt x="70" y="274"/>
                      <a:pt x="101" y="287"/>
                      <a:pt x="136" y="287"/>
                    </a:cubicBezTo>
                    <a:cubicBezTo>
                      <a:pt x="228" y="287"/>
                      <a:pt x="345" y="200"/>
                      <a:pt x="320" y="78"/>
                    </a:cubicBezTo>
                    <a:lnTo>
                      <a:pt x="320" y="45"/>
                    </a:lnTo>
                    <a:cubicBezTo>
                      <a:pt x="297" y="14"/>
                      <a:pt x="266" y="0"/>
                      <a:pt x="23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4" name="Google Shape;8544;p57"/>
              <p:cNvSpPr/>
              <p:nvPr/>
            </p:nvSpPr>
            <p:spPr>
              <a:xfrm>
                <a:off x="5246325" y="1162250"/>
                <a:ext cx="10025" cy="6550"/>
              </a:xfrm>
              <a:custGeom>
                <a:rect b="b" l="l" r="r" t="t"/>
                <a:pathLst>
                  <a:path extrusionOk="0" h="262" w="401">
                    <a:moveTo>
                      <a:pt x="171" y="0"/>
                    </a:moveTo>
                    <a:cubicBezTo>
                      <a:pt x="159" y="0"/>
                      <a:pt x="147" y="2"/>
                      <a:pt x="135" y="5"/>
                    </a:cubicBezTo>
                    <a:cubicBezTo>
                      <a:pt x="34" y="5"/>
                      <a:pt x="1" y="105"/>
                      <a:pt x="34" y="139"/>
                    </a:cubicBezTo>
                    <a:cubicBezTo>
                      <a:pt x="34" y="206"/>
                      <a:pt x="102" y="206"/>
                      <a:pt x="135" y="240"/>
                    </a:cubicBezTo>
                    <a:cubicBezTo>
                      <a:pt x="163" y="254"/>
                      <a:pt x="197" y="262"/>
                      <a:pt x="231" y="262"/>
                    </a:cubicBezTo>
                    <a:cubicBezTo>
                      <a:pt x="280" y="262"/>
                      <a:pt x="331" y="246"/>
                      <a:pt x="370" y="206"/>
                    </a:cubicBezTo>
                    <a:cubicBezTo>
                      <a:pt x="401" y="145"/>
                      <a:pt x="292" y="0"/>
                      <a:pt x="171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5" name="Google Shape;8545;p57"/>
              <p:cNvSpPr/>
              <p:nvPr/>
            </p:nvSpPr>
            <p:spPr>
              <a:xfrm>
                <a:off x="5338300" y="1319525"/>
                <a:ext cx="9725" cy="8625"/>
              </a:xfrm>
              <a:custGeom>
                <a:rect b="b" l="l" r="r" t="t"/>
                <a:pathLst>
                  <a:path extrusionOk="0" h="345" w="389">
                    <a:moveTo>
                      <a:pt x="159" y="1"/>
                    </a:moveTo>
                    <a:cubicBezTo>
                      <a:pt x="115" y="1"/>
                      <a:pt x="75" y="19"/>
                      <a:pt x="52" y="66"/>
                    </a:cubicBezTo>
                    <a:cubicBezTo>
                      <a:pt x="0" y="195"/>
                      <a:pt x="128" y="345"/>
                      <a:pt x="251" y="345"/>
                    </a:cubicBezTo>
                    <a:cubicBezTo>
                      <a:pt x="288" y="345"/>
                      <a:pt x="324" y="332"/>
                      <a:pt x="355" y="301"/>
                    </a:cubicBezTo>
                    <a:cubicBezTo>
                      <a:pt x="388" y="267"/>
                      <a:pt x="388" y="200"/>
                      <a:pt x="388" y="133"/>
                    </a:cubicBezTo>
                    <a:cubicBezTo>
                      <a:pt x="344" y="67"/>
                      <a:pt x="243" y="1"/>
                      <a:pt x="159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6" name="Google Shape;8546;p57"/>
              <p:cNvSpPr/>
              <p:nvPr/>
            </p:nvSpPr>
            <p:spPr>
              <a:xfrm>
                <a:off x="5217300" y="1266550"/>
                <a:ext cx="10575" cy="6175"/>
              </a:xfrm>
              <a:custGeom>
                <a:rect b="b" l="l" r="r" t="t"/>
                <a:pathLst>
                  <a:path extrusionOk="0" h="247" w="423">
                    <a:moveTo>
                      <a:pt x="254" y="0"/>
                    </a:moveTo>
                    <a:cubicBezTo>
                      <a:pt x="187" y="0"/>
                      <a:pt x="86" y="0"/>
                      <a:pt x="53" y="67"/>
                    </a:cubicBezTo>
                    <a:cubicBezTo>
                      <a:pt x="0" y="197"/>
                      <a:pt x="110" y="247"/>
                      <a:pt x="224" y="247"/>
                    </a:cubicBezTo>
                    <a:cubicBezTo>
                      <a:pt x="258" y="247"/>
                      <a:pt x="291" y="243"/>
                      <a:pt x="321" y="235"/>
                    </a:cubicBezTo>
                    <a:cubicBezTo>
                      <a:pt x="422" y="202"/>
                      <a:pt x="422" y="134"/>
                      <a:pt x="389" y="67"/>
                    </a:cubicBezTo>
                    <a:cubicBezTo>
                      <a:pt x="355" y="34"/>
                      <a:pt x="321" y="0"/>
                      <a:pt x="25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7" name="Google Shape;8547;p57"/>
              <p:cNvSpPr/>
              <p:nvPr/>
            </p:nvSpPr>
            <p:spPr>
              <a:xfrm>
                <a:off x="5090050" y="1193225"/>
                <a:ext cx="9675" cy="7375"/>
              </a:xfrm>
              <a:custGeom>
                <a:rect b="b" l="l" r="r" t="t"/>
                <a:pathLst>
                  <a:path extrusionOk="0" h="295" w="387">
                    <a:moveTo>
                      <a:pt x="143" y="1"/>
                    </a:moveTo>
                    <a:cubicBezTo>
                      <a:pt x="68" y="1"/>
                      <a:pt x="1" y="43"/>
                      <a:pt x="1" y="143"/>
                    </a:cubicBezTo>
                    <a:cubicBezTo>
                      <a:pt x="1" y="244"/>
                      <a:pt x="110" y="295"/>
                      <a:pt x="206" y="295"/>
                    </a:cubicBezTo>
                    <a:cubicBezTo>
                      <a:pt x="303" y="295"/>
                      <a:pt x="387" y="244"/>
                      <a:pt x="337" y="143"/>
                    </a:cubicBezTo>
                    <a:lnTo>
                      <a:pt x="337" y="110"/>
                    </a:lnTo>
                    <a:cubicBezTo>
                      <a:pt x="303" y="43"/>
                      <a:pt x="219" y="1"/>
                      <a:pt x="143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8" name="Google Shape;8548;p57"/>
              <p:cNvSpPr/>
              <p:nvPr/>
            </p:nvSpPr>
            <p:spPr>
              <a:xfrm>
                <a:off x="5344150" y="1300825"/>
                <a:ext cx="8075" cy="7450"/>
              </a:xfrm>
              <a:custGeom>
                <a:rect b="b" l="l" r="r" t="t"/>
                <a:pathLst>
                  <a:path extrusionOk="0" h="298" w="323">
                    <a:moveTo>
                      <a:pt x="228" y="0"/>
                    </a:moveTo>
                    <a:cubicBezTo>
                      <a:pt x="135" y="0"/>
                      <a:pt x="1" y="163"/>
                      <a:pt x="53" y="242"/>
                    </a:cubicBezTo>
                    <a:cubicBezTo>
                      <a:pt x="63" y="282"/>
                      <a:pt x="90" y="298"/>
                      <a:pt x="124" y="298"/>
                    </a:cubicBezTo>
                    <a:cubicBezTo>
                      <a:pt x="205" y="298"/>
                      <a:pt x="322" y="203"/>
                      <a:pt x="322" y="108"/>
                    </a:cubicBezTo>
                    <a:lnTo>
                      <a:pt x="289" y="41"/>
                    </a:lnTo>
                    <a:cubicBezTo>
                      <a:pt x="274" y="12"/>
                      <a:pt x="253" y="0"/>
                      <a:pt x="22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9" name="Google Shape;8549;p57"/>
              <p:cNvSpPr/>
              <p:nvPr/>
            </p:nvSpPr>
            <p:spPr>
              <a:xfrm>
                <a:off x="5215250" y="1307475"/>
                <a:ext cx="9775" cy="7550"/>
              </a:xfrm>
              <a:custGeom>
                <a:rect b="b" l="l" r="r" t="t"/>
                <a:pathLst>
                  <a:path extrusionOk="0" h="302" w="391">
                    <a:moveTo>
                      <a:pt x="174" y="0"/>
                    </a:moveTo>
                    <a:cubicBezTo>
                      <a:pt x="102" y="0"/>
                      <a:pt x="30" y="35"/>
                      <a:pt x="0" y="111"/>
                    </a:cubicBezTo>
                    <a:cubicBezTo>
                      <a:pt x="0" y="178"/>
                      <a:pt x="34" y="211"/>
                      <a:pt x="67" y="245"/>
                    </a:cubicBezTo>
                    <a:cubicBezTo>
                      <a:pt x="118" y="283"/>
                      <a:pt x="178" y="302"/>
                      <a:pt x="231" y="302"/>
                    </a:cubicBezTo>
                    <a:cubicBezTo>
                      <a:pt x="320" y="302"/>
                      <a:pt x="391" y="249"/>
                      <a:pt x="370" y="144"/>
                    </a:cubicBezTo>
                    <a:cubicBezTo>
                      <a:pt x="351" y="52"/>
                      <a:pt x="262" y="0"/>
                      <a:pt x="17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0" name="Google Shape;8550;p57"/>
              <p:cNvSpPr/>
              <p:nvPr/>
            </p:nvSpPr>
            <p:spPr>
              <a:xfrm>
                <a:off x="5244875" y="1309050"/>
                <a:ext cx="11100" cy="6325"/>
              </a:xfrm>
              <a:custGeom>
                <a:rect b="b" l="l" r="r" t="t"/>
                <a:pathLst>
                  <a:path extrusionOk="0" h="253" w="444">
                    <a:moveTo>
                      <a:pt x="184" y="1"/>
                    </a:moveTo>
                    <a:cubicBezTo>
                      <a:pt x="164" y="1"/>
                      <a:pt x="144" y="5"/>
                      <a:pt x="126" y="14"/>
                    </a:cubicBezTo>
                    <a:cubicBezTo>
                      <a:pt x="0" y="45"/>
                      <a:pt x="109" y="253"/>
                      <a:pt x="261" y="253"/>
                    </a:cubicBezTo>
                    <a:cubicBezTo>
                      <a:pt x="272" y="253"/>
                      <a:pt x="283" y="252"/>
                      <a:pt x="294" y="249"/>
                    </a:cubicBezTo>
                    <a:lnTo>
                      <a:pt x="328" y="249"/>
                    </a:lnTo>
                    <a:cubicBezTo>
                      <a:pt x="443" y="162"/>
                      <a:pt x="310" y="1"/>
                      <a:pt x="18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1" name="Google Shape;8551;p57"/>
              <p:cNvSpPr/>
              <p:nvPr/>
            </p:nvSpPr>
            <p:spPr>
              <a:xfrm>
                <a:off x="5211150" y="1422500"/>
                <a:ext cx="9150" cy="9675"/>
              </a:xfrm>
              <a:custGeom>
                <a:rect b="b" l="l" r="r" t="t"/>
                <a:pathLst>
                  <a:path extrusionOk="0" h="387" w="366">
                    <a:moveTo>
                      <a:pt x="165" y="0"/>
                    </a:moveTo>
                    <a:cubicBezTo>
                      <a:pt x="131" y="0"/>
                      <a:pt x="88" y="31"/>
                      <a:pt x="63" y="80"/>
                    </a:cubicBezTo>
                    <a:cubicBezTo>
                      <a:pt x="1" y="175"/>
                      <a:pt x="26" y="386"/>
                      <a:pt x="166" y="386"/>
                    </a:cubicBezTo>
                    <a:cubicBezTo>
                      <a:pt x="176" y="386"/>
                      <a:pt x="187" y="385"/>
                      <a:pt x="198" y="383"/>
                    </a:cubicBezTo>
                    <a:cubicBezTo>
                      <a:pt x="332" y="316"/>
                      <a:pt x="366" y="47"/>
                      <a:pt x="198" y="13"/>
                    </a:cubicBezTo>
                    <a:cubicBezTo>
                      <a:pt x="189" y="4"/>
                      <a:pt x="177" y="0"/>
                      <a:pt x="165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2" name="Google Shape;8552;p57"/>
              <p:cNvSpPr/>
              <p:nvPr/>
            </p:nvSpPr>
            <p:spPr>
              <a:xfrm>
                <a:off x="5192825" y="1242375"/>
                <a:ext cx="9800" cy="8775"/>
              </a:xfrm>
              <a:custGeom>
                <a:rect b="b" l="l" r="r" t="t"/>
                <a:pathLst>
                  <a:path extrusionOk="0" h="351" w="392">
                    <a:moveTo>
                      <a:pt x="150" y="0"/>
                    </a:moveTo>
                    <a:cubicBezTo>
                      <a:pt x="117" y="0"/>
                      <a:pt x="85" y="18"/>
                      <a:pt x="57" y="60"/>
                    </a:cubicBezTo>
                    <a:cubicBezTo>
                      <a:pt x="0" y="145"/>
                      <a:pt x="64" y="351"/>
                      <a:pt x="186" y="351"/>
                    </a:cubicBezTo>
                    <a:cubicBezTo>
                      <a:pt x="209" y="351"/>
                      <a:pt x="233" y="344"/>
                      <a:pt x="259" y="328"/>
                    </a:cubicBezTo>
                    <a:cubicBezTo>
                      <a:pt x="392" y="249"/>
                      <a:pt x="272" y="0"/>
                      <a:pt x="150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3" name="Google Shape;8553;p57"/>
              <p:cNvSpPr/>
              <p:nvPr/>
            </p:nvSpPr>
            <p:spPr>
              <a:xfrm>
                <a:off x="5303275" y="1218300"/>
                <a:ext cx="10325" cy="6400"/>
              </a:xfrm>
              <a:custGeom>
                <a:rect b="b" l="l" r="r" t="t"/>
                <a:pathLst>
                  <a:path extrusionOk="0" h="256" w="413">
                    <a:moveTo>
                      <a:pt x="221" y="1"/>
                    </a:moveTo>
                    <a:cubicBezTo>
                      <a:pt x="172" y="1"/>
                      <a:pt x="118" y="16"/>
                      <a:pt x="75" y="48"/>
                    </a:cubicBezTo>
                    <a:lnTo>
                      <a:pt x="42" y="115"/>
                    </a:lnTo>
                    <a:cubicBezTo>
                      <a:pt x="0" y="198"/>
                      <a:pt x="100" y="256"/>
                      <a:pt x="198" y="256"/>
                    </a:cubicBezTo>
                    <a:cubicBezTo>
                      <a:pt x="258" y="256"/>
                      <a:pt x="318" y="234"/>
                      <a:pt x="344" y="182"/>
                    </a:cubicBezTo>
                    <a:cubicBezTo>
                      <a:pt x="413" y="68"/>
                      <a:pt x="326" y="1"/>
                      <a:pt x="22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4" name="Google Shape;8554;p57"/>
              <p:cNvSpPr/>
              <p:nvPr/>
            </p:nvSpPr>
            <p:spPr>
              <a:xfrm>
                <a:off x="5150550" y="1397475"/>
                <a:ext cx="6650" cy="6875"/>
              </a:xfrm>
              <a:custGeom>
                <a:rect b="b" l="l" r="r" t="t"/>
                <a:pathLst>
                  <a:path extrusionOk="0" h="275" w="266">
                    <a:moveTo>
                      <a:pt x="141" y="1"/>
                    </a:moveTo>
                    <a:cubicBezTo>
                      <a:pt x="129" y="1"/>
                      <a:pt x="116" y="2"/>
                      <a:pt x="101" y="6"/>
                    </a:cubicBezTo>
                    <a:cubicBezTo>
                      <a:pt x="0" y="73"/>
                      <a:pt x="0" y="275"/>
                      <a:pt x="135" y="275"/>
                    </a:cubicBezTo>
                    <a:cubicBezTo>
                      <a:pt x="168" y="275"/>
                      <a:pt x="236" y="241"/>
                      <a:pt x="236" y="208"/>
                    </a:cubicBezTo>
                    <a:cubicBezTo>
                      <a:pt x="266" y="118"/>
                      <a:pt x="242" y="1"/>
                      <a:pt x="14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5" name="Google Shape;8555;p57"/>
              <p:cNvSpPr/>
              <p:nvPr/>
            </p:nvSpPr>
            <p:spPr>
              <a:xfrm>
                <a:off x="5230750" y="1327875"/>
                <a:ext cx="10575" cy="6200"/>
              </a:xfrm>
              <a:custGeom>
                <a:rect b="b" l="l" r="r" t="t"/>
                <a:pathLst>
                  <a:path extrusionOk="0" h="248" w="423">
                    <a:moveTo>
                      <a:pt x="288" y="0"/>
                    </a:moveTo>
                    <a:cubicBezTo>
                      <a:pt x="220" y="0"/>
                      <a:pt x="86" y="0"/>
                      <a:pt x="52" y="68"/>
                    </a:cubicBezTo>
                    <a:cubicBezTo>
                      <a:pt x="0" y="198"/>
                      <a:pt x="130" y="247"/>
                      <a:pt x="238" y="247"/>
                    </a:cubicBezTo>
                    <a:cubicBezTo>
                      <a:pt x="269" y="247"/>
                      <a:pt x="299" y="243"/>
                      <a:pt x="321" y="236"/>
                    </a:cubicBezTo>
                    <a:cubicBezTo>
                      <a:pt x="422" y="202"/>
                      <a:pt x="422" y="101"/>
                      <a:pt x="388" y="68"/>
                    </a:cubicBezTo>
                    <a:cubicBezTo>
                      <a:pt x="355" y="34"/>
                      <a:pt x="321" y="0"/>
                      <a:pt x="288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6" name="Google Shape;8556;p57"/>
              <p:cNvSpPr/>
              <p:nvPr/>
            </p:nvSpPr>
            <p:spPr>
              <a:xfrm>
                <a:off x="5216075" y="1181350"/>
                <a:ext cx="9625" cy="6350"/>
              </a:xfrm>
              <a:custGeom>
                <a:rect b="b" l="l" r="r" t="t"/>
                <a:pathLst>
                  <a:path extrusionOk="0" h="254" w="385">
                    <a:moveTo>
                      <a:pt x="131" y="1"/>
                    </a:moveTo>
                    <a:cubicBezTo>
                      <a:pt x="61" y="1"/>
                      <a:pt x="1" y="35"/>
                      <a:pt x="1" y="114"/>
                    </a:cubicBezTo>
                    <a:cubicBezTo>
                      <a:pt x="1" y="202"/>
                      <a:pt x="120" y="253"/>
                      <a:pt x="220" y="253"/>
                    </a:cubicBezTo>
                    <a:cubicBezTo>
                      <a:pt x="311" y="253"/>
                      <a:pt x="385" y="211"/>
                      <a:pt x="337" y="114"/>
                    </a:cubicBezTo>
                    <a:cubicBezTo>
                      <a:pt x="301" y="43"/>
                      <a:pt x="210" y="1"/>
                      <a:pt x="131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7" name="Google Shape;8557;p57"/>
              <p:cNvSpPr/>
              <p:nvPr/>
            </p:nvSpPr>
            <p:spPr>
              <a:xfrm>
                <a:off x="5255050" y="1364150"/>
                <a:ext cx="8100" cy="7150"/>
              </a:xfrm>
              <a:custGeom>
                <a:rect b="b" l="l" r="r" t="t"/>
                <a:pathLst>
                  <a:path extrusionOk="0" h="286" w="324">
                    <a:moveTo>
                      <a:pt x="237" y="1"/>
                    </a:moveTo>
                    <a:cubicBezTo>
                      <a:pt x="144" y="1"/>
                      <a:pt x="1" y="148"/>
                      <a:pt x="55" y="230"/>
                    </a:cubicBezTo>
                    <a:cubicBezTo>
                      <a:pt x="65" y="269"/>
                      <a:pt x="92" y="286"/>
                      <a:pt x="125" y="286"/>
                    </a:cubicBezTo>
                    <a:cubicBezTo>
                      <a:pt x="206" y="286"/>
                      <a:pt x="324" y="190"/>
                      <a:pt x="324" y="95"/>
                    </a:cubicBezTo>
                    <a:lnTo>
                      <a:pt x="290" y="28"/>
                    </a:lnTo>
                    <a:cubicBezTo>
                      <a:pt x="277" y="9"/>
                      <a:pt x="258" y="1"/>
                      <a:pt x="237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8" name="Google Shape;8558;p57"/>
              <p:cNvSpPr/>
              <p:nvPr/>
            </p:nvSpPr>
            <p:spPr>
              <a:xfrm>
                <a:off x="5211050" y="1160000"/>
                <a:ext cx="9825" cy="7400"/>
              </a:xfrm>
              <a:custGeom>
                <a:rect b="b" l="l" r="r" t="t"/>
                <a:pathLst>
                  <a:path extrusionOk="0" h="296" w="393">
                    <a:moveTo>
                      <a:pt x="174" y="1"/>
                    </a:moveTo>
                    <a:cubicBezTo>
                      <a:pt x="102" y="1"/>
                      <a:pt x="30" y="37"/>
                      <a:pt x="0" y="128"/>
                    </a:cubicBezTo>
                    <a:cubicBezTo>
                      <a:pt x="0" y="162"/>
                      <a:pt x="34" y="229"/>
                      <a:pt x="67" y="263"/>
                    </a:cubicBezTo>
                    <a:cubicBezTo>
                      <a:pt x="110" y="284"/>
                      <a:pt x="159" y="295"/>
                      <a:pt x="206" y="295"/>
                    </a:cubicBezTo>
                    <a:cubicBezTo>
                      <a:pt x="306" y="295"/>
                      <a:pt x="393" y="243"/>
                      <a:pt x="370" y="128"/>
                    </a:cubicBezTo>
                    <a:cubicBezTo>
                      <a:pt x="351" y="54"/>
                      <a:pt x="262" y="1"/>
                      <a:pt x="174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9" name="Google Shape;8559;p57"/>
              <p:cNvSpPr/>
              <p:nvPr/>
            </p:nvSpPr>
            <p:spPr>
              <a:xfrm>
                <a:off x="5223100" y="1278850"/>
                <a:ext cx="7850" cy="8150"/>
              </a:xfrm>
              <a:custGeom>
                <a:rect b="b" l="l" r="r" t="t"/>
                <a:pathLst>
                  <a:path extrusionOk="0" h="326" w="314">
                    <a:moveTo>
                      <a:pt x="186" y="0"/>
                    </a:moveTo>
                    <a:cubicBezTo>
                      <a:pt x="94" y="0"/>
                      <a:pt x="1" y="192"/>
                      <a:pt x="89" y="281"/>
                    </a:cubicBezTo>
                    <a:lnTo>
                      <a:pt x="123" y="315"/>
                    </a:lnTo>
                    <a:cubicBezTo>
                      <a:pt x="138" y="322"/>
                      <a:pt x="152" y="325"/>
                      <a:pt x="164" y="325"/>
                    </a:cubicBezTo>
                    <a:cubicBezTo>
                      <a:pt x="270" y="325"/>
                      <a:pt x="314" y="102"/>
                      <a:pt x="224" y="12"/>
                    </a:cubicBezTo>
                    <a:cubicBezTo>
                      <a:pt x="212" y="4"/>
                      <a:pt x="199" y="0"/>
                      <a:pt x="186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0" name="Google Shape;8560;p57"/>
              <p:cNvSpPr/>
              <p:nvPr/>
            </p:nvSpPr>
            <p:spPr>
              <a:xfrm>
                <a:off x="5213550" y="1254125"/>
                <a:ext cx="9650" cy="6675"/>
              </a:xfrm>
              <a:custGeom>
                <a:rect b="b" l="l" r="r" t="t"/>
                <a:pathLst>
                  <a:path extrusionOk="0" h="267" w="386">
                    <a:moveTo>
                      <a:pt x="122" y="0"/>
                    </a:moveTo>
                    <a:cubicBezTo>
                      <a:pt x="56" y="0"/>
                      <a:pt x="1" y="36"/>
                      <a:pt x="1" y="127"/>
                    </a:cubicBezTo>
                    <a:cubicBezTo>
                      <a:pt x="1" y="215"/>
                      <a:pt x="120" y="266"/>
                      <a:pt x="220" y="266"/>
                    </a:cubicBezTo>
                    <a:cubicBezTo>
                      <a:pt x="311" y="266"/>
                      <a:pt x="385" y="224"/>
                      <a:pt x="337" y="127"/>
                    </a:cubicBezTo>
                    <a:cubicBezTo>
                      <a:pt x="300" y="54"/>
                      <a:pt x="203" y="0"/>
                      <a:pt x="122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1" name="Google Shape;8561;p57"/>
              <p:cNvSpPr/>
              <p:nvPr/>
            </p:nvSpPr>
            <p:spPr>
              <a:xfrm>
                <a:off x="5242125" y="1275750"/>
                <a:ext cx="9275" cy="6775"/>
              </a:xfrm>
              <a:custGeom>
                <a:rect b="b" l="l" r="r" t="t"/>
                <a:pathLst>
                  <a:path extrusionOk="0" h="271" w="371">
                    <a:moveTo>
                      <a:pt x="254" y="0"/>
                    </a:moveTo>
                    <a:cubicBezTo>
                      <a:pt x="185" y="0"/>
                      <a:pt x="105" y="46"/>
                      <a:pt x="68" y="103"/>
                    </a:cubicBezTo>
                    <a:cubicBezTo>
                      <a:pt x="1" y="170"/>
                      <a:pt x="34" y="237"/>
                      <a:pt x="101" y="271"/>
                    </a:cubicBezTo>
                    <a:lnTo>
                      <a:pt x="236" y="271"/>
                    </a:lnTo>
                    <a:cubicBezTo>
                      <a:pt x="303" y="237"/>
                      <a:pt x="370" y="170"/>
                      <a:pt x="370" y="103"/>
                    </a:cubicBezTo>
                    <a:cubicBezTo>
                      <a:pt x="356" y="29"/>
                      <a:pt x="308" y="0"/>
                      <a:pt x="254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2" name="Google Shape;8562;p57"/>
              <p:cNvSpPr/>
              <p:nvPr/>
            </p:nvSpPr>
            <p:spPr>
              <a:xfrm>
                <a:off x="5194650" y="1242400"/>
                <a:ext cx="12700" cy="7050"/>
              </a:xfrm>
              <a:custGeom>
                <a:rect b="b" l="l" r="r" t="t"/>
                <a:pathLst>
                  <a:path extrusionOk="0" h="282" w="508">
                    <a:moveTo>
                      <a:pt x="339" y="0"/>
                    </a:moveTo>
                    <a:cubicBezTo>
                      <a:pt x="192" y="0"/>
                      <a:pt x="0" y="159"/>
                      <a:pt x="152" y="260"/>
                    </a:cubicBezTo>
                    <a:cubicBezTo>
                      <a:pt x="181" y="275"/>
                      <a:pt x="214" y="281"/>
                      <a:pt x="248" y="281"/>
                    </a:cubicBezTo>
                    <a:cubicBezTo>
                      <a:pt x="373" y="281"/>
                      <a:pt x="507" y="191"/>
                      <a:pt x="454" y="59"/>
                    </a:cubicBezTo>
                    <a:cubicBezTo>
                      <a:pt x="430" y="17"/>
                      <a:pt x="386" y="0"/>
                      <a:pt x="339" y="0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3" name="Google Shape;8563;p57"/>
              <p:cNvSpPr/>
              <p:nvPr/>
            </p:nvSpPr>
            <p:spPr>
              <a:xfrm>
                <a:off x="5192975" y="1250800"/>
                <a:ext cx="8700" cy="8275"/>
              </a:xfrm>
              <a:custGeom>
                <a:rect b="b" l="l" r="r" t="t"/>
                <a:pathLst>
                  <a:path extrusionOk="0" h="331" w="348">
                    <a:moveTo>
                      <a:pt x="186" y="1"/>
                    </a:moveTo>
                    <a:cubicBezTo>
                      <a:pt x="80" y="1"/>
                      <a:pt x="1" y="182"/>
                      <a:pt x="85" y="294"/>
                    </a:cubicBezTo>
                    <a:lnTo>
                      <a:pt x="152" y="328"/>
                    </a:lnTo>
                    <a:cubicBezTo>
                      <a:pt x="160" y="329"/>
                      <a:pt x="167" y="330"/>
                      <a:pt x="175" y="330"/>
                    </a:cubicBezTo>
                    <a:cubicBezTo>
                      <a:pt x="293" y="330"/>
                      <a:pt x="348" y="88"/>
                      <a:pt x="253" y="25"/>
                    </a:cubicBezTo>
                    <a:cubicBezTo>
                      <a:pt x="230" y="8"/>
                      <a:pt x="207" y="1"/>
                      <a:pt x="186" y="1"/>
                    </a:cubicBezTo>
                    <a:close/>
                  </a:path>
                </a:pathLst>
              </a:custGeom>
              <a:solidFill>
                <a:srgbClr val="DED38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64" name="Google Shape;8564;p57"/>
          <p:cNvGrpSpPr/>
          <p:nvPr/>
        </p:nvGrpSpPr>
        <p:grpSpPr>
          <a:xfrm>
            <a:off x="1483498" y="1957049"/>
            <a:ext cx="857710" cy="918437"/>
            <a:chOff x="3528373" y="523149"/>
            <a:chExt cx="857710" cy="918437"/>
          </a:xfrm>
        </p:grpSpPr>
        <p:grpSp>
          <p:nvGrpSpPr>
            <p:cNvPr id="8565" name="Google Shape;8565;p57"/>
            <p:cNvGrpSpPr/>
            <p:nvPr/>
          </p:nvGrpSpPr>
          <p:grpSpPr>
            <a:xfrm rot="-5400000">
              <a:off x="3411473" y="640049"/>
              <a:ext cx="872563" cy="638763"/>
              <a:chOff x="3786875" y="238100"/>
              <a:chExt cx="736900" cy="539450"/>
            </a:xfrm>
          </p:grpSpPr>
          <p:sp>
            <p:nvSpPr>
              <p:cNvPr id="8566" name="Google Shape;8566;p57"/>
              <p:cNvSpPr/>
              <p:nvPr/>
            </p:nvSpPr>
            <p:spPr>
              <a:xfrm>
                <a:off x="4361575" y="391875"/>
                <a:ext cx="162200" cy="96800"/>
              </a:xfrm>
              <a:custGeom>
                <a:rect b="b" l="l" r="r" t="t"/>
                <a:pathLst>
                  <a:path extrusionOk="0" h="3872" w="6488">
                    <a:moveTo>
                      <a:pt x="2" y="3864"/>
                    </a:moveTo>
                    <a:cubicBezTo>
                      <a:pt x="1" y="3865"/>
                      <a:pt x="1" y="3865"/>
                      <a:pt x="1" y="3865"/>
                    </a:cubicBezTo>
                    <a:lnTo>
                      <a:pt x="2" y="3864"/>
                    </a:lnTo>
                    <a:close/>
                    <a:moveTo>
                      <a:pt x="5815" y="0"/>
                    </a:moveTo>
                    <a:lnTo>
                      <a:pt x="5815" y="0"/>
                    </a:lnTo>
                    <a:cubicBezTo>
                      <a:pt x="5882" y="101"/>
                      <a:pt x="2757" y="2891"/>
                      <a:pt x="673" y="2891"/>
                    </a:cubicBezTo>
                    <a:lnTo>
                      <a:pt x="2" y="3864"/>
                    </a:lnTo>
                    <a:lnTo>
                      <a:pt x="2" y="3864"/>
                    </a:lnTo>
                    <a:cubicBezTo>
                      <a:pt x="5" y="3861"/>
                      <a:pt x="15" y="3860"/>
                      <a:pt x="32" y="3860"/>
                    </a:cubicBezTo>
                    <a:cubicBezTo>
                      <a:pt x="82" y="3860"/>
                      <a:pt x="195" y="3871"/>
                      <a:pt x="370" y="3871"/>
                    </a:cubicBezTo>
                    <a:cubicBezTo>
                      <a:pt x="1141" y="3871"/>
                      <a:pt x="3130" y="3645"/>
                      <a:pt x="6487" y="1210"/>
                    </a:cubicBezTo>
                    <a:cubicBezTo>
                      <a:pt x="6353" y="773"/>
                      <a:pt x="6118" y="370"/>
                      <a:pt x="5815" y="0"/>
                    </a:cubicBezTo>
                    <a:close/>
                  </a:path>
                </a:pathLst>
              </a:custGeom>
              <a:solidFill>
                <a:srgbClr val="D6D35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7" name="Google Shape;8567;p57"/>
              <p:cNvSpPr/>
              <p:nvPr/>
            </p:nvSpPr>
            <p:spPr>
              <a:xfrm>
                <a:off x="3786875" y="238100"/>
                <a:ext cx="605825" cy="539450"/>
              </a:xfrm>
              <a:custGeom>
                <a:rect b="b" l="l" r="r" t="t"/>
                <a:pathLst>
                  <a:path extrusionOk="0" h="21578" w="24233">
                    <a:moveTo>
                      <a:pt x="13910" y="1"/>
                    </a:moveTo>
                    <a:cubicBezTo>
                      <a:pt x="12379" y="1"/>
                      <a:pt x="10827" y="296"/>
                      <a:pt x="9344" y="640"/>
                    </a:cubicBezTo>
                    <a:cubicBezTo>
                      <a:pt x="7697" y="1076"/>
                      <a:pt x="6185" y="1816"/>
                      <a:pt x="4874" y="2858"/>
                    </a:cubicBezTo>
                    <a:cubicBezTo>
                      <a:pt x="4067" y="3530"/>
                      <a:pt x="3362" y="4337"/>
                      <a:pt x="2757" y="5210"/>
                    </a:cubicBezTo>
                    <a:cubicBezTo>
                      <a:pt x="908" y="7597"/>
                      <a:pt x="1" y="10756"/>
                      <a:pt x="841" y="13713"/>
                    </a:cubicBezTo>
                    <a:cubicBezTo>
                      <a:pt x="1547" y="15965"/>
                      <a:pt x="3026" y="17914"/>
                      <a:pt x="4975" y="19259"/>
                    </a:cubicBezTo>
                    <a:cubicBezTo>
                      <a:pt x="5311" y="19494"/>
                      <a:pt x="5681" y="19696"/>
                      <a:pt x="6084" y="19864"/>
                    </a:cubicBezTo>
                    <a:cubicBezTo>
                      <a:pt x="7361" y="20401"/>
                      <a:pt x="8268" y="20939"/>
                      <a:pt x="9646" y="21208"/>
                    </a:cubicBezTo>
                    <a:cubicBezTo>
                      <a:pt x="10655" y="21443"/>
                      <a:pt x="11730" y="21578"/>
                      <a:pt x="12772" y="21578"/>
                    </a:cubicBezTo>
                    <a:cubicBezTo>
                      <a:pt x="16032" y="21443"/>
                      <a:pt x="18317" y="21040"/>
                      <a:pt x="20401" y="19225"/>
                    </a:cubicBezTo>
                    <a:cubicBezTo>
                      <a:pt x="22989" y="16973"/>
                      <a:pt x="24232" y="13209"/>
                      <a:pt x="23964" y="9848"/>
                    </a:cubicBezTo>
                    <a:cubicBezTo>
                      <a:pt x="23863" y="8235"/>
                      <a:pt x="23224" y="6891"/>
                      <a:pt x="22485" y="5446"/>
                    </a:cubicBezTo>
                    <a:cubicBezTo>
                      <a:pt x="21409" y="3463"/>
                      <a:pt x="19763" y="1849"/>
                      <a:pt x="17746" y="808"/>
                    </a:cubicBezTo>
                    <a:cubicBezTo>
                      <a:pt x="16520" y="218"/>
                      <a:pt x="15223" y="1"/>
                      <a:pt x="13910" y="1"/>
                    </a:cubicBezTo>
                    <a:close/>
                  </a:path>
                </a:pathLst>
              </a:custGeom>
              <a:solidFill>
                <a:srgbClr val="6B223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8" name="Google Shape;8568;p57"/>
              <p:cNvSpPr/>
              <p:nvPr/>
            </p:nvSpPr>
            <p:spPr>
              <a:xfrm>
                <a:off x="3846525" y="488500"/>
                <a:ext cx="10950" cy="18500"/>
              </a:xfrm>
              <a:custGeom>
                <a:rect b="b" l="l" r="r" t="t"/>
                <a:pathLst>
                  <a:path extrusionOk="0" h="740" w="438">
                    <a:moveTo>
                      <a:pt x="337" y="0"/>
                    </a:moveTo>
                    <a:cubicBezTo>
                      <a:pt x="270" y="0"/>
                      <a:pt x="236" y="34"/>
                      <a:pt x="169" y="68"/>
                    </a:cubicBezTo>
                    <a:cubicBezTo>
                      <a:pt x="102" y="101"/>
                      <a:pt x="35" y="202"/>
                      <a:pt x="1" y="269"/>
                    </a:cubicBezTo>
                    <a:cubicBezTo>
                      <a:pt x="1" y="370"/>
                      <a:pt x="1" y="505"/>
                      <a:pt x="35" y="605"/>
                    </a:cubicBezTo>
                    <a:cubicBezTo>
                      <a:pt x="68" y="639"/>
                      <a:pt x="102" y="706"/>
                      <a:pt x="135" y="740"/>
                    </a:cubicBezTo>
                    <a:cubicBezTo>
                      <a:pt x="203" y="706"/>
                      <a:pt x="236" y="673"/>
                      <a:pt x="303" y="639"/>
                    </a:cubicBezTo>
                    <a:cubicBezTo>
                      <a:pt x="337" y="572"/>
                      <a:pt x="404" y="505"/>
                      <a:pt x="404" y="437"/>
                    </a:cubicBezTo>
                    <a:cubicBezTo>
                      <a:pt x="438" y="336"/>
                      <a:pt x="438" y="236"/>
                      <a:pt x="404" y="135"/>
                    </a:cubicBezTo>
                    <a:cubicBezTo>
                      <a:pt x="404" y="68"/>
                      <a:pt x="371" y="34"/>
                      <a:pt x="337" y="0"/>
                    </a:cubicBezTo>
                    <a:close/>
                  </a:path>
                </a:pathLst>
              </a:custGeom>
              <a:solidFill>
                <a:srgbClr val="4319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9" name="Google Shape;8569;p57"/>
              <p:cNvSpPr/>
              <p:nvPr/>
            </p:nvSpPr>
            <p:spPr>
              <a:xfrm>
                <a:off x="3843175" y="458250"/>
                <a:ext cx="14300" cy="15150"/>
              </a:xfrm>
              <a:custGeom>
                <a:rect b="b" l="l" r="r" t="t"/>
                <a:pathLst>
                  <a:path extrusionOk="0" h="606" w="572">
                    <a:moveTo>
                      <a:pt x="404" y="0"/>
                    </a:moveTo>
                    <a:cubicBezTo>
                      <a:pt x="303" y="34"/>
                      <a:pt x="202" y="68"/>
                      <a:pt x="135" y="135"/>
                    </a:cubicBezTo>
                    <a:cubicBezTo>
                      <a:pt x="68" y="202"/>
                      <a:pt x="34" y="303"/>
                      <a:pt x="34" y="404"/>
                    </a:cubicBezTo>
                    <a:cubicBezTo>
                      <a:pt x="1" y="437"/>
                      <a:pt x="1" y="471"/>
                      <a:pt x="34" y="538"/>
                    </a:cubicBezTo>
                    <a:lnTo>
                      <a:pt x="34" y="572"/>
                    </a:lnTo>
                    <a:lnTo>
                      <a:pt x="1" y="605"/>
                    </a:lnTo>
                    <a:lnTo>
                      <a:pt x="202" y="605"/>
                    </a:lnTo>
                    <a:cubicBezTo>
                      <a:pt x="303" y="572"/>
                      <a:pt x="370" y="505"/>
                      <a:pt x="437" y="437"/>
                    </a:cubicBezTo>
                    <a:cubicBezTo>
                      <a:pt x="538" y="370"/>
                      <a:pt x="572" y="269"/>
                      <a:pt x="572" y="169"/>
                    </a:cubicBezTo>
                    <a:cubicBezTo>
                      <a:pt x="572" y="101"/>
                      <a:pt x="572" y="68"/>
                      <a:pt x="572" y="0"/>
                    </a:cubicBezTo>
                    <a:close/>
                  </a:path>
                </a:pathLst>
              </a:custGeom>
              <a:solidFill>
                <a:srgbClr val="4319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0" name="Google Shape;8570;p57"/>
              <p:cNvSpPr/>
              <p:nvPr/>
            </p:nvSpPr>
            <p:spPr>
              <a:xfrm>
                <a:off x="4339750" y="538075"/>
                <a:ext cx="12625" cy="17675"/>
              </a:xfrm>
              <a:custGeom>
                <a:rect b="b" l="l" r="r" t="t"/>
                <a:pathLst>
                  <a:path extrusionOk="0" h="707" w="505">
                    <a:moveTo>
                      <a:pt x="437" y="0"/>
                    </a:moveTo>
                    <a:cubicBezTo>
                      <a:pt x="370" y="0"/>
                      <a:pt x="336" y="34"/>
                      <a:pt x="269" y="68"/>
                    </a:cubicBezTo>
                    <a:cubicBezTo>
                      <a:pt x="235" y="101"/>
                      <a:pt x="202" y="101"/>
                      <a:pt x="168" y="168"/>
                    </a:cubicBezTo>
                    <a:cubicBezTo>
                      <a:pt x="135" y="202"/>
                      <a:pt x="101" y="236"/>
                      <a:pt x="67" y="269"/>
                    </a:cubicBezTo>
                    <a:cubicBezTo>
                      <a:pt x="34" y="370"/>
                      <a:pt x="0" y="437"/>
                      <a:pt x="0" y="538"/>
                    </a:cubicBezTo>
                    <a:cubicBezTo>
                      <a:pt x="0" y="605"/>
                      <a:pt x="34" y="639"/>
                      <a:pt x="34" y="706"/>
                    </a:cubicBezTo>
                    <a:cubicBezTo>
                      <a:pt x="101" y="706"/>
                      <a:pt x="168" y="706"/>
                      <a:pt x="202" y="672"/>
                    </a:cubicBezTo>
                    <a:cubicBezTo>
                      <a:pt x="303" y="605"/>
                      <a:pt x="403" y="538"/>
                      <a:pt x="437" y="471"/>
                    </a:cubicBezTo>
                    <a:cubicBezTo>
                      <a:pt x="504" y="370"/>
                      <a:pt x="504" y="269"/>
                      <a:pt x="504" y="168"/>
                    </a:cubicBezTo>
                    <a:cubicBezTo>
                      <a:pt x="471" y="101"/>
                      <a:pt x="471" y="34"/>
                      <a:pt x="437" y="0"/>
                    </a:cubicBezTo>
                    <a:close/>
                  </a:path>
                </a:pathLst>
              </a:custGeom>
              <a:solidFill>
                <a:srgbClr val="4319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1" name="Google Shape;8571;p57"/>
              <p:cNvSpPr/>
              <p:nvPr/>
            </p:nvSpPr>
            <p:spPr>
              <a:xfrm>
                <a:off x="4337225" y="565800"/>
                <a:ext cx="14300" cy="19350"/>
              </a:xfrm>
              <a:custGeom>
                <a:rect b="b" l="l" r="r" t="t"/>
                <a:pathLst>
                  <a:path extrusionOk="0" h="774" w="572">
                    <a:moveTo>
                      <a:pt x="538" y="0"/>
                    </a:moveTo>
                    <a:cubicBezTo>
                      <a:pt x="471" y="0"/>
                      <a:pt x="404" y="34"/>
                      <a:pt x="370" y="68"/>
                    </a:cubicBezTo>
                    <a:cubicBezTo>
                      <a:pt x="303" y="68"/>
                      <a:pt x="269" y="101"/>
                      <a:pt x="236" y="168"/>
                    </a:cubicBezTo>
                    <a:cubicBezTo>
                      <a:pt x="168" y="202"/>
                      <a:pt x="135" y="236"/>
                      <a:pt x="101" y="303"/>
                    </a:cubicBezTo>
                    <a:cubicBezTo>
                      <a:pt x="34" y="370"/>
                      <a:pt x="0" y="471"/>
                      <a:pt x="0" y="572"/>
                    </a:cubicBezTo>
                    <a:cubicBezTo>
                      <a:pt x="0" y="639"/>
                      <a:pt x="0" y="706"/>
                      <a:pt x="0" y="773"/>
                    </a:cubicBezTo>
                    <a:cubicBezTo>
                      <a:pt x="68" y="773"/>
                      <a:pt x="135" y="740"/>
                      <a:pt x="168" y="740"/>
                    </a:cubicBezTo>
                    <a:cubicBezTo>
                      <a:pt x="303" y="673"/>
                      <a:pt x="404" y="605"/>
                      <a:pt x="471" y="505"/>
                    </a:cubicBezTo>
                    <a:cubicBezTo>
                      <a:pt x="538" y="404"/>
                      <a:pt x="572" y="303"/>
                      <a:pt x="572" y="168"/>
                    </a:cubicBezTo>
                    <a:cubicBezTo>
                      <a:pt x="572" y="101"/>
                      <a:pt x="572" y="34"/>
                      <a:pt x="538" y="0"/>
                    </a:cubicBezTo>
                    <a:close/>
                  </a:path>
                </a:pathLst>
              </a:custGeom>
              <a:solidFill>
                <a:srgbClr val="4319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2" name="Google Shape;8572;p57"/>
              <p:cNvSpPr/>
              <p:nvPr/>
            </p:nvSpPr>
            <p:spPr>
              <a:xfrm>
                <a:off x="3873475" y="566675"/>
                <a:ext cx="9225" cy="10900"/>
              </a:xfrm>
              <a:custGeom>
                <a:rect b="b" l="l" r="r" t="t"/>
                <a:pathLst>
                  <a:path extrusionOk="0" h="436" w="369">
                    <a:moveTo>
                      <a:pt x="151" y="1"/>
                    </a:moveTo>
                    <a:cubicBezTo>
                      <a:pt x="0" y="1"/>
                      <a:pt x="78" y="435"/>
                      <a:pt x="211" y="435"/>
                    </a:cubicBezTo>
                    <a:cubicBezTo>
                      <a:pt x="239" y="435"/>
                      <a:pt x="270" y="416"/>
                      <a:pt x="301" y="369"/>
                    </a:cubicBezTo>
                    <a:cubicBezTo>
                      <a:pt x="368" y="268"/>
                      <a:pt x="335" y="100"/>
                      <a:pt x="234" y="33"/>
                    </a:cubicBezTo>
                    <a:cubicBezTo>
                      <a:pt x="201" y="11"/>
                      <a:pt x="173" y="1"/>
                      <a:pt x="151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3" name="Google Shape;8573;p57"/>
              <p:cNvSpPr/>
              <p:nvPr/>
            </p:nvSpPr>
            <p:spPr>
              <a:xfrm>
                <a:off x="3863775" y="610625"/>
                <a:ext cx="15550" cy="12375"/>
              </a:xfrm>
              <a:custGeom>
                <a:rect b="b" l="l" r="r" t="t"/>
                <a:pathLst>
                  <a:path extrusionOk="0" h="495" w="622">
                    <a:moveTo>
                      <a:pt x="367" y="1"/>
                    </a:moveTo>
                    <a:cubicBezTo>
                      <a:pt x="157" y="1"/>
                      <a:pt x="1" y="296"/>
                      <a:pt x="218" y="459"/>
                    </a:cubicBezTo>
                    <a:cubicBezTo>
                      <a:pt x="266" y="483"/>
                      <a:pt x="314" y="494"/>
                      <a:pt x="358" y="494"/>
                    </a:cubicBezTo>
                    <a:cubicBezTo>
                      <a:pt x="440" y="494"/>
                      <a:pt x="511" y="457"/>
                      <a:pt x="554" y="392"/>
                    </a:cubicBezTo>
                    <a:cubicBezTo>
                      <a:pt x="622" y="258"/>
                      <a:pt x="622" y="123"/>
                      <a:pt x="521" y="56"/>
                    </a:cubicBezTo>
                    <a:cubicBezTo>
                      <a:pt x="470" y="17"/>
                      <a:pt x="417" y="1"/>
                      <a:pt x="367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4" name="Google Shape;8574;p57"/>
              <p:cNvSpPr/>
              <p:nvPr/>
            </p:nvSpPr>
            <p:spPr>
              <a:xfrm>
                <a:off x="3900250" y="595025"/>
                <a:ext cx="9325" cy="11050"/>
              </a:xfrm>
              <a:custGeom>
                <a:rect b="b" l="l" r="r" t="t"/>
                <a:pathLst>
                  <a:path extrusionOk="0" h="442" w="373">
                    <a:moveTo>
                      <a:pt x="147" y="1"/>
                    </a:moveTo>
                    <a:cubicBezTo>
                      <a:pt x="0" y="1"/>
                      <a:pt x="63" y="442"/>
                      <a:pt x="207" y="442"/>
                    </a:cubicBezTo>
                    <a:cubicBezTo>
                      <a:pt x="237" y="442"/>
                      <a:pt x="270" y="423"/>
                      <a:pt x="305" y="377"/>
                    </a:cubicBezTo>
                    <a:cubicBezTo>
                      <a:pt x="373" y="243"/>
                      <a:pt x="339" y="109"/>
                      <a:pt x="238" y="41"/>
                    </a:cubicBezTo>
                    <a:cubicBezTo>
                      <a:pt x="202" y="13"/>
                      <a:pt x="171" y="1"/>
                      <a:pt x="147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5" name="Google Shape;8575;p57"/>
              <p:cNvSpPr/>
              <p:nvPr/>
            </p:nvSpPr>
            <p:spPr>
              <a:xfrm>
                <a:off x="3887250" y="644650"/>
                <a:ext cx="16125" cy="12175"/>
              </a:xfrm>
              <a:custGeom>
                <a:rect b="b" l="l" r="r" t="t"/>
                <a:pathLst>
                  <a:path extrusionOk="0" h="487" w="645">
                    <a:moveTo>
                      <a:pt x="312" y="1"/>
                    </a:moveTo>
                    <a:cubicBezTo>
                      <a:pt x="245" y="1"/>
                      <a:pt x="176" y="31"/>
                      <a:pt x="120" y="106"/>
                    </a:cubicBezTo>
                    <a:cubicBezTo>
                      <a:pt x="1" y="297"/>
                      <a:pt x="151" y="487"/>
                      <a:pt x="320" y="487"/>
                    </a:cubicBezTo>
                    <a:cubicBezTo>
                      <a:pt x="390" y="487"/>
                      <a:pt x="464" y="454"/>
                      <a:pt x="523" y="375"/>
                    </a:cubicBezTo>
                    <a:cubicBezTo>
                      <a:pt x="644" y="206"/>
                      <a:pt x="486" y="1"/>
                      <a:pt x="312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6" name="Google Shape;8576;p57"/>
              <p:cNvSpPr/>
              <p:nvPr/>
            </p:nvSpPr>
            <p:spPr>
              <a:xfrm>
                <a:off x="3944400" y="629625"/>
                <a:ext cx="14750" cy="12075"/>
              </a:xfrm>
              <a:custGeom>
                <a:rect b="b" l="l" r="r" t="t"/>
                <a:pathLst>
                  <a:path extrusionOk="0" h="483" w="590">
                    <a:moveTo>
                      <a:pt x="330" y="0"/>
                    </a:moveTo>
                    <a:cubicBezTo>
                      <a:pt x="248" y="0"/>
                      <a:pt x="162" y="37"/>
                      <a:pt x="119" y="102"/>
                    </a:cubicBezTo>
                    <a:cubicBezTo>
                      <a:pt x="0" y="293"/>
                      <a:pt x="150" y="483"/>
                      <a:pt x="320" y="483"/>
                    </a:cubicBezTo>
                    <a:cubicBezTo>
                      <a:pt x="390" y="483"/>
                      <a:pt x="463" y="450"/>
                      <a:pt x="522" y="371"/>
                    </a:cubicBezTo>
                    <a:cubicBezTo>
                      <a:pt x="590" y="271"/>
                      <a:pt x="556" y="102"/>
                      <a:pt x="455" y="35"/>
                    </a:cubicBezTo>
                    <a:cubicBezTo>
                      <a:pt x="419" y="11"/>
                      <a:pt x="375" y="0"/>
                      <a:pt x="330" y="0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7" name="Google Shape;8577;p57"/>
              <p:cNvSpPr/>
              <p:nvPr/>
            </p:nvSpPr>
            <p:spPr>
              <a:xfrm>
                <a:off x="3821325" y="542000"/>
                <a:ext cx="15350" cy="12100"/>
              </a:xfrm>
              <a:custGeom>
                <a:rect b="b" l="l" r="r" t="t"/>
                <a:pathLst>
                  <a:path extrusionOk="0" h="484" w="614">
                    <a:moveTo>
                      <a:pt x="277" y="1"/>
                    </a:moveTo>
                    <a:cubicBezTo>
                      <a:pt x="203" y="1"/>
                      <a:pt x="127" y="33"/>
                      <a:pt x="68" y="112"/>
                    </a:cubicBezTo>
                    <a:cubicBezTo>
                      <a:pt x="1" y="213"/>
                      <a:pt x="34" y="381"/>
                      <a:pt x="135" y="448"/>
                    </a:cubicBezTo>
                    <a:cubicBezTo>
                      <a:pt x="171" y="472"/>
                      <a:pt x="215" y="483"/>
                      <a:pt x="260" y="483"/>
                    </a:cubicBezTo>
                    <a:cubicBezTo>
                      <a:pt x="342" y="483"/>
                      <a:pt x="428" y="446"/>
                      <a:pt x="471" y="381"/>
                    </a:cubicBezTo>
                    <a:cubicBezTo>
                      <a:pt x="614" y="191"/>
                      <a:pt x="454" y="1"/>
                      <a:pt x="277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8" name="Google Shape;8578;p57"/>
              <p:cNvSpPr/>
              <p:nvPr/>
            </p:nvSpPr>
            <p:spPr>
              <a:xfrm>
                <a:off x="4330500" y="398850"/>
                <a:ext cx="14850" cy="12225"/>
              </a:xfrm>
              <a:custGeom>
                <a:rect b="b" l="l" r="r" t="t"/>
                <a:pathLst>
                  <a:path extrusionOk="0" h="489" w="594">
                    <a:moveTo>
                      <a:pt x="239" y="1"/>
                    </a:moveTo>
                    <a:cubicBezTo>
                      <a:pt x="175" y="1"/>
                      <a:pt x="113" y="28"/>
                      <a:pt x="68" y="91"/>
                    </a:cubicBezTo>
                    <a:cubicBezTo>
                      <a:pt x="0" y="226"/>
                      <a:pt x="0" y="360"/>
                      <a:pt x="135" y="427"/>
                    </a:cubicBezTo>
                    <a:cubicBezTo>
                      <a:pt x="177" y="469"/>
                      <a:pt x="225" y="488"/>
                      <a:pt x="274" y="488"/>
                    </a:cubicBezTo>
                    <a:cubicBezTo>
                      <a:pt x="342" y="488"/>
                      <a:pt x="412" y="452"/>
                      <a:pt x="471" y="394"/>
                    </a:cubicBezTo>
                    <a:cubicBezTo>
                      <a:pt x="594" y="197"/>
                      <a:pt x="412" y="1"/>
                      <a:pt x="239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9" name="Google Shape;8579;p57"/>
              <p:cNvSpPr/>
              <p:nvPr/>
            </p:nvSpPr>
            <p:spPr>
              <a:xfrm>
                <a:off x="4315000" y="449925"/>
                <a:ext cx="15325" cy="6925"/>
              </a:xfrm>
              <a:custGeom>
                <a:rect b="b" l="l" r="r" t="t"/>
                <a:pathLst>
                  <a:path extrusionOk="0" h="277" w="613">
                    <a:moveTo>
                      <a:pt x="422" y="0"/>
                    </a:moveTo>
                    <a:cubicBezTo>
                      <a:pt x="250" y="0"/>
                      <a:pt x="0" y="110"/>
                      <a:pt x="184" y="233"/>
                    </a:cubicBezTo>
                    <a:cubicBezTo>
                      <a:pt x="239" y="260"/>
                      <a:pt x="295" y="277"/>
                      <a:pt x="346" y="277"/>
                    </a:cubicBezTo>
                    <a:cubicBezTo>
                      <a:pt x="418" y="277"/>
                      <a:pt x="480" y="244"/>
                      <a:pt x="520" y="165"/>
                    </a:cubicBezTo>
                    <a:cubicBezTo>
                      <a:pt x="612" y="46"/>
                      <a:pt x="533" y="0"/>
                      <a:pt x="422" y="0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0" name="Google Shape;8580;p57"/>
              <p:cNvSpPr/>
              <p:nvPr/>
            </p:nvSpPr>
            <p:spPr>
              <a:xfrm>
                <a:off x="4305300" y="659225"/>
                <a:ext cx="13450" cy="11950"/>
              </a:xfrm>
              <a:custGeom>
                <a:rect b="b" l="l" r="r" t="t"/>
                <a:pathLst>
                  <a:path extrusionOk="0" h="478" w="538">
                    <a:moveTo>
                      <a:pt x="264" y="0"/>
                    </a:moveTo>
                    <a:cubicBezTo>
                      <a:pt x="196" y="0"/>
                      <a:pt x="126" y="36"/>
                      <a:pt x="67" y="95"/>
                    </a:cubicBezTo>
                    <a:cubicBezTo>
                      <a:pt x="0" y="229"/>
                      <a:pt x="34" y="364"/>
                      <a:pt x="135" y="431"/>
                    </a:cubicBezTo>
                    <a:cubicBezTo>
                      <a:pt x="180" y="461"/>
                      <a:pt x="239" y="478"/>
                      <a:pt x="296" y="478"/>
                    </a:cubicBezTo>
                    <a:cubicBezTo>
                      <a:pt x="366" y="478"/>
                      <a:pt x="434" y="453"/>
                      <a:pt x="471" y="397"/>
                    </a:cubicBezTo>
                    <a:cubicBezTo>
                      <a:pt x="538" y="263"/>
                      <a:pt x="504" y="128"/>
                      <a:pt x="404" y="61"/>
                    </a:cubicBezTo>
                    <a:cubicBezTo>
                      <a:pt x="361" y="19"/>
                      <a:pt x="313" y="0"/>
                      <a:pt x="264" y="0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1" name="Google Shape;8581;p57"/>
              <p:cNvSpPr/>
              <p:nvPr/>
            </p:nvSpPr>
            <p:spPr>
              <a:xfrm>
                <a:off x="4220425" y="619500"/>
                <a:ext cx="15775" cy="11900"/>
              </a:xfrm>
              <a:custGeom>
                <a:rect b="b" l="l" r="r" t="t"/>
                <a:pathLst>
                  <a:path extrusionOk="0" h="476" w="631">
                    <a:moveTo>
                      <a:pt x="309" y="0"/>
                    </a:moveTo>
                    <a:cubicBezTo>
                      <a:pt x="296" y="0"/>
                      <a:pt x="283" y="1"/>
                      <a:pt x="270" y="3"/>
                    </a:cubicBezTo>
                    <a:cubicBezTo>
                      <a:pt x="68" y="37"/>
                      <a:pt x="1" y="306"/>
                      <a:pt x="169" y="440"/>
                    </a:cubicBezTo>
                    <a:cubicBezTo>
                      <a:pt x="205" y="464"/>
                      <a:pt x="249" y="475"/>
                      <a:pt x="294" y="475"/>
                    </a:cubicBezTo>
                    <a:cubicBezTo>
                      <a:pt x="376" y="475"/>
                      <a:pt x="461" y="438"/>
                      <a:pt x="505" y="373"/>
                    </a:cubicBezTo>
                    <a:cubicBezTo>
                      <a:pt x="631" y="216"/>
                      <a:pt x="492" y="0"/>
                      <a:pt x="309" y="0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2" name="Google Shape;8582;p57"/>
              <p:cNvSpPr/>
              <p:nvPr/>
            </p:nvSpPr>
            <p:spPr>
              <a:xfrm>
                <a:off x="4005125" y="727925"/>
                <a:ext cx="14525" cy="12075"/>
              </a:xfrm>
              <a:custGeom>
                <a:rect b="b" l="l" r="r" t="t"/>
                <a:pathLst>
                  <a:path extrusionOk="0" h="483" w="581">
                    <a:moveTo>
                      <a:pt x="340" y="0"/>
                    </a:moveTo>
                    <a:cubicBezTo>
                      <a:pt x="258" y="0"/>
                      <a:pt x="187" y="38"/>
                      <a:pt x="143" y="103"/>
                    </a:cubicBezTo>
                    <a:cubicBezTo>
                      <a:pt x="1" y="293"/>
                      <a:pt x="161" y="483"/>
                      <a:pt x="326" y="483"/>
                    </a:cubicBezTo>
                    <a:cubicBezTo>
                      <a:pt x="394" y="483"/>
                      <a:pt x="464" y="450"/>
                      <a:pt x="513" y="372"/>
                    </a:cubicBezTo>
                    <a:cubicBezTo>
                      <a:pt x="580" y="271"/>
                      <a:pt x="580" y="103"/>
                      <a:pt x="479" y="35"/>
                    </a:cubicBezTo>
                    <a:cubicBezTo>
                      <a:pt x="432" y="12"/>
                      <a:pt x="384" y="0"/>
                      <a:pt x="340" y="0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3" name="Google Shape;8583;p57"/>
              <p:cNvSpPr/>
              <p:nvPr/>
            </p:nvSpPr>
            <p:spPr>
              <a:xfrm>
                <a:off x="4234650" y="700050"/>
                <a:ext cx="9325" cy="11050"/>
              </a:xfrm>
              <a:custGeom>
                <a:rect b="b" l="l" r="r" t="t"/>
                <a:pathLst>
                  <a:path extrusionOk="0" h="442" w="373">
                    <a:moveTo>
                      <a:pt x="147" y="1"/>
                    </a:moveTo>
                    <a:cubicBezTo>
                      <a:pt x="0" y="1"/>
                      <a:pt x="64" y="442"/>
                      <a:pt x="207" y="442"/>
                    </a:cubicBezTo>
                    <a:cubicBezTo>
                      <a:pt x="237" y="442"/>
                      <a:pt x="270" y="423"/>
                      <a:pt x="306" y="377"/>
                    </a:cubicBezTo>
                    <a:cubicBezTo>
                      <a:pt x="373" y="243"/>
                      <a:pt x="339" y="109"/>
                      <a:pt x="238" y="41"/>
                    </a:cubicBezTo>
                    <a:cubicBezTo>
                      <a:pt x="202" y="13"/>
                      <a:pt x="171" y="1"/>
                      <a:pt x="147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4" name="Google Shape;8584;p57"/>
              <p:cNvSpPr/>
              <p:nvPr/>
            </p:nvSpPr>
            <p:spPr>
              <a:xfrm>
                <a:off x="3987450" y="692500"/>
                <a:ext cx="14950" cy="6950"/>
              </a:xfrm>
              <a:custGeom>
                <a:rect b="b" l="l" r="r" t="t"/>
                <a:pathLst>
                  <a:path extrusionOk="0" h="278" w="598">
                    <a:moveTo>
                      <a:pt x="386" y="0"/>
                    </a:moveTo>
                    <a:cubicBezTo>
                      <a:pt x="218" y="0"/>
                      <a:pt x="0" y="104"/>
                      <a:pt x="178" y="243"/>
                    </a:cubicBezTo>
                    <a:cubicBezTo>
                      <a:pt x="214" y="266"/>
                      <a:pt x="258" y="278"/>
                      <a:pt x="303" y="278"/>
                    </a:cubicBezTo>
                    <a:cubicBezTo>
                      <a:pt x="385" y="278"/>
                      <a:pt x="471" y="240"/>
                      <a:pt x="514" y="175"/>
                    </a:cubicBezTo>
                    <a:cubicBezTo>
                      <a:pt x="597" y="51"/>
                      <a:pt x="504" y="0"/>
                      <a:pt x="386" y="0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5" name="Google Shape;8585;p57"/>
              <p:cNvSpPr/>
              <p:nvPr/>
            </p:nvSpPr>
            <p:spPr>
              <a:xfrm>
                <a:off x="4287650" y="406050"/>
                <a:ext cx="15425" cy="12150"/>
              </a:xfrm>
              <a:custGeom>
                <a:rect b="b" l="l" r="r" t="t"/>
                <a:pathLst>
                  <a:path extrusionOk="0" h="486" w="617">
                    <a:moveTo>
                      <a:pt x="278" y="0"/>
                    </a:moveTo>
                    <a:cubicBezTo>
                      <a:pt x="213" y="0"/>
                      <a:pt x="148" y="31"/>
                      <a:pt x="101" y="106"/>
                    </a:cubicBezTo>
                    <a:cubicBezTo>
                      <a:pt x="0" y="206"/>
                      <a:pt x="34" y="374"/>
                      <a:pt x="135" y="442"/>
                    </a:cubicBezTo>
                    <a:cubicBezTo>
                      <a:pt x="191" y="469"/>
                      <a:pt x="246" y="486"/>
                      <a:pt x="297" y="486"/>
                    </a:cubicBezTo>
                    <a:cubicBezTo>
                      <a:pt x="369" y="486"/>
                      <a:pt x="432" y="453"/>
                      <a:pt x="471" y="374"/>
                    </a:cubicBezTo>
                    <a:cubicBezTo>
                      <a:pt x="616" y="205"/>
                      <a:pt x="447" y="0"/>
                      <a:pt x="278" y="0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6" name="Google Shape;8586;p57"/>
              <p:cNvSpPr/>
              <p:nvPr/>
            </p:nvSpPr>
            <p:spPr>
              <a:xfrm>
                <a:off x="4186575" y="276175"/>
                <a:ext cx="15300" cy="7175"/>
              </a:xfrm>
              <a:custGeom>
                <a:rect b="b" l="l" r="r" t="t"/>
                <a:pathLst>
                  <a:path extrusionOk="0" h="287" w="612">
                    <a:moveTo>
                      <a:pt x="400" y="0"/>
                    </a:moveTo>
                    <a:cubicBezTo>
                      <a:pt x="229" y="0"/>
                      <a:pt x="1" y="107"/>
                      <a:pt x="178" y="226"/>
                    </a:cubicBezTo>
                    <a:cubicBezTo>
                      <a:pt x="235" y="268"/>
                      <a:pt x="291" y="287"/>
                      <a:pt x="342" y="287"/>
                    </a:cubicBezTo>
                    <a:cubicBezTo>
                      <a:pt x="414" y="287"/>
                      <a:pt x="475" y="251"/>
                      <a:pt x="515" y="192"/>
                    </a:cubicBezTo>
                    <a:cubicBezTo>
                      <a:pt x="612" y="53"/>
                      <a:pt x="520" y="0"/>
                      <a:pt x="400" y="0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87" name="Google Shape;8587;p57"/>
            <p:cNvGrpSpPr/>
            <p:nvPr/>
          </p:nvGrpSpPr>
          <p:grpSpPr>
            <a:xfrm>
              <a:off x="3806022" y="847049"/>
              <a:ext cx="580061" cy="594537"/>
              <a:chOff x="3370975" y="4327225"/>
              <a:chExt cx="489875" cy="502100"/>
            </a:xfrm>
          </p:grpSpPr>
          <p:sp>
            <p:nvSpPr>
              <p:cNvPr id="8588" name="Google Shape;8588;p57"/>
              <p:cNvSpPr/>
              <p:nvPr/>
            </p:nvSpPr>
            <p:spPr>
              <a:xfrm>
                <a:off x="3370975" y="4334175"/>
                <a:ext cx="418450" cy="495150"/>
              </a:xfrm>
              <a:custGeom>
                <a:rect b="b" l="l" r="r" t="t"/>
                <a:pathLst>
                  <a:path extrusionOk="0" h="19806" w="16738">
                    <a:moveTo>
                      <a:pt x="6487" y="0"/>
                    </a:moveTo>
                    <a:lnTo>
                      <a:pt x="6185" y="34"/>
                    </a:lnTo>
                    <a:cubicBezTo>
                      <a:pt x="4504" y="404"/>
                      <a:pt x="2252" y="3496"/>
                      <a:pt x="1412" y="5579"/>
                    </a:cubicBezTo>
                    <a:cubicBezTo>
                      <a:pt x="1" y="8940"/>
                      <a:pt x="1042" y="14082"/>
                      <a:pt x="3832" y="16805"/>
                    </a:cubicBezTo>
                    <a:cubicBezTo>
                      <a:pt x="5720" y="18672"/>
                      <a:pt x="8472" y="19805"/>
                      <a:pt x="11402" y="19805"/>
                    </a:cubicBezTo>
                    <a:cubicBezTo>
                      <a:pt x="13166" y="19805"/>
                      <a:pt x="14995" y="19394"/>
                      <a:pt x="16738" y="18485"/>
                    </a:cubicBezTo>
                    <a:lnTo>
                      <a:pt x="16738" y="18485"/>
                    </a:lnTo>
                    <a:cubicBezTo>
                      <a:pt x="16565" y="18534"/>
                      <a:pt x="16393" y="18565"/>
                      <a:pt x="16221" y="18565"/>
                    </a:cubicBezTo>
                    <a:cubicBezTo>
                      <a:pt x="16158" y="18565"/>
                      <a:pt x="16095" y="18561"/>
                      <a:pt x="16032" y="18552"/>
                    </a:cubicBezTo>
                    <a:cubicBezTo>
                      <a:pt x="12940" y="18283"/>
                      <a:pt x="10621" y="15998"/>
                      <a:pt x="8537" y="13881"/>
                    </a:cubicBezTo>
                    <a:cubicBezTo>
                      <a:pt x="7126" y="12469"/>
                      <a:pt x="6016" y="10217"/>
                      <a:pt x="5244" y="8369"/>
                    </a:cubicBezTo>
                    <a:cubicBezTo>
                      <a:pt x="4706" y="7159"/>
                      <a:pt x="4269" y="5882"/>
                      <a:pt x="4034" y="4571"/>
                    </a:cubicBezTo>
                    <a:cubicBezTo>
                      <a:pt x="3765" y="2958"/>
                      <a:pt x="4571" y="572"/>
                      <a:pt x="6487" y="0"/>
                    </a:cubicBezTo>
                    <a:close/>
                  </a:path>
                </a:pathLst>
              </a:custGeom>
              <a:solidFill>
                <a:srgbClr val="8929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89" name="Google Shape;8589;p57"/>
              <p:cNvSpPr/>
              <p:nvPr/>
            </p:nvSpPr>
            <p:spPr>
              <a:xfrm>
                <a:off x="3465075" y="4331475"/>
                <a:ext cx="395775" cy="467075"/>
              </a:xfrm>
              <a:custGeom>
                <a:rect b="b" l="l" r="r" t="t"/>
                <a:pathLst>
                  <a:path extrusionOk="0" h="18683" w="15831">
                    <a:moveTo>
                      <a:pt x="3978" y="0"/>
                    </a:moveTo>
                    <a:cubicBezTo>
                      <a:pt x="3567" y="0"/>
                      <a:pt x="3149" y="35"/>
                      <a:pt x="2723" y="108"/>
                    </a:cubicBezTo>
                    <a:cubicBezTo>
                      <a:pt x="807" y="680"/>
                      <a:pt x="1" y="3066"/>
                      <a:pt x="270" y="4713"/>
                    </a:cubicBezTo>
                    <a:cubicBezTo>
                      <a:pt x="505" y="6023"/>
                      <a:pt x="942" y="7267"/>
                      <a:pt x="1480" y="8477"/>
                    </a:cubicBezTo>
                    <a:cubicBezTo>
                      <a:pt x="2252" y="10325"/>
                      <a:pt x="3362" y="12611"/>
                      <a:pt x="4773" y="13989"/>
                    </a:cubicBezTo>
                    <a:cubicBezTo>
                      <a:pt x="6890" y="16140"/>
                      <a:pt x="9176" y="18391"/>
                      <a:pt x="12268" y="18660"/>
                    </a:cubicBezTo>
                    <a:cubicBezTo>
                      <a:pt x="12365" y="18674"/>
                      <a:pt x="12463" y="18682"/>
                      <a:pt x="12560" y="18682"/>
                    </a:cubicBezTo>
                    <a:cubicBezTo>
                      <a:pt x="12698" y="18682"/>
                      <a:pt x="12836" y="18666"/>
                      <a:pt x="12974" y="18627"/>
                    </a:cubicBezTo>
                    <a:cubicBezTo>
                      <a:pt x="13242" y="18492"/>
                      <a:pt x="13511" y="18324"/>
                      <a:pt x="13780" y="18190"/>
                    </a:cubicBezTo>
                    <a:cubicBezTo>
                      <a:pt x="14620" y="17652"/>
                      <a:pt x="15595" y="15064"/>
                      <a:pt x="15662" y="13552"/>
                    </a:cubicBezTo>
                    <a:cubicBezTo>
                      <a:pt x="15830" y="10527"/>
                      <a:pt x="14452" y="7065"/>
                      <a:pt x="12570" y="4780"/>
                    </a:cubicBezTo>
                    <a:cubicBezTo>
                      <a:pt x="12066" y="4208"/>
                      <a:pt x="11528" y="3637"/>
                      <a:pt x="10957" y="3133"/>
                    </a:cubicBezTo>
                    <a:cubicBezTo>
                      <a:pt x="8896" y="1391"/>
                      <a:pt x="6584" y="0"/>
                      <a:pt x="3978" y="0"/>
                    </a:cubicBezTo>
                    <a:close/>
                  </a:path>
                </a:pathLst>
              </a:custGeom>
              <a:solidFill>
                <a:srgbClr val="C15E6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0" name="Google Shape;8590;p57"/>
              <p:cNvSpPr/>
              <p:nvPr/>
            </p:nvSpPr>
            <p:spPr>
              <a:xfrm>
                <a:off x="3465925" y="4327225"/>
                <a:ext cx="391550" cy="471025"/>
              </a:xfrm>
              <a:custGeom>
                <a:rect b="b" l="l" r="r" t="t"/>
                <a:pathLst>
                  <a:path extrusionOk="0" h="18841" w="15662">
                    <a:moveTo>
                      <a:pt x="14889" y="16612"/>
                    </a:moveTo>
                    <a:lnTo>
                      <a:pt x="14889" y="16612"/>
                    </a:lnTo>
                    <a:cubicBezTo>
                      <a:pt x="14687" y="17083"/>
                      <a:pt x="14452" y="17519"/>
                      <a:pt x="14150" y="17923"/>
                    </a:cubicBezTo>
                    <a:cubicBezTo>
                      <a:pt x="14082" y="18024"/>
                      <a:pt x="13981" y="18091"/>
                      <a:pt x="13914" y="18192"/>
                    </a:cubicBezTo>
                    <a:cubicBezTo>
                      <a:pt x="14015" y="18124"/>
                      <a:pt x="14116" y="18024"/>
                      <a:pt x="14183" y="17923"/>
                    </a:cubicBezTo>
                    <a:cubicBezTo>
                      <a:pt x="14486" y="17519"/>
                      <a:pt x="14721" y="17049"/>
                      <a:pt x="14889" y="16612"/>
                    </a:cubicBezTo>
                    <a:close/>
                    <a:moveTo>
                      <a:pt x="3744" y="0"/>
                    </a:moveTo>
                    <a:cubicBezTo>
                      <a:pt x="3369" y="0"/>
                      <a:pt x="3012" y="55"/>
                      <a:pt x="2655" y="110"/>
                    </a:cubicBezTo>
                    <a:lnTo>
                      <a:pt x="2622" y="110"/>
                    </a:lnTo>
                    <a:cubicBezTo>
                      <a:pt x="2084" y="278"/>
                      <a:pt x="1580" y="581"/>
                      <a:pt x="1210" y="1018"/>
                    </a:cubicBezTo>
                    <a:cubicBezTo>
                      <a:pt x="841" y="1421"/>
                      <a:pt x="538" y="1925"/>
                      <a:pt x="336" y="2429"/>
                    </a:cubicBezTo>
                    <a:cubicBezTo>
                      <a:pt x="135" y="2967"/>
                      <a:pt x="34" y="3505"/>
                      <a:pt x="0" y="4076"/>
                    </a:cubicBezTo>
                    <a:cubicBezTo>
                      <a:pt x="0" y="4345"/>
                      <a:pt x="0" y="4647"/>
                      <a:pt x="68" y="4916"/>
                    </a:cubicBezTo>
                    <a:lnTo>
                      <a:pt x="202" y="5723"/>
                    </a:lnTo>
                    <a:cubicBezTo>
                      <a:pt x="269" y="5992"/>
                      <a:pt x="370" y="6227"/>
                      <a:pt x="437" y="6496"/>
                    </a:cubicBezTo>
                    <a:cubicBezTo>
                      <a:pt x="504" y="6765"/>
                      <a:pt x="605" y="7034"/>
                      <a:pt x="706" y="7269"/>
                    </a:cubicBezTo>
                    <a:cubicBezTo>
                      <a:pt x="908" y="7807"/>
                      <a:pt x="1143" y="8277"/>
                      <a:pt x="1311" y="8781"/>
                    </a:cubicBezTo>
                    <a:cubicBezTo>
                      <a:pt x="1748" y="9789"/>
                      <a:pt x="2218" y="10764"/>
                      <a:pt x="2756" y="11705"/>
                    </a:cubicBezTo>
                    <a:lnTo>
                      <a:pt x="3160" y="12377"/>
                    </a:lnTo>
                    <a:lnTo>
                      <a:pt x="3630" y="13050"/>
                    </a:lnTo>
                    <a:cubicBezTo>
                      <a:pt x="3798" y="13285"/>
                      <a:pt x="3966" y="13486"/>
                      <a:pt x="4134" y="13688"/>
                    </a:cubicBezTo>
                    <a:lnTo>
                      <a:pt x="4706" y="14293"/>
                    </a:lnTo>
                    <a:cubicBezTo>
                      <a:pt x="5479" y="15032"/>
                      <a:pt x="6252" y="15805"/>
                      <a:pt x="7092" y="16478"/>
                    </a:cubicBezTo>
                    <a:cubicBezTo>
                      <a:pt x="7898" y="17183"/>
                      <a:pt x="8839" y="17755"/>
                      <a:pt x="9814" y="18225"/>
                    </a:cubicBezTo>
                    <a:cubicBezTo>
                      <a:pt x="10318" y="18427"/>
                      <a:pt x="10822" y="18595"/>
                      <a:pt x="11360" y="18729"/>
                    </a:cubicBezTo>
                    <a:cubicBezTo>
                      <a:pt x="11655" y="18808"/>
                      <a:pt x="11974" y="18841"/>
                      <a:pt x="12295" y="18841"/>
                    </a:cubicBezTo>
                    <a:cubicBezTo>
                      <a:pt x="12522" y="18841"/>
                      <a:pt x="12750" y="18824"/>
                      <a:pt x="12973" y="18797"/>
                    </a:cubicBezTo>
                    <a:lnTo>
                      <a:pt x="13612" y="18427"/>
                    </a:lnTo>
                    <a:cubicBezTo>
                      <a:pt x="13746" y="18360"/>
                      <a:pt x="13847" y="18292"/>
                      <a:pt x="13914" y="18192"/>
                    </a:cubicBezTo>
                    <a:lnTo>
                      <a:pt x="13914" y="18192"/>
                    </a:lnTo>
                    <a:cubicBezTo>
                      <a:pt x="13813" y="18259"/>
                      <a:pt x="13713" y="18326"/>
                      <a:pt x="13612" y="18393"/>
                    </a:cubicBezTo>
                    <a:lnTo>
                      <a:pt x="12940" y="18763"/>
                    </a:lnTo>
                    <a:cubicBezTo>
                      <a:pt x="12760" y="18785"/>
                      <a:pt x="12581" y="18797"/>
                      <a:pt x="12403" y="18797"/>
                    </a:cubicBezTo>
                    <a:cubicBezTo>
                      <a:pt x="12047" y="18797"/>
                      <a:pt x="11696" y="18752"/>
                      <a:pt x="11360" y="18662"/>
                    </a:cubicBezTo>
                    <a:cubicBezTo>
                      <a:pt x="10856" y="18528"/>
                      <a:pt x="10318" y="18360"/>
                      <a:pt x="9848" y="18124"/>
                    </a:cubicBezTo>
                    <a:cubicBezTo>
                      <a:pt x="8907" y="17654"/>
                      <a:pt x="7999" y="17083"/>
                      <a:pt x="7193" y="16377"/>
                    </a:cubicBezTo>
                    <a:cubicBezTo>
                      <a:pt x="6386" y="15671"/>
                      <a:pt x="5647" y="14898"/>
                      <a:pt x="4907" y="14125"/>
                    </a:cubicBezTo>
                    <a:lnTo>
                      <a:pt x="4369" y="13520"/>
                    </a:lnTo>
                    <a:cubicBezTo>
                      <a:pt x="4201" y="13318"/>
                      <a:pt x="4033" y="13117"/>
                      <a:pt x="3865" y="12915"/>
                    </a:cubicBezTo>
                    <a:lnTo>
                      <a:pt x="3428" y="12243"/>
                    </a:lnTo>
                    <a:lnTo>
                      <a:pt x="3025" y="11537"/>
                    </a:lnTo>
                    <a:cubicBezTo>
                      <a:pt x="2756" y="11067"/>
                      <a:pt x="2521" y="10596"/>
                      <a:pt x="2286" y="10126"/>
                    </a:cubicBezTo>
                    <a:cubicBezTo>
                      <a:pt x="2050" y="9621"/>
                      <a:pt x="1882" y="9151"/>
                      <a:pt x="1647" y="8647"/>
                    </a:cubicBezTo>
                    <a:cubicBezTo>
                      <a:pt x="1412" y="8143"/>
                      <a:pt x="1210" y="7672"/>
                      <a:pt x="1042" y="7168"/>
                    </a:cubicBezTo>
                    <a:cubicBezTo>
                      <a:pt x="975" y="6899"/>
                      <a:pt x="874" y="6664"/>
                      <a:pt x="807" y="6429"/>
                    </a:cubicBezTo>
                    <a:cubicBezTo>
                      <a:pt x="740" y="6160"/>
                      <a:pt x="639" y="5924"/>
                      <a:pt x="605" y="5656"/>
                    </a:cubicBezTo>
                    <a:lnTo>
                      <a:pt x="437" y="4883"/>
                    </a:lnTo>
                    <a:cubicBezTo>
                      <a:pt x="404" y="4614"/>
                      <a:pt x="370" y="4378"/>
                      <a:pt x="404" y="4110"/>
                    </a:cubicBezTo>
                    <a:cubicBezTo>
                      <a:pt x="404" y="3605"/>
                      <a:pt x="504" y="3068"/>
                      <a:pt x="673" y="2597"/>
                    </a:cubicBezTo>
                    <a:cubicBezTo>
                      <a:pt x="841" y="2127"/>
                      <a:pt x="1109" y="1656"/>
                      <a:pt x="1446" y="1286"/>
                    </a:cubicBezTo>
                    <a:cubicBezTo>
                      <a:pt x="1782" y="917"/>
                      <a:pt x="2218" y="614"/>
                      <a:pt x="2723" y="480"/>
                    </a:cubicBezTo>
                    <a:lnTo>
                      <a:pt x="2689" y="480"/>
                    </a:lnTo>
                    <a:cubicBezTo>
                      <a:pt x="3126" y="413"/>
                      <a:pt x="3529" y="379"/>
                      <a:pt x="3966" y="379"/>
                    </a:cubicBezTo>
                    <a:cubicBezTo>
                      <a:pt x="4067" y="371"/>
                      <a:pt x="4170" y="366"/>
                      <a:pt x="4274" y="366"/>
                    </a:cubicBezTo>
                    <a:cubicBezTo>
                      <a:pt x="4586" y="366"/>
                      <a:pt x="4907" y="404"/>
                      <a:pt x="5210" y="480"/>
                    </a:cubicBezTo>
                    <a:cubicBezTo>
                      <a:pt x="5647" y="547"/>
                      <a:pt x="6050" y="648"/>
                      <a:pt x="6453" y="782"/>
                    </a:cubicBezTo>
                    <a:cubicBezTo>
                      <a:pt x="6856" y="917"/>
                      <a:pt x="7260" y="1085"/>
                      <a:pt x="7629" y="1253"/>
                    </a:cubicBezTo>
                    <a:cubicBezTo>
                      <a:pt x="8033" y="1455"/>
                      <a:pt x="8402" y="1656"/>
                      <a:pt x="8772" y="1891"/>
                    </a:cubicBezTo>
                    <a:cubicBezTo>
                      <a:pt x="9142" y="2127"/>
                      <a:pt x="9512" y="2362"/>
                      <a:pt x="9848" y="2631"/>
                    </a:cubicBezTo>
                    <a:cubicBezTo>
                      <a:pt x="10184" y="2866"/>
                      <a:pt x="10553" y="3135"/>
                      <a:pt x="10889" y="3404"/>
                    </a:cubicBezTo>
                    <a:cubicBezTo>
                      <a:pt x="11192" y="3673"/>
                      <a:pt x="11528" y="3975"/>
                      <a:pt x="11797" y="4311"/>
                    </a:cubicBezTo>
                    <a:cubicBezTo>
                      <a:pt x="12099" y="4614"/>
                      <a:pt x="12402" y="4950"/>
                      <a:pt x="12637" y="5286"/>
                    </a:cubicBezTo>
                    <a:cubicBezTo>
                      <a:pt x="12940" y="5622"/>
                      <a:pt x="13175" y="5958"/>
                      <a:pt x="13410" y="6328"/>
                    </a:cubicBezTo>
                    <a:lnTo>
                      <a:pt x="13780" y="6899"/>
                    </a:lnTo>
                    <a:lnTo>
                      <a:pt x="14082" y="7470"/>
                    </a:lnTo>
                    <a:cubicBezTo>
                      <a:pt x="14150" y="7672"/>
                      <a:pt x="14284" y="7840"/>
                      <a:pt x="14351" y="8042"/>
                    </a:cubicBezTo>
                    <a:lnTo>
                      <a:pt x="14620" y="8647"/>
                    </a:lnTo>
                    <a:cubicBezTo>
                      <a:pt x="14788" y="9050"/>
                      <a:pt x="14922" y="9453"/>
                      <a:pt x="15023" y="9857"/>
                    </a:cubicBezTo>
                    <a:cubicBezTo>
                      <a:pt x="15158" y="10294"/>
                      <a:pt x="15292" y="10697"/>
                      <a:pt x="15359" y="11134"/>
                    </a:cubicBezTo>
                    <a:cubicBezTo>
                      <a:pt x="15427" y="11335"/>
                      <a:pt x="15460" y="11571"/>
                      <a:pt x="15460" y="11772"/>
                    </a:cubicBezTo>
                    <a:lnTo>
                      <a:pt x="15561" y="12411"/>
                    </a:lnTo>
                    <a:cubicBezTo>
                      <a:pt x="15595" y="12848"/>
                      <a:pt x="15561" y="13285"/>
                      <a:pt x="15595" y="13722"/>
                    </a:cubicBezTo>
                    <a:cubicBezTo>
                      <a:pt x="15561" y="14226"/>
                      <a:pt x="15494" y="14730"/>
                      <a:pt x="15359" y="15200"/>
                    </a:cubicBezTo>
                    <a:cubicBezTo>
                      <a:pt x="15225" y="15671"/>
                      <a:pt x="15057" y="16142"/>
                      <a:pt x="14889" y="16612"/>
                    </a:cubicBezTo>
                    <a:cubicBezTo>
                      <a:pt x="15091" y="16142"/>
                      <a:pt x="15259" y="15671"/>
                      <a:pt x="15393" y="15167"/>
                    </a:cubicBezTo>
                    <a:cubicBezTo>
                      <a:pt x="15527" y="14696"/>
                      <a:pt x="15595" y="14192"/>
                      <a:pt x="15628" y="13722"/>
                    </a:cubicBezTo>
                    <a:cubicBezTo>
                      <a:pt x="15628" y="13318"/>
                      <a:pt x="15662" y="12848"/>
                      <a:pt x="15628" y="12411"/>
                    </a:cubicBezTo>
                    <a:lnTo>
                      <a:pt x="15527" y="11772"/>
                    </a:lnTo>
                    <a:cubicBezTo>
                      <a:pt x="15527" y="11571"/>
                      <a:pt x="15494" y="11335"/>
                      <a:pt x="15427" y="11134"/>
                    </a:cubicBezTo>
                    <a:cubicBezTo>
                      <a:pt x="15259" y="10260"/>
                      <a:pt x="15023" y="9453"/>
                      <a:pt x="14687" y="8647"/>
                    </a:cubicBezTo>
                    <a:lnTo>
                      <a:pt x="14452" y="8042"/>
                    </a:lnTo>
                    <a:cubicBezTo>
                      <a:pt x="14351" y="7840"/>
                      <a:pt x="14250" y="7639"/>
                      <a:pt x="14150" y="7437"/>
                    </a:cubicBezTo>
                    <a:lnTo>
                      <a:pt x="13847" y="6866"/>
                    </a:lnTo>
                    <a:lnTo>
                      <a:pt x="13511" y="6294"/>
                    </a:lnTo>
                    <a:cubicBezTo>
                      <a:pt x="13309" y="5924"/>
                      <a:pt x="13040" y="5555"/>
                      <a:pt x="12772" y="5219"/>
                    </a:cubicBezTo>
                    <a:cubicBezTo>
                      <a:pt x="12536" y="4849"/>
                      <a:pt x="12234" y="4547"/>
                      <a:pt x="11931" y="4210"/>
                    </a:cubicBezTo>
                    <a:cubicBezTo>
                      <a:pt x="11662" y="3874"/>
                      <a:pt x="11326" y="3605"/>
                      <a:pt x="11024" y="3269"/>
                    </a:cubicBezTo>
                    <a:cubicBezTo>
                      <a:pt x="10688" y="2967"/>
                      <a:pt x="10352" y="2732"/>
                      <a:pt x="9982" y="2429"/>
                    </a:cubicBezTo>
                    <a:cubicBezTo>
                      <a:pt x="9646" y="2160"/>
                      <a:pt x="9310" y="1925"/>
                      <a:pt x="8907" y="1690"/>
                    </a:cubicBezTo>
                    <a:cubicBezTo>
                      <a:pt x="8570" y="1421"/>
                      <a:pt x="8167" y="1219"/>
                      <a:pt x="7798" y="1018"/>
                    </a:cubicBezTo>
                    <a:cubicBezTo>
                      <a:pt x="7394" y="816"/>
                      <a:pt x="6991" y="648"/>
                      <a:pt x="6588" y="480"/>
                    </a:cubicBezTo>
                    <a:cubicBezTo>
                      <a:pt x="6151" y="345"/>
                      <a:pt x="5747" y="211"/>
                      <a:pt x="5310" y="144"/>
                    </a:cubicBezTo>
                    <a:cubicBezTo>
                      <a:pt x="5109" y="77"/>
                      <a:pt x="4874" y="43"/>
                      <a:pt x="4638" y="43"/>
                    </a:cubicBezTo>
                    <a:cubicBezTo>
                      <a:pt x="4437" y="9"/>
                      <a:pt x="4201" y="9"/>
                      <a:pt x="4000" y="9"/>
                    </a:cubicBezTo>
                    <a:cubicBezTo>
                      <a:pt x="3913" y="3"/>
                      <a:pt x="3828" y="0"/>
                      <a:pt x="3744" y="0"/>
                    </a:cubicBezTo>
                    <a:close/>
                  </a:path>
                </a:pathLst>
              </a:custGeom>
              <a:solidFill>
                <a:srgbClr val="58172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1" name="Google Shape;8591;p57"/>
              <p:cNvSpPr/>
              <p:nvPr/>
            </p:nvSpPr>
            <p:spPr>
              <a:xfrm>
                <a:off x="3481050" y="4346025"/>
                <a:ext cx="365500" cy="437675"/>
              </a:xfrm>
              <a:custGeom>
                <a:rect b="b" l="l" r="r" t="t"/>
                <a:pathLst>
                  <a:path extrusionOk="0" h="17507" w="14620">
                    <a:moveTo>
                      <a:pt x="3347" y="0"/>
                    </a:moveTo>
                    <a:cubicBezTo>
                      <a:pt x="2969" y="0"/>
                      <a:pt x="2593" y="33"/>
                      <a:pt x="2218" y="98"/>
                    </a:cubicBezTo>
                    <a:cubicBezTo>
                      <a:pt x="605" y="602"/>
                      <a:pt x="0" y="2753"/>
                      <a:pt x="202" y="4063"/>
                    </a:cubicBezTo>
                    <a:cubicBezTo>
                      <a:pt x="437" y="5307"/>
                      <a:pt x="841" y="6517"/>
                      <a:pt x="1378" y="7693"/>
                    </a:cubicBezTo>
                    <a:cubicBezTo>
                      <a:pt x="2386" y="10147"/>
                      <a:pt x="3462" y="11928"/>
                      <a:pt x="4571" y="13003"/>
                    </a:cubicBezTo>
                    <a:cubicBezTo>
                      <a:pt x="5848" y="14348"/>
                      <a:pt x="7159" y="15591"/>
                      <a:pt x="8604" y="16465"/>
                    </a:cubicBezTo>
                    <a:cubicBezTo>
                      <a:pt x="9545" y="17036"/>
                      <a:pt x="10587" y="17406"/>
                      <a:pt x="11662" y="17507"/>
                    </a:cubicBezTo>
                    <a:cubicBezTo>
                      <a:pt x="11830" y="17507"/>
                      <a:pt x="11999" y="17507"/>
                      <a:pt x="12133" y="17473"/>
                    </a:cubicBezTo>
                    <a:cubicBezTo>
                      <a:pt x="12402" y="17339"/>
                      <a:pt x="12637" y="17238"/>
                      <a:pt x="12839" y="17104"/>
                    </a:cubicBezTo>
                    <a:cubicBezTo>
                      <a:pt x="13410" y="16734"/>
                      <a:pt x="14385" y="14415"/>
                      <a:pt x="14452" y="12936"/>
                    </a:cubicBezTo>
                    <a:cubicBezTo>
                      <a:pt x="14620" y="10281"/>
                      <a:pt x="13410" y="6920"/>
                      <a:pt x="11461" y="4601"/>
                    </a:cubicBezTo>
                    <a:cubicBezTo>
                      <a:pt x="11024" y="4030"/>
                      <a:pt x="10486" y="3492"/>
                      <a:pt x="9948" y="2988"/>
                    </a:cubicBezTo>
                    <a:cubicBezTo>
                      <a:pt x="9209" y="2383"/>
                      <a:pt x="8436" y="1812"/>
                      <a:pt x="7629" y="1307"/>
                    </a:cubicBezTo>
                    <a:cubicBezTo>
                      <a:pt x="6151" y="436"/>
                      <a:pt x="4734" y="0"/>
                      <a:pt x="3347" y="0"/>
                    </a:cubicBezTo>
                    <a:close/>
                  </a:path>
                </a:pathLst>
              </a:custGeom>
              <a:solidFill>
                <a:srgbClr val="EFEFF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2" name="Google Shape;8592;p57"/>
              <p:cNvSpPr/>
              <p:nvPr/>
            </p:nvSpPr>
            <p:spPr>
              <a:xfrm>
                <a:off x="3516325" y="4374825"/>
                <a:ext cx="308400" cy="371200"/>
              </a:xfrm>
              <a:custGeom>
                <a:rect b="b" l="l" r="r" t="t"/>
                <a:pathLst>
                  <a:path extrusionOk="0" h="14848" w="12336">
                    <a:moveTo>
                      <a:pt x="2293" y="1"/>
                    </a:moveTo>
                    <a:cubicBezTo>
                      <a:pt x="2123" y="1"/>
                      <a:pt x="1944" y="27"/>
                      <a:pt x="1748" y="88"/>
                    </a:cubicBezTo>
                    <a:lnTo>
                      <a:pt x="1480" y="189"/>
                    </a:lnTo>
                    <a:cubicBezTo>
                      <a:pt x="673" y="559"/>
                      <a:pt x="169" y="1365"/>
                      <a:pt x="102" y="2239"/>
                    </a:cubicBezTo>
                    <a:cubicBezTo>
                      <a:pt x="1" y="3550"/>
                      <a:pt x="270" y="4827"/>
                      <a:pt x="908" y="5970"/>
                    </a:cubicBezTo>
                    <a:cubicBezTo>
                      <a:pt x="1412" y="6810"/>
                      <a:pt x="2017" y="7617"/>
                      <a:pt x="2656" y="8356"/>
                    </a:cubicBezTo>
                    <a:cubicBezTo>
                      <a:pt x="3261" y="9163"/>
                      <a:pt x="4067" y="9768"/>
                      <a:pt x="4471" y="10742"/>
                    </a:cubicBezTo>
                    <a:cubicBezTo>
                      <a:pt x="4773" y="11482"/>
                      <a:pt x="4807" y="12322"/>
                      <a:pt x="5378" y="12960"/>
                    </a:cubicBezTo>
                    <a:cubicBezTo>
                      <a:pt x="6185" y="13868"/>
                      <a:pt x="7630" y="14775"/>
                      <a:pt x="8873" y="14842"/>
                    </a:cubicBezTo>
                    <a:cubicBezTo>
                      <a:pt x="8931" y="14846"/>
                      <a:pt x="8988" y="14848"/>
                      <a:pt x="9045" y="14848"/>
                    </a:cubicBezTo>
                    <a:cubicBezTo>
                      <a:pt x="10055" y="14848"/>
                      <a:pt x="10984" y="14288"/>
                      <a:pt x="11461" y="13397"/>
                    </a:cubicBezTo>
                    <a:cubicBezTo>
                      <a:pt x="11629" y="13028"/>
                      <a:pt x="11697" y="12624"/>
                      <a:pt x="11663" y="12255"/>
                    </a:cubicBezTo>
                    <a:cubicBezTo>
                      <a:pt x="11562" y="11683"/>
                      <a:pt x="11192" y="11213"/>
                      <a:pt x="11293" y="10641"/>
                    </a:cubicBezTo>
                    <a:cubicBezTo>
                      <a:pt x="11428" y="10238"/>
                      <a:pt x="11629" y="9868"/>
                      <a:pt x="11898" y="9566"/>
                    </a:cubicBezTo>
                    <a:cubicBezTo>
                      <a:pt x="12335" y="8793"/>
                      <a:pt x="11999" y="7818"/>
                      <a:pt x="11629" y="7045"/>
                    </a:cubicBezTo>
                    <a:cubicBezTo>
                      <a:pt x="11192" y="6205"/>
                      <a:pt x="10621" y="5298"/>
                      <a:pt x="10117" y="4457"/>
                    </a:cubicBezTo>
                    <a:cubicBezTo>
                      <a:pt x="9310" y="3113"/>
                      <a:pt x="8134" y="2071"/>
                      <a:pt x="6723" y="1433"/>
                    </a:cubicBezTo>
                    <a:cubicBezTo>
                      <a:pt x="6017" y="1097"/>
                      <a:pt x="5177" y="1265"/>
                      <a:pt x="4404" y="928"/>
                    </a:cubicBezTo>
                    <a:cubicBezTo>
                      <a:pt x="3606" y="543"/>
                      <a:pt x="3056" y="1"/>
                      <a:pt x="2293" y="1"/>
                    </a:cubicBezTo>
                    <a:close/>
                  </a:path>
                </a:pathLst>
              </a:custGeom>
              <a:solidFill>
                <a:srgbClr val="EFCF3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3" name="Google Shape;8593;p57"/>
              <p:cNvSpPr/>
              <p:nvPr/>
            </p:nvSpPr>
            <p:spPr>
              <a:xfrm>
                <a:off x="3536725" y="4455550"/>
                <a:ext cx="28375" cy="36650"/>
              </a:xfrm>
              <a:custGeom>
                <a:rect b="b" l="l" r="r" t="t"/>
                <a:pathLst>
                  <a:path extrusionOk="0" h="1466" w="1135">
                    <a:moveTo>
                      <a:pt x="577" y="1"/>
                    </a:moveTo>
                    <a:cubicBezTo>
                      <a:pt x="248" y="1"/>
                      <a:pt x="1" y="618"/>
                      <a:pt x="126" y="993"/>
                    </a:cubicBezTo>
                    <a:cubicBezTo>
                      <a:pt x="212" y="1229"/>
                      <a:pt x="489" y="1465"/>
                      <a:pt x="731" y="1465"/>
                    </a:cubicBezTo>
                    <a:cubicBezTo>
                      <a:pt x="868" y="1465"/>
                      <a:pt x="994" y="1389"/>
                      <a:pt x="1067" y="1195"/>
                    </a:cubicBezTo>
                    <a:cubicBezTo>
                      <a:pt x="1134" y="859"/>
                      <a:pt x="1101" y="523"/>
                      <a:pt x="932" y="254"/>
                    </a:cubicBezTo>
                    <a:cubicBezTo>
                      <a:pt x="812" y="73"/>
                      <a:pt x="690" y="1"/>
                      <a:pt x="577" y="1"/>
                    </a:cubicBezTo>
                    <a:close/>
                  </a:path>
                </a:pathLst>
              </a:custGeom>
              <a:solidFill>
                <a:srgbClr val="725D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4" name="Google Shape;8594;p57"/>
              <p:cNvSpPr/>
              <p:nvPr/>
            </p:nvSpPr>
            <p:spPr>
              <a:xfrm>
                <a:off x="3549100" y="4414425"/>
                <a:ext cx="42725" cy="26275"/>
              </a:xfrm>
              <a:custGeom>
                <a:rect b="b" l="l" r="r" t="t"/>
                <a:pathLst>
                  <a:path extrusionOk="0" h="1051" w="1709">
                    <a:moveTo>
                      <a:pt x="848" y="1"/>
                    </a:moveTo>
                    <a:cubicBezTo>
                      <a:pt x="673" y="1"/>
                      <a:pt x="493" y="53"/>
                      <a:pt x="337" y="151"/>
                    </a:cubicBezTo>
                    <a:cubicBezTo>
                      <a:pt x="1" y="454"/>
                      <a:pt x="337" y="924"/>
                      <a:pt x="706" y="1025"/>
                    </a:cubicBezTo>
                    <a:cubicBezTo>
                      <a:pt x="758" y="1042"/>
                      <a:pt x="822" y="1051"/>
                      <a:pt x="892" y="1051"/>
                    </a:cubicBezTo>
                    <a:cubicBezTo>
                      <a:pt x="1229" y="1051"/>
                      <a:pt x="1709" y="855"/>
                      <a:pt x="1681" y="521"/>
                    </a:cubicBezTo>
                    <a:cubicBezTo>
                      <a:pt x="1681" y="319"/>
                      <a:pt x="1479" y="151"/>
                      <a:pt x="1210" y="84"/>
                    </a:cubicBezTo>
                    <a:cubicBezTo>
                      <a:pt x="1098" y="28"/>
                      <a:pt x="974" y="1"/>
                      <a:pt x="848" y="1"/>
                    </a:cubicBezTo>
                    <a:close/>
                  </a:path>
                </a:pathLst>
              </a:custGeom>
              <a:solidFill>
                <a:srgbClr val="725D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5" name="Google Shape;8595;p57"/>
              <p:cNvSpPr/>
              <p:nvPr/>
            </p:nvSpPr>
            <p:spPr>
              <a:xfrm>
                <a:off x="3529775" y="4422800"/>
                <a:ext cx="38450" cy="33450"/>
              </a:xfrm>
              <a:custGeom>
                <a:rect b="b" l="l" r="r" t="t"/>
                <a:pathLst>
                  <a:path extrusionOk="0" h="1338" w="1538">
                    <a:moveTo>
                      <a:pt x="471" y="1"/>
                    </a:moveTo>
                    <a:cubicBezTo>
                      <a:pt x="351" y="1"/>
                      <a:pt x="241" y="60"/>
                      <a:pt x="169" y="219"/>
                    </a:cubicBezTo>
                    <a:cubicBezTo>
                      <a:pt x="1" y="623"/>
                      <a:pt x="572" y="1194"/>
                      <a:pt x="975" y="1295"/>
                    </a:cubicBezTo>
                    <a:cubicBezTo>
                      <a:pt x="1050" y="1323"/>
                      <a:pt x="1127" y="1338"/>
                      <a:pt x="1199" y="1338"/>
                    </a:cubicBezTo>
                    <a:cubicBezTo>
                      <a:pt x="1386" y="1338"/>
                      <a:pt x="1537" y="1235"/>
                      <a:pt x="1513" y="992"/>
                    </a:cubicBezTo>
                    <a:cubicBezTo>
                      <a:pt x="1513" y="959"/>
                      <a:pt x="1513" y="959"/>
                      <a:pt x="1513" y="925"/>
                    </a:cubicBezTo>
                    <a:cubicBezTo>
                      <a:pt x="1412" y="623"/>
                      <a:pt x="1210" y="387"/>
                      <a:pt x="942" y="219"/>
                    </a:cubicBezTo>
                    <a:cubicBezTo>
                      <a:pt x="808" y="105"/>
                      <a:pt x="630" y="1"/>
                      <a:pt x="471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6" name="Google Shape;8596;p57"/>
              <p:cNvSpPr/>
              <p:nvPr/>
            </p:nvSpPr>
            <p:spPr>
              <a:xfrm>
                <a:off x="3560025" y="4384475"/>
                <a:ext cx="46375" cy="26325"/>
              </a:xfrm>
              <a:custGeom>
                <a:rect b="b" l="l" r="r" t="t"/>
                <a:pathLst>
                  <a:path extrusionOk="0" h="1053" w="1855">
                    <a:moveTo>
                      <a:pt x="563" y="0"/>
                    </a:moveTo>
                    <a:cubicBezTo>
                      <a:pt x="407" y="0"/>
                      <a:pt x="272" y="50"/>
                      <a:pt x="202" y="173"/>
                    </a:cubicBezTo>
                    <a:cubicBezTo>
                      <a:pt x="0" y="576"/>
                      <a:pt x="942" y="1013"/>
                      <a:pt x="1210" y="1047"/>
                    </a:cubicBezTo>
                    <a:cubicBezTo>
                      <a:pt x="1245" y="1050"/>
                      <a:pt x="1279" y="1052"/>
                      <a:pt x="1310" y="1052"/>
                    </a:cubicBezTo>
                    <a:cubicBezTo>
                      <a:pt x="1851" y="1052"/>
                      <a:pt x="1855" y="528"/>
                      <a:pt x="1378" y="274"/>
                    </a:cubicBezTo>
                    <a:cubicBezTo>
                      <a:pt x="1278" y="206"/>
                      <a:pt x="1143" y="139"/>
                      <a:pt x="1009" y="106"/>
                    </a:cubicBezTo>
                    <a:cubicBezTo>
                      <a:pt x="864" y="41"/>
                      <a:pt x="705" y="0"/>
                      <a:pt x="563" y="0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7" name="Google Shape;8597;p57"/>
              <p:cNvSpPr/>
              <p:nvPr/>
            </p:nvSpPr>
            <p:spPr>
              <a:xfrm>
                <a:off x="3598275" y="4407100"/>
                <a:ext cx="35900" cy="33225"/>
              </a:xfrm>
              <a:custGeom>
                <a:rect b="b" l="l" r="r" t="t"/>
                <a:pathLst>
                  <a:path extrusionOk="0" h="1329" w="1436">
                    <a:moveTo>
                      <a:pt x="842" y="1"/>
                    </a:moveTo>
                    <a:cubicBezTo>
                      <a:pt x="815" y="1"/>
                      <a:pt x="786" y="3"/>
                      <a:pt x="756" y="7"/>
                    </a:cubicBezTo>
                    <a:lnTo>
                      <a:pt x="689" y="7"/>
                    </a:lnTo>
                    <a:cubicBezTo>
                      <a:pt x="353" y="108"/>
                      <a:pt x="117" y="410"/>
                      <a:pt x="50" y="780"/>
                    </a:cubicBezTo>
                    <a:cubicBezTo>
                      <a:pt x="0" y="1128"/>
                      <a:pt x="152" y="1329"/>
                      <a:pt x="411" y="1329"/>
                    </a:cubicBezTo>
                    <a:cubicBezTo>
                      <a:pt x="503" y="1329"/>
                      <a:pt x="608" y="1303"/>
                      <a:pt x="722" y="1251"/>
                    </a:cubicBezTo>
                    <a:cubicBezTo>
                      <a:pt x="1140" y="1026"/>
                      <a:pt x="1435" y="1"/>
                      <a:pt x="842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8" name="Google Shape;8598;p57"/>
              <p:cNvSpPr/>
              <p:nvPr/>
            </p:nvSpPr>
            <p:spPr>
              <a:xfrm>
                <a:off x="3571800" y="4448400"/>
                <a:ext cx="34450" cy="39000"/>
              </a:xfrm>
              <a:custGeom>
                <a:rect b="b" l="l" r="r" t="t"/>
                <a:pathLst>
                  <a:path extrusionOk="0" h="1560" w="1378">
                    <a:moveTo>
                      <a:pt x="377" y="1"/>
                    </a:moveTo>
                    <a:cubicBezTo>
                      <a:pt x="331" y="1"/>
                      <a:pt x="283" y="12"/>
                      <a:pt x="235" y="36"/>
                    </a:cubicBezTo>
                    <a:cubicBezTo>
                      <a:pt x="0" y="136"/>
                      <a:pt x="0" y="540"/>
                      <a:pt x="34" y="775"/>
                    </a:cubicBezTo>
                    <a:cubicBezTo>
                      <a:pt x="110" y="1031"/>
                      <a:pt x="519" y="1560"/>
                      <a:pt x="857" y="1560"/>
                    </a:cubicBezTo>
                    <a:cubicBezTo>
                      <a:pt x="963" y="1560"/>
                      <a:pt x="1063" y="1508"/>
                      <a:pt x="1143" y="1380"/>
                    </a:cubicBezTo>
                    <a:cubicBezTo>
                      <a:pt x="1378" y="943"/>
                      <a:pt x="975" y="304"/>
                      <a:pt x="605" y="103"/>
                    </a:cubicBezTo>
                    <a:cubicBezTo>
                      <a:pt x="540" y="38"/>
                      <a:pt x="461" y="1"/>
                      <a:pt x="377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99" name="Google Shape;8599;p57"/>
              <p:cNvSpPr/>
              <p:nvPr/>
            </p:nvSpPr>
            <p:spPr>
              <a:xfrm>
                <a:off x="3737300" y="4614725"/>
                <a:ext cx="37850" cy="33100"/>
              </a:xfrm>
              <a:custGeom>
                <a:rect b="b" l="l" r="r" t="t"/>
                <a:pathLst>
                  <a:path extrusionOk="0" h="1324" w="1514">
                    <a:moveTo>
                      <a:pt x="392" y="1"/>
                    </a:moveTo>
                    <a:cubicBezTo>
                      <a:pt x="177" y="1"/>
                      <a:pt x="0" y="112"/>
                      <a:pt x="68" y="407"/>
                    </a:cubicBezTo>
                    <a:cubicBezTo>
                      <a:pt x="122" y="733"/>
                      <a:pt x="705" y="1323"/>
                      <a:pt x="1121" y="1323"/>
                    </a:cubicBezTo>
                    <a:cubicBezTo>
                      <a:pt x="1219" y="1323"/>
                      <a:pt x="1308" y="1290"/>
                      <a:pt x="1379" y="1213"/>
                    </a:cubicBezTo>
                    <a:cubicBezTo>
                      <a:pt x="1513" y="1045"/>
                      <a:pt x="1412" y="810"/>
                      <a:pt x="1345" y="642"/>
                    </a:cubicBezTo>
                    <a:cubicBezTo>
                      <a:pt x="1177" y="407"/>
                      <a:pt x="976" y="205"/>
                      <a:pt x="707" y="71"/>
                    </a:cubicBezTo>
                    <a:cubicBezTo>
                      <a:pt x="608" y="27"/>
                      <a:pt x="495" y="1"/>
                      <a:pt x="392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0" name="Google Shape;8600;p57"/>
              <p:cNvSpPr/>
              <p:nvPr/>
            </p:nvSpPr>
            <p:spPr>
              <a:xfrm>
                <a:off x="3674300" y="4540850"/>
                <a:ext cx="45400" cy="33600"/>
              </a:xfrm>
              <a:custGeom>
                <a:rect b="b" l="l" r="r" t="t"/>
                <a:pathLst>
                  <a:path extrusionOk="0" h="1344" w="1816">
                    <a:moveTo>
                      <a:pt x="504" y="1"/>
                    </a:moveTo>
                    <a:lnTo>
                      <a:pt x="504" y="1"/>
                    </a:lnTo>
                    <a:cubicBezTo>
                      <a:pt x="0" y="35"/>
                      <a:pt x="437" y="673"/>
                      <a:pt x="605" y="875"/>
                    </a:cubicBezTo>
                    <a:cubicBezTo>
                      <a:pt x="759" y="1051"/>
                      <a:pt x="1159" y="1343"/>
                      <a:pt x="1464" y="1343"/>
                    </a:cubicBezTo>
                    <a:cubicBezTo>
                      <a:pt x="1624" y="1343"/>
                      <a:pt x="1757" y="1263"/>
                      <a:pt x="1815" y="1043"/>
                    </a:cubicBezTo>
                    <a:cubicBezTo>
                      <a:pt x="1815" y="841"/>
                      <a:pt x="1748" y="673"/>
                      <a:pt x="1647" y="572"/>
                    </a:cubicBezTo>
                    <a:cubicBezTo>
                      <a:pt x="1345" y="236"/>
                      <a:pt x="941" y="35"/>
                      <a:pt x="504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1" name="Google Shape;8601;p57"/>
              <p:cNvSpPr/>
              <p:nvPr/>
            </p:nvSpPr>
            <p:spPr>
              <a:xfrm>
                <a:off x="3551625" y="4524900"/>
                <a:ext cx="40425" cy="41250"/>
              </a:xfrm>
              <a:custGeom>
                <a:rect b="b" l="l" r="r" t="t"/>
                <a:pathLst>
                  <a:path extrusionOk="0" h="1650" w="1617">
                    <a:moveTo>
                      <a:pt x="370" y="0"/>
                    </a:moveTo>
                    <a:cubicBezTo>
                      <a:pt x="0" y="0"/>
                      <a:pt x="0" y="370"/>
                      <a:pt x="68" y="639"/>
                    </a:cubicBezTo>
                    <a:cubicBezTo>
                      <a:pt x="135" y="807"/>
                      <a:pt x="236" y="975"/>
                      <a:pt x="336" y="1143"/>
                    </a:cubicBezTo>
                    <a:cubicBezTo>
                      <a:pt x="471" y="1378"/>
                      <a:pt x="706" y="1580"/>
                      <a:pt x="975" y="1647"/>
                    </a:cubicBezTo>
                    <a:cubicBezTo>
                      <a:pt x="988" y="1649"/>
                      <a:pt x="1001" y="1649"/>
                      <a:pt x="1013" y="1649"/>
                    </a:cubicBezTo>
                    <a:cubicBezTo>
                      <a:pt x="1617" y="1649"/>
                      <a:pt x="864" y="33"/>
                      <a:pt x="370" y="0"/>
                    </a:cubicBezTo>
                    <a:close/>
                  </a:path>
                </a:pathLst>
              </a:custGeom>
              <a:solidFill>
                <a:srgbClr val="50431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2" name="Google Shape;8602;p57"/>
              <p:cNvSpPr/>
              <p:nvPr/>
            </p:nvSpPr>
            <p:spPr>
              <a:xfrm>
                <a:off x="3570950" y="4499700"/>
                <a:ext cx="35300" cy="37900"/>
              </a:xfrm>
              <a:custGeom>
                <a:rect b="b" l="l" r="r" t="t"/>
                <a:pathLst>
                  <a:path extrusionOk="0" h="1516" w="1412">
                    <a:moveTo>
                      <a:pt x="505" y="0"/>
                    </a:moveTo>
                    <a:cubicBezTo>
                      <a:pt x="437" y="0"/>
                      <a:pt x="370" y="0"/>
                      <a:pt x="303" y="34"/>
                    </a:cubicBezTo>
                    <a:cubicBezTo>
                      <a:pt x="0" y="235"/>
                      <a:pt x="303" y="908"/>
                      <a:pt x="471" y="1109"/>
                    </a:cubicBezTo>
                    <a:cubicBezTo>
                      <a:pt x="614" y="1294"/>
                      <a:pt x="896" y="1516"/>
                      <a:pt x="1108" y="1516"/>
                    </a:cubicBezTo>
                    <a:cubicBezTo>
                      <a:pt x="1244" y="1516"/>
                      <a:pt x="1352" y="1425"/>
                      <a:pt x="1378" y="1176"/>
                    </a:cubicBezTo>
                    <a:cubicBezTo>
                      <a:pt x="1412" y="773"/>
                      <a:pt x="1009" y="0"/>
                      <a:pt x="505" y="0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3" name="Google Shape;8603;p57"/>
              <p:cNvSpPr/>
              <p:nvPr/>
            </p:nvSpPr>
            <p:spPr>
              <a:xfrm>
                <a:off x="3588600" y="4557325"/>
                <a:ext cx="42850" cy="42875"/>
              </a:xfrm>
              <a:custGeom>
                <a:rect b="b" l="l" r="r" t="t"/>
                <a:pathLst>
                  <a:path extrusionOk="0" h="1715" w="1714">
                    <a:moveTo>
                      <a:pt x="424" y="1"/>
                    </a:moveTo>
                    <a:cubicBezTo>
                      <a:pt x="345" y="1"/>
                      <a:pt x="269" y="35"/>
                      <a:pt x="202" y="115"/>
                    </a:cubicBezTo>
                    <a:cubicBezTo>
                      <a:pt x="0" y="417"/>
                      <a:pt x="34" y="854"/>
                      <a:pt x="269" y="1123"/>
                    </a:cubicBezTo>
                    <a:cubicBezTo>
                      <a:pt x="437" y="1392"/>
                      <a:pt x="672" y="1594"/>
                      <a:pt x="975" y="1695"/>
                    </a:cubicBezTo>
                    <a:cubicBezTo>
                      <a:pt x="1023" y="1708"/>
                      <a:pt x="1065" y="1715"/>
                      <a:pt x="1103" y="1715"/>
                    </a:cubicBezTo>
                    <a:cubicBezTo>
                      <a:pt x="1714" y="1715"/>
                      <a:pt x="980" y="1"/>
                      <a:pt x="424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4" name="Google Shape;8604;p57"/>
              <p:cNvSpPr/>
              <p:nvPr/>
            </p:nvSpPr>
            <p:spPr>
              <a:xfrm>
                <a:off x="3544900" y="4483550"/>
                <a:ext cx="35875" cy="37250"/>
              </a:xfrm>
              <a:custGeom>
                <a:rect b="b" l="l" r="r" t="t"/>
                <a:pathLst>
                  <a:path extrusionOk="0" h="1490" w="1435">
                    <a:moveTo>
                      <a:pt x="877" y="1"/>
                    </a:moveTo>
                    <a:cubicBezTo>
                      <a:pt x="584" y="1"/>
                      <a:pt x="229" y="398"/>
                      <a:pt x="135" y="680"/>
                    </a:cubicBezTo>
                    <a:cubicBezTo>
                      <a:pt x="1" y="982"/>
                      <a:pt x="169" y="1352"/>
                      <a:pt x="471" y="1453"/>
                    </a:cubicBezTo>
                    <a:cubicBezTo>
                      <a:pt x="536" y="1478"/>
                      <a:pt x="597" y="1490"/>
                      <a:pt x="654" y="1490"/>
                    </a:cubicBezTo>
                    <a:cubicBezTo>
                      <a:pt x="1278" y="1490"/>
                      <a:pt x="1434" y="100"/>
                      <a:pt x="942" y="8"/>
                    </a:cubicBezTo>
                    <a:cubicBezTo>
                      <a:pt x="920" y="3"/>
                      <a:pt x="899" y="1"/>
                      <a:pt x="877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5" name="Google Shape;8605;p57"/>
              <p:cNvSpPr/>
              <p:nvPr/>
            </p:nvSpPr>
            <p:spPr>
              <a:xfrm>
                <a:off x="3593000" y="4445025"/>
                <a:ext cx="40150" cy="40700"/>
              </a:xfrm>
              <a:custGeom>
                <a:rect b="b" l="l" r="r" t="t"/>
                <a:pathLst>
                  <a:path extrusionOk="0" h="1628" w="1606">
                    <a:moveTo>
                      <a:pt x="768" y="1"/>
                    </a:moveTo>
                    <a:cubicBezTo>
                      <a:pt x="756" y="1"/>
                      <a:pt x="744" y="1"/>
                      <a:pt x="732" y="3"/>
                    </a:cubicBezTo>
                    <a:cubicBezTo>
                      <a:pt x="1" y="90"/>
                      <a:pt x="796" y="1628"/>
                      <a:pt x="1303" y="1628"/>
                    </a:cubicBezTo>
                    <a:cubicBezTo>
                      <a:pt x="1378" y="1628"/>
                      <a:pt x="1448" y="1594"/>
                      <a:pt x="1505" y="1515"/>
                    </a:cubicBezTo>
                    <a:cubicBezTo>
                      <a:pt x="1605" y="1246"/>
                      <a:pt x="1605" y="910"/>
                      <a:pt x="1505" y="641"/>
                    </a:cubicBezTo>
                    <a:cubicBezTo>
                      <a:pt x="1408" y="383"/>
                      <a:pt x="1063" y="1"/>
                      <a:pt x="768" y="1"/>
                    </a:cubicBezTo>
                    <a:close/>
                  </a:path>
                </a:pathLst>
              </a:custGeom>
              <a:solidFill>
                <a:srgbClr val="50431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6" name="Google Shape;8606;p57"/>
              <p:cNvSpPr/>
              <p:nvPr/>
            </p:nvSpPr>
            <p:spPr>
              <a:xfrm>
                <a:off x="3740675" y="4651775"/>
                <a:ext cx="48250" cy="32950"/>
              </a:xfrm>
              <a:custGeom>
                <a:rect b="b" l="l" r="r" t="t"/>
                <a:pathLst>
                  <a:path extrusionOk="0" h="1318" w="1930">
                    <a:moveTo>
                      <a:pt x="723" y="1"/>
                    </a:moveTo>
                    <a:cubicBezTo>
                      <a:pt x="638" y="1"/>
                      <a:pt x="553" y="12"/>
                      <a:pt x="471" y="34"/>
                    </a:cubicBezTo>
                    <a:cubicBezTo>
                      <a:pt x="0" y="269"/>
                      <a:pt x="404" y="740"/>
                      <a:pt x="672" y="941"/>
                    </a:cubicBezTo>
                    <a:cubicBezTo>
                      <a:pt x="807" y="1109"/>
                      <a:pt x="1009" y="1244"/>
                      <a:pt x="1244" y="1311"/>
                    </a:cubicBezTo>
                    <a:cubicBezTo>
                      <a:pt x="1279" y="1315"/>
                      <a:pt x="1312" y="1318"/>
                      <a:pt x="1344" y="1318"/>
                    </a:cubicBezTo>
                    <a:cubicBezTo>
                      <a:pt x="1801" y="1318"/>
                      <a:pt x="1930" y="884"/>
                      <a:pt x="1647" y="538"/>
                    </a:cubicBezTo>
                    <a:lnTo>
                      <a:pt x="1513" y="370"/>
                    </a:lnTo>
                    <a:cubicBezTo>
                      <a:pt x="1329" y="134"/>
                      <a:pt x="1024" y="1"/>
                      <a:pt x="723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7" name="Google Shape;8607;p57"/>
              <p:cNvSpPr/>
              <p:nvPr/>
            </p:nvSpPr>
            <p:spPr>
              <a:xfrm>
                <a:off x="3765025" y="4608875"/>
                <a:ext cx="29000" cy="36650"/>
              </a:xfrm>
              <a:custGeom>
                <a:rect b="b" l="l" r="r" t="t"/>
                <a:pathLst>
                  <a:path extrusionOk="0" h="1466" w="1160">
                    <a:moveTo>
                      <a:pt x="436" y="1"/>
                    </a:moveTo>
                    <a:cubicBezTo>
                      <a:pt x="300" y="1"/>
                      <a:pt x="175" y="77"/>
                      <a:pt x="102" y="271"/>
                    </a:cubicBezTo>
                    <a:cubicBezTo>
                      <a:pt x="1" y="607"/>
                      <a:pt x="68" y="910"/>
                      <a:pt x="236" y="1212"/>
                    </a:cubicBezTo>
                    <a:cubicBezTo>
                      <a:pt x="356" y="1393"/>
                      <a:pt x="479" y="1465"/>
                      <a:pt x="591" y="1465"/>
                    </a:cubicBezTo>
                    <a:cubicBezTo>
                      <a:pt x="918" y="1465"/>
                      <a:pt x="1159" y="848"/>
                      <a:pt x="1009" y="473"/>
                    </a:cubicBezTo>
                    <a:cubicBezTo>
                      <a:pt x="945" y="237"/>
                      <a:pt x="675" y="1"/>
                      <a:pt x="436" y="1"/>
                    </a:cubicBezTo>
                    <a:close/>
                  </a:path>
                </a:pathLst>
              </a:custGeom>
              <a:solidFill>
                <a:srgbClr val="50431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8" name="Google Shape;8608;p57"/>
              <p:cNvSpPr/>
              <p:nvPr/>
            </p:nvSpPr>
            <p:spPr>
              <a:xfrm>
                <a:off x="3728200" y="4678850"/>
                <a:ext cx="42750" cy="26275"/>
              </a:xfrm>
              <a:custGeom>
                <a:rect b="b" l="l" r="r" t="t"/>
                <a:pathLst>
                  <a:path extrusionOk="0" h="1051" w="1710">
                    <a:moveTo>
                      <a:pt x="818" y="1"/>
                    </a:moveTo>
                    <a:cubicBezTo>
                      <a:pt x="481" y="1"/>
                      <a:pt x="1" y="196"/>
                      <a:pt x="29" y="531"/>
                    </a:cubicBezTo>
                    <a:cubicBezTo>
                      <a:pt x="29" y="732"/>
                      <a:pt x="230" y="900"/>
                      <a:pt x="499" y="967"/>
                    </a:cubicBezTo>
                    <a:cubicBezTo>
                      <a:pt x="612" y="1024"/>
                      <a:pt x="735" y="1050"/>
                      <a:pt x="861" y="1050"/>
                    </a:cubicBezTo>
                    <a:cubicBezTo>
                      <a:pt x="1037" y="1050"/>
                      <a:pt x="1216" y="998"/>
                      <a:pt x="1373" y="900"/>
                    </a:cubicBezTo>
                    <a:cubicBezTo>
                      <a:pt x="1709" y="598"/>
                      <a:pt x="1373" y="127"/>
                      <a:pt x="1003" y="26"/>
                    </a:cubicBezTo>
                    <a:cubicBezTo>
                      <a:pt x="952" y="9"/>
                      <a:pt x="888" y="1"/>
                      <a:pt x="818" y="1"/>
                    </a:cubicBezTo>
                    <a:close/>
                  </a:path>
                </a:pathLst>
              </a:custGeom>
              <a:solidFill>
                <a:srgbClr val="725D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9" name="Google Shape;8609;p57"/>
              <p:cNvSpPr/>
              <p:nvPr/>
            </p:nvSpPr>
            <p:spPr>
              <a:xfrm>
                <a:off x="3708925" y="4620925"/>
                <a:ext cx="38500" cy="33675"/>
              </a:xfrm>
              <a:custGeom>
                <a:rect b="b" l="l" r="r" t="t"/>
                <a:pathLst>
                  <a:path extrusionOk="0" h="1347" w="1540">
                    <a:moveTo>
                      <a:pt x="412" y="1"/>
                    </a:moveTo>
                    <a:cubicBezTo>
                      <a:pt x="197" y="1"/>
                      <a:pt x="1" y="100"/>
                      <a:pt x="27" y="360"/>
                    </a:cubicBezTo>
                    <a:cubicBezTo>
                      <a:pt x="27" y="360"/>
                      <a:pt x="27" y="394"/>
                      <a:pt x="27" y="428"/>
                    </a:cubicBezTo>
                    <a:cubicBezTo>
                      <a:pt x="128" y="697"/>
                      <a:pt x="329" y="965"/>
                      <a:pt x="598" y="1133"/>
                    </a:cubicBezTo>
                    <a:cubicBezTo>
                      <a:pt x="728" y="1245"/>
                      <a:pt x="910" y="1346"/>
                      <a:pt x="1069" y="1346"/>
                    </a:cubicBezTo>
                    <a:cubicBezTo>
                      <a:pt x="1197" y="1346"/>
                      <a:pt x="1311" y="1280"/>
                      <a:pt x="1371" y="1100"/>
                    </a:cubicBezTo>
                    <a:cubicBezTo>
                      <a:pt x="1539" y="730"/>
                      <a:pt x="968" y="159"/>
                      <a:pt x="598" y="24"/>
                    </a:cubicBezTo>
                    <a:cubicBezTo>
                      <a:pt x="538" y="9"/>
                      <a:pt x="474" y="1"/>
                      <a:pt x="412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0" name="Google Shape;8610;p57"/>
              <p:cNvSpPr/>
              <p:nvPr/>
            </p:nvSpPr>
            <p:spPr>
              <a:xfrm>
                <a:off x="3712725" y="4539900"/>
                <a:ext cx="45625" cy="26425"/>
              </a:xfrm>
              <a:custGeom>
                <a:rect b="b" l="l" r="r" t="t"/>
                <a:pathLst>
                  <a:path extrusionOk="0" h="1057" w="1825">
                    <a:moveTo>
                      <a:pt x="553" y="0"/>
                    </a:moveTo>
                    <a:cubicBezTo>
                      <a:pt x="7" y="0"/>
                      <a:pt x="0" y="557"/>
                      <a:pt x="446" y="812"/>
                    </a:cubicBezTo>
                    <a:cubicBezTo>
                      <a:pt x="581" y="879"/>
                      <a:pt x="715" y="913"/>
                      <a:pt x="849" y="980"/>
                    </a:cubicBezTo>
                    <a:cubicBezTo>
                      <a:pt x="985" y="1025"/>
                      <a:pt x="1134" y="1057"/>
                      <a:pt x="1270" y="1057"/>
                    </a:cubicBezTo>
                    <a:cubicBezTo>
                      <a:pt x="1436" y="1057"/>
                      <a:pt x="1582" y="1009"/>
                      <a:pt x="1656" y="879"/>
                    </a:cubicBezTo>
                    <a:cubicBezTo>
                      <a:pt x="1824" y="476"/>
                      <a:pt x="917" y="39"/>
                      <a:pt x="648" y="5"/>
                    </a:cubicBezTo>
                    <a:cubicBezTo>
                      <a:pt x="615" y="2"/>
                      <a:pt x="583" y="0"/>
                      <a:pt x="553" y="0"/>
                    </a:cubicBezTo>
                    <a:close/>
                  </a:path>
                </a:pathLst>
              </a:custGeom>
              <a:solidFill>
                <a:srgbClr val="1413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57"/>
              <p:cNvSpPr/>
              <p:nvPr/>
            </p:nvSpPr>
            <p:spPr>
              <a:xfrm>
                <a:off x="3767300" y="4685125"/>
                <a:ext cx="35125" cy="33200"/>
              </a:xfrm>
              <a:custGeom>
                <a:rect b="b" l="l" r="r" t="t"/>
                <a:pathLst>
                  <a:path extrusionOk="0" h="1328" w="1405">
                    <a:moveTo>
                      <a:pt x="979" y="0"/>
                    </a:moveTo>
                    <a:cubicBezTo>
                      <a:pt x="889" y="0"/>
                      <a:pt x="788" y="25"/>
                      <a:pt x="683" y="78"/>
                    </a:cubicBezTo>
                    <a:cubicBezTo>
                      <a:pt x="264" y="271"/>
                      <a:pt x="0" y="1328"/>
                      <a:pt x="569" y="1328"/>
                    </a:cubicBezTo>
                    <a:cubicBezTo>
                      <a:pt x="594" y="1328"/>
                      <a:pt x="621" y="1326"/>
                      <a:pt x="649" y="1321"/>
                    </a:cubicBezTo>
                    <a:lnTo>
                      <a:pt x="683" y="1321"/>
                    </a:lnTo>
                    <a:cubicBezTo>
                      <a:pt x="1053" y="1221"/>
                      <a:pt x="1288" y="918"/>
                      <a:pt x="1355" y="548"/>
                    </a:cubicBezTo>
                    <a:cubicBezTo>
                      <a:pt x="1405" y="201"/>
                      <a:pt x="1234" y="0"/>
                      <a:pt x="979" y="0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57"/>
              <p:cNvSpPr/>
              <p:nvPr/>
            </p:nvSpPr>
            <p:spPr>
              <a:xfrm>
                <a:off x="3717975" y="4567450"/>
                <a:ext cx="34475" cy="39000"/>
              </a:xfrm>
              <a:custGeom>
                <a:rect b="b" l="l" r="r" t="t"/>
                <a:pathLst>
                  <a:path extrusionOk="0" h="1560" w="1379">
                    <a:moveTo>
                      <a:pt x="524" y="1"/>
                    </a:moveTo>
                    <a:cubicBezTo>
                      <a:pt x="416" y="1"/>
                      <a:pt x="316" y="53"/>
                      <a:pt x="236" y="180"/>
                    </a:cubicBezTo>
                    <a:cubicBezTo>
                      <a:pt x="1" y="617"/>
                      <a:pt x="438" y="1256"/>
                      <a:pt x="774" y="1458"/>
                    </a:cubicBezTo>
                    <a:cubicBezTo>
                      <a:pt x="839" y="1523"/>
                      <a:pt x="932" y="1560"/>
                      <a:pt x="1026" y="1560"/>
                    </a:cubicBezTo>
                    <a:cubicBezTo>
                      <a:pt x="1078" y="1560"/>
                      <a:pt x="1130" y="1549"/>
                      <a:pt x="1177" y="1525"/>
                    </a:cubicBezTo>
                    <a:cubicBezTo>
                      <a:pt x="1379" y="1424"/>
                      <a:pt x="1379" y="1021"/>
                      <a:pt x="1345" y="819"/>
                    </a:cubicBezTo>
                    <a:cubicBezTo>
                      <a:pt x="1294" y="537"/>
                      <a:pt x="871" y="1"/>
                      <a:pt x="524" y="1"/>
                    </a:cubicBezTo>
                    <a:close/>
                  </a:path>
                </a:pathLst>
              </a:custGeom>
              <a:solidFill>
                <a:srgbClr val="50431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3" name="Google Shape;8613;p57"/>
              <p:cNvSpPr/>
              <p:nvPr/>
            </p:nvSpPr>
            <p:spPr>
              <a:xfrm>
                <a:off x="3669250" y="4418875"/>
                <a:ext cx="37300" cy="33000"/>
              </a:xfrm>
              <a:custGeom>
                <a:rect b="b" l="l" r="r" t="t"/>
                <a:pathLst>
                  <a:path extrusionOk="0" h="1320" w="1492">
                    <a:moveTo>
                      <a:pt x="382" y="1"/>
                    </a:moveTo>
                    <a:cubicBezTo>
                      <a:pt x="289" y="1"/>
                      <a:pt x="204" y="33"/>
                      <a:pt x="135" y="108"/>
                    </a:cubicBezTo>
                    <a:cubicBezTo>
                      <a:pt x="1" y="276"/>
                      <a:pt x="68" y="511"/>
                      <a:pt x="169" y="679"/>
                    </a:cubicBezTo>
                    <a:cubicBezTo>
                      <a:pt x="303" y="914"/>
                      <a:pt x="538" y="1116"/>
                      <a:pt x="807" y="1250"/>
                    </a:cubicBezTo>
                    <a:cubicBezTo>
                      <a:pt x="906" y="1294"/>
                      <a:pt x="1015" y="1320"/>
                      <a:pt x="1115" y="1320"/>
                    </a:cubicBezTo>
                    <a:cubicBezTo>
                      <a:pt x="1322" y="1320"/>
                      <a:pt x="1491" y="1209"/>
                      <a:pt x="1446" y="914"/>
                    </a:cubicBezTo>
                    <a:cubicBezTo>
                      <a:pt x="1364" y="613"/>
                      <a:pt x="792" y="1"/>
                      <a:pt x="382" y="1"/>
                    </a:cubicBezTo>
                    <a:close/>
                  </a:path>
                </a:pathLst>
              </a:custGeom>
              <a:solidFill>
                <a:srgbClr val="725D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4" name="Google Shape;8614;p57"/>
              <p:cNvSpPr/>
              <p:nvPr/>
            </p:nvSpPr>
            <p:spPr>
              <a:xfrm>
                <a:off x="3698650" y="4477900"/>
                <a:ext cx="46250" cy="33575"/>
              </a:xfrm>
              <a:custGeom>
                <a:rect b="b" l="l" r="r" t="t"/>
                <a:pathLst>
                  <a:path extrusionOk="0" h="1343" w="1850">
                    <a:moveTo>
                      <a:pt x="378" y="1"/>
                    </a:moveTo>
                    <a:cubicBezTo>
                      <a:pt x="222" y="1"/>
                      <a:pt x="92" y="81"/>
                      <a:pt x="34" y="301"/>
                    </a:cubicBezTo>
                    <a:cubicBezTo>
                      <a:pt x="1" y="469"/>
                      <a:pt x="68" y="637"/>
                      <a:pt x="203" y="771"/>
                    </a:cubicBezTo>
                    <a:cubicBezTo>
                      <a:pt x="505" y="1107"/>
                      <a:pt x="875" y="1309"/>
                      <a:pt x="1312" y="1343"/>
                    </a:cubicBezTo>
                    <a:cubicBezTo>
                      <a:pt x="1849" y="1275"/>
                      <a:pt x="1379" y="637"/>
                      <a:pt x="1244" y="469"/>
                    </a:cubicBezTo>
                    <a:cubicBezTo>
                      <a:pt x="1068" y="293"/>
                      <a:pt x="675" y="1"/>
                      <a:pt x="378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7"/>
              <p:cNvSpPr/>
              <p:nvPr/>
            </p:nvSpPr>
            <p:spPr>
              <a:xfrm>
                <a:off x="3770825" y="4536600"/>
                <a:ext cx="41175" cy="41300"/>
              </a:xfrm>
              <a:custGeom>
                <a:rect b="b" l="l" r="r" t="t"/>
                <a:pathLst>
                  <a:path extrusionOk="0" h="1652" w="1647">
                    <a:moveTo>
                      <a:pt x="605" y="1"/>
                    </a:moveTo>
                    <a:cubicBezTo>
                      <a:pt x="1" y="1"/>
                      <a:pt x="753" y="1617"/>
                      <a:pt x="1248" y="1650"/>
                    </a:cubicBezTo>
                    <a:cubicBezTo>
                      <a:pt x="1264" y="1651"/>
                      <a:pt x="1279" y="1652"/>
                      <a:pt x="1293" y="1652"/>
                    </a:cubicBezTo>
                    <a:cubicBezTo>
                      <a:pt x="1620" y="1652"/>
                      <a:pt x="1647" y="1302"/>
                      <a:pt x="1550" y="1045"/>
                    </a:cubicBezTo>
                    <a:cubicBezTo>
                      <a:pt x="1483" y="843"/>
                      <a:pt x="1416" y="675"/>
                      <a:pt x="1315" y="541"/>
                    </a:cubicBezTo>
                    <a:cubicBezTo>
                      <a:pt x="1147" y="272"/>
                      <a:pt x="912" y="104"/>
                      <a:pt x="643" y="3"/>
                    </a:cubicBezTo>
                    <a:cubicBezTo>
                      <a:pt x="630" y="2"/>
                      <a:pt x="617" y="1"/>
                      <a:pt x="605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7"/>
              <p:cNvSpPr/>
              <p:nvPr/>
            </p:nvSpPr>
            <p:spPr>
              <a:xfrm>
                <a:off x="3756625" y="4565375"/>
                <a:ext cx="36175" cy="38525"/>
              </a:xfrm>
              <a:custGeom>
                <a:rect b="b" l="l" r="r" t="t"/>
                <a:pathLst>
                  <a:path extrusionOk="0" h="1541" w="1447">
                    <a:moveTo>
                      <a:pt x="311" y="0"/>
                    </a:moveTo>
                    <a:cubicBezTo>
                      <a:pt x="179" y="0"/>
                      <a:pt x="73" y="88"/>
                      <a:pt x="34" y="331"/>
                    </a:cubicBezTo>
                    <a:cubicBezTo>
                      <a:pt x="1" y="768"/>
                      <a:pt x="404" y="1541"/>
                      <a:pt x="908" y="1541"/>
                    </a:cubicBezTo>
                    <a:cubicBezTo>
                      <a:pt x="976" y="1541"/>
                      <a:pt x="1076" y="1507"/>
                      <a:pt x="1144" y="1473"/>
                    </a:cubicBezTo>
                    <a:cubicBezTo>
                      <a:pt x="1446" y="1305"/>
                      <a:pt x="1144" y="600"/>
                      <a:pt x="976" y="398"/>
                    </a:cubicBezTo>
                    <a:cubicBezTo>
                      <a:pt x="809" y="231"/>
                      <a:pt x="526" y="0"/>
                      <a:pt x="311" y="0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7" name="Google Shape;8617;p57"/>
              <p:cNvSpPr/>
              <p:nvPr/>
            </p:nvSpPr>
            <p:spPr>
              <a:xfrm>
                <a:off x="3731925" y="4503275"/>
                <a:ext cx="42375" cy="42400"/>
              </a:xfrm>
              <a:custGeom>
                <a:rect b="b" l="l" r="r" t="t"/>
                <a:pathLst>
                  <a:path extrusionOk="0" h="1696" w="1695">
                    <a:moveTo>
                      <a:pt x="609" y="0"/>
                    </a:moveTo>
                    <a:cubicBezTo>
                      <a:pt x="0" y="0"/>
                      <a:pt x="737" y="1695"/>
                      <a:pt x="1272" y="1695"/>
                    </a:cubicBezTo>
                    <a:cubicBezTo>
                      <a:pt x="1352" y="1695"/>
                      <a:pt x="1427" y="1657"/>
                      <a:pt x="1493" y="1571"/>
                    </a:cubicBezTo>
                    <a:cubicBezTo>
                      <a:pt x="1695" y="1269"/>
                      <a:pt x="1695" y="865"/>
                      <a:pt x="1459" y="597"/>
                    </a:cubicBezTo>
                    <a:cubicBezTo>
                      <a:pt x="1291" y="328"/>
                      <a:pt x="1022" y="126"/>
                      <a:pt x="754" y="25"/>
                    </a:cubicBezTo>
                    <a:cubicBezTo>
                      <a:pt x="699" y="8"/>
                      <a:pt x="651" y="0"/>
                      <a:pt x="609" y="0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8" name="Google Shape;8618;p57"/>
              <p:cNvSpPr/>
              <p:nvPr/>
            </p:nvSpPr>
            <p:spPr>
              <a:xfrm>
                <a:off x="3782800" y="4582125"/>
                <a:ext cx="35200" cy="37925"/>
              </a:xfrm>
              <a:custGeom>
                <a:rect b="b" l="l" r="r" t="t"/>
                <a:pathLst>
                  <a:path extrusionOk="0" h="1517" w="1408">
                    <a:moveTo>
                      <a:pt x="776" y="0"/>
                    </a:moveTo>
                    <a:cubicBezTo>
                      <a:pt x="166" y="0"/>
                      <a:pt x="1" y="1385"/>
                      <a:pt x="466" y="1509"/>
                    </a:cubicBezTo>
                    <a:cubicBezTo>
                      <a:pt x="487" y="1514"/>
                      <a:pt x="509" y="1516"/>
                      <a:pt x="531" y="1516"/>
                    </a:cubicBezTo>
                    <a:cubicBezTo>
                      <a:pt x="823" y="1516"/>
                      <a:pt x="1179" y="1116"/>
                      <a:pt x="1273" y="803"/>
                    </a:cubicBezTo>
                    <a:cubicBezTo>
                      <a:pt x="1407" y="501"/>
                      <a:pt x="1273" y="131"/>
                      <a:pt x="937" y="30"/>
                    </a:cubicBezTo>
                    <a:cubicBezTo>
                      <a:pt x="880" y="10"/>
                      <a:pt x="826" y="0"/>
                      <a:pt x="776" y="0"/>
                    </a:cubicBezTo>
                    <a:close/>
                  </a:path>
                </a:pathLst>
              </a:custGeom>
              <a:solidFill>
                <a:srgbClr val="725D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7"/>
              <p:cNvSpPr/>
              <p:nvPr/>
            </p:nvSpPr>
            <p:spPr>
              <a:xfrm>
                <a:off x="3718825" y="4451250"/>
                <a:ext cx="40900" cy="40950"/>
              </a:xfrm>
              <a:custGeom>
                <a:rect b="b" l="l" r="r" t="t"/>
                <a:pathLst>
                  <a:path extrusionOk="0" h="1638" w="1636">
                    <a:moveTo>
                      <a:pt x="334" y="0"/>
                    </a:moveTo>
                    <a:cubicBezTo>
                      <a:pt x="258" y="0"/>
                      <a:pt x="189" y="38"/>
                      <a:pt x="135" y="123"/>
                    </a:cubicBezTo>
                    <a:cubicBezTo>
                      <a:pt x="0" y="325"/>
                      <a:pt x="101" y="728"/>
                      <a:pt x="135" y="963"/>
                    </a:cubicBezTo>
                    <a:cubicBezTo>
                      <a:pt x="167" y="1191"/>
                      <a:pt x="545" y="1637"/>
                      <a:pt x="873" y="1637"/>
                    </a:cubicBezTo>
                    <a:cubicBezTo>
                      <a:pt x="885" y="1637"/>
                      <a:pt x="896" y="1637"/>
                      <a:pt x="908" y="1636"/>
                    </a:cubicBezTo>
                    <a:cubicBezTo>
                      <a:pt x="1635" y="1548"/>
                      <a:pt x="826" y="0"/>
                      <a:pt x="334" y="0"/>
                    </a:cubicBezTo>
                    <a:close/>
                  </a:path>
                </a:pathLst>
              </a:custGeom>
              <a:solidFill>
                <a:srgbClr val="1413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7"/>
              <p:cNvSpPr/>
              <p:nvPr/>
            </p:nvSpPr>
            <p:spPr>
              <a:xfrm>
                <a:off x="3625425" y="4432125"/>
                <a:ext cx="48050" cy="32750"/>
              </a:xfrm>
              <a:custGeom>
                <a:rect b="b" l="l" r="r" t="t"/>
                <a:pathLst>
                  <a:path extrusionOk="0" h="1310" w="1922">
                    <a:moveTo>
                      <a:pt x="563" y="1"/>
                    </a:moveTo>
                    <a:cubicBezTo>
                      <a:pt x="113" y="1"/>
                      <a:pt x="0" y="422"/>
                      <a:pt x="275" y="787"/>
                    </a:cubicBezTo>
                    <a:cubicBezTo>
                      <a:pt x="308" y="821"/>
                      <a:pt x="342" y="888"/>
                      <a:pt x="409" y="922"/>
                    </a:cubicBezTo>
                    <a:cubicBezTo>
                      <a:pt x="584" y="1171"/>
                      <a:pt x="869" y="1309"/>
                      <a:pt x="1156" y="1309"/>
                    </a:cubicBezTo>
                    <a:cubicBezTo>
                      <a:pt x="1256" y="1309"/>
                      <a:pt x="1356" y="1293"/>
                      <a:pt x="1451" y="1258"/>
                    </a:cubicBezTo>
                    <a:cubicBezTo>
                      <a:pt x="1922" y="1023"/>
                      <a:pt x="1518" y="586"/>
                      <a:pt x="1249" y="351"/>
                    </a:cubicBezTo>
                    <a:cubicBezTo>
                      <a:pt x="1115" y="182"/>
                      <a:pt x="913" y="82"/>
                      <a:pt x="712" y="14"/>
                    </a:cubicBezTo>
                    <a:cubicBezTo>
                      <a:pt x="659" y="5"/>
                      <a:pt x="609" y="1"/>
                      <a:pt x="563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1" name="Google Shape;8621;p57"/>
              <p:cNvSpPr/>
              <p:nvPr/>
            </p:nvSpPr>
            <p:spPr>
              <a:xfrm>
                <a:off x="3685225" y="4515450"/>
                <a:ext cx="51325" cy="26275"/>
              </a:xfrm>
              <a:custGeom>
                <a:rect b="b" l="l" r="r" t="t"/>
                <a:pathLst>
                  <a:path extrusionOk="0" h="1051" w="2053">
                    <a:moveTo>
                      <a:pt x="1216" y="0"/>
                    </a:moveTo>
                    <a:cubicBezTo>
                      <a:pt x="1180" y="0"/>
                      <a:pt x="1144" y="3"/>
                      <a:pt x="1109" y="9"/>
                    </a:cubicBezTo>
                    <a:cubicBezTo>
                      <a:pt x="571" y="110"/>
                      <a:pt x="0" y="983"/>
                      <a:pt x="840" y="1051"/>
                    </a:cubicBezTo>
                    <a:cubicBezTo>
                      <a:pt x="1176" y="1051"/>
                      <a:pt x="1479" y="950"/>
                      <a:pt x="1714" y="714"/>
                    </a:cubicBezTo>
                    <a:cubicBezTo>
                      <a:pt x="2052" y="315"/>
                      <a:pt x="1604" y="0"/>
                      <a:pt x="1216" y="0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2" name="Google Shape;8622;p57"/>
              <p:cNvSpPr/>
              <p:nvPr/>
            </p:nvSpPr>
            <p:spPr>
              <a:xfrm>
                <a:off x="3636475" y="4644725"/>
                <a:ext cx="34475" cy="33650"/>
              </a:xfrm>
              <a:custGeom>
                <a:rect b="b" l="l" r="r" t="t"/>
                <a:pathLst>
                  <a:path extrusionOk="0" h="1346" w="1379">
                    <a:moveTo>
                      <a:pt x="456" y="1"/>
                    </a:moveTo>
                    <a:cubicBezTo>
                      <a:pt x="261" y="1"/>
                      <a:pt x="86" y="92"/>
                      <a:pt x="34" y="316"/>
                    </a:cubicBezTo>
                    <a:cubicBezTo>
                      <a:pt x="1" y="618"/>
                      <a:pt x="135" y="921"/>
                      <a:pt x="404" y="1123"/>
                    </a:cubicBezTo>
                    <a:cubicBezTo>
                      <a:pt x="510" y="1255"/>
                      <a:pt x="678" y="1345"/>
                      <a:pt x="859" y="1345"/>
                    </a:cubicBezTo>
                    <a:cubicBezTo>
                      <a:pt x="909" y="1345"/>
                      <a:pt x="959" y="1339"/>
                      <a:pt x="1009" y="1324"/>
                    </a:cubicBezTo>
                    <a:cubicBezTo>
                      <a:pt x="1379" y="1156"/>
                      <a:pt x="1244" y="484"/>
                      <a:pt x="976" y="215"/>
                    </a:cubicBezTo>
                    <a:cubicBezTo>
                      <a:pt x="844" y="84"/>
                      <a:pt x="641" y="1"/>
                      <a:pt x="456" y="1"/>
                    </a:cubicBezTo>
                    <a:close/>
                  </a:path>
                </a:pathLst>
              </a:custGeom>
              <a:solidFill>
                <a:srgbClr val="725D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7"/>
              <p:cNvSpPr/>
              <p:nvPr/>
            </p:nvSpPr>
            <p:spPr>
              <a:xfrm>
                <a:off x="3592800" y="4484000"/>
                <a:ext cx="47900" cy="25625"/>
              </a:xfrm>
              <a:custGeom>
                <a:rect b="b" l="l" r="r" t="t"/>
                <a:pathLst>
                  <a:path extrusionOk="0" h="1025" w="1916">
                    <a:moveTo>
                      <a:pt x="670" y="1"/>
                    </a:moveTo>
                    <a:cubicBezTo>
                      <a:pt x="504" y="1"/>
                      <a:pt x="359" y="46"/>
                      <a:pt x="269" y="158"/>
                    </a:cubicBezTo>
                    <a:cubicBezTo>
                      <a:pt x="0" y="494"/>
                      <a:pt x="336" y="729"/>
                      <a:pt x="639" y="863"/>
                    </a:cubicBezTo>
                    <a:cubicBezTo>
                      <a:pt x="836" y="962"/>
                      <a:pt x="1068" y="1024"/>
                      <a:pt x="1298" y="1024"/>
                    </a:cubicBezTo>
                    <a:cubicBezTo>
                      <a:pt x="1382" y="1024"/>
                      <a:pt x="1465" y="1016"/>
                      <a:pt x="1546" y="998"/>
                    </a:cubicBezTo>
                    <a:lnTo>
                      <a:pt x="1613" y="998"/>
                    </a:lnTo>
                    <a:cubicBezTo>
                      <a:pt x="1916" y="830"/>
                      <a:pt x="1815" y="527"/>
                      <a:pt x="1613" y="359"/>
                    </a:cubicBezTo>
                    <a:cubicBezTo>
                      <a:pt x="1412" y="180"/>
                      <a:pt x="1001" y="1"/>
                      <a:pt x="670" y="1"/>
                    </a:cubicBezTo>
                    <a:close/>
                  </a:path>
                </a:pathLst>
              </a:custGeom>
              <a:solidFill>
                <a:srgbClr val="725D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7"/>
              <p:cNvSpPr/>
              <p:nvPr/>
            </p:nvSpPr>
            <p:spPr>
              <a:xfrm>
                <a:off x="3659175" y="4690850"/>
                <a:ext cx="41575" cy="30650"/>
              </a:xfrm>
              <a:custGeom>
                <a:rect b="b" l="l" r="r" t="t"/>
                <a:pathLst>
                  <a:path extrusionOk="0" h="1226" w="1663">
                    <a:moveTo>
                      <a:pt x="376" y="1"/>
                    </a:moveTo>
                    <a:cubicBezTo>
                      <a:pt x="273" y="1"/>
                      <a:pt x="188" y="34"/>
                      <a:pt x="135" y="118"/>
                    </a:cubicBezTo>
                    <a:cubicBezTo>
                      <a:pt x="0" y="353"/>
                      <a:pt x="202" y="655"/>
                      <a:pt x="437" y="857"/>
                    </a:cubicBezTo>
                    <a:cubicBezTo>
                      <a:pt x="538" y="958"/>
                      <a:pt x="672" y="1025"/>
                      <a:pt x="773" y="1126"/>
                    </a:cubicBezTo>
                    <a:cubicBezTo>
                      <a:pt x="901" y="1194"/>
                      <a:pt x="1028" y="1226"/>
                      <a:pt x="1139" y="1226"/>
                    </a:cubicBezTo>
                    <a:cubicBezTo>
                      <a:pt x="1465" y="1226"/>
                      <a:pt x="1662" y="956"/>
                      <a:pt x="1412" y="555"/>
                    </a:cubicBezTo>
                    <a:cubicBezTo>
                      <a:pt x="1282" y="398"/>
                      <a:pt x="728" y="1"/>
                      <a:pt x="376" y="1"/>
                    </a:cubicBezTo>
                    <a:close/>
                  </a:path>
                </a:pathLst>
              </a:custGeom>
              <a:solidFill>
                <a:srgbClr val="14130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5" name="Google Shape;8625;p57"/>
              <p:cNvSpPr/>
              <p:nvPr/>
            </p:nvSpPr>
            <p:spPr>
              <a:xfrm>
                <a:off x="3660850" y="4458300"/>
                <a:ext cx="29425" cy="34400"/>
              </a:xfrm>
              <a:custGeom>
                <a:rect b="b" l="l" r="r" t="t"/>
                <a:pathLst>
                  <a:path extrusionOk="0" h="1376" w="1177">
                    <a:moveTo>
                      <a:pt x="778" y="0"/>
                    </a:moveTo>
                    <a:cubicBezTo>
                      <a:pt x="674" y="0"/>
                      <a:pt x="557" y="46"/>
                      <a:pt x="437" y="144"/>
                    </a:cubicBezTo>
                    <a:cubicBezTo>
                      <a:pt x="135" y="345"/>
                      <a:pt x="1" y="715"/>
                      <a:pt x="68" y="1085"/>
                    </a:cubicBezTo>
                    <a:lnTo>
                      <a:pt x="68" y="1118"/>
                    </a:lnTo>
                    <a:cubicBezTo>
                      <a:pt x="141" y="1302"/>
                      <a:pt x="257" y="1375"/>
                      <a:pt x="387" y="1375"/>
                    </a:cubicBezTo>
                    <a:cubicBezTo>
                      <a:pt x="733" y="1375"/>
                      <a:pt x="1177" y="856"/>
                      <a:pt x="1177" y="513"/>
                    </a:cubicBezTo>
                    <a:cubicBezTo>
                      <a:pt x="1154" y="196"/>
                      <a:pt x="993" y="0"/>
                      <a:pt x="778" y="0"/>
                    </a:cubicBezTo>
                    <a:close/>
                  </a:path>
                </a:pathLst>
              </a:custGeom>
              <a:solidFill>
                <a:srgbClr val="50431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6" name="Google Shape;8626;p57"/>
              <p:cNvSpPr/>
              <p:nvPr/>
            </p:nvSpPr>
            <p:spPr>
              <a:xfrm>
                <a:off x="3662525" y="4618425"/>
                <a:ext cx="47625" cy="24775"/>
              </a:xfrm>
              <a:custGeom>
                <a:rect b="b" l="l" r="r" t="t"/>
                <a:pathLst>
                  <a:path extrusionOk="0" h="991" w="1905">
                    <a:moveTo>
                      <a:pt x="777" y="1"/>
                    </a:moveTo>
                    <a:cubicBezTo>
                      <a:pt x="698" y="1"/>
                      <a:pt x="628" y="8"/>
                      <a:pt x="572" y="24"/>
                    </a:cubicBezTo>
                    <a:cubicBezTo>
                      <a:pt x="370" y="91"/>
                      <a:pt x="1" y="292"/>
                      <a:pt x="1" y="528"/>
                    </a:cubicBezTo>
                    <a:cubicBezTo>
                      <a:pt x="34" y="629"/>
                      <a:pt x="102" y="729"/>
                      <a:pt x="270" y="830"/>
                    </a:cubicBezTo>
                    <a:cubicBezTo>
                      <a:pt x="428" y="925"/>
                      <a:pt x="691" y="991"/>
                      <a:pt x="950" y="991"/>
                    </a:cubicBezTo>
                    <a:cubicBezTo>
                      <a:pt x="1240" y="991"/>
                      <a:pt x="1523" y="909"/>
                      <a:pt x="1648" y="696"/>
                    </a:cubicBezTo>
                    <a:cubicBezTo>
                      <a:pt x="1904" y="239"/>
                      <a:pt x="1217" y="1"/>
                      <a:pt x="777" y="1"/>
                    </a:cubicBezTo>
                    <a:close/>
                  </a:path>
                </a:pathLst>
              </a:custGeom>
              <a:solidFill>
                <a:srgbClr val="725D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7" name="Google Shape;8627;p57"/>
              <p:cNvSpPr/>
              <p:nvPr/>
            </p:nvSpPr>
            <p:spPr>
              <a:xfrm>
                <a:off x="3688575" y="4648000"/>
                <a:ext cx="48200" cy="26475"/>
              </a:xfrm>
              <a:custGeom>
                <a:rect b="b" l="l" r="r" t="t"/>
                <a:pathLst>
                  <a:path extrusionOk="0" h="1059" w="1928">
                    <a:moveTo>
                      <a:pt x="586" y="0"/>
                    </a:moveTo>
                    <a:cubicBezTo>
                      <a:pt x="529" y="0"/>
                      <a:pt x="479" y="6"/>
                      <a:pt x="437" y="17"/>
                    </a:cubicBezTo>
                    <a:cubicBezTo>
                      <a:pt x="1" y="185"/>
                      <a:pt x="169" y="555"/>
                      <a:pt x="437" y="756"/>
                    </a:cubicBezTo>
                    <a:cubicBezTo>
                      <a:pt x="673" y="924"/>
                      <a:pt x="942" y="1025"/>
                      <a:pt x="1244" y="1059"/>
                    </a:cubicBezTo>
                    <a:cubicBezTo>
                      <a:pt x="1412" y="1059"/>
                      <a:pt x="1681" y="992"/>
                      <a:pt x="1748" y="823"/>
                    </a:cubicBezTo>
                    <a:cubicBezTo>
                      <a:pt x="1927" y="345"/>
                      <a:pt x="1045" y="0"/>
                      <a:pt x="586" y="0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8" name="Google Shape;8628;p57"/>
              <p:cNvSpPr/>
              <p:nvPr/>
            </p:nvSpPr>
            <p:spPr>
              <a:xfrm>
                <a:off x="3623150" y="4406075"/>
                <a:ext cx="54525" cy="28150"/>
              </a:xfrm>
              <a:custGeom>
                <a:rect b="b" l="l" r="r" t="t"/>
                <a:pathLst>
                  <a:path extrusionOk="0" h="1126" w="2181">
                    <a:moveTo>
                      <a:pt x="562" y="1"/>
                    </a:moveTo>
                    <a:cubicBezTo>
                      <a:pt x="277" y="1"/>
                      <a:pt x="0" y="80"/>
                      <a:pt x="131" y="384"/>
                    </a:cubicBezTo>
                    <a:cubicBezTo>
                      <a:pt x="399" y="720"/>
                      <a:pt x="736" y="989"/>
                      <a:pt x="1172" y="1090"/>
                    </a:cubicBezTo>
                    <a:cubicBezTo>
                      <a:pt x="1232" y="1114"/>
                      <a:pt x="1296" y="1125"/>
                      <a:pt x="1359" y="1125"/>
                    </a:cubicBezTo>
                    <a:cubicBezTo>
                      <a:pt x="1475" y="1125"/>
                      <a:pt x="1590" y="1088"/>
                      <a:pt x="1677" y="1023"/>
                    </a:cubicBezTo>
                    <a:cubicBezTo>
                      <a:pt x="2181" y="552"/>
                      <a:pt x="1340" y="115"/>
                      <a:pt x="971" y="48"/>
                    </a:cubicBezTo>
                    <a:cubicBezTo>
                      <a:pt x="876" y="24"/>
                      <a:pt x="718" y="1"/>
                      <a:pt x="562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9" name="Google Shape;8629;p57"/>
              <p:cNvSpPr/>
              <p:nvPr/>
            </p:nvSpPr>
            <p:spPr>
              <a:xfrm>
                <a:off x="3621350" y="4604700"/>
                <a:ext cx="38675" cy="28825"/>
              </a:xfrm>
              <a:custGeom>
                <a:rect b="b" l="l" r="r" t="t"/>
                <a:pathLst>
                  <a:path extrusionOk="0" h="1153" w="1547">
                    <a:moveTo>
                      <a:pt x="384" y="1"/>
                    </a:moveTo>
                    <a:cubicBezTo>
                      <a:pt x="183" y="1"/>
                      <a:pt x="1" y="78"/>
                      <a:pt x="1" y="337"/>
                    </a:cubicBezTo>
                    <a:cubicBezTo>
                      <a:pt x="35" y="707"/>
                      <a:pt x="505" y="909"/>
                      <a:pt x="740" y="1009"/>
                    </a:cubicBezTo>
                    <a:cubicBezTo>
                      <a:pt x="859" y="1081"/>
                      <a:pt x="978" y="1152"/>
                      <a:pt x="1085" y="1152"/>
                    </a:cubicBezTo>
                    <a:cubicBezTo>
                      <a:pt x="1129" y="1152"/>
                      <a:pt x="1171" y="1140"/>
                      <a:pt x="1211" y="1110"/>
                    </a:cubicBezTo>
                    <a:cubicBezTo>
                      <a:pt x="1547" y="909"/>
                      <a:pt x="1379" y="472"/>
                      <a:pt x="1144" y="304"/>
                    </a:cubicBezTo>
                    <a:cubicBezTo>
                      <a:pt x="976" y="169"/>
                      <a:pt x="808" y="102"/>
                      <a:pt x="639" y="35"/>
                    </a:cubicBezTo>
                    <a:cubicBezTo>
                      <a:pt x="559" y="15"/>
                      <a:pt x="470" y="1"/>
                      <a:pt x="384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0" name="Google Shape;8630;p57"/>
              <p:cNvSpPr/>
              <p:nvPr/>
            </p:nvSpPr>
            <p:spPr>
              <a:xfrm>
                <a:off x="3686900" y="4678075"/>
                <a:ext cx="51275" cy="23700"/>
              </a:xfrm>
              <a:custGeom>
                <a:rect b="b" l="l" r="r" t="t"/>
                <a:pathLst>
                  <a:path extrusionOk="0" h="948" w="2051">
                    <a:moveTo>
                      <a:pt x="783" y="0"/>
                    </a:moveTo>
                    <a:cubicBezTo>
                      <a:pt x="465" y="0"/>
                      <a:pt x="0" y="99"/>
                      <a:pt x="0" y="360"/>
                    </a:cubicBezTo>
                    <a:cubicBezTo>
                      <a:pt x="0" y="461"/>
                      <a:pt x="34" y="528"/>
                      <a:pt x="68" y="595"/>
                    </a:cubicBezTo>
                    <a:cubicBezTo>
                      <a:pt x="199" y="840"/>
                      <a:pt x="532" y="948"/>
                      <a:pt x="858" y="948"/>
                    </a:cubicBezTo>
                    <a:cubicBezTo>
                      <a:pt x="1113" y="948"/>
                      <a:pt x="1365" y="881"/>
                      <a:pt x="1513" y="763"/>
                    </a:cubicBezTo>
                    <a:cubicBezTo>
                      <a:pt x="2050" y="393"/>
                      <a:pt x="1378" y="91"/>
                      <a:pt x="1009" y="24"/>
                    </a:cubicBezTo>
                    <a:cubicBezTo>
                      <a:pt x="956" y="9"/>
                      <a:pt x="876" y="0"/>
                      <a:pt x="783" y="0"/>
                    </a:cubicBezTo>
                    <a:close/>
                  </a:path>
                </a:pathLst>
              </a:custGeom>
              <a:solidFill>
                <a:srgbClr val="50431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1" name="Google Shape;8631;p57"/>
              <p:cNvSpPr/>
              <p:nvPr/>
            </p:nvSpPr>
            <p:spPr>
              <a:xfrm>
                <a:off x="3645625" y="4573300"/>
                <a:ext cx="45500" cy="40650"/>
              </a:xfrm>
              <a:custGeom>
                <a:rect b="b" l="l" r="r" t="t"/>
                <a:pathLst>
                  <a:path extrusionOk="0" h="1626" w="1820">
                    <a:moveTo>
                      <a:pt x="853" y="1"/>
                    </a:moveTo>
                    <a:cubicBezTo>
                      <a:pt x="806" y="1"/>
                      <a:pt x="758" y="5"/>
                      <a:pt x="710" y="14"/>
                    </a:cubicBezTo>
                    <a:cubicBezTo>
                      <a:pt x="1" y="177"/>
                      <a:pt x="1063" y="1626"/>
                      <a:pt x="1560" y="1626"/>
                    </a:cubicBezTo>
                    <a:cubicBezTo>
                      <a:pt x="1676" y="1626"/>
                      <a:pt x="1760" y="1548"/>
                      <a:pt x="1786" y="1358"/>
                    </a:cubicBezTo>
                    <a:cubicBezTo>
                      <a:pt x="1819" y="1056"/>
                      <a:pt x="1752" y="753"/>
                      <a:pt x="1584" y="484"/>
                    </a:cubicBezTo>
                    <a:cubicBezTo>
                      <a:pt x="1467" y="192"/>
                      <a:pt x="1172" y="1"/>
                      <a:pt x="853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2" name="Google Shape;8632;p57"/>
              <p:cNvSpPr/>
              <p:nvPr/>
            </p:nvSpPr>
            <p:spPr>
              <a:xfrm>
                <a:off x="3663375" y="4496450"/>
                <a:ext cx="44650" cy="34150"/>
              </a:xfrm>
              <a:custGeom>
                <a:rect b="b" l="l" r="r" t="t"/>
                <a:pathLst>
                  <a:path extrusionOk="0" h="1366" w="1786">
                    <a:moveTo>
                      <a:pt x="897" y="1"/>
                    </a:moveTo>
                    <a:cubicBezTo>
                      <a:pt x="723" y="1"/>
                      <a:pt x="552" y="77"/>
                      <a:pt x="437" y="231"/>
                    </a:cubicBezTo>
                    <a:cubicBezTo>
                      <a:pt x="202" y="466"/>
                      <a:pt x="0" y="1038"/>
                      <a:pt x="202" y="1273"/>
                    </a:cubicBezTo>
                    <a:cubicBezTo>
                      <a:pt x="261" y="1337"/>
                      <a:pt x="344" y="1366"/>
                      <a:pt x="440" y="1366"/>
                    </a:cubicBezTo>
                    <a:cubicBezTo>
                      <a:pt x="942" y="1366"/>
                      <a:pt x="1786" y="582"/>
                      <a:pt x="1277" y="130"/>
                    </a:cubicBezTo>
                    <a:cubicBezTo>
                      <a:pt x="1162" y="44"/>
                      <a:pt x="1028" y="1"/>
                      <a:pt x="897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3" name="Google Shape;8633;p57"/>
              <p:cNvSpPr/>
              <p:nvPr/>
            </p:nvSpPr>
            <p:spPr>
              <a:xfrm>
                <a:off x="3724750" y="4714250"/>
                <a:ext cx="50875" cy="23675"/>
              </a:xfrm>
              <a:custGeom>
                <a:rect b="b" l="l" r="r" t="t"/>
                <a:pathLst>
                  <a:path extrusionOk="0" h="947" w="2035">
                    <a:moveTo>
                      <a:pt x="1002" y="1"/>
                    </a:moveTo>
                    <a:cubicBezTo>
                      <a:pt x="499" y="1"/>
                      <a:pt x="1" y="178"/>
                      <a:pt x="167" y="560"/>
                    </a:cubicBezTo>
                    <a:cubicBezTo>
                      <a:pt x="334" y="811"/>
                      <a:pt x="618" y="946"/>
                      <a:pt x="902" y="946"/>
                    </a:cubicBezTo>
                    <a:cubicBezTo>
                      <a:pt x="960" y="946"/>
                      <a:pt x="1017" y="941"/>
                      <a:pt x="1074" y="929"/>
                    </a:cubicBezTo>
                    <a:cubicBezTo>
                      <a:pt x="1309" y="862"/>
                      <a:pt x="1713" y="761"/>
                      <a:pt x="1847" y="526"/>
                    </a:cubicBezTo>
                    <a:cubicBezTo>
                      <a:pt x="2034" y="186"/>
                      <a:pt x="1516" y="1"/>
                      <a:pt x="1002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4" name="Google Shape;8634;p57"/>
              <p:cNvSpPr/>
              <p:nvPr/>
            </p:nvSpPr>
            <p:spPr>
              <a:xfrm>
                <a:off x="3694850" y="4583575"/>
                <a:ext cx="44875" cy="29950"/>
              </a:xfrm>
              <a:custGeom>
                <a:rect b="b" l="l" r="r" t="t"/>
                <a:pathLst>
                  <a:path extrusionOk="0" h="1198" w="1795">
                    <a:moveTo>
                      <a:pt x="382" y="0"/>
                    </a:moveTo>
                    <a:cubicBezTo>
                      <a:pt x="169" y="0"/>
                      <a:pt x="0" y="84"/>
                      <a:pt x="18" y="376"/>
                    </a:cubicBezTo>
                    <a:cubicBezTo>
                      <a:pt x="52" y="813"/>
                      <a:pt x="455" y="1048"/>
                      <a:pt x="825" y="1149"/>
                    </a:cubicBezTo>
                    <a:lnTo>
                      <a:pt x="1027" y="1182"/>
                    </a:lnTo>
                    <a:cubicBezTo>
                      <a:pt x="1073" y="1193"/>
                      <a:pt x="1118" y="1198"/>
                      <a:pt x="1162" y="1198"/>
                    </a:cubicBezTo>
                    <a:cubicBezTo>
                      <a:pt x="1533" y="1198"/>
                      <a:pt x="1794" y="834"/>
                      <a:pt x="1464" y="443"/>
                    </a:cubicBezTo>
                    <a:cubicBezTo>
                      <a:pt x="1329" y="275"/>
                      <a:pt x="1128" y="174"/>
                      <a:pt x="926" y="107"/>
                    </a:cubicBezTo>
                    <a:cubicBezTo>
                      <a:pt x="772" y="61"/>
                      <a:pt x="561" y="0"/>
                      <a:pt x="382" y="0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5" name="Google Shape;8635;p57"/>
              <p:cNvSpPr/>
              <p:nvPr/>
            </p:nvSpPr>
            <p:spPr>
              <a:xfrm>
                <a:off x="3659400" y="4646275"/>
                <a:ext cx="28350" cy="36275"/>
              </a:xfrm>
              <a:custGeom>
                <a:rect b="b" l="l" r="r" t="t"/>
                <a:pathLst>
                  <a:path extrusionOk="0" h="1451" w="1134">
                    <a:moveTo>
                      <a:pt x="577" y="1"/>
                    </a:moveTo>
                    <a:cubicBezTo>
                      <a:pt x="248" y="1"/>
                      <a:pt x="1" y="618"/>
                      <a:pt x="126" y="993"/>
                    </a:cubicBezTo>
                    <a:cubicBezTo>
                      <a:pt x="211" y="1229"/>
                      <a:pt x="488" y="1450"/>
                      <a:pt x="729" y="1450"/>
                    </a:cubicBezTo>
                    <a:cubicBezTo>
                      <a:pt x="867" y="1450"/>
                      <a:pt x="993" y="1378"/>
                      <a:pt x="1067" y="1195"/>
                    </a:cubicBezTo>
                    <a:cubicBezTo>
                      <a:pt x="1134" y="859"/>
                      <a:pt x="1100" y="523"/>
                      <a:pt x="932" y="254"/>
                    </a:cubicBezTo>
                    <a:cubicBezTo>
                      <a:pt x="812" y="73"/>
                      <a:pt x="690" y="1"/>
                      <a:pt x="577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6" name="Google Shape;8636;p57"/>
              <p:cNvSpPr/>
              <p:nvPr/>
            </p:nvSpPr>
            <p:spPr>
              <a:xfrm>
                <a:off x="3573475" y="4530200"/>
                <a:ext cx="43425" cy="26450"/>
              </a:xfrm>
              <a:custGeom>
                <a:rect b="b" l="l" r="r" t="t"/>
                <a:pathLst>
                  <a:path extrusionOk="0" h="1058" w="1737">
                    <a:moveTo>
                      <a:pt x="872" y="1"/>
                    </a:moveTo>
                    <a:cubicBezTo>
                      <a:pt x="686" y="1"/>
                      <a:pt x="504" y="53"/>
                      <a:pt x="336" y="158"/>
                    </a:cubicBezTo>
                    <a:cubicBezTo>
                      <a:pt x="0" y="461"/>
                      <a:pt x="336" y="931"/>
                      <a:pt x="706" y="1032"/>
                    </a:cubicBezTo>
                    <a:cubicBezTo>
                      <a:pt x="758" y="1049"/>
                      <a:pt x="823" y="1058"/>
                      <a:pt x="894" y="1058"/>
                    </a:cubicBezTo>
                    <a:cubicBezTo>
                      <a:pt x="1238" y="1058"/>
                      <a:pt x="1736" y="862"/>
                      <a:pt x="1681" y="528"/>
                    </a:cubicBezTo>
                    <a:cubicBezTo>
                      <a:pt x="1681" y="293"/>
                      <a:pt x="1445" y="158"/>
                      <a:pt x="1210" y="57"/>
                    </a:cubicBezTo>
                    <a:cubicBezTo>
                      <a:pt x="1097" y="19"/>
                      <a:pt x="983" y="1"/>
                      <a:pt x="872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7" name="Google Shape;8637;p57"/>
              <p:cNvSpPr/>
              <p:nvPr/>
            </p:nvSpPr>
            <p:spPr>
              <a:xfrm>
                <a:off x="3621350" y="4479825"/>
                <a:ext cx="46725" cy="26650"/>
              </a:xfrm>
              <a:custGeom>
                <a:rect b="b" l="l" r="r" t="t"/>
                <a:pathLst>
                  <a:path extrusionOk="0" h="1066" w="1869">
                    <a:moveTo>
                      <a:pt x="563" y="1"/>
                    </a:moveTo>
                    <a:cubicBezTo>
                      <a:pt x="408" y="1"/>
                      <a:pt x="273" y="50"/>
                      <a:pt x="203" y="190"/>
                    </a:cubicBezTo>
                    <a:cubicBezTo>
                      <a:pt x="1" y="560"/>
                      <a:pt x="942" y="1030"/>
                      <a:pt x="1211" y="1064"/>
                    </a:cubicBezTo>
                    <a:cubicBezTo>
                      <a:pt x="1229" y="1065"/>
                      <a:pt x="1247" y="1065"/>
                      <a:pt x="1264" y="1065"/>
                    </a:cubicBezTo>
                    <a:cubicBezTo>
                      <a:pt x="1851" y="1065"/>
                      <a:pt x="1869" y="519"/>
                      <a:pt x="1379" y="257"/>
                    </a:cubicBezTo>
                    <a:cubicBezTo>
                      <a:pt x="1278" y="190"/>
                      <a:pt x="1144" y="123"/>
                      <a:pt x="1009" y="89"/>
                    </a:cubicBezTo>
                    <a:cubicBezTo>
                      <a:pt x="865" y="41"/>
                      <a:pt x="705" y="1"/>
                      <a:pt x="563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8" name="Google Shape;8638;p57"/>
              <p:cNvSpPr/>
              <p:nvPr/>
            </p:nvSpPr>
            <p:spPr>
              <a:xfrm>
                <a:off x="3700150" y="4702950"/>
                <a:ext cx="35950" cy="33975"/>
              </a:xfrm>
              <a:custGeom>
                <a:rect b="b" l="l" r="r" t="t"/>
                <a:pathLst>
                  <a:path extrusionOk="0" h="1359" w="1438">
                    <a:moveTo>
                      <a:pt x="807" y="1"/>
                    </a:moveTo>
                    <a:cubicBezTo>
                      <a:pt x="788" y="1"/>
                      <a:pt x="768" y="1"/>
                      <a:pt x="747" y="3"/>
                    </a:cubicBezTo>
                    <a:lnTo>
                      <a:pt x="714" y="3"/>
                    </a:lnTo>
                    <a:cubicBezTo>
                      <a:pt x="378" y="138"/>
                      <a:pt x="109" y="440"/>
                      <a:pt x="75" y="810"/>
                    </a:cubicBezTo>
                    <a:cubicBezTo>
                      <a:pt x="1" y="1158"/>
                      <a:pt x="165" y="1358"/>
                      <a:pt x="432" y="1358"/>
                    </a:cubicBezTo>
                    <a:cubicBezTo>
                      <a:pt x="526" y="1358"/>
                      <a:pt x="633" y="1333"/>
                      <a:pt x="747" y="1281"/>
                    </a:cubicBezTo>
                    <a:cubicBezTo>
                      <a:pt x="1172" y="1052"/>
                      <a:pt x="1437" y="1"/>
                      <a:pt x="807" y="1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39" name="Google Shape;8639;p57"/>
              <p:cNvSpPr/>
              <p:nvPr/>
            </p:nvSpPr>
            <p:spPr>
              <a:xfrm>
                <a:off x="3607075" y="4568600"/>
                <a:ext cx="46250" cy="33325"/>
              </a:xfrm>
              <a:custGeom>
                <a:rect b="b" l="l" r="r" t="t"/>
                <a:pathLst>
                  <a:path extrusionOk="0" h="1333" w="1850">
                    <a:moveTo>
                      <a:pt x="538" y="0"/>
                    </a:moveTo>
                    <a:cubicBezTo>
                      <a:pt x="1" y="34"/>
                      <a:pt x="471" y="672"/>
                      <a:pt x="606" y="874"/>
                    </a:cubicBezTo>
                    <a:cubicBezTo>
                      <a:pt x="779" y="1047"/>
                      <a:pt x="1163" y="1333"/>
                      <a:pt x="1458" y="1333"/>
                    </a:cubicBezTo>
                    <a:cubicBezTo>
                      <a:pt x="1620" y="1333"/>
                      <a:pt x="1756" y="1247"/>
                      <a:pt x="1815" y="1008"/>
                    </a:cubicBezTo>
                    <a:cubicBezTo>
                      <a:pt x="1849" y="840"/>
                      <a:pt x="1782" y="672"/>
                      <a:pt x="1647" y="538"/>
                    </a:cubicBezTo>
                    <a:cubicBezTo>
                      <a:pt x="1345" y="235"/>
                      <a:pt x="942" y="34"/>
                      <a:pt x="538" y="0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0" name="Google Shape;8640;p57"/>
              <p:cNvSpPr/>
              <p:nvPr/>
            </p:nvSpPr>
            <p:spPr>
              <a:xfrm>
                <a:off x="3598675" y="4511675"/>
                <a:ext cx="51275" cy="24950"/>
              </a:xfrm>
              <a:custGeom>
                <a:rect b="b" l="l" r="r" t="t"/>
                <a:pathLst>
                  <a:path extrusionOk="0" h="998" w="2051">
                    <a:moveTo>
                      <a:pt x="1387" y="0"/>
                    </a:moveTo>
                    <a:cubicBezTo>
                      <a:pt x="1224" y="0"/>
                      <a:pt x="1070" y="23"/>
                      <a:pt x="975" y="59"/>
                    </a:cubicBezTo>
                    <a:cubicBezTo>
                      <a:pt x="639" y="160"/>
                      <a:pt x="0" y="563"/>
                      <a:pt x="572" y="899"/>
                    </a:cubicBezTo>
                    <a:cubicBezTo>
                      <a:pt x="691" y="964"/>
                      <a:pt x="862" y="998"/>
                      <a:pt x="1045" y="998"/>
                    </a:cubicBezTo>
                    <a:cubicBezTo>
                      <a:pt x="1431" y="998"/>
                      <a:pt x="1869" y="848"/>
                      <a:pt x="1983" y="529"/>
                    </a:cubicBezTo>
                    <a:cubicBezTo>
                      <a:pt x="2017" y="462"/>
                      <a:pt x="2051" y="361"/>
                      <a:pt x="2051" y="294"/>
                    </a:cubicBezTo>
                    <a:cubicBezTo>
                      <a:pt x="2007" y="77"/>
                      <a:pt x="1683" y="0"/>
                      <a:pt x="1387" y="0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1" name="Google Shape;8641;p57"/>
              <p:cNvSpPr/>
              <p:nvPr/>
            </p:nvSpPr>
            <p:spPr>
              <a:xfrm>
                <a:off x="3615475" y="4533950"/>
                <a:ext cx="35950" cy="37275"/>
              </a:xfrm>
              <a:custGeom>
                <a:rect b="b" l="l" r="r" t="t"/>
                <a:pathLst>
                  <a:path extrusionOk="0" h="1491" w="1438">
                    <a:moveTo>
                      <a:pt x="906" y="1"/>
                    </a:moveTo>
                    <a:cubicBezTo>
                      <a:pt x="614" y="1"/>
                      <a:pt x="262" y="369"/>
                      <a:pt x="169" y="680"/>
                    </a:cubicBezTo>
                    <a:cubicBezTo>
                      <a:pt x="1" y="983"/>
                      <a:pt x="169" y="1352"/>
                      <a:pt x="505" y="1453"/>
                    </a:cubicBezTo>
                    <a:cubicBezTo>
                      <a:pt x="567" y="1479"/>
                      <a:pt x="625" y="1490"/>
                      <a:pt x="680" y="1490"/>
                    </a:cubicBezTo>
                    <a:cubicBezTo>
                      <a:pt x="1278" y="1490"/>
                      <a:pt x="1437" y="100"/>
                      <a:pt x="975" y="8"/>
                    </a:cubicBezTo>
                    <a:cubicBezTo>
                      <a:pt x="953" y="3"/>
                      <a:pt x="930" y="1"/>
                      <a:pt x="906" y="1"/>
                    </a:cubicBezTo>
                    <a:close/>
                  </a:path>
                </a:pathLst>
              </a:custGeom>
              <a:solidFill>
                <a:srgbClr val="725D2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2" name="Google Shape;8642;p57"/>
              <p:cNvSpPr/>
              <p:nvPr/>
            </p:nvSpPr>
            <p:spPr>
              <a:xfrm>
                <a:off x="3635100" y="4529050"/>
                <a:ext cx="40050" cy="40950"/>
              </a:xfrm>
              <a:custGeom>
                <a:rect b="b" l="l" r="r" t="t"/>
                <a:pathLst>
                  <a:path extrusionOk="0" h="1638" w="1602">
                    <a:moveTo>
                      <a:pt x="768" y="0"/>
                    </a:moveTo>
                    <a:cubicBezTo>
                      <a:pt x="755" y="0"/>
                      <a:pt x="741" y="1"/>
                      <a:pt x="728" y="2"/>
                    </a:cubicBezTo>
                    <a:cubicBezTo>
                      <a:pt x="1" y="90"/>
                      <a:pt x="810" y="1638"/>
                      <a:pt x="1302" y="1638"/>
                    </a:cubicBezTo>
                    <a:cubicBezTo>
                      <a:pt x="1378" y="1638"/>
                      <a:pt x="1447" y="1601"/>
                      <a:pt x="1501" y="1515"/>
                    </a:cubicBezTo>
                    <a:cubicBezTo>
                      <a:pt x="1602" y="1246"/>
                      <a:pt x="1602" y="943"/>
                      <a:pt x="1501" y="641"/>
                    </a:cubicBezTo>
                    <a:cubicBezTo>
                      <a:pt x="1404" y="383"/>
                      <a:pt x="1090" y="0"/>
                      <a:pt x="768" y="0"/>
                    </a:cubicBezTo>
                    <a:close/>
                  </a:path>
                </a:pathLst>
              </a:custGeom>
              <a:solidFill>
                <a:srgbClr val="9C8B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3" name="Google Shape;8643;p57"/>
              <p:cNvSpPr/>
              <p:nvPr/>
            </p:nvSpPr>
            <p:spPr>
              <a:xfrm>
                <a:off x="3437600" y="4453500"/>
                <a:ext cx="9025" cy="10125"/>
              </a:xfrm>
              <a:custGeom>
                <a:rect b="b" l="l" r="r" t="t"/>
                <a:pathLst>
                  <a:path extrusionOk="0" h="405" w="361">
                    <a:moveTo>
                      <a:pt x="142" y="0"/>
                    </a:moveTo>
                    <a:cubicBezTo>
                      <a:pt x="1" y="0"/>
                      <a:pt x="95" y="404"/>
                      <a:pt x="231" y="404"/>
                    </a:cubicBezTo>
                    <a:cubicBezTo>
                      <a:pt x="262" y="404"/>
                      <a:pt x="294" y="384"/>
                      <a:pt x="327" y="336"/>
                    </a:cubicBezTo>
                    <a:cubicBezTo>
                      <a:pt x="360" y="235"/>
                      <a:pt x="327" y="100"/>
                      <a:pt x="226" y="33"/>
                    </a:cubicBezTo>
                    <a:cubicBezTo>
                      <a:pt x="192" y="10"/>
                      <a:pt x="164" y="0"/>
                      <a:pt x="142" y="0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4" name="Google Shape;8644;p57"/>
              <p:cNvSpPr/>
              <p:nvPr/>
            </p:nvSpPr>
            <p:spPr>
              <a:xfrm>
                <a:off x="3410675" y="4490850"/>
                <a:ext cx="15300" cy="11450"/>
              </a:xfrm>
              <a:custGeom>
                <a:rect b="b" l="l" r="r" t="t"/>
                <a:pathLst>
                  <a:path extrusionOk="0" h="458" w="612">
                    <a:moveTo>
                      <a:pt x="295" y="0"/>
                    </a:moveTo>
                    <a:cubicBezTo>
                      <a:pt x="221" y="0"/>
                      <a:pt x="145" y="35"/>
                      <a:pt x="93" y="119"/>
                    </a:cubicBezTo>
                    <a:cubicBezTo>
                      <a:pt x="0" y="304"/>
                      <a:pt x="148" y="458"/>
                      <a:pt x="303" y="458"/>
                    </a:cubicBezTo>
                    <a:cubicBezTo>
                      <a:pt x="373" y="458"/>
                      <a:pt x="444" y="427"/>
                      <a:pt x="496" y="354"/>
                    </a:cubicBezTo>
                    <a:cubicBezTo>
                      <a:pt x="612" y="169"/>
                      <a:pt x="457" y="0"/>
                      <a:pt x="295" y="0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5" name="Google Shape;8645;p57"/>
              <p:cNvSpPr/>
              <p:nvPr/>
            </p:nvSpPr>
            <p:spPr>
              <a:xfrm>
                <a:off x="3439200" y="4483000"/>
                <a:ext cx="14975" cy="11700"/>
              </a:xfrm>
              <a:custGeom>
                <a:rect b="b" l="l" r="r" t="t"/>
                <a:pathLst>
                  <a:path extrusionOk="0" h="468" w="599">
                    <a:moveTo>
                      <a:pt x="348" y="1"/>
                    </a:moveTo>
                    <a:cubicBezTo>
                      <a:pt x="137" y="1"/>
                      <a:pt x="0" y="290"/>
                      <a:pt x="229" y="433"/>
                    </a:cubicBezTo>
                    <a:cubicBezTo>
                      <a:pt x="265" y="457"/>
                      <a:pt x="309" y="468"/>
                      <a:pt x="354" y="468"/>
                    </a:cubicBezTo>
                    <a:cubicBezTo>
                      <a:pt x="436" y="468"/>
                      <a:pt x="522" y="431"/>
                      <a:pt x="565" y="366"/>
                    </a:cubicBezTo>
                    <a:cubicBezTo>
                      <a:pt x="599" y="231"/>
                      <a:pt x="565" y="97"/>
                      <a:pt x="464" y="30"/>
                    </a:cubicBezTo>
                    <a:cubicBezTo>
                      <a:pt x="424" y="10"/>
                      <a:pt x="385" y="1"/>
                      <a:pt x="348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6" name="Google Shape;8646;p57"/>
              <p:cNvSpPr/>
              <p:nvPr/>
            </p:nvSpPr>
            <p:spPr>
              <a:xfrm>
                <a:off x="3402275" y="4561825"/>
                <a:ext cx="14100" cy="11425"/>
              </a:xfrm>
              <a:custGeom>
                <a:rect b="b" l="l" r="r" t="t"/>
                <a:pathLst>
                  <a:path extrusionOk="0" h="457" w="564">
                    <a:moveTo>
                      <a:pt x="304" y="1"/>
                    </a:moveTo>
                    <a:cubicBezTo>
                      <a:pt x="222" y="1"/>
                      <a:pt x="136" y="38"/>
                      <a:pt x="93" y="103"/>
                    </a:cubicBezTo>
                    <a:cubicBezTo>
                      <a:pt x="0" y="288"/>
                      <a:pt x="147" y="457"/>
                      <a:pt x="301" y="457"/>
                    </a:cubicBezTo>
                    <a:cubicBezTo>
                      <a:pt x="372" y="457"/>
                      <a:pt x="444" y="422"/>
                      <a:pt x="496" y="338"/>
                    </a:cubicBezTo>
                    <a:cubicBezTo>
                      <a:pt x="563" y="237"/>
                      <a:pt x="530" y="103"/>
                      <a:pt x="429" y="36"/>
                    </a:cubicBezTo>
                    <a:cubicBezTo>
                      <a:pt x="393" y="12"/>
                      <a:pt x="349" y="1"/>
                      <a:pt x="304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7" name="Google Shape;8647;p57"/>
              <p:cNvSpPr/>
              <p:nvPr/>
            </p:nvSpPr>
            <p:spPr>
              <a:xfrm>
                <a:off x="3520725" y="4654525"/>
                <a:ext cx="9075" cy="9975"/>
              </a:xfrm>
              <a:custGeom>
                <a:rect b="b" l="l" r="r" t="t"/>
                <a:pathLst>
                  <a:path extrusionOk="0" h="399" w="363">
                    <a:moveTo>
                      <a:pt x="152" y="1"/>
                    </a:moveTo>
                    <a:cubicBezTo>
                      <a:pt x="0" y="1"/>
                      <a:pt x="91" y="398"/>
                      <a:pt x="211" y="398"/>
                    </a:cubicBezTo>
                    <a:cubicBezTo>
                      <a:pt x="238" y="398"/>
                      <a:pt x="267" y="378"/>
                      <a:pt x="295" y="327"/>
                    </a:cubicBezTo>
                    <a:cubicBezTo>
                      <a:pt x="363" y="226"/>
                      <a:pt x="329" y="92"/>
                      <a:pt x="228" y="25"/>
                    </a:cubicBezTo>
                    <a:cubicBezTo>
                      <a:pt x="198" y="8"/>
                      <a:pt x="173" y="1"/>
                      <a:pt x="152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8" name="Google Shape;8648;p57"/>
              <p:cNvSpPr/>
              <p:nvPr/>
            </p:nvSpPr>
            <p:spPr>
              <a:xfrm>
                <a:off x="3595775" y="4802550"/>
                <a:ext cx="15325" cy="11850"/>
              </a:xfrm>
              <a:custGeom>
                <a:rect b="b" l="l" r="r" t="t"/>
                <a:pathLst>
                  <a:path extrusionOk="0" h="474" w="613">
                    <a:moveTo>
                      <a:pt x="311" y="1"/>
                    </a:moveTo>
                    <a:cubicBezTo>
                      <a:pt x="241" y="1"/>
                      <a:pt x="169" y="36"/>
                      <a:pt x="116" y="120"/>
                    </a:cubicBezTo>
                    <a:cubicBezTo>
                      <a:pt x="1" y="305"/>
                      <a:pt x="156" y="474"/>
                      <a:pt x="318" y="474"/>
                    </a:cubicBezTo>
                    <a:cubicBezTo>
                      <a:pt x="392" y="474"/>
                      <a:pt x="467" y="439"/>
                      <a:pt x="520" y="355"/>
                    </a:cubicBezTo>
                    <a:cubicBezTo>
                      <a:pt x="612" y="170"/>
                      <a:pt x="466" y="1"/>
                      <a:pt x="311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49" name="Google Shape;8649;p57"/>
              <p:cNvSpPr/>
              <p:nvPr/>
            </p:nvSpPr>
            <p:spPr>
              <a:xfrm>
                <a:off x="3629300" y="4788725"/>
                <a:ext cx="13925" cy="11700"/>
              </a:xfrm>
              <a:custGeom>
                <a:rect b="b" l="l" r="r" t="t"/>
                <a:pathLst>
                  <a:path extrusionOk="0" h="468" w="557">
                    <a:moveTo>
                      <a:pt x="314" y="1"/>
                    </a:moveTo>
                    <a:cubicBezTo>
                      <a:pt x="239" y="1"/>
                      <a:pt x="165" y="45"/>
                      <a:pt x="120" y="135"/>
                    </a:cubicBezTo>
                    <a:cubicBezTo>
                      <a:pt x="1" y="301"/>
                      <a:pt x="168" y="468"/>
                      <a:pt x="335" y="468"/>
                    </a:cubicBezTo>
                    <a:cubicBezTo>
                      <a:pt x="404" y="468"/>
                      <a:pt x="474" y="439"/>
                      <a:pt x="523" y="370"/>
                    </a:cubicBezTo>
                    <a:cubicBezTo>
                      <a:pt x="557" y="269"/>
                      <a:pt x="523" y="101"/>
                      <a:pt x="422" y="34"/>
                    </a:cubicBezTo>
                    <a:cubicBezTo>
                      <a:pt x="389" y="12"/>
                      <a:pt x="351" y="1"/>
                      <a:pt x="314" y="1"/>
                    </a:cubicBezTo>
                    <a:close/>
                  </a:path>
                </a:pathLst>
              </a:custGeom>
              <a:solidFill>
                <a:srgbClr val="9A40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0" name="Google Shape;8650;p57"/>
              <p:cNvSpPr/>
              <p:nvPr/>
            </p:nvSpPr>
            <p:spPr>
              <a:xfrm>
                <a:off x="3516325" y="4375675"/>
                <a:ext cx="302500" cy="222350"/>
              </a:xfrm>
              <a:custGeom>
                <a:rect b="b" l="l" r="r" t="t"/>
                <a:pathLst>
                  <a:path extrusionOk="0" h="8894" w="12100">
                    <a:moveTo>
                      <a:pt x="2294" y="0"/>
                    </a:moveTo>
                    <a:cubicBezTo>
                      <a:pt x="2125" y="0"/>
                      <a:pt x="1944" y="27"/>
                      <a:pt x="1748" y="88"/>
                    </a:cubicBezTo>
                    <a:lnTo>
                      <a:pt x="1513" y="155"/>
                    </a:lnTo>
                    <a:cubicBezTo>
                      <a:pt x="707" y="525"/>
                      <a:pt x="169" y="1331"/>
                      <a:pt x="135" y="2205"/>
                    </a:cubicBezTo>
                    <a:cubicBezTo>
                      <a:pt x="1" y="3382"/>
                      <a:pt x="236" y="4524"/>
                      <a:pt x="740" y="5566"/>
                    </a:cubicBezTo>
                    <a:cubicBezTo>
                      <a:pt x="740" y="5465"/>
                      <a:pt x="774" y="5364"/>
                      <a:pt x="807" y="5264"/>
                    </a:cubicBezTo>
                    <a:cubicBezTo>
                      <a:pt x="1013" y="3927"/>
                      <a:pt x="1713" y="3386"/>
                      <a:pt x="2540" y="3386"/>
                    </a:cubicBezTo>
                    <a:cubicBezTo>
                      <a:pt x="3604" y="3386"/>
                      <a:pt x="4880" y="4284"/>
                      <a:pt x="5580" y="5532"/>
                    </a:cubicBezTo>
                    <a:cubicBezTo>
                      <a:pt x="6118" y="6507"/>
                      <a:pt x="6655" y="8624"/>
                      <a:pt x="8000" y="8860"/>
                    </a:cubicBezTo>
                    <a:cubicBezTo>
                      <a:pt x="8083" y="8874"/>
                      <a:pt x="8164" y="8880"/>
                      <a:pt x="8244" y="8880"/>
                    </a:cubicBezTo>
                    <a:cubicBezTo>
                      <a:pt x="9033" y="8880"/>
                      <a:pt x="9659" y="8260"/>
                      <a:pt x="10509" y="8260"/>
                    </a:cubicBezTo>
                    <a:cubicBezTo>
                      <a:pt x="10610" y="8260"/>
                      <a:pt x="10714" y="8269"/>
                      <a:pt x="10823" y="8288"/>
                    </a:cubicBezTo>
                    <a:cubicBezTo>
                      <a:pt x="11293" y="8389"/>
                      <a:pt x="11730" y="8591"/>
                      <a:pt x="12100" y="8893"/>
                    </a:cubicBezTo>
                    <a:cubicBezTo>
                      <a:pt x="12100" y="8255"/>
                      <a:pt x="11932" y="7583"/>
                      <a:pt x="11629" y="7011"/>
                    </a:cubicBezTo>
                    <a:cubicBezTo>
                      <a:pt x="11192" y="6171"/>
                      <a:pt x="10621" y="5264"/>
                      <a:pt x="10117" y="4457"/>
                    </a:cubicBezTo>
                    <a:cubicBezTo>
                      <a:pt x="9310" y="3113"/>
                      <a:pt x="8134" y="2037"/>
                      <a:pt x="6723" y="1399"/>
                    </a:cubicBezTo>
                    <a:cubicBezTo>
                      <a:pt x="6017" y="1096"/>
                      <a:pt x="5177" y="1264"/>
                      <a:pt x="4404" y="894"/>
                    </a:cubicBezTo>
                    <a:cubicBezTo>
                      <a:pt x="3606" y="537"/>
                      <a:pt x="3057" y="0"/>
                      <a:pt x="2294" y="0"/>
                    </a:cubicBezTo>
                    <a:close/>
                  </a:path>
                </a:pathLst>
              </a:custGeom>
              <a:solidFill>
                <a:srgbClr val="F6E17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651" name="Google Shape;8651;p57"/>
          <p:cNvSpPr txBox="1"/>
          <p:nvPr/>
        </p:nvSpPr>
        <p:spPr>
          <a:xfrm>
            <a:off x="4189250" y="1682913"/>
            <a:ext cx="19260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-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coffee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-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cinnamon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-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caramel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-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strawberry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5" name="Shape 8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56" name="Google Shape;8656;p58"/>
          <p:cNvPicPr preferRelativeResize="0"/>
          <p:nvPr/>
        </p:nvPicPr>
        <p:blipFill rotWithShape="1">
          <a:blip r:embed="rId3">
            <a:alphaModFix/>
          </a:blip>
          <a:srcRect b="0" l="16641" r="16634" t="0"/>
          <a:stretch/>
        </p:blipFill>
        <p:spPr>
          <a:xfrm>
            <a:off x="4724400" y="1625099"/>
            <a:ext cx="3521400" cy="3518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657" name="Google Shape;8657;p58"/>
          <p:cNvSpPr/>
          <p:nvPr/>
        </p:nvSpPr>
        <p:spPr>
          <a:xfrm rot="-10077096">
            <a:off x="5142760" y="2582670"/>
            <a:ext cx="5020648" cy="3256197"/>
          </a:xfrm>
          <a:custGeom>
            <a:rect b="b" l="l" r="r" t="t"/>
            <a:pathLst>
              <a:path extrusionOk="0" h="86723" w="133716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8" name="Google Shape;8658;p58"/>
          <p:cNvSpPr txBox="1"/>
          <p:nvPr>
            <p:ph type="title"/>
          </p:nvPr>
        </p:nvSpPr>
        <p:spPr>
          <a:xfrm>
            <a:off x="667512" y="4602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Recommendation: </a:t>
            </a:r>
            <a:r>
              <a:rPr lang="en">
                <a:solidFill>
                  <a:schemeClr val="accent3"/>
                </a:solidFill>
              </a:rPr>
              <a:t>Strawberry Cereal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8659" name="Google Shape;8659;p58"/>
          <p:cNvSpPr txBox="1"/>
          <p:nvPr>
            <p:ph idx="4294967295" type="body"/>
          </p:nvPr>
        </p:nvSpPr>
        <p:spPr>
          <a:xfrm>
            <a:off x="1129950" y="1100275"/>
            <a:ext cx="3738600" cy="343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Based on the analyses performed and our findings on the previous slide, we recommend that Mondelez release a new </a:t>
            </a:r>
            <a:r>
              <a:rPr b="1" lang="en" sz="1400"/>
              <a:t>strawberry flavored cereal</a:t>
            </a:r>
            <a:r>
              <a:rPr lang="en" sz="1400"/>
              <a:t>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Our sentiment analysis revealed that </a:t>
            </a:r>
            <a:r>
              <a:rPr lang="en" sz="1400">
                <a:solidFill>
                  <a:schemeClr val="accent3"/>
                </a:solidFill>
              </a:rPr>
              <a:t>strawberry </a:t>
            </a:r>
            <a:r>
              <a:rPr lang="en" sz="1400"/>
              <a:t>was the most positively associated flavor for snacks, and our image analysis revealed that </a:t>
            </a:r>
            <a:r>
              <a:rPr lang="en" sz="1400">
                <a:solidFill>
                  <a:schemeClr val="accent4"/>
                </a:solidFill>
              </a:rPr>
              <a:t>breakfast foods/cereals</a:t>
            </a:r>
            <a:r>
              <a:rPr lang="en" sz="1400"/>
              <a:t> were the most engaging photos posted on Candy Hunting’s Instagram feed.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Putting these conclusions together, we recommend that Mondelez International produce a strawberry cereal as their next product.</a:t>
            </a:r>
            <a:endParaRPr sz="1400"/>
          </a:p>
        </p:txBody>
      </p:sp>
      <p:grpSp>
        <p:nvGrpSpPr>
          <p:cNvPr id="8660" name="Google Shape;8660;p58"/>
          <p:cNvGrpSpPr/>
          <p:nvPr/>
        </p:nvGrpSpPr>
        <p:grpSpPr>
          <a:xfrm rot="-1825070">
            <a:off x="337654" y="3815797"/>
            <a:ext cx="723603" cy="1062593"/>
            <a:chOff x="2625371" y="1606754"/>
            <a:chExt cx="1747909" cy="2715841"/>
          </a:xfrm>
        </p:grpSpPr>
        <p:sp>
          <p:nvSpPr>
            <p:cNvPr id="8661" name="Google Shape;8661;p58"/>
            <p:cNvSpPr/>
            <p:nvPr/>
          </p:nvSpPr>
          <p:spPr>
            <a:xfrm>
              <a:off x="2625371" y="2468506"/>
              <a:ext cx="1717150" cy="1854089"/>
            </a:xfrm>
            <a:custGeom>
              <a:rect b="b" l="l" r="r" t="t"/>
              <a:pathLst>
                <a:path extrusionOk="0" h="29110" w="26960">
                  <a:moveTo>
                    <a:pt x="16561" y="0"/>
                  </a:moveTo>
                  <a:cubicBezTo>
                    <a:pt x="16008" y="0"/>
                    <a:pt x="15453" y="44"/>
                    <a:pt x="14903" y="134"/>
                  </a:cubicBezTo>
                  <a:cubicBezTo>
                    <a:pt x="14565" y="183"/>
                    <a:pt x="14276" y="231"/>
                    <a:pt x="13987" y="327"/>
                  </a:cubicBezTo>
                  <a:cubicBezTo>
                    <a:pt x="13028" y="202"/>
                    <a:pt x="12050" y="127"/>
                    <a:pt x="11072" y="127"/>
                  </a:cubicBezTo>
                  <a:cubicBezTo>
                    <a:pt x="9049" y="127"/>
                    <a:pt x="7030" y="446"/>
                    <a:pt x="5209" y="1292"/>
                  </a:cubicBezTo>
                  <a:cubicBezTo>
                    <a:pt x="4004" y="1822"/>
                    <a:pt x="2943" y="2642"/>
                    <a:pt x="2123" y="3655"/>
                  </a:cubicBezTo>
                  <a:cubicBezTo>
                    <a:pt x="1206" y="4716"/>
                    <a:pt x="676" y="6018"/>
                    <a:pt x="435" y="7369"/>
                  </a:cubicBezTo>
                  <a:cubicBezTo>
                    <a:pt x="1" y="10311"/>
                    <a:pt x="821" y="13349"/>
                    <a:pt x="1689" y="16146"/>
                  </a:cubicBezTo>
                  <a:cubicBezTo>
                    <a:pt x="2653" y="19088"/>
                    <a:pt x="3907" y="21933"/>
                    <a:pt x="5450" y="24586"/>
                  </a:cubicBezTo>
                  <a:cubicBezTo>
                    <a:pt x="5836" y="25261"/>
                    <a:pt x="6270" y="25888"/>
                    <a:pt x="6656" y="26563"/>
                  </a:cubicBezTo>
                  <a:cubicBezTo>
                    <a:pt x="7042" y="27142"/>
                    <a:pt x="7476" y="27721"/>
                    <a:pt x="8006" y="28251"/>
                  </a:cubicBezTo>
                  <a:cubicBezTo>
                    <a:pt x="8659" y="28811"/>
                    <a:pt x="9512" y="29110"/>
                    <a:pt x="10372" y="29110"/>
                  </a:cubicBezTo>
                  <a:cubicBezTo>
                    <a:pt x="10846" y="29110"/>
                    <a:pt x="11322" y="29019"/>
                    <a:pt x="11768" y="28830"/>
                  </a:cubicBezTo>
                  <a:cubicBezTo>
                    <a:pt x="13167" y="28300"/>
                    <a:pt x="14469" y="27528"/>
                    <a:pt x="15578" y="26563"/>
                  </a:cubicBezTo>
                  <a:cubicBezTo>
                    <a:pt x="16784" y="25599"/>
                    <a:pt x="17941" y="24586"/>
                    <a:pt x="19002" y="23429"/>
                  </a:cubicBezTo>
                  <a:cubicBezTo>
                    <a:pt x="20063" y="22319"/>
                    <a:pt x="21076" y="21162"/>
                    <a:pt x="22089" y="20004"/>
                  </a:cubicBezTo>
                  <a:cubicBezTo>
                    <a:pt x="23053" y="18895"/>
                    <a:pt x="23922" y="17689"/>
                    <a:pt x="24741" y="16435"/>
                  </a:cubicBezTo>
                  <a:cubicBezTo>
                    <a:pt x="26333" y="14121"/>
                    <a:pt x="26960" y="11275"/>
                    <a:pt x="26622" y="8478"/>
                  </a:cubicBezTo>
                  <a:cubicBezTo>
                    <a:pt x="26140" y="5825"/>
                    <a:pt x="24693" y="3462"/>
                    <a:pt x="22571" y="1871"/>
                  </a:cubicBezTo>
                  <a:cubicBezTo>
                    <a:pt x="20775" y="648"/>
                    <a:pt x="18675" y="0"/>
                    <a:pt x="165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58"/>
            <p:cNvSpPr/>
            <p:nvPr/>
          </p:nvSpPr>
          <p:spPr>
            <a:xfrm>
              <a:off x="2865933" y="1606754"/>
              <a:ext cx="1507347" cy="936407"/>
            </a:xfrm>
            <a:custGeom>
              <a:rect b="b" l="l" r="r" t="t"/>
              <a:pathLst>
                <a:path extrusionOk="0" h="14702" w="23666">
                  <a:moveTo>
                    <a:pt x="11626" y="0"/>
                  </a:moveTo>
                  <a:cubicBezTo>
                    <a:pt x="11536" y="0"/>
                    <a:pt x="11453" y="47"/>
                    <a:pt x="11415" y="161"/>
                  </a:cubicBezTo>
                  <a:cubicBezTo>
                    <a:pt x="10354" y="3247"/>
                    <a:pt x="9824" y="6479"/>
                    <a:pt x="9969" y="9758"/>
                  </a:cubicBezTo>
                  <a:cubicBezTo>
                    <a:pt x="8859" y="7105"/>
                    <a:pt x="7027" y="4839"/>
                    <a:pt x="5049" y="2765"/>
                  </a:cubicBezTo>
                  <a:cubicBezTo>
                    <a:pt x="4996" y="2725"/>
                    <a:pt x="4939" y="2707"/>
                    <a:pt x="4885" y="2707"/>
                  </a:cubicBezTo>
                  <a:cubicBezTo>
                    <a:pt x="4742" y="2707"/>
                    <a:pt x="4615" y="2831"/>
                    <a:pt x="4615" y="3006"/>
                  </a:cubicBezTo>
                  <a:cubicBezTo>
                    <a:pt x="5194" y="6189"/>
                    <a:pt x="6400" y="9179"/>
                    <a:pt x="8136" y="11880"/>
                  </a:cubicBezTo>
                  <a:cubicBezTo>
                    <a:pt x="5821" y="10096"/>
                    <a:pt x="3072" y="8938"/>
                    <a:pt x="371" y="7781"/>
                  </a:cubicBezTo>
                  <a:cubicBezTo>
                    <a:pt x="333" y="7766"/>
                    <a:pt x="298" y="7759"/>
                    <a:pt x="265" y="7759"/>
                  </a:cubicBezTo>
                  <a:cubicBezTo>
                    <a:pt x="91" y="7759"/>
                    <a:pt x="1" y="7956"/>
                    <a:pt x="82" y="8118"/>
                  </a:cubicBezTo>
                  <a:cubicBezTo>
                    <a:pt x="1963" y="11060"/>
                    <a:pt x="4905" y="13230"/>
                    <a:pt x="8329" y="14147"/>
                  </a:cubicBezTo>
                  <a:cubicBezTo>
                    <a:pt x="9771" y="14507"/>
                    <a:pt x="11247" y="14702"/>
                    <a:pt x="12729" y="14702"/>
                  </a:cubicBezTo>
                  <a:cubicBezTo>
                    <a:pt x="13031" y="14702"/>
                    <a:pt x="13332" y="14694"/>
                    <a:pt x="13634" y="14677"/>
                  </a:cubicBezTo>
                  <a:cubicBezTo>
                    <a:pt x="13947" y="14652"/>
                    <a:pt x="14258" y="14643"/>
                    <a:pt x="14566" y="14643"/>
                  </a:cubicBezTo>
                  <a:cubicBezTo>
                    <a:pt x="15330" y="14643"/>
                    <a:pt x="16084" y="14698"/>
                    <a:pt x="16847" y="14698"/>
                  </a:cubicBezTo>
                  <a:cubicBezTo>
                    <a:pt x="17532" y="14698"/>
                    <a:pt x="18224" y="14654"/>
                    <a:pt x="18939" y="14484"/>
                  </a:cubicBezTo>
                  <a:cubicBezTo>
                    <a:pt x="20000" y="14291"/>
                    <a:pt x="21061" y="13906"/>
                    <a:pt x="22025" y="13327"/>
                  </a:cubicBezTo>
                  <a:cubicBezTo>
                    <a:pt x="22845" y="12845"/>
                    <a:pt x="23665" y="11928"/>
                    <a:pt x="23231" y="10867"/>
                  </a:cubicBezTo>
                  <a:cubicBezTo>
                    <a:pt x="23196" y="10726"/>
                    <a:pt x="23083" y="10637"/>
                    <a:pt x="22949" y="10637"/>
                  </a:cubicBezTo>
                  <a:cubicBezTo>
                    <a:pt x="22900" y="10637"/>
                    <a:pt x="22849" y="10649"/>
                    <a:pt x="22797" y="10674"/>
                  </a:cubicBezTo>
                  <a:cubicBezTo>
                    <a:pt x="21591" y="11157"/>
                    <a:pt x="20337" y="11591"/>
                    <a:pt x="19084" y="11928"/>
                  </a:cubicBezTo>
                  <a:cubicBezTo>
                    <a:pt x="19469" y="11735"/>
                    <a:pt x="19855" y="11494"/>
                    <a:pt x="20193" y="11253"/>
                  </a:cubicBezTo>
                  <a:cubicBezTo>
                    <a:pt x="21495" y="10289"/>
                    <a:pt x="22460" y="8938"/>
                    <a:pt x="22894" y="7395"/>
                  </a:cubicBezTo>
                  <a:cubicBezTo>
                    <a:pt x="22894" y="7250"/>
                    <a:pt x="22845" y="7105"/>
                    <a:pt x="22749" y="7057"/>
                  </a:cubicBezTo>
                  <a:cubicBezTo>
                    <a:pt x="22586" y="6986"/>
                    <a:pt x="22425" y="6956"/>
                    <a:pt x="22267" y="6956"/>
                  </a:cubicBezTo>
                  <a:cubicBezTo>
                    <a:pt x="21676" y="6956"/>
                    <a:pt x="21121" y="7380"/>
                    <a:pt x="20627" y="7684"/>
                  </a:cubicBezTo>
                  <a:lnTo>
                    <a:pt x="18215" y="9083"/>
                  </a:lnTo>
                  <a:lnTo>
                    <a:pt x="14791" y="11060"/>
                  </a:lnTo>
                  <a:cubicBezTo>
                    <a:pt x="16335" y="9035"/>
                    <a:pt x="17347" y="6623"/>
                    <a:pt x="17733" y="4164"/>
                  </a:cubicBezTo>
                  <a:cubicBezTo>
                    <a:pt x="17769" y="3984"/>
                    <a:pt x="17618" y="3804"/>
                    <a:pt x="17458" y="3804"/>
                  </a:cubicBezTo>
                  <a:cubicBezTo>
                    <a:pt x="17404" y="3804"/>
                    <a:pt x="17348" y="3825"/>
                    <a:pt x="17299" y="3874"/>
                  </a:cubicBezTo>
                  <a:cubicBezTo>
                    <a:pt x="15466" y="5466"/>
                    <a:pt x="13971" y="7395"/>
                    <a:pt x="12814" y="9517"/>
                  </a:cubicBezTo>
                  <a:cubicBezTo>
                    <a:pt x="13200" y="6479"/>
                    <a:pt x="12573" y="3295"/>
                    <a:pt x="11946" y="257"/>
                  </a:cubicBezTo>
                  <a:cubicBezTo>
                    <a:pt x="11917" y="111"/>
                    <a:pt x="11763" y="0"/>
                    <a:pt x="11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58"/>
            <p:cNvSpPr/>
            <p:nvPr/>
          </p:nvSpPr>
          <p:spPr>
            <a:xfrm>
              <a:off x="2981724" y="2788813"/>
              <a:ext cx="24585" cy="99297"/>
            </a:xfrm>
            <a:custGeom>
              <a:rect b="b" l="l" r="r" t="t"/>
              <a:pathLst>
                <a:path extrusionOk="0" h="1559" w="386">
                  <a:moveTo>
                    <a:pt x="103" y="1"/>
                  </a:moveTo>
                  <a:cubicBezTo>
                    <a:pt x="72" y="1"/>
                    <a:pt x="48" y="25"/>
                    <a:pt x="48" y="73"/>
                  </a:cubicBezTo>
                  <a:cubicBezTo>
                    <a:pt x="0" y="121"/>
                    <a:pt x="0" y="169"/>
                    <a:pt x="48" y="218"/>
                  </a:cubicBezTo>
                  <a:cubicBezTo>
                    <a:pt x="0" y="314"/>
                    <a:pt x="0" y="362"/>
                    <a:pt x="48" y="411"/>
                  </a:cubicBezTo>
                  <a:lnTo>
                    <a:pt x="48" y="748"/>
                  </a:lnTo>
                  <a:lnTo>
                    <a:pt x="48" y="1134"/>
                  </a:lnTo>
                  <a:cubicBezTo>
                    <a:pt x="48" y="1230"/>
                    <a:pt x="97" y="1375"/>
                    <a:pt x="97" y="1472"/>
                  </a:cubicBezTo>
                  <a:cubicBezTo>
                    <a:pt x="117" y="1532"/>
                    <a:pt x="162" y="1559"/>
                    <a:pt x="208" y="1559"/>
                  </a:cubicBezTo>
                  <a:cubicBezTo>
                    <a:pt x="272" y="1559"/>
                    <a:pt x="338" y="1507"/>
                    <a:pt x="338" y="1423"/>
                  </a:cubicBezTo>
                  <a:cubicBezTo>
                    <a:pt x="386" y="1327"/>
                    <a:pt x="386" y="1230"/>
                    <a:pt x="338" y="1086"/>
                  </a:cubicBezTo>
                  <a:cubicBezTo>
                    <a:pt x="338" y="1038"/>
                    <a:pt x="289" y="893"/>
                    <a:pt x="289" y="748"/>
                  </a:cubicBezTo>
                  <a:cubicBezTo>
                    <a:pt x="289" y="700"/>
                    <a:pt x="289" y="652"/>
                    <a:pt x="289" y="603"/>
                  </a:cubicBezTo>
                  <a:cubicBezTo>
                    <a:pt x="289" y="555"/>
                    <a:pt x="289" y="555"/>
                    <a:pt x="289" y="507"/>
                  </a:cubicBezTo>
                  <a:lnTo>
                    <a:pt x="289" y="411"/>
                  </a:lnTo>
                  <a:lnTo>
                    <a:pt x="241" y="218"/>
                  </a:lnTo>
                  <a:cubicBezTo>
                    <a:pt x="241" y="169"/>
                    <a:pt x="193" y="121"/>
                    <a:pt x="193" y="73"/>
                  </a:cubicBezTo>
                  <a:cubicBezTo>
                    <a:pt x="169" y="25"/>
                    <a:pt x="133" y="1"/>
                    <a:pt x="103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58"/>
            <p:cNvSpPr/>
            <p:nvPr/>
          </p:nvSpPr>
          <p:spPr>
            <a:xfrm>
              <a:off x="2941789" y="3082942"/>
              <a:ext cx="24585" cy="82991"/>
            </a:xfrm>
            <a:custGeom>
              <a:rect b="b" l="l" r="r" t="t"/>
              <a:pathLst>
                <a:path extrusionOk="0" h="1303" w="386">
                  <a:moveTo>
                    <a:pt x="30" y="0"/>
                  </a:moveTo>
                  <a:cubicBezTo>
                    <a:pt x="12" y="0"/>
                    <a:pt x="0" y="12"/>
                    <a:pt x="0" y="37"/>
                  </a:cubicBezTo>
                  <a:lnTo>
                    <a:pt x="0" y="85"/>
                  </a:lnTo>
                  <a:cubicBezTo>
                    <a:pt x="0" y="85"/>
                    <a:pt x="0" y="133"/>
                    <a:pt x="0" y="181"/>
                  </a:cubicBezTo>
                  <a:cubicBezTo>
                    <a:pt x="0" y="181"/>
                    <a:pt x="0" y="230"/>
                    <a:pt x="0" y="278"/>
                  </a:cubicBezTo>
                  <a:cubicBezTo>
                    <a:pt x="0" y="374"/>
                    <a:pt x="0" y="519"/>
                    <a:pt x="0" y="615"/>
                  </a:cubicBezTo>
                  <a:cubicBezTo>
                    <a:pt x="0" y="808"/>
                    <a:pt x="48" y="1001"/>
                    <a:pt x="97" y="1194"/>
                  </a:cubicBezTo>
                  <a:cubicBezTo>
                    <a:pt x="97" y="1266"/>
                    <a:pt x="145" y="1303"/>
                    <a:pt x="193" y="1303"/>
                  </a:cubicBezTo>
                  <a:cubicBezTo>
                    <a:pt x="241" y="1303"/>
                    <a:pt x="289" y="1266"/>
                    <a:pt x="289" y="1194"/>
                  </a:cubicBezTo>
                  <a:cubicBezTo>
                    <a:pt x="338" y="1194"/>
                    <a:pt x="386" y="1146"/>
                    <a:pt x="386" y="1098"/>
                  </a:cubicBezTo>
                  <a:cubicBezTo>
                    <a:pt x="386" y="953"/>
                    <a:pt x="386" y="856"/>
                    <a:pt x="386" y="712"/>
                  </a:cubicBezTo>
                  <a:lnTo>
                    <a:pt x="289" y="230"/>
                  </a:lnTo>
                  <a:cubicBezTo>
                    <a:pt x="289" y="181"/>
                    <a:pt x="253" y="157"/>
                    <a:pt x="217" y="157"/>
                  </a:cubicBezTo>
                  <a:cubicBezTo>
                    <a:pt x="181" y="157"/>
                    <a:pt x="145" y="181"/>
                    <a:pt x="145" y="230"/>
                  </a:cubicBezTo>
                  <a:cubicBezTo>
                    <a:pt x="145" y="230"/>
                    <a:pt x="145" y="181"/>
                    <a:pt x="145" y="133"/>
                  </a:cubicBezTo>
                  <a:cubicBezTo>
                    <a:pt x="145" y="133"/>
                    <a:pt x="145" y="85"/>
                    <a:pt x="145" y="85"/>
                  </a:cubicBezTo>
                  <a:cubicBezTo>
                    <a:pt x="145" y="85"/>
                    <a:pt x="97" y="85"/>
                    <a:pt x="97" y="37"/>
                  </a:cubicBezTo>
                  <a:cubicBezTo>
                    <a:pt x="72" y="12"/>
                    <a:pt x="48" y="0"/>
                    <a:pt x="30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58"/>
            <p:cNvSpPr/>
            <p:nvPr/>
          </p:nvSpPr>
          <p:spPr>
            <a:xfrm>
              <a:off x="3242795" y="3452292"/>
              <a:ext cx="33821" cy="79679"/>
            </a:xfrm>
            <a:custGeom>
              <a:rect b="b" l="l" r="r" t="t"/>
              <a:pathLst>
                <a:path extrusionOk="0" h="1251" w="531">
                  <a:moveTo>
                    <a:pt x="103" y="1"/>
                  </a:moveTo>
                  <a:cubicBezTo>
                    <a:pt x="73" y="1"/>
                    <a:pt x="49" y="25"/>
                    <a:pt x="49" y="73"/>
                  </a:cubicBezTo>
                  <a:cubicBezTo>
                    <a:pt x="0" y="218"/>
                    <a:pt x="0" y="411"/>
                    <a:pt x="49" y="604"/>
                  </a:cubicBezTo>
                  <a:cubicBezTo>
                    <a:pt x="49" y="797"/>
                    <a:pt x="97" y="989"/>
                    <a:pt x="145" y="1134"/>
                  </a:cubicBezTo>
                  <a:cubicBezTo>
                    <a:pt x="145" y="1205"/>
                    <a:pt x="197" y="1250"/>
                    <a:pt x="243" y="1250"/>
                  </a:cubicBezTo>
                  <a:cubicBezTo>
                    <a:pt x="260" y="1250"/>
                    <a:pt x="277" y="1244"/>
                    <a:pt x="290" y="1231"/>
                  </a:cubicBezTo>
                  <a:cubicBezTo>
                    <a:pt x="318" y="1245"/>
                    <a:pt x="342" y="1251"/>
                    <a:pt x="363" y="1251"/>
                  </a:cubicBezTo>
                  <a:cubicBezTo>
                    <a:pt x="414" y="1251"/>
                    <a:pt x="449" y="1217"/>
                    <a:pt x="483" y="1182"/>
                  </a:cubicBezTo>
                  <a:cubicBezTo>
                    <a:pt x="483" y="1086"/>
                    <a:pt x="531" y="1038"/>
                    <a:pt x="483" y="941"/>
                  </a:cubicBezTo>
                  <a:cubicBezTo>
                    <a:pt x="483" y="941"/>
                    <a:pt x="531" y="941"/>
                    <a:pt x="531" y="893"/>
                  </a:cubicBezTo>
                  <a:cubicBezTo>
                    <a:pt x="531" y="845"/>
                    <a:pt x="531" y="797"/>
                    <a:pt x="531" y="748"/>
                  </a:cubicBezTo>
                  <a:lnTo>
                    <a:pt x="531" y="700"/>
                  </a:lnTo>
                  <a:lnTo>
                    <a:pt x="531" y="555"/>
                  </a:lnTo>
                  <a:lnTo>
                    <a:pt x="531" y="507"/>
                  </a:lnTo>
                  <a:cubicBezTo>
                    <a:pt x="531" y="507"/>
                    <a:pt x="531" y="459"/>
                    <a:pt x="531" y="459"/>
                  </a:cubicBezTo>
                  <a:cubicBezTo>
                    <a:pt x="531" y="411"/>
                    <a:pt x="531" y="411"/>
                    <a:pt x="531" y="411"/>
                  </a:cubicBezTo>
                  <a:cubicBezTo>
                    <a:pt x="531" y="363"/>
                    <a:pt x="483" y="315"/>
                    <a:pt x="435" y="267"/>
                  </a:cubicBezTo>
                  <a:lnTo>
                    <a:pt x="435" y="267"/>
                  </a:lnTo>
                  <a:lnTo>
                    <a:pt x="483" y="314"/>
                  </a:lnTo>
                  <a:cubicBezTo>
                    <a:pt x="514" y="220"/>
                    <a:pt x="423" y="146"/>
                    <a:pt x="342" y="146"/>
                  </a:cubicBezTo>
                  <a:cubicBezTo>
                    <a:pt x="299" y="146"/>
                    <a:pt x="258" y="167"/>
                    <a:pt x="242" y="218"/>
                  </a:cubicBezTo>
                  <a:cubicBezTo>
                    <a:pt x="242" y="170"/>
                    <a:pt x="193" y="121"/>
                    <a:pt x="193" y="73"/>
                  </a:cubicBezTo>
                  <a:cubicBezTo>
                    <a:pt x="169" y="25"/>
                    <a:pt x="133" y="1"/>
                    <a:pt x="103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58"/>
            <p:cNvSpPr/>
            <p:nvPr/>
          </p:nvSpPr>
          <p:spPr>
            <a:xfrm>
              <a:off x="3215152" y="3777439"/>
              <a:ext cx="33821" cy="79297"/>
            </a:xfrm>
            <a:custGeom>
              <a:rect b="b" l="l" r="r" t="t"/>
              <a:pathLst>
                <a:path extrusionOk="0" h="1245" w="531">
                  <a:moveTo>
                    <a:pt x="91" y="0"/>
                  </a:moveTo>
                  <a:cubicBezTo>
                    <a:pt x="50" y="0"/>
                    <a:pt x="0" y="24"/>
                    <a:pt x="0" y="80"/>
                  </a:cubicBezTo>
                  <a:cubicBezTo>
                    <a:pt x="0" y="225"/>
                    <a:pt x="97" y="418"/>
                    <a:pt x="97" y="563"/>
                  </a:cubicBezTo>
                  <a:cubicBezTo>
                    <a:pt x="97" y="756"/>
                    <a:pt x="97" y="948"/>
                    <a:pt x="97" y="1093"/>
                  </a:cubicBezTo>
                  <a:cubicBezTo>
                    <a:pt x="97" y="1196"/>
                    <a:pt x="138" y="1244"/>
                    <a:pt x="184" y="1244"/>
                  </a:cubicBezTo>
                  <a:cubicBezTo>
                    <a:pt x="224" y="1244"/>
                    <a:pt x="267" y="1208"/>
                    <a:pt x="290" y="1141"/>
                  </a:cubicBezTo>
                  <a:cubicBezTo>
                    <a:pt x="290" y="1141"/>
                    <a:pt x="290" y="1093"/>
                    <a:pt x="290" y="1093"/>
                  </a:cubicBezTo>
                  <a:cubicBezTo>
                    <a:pt x="290" y="1141"/>
                    <a:pt x="338" y="1141"/>
                    <a:pt x="386" y="1141"/>
                  </a:cubicBezTo>
                  <a:cubicBezTo>
                    <a:pt x="434" y="1141"/>
                    <a:pt x="531" y="1093"/>
                    <a:pt x="531" y="997"/>
                  </a:cubicBezTo>
                  <a:cubicBezTo>
                    <a:pt x="531" y="852"/>
                    <a:pt x="483" y="707"/>
                    <a:pt x="483" y="563"/>
                  </a:cubicBezTo>
                  <a:cubicBezTo>
                    <a:pt x="434" y="418"/>
                    <a:pt x="434" y="321"/>
                    <a:pt x="386" y="177"/>
                  </a:cubicBezTo>
                  <a:cubicBezTo>
                    <a:pt x="362" y="129"/>
                    <a:pt x="326" y="104"/>
                    <a:pt x="296" y="104"/>
                  </a:cubicBezTo>
                  <a:cubicBezTo>
                    <a:pt x="266" y="104"/>
                    <a:pt x="241" y="129"/>
                    <a:pt x="241" y="177"/>
                  </a:cubicBezTo>
                  <a:cubicBezTo>
                    <a:pt x="193" y="129"/>
                    <a:pt x="193" y="80"/>
                    <a:pt x="145" y="32"/>
                  </a:cubicBezTo>
                  <a:cubicBezTo>
                    <a:pt x="145" y="12"/>
                    <a:pt x="120" y="0"/>
                    <a:pt x="91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58"/>
            <p:cNvSpPr/>
            <p:nvPr/>
          </p:nvSpPr>
          <p:spPr>
            <a:xfrm>
              <a:off x="3381005" y="3863169"/>
              <a:ext cx="30763" cy="94520"/>
            </a:xfrm>
            <a:custGeom>
              <a:rect b="b" l="l" r="r" t="t"/>
              <a:pathLst>
                <a:path extrusionOk="0" h="1484" w="483">
                  <a:moveTo>
                    <a:pt x="97" y="0"/>
                  </a:moveTo>
                  <a:cubicBezTo>
                    <a:pt x="61" y="0"/>
                    <a:pt x="25" y="12"/>
                    <a:pt x="1" y="36"/>
                  </a:cubicBezTo>
                  <a:cubicBezTo>
                    <a:pt x="1" y="85"/>
                    <a:pt x="1" y="181"/>
                    <a:pt x="1" y="229"/>
                  </a:cubicBezTo>
                  <a:cubicBezTo>
                    <a:pt x="1" y="278"/>
                    <a:pt x="1" y="326"/>
                    <a:pt x="1" y="422"/>
                  </a:cubicBezTo>
                  <a:cubicBezTo>
                    <a:pt x="1" y="519"/>
                    <a:pt x="1" y="615"/>
                    <a:pt x="49" y="760"/>
                  </a:cubicBezTo>
                  <a:cubicBezTo>
                    <a:pt x="97" y="856"/>
                    <a:pt x="97" y="953"/>
                    <a:pt x="97" y="1049"/>
                  </a:cubicBezTo>
                  <a:cubicBezTo>
                    <a:pt x="145" y="1097"/>
                    <a:pt x="145" y="1194"/>
                    <a:pt x="145" y="1242"/>
                  </a:cubicBezTo>
                  <a:cubicBezTo>
                    <a:pt x="145" y="1290"/>
                    <a:pt x="194" y="1339"/>
                    <a:pt x="242" y="1387"/>
                  </a:cubicBezTo>
                  <a:cubicBezTo>
                    <a:pt x="242" y="1435"/>
                    <a:pt x="338" y="1483"/>
                    <a:pt x="386" y="1483"/>
                  </a:cubicBezTo>
                  <a:cubicBezTo>
                    <a:pt x="386" y="1435"/>
                    <a:pt x="435" y="1387"/>
                    <a:pt x="435" y="1387"/>
                  </a:cubicBezTo>
                  <a:lnTo>
                    <a:pt x="435" y="1194"/>
                  </a:lnTo>
                  <a:cubicBezTo>
                    <a:pt x="483" y="1194"/>
                    <a:pt x="483" y="1146"/>
                    <a:pt x="483" y="1146"/>
                  </a:cubicBezTo>
                  <a:cubicBezTo>
                    <a:pt x="483" y="1049"/>
                    <a:pt x="483" y="1001"/>
                    <a:pt x="435" y="953"/>
                  </a:cubicBezTo>
                  <a:cubicBezTo>
                    <a:pt x="435" y="905"/>
                    <a:pt x="435" y="856"/>
                    <a:pt x="386" y="808"/>
                  </a:cubicBezTo>
                  <a:cubicBezTo>
                    <a:pt x="386" y="712"/>
                    <a:pt x="386" y="615"/>
                    <a:pt x="386" y="519"/>
                  </a:cubicBezTo>
                  <a:cubicBezTo>
                    <a:pt x="386" y="471"/>
                    <a:pt x="338" y="471"/>
                    <a:pt x="338" y="471"/>
                  </a:cubicBezTo>
                  <a:cubicBezTo>
                    <a:pt x="338" y="422"/>
                    <a:pt x="338" y="374"/>
                    <a:pt x="338" y="374"/>
                  </a:cubicBezTo>
                  <a:cubicBezTo>
                    <a:pt x="290" y="326"/>
                    <a:pt x="290" y="278"/>
                    <a:pt x="290" y="229"/>
                  </a:cubicBezTo>
                  <a:cubicBezTo>
                    <a:pt x="242" y="133"/>
                    <a:pt x="242" y="85"/>
                    <a:pt x="194" y="36"/>
                  </a:cubicBezTo>
                  <a:cubicBezTo>
                    <a:pt x="169" y="12"/>
                    <a:pt x="133" y="0"/>
                    <a:pt x="97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58"/>
            <p:cNvSpPr/>
            <p:nvPr/>
          </p:nvSpPr>
          <p:spPr>
            <a:xfrm>
              <a:off x="3543800" y="2788813"/>
              <a:ext cx="24649" cy="88405"/>
            </a:xfrm>
            <a:custGeom>
              <a:rect b="b" l="l" r="r" t="t"/>
              <a:pathLst>
                <a:path extrusionOk="0" h="1388" w="387">
                  <a:moveTo>
                    <a:pt x="194" y="1"/>
                  </a:moveTo>
                  <a:cubicBezTo>
                    <a:pt x="145" y="1"/>
                    <a:pt x="97" y="25"/>
                    <a:pt x="97" y="73"/>
                  </a:cubicBezTo>
                  <a:cubicBezTo>
                    <a:pt x="49" y="266"/>
                    <a:pt x="1" y="507"/>
                    <a:pt x="1" y="700"/>
                  </a:cubicBezTo>
                  <a:cubicBezTo>
                    <a:pt x="1" y="893"/>
                    <a:pt x="49" y="1086"/>
                    <a:pt x="97" y="1279"/>
                  </a:cubicBezTo>
                  <a:cubicBezTo>
                    <a:pt x="97" y="1351"/>
                    <a:pt x="145" y="1387"/>
                    <a:pt x="194" y="1387"/>
                  </a:cubicBezTo>
                  <a:cubicBezTo>
                    <a:pt x="242" y="1387"/>
                    <a:pt x="290" y="1351"/>
                    <a:pt x="290" y="1279"/>
                  </a:cubicBezTo>
                  <a:cubicBezTo>
                    <a:pt x="338" y="1086"/>
                    <a:pt x="387" y="893"/>
                    <a:pt x="387" y="700"/>
                  </a:cubicBezTo>
                  <a:cubicBezTo>
                    <a:pt x="387" y="507"/>
                    <a:pt x="338" y="266"/>
                    <a:pt x="290" y="73"/>
                  </a:cubicBezTo>
                  <a:cubicBezTo>
                    <a:pt x="290" y="25"/>
                    <a:pt x="242" y="1"/>
                    <a:pt x="194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58"/>
            <p:cNvSpPr/>
            <p:nvPr/>
          </p:nvSpPr>
          <p:spPr>
            <a:xfrm>
              <a:off x="3746529" y="2705886"/>
              <a:ext cx="24649" cy="100634"/>
            </a:xfrm>
            <a:custGeom>
              <a:rect b="b" l="l" r="r" t="t"/>
              <a:pathLst>
                <a:path extrusionOk="0" h="1580" w="387">
                  <a:moveTo>
                    <a:pt x="188" y="0"/>
                  </a:moveTo>
                  <a:cubicBezTo>
                    <a:pt x="157" y="0"/>
                    <a:pt x="121" y="25"/>
                    <a:pt x="97" y="73"/>
                  </a:cubicBezTo>
                  <a:cubicBezTo>
                    <a:pt x="49" y="314"/>
                    <a:pt x="1" y="555"/>
                    <a:pt x="1" y="748"/>
                  </a:cubicBezTo>
                  <a:lnTo>
                    <a:pt x="1" y="1134"/>
                  </a:lnTo>
                  <a:cubicBezTo>
                    <a:pt x="1" y="1230"/>
                    <a:pt x="1" y="1327"/>
                    <a:pt x="49" y="1471"/>
                  </a:cubicBezTo>
                  <a:cubicBezTo>
                    <a:pt x="73" y="1544"/>
                    <a:pt x="133" y="1580"/>
                    <a:pt x="194" y="1580"/>
                  </a:cubicBezTo>
                  <a:cubicBezTo>
                    <a:pt x="254" y="1580"/>
                    <a:pt x="314" y="1544"/>
                    <a:pt x="338" y="1471"/>
                  </a:cubicBezTo>
                  <a:cubicBezTo>
                    <a:pt x="338" y="1327"/>
                    <a:pt x="338" y="1230"/>
                    <a:pt x="338" y="1134"/>
                  </a:cubicBezTo>
                  <a:cubicBezTo>
                    <a:pt x="387" y="989"/>
                    <a:pt x="338" y="893"/>
                    <a:pt x="338" y="748"/>
                  </a:cubicBezTo>
                  <a:cubicBezTo>
                    <a:pt x="338" y="555"/>
                    <a:pt x="338" y="314"/>
                    <a:pt x="242" y="73"/>
                  </a:cubicBezTo>
                  <a:cubicBezTo>
                    <a:pt x="242" y="25"/>
                    <a:pt x="218" y="0"/>
                    <a:pt x="188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58"/>
            <p:cNvSpPr/>
            <p:nvPr/>
          </p:nvSpPr>
          <p:spPr>
            <a:xfrm>
              <a:off x="3651311" y="3120584"/>
              <a:ext cx="15414" cy="90634"/>
            </a:xfrm>
            <a:custGeom>
              <a:rect b="b" l="l" r="r" t="t"/>
              <a:pathLst>
                <a:path extrusionOk="0" h="1423" w="242">
                  <a:moveTo>
                    <a:pt x="97" y="0"/>
                  </a:moveTo>
                  <a:cubicBezTo>
                    <a:pt x="49" y="0"/>
                    <a:pt x="1" y="24"/>
                    <a:pt x="1" y="73"/>
                  </a:cubicBezTo>
                  <a:lnTo>
                    <a:pt x="1" y="700"/>
                  </a:lnTo>
                  <a:lnTo>
                    <a:pt x="1" y="989"/>
                  </a:lnTo>
                  <a:lnTo>
                    <a:pt x="1" y="1278"/>
                  </a:lnTo>
                  <a:cubicBezTo>
                    <a:pt x="1" y="1375"/>
                    <a:pt x="61" y="1423"/>
                    <a:pt x="121" y="1423"/>
                  </a:cubicBezTo>
                  <a:cubicBezTo>
                    <a:pt x="182" y="1423"/>
                    <a:pt x="242" y="1375"/>
                    <a:pt x="242" y="1278"/>
                  </a:cubicBezTo>
                  <a:lnTo>
                    <a:pt x="242" y="989"/>
                  </a:lnTo>
                  <a:cubicBezTo>
                    <a:pt x="242" y="892"/>
                    <a:pt x="242" y="796"/>
                    <a:pt x="194" y="700"/>
                  </a:cubicBezTo>
                  <a:lnTo>
                    <a:pt x="194" y="73"/>
                  </a:lnTo>
                  <a:cubicBezTo>
                    <a:pt x="194" y="24"/>
                    <a:pt x="145" y="0"/>
                    <a:pt x="97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58"/>
            <p:cNvSpPr/>
            <p:nvPr/>
          </p:nvSpPr>
          <p:spPr>
            <a:xfrm>
              <a:off x="3786464" y="3575154"/>
              <a:ext cx="27706" cy="100698"/>
            </a:xfrm>
            <a:custGeom>
              <a:rect b="b" l="l" r="r" t="t"/>
              <a:pathLst>
                <a:path extrusionOk="0" h="1581" w="435">
                  <a:moveTo>
                    <a:pt x="314" y="1"/>
                  </a:moveTo>
                  <a:cubicBezTo>
                    <a:pt x="266" y="1"/>
                    <a:pt x="218" y="25"/>
                    <a:pt x="194" y="73"/>
                  </a:cubicBezTo>
                  <a:lnTo>
                    <a:pt x="49" y="748"/>
                  </a:lnTo>
                  <a:cubicBezTo>
                    <a:pt x="49" y="845"/>
                    <a:pt x="49" y="990"/>
                    <a:pt x="1" y="1086"/>
                  </a:cubicBezTo>
                  <a:cubicBezTo>
                    <a:pt x="1" y="1231"/>
                    <a:pt x="1" y="1327"/>
                    <a:pt x="1" y="1472"/>
                  </a:cubicBezTo>
                  <a:cubicBezTo>
                    <a:pt x="1" y="1544"/>
                    <a:pt x="49" y="1580"/>
                    <a:pt x="103" y="1580"/>
                  </a:cubicBezTo>
                  <a:cubicBezTo>
                    <a:pt x="157" y="1580"/>
                    <a:pt x="218" y="1544"/>
                    <a:pt x="242" y="1472"/>
                  </a:cubicBezTo>
                  <a:cubicBezTo>
                    <a:pt x="290" y="1375"/>
                    <a:pt x="290" y="1231"/>
                    <a:pt x="290" y="1134"/>
                  </a:cubicBezTo>
                  <a:cubicBezTo>
                    <a:pt x="290" y="1038"/>
                    <a:pt x="338" y="893"/>
                    <a:pt x="338" y="797"/>
                  </a:cubicBezTo>
                  <a:cubicBezTo>
                    <a:pt x="338" y="556"/>
                    <a:pt x="387" y="314"/>
                    <a:pt x="435" y="73"/>
                  </a:cubicBezTo>
                  <a:cubicBezTo>
                    <a:pt x="411" y="25"/>
                    <a:pt x="362" y="1"/>
                    <a:pt x="314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58"/>
            <p:cNvSpPr/>
            <p:nvPr/>
          </p:nvSpPr>
          <p:spPr>
            <a:xfrm>
              <a:off x="3506923" y="3455413"/>
              <a:ext cx="15477" cy="75285"/>
            </a:xfrm>
            <a:custGeom>
              <a:rect b="b" l="l" r="r" t="t"/>
              <a:pathLst>
                <a:path extrusionOk="0" h="1182" w="243">
                  <a:moveTo>
                    <a:pt x="146" y="0"/>
                  </a:moveTo>
                  <a:cubicBezTo>
                    <a:pt x="110" y="0"/>
                    <a:pt x="73" y="24"/>
                    <a:pt x="49" y="72"/>
                  </a:cubicBezTo>
                  <a:cubicBezTo>
                    <a:pt x="1" y="217"/>
                    <a:pt x="1" y="410"/>
                    <a:pt x="1" y="555"/>
                  </a:cubicBezTo>
                  <a:lnTo>
                    <a:pt x="1" y="1037"/>
                  </a:lnTo>
                  <a:cubicBezTo>
                    <a:pt x="1" y="1133"/>
                    <a:pt x="49" y="1182"/>
                    <a:pt x="146" y="1182"/>
                  </a:cubicBezTo>
                  <a:cubicBezTo>
                    <a:pt x="194" y="1182"/>
                    <a:pt x="242" y="1133"/>
                    <a:pt x="242" y="1037"/>
                  </a:cubicBezTo>
                  <a:lnTo>
                    <a:pt x="242" y="555"/>
                  </a:lnTo>
                  <a:cubicBezTo>
                    <a:pt x="242" y="410"/>
                    <a:pt x="242" y="217"/>
                    <a:pt x="242" y="72"/>
                  </a:cubicBezTo>
                  <a:cubicBezTo>
                    <a:pt x="218" y="24"/>
                    <a:pt x="182" y="0"/>
                    <a:pt x="146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58"/>
            <p:cNvSpPr/>
            <p:nvPr/>
          </p:nvSpPr>
          <p:spPr>
            <a:xfrm>
              <a:off x="3586792" y="3877499"/>
              <a:ext cx="20445" cy="85539"/>
            </a:xfrm>
            <a:custGeom>
              <a:rect b="b" l="l" r="r" t="t"/>
              <a:pathLst>
                <a:path extrusionOk="0" h="1343" w="321">
                  <a:moveTo>
                    <a:pt x="227" y="0"/>
                  </a:moveTo>
                  <a:cubicBezTo>
                    <a:pt x="197" y="0"/>
                    <a:pt x="164" y="16"/>
                    <a:pt x="146" y="53"/>
                  </a:cubicBezTo>
                  <a:cubicBezTo>
                    <a:pt x="97" y="246"/>
                    <a:pt x="97" y="438"/>
                    <a:pt x="49" y="680"/>
                  </a:cubicBezTo>
                  <a:cubicBezTo>
                    <a:pt x="1" y="776"/>
                    <a:pt x="1" y="872"/>
                    <a:pt x="1" y="969"/>
                  </a:cubicBezTo>
                  <a:cubicBezTo>
                    <a:pt x="1" y="1017"/>
                    <a:pt x="1" y="1065"/>
                    <a:pt x="1" y="1114"/>
                  </a:cubicBezTo>
                  <a:cubicBezTo>
                    <a:pt x="1" y="1162"/>
                    <a:pt x="1" y="1210"/>
                    <a:pt x="49" y="1307"/>
                  </a:cubicBezTo>
                  <a:cubicBezTo>
                    <a:pt x="49" y="1331"/>
                    <a:pt x="85" y="1343"/>
                    <a:pt x="128" y="1343"/>
                  </a:cubicBezTo>
                  <a:cubicBezTo>
                    <a:pt x="170" y="1343"/>
                    <a:pt x="218" y="1331"/>
                    <a:pt x="242" y="1307"/>
                  </a:cubicBezTo>
                  <a:cubicBezTo>
                    <a:pt x="242" y="1258"/>
                    <a:pt x="242" y="1210"/>
                    <a:pt x="290" y="1162"/>
                  </a:cubicBezTo>
                  <a:cubicBezTo>
                    <a:pt x="290" y="1114"/>
                    <a:pt x="290" y="1065"/>
                    <a:pt x="290" y="1017"/>
                  </a:cubicBezTo>
                  <a:cubicBezTo>
                    <a:pt x="290" y="921"/>
                    <a:pt x="290" y="776"/>
                    <a:pt x="290" y="680"/>
                  </a:cubicBezTo>
                  <a:lnTo>
                    <a:pt x="290" y="101"/>
                  </a:lnTo>
                  <a:cubicBezTo>
                    <a:pt x="320" y="41"/>
                    <a:pt x="276" y="0"/>
                    <a:pt x="227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58"/>
            <p:cNvSpPr/>
            <p:nvPr/>
          </p:nvSpPr>
          <p:spPr>
            <a:xfrm>
              <a:off x="3420939" y="4121185"/>
              <a:ext cx="30763" cy="98787"/>
            </a:xfrm>
            <a:custGeom>
              <a:rect b="b" l="l" r="r" t="t"/>
              <a:pathLst>
                <a:path extrusionOk="0" h="1551" w="483">
                  <a:moveTo>
                    <a:pt x="338" y="0"/>
                  </a:moveTo>
                  <a:cubicBezTo>
                    <a:pt x="314" y="0"/>
                    <a:pt x="290" y="12"/>
                    <a:pt x="290" y="37"/>
                  </a:cubicBezTo>
                  <a:cubicBezTo>
                    <a:pt x="290" y="85"/>
                    <a:pt x="242" y="133"/>
                    <a:pt x="242" y="181"/>
                  </a:cubicBezTo>
                  <a:cubicBezTo>
                    <a:pt x="242" y="278"/>
                    <a:pt x="194" y="326"/>
                    <a:pt x="194" y="374"/>
                  </a:cubicBezTo>
                  <a:lnTo>
                    <a:pt x="145" y="712"/>
                  </a:lnTo>
                  <a:cubicBezTo>
                    <a:pt x="145" y="856"/>
                    <a:pt x="49" y="953"/>
                    <a:pt x="49" y="1049"/>
                  </a:cubicBezTo>
                  <a:cubicBezTo>
                    <a:pt x="49" y="1194"/>
                    <a:pt x="1" y="1291"/>
                    <a:pt x="1" y="1435"/>
                  </a:cubicBezTo>
                  <a:cubicBezTo>
                    <a:pt x="1" y="1515"/>
                    <a:pt x="44" y="1551"/>
                    <a:pt x="100" y="1551"/>
                  </a:cubicBezTo>
                  <a:cubicBezTo>
                    <a:pt x="145" y="1551"/>
                    <a:pt x="198" y="1527"/>
                    <a:pt x="242" y="1483"/>
                  </a:cubicBezTo>
                  <a:cubicBezTo>
                    <a:pt x="290" y="1387"/>
                    <a:pt x="338" y="1291"/>
                    <a:pt x="386" y="1146"/>
                  </a:cubicBezTo>
                  <a:cubicBezTo>
                    <a:pt x="435" y="1001"/>
                    <a:pt x="435" y="905"/>
                    <a:pt x="483" y="760"/>
                  </a:cubicBezTo>
                  <a:cubicBezTo>
                    <a:pt x="483" y="664"/>
                    <a:pt x="483" y="519"/>
                    <a:pt x="483" y="422"/>
                  </a:cubicBezTo>
                  <a:cubicBezTo>
                    <a:pt x="483" y="326"/>
                    <a:pt x="483" y="278"/>
                    <a:pt x="483" y="230"/>
                  </a:cubicBezTo>
                  <a:cubicBezTo>
                    <a:pt x="435" y="133"/>
                    <a:pt x="435" y="85"/>
                    <a:pt x="386" y="37"/>
                  </a:cubicBezTo>
                  <a:cubicBezTo>
                    <a:pt x="386" y="12"/>
                    <a:pt x="362" y="0"/>
                    <a:pt x="338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58"/>
            <p:cNvSpPr/>
            <p:nvPr/>
          </p:nvSpPr>
          <p:spPr>
            <a:xfrm>
              <a:off x="3301136" y="4070804"/>
              <a:ext cx="27706" cy="101908"/>
            </a:xfrm>
            <a:custGeom>
              <a:rect b="b" l="l" r="r" t="t"/>
              <a:pathLst>
                <a:path extrusionOk="0" h="1600" w="435">
                  <a:moveTo>
                    <a:pt x="173" y="0"/>
                  </a:moveTo>
                  <a:cubicBezTo>
                    <a:pt x="147" y="0"/>
                    <a:pt x="118" y="15"/>
                    <a:pt x="97" y="56"/>
                  </a:cubicBezTo>
                  <a:cubicBezTo>
                    <a:pt x="49" y="104"/>
                    <a:pt x="49" y="201"/>
                    <a:pt x="49" y="249"/>
                  </a:cubicBezTo>
                  <a:cubicBezTo>
                    <a:pt x="1" y="297"/>
                    <a:pt x="1" y="394"/>
                    <a:pt x="49" y="442"/>
                  </a:cubicBezTo>
                  <a:cubicBezTo>
                    <a:pt x="1" y="538"/>
                    <a:pt x="1" y="683"/>
                    <a:pt x="49" y="828"/>
                  </a:cubicBezTo>
                  <a:cubicBezTo>
                    <a:pt x="49" y="924"/>
                    <a:pt x="49" y="1069"/>
                    <a:pt x="49" y="1213"/>
                  </a:cubicBezTo>
                  <a:cubicBezTo>
                    <a:pt x="97" y="1310"/>
                    <a:pt x="145" y="1455"/>
                    <a:pt x="194" y="1551"/>
                  </a:cubicBezTo>
                  <a:cubicBezTo>
                    <a:pt x="242" y="1599"/>
                    <a:pt x="290" y="1599"/>
                    <a:pt x="338" y="1599"/>
                  </a:cubicBezTo>
                  <a:cubicBezTo>
                    <a:pt x="387" y="1599"/>
                    <a:pt x="435" y="1551"/>
                    <a:pt x="435" y="1503"/>
                  </a:cubicBezTo>
                  <a:cubicBezTo>
                    <a:pt x="435" y="1262"/>
                    <a:pt x="387" y="1021"/>
                    <a:pt x="338" y="779"/>
                  </a:cubicBezTo>
                  <a:cubicBezTo>
                    <a:pt x="338" y="683"/>
                    <a:pt x="338" y="538"/>
                    <a:pt x="290" y="442"/>
                  </a:cubicBezTo>
                  <a:cubicBezTo>
                    <a:pt x="290" y="297"/>
                    <a:pt x="290" y="297"/>
                    <a:pt x="290" y="249"/>
                  </a:cubicBezTo>
                  <a:cubicBezTo>
                    <a:pt x="290" y="201"/>
                    <a:pt x="290" y="152"/>
                    <a:pt x="242" y="56"/>
                  </a:cubicBezTo>
                  <a:cubicBezTo>
                    <a:pt x="242" y="28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58"/>
            <p:cNvSpPr/>
            <p:nvPr/>
          </p:nvSpPr>
          <p:spPr>
            <a:xfrm>
              <a:off x="2778994" y="2937788"/>
              <a:ext cx="21528" cy="100698"/>
            </a:xfrm>
            <a:custGeom>
              <a:rect b="b" l="l" r="r" t="t"/>
              <a:pathLst>
                <a:path extrusionOk="0" h="1581" w="338">
                  <a:moveTo>
                    <a:pt x="145" y="1"/>
                  </a:moveTo>
                  <a:cubicBezTo>
                    <a:pt x="96" y="1"/>
                    <a:pt x="48" y="1"/>
                    <a:pt x="48" y="49"/>
                  </a:cubicBezTo>
                  <a:cubicBezTo>
                    <a:pt x="48" y="145"/>
                    <a:pt x="0" y="290"/>
                    <a:pt x="0" y="435"/>
                  </a:cubicBezTo>
                  <a:cubicBezTo>
                    <a:pt x="0" y="531"/>
                    <a:pt x="0" y="676"/>
                    <a:pt x="0" y="772"/>
                  </a:cubicBezTo>
                  <a:cubicBezTo>
                    <a:pt x="0" y="917"/>
                    <a:pt x="0" y="1013"/>
                    <a:pt x="0" y="1158"/>
                  </a:cubicBezTo>
                  <a:cubicBezTo>
                    <a:pt x="0" y="1255"/>
                    <a:pt x="48" y="1399"/>
                    <a:pt x="48" y="1496"/>
                  </a:cubicBezTo>
                  <a:cubicBezTo>
                    <a:pt x="72" y="1544"/>
                    <a:pt x="145" y="1580"/>
                    <a:pt x="211" y="1580"/>
                  </a:cubicBezTo>
                  <a:cubicBezTo>
                    <a:pt x="277" y="1580"/>
                    <a:pt x="338" y="1544"/>
                    <a:pt x="338" y="1447"/>
                  </a:cubicBezTo>
                  <a:lnTo>
                    <a:pt x="289" y="1110"/>
                  </a:lnTo>
                  <a:cubicBezTo>
                    <a:pt x="289" y="1013"/>
                    <a:pt x="289" y="869"/>
                    <a:pt x="241" y="772"/>
                  </a:cubicBezTo>
                  <a:cubicBezTo>
                    <a:pt x="241" y="676"/>
                    <a:pt x="241" y="579"/>
                    <a:pt x="241" y="435"/>
                  </a:cubicBezTo>
                  <a:lnTo>
                    <a:pt x="241" y="290"/>
                  </a:lnTo>
                  <a:cubicBezTo>
                    <a:pt x="241" y="194"/>
                    <a:pt x="241" y="145"/>
                    <a:pt x="241" y="97"/>
                  </a:cubicBezTo>
                  <a:cubicBezTo>
                    <a:pt x="193" y="49"/>
                    <a:pt x="193" y="1"/>
                    <a:pt x="145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58"/>
            <p:cNvSpPr/>
            <p:nvPr/>
          </p:nvSpPr>
          <p:spPr>
            <a:xfrm>
              <a:off x="3181332" y="2715121"/>
              <a:ext cx="24649" cy="103691"/>
            </a:xfrm>
            <a:custGeom>
              <a:rect b="b" l="l" r="r" t="t"/>
              <a:pathLst>
                <a:path extrusionOk="0" h="1628" w="387">
                  <a:moveTo>
                    <a:pt x="194" y="0"/>
                  </a:moveTo>
                  <a:cubicBezTo>
                    <a:pt x="158" y="0"/>
                    <a:pt x="121" y="24"/>
                    <a:pt x="97" y="72"/>
                  </a:cubicBezTo>
                  <a:cubicBezTo>
                    <a:pt x="49" y="169"/>
                    <a:pt x="49" y="314"/>
                    <a:pt x="49" y="458"/>
                  </a:cubicBezTo>
                  <a:lnTo>
                    <a:pt x="49" y="796"/>
                  </a:lnTo>
                  <a:cubicBezTo>
                    <a:pt x="1" y="892"/>
                    <a:pt x="1" y="1037"/>
                    <a:pt x="49" y="1133"/>
                  </a:cubicBezTo>
                  <a:cubicBezTo>
                    <a:pt x="49" y="1278"/>
                    <a:pt x="49" y="1375"/>
                    <a:pt x="97" y="1519"/>
                  </a:cubicBezTo>
                  <a:cubicBezTo>
                    <a:pt x="97" y="1592"/>
                    <a:pt x="146" y="1628"/>
                    <a:pt x="200" y="1628"/>
                  </a:cubicBezTo>
                  <a:cubicBezTo>
                    <a:pt x="254" y="1628"/>
                    <a:pt x="314" y="1592"/>
                    <a:pt x="338" y="1519"/>
                  </a:cubicBezTo>
                  <a:cubicBezTo>
                    <a:pt x="338" y="1375"/>
                    <a:pt x="387" y="1278"/>
                    <a:pt x="387" y="1133"/>
                  </a:cubicBezTo>
                  <a:cubicBezTo>
                    <a:pt x="387" y="989"/>
                    <a:pt x="338" y="892"/>
                    <a:pt x="338" y="796"/>
                  </a:cubicBezTo>
                  <a:lnTo>
                    <a:pt x="338" y="458"/>
                  </a:lnTo>
                  <a:cubicBezTo>
                    <a:pt x="338" y="314"/>
                    <a:pt x="338" y="169"/>
                    <a:pt x="290" y="72"/>
                  </a:cubicBezTo>
                  <a:cubicBezTo>
                    <a:pt x="266" y="24"/>
                    <a:pt x="230" y="0"/>
                    <a:pt x="194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58"/>
            <p:cNvSpPr/>
            <p:nvPr/>
          </p:nvSpPr>
          <p:spPr>
            <a:xfrm>
              <a:off x="4072120" y="2997722"/>
              <a:ext cx="24649" cy="101398"/>
            </a:xfrm>
            <a:custGeom>
              <a:rect b="b" l="l" r="r" t="t"/>
              <a:pathLst>
                <a:path extrusionOk="0" h="1592" w="387">
                  <a:moveTo>
                    <a:pt x="146" y="0"/>
                  </a:moveTo>
                  <a:cubicBezTo>
                    <a:pt x="97" y="0"/>
                    <a:pt x="49" y="24"/>
                    <a:pt x="49" y="72"/>
                  </a:cubicBezTo>
                  <a:cubicBezTo>
                    <a:pt x="49" y="121"/>
                    <a:pt x="49" y="169"/>
                    <a:pt x="1" y="265"/>
                  </a:cubicBezTo>
                  <a:cubicBezTo>
                    <a:pt x="1" y="314"/>
                    <a:pt x="1" y="362"/>
                    <a:pt x="1" y="458"/>
                  </a:cubicBezTo>
                  <a:cubicBezTo>
                    <a:pt x="1" y="555"/>
                    <a:pt x="1" y="699"/>
                    <a:pt x="1" y="796"/>
                  </a:cubicBezTo>
                  <a:cubicBezTo>
                    <a:pt x="1" y="892"/>
                    <a:pt x="1" y="1037"/>
                    <a:pt x="1" y="1133"/>
                  </a:cubicBezTo>
                  <a:cubicBezTo>
                    <a:pt x="1" y="1230"/>
                    <a:pt x="1" y="1278"/>
                    <a:pt x="1" y="1326"/>
                  </a:cubicBezTo>
                  <a:cubicBezTo>
                    <a:pt x="49" y="1423"/>
                    <a:pt x="49" y="1471"/>
                    <a:pt x="97" y="1519"/>
                  </a:cubicBezTo>
                  <a:cubicBezTo>
                    <a:pt x="121" y="1568"/>
                    <a:pt x="158" y="1592"/>
                    <a:pt x="194" y="1592"/>
                  </a:cubicBezTo>
                  <a:cubicBezTo>
                    <a:pt x="230" y="1592"/>
                    <a:pt x="266" y="1568"/>
                    <a:pt x="290" y="1519"/>
                  </a:cubicBezTo>
                  <a:cubicBezTo>
                    <a:pt x="338" y="1471"/>
                    <a:pt x="338" y="1423"/>
                    <a:pt x="387" y="1326"/>
                  </a:cubicBezTo>
                  <a:cubicBezTo>
                    <a:pt x="387" y="1278"/>
                    <a:pt x="387" y="1230"/>
                    <a:pt x="387" y="1133"/>
                  </a:cubicBezTo>
                  <a:cubicBezTo>
                    <a:pt x="338" y="1037"/>
                    <a:pt x="338" y="892"/>
                    <a:pt x="338" y="796"/>
                  </a:cubicBezTo>
                  <a:lnTo>
                    <a:pt x="338" y="458"/>
                  </a:lnTo>
                  <a:cubicBezTo>
                    <a:pt x="338" y="362"/>
                    <a:pt x="338" y="314"/>
                    <a:pt x="290" y="265"/>
                  </a:cubicBezTo>
                  <a:cubicBezTo>
                    <a:pt x="290" y="169"/>
                    <a:pt x="290" y="121"/>
                    <a:pt x="242" y="72"/>
                  </a:cubicBezTo>
                  <a:cubicBezTo>
                    <a:pt x="242" y="24"/>
                    <a:pt x="194" y="0"/>
                    <a:pt x="146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58"/>
            <p:cNvSpPr/>
            <p:nvPr/>
          </p:nvSpPr>
          <p:spPr>
            <a:xfrm>
              <a:off x="4118232" y="2758113"/>
              <a:ext cx="21528" cy="92227"/>
            </a:xfrm>
            <a:custGeom>
              <a:rect b="b" l="l" r="r" t="t"/>
              <a:pathLst>
                <a:path extrusionOk="0" h="1448" w="338">
                  <a:moveTo>
                    <a:pt x="103" y="0"/>
                  </a:moveTo>
                  <a:cubicBezTo>
                    <a:pt x="73" y="0"/>
                    <a:pt x="49" y="24"/>
                    <a:pt x="49" y="73"/>
                  </a:cubicBezTo>
                  <a:cubicBezTo>
                    <a:pt x="0" y="121"/>
                    <a:pt x="0" y="169"/>
                    <a:pt x="0" y="217"/>
                  </a:cubicBezTo>
                  <a:lnTo>
                    <a:pt x="0" y="362"/>
                  </a:lnTo>
                  <a:lnTo>
                    <a:pt x="0" y="700"/>
                  </a:lnTo>
                  <a:cubicBezTo>
                    <a:pt x="0" y="796"/>
                    <a:pt x="0" y="941"/>
                    <a:pt x="0" y="1037"/>
                  </a:cubicBezTo>
                  <a:cubicBezTo>
                    <a:pt x="0" y="1134"/>
                    <a:pt x="49" y="1230"/>
                    <a:pt x="49" y="1375"/>
                  </a:cubicBezTo>
                  <a:cubicBezTo>
                    <a:pt x="73" y="1423"/>
                    <a:pt x="121" y="1447"/>
                    <a:pt x="163" y="1447"/>
                  </a:cubicBezTo>
                  <a:cubicBezTo>
                    <a:pt x="205" y="1447"/>
                    <a:pt x="241" y="1423"/>
                    <a:pt x="241" y="1375"/>
                  </a:cubicBezTo>
                  <a:cubicBezTo>
                    <a:pt x="290" y="1278"/>
                    <a:pt x="290" y="1134"/>
                    <a:pt x="338" y="1037"/>
                  </a:cubicBezTo>
                  <a:cubicBezTo>
                    <a:pt x="338" y="941"/>
                    <a:pt x="338" y="796"/>
                    <a:pt x="338" y="700"/>
                  </a:cubicBezTo>
                  <a:cubicBezTo>
                    <a:pt x="193" y="651"/>
                    <a:pt x="193" y="507"/>
                    <a:pt x="193" y="362"/>
                  </a:cubicBezTo>
                  <a:cubicBezTo>
                    <a:pt x="193" y="314"/>
                    <a:pt x="193" y="266"/>
                    <a:pt x="193" y="217"/>
                  </a:cubicBezTo>
                  <a:cubicBezTo>
                    <a:pt x="193" y="169"/>
                    <a:pt x="193" y="121"/>
                    <a:pt x="193" y="73"/>
                  </a:cubicBezTo>
                  <a:cubicBezTo>
                    <a:pt x="169" y="24"/>
                    <a:pt x="133" y="0"/>
                    <a:pt x="10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58"/>
            <p:cNvSpPr/>
            <p:nvPr/>
          </p:nvSpPr>
          <p:spPr>
            <a:xfrm>
              <a:off x="3783407" y="3344016"/>
              <a:ext cx="30763" cy="100698"/>
            </a:xfrm>
            <a:custGeom>
              <a:rect b="b" l="l" r="r" t="t"/>
              <a:pathLst>
                <a:path extrusionOk="0" h="1581" w="483">
                  <a:moveTo>
                    <a:pt x="386" y="1"/>
                  </a:moveTo>
                  <a:cubicBezTo>
                    <a:pt x="362" y="1"/>
                    <a:pt x="338" y="13"/>
                    <a:pt x="338" y="37"/>
                  </a:cubicBezTo>
                  <a:lnTo>
                    <a:pt x="338" y="85"/>
                  </a:lnTo>
                  <a:lnTo>
                    <a:pt x="290" y="85"/>
                  </a:lnTo>
                  <a:cubicBezTo>
                    <a:pt x="242" y="133"/>
                    <a:pt x="242" y="133"/>
                    <a:pt x="193" y="182"/>
                  </a:cubicBezTo>
                  <a:lnTo>
                    <a:pt x="145" y="375"/>
                  </a:lnTo>
                  <a:cubicBezTo>
                    <a:pt x="97" y="471"/>
                    <a:pt x="97" y="616"/>
                    <a:pt x="49" y="760"/>
                  </a:cubicBezTo>
                  <a:cubicBezTo>
                    <a:pt x="49" y="905"/>
                    <a:pt x="0" y="1050"/>
                    <a:pt x="0" y="1146"/>
                  </a:cubicBezTo>
                  <a:cubicBezTo>
                    <a:pt x="0" y="1291"/>
                    <a:pt x="0" y="1532"/>
                    <a:pt x="193" y="1580"/>
                  </a:cubicBezTo>
                  <a:cubicBezTo>
                    <a:pt x="338" y="1580"/>
                    <a:pt x="386" y="1387"/>
                    <a:pt x="386" y="1243"/>
                  </a:cubicBezTo>
                  <a:cubicBezTo>
                    <a:pt x="435" y="1146"/>
                    <a:pt x="386" y="953"/>
                    <a:pt x="435" y="809"/>
                  </a:cubicBezTo>
                  <a:cubicBezTo>
                    <a:pt x="483" y="712"/>
                    <a:pt x="483" y="567"/>
                    <a:pt x="483" y="423"/>
                  </a:cubicBezTo>
                  <a:cubicBezTo>
                    <a:pt x="483" y="326"/>
                    <a:pt x="483" y="326"/>
                    <a:pt x="483" y="278"/>
                  </a:cubicBezTo>
                  <a:cubicBezTo>
                    <a:pt x="483" y="230"/>
                    <a:pt x="483" y="182"/>
                    <a:pt x="483" y="182"/>
                  </a:cubicBezTo>
                  <a:cubicBezTo>
                    <a:pt x="435" y="133"/>
                    <a:pt x="435" y="133"/>
                    <a:pt x="435" y="85"/>
                  </a:cubicBezTo>
                  <a:cubicBezTo>
                    <a:pt x="435" y="85"/>
                    <a:pt x="435" y="85"/>
                    <a:pt x="435" y="37"/>
                  </a:cubicBezTo>
                  <a:cubicBezTo>
                    <a:pt x="435" y="13"/>
                    <a:pt x="410" y="1"/>
                    <a:pt x="386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58"/>
            <p:cNvSpPr/>
            <p:nvPr/>
          </p:nvSpPr>
          <p:spPr>
            <a:xfrm>
              <a:off x="3952380" y="2671301"/>
              <a:ext cx="21528" cy="92991"/>
            </a:xfrm>
            <a:custGeom>
              <a:rect b="b" l="l" r="r" t="t"/>
              <a:pathLst>
                <a:path extrusionOk="0" h="1460" w="338">
                  <a:moveTo>
                    <a:pt x="193" y="1"/>
                  </a:moveTo>
                  <a:cubicBezTo>
                    <a:pt x="169" y="1"/>
                    <a:pt x="145" y="13"/>
                    <a:pt x="145" y="37"/>
                  </a:cubicBezTo>
                  <a:cubicBezTo>
                    <a:pt x="96" y="85"/>
                    <a:pt x="96" y="134"/>
                    <a:pt x="96" y="182"/>
                  </a:cubicBezTo>
                  <a:cubicBezTo>
                    <a:pt x="96" y="230"/>
                    <a:pt x="96" y="278"/>
                    <a:pt x="96" y="326"/>
                  </a:cubicBezTo>
                  <a:lnTo>
                    <a:pt x="96" y="712"/>
                  </a:lnTo>
                  <a:cubicBezTo>
                    <a:pt x="0" y="905"/>
                    <a:pt x="0" y="1146"/>
                    <a:pt x="0" y="1387"/>
                  </a:cubicBezTo>
                  <a:cubicBezTo>
                    <a:pt x="24" y="1436"/>
                    <a:pt x="72" y="1460"/>
                    <a:pt x="121" y="1460"/>
                  </a:cubicBezTo>
                  <a:cubicBezTo>
                    <a:pt x="169" y="1460"/>
                    <a:pt x="217" y="1436"/>
                    <a:pt x="241" y="1387"/>
                  </a:cubicBezTo>
                  <a:cubicBezTo>
                    <a:pt x="289" y="1146"/>
                    <a:pt x="338" y="905"/>
                    <a:pt x="289" y="712"/>
                  </a:cubicBezTo>
                  <a:lnTo>
                    <a:pt x="289" y="375"/>
                  </a:lnTo>
                  <a:cubicBezTo>
                    <a:pt x="289" y="278"/>
                    <a:pt x="289" y="230"/>
                    <a:pt x="289" y="182"/>
                  </a:cubicBezTo>
                  <a:cubicBezTo>
                    <a:pt x="289" y="182"/>
                    <a:pt x="289" y="134"/>
                    <a:pt x="289" y="134"/>
                  </a:cubicBezTo>
                  <a:lnTo>
                    <a:pt x="241" y="37"/>
                  </a:lnTo>
                  <a:cubicBezTo>
                    <a:pt x="241" y="13"/>
                    <a:pt x="217" y="1"/>
                    <a:pt x="193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58"/>
            <p:cNvSpPr/>
            <p:nvPr/>
          </p:nvSpPr>
          <p:spPr>
            <a:xfrm>
              <a:off x="3259418" y="2937342"/>
              <a:ext cx="26432" cy="85921"/>
            </a:xfrm>
            <a:custGeom>
              <a:rect b="b" l="l" r="r" t="t"/>
              <a:pathLst>
                <a:path extrusionOk="0" h="1349" w="415">
                  <a:moveTo>
                    <a:pt x="262" y="0"/>
                  </a:moveTo>
                  <a:cubicBezTo>
                    <a:pt x="222" y="0"/>
                    <a:pt x="173" y="28"/>
                    <a:pt x="173" y="56"/>
                  </a:cubicBezTo>
                  <a:cubicBezTo>
                    <a:pt x="173" y="152"/>
                    <a:pt x="125" y="249"/>
                    <a:pt x="125" y="345"/>
                  </a:cubicBezTo>
                  <a:cubicBezTo>
                    <a:pt x="125" y="442"/>
                    <a:pt x="125" y="538"/>
                    <a:pt x="77" y="635"/>
                  </a:cubicBezTo>
                  <a:cubicBezTo>
                    <a:pt x="77" y="828"/>
                    <a:pt x="29" y="1020"/>
                    <a:pt x="29" y="1213"/>
                  </a:cubicBezTo>
                  <a:cubicBezTo>
                    <a:pt x="1" y="1297"/>
                    <a:pt x="70" y="1349"/>
                    <a:pt x="143" y="1349"/>
                  </a:cubicBezTo>
                  <a:cubicBezTo>
                    <a:pt x="196" y="1349"/>
                    <a:pt x="250" y="1322"/>
                    <a:pt x="270" y="1262"/>
                  </a:cubicBezTo>
                  <a:cubicBezTo>
                    <a:pt x="366" y="1069"/>
                    <a:pt x="415" y="876"/>
                    <a:pt x="415" y="683"/>
                  </a:cubicBezTo>
                  <a:cubicBezTo>
                    <a:pt x="415" y="586"/>
                    <a:pt x="415" y="490"/>
                    <a:pt x="415" y="393"/>
                  </a:cubicBezTo>
                  <a:cubicBezTo>
                    <a:pt x="415" y="297"/>
                    <a:pt x="366" y="201"/>
                    <a:pt x="318" y="56"/>
                  </a:cubicBezTo>
                  <a:cubicBezTo>
                    <a:pt x="318" y="15"/>
                    <a:pt x="292" y="0"/>
                    <a:pt x="262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58"/>
            <p:cNvSpPr/>
            <p:nvPr/>
          </p:nvSpPr>
          <p:spPr>
            <a:xfrm>
              <a:off x="2815808" y="3264910"/>
              <a:ext cx="24649" cy="81781"/>
            </a:xfrm>
            <a:custGeom>
              <a:rect b="b" l="l" r="r" t="t"/>
              <a:pathLst>
                <a:path extrusionOk="0" h="1284" w="387">
                  <a:moveTo>
                    <a:pt x="121" y="1"/>
                  </a:moveTo>
                  <a:cubicBezTo>
                    <a:pt x="85" y="1"/>
                    <a:pt x="49" y="25"/>
                    <a:pt x="49" y="73"/>
                  </a:cubicBezTo>
                  <a:cubicBezTo>
                    <a:pt x="1" y="266"/>
                    <a:pt x="1" y="459"/>
                    <a:pt x="49" y="652"/>
                  </a:cubicBezTo>
                  <a:cubicBezTo>
                    <a:pt x="1" y="748"/>
                    <a:pt x="1" y="845"/>
                    <a:pt x="49" y="941"/>
                  </a:cubicBezTo>
                  <a:cubicBezTo>
                    <a:pt x="49" y="1038"/>
                    <a:pt x="97" y="1134"/>
                    <a:pt x="145" y="1231"/>
                  </a:cubicBezTo>
                  <a:cubicBezTo>
                    <a:pt x="164" y="1268"/>
                    <a:pt x="196" y="1283"/>
                    <a:pt x="232" y="1283"/>
                  </a:cubicBezTo>
                  <a:cubicBezTo>
                    <a:pt x="290" y="1283"/>
                    <a:pt x="357" y="1242"/>
                    <a:pt x="387" y="1183"/>
                  </a:cubicBezTo>
                  <a:cubicBezTo>
                    <a:pt x="387" y="1086"/>
                    <a:pt x="387" y="990"/>
                    <a:pt x="387" y="893"/>
                  </a:cubicBezTo>
                  <a:cubicBezTo>
                    <a:pt x="387" y="797"/>
                    <a:pt x="387" y="700"/>
                    <a:pt x="387" y="604"/>
                  </a:cubicBezTo>
                  <a:cubicBezTo>
                    <a:pt x="338" y="411"/>
                    <a:pt x="290" y="266"/>
                    <a:pt x="194" y="73"/>
                  </a:cubicBezTo>
                  <a:cubicBezTo>
                    <a:pt x="194" y="25"/>
                    <a:pt x="157" y="1"/>
                    <a:pt x="121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8"/>
            <p:cNvSpPr/>
            <p:nvPr/>
          </p:nvSpPr>
          <p:spPr>
            <a:xfrm>
              <a:off x="2889562" y="3662348"/>
              <a:ext cx="38916" cy="94074"/>
            </a:xfrm>
            <a:custGeom>
              <a:rect b="b" l="l" r="r" t="t"/>
              <a:pathLst>
                <a:path extrusionOk="0" h="1477" w="611">
                  <a:moveTo>
                    <a:pt x="181" y="0"/>
                  </a:moveTo>
                  <a:cubicBezTo>
                    <a:pt x="170" y="0"/>
                    <a:pt x="158" y="2"/>
                    <a:pt x="145" y="6"/>
                  </a:cubicBezTo>
                  <a:cubicBezTo>
                    <a:pt x="0" y="55"/>
                    <a:pt x="0" y="248"/>
                    <a:pt x="0" y="392"/>
                  </a:cubicBezTo>
                  <a:cubicBezTo>
                    <a:pt x="0" y="489"/>
                    <a:pt x="48" y="633"/>
                    <a:pt x="48" y="730"/>
                  </a:cubicBezTo>
                  <a:cubicBezTo>
                    <a:pt x="97" y="875"/>
                    <a:pt x="97" y="971"/>
                    <a:pt x="145" y="1067"/>
                  </a:cubicBezTo>
                  <a:cubicBezTo>
                    <a:pt x="193" y="1212"/>
                    <a:pt x="290" y="1309"/>
                    <a:pt x="338" y="1405"/>
                  </a:cubicBezTo>
                  <a:cubicBezTo>
                    <a:pt x="371" y="1455"/>
                    <a:pt x="417" y="1477"/>
                    <a:pt x="460" y="1477"/>
                  </a:cubicBezTo>
                  <a:cubicBezTo>
                    <a:pt x="539" y="1477"/>
                    <a:pt x="610" y="1403"/>
                    <a:pt x="579" y="1309"/>
                  </a:cubicBezTo>
                  <a:lnTo>
                    <a:pt x="531" y="971"/>
                  </a:lnTo>
                  <a:cubicBezTo>
                    <a:pt x="531" y="875"/>
                    <a:pt x="482" y="730"/>
                    <a:pt x="434" y="633"/>
                  </a:cubicBezTo>
                  <a:cubicBezTo>
                    <a:pt x="434" y="537"/>
                    <a:pt x="386" y="392"/>
                    <a:pt x="386" y="296"/>
                  </a:cubicBezTo>
                  <a:cubicBezTo>
                    <a:pt x="342" y="208"/>
                    <a:pt x="298" y="0"/>
                    <a:pt x="181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8"/>
            <p:cNvSpPr/>
            <p:nvPr/>
          </p:nvSpPr>
          <p:spPr>
            <a:xfrm>
              <a:off x="3012423" y="3880684"/>
              <a:ext cx="39999" cy="100316"/>
            </a:xfrm>
            <a:custGeom>
              <a:rect b="b" l="l" r="r" t="t"/>
              <a:pathLst>
                <a:path extrusionOk="0" h="1575" w="628">
                  <a:moveTo>
                    <a:pt x="129" y="1"/>
                  </a:moveTo>
                  <a:cubicBezTo>
                    <a:pt x="61" y="1"/>
                    <a:pt x="0" y="54"/>
                    <a:pt x="0" y="147"/>
                  </a:cubicBezTo>
                  <a:cubicBezTo>
                    <a:pt x="0" y="388"/>
                    <a:pt x="0" y="630"/>
                    <a:pt x="97" y="822"/>
                  </a:cubicBezTo>
                  <a:cubicBezTo>
                    <a:pt x="97" y="967"/>
                    <a:pt x="145" y="1064"/>
                    <a:pt x="145" y="1160"/>
                  </a:cubicBezTo>
                  <a:cubicBezTo>
                    <a:pt x="193" y="1208"/>
                    <a:pt x="193" y="1305"/>
                    <a:pt x="193" y="1353"/>
                  </a:cubicBezTo>
                  <a:cubicBezTo>
                    <a:pt x="241" y="1401"/>
                    <a:pt x="290" y="1449"/>
                    <a:pt x="338" y="1546"/>
                  </a:cubicBezTo>
                  <a:cubicBezTo>
                    <a:pt x="373" y="1564"/>
                    <a:pt x="415" y="1575"/>
                    <a:pt x="456" y="1575"/>
                  </a:cubicBezTo>
                  <a:cubicBezTo>
                    <a:pt x="527" y="1575"/>
                    <a:pt x="597" y="1541"/>
                    <a:pt x="627" y="1449"/>
                  </a:cubicBezTo>
                  <a:cubicBezTo>
                    <a:pt x="627" y="1401"/>
                    <a:pt x="627" y="1305"/>
                    <a:pt x="627" y="1257"/>
                  </a:cubicBezTo>
                  <a:lnTo>
                    <a:pt x="579" y="1064"/>
                  </a:lnTo>
                  <a:cubicBezTo>
                    <a:pt x="579" y="967"/>
                    <a:pt x="531" y="822"/>
                    <a:pt x="483" y="726"/>
                  </a:cubicBezTo>
                  <a:cubicBezTo>
                    <a:pt x="434" y="485"/>
                    <a:pt x="338" y="292"/>
                    <a:pt x="241" y="51"/>
                  </a:cubicBezTo>
                  <a:cubicBezTo>
                    <a:pt x="207" y="17"/>
                    <a:pt x="167" y="1"/>
                    <a:pt x="129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8"/>
            <p:cNvSpPr/>
            <p:nvPr/>
          </p:nvSpPr>
          <p:spPr>
            <a:xfrm>
              <a:off x="3141398" y="3086764"/>
              <a:ext cx="21592" cy="79934"/>
            </a:xfrm>
            <a:custGeom>
              <a:rect b="b" l="l" r="r" t="t"/>
              <a:pathLst>
                <a:path extrusionOk="0" h="1255" w="339">
                  <a:moveTo>
                    <a:pt x="170" y="1"/>
                  </a:moveTo>
                  <a:cubicBezTo>
                    <a:pt x="134" y="1"/>
                    <a:pt x="97" y="25"/>
                    <a:pt x="97" y="73"/>
                  </a:cubicBezTo>
                  <a:cubicBezTo>
                    <a:pt x="49" y="218"/>
                    <a:pt x="1" y="411"/>
                    <a:pt x="1" y="604"/>
                  </a:cubicBezTo>
                  <a:cubicBezTo>
                    <a:pt x="1" y="796"/>
                    <a:pt x="1" y="989"/>
                    <a:pt x="49" y="1182"/>
                  </a:cubicBezTo>
                  <a:cubicBezTo>
                    <a:pt x="73" y="1231"/>
                    <a:pt x="121" y="1255"/>
                    <a:pt x="170" y="1255"/>
                  </a:cubicBezTo>
                  <a:cubicBezTo>
                    <a:pt x="218" y="1255"/>
                    <a:pt x="266" y="1231"/>
                    <a:pt x="290" y="1182"/>
                  </a:cubicBezTo>
                  <a:cubicBezTo>
                    <a:pt x="338" y="989"/>
                    <a:pt x="338" y="796"/>
                    <a:pt x="338" y="604"/>
                  </a:cubicBezTo>
                  <a:cubicBezTo>
                    <a:pt x="338" y="411"/>
                    <a:pt x="290" y="218"/>
                    <a:pt x="242" y="73"/>
                  </a:cubicBezTo>
                  <a:cubicBezTo>
                    <a:pt x="242" y="25"/>
                    <a:pt x="206" y="1"/>
                    <a:pt x="170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8"/>
            <p:cNvSpPr/>
            <p:nvPr/>
          </p:nvSpPr>
          <p:spPr>
            <a:xfrm>
              <a:off x="3058472" y="3329048"/>
              <a:ext cx="27706" cy="91335"/>
            </a:xfrm>
            <a:custGeom>
              <a:rect b="b" l="l" r="r" t="t"/>
              <a:pathLst>
                <a:path extrusionOk="0" h="1434" w="435">
                  <a:moveTo>
                    <a:pt x="253" y="0"/>
                  </a:moveTo>
                  <a:cubicBezTo>
                    <a:pt x="198" y="0"/>
                    <a:pt x="145" y="38"/>
                    <a:pt x="145" y="127"/>
                  </a:cubicBezTo>
                  <a:cubicBezTo>
                    <a:pt x="49" y="224"/>
                    <a:pt x="49" y="320"/>
                    <a:pt x="1" y="417"/>
                  </a:cubicBezTo>
                  <a:cubicBezTo>
                    <a:pt x="1" y="513"/>
                    <a:pt x="1" y="658"/>
                    <a:pt x="1" y="754"/>
                  </a:cubicBezTo>
                  <a:cubicBezTo>
                    <a:pt x="1" y="851"/>
                    <a:pt x="49" y="947"/>
                    <a:pt x="49" y="1092"/>
                  </a:cubicBezTo>
                  <a:cubicBezTo>
                    <a:pt x="97" y="1188"/>
                    <a:pt x="145" y="1285"/>
                    <a:pt x="194" y="1381"/>
                  </a:cubicBezTo>
                  <a:cubicBezTo>
                    <a:pt x="212" y="1418"/>
                    <a:pt x="245" y="1434"/>
                    <a:pt x="280" y="1434"/>
                  </a:cubicBezTo>
                  <a:cubicBezTo>
                    <a:pt x="338" y="1434"/>
                    <a:pt x="405" y="1393"/>
                    <a:pt x="435" y="1333"/>
                  </a:cubicBezTo>
                  <a:cubicBezTo>
                    <a:pt x="435" y="1237"/>
                    <a:pt x="435" y="1140"/>
                    <a:pt x="435" y="1044"/>
                  </a:cubicBezTo>
                  <a:cubicBezTo>
                    <a:pt x="387" y="947"/>
                    <a:pt x="387" y="851"/>
                    <a:pt x="387" y="754"/>
                  </a:cubicBezTo>
                  <a:lnTo>
                    <a:pt x="387" y="465"/>
                  </a:lnTo>
                  <a:cubicBezTo>
                    <a:pt x="387" y="417"/>
                    <a:pt x="387" y="368"/>
                    <a:pt x="387" y="320"/>
                  </a:cubicBezTo>
                  <a:cubicBezTo>
                    <a:pt x="387" y="224"/>
                    <a:pt x="387" y="176"/>
                    <a:pt x="387" y="127"/>
                  </a:cubicBezTo>
                  <a:cubicBezTo>
                    <a:pt x="387" y="50"/>
                    <a:pt x="317" y="0"/>
                    <a:pt x="25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8"/>
            <p:cNvSpPr/>
            <p:nvPr/>
          </p:nvSpPr>
          <p:spPr>
            <a:xfrm>
              <a:off x="2858799" y="2690536"/>
              <a:ext cx="18535" cy="93755"/>
            </a:xfrm>
            <a:custGeom>
              <a:rect b="b" l="l" r="r" t="t"/>
              <a:pathLst>
                <a:path extrusionOk="0" h="1472" w="291">
                  <a:moveTo>
                    <a:pt x="170" y="0"/>
                  </a:moveTo>
                  <a:cubicBezTo>
                    <a:pt x="134" y="0"/>
                    <a:pt x="97" y="24"/>
                    <a:pt x="97" y="73"/>
                  </a:cubicBezTo>
                  <a:cubicBezTo>
                    <a:pt x="49" y="266"/>
                    <a:pt x="1" y="507"/>
                    <a:pt x="1" y="700"/>
                  </a:cubicBezTo>
                  <a:lnTo>
                    <a:pt x="1" y="1327"/>
                  </a:lnTo>
                  <a:cubicBezTo>
                    <a:pt x="1" y="1423"/>
                    <a:pt x="73" y="1471"/>
                    <a:pt x="146" y="1471"/>
                  </a:cubicBezTo>
                  <a:cubicBezTo>
                    <a:pt x="218" y="1471"/>
                    <a:pt x="290" y="1423"/>
                    <a:pt x="290" y="1327"/>
                  </a:cubicBezTo>
                  <a:cubicBezTo>
                    <a:pt x="290" y="1134"/>
                    <a:pt x="290" y="893"/>
                    <a:pt x="290" y="700"/>
                  </a:cubicBezTo>
                  <a:cubicBezTo>
                    <a:pt x="290" y="507"/>
                    <a:pt x="290" y="266"/>
                    <a:pt x="242" y="73"/>
                  </a:cubicBezTo>
                  <a:cubicBezTo>
                    <a:pt x="242" y="24"/>
                    <a:pt x="206" y="0"/>
                    <a:pt x="170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8"/>
            <p:cNvSpPr/>
            <p:nvPr/>
          </p:nvSpPr>
          <p:spPr>
            <a:xfrm>
              <a:off x="3341070" y="2627417"/>
              <a:ext cx="24649" cy="102035"/>
            </a:xfrm>
            <a:custGeom>
              <a:rect b="b" l="l" r="r" t="t"/>
              <a:pathLst>
                <a:path extrusionOk="0" h="1602" w="387">
                  <a:moveTo>
                    <a:pt x="117" y="1"/>
                  </a:moveTo>
                  <a:cubicBezTo>
                    <a:pt x="61" y="1"/>
                    <a:pt x="1" y="54"/>
                    <a:pt x="1" y="147"/>
                  </a:cubicBezTo>
                  <a:cubicBezTo>
                    <a:pt x="1" y="244"/>
                    <a:pt x="1" y="340"/>
                    <a:pt x="1" y="485"/>
                  </a:cubicBezTo>
                  <a:lnTo>
                    <a:pt x="1" y="823"/>
                  </a:lnTo>
                  <a:lnTo>
                    <a:pt x="1" y="1160"/>
                  </a:lnTo>
                  <a:cubicBezTo>
                    <a:pt x="1" y="1257"/>
                    <a:pt x="1" y="1401"/>
                    <a:pt x="49" y="1546"/>
                  </a:cubicBezTo>
                  <a:cubicBezTo>
                    <a:pt x="69" y="1587"/>
                    <a:pt x="107" y="1602"/>
                    <a:pt x="144" y="1602"/>
                  </a:cubicBezTo>
                  <a:cubicBezTo>
                    <a:pt x="194" y="1602"/>
                    <a:pt x="242" y="1574"/>
                    <a:pt x="242" y="1546"/>
                  </a:cubicBezTo>
                  <a:cubicBezTo>
                    <a:pt x="338" y="1305"/>
                    <a:pt x="387" y="1064"/>
                    <a:pt x="387" y="774"/>
                  </a:cubicBezTo>
                  <a:cubicBezTo>
                    <a:pt x="387" y="678"/>
                    <a:pt x="338" y="533"/>
                    <a:pt x="338" y="437"/>
                  </a:cubicBezTo>
                  <a:cubicBezTo>
                    <a:pt x="290" y="292"/>
                    <a:pt x="242" y="196"/>
                    <a:pt x="194" y="51"/>
                  </a:cubicBezTo>
                  <a:cubicBezTo>
                    <a:pt x="177" y="17"/>
                    <a:pt x="147" y="1"/>
                    <a:pt x="117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8"/>
            <p:cNvSpPr/>
            <p:nvPr/>
          </p:nvSpPr>
          <p:spPr>
            <a:xfrm>
              <a:off x="3362598" y="3194276"/>
              <a:ext cx="27706" cy="103246"/>
            </a:xfrm>
            <a:custGeom>
              <a:rect b="b" l="l" r="r" t="t"/>
              <a:pathLst>
                <a:path extrusionOk="0" h="1621" w="435">
                  <a:moveTo>
                    <a:pt x="266" y="1"/>
                  </a:moveTo>
                  <a:cubicBezTo>
                    <a:pt x="217" y="1"/>
                    <a:pt x="169" y="25"/>
                    <a:pt x="145" y="73"/>
                  </a:cubicBezTo>
                  <a:cubicBezTo>
                    <a:pt x="49" y="314"/>
                    <a:pt x="0" y="555"/>
                    <a:pt x="49" y="796"/>
                  </a:cubicBezTo>
                  <a:cubicBezTo>
                    <a:pt x="49" y="941"/>
                    <a:pt x="49" y="1086"/>
                    <a:pt x="97" y="1182"/>
                  </a:cubicBezTo>
                  <a:cubicBezTo>
                    <a:pt x="97" y="1327"/>
                    <a:pt x="145" y="1423"/>
                    <a:pt x="193" y="1568"/>
                  </a:cubicBezTo>
                  <a:cubicBezTo>
                    <a:pt x="212" y="1605"/>
                    <a:pt x="251" y="1621"/>
                    <a:pt x="293" y="1621"/>
                  </a:cubicBezTo>
                  <a:cubicBezTo>
                    <a:pt x="361" y="1621"/>
                    <a:pt x="434" y="1579"/>
                    <a:pt x="434" y="1520"/>
                  </a:cubicBezTo>
                  <a:cubicBezTo>
                    <a:pt x="434" y="1375"/>
                    <a:pt x="434" y="1279"/>
                    <a:pt x="434" y="1134"/>
                  </a:cubicBezTo>
                  <a:cubicBezTo>
                    <a:pt x="434" y="1038"/>
                    <a:pt x="434" y="893"/>
                    <a:pt x="434" y="796"/>
                  </a:cubicBezTo>
                  <a:cubicBezTo>
                    <a:pt x="434" y="555"/>
                    <a:pt x="386" y="314"/>
                    <a:pt x="386" y="73"/>
                  </a:cubicBezTo>
                  <a:cubicBezTo>
                    <a:pt x="362" y="25"/>
                    <a:pt x="314" y="1"/>
                    <a:pt x="266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8"/>
            <p:cNvSpPr/>
            <p:nvPr/>
          </p:nvSpPr>
          <p:spPr>
            <a:xfrm>
              <a:off x="3811049" y="3052243"/>
              <a:ext cx="27706" cy="118723"/>
            </a:xfrm>
            <a:custGeom>
              <a:rect b="b" l="l" r="r" t="t"/>
              <a:pathLst>
                <a:path extrusionOk="0" h="1864" w="435">
                  <a:moveTo>
                    <a:pt x="121" y="0"/>
                  </a:moveTo>
                  <a:cubicBezTo>
                    <a:pt x="97" y="0"/>
                    <a:pt x="73" y="12"/>
                    <a:pt x="49" y="36"/>
                  </a:cubicBezTo>
                  <a:cubicBezTo>
                    <a:pt x="49" y="85"/>
                    <a:pt x="1" y="133"/>
                    <a:pt x="1" y="181"/>
                  </a:cubicBezTo>
                  <a:lnTo>
                    <a:pt x="1" y="422"/>
                  </a:lnTo>
                  <a:lnTo>
                    <a:pt x="1" y="904"/>
                  </a:lnTo>
                  <a:lnTo>
                    <a:pt x="1" y="1338"/>
                  </a:lnTo>
                  <a:cubicBezTo>
                    <a:pt x="1" y="1483"/>
                    <a:pt x="49" y="1628"/>
                    <a:pt x="97" y="1773"/>
                  </a:cubicBezTo>
                  <a:cubicBezTo>
                    <a:pt x="119" y="1838"/>
                    <a:pt x="170" y="1864"/>
                    <a:pt x="224" y="1864"/>
                  </a:cubicBezTo>
                  <a:cubicBezTo>
                    <a:pt x="290" y="1864"/>
                    <a:pt x="360" y="1825"/>
                    <a:pt x="386" y="1773"/>
                  </a:cubicBezTo>
                  <a:cubicBezTo>
                    <a:pt x="386" y="1676"/>
                    <a:pt x="435" y="1580"/>
                    <a:pt x="435" y="1531"/>
                  </a:cubicBezTo>
                  <a:cubicBezTo>
                    <a:pt x="386" y="1435"/>
                    <a:pt x="386" y="1387"/>
                    <a:pt x="386" y="1338"/>
                  </a:cubicBezTo>
                  <a:cubicBezTo>
                    <a:pt x="386" y="1194"/>
                    <a:pt x="338" y="1049"/>
                    <a:pt x="338" y="904"/>
                  </a:cubicBezTo>
                  <a:lnTo>
                    <a:pt x="242" y="470"/>
                  </a:lnTo>
                  <a:cubicBezTo>
                    <a:pt x="242" y="374"/>
                    <a:pt x="242" y="326"/>
                    <a:pt x="242" y="229"/>
                  </a:cubicBezTo>
                  <a:cubicBezTo>
                    <a:pt x="242" y="181"/>
                    <a:pt x="242" y="181"/>
                    <a:pt x="242" y="133"/>
                  </a:cubicBezTo>
                  <a:cubicBezTo>
                    <a:pt x="242" y="85"/>
                    <a:pt x="193" y="85"/>
                    <a:pt x="193" y="36"/>
                  </a:cubicBezTo>
                  <a:cubicBezTo>
                    <a:pt x="169" y="12"/>
                    <a:pt x="145" y="0"/>
                    <a:pt x="121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8"/>
            <p:cNvSpPr/>
            <p:nvPr/>
          </p:nvSpPr>
          <p:spPr>
            <a:xfrm>
              <a:off x="4151989" y="3202747"/>
              <a:ext cx="24649" cy="85284"/>
            </a:xfrm>
            <a:custGeom>
              <a:rect b="b" l="l" r="r" t="t"/>
              <a:pathLst>
                <a:path extrusionOk="0" h="1339" w="387">
                  <a:moveTo>
                    <a:pt x="194" y="0"/>
                  </a:moveTo>
                  <a:cubicBezTo>
                    <a:pt x="170" y="0"/>
                    <a:pt x="145" y="12"/>
                    <a:pt x="145" y="36"/>
                  </a:cubicBezTo>
                  <a:cubicBezTo>
                    <a:pt x="145" y="85"/>
                    <a:pt x="97" y="133"/>
                    <a:pt x="97" y="181"/>
                  </a:cubicBezTo>
                  <a:cubicBezTo>
                    <a:pt x="49" y="229"/>
                    <a:pt x="49" y="278"/>
                    <a:pt x="49" y="326"/>
                  </a:cubicBezTo>
                  <a:cubicBezTo>
                    <a:pt x="1" y="422"/>
                    <a:pt x="1" y="519"/>
                    <a:pt x="1" y="663"/>
                  </a:cubicBezTo>
                  <a:cubicBezTo>
                    <a:pt x="1" y="760"/>
                    <a:pt x="1" y="856"/>
                    <a:pt x="49" y="953"/>
                  </a:cubicBezTo>
                  <a:cubicBezTo>
                    <a:pt x="49" y="1097"/>
                    <a:pt x="97" y="1194"/>
                    <a:pt x="145" y="1290"/>
                  </a:cubicBezTo>
                  <a:cubicBezTo>
                    <a:pt x="194" y="1339"/>
                    <a:pt x="242" y="1339"/>
                    <a:pt x="338" y="1339"/>
                  </a:cubicBezTo>
                  <a:cubicBezTo>
                    <a:pt x="387" y="1290"/>
                    <a:pt x="387" y="1242"/>
                    <a:pt x="387" y="1194"/>
                  </a:cubicBezTo>
                  <a:cubicBezTo>
                    <a:pt x="338" y="1049"/>
                    <a:pt x="338" y="953"/>
                    <a:pt x="338" y="905"/>
                  </a:cubicBezTo>
                  <a:cubicBezTo>
                    <a:pt x="338" y="808"/>
                    <a:pt x="290" y="712"/>
                    <a:pt x="290" y="615"/>
                  </a:cubicBezTo>
                  <a:cubicBezTo>
                    <a:pt x="290" y="519"/>
                    <a:pt x="290" y="422"/>
                    <a:pt x="290" y="326"/>
                  </a:cubicBezTo>
                  <a:cubicBezTo>
                    <a:pt x="290" y="278"/>
                    <a:pt x="290" y="229"/>
                    <a:pt x="290" y="181"/>
                  </a:cubicBezTo>
                  <a:cubicBezTo>
                    <a:pt x="242" y="133"/>
                    <a:pt x="242" y="85"/>
                    <a:pt x="242" y="36"/>
                  </a:cubicBezTo>
                  <a:cubicBezTo>
                    <a:pt x="242" y="12"/>
                    <a:pt x="218" y="0"/>
                    <a:pt x="194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8"/>
            <p:cNvSpPr/>
            <p:nvPr/>
          </p:nvSpPr>
          <p:spPr>
            <a:xfrm>
              <a:off x="3986136" y="3530633"/>
              <a:ext cx="27706" cy="98341"/>
            </a:xfrm>
            <a:custGeom>
              <a:rect b="b" l="l" r="r" t="t"/>
              <a:pathLst>
                <a:path extrusionOk="0" h="1544" w="435">
                  <a:moveTo>
                    <a:pt x="386" y="1"/>
                  </a:moveTo>
                  <a:cubicBezTo>
                    <a:pt x="338" y="49"/>
                    <a:pt x="290" y="97"/>
                    <a:pt x="242" y="145"/>
                  </a:cubicBezTo>
                  <a:cubicBezTo>
                    <a:pt x="193" y="194"/>
                    <a:pt x="193" y="290"/>
                    <a:pt x="145" y="338"/>
                  </a:cubicBezTo>
                  <a:cubicBezTo>
                    <a:pt x="97" y="435"/>
                    <a:pt x="49" y="579"/>
                    <a:pt x="49" y="724"/>
                  </a:cubicBezTo>
                  <a:cubicBezTo>
                    <a:pt x="1" y="821"/>
                    <a:pt x="1" y="965"/>
                    <a:pt x="1" y="1110"/>
                  </a:cubicBezTo>
                  <a:cubicBezTo>
                    <a:pt x="1" y="1255"/>
                    <a:pt x="1" y="1447"/>
                    <a:pt x="145" y="1544"/>
                  </a:cubicBezTo>
                  <a:lnTo>
                    <a:pt x="290" y="1544"/>
                  </a:lnTo>
                  <a:cubicBezTo>
                    <a:pt x="386" y="1399"/>
                    <a:pt x="435" y="1255"/>
                    <a:pt x="386" y="1158"/>
                  </a:cubicBezTo>
                  <a:lnTo>
                    <a:pt x="386" y="772"/>
                  </a:lnTo>
                  <a:cubicBezTo>
                    <a:pt x="386" y="676"/>
                    <a:pt x="386" y="531"/>
                    <a:pt x="435" y="435"/>
                  </a:cubicBezTo>
                  <a:lnTo>
                    <a:pt x="435" y="242"/>
                  </a:lnTo>
                  <a:lnTo>
                    <a:pt x="435" y="49"/>
                  </a:lnTo>
                  <a:cubicBezTo>
                    <a:pt x="435" y="49"/>
                    <a:pt x="386" y="1"/>
                    <a:pt x="386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8"/>
            <p:cNvSpPr/>
            <p:nvPr/>
          </p:nvSpPr>
          <p:spPr>
            <a:xfrm>
              <a:off x="3866333" y="3782535"/>
              <a:ext cx="27706" cy="66877"/>
            </a:xfrm>
            <a:custGeom>
              <a:rect b="b" l="l" r="r" t="t"/>
              <a:pathLst>
                <a:path extrusionOk="0" h="1050" w="435">
                  <a:moveTo>
                    <a:pt x="338" y="0"/>
                  </a:moveTo>
                  <a:cubicBezTo>
                    <a:pt x="290" y="0"/>
                    <a:pt x="242" y="0"/>
                    <a:pt x="242" y="49"/>
                  </a:cubicBezTo>
                  <a:cubicBezTo>
                    <a:pt x="145" y="193"/>
                    <a:pt x="97" y="338"/>
                    <a:pt x="49" y="483"/>
                  </a:cubicBezTo>
                  <a:cubicBezTo>
                    <a:pt x="1" y="676"/>
                    <a:pt x="1" y="820"/>
                    <a:pt x="49" y="1013"/>
                  </a:cubicBezTo>
                  <a:cubicBezTo>
                    <a:pt x="73" y="1037"/>
                    <a:pt x="109" y="1049"/>
                    <a:pt x="145" y="1049"/>
                  </a:cubicBezTo>
                  <a:cubicBezTo>
                    <a:pt x="181" y="1049"/>
                    <a:pt x="218" y="1037"/>
                    <a:pt x="242" y="1013"/>
                  </a:cubicBezTo>
                  <a:cubicBezTo>
                    <a:pt x="338" y="868"/>
                    <a:pt x="386" y="676"/>
                    <a:pt x="386" y="531"/>
                  </a:cubicBezTo>
                  <a:cubicBezTo>
                    <a:pt x="435" y="386"/>
                    <a:pt x="435" y="241"/>
                    <a:pt x="386" y="97"/>
                  </a:cubicBezTo>
                  <a:cubicBezTo>
                    <a:pt x="386" y="49"/>
                    <a:pt x="386" y="0"/>
                    <a:pt x="338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8"/>
            <p:cNvSpPr/>
            <p:nvPr/>
          </p:nvSpPr>
          <p:spPr>
            <a:xfrm>
              <a:off x="3703538" y="3805591"/>
              <a:ext cx="30763" cy="105220"/>
            </a:xfrm>
            <a:custGeom>
              <a:rect b="b" l="l" r="r" t="t"/>
              <a:pathLst>
                <a:path extrusionOk="0" h="1652" w="483">
                  <a:moveTo>
                    <a:pt x="212" y="0"/>
                  </a:moveTo>
                  <a:cubicBezTo>
                    <a:pt x="185" y="0"/>
                    <a:pt x="155" y="10"/>
                    <a:pt x="131" y="30"/>
                  </a:cubicBezTo>
                  <a:lnTo>
                    <a:pt x="131" y="30"/>
                  </a:lnTo>
                  <a:cubicBezTo>
                    <a:pt x="4" y="85"/>
                    <a:pt x="47" y="270"/>
                    <a:pt x="1" y="410"/>
                  </a:cubicBezTo>
                  <a:cubicBezTo>
                    <a:pt x="1" y="555"/>
                    <a:pt x="1" y="699"/>
                    <a:pt x="1" y="844"/>
                  </a:cubicBezTo>
                  <a:lnTo>
                    <a:pt x="1" y="1230"/>
                  </a:lnTo>
                  <a:cubicBezTo>
                    <a:pt x="1" y="1375"/>
                    <a:pt x="97" y="1519"/>
                    <a:pt x="193" y="1616"/>
                  </a:cubicBezTo>
                  <a:cubicBezTo>
                    <a:pt x="218" y="1640"/>
                    <a:pt x="242" y="1652"/>
                    <a:pt x="266" y="1652"/>
                  </a:cubicBezTo>
                  <a:cubicBezTo>
                    <a:pt x="290" y="1652"/>
                    <a:pt x="314" y="1640"/>
                    <a:pt x="338" y="1616"/>
                  </a:cubicBezTo>
                  <a:cubicBezTo>
                    <a:pt x="435" y="1519"/>
                    <a:pt x="483" y="1375"/>
                    <a:pt x="435" y="1230"/>
                  </a:cubicBezTo>
                  <a:cubicBezTo>
                    <a:pt x="435" y="1085"/>
                    <a:pt x="435" y="940"/>
                    <a:pt x="386" y="796"/>
                  </a:cubicBezTo>
                  <a:cubicBezTo>
                    <a:pt x="386" y="651"/>
                    <a:pt x="386" y="555"/>
                    <a:pt x="386" y="410"/>
                  </a:cubicBezTo>
                  <a:cubicBezTo>
                    <a:pt x="344" y="283"/>
                    <a:pt x="376" y="118"/>
                    <a:pt x="286" y="48"/>
                  </a:cubicBezTo>
                  <a:lnTo>
                    <a:pt x="286" y="48"/>
                  </a:lnTo>
                  <a:cubicBezTo>
                    <a:pt x="276" y="16"/>
                    <a:pt x="246" y="0"/>
                    <a:pt x="212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8"/>
            <p:cNvSpPr/>
            <p:nvPr/>
          </p:nvSpPr>
          <p:spPr>
            <a:xfrm>
              <a:off x="3460874" y="3741071"/>
              <a:ext cx="30763" cy="101080"/>
            </a:xfrm>
            <a:custGeom>
              <a:rect b="b" l="l" r="r" t="t"/>
              <a:pathLst>
                <a:path extrusionOk="0" h="1587" w="483">
                  <a:moveTo>
                    <a:pt x="193" y="0"/>
                  </a:moveTo>
                  <a:cubicBezTo>
                    <a:pt x="133" y="0"/>
                    <a:pt x="73" y="24"/>
                    <a:pt x="49" y="73"/>
                  </a:cubicBezTo>
                  <a:cubicBezTo>
                    <a:pt x="49" y="217"/>
                    <a:pt x="1" y="314"/>
                    <a:pt x="1" y="458"/>
                  </a:cubicBezTo>
                  <a:cubicBezTo>
                    <a:pt x="1" y="603"/>
                    <a:pt x="1" y="700"/>
                    <a:pt x="1" y="796"/>
                  </a:cubicBezTo>
                  <a:cubicBezTo>
                    <a:pt x="49" y="1085"/>
                    <a:pt x="97" y="1327"/>
                    <a:pt x="242" y="1568"/>
                  </a:cubicBezTo>
                  <a:cubicBezTo>
                    <a:pt x="255" y="1581"/>
                    <a:pt x="274" y="1587"/>
                    <a:pt x="297" y="1587"/>
                  </a:cubicBezTo>
                  <a:cubicBezTo>
                    <a:pt x="357" y="1587"/>
                    <a:pt x="435" y="1542"/>
                    <a:pt x="435" y="1471"/>
                  </a:cubicBezTo>
                  <a:cubicBezTo>
                    <a:pt x="483" y="1230"/>
                    <a:pt x="483" y="989"/>
                    <a:pt x="435" y="748"/>
                  </a:cubicBezTo>
                  <a:cubicBezTo>
                    <a:pt x="435" y="651"/>
                    <a:pt x="386" y="555"/>
                    <a:pt x="386" y="458"/>
                  </a:cubicBezTo>
                  <a:cubicBezTo>
                    <a:pt x="386" y="362"/>
                    <a:pt x="386" y="314"/>
                    <a:pt x="386" y="265"/>
                  </a:cubicBezTo>
                  <a:cubicBezTo>
                    <a:pt x="338" y="217"/>
                    <a:pt x="338" y="121"/>
                    <a:pt x="338" y="73"/>
                  </a:cubicBezTo>
                  <a:cubicBezTo>
                    <a:pt x="314" y="24"/>
                    <a:pt x="254" y="0"/>
                    <a:pt x="193" y="0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58"/>
            <p:cNvSpPr/>
            <p:nvPr/>
          </p:nvSpPr>
          <p:spPr>
            <a:xfrm>
              <a:off x="3083057" y="3587446"/>
              <a:ext cx="27706" cy="73820"/>
            </a:xfrm>
            <a:custGeom>
              <a:rect b="b" l="l" r="r" t="t"/>
              <a:pathLst>
                <a:path extrusionOk="0" h="1159" w="435">
                  <a:moveTo>
                    <a:pt x="145" y="1"/>
                  </a:moveTo>
                  <a:cubicBezTo>
                    <a:pt x="109" y="1"/>
                    <a:pt x="73" y="25"/>
                    <a:pt x="49" y="73"/>
                  </a:cubicBezTo>
                  <a:cubicBezTo>
                    <a:pt x="49" y="121"/>
                    <a:pt x="1" y="218"/>
                    <a:pt x="1" y="314"/>
                  </a:cubicBezTo>
                  <a:lnTo>
                    <a:pt x="1" y="555"/>
                  </a:lnTo>
                  <a:cubicBezTo>
                    <a:pt x="1" y="652"/>
                    <a:pt x="1" y="748"/>
                    <a:pt x="49" y="845"/>
                  </a:cubicBezTo>
                  <a:cubicBezTo>
                    <a:pt x="49" y="893"/>
                    <a:pt x="49" y="941"/>
                    <a:pt x="97" y="990"/>
                  </a:cubicBezTo>
                  <a:lnTo>
                    <a:pt x="193" y="1086"/>
                  </a:lnTo>
                  <a:cubicBezTo>
                    <a:pt x="193" y="1134"/>
                    <a:pt x="230" y="1158"/>
                    <a:pt x="272" y="1158"/>
                  </a:cubicBezTo>
                  <a:cubicBezTo>
                    <a:pt x="314" y="1158"/>
                    <a:pt x="362" y="1134"/>
                    <a:pt x="386" y="1086"/>
                  </a:cubicBezTo>
                  <a:cubicBezTo>
                    <a:pt x="386" y="1038"/>
                    <a:pt x="435" y="1038"/>
                    <a:pt x="435" y="990"/>
                  </a:cubicBezTo>
                  <a:cubicBezTo>
                    <a:pt x="435" y="941"/>
                    <a:pt x="435" y="893"/>
                    <a:pt x="435" y="797"/>
                  </a:cubicBezTo>
                  <a:cubicBezTo>
                    <a:pt x="435" y="700"/>
                    <a:pt x="435" y="604"/>
                    <a:pt x="435" y="555"/>
                  </a:cubicBezTo>
                  <a:cubicBezTo>
                    <a:pt x="386" y="459"/>
                    <a:pt x="386" y="363"/>
                    <a:pt x="386" y="314"/>
                  </a:cubicBezTo>
                  <a:cubicBezTo>
                    <a:pt x="338" y="218"/>
                    <a:pt x="290" y="121"/>
                    <a:pt x="242" y="73"/>
                  </a:cubicBezTo>
                  <a:cubicBezTo>
                    <a:pt x="218" y="25"/>
                    <a:pt x="181" y="1"/>
                    <a:pt x="145" y="1"/>
                  </a:cubicBezTo>
                  <a:close/>
                </a:path>
              </a:pathLst>
            </a:custGeom>
            <a:solidFill>
              <a:srgbClr val="871B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01" name="Shape 8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2" name="Google Shape;8702;p59"/>
          <p:cNvSpPr txBox="1"/>
          <p:nvPr>
            <p:ph type="title"/>
          </p:nvPr>
        </p:nvSpPr>
        <p:spPr>
          <a:xfrm>
            <a:off x="4572000" y="1017659"/>
            <a:ext cx="3964200" cy="13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8703" name="Google Shape;8703;p59"/>
          <p:cNvSpPr txBox="1"/>
          <p:nvPr>
            <p:ph idx="4294967295" type="body"/>
          </p:nvPr>
        </p:nvSpPr>
        <p:spPr>
          <a:xfrm>
            <a:off x="6323425" y="2319635"/>
            <a:ext cx="2193900" cy="59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accent3"/>
                </a:solidFill>
                <a:latin typeface="Lato Black"/>
                <a:ea typeface="Lato Black"/>
                <a:cs typeface="Lato Black"/>
                <a:sym typeface="Lato Black"/>
              </a:rPr>
              <a:t>QUESTIONS?</a:t>
            </a:r>
            <a:endParaRPr sz="1700">
              <a:solidFill>
                <a:schemeClr val="accent3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3" name="Shape 6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4" name="Google Shape;6054;p37"/>
          <p:cNvSpPr/>
          <p:nvPr/>
        </p:nvSpPr>
        <p:spPr>
          <a:xfrm rot="10799744">
            <a:off x="7373450" y="228656"/>
            <a:ext cx="1541944" cy="1280623"/>
          </a:xfrm>
          <a:custGeom>
            <a:rect b="b" l="l" r="r" t="t"/>
            <a:pathLst>
              <a:path extrusionOk="0" h="38219" w="46011">
                <a:moveTo>
                  <a:pt x="23976" y="0"/>
                </a:moveTo>
                <a:cubicBezTo>
                  <a:pt x="22274" y="0"/>
                  <a:pt x="20576" y="155"/>
                  <a:pt x="18965" y="391"/>
                </a:cubicBezTo>
                <a:cubicBezTo>
                  <a:pt x="11702" y="1407"/>
                  <a:pt x="1340" y="3836"/>
                  <a:pt x="472" y="12612"/>
                </a:cubicBezTo>
                <a:cubicBezTo>
                  <a:pt x="1" y="17198"/>
                  <a:pt x="4017" y="22428"/>
                  <a:pt x="7016" y="25577"/>
                </a:cubicBezTo>
                <a:cubicBezTo>
                  <a:pt x="11008" y="29791"/>
                  <a:pt x="14676" y="33757"/>
                  <a:pt x="19882" y="36484"/>
                </a:cubicBezTo>
                <a:cubicBezTo>
                  <a:pt x="22198" y="37697"/>
                  <a:pt x="24817" y="38218"/>
                  <a:pt x="27460" y="38218"/>
                </a:cubicBezTo>
                <a:cubicBezTo>
                  <a:pt x="30758" y="38218"/>
                  <a:pt x="34091" y="37406"/>
                  <a:pt x="36913" y="36112"/>
                </a:cubicBezTo>
                <a:cubicBezTo>
                  <a:pt x="40681" y="34377"/>
                  <a:pt x="42986" y="30336"/>
                  <a:pt x="44250" y="26469"/>
                </a:cubicBezTo>
                <a:cubicBezTo>
                  <a:pt x="46011" y="21090"/>
                  <a:pt x="44176" y="15512"/>
                  <a:pt x="41152" y="10976"/>
                </a:cubicBezTo>
                <a:cubicBezTo>
                  <a:pt x="39466" y="8422"/>
                  <a:pt x="37508" y="6018"/>
                  <a:pt x="35326" y="3861"/>
                </a:cubicBezTo>
                <a:cubicBezTo>
                  <a:pt x="33566" y="2175"/>
                  <a:pt x="31385" y="1035"/>
                  <a:pt x="29005" y="539"/>
                </a:cubicBezTo>
                <a:cubicBezTo>
                  <a:pt x="27381" y="155"/>
                  <a:pt x="25677" y="0"/>
                  <a:pt x="239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5" name="Google Shape;6055;p37"/>
          <p:cNvSpPr txBox="1"/>
          <p:nvPr>
            <p:ph type="title"/>
          </p:nvPr>
        </p:nvSpPr>
        <p:spPr>
          <a:xfrm>
            <a:off x="-34950" y="279468"/>
            <a:ext cx="7704000" cy="9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Mondelez International</a:t>
            </a:r>
            <a:endParaRPr sz="4300"/>
          </a:p>
        </p:txBody>
      </p:sp>
      <p:grpSp>
        <p:nvGrpSpPr>
          <p:cNvPr id="6056" name="Google Shape;6056;p37"/>
          <p:cNvGrpSpPr/>
          <p:nvPr/>
        </p:nvGrpSpPr>
        <p:grpSpPr>
          <a:xfrm rot="-1767691">
            <a:off x="7812586" y="504142"/>
            <a:ext cx="842821" cy="856342"/>
            <a:chOff x="3370975" y="4327225"/>
            <a:chExt cx="489875" cy="502100"/>
          </a:xfrm>
        </p:grpSpPr>
        <p:sp>
          <p:nvSpPr>
            <p:cNvPr id="6057" name="Google Shape;6057;p37"/>
            <p:cNvSpPr/>
            <p:nvPr/>
          </p:nvSpPr>
          <p:spPr>
            <a:xfrm>
              <a:off x="3370975" y="4334175"/>
              <a:ext cx="418450" cy="495150"/>
            </a:xfrm>
            <a:custGeom>
              <a:rect b="b" l="l" r="r" t="t"/>
              <a:pathLst>
                <a:path extrusionOk="0" h="19806" w="16738">
                  <a:moveTo>
                    <a:pt x="6487" y="0"/>
                  </a:moveTo>
                  <a:lnTo>
                    <a:pt x="6185" y="34"/>
                  </a:lnTo>
                  <a:cubicBezTo>
                    <a:pt x="4504" y="404"/>
                    <a:pt x="2252" y="3496"/>
                    <a:pt x="1412" y="5579"/>
                  </a:cubicBezTo>
                  <a:cubicBezTo>
                    <a:pt x="1" y="8940"/>
                    <a:pt x="1042" y="14082"/>
                    <a:pt x="3832" y="16805"/>
                  </a:cubicBezTo>
                  <a:cubicBezTo>
                    <a:pt x="5720" y="18672"/>
                    <a:pt x="8472" y="19805"/>
                    <a:pt x="11402" y="19805"/>
                  </a:cubicBezTo>
                  <a:cubicBezTo>
                    <a:pt x="13166" y="19805"/>
                    <a:pt x="14995" y="19394"/>
                    <a:pt x="16738" y="18485"/>
                  </a:cubicBezTo>
                  <a:lnTo>
                    <a:pt x="16738" y="18485"/>
                  </a:lnTo>
                  <a:cubicBezTo>
                    <a:pt x="16565" y="18534"/>
                    <a:pt x="16393" y="18565"/>
                    <a:pt x="16221" y="18565"/>
                  </a:cubicBezTo>
                  <a:cubicBezTo>
                    <a:pt x="16158" y="18565"/>
                    <a:pt x="16095" y="18561"/>
                    <a:pt x="16032" y="18552"/>
                  </a:cubicBezTo>
                  <a:cubicBezTo>
                    <a:pt x="12940" y="18283"/>
                    <a:pt x="10621" y="15998"/>
                    <a:pt x="8537" y="13881"/>
                  </a:cubicBezTo>
                  <a:cubicBezTo>
                    <a:pt x="7126" y="12469"/>
                    <a:pt x="6016" y="10217"/>
                    <a:pt x="5244" y="8369"/>
                  </a:cubicBezTo>
                  <a:cubicBezTo>
                    <a:pt x="4706" y="7159"/>
                    <a:pt x="4269" y="5882"/>
                    <a:pt x="4034" y="4571"/>
                  </a:cubicBezTo>
                  <a:cubicBezTo>
                    <a:pt x="3765" y="2958"/>
                    <a:pt x="4571" y="572"/>
                    <a:pt x="6487" y="0"/>
                  </a:cubicBezTo>
                  <a:close/>
                </a:path>
              </a:pathLst>
            </a:custGeom>
            <a:solidFill>
              <a:srgbClr val="6718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37"/>
            <p:cNvSpPr/>
            <p:nvPr/>
          </p:nvSpPr>
          <p:spPr>
            <a:xfrm>
              <a:off x="3465075" y="4331475"/>
              <a:ext cx="395775" cy="467075"/>
            </a:xfrm>
            <a:custGeom>
              <a:rect b="b" l="l" r="r" t="t"/>
              <a:pathLst>
                <a:path extrusionOk="0" h="18683" w="15831">
                  <a:moveTo>
                    <a:pt x="3978" y="0"/>
                  </a:moveTo>
                  <a:cubicBezTo>
                    <a:pt x="3567" y="0"/>
                    <a:pt x="3149" y="35"/>
                    <a:pt x="2723" y="108"/>
                  </a:cubicBezTo>
                  <a:cubicBezTo>
                    <a:pt x="807" y="680"/>
                    <a:pt x="1" y="3066"/>
                    <a:pt x="270" y="4713"/>
                  </a:cubicBezTo>
                  <a:cubicBezTo>
                    <a:pt x="505" y="6023"/>
                    <a:pt x="942" y="7267"/>
                    <a:pt x="1480" y="8477"/>
                  </a:cubicBezTo>
                  <a:cubicBezTo>
                    <a:pt x="2252" y="10325"/>
                    <a:pt x="3362" y="12611"/>
                    <a:pt x="4773" y="13989"/>
                  </a:cubicBezTo>
                  <a:cubicBezTo>
                    <a:pt x="6890" y="16140"/>
                    <a:pt x="9176" y="18391"/>
                    <a:pt x="12268" y="18660"/>
                  </a:cubicBezTo>
                  <a:cubicBezTo>
                    <a:pt x="12365" y="18674"/>
                    <a:pt x="12463" y="18682"/>
                    <a:pt x="12560" y="18682"/>
                  </a:cubicBezTo>
                  <a:cubicBezTo>
                    <a:pt x="12698" y="18682"/>
                    <a:pt x="12836" y="18666"/>
                    <a:pt x="12974" y="18627"/>
                  </a:cubicBezTo>
                  <a:cubicBezTo>
                    <a:pt x="13242" y="18492"/>
                    <a:pt x="13511" y="18324"/>
                    <a:pt x="13780" y="18190"/>
                  </a:cubicBezTo>
                  <a:cubicBezTo>
                    <a:pt x="14620" y="17652"/>
                    <a:pt x="15595" y="15064"/>
                    <a:pt x="15662" y="13552"/>
                  </a:cubicBezTo>
                  <a:cubicBezTo>
                    <a:pt x="15830" y="10527"/>
                    <a:pt x="14452" y="7065"/>
                    <a:pt x="12570" y="4780"/>
                  </a:cubicBezTo>
                  <a:cubicBezTo>
                    <a:pt x="12066" y="4208"/>
                    <a:pt x="11528" y="3637"/>
                    <a:pt x="10957" y="3133"/>
                  </a:cubicBezTo>
                  <a:cubicBezTo>
                    <a:pt x="8896" y="1391"/>
                    <a:pt x="6584" y="0"/>
                    <a:pt x="3978" y="0"/>
                  </a:cubicBezTo>
                  <a:close/>
                </a:path>
              </a:pathLst>
            </a:custGeom>
            <a:solidFill>
              <a:srgbClr val="C15E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37"/>
            <p:cNvSpPr/>
            <p:nvPr/>
          </p:nvSpPr>
          <p:spPr>
            <a:xfrm>
              <a:off x="3465925" y="4327225"/>
              <a:ext cx="391550" cy="471025"/>
            </a:xfrm>
            <a:custGeom>
              <a:rect b="b" l="l" r="r" t="t"/>
              <a:pathLst>
                <a:path extrusionOk="0" h="18841" w="15662">
                  <a:moveTo>
                    <a:pt x="14889" y="16612"/>
                  </a:moveTo>
                  <a:lnTo>
                    <a:pt x="14889" y="16612"/>
                  </a:lnTo>
                  <a:cubicBezTo>
                    <a:pt x="14687" y="17083"/>
                    <a:pt x="14452" y="17519"/>
                    <a:pt x="14150" y="17923"/>
                  </a:cubicBezTo>
                  <a:cubicBezTo>
                    <a:pt x="14082" y="18024"/>
                    <a:pt x="13981" y="18091"/>
                    <a:pt x="13914" y="18192"/>
                  </a:cubicBezTo>
                  <a:cubicBezTo>
                    <a:pt x="14015" y="18124"/>
                    <a:pt x="14116" y="18024"/>
                    <a:pt x="14183" y="17923"/>
                  </a:cubicBezTo>
                  <a:cubicBezTo>
                    <a:pt x="14486" y="17519"/>
                    <a:pt x="14721" y="17049"/>
                    <a:pt x="14889" y="16612"/>
                  </a:cubicBezTo>
                  <a:close/>
                  <a:moveTo>
                    <a:pt x="3744" y="0"/>
                  </a:moveTo>
                  <a:cubicBezTo>
                    <a:pt x="3369" y="0"/>
                    <a:pt x="3012" y="55"/>
                    <a:pt x="2655" y="110"/>
                  </a:cubicBezTo>
                  <a:lnTo>
                    <a:pt x="2622" y="110"/>
                  </a:lnTo>
                  <a:cubicBezTo>
                    <a:pt x="2084" y="278"/>
                    <a:pt x="1580" y="581"/>
                    <a:pt x="1210" y="1018"/>
                  </a:cubicBezTo>
                  <a:cubicBezTo>
                    <a:pt x="841" y="1421"/>
                    <a:pt x="538" y="1925"/>
                    <a:pt x="336" y="2429"/>
                  </a:cubicBezTo>
                  <a:cubicBezTo>
                    <a:pt x="135" y="2967"/>
                    <a:pt x="34" y="3505"/>
                    <a:pt x="0" y="4076"/>
                  </a:cubicBezTo>
                  <a:cubicBezTo>
                    <a:pt x="0" y="4345"/>
                    <a:pt x="0" y="4647"/>
                    <a:pt x="68" y="4916"/>
                  </a:cubicBezTo>
                  <a:lnTo>
                    <a:pt x="202" y="5723"/>
                  </a:lnTo>
                  <a:cubicBezTo>
                    <a:pt x="269" y="5992"/>
                    <a:pt x="370" y="6227"/>
                    <a:pt x="437" y="6496"/>
                  </a:cubicBezTo>
                  <a:cubicBezTo>
                    <a:pt x="504" y="6765"/>
                    <a:pt x="605" y="7034"/>
                    <a:pt x="706" y="7269"/>
                  </a:cubicBezTo>
                  <a:cubicBezTo>
                    <a:pt x="908" y="7807"/>
                    <a:pt x="1143" y="8277"/>
                    <a:pt x="1311" y="8781"/>
                  </a:cubicBezTo>
                  <a:cubicBezTo>
                    <a:pt x="1748" y="9789"/>
                    <a:pt x="2218" y="10764"/>
                    <a:pt x="2756" y="11705"/>
                  </a:cubicBezTo>
                  <a:lnTo>
                    <a:pt x="3160" y="12377"/>
                  </a:lnTo>
                  <a:lnTo>
                    <a:pt x="3630" y="13050"/>
                  </a:lnTo>
                  <a:cubicBezTo>
                    <a:pt x="3798" y="13285"/>
                    <a:pt x="3966" y="13486"/>
                    <a:pt x="4134" y="13688"/>
                  </a:cubicBezTo>
                  <a:lnTo>
                    <a:pt x="4706" y="14293"/>
                  </a:lnTo>
                  <a:cubicBezTo>
                    <a:pt x="5479" y="15032"/>
                    <a:pt x="6252" y="15805"/>
                    <a:pt x="7092" y="16478"/>
                  </a:cubicBezTo>
                  <a:cubicBezTo>
                    <a:pt x="7898" y="17183"/>
                    <a:pt x="8839" y="17755"/>
                    <a:pt x="9814" y="18225"/>
                  </a:cubicBezTo>
                  <a:cubicBezTo>
                    <a:pt x="10318" y="18427"/>
                    <a:pt x="10822" y="18595"/>
                    <a:pt x="11360" y="18729"/>
                  </a:cubicBezTo>
                  <a:cubicBezTo>
                    <a:pt x="11655" y="18808"/>
                    <a:pt x="11974" y="18841"/>
                    <a:pt x="12295" y="18841"/>
                  </a:cubicBezTo>
                  <a:cubicBezTo>
                    <a:pt x="12522" y="18841"/>
                    <a:pt x="12750" y="18824"/>
                    <a:pt x="12973" y="18797"/>
                  </a:cubicBezTo>
                  <a:lnTo>
                    <a:pt x="13612" y="18427"/>
                  </a:lnTo>
                  <a:cubicBezTo>
                    <a:pt x="13746" y="18360"/>
                    <a:pt x="13847" y="18292"/>
                    <a:pt x="13914" y="18192"/>
                  </a:cubicBezTo>
                  <a:lnTo>
                    <a:pt x="13914" y="18192"/>
                  </a:lnTo>
                  <a:cubicBezTo>
                    <a:pt x="13813" y="18259"/>
                    <a:pt x="13713" y="18326"/>
                    <a:pt x="13612" y="18393"/>
                  </a:cubicBezTo>
                  <a:lnTo>
                    <a:pt x="12940" y="18763"/>
                  </a:lnTo>
                  <a:cubicBezTo>
                    <a:pt x="12760" y="18785"/>
                    <a:pt x="12581" y="18797"/>
                    <a:pt x="12403" y="18797"/>
                  </a:cubicBezTo>
                  <a:cubicBezTo>
                    <a:pt x="12047" y="18797"/>
                    <a:pt x="11696" y="18752"/>
                    <a:pt x="11360" y="18662"/>
                  </a:cubicBezTo>
                  <a:cubicBezTo>
                    <a:pt x="10856" y="18528"/>
                    <a:pt x="10318" y="18360"/>
                    <a:pt x="9848" y="18124"/>
                  </a:cubicBezTo>
                  <a:cubicBezTo>
                    <a:pt x="8907" y="17654"/>
                    <a:pt x="7999" y="17083"/>
                    <a:pt x="7193" y="16377"/>
                  </a:cubicBezTo>
                  <a:cubicBezTo>
                    <a:pt x="6386" y="15671"/>
                    <a:pt x="5647" y="14898"/>
                    <a:pt x="4907" y="14125"/>
                  </a:cubicBezTo>
                  <a:lnTo>
                    <a:pt x="4369" y="13520"/>
                  </a:lnTo>
                  <a:cubicBezTo>
                    <a:pt x="4201" y="13318"/>
                    <a:pt x="4033" y="13117"/>
                    <a:pt x="3865" y="12915"/>
                  </a:cubicBezTo>
                  <a:lnTo>
                    <a:pt x="3428" y="12243"/>
                  </a:lnTo>
                  <a:lnTo>
                    <a:pt x="3025" y="11537"/>
                  </a:lnTo>
                  <a:cubicBezTo>
                    <a:pt x="2756" y="11067"/>
                    <a:pt x="2521" y="10596"/>
                    <a:pt x="2286" y="10126"/>
                  </a:cubicBezTo>
                  <a:cubicBezTo>
                    <a:pt x="2050" y="9621"/>
                    <a:pt x="1882" y="9151"/>
                    <a:pt x="1647" y="8647"/>
                  </a:cubicBezTo>
                  <a:cubicBezTo>
                    <a:pt x="1412" y="8143"/>
                    <a:pt x="1210" y="7672"/>
                    <a:pt x="1042" y="7168"/>
                  </a:cubicBezTo>
                  <a:cubicBezTo>
                    <a:pt x="975" y="6899"/>
                    <a:pt x="874" y="6664"/>
                    <a:pt x="807" y="6429"/>
                  </a:cubicBezTo>
                  <a:cubicBezTo>
                    <a:pt x="740" y="6160"/>
                    <a:pt x="639" y="5924"/>
                    <a:pt x="605" y="5656"/>
                  </a:cubicBezTo>
                  <a:lnTo>
                    <a:pt x="437" y="4883"/>
                  </a:lnTo>
                  <a:cubicBezTo>
                    <a:pt x="404" y="4614"/>
                    <a:pt x="370" y="4378"/>
                    <a:pt x="404" y="4110"/>
                  </a:cubicBezTo>
                  <a:cubicBezTo>
                    <a:pt x="404" y="3605"/>
                    <a:pt x="504" y="3068"/>
                    <a:pt x="673" y="2597"/>
                  </a:cubicBezTo>
                  <a:cubicBezTo>
                    <a:pt x="841" y="2127"/>
                    <a:pt x="1109" y="1656"/>
                    <a:pt x="1446" y="1286"/>
                  </a:cubicBezTo>
                  <a:cubicBezTo>
                    <a:pt x="1782" y="917"/>
                    <a:pt x="2218" y="614"/>
                    <a:pt x="2723" y="480"/>
                  </a:cubicBezTo>
                  <a:lnTo>
                    <a:pt x="2689" y="480"/>
                  </a:lnTo>
                  <a:cubicBezTo>
                    <a:pt x="3126" y="413"/>
                    <a:pt x="3529" y="379"/>
                    <a:pt x="3966" y="379"/>
                  </a:cubicBezTo>
                  <a:cubicBezTo>
                    <a:pt x="4067" y="371"/>
                    <a:pt x="4170" y="366"/>
                    <a:pt x="4274" y="366"/>
                  </a:cubicBezTo>
                  <a:cubicBezTo>
                    <a:pt x="4586" y="366"/>
                    <a:pt x="4907" y="404"/>
                    <a:pt x="5210" y="480"/>
                  </a:cubicBezTo>
                  <a:cubicBezTo>
                    <a:pt x="5647" y="547"/>
                    <a:pt x="6050" y="648"/>
                    <a:pt x="6453" y="782"/>
                  </a:cubicBezTo>
                  <a:cubicBezTo>
                    <a:pt x="6856" y="917"/>
                    <a:pt x="7260" y="1085"/>
                    <a:pt x="7629" y="1253"/>
                  </a:cubicBezTo>
                  <a:cubicBezTo>
                    <a:pt x="8033" y="1455"/>
                    <a:pt x="8402" y="1656"/>
                    <a:pt x="8772" y="1891"/>
                  </a:cubicBezTo>
                  <a:cubicBezTo>
                    <a:pt x="9142" y="2127"/>
                    <a:pt x="9512" y="2362"/>
                    <a:pt x="9848" y="2631"/>
                  </a:cubicBezTo>
                  <a:cubicBezTo>
                    <a:pt x="10184" y="2866"/>
                    <a:pt x="10553" y="3135"/>
                    <a:pt x="10889" y="3404"/>
                  </a:cubicBezTo>
                  <a:cubicBezTo>
                    <a:pt x="11192" y="3673"/>
                    <a:pt x="11528" y="3975"/>
                    <a:pt x="11797" y="4311"/>
                  </a:cubicBezTo>
                  <a:cubicBezTo>
                    <a:pt x="12099" y="4614"/>
                    <a:pt x="12402" y="4950"/>
                    <a:pt x="12637" y="5286"/>
                  </a:cubicBezTo>
                  <a:cubicBezTo>
                    <a:pt x="12940" y="5622"/>
                    <a:pt x="13175" y="5958"/>
                    <a:pt x="13410" y="6328"/>
                  </a:cubicBezTo>
                  <a:lnTo>
                    <a:pt x="13780" y="6899"/>
                  </a:lnTo>
                  <a:lnTo>
                    <a:pt x="14082" y="7470"/>
                  </a:lnTo>
                  <a:cubicBezTo>
                    <a:pt x="14150" y="7672"/>
                    <a:pt x="14284" y="7840"/>
                    <a:pt x="14351" y="8042"/>
                  </a:cubicBezTo>
                  <a:lnTo>
                    <a:pt x="14620" y="8647"/>
                  </a:lnTo>
                  <a:cubicBezTo>
                    <a:pt x="14788" y="9050"/>
                    <a:pt x="14922" y="9453"/>
                    <a:pt x="15023" y="9857"/>
                  </a:cubicBezTo>
                  <a:cubicBezTo>
                    <a:pt x="15158" y="10294"/>
                    <a:pt x="15292" y="10697"/>
                    <a:pt x="15359" y="11134"/>
                  </a:cubicBezTo>
                  <a:cubicBezTo>
                    <a:pt x="15427" y="11335"/>
                    <a:pt x="15460" y="11571"/>
                    <a:pt x="15460" y="11772"/>
                  </a:cubicBezTo>
                  <a:lnTo>
                    <a:pt x="15561" y="12411"/>
                  </a:lnTo>
                  <a:cubicBezTo>
                    <a:pt x="15595" y="12848"/>
                    <a:pt x="15561" y="13285"/>
                    <a:pt x="15595" y="13722"/>
                  </a:cubicBezTo>
                  <a:cubicBezTo>
                    <a:pt x="15561" y="14226"/>
                    <a:pt x="15494" y="14730"/>
                    <a:pt x="15359" y="15200"/>
                  </a:cubicBezTo>
                  <a:cubicBezTo>
                    <a:pt x="15225" y="15671"/>
                    <a:pt x="15057" y="16142"/>
                    <a:pt x="14889" y="16612"/>
                  </a:cubicBezTo>
                  <a:cubicBezTo>
                    <a:pt x="15091" y="16142"/>
                    <a:pt x="15259" y="15671"/>
                    <a:pt x="15393" y="15167"/>
                  </a:cubicBezTo>
                  <a:cubicBezTo>
                    <a:pt x="15527" y="14696"/>
                    <a:pt x="15595" y="14192"/>
                    <a:pt x="15628" y="13722"/>
                  </a:cubicBezTo>
                  <a:cubicBezTo>
                    <a:pt x="15628" y="13318"/>
                    <a:pt x="15662" y="12848"/>
                    <a:pt x="15628" y="12411"/>
                  </a:cubicBezTo>
                  <a:lnTo>
                    <a:pt x="15527" y="11772"/>
                  </a:lnTo>
                  <a:cubicBezTo>
                    <a:pt x="15527" y="11571"/>
                    <a:pt x="15494" y="11335"/>
                    <a:pt x="15427" y="11134"/>
                  </a:cubicBezTo>
                  <a:cubicBezTo>
                    <a:pt x="15259" y="10260"/>
                    <a:pt x="15023" y="9453"/>
                    <a:pt x="14687" y="8647"/>
                  </a:cubicBezTo>
                  <a:lnTo>
                    <a:pt x="14452" y="8042"/>
                  </a:lnTo>
                  <a:cubicBezTo>
                    <a:pt x="14351" y="7840"/>
                    <a:pt x="14250" y="7639"/>
                    <a:pt x="14150" y="7437"/>
                  </a:cubicBezTo>
                  <a:lnTo>
                    <a:pt x="13847" y="6866"/>
                  </a:lnTo>
                  <a:lnTo>
                    <a:pt x="13511" y="6294"/>
                  </a:lnTo>
                  <a:cubicBezTo>
                    <a:pt x="13309" y="5924"/>
                    <a:pt x="13040" y="5555"/>
                    <a:pt x="12772" y="5219"/>
                  </a:cubicBezTo>
                  <a:cubicBezTo>
                    <a:pt x="12536" y="4849"/>
                    <a:pt x="12234" y="4547"/>
                    <a:pt x="11931" y="4210"/>
                  </a:cubicBezTo>
                  <a:cubicBezTo>
                    <a:pt x="11662" y="3874"/>
                    <a:pt x="11326" y="3605"/>
                    <a:pt x="11024" y="3269"/>
                  </a:cubicBezTo>
                  <a:cubicBezTo>
                    <a:pt x="10688" y="2967"/>
                    <a:pt x="10352" y="2732"/>
                    <a:pt x="9982" y="2429"/>
                  </a:cubicBezTo>
                  <a:cubicBezTo>
                    <a:pt x="9646" y="2160"/>
                    <a:pt x="9310" y="1925"/>
                    <a:pt x="8907" y="1690"/>
                  </a:cubicBezTo>
                  <a:cubicBezTo>
                    <a:pt x="8570" y="1421"/>
                    <a:pt x="8167" y="1219"/>
                    <a:pt x="7798" y="1018"/>
                  </a:cubicBezTo>
                  <a:cubicBezTo>
                    <a:pt x="7394" y="816"/>
                    <a:pt x="6991" y="648"/>
                    <a:pt x="6588" y="480"/>
                  </a:cubicBezTo>
                  <a:cubicBezTo>
                    <a:pt x="6151" y="345"/>
                    <a:pt x="5747" y="211"/>
                    <a:pt x="5310" y="144"/>
                  </a:cubicBezTo>
                  <a:cubicBezTo>
                    <a:pt x="5109" y="77"/>
                    <a:pt x="4874" y="43"/>
                    <a:pt x="4638" y="43"/>
                  </a:cubicBezTo>
                  <a:cubicBezTo>
                    <a:pt x="4437" y="9"/>
                    <a:pt x="4201" y="9"/>
                    <a:pt x="4000" y="9"/>
                  </a:cubicBezTo>
                  <a:cubicBezTo>
                    <a:pt x="3913" y="3"/>
                    <a:pt x="3828" y="0"/>
                    <a:pt x="3744" y="0"/>
                  </a:cubicBezTo>
                  <a:close/>
                </a:path>
              </a:pathLst>
            </a:custGeom>
            <a:solidFill>
              <a:srgbClr val="5817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37"/>
            <p:cNvSpPr/>
            <p:nvPr/>
          </p:nvSpPr>
          <p:spPr>
            <a:xfrm>
              <a:off x="3481050" y="4346025"/>
              <a:ext cx="365500" cy="437675"/>
            </a:xfrm>
            <a:custGeom>
              <a:rect b="b" l="l" r="r" t="t"/>
              <a:pathLst>
                <a:path extrusionOk="0" h="17507" w="14620">
                  <a:moveTo>
                    <a:pt x="3347" y="0"/>
                  </a:moveTo>
                  <a:cubicBezTo>
                    <a:pt x="2969" y="0"/>
                    <a:pt x="2593" y="33"/>
                    <a:pt x="2218" y="98"/>
                  </a:cubicBezTo>
                  <a:cubicBezTo>
                    <a:pt x="605" y="602"/>
                    <a:pt x="0" y="2753"/>
                    <a:pt x="202" y="4063"/>
                  </a:cubicBezTo>
                  <a:cubicBezTo>
                    <a:pt x="437" y="5307"/>
                    <a:pt x="841" y="6517"/>
                    <a:pt x="1378" y="7693"/>
                  </a:cubicBezTo>
                  <a:cubicBezTo>
                    <a:pt x="2386" y="10147"/>
                    <a:pt x="3462" y="11928"/>
                    <a:pt x="4571" y="13003"/>
                  </a:cubicBezTo>
                  <a:cubicBezTo>
                    <a:pt x="5848" y="14348"/>
                    <a:pt x="7159" y="15591"/>
                    <a:pt x="8604" y="16465"/>
                  </a:cubicBezTo>
                  <a:cubicBezTo>
                    <a:pt x="9545" y="17036"/>
                    <a:pt x="10587" y="17406"/>
                    <a:pt x="11662" y="17507"/>
                  </a:cubicBezTo>
                  <a:cubicBezTo>
                    <a:pt x="11830" y="17507"/>
                    <a:pt x="11999" y="17507"/>
                    <a:pt x="12133" y="17473"/>
                  </a:cubicBezTo>
                  <a:cubicBezTo>
                    <a:pt x="12402" y="17339"/>
                    <a:pt x="12637" y="17238"/>
                    <a:pt x="12839" y="17104"/>
                  </a:cubicBezTo>
                  <a:cubicBezTo>
                    <a:pt x="13410" y="16734"/>
                    <a:pt x="14385" y="14415"/>
                    <a:pt x="14452" y="12936"/>
                  </a:cubicBezTo>
                  <a:cubicBezTo>
                    <a:pt x="14620" y="10281"/>
                    <a:pt x="13410" y="6920"/>
                    <a:pt x="11461" y="4601"/>
                  </a:cubicBezTo>
                  <a:cubicBezTo>
                    <a:pt x="11024" y="4030"/>
                    <a:pt x="10486" y="3492"/>
                    <a:pt x="9948" y="2988"/>
                  </a:cubicBezTo>
                  <a:cubicBezTo>
                    <a:pt x="9209" y="2383"/>
                    <a:pt x="8436" y="1812"/>
                    <a:pt x="7629" y="1307"/>
                  </a:cubicBezTo>
                  <a:cubicBezTo>
                    <a:pt x="6151" y="436"/>
                    <a:pt x="4734" y="0"/>
                    <a:pt x="3347" y="0"/>
                  </a:cubicBezTo>
                  <a:close/>
                </a:path>
              </a:pathLst>
            </a:custGeom>
            <a:solidFill>
              <a:srgbClr val="EFEF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37"/>
            <p:cNvSpPr/>
            <p:nvPr/>
          </p:nvSpPr>
          <p:spPr>
            <a:xfrm>
              <a:off x="3516325" y="4374825"/>
              <a:ext cx="308400" cy="371200"/>
            </a:xfrm>
            <a:custGeom>
              <a:rect b="b" l="l" r="r" t="t"/>
              <a:pathLst>
                <a:path extrusionOk="0" h="14848" w="12336">
                  <a:moveTo>
                    <a:pt x="2293" y="1"/>
                  </a:moveTo>
                  <a:cubicBezTo>
                    <a:pt x="2123" y="1"/>
                    <a:pt x="1944" y="27"/>
                    <a:pt x="1748" y="88"/>
                  </a:cubicBezTo>
                  <a:lnTo>
                    <a:pt x="1480" y="189"/>
                  </a:lnTo>
                  <a:cubicBezTo>
                    <a:pt x="673" y="559"/>
                    <a:pt x="169" y="1365"/>
                    <a:pt x="102" y="2239"/>
                  </a:cubicBezTo>
                  <a:cubicBezTo>
                    <a:pt x="1" y="3550"/>
                    <a:pt x="270" y="4827"/>
                    <a:pt x="908" y="5970"/>
                  </a:cubicBezTo>
                  <a:cubicBezTo>
                    <a:pt x="1412" y="6810"/>
                    <a:pt x="2017" y="7617"/>
                    <a:pt x="2656" y="8356"/>
                  </a:cubicBezTo>
                  <a:cubicBezTo>
                    <a:pt x="3261" y="9163"/>
                    <a:pt x="4067" y="9768"/>
                    <a:pt x="4471" y="10742"/>
                  </a:cubicBezTo>
                  <a:cubicBezTo>
                    <a:pt x="4773" y="11482"/>
                    <a:pt x="4807" y="12322"/>
                    <a:pt x="5378" y="12960"/>
                  </a:cubicBezTo>
                  <a:cubicBezTo>
                    <a:pt x="6185" y="13868"/>
                    <a:pt x="7630" y="14775"/>
                    <a:pt x="8873" y="14842"/>
                  </a:cubicBezTo>
                  <a:cubicBezTo>
                    <a:pt x="8931" y="14846"/>
                    <a:pt x="8988" y="14848"/>
                    <a:pt x="9045" y="14848"/>
                  </a:cubicBezTo>
                  <a:cubicBezTo>
                    <a:pt x="10055" y="14848"/>
                    <a:pt x="10984" y="14288"/>
                    <a:pt x="11461" y="13397"/>
                  </a:cubicBezTo>
                  <a:cubicBezTo>
                    <a:pt x="11629" y="13028"/>
                    <a:pt x="11697" y="12624"/>
                    <a:pt x="11663" y="12255"/>
                  </a:cubicBezTo>
                  <a:cubicBezTo>
                    <a:pt x="11562" y="11683"/>
                    <a:pt x="11192" y="11213"/>
                    <a:pt x="11293" y="10641"/>
                  </a:cubicBezTo>
                  <a:cubicBezTo>
                    <a:pt x="11428" y="10238"/>
                    <a:pt x="11629" y="9868"/>
                    <a:pt x="11898" y="9566"/>
                  </a:cubicBezTo>
                  <a:cubicBezTo>
                    <a:pt x="12335" y="8793"/>
                    <a:pt x="11999" y="7818"/>
                    <a:pt x="11629" y="7045"/>
                  </a:cubicBezTo>
                  <a:cubicBezTo>
                    <a:pt x="11192" y="6205"/>
                    <a:pt x="10621" y="5298"/>
                    <a:pt x="10117" y="4457"/>
                  </a:cubicBezTo>
                  <a:cubicBezTo>
                    <a:pt x="9310" y="3113"/>
                    <a:pt x="8134" y="2071"/>
                    <a:pt x="6723" y="1433"/>
                  </a:cubicBezTo>
                  <a:cubicBezTo>
                    <a:pt x="6017" y="1097"/>
                    <a:pt x="5177" y="1265"/>
                    <a:pt x="4404" y="928"/>
                  </a:cubicBezTo>
                  <a:cubicBezTo>
                    <a:pt x="3606" y="543"/>
                    <a:pt x="3056" y="1"/>
                    <a:pt x="2293" y="1"/>
                  </a:cubicBezTo>
                  <a:close/>
                </a:path>
              </a:pathLst>
            </a:custGeom>
            <a:solidFill>
              <a:srgbClr val="EFCF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37"/>
            <p:cNvSpPr/>
            <p:nvPr/>
          </p:nvSpPr>
          <p:spPr>
            <a:xfrm>
              <a:off x="3536725" y="4455550"/>
              <a:ext cx="28375" cy="36650"/>
            </a:xfrm>
            <a:custGeom>
              <a:rect b="b" l="l" r="r" t="t"/>
              <a:pathLst>
                <a:path extrusionOk="0" h="1466" w="1135">
                  <a:moveTo>
                    <a:pt x="577" y="1"/>
                  </a:moveTo>
                  <a:cubicBezTo>
                    <a:pt x="248" y="1"/>
                    <a:pt x="1" y="618"/>
                    <a:pt x="126" y="993"/>
                  </a:cubicBezTo>
                  <a:cubicBezTo>
                    <a:pt x="212" y="1229"/>
                    <a:pt x="489" y="1465"/>
                    <a:pt x="731" y="1465"/>
                  </a:cubicBezTo>
                  <a:cubicBezTo>
                    <a:pt x="868" y="1465"/>
                    <a:pt x="994" y="1389"/>
                    <a:pt x="1067" y="1195"/>
                  </a:cubicBezTo>
                  <a:cubicBezTo>
                    <a:pt x="1134" y="859"/>
                    <a:pt x="1101" y="523"/>
                    <a:pt x="932" y="254"/>
                  </a:cubicBezTo>
                  <a:cubicBezTo>
                    <a:pt x="812" y="73"/>
                    <a:pt x="690" y="1"/>
                    <a:pt x="577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37"/>
            <p:cNvSpPr/>
            <p:nvPr/>
          </p:nvSpPr>
          <p:spPr>
            <a:xfrm>
              <a:off x="3549100" y="4414425"/>
              <a:ext cx="42725" cy="26275"/>
            </a:xfrm>
            <a:custGeom>
              <a:rect b="b" l="l" r="r" t="t"/>
              <a:pathLst>
                <a:path extrusionOk="0" h="1051" w="1709">
                  <a:moveTo>
                    <a:pt x="848" y="1"/>
                  </a:moveTo>
                  <a:cubicBezTo>
                    <a:pt x="673" y="1"/>
                    <a:pt x="493" y="53"/>
                    <a:pt x="337" y="151"/>
                  </a:cubicBezTo>
                  <a:cubicBezTo>
                    <a:pt x="1" y="454"/>
                    <a:pt x="337" y="924"/>
                    <a:pt x="706" y="1025"/>
                  </a:cubicBezTo>
                  <a:cubicBezTo>
                    <a:pt x="758" y="1042"/>
                    <a:pt x="822" y="1051"/>
                    <a:pt x="892" y="1051"/>
                  </a:cubicBezTo>
                  <a:cubicBezTo>
                    <a:pt x="1229" y="1051"/>
                    <a:pt x="1709" y="855"/>
                    <a:pt x="1681" y="521"/>
                  </a:cubicBezTo>
                  <a:cubicBezTo>
                    <a:pt x="1681" y="319"/>
                    <a:pt x="1479" y="151"/>
                    <a:pt x="1210" y="84"/>
                  </a:cubicBezTo>
                  <a:cubicBezTo>
                    <a:pt x="1098" y="28"/>
                    <a:pt x="974" y="1"/>
                    <a:pt x="848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37"/>
            <p:cNvSpPr/>
            <p:nvPr/>
          </p:nvSpPr>
          <p:spPr>
            <a:xfrm>
              <a:off x="3529775" y="4422800"/>
              <a:ext cx="38450" cy="33450"/>
            </a:xfrm>
            <a:custGeom>
              <a:rect b="b" l="l" r="r" t="t"/>
              <a:pathLst>
                <a:path extrusionOk="0" h="1338" w="1538">
                  <a:moveTo>
                    <a:pt x="471" y="1"/>
                  </a:moveTo>
                  <a:cubicBezTo>
                    <a:pt x="351" y="1"/>
                    <a:pt x="241" y="60"/>
                    <a:pt x="169" y="219"/>
                  </a:cubicBezTo>
                  <a:cubicBezTo>
                    <a:pt x="1" y="623"/>
                    <a:pt x="572" y="1194"/>
                    <a:pt x="975" y="1295"/>
                  </a:cubicBezTo>
                  <a:cubicBezTo>
                    <a:pt x="1050" y="1323"/>
                    <a:pt x="1127" y="1338"/>
                    <a:pt x="1199" y="1338"/>
                  </a:cubicBezTo>
                  <a:cubicBezTo>
                    <a:pt x="1386" y="1338"/>
                    <a:pt x="1537" y="1235"/>
                    <a:pt x="1513" y="992"/>
                  </a:cubicBezTo>
                  <a:cubicBezTo>
                    <a:pt x="1513" y="959"/>
                    <a:pt x="1513" y="959"/>
                    <a:pt x="1513" y="925"/>
                  </a:cubicBezTo>
                  <a:cubicBezTo>
                    <a:pt x="1412" y="623"/>
                    <a:pt x="1210" y="387"/>
                    <a:pt x="942" y="219"/>
                  </a:cubicBezTo>
                  <a:cubicBezTo>
                    <a:pt x="808" y="105"/>
                    <a:pt x="630" y="1"/>
                    <a:pt x="471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37"/>
            <p:cNvSpPr/>
            <p:nvPr/>
          </p:nvSpPr>
          <p:spPr>
            <a:xfrm>
              <a:off x="3560025" y="4384475"/>
              <a:ext cx="46375" cy="26325"/>
            </a:xfrm>
            <a:custGeom>
              <a:rect b="b" l="l" r="r" t="t"/>
              <a:pathLst>
                <a:path extrusionOk="0" h="1053" w="1855">
                  <a:moveTo>
                    <a:pt x="563" y="0"/>
                  </a:moveTo>
                  <a:cubicBezTo>
                    <a:pt x="407" y="0"/>
                    <a:pt x="272" y="50"/>
                    <a:pt x="202" y="173"/>
                  </a:cubicBezTo>
                  <a:cubicBezTo>
                    <a:pt x="0" y="576"/>
                    <a:pt x="942" y="1013"/>
                    <a:pt x="1210" y="1047"/>
                  </a:cubicBezTo>
                  <a:cubicBezTo>
                    <a:pt x="1245" y="1050"/>
                    <a:pt x="1279" y="1052"/>
                    <a:pt x="1310" y="1052"/>
                  </a:cubicBezTo>
                  <a:cubicBezTo>
                    <a:pt x="1851" y="1052"/>
                    <a:pt x="1855" y="528"/>
                    <a:pt x="1378" y="274"/>
                  </a:cubicBezTo>
                  <a:cubicBezTo>
                    <a:pt x="1278" y="206"/>
                    <a:pt x="1143" y="139"/>
                    <a:pt x="1009" y="106"/>
                  </a:cubicBezTo>
                  <a:cubicBezTo>
                    <a:pt x="864" y="41"/>
                    <a:pt x="705" y="0"/>
                    <a:pt x="563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37"/>
            <p:cNvSpPr/>
            <p:nvPr/>
          </p:nvSpPr>
          <p:spPr>
            <a:xfrm>
              <a:off x="3598275" y="4407100"/>
              <a:ext cx="35900" cy="33225"/>
            </a:xfrm>
            <a:custGeom>
              <a:rect b="b" l="l" r="r" t="t"/>
              <a:pathLst>
                <a:path extrusionOk="0" h="1329" w="1436">
                  <a:moveTo>
                    <a:pt x="842" y="1"/>
                  </a:moveTo>
                  <a:cubicBezTo>
                    <a:pt x="815" y="1"/>
                    <a:pt x="786" y="3"/>
                    <a:pt x="756" y="7"/>
                  </a:cubicBezTo>
                  <a:lnTo>
                    <a:pt x="689" y="7"/>
                  </a:lnTo>
                  <a:cubicBezTo>
                    <a:pt x="353" y="108"/>
                    <a:pt x="117" y="410"/>
                    <a:pt x="50" y="780"/>
                  </a:cubicBezTo>
                  <a:cubicBezTo>
                    <a:pt x="0" y="1128"/>
                    <a:pt x="152" y="1329"/>
                    <a:pt x="411" y="1329"/>
                  </a:cubicBezTo>
                  <a:cubicBezTo>
                    <a:pt x="503" y="1329"/>
                    <a:pt x="608" y="1303"/>
                    <a:pt x="722" y="1251"/>
                  </a:cubicBezTo>
                  <a:cubicBezTo>
                    <a:pt x="1140" y="1026"/>
                    <a:pt x="1435" y="1"/>
                    <a:pt x="84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37"/>
            <p:cNvSpPr/>
            <p:nvPr/>
          </p:nvSpPr>
          <p:spPr>
            <a:xfrm>
              <a:off x="3571800" y="4448400"/>
              <a:ext cx="34450" cy="39000"/>
            </a:xfrm>
            <a:custGeom>
              <a:rect b="b" l="l" r="r" t="t"/>
              <a:pathLst>
                <a:path extrusionOk="0" h="1560" w="1378">
                  <a:moveTo>
                    <a:pt x="377" y="1"/>
                  </a:moveTo>
                  <a:cubicBezTo>
                    <a:pt x="331" y="1"/>
                    <a:pt x="283" y="12"/>
                    <a:pt x="235" y="36"/>
                  </a:cubicBezTo>
                  <a:cubicBezTo>
                    <a:pt x="0" y="136"/>
                    <a:pt x="0" y="540"/>
                    <a:pt x="34" y="775"/>
                  </a:cubicBezTo>
                  <a:cubicBezTo>
                    <a:pt x="110" y="1031"/>
                    <a:pt x="519" y="1560"/>
                    <a:pt x="857" y="1560"/>
                  </a:cubicBezTo>
                  <a:cubicBezTo>
                    <a:pt x="963" y="1560"/>
                    <a:pt x="1063" y="1508"/>
                    <a:pt x="1143" y="1380"/>
                  </a:cubicBezTo>
                  <a:cubicBezTo>
                    <a:pt x="1378" y="943"/>
                    <a:pt x="975" y="304"/>
                    <a:pt x="605" y="103"/>
                  </a:cubicBezTo>
                  <a:cubicBezTo>
                    <a:pt x="540" y="38"/>
                    <a:pt x="461" y="1"/>
                    <a:pt x="3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37"/>
            <p:cNvSpPr/>
            <p:nvPr/>
          </p:nvSpPr>
          <p:spPr>
            <a:xfrm>
              <a:off x="3737300" y="4614725"/>
              <a:ext cx="37850" cy="33100"/>
            </a:xfrm>
            <a:custGeom>
              <a:rect b="b" l="l" r="r" t="t"/>
              <a:pathLst>
                <a:path extrusionOk="0" h="1324" w="1514">
                  <a:moveTo>
                    <a:pt x="392" y="1"/>
                  </a:moveTo>
                  <a:cubicBezTo>
                    <a:pt x="177" y="1"/>
                    <a:pt x="0" y="112"/>
                    <a:pt x="68" y="407"/>
                  </a:cubicBezTo>
                  <a:cubicBezTo>
                    <a:pt x="122" y="733"/>
                    <a:pt x="705" y="1323"/>
                    <a:pt x="1121" y="1323"/>
                  </a:cubicBezTo>
                  <a:cubicBezTo>
                    <a:pt x="1219" y="1323"/>
                    <a:pt x="1308" y="1290"/>
                    <a:pt x="1379" y="1213"/>
                  </a:cubicBezTo>
                  <a:cubicBezTo>
                    <a:pt x="1513" y="1045"/>
                    <a:pt x="1412" y="810"/>
                    <a:pt x="1345" y="642"/>
                  </a:cubicBezTo>
                  <a:cubicBezTo>
                    <a:pt x="1177" y="407"/>
                    <a:pt x="976" y="205"/>
                    <a:pt x="707" y="71"/>
                  </a:cubicBezTo>
                  <a:cubicBezTo>
                    <a:pt x="608" y="27"/>
                    <a:pt x="495" y="1"/>
                    <a:pt x="39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37"/>
            <p:cNvSpPr/>
            <p:nvPr/>
          </p:nvSpPr>
          <p:spPr>
            <a:xfrm>
              <a:off x="3674300" y="4540850"/>
              <a:ext cx="45400" cy="33600"/>
            </a:xfrm>
            <a:custGeom>
              <a:rect b="b" l="l" r="r" t="t"/>
              <a:pathLst>
                <a:path extrusionOk="0" h="1344" w="1816">
                  <a:moveTo>
                    <a:pt x="504" y="1"/>
                  </a:moveTo>
                  <a:lnTo>
                    <a:pt x="504" y="1"/>
                  </a:lnTo>
                  <a:cubicBezTo>
                    <a:pt x="0" y="35"/>
                    <a:pt x="437" y="673"/>
                    <a:pt x="605" y="875"/>
                  </a:cubicBezTo>
                  <a:cubicBezTo>
                    <a:pt x="759" y="1051"/>
                    <a:pt x="1159" y="1343"/>
                    <a:pt x="1464" y="1343"/>
                  </a:cubicBezTo>
                  <a:cubicBezTo>
                    <a:pt x="1624" y="1343"/>
                    <a:pt x="1757" y="1263"/>
                    <a:pt x="1815" y="1043"/>
                  </a:cubicBezTo>
                  <a:cubicBezTo>
                    <a:pt x="1815" y="841"/>
                    <a:pt x="1748" y="673"/>
                    <a:pt x="1647" y="572"/>
                  </a:cubicBezTo>
                  <a:cubicBezTo>
                    <a:pt x="1345" y="236"/>
                    <a:pt x="941" y="35"/>
                    <a:pt x="50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37"/>
            <p:cNvSpPr/>
            <p:nvPr/>
          </p:nvSpPr>
          <p:spPr>
            <a:xfrm>
              <a:off x="3551625" y="4524900"/>
              <a:ext cx="40425" cy="41250"/>
            </a:xfrm>
            <a:custGeom>
              <a:rect b="b" l="l" r="r" t="t"/>
              <a:pathLst>
                <a:path extrusionOk="0" h="1650" w="1617">
                  <a:moveTo>
                    <a:pt x="370" y="0"/>
                  </a:moveTo>
                  <a:cubicBezTo>
                    <a:pt x="0" y="0"/>
                    <a:pt x="0" y="370"/>
                    <a:pt x="68" y="639"/>
                  </a:cubicBezTo>
                  <a:cubicBezTo>
                    <a:pt x="135" y="807"/>
                    <a:pt x="236" y="975"/>
                    <a:pt x="336" y="1143"/>
                  </a:cubicBezTo>
                  <a:cubicBezTo>
                    <a:pt x="471" y="1378"/>
                    <a:pt x="706" y="1580"/>
                    <a:pt x="975" y="1647"/>
                  </a:cubicBezTo>
                  <a:cubicBezTo>
                    <a:pt x="988" y="1649"/>
                    <a:pt x="1001" y="1649"/>
                    <a:pt x="1013" y="1649"/>
                  </a:cubicBezTo>
                  <a:cubicBezTo>
                    <a:pt x="1617" y="1649"/>
                    <a:pt x="864" y="33"/>
                    <a:pt x="370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37"/>
            <p:cNvSpPr/>
            <p:nvPr/>
          </p:nvSpPr>
          <p:spPr>
            <a:xfrm>
              <a:off x="3570950" y="4499700"/>
              <a:ext cx="35300" cy="37900"/>
            </a:xfrm>
            <a:custGeom>
              <a:rect b="b" l="l" r="r" t="t"/>
              <a:pathLst>
                <a:path extrusionOk="0" h="1516" w="1412">
                  <a:moveTo>
                    <a:pt x="505" y="0"/>
                  </a:moveTo>
                  <a:cubicBezTo>
                    <a:pt x="437" y="0"/>
                    <a:pt x="370" y="0"/>
                    <a:pt x="303" y="34"/>
                  </a:cubicBezTo>
                  <a:cubicBezTo>
                    <a:pt x="0" y="235"/>
                    <a:pt x="303" y="908"/>
                    <a:pt x="471" y="1109"/>
                  </a:cubicBezTo>
                  <a:cubicBezTo>
                    <a:pt x="614" y="1294"/>
                    <a:pt x="896" y="1516"/>
                    <a:pt x="1108" y="1516"/>
                  </a:cubicBezTo>
                  <a:cubicBezTo>
                    <a:pt x="1244" y="1516"/>
                    <a:pt x="1352" y="1425"/>
                    <a:pt x="1378" y="1176"/>
                  </a:cubicBezTo>
                  <a:cubicBezTo>
                    <a:pt x="1412" y="773"/>
                    <a:pt x="1009" y="0"/>
                    <a:pt x="505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37"/>
            <p:cNvSpPr/>
            <p:nvPr/>
          </p:nvSpPr>
          <p:spPr>
            <a:xfrm>
              <a:off x="3588600" y="4557325"/>
              <a:ext cx="42850" cy="42875"/>
            </a:xfrm>
            <a:custGeom>
              <a:rect b="b" l="l" r="r" t="t"/>
              <a:pathLst>
                <a:path extrusionOk="0" h="1715" w="1714">
                  <a:moveTo>
                    <a:pt x="424" y="1"/>
                  </a:moveTo>
                  <a:cubicBezTo>
                    <a:pt x="345" y="1"/>
                    <a:pt x="269" y="35"/>
                    <a:pt x="202" y="115"/>
                  </a:cubicBezTo>
                  <a:cubicBezTo>
                    <a:pt x="0" y="417"/>
                    <a:pt x="34" y="854"/>
                    <a:pt x="269" y="1123"/>
                  </a:cubicBezTo>
                  <a:cubicBezTo>
                    <a:pt x="437" y="1392"/>
                    <a:pt x="672" y="1594"/>
                    <a:pt x="975" y="1695"/>
                  </a:cubicBezTo>
                  <a:cubicBezTo>
                    <a:pt x="1023" y="1708"/>
                    <a:pt x="1065" y="1715"/>
                    <a:pt x="1103" y="1715"/>
                  </a:cubicBezTo>
                  <a:cubicBezTo>
                    <a:pt x="1714" y="1715"/>
                    <a:pt x="980" y="1"/>
                    <a:pt x="42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37"/>
            <p:cNvSpPr/>
            <p:nvPr/>
          </p:nvSpPr>
          <p:spPr>
            <a:xfrm>
              <a:off x="3544900" y="4483550"/>
              <a:ext cx="35875" cy="37250"/>
            </a:xfrm>
            <a:custGeom>
              <a:rect b="b" l="l" r="r" t="t"/>
              <a:pathLst>
                <a:path extrusionOk="0" h="1490" w="1435">
                  <a:moveTo>
                    <a:pt x="877" y="1"/>
                  </a:moveTo>
                  <a:cubicBezTo>
                    <a:pt x="584" y="1"/>
                    <a:pt x="229" y="398"/>
                    <a:pt x="135" y="680"/>
                  </a:cubicBezTo>
                  <a:cubicBezTo>
                    <a:pt x="1" y="982"/>
                    <a:pt x="169" y="1352"/>
                    <a:pt x="471" y="1453"/>
                  </a:cubicBezTo>
                  <a:cubicBezTo>
                    <a:pt x="536" y="1478"/>
                    <a:pt x="597" y="1490"/>
                    <a:pt x="654" y="1490"/>
                  </a:cubicBezTo>
                  <a:cubicBezTo>
                    <a:pt x="1278" y="1490"/>
                    <a:pt x="1434" y="100"/>
                    <a:pt x="942" y="8"/>
                  </a:cubicBezTo>
                  <a:cubicBezTo>
                    <a:pt x="920" y="3"/>
                    <a:pt x="899" y="1"/>
                    <a:pt x="8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37"/>
            <p:cNvSpPr/>
            <p:nvPr/>
          </p:nvSpPr>
          <p:spPr>
            <a:xfrm>
              <a:off x="3593000" y="4445025"/>
              <a:ext cx="40150" cy="40700"/>
            </a:xfrm>
            <a:custGeom>
              <a:rect b="b" l="l" r="r" t="t"/>
              <a:pathLst>
                <a:path extrusionOk="0" h="1628" w="1606">
                  <a:moveTo>
                    <a:pt x="768" y="1"/>
                  </a:moveTo>
                  <a:cubicBezTo>
                    <a:pt x="756" y="1"/>
                    <a:pt x="744" y="1"/>
                    <a:pt x="732" y="3"/>
                  </a:cubicBezTo>
                  <a:cubicBezTo>
                    <a:pt x="1" y="90"/>
                    <a:pt x="796" y="1628"/>
                    <a:pt x="1303" y="1628"/>
                  </a:cubicBezTo>
                  <a:cubicBezTo>
                    <a:pt x="1378" y="1628"/>
                    <a:pt x="1448" y="1594"/>
                    <a:pt x="1505" y="1515"/>
                  </a:cubicBezTo>
                  <a:cubicBezTo>
                    <a:pt x="1605" y="1246"/>
                    <a:pt x="1605" y="910"/>
                    <a:pt x="1505" y="641"/>
                  </a:cubicBezTo>
                  <a:cubicBezTo>
                    <a:pt x="1408" y="383"/>
                    <a:pt x="1063" y="1"/>
                    <a:pt x="768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37"/>
            <p:cNvSpPr/>
            <p:nvPr/>
          </p:nvSpPr>
          <p:spPr>
            <a:xfrm>
              <a:off x="3740675" y="4651775"/>
              <a:ext cx="48250" cy="32950"/>
            </a:xfrm>
            <a:custGeom>
              <a:rect b="b" l="l" r="r" t="t"/>
              <a:pathLst>
                <a:path extrusionOk="0" h="1318" w="1930">
                  <a:moveTo>
                    <a:pt x="723" y="1"/>
                  </a:moveTo>
                  <a:cubicBezTo>
                    <a:pt x="638" y="1"/>
                    <a:pt x="553" y="12"/>
                    <a:pt x="471" y="34"/>
                  </a:cubicBezTo>
                  <a:cubicBezTo>
                    <a:pt x="0" y="269"/>
                    <a:pt x="404" y="740"/>
                    <a:pt x="672" y="941"/>
                  </a:cubicBezTo>
                  <a:cubicBezTo>
                    <a:pt x="807" y="1109"/>
                    <a:pt x="1009" y="1244"/>
                    <a:pt x="1244" y="1311"/>
                  </a:cubicBezTo>
                  <a:cubicBezTo>
                    <a:pt x="1279" y="1315"/>
                    <a:pt x="1312" y="1318"/>
                    <a:pt x="1344" y="1318"/>
                  </a:cubicBezTo>
                  <a:cubicBezTo>
                    <a:pt x="1801" y="1318"/>
                    <a:pt x="1930" y="884"/>
                    <a:pt x="1647" y="538"/>
                  </a:cubicBezTo>
                  <a:lnTo>
                    <a:pt x="1513" y="370"/>
                  </a:lnTo>
                  <a:cubicBezTo>
                    <a:pt x="1329" y="134"/>
                    <a:pt x="1024" y="1"/>
                    <a:pt x="72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37"/>
            <p:cNvSpPr/>
            <p:nvPr/>
          </p:nvSpPr>
          <p:spPr>
            <a:xfrm>
              <a:off x="3765025" y="4608875"/>
              <a:ext cx="29000" cy="36650"/>
            </a:xfrm>
            <a:custGeom>
              <a:rect b="b" l="l" r="r" t="t"/>
              <a:pathLst>
                <a:path extrusionOk="0" h="1466" w="1160">
                  <a:moveTo>
                    <a:pt x="436" y="1"/>
                  </a:moveTo>
                  <a:cubicBezTo>
                    <a:pt x="300" y="1"/>
                    <a:pt x="175" y="77"/>
                    <a:pt x="102" y="271"/>
                  </a:cubicBezTo>
                  <a:cubicBezTo>
                    <a:pt x="1" y="607"/>
                    <a:pt x="68" y="910"/>
                    <a:pt x="236" y="1212"/>
                  </a:cubicBezTo>
                  <a:cubicBezTo>
                    <a:pt x="356" y="1393"/>
                    <a:pt x="479" y="1465"/>
                    <a:pt x="591" y="1465"/>
                  </a:cubicBezTo>
                  <a:cubicBezTo>
                    <a:pt x="918" y="1465"/>
                    <a:pt x="1159" y="848"/>
                    <a:pt x="1009" y="473"/>
                  </a:cubicBezTo>
                  <a:cubicBezTo>
                    <a:pt x="945" y="237"/>
                    <a:pt x="675" y="1"/>
                    <a:pt x="436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37"/>
            <p:cNvSpPr/>
            <p:nvPr/>
          </p:nvSpPr>
          <p:spPr>
            <a:xfrm>
              <a:off x="3728200" y="4678850"/>
              <a:ext cx="42750" cy="26275"/>
            </a:xfrm>
            <a:custGeom>
              <a:rect b="b" l="l" r="r" t="t"/>
              <a:pathLst>
                <a:path extrusionOk="0" h="1051" w="1710">
                  <a:moveTo>
                    <a:pt x="818" y="1"/>
                  </a:moveTo>
                  <a:cubicBezTo>
                    <a:pt x="481" y="1"/>
                    <a:pt x="1" y="196"/>
                    <a:pt x="29" y="531"/>
                  </a:cubicBezTo>
                  <a:cubicBezTo>
                    <a:pt x="29" y="732"/>
                    <a:pt x="230" y="900"/>
                    <a:pt x="499" y="967"/>
                  </a:cubicBezTo>
                  <a:cubicBezTo>
                    <a:pt x="612" y="1024"/>
                    <a:pt x="735" y="1050"/>
                    <a:pt x="861" y="1050"/>
                  </a:cubicBezTo>
                  <a:cubicBezTo>
                    <a:pt x="1037" y="1050"/>
                    <a:pt x="1216" y="998"/>
                    <a:pt x="1373" y="900"/>
                  </a:cubicBezTo>
                  <a:cubicBezTo>
                    <a:pt x="1709" y="598"/>
                    <a:pt x="1373" y="127"/>
                    <a:pt x="1003" y="26"/>
                  </a:cubicBezTo>
                  <a:cubicBezTo>
                    <a:pt x="952" y="9"/>
                    <a:pt x="888" y="1"/>
                    <a:pt x="818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37"/>
            <p:cNvSpPr/>
            <p:nvPr/>
          </p:nvSpPr>
          <p:spPr>
            <a:xfrm>
              <a:off x="3708925" y="4620925"/>
              <a:ext cx="38500" cy="33675"/>
            </a:xfrm>
            <a:custGeom>
              <a:rect b="b" l="l" r="r" t="t"/>
              <a:pathLst>
                <a:path extrusionOk="0" h="1347" w="1540">
                  <a:moveTo>
                    <a:pt x="412" y="1"/>
                  </a:moveTo>
                  <a:cubicBezTo>
                    <a:pt x="197" y="1"/>
                    <a:pt x="1" y="100"/>
                    <a:pt x="27" y="360"/>
                  </a:cubicBezTo>
                  <a:cubicBezTo>
                    <a:pt x="27" y="360"/>
                    <a:pt x="27" y="394"/>
                    <a:pt x="27" y="428"/>
                  </a:cubicBezTo>
                  <a:cubicBezTo>
                    <a:pt x="128" y="697"/>
                    <a:pt x="329" y="965"/>
                    <a:pt x="598" y="1133"/>
                  </a:cubicBezTo>
                  <a:cubicBezTo>
                    <a:pt x="728" y="1245"/>
                    <a:pt x="910" y="1346"/>
                    <a:pt x="1069" y="1346"/>
                  </a:cubicBezTo>
                  <a:cubicBezTo>
                    <a:pt x="1197" y="1346"/>
                    <a:pt x="1311" y="1280"/>
                    <a:pt x="1371" y="1100"/>
                  </a:cubicBezTo>
                  <a:cubicBezTo>
                    <a:pt x="1539" y="730"/>
                    <a:pt x="968" y="159"/>
                    <a:pt x="598" y="24"/>
                  </a:cubicBezTo>
                  <a:cubicBezTo>
                    <a:pt x="538" y="9"/>
                    <a:pt x="474" y="1"/>
                    <a:pt x="41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37"/>
            <p:cNvSpPr/>
            <p:nvPr/>
          </p:nvSpPr>
          <p:spPr>
            <a:xfrm>
              <a:off x="3712725" y="4539900"/>
              <a:ext cx="45625" cy="26425"/>
            </a:xfrm>
            <a:custGeom>
              <a:rect b="b" l="l" r="r" t="t"/>
              <a:pathLst>
                <a:path extrusionOk="0" h="1057" w="1825">
                  <a:moveTo>
                    <a:pt x="553" y="0"/>
                  </a:moveTo>
                  <a:cubicBezTo>
                    <a:pt x="7" y="0"/>
                    <a:pt x="0" y="557"/>
                    <a:pt x="446" y="812"/>
                  </a:cubicBezTo>
                  <a:cubicBezTo>
                    <a:pt x="581" y="879"/>
                    <a:pt x="715" y="913"/>
                    <a:pt x="849" y="980"/>
                  </a:cubicBezTo>
                  <a:cubicBezTo>
                    <a:pt x="985" y="1025"/>
                    <a:pt x="1134" y="1057"/>
                    <a:pt x="1270" y="1057"/>
                  </a:cubicBezTo>
                  <a:cubicBezTo>
                    <a:pt x="1436" y="1057"/>
                    <a:pt x="1582" y="1009"/>
                    <a:pt x="1656" y="879"/>
                  </a:cubicBezTo>
                  <a:cubicBezTo>
                    <a:pt x="1824" y="476"/>
                    <a:pt x="917" y="39"/>
                    <a:pt x="648" y="5"/>
                  </a:cubicBezTo>
                  <a:cubicBezTo>
                    <a:pt x="615" y="2"/>
                    <a:pt x="583" y="0"/>
                    <a:pt x="55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37"/>
            <p:cNvSpPr/>
            <p:nvPr/>
          </p:nvSpPr>
          <p:spPr>
            <a:xfrm>
              <a:off x="3767300" y="4685125"/>
              <a:ext cx="35125" cy="33200"/>
            </a:xfrm>
            <a:custGeom>
              <a:rect b="b" l="l" r="r" t="t"/>
              <a:pathLst>
                <a:path extrusionOk="0" h="1328" w="1405">
                  <a:moveTo>
                    <a:pt x="979" y="0"/>
                  </a:moveTo>
                  <a:cubicBezTo>
                    <a:pt x="889" y="0"/>
                    <a:pt x="788" y="25"/>
                    <a:pt x="683" y="78"/>
                  </a:cubicBezTo>
                  <a:cubicBezTo>
                    <a:pt x="264" y="271"/>
                    <a:pt x="0" y="1328"/>
                    <a:pt x="569" y="1328"/>
                  </a:cubicBezTo>
                  <a:cubicBezTo>
                    <a:pt x="594" y="1328"/>
                    <a:pt x="621" y="1326"/>
                    <a:pt x="649" y="1321"/>
                  </a:cubicBezTo>
                  <a:lnTo>
                    <a:pt x="683" y="1321"/>
                  </a:lnTo>
                  <a:cubicBezTo>
                    <a:pt x="1053" y="1221"/>
                    <a:pt x="1288" y="918"/>
                    <a:pt x="1355" y="548"/>
                  </a:cubicBezTo>
                  <a:cubicBezTo>
                    <a:pt x="1405" y="201"/>
                    <a:pt x="1234" y="0"/>
                    <a:pt x="979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37"/>
            <p:cNvSpPr/>
            <p:nvPr/>
          </p:nvSpPr>
          <p:spPr>
            <a:xfrm>
              <a:off x="3717975" y="4567450"/>
              <a:ext cx="34475" cy="39000"/>
            </a:xfrm>
            <a:custGeom>
              <a:rect b="b" l="l" r="r" t="t"/>
              <a:pathLst>
                <a:path extrusionOk="0" h="1560" w="1379">
                  <a:moveTo>
                    <a:pt x="524" y="1"/>
                  </a:moveTo>
                  <a:cubicBezTo>
                    <a:pt x="416" y="1"/>
                    <a:pt x="316" y="53"/>
                    <a:pt x="236" y="180"/>
                  </a:cubicBezTo>
                  <a:cubicBezTo>
                    <a:pt x="1" y="617"/>
                    <a:pt x="438" y="1256"/>
                    <a:pt x="774" y="1458"/>
                  </a:cubicBezTo>
                  <a:cubicBezTo>
                    <a:pt x="839" y="1523"/>
                    <a:pt x="932" y="1560"/>
                    <a:pt x="1026" y="1560"/>
                  </a:cubicBezTo>
                  <a:cubicBezTo>
                    <a:pt x="1078" y="1560"/>
                    <a:pt x="1130" y="1549"/>
                    <a:pt x="1177" y="1525"/>
                  </a:cubicBezTo>
                  <a:cubicBezTo>
                    <a:pt x="1379" y="1424"/>
                    <a:pt x="1379" y="1021"/>
                    <a:pt x="1345" y="819"/>
                  </a:cubicBezTo>
                  <a:cubicBezTo>
                    <a:pt x="1294" y="537"/>
                    <a:pt x="871" y="1"/>
                    <a:pt x="524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37"/>
            <p:cNvSpPr/>
            <p:nvPr/>
          </p:nvSpPr>
          <p:spPr>
            <a:xfrm>
              <a:off x="3669250" y="4418875"/>
              <a:ext cx="37300" cy="33000"/>
            </a:xfrm>
            <a:custGeom>
              <a:rect b="b" l="l" r="r" t="t"/>
              <a:pathLst>
                <a:path extrusionOk="0" h="1320" w="1492">
                  <a:moveTo>
                    <a:pt x="382" y="1"/>
                  </a:moveTo>
                  <a:cubicBezTo>
                    <a:pt x="289" y="1"/>
                    <a:pt x="204" y="33"/>
                    <a:pt x="135" y="108"/>
                  </a:cubicBezTo>
                  <a:cubicBezTo>
                    <a:pt x="1" y="276"/>
                    <a:pt x="68" y="511"/>
                    <a:pt x="169" y="679"/>
                  </a:cubicBezTo>
                  <a:cubicBezTo>
                    <a:pt x="303" y="914"/>
                    <a:pt x="538" y="1116"/>
                    <a:pt x="807" y="1250"/>
                  </a:cubicBezTo>
                  <a:cubicBezTo>
                    <a:pt x="906" y="1294"/>
                    <a:pt x="1015" y="1320"/>
                    <a:pt x="1115" y="1320"/>
                  </a:cubicBezTo>
                  <a:cubicBezTo>
                    <a:pt x="1322" y="1320"/>
                    <a:pt x="1491" y="1209"/>
                    <a:pt x="1446" y="914"/>
                  </a:cubicBezTo>
                  <a:cubicBezTo>
                    <a:pt x="1364" y="613"/>
                    <a:pt x="792" y="1"/>
                    <a:pt x="382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37"/>
            <p:cNvSpPr/>
            <p:nvPr/>
          </p:nvSpPr>
          <p:spPr>
            <a:xfrm>
              <a:off x="3698650" y="4477900"/>
              <a:ext cx="46250" cy="33575"/>
            </a:xfrm>
            <a:custGeom>
              <a:rect b="b" l="l" r="r" t="t"/>
              <a:pathLst>
                <a:path extrusionOk="0" h="1343" w="1850">
                  <a:moveTo>
                    <a:pt x="378" y="1"/>
                  </a:moveTo>
                  <a:cubicBezTo>
                    <a:pt x="222" y="1"/>
                    <a:pt x="92" y="81"/>
                    <a:pt x="34" y="301"/>
                  </a:cubicBezTo>
                  <a:cubicBezTo>
                    <a:pt x="1" y="469"/>
                    <a:pt x="68" y="637"/>
                    <a:pt x="203" y="771"/>
                  </a:cubicBezTo>
                  <a:cubicBezTo>
                    <a:pt x="505" y="1107"/>
                    <a:pt x="875" y="1309"/>
                    <a:pt x="1312" y="1343"/>
                  </a:cubicBezTo>
                  <a:cubicBezTo>
                    <a:pt x="1849" y="1275"/>
                    <a:pt x="1379" y="637"/>
                    <a:pt x="1244" y="469"/>
                  </a:cubicBezTo>
                  <a:cubicBezTo>
                    <a:pt x="1068" y="293"/>
                    <a:pt x="675" y="1"/>
                    <a:pt x="378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37"/>
            <p:cNvSpPr/>
            <p:nvPr/>
          </p:nvSpPr>
          <p:spPr>
            <a:xfrm>
              <a:off x="3770825" y="4536600"/>
              <a:ext cx="41175" cy="41300"/>
            </a:xfrm>
            <a:custGeom>
              <a:rect b="b" l="l" r="r" t="t"/>
              <a:pathLst>
                <a:path extrusionOk="0" h="1652" w="1647">
                  <a:moveTo>
                    <a:pt x="605" y="1"/>
                  </a:moveTo>
                  <a:cubicBezTo>
                    <a:pt x="1" y="1"/>
                    <a:pt x="753" y="1617"/>
                    <a:pt x="1248" y="1650"/>
                  </a:cubicBezTo>
                  <a:cubicBezTo>
                    <a:pt x="1264" y="1651"/>
                    <a:pt x="1279" y="1652"/>
                    <a:pt x="1293" y="1652"/>
                  </a:cubicBezTo>
                  <a:cubicBezTo>
                    <a:pt x="1620" y="1652"/>
                    <a:pt x="1647" y="1302"/>
                    <a:pt x="1550" y="1045"/>
                  </a:cubicBezTo>
                  <a:cubicBezTo>
                    <a:pt x="1483" y="843"/>
                    <a:pt x="1416" y="675"/>
                    <a:pt x="1315" y="541"/>
                  </a:cubicBezTo>
                  <a:cubicBezTo>
                    <a:pt x="1147" y="272"/>
                    <a:pt x="912" y="104"/>
                    <a:pt x="643" y="3"/>
                  </a:cubicBezTo>
                  <a:cubicBezTo>
                    <a:pt x="630" y="2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37"/>
            <p:cNvSpPr/>
            <p:nvPr/>
          </p:nvSpPr>
          <p:spPr>
            <a:xfrm>
              <a:off x="3756625" y="4565375"/>
              <a:ext cx="36175" cy="38525"/>
            </a:xfrm>
            <a:custGeom>
              <a:rect b="b" l="l" r="r" t="t"/>
              <a:pathLst>
                <a:path extrusionOk="0" h="1541" w="1447">
                  <a:moveTo>
                    <a:pt x="311" y="0"/>
                  </a:moveTo>
                  <a:cubicBezTo>
                    <a:pt x="179" y="0"/>
                    <a:pt x="73" y="88"/>
                    <a:pt x="34" y="331"/>
                  </a:cubicBezTo>
                  <a:cubicBezTo>
                    <a:pt x="1" y="768"/>
                    <a:pt x="404" y="1541"/>
                    <a:pt x="908" y="1541"/>
                  </a:cubicBezTo>
                  <a:cubicBezTo>
                    <a:pt x="976" y="1541"/>
                    <a:pt x="1076" y="1507"/>
                    <a:pt x="1144" y="1473"/>
                  </a:cubicBezTo>
                  <a:cubicBezTo>
                    <a:pt x="1446" y="1305"/>
                    <a:pt x="1144" y="600"/>
                    <a:pt x="976" y="398"/>
                  </a:cubicBezTo>
                  <a:cubicBezTo>
                    <a:pt x="809" y="231"/>
                    <a:pt x="526" y="0"/>
                    <a:pt x="311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37"/>
            <p:cNvSpPr/>
            <p:nvPr/>
          </p:nvSpPr>
          <p:spPr>
            <a:xfrm>
              <a:off x="3731925" y="4503275"/>
              <a:ext cx="42375" cy="42400"/>
            </a:xfrm>
            <a:custGeom>
              <a:rect b="b" l="l" r="r" t="t"/>
              <a:pathLst>
                <a:path extrusionOk="0" h="1696" w="1695">
                  <a:moveTo>
                    <a:pt x="609" y="0"/>
                  </a:moveTo>
                  <a:cubicBezTo>
                    <a:pt x="0" y="0"/>
                    <a:pt x="737" y="1695"/>
                    <a:pt x="1272" y="1695"/>
                  </a:cubicBezTo>
                  <a:cubicBezTo>
                    <a:pt x="1352" y="1695"/>
                    <a:pt x="1427" y="1657"/>
                    <a:pt x="1493" y="1571"/>
                  </a:cubicBezTo>
                  <a:cubicBezTo>
                    <a:pt x="1695" y="1269"/>
                    <a:pt x="1695" y="865"/>
                    <a:pt x="1459" y="597"/>
                  </a:cubicBezTo>
                  <a:cubicBezTo>
                    <a:pt x="1291" y="328"/>
                    <a:pt x="1022" y="126"/>
                    <a:pt x="754" y="25"/>
                  </a:cubicBezTo>
                  <a:cubicBezTo>
                    <a:pt x="699" y="8"/>
                    <a:pt x="651" y="0"/>
                    <a:pt x="609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37"/>
            <p:cNvSpPr/>
            <p:nvPr/>
          </p:nvSpPr>
          <p:spPr>
            <a:xfrm>
              <a:off x="3782800" y="4582125"/>
              <a:ext cx="35200" cy="37925"/>
            </a:xfrm>
            <a:custGeom>
              <a:rect b="b" l="l" r="r" t="t"/>
              <a:pathLst>
                <a:path extrusionOk="0" h="1517" w="1408">
                  <a:moveTo>
                    <a:pt x="776" y="0"/>
                  </a:moveTo>
                  <a:cubicBezTo>
                    <a:pt x="166" y="0"/>
                    <a:pt x="1" y="1385"/>
                    <a:pt x="466" y="1509"/>
                  </a:cubicBezTo>
                  <a:cubicBezTo>
                    <a:pt x="487" y="1514"/>
                    <a:pt x="509" y="1516"/>
                    <a:pt x="531" y="1516"/>
                  </a:cubicBezTo>
                  <a:cubicBezTo>
                    <a:pt x="823" y="1516"/>
                    <a:pt x="1179" y="1116"/>
                    <a:pt x="1273" y="803"/>
                  </a:cubicBezTo>
                  <a:cubicBezTo>
                    <a:pt x="1407" y="501"/>
                    <a:pt x="1273" y="131"/>
                    <a:pt x="937" y="30"/>
                  </a:cubicBezTo>
                  <a:cubicBezTo>
                    <a:pt x="880" y="10"/>
                    <a:pt x="826" y="0"/>
                    <a:pt x="776" y="0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37"/>
            <p:cNvSpPr/>
            <p:nvPr/>
          </p:nvSpPr>
          <p:spPr>
            <a:xfrm>
              <a:off x="3718825" y="4451250"/>
              <a:ext cx="40900" cy="40950"/>
            </a:xfrm>
            <a:custGeom>
              <a:rect b="b" l="l" r="r" t="t"/>
              <a:pathLst>
                <a:path extrusionOk="0" h="1638" w="1636">
                  <a:moveTo>
                    <a:pt x="334" y="0"/>
                  </a:moveTo>
                  <a:cubicBezTo>
                    <a:pt x="258" y="0"/>
                    <a:pt x="189" y="38"/>
                    <a:pt x="135" y="123"/>
                  </a:cubicBezTo>
                  <a:cubicBezTo>
                    <a:pt x="0" y="325"/>
                    <a:pt x="101" y="728"/>
                    <a:pt x="135" y="963"/>
                  </a:cubicBezTo>
                  <a:cubicBezTo>
                    <a:pt x="167" y="1191"/>
                    <a:pt x="545" y="1637"/>
                    <a:pt x="873" y="1637"/>
                  </a:cubicBezTo>
                  <a:cubicBezTo>
                    <a:pt x="885" y="1637"/>
                    <a:pt x="896" y="1637"/>
                    <a:pt x="908" y="1636"/>
                  </a:cubicBezTo>
                  <a:cubicBezTo>
                    <a:pt x="1635" y="1548"/>
                    <a:pt x="826" y="0"/>
                    <a:pt x="3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37"/>
            <p:cNvSpPr/>
            <p:nvPr/>
          </p:nvSpPr>
          <p:spPr>
            <a:xfrm>
              <a:off x="3625425" y="4432125"/>
              <a:ext cx="48050" cy="32750"/>
            </a:xfrm>
            <a:custGeom>
              <a:rect b="b" l="l" r="r" t="t"/>
              <a:pathLst>
                <a:path extrusionOk="0" h="1310" w="1922">
                  <a:moveTo>
                    <a:pt x="563" y="1"/>
                  </a:moveTo>
                  <a:cubicBezTo>
                    <a:pt x="113" y="1"/>
                    <a:pt x="0" y="422"/>
                    <a:pt x="275" y="787"/>
                  </a:cubicBezTo>
                  <a:cubicBezTo>
                    <a:pt x="308" y="821"/>
                    <a:pt x="342" y="888"/>
                    <a:pt x="409" y="922"/>
                  </a:cubicBezTo>
                  <a:cubicBezTo>
                    <a:pt x="584" y="1171"/>
                    <a:pt x="869" y="1309"/>
                    <a:pt x="1156" y="1309"/>
                  </a:cubicBezTo>
                  <a:cubicBezTo>
                    <a:pt x="1256" y="1309"/>
                    <a:pt x="1356" y="1293"/>
                    <a:pt x="1451" y="1258"/>
                  </a:cubicBezTo>
                  <a:cubicBezTo>
                    <a:pt x="1922" y="1023"/>
                    <a:pt x="1518" y="586"/>
                    <a:pt x="1249" y="351"/>
                  </a:cubicBezTo>
                  <a:cubicBezTo>
                    <a:pt x="1115" y="182"/>
                    <a:pt x="913" y="82"/>
                    <a:pt x="712" y="14"/>
                  </a:cubicBezTo>
                  <a:cubicBezTo>
                    <a:pt x="659" y="5"/>
                    <a:pt x="609" y="1"/>
                    <a:pt x="56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37"/>
            <p:cNvSpPr/>
            <p:nvPr/>
          </p:nvSpPr>
          <p:spPr>
            <a:xfrm>
              <a:off x="3685225" y="4515450"/>
              <a:ext cx="51325" cy="26275"/>
            </a:xfrm>
            <a:custGeom>
              <a:rect b="b" l="l" r="r" t="t"/>
              <a:pathLst>
                <a:path extrusionOk="0" h="1051" w="2053">
                  <a:moveTo>
                    <a:pt x="1216" y="0"/>
                  </a:moveTo>
                  <a:cubicBezTo>
                    <a:pt x="1180" y="0"/>
                    <a:pt x="1144" y="3"/>
                    <a:pt x="1109" y="9"/>
                  </a:cubicBezTo>
                  <a:cubicBezTo>
                    <a:pt x="571" y="110"/>
                    <a:pt x="0" y="983"/>
                    <a:pt x="840" y="1051"/>
                  </a:cubicBezTo>
                  <a:cubicBezTo>
                    <a:pt x="1176" y="1051"/>
                    <a:pt x="1479" y="950"/>
                    <a:pt x="1714" y="714"/>
                  </a:cubicBezTo>
                  <a:cubicBezTo>
                    <a:pt x="2052" y="315"/>
                    <a:pt x="1604" y="0"/>
                    <a:pt x="1216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37"/>
            <p:cNvSpPr/>
            <p:nvPr/>
          </p:nvSpPr>
          <p:spPr>
            <a:xfrm>
              <a:off x="3636475" y="4644725"/>
              <a:ext cx="34475" cy="33650"/>
            </a:xfrm>
            <a:custGeom>
              <a:rect b="b" l="l" r="r" t="t"/>
              <a:pathLst>
                <a:path extrusionOk="0" h="1346" w="1379">
                  <a:moveTo>
                    <a:pt x="456" y="1"/>
                  </a:moveTo>
                  <a:cubicBezTo>
                    <a:pt x="261" y="1"/>
                    <a:pt x="86" y="92"/>
                    <a:pt x="34" y="316"/>
                  </a:cubicBezTo>
                  <a:cubicBezTo>
                    <a:pt x="1" y="618"/>
                    <a:pt x="135" y="921"/>
                    <a:pt x="404" y="1123"/>
                  </a:cubicBezTo>
                  <a:cubicBezTo>
                    <a:pt x="510" y="1255"/>
                    <a:pt x="678" y="1345"/>
                    <a:pt x="859" y="1345"/>
                  </a:cubicBezTo>
                  <a:cubicBezTo>
                    <a:pt x="909" y="1345"/>
                    <a:pt x="959" y="1339"/>
                    <a:pt x="1009" y="1324"/>
                  </a:cubicBezTo>
                  <a:cubicBezTo>
                    <a:pt x="1379" y="1156"/>
                    <a:pt x="1244" y="484"/>
                    <a:pt x="976" y="215"/>
                  </a:cubicBezTo>
                  <a:cubicBezTo>
                    <a:pt x="844" y="84"/>
                    <a:pt x="641" y="1"/>
                    <a:pt x="456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37"/>
            <p:cNvSpPr/>
            <p:nvPr/>
          </p:nvSpPr>
          <p:spPr>
            <a:xfrm>
              <a:off x="3592800" y="4484000"/>
              <a:ext cx="47900" cy="25625"/>
            </a:xfrm>
            <a:custGeom>
              <a:rect b="b" l="l" r="r" t="t"/>
              <a:pathLst>
                <a:path extrusionOk="0" h="1025" w="1916">
                  <a:moveTo>
                    <a:pt x="670" y="1"/>
                  </a:moveTo>
                  <a:cubicBezTo>
                    <a:pt x="504" y="1"/>
                    <a:pt x="359" y="46"/>
                    <a:pt x="269" y="158"/>
                  </a:cubicBezTo>
                  <a:cubicBezTo>
                    <a:pt x="0" y="494"/>
                    <a:pt x="336" y="729"/>
                    <a:pt x="639" y="863"/>
                  </a:cubicBezTo>
                  <a:cubicBezTo>
                    <a:pt x="836" y="962"/>
                    <a:pt x="1068" y="1024"/>
                    <a:pt x="1298" y="1024"/>
                  </a:cubicBezTo>
                  <a:cubicBezTo>
                    <a:pt x="1382" y="1024"/>
                    <a:pt x="1465" y="1016"/>
                    <a:pt x="1546" y="998"/>
                  </a:cubicBezTo>
                  <a:lnTo>
                    <a:pt x="1613" y="998"/>
                  </a:lnTo>
                  <a:cubicBezTo>
                    <a:pt x="1916" y="830"/>
                    <a:pt x="1815" y="527"/>
                    <a:pt x="1613" y="359"/>
                  </a:cubicBezTo>
                  <a:cubicBezTo>
                    <a:pt x="1412" y="180"/>
                    <a:pt x="1001" y="1"/>
                    <a:pt x="670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37"/>
            <p:cNvSpPr/>
            <p:nvPr/>
          </p:nvSpPr>
          <p:spPr>
            <a:xfrm>
              <a:off x="3659175" y="4690850"/>
              <a:ext cx="41575" cy="30650"/>
            </a:xfrm>
            <a:custGeom>
              <a:rect b="b" l="l" r="r" t="t"/>
              <a:pathLst>
                <a:path extrusionOk="0" h="1226" w="1663">
                  <a:moveTo>
                    <a:pt x="376" y="1"/>
                  </a:moveTo>
                  <a:cubicBezTo>
                    <a:pt x="273" y="1"/>
                    <a:pt x="188" y="34"/>
                    <a:pt x="135" y="118"/>
                  </a:cubicBezTo>
                  <a:cubicBezTo>
                    <a:pt x="0" y="353"/>
                    <a:pt x="202" y="655"/>
                    <a:pt x="437" y="857"/>
                  </a:cubicBezTo>
                  <a:cubicBezTo>
                    <a:pt x="538" y="958"/>
                    <a:pt x="672" y="1025"/>
                    <a:pt x="773" y="1126"/>
                  </a:cubicBezTo>
                  <a:cubicBezTo>
                    <a:pt x="901" y="1194"/>
                    <a:pt x="1028" y="1226"/>
                    <a:pt x="1139" y="1226"/>
                  </a:cubicBezTo>
                  <a:cubicBezTo>
                    <a:pt x="1465" y="1226"/>
                    <a:pt x="1662" y="956"/>
                    <a:pt x="1412" y="555"/>
                  </a:cubicBezTo>
                  <a:cubicBezTo>
                    <a:pt x="1282" y="398"/>
                    <a:pt x="728" y="1"/>
                    <a:pt x="3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37"/>
            <p:cNvSpPr/>
            <p:nvPr/>
          </p:nvSpPr>
          <p:spPr>
            <a:xfrm>
              <a:off x="3660850" y="4458300"/>
              <a:ext cx="29425" cy="34400"/>
            </a:xfrm>
            <a:custGeom>
              <a:rect b="b" l="l" r="r" t="t"/>
              <a:pathLst>
                <a:path extrusionOk="0" h="1376" w="1177">
                  <a:moveTo>
                    <a:pt x="778" y="0"/>
                  </a:moveTo>
                  <a:cubicBezTo>
                    <a:pt x="674" y="0"/>
                    <a:pt x="557" y="46"/>
                    <a:pt x="437" y="144"/>
                  </a:cubicBezTo>
                  <a:cubicBezTo>
                    <a:pt x="135" y="345"/>
                    <a:pt x="1" y="715"/>
                    <a:pt x="68" y="1085"/>
                  </a:cubicBezTo>
                  <a:lnTo>
                    <a:pt x="68" y="1118"/>
                  </a:lnTo>
                  <a:cubicBezTo>
                    <a:pt x="141" y="1302"/>
                    <a:pt x="257" y="1375"/>
                    <a:pt x="387" y="1375"/>
                  </a:cubicBezTo>
                  <a:cubicBezTo>
                    <a:pt x="733" y="1375"/>
                    <a:pt x="1177" y="856"/>
                    <a:pt x="1177" y="513"/>
                  </a:cubicBezTo>
                  <a:cubicBezTo>
                    <a:pt x="1154" y="196"/>
                    <a:pt x="993" y="0"/>
                    <a:pt x="778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37"/>
            <p:cNvSpPr/>
            <p:nvPr/>
          </p:nvSpPr>
          <p:spPr>
            <a:xfrm>
              <a:off x="3662525" y="4618425"/>
              <a:ext cx="47625" cy="24775"/>
            </a:xfrm>
            <a:custGeom>
              <a:rect b="b" l="l" r="r" t="t"/>
              <a:pathLst>
                <a:path extrusionOk="0" h="991" w="1905">
                  <a:moveTo>
                    <a:pt x="777" y="1"/>
                  </a:moveTo>
                  <a:cubicBezTo>
                    <a:pt x="698" y="1"/>
                    <a:pt x="628" y="8"/>
                    <a:pt x="572" y="24"/>
                  </a:cubicBezTo>
                  <a:cubicBezTo>
                    <a:pt x="370" y="91"/>
                    <a:pt x="1" y="292"/>
                    <a:pt x="1" y="528"/>
                  </a:cubicBezTo>
                  <a:cubicBezTo>
                    <a:pt x="34" y="629"/>
                    <a:pt x="102" y="729"/>
                    <a:pt x="270" y="830"/>
                  </a:cubicBezTo>
                  <a:cubicBezTo>
                    <a:pt x="428" y="925"/>
                    <a:pt x="691" y="991"/>
                    <a:pt x="950" y="991"/>
                  </a:cubicBezTo>
                  <a:cubicBezTo>
                    <a:pt x="1240" y="991"/>
                    <a:pt x="1523" y="909"/>
                    <a:pt x="1648" y="696"/>
                  </a:cubicBezTo>
                  <a:cubicBezTo>
                    <a:pt x="1904" y="239"/>
                    <a:pt x="1217" y="1"/>
                    <a:pt x="777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37"/>
            <p:cNvSpPr/>
            <p:nvPr/>
          </p:nvSpPr>
          <p:spPr>
            <a:xfrm>
              <a:off x="3688575" y="4648000"/>
              <a:ext cx="48200" cy="26475"/>
            </a:xfrm>
            <a:custGeom>
              <a:rect b="b" l="l" r="r" t="t"/>
              <a:pathLst>
                <a:path extrusionOk="0" h="1059" w="1928">
                  <a:moveTo>
                    <a:pt x="586" y="0"/>
                  </a:moveTo>
                  <a:cubicBezTo>
                    <a:pt x="529" y="0"/>
                    <a:pt x="479" y="6"/>
                    <a:pt x="437" y="17"/>
                  </a:cubicBezTo>
                  <a:cubicBezTo>
                    <a:pt x="1" y="185"/>
                    <a:pt x="169" y="555"/>
                    <a:pt x="437" y="756"/>
                  </a:cubicBezTo>
                  <a:cubicBezTo>
                    <a:pt x="673" y="924"/>
                    <a:pt x="942" y="1025"/>
                    <a:pt x="1244" y="1059"/>
                  </a:cubicBezTo>
                  <a:cubicBezTo>
                    <a:pt x="1412" y="1059"/>
                    <a:pt x="1681" y="992"/>
                    <a:pt x="1748" y="823"/>
                  </a:cubicBezTo>
                  <a:cubicBezTo>
                    <a:pt x="1927" y="345"/>
                    <a:pt x="1045" y="0"/>
                    <a:pt x="586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37"/>
            <p:cNvSpPr/>
            <p:nvPr/>
          </p:nvSpPr>
          <p:spPr>
            <a:xfrm>
              <a:off x="3623150" y="4406075"/>
              <a:ext cx="54525" cy="28150"/>
            </a:xfrm>
            <a:custGeom>
              <a:rect b="b" l="l" r="r" t="t"/>
              <a:pathLst>
                <a:path extrusionOk="0" h="1126" w="2181">
                  <a:moveTo>
                    <a:pt x="562" y="1"/>
                  </a:moveTo>
                  <a:cubicBezTo>
                    <a:pt x="277" y="1"/>
                    <a:pt x="0" y="80"/>
                    <a:pt x="131" y="384"/>
                  </a:cubicBezTo>
                  <a:cubicBezTo>
                    <a:pt x="399" y="720"/>
                    <a:pt x="736" y="989"/>
                    <a:pt x="1172" y="1090"/>
                  </a:cubicBezTo>
                  <a:cubicBezTo>
                    <a:pt x="1232" y="1114"/>
                    <a:pt x="1296" y="1125"/>
                    <a:pt x="1359" y="1125"/>
                  </a:cubicBezTo>
                  <a:cubicBezTo>
                    <a:pt x="1475" y="1125"/>
                    <a:pt x="1590" y="1088"/>
                    <a:pt x="1677" y="1023"/>
                  </a:cubicBezTo>
                  <a:cubicBezTo>
                    <a:pt x="2181" y="552"/>
                    <a:pt x="1340" y="115"/>
                    <a:pt x="971" y="48"/>
                  </a:cubicBezTo>
                  <a:cubicBezTo>
                    <a:pt x="876" y="24"/>
                    <a:pt x="718" y="1"/>
                    <a:pt x="56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37"/>
            <p:cNvSpPr/>
            <p:nvPr/>
          </p:nvSpPr>
          <p:spPr>
            <a:xfrm>
              <a:off x="3621350" y="4604700"/>
              <a:ext cx="38675" cy="28825"/>
            </a:xfrm>
            <a:custGeom>
              <a:rect b="b" l="l" r="r" t="t"/>
              <a:pathLst>
                <a:path extrusionOk="0" h="1153" w="1547">
                  <a:moveTo>
                    <a:pt x="384" y="1"/>
                  </a:moveTo>
                  <a:cubicBezTo>
                    <a:pt x="183" y="1"/>
                    <a:pt x="1" y="78"/>
                    <a:pt x="1" y="337"/>
                  </a:cubicBezTo>
                  <a:cubicBezTo>
                    <a:pt x="35" y="707"/>
                    <a:pt x="505" y="909"/>
                    <a:pt x="740" y="1009"/>
                  </a:cubicBezTo>
                  <a:cubicBezTo>
                    <a:pt x="859" y="1081"/>
                    <a:pt x="978" y="1152"/>
                    <a:pt x="1085" y="1152"/>
                  </a:cubicBezTo>
                  <a:cubicBezTo>
                    <a:pt x="1129" y="1152"/>
                    <a:pt x="1171" y="1140"/>
                    <a:pt x="1211" y="1110"/>
                  </a:cubicBezTo>
                  <a:cubicBezTo>
                    <a:pt x="1547" y="909"/>
                    <a:pt x="1379" y="472"/>
                    <a:pt x="1144" y="304"/>
                  </a:cubicBezTo>
                  <a:cubicBezTo>
                    <a:pt x="976" y="169"/>
                    <a:pt x="808" y="102"/>
                    <a:pt x="639" y="35"/>
                  </a:cubicBezTo>
                  <a:cubicBezTo>
                    <a:pt x="559" y="15"/>
                    <a:pt x="470" y="1"/>
                    <a:pt x="38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37"/>
            <p:cNvSpPr/>
            <p:nvPr/>
          </p:nvSpPr>
          <p:spPr>
            <a:xfrm>
              <a:off x="3686900" y="4678075"/>
              <a:ext cx="51275" cy="23700"/>
            </a:xfrm>
            <a:custGeom>
              <a:rect b="b" l="l" r="r" t="t"/>
              <a:pathLst>
                <a:path extrusionOk="0" h="948" w="2051">
                  <a:moveTo>
                    <a:pt x="783" y="0"/>
                  </a:moveTo>
                  <a:cubicBezTo>
                    <a:pt x="465" y="0"/>
                    <a:pt x="0" y="99"/>
                    <a:pt x="0" y="360"/>
                  </a:cubicBezTo>
                  <a:cubicBezTo>
                    <a:pt x="0" y="461"/>
                    <a:pt x="34" y="528"/>
                    <a:pt x="68" y="595"/>
                  </a:cubicBezTo>
                  <a:cubicBezTo>
                    <a:pt x="199" y="840"/>
                    <a:pt x="532" y="948"/>
                    <a:pt x="858" y="948"/>
                  </a:cubicBezTo>
                  <a:cubicBezTo>
                    <a:pt x="1113" y="948"/>
                    <a:pt x="1365" y="881"/>
                    <a:pt x="1513" y="763"/>
                  </a:cubicBezTo>
                  <a:cubicBezTo>
                    <a:pt x="2050" y="393"/>
                    <a:pt x="1378" y="91"/>
                    <a:pt x="1009" y="24"/>
                  </a:cubicBezTo>
                  <a:cubicBezTo>
                    <a:pt x="956" y="9"/>
                    <a:pt x="876" y="0"/>
                    <a:pt x="783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37"/>
            <p:cNvSpPr/>
            <p:nvPr/>
          </p:nvSpPr>
          <p:spPr>
            <a:xfrm>
              <a:off x="3645625" y="4573300"/>
              <a:ext cx="45500" cy="40650"/>
            </a:xfrm>
            <a:custGeom>
              <a:rect b="b" l="l" r="r" t="t"/>
              <a:pathLst>
                <a:path extrusionOk="0" h="1626" w="1820">
                  <a:moveTo>
                    <a:pt x="853" y="1"/>
                  </a:moveTo>
                  <a:cubicBezTo>
                    <a:pt x="806" y="1"/>
                    <a:pt x="758" y="5"/>
                    <a:pt x="710" y="14"/>
                  </a:cubicBezTo>
                  <a:cubicBezTo>
                    <a:pt x="1" y="177"/>
                    <a:pt x="1063" y="1626"/>
                    <a:pt x="1560" y="1626"/>
                  </a:cubicBezTo>
                  <a:cubicBezTo>
                    <a:pt x="1676" y="1626"/>
                    <a:pt x="1760" y="1548"/>
                    <a:pt x="1786" y="1358"/>
                  </a:cubicBezTo>
                  <a:cubicBezTo>
                    <a:pt x="1819" y="1056"/>
                    <a:pt x="1752" y="753"/>
                    <a:pt x="1584" y="484"/>
                  </a:cubicBezTo>
                  <a:cubicBezTo>
                    <a:pt x="1467" y="192"/>
                    <a:pt x="1172" y="1"/>
                    <a:pt x="85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37"/>
            <p:cNvSpPr/>
            <p:nvPr/>
          </p:nvSpPr>
          <p:spPr>
            <a:xfrm>
              <a:off x="3663375" y="4496450"/>
              <a:ext cx="44650" cy="34150"/>
            </a:xfrm>
            <a:custGeom>
              <a:rect b="b" l="l" r="r" t="t"/>
              <a:pathLst>
                <a:path extrusionOk="0" h="1366" w="1786">
                  <a:moveTo>
                    <a:pt x="897" y="1"/>
                  </a:moveTo>
                  <a:cubicBezTo>
                    <a:pt x="723" y="1"/>
                    <a:pt x="552" y="77"/>
                    <a:pt x="437" y="231"/>
                  </a:cubicBezTo>
                  <a:cubicBezTo>
                    <a:pt x="202" y="466"/>
                    <a:pt x="0" y="1038"/>
                    <a:pt x="202" y="1273"/>
                  </a:cubicBezTo>
                  <a:cubicBezTo>
                    <a:pt x="261" y="1337"/>
                    <a:pt x="344" y="1366"/>
                    <a:pt x="440" y="1366"/>
                  </a:cubicBezTo>
                  <a:cubicBezTo>
                    <a:pt x="942" y="1366"/>
                    <a:pt x="1786" y="582"/>
                    <a:pt x="1277" y="130"/>
                  </a:cubicBezTo>
                  <a:cubicBezTo>
                    <a:pt x="1162" y="44"/>
                    <a:pt x="1028" y="1"/>
                    <a:pt x="89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37"/>
            <p:cNvSpPr/>
            <p:nvPr/>
          </p:nvSpPr>
          <p:spPr>
            <a:xfrm>
              <a:off x="3724750" y="4714250"/>
              <a:ext cx="50875" cy="23675"/>
            </a:xfrm>
            <a:custGeom>
              <a:rect b="b" l="l" r="r" t="t"/>
              <a:pathLst>
                <a:path extrusionOk="0" h="947" w="2035">
                  <a:moveTo>
                    <a:pt x="1002" y="1"/>
                  </a:moveTo>
                  <a:cubicBezTo>
                    <a:pt x="499" y="1"/>
                    <a:pt x="1" y="178"/>
                    <a:pt x="167" y="560"/>
                  </a:cubicBezTo>
                  <a:cubicBezTo>
                    <a:pt x="334" y="811"/>
                    <a:pt x="618" y="946"/>
                    <a:pt x="902" y="946"/>
                  </a:cubicBezTo>
                  <a:cubicBezTo>
                    <a:pt x="960" y="946"/>
                    <a:pt x="1017" y="941"/>
                    <a:pt x="1074" y="929"/>
                  </a:cubicBezTo>
                  <a:cubicBezTo>
                    <a:pt x="1309" y="862"/>
                    <a:pt x="1713" y="761"/>
                    <a:pt x="1847" y="526"/>
                  </a:cubicBezTo>
                  <a:cubicBezTo>
                    <a:pt x="2034" y="186"/>
                    <a:pt x="1516" y="1"/>
                    <a:pt x="100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37"/>
            <p:cNvSpPr/>
            <p:nvPr/>
          </p:nvSpPr>
          <p:spPr>
            <a:xfrm>
              <a:off x="3694850" y="4583575"/>
              <a:ext cx="44875" cy="29950"/>
            </a:xfrm>
            <a:custGeom>
              <a:rect b="b" l="l" r="r" t="t"/>
              <a:pathLst>
                <a:path extrusionOk="0" h="1198" w="1795">
                  <a:moveTo>
                    <a:pt x="382" y="0"/>
                  </a:moveTo>
                  <a:cubicBezTo>
                    <a:pt x="169" y="0"/>
                    <a:pt x="0" y="84"/>
                    <a:pt x="18" y="376"/>
                  </a:cubicBezTo>
                  <a:cubicBezTo>
                    <a:pt x="52" y="813"/>
                    <a:pt x="455" y="1048"/>
                    <a:pt x="825" y="1149"/>
                  </a:cubicBezTo>
                  <a:lnTo>
                    <a:pt x="1027" y="1182"/>
                  </a:lnTo>
                  <a:cubicBezTo>
                    <a:pt x="1073" y="1193"/>
                    <a:pt x="1118" y="1198"/>
                    <a:pt x="1162" y="1198"/>
                  </a:cubicBezTo>
                  <a:cubicBezTo>
                    <a:pt x="1533" y="1198"/>
                    <a:pt x="1794" y="834"/>
                    <a:pt x="1464" y="443"/>
                  </a:cubicBezTo>
                  <a:cubicBezTo>
                    <a:pt x="1329" y="275"/>
                    <a:pt x="1128" y="174"/>
                    <a:pt x="926" y="107"/>
                  </a:cubicBezTo>
                  <a:cubicBezTo>
                    <a:pt x="772" y="61"/>
                    <a:pt x="561" y="0"/>
                    <a:pt x="382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37"/>
            <p:cNvSpPr/>
            <p:nvPr/>
          </p:nvSpPr>
          <p:spPr>
            <a:xfrm>
              <a:off x="3659400" y="4646275"/>
              <a:ext cx="28350" cy="36275"/>
            </a:xfrm>
            <a:custGeom>
              <a:rect b="b" l="l" r="r" t="t"/>
              <a:pathLst>
                <a:path extrusionOk="0" h="1451" w="1134">
                  <a:moveTo>
                    <a:pt x="577" y="1"/>
                  </a:moveTo>
                  <a:cubicBezTo>
                    <a:pt x="248" y="1"/>
                    <a:pt x="1" y="618"/>
                    <a:pt x="126" y="993"/>
                  </a:cubicBezTo>
                  <a:cubicBezTo>
                    <a:pt x="211" y="1229"/>
                    <a:pt x="488" y="1450"/>
                    <a:pt x="729" y="1450"/>
                  </a:cubicBezTo>
                  <a:cubicBezTo>
                    <a:pt x="867" y="1450"/>
                    <a:pt x="993" y="1378"/>
                    <a:pt x="1067" y="1195"/>
                  </a:cubicBezTo>
                  <a:cubicBezTo>
                    <a:pt x="1134" y="859"/>
                    <a:pt x="1100" y="523"/>
                    <a:pt x="932" y="254"/>
                  </a:cubicBezTo>
                  <a:cubicBezTo>
                    <a:pt x="812" y="73"/>
                    <a:pt x="690" y="1"/>
                    <a:pt x="5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37"/>
            <p:cNvSpPr/>
            <p:nvPr/>
          </p:nvSpPr>
          <p:spPr>
            <a:xfrm>
              <a:off x="3573475" y="4530200"/>
              <a:ext cx="43425" cy="26450"/>
            </a:xfrm>
            <a:custGeom>
              <a:rect b="b" l="l" r="r" t="t"/>
              <a:pathLst>
                <a:path extrusionOk="0" h="1058" w="1737">
                  <a:moveTo>
                    <a:pt x="872" y="1"/>
                  </a:moveTo>
                  <a:cubicBezTo>
                    <a:pt x="686" y="1"/>
                    <a:pt x="504" y="53"/>
                    <a:pt x="336" y="158"/>
                  </a:cubicBezTo>
                  <a:cubicBezTo>
                    <a:pt x="0" y="461"/>
                    <a:pt x="336" y="931"/>
                    <a:pt x="706" y="1032"/>
                  </a:cubicBezTo>
                  <a:cubicBezTo>
                    <a:pt x="758" y="1049"/>
                    <a:pt x="823" y="1058"/>
                    <a:pt x="894" y="1058"/>
                  </a:cubicBezTo>
                  <a:cubicBezTo>
                    <a:pt x="1238" y="1058"/>
                    <a:pt x="1736" y="862"/>
                    <a:pt x="1681" y="528"/>
                  </a:cubicBezTo>
                  <a:cubicBezTo>
                    <a:pt x="1681" y="293"/>
                    <a:pt x="1445" y="158"/>
                    <a:pt x="1210" y="57"/>
                  </a:cubicBezTo>
                  <a:cubicBezTo>
                    <a:pt x="1097" y="19"/>
                    <a:pt x="983" y="1"/>
                    <a:pt x="87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37"/>
            <p:cNvSpPr/>
            <p:nvPr/>
          </p:nvSpPr>
          <p:spPr>
            <a:xfrm>
              <a:off x="3621350" y="4479825"/>
              <a:ext cx="46725" cy="26650"/>
            </a:xfrm>
            <a:custGeom>
              <a:rect b="b" l="l" r="r" t="t"/>
              <a:pathLst>
                <a:path extrusionOk="0" h="1066" w="1869">
                  <a:moveTo>
                    <a:pt x="563" y="1"/>
                  </a:moveTo>
                  <a:cubicBezTo>
                    <a:pt x="408" y="1"/>
                    <a:pt x="273" y="50"/>
                    <a:pt x="203" y="190"/>
                  </a:cubicBezTo>
                  <a:cubicBezTo>
                    <a:pt x="1" y="560"/>
                    <a:pt x="942" y="1030"/>
                    <a:pt x="1211" y="1064"/>
                  </a:cubicBezTo>
                  <a:cubicBezTo>
                    <a:pt x="1229" y="1065"/>
                    <a:pt x="1247" y="1065"/>
                    <a:pt x="1264" y="1065"/>
                  </a:cubicBezTo>
                  <a:cubicBezTo>
                    <a:pt x="1851" y="1065"/>
                    <a:pt x="1869" y="519"/>
                    <a:pt x="1379" y="257"/>
                  </a:cubicBezTo>
                  <a:cubicBezTo>
                    <a:pt x="1278" y="190"/>
                    <a:pt x="1144" y="123"/>
                    <a:pt x="1009" y="89"/>
                  </a:cubicBezTo>
                  <a:cubicBezTo>
                    <a:pt x="865" y="41"/>
                    <a:pt x="705" y="1"/>
                    <a:pt x="56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37"/>
            <p:cNvSpPr/>
            <p:nvPr/>
          </p:nvSpPr>
          <p:spPr>
            <a:xfrm>
              <a:off x="3700150" y="4702950"/>
              <a:ext cx="35950" cy="33975"/>
            </a:xfrm>
            <a:custGeom>
              <a:rect b="b" l="l" r="r" t="t"/>
              <a:pathLst>
                <a:path extrusionOk="0" h="1359" w="1438">
                  <a:moveTo>
                    <a:pt x="807" y="1"/>
                  </a:moveTo>
                  <a:cubicBezTo>
                    <a:pt x="788" y="1"/>
                    <a:pt x="768" y="1"/>
                    <a:pt x="747" y="3"/>
                  </a:cubicBezTo>
                  <a:lnTo>
                    <a:pt x="714" y="3"/>
                  </a:lnTo>
                  <a:cubicBezTo>
                    <a:pt x="378" y="138"/>
                    <a:pt x="109" y="440"/>
                    <a:pt x="75" y="810"/>
                  </a:cubicBezTo>
                  <a:cubicBezTo>
                    <a:pt x="1" y="1158"/>
                    <a:pt x="165" y="1358"/>
                    <a:pt x="432" y="1358"/>
                  </a:cubicBezTo>
                  <a:cubicBezTo>
                    <a:pt x="526" y="1358"/>
                    <a:pt x="633" y="1333"/>
                    <a:pt x="747" y="1281"/>
                  </a:cubicBezTo>
                  <a:cubicBezTo>
                    <a:pt x="1172" y="1052"/>
                    <a:pt x="1437" y="1"/>
                    <a:pt x="80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37"/>
            <p:cNvSpPr/>
            <p:nvPr/>
          </p:nvSpPr>
          <p:spPr>
            <a:xfrm>
              <a:off x="3607075" y="4568600"/>
              <a:ext cx="46250" cy="33325"/>
            </a:xfrm>
            <a:custGeom>
              <a:rect b="b" l="l" r="r" t="t"/>
              <a:pathLst>
                <a:path extrusionOk="0" h="1333" w="1850">
                  <a:moveTo>
                    <a:pt x="538" y="0"/>
                  </a:moveTo>
                  <a:cubicBezTo>
                    <a:pt x="1" y="34"/>
                    <a:pt x="471" y="672"/>
                    <a:pt x="606" y="874"/>
                  </a:cubicBezTo>
                  <a:cubicBezTo>
                    <a:pt x="779" y="1047"/>
                    <a:pt x="1163" y="1333"/>
                    <a:pt x="1458" y="1333"/>
                  </a:cubicBezTo>
                  <a:cubicBezTo>
                    <a:pt x="1620" y="1333"/>
                    <a:pt x="1756" y="1247"/>
                    <a:pt x="1815" y="1008"/>
                  </a:cubicBezTo>
                  <a:cubicBezTo>
                    <a:pt x="1849" y="840"/>
                    <a:pt x="1782" y="672"/>
                    <a:pt x="1647" y="538"/>
                  </a:cubicBezTo>
                  <a:cubicBezTo>
                    <a:pt x="1345" y="235"/>
                    <a:pt x="942" y="34"/>
                    <a:pt x="538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37"/>
            <p:cNvSpPr/>
            <p:nvPr/>
          </p:nvSpPr>
          <p:spPr>
            <a:xfrm>
              <a:off x="3598675" y="4511675"/>
              <a:ext cx="51275" cy="24950"/>
            </a:xfrm>
            <a:custGeom>
              <a:rect b="b" l="l" r="r" t="t"/>
              <a:pathLst>
                <a:path extrusionOk="0" h="998" w="2051">
                  <a:moveTo>
                    <a:pt x="1387" y="0"/>
                  </a:moveTo>
                  <a:cubicBezTo>
                    <a:pt x="1224" y="0"/>
                    <a:pt x="1070" y="23"/>
                    <a:pt x="975" y="59"/>
                  </a:cubicBezTo>
                  <a:cubicBezTo>
                    <a:pt x="639" y="160"/>
                    <a:pt x="0" y="563"/>
                    <a:pt x="572" y="899"/>
                  </a:cubicBezTo>
                  <a:cubicBezTo>
                    <a:pt x="691" y="964"/>
                    <a:pt x="862" y="998"/>
                    <a:pt x="1045" y="998"/>
                  </a:cubicBezTo>
                  <a:cubicBezTo>
                    <a:pt x="1431" y="998"/>
                    <a:pt x="1869" y="848"/>
                    <a:pt x="1983" y="529"/>
                  </a:cubicBezTo>
                  <a:cubicBezTo>
                    <a:pt x="2017" y="462"/>
                    <a:pt x="2051" y="361"/>
                    <a:pt x="2051" y="294"/>
                  </a:cubicBezTo>
                  <a:cubicBezTo>
                    <a:pt x="2007" y="77"/>
                    <a:pt x="1683" y="0"/>
                    <a:pt x="1387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37"/>
            <p:cNvSpPr/>
            <p:nvPr/>
          </p:nvSpPr>
          <p:spPr>
            <a:xfrm>
              <a:off x="3615475" y="4533950"/>
              <a:ext cx="35950" cy="37275"/>
            </a:xfrm>
            <a:custGeom>
              <a:rect b="b" l="l" r="r" t="t"/>
              <a:pathLst>
                <a:path extrusionOk="0" h="1491" w="1438">
                  <a:moveTo>
                    <a:pt x="906" y="1"/>
                  </a:moveTo>
                  <a:cubicBezTo>
                    <a:pt x="614" y="1"/>
                    <a:pt x="262" y="369"/>
                    <a:pt x="169" y="680"/>
                  </a:cubicBezTo>
                  <a:cubicBezTo>
                    <a:pt x="1" y="983"/>
                    <a:pt x="169" y="1352"/>
                    <a:pt x="505" y="1453"/>
                  </a:cubicBezTo>
                  <a:cubicBezTo>
                    <a:pt x="567" y="1479"/>
                    <a:pt x="625" y="1490"/>
                    <a:pt x="680" y="1490"/>
                  </a:cubicBezTo>
                  <a:cubicBezTo>
                    <a:pt x="1278" y="1490"/>
                    <a:pt x="1437" y="100"/>
                    <a:pt x="975" y="8"/>
                  </a:cubicBezTo>
                  <a:cubicBezTo>
                    <a:pt x="953" y="3"/>
                    <a:pt x="930" y="1"/>
                    <a:pt x="906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37"/>
            <p:cNvSpPr/>
            <p:nvPr/>
          </p:nvSpPr>
          <p:spPr>
            <a:xfrm>
              <a:off x="3635100" y="4529050"/>
              <a:ext cx="40050" cy="40950"/>
            </a:xfrm>
            <a:custGeom>
              <a:rect b="b" l="l" r="r" t="t"/>
              <a:pathLst>
                <a:path extrusionOk="0" h="1638" w="1602">
                  <a:moveTo>
                    <a:pt x="768" y="0"/>
                  </a:moveTo>
                  <a:cubicBezTo>
                    <a:pt x="755" y="0"/>
                    <a:pt x="741" y="1"/>
                    <a:pt x="728" y="2"/>
                  </a:cubicBezTo>
                  <a:cubicBezTo>
                    <a:pt x="1" y="90"/>
                    <a:pt x="810" y="1638"/>
                    <a:pt x="1302" y="1638"/>
                  </a:cubicBezTo>
                  <a:cubicBezTo>
                    <a:pt x="1378" y="1638"/>
                    <a:pt x="1447" y="1601"/>
                    <a:pt x="1501" y="1515"/>
                  </a:cubicBezTo>
                  <a:cubicBezTo>
                    <a:pt x="1602" y="1246"/>
                    <a:pt x="1602" y="943"/>
                    <a:pt x="1501" y="641"/>
                  </a:cubicBezTo>
                  <a:cubicBezTo>
                    <a:pt x="1404" y="383"/>
                    <a:pt x="1090" y="0"/>
                    <a:pt x="768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37"/>
            <p:cNvSpPr/>
            <p:nvPr/>
          </p:nvSpPr>
          <p:spPr>
            <a:xfrm>
              <a:off x="3437600" y="4453500"/>
              <a:ext cx="9025" cy="10125"/>
            </a:xfrm>
            <a:custGeom>
              <a:rect b="b" l="l" r="r" t="t"/>
              <a:pathLst>
                <a:path extrusionOk="0" h="405" w="361">
                  <a:moveTo>
                    <a:pt x="142" y="0"/>
                  </a:moveTo>
                  <a:cubicBezTo>
                    <a:pt x="1" y="0"/>
                    <a:pt x="95" y="404"/>
                    <a:pt x="231" y="404"/>
                  </a:cubicBezTo>
                  <a:cubicBezTo>
                    <a:pt x="262" y="404"/>
                    <a:pt x="294" y="384"/>
                    <a:pt x="327" y="336"/>
                  </a:cubicBezTo>
                  <a:cubicBezTo>
                    <a:pt x="360" y="235"/>
                    <a:pt x="327" y="100"/>
                    <a:pt x="226" y="33"/>
                  </a:cubicBezTo>
                  <a:cubicBezTo>
                    <a:pt x="192" y="10"/>
                    <a:pt x="164" y="0"/>
                    <a:pt x="142" y="0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37"/>
            <p:cNvSpPr/>
            <p:nvPr/>
          </p:nvSpPr>
          <p:spPr>
            <a:xfrm>
              <a:off x="3410675" y="4490850"/>
              <a:ext cx="15300" cy="11450"/>
            </a:xfrm>
            <a:custGeom>
              <a:rect b="b" l="l" r="r" t="t"/>
              <a:pathLst>
                <a:path extrusionOk="0" h="458" w="612">
                  <a:moveTo>
                    <a:pt x="295" y="0"/>
                  </a:moveTo>
                  <a:cubicBezTo>
                    <a:pt x="221" y="0"/>
                    <a:pt x="145" y="35"/>
                    <a:pt x="93" y="119"/>
                  </a:cubicBezTo>
                  <a:cubicBezTo>
                    <a:pt x="0" y="304"/>
                    <a:pt x="148" y="458"/>
                    <a:pt x="303" y="458"/>
                  </a:cubicBezTo>
                  <a:cubicBezTo>
                    <a:pt x="373" y="458"/>
                    <a:pt x="444" y="427"/>
                    <a:pt x="496" y="354"/>
                  </a:cubicBezTo>
                  <a:cubicBezTo>
                    <a:pt x="612" y="169"/>
                    <a:pt x="457" y="0"/>
                    <a:pt x="295" y="0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37"/>
            <p:cNvSpPr/>
            <p:nvPr/>
          </p:nvSpPr>
          <p:spPr>
            <a:xfrm>
              <a:off x="3439200" y="4483000"/>
              <a:ext cx="14975" cy="11700"/>
            </a:xfrm>
            <a:custGeom>
              <a:rect b="b" l="l" r="r" t="t"/>
              <a:pathLst>
                <a:path extrusionOk="0" h="468" w="599">
                  <a:moveTo>
                    <a:pt x="348" y="1"/>
                  </a:moveTo>
                  <a:cubicBezTo>
                    <a:pt x="137" y="1"/>
                    <a:pt x="0" y="290"/>
                    <a:pt x="229" y="433"/>
                  </a:cubicBezTo>
                  <a:cubicBezTo>
                    <a:pt x="265" y="457"/>
                    <a:pt x="309" y="468"/>
                    <a:pt x="354" y="468"/>
                  </a:cubicBezTo>
                  <a:cubicBezTo>
                    <a:pt x="436" y="468"/>
                    <a:pt x="522" y="431"/>
                    <a:pt x="565" y="366"/>
                  </a:cubicBezTo>
                  <a:cubicBezTo>
                    <a:pt x="599" y="231"/>
                    <a:pt x="565" y="97"/>
                    <a:pt x="464" y="30"/>
                  </a:cubicBezTo>
                  <a:cubicBezTo>
                    <a:pt x="424" y="10"/>
                    <a:pt x="385" y="1"/>
                    <a:pt x="348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37"/>
            <p:cNvSpPr/>
            <p:nvPr/>
          </p:nvSpPr>
          <p:spPr>
            <a:xfrm>
              <a:off x="3402275" y="4561825"/>
              <a:ext cx="14100" cy="11425"/>
            </a:xfrm>
            <a:custGeom>
              <a:rect b="b" l="l" r="r" t="t"/>
              <a:pathLst>
                <a:path extrusionOk="0" h="457" w="564">
                  <a:moveTo>
                    <a:pt x="304" y="1"/>
                  </a:moveTo>
                  <a:cubicBezTo>
                    <a:pt x="222" y="1"/>
                    <a:pt x="136" y="38"/>
                    <a:pt x="93" y="103"/>
                  </a:cubicBezTo>
                  <a:cubicBezTo>
                    <a:pt x="0" y="288"/>
                    <a:pt x="147" y="457"/>
                    <a:pt x="301" y="457"/>
                  </a:cubicBezTo>
                  <a:cubicBezTo>
                    <a:pt x="372" y="457"/>
                    <a:pt x="444" y="422"/>
                    <a:pt x="496" y="338"/>
                  </a:cubicBezTo>
                  <a:cubicBezTo>
                    <a:pt x="563" y="237"/>
                    <a:pt x="530" y="103"/>
                    <a:pt x="429" y="36"/>
                  </a:cubicBezTo>
                  <a:cubicBezTo>
                    <a:pt x="393" y="12"/>
                    <a:pt x="349" y="1"/>
                    <a:pt x="304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37"/>
            <p:cNvSpPr/>
            <p:nvPr/>
          </p:nvSpPr>
          <p:spPr>
            <a:xfrm>
              <a:off x="3520725" y="4654525"/>
              <a:ext cx="9075" cy="9975"/>
            </a:xfrm>
            <a:custGeom>
              <a:rect b="b" l="l" r="r" t="t"/>
              <a:pathLst>
                <a:path extrusionOk="0" h="399" w="363">
                  <a:moveTo>
                    <a:pt x="152" y="1"/>
                  </a:moveTo>
                  <a:cubicBezTo>
                    <a:pt x="0" y="1"/>
                    <a:pt x="91" y="398"/>
                    <a:pt x="211" y="398"/>
                  </a:cubicBezTo>
                  <a:cubicBezTo>
                    <a:pt x="238" y="398"/>
                    <a:pt x="267" y="378"/>
                    <a:pt x="295" y="327"/>
                  </a:cubicBezTo>
                  <a:cubicBezTo>
                    <a:pt x="363" y="226"/>
                    <a:pt x="329" y="92"/>
                    <a:pt x="228" y="25"/>
                  </a:cubicBezTo>
                  <a:cubicBezTo>
                    <a:pt x="198" y="8"/>
                    <a:pt x="173" y="1"/>
                    <a:pt x="152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37"/>
            <p:cNvSpPr/>
            <p:nvPr/>
          </p:nvSpPr>
          <p:spPr>
            <a:xfrm>
              <a:off x="3595775" y="4802550"/>
              <a:ext cx="15325" cy="11850"/>
            </a:xfrm>
            <a:custGeom>
              <a:rect b="b" l="l" r="r" t="t"/>
              <a:pathLst>
                <a:path extrusionOk="0" h="474" w="613">
                  <a:moveTo>
                    <a:pt x="311" y="1"/>
                  </a:moveTo>
                  <a:cubicBezTo>
                    <a:pt x="241" y="1"/>
                    <a:pt x="169" y="36"/>
                    <a:pt x="116" y="120"/>
                  </a:cubicBezTo>
                  <a:cubicBezTo>
                    <a:pt x="1" y="305"/>
                    <a:pt x="156" y="474"/>
                    <a:pt x="318" y="474"/>
                  </a:cubicBezTo>
                  <a:cubicBezTo>
                    <a:pt x="392" y="474"/>
                    <a:pt x="467" y="439"/>
                    <a:pt x="520" y="355"/>
                  </a:cubicBezTo>
                  <a:cubicBezTo>
                    <a:pt x="612" y="170"/>
                    <a:pt x="466" y="1"/>
                    <a:pt x="311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37"/>
            <p:cNvSpPr/>
            <p:nvPr/>
          </p:nvSpPr>
          <p:spPr>
            <a:xfrm>
              <a:off x="3629300" y="4788725"/>
              <a:ext cx="13925" cy="11700"/>
            </a:xfrm>
            <a:custGeom>
              <a:rect b="b" l="l" r="r" t="t"/>
              <a:pathLst>
                <a:path extrusionOk="0" h="468" w="557">
                  <a:moveTo>
                    <a:pt x="314" y="1"/>
                  </a:moveTo>
                  <a:cubicBezTo>
                    <a:pt x="239" y="1"/>
                    <a:pt x="165" y="45"/>
                    <a:pt x="120" y="135"/>
                  </a:cubicBezTo>
                  <a:cubicBezTo>
                    <a:pt x="1" y="301"/>
                    <a:pt x="168" y="468"/>
                    <a:pt x="335" y="468"/>
                  </a:cubicBezTo>
                  <a:cubicBezTo>
                    <a:pt x="404" y="468"/>
                    <a:pt x="474" y="439"/>
                    <a:pt x="523" y="370"/>
                  </a:cubicBezTo>
                  <a:cubicBezTo>
                    <a:pt x="557" y="269"/>
                    <a:pt x="523" y="101"/>
                    <a:pt x="422" y="34"/>
                  </a:cubicBezTo>
                  <a:cubicBezTo>
                    <a:pt x="389" y="12"/>
                    <a:pt x="351" y="1"/>
                    <a:pt x="314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37"/>
            <p:cNvSpPr/>
            <p:nvPr/>
          </p:nvSpPr>
          <p:spPr>
            <a:xfrm>
              <a:off x="3516325" y="4375675"/>
              <a:ext cx="302500" cy="222350"/>
            </a:xfrm>
            <a:custGeom>
              <a:rect b="b" l="l" r="r" t="t"/>
              <a:pathLst>
                <a:path extrusionOk="0" h="8894" w="12100">
                  <a:moveTo>
                    <a:pt x="2294" y="0"/>
                  </a:moveTo>
                  <a:cubicBezTo>
                    <a:pt x="2125" y="0"/>
                    <a:pt x="1944" y="27"/>
                    <a:pt x="1748" y="88"/>
                  </a:cubicBezTo>
                  <a:lnTo>
                    <a:pt x="1513" y="155"/>
                  </a:lnTo>
                  <a:cubicBezTo>
                    <a:pt x="707" y="525"/>
                    <a:pt x="169" y="1331"/>
                    <a:pt x="135" y="2205"/>
                  </a:cubicBezTo>
                  <a:cubicBezTo>
                    <a:pt x="1" y="3382"/>
                    <a:pt x="236" y="4524"/>
                    <a:pt x="740" y="5566"/>
                  </a:cubicBezTo>
                  <a:cubicBezTo>
                    <a:pt x="740" y="5465"/>
                    <a:pt x="774" y="5364"/>
                    <a:pt x="807" y="5264"/>
                  </a:cubicBezTo>
                  <a:cubicBezTo>
                    <a:pt x="1013" y="3927"/>
                    <a:pt x="1713" y="3386"/>
                    <a:pt x="2540" y="3386"/>
                  </a:cubicBezTo>
                  <a:cubicBezTo>
                    <a:pt x="3604" y="3386"/>
                    <a:pt x="4880" y="4284"/>
                    <a:pt x="5580" y="5532"/>
                  </a:cubicBezTo>
                  <a:cubicBezTo>
                    <a:pt x="6118" y="6507"/>
                    <a:pt x="6655" y="8624"/>
                    <a:pt x="8000" y="8860"/>
                  </a:cubicBezTo>
                  <a:cubicBezTo>
                    <a:pt x="8083" y="8874"/>
                    <a:pt x="8164" y="8880"/>
                    <a:pt x="8244" y="8880"/>
                  </a:cubicBezTo>
                  <a:cubicBezTo>
                    <a:pt x="9033" y="8880"/>
                    <a:pt x="9659" y="8260"/>
                    <a:pt x="10509" y="8260"/>
                  </a:cubicBezTo>
                  <a:cubicBezTo>
                    <a:pt x="10610" y="8260"/>
                    <a:pt x="10714" y="8269"/>
                    <a:pt x="10823" y="8288"/>
                  </a:cubicBezTo>
                  <a:cubicBezTo>
                    <a:pt x="11293" y="8389"/>
                    <a:pt x="11730" y="8591"/>
                    <a:pt x="12100" y="8893"/>
                  </a:cubicBezTo>
                  <a:cubicBezTo>
                    <a:pt x="12100" y="8255"/>
                    <a:pt x="11932" y="7583"/>
                    <a:pt x="11629" y="7011"/>
                  </a:cubicBezTo>
                  <a:cubicBezTo>
                    <a:pt x="11192" y="6171"/>
                    <a:pt x="10621" y="5264"/>
                    <a:pt x="10117" y="4457"/>
                  </a:cubicBezTo>
                  <a:cubicBezTo>
                    <a:pt x="9310" y="3113"/>
                    <a:pt x="8134" y="2037"/>
                    <a:pt x="6723" y="1399"/>
                  </a:cubicBezTo>
                  <a:cubicBezTo>
                    <a:pt x="6017" y="1096"/>
                    <a:pt x="5177" y="1264"/>
                    <a:pt x="4404" y="894"/>
                  </a:cubicBezTo>
                  <a:cubicBezTo>
                    <a:pt x="3606" y="537"/>
                    <a:pt x="3057" y="0"/>
                    <a:pt x="2294" y="0"/>
                  </a:cubicBezTo>
                  <a:close/>
                </a:path>
              </a:pathLst>
            </a:custGeom>
            <a:solidFill>
              <a:srgbClr val="F6E1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0" name="Google Shape;6120;p37"/>
          <p:cNvGrpSpPr/>
          <p:nvPr/>
        </p:nvGrpSpPr>
        <p:grpSpPr>
          <a:xfrm flipH="1" rot="1767543">
            <a:off x="7515377" y="629397"/>
            <a:ext cx="738098" cy="749940"/>
            <a:chOff x="3370975" y="4327225"/>
            <a:chExt cx="489875" cy="502100"/>
          </a:xfrm>
        </p:grpSpPr>
        <p:sp>
          <p:nvSpPr>
            <p:cNvPr id="6121" name="Google Shape;6121;p37"/>
            <p:cNvSpPr/>
            <p:nvPr/>
          </p:nvSpPr>
          <p:spPr>
            <a:xfrm>
              <a:off x="3370975" y="4334175"/>
              <a:ext cx="418450" cy="495150"/>
            </a:xfrm>
            <a:custGeom>
              <a:rect b="b" l="l" r="r" t="t"/>
              <a:pathLst>
                <a:path extrusionOk="0" h="19806" w="16738">
                  <a:moveTo>
                    <a:pt x="6487" y="0"/>
                  </a:moveTo>
                  <a:lnTo>
                    <a:pt x="6185" y="34"/>
                  </a:lnTo>
                  <a:cubicBezTo>
                    <a:pt x="4504" y="404"/>
                    <a:pt x="2252" y="3496"/>
                    <a:pt x="1412" y="5579"/>
                  </a:cubicBezTo>
                  <a:cubicBezTo>
                    <a:pt x="1" y="8940"/>
                    <a:pt x="1042" y="14082"/>
                    <a:pt x="3832" y="16805"/>
                  </a:cubicBezTo>
                  <a:cubicBezTo>
                    <a:pt x="5720" y="18672"/>
                    <a:pt x="8472" y="19805"/>
                    <a:pt x="11402" y="19805"/>
                  </a:cubicBezTo>
                  <a:cubicBezTo>
                    <a:pt x="13166" y="19805"/>
                    <a:pt x="14995" y="19394"/>
                    <a:pt x="16738" y="18485"/>
                  </a:cubicBezTo>
                  <a:lnTo>
                    <a:pt x="16738" y="18485"/>
                  </a:lnTo>
                  <a:cubicBezTo>
                    <a:pt x="16565" y="18534"/>
                    <a:pt x="16393" y="18565"/>
                    <a:pt x="16221" y="18565"/>
                  </a:cubicBezTo>
                  <a:cubicBezTo>
                    <a:pt x="16158" y="18565"/>
                    <a:pt x="16095" y="18561"/>
                    <a:pt x="16032" y="18552"/>
                  </a:cubicBezTo>
                  <a:cubicBezTo>
                    <a:pt x="12940" y="18283"/>
                    <a:pt x="10621" y="15998"/>
                    <a:pt x="8537" y="13881"/>
                  </a:cubicBezTo>
                  <a:cubicBezTo>
                    <a:pt x="7126" y="12469"/>
                    <a:pt x="6016" y="10217"/>
                    <a:pt x="5244" y="8369"/>
                  </a:cubicBezTo>
                  <a:cubicBezTo>
                    <a:pt x="4706" y="7159"/>
                    <a:pt x="4269" y="5882"/>
                    <a:pt x="4034" y="4571"/>
                  </a:cubicBezTo>
                  <a:cubicBezTo>
                    <a:pt x="3765" y="2958"/>
                    <a:pt x="4571" y="572"/>
                    <a:pt x="6487" y="0"/>
                  </a:cubicBezTo>
                  <a:close/>
                </a:path>
              </a:pathLst>
            </a:custGeom>
            <a:solidFill>
              <a:srgbClr val="7D21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37"/>
            <p:cNvSpPr/>
            <p:nvPr/>
          </p:nvSpPr>
          <p:spPr>
            <a:xfrm>
              <a:off x="3465075" y="4331475"/>
              <a:ext cx="395775" cy="467075"/>
            </a:xfrm>
            <a:custGeom>
              <a:rect b="b" l="l" r="r" t="t"/>
              <a:pathLst>
                <a:path extrusionOk="0" h="18683" w="15831">
                  <a:moveTo>
                    <a:pt x="3978" y="0"/>
                  </a:moveTo>
                  <a:cubicBezTo>
                    <a:pt x="3567" y="0"/>
                    <a:pt x="3149" y="35"/>
                    <a:pt x="2723" y="108"/>
                  </a:cubicBezTo>
                  <a:cubicBezTo>
                    <a:pt x="807" y="680"/>
                    <a:pt x="1" y="3066"/>
                    <a:pt x="270" y="4713"/>
                  </a:cubicBezTo>
                  <a:cubicBezTo>
                    <a:pt x="505" y="6023"/>
                    <a:pt x="942" y="7267"/>
                    <a:pt x="1480" y="8477"/>
                  </a:cubicBezTo>
                  <a:cubicBezTo>
                    <a:pt x="2252" y="10325"/>
                    <a:pt x="3362" y="12611"/>
                    <a:pt x="4773" y="13989"/>
                  </a:cubicBezTo>
                  <a:cubicBezTo>
                    <a:pt x="6890" y="16140"/>
                    <a:pt x="9176" y="18391"/>
                    <a:pt x="12268" y="18660"/>
                  </a:cubicBezTo>
                  <a:cubicBezTo>
                    <a:pt x="12365" y="18674"/>
                    <a:pt x="12463" y="18682"/>
                    <a:pt x="12560" y="18682"/>
                  </a:cubicBezTo>
                  <a:cubicBezTo>
                    <a:pt x="12698" y="18682"/>
                    <a:pt x="12836" y="18666"/>
                    <a:pt x="12974" y="18627"/>
                  </a:cubicBezTo>
                  <a:cubicBezTo>
                    <a:pt x="13242" y="18492"/>
                    <a:pt x="13511" y="18324"/>
                    <a:pt x="13780" y="18190"/>
                  </a:cubicBezTo>
                  <a:cubicBezTo>
                    <a:pt x="14620" y="17652"/>
                    <a:pt x="15595" y="15064"/>
                    <a:pt x="15662" y="13552"/>
                  </a:cubicBezTo>
                  <a:cubicBezTo>
                    <a:pt x="15830" y="10527"/>
                    <a:pt x="14452" y="7065"/>
                    <a:pt x="12570" y="4780"/>
                  </a:cubicBezTo>
                  <a:cubicBezTo>
                    <a:pt x="12066" y="4208"/>
                    <a:pt x="11528" y="3637"/>
                    <a:pt x="10957" y="3133"/>
                  </a:cubicBezTo>
                  <a:cubicBezTo>
                    <a:pt x="8896" y="1391"/>
                    <a:pt x="6584" y="0"/>
                    <a:pt x="3978" y="0"/>
                  </a:cubicBezTo>
                  <a:close/>
                </a:path>
              </a:pathLst>
            </a:custGeom>
            <a:solidFill>
              <a:srgbClr val="C15E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37"/>
            <p:cNvSpPr/>
            <p:nvPr/>
          </p:nvSpPr>
          <p:spPr>
            <a:xfrm>
              <a:off x="3465925" y="4327225"/>
              <a:ext cx="391550" cy="471025"/>
            </a:xfrm>
            <a:custGeom>
              <a:rect b="b" l="l" r="r" t="t"/>
              <a:pathLst>
                <a:path extrusionOk="0" h="18841" w="15662">
                  <a:moveTo>
                    <a:pt x="14889" y="16612"/>
                  </a:moveTo>
                  <a:lnTo>
                    <a:pt x="14889" y="16612"/>
                  </a:lnTo>
                  <a:cubicBezTo>
                    <a:pt x="14687" y="17083"/>
                    <a:pt x="14452" y="17519"/>
                    <a:pt x="14150" y="17923"/>
                  </a:cubicBezTo>
                  <a:cubicBezTo>
                    <a:pt x="14082" y="18024"/>
                    <a:pt x="13981" y="18091"/>
                    <a:pt x="13914" y="18192"/>
                  </a:cubicBezTo>
                  <a:cubicBezTo>
                    <a:pt x="14015" y="18124"/>
                    <a:pt x="14116" y="18024"/>
                    <a:pt x="14183" y="17923"/>
                  </a:cubicBezTo>
                  <a:cubicBezTo>
                    <a:pt x="14486" y="17519"/>
                    <a:pt x="14721" y="17049"/>
                    <a:pt x="14889" y="16612"/>
                  </a:cubicBezTo>
                  <a:close/>
                  <a:moveTo>
                    <a:pt x="3744" y="0"/>
                  </a:moveTo>
                  <a:cubicBezTo>
                    <a:pt x="3369" y="0"/>
                    <a:pt x="3012" y="55"/>
                    <a:pt x="2655" y="110"/>
                  </a:cubicBezTo>
                  <a:lnTo>
                    <a:pt x="2622" y="110"/>
                  </a:lnTo>
                  <a:cubicBezTo>
                    <a:pt x="2084" y="278"/>
                    <a:pt x="1580" y="581"/>
                    <a:pt x="1210" y="1018"/>
                  </a:cubicBezTo>
                  <a:cubicBezTo>
                    <a:pt x="841" y="1421"/>
                    <a:pt x="538" y="1925"/>
                    <a:pt x="336" y="2429"/>
                  </a:cubicBezTo>
                  <a:cubicBezTo>
                    <a:pt x="135" y="2967"/>
                    <a:pt x="34" y="3505"/>
                    <a:pt x="0" y="4076"/>
                  </a:cubicBezTo>
                  <a:cubicBezTo>
                    <a:pt x="0" y="4345"/>
                    <a:pt x="0" y="4647"/>
                    <a:pt x="68" y="4916"/>
                  </a:cubicBezTo>
                  <a:lnTo>
                    <a:pt x="202" y="5723"/>
                  </a:lnTo>
                  <a:cubicBezTo>
                    <a:pt x="269" y="5992"/>
                    <a:pt x="370" y="6227"/>
                    <a:pt x="437" y="6496"/>
                  </a:cubicBezTo>
                  <a:cubicBezTo>
                    <a:pt x="504" y="6765"/>
                    <a:pt x="605" y="7034"/>
                    <a:pt x="706" y="7269"/>
                  </a:cubicBezTo>
                  <a:cubicBezTo>
                    <a:pt x="908" y="7807"/>
                    <a:pt x="1143" y="8277"/>
                    <a:pt x="1311" y="8781"/>
                  </a:cubicBezTo>
                  <a:cubicBezTo>
                    <a:pt x="1748" y="9789"/>
                    <a:pt x="2218" y="10764"/>
                    <a:pt x="2756" y="11705"/>
                  </a:cubicBezTo>
                  <a:lnTo>
                    <a:pt x="3160" y="12377"/>
                  </a:lnTo>
                  <a:lnTo>
                    <a:pt x="3630" y="13050"/>
                  </a:lnTo>
                  <a:cubicBezTo>
                    <a:pt x="3798" y="13285"/>
                    <a:pt x="3966" y="13486"/>
                    <a:pt x="4134" y="13688"/>
                  </a:cubicBezTo>
                  <a:lnTo>
                    <a:pt x="4706" y="14293"/>
                  </a:lnTo>
                  <a:cubicBezTo>
                    <a:pt x="5479" y="15032"/>
                    <a:pt x="6252" y="15805"/>
                    <a:pt x="7092" y="16478"/>
                  </a:cubicBezTo>
                  <a:cubicBezTo>
                    <a:pt x="7898" y="17183"/>
                    <a:pt x="8839" y="17755"/>
                    <a:pt x="9814" y="18225"/>
                  </a:cubicBezTo>
                  <a:cubicBezTo>
                    <a:pt x="10318" y="18427"/>
                    <a:pt x="10822" y="18595"/>
                    <a:pt x="11360" y="18729"/>
                  </a:cubicBezTo>
                  <a:cubicBezTo>
                    <a:pt x="11655" y="18808"/>
                    <a:pt x="11974" y="18841"/>
                    <a:pt x="12295" y="18841"/>
                  </a:cubicBezTo>
                  <a:cubicBezTo>
                    <a:pt x="12522" y="18841"/>
                    <a:pt x="12750" y="18824"/>
                    <a:pt x="12973" y="18797"/>
                  </a:cubicBezTo>
                  <a:lnTo>
                    <a:pt x="13612" y="18427"/>
                  </a:lnTo>
                  <a:cubicBezTo>
                    <a:pt x="13746" y="18360"/>
                    <a:pt x="13847" y="18292"/>
                    <a:pt x="13914" y="18192"/>
                  </a:cubicBezTo>
                  <a:lnTo>
                    <a:pt x="13914" y="18192"/>
                  </a:lnTo>
                  <a:cubicBezTo>
                    <a:pt x="13813" y="18259"/>
                    <a:pt x="13713" y="18326"/>
                    <a:pt x="13612" y="18393"/>
                  </a:cubicBezTo>
                  <a:lnTo>
                    <a:pt x="12940" y="18763"/>
                  </a:lnTo>
                  <a:cubicBezTo>
                    <a:pt x="12760" y="18785"/>
                    <a:pt x="12581" y="18797"/>
                    <a:pt x="12403" y="18797"/>
                  </a:cubicBezTo>
                  <a:cubicBezTo>
                    <a:pt x="12047" y="18797"/>
                    <a:pt x="11696" y="18752"/>
                    <a:pt x="11360" y="18662"/>
                  </a:cubicBezTo>
                  <a:cubicBezTo>
                    <a:pt x="10856" y="18528"/>
                    <a:pt x="10318" y="18360"/>
                    <a:pt x="9848" y="18124"/>
                  </a:cubicBezTo>
                  <a:cubicBezTo>
                    <a:pt x="8907" y="17654"/>
                    <a:pt x="7999" y="17083"/>
                    <a:pt x="7193" y="16377"/>
                  </a:cubicBezTo>
                  <a:cubicBezTo>
                    <a:pt x="6386" y="15671"/>
                    <a:pt x="5647" y="14898"/>
                    <a:pt x="4907" y="14125"/>
                  </a:cubicBezTo>
                  <a:lnTo>
                    <a:pt x="4369" y="13520"/>
                  </a:lnTo>
                  <a:cubicBezTo>
                    <a:pt x="4201" y="13318"/>
                    <a:pt x="4033" y="13117"/>
                    <a:pt x="3865" y="12915"/>
                  </a:cubicBezTo>
                  <a:lnTo>
                    <a:pt x="3428" y="12243"/>
                  </a:lnTo>
                  <a:lnTo>
                    <a:pt x="3025" y="11537"/>
                  </a:lnTo>
                  <a:cubicBezTo>
                    <a:pt x="2756" y="11067"/>
                    <a:pt x="2521" y="10596"/>
                    <a:pt x="2286" y="10126"/>
                  </a:cubicBezTo>
                  <a:cubicBezTo>
                    <a:pt x="2050" y="9621"/>
                    <a:pt x="1882" y="9151"/>
                    <a:pt x="1647" y="8647"/>
                  </a:cubicBezTo>
                  <a:cubicBezTo>
                    <a:pt x="1412" y="8143"/>
                    <a:pt x="1210" y="7672"/>
                    <a:pt x="1042" y="7168"/>
                  </a:cubicBezTo>
                  <a:cubicBezTo>
                    <a:pt x="975" y="6899"/>
                    <a:pt x="874" y="6664"/>
                    <a:pt x="807" y="6429"/>
                  </a:cubicBezTo>
                  <a:cubicBezTo>
                    <a:pt x="740" y="6160"/>
                    <a:pt x="639" y="5924"/>
                    <a:pt x="605" y="5656"/>
                  </a:cubicBezTo>
                  <a:lnTo>
                    <a:pt x="437" y="4883"/>
                  </a:lnTo>
                  <a:cubicBezTo>
                    <a:pt x="404" y="4614"/>
                    <a:pt x="370" y="4378"/>
                    <a:pt x="404" y="4110"/>
                  </a:cubicBezTo>
                  <a:cubicBezTo>
                    <a:pt x="404" y="3605"/>
                    <a:pt x="504" y="3068"/>
                    <a:pt x="673" y="2597"/>
                  </a:cubicBezTo>
                  <a:cubicBezTo>
                    <a:pt x="841" y="2127"/>
                    <a:pt x="1109" y="1656"/>
                    <a:pt x="1446" y="1286"/>
                  </a:cubicBezTo>
                  <a:cubicBezTo>
                    <a:pt x="1782" y="917"/>
                    <a:pt x="2218" y="614"/>
                    <a:pt x="2723" y="480"/>
                  </a:cubicBezTo>
                  <a:lnTo>
                    <a:pt x="2689" y="480"/>
                  </a:lnTo>
                  <a:cubicBezTo>
                    <a:pt x="3126" y="413"/>
                    <a:pt x="3529" y="379"/>
                    <a:pt x="3966" y="379"/>
                  </a:cubicBezTo>
                  <a:cubicBezTo>
                    <a:pt x="4067" y="371"/>
                    <a:pt x="4170" y="366"/>
                    <a:pt x="4274" y="366"/>
                  </a:cubicBezTo>
                  <a:cubicBezTo>
                    <a:pt x="4586" y="366"/>
                    <a:pt x="4907" y="404"/>
                    <a:pt x="5210" y="480"/>
                  </a:cubicBezTo>
                  <a:cubicBezTo>
                    <a:pt x="5647" y="547"/>
                    <a:pt x="6050" y="648"/>
                    <a:pt x="6453" y="782"/>
                  </a:cubicBezTo>
                  <a:cubicBezTo>
                    <a:pt x="6856" y="917"/>
                    <a:pt x="7260" y="1085"/>
                    <a:pt x="7629" y="1253"/>
                  </a:cubicBezTo>
                  <a:cubicBezTo>
                    <a:pt x="8033" y="1455"/>
                    <a:pt x="8402" y="1656"/>
                    <a:pt x="8772" y="1891"/>
                  </a:cubicBezTo>
                  <a:cubicBezTo>
                    <a:pt x="9142" y="2127"/>
                    <a:pt x="9512" y="2362"/>
                    <a:pt x="9848" y="2631"/>
                  </a:cubicBezTo>
                  <a:cubicBezTo>
                    <a:pt x="10184" y="2866"/>
                    <a:pt x="10553" y="3135"/>
                    <a:pt x="10889" y="3404"/>
                  </a:cubicBezTo>
                  <a:cubicBezTo>
                    <a:pt x="11192" y="3673"/>
                    <a:pt x="11528" y="3975"/>
                    <a:pt x="11797" y="4311"/>
                  </a:cubicBezTo>
                  <a:cubicBezTo>
                    <a:pt x="12099" y="4614"/>
                    <a:pt x="12402" y="4950"/>
                    <a:pt x="12637" y="5286"/>
                  </a:cubicBezTo>
                  <a:cubicBezTo>
                    <a:pt x="12940" y="5622"/>
                    <a:pt x="13175" y="5958"/>
                    <a:pt x="13410" y="6328"/>
                  </a:cubicBezTo>
                  <a:lnTo>
                    <a:pt x="13780" y="6899"/>
                  </a:lnTo>
                  <a:lnTo>
                    <a:pt x="14082" y="7470"/>
                  </a:lnTo>
                  <a:cubicBezTo>
                    <a:pt x="14150" y="7672"/>
                    <a:pt x="14284" y="7840"/>
                    <a:pt x="14351" y="8042"/>
                  </a:cubicBezTo>
                  <a:lnTo>
                    <a:pt x="14620" y="8647"/>
                  </a:lnTo>
                  <a:cubicBezTo>
                    <a:pt x="14788" y="9050"/>
                    <a:pt x="14922" y="9453"/>
                    <a:pt x="15023" y="9857"/>
                  </a:cubicBezTo>
                  <a:cubicBezTo>
                    <a:pt x="15158" y="10294"/>
                    <a:pt x="15292" y="10697"/>
                    <a:pt x="15359" y="11134"/>
                  </a:cubicBezTo>
                  <a:cubicBezTo>
                    <a:pt x="15427" y="11335"/>
                    <a:pt x="15460" y="11571"/>
                    <a:pt x="15460" y="11772"/>
                  </a:cubicBezTo>
                  <a:lnTo>
                    <a:pt x="15561" y="12411"/>
                  </a:lnTo>
                  <a:cubicBezTo>
                    <a:pt x="15595" y="12848"/>
                    <a:pt x="15561" y="13285"/>
                    <a:pt x="15595" y="13722"/>
                  </a:cubicBezTo>
                  <a:cubicBezTo>
                    <a:pt x="15561" y="14226"/>
                    <a:pt x="15494" y="14730"/>
                    <a:pt x="15359" y="15200"/>
                  </a:cubicBezTo>
                  <a:cubicBezTo>
                    <a:pt x="15225" y="15671"/>
                    <a:pt x="15057" y="16142"/>
                    <a:pt x="14889" y="16612"/>
                  </a:cubicBezTo>
                  <a:cubicBezTo>
                    <a:pt x="15091" y="16142"/>
                    <a:pt x="15259" y="15671"/>
                    <a:pt x="15393" y="15167"/>
                  </a:cubicBezTo>
                  <a:cubicBezTo>
                    <a:pt x="15527" y="14696"/>
                    <a:pt x="15595" y="14192"/>
                    <a:pt x="15628" y="13722"/>
                  </a:cubicBezTo>
                  <a:cubicBezTo>
                    <a:pt x="15628" y="13318"/>
                    <a:pt x="15662" y="12848"/>
                    <a:pt x="15628" y="12411"/>
                  </a:cubicBezTo>
                  <a:lnTo>
                    <a:pt x="15527" y="11772"/>
                  </a:lnTo>
                  <a:cubicBezTo>
                    <a:pt x="15527" y="11571"/>
                    <a:pt x="15494" y="11335"/>
                    <a:pt x="15427" y="11134"/>
                  </a:cubicBezTo>
                  <a:cubicBezTo>
                    <a:pt x="15259" y="10260"/>
                    <a:pt x="15023" y="9453"/>
                    <a:pt x="14687" y="8647"/>
                  </a:cubicBezTo>
                  <a:lnTo>
                    <a:pt x="14452" y="8042"/>
                  </a:lnTo>
                  <a:cubicBezTo>
                    <a:pt x="14351" y="7840"/>
                    <a:pt x="14250" y="7639"/>
                    <a:pt x="14150" y="7437"/>
                  </a:cubicBezTo>
                  <a:lnTo>
                    <a:pt x="13847" y="6866"/>
                  </a:lnTo>
                  <a:lnTo>
                    <a:pt x="13511" y="6294"/>
                  </a:lnTo>
                  <a:cubicBezTo>
                    <a:pt x="13309" y="5924"/>
                    <a:pt x="13040" y="5555"/>
                    <a:pt x="12772" y="5219"/>
                  </a:cubicBezTo>
                  <a:cubicBezTo>
                    <a:pt x="12536" y="4849"/>
                    <a:pt x="12234" y="4547"/>
                    <a:pt x="11931" y="4210"/>
                  </a:cubicBezTo>
                  <a:cubicBezTo>
                    <a:pt x="11662" y="3874"/>
                    <a:pt x="11326" y="3605"/>
                    <a:pt x="11024" y="3269"/>
                  </a:cubicBezTo>
                  <a:cubicBezTo>
                    <a:pt x="10688" y="2967"/>
                    <a:pt x="10352" y="2732"/>
                    <a:pt x="9982" y="2429"/>
                  </a:cubicBezTo>
                  <a:cubicBezTo>
                    <a:pt x="9646" y="2160"/>
                    <a:pt x="9310" y="1925"/>
                    <a:pt x="8907" y="1690"/>
                  </a:cubicBezTo>
                  <a:cubicBezTo>
                    <a:pt x="8570" y="1421"/>
                    <a:pt x="8167" y="1219"/>
                    <a:pt x="7798" y="1018"/>
                  </a:cubicBezTo>
                  <a:cubicBezTo>
                    <a:pt x="7394" y="816"/>
                    <a:pt x="6991" y="648"/>
                    <a:pt x="6588" y="480"/>
                  </a:cubicBezTo>
                  <a:cubicBezTo>
                    <a:pt x="6151" y="345"/>
                    <a:pt x="5747" y="211"/>
                    <a:pt x="5310" y="144"/>
                  </a:cubicBezTo>
                  <a:cubicBezTo>
                    <a:pt x="5109" y="77"/>
                    <a:pt x="4874" y="43"/>
                    <a:pt x="4638" y="43"/>
                  </a:cubicBezTo>
                  <a:cubicBezTo>
                    <a:pt x="4437" y="9"/>
                    <a:pt x="4201" y="9"/>
                    <a:pt x="4000" y="9"/>
                  </a:cubicBezTo>
                  <a:cubicBezTo>
                    <a:pt x="3913" y="3"/>
                    <a:pt x="3828" y="0"/>
                    <a:pt x="3744" y="0"/>
                  </a:cubicBezTo>
                  <a:close/>
                </a:path>
              </a:pathLst>
            </a:custGeom>
            <a:solidFill>
              <a:srgbClr val="5817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37"/>
            <p:cNvSpPr/>
            <p:nvPr/>
          </p:nvSpPr>
          <p:spPr>
            <a:xfrm>
              <a:off x="3481050" y="4346025"/>
              <a:ext cx="365500" cy="437675"/>
            </a:xfrm>
            <a:custGeom>
              <a:rect b="b" l="l" r="r" t="t"/>
              <a:pathLst>
                <a:path extrusionOk="0" h="17507" w="14620">
                  <a:moveTo>
                    <a:pt x="3347" y="0"/>
                  </a:moveTo>
                  <a:cubicBezTo>
                    <a:pt x="2969" y="0"/>
                    <a:pt x="2593" y="33"/>
                    <a:pt x="2218" y="98"/>
                  </a:cubicBezTo>
                  <a:cubicBezTo>
                    <a:pt x="605" y="602"/>
                    <a:pt x="0" y="2753"/>
                    <a:pt x="202" y="4063"/>
                  </a:cubicBezTo>
                  <a:cubicBezTo>
                    <a:pt x="437" y="5307"/>
                    <a:pt x="841" y="6517"/>
                    <a:pt x="1378" y="7693"/>
                  </a:cubicBezTo>
                  <a:cubicBezTo>
                    <a:pt x="2386" y="10147"/>
                    <a:pt x="3462" y="11928"/>
                    <a:pt x="4571" y="13003"/>
                  </a:cubicBezTo>
                  <a:cubicBezTo>
                    <a:pt x="5848" y="14348"/>
                    <a:pt x="7159" y="15591"/>
                    <a:pt x="8604" y="16465"/>
                  </a:cubicBezTo>
                  <a:cubicBezTo>
                    <a:pt x="9545" y="17036"/>
                    <a:pt x="10587" y="17406"/>
                    <a:pt x="11662" y="17507"/>
                  </a:cubicBezTo>
                  <a:cubicBezTo>
                    <a:pt x="11830" y="17507"/>
                    <a:pt x="11999" y="17507"/>
                    <a:pt x="12133" y="17473"/>
                  </a:cubicBezTo>
                  <a:cubicBezTo>
                    <a:pt x="12402" y="17339"/>
                    <a:pt x="12637" y="17238"/>
                    <a:pt x="12839" y="17104"/>
                  </a:cubicBezTo>
                  <a:cubicBezTo>
                    <a:pt x="13410" y="16734"/>
                    <a:pt x="14385" y="14415"/>
                    <a:pt x="14452" y="12936"/>
                  </a:cubicBezTo>
                  <a:cubicBezTo>
                    <a:pt x="14620" y="10281"/>
                    <a:pt x="13410" y="6920"/>
                    <a:pt x="11461" y="4601"/>
                  </a:cubicBezTo>
                  <a:cubicBezTo>
                    <a:pt x="11024" y="4030"/>
                    <a:pt x="10486" y="3492"/>
                    <a:pt x="9948" y="2988"/>
                  </a:cubicBezTo>
                  <a:cubicBezTo>
                    <a:pt x="9209" y="2383"/>
                    <a:pt x="8436" y="1812"/>
                    <a:pt x="7629" y="1307"/>
                  </a:cubicBezTo>
                  <a:cubicBezTo>
                    <a:pt x="6151" y="436"/>
                    <a:pt x="4734" y="0"/>
                    <a:pt x="3347" y="0"/>
                  </a:cubicBezTo>
                  <a:close/>
                </a:path>
              </a:pathLst>
            </a:custGeom>
            <a:solidFill>
              <a:srgbClr val="EFEF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37"/>
            <p:cNvSpPr/>
            <p:nvPr/>
          </p:nvSpPr>
          <p:spPr>
            <a:xfrm>
              <a:off x="3516325" y="4374825"/>
              <a:ext cx="308400" cy="371200"/>
            </a:xfrm>
            <a:custGeom>
              <a:rect b="b" l="l" r="r" t="t"/>
              <a:pathLst>
                <a:path extrusionOk="0" h="14848" w="12336">
                  <a:moveTo>
                    <a:pt x="2293" y="1"/>
                  </a:moveTo>
                  <a:cubicBezTo>
                    <a:pt x="2123" y="1"/>
                    <a:pt x="1944" y="27"/>
                    <a:pt x="1748" y="88"/>
                  </a:cubicBezTo>
                  <a:lnTo>
                    <a:pt x="1480" y="189"/>
                  </a:lnTo>
                  <a:cubicBezTo>
                    <a:pt x="673" y="559"/>
                    <a:pt x="169" y="1365"/>
                    <a:pt x="102" y="2239"/>
                  </a:cubicBezTo>
                  <a:cubicBezTo>
                    <a:pt x="1" y="3550"/>
                    <a:pt x="270" y="4827"/>
                    <a:pt x="908" y="5970"/>
                  </a:cubicBezTo>
                  <a:cubicBezTo>
                    <a:pt x="1412" y="6810"/>
                    <a:pt x="2017" y="7617"/>
                    <a:pt x="2656" y="8356"/>
                  </a:cubicBezTo>
                  <a:cubicBezTo>
                    <a:pt x="3261" y="9163"/>
                    <a:pt x="4067" y="9768"/>
                    <a:pt x="4471" y="10742"/>
                  </a:cubicBezTo>
                  <a:cubicBezTo>
                    <a:pt x="4773" y="11482"/>
                    <a:pt x="4807" y="12322"/>
                    <a:pt x="5378" y="12960"/>
                  </a:cubicBezTo>
                  <a:cubicBezTo>
                    <a:pt x="6185" y="13868"/>
                    <a:pt x="7630" y="14775"/>
                    <a:pt x="8873" y="14842"/>
                  </a:cubicBezTo>
                  <a:cubicBezTo>
                    <a:pt x="8931" y="14846"/>
                    <a:pt x="8988" y="14848"/>
                    <a:pt x="9045" y="14848"/>
                  </a:cubicBezTo>
                  <a:cubicBezTo>
                    <a:pt x="10055" y="14848"/>
                    <a:pt x="10984" y="14288"/>
                    <a:pt x="11461" y="13397"/>
                  </a:cubicBezTo>
                  <a:cubicBezTo>
                    <a:pt x="11629" y="13028"/>
                    <a:pt x="11697" y="12624"/>
                    <a:pt x="11663" y="12255"/>
                  </a:cubicBezTo>
                  <a:cubicBezTo>
                    <a:pt x="11562" y="11683"/>
                    <a:pt x="11192" y="11213"/>
                    <a:pt x="11293" y="10641"/>
                  </a:cubicBezTo>
                  <a:cubicBezTo>
                    <a:pt x="11428" y="10238"/>
                    <a:pt x="11629" y="9868"/>
                    <a:pt x="11898" y="9566"/>
                  </a:cubicBezTo>
                  <a:cubicBezTo>
                    <a:pt x="12335" y="8793"/>
                    <a:pt x="11999" y="7818"/>
                    <a:pt x="11629" y="7045"/>
                  </a:cubicBezTo>
                  <a:cubicBezTo>
                    <a:pt x="11192" y="6205"/>
                    <a:pt x="10621" y="5298"/>
                    <a:pt x="10117" y="4457"/>
                  </a:cubicBezTo>
                  <a:cubicBezTo>
                    <a:pt x="9310" y="3113"/>
                    <a:pt x="8134" y="2071"/>
                    <a:pt x="6723" y="1433"/>
                  </a:cubicBezTo>
                  <a:cubicBezTo>
                    <a:pt x="6017" y="1097"/>
                    <a:pt x="5177" y="1265"/>
                    <a:pt x="4404" y="928"/>
                  </a:cubicBezTo>
                  <a:cubicBezTo>
                    <a:pt x="3606" y="543"/>
                    <a:pt x="3056" y="1"/>
                    <a:pt x="2293" y="1"/>
                  </a:cubicBezTo>
                  <a:close/>
                </a:path>
              </a:pathLst>
            </a:custGeom>
            <a:solidFill>
              <a:srgbClr val="EFCF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37"/>
            <p:cNvSpPr/>
            <p:nvPr/>
          </p:nvSpPr>
          <p:spPr>
            <a:xfrm>
              <a:off x="3536725" y="4455550"/>
              <a:ext cx="28375" cy="36650"/>
            </a:xfrm>
            <a:custGeom>
              <a:rect b="b" l="l" r="r" t="t"/>
              <a:pathLst>
                <a:path extrusionOk="0" h="1466" w="1135">
                  <a:moveTo>
                    <a:pt x="577" y="1"/>
                  </a:moveTo>
                  <a:cubicBezTo>
                    <a:pt x="248" y="1"/>
                    <a:pt x="1" y="618"/>
                    <a:pt x="126" y="993"/>
                  </a:cubicBezTo>
                  <a:cubicBezTo>
                    <a:pt x="212" y="1229"/>
                    <a:pt x="489" y="1465"/>
                    <a:pt x="731" y="1465"/>
                  </a:cubicBezTo>
                  <a:cubicBezTo>
                    <a:pt x="868" y="1465"/>
                    <a:pt x="994" y="1389"/>
                    <a:pt x="1067" y="1195"/>
                  </a:cubicBezTo>
                  <a:cubicBezTo>
                    <a:pt x="1134" y="859"/>
                    <a:pt x="1101" y="523"/>
                    <a:pt x="932" y="254"/>
                  </a:cubicBezTo>
                  <a:cubicBezTo>
                    <a:pt x="812" y="73"/>
                    <a:pt x="690" y="1"/>
                    <a:pt x="577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37"/>
            <p:cNvSpPr/>
            <p:nvPr/>
          </p:nvSpPr>
          <p:spPr>
            <a:xfrm>
              <a:off x="3549100" y="4414425"/>
              <a:ext cx="42725" cy="26275"/>
            </a:xfrm>
            <a:custGeom>
              <a:rect b="b" l="l" r="r" t="t"/>
              <a:pathLst>
                <a:path extrusionOk="0" h="1051" w="1709">
                  <a:moveTo>
                    <a:pt x="848" y="1"/>
                  </a:moveTo>
                  <a:cubicBezTo>
                    <a:pt x="673" y="1"/>
                    <a:pt x="493" y="53"/>
                    <a:pt x="337" y="151"/>
                  </a:cubicBezTo>
                  <a:cubicBezTo>
                    <a:pt x="1" y="454"/>
                    <a:pt x="337" y="924"/>
                    <a:pt x="706" y="1025"/>
                  </a:cubicBezTo>
                  <a:cubicBezTo>
                    <a:pt x="758" y="1042"/>
                    <a:pt x="822" y="1051"/>
                    <a:pt x="892" y="1051"/>
                  </a:cubicBezTo>
                  <a:cubicBezTo>
                    <a:pt x="1229" y="1051"/>
                    <a:pt x="1709" y="855"/>
                    <a:pt x="1681" y="521"/>
                  </a:cubicBezTo>
                  <a:cubicBezTo>
                    <a:pt x="1681" y="319"/>
                    <a:pt x="1479" y="151"/>
                    <a:pt x="1210" y="84"/>
                  </a:cubicBezTo>
                  <a:cubicBezTo>
                    <a:pt x="1098" y="28"/>
                    <a:pt x="974" y="1"/>
                    <a:pt x="848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37"/>
            <p:cNvSpPr/>
            <p:nvPr/>
          </p:nvSpPr>
          <p:spPr>
            <a:xfrm>
              <a:off x="3529775" y="4422800"/>
              <a:ext cx="38450" cy="33450"/>
            </a:xfrm>
            <a:custGeom>
              <a:rect b="b" l="l" r="r" t="t"/>
              <a:pathLst>
                <a:path extrusionOk="0" h="1338" w="1538">
                  <a:moveTo>
                    <a:pt x="471" y="1"/>
                  </a:moveTo>
                  <a:cubicBezTo>
                    <a:pt x="351" y="1"/>
                    <a:pt x="241" y="60"/>
                    <a:pt x="169" y="219"/>
                  </a:cubicBezTo>
                  <a:cubicBezTo>
                    <a:pt x="1" y="623"/>
                    <a:pt x="572" y="1194"/>
                    <a:pt x="975" y="1295"/>
                  </a:cubicBezTo>
                  <a:cubicBezTo>
                    <a:pt x="1050" y="1323"/>
                    <a:pt x="1127" y="1338"/>
                    <a:pt x="1199" y="1338"/>
                  </a:cubicBezTo>
                  <a:cubicBezTo>
                    <a:pt x="1386" y="1338"/>
                    <a:pt x="1537" y="1235"/>
                    <a:pt x="1513" y="992"/>
                  </a:cubicBezTo>
                  <a:cubicBezTo>
                    <a:pt x="1513" y="959"/>
                    <a:pt x="1513" y="959"/>
                    <a:pt x="1513" y="925"/>
                  </a:cubicBezTo>
                  <a:cubicBezTo>
                    <a:pt x="1412" y="623"/>
                    <a:pt x="1210" y="387"/>
                    <a:pt x="942" y="219"/>
                  </a:cubicBezTo>
                  <a:cubicBezTo>
                    <a:pt x="808" y="105"/>
                    <a:pt x="630" y="1"/>
                    <a:pt x="471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37"/>
            <p:cNvSpPr/>
            <p:nvPr/>
          </p:nvSpPr>
          <p:spPr>
            <a:xfrm>
              <a:off x="3560025" y="4384475"/>
              <a:ext cx="46375" cy="26325"/>
            </a:xfrm>
            <a:custGeom>
              <a:rect b="b" l="l" r="r" t="t"/>
              <a:pathLst>
                <a:path extrusionOk="0" h="1053" w="1855">
                  <a:moveTo>
                    <a:pt x="563" y="0"/>
                  </a:moveTo>
                  <a:cubicBezTo>
                    <a:pt x="407" y="0"/>
                    <a:pt x="272" y="50"/>
                    <a:pt x="202" y="173"/>
                  </a:cubicBezTo>
                  <a:cubicBezTo>
                    <a:pt x="0" y="576"/>
                    <a:pt x="942" y="1013"/>
                    <a:pt x="1210" y="1047"/>
                  </a:cubicBezTo>
                  <a:cubicBezTo>
                    <a:pt x="1245" y="1050"/>
                    <a:pt x="1279" y="1052"/>
                    <a:pt x="1310" y="1052"/>
                  </a:cubicBezTo>
                  <a:cubicBezTo>
                    <a:pt x="1851" y="1052"/>
                    <a:pt x="1855" y="528"/>
                    <a:pt x="1378" y="274"/>
                  </a:cubicBezTo>
                  <a:cubicBezTo>
                    <a:pt x="1278" y="206"/>
                    <a:pt x="1143" y="139"/>
                    <a:pt x="1009" y="106"/>
                  </a:cubicBezTo>
                  <a:cubicBezTo>
                    <a:pt x="864" y="41"/>
                    <a:pt x="705" y="0"/>
                    <a:pt x="563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37"/>
            <p:cNvSpPr/>
            <p:nvPr/>
          </p:nvSpPr>
          <p:spPr>
            <a:xfrm>
              <a:off x="3598275" y="4407100"/>
              <a:ext cx="35900" cy="33225"/>
            </a:xfrm>
            <a:custGeom>
              <a:rect b="b" l="l" r="r" t="t"/>
              <a:pathLst>
                <a:path extrusionOk="0" h="1329" w="1436">
                  <a:moveTo>
                    <a:pt x="842" y="1"/>
                  </a:moveTo>
                  <a:cubicBezTo>
                    <a:pt x="815" y="1"/>
                    <a:pt x="786" y="3"/>
                    <a:pt x="756" y="7"/>
                  </a:cubicBezTo>
                  <a:lnTo>
                    <a:pt x="689" y="7"/>
                  </a:lnTo>
                  <a:cubicBezTo>
                    <a:pt x="353" y="108"/>
                    <a:pt x="117" y="410"/>
                    <a:pt x="50" y="780"/>
                  </a:cubicBezTo>
                  <a:cubicBezTo>
                    <a:pt x="0" y="1128"/>
                    <a:pt x="152" y="1329"/>
                    <a:pt x="411" y="1329"/>
                  </a:cubicBezTo>
                  <a:cubicBezTo>
                    <a:pt x="503" y="1329"/>
                    <a:pt x="608" y="1303"/>
                    <a:pt x="722" y="1251"/>
                  </a:cubicBezTo>
                  <a:cubicBezTo>
                    <a:pt x="1140" y="1026"/>
                    <a:pt x="1435" y="1"/>
                    <a:pt x="84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37"/>
            <p:cNvSpPr/>
            <p:nvPr/>
          </p:nvSpPr>
          <p:spPr>
            <a:xfrm>
              <a:off x="3571800" y="4448400"/>
              <a:ext cx="34450" cy="39000"/>
            </a:xfrm>
            <a:custGeom>
              <a:rect b="b" l="l" r="r" t="t"/>
              <a:pathLst>
                <a:path extrusionOk="0" h="1560" w="1378">
                  <a:moveTo>
                    <a:pt x="377" y="1"/>
                  </a:moveTo>
                  <a:cubicBezTo>
                    <a:pt x="331" y="1"/>
                    <a:pt x="283" y="12"/>
                    <a:pt x="235" y="36"/>
                  </a:cubicBezTo>
                  <a:cubicBezTo>
                    <a:pt x="0" y="136"/>
                    <a:pt x="0" y="540"/>
                    <a:pt x="34" y="775"/>
                  </a:cubicBezTo>
                  <a:cubicBezTo>
                    <a:pt x="110" y="1031"/>
                    <a:pt x="519" y="1560"/>
                    <a:pt x="857" y="1560"/>
                  </a:cubicBezTo>
                  <a:cubicBezTo>
                    <a:pt x="963" y="1560"/>
                    <a:pt x="1063" y="1508"/>
                    <a:pt x="1143" y="1380"/>
                  </a:cubicBezTo>
                  <a:cubicBezTo>
                    <a:pt x="1378" y="943"/>
                    <a:pt x="975" y="304"/>
                    <a:pt x="605" y="103"/>
                  </a:cubicBezTo>
                  <a:cubicBezTo>
                    <a:pt x="540" y="38"/>
                    <a:pt x="461" y="1"/>
                    <a:pt x="3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37"/>
            <p:cNvSpPr/>
            <p:nvPr/>
          </p:nvSpPr>
          <p:spPr>
            <a:xfrm>
              <a:off x="3737300" y="4614725"/>
              <a:ext cx="37850" cy="33100"/>
            </a:xfrm>
            <a:custGeom>
              <a:rect b="b" l="l" r="r" t="t"/>
              <a:pathLst>
                <a:path extrusionOk="0" h="1324" w="1514">
                  <a:moveTo>
                    <a:pt x="392" y="1"/>
                  </a:moveTo>
                  <a:cubicBezTo>
                    <a:pt x="177" y="1"/>
                    <a:pt x="0" y="112"/>
                    <a:pt x="68" y="407"/>
                  </a:cubicBezTo>
                  <a:cubicBezTo>
                    <a:pt x="122" y="733"/>
                    <a:pt x="705" y="1323"/>
                    <a:pt x="1121" y="1323"/>
                  </a:cubicBezTo>
                  <a:cubicBezTo>
                    <a:pt x="1219" y="1323"/>
                    <a:pt x="1308" y="1290"/>
                    <a:pt x="1379" y="1213"/>
                  </a:cubicBezTo>
                  <a:cubicBezTo>
                    <a:pt x="1513" y="1045"/>
                    <a:pt x="1412" y="810"/>
                    <a:pt x="1345" y="642"/>
                  </a:cubicBezTo>
                  <a:cubicBezTo>
                    <a:pt x="1177" y="407"/>
                    <a:pt x="976" y="205"/>
                    <a:pt x="707" y="71"/>
                  </a:cubicBezTo>
                  <a:cubicBezTo>
                    <a:pt x="608" y="27"/>
                    <a:pt x="495" y="1"/>
                    <a:pt x="39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37"/>
            <p:cNvSpPr/>
            <p:nvPr/>
          </p:nvSpPr>
          <p:spPr>
            <a:xfrm>
              <a:off x="3674300" y="4540850"/>
              <a:ext cx="45400" cy="33600"/>
            </a:xfrm>
            <a:custGeom>
              <a:rect b="b" l="l" r="r" t="t"/>
              <a:pathLst>
                <a:path extrusionOk="0" h="1344" w="1816">
                  <a:moveTo>
                    <a:pt x="504" y="1"/>
                  </a:moveTo>
                  <a:lnTo>
                    <a:pt x="504" y="1"/>
                  </a:lnTo>
                  <a:cubicBezTo>
                    <a:pt x="0" y="35"/>
                    <a:pt x="437" y="673"/>
                    <a:pt x="605" y="875"/>
                  </a:cubicBezTo>
                  <a:cubicBezTo>
                    <a:pt x="759" y="1051"/>
                    <a:pt x="1159" y="1343"/>
                    <a:pt x="1464" y="1343"/>
                  </a:cubicBezTo>
                  <a:cubicBezTo>
                    <a:pt x="1624" y="1343"/>
                    <a:pt x="1757" y="1263"/>
                    <a:pt x="1815" y="1043"/>
                  </a:cubicBezTo>
                  <a:cubicBezTo>
                    <a:pt x="1815" y="841"/>
                    <a:pt x="1748" y="673"/>
                    <a:pt x="1647" y="572"/>
                  </a:cubicBezTo>
                  <a:cubicBezTo>
                    <a:pt x="1345" y="236"/>
                    <a:pt x="941" y="35"/>
                    <a:pt x="50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37"/>
            <p:cNvSpPr/>
            <p:nvPr/>
          </p:nvSpPr>
          <p:spPr>
            <a:xfrm>
              <a:off x="3551625" y="4524900"/>
              <a:ext cx="40425" cy="41250"/>
            </a:xfrm>
            <a:custGeom>
              <a:rect b="b" l="l" r="r" t="t"/>
              <a:pathLst>
                <a:path extrusionOk="0" h="1650" w="1617">
                  <a:moveTo>
                    <a:pt x="370" y="0"/>
                  </a:moveTo>
                  <a:cubicBezTo>
                    <a:pt x="0" y="0"/>
                    <a:pt x="0" y="370"/>
                    <a:pt x="68" y="639"/>
                  </a:cubicBezTo>
                  <a:cubicBezTo>
                    <a:pt x="135" y="807"/>
                    <a:pt x="236" y="975"/>
                    <a:pt x="336" y="1143"/>
                  </a:cubicBezTo>
                  <a:cubicBezTo>
                    <a:pt x="471" y="1378"/>
                    <a:pt x="706" y="1580"/>
                    <a:pt x="975" y="1647"/>
                  </a:cubicBezTo>
                  <a:cubicBezTo>
                    <a:pt x="988" y="1649"/>
                    <a:pt x="1001" y="1649"/>
                    <a:pt x="1013" y="1649"/>
                  </a:cubicBezTo>
                  <a:cubicBezTo>
                    <a:pt x="1617" y="1649"/>
                    <a:pt x="864" y="33"/>
                    <a:pt x="370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37"/>
            <p:cNvSpPr/>
            <p:nvPr/>
          </p:nvSpPr>
          <p:spPr>
            <a:xfrm>
              <a:off x="3570950" y="4499700"/>
              <a:ext cx="35300" cy="37900"/>
            </a:xfrm>
            <a:custGeom>
              <a:rect b="b" l="l" r="r" t="t"/>
              <a:pathLst>
                <a:path extrusionOk="0" h="1516" w="1412">
                  <a:moveTo>
                    <a:pt x="505" y="0"/>
                  </a:moveTo>
                  <a:cubicBezTo>
                    <a:pt x="437" y="0"/>
                    <a:pt x="370" y="0"/>
                    <a:pt x="303" y="34"/>
                  </a:cubicBezTo>
                  <a:cubicBezTo>
                    <a:pt x="0" y="235"/>
                    <a:pt x="303" y="908"/>
                    <a:pt x="471" y="1109"/>
                  </a:cubicBezTo>
                  <a:cubicBezTo>
                    <a:pt x="614" y="1294"/>
                    <a:pt x="896" y="1516"/>
                    <a:pt x="1108" y="1516"/>
                  </a:cubicBezTo>
                  <a:cubicBezTo>
                    <a:pt x="1244" y="1516"/>
                    <a:pt x="1352" y="1425"/>
                    <a:pt x="1378" y="1176"/>
                  </a:cubicBezTo>
                  <a:cubicBezTo>
                    <a:pt x="1412" y="773"/>
                    <a:pt x="1009" y="0"/>
                    <a:pt x="505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37"/>
            <p:cNvSpPr/>
            <p:nvPr/>
          </p:nvSpPr>
          <p:spPr>
            <a:xfrm>
              <a:off x="3588600" y="4557325"/>
              <a:ext cx="42850" cy="42875"/>
            </a:xfrm>
            <a:custGeom>
              <a:rect b="b" l="l" r="r" t="t"/>
              <a:pathLst>
                <a:path extrusionOk="0" h="1715" w="1714">
                  <a:moveTo>
                    <a:pt x="424" y="1"/>
                  </a:moveTo>
                  <a:cubicBezTo>
                    <a:pt x="345" y="1"/>
                    <a:pt x="269" y="35"/>
                    <a:pt x="202" y="115"/>
                  </a:cubicBezTo>
                  <a:cubicBezTo>
                    <a:pt x="0" y="417"/>
                    <a:pt x="34" y="854"/>
                    <a:pt x="269" y="1123"/>
                  </a:cubicBezTo>
                  <a:cubicBezTo>
                    <a:pt x="437" y="1392"/>
                    <a:pt x="672" y="1594"/>
                    <a:pt x="975" y="1695"/>
                  </a:cubicBezTo>
                  <a:cubicBezTo>
                    <a:pt x="1023" y="1708"/>
                    <a:pt x="1065" y="1715"/>
                    <a:pt x="1103" y="1715"/>
                  </a:cubicBezTo>
                  <a:cubicBezTo>
                    <a:pt x="1714" y="1715"/>
                    <a:pt x="980" y="1"/>
                    <a:pt x="42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37"/>
            <p:cNvSpPr/>
            <p:nvPr/>
          </p:nvSpPr>
          <p:spPr>
            <a:xfrm>
              <a:off x="3544900" y="4483550"/>
              <a:ext cx="35875" cy="37250"/>
            </a:xfrm>
            <a:custGeom>
              <a:rect b="b" l="l" r="r" t="t"/>
              <a:pathLst>
                <a:path extrusionOk="0" h="1490" w="1435">
                  <a:moveTo>
                    <a:pt x="877" y="1"/>
                  </a:moveTo>
                  <a:cubicBezTo>
                    <a:pt x="584" y="1"/>
                    <a:pt x="229" y="398"/>
                    <a:pt x="135" y="680"/>
                  </a:cubicBezTo>
                  <a:cubicBezTo>
                    <a:pt x="1" y="982"/>
                    <a:pt x="169" y="1352"/>
                    <a:pt x="471" y="1453"/>
                  </a:cubicBezTo>
                  <a:cubicBezTo>
                    <a:pt x="536" y="1478"/>
                    <a:pt x="597" y="1490"/>
                    <a:pt x="654" y="1490"/>
                  </a:cubicBezTo>
                  <a:cubicBezTo>
                    <a:pt x="1278" y="1490"/>
                    <a:pt x="1434" y="100"/>
                    <a:pt x="942" y="8"/>
                  </a:cubicBezTo>
                  <a:cubicBezTo>
                    <a:pt x="920" y="3"/>
                    <a:pt x="899" y="1"/>
                    <a:pt x="8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37"/>
            <p:cNvSpPr/>
            <p:nvPr/>
          </p:nvSpPr>
          <p:spPr>
            <a:xfrm>
              <a:off x="3593000" y="4445025"/>
              <a:ext cx="40150" cy="40700"/>
            </a:xfrm>
            <a:custGeom>
              <a:rect b="b" l="l" r="r" t="t"/>
              <a:pathLst>
                <a:path extrusionOk="0" h="1628" w="1606">
                  <a:moveTo>
                    <a:pt x="768" y="1"/>
                  </a:moveTo>
                  <a:cubicBezTo>
                    <a:pt x="756" y="1"/>
                    <a:pt x="744" y="1"/>
                    <a:pt x="732" y="3"/>
                  </a:cubicBezTo>
                  <a:cubicBezTo>
                    <a:pt x="1" y="90"/>
                    <a:pt x="796" y="1628"/>
                    <a:pt x="1303" y="1628"/>
                  </a:cubicBezTo>
                  <a:cubicBezTo>
                    <a:pt x="1378" y="1628"/>
                    <a:pt x="1448" y="1594"/>
                    <a:pt x="1505" y="1515"/>
                  </a:cubicBezTo>
                  <a:cubicBezTo>
                    <a:pt x="1605" y="1246"/>
                    <a:pt x="1605" y="910"/>
                    <a:pt x="1505" y="641"/>
                  </a:cubicBezTo>
                  <a:cubicBezTo>
                    <a:pt x="1408" y="383"/>
                    <a:pt x="1063" y="1"/>
                    <a:pt x="768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37"/>
            <p:cNvSpPr/>
            <p:nvPr/>
          </p:nvSpPr>
          <p:spPr>
            <a:xfrm>
              <a:off x="3740675" y="4651775"/>
              <a:ext cx="48250" cy="32950"/>
            </a:xfrm>
            <a:custGeom>
              <a:rect b="b" l="l" r="r" t="t"/>
              <a:pathLst>
                <a:path extrusionOk="0" h="1318" w="1930">
                  <a:moveTo>
                    <a:pt x="723" y="1"/>
                  </a:moveTo>
                  <a:cubicBezTo>
                    <a:pt x="638" y="1"/>
                    <a:pt x="553" y="12"/>
                    <a:pt x="471" y="34"/>
                  </a:cubicBezTo>
                  <a:cubicBezTo>
                    <a:pt x="0" y="269"/>
                    <a:pt x="404" y="740"/>
                    <a:pt x="672" y="941"/>
                  </a:cubicBezTo>
                  <a:cubicBezTo>
                    <a:pt x="807" y="1109"/>
                    <a:pt x="1009" y="1244"/>
                    <a:pt x="1244" y="1311"/>
                  </a:cubicBezTo>
                  <a:cubicBezTo>
                    <a:pt x="1279" y="1315"/>
                    <a:pt x="1312" y="1318"/>
                    <a:pt x="1344" y="1318"/>
                  </a:cubicBezTo>
                  <a:cubicBezTo>
                    <a:pt x="1801" y="1318"/>
                    <a:pt x="1930" y="884"/>
                    <a:pt x="1647" y="538"/>
                  </a:cubicBezTo>
                  <a:lnTo>
                    <a:pt x="1513" y="370"/>
                  </a:lnTo>
                  <a:cubicBezTo>
                    <a:pt x="1329" y="134"/>
                    <a:pt x="1024" y="1"/>
                    <a:pt x="72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37"/>
            <p:cNvSpPr/>
            <p:nvPr/>
          </p:nvSpPr>
          <p:spPr>
            <a:xfrm>
              <a:off x="3765025" y="4608875"/>
              <a:ext cx="29000" cy="36650"/>
            </a:xfrm>
            <a:custGeom>
              <a:rect b="b" l="l" r="r" t="t"/>
              <a:pathLst>
                <a:path extrusionOk="0" h="1466" w="1160">
                  <a:moveTo>
                    <a:pt x="436" y="1"/>
                  </a:moveTo>
                  <a:cubicBezTo>
                    <a:pt x="300" y="1"/>
                    <a:pt x="175" y="77"/>
                    <a:pt x="102" y="271"/>
                  </a:cubicBezTo>
                  <a:cubicBezTo>
                    <a:pt x="1" y="607"/>
                    <a:pt x="68" y="910"/>
                    <a:pt x="236" y="1212"/>
                  </a:cubicBezTo>
                  <a:cubicBezTo>
                    <a:pt x="356" y="1393"/>
                    <a:pt x="479" y="1465"/>
                    <a:pt x="591" y="1465"/>
                  </a:cubicBezTo>
                  <a:cubicBezTo>
                    <a:pt x="918" y="1465"/>
                    <a:pt x="1159" y="848"/>
                    <a:pt x="1009" y="473"/>
                  </a:cubicBezTo>
                  <a:cubicBezTo>
                    <a:pt x="945" y="237"/>
                    <a:pt x="675" y="1"/>
                    <a:pt x="436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37"/>
            <p:cNvSpPr/>
            <p:nvPr/>
          </p:nvSpPr>
          <p:spPr>
            <a:xfrm>
              <a:off x="3728200" y="4678850"/>
              <a:ext cx="42750" cy="26275"/>
            </a:xfrm>
            <a:custGeom>
              <a:rect b="b" l="l" r="r" t="t"/>
              <a:pathLst>
                <a:path extrusionOk="0" h="1051" w="1710">
                  <a:moveTo>
                    <a:pt x="818" y="1"/>
                  </a:moveTo>
                  <a:cubicBezTo>
                    <a:pt x="481" y="1"/>
                    <a:pt x="1" y="196"/>
                    <a:pt x="29" y="531"/>
                  </a:cubicBezTo>
                  <a:cubicBezTo>
                    <a:pt x="29" y="732"/>
                    <a:pt x="230" y="900"/>
                    <a:pt x="499" y="967"/>
                  </a:cubicBezTo>
                  <a:cubicBezTo>
                    <a:pt x="612" y="1024"/>
                    <a:pt x="735" y="1050"/>
                    <a:pt x="861" y="1050"/>
                  </a:cubicBezTo>
                  <a:cubicBezTo>
                    <a:pt x="1037" y="1050"/>
                    <a:pt x="1216" y="998"/>
                    <a:pt x="1373" y="900"/>
                  </a:cubicBezTo>
                  <a:cubicBezTo>
                    <a:pt x="1709" y="598"/>
                    <a:pt x="1373" y="127"/>
                    <a:pt x="1003" y="26"/>
                  </a:cubicBezTo>
                  <a:cubicBezTo>
                    <a:pt x="952" y="9"/>
                    <a:pt x="888" y="1"/>
                    <a:pt x="818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37"/>
            <p:cNvSpPr/>
            <p:nvPr/>
          </p:nvSpPr>
          <p:spPr>
            <a:xfrm>
              <a:off x="3708925" y="4620925"/>
              <a:ext cx="38500" cy="33675"/>
            </a:xfrm>
            <a:custGeom>
              <a:rect b="b" l="l" r="r" t="t"/>
              <a:pathLst>
                <a:path extrusionOk="0" h="1347" w="1540">
                  <a:moveTo>
                    <a:pt x="412" y="1"/>
                  </a:moveTo>
                  <a:cubicBezTo>
                    <a:pt x="197" y="1"/>
                    <a:pt x="1" y="100"/>
                    <a:pt x="27" y="360"/>
                  </a:cubicBezTo>
                  <a:cubicBezTo>
                    <a:pt x="27" y="360"/>
                    <a:pt x="27" y="394"/>
                    <a:pt x="27" y="428"/>
                  </a:cubicBezTo>
                  <a:cubicBezTo>
                    <a:pt x="128" y="697"/>
                    <a:pt x="329" y="965"/>
                    <a:pt x="598" y="1133"/>
                  </a:cubicBezTo>
                  <a:cubicBezTo>
                    <a:pt x="728" y="1245"/>
                    <a:pt x="910" y="1346"/>
                    <a:pt x="1069" y="1346"/>
                  </a:cubicBezTo>
                  <a:cubicBezTo>
                    <a:pt x="1197" y="1346"/>
                    <a:pt x="1311" y="1280"/>
                    <a:pt x="1371" y="1100"/>
                  </a:cubicBezTo>
                  <a:cubicBezTo>
                    <a:pt x="1539" y="730"/>
                    <a:pt x="968" y="159"/>
                    <a:pt x="598" y="24"/>
                  </a:cubicBezTo>
                  <a:cubicBezTo>
                    <a:pt x="538" y="9"/>
                    <a:pt x="474" y="1"/>
                    <a:pt x="41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37"/>
            <p:cNvSpPr/>
            <p:nvPr/>
          </p:nvSpPr>
          <p:spPr>
            <a:xfrm>
              <a:off x="3712725" y="4539900"/>
              <a:ext cx="45625" cy="26425"/>
            </a:xfrm>
            <a:custGeom>
              <a:rect b="b" l="l" r="r" t="t"/>
              <a:pathLst>
                <a:path extrusionOk="0" h="1057" w="1825">
                  <a:moveTo>
                    <a:pt x="553" y="0"/>
                  </a:moveTo>
                  <a:cubicBezTo>
                    <a:pt x="7" y="0"/>
                    <a:pt x="0" y="557"/>
                    <a:pt x="446" y="812"/>
                  </a:cubicBezTo>
                  <a:cubicBezTo>
                    <a:pt x="581" y="879"/>
                    <a:pt x="715" y="913"/>
                    <a:pt x="849" y="980"/>
                  </a:cubicBezTo>
                  <a:cubicBezTo>
                    <a:pt x="985" y="1025"/>
                    <a:pt x="1134" y="1057"/>
                    <a:pt x="1270" y="1057"/>
                  </a:cubicBezTo>
                  <a:cubicBezTo>
                    <a:pt x="1436" y="1057"/>
                    <a:pt x="1582" y="1009"/>
                    <a:pt x="1656" y="879"/>
                  </a:cubicBezTo>
                  <a:cubicBezTo>
                    <a:pt x="1824" y="476"/>
                    <a:pt x="917" y="39"/>
                    <a:pt x="648" y="5"/>
                  </a:cubicBezTo>
                  <a:cubicBezTo>
                    <a:pt x="615" y="2"/>
                    <a:pt x="583" y="0"/>
                    <a:pt x="55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37"/>
            <p:cNvSpPr/>
            <p:nvPr/>
          </p:nvSpPr>
          <p:spPr>
            <a:xfrm>
              <a:off x="3767300" y="4685125"/>
              <a:ext cx="35125" cy="33200"/>
            </a:xfrm>
            <a:custGeom>
              <a:rect b="b" l="l" r="r" t="t"/>
              <a:pathLst>
                <a:path extrusionOk="0" h="1328" w="1405">
                  <a:moveTo>
                    <a:pt x="979" y="0"/>
                  </a:moveTo>
                  <a:cubicBezTo>
                    <a:pt x="889" y="0"/>
                    <a:pt x="788" y="25"/>
                    <a:pt x="683" y="78"/>
                  </a:cubicBezTo>
                  <a:cubicBezTo>
                    <a:pt x="264" y="271"/>
                    <a:pt x="0" y="1328"/>
                    <a:pt x="569" y="1328"/>
                  </a:cubicBezTo>
                  <a:cubicBezTo>
                    <a:pt x="594" y="1328"/>
                    <a:pt x="621" y="1326"/>
                    <a:pt x="649" y="1321"/>
                  </a:cubicBezTo>
                  <a:lnTo>
                    <a:pt x="683" y="1321"/>
                  </a:lnTo>
                  <a:cubicBezTo>
                    <a:pt x="1053" y="1221"/>
                    <a:pt x="1288" y="918"/>
                    <a:pt x="1355" y="548"/>
                  </a:cubicBezTo>
                  <a:cubicBezTo>
                    <a:pt x="1405" y="201"/>
                    <a:pt x="1234" y="0"/>
                    <a:pt x="979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37"/>
            <p:cNvSpPr/>
            <p:nvPr/>
          </p:nvSpPr>
          <p:spPr>
            <a:xfrm>
              <a:off x="3717975" y="4567450"/>
              <a:ext cx="34475" cy="39000"/>
            </a:xfrm>
            <a:custGeom>
              <a:rect b="b" l="l" r="r" t="t"/>
              <a:pathLst>
                <a:path extrusionOk="0" h="1560" w="1379">
                  <a:moveTo>
                    <a:pt x="524" y="1"/>
                  </a:moveTo>
                  <a:cubicBezTo>
                    <a:pt x="416" y="1"/>
                    <a:pt x="316" y="53"/>
                    <a:pt x="236" y="180"/>
                  </a:cubicBezTo>
                  <a:cubicBezTo>
                    <a:pt x="1" y="617"/>
                    <a:pt x="438" y="1256"/>
                    <a:pt x="774" y="1458"/>
                  </a:cubicBezTo>
                  <a:cubicBezTo>
                    <a:pt x="839" y="1523"/>
                    <a:pt x="932" y="1560"/>
                    <a:pt x="1026" y="1560"/>
                  </a:cubicBezTo>
                  <a:cubicBezTo>
                    <a:pt x="1078" y="1560"/>
                    <a:pt x="1130" y="1549"/>
                    <a:pt x="1177" y="1525"/>
                  </a:cubicBezTo>
                  <a:cubicBezTo>
                    <a:pt x="1379" y="1424"/>
                    <a:pt x="1379" y="1021"/>
                    <a:pt x="1345" y="819"/>
                  </a:cubicBezTo>
                  <a:cubicBezTo>
                    <a:pt x="1294" y="537"/>
                    <a:pt x="871" y="1"/>
                    <a:pt x="524" y="1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37"/>
            <p:cNvSpPr/>
            <p:nvPr/>
          </p:nvSpPr>
          <p:spPr>
            <a:xfrm>
              <a:off x="3669250" y="4418875"/>
              <a:ext cx="37300" cy="33000"/>
            </a:xfrm>
            <a:custGeom>
              <a:rect b="b" l="l" r="r" t="t"/>
              <a:pathLst>
                <a:path extrusionOk="0" h="1320" w="1492">
                  <a:moveTo>
                    <a:pt x="382" y="1"/>
                  </a:moveTo>
                  <a:cubicBezTo>
                    <a:pt x="289" y="1"/>
                    <a:pt x="204" y="33"/>
                    <a:pt x="135" y="108"/>
                  </a:cubicBezTo>
                  <a:cubicBezTo>
                    <a:pt x="1" y="276"/>
                    <a:pt x="68" y="511"/>
                    <a:pt x="169" y="679"/>
                  </a:cubicBezTo>
                  <a:cubicBezTo>
                    <a:pt x="303" y="914"/>
                    <a:pt x="538" y="1116"/>
                    <a:pt x="807" y="1250"/>
                  </a:cubicBezTo>
                  <a:cubicBezTo>
                    <a:pt x="906" y="1294"/>
                    <a:pt x="1015" y="1320"/>
                    <a:pt x="1115" y="1320"/>
                  </a:cubicBezTo>
                  <a:cubicBezTo>
                    <a:pt x="1322" y="1320"/>
                    <a:pt x="1491" y="1209"/>
                    <a:pt x="1446" y="914"/>
                  </a:cubicBezTo>
                  <a:cubicBezTo>
                    <a:pt x="1364" y="613"/>
                    <a:pt x="792" y="1"/>
                    <a:pt x="382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37"/>
            <p:cNvSpPr/>
            <p:nvPr/>
          </p:nvSpPr>
          <p:spPr>
            <a:xfrm>
              <a:off x="3698650" y="4477900"/>
              <a:ext cx="46250" cy="33575"/>
            </a:xfrm>
            <a:custGeom>
              <a:rect b="b" l="l" r="r" t="t"/>
              <a:pathLst>
                <a:path extrusionOk="0" h="1343" w="1850">
                  <a:moveTo>
                    <a:pt x="378" y="1"/>
                  </a:moveTo>
                  <a:cubicBezTo>
                    <a:pt x="222" y="1"/>
                    <a:pt x="92" y="81"/>
                    <a:pt x="34" y="301"/>
                  </a:cubicBezTo>
                  <a:cubicBezTo>
                    <a:pt x="1" y="469"/>
                    <a:pt x="68" y="637"/>
                    <a:pt x="203" y="771"/>
                  </a:cubicBezTo>
                  <a:cubicBezTo>
                    <a:pt x="505" y="1107"/>
                    <a:pt x="875" y="1309"/>
                    <a:pt x="1312" y="1343"/>
                  </a:cubicBezTo>
                  <a:cubicBezTo>
                    <a:pt x="1849" y="1275"/>
                    <a:pt x="1379" y="637"/>
                    <a:pt x="1244" y="469"/>
                  </a:cubicBezTo>
                  <a:cubicBezTo>
                    <a:pt x="1068" y="293"/>
                    <a:pt x="675" y="1"/>
                    <a:pt x="378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37"/>
            <p:cNvSpPr/>
            <p:nvPr/>
          </p:nvSpPr>
          <p:spPr>
            <a:xfrm>
              <a:off x="3770825" y="4536600"/>
              <a:ext cx="41175" cy="41300"/>
            </a:xfrm>
            <a:custGeom>
              <a:rect b="b" l="l" r="r" t="t"/>
              <a:pathLst>
                <a:path extrusionOk="0" h="1652" w="1647">
                  <a:moveTo>
                    <a:pt x="605" y="1"/>
                  </a:moveTo>
                  <a:cubicBezTo>
                    <a:pt x="1" y="1"/>
                    <a:pt x="753" y="1617"/>
                    <a:pt x="1248" y="1650"/>
                  </a:cubicBezTo>
                  <a:cubicBezTo>
                    <a:pt x="1264" y="1651"/>
                    <a:pt x="1279" y="1652"/>
                    <a:pt x="1293" y="1652"/>
                  </a:cubicBezTo>
                  <a:cubicBezTo>
                    <a:pt x="1620" y="1652"/>
                    <a:pt x="1647" y="1302"/>
                    <a:pt x="1550" y="1045"/>
                  </a:cubicBezTo>
                  <a:cubicBezTo>
                    <a:pt x="1483" y="843"/>
                    <a:pt x="1416" y="675"/>
                    <a:pt x="1315" y="541"/>
                  </a:cubicBezTo>
                  <a:cubicBezTo>
                    <a:pt x="1147" y="272"/>
                    <a:pt x="912" y="104"/>
                    <a:pt x="643" y="3"/>
                  </a:cubicBezTo>
                  <a:cubicBezTo>
                    <a:pt x="630" y="2"/>
                    <a:pt x="617" y="1"/>
                    <a:pt x="605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37"/>
            <p:cNvSpPr/>
            <p:nvPr/>
          </p:nvSpPr>
          <p:spPr>
            <a:xfrm>
              <a:off x="3756625" y="4565375"/>
              <a:ext cx="36175" cy="38525"/>
            </a:xfrm>
            <a:custGeom>
              <a:rect b="b" l="l" r="r" t="t"/>
              <a:pathLst>
                <a:path extrusionOk="0" h="1541" w="1447">
                  <a:moveTo>
                    <a:pt x="311" y="0"/>
                  </a:moveTo>
                  <a:cubicBezTo>
                    <a:pt x="179" y="0"/>
                    <a:pt x="73" y="88"/>
                    <a:pt x="34" y="331"/>
                  </a:cubicBezTo>
                  <a:cubicBezTo>
                    <a:pt x="1" y="768"/>
                    <a:pt x="404" y="1541"/>
                    <a:pt x="908" y="1541"/>
                  </a:cubicBezTo>
                  <a:cubicBezTo>
                    <a:pt x="976" y="1541"/>
                    <a:pt x="1076" y="1507"/>
                    <a:pt x="1144" y="1473"/>
                  </a:cubicBezTo>
                  <a:cubicBezTo>
                    <a:pt x="1446" y="1305"/>
                    <a:pt x="1144" y="600"/>
                    <a:pt x="976" y="398"/>
                  </a:cubicBezTo>
                  <a:cubicBezTo>
                    <a:pt x="809" y="231"/>
                    <a:pt x="526" y="0"/>
                    <a:pt x="311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37"/>
            <p:cNvSpPr/>
            <p:nvPr/>
          </p:nvSpPr>
          <p:spPr>
            <a:xfrm>
              <a:off x="3731925" y="4503275"/>
              <a:ext cx="42375" cy="42400"/>
            </a:xfrm>
            <a:custGeom>
              <a:rect b="b" l="l" r="r" t="t"/>
              <a:pathLst>
                <a:path extrusionOk="0" h="1696" w="1695">
                  <a:moveTo>
                    <a:pt x="609" y="0"/>
                  </a:moveTo>
                  <a:cubicBezTo>
                    <a:pt x="0" y="0"/>
                    <a:pt x="737" y="1695"/>
                    <a:pt x="1272" y="1695"/>
                  </a:cubicBezTo>
                  <a:cubicBezTo>
                    <a:pt x="1352" y="1695"/>
                    <a:pt x="1427" y="1657"/>
                    <a:pt x="1493" y="1571"/>
                  </a:cubicBezTo>
                  <a:cubicBezTo>
                    <a:pt x="1695" y="1269"/>
                    <a:pt x="1695" y="865"/>
                    <a:pt x="1459" y="597"/>
                  </a:cubicBezTo>
                  <a:cubicBezTo>
                    <a:pt x="1291" y="328"/>
                    <a:pt x="1022" y="126"/>
                    <a:pt x="754" y="25"/>
                  </a:cubicBezTo>
                  <a:cubicBezTo>
                    <a:pt x="699" y="8"/>
                    <a:pt x="651" y="0"/>
                    <a:pt x="609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37"/>
            <p:cNvSpPr/>
            <p:nvPr/>
          </p:nvSpPr>
          <p:spPr>
            <a:xfrm>
              <a:off x="3782800" y="4582125"/>
              <a:ext cx="35200" cy="37925"/>
            </a:xfrm>
            <a:custGeom>
              <a:rect b="b" l="l" r="r" t="t"/>
              <a:pathLst>
                <a:path extrusionOk="0" h="1517" w="1408">
                  <a:moveTo>
                    <a:pt x="776" y="0"/>
                  </a:moveTo>
                  <a:cubicBezTo>
                    <a:pt x="166" y="0"/>
                    <a:pt x="1" y="1385"/>
                    <a:pt x="466" y="1509"/>
                  </a:cubicBezTo>
                  <a:cubicBezTo>
                    <a:pt x="487" y="1514"/>
                    <a:pt x="509" y="1516"/>
                    <a:pt x="531" y="1516"/>
                  </a:cubicBezTo>
                  <a:cubicBezTo>
                    <a:pt x="823" y="1516"/>
                    <a:pt x="1179" y="1116"/>
                    <a:pt x="1273" y="803"/>
                  </a:cubicBezTo>
                  <a:cubicBezTo>
                    <a:pt x="1407" y="501"/>
                    <a:pt x="1273" y="131"/>
                    <a:pt x="937" y="30"/>
                  </a:cubicBezTo>
                  <a:cubicBezTo>
                    <a:pt x="880" y="10"/>
                    <a:pt x="826" y="0"/>
                    <a:pt x="776" y="0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37"/>
            <p:cNvSpPr/>
            <p:nvPr/>
          </p:nvSpPr>
          <p:spPr>
            <a:xfrm>
              <a:off x="3718825" y="4451250"/>
              <a:ext cx="40900" cy="40950"/>
            </a:xfrm>
            <a:custGeom>
              <a:rect b="b" l="l" r="r" t="t"/>
              <a:pathLst>
                <a:path extrusionOk="0" h="1638" w="1636">
                  <a:moveTo>
                    <a:pt x="334" y="0"/>
                  </a:moveTo>
                  <a:cubicBezTo>
                    <a:pt x="258" y="0"/>
                    <a:pt x="189" y="38"/>
                    <a:pt x="135" y="123"/>
                  </a:cubicBezTo>
                  <a:cubicBezTo>
                    <a:pt x="0" y="325"/>
                    <a:pt x="101" y="728"/>
                    <a:pt x="135" y="963"/>
                  </a:cubicBezTo>
                  <a:cubicBezTo>
                    <a:pt x="167" y="1191"/>
                    <a:pt x="545" y="1637"/>
                    <a:pt x="873" y="1637"/>
                  </a:cubicBezTo>
                  <a:cubicBezTo>
                    <a:pt x="885" y="1637"/>
                    <a:pt x="896" y="1637"/>
                    <a:pt x="908" y="1636"/>
                  </a:cubicBezTo>
                  <a:cubicBezTo>
                    <a:pt x="1635" y="1548"/>
                    <a:pt x="826" y="0"/>
                    <a:pt x="3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37"/>
            <p:cNvSpPr/>
            <p:nvPr/>
          </p:nvSpPr>
          <p:spPr>
            <a:xfrm>
              <a:off x="3625425" y="4432125"/>
              <a:ext cx="48050" cy="32750"/>
            </a:xfrm>
            <a:custGeom>
              <a:rect b="b" l="l" r="r" t="t"/>
              <a:pathLst>
                <a:path extrusionOk="0" h="1310" w="1922">
                  <a:moveTo>
                    <a:pt x="563" y="1"/>
                  </a:moveTo>
                  <a:cubicBezTo>
                    <a:pt x="113" y="1"/>
                    <a:pt x="0" y="422"/>
                    <a:pt x="275" y="787"/>
                  </a:cubicBezTo>
                  <a:cubicBezTo>
                    <a:pt x="308" y="821"/>
                    <a:pt x="342" y="888"/>
                    <a:pt x="409" y="922"/>
                  </a:cubicBezTo>
                  <a:cubicBezTo>
                    <a:pt x="584" y="1171"/>
                    <a:pt x="869" y="1309"/>
                    <a:pt x="1156" y="1309"/>
                  </a:cubicBezTo>
                  <a:cubicBezTo>
                    <a:pt x="1256" y="1309"/>
                    <a:pt x="1356" y="1293"/>
                    <a:pt x="1451" y="1258"/>
                  </a:cubicBezTo>
                  <a:cubicBezTo>
                    <a:pt x="1922" y="1023"/>
                    <a:pt x="1518" y="586"/>
                    <a:pt x="1249" y="351"/>
                  </a:cubicBezTo>
                  <a:cubicBezTo>
                    <a:pt x="1115" y="182"/>
                    <a:pt x="913" y="82"/>
                    <a:pt x="712" y="14"/>
                  </a:cubicBezTo>
                  <a:cubicBezTo>
                    <a:pt x="659" y="5"/>
                    <a:pt x="609" y="1"/>
                    <a:pt x="56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37"/>
            <p:cNvSpPr/>
            <p:nvPr/>
          </p:nvSpPr>
          <p:spPr>
            <a:xfrm>
              <a:off x="3685225" y="4515450"/>
              <a:ext cx="51325" cy="26275"/>
            </a:xfrm>
            <a:custGeom>
              <a:rect b="b" l="l" r="r" t="t"/>
              <a:pathLst>
                <a:path extrusionOk="0" h="1051" w="2053">
                  <a:moveTo>
                    <a:pt x="1216" y="0"/>
                  </a:moveTo>
                  <a:cubicBezTo>
                    <a:pt x="1180" y="0"/>
                    <a:pt x="1144" y="3"/>
                    <a:pt x="1109" y="9"/>
                  </a:cubicBezTo>
                  <a:cubicBezTo>
                    <a:pt x="571" y="110"/>
                    <a:pt x="0" y="983"/>
                    <a:pt x="840" y="1051"/>
                  </a:cubicBezTo>
                  <a:cubicBezTo>
                    <a:pt x="1176" y="1051"/>
                    <a:pt x="1479" y="950"/>
                    <a:pt x="1714" y="714"/>
                  </a:cubicBezTo>
                  <a:cubicBezTo>
                    <a:pt x="2052" y="315"/>
                    <a:pt x="1604" y="0"/>
                    <a:pt x="1216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37"/>
            <p:cNvSpPr/>
            <p:nvPr/>
          </p:nvSpPr>
          <p:spPr>
            <a:xfrm>
              <a:off x="3636475" y="4644725"/>
              <a:ext cx="34475" cy="33650"/>
            </a:xfrm>
            <a:custGeom>
              <a:rect b="b" l="l" r="r" t="t"/>
              <a:pathLst>
                <a:path extrusionOk="0" h="1346" w="1379">
                  <a:moveTo>
                    <a:pt x="456" y="1"/>
                  </a:moveTo>
                  <a:cubicBezTo>
                    <a:pt x="261" y="1"/>
                    <a:pt x="86" y="92"/>
                    <a:pt x="34" y="316"/>
                  </a:cubicBezTo>
                  <a:cubicBezTo>
                    <a:pt x="1" y="618"/>
                    <a:pt x="135" y="921"/>
                    <a:pt x="404" y="1123"/>
                  </a:cubicBezTo>
                  <a:cubicBezTo>
                    <a:pt x="510" y="1255"/>
                    <a:pt x="678" y="1345"/>
                    <a:pt x="859" y="1345"/>
                  </a:cubicBezTo>
                  <a:cubicBezTo>
                    <a:pt x="909" y="1345"/>
                    <a:pt x="959" y="1339"/>
                    <a:pt x="1009" y="1324"/>
                  </a:cubicBezTo>
                  <a:cubicBezTo>
                    <a:pt x="1379" y="1156"/>
                    <a:pt x="1244" y="484"/>
                    <a:pt x="976" y="215"/>
                  </a:cubicBezTo>
                  <a:cubicBezTo>
                    <a:pt x="844" y="84"/>
                    <a:pt x="641" y="1"/>
                    <a:pt x="456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37"/>
            <p:cNvSpPr/>
            <p:nvPr/>
          </p:nvSpPr>
          <p:spPr>
            <a:xfrm>
              <a:off x="3592800" y="4484000"/>
              <a:ext cx="47900" cy="25625"/>
            </a:xfrm>
            <a:custGeom>
              <a:rect b="b" l="l" r="r" t="t"/>
              <a:pathLst>
                <a:path extrusionOk="0" h="1025" w="1916">
                  <a:moveTo>
                    <a:pt x="670" y="1"/>
                  </a:moveTo>
                  <a:cubicBezTo>
                    <a:pt x="504" y="1"/>
                    <a:pt x="359" y="46"/>
                    <a:pt x="269" y="158"/>
                  </a:cubicBezTo>
                  <a:cubicBezTo>
                    <a:pt x="0" y="494"/>
                    <a:pt x="336" y="729"/>
                    <a:pt x="639" y="863"/>
                  </a:cubicBezTo>
                  <a:cubicBezTo>
                    <a:pt x="836" y="962"/>
                    <a:pt x="1068" y="1024"/>
                    <a:pt x="1298" y="1024"/>
                  </a:cubicBezTo>
                  <a:cubicBezTo>
                    <a:pt x="1382" y="1024"/>
                    <a:pt x="1465" y="1016"/>
                    <a:pt x="1546" y="998"/>
                  </a:cubicBezTo>
                  <a:lnTo>
                    <a:pt x="1613" y="998"/>
                  </a:lnTo>
                  <a:cubicBezTo>
                    <a:pt x="1916" y="830"/>
                    <a:pt x="1815" y="527"/>
                    <a:pt x="1613" y="359"/>
                  </a:cubicBezTo>
                  <a:cubicBezTo>
                    <a:pt x="1412" y="180"/>
                    <a:pt x="1001" y="1"/>
                    <a:pt x="670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37"/>
            <p:cNvSpPr/>
            <p:nvPr/>
          </p:nvSpPr>
          <p:spPr>
            <a:xfrm>
              <a:off x="3659175" y="4690850"/>
              <a:ext cx="41575" cy="30650"/>
            </a:xfrm>
            <a:custGeom>
              <a:rect b="b" l="l" r="r" t="t"/>
              <a:pathLst>
                <a:path extrusionOk="0" h="1226" w="1663">
                  <a:moveTo>
                    <a:pt x="376" y="1"/>
                  </a:moveTo>
                  <a:cubicBezTo>
                    <a:pt x="273" y="1"/>
                    <a:pt x="188" y="34"/>
                    <a:pt x="135" y="118"/>
                  </a:cubicBezTo>
                  <a:cubicBezTo>
                    <a:pt x="0" y="353"/>
                    <a:pt x="202" y="655"/>
                    <a:pt x="437" y="857"/>
                  </a:cubicBezTo>
                  <a:cubicBezTo>
                    <a:pt x="538" y="958"/>
                    <a:pt x="672" y="1025"/>
                    <a:pt x="773" y="1126"/>
                  </a:cubicBezTo>
                  <a:cubicBezTo>
                    <a:pt x="901" y="1194"/>
                    <a:pt x="1028" y="1226"/>
                    <a:pt x="1139" y="1226"/>
                  </a:cubicBezTo>
                  <a:cubicBezTo>
                    <a:pt x="1465" y="1226"/>
                    <a:pt x="1662" y="956"/>
                    <a:pt x="1412" y="555"/>
                  </a:cubicBezTo>
                  <a:cubicBezTo>
                    <a:pt x="1282" y="398"/>
                    <a:pt x="728" y="1"/>
                    <a:pt x="3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37"/>
            <p:cNvSpPr/>
            <p:nvPr/>
          </p:nvSpPr>
          <p:spPr>
            <a:xfrm>
              <a:off x="3660850" y="4458300"/>
              <a:ext cx="29425" cy="34400"/>
            </a:xfrm>
            <a:custGeom>
              <a:rect b="b" l="l" r="r" t="t"/>
              <a:pathLst>
                <a:path extrusionOk="0" h="1376" w="1177">
                  <a:moveTo>
                    <a:pt x="778" y="0"/>
                  </a:moveTo>
                  <a:cubicBezTo>
                    <a:pt x="674" y="0"/>
                    <a:pt x="557" y="46"/>
                    <a:pt x="437" y="144"/>
                  </a:cubicBezTo>
                  <a:cubicBezTo>
                    <a:pt x="135" y="345"/>
                    <a:pt x="1" y="715"/>
                    <a:pt x="68" y="1085"/>
                  </a:cubicBezTo>
                  <a:lnTo>
                    <a:pt x="68" y="1118"/>
                  </a:lnTo>
                  <a:cubicBezTo>
                    <a:pt x="141" y="1302"/>
                    <a:pt x="257" y="1375"/>
                    <a:pt x="387" y="1375"/>
                  </a:cubicBezTo>
                  <a:cubicBezTo>
                    <a:pt x="733" y="1375"/>
                    <a:pt x="1177" y="856"/>
                    <a:pt x="1177" y="513"/>
                  </a:cubicBezTo>
                  <a:cubicBezTo>
                    <a:pt x="1154" y="196"/>
                    <a:pt x="993" y="0"/>
                    <a:pt x="778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37"/>
            <p:cNvSpPr/>
            <p:nvPr/>
          </p:nvSpPr>
          <p:spPr>
            <a:xfrm>
              <a:off x="3662525" y="4618425"/>
              <a:ext cx="47625" cy="24775"/>
            </a:xfrm>
            <a:custGeom>
              <a:rect b="b" l="l" r="r" t="t"/>
              <a:pathLst>
                <a:path extrusionOk="0" h="991" w="1905">
                  <a:moveTo>
                    <a:pt x="777" y="1"/>
                  </a:moveTo>
                  <a:cubicBezTo>
                    <a:pt x="698" y="1"/>
                    <a:pt x="628" y="8"/>
                    <a:pt x="572" y="24"/>
                  </a:cubicBezTo>
                  <a:cubicBezTo>
                    <a:pt x="370" y="91"/>
                    <a:pt x="1" y="292"/>
                    <a:pt x="1" y="528"/>
                  </a:cubicBezTo>
                  <a:cubicBezTo>
                    <a:pt x="34" y="629"/>
                    <a:pt x="102" y="729"/>
                    <a:pt x="270" y="830"/>
                  </a:cubicBezTo>
                  <a:cubicBezTo>
                    <a:pt x="428" y="925"/>
                    <a:pt x="691" y="991"/>
                    <a:pt x="950" y="991"/>
                  </a:cubicBezTo>
                  <a:cubicBezTo>
                    <a:pt x="1240" y="991"/>
                    <a:pt x="1523" y="909"/>
                    <a:pt x="1648" y="696"/>
                  </a:cubicBezTo>
                  <a:cubicBezTo>
                    <a:pt x="1904" y="239"/>
                    <a:pt x="1217" y="1"/>
                    <a:pt x="777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37"/>
            <p:cNvSpPr/>
            <p:nvPr/>
          </p:nvSpPr>
          <p:spPr>
            <a:xfrm>
              <a:off x="3688575" y="4648000"/>
              <a:ext cx="48200" cy="26475"/>
            </a:xfrm>
            <a:custGeom>
              <a:rect b="b" l="l" r="r" t="t"/>
              <a:pathLst>
                <a:path extrusionOk="0" h="1059" w="1928">
                  <a:moveTo>
                    <a:pt x="586" y="0"/>
                  </a:moveTo>
                  <a:cubicBezTo>
                    <a:pt x="529" y="0"/>
                    <a:pt x="479" y="6"/>
                    <a:pt x="437" y="17"/>
                  </a:cubicBezTo>
                  <a:cubicBezTo>
                    <a:pt x="1" y="185"/>
                    <a:pt x="169" y="555"/>
                    <a:pt x="437" y="756"/>
                  </a:cubicBezTo>
                  <a:cubicBezTo>
                    <a:pt x="673" y="924"/>
                    <a:pt x="942" y="1025"/>
                    <a:pt x="1244" y="1059"/>
                  </a:cubicBezTo>
                  <a:cubicBezTo>
                    <a:pt x="1412" y="1059"/>
                    <a:pt x="1681" y="992"/>
                    <a:pt x="1748" y="823"/>
                  </a:cubicBezTo>
                  <a:cubicBezTo>
                    <a:pt x="1927" y="345"/>
                    <a:pt x="1045" y="0"/>
                    <a:pt x="586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37"/>
            <p:cNvSpPr/>
            <p:nvPr/>
          </p:nvSpPr>
          <p:spPr>
            <a:xfrm>
              <a:off x="3623150" y="4406075"/>
              <a:ext cx="54525" cy="28150"/>
            </a:xfrm>
            <a:custGeom>
              <a:rect b="b" l="l" r="r" t="t"/>
              <a:pathLst>
                <a:path extrusionOk="0" h="1126" w="2181">
                  <a:moveTo>
                    <a:pt x="562" y="1"/>
                  </a:moveTo>
                  <a:cubicBezTo>
                    <a:pt x="277" y="1"/>
                    <a:pt x="0" y="80"/>
                    <a:pt x="131" y="384"/>
                  </a:cubicBezTo>
                  <a:cubicBezTo>
                    <a:pt x="399" y="720"/>
                    <a:pt x="736" y="989"/>
                    <a:pt x="1172" y="1090"/>
                  </a:cubicBezTo>
                  <a:cubicBezTo>
                    <a:pt x="1232" y="1114"/>
                    <a:pt x="1296" y="1125"/>
                    <a:pt x="1359" y="1125"/>
                  </a:cubicBezTo>
                  <a:cubicBezTo>
                    <a:pt x="1475" y="1125"/>
                    <a:pt x="1590" y="1088"/>
                    <a:pt x="1677" y="1023"/>
                  </a:cubicBezTo>
                  <a:cubicBezTo>
                    <a:pt x="2181" y="552"/>
                    <a:pt x="1340" y="115"/>
                    <a:pt x="971" y="48"/>
                  </a:cubicBezTo>
                  <a:cubicBezTo>
                    <a:pt x="876" y="24"/>
                    <a:pt x="718" y="1"/>
                    <a:pt x="56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37"/>
            <p:cNvSpPr/>
            <p:nvPr/>
          </p:nvSpPr>
          <p:spPr>
            <a:xfrm>
              <a:off x="3621350" y="4604700"/>
              <a:ext cx="38675" cy="28825"/>
            </a:xfrm>
            <a:custGeom>
              <a:rect b="b" l="l" r="r" t="t"/>
              <a:pathLst>
                <a:path extrusionOk="0" h="1153" w="1547">
                  <a:moveTo>
                    <a:pt x="384" y="1"/>
                  </a:moveTo>
                  <a:cubicBezTo>
                    <a:pt x="183" y="1"/>
                    <a:pt x="1" y="78"/>
                    <a:pt x="1" y="337"/>
                  </a:cubicBezTo>
                  <a:cubicBezTo>
                    <a:pt x="35" y="707"/>
                    <a:pt x="505" y="909"/>
                    <a:pt x="740" y="1009"/>
                  </a:cubicBezTo>
                  <a:cubicBezTo>
                    <a:pt x="859" y="1081"/>
                    <a:pt x="978" y="1152"/>
                    <a:pt x="1085" y="1152"/>
                  </a:cubicBezTo>
                  <a:cubicBezTo>
                    <a:pt x="1129" y="1152"/>
                    <a:pt x="1171" y="1140"/>
                    <a:pt x="1211" y="1110"/>
                  </a:cubicBezTo>
                  <a:cubicBezTo>
                    <a:pt x="1547" y="909"/>
                    <a:pt x="1379" y="472"/>
                    <a:pt x="1144" y="304"/>
                  </a:cubicBezTo>
                  <a:cubicBezTo>
                    <a:pt x="976" y="169"/>
                    <a:pt x="808" y="102"/>
                    <a:pt x="639" y="35"/>
                  </a:cubicBezTo>
                  <a:cubicBezTo>
                    <a:pt x="559" y="15"/>
                    <a:pt x="470" y="1"/>
                    <a:pt x="384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37"/>
            <p:cNvSpPr/>
            <p:nvPr/>
          </p:nvSpPr>
          <p:spPr>
            <a:xfrm>
              <a:off x="3686900" y="4678075"/>
              <a:ext cx="51275" cy="23700"/>
            </a:xfrm>
            <a:custGeom>
              <a:rect b="b" l="l" r="r" t="t"/>
              <a:pathLst>
                <a:path extrusionOk="0" h="948" w="2051">
                  <a:moveTo>
                    <a:pt x="783" y="0"/>
                  </a:moveTo>
                  <a:cubicBezTo>
                    <a:pt x="465" y="0"/>
                    <a:pt x="0" y="99"/>
                    <a:pt x="0" y="360"/>
                  </a:cubicBezTo>
                  <a:cubicBezTo>
                    <a:pt x="0" y="461"/>
                    <a:pt x="34" y="528"/>
                    <a:pt x="68" y="595"/>
                  </a:cubicBezTo>
                  <a:cubicBezTo>
                    <a:pt x="199" y="840"/>
                    <a:pt x="532" y="948"/>
                    <a:pt x="858" y="948"/>
                  </a:cubicBezTo>
                  <a:cubicBezTo>
                    <a:pt x="1113" y="948"/>
                    <a:pt x="1365" y="881"/>
                    <a:pt x="1513" y="763"/>
                  </a:cubicBezTo>
                  <a:cubicBezTo>
                    <a:pt x="2050" y="393"/>
                    <a:pt x="1378" y="91"/>
                    <a:pt x="1009" y="24"/>
                  </a:cubicBezTo>
                  <a:cubicBezTo>
                    <a:pt x="956" y="9"/>
                    <a:pt x="876" y="0"/>
                    <a:pt x="783" y="0"/>
                  </a:cubicBezTo>
                  <a:close/>
                </a:path>
              </a:pathLst>
            </a:custGeom>
            <a:solidFill>
              <a:srgbClr val="50431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37"/>
            <p:cNvSpPr/>
            <p:nvPr/>
          </p:nvSpPr>
          <p:spPr>
            <a:xfrm>
              <a:off x="3645625" y="4573300"/>
              <a:ext cx="45500" cy="40650"/>
            </a:xfrm>
            <a:custGeom>
              <a:rect b="b" l="l" r="r" t="t"/>
              <a:pathLst>
                <a:path extrusionOk="0" h="1626" w="1820">
                  <a:moveTo>
                    <a:pt x="853" y="1"/>
                  </a:moveTo>
                  <a:cubicBezTo>
                    <a:pt x="806" y="1"/>
                    <a:pt x="758" y="5"/>
                    <a:pt x="710" y="14"/>
                  </a:cubicBezTo>
                  <a:cubicBezTo>
                    <a:pt x="1" y="177"/>
                    <a:pt x="1063" y="1626"/>
                    <a:pt x="1560" y="1626"/>
                  </a:cubicBezTo>
                  <a:cubicBezTo>
                    <a:pt x="1676" y="1626"/>
                    <a:pt x="1760" y="1548"/>
                    <a:pt x="1786" y="1358"/>
                  </a:cubicBezTo>
                  <a:cubicBezTo>
                    <a:pt x="1819" y="1056"/>
                    <a:pt x="1752" y="753"/>
                    <a:pt x="1584" y="484"/>
                  </a:cubicBezTo>
                  <a:cubicBezTo>
                    <a:pt x="1467" y="192"/>
                    <a:pt x="1172" y="1"/>
                    <a:pt x="85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37"/>
            <p:cNvSpPr/>
            <p:nvPr/>
          </p:nvSpPr>
          <p:spPr>
            <a:xfrm>
              <a:off x="3663375" y="4496450"/>
              <a:ext cx="44650" cy="34150"/>
            </a:xfrm>
            <a:custGeom>
              <a:rect b="b" l="l" r="r" t="t"/>
              <a:pathLst>
                <a:path extrusionOk="0" h="1366" w="1786">
                  <a:moveTo>
                    <a:pt x="897" y="1"/>
                  </a:moveTo>
                  <a:cubicBezTo>
                    <a:pt x="723" y="1"/>
                    <a:pt x="552" y="77"/>
                    <a:pt x="437" y="231"/>
                  </a:cubicBezTo>
                  <a:cubicBezTo>
                    <a:pt x="202" y="466"/>
                    <a:pt x="0" y="1038"/>
                    <a:pt x="202" y="1273"/>
                  </a:cubicBezTo>
                  <a:cubicBezTo>
                    <a:pt x="261" y="1337"/>
                    <a:pt x="344" y="1366"/>
                    <a:pt x="440" y="1366"/>
                  </a:cubicBezTo>
                  <a:cubicBezTo>
                    <a:pt x="942" y="1366"/>
                    <a:pt x="1786" y="582"/>
                    <a:pt x="1277" y="130"/>
                  </a:cubicBezTo>
                  <a:cubicBezTo>
                    <a:pt x="1162" y="44"/>
                    <a:pt x="1028" y="1"/>
                    <a:pt x="89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37"/>
            <p:cNvSpPr/>
            <p:nvPr/>
          </p:nvSpPr>
          <p:spPr>
            <a:xfrm>
              <a:off x="3724750" y="4714250"/>
              <a:ext cx="50875" cy="23675"/>
            </a:xfrm>
            <a:custGeom>
              <a:rect b="b" l="l" r="r" t="t"/>
              <a:pathLst>
                <a:path extrusionOk="0" h="947" w="2035">
                  <a:moveTo>
                    <a:pt x="1002" y="1"/>
                  </a:moveTo>
                  <a:cubicBezTo>
                    <a:pt x="499" y="1"/>
                    <a:pt x="1" y="178"/>
                    <a:pt x="167" y="560"/>
                  </a:cubicBezTo>
                  <a:cubicBezTo>
                    <a:pt x="334" y="811"/>
                    <a:pt x="618" y="946"/>
                    <a:pt x="902" y="946"/>
                  </a:cubicBezTo>
                  <a:cubicBezTo>
                    <a:pt x="960" y="946"/>
                    <a:pt x="1017" y="941"/>
                    <a:pt x="1074" y="929"/>
                  </a:cubicBezTo>
                  <a:cubicBezTo>
                    <a:pt x="1309" y="862"/>
                    <a:pt x="1713" y="761"/>
                    <a:pt x="1847" y="526"/>
                  </a:cubicBezTo>
                  <a:cubicBezTo>
                    <a:pt x="2034" y="186"/>
                    <a:pt x="1516" y="1"/>
                    <a:pt x="100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37"/>
            <p:cNvSpPr/>
            <p:nvPr/>
          </p:nvSpPr>
          <p:spPr>
            <a:xfrm>
              <a:off x="3694850" y="4583575"/>
              <a:ext cx="44875" cy="29950"/>
            </a:xfrm>
            <a:custGeom>
              <a:rect b="b" l="l" r="r" t="t"/>
              <a:pathLst>
                <a:path extrusionOk="0" h="1198" w="1795">
                  <a:moveTo>
                    <a:pt x="382" y="0"/>
                  </a:moveTo>
                  <a:cubicBezTo>
                    <a:pt x="169" y="0"/>
                    <a:pt x="0" y="84"/>
                    <a:pt x="18" y="376"/>
                  </a:cubicBezTo>
                  <a:cubicBezTo>
                    <a:pt x="52" y="813"/>
                    <a:pt x="455" y="1048"/>
                    <a:pt x="825" y="1149"/>
                  </a:cubicBezTo>
                  <a:lnTo>
                    <a:pt x="1027" y="1182"/>
                  </a:lnTo>
                  <a:cubicBezTo>
                    <a:pt x="1073" y="1193"/>
                    <a:pt x="1118" y="1198"/>
                    <a:pt x="1162" y="1198"/>
                  </a:cubicBezTo>
                  <a:cubicBezTo>
                    <a:pt x="1533" y="1198"/>
                    <a:pt x="1794" y="834"/>
                    <a:pt x="1464" y="443"/>
                  </a:cubicBezTo>
                  <a:cubicBezTo>
                    <a:pt x="1329" y="275"/>
                    <a:pt x="1128" y="174"/>
                    <a:pt x="926" y="107"/>
                  </a:cubicBezTo>
                  <a:cubicBezTo>
                    <a:pt x="772" y="61"/>
                    <a:pt x="561" y="0"/>
                    <a:pt x="382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37"/>
            <p:cNvSpPr/>
            <p:nvPr/>
          </p:nvSpPr>
          <p:spPr>
            <a:xfrm>
              <a:off x="3659400" y="4646275"/>
              <a:ext cx="28350" cy="36275"/>
            </a:xfrm>
            <a:custGeom>
              <a:rect b="b" l="l" r="r" t="t"/>
              <a:pathLst>
                <a:path extrusionOk="0" h="1451" w="1134">
                  <a:moveTo>
                    <a:pt x="577" y="1"/>
                  </a:moveTo>
                  <a:cubicBezTo>
                    <a:pt x="248" y="1"/>
                    <a:pt x="1" y="618"/>
                    <a:pt x="126" y="993"/>
                  </a:cubicBezTo>
                  <a:cubicBezTo>
                    <a:pt x="211" y="1229"/>
                    <a:pt x="488" y="1450"/>
                    <a:pt x="729" y="1450"/>
                  </a:cubicBezTo>
                  <a:cubicBezTo>
                    <a:pt x="867" y="1450"/>
                    <a:pt x="993" y="1378"/>
                    <a:pt x="1067" y="1195"/>
                  </a:cubicBezTo>
                  <a:cubicBezTo>
                    <a:pt x="1134" y="859"/>
                    <a:pt x="1100" y="523"/>
                    <a:pt x="932" y="254"/>
                  </a:cubicBezTo>
                  <a:cubicBezTo>
                    <a:pt x="812" y="73"/>
                    <a:pt x="690" y="1"/>
                    <a:pt x="57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37"/>
            <p:cNvSpPr/>
            <p:nvPr/>
          </p:nvSpPr>
          <p:spPr>
            <a:xfrm>
              <a:off x="3573475" y="4530200"/>
              <a:ext cx="43425" cy="26450"/>
            </a:xfrm>
            <a:custGeom>
              <a:rect b="b" l="l" r="r" t="t"/>
              <a:pathLst>
                <a:path extrusionOk="0" h="1058" w="1737">
                  <a:moveTo>
                    <a:pt x="872" y="1"/>
                  </a:moveTo>
                  <a:cubicBezTo>
                    <a:pt x="686" y="1"/>
                    <a:pt x="504" y="53"/>
                    <a:pt x="336" y="158"/>
                  </a:cubicBezTo>
                  <a:cubicBezTo>
                    <a:pt x="0" y="461"/>
                    <a:pt x="336" y="931"/>
                    <a:pt x="706" y="1032"/>
                  </a:cubicBezTo>
                  <a:cubicBezTo>
                    <a:pt x="758" y="1049"/>
                    <a:pt x="823" y="1058"/>
                    <a:pt x="894" y="1058"/>
                  </a:cubicBezTo>
                  <a:cubicBezTo>
                    <a:pt x="1238" y="1058"/>
                    <a:pt x="1736" y="862"/>
                    <a:pt x="1681" y="528"/>
                  </a:cubicBezTo>
                  <a:cubicBezTo>
                    <a:pt x="1681" y="293"/>
                    <a:pt x="1445" y="158"/>
                    <a:pt x="1210" y="57"/>
                  </a:cubicBezTo>
                  <a:cubicBezTo>
                    <a:pt x="1097" y="19"/>
                    <a:pt x="983" y="1"/>
                    <a:pt x="872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37"/>
            <p:cNvSpPr/>
            <p:nvPr/>
          </p:nvSpPr>
          <p:spPr>
            <a:xfrm>
              <a:off x="3621350" y="4479825"/>
              <a:ext cx="46725" cy="26650"/>
            </a:xfrm>
            <a:custGeom>
              <a:rect b="b" l="l" r="r" t="t"/>
              <a:pathLst>
                <a:path extrusionOk="0" h="1066" w="1869">
                  <a:moveTo>
                    <a:pt x="563" y="1"/>
                  </a:moveTo>
                  <a:cubicBezTo>
                    <a:pt x="408" y="1"/>
                    <a:pt x="273" y="50"/>
                    <a:pt x="203" y="190"/>
                  </a:cubicBezTo>
                  <a:cubicBezTo>
                    <a:pt x="1" y="560"/>
                    <a:pt x="942" y="1030"/>
                    <a:pt x="1211" y="1064"/>
                  </a:cubicBezTo>
                  <a:cubicBezTo>
                    <a:pt x="1229" y="1065"/>
                    <a:pt x="1247" y="1065"/>
                    <a:pt x="1264" y="1065"/>
                  </a:cubicBezTo>
                  <a:cubicBezTo>
                    <a:pt x="1851" y="1065"/>
                    <a:pt x="1869" y="519"/>
                    <a:pt x="1379" y="257"/>
                  </a:cubicBezTo>
                  <a:cubicBezTo>
                    <a:pt x="1278" y="190"/>
                    <a:pt x="1144" y="123"/>
                    <a:pt x="1009" y="89"/>
                  </a:cubicBezTo>
                  <a:cubicBezTo>
                    <a:pt x="865" y="41"/>
                    <a:pt x="705" y="1"/>
                    <a:pt x="563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37"/>
            <p:cNvSpPr/>
            <p:nvPr/>
          </p:nvSpPr>
          <p:spPr>
            <a:xfrm>
              <a:off x="3700150" y="4702950"/>
              <a:ext cx="35950" cy="33975"/>
            </a:xfrm>
            <a:custGeom>
              <a:rect b="b" l="l" r="r" t="t"/>
              <a:pathLst>
                <a:path extrusionOk="0" h="1359" w="1438">
                  <a:moveTo>
                    <a:pt x="807" y="1"/>
                  </a:moveTo>
                  <a:cubicBezTo>
                    <a:pt x="788" y="1"/>
                    <a:pt x="768" y="1"/>
                    <a:pt x="747" y="3"/>
                  </a:cubicBezTo>
                  <a:lnTo>
                    <a:pt x="714" y="3"/>
                  </a:lnTo>
                  <a:cubicBezTo>
                    <a:pt x="378" y="138"/>
                    <a:pt x="109" y="440"/>
                    <a:pt x="75" y="810"/>
                  </a:cubicBezTo>
                  <a:cubicBezTo>
                    <a:pt x="1" y="1158"/>
                    <a:pt x="165" y="1358"/>
                    <a:pt x="432" y="1358"/>
                  </a:cubicBezTo>
                  <a:cubicBezTo>
                    <a:pt x="526" y="1358"/>
                    <a:pt x="633" y="1333"/>
                    <a:pt x="747" y="1281"/>
                  </a:cubicBezTo>
                  <a:cubicBezTo>
                    <a:pt x="1172" y="1052"/>
                    <a:pt x="1437" y="1"/>
                    <a:pt x="807" y="1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37"/>
            <p:cNvSpPr/>
            <p:nvPr/>
          </p:nvSpPr>
          <p:spPr>
            <a:xfrm>
              <a:off x="3607075" y="4568600"/>
              <a:ext cx="46250" cy="33325"/>
            </a:xfrm>
            <a:custGeom>
              <a:rect b="b" l="l" r="r" t="t"/>
              <a:pathLst>
                <a:path extrusionOk="0" h="1333" w="1850">
                  <a:moveTo>
                    <a:pt x="538" y="0"/>
                  </a:moveTo>
                  <a:cubicBezTo>
                    <a:pt x="1" y="34"/>
                    <a:pt x="471" y="672"/>
                    <a:pt x="606" y="874"/>
                  </a:cubicBezTo>
                  <a:cubicBezTo>
                    <a:pt x="779" y="1047"/>
                    <a:pt x="1163" y="1333"/>
                    <a:pt x="1458" y="1333"/>
                  </a:cubicBezTo>
                  <a:cubicBezTo>
                    <a:pt x="1620" y="1333"/>
                    <a:pt x="1756" y="1247"/>
                    <a:pt x="1815" y="1008"/>
                  </a:cubicBezTo>
                  <a:cubicBezTo>
                    <a:pt x="1849" y="840"/>
                    <a:pt x="1782" y="672"/>
                    <a:pt x="1647" y="538"/>
                  </a:cubicBezTo>
                  <a:cubicBezTo>
                    <a:pt x="1345" y="235"/>
                    <a:pt x="942" y="34"/>
                    <a:pt x="538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37"/>
            <p:cNvSpPr/>
            <p:nvPr/>
          </p:nvSpPr>
          <p:spPr>
            <a:xfrm>
              <a:off x="3598675" y="4511675"/>
              <a:ext cx="51275" cy="24950"/>
            </a:xfrm>
            <a:custGeom>
              <a:rect b="b" l="l" r="r" t="t"/>
              <a:pathLst>
                <a:path extrusionOk="0" h="998" w="2051">
                  <a:moveTo>
                    <a:pt x="1387" y="0"/>
                  </a:moveTo>
                  <a:cubicBezTo>
                    <a:pt x="1224" y="0"/>
                    <a:pt x="1070" y="23"/>
                    <a:pt x="975" y="59"/>
                  </a:cubicBezTo>
                  <a:cubicBezTo>
                    <a:pt x="639" y="160"/>
                    <a:pt x="0" y="563"/>
                    <a:pt x="572" y="899"/>
                  </a:cubicBezTo>
                  <a:cubicBezTo>
                    <a:pt x="691" y="964"/>
                    <a:pt x="862" y="998"/>
                    <a:pt x="1045" y="998"/>
                  </a:cubicBezTo>
                  <a:cubicBezTo>
                    <a:pt x="1431" y="998"/>
                    <a:pt x="1869" y="848"/>
                    <a:pt x="1983" y="529"/>
                  </a:cubicBezTo>
                  <a:cubicBezTo>
                    <a:pt x="2017" y="462"/>
                    <a:pt x="2051" y="361"/>
                    <a:pt x="2051" y="294"/>
                  </a:cubicBezTo>
                  <a:cubicBezTo>
                    <a:pt x="2007" y="77"/>
                    <a:pt x="1683" y="0"/>
                    <a:pt x="1387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37"/>
            <p:cNvSpPr/>
            <p:nvPr/>
          </p:nvSpPr>
          <p:spPr>
            <a:xfrm>
              <a:off x="3615475" y="4533950"/>
              <a:ext cx="35950" cy="37275"/>
            </a:xfrm>
            <a:custGeom>
              <a:rect b="b" l="l" r="r" t="t"/>
              <a:pathLst>
                <a:path extrusionOk="0" h="1491" w="1438">
                  <a:moveTo>
                    <a:pt x="906" y="1"/>
                  </a:moveTo>
                  <a:cubicBezTo>
                    <a:pt x="614" y="1"/>
                    <a:pt x="262" y="369"/>
                    <a:pt x="169" y="680"/>
                  </a:cubicBezTo>
                  <a:cubicBezTo>
                    <a:pt x="1" y="983"/>
                    <a:pt x="169" y="1352"/>
                    <a:pt x="505" y="1453"/>
                  </a:cubicBezTo>
                  <a:cubicBezTo>
                    <a:pt x="567" y="1479"/>
                    <a:pt x="625" y="1490"/>
                    <a:pt x="680" y="1490"/>
                  </a:cubicBezTo>
                  <a:cubicBezTo>
                    <a:pt x="1278" y="1490"/>
                    <a:pt x="1437" y="100"/>
                    <a:pt x="975" y="8"/>
                  </a:cubicBezTo>
                  <a:cubicBezTo>
                    <a:pt x="953" y="3"/>
                    <a:pt x="930" y="1"/>
                    <a:pt x="906" y="1"/>
                  </a:cubicBezTo>
                  <a:close/>
                </a:path>
              </a:pathLst>
            </a:custGeom>
            <a:solidFill>
              <a:srgbClr val="725D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37"/>
            <p:cNvSpPr/>
            <p:nvPr/>
          </p:nvSpPr>
          <p:spPr>
            <a:xfrm>
              <a:off x="3635100" y="4529050"/>
              <a:ext cx="40050" cy="40950"/>
            </a:xfrm>
            <a:custGeom>
              <a:rect b="b" l="l" r="r" t="t"/>
              <a:pathLst>
                <a:path extrusionOk="0" h="1638" w="1602">
                  <a:moveTo>
                    <a:pt x="768" y="0"/>
                  </a:moveTo>
                  <a:cubicBezTo>
                    <a:pt x="755" y="0"/>
                    <a:pt x="741" y="1"/>
                    <a:pt x="728" y="2"/>
                  </a:cubicBezTo>
                  <a:cubicBezTo>
                    <a:pt x="1" y="90"/>
                    <a:pt x="810" y="1638"/>
                    <a:pt x="1302" y="1638"/>
                  </a:cubicBezTo>
                  <a:cubicBezTo>
                    <a:pt x="1378" y="1638"/>
                    <a:pt x="1447" y="1601"/>
                    <a:pt x="1501" y="1515"/>
                  </a:cubicBezTo>
                  <a:cubicBezTo>
                    <a:pt x="1602" y="1246"/>
                    <a:pt x="1602" y="943"/>
                    <a:pt x="1501" y="641"/>
                  </a:cubicBezTo>
                  <a:cubicBezTo>
                    <a:pt x="1404" y="383"/>
                    <a:pt x="1090" y="0"/>
                    <a:pt x="768" y="0"/>
                  </a:cubicBezTo>
                  <a:close/>
                </a:path>
              </a:pathLst>
            </a:custGeom>
            <a:solidFill>
              <a:srgbClr val="9C8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37"/>
            <p:cNvSpPr/>
            <p:nvPr/>
          </p:nvSpPr>
          <p:spPr>
            <a:xfrm>
              <a:off x="3437600" y="4453500"/>
              <a:ext cx="9025" cy="10125"/>
            </a:xfrm>
            <a:custGeom>
              <a:rect b="b" l="l" r="r" t="t"/>
              <a:pathLst>
                <a:path extrusionOk="0" h="405" w="361">
                  <a:moveTo>
                    <a:pt x="142" y="0"/>
                  </a:moveTo>
                  <a:cubicBezTo>
                    <a:pt x="1" y="0"/>
                    <a:pt x="95" y="404"/>
                    <a:pt x="231" y="404"/>
                  </a:cubicBezTo>
                  <a:cubicBezTo>
                    <a:pt x="262" y="404"/>
                    <a:pt x="294" y="384"/>
                    <a:pt x="327" y="336"/>
                  </a:cubicBezTo>
                  <a:cubicBezTo>
                    <a:pt x="360" y="235"/>
                    <a:pt x="327" y="100"/>
                    <a:pt x="226" y="33"/>
                  </a:cubicBezTo>
                  <a:cubicBezTo>
                    <a:pt x="192" y="10"/>
                    <a:pt x="164" y="0"/>
                    <a:pt x="142" y="0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37"/>
            <p:cNvSpPr/>
            <p:nvPr/>
          </p:nvSpPr>
          <p:spPr>
            <a:xfrm>
              <a:off x="3410675" y="4490850"/>
              <a:ext cx="15300" cy="11450"/>
            </a:xfrm>
            <a:custGeom>
              <a:rect b="b" l="l" r="r" t="t"/>
              <a:pathLst>
                <a:path extrusionOk="0" h="458" w="612">
                  <a:moveTo>
                    <a:pt x="295" y="0"/>
                  </a:moveTo>
                  <a:cubicBezTo>
                    <a:pt x="221" y="0"/>
                    <a:pt x="145" y="35"/>
                    <a:pt x="93" y="119"/>
                  </a:cubicBezTo>
                  <a:cubicBezTo>
                    <a:pt x="0" y="304"/>
                    <a:pt x="148" y="458"/>
                    <a:pt x="303" y="458"/>
                  </a:cubicBezTo>
                  <a:cubicBezTo>
                    <a:pt x="373" y="458"/>
                    <a:pt x="444" y="427"/>
                    <a:pt x="496" y="354"/>
                  </a:cubicBezTo>
                  <a:cubicBezTo>
                    <a:pt x="612" y="169"/>
                    <a:pt x="457" y="0"/>
                    <a:pt x="295" y="0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37"/>
            <p:cNvSpPr/>
            <p:nvPr/>
          </p:nvSpPr>
          <p:spPr>
            <a:xfrm>
              <a:off x="3439200" y="4483000"/>
              <a:ext cx="14975" cy="11700"/>
            </a:xfrm>
            <a:custGeom>
              <a:rect b="b" l="l" r="r" t="t"/>
              <a:pathLst>
                <a:path extrusionOk="0" h="468" w="599">
                  <a:moveTo>
                    <a:pt x="348" y="1"/>
                  </a:moveTo>
                  <a:cubicBezTo>
                    <a:pt x="137" y="1"/>
                    <a:pt x="0" y="290"/>
                    <a:pt x="229" y="433"/>
                  </a:cubicBezTo>
                  <a:cubicBezTo>
                    <a:pt x="265" y="457"/>
                    <a:pt x="309" y="468"/>
                    <a:pt x="354" y="468"/>
                  </a:cubicBezTo>
                  <a:cubicBezTo>
                    <a:pt x="436" y="468"/>
                    <a:pt x="522" y="431"/>
                    <a:pt x="565" y="366"/>
                  </a:cubicBezTo>
                  <a:cubicBezTo>
                    <a:pt x="599" y="231"/>
                    <a:pt x="565" y="97"/>
                    <a:pt x="464" y="30"/>
                  </a:cubicBezTo>
                  <a:cubicBezTo>
                    <a:pt x="424" y="10"/>
                    <a:pt x="385" y="1"/>
                    <a:pt x="348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37"/>
            <p:cNvSpPr/>
            <p:nvPr/>
          </p:nvSpPr>
          <p:spPr>
            <a:xfrm>
              <a:off x="3402275" y="4561825"/>
              <a:ext cx="14100" cy="11425"/>
            </a:xfrm>
            <a:custGeom>
              <a:rect b="b" l="l" r="r" t="t"/>
              <a:pathLst>
                <a:path extrusionOk="0" h="457" w="564">
                  <a:moveTo>
                    <a:pt x="304" y="1"/>
                  </a:moveTo>
                  <a:cubicBezTo>
                    <a:pt x="222" y="1"/>
                    <a:pt x="136" y="38"/>
                    <a:pt x="93" y="103"/>
                  </a:cubicBezTo>
                  <a:cubicBezTo>
                    <a:pt x="0" y="288"/>
                    <a:pt x="147" y="457"/>
                    <a:pt x="301" y="457"/>
                  </a:cubicBezTo>
                  <a:cubicBezTo>
                    <a:pt x="372" y="457"/>
                    <a:pt x="444" y="422"/>
                    <a:pt x="496" y="338"/>
                  </a:cubicBezTo>
                  <a:cubicBezTo>
                    <a:pt x="563" y="237"/>
                    <a:pt x="530" y="103"/>
                    <a:pt x="429" y="36"/>
                  </a:cubicBezTo>
                  <a:cubicBezTo>
                    <a:pt x="393" y="12"/>
                    <a:pt x="349" y="1"/>
                    <a:pt x="304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37"/>
            <p:cNvSpPr/>
            <p:nvPr/>
          </p:nvSpPr>
          <p:spPr>
            <a:xfrm>
              <a:off x="3520725" y="4654525"/>
              <a:ext cx="9075" cy="9975"/>
            </a:xfrm>
            <a:custGeom>
              <a:rect b="b" l="l" r="r" t="t"/>
              <a:pathLst>
                <a:path extrusionOk="0" h="399" w="363">
                  <a:moveTo>
                    <a:pt x="152" y="1"/>
                  </a:moveTo>
                  <a:cubicBezTo>
                    <a:pt x="0" y="1"/>
                    <a:pt x="91" y="398"/>
                    <a:pt x="211" y="398"/>
                  </a:cubicBezTo>
                  <a:cubicBezTo>
                    <a:pt x="238" y="398"/>
                    <a:pt x="267" y="378"/>
                    <a:pt x="295" y="327"/>
                  </a:cubicBezTo>
                  <a:cubicBezTo>
                    <a:pt x="363" y="226"/>
                    <a:pt x="329" y="92"/>
                    <a:pt x="228" y="25"/>
                  </a:cubicBezTo>
                  <a:cubicBezTo>
                    <a:pt x="198" y="8"/>
                    <a:pt x="173" y="1"/>
                    <a:pt x="152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37"/>
            <p:cNvSpPr/>
            <p:nvPr/>
          </p:nvSpPr>
          <p:spPr>
            <a:xfrm>
              <a:off x="3595775" y="4802550"/>
              <a:ext cx="15325" cy="11850"/>
            </a:xfrm>
            <a:custGeom>
              <a:rect b="b" l="l" r="r" t="t"/>
              <a:pathLst>
                <a:path extrusionOk="0" h="474" w="613">
                  <a:moveTo>
                    <a:pt x="311" y="1"/>
                  </a:moveTo>
                  <a:cubicBezTo>
                    <a:pt x="241" y="1"/>
                    <a:pt x="169" y="36"/>
                    <a:pt x="116" y="120"/>
                  </a:cubicBezTo>
                  <a:cubicBezTo>
                    <a:pt x="1" y="305"/>
                    <a:pt x="156" y="474"/>
                    <a:pt x="318" y="474"/>
                  </a:cubicBezTo>
                  <a:cubicBezTo>
                    <a:pt x="392" y="474"/>
                    <a:pt x="467" y="439"/>
                    <a:pt x="520" y="355"/>
                  </a:cubicBezTo>
                  <a:cubicBezTo>
                    <a:pt x="612" y="170"/>
                    <a:pt x="466" y="1"/>
                    <a:pt x="311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37"/>
            <p:cNvSpPr/>
            <p:nvPr/>
          </p:nvSpPr>
          <p:spPr>
            <a:xfrm>
              <a:off x="3629300" y="4788725"/>
              <a:ext cx="13925" cy="11700"/>
            </a:xfrm>
            <a:custGeom>
              <a:rect b="b" l="l" r="r" t="t"/>
              <a:pathLst>
                <a:path extrusionOk="0" h="468" w="557">
                  <a:moveTo>
                    <a:pt x="314" y="1"/>
                  </a:moveTo>
                  <a:cubicBezTo>
                    <a:pt x="239" y="1"/>
                    <a:pt x="165" y="45"/>
                    <a:pt x="120" y="135"/>
                  </a:cubicBezTo>
                  <a:cubicBezTo>
                    <a:pt x="1" y="301"/>
                    <a:pt x="168" y="468"/>
                    <a:pt x="335" y="468"/>
                  </a:cubicBezTo>
                  <a:cubicBezTo>
                    <a:pt x="404" y="468"/>
                    <a:pt x="474" y="439"/>
                    <a:pt x="523" y="370"/>
                  </a:cubicBezTo>
                  <a:cubicBezTo>
                    <a:pt x="557" y="269"/>
                    <a:pt x="523" y="101"/>
                    <a:pt x="422" y="34"/>
                  </a:cubicBezTo>
                  <a:cubicBezTo>
                    <a:pt x="389" y="12"/>
                    <a:pt x="351" y="1"/>
                    <a:pt x="314" y="1"/>
                  </a:cubicBezTo>
                  <a:close/>
                </a:path>
              </a:pathLst>
            </a:custGeom>
            <a:solidFill>
              <a:srgbClr val="9A40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37"/>
            <p:cNvSpPr/>
            <p:nvPr/>
          </p:nvSpPr>
          <p:spPr>
            <a:xfrm>
              <a:off x="3516325" y="4375675"/>
              <a:ext cx="302500" cy="222350"/>
            </a:xfrm>
            <a:custGeom>
              <a:rect b="b" l="l" r="r" t="t"/>
              <a:pathLst>
                <a:path extrusionOk="0" h="8894" w="12100">
                  <a:moveTo>
                    <a:pt x="2294" y="0"/>
                  </a:moveTo>
                  <a:cubicBezTo>
                    <a:pt x="2125" y="0"/>
                    <a:pt x="1944" y="27"/>
                    <a:pt x="1748" y="88"/>
                  </a:cubicBezTo>
                  <a:lnTo>
                    <a:pt x="1513" y="155"/>
                  </a:lnTo>
                  <a:cubicBezTo>
                    <a:pt x="707" y="525"/>
                    <a:pt x="169" y="1331"/>
                    <a:pt x="135" y="2205"/>
                  </a:cubicBezTo>
                  <a:cubicBezTo>
                    <a:pt x="1" y="3382"/>
                    <a:pt x="236" y="4524"/>
                    <a:pt x="740" y="5566"/>
                  </a:cubicBezTo>
                  <a:cubicBezTo>
                    <a:pt x="740" y="5465"/>
                    <a:pt x="774" y="5364"/>
                    <a:pt x="807" y="5264"/>
                  </a:cubicBezTo>
                  <a:cubicBezTo>
                    <a:pt x="1013" y="3927"/>
                    <a:pt x="1713" y="3386"/>
                    <a:pt x="2540" y="3386"/>
                  </a:cubicBezTo>
                  <a:cubicBezTo>
                    <a:pt x="3604" y="3386"/>
                    <a:pt x="4880" y="4284"/>
                    <a:pt x="5580" y="5532"/>
                  </a:cubicBezTo>
                  <a:cubicBezTo>
                    <a:pt x="6118" y="6507"/>
                    <a:pt x="6655" y="8624"/>
                    <a:pt x="8000" y="8860"/>
                  </a:cubicBezTo>
                  <a:cubicBezTo>
                    <a:pt x="8083" y="8874"/>
                    <a:pt x="8164" y="8880"/>
                    <a:pt x="8244" y="8880"/>
                  </a:cubicBezTo>
                  <a:cubicBezTo>
                    <a:pt x="9033" y="8880"/>
                    <a:pt x="9659" y="8260"/>
                    <a:pt x="10509" y="8260"/>
                  </a:cubicBezTo>
                  <a:cubicBezTo>
                    <a:pt x="10610" y="8260"/>
                    <a:pt x="10714" y="8269"/>
                    <a:pt x="10823" y="8288"/>
                  </a:cubicBezTo>
                  <a:cubicBezTo>
                    <a:pt x="11293" y="8389"/>
                    <a:pt x="11730" y="8591"/>
                    <a:pt x="12100" y="8893"/>
                  </a:cubicBezTo>
                  <a:cubicBezTo>
                    <a:pt x="12100" y="8255"/>
                    <a:pt x="11932" y="7583"/>
                    <a:pt x="11629" y="7011"/>
                  </a:cubicBezTo>
                  <a:cubicBezTo>
                    <a:pt x="11192" y="6171"/>
                    <a:pt x="10621" y="5264"/>
                    <a:pt x="10117" y="4457"/>
                  </a:cubicBezTo>
                  <a:cubicBezTo>
                    <a:pt x="9310" y="3113"/>
                    <a:pt x="8134" y="2037"/>
                    <a:pt x="6723" y="1399"/>
                  </a:cubicBezTo>
                  <a:cubicBezTo>
                    <a:pt x="6017" y="1096"/>
                    <a:pt x="5177" y="1264"/>
                    <a:pt x="4404" y="894"/>
                  </a:cubicBezTo>
                  <a:cubicBezTo>
                    <a:pt x="3606" y="537"/>
                    <a:pt x="3057" y="0"/>
                    <a:pt x="2294" y="0"/>
                  </a:cubicBezTo>
                  <a:close/>
                </a:path>
              </a:pathLst>
            </a:custGeom>
            <a:solidFill>
              <a:srgbClr val="F6E17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84" name="Google Shape;618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800" y="1070425"/>
            <a:ext cx="5796450" cy="401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8" name="Shape 6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9" name="Google Shape;6189;p38"/>
          <p:cNvSpPr txBox="1"/>
          <p:nvPr>
            <p:ph type="title"/>
          </p:nvPr>
        </p:nvSpPr>
        <p:spPr>
          <a:xfrm>
            <a:off x="667512" y="612648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 &amp; Objectives</a:t>
            </a:r>
            <a:endParaRPr/>
          </a:p>
        </p:txBody>
      </p:sp>
      <p:sp>
        <p:nvSpPr>
          <p:cNvPr id="6190" name="Google Shape;6190;p38"/>
          <p:cNvSpPr/>
          <p:nvPr/>
        </p:nvSpPr>
        <p:spPr>
          <a:xfrm rot="-5400000">
            <a:off x="6966016" y="1201887"/>
            <a:ext cx="984924" cy="1412145"/>
          </a:xfrm>
          <a:custGeom>
            <a:rect b="b" l="l" r="r" t="t"/>
            <a:pathLst>
              <a:path extrusionOk="0" h="32734" w="31782">
                <a:moveTo>
                  <a:pt x="17963" y="1"/>
                </a:moveTo>
                <a:cubicBezTo>
                  <a:pt x="15808" y="1"/>
                  <a:pt x="13697" y="349"/>
                  <a:pt x="11652" y="1047"/>
                </a:cubicBezTo>
                <a:cubicBezTo>
                  <a:pt x="5455" y="3079"/>
                  <a:pt x="1" y="8236"/>
                  <a:pt x="199" y="15226"/>
                </a:cubicBezTo>
                <a:cubicBezTo>
                  <a:pt x="323" y="20184"/>
                  <a:pt x="3918" y="25787"/>
                  <a:pt x="7562" y="28910"/>
                </a:cubicBezTo>
                <a:cubicBezTo>
                  <a:pt x="10661" y="31601"/>
                  <a:pt x="13441" y="32733"/>
                  <a:pt x="17019" y="32733"/>
                </a:cubicBezTo>
                <a:cubicBezTo>
                  <a:pt x="17792" y="32733"/>
                  <a:pt x="18602" y="32680"/>
                  <a:pt x="19461" y="32579"/>
                </a:cubicBezTo>
                <a:cubicBezTo>
                  <a:pt x="25559" y="31835"/>
                  <a:pt x="31781" y="28117"/>
                  <a:pt x="30220" y="21325"/>
                </a:cubicBezTo>
                <a:cubicBezTo>
                  <a:pt x="29575" y="18474"/>
                  <a:pt x="28534" y="15796"/>
                  <a:pt x="28013" y="12871"/>
                </a:cubicBezTo>
                <a:cubicBezTo>
                  <a:pt x="27517" y="10219"/>
                  <a:pt x="27716" y="7095"/>
                  <a:pt x="26451" y="4616"/>
                </a:cubicBezTo>
                <a:cubicBezTo>
                  <a:pt x="24815" y="1394"/>
                  <a:pt x="21692" y="154"/>
                  <a:pt x="18395" y="5"/>
                </a:cubicBezTo>
                <a:cubicBezTo>
                  <a:pt x="18251" y="2"/>
                  <a:pt x="18107" y="1"/>
                  <a:pt x="17963" y="1"/>
                </a:cubicBezTo>
                <a:close/>
              </a:path>
            </a:pathLst>
          </a:custGeom>
          <a:solidFill>
            <a:srgbClr val="FF964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1" name="Google Shape;6191;p38"/>
          <p:cNvSpPr/>
          <p:nvPr/>
        </p:nvSpPr>
        <p:spPr>
          <a:xfrm rot="5400000">
            <a:off x="4003335" y="1224335"/>
            <a:ext cx="984924" cy="1401506"/>
          </a:xfrm>
          <a:custGeom>
            <a:rect b="b" l="l" r="r" t="t"/>
            <a:pathLst>
              <a:path extrusionOk="0" h="32734" w="31782">
                <a:moveTo>
                  <a:pt x="17963" y="1"/>
                </a:moveTo>
                <a:cubicBezTo>
                  <a:pt x="15808" y="1"/>
                  <a:pt x="13697" y="349"/>
                  <a:pt x="11652" y="1047"/>
                </a:cubicBezTo>
                <a:cubicBezTo>
                  <a:pt x="5455" y="3079"/>
                  <a:pt x="1" y="8236"/>
                  <a:pt x="199" y="15226"/>
                </a:cubicBezTo>
                <a:cubicBezTo>
                  <a:pt x="323" y="20184"/>
                  <a:pt x="3918" y="25787"/>
                  <a:pt x="7562" y="28910"/>
                </a:cubicBezTo>
                <a:cubicBezTo>
                  <a:pt x="10661" y="31601"/>
                  <a:pt x="13441" y="32733"/>
                  <a:pt x="17019" y="32733"/>
                </a:cubicBezTo>
                <a:cubicBezTo>
                  <a:pt x="17792" y="32733"/>
                  <a:pt x="18602" y="32680"/>
                  <a:pt x="19461" y="32579"/>
                </a:cubicBezTo>
                <a:cubicBezTo>
                  <a:pt x="25559" y="31835"/>
                  <a:pt x="31781" y="28117"/>
                  <a:pt x="30220" y="21325"/>
                </a:cubicBezTo>
                <a:cubicBezTo>
                  <a:pt x="29575" y="18474"/>
                  <a:pt x="28534" y="15796"/>
                  <a:pt x="28013" y="12871"/>
                </a:cubicBezTo>
                <a:cubicBezTo>
                  <a:pt x="27517" y="10219"/>
                  <a:pt x="27716" y="7095"/>
                  <a:pt x="26451" y="4616"/>
                </a:cubicBezTo>
                <a:cubicBezTo>
                  <a:pt x="24815" y="1394"/>
                  <a:pt x="21692" y="154"/>
                  <a:pt x="18395" y="5"/>
                </a:cubicBezTo>
                <a:cubicBezTo>
                  <a:pt x="18251" y="2"/>
                  <a:pt x="18107" y="1"/>
                  <a:pt x="1796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2" name="Google Shape;6192;p38"/>
          <p:cNvSpPr/>
          <p:nvPr/>
        </p:nvSpPr>
        <p:spPr>
          <a:xfrm rot="-688">
            <a:off x="901500" y="1432766"/>
            <a:ext cx="1563000" cy="966058"/>
          </a:xfrm>
          <a:custGeom>
            <a:rect b="b" l="l" r="r" t="t"/>
            <a:pathLst>
              <a:path extrusionOk="0" h="50237" w="62520">
                <a:moveTo>
                  <a:pt x="37584" y="0"/>
                </a:moveTo>
                <a:cubicBezTo>
                  <a:pt x="37128" y="0"/>
                  <a:pt x="36672" y="9"/>
                  <a:pt x="36218" y="26"/>
                </a:cubicBezTo>
                <a:cubicBezTo>
                  <a:pt x="32078" y="150"/>
                  <a:pt x="27988" y="695"/>
                  <a:pt x="23972" y="1662"/>
                </a:cubicBezTo>
                <a:cubicBezTo>
                  <a:pt x="20749" y="2455"/>
                  <a:pt x="18047" y="4215"/>
                  <a:pt x="15742" y="6521"/>
                </a:cubicBezTo>
                <a:cubicBezTo>
                  <a:pt x="12594" y="9669"/>
                  <a:pt x="10263" y="13834"/>
                  <a:pt x="8503" y="17825"/>
                </a:cubicBezTo>
                <a:cubicBezTo>
                  <a:pt x="4537" y="26848"/>
                  <a:pt x="0" y="40334"/>
                  <a:pt x="9396" y="47523"/>
                </a:cubicBezTo>
                <a:cubicBezTo>
                  <a:pt x="12054" y="49563"/>
                  <a:pt x="15846" y="50237"/>
                  <a:pt x="19669" y="50237"/>
                </a:cubicBezTo>
                <a:cubicBezTo>
                  <a:pt x="22907" y="50237"/>
                  <a:pt x="26167" y="49754"/>
                  <a:pt x="28781" y="49208"/>
                </a:cubicBezTo>
                <a:cubicBezTo>
                  <a:pt x="36392" y="47622"/>
                  <a:pt x="43506" y="46234"/>
                  <a:pt x="50274" y="42218"/>
                </a:cubicBezTo>
                <a:cubicBezTo>
                  <a:pt x="56992" y="38251"/>
                  <a:pt x="60933" y="29996"/>
                  <a:pt x="61850" y="22560"/>
                </a:cubicBezTo>
                <a:cubicBezTo>
                  <a:pt x="62520" y="17031"/>
                  <a:pt x="59570" y="11578"/>
                  <a:pt x="56025" y="7413"/>
                </a:cubicBezTo>
                <a:cubicBezTo>
                  <a:pt x="51446" y="1974"/>
                  <a:pt x="44447" y="0"/>
                  <a:pt x="3758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3" name="Google Shape;6193;p38"/>
          <p:cNvSpPr txBox="1"/>
          <p:nvPr>
            <p:ph idx="4294967295" type="body"/>
          </p:nvPr>
        </p:nvSpPr>
        <p:spPr>
          <a:xfrm>
            <a:off x="720000" y="2475213"/>
            <a:ext cx="1926000" cy="3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Lato Black"/>
                <a:ea typeface="Lato Black"/>
                <a:cs typeface="Lato Black"/>
                <a:sym typeface="Lato Black"/>
              </a:rPr>
              <a:t>Snacks vs. Sweets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6194" name="Google Shape;6194;p38"/>
          <p:cNvSpPr txBox="1"/>
          <p:nvPr>
            <p:ph idx="4294967295" type="body"/>
          </p:nvPr>
        </p:nvSpPr>
        <p:spPr>
          <a:xfrm>
            <a:off x="528150" y="2855325"/>
            <a:ext cx="2309700" cy="8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Determine whether </a:t>
            </a:r>
            <a:r>
              <a:rPr b="1" lang="en" sz="1400"/>
              <a:t>snacks</a:t>
            </a:r>
            <a:r>
              <a:rPr lang="en" sz="1400"/>
              <a:t> or sweets (</a:t>
            </a:r>
            <a:r>
              <a:rPr b="1" lang="en" sz="1400"/>
              <a:t>candy</a:t>
            </a:r>
            <a:r>
              <a:rPr lang="en" sz="1400"/>
              <a:t>) are more popular using sentiment and engagement scores</a:t>
            </a:r>
            <a:endParaRPr sz="1400"/>
          </a:p>
        </p:txBody>
      </p:sp>
      <p:sp>
        <p:nvSpPr>
          <p:cNvPr id="6195" name="Google Shape;6195;p38"/>
          <p:cNvSpPr txBox="1"/>
          <p:nvPr>
            <p:ph idx="4294967295" type="body"/>
          </p:nvPr>
        </p:nvSpPr>
        <p:spPr>
          <a:xfrm>
            <a:off x="3532800" y="2475213"/>
            <a:ext cx="1926000" cy="3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Lato Black"/>
                <a:ea typeface="Lato Black"/>
                <a:cs typeface="Lato Black"/>
                <a:sym typeface="Lato Black"/>
              </a:rPr>
              <a:t>Flavors &amp; Tastes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6196" name="Google Shape;6196;p38"/>
          <p:cNvSpPr txBox="1"/>
          <p:nvPr>
            <p:ph idx="4294967295" type="body"/>
          </p:nvPr>
        </p:nvSpPr>
        <p:spPr>
          <a:xfrm>
            <a:off x="3303900" y="2855325"/>
            <a:ext cx="2383800" cy="86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Determine which flavors or tastes are popular based on frequency and sentiment analysis</a:t>
            </a:r>
            <a:endParaRPr sz="1400"/>
          </a:p>
        </p:txBody>
      </p:sp>
      <p:sp>
        <p:nvSpPr>
          <p:cNvPr id="6197" name="Google Shape;6197;p38"/>
          <p:cNvSpPr txBox="1"/>
          <p:nvPr>
            <p:ph idx="4294967295" type="body"/>
          </p:nvPr>
        </p:nvSpPr>
        <p:spPr>
          <a:xfrm>
            <a:off x="6206375" y="2475225"/>
            <a:ext cx="2383800" cy="3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Lato Black"/>
                <a:ea typeface="Lato Black"/>
                <a:cs typeface="Lato Black"/>
                <a:sym typeface="Lato Black"/>
              </a:rPr>
              <a:t>The Next New Product</a:t>
            </a:r>
            <a:endParaRPr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6198" name="Google Shape;6198;p38"/>
          <p:cNvSpPr txBox="1"/>
          <p:nvPr>
            <p:ph idx="4294967295" type="body"/>
          </p:nvPr>
        </p:nvSpPr>
        <p:spPr>
          <a:xfrm>
            <a:off x="5947225" y="2855325"/>
            <a:ext cx="3022500" cy="18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Combined with the previous two objectives, make a recommendation for creating the next best snack/candy based on frequency analysis, sentiment analysis, and image analytics topic modeling </a:t>
            </a:r>
            <a:endParaRPr sz="1400"/>
          </a:p>
        </p:txBody>
      </p:sp>
      <p:sp>
        <p:nvSpPr>
          <p:cNvPr id="6199" name="Google Shape;6199;p38"/>
          <p:cNvSpPr txBox="1"/>
          <p:nvPr>
            <p:ph type="title"/>
          </p:nvPr>
        </p:nvSpPr>
        <p:spPr>
          <a:xfrm>
            <a:off x="905400" y="1505377"/>
            <a:ext cx="1555200" cy="6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01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6200" name="Google Shape;6200;p38"/>
          <p:cNvSpPr txBox="1"/>
          <p:nvPr>
            <p:ph type="title"/>
          </p:nvPr>
        </p:nvSpPr>
        <p:spPr>
          <a:xfrm>
            <a:off x="3718200" y="1505377"/>
            <a:ext cx="1555200" cy="6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02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6201" name="Google Shape;6201;p38"/>
          <p:cNvSpPr txBox="1"/>
          <p:nvPr>
            <p:ph type="title"/>
          </p:nvPr>
        </p:nvSpPr>
        <p:spPr>
          <a:xfrm>
            <a:off x="6679500" y="1505377"/>
            <a:ext cx="1555200" cy="6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03</a:t>
            </a:r>
            <a:endParaRPr sz="6000">
              <a:solidFill>
                <a:srgbClr val="FFFFFF"/>
              </a:solidFill>
            </a:endParaRPr>
          </a:p>
        </p:txBody>
      </p:sp>
      <p:grpSp>
        <p:nvGrpSpPr>
          <p:cNvPr id="6202" name="Google Shape;6202;p38"/>
          <p:cNvGrpSpPr/>
          <p:nvPr/>
        </p:nvGrpSpPr>
        <p:grpSpPr>
          <a:xfrm rot="409871">
            <a:off x="556714" y="1745566"/>
            <a:ext cx="887386" cy="931072"/>
            <a:chOff x="3742318" y="2098673"/>
            <a:chExt cx="1329340" cy="1394783"/>
          </a:xfrm>
        </p:grpSpPr>
        <p:sp>
          <p:nvSpPr>
            <p:cNvPr id="6203" name="Google Shape;6203;p38"/>
            <p:cNvSpPr/>
            <p:nvPr/>
          </p:nvSpPr>
          <p:spPr>
            <a:xfrm rot="-8946306">
              <a:off x="4695432" y="2831931"/>
              <a:ext cx="294268" cy="239178"/>
            </a:xfrm>
            <a:custGeom>
              <a:rect b="b" l="l" r="r" t="t"/>
              <a:pathLst>
                <a:path extrusionOk="0" h="6265" w="7708">
                  <a:moveTo>
                    <a:pt x="6632" y="1"/>
                  </a:moveTo>
                  <a:lnTo>
                    <a:pt x="583" y="2734"/>
                  </a:lnTo>
                  <a:lnTo>
                    <a:pt x="0" y="4852"/>
                  </a:lnTo>
                  <a:lnTo>
                    <a:pt x="3715" y="6265"/>
                  </a:lnTo>
                  <a:lnTo>
                    <a:pt x="4483" y="3839"/>
                  </a:lnTo>
                  <a:lnTo>
                    <a:pt x="7707" y="338"/>
                  </a:lnTo>
                  <a:lnTo>
                    <a:pt x="6632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38"/>
            <p:cNvSpPr/>
            <p:nvPr/>
          </p:nvSpPr>
          <p:spPr>
            <a:xfrm rot="-8946306">
              <a:off x="4146729" y="2323397"/>
              <a:ext cx="845237" cy="543983"/>
            </a:xfrm>
            <a:custGeom>
              <a:rect b="b" l="l" r="r" t="t"/>
              <a:pathLst>
                <a:path extrusionOk="0" h="14249" w="22140">
                  <a:moveTo>
                    <a:pt x="3992" y="0"/>
                  </a:moveTo>
                  <a:lnTo>
                    <a:pt x="768" y="3501"/>
                  </a:lnTo>
                  <a:lnTo>
                    <a:pt x="0" y="5927"/>
                  </a:lnTo>
                  <a:lnTo>
                    <a:pt x="5067" y="7861"/>
                  </a:lnTo>
                  <a:lnTo>
                    <a:pt x="21740" y="14248"/>
                  </a:lnTo>
                  <a:lnTo>
                    <a:pt x="22139" y="14156"/>
                  </a:lnTo>
                  <a:lnTo>
                    <a:pt x="22078" y="13542"/>
                  </a:lnTo>
                  <a:lnTo>
                    <a:pt x="13572" y="2979"/>
                  </a:lnTo>
                  <a:lnTo>
                    <a:pt x="10011" y="1874"/>
                  </a:lnTo>
                  <a:lnTo>
                    <a:pt x="3992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38"/>
            <p:cNvSpPr/>
            <p:nvPr/>
          </p:nvSpPr>
          <p:spPr>
            <a:xfrm rot="-8946306">
              <a:off x="4514923" y="2667833"/>
              <a:ext cx="382189" cy="300109"/>
            </a:xfrm>
            <a:custGeom>
              <a:rect b="b" l="l" r="r" t="t"/>
              <a:pathLst>
                <a:path extrusionOk="0" h="7861" w="10011">
                  <a:moveTo>
                    <a:pt x="3992" y="0"/>
                  </a:moveTo>
                  <a:lnTo>
                    <a:pt x="768" y="3501"/>
                  </a:lnTo>
                  <a:lnTo>
                    <a:pt x="0" y="5896"/>
                  </a:lnTo>
                  <a:lnTo>
                    <a:pt x="5067" y="7861"/>
                  </a:lnTo>
                  <a:cubicBezTo>
                    <a:pt x="5313" y="7247"/>
                    <a:pt x="5773" y="6725"/>
                    <a:pt x="6326" y="6387"/>
                  </a:cubicBezTo>
                  <a:lnTo>
                    <a:pt x="10011" y="1873"/>
                  </a:lnTo>
                  <a:lnTo>
                    <a:pt x="3992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38"/>
            <p:cNvSpPr/>
            <p:nvPr/>
          </p:nvSpPr>
          <p:spPr>
            <a:xfrm rot="-8946306">
              <a:off x="3973653" y="2272970"/>
              <a:ext cx="919109" cy="869250"/>
            </a:xfrm>
            <a:custGeom>
              <a:rect b="b" l="l" r="r" t="t"/>
              <a:pathLst>
                <a:path extrusionOk="0" h="22769" w="24075">
                  <a:moveTo>
                    <a:pt x="23164" y="0"/>
                  </a:moveTo>
                  <a:cubicBezTo>
                    <a:pt x="16300" y="0"/>
                    <a:pt x="9669" y="2653"/>
                    <a:pt x="4699" y="7447"/>
                  </a:cubicBezTo>
                  <a:cubicBezTo>
                    <a:pt x="2979" y="9043"/>
                    <a:pt x="1413" y="10824"/>
                    <a:pt x="1" y="12759"/>
                  </a:cubicBezTo>
                  <a:lnTo>
                    <a:pt x="5313" y="15215"/>
                  </a:lnTo>
                  <a:lnTo>
                    <a:pt x="21249" y="22615"/>
                  </a:lnTo>
                  <a:lnTo>
                    <a:pt x="21556" y="22769"/>
                  </a:lnTo>
                  <a:lnTo>
                    <a:pt x="21587" y="22493"/>
                  </a:lnTo>
                  <a:lnTo>
                    <a:pt x="23000" y="9657"/>
                  </a:lnTo>
                  <a:lnTo>
                    <a:pt x="24074" y="16"/>
                  </a:lnTo>
                  <a:cubicBezTo>
                    <a:pt x="23771" y="5"/>
                    <a:pt x="23467" y="0"/>
                    <a:pt x="23164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38"/>
            <p:cNvSpPr/>
            <p:nvPr/>
          </p:nvSpPr>
          <p:spPr>
            <a:xfrm rot="-8946306">
              <a:off x="3822641" y="2652590"/>
              <a:ext cx="1073840" cy="607242"/>
            </a:xfrm>
            <a:custGeom>
              <a:rect b="b" l="l" r="r" t="t"/>
              <a:pathLst>
                <a:path extrusionOk="0" h="15906" w="28128">
                  <a:moveTo>
                    <a:pt x="28127" y="0"/>
                  </a:moveTo>
                  <a:cubicBezTo>
                    <a:pt x="25087" y="0"/>
                    <a:pt x="22078" y="369"/>
                    <a:pt x="19130" y="1105"/>
                  </a:cubicBezTo>
                  <a:cubicBezTo>
                    <a:pt x="19130" y="1105"/>
                    <a:pt x="6479" y="4207"/>
                    <a:pt x="0" y="14156"/>
                  </a:cubicBezTo>
                  <a:lnTo>
                    <a:pt x="3716" y="15906"/>
                  </a:lnTo>
                  <a:cubicBezTo>
                    <a:pt x="5128" y="13971"/>
                    <a:pt x="6694" y="12190"/>
                    <a:pt x="8414" y="10594"/>
                  </a:cubicBezTo>
                  <a:cubicBezTo>
                    <a:pt x="13361" y="5822"/>
                    <a:pt x="19955" y="3143"/>
                    <a:pt x="26785" y="3143"/>
                  </a:cubicBezTo>
                  <a:cubicBezTo>
                    <a:pt x="27120" y="3143"/>
                    <a:pt x="27454" y="3150"/>
                    <a:pt x="27789" y="3163"/>
                  </a:cubicBezTo>
                  <a:lnTo>
                    <a:pt x="28127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38"/>
            <p:cNvSpPr/>
            <p:nvPr/>
          </p:nvSpPr>
          <p:spPr>
            <a:xfrm rot="-8946306">
              <a:off x="3899624" y="2540863"/>
              <a:ext cx="919109" cy="580900"/>
            </a:xfrm>
            <a:custGeom>
              <a:rect b="b" l="l" r="r" t="t"/>
              <a:pathLst>
                <a:path extrusionOk="0" h="15216" w="24075">
                  <a:moveTo>
                    <a:pt x="23160" y="0"/>
                  </a:moveTo>
                  <a:cubicBezTo>
                    <a:pt x="16272" y="0"/>
                    <a:pt x="9669" y="2653"/>
                    <a:pt x="4699" y="7447"/>
                  </a:cubicBezTo>
                  <a:cubicBezTo>
                    <a:pt x="2979" y="9043"/>
                    <a:pt x="1413" y="10824"/>
                    <a:pt x="1" y="12759"/>
                  </a:cubicBezTo>
                  <a:lnTo>
                    <a:pt x="5313" y="15215"/>
                  </a:lnTo>
                  <a:cubicBezTo>
                    <a:pt x="5344" y="15185"/>
                    <a:pt x="5405" y="15154"/>
                    <a:pt x="5467" y="15123"/>
                  </a:cubicBezTo>
                  <a:cubicBezTo>
                    <a:pt x="7892" y="14018"/>
                    <a:pt x="10042" y="14970"/>
                    <a:pt x="11577" y="12390"/>
                  </a:cubicBezTo>
                  <a:cubicBezTo>
                    <a:pt x="13112" y="9965"/>
                    <a:pt x="13358" y="5819"/>
                    <a:pt x="17288" y="5758"/>
                  </a:cubicBezTo>
                  <a:cubicBezTo>
                    <a:pt x="19837" y="5789"/>
                    <a:pt x="21280" y="8091"/>
                    <a:pt x="23000" y="9657"/>
                  </a:cubicBezTo>
                  <a:lnTo>
                    <a:pt x="24074" y="16"/>
                  </a:lnTo>
                  <a:cubicBezTo>
                    <a:pt x="23769" y="5"/>
                    <a:pt x="23465" y="0"/>
                    <a:pt x="23160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38"/>
            <p:cNvSpPr/>
            <p:nvPr/>
          </p:nvSpPr>
          <p:spPr>
            <a:xfrm rot="-8946306">
              <a:off x="3805488" y="2713476"/>
              <a:ext cx="1073840" cy="542799"/>
            </a:xfrm>
            <a:custGeom>
              <a:rect b="b" l="l" r="r" t="t"/>
              <a:pathLst>
                <a:path extrusionOk="0" h="14218" w="28128">
                  <a:moveTo>
                    <a:pt x="26715" y="0"/>
                  </a:moveTo>
                  <a:cubicBezTo>
                    <a:pt x="26254" y="0"/>
                    <a:pt x="25701" y="0"/>
                    <a:pt x="25087" y="62"/>
                  </a:cubicBezTo>
                  <a:cubicBezTo>
                    <a:pt x="24473" y="92"/>
                    <a:pt x="23767" y="154"/>
                    <a:pt x="22999" y="246"/>
                  </a:cubicBezTo>
                  <a:cubicBezTo>
                    <a:pt x="22232" y="338"/>
                    <a:pt x="21402" y="461"/>
                    <a:pt x="20543" y="645"/>
                  </a:cubicBezTo>
                  <a:cubicBezTo>
                    <a:pt x="19652" y="829"/>
                    <a:pt x="18731" y="1044"/>
                    <a:pt x="17871" y="1321"/>
                  </a:cubicBezTo>
                  <a:cubicBezTo>
                    <a:pt x="15937" y="1935"/>
                    <a:pt x="14064" y="2702"/>
                    <a:pt x="12283" y="3624"/>
                  </a:cubicBezTo>
                  <a:cubicBezTo>
                    <a:pt x="11362" y="4084"/>
                    <a:pt x="10471" y="4576"/>
                    <a:pt x="9581" y="5098"/>
                  </a:cubicBezTo>
                  <a:cubicBezTo>
                    <a:pt x="8721" y="5620"/>
                    <a:pt x="7892" y="6172"/>
                    <a:pt x="7124" y="6756"/>
                  </a:cubicBezTo>
                  <a:cubicBezTo>
                    <a:pt x="6357" y="7339"/>
                    <a:pt x="5589" y="7892"/>
                    <a:pt x="4944" y="8475"/>
                  </a:cubicBezTo>
                  <a:cubicBezTo>
                    <a:pt x="4299" y="9059"/>
                    <a:pt x="3685" y="9642"/>
                    <a:pt x="3132" y="10195"/>
                  </a:cubicBezTo>
                  <a:cubicBezTo>
                    <a:pt x="2610" y="10747"/>
                    <a:pt x="2150" y="11269"/>
                    <a:pt x="1751" y="11761"/>
                  </a:cubicBezTo>
                  <a:lnTo>
                    <a:pt x="1198" y="12436"/>
                  </a:lnTo>
                  <a:lnTo>
                    <a:pt x="768" y="13020"/>
                  </a:lnTo>
                  <a:cubicBezTo>
                    <a:pt x="492" y="13388"/>
                    <a:pt x="338" y="13695"/>
                    <a:pt x="185" y="13910"/>
                  </a:cubicBezTo>
                  <a:lnTo>
                    <a:pt x="0" y="14217"/>
                  </a:lnTo>
                  <a:lnTo>
                    <a:pt x="0" y="14217"/>
                  </a:lnTo>
                  <a:lnTo>
                    <a:pt x="215" y="13910"/>
                  </a:lnTo>
                  <a:cubicBezTo>
                    <a:pt x="338" y="13726"/>
                    <a:pt x="553" y="13419"/>
                    <a:pt x="829" y="13081"/>
                  </a:cubicBezTo>
                  <a:lnTo>
                    <a:pt x="1290" y="12498"/>
                  </a:lnTo>
                  <a:cubicBezTo>
                    <a:pt x="1444" y="12283"/>
                    <a:pt x="1628" y="12068"/>
                    <a:pt x="1843" y="11822"/>
                  </a:cubicBezTo>
                  <a:cubicBezTo>
                    <a:pt x="2242" y="11331"/>
                    <a:pt x="2733" y="10840"/>
                    <a:pt x="3286" y="10287"/>
                  </a:cubicBezTo>
                  <a:cubicBezTo>
                    <a:pt x="3808" y="9765"/>
                    <a:pt x="4422" y="9181"/>
                    <a:pt x="5098" y="8629"/>
                  </a:cubicBezTo>
                  <a:cubicBezTo>
                    <a:pt x="5773" y="8076"/>
                    <a:pt x="6510" y="7493"/>
                    <a:pt x="7278" y="6940"/>
                  </a:cubicBezTo>
                  <a:cubicBezTo>
                    <a:pt x="8936" y="5804"/>
                    <a:pt x="10655" y="4790"/>
                    <a:pt x="12436" y="3900"/>
                  </a:cubicBezTo>
                  <a:cubicBezTo>
                    <a:pt x="14217" y="3040"/>
                    <a:pt x="16090" y="2273"/>
                    <a:pt x="17994" y="1658"/>
                  </a:cubicBezTo>
                  <a:cubicBezTo>
                    <a:pt x="18854" y="1382"/>
                    <a:pt x="19744" y="1167"/>
                    <a:pt x="20635" y="983"/>
                  </a:cubicBezTo>
                  <a:cubicBezTo>
                    <a:pt x="21495" y="799"/>
                    <a:pt x="22324" y="676"/>
                    <a:pt x="23061" y="522"/>
                  </a:cubicBezTo>
                  <a:cubicBezTo>
                    <a:pt x="23828" y="400"/>
                    <a:pt x="24504" y="307"/>
                    <a:pt x="25149" y="246"/>
                  </a:cubicBezTo>
                  <a:lnTo>
                    <a:pt x="25978" y="154"/>
                  </a:lnTo>
                  <a:lnTo>
                    <a:pt x="26715" y="123"/>
                  </a:lnTo>
                  <a:cubicBezTo>
                    <a:pt x="27175" y="62"/>
                    <a:pt x="27513" y="62"/>
                    <a:pt x="27759" y="31"/>
                  </a:cubicBezTo>
                  <a:lnTo>
                    <a:pt x="28127" y="31"/>
                  </a:lnTo>
                  <a:lnTo>
                    <a:pt x="27759" y="0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38"/>
            <p:cNvSpPr/>
            <p:nvPr/>
          </p:nvSpPr>
          <p:spPr>
            <a:xfrm rot="-8946306">
              <a:off x="4466736" y="2444456"/>
              <a:ext cx="80935" cy="62152"/>
            </a:xfrm>
            <a:custGeom>
              <a:rect b="b" l="l" r="r" t="t"/>
              <a:pathLst>
                <a:path extrusionOk="0" h="1628" w="2120">
                  <a:moveTo>
                    <a:pt x="1" y="0"/>
                  </a:moveTo>
                  <a:lnTo>
                    <a:pt x="1" y="0"/>
                  </a:lnTo>
                  <a:cubicBezTo>
                    <a:pt x="93" y="92"/>
                    <a:pt x="185" y="215"/>
                    <a:pt x="277" y="338"/>
                  </a:cubicBezTo>
                  <a:cubicBezTo>
                    <a:pt x="492" y="553"/>
                    <a:pt x="707" y="768"/>
                    <a:pt x="953" y="952"/>
                  </a:cubicBezTo>
                  <a:cubicBezTo>
                    <a:pt x="1075" y="1044"/>
                    <a:pt x="1229" y="1106"/>
                    <a:pt x="1352" y="1198"/>
                  </a:cubicBezTo>
                  <a:lnTo>
                    <a:pt x="1720" y="1413"/>
                  </a:lnTo>
                  <a:cubicBezTo>
                    <a:pt x="1843" y="1505"/>
                    <a:pt x="1997" y="1566"/>
                    <a:pt x="2119" y="1628"/>
                  </a:cubicBezTo>
                  <a:cubicBezTo>
                    <a:pt x="2027" y="1474"/>
                    <a:pt x="1935" y="1382"/>
                    <a:pt x="1843" y="1259"/>
                  </a:cubicBezTo>
                  <a:cubicBezTo>
                    <a:pt x="1659" y="1014"/>
                    <a:pt x="1413" y="799"/>
                    <a:pt x="1168" y="614"/>
                  </a:cubicBezTo>
                  <a:cubicBezTo>
                    <a:pt x="922" y="461"/>
                    <a:pt x="676" y="277"/>
                    <a:pt x="400" y="154"/>
                  </a:cubicBezTo>
                  <a:cubicBezTo>
                    <a:pt x="277" y="92"/>
                    <a:pt x="154" y="31"/>
                    <a:pt x="1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38"/>
            <p:cNvSpPr/>
            <p:nvPr/>
          </p:nvSpPr>
          <p:spPr>
            <a:xfrm rot="-8946306">
              <a:off x="4486898" y="2522167"/>
              <a:ext cx="222762" cy="111400"/>
            </a:xfrm>
            <a:custGeom>
              <a:rect b="b" l="l" r="r" t="t"/>
              <a:pathLst>
                <a:path extrusionOk="0" h="2918" w="5835">
                  <a:moveTo>
                    <a:pt x="0" y="1"/>
                  </a:moveTo>
                  <a:cubicBezTo>
                    <a:pt x="0" y="1"/>
                    <a:pt x="62" y="93"/>
                    <a:pt x="215" y="185"/>
                  </a:cubicBezTo>
                  <a:cubicBezTo>
                    <a:pt x="369" y="277"/>
                    <a:pt x="584" y="431"/>
                    <a:pt x="829" y="615"/>
                  </a:cubicBezTo>
                  <a:cubicBezTo>
                    <a:pt x="952" y="676"/>
                    <a:pt x="1106" y="768"/>
                    <a:pt x="1259" y="860"/>
                  </a:cubicBezTo>
                  <a:lnTo>
                    <a:pt x="1751" y="1137"/>
                  </a:lnTo>
                  <a:cubicBezTo>
                    <a:pt x="2088" y="1290"/>
                    <a:pt x="2457" y="1475"/>
                    <a:pt x="2825" y="1659"/>
                  </a:cubicBezTo>
                  <a:cubicBezTo>
                    <a:pt x="3194" y="1812"/>
                    <a:pt x="3562" y="1997"/>
                    <a:pt x="3900" y="2119"/>
                  </a:cubicBezTo>
                  <a:cubicBezTo>
                    <a:pt x="4084" y="2212"/>
                    <a:pt x="4238" y="2273"/>
                    <a:pt x="4391" y="2365"/>
                  </a:cubicBezTo>
                  <a:lnTo>
                    <a:pt x="4883" y="2549"/>
                  </a:lnTo>
                  <a:cubicBezTo>
                    <a:pt x="5159" y="2672"/>
                    <a:pt x="5405" y="2734"/>
                    <a:pt x="5558" y="2826"/>
                  </a:cubicBezTo>
                  <a:cubicBezTo>
                    <a:pt x="5712" y="2887"/>
                    <a:pt x="5834" y="2918"/>
                    <a:pt x="5834" y="2918"/>
                  </a:cubicBezTo>
                  <a:cubicBezTo>
                    <a:pt x="5834" y="2918"/>
                    <a:pt x="5742" y="2856"/>
                    <a:pt x="5589" y="2764"/>
                  </a:cubicBezTo>
                  <a:cubicBezTo>
                    <a:pt x="5435" y="2672"/>
                    <a:pt x="5220" y="2519"/>
                    <a:pt x="4975" y="2365"/>
                  </a:cubicBezTo>
                  <a:cubicBezTo>
                    <a:pt x="4698" y="2181"/>
                    <a:pt x="4391" y="1997"/>
                    <a:pt x="4054" y="1843"/>
                  </a:cubicBezTo>
                  <a:cubicBezTo>
                    <a:pt x="3716" y="1659"/>
                    <a:pt x="3347" y="1475"/>
                    <a:pt x="2979" y="1290"/>
                  </a:cubicBezTo>
                  <a:cubicBezTo>
                    <a:pt x="2610" y="1137"/>
                    <a:pt x="2242" y="953"/>
                    <a:pt x="1904" y="830"/>
                  </a:cubicBezTo>
                  <a:lnTo>
                    <a:pt x="1382" y="615"/>
                  </a:lnTo>
                  <a:lnTo>
                    <a:pt x="952" y="400"/>
                  </a:lnTo>
                  <a:cubicBezTo>
                    <a:pt x="645" y="277"/>
                    <a:pt x="430" y="185"/>
                    <a:pt x="277" y="12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38"/>
            <p:cNvSpPr/>
            <p:nvPr/>
          </p:nvSpPr>
          <p:spPr>
            <a:xfrm rot="-8946306">
              <a:off x="4348629" y="2499589"/>
              <a:ext cx="120792" cy="184089"/>
            </a:xfrm>
            <a:custGeom>
              <a:rect b="b" l="l" r="r" t="t"/>
              <a:pathLst>
                <a:path extrusionOk="0" h="4822" w="3164">
                  <a:moveTo>
                    <a:pt x="1" y="0"/>
                  </a:moveTo>
                  <a:cubicBezTo>
                    <a:pt x="1" y="0"/>
                    <a:pt x="123" y="338"/>
                    <a:pt x="369" y="829"/>
                  </a:cubicBezTo>
                  <a:cubicBezTo>
                    <a:pt x="492" y="1075"/>
                    <a:pt x="645" y="1351"/>
                    <a:pt x="830" y="1658"/>
                  </a:cubicBezTo>
                  <a:cubicBezTo>
                    <a:pt x="983" y="1935"/>
                    <a:pt x="1167" y="2272"/>
                    <a:pt x="1382" y="2549"/>
                  </a:cubicBezTo>
                  <a:cubicBezTo>
                    <a:pt x="1782" y="3163"/>
                    <a:pt x="2211" y="3716"/>
                    <a:pt x="2549" y="4145"/>
                  </a:cubicBezTo>
                  <a:cubicBezTo>
                    <a:pt x="2918" y="4575"/>
                    <a:pt x="3163" y="4821"/>
                    <a:pt x="3163" y="4821"/>
                  </a:cubicBezTo>
                  <a:cubicBezTo>
                    <a:pt x="3163" y="4821"/>
                    <a:pt x="3010" y="4483"/>
                    <a:pt x="2733" y="4023"/>
                  </a:cubicBezTo>
                  <a:cubicBezTo>
                    <a:pt x="2488" y="3531"/>
                    <a:pt x="2089" y="2917"/>
                    <a:pt x="1689" y="2334"/>
                  </a:cubicBezTo>
                  <a:cubicBezTo>
                    <a:pt x="1505" y="2027"/>
                    <a:pt x="1290" y="1750"/>
                    <a:pt x="1106" y="1474"/>
                  </a:cubicBezTo>
                  <a:cubicBezTo>
                    <a:pt x="922" y="1198"/>
                    <a:pt x="738" y="921"/>
                    <a:pt x="584" y="706"/>
                  </a:cubicBezTo>
                  <a:cubicBezTo>
                    <a:pt x="246" y="27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38"/>
            <p:cNvSpPr/>
            <p:nvPr/>
          </p:nvSpPr>
          <p:spPr>
            <a:xfrm rot="-8946306">
              <a:off x="4098649" y="2409062"/>
              <a:ext cx="15271" cy="271972"/>
            </a:xfrm>
            <a:custGeom>
              <a:rect b="b" l="l" r="r" t="t"/>
              <a:pathLst>
                <a:path extrusionOk="0" h="7124" w="400">
                  <a:moveTo>
                    <a:pt x="92" y="0"/>
                  </a:moveTo>
                  <a:cubicBezTo>
                    <a:pt x="92" y="0"/>
                    <a:pt x="92" y="92"/>
                    <a:pt x="62" y="307"/>
                  </a:cubicBezTo>
                  <a:cubicBezTo>
                    <a:pt x="62" y="491"/>
                    <a:pt x="31" y="768"/>
                    <a:pt x="31" y="1106"/>
                  </a:cubicBezTo>
                  <a:cubicBezTo>
                    <a:pt x="31" y="1781"/>
                    <a:pt x="0" y="2672"/>
                    <a:pt x="31" y="3562"/>
                  </a:cubicBezTo>
                  <a:cubicBezTo>
                    <a:pt x="31" y="4453"/>
                    <a:pt x="92" y="5343"/>
                    <a:pt x="154" y="6019"/>
                  </a:cubicBezTo>
                  <a:cubicBezTo>
                    <a:pt x="184" y="6356"/>
                    <a:pt x="215" y="6633"/>
                    <a:pt x="246" y="6817"/>
                  </a:cubicBezTo>
                  <a:cubicBezTo>
                    <a:pt x="307" y="7032"/>
                    <a:pt x="307" y="7124"/>
                    <a:pt x="307" y="7124"/>
                  </a:cubicBezTo>
                  <a:cubicBezTo>
                    <a:pt x="307" y="7124"/>
                    <a:pt x="307" y="7032"/>
                    <a:pt x="307" y="6817"/>
                  </a:cubicBezTo>
                  <a:cubicBezTo>
                    <a:pt x="338" y="6633"/>
                    <a:pt x="369" y="6356"/>
                    <a:pt x="369" y="6019"/>
                  </a:cubicBezTo>
                  <a:cubicBezTo>
                    <a:pt x="399" y="5343"/>
                    <a:pt x="399" y="4453"/>
                    <a:pt x="399" y="3562"/>
                  </a:cubicBezTo>
                  <a:cubicBezTo>
                    <a:pt x="369" y="2672"/>
                    <a:pt x="307" y="1781"/>
                    <a:pt x="246" y="1106"/>
                  </a:cubicBezTo>
                  <a:cubicBezTo>
                    <a:pt x="215" y="768"/>
                    <a:pt x="184" y="491"/>
                    <a:pt x="154" y="307"/>
                  </a:cubicBezTo>
                  <a:cubicBezTo>
                    <a:pt x="92" y="92"/>
                    <a:pt x="92" y="0"/>
                    <a:pt x="92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38"/>
            <p:cNvSpPr/>
            <p:nvPr/>
          </p:nvSpPr>
          <p:spPr>
            <a:xfrm rot="-8946306">
              <a:off x="4541846" y="2794961"/>
              <a:ext cx="148928" cy="124266"/>
            </a:xfrm>
            <a:custGeom>
              <a:rect b="b" l="l" r="r" t="t"/>
              <a:pathLst>
                <a:path extrusionOk="0" h="3255" w="3901">
                  <a:moveTo>
                    <a:pt x="1" y="0"/>
                  </a:moveTo>
                  <a:cubicBezTo>
                    <a:pt x="1" y="0"/>
                    <a:pt x="216" y="246"/>
                    <a:pt x="554" y="584"/>
                  </a:cubicBezTo>
                  <a:cubicBezTo>
                    <a:pt x="861" y="952"/>
                    <a:pt x="1291" y="1413"/>
                    <a:pt x="1782" y="1812"/>
                  </a:cubicBezTo>
                  <a:cubicBezTo>
                    <a:pt x="2304" y="2211"/>
                    <a:pt x="2826" y="2579"/>
                    <a:pt x="3194" y="2825"/>
                  </a:cubicBezTo>
                  <a:cubicBezTo>
                    <a:pt x="3440" y="2979"/>
                    <a:pt x="3655" y="3132"/>
                    <a:pt x="3901" y="3255"/>
                  </a:cubicBezTo>
                  <a:cubicBezTo>
                    <a:pt x="3716" y="3040"/>
                    <a:pt x="3532" y="2856"/>
                    <a:pt x="3348" y="2672"/>
                  </a:cubicBezTo>
                  <a:cubicBezTo>
                    <a:pt x="2949" y="2242"/>
                    <a:pt x="2488" y="1873"/>
                    <a:pt x="2058" y="1505"/>
                  </a:cubicBezTo>
                  <a:cubicBezTo>
                    <a:pt x="1813" y="1290"/>
                    <a:pt x="1567" y="1106"/>
                    <a:pt x="1321" y="921"/>
                  </a:cubicBezTo>
                  <a:cubicBezTo>
                    <a:pt x="1106" y="737"/>
                    <a:pt x="891" y="584"/>
                    <a:pt x="676" y="430"/>
                  </a:cubicBezTo>
                  <a:cubicBezTo>
                    <a:pt x="308" y="154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38"/>
            <p:cNvSpPr/>
            <p:nvPr/>
          </p:nvSpPr>
          <p:spPr>
            <a:xfrm rot="-8946306">
              <a:off x="4177069" y="2641791"/>
              <a:ext cx="72727" cy="295451"/>
            </a:xfrm>
            <a:custGeom>
              <a:rect b="b" l="l" r="r" t="t"/>
              <a:pathLst>
                <a:path extrusionOk="0" h="7739" w="1905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2" y="124"/>
                    <a:pt x="62" y="339"/>
                  </a:cubicBezTo>
                  <a:cubicBezTo>
                    <a:pt x="93" y="554"/>
                    <a:pt x="154" y="861"/>
                    <a:pt x="216" y="1229"/>
                  </a:cubicBezTo>
                  <a:cubicBezTo>
                    <a:pt x="339" y="1997"/>
                    <a:pt x="554" y="2949"/>
                    <a:pt x="799" y="3901"/>
                  </a:cubicBezTo>
                  <a:cubicBezTo>
                    <a:pt x="922" y="4392"/>
                    <a:pt x="1045" y="4852"/>
                    <a:pt x="1168" y="5313"/>
                  </a:cubicBezTo>
                  <a:cubicBezTo>
                    <a:pt x="1291" y="5774"/>
                    <a:pt x="1383" y="6204"/>
                    <a:pt x="1506" y="6541"/>
                  </a:cubicBezTo>
                  <a:cubicBezTo>
                    <a:pt x="1598" y="6910"/>
                    <a:pt x="1720" y="7217"/>
                    <a:pt x="1782" y="7401"/>
                  </a:cubicBezTo>
                  <a:cubicBezTo>
                    <a:pt x="1843" y="7616"/>
                    <a:pt x="1905" y="7739"/>
                    <a:pt x="1905" y="7739"/>
                  </a:cubicBezTo>
                  <a:cubicBezTo>
                    <a:pt x="1905" y="7739"/>
                    <a:pt x="1905" y="7616"/>
                    <a:pt x="1874" y="7401"/>
                  </a:cubicBezTo>
                  <a:cubicBezTo>
                    <a:pt x="1843" y="7186"/>
                    <a:pt x="1782" y="6879"/>
                    <a:pt x="1720" y="6511"/>
                  </a:cubicBezTo>
                  <a:cubicBezTo>
                    <a:pt x="1690" y="6142"/>
                    <a:pt x="1598" y="5712"/>
                    <a:pt x="1506" y="5252"/>
                  </a:cubicBezTo>
                  <a:cubicBezTo>
                    <a:pt x="1413" y="4791"/>
                    <a:pt x="1321" y="4300"/>
                    <a:pt x="1198" y="3808"/>
                  </a:cubicBezTo>
                  <a:cubicBezTo>
                    <a:pt x="953" y="2857"/>
                    <a:pt x="676" y="1905"/>
                    <a:pt x="431" y="1198"/>
                  </a:cubicBezTo>
                  <a:cubicBezTo>
                    <a:pt x="308" y="830"/>
                    <a:pt x="216" y="523"/>
                    <a:pt x="124" y="339"/>
                  </a:cubicBezTo>
                  <a:cubicBezTo>
                    <a:pt x="62" y="12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38"/>
            <p:cNvSpPr/>
            <p:nvPr/>
          </p:nvSpPr>
          <p:spPr>
            <a:xfrm rot="-8946306">
              <a:off x="3929927" y="2683894"/>
              <a:ext cx="26991" cy="198138"/>
            </a:xfrm>
            <a:custGeom>
              <a:rect b="b" l="l" r="r" t="t"/>
              <a:pathLst>
                <a:path extrusionOk="0" h="5190" w="707">
                  <a:moveTo>
                    <a:pt x="584" y="0"/>
                  </a:moveTo>
                  <a:cubicBezTo>
                    <a:pt x="584" y="0"/>
                    <a:pt x="492" y="307"/>
                    <a:pt x="430" y="798"/>
                  </a:cubicBezTo>
                  <a:cubicBezTo>
                    <a:pt x="399" y="1044"/>
                    <a:pt x="399" y="1351"/>
                    <a:pt x="369" y="1627"/>
                  </a:cubicBezTo>
                  <a:cubicBezTo>
                    <a:pt x="307" y="1935"/>
                    <a:pt x="307" y="2272"/>
                    <a:pt x="277" y="2579"/>
                  </a:cubicBezTo>
                  <a:cubicBezTo>
                    <a:pt x="215" y="2917"/>
                    <a:pt x="185" y="3224"/>
                    <a:pt x="154" y="3531"/>
                  </a:cubicBezTo>
                  <a:cubicBezTo>
                    <a:pt x="123" y="3838"/>
                    <a:pt x="62" y="4115"/>
                    <a:pt x="62" y="4360"/>
                  </a:cubicBezTo>
                  <a:cubicBezTo>
                    <a:pt x="0" y="4852"/>
                    <a:pt x="0" y="5189"/>
                    <a:pt x="0" y="5189"/>
                  </a:cubicBezTo>
                  <a:cubicBezTo>
                    <a:pt x="0" y="5189"/>
                    <a:pt x="123" y="4882"/>
                    <a:pt x="246" y="4391"/>
                  </a:cubicBezTo>
                  <a:cubicBezTo>
                    <a:pt x="307" y="4268"/>
                    <a:pt x="338" y="4145"/>
                    <a:pt x="369" y="3992"/>
                  </a:cubicBezTo>
                  <a:cubicBezTo>
                    <a:pt x="399" y="3869"/>
                    <a:pt x="461" y="3716"/>
                    <a:pt x="492" y="3562"/>
                  </a:cubicBezTo>
                  <a:cubicBezTo>
                    <a:pt x="553" y="3255"/>
                    <a:pt x="614" y="2948"/>
                    <a:pt x="645" y="2610"/>
                  </a:cubicBezTo>
                  <a:cubicBezTo>
                    <a:pt x="676" y="2272"/>
                    <a:pt x="676" y="1965"/>
                    <a:pt x="676" y="1658"/>
                  </a:cubicBezTo>
                  <a:cubicBezTo>
                    <a:pt x="707" y="1505"/>
                    <a:pt x="707" y="1351"/>
                    <a:pt x="676" y="1198"/>
                  </a:cubicBezTo>
                  <a:cubicBezTo>
                    <a:pt x="676" y="1075"/>
                    <a:pt x="676" y="952"/>
                    <a:pt x="676" y="829"/>
                  </a:cubicBezTo>
                  <a:cubicBezTo>
                    <a:pt x="614" y="307"/>
                    <a:pt x="584" y="0"/>
                    <a:pt x="584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38"/>
            <p:cNvSpPr/>
            <p:nvPr/>
          </p:nvSpPr>
          <p:spPr>
            <a:xfrm rot="-8946306">
              <a:off x="4304359" y="2578963"/>
              <a:ext cx="34741" cy="31458"/>
            </a:xfrm>
            <a:custGeom>
              <a:rect b="b" l="l" r="r" t="t"/>
              <a:pathLst>
                <a:path extrusionOk="0" h="824" w="910">
                  <a:moveTo>
                    <a:pt x="240" y="0"/>
                  </a:moveTo>
                  <a:cubicBezTo>
                    <a:pt x="140" y="0"/>
                    <a:pt x="56" y="56"/>
                    <a:pt x="23" y="196"/>
                  </a:cubicBezTo>
                  <a:cubicBezTo>
                    <a:pt x="23" y="227"/>
                    <a:pt x="23" y="227"/>
                    <a:pt x="23" y="257"/>
                  </a:cubicBezTo>
                  <a:cubicBezTo>
                    <a:pt x="1" y="507"/>
                    <a:pt x="246" y="823"/>
                    <a:pt x="487" y="823"/>
                  </a:cubicBezTo>
                  <a:cubicBezTo>
                    <a:pt x="572" y="823"/>
                    <a:pt x="657" y="784"/>
                    <a:pt x="729" y="687"/>
                  </a:cubicBezTo>
                  <a:cubicBezTo>
                    <a:pt x="909" y="418"/>
                    <a:pt x="513" y="0"/>
                    <a:pt x="24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38"/>
            <p:cNvSpPr/>
            <p:nvPr/>
          </p:nvSpPr>
          <p:spPr>
            <a:xfrm rot="-8946306">
              <a:off x="4244002" y="2483795"/>
              <a:ext cx="34626" cy="31229"/>
            </a:xfrm>
            <a:custGeom>
              <a:rect b="b" l="l" r="r" t="t"/>
              <a:pathLst>
                <a:path extrusionOk="0" h="818" w="907">
                  <a:moveTo>
                    <a:pt x="238" y="0"/>
                  </a:moveTo>
                  <a:cubicBezTo>
                    <a:pt x="134" y="0"/>
                    <a:pt x="49" y="61"/>
                    <a:pt x="23" y="215"/>
                  </a:cubicBezTo>
                  <a:cubicBezTo>
                    <a:pt x="23" y="215"/>
                    <a:pt x="23" y="246"/>
                    <a:pt x="23" y="277"/>
                  </a:cubicBezTo>
                  <a:cubicBezTo>
                    <a:pt x="1" y="522"/>
                    <a:pt x="239" y="817"/>
                    <a:pt x="476" y="817"/>
                  </a:cubicBezTo>
                  <a:cubicBezTo>
                    <a:pt x="565" y="817"/>
                    <a:pt x="654" y="776"/>
                    <a:pt x="729" y="676"/>
                  </a:cubicBezTo>
                  <a:cubicBezTo>
                    <a:pt x="906" y="410"/>
                    <a:pt x="508" y="0"/>
                    <a:pt x="23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38"/>
            <p:cNvSpPr/>
            <p:nvPr/>
          </p:nvSpPr>
          <p:spPr>
            <a:xfrm rot="-8946306">
              <a:off x="4038809" y="2558209"/>
              <a:ext cx="35085" cy="33596"/>
            </a:xfrm>
            <a:custGeom>
              <a:rect b="b" l="l" r="r" t="t"/>
              <a:pathLst>
                <a:path extrusionOk="0" h="880" w="919">
                  <a:moveTo>
                    <a:pt x="521" y="0"/>
                  </a:moveTo>
                  <a:cubicBezTo>
                    <a:pt x="502" y="0"/>
                    <a:pt x="482" y="1"/>
                    <a:pt x="461" y="4"/>
                  </a:cubicBezTo>
                  <a:cubicBezTo>
                    <a:pt x="0" y="58"/>
                    <a:pt x="66" y="880"/>
                    <a:pt x="427" y="880"/>
                  </a:cubicBezTo>
                  <a:cubicBezTo>
                    <a:pt x="474" y="880"/>
                    <a:pt x="527" y="865"/>
                    <a:pt x="584" y="833"/>
                  </a:cubicBezTo>
                  <a:cubicBezTo>
                    <a:pt x="584" y="833"/>
                    <a:pt x="615" y="802"/>
                    <a:pt x="615" y="802"/>
                  </a:cubicBezTo>
                  <a:cubicBezTo>
                    <a:pt x="879" y="597"/>
                    <a:pt x="919" y="0"/>
                    <a:pt x="521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38"/>
            <p:cNvSpPr/>
            <p:nvPr/>
          </p:nvSpPr>
          <p:spPr>
            <a:xfrm rot="-8946306">
              <a:off x="4359435" y="2278458"/>
              <a:ext cx="35008" cy="28862"/>
            </a:xfrm>
            <a:custGeom>
              <a:rect b="b" l="l" r="r" t="t"/>
              <a:pathLst>
                <a:path extrusionOk="0" h="756" w="917">
                  <a:moveTo>
                    <a:pt x="367" y="1"/>
                  </a:moveTo>
                  <a:cubicBezTo>
                    <a:pt x="246" y="1"/>
                    <a:pt x="139" y="63"/>
                    <a:pt x="95" y="220"/>
                  </a:cubicBezTo>
                  <a:cubicBezTo>
                    <a:pt x="1" y="540"/>
                    <a:pt x="343" y="756"/>
                    <a:pt x="610" y="756"/>
                  </a:cubicBezTo>
                  <a:cubicBezTo>
                    <a:pt x="779" y="756"/>
                    <a:pt x="917" y="669"/>
                    <a:pt x="893" y="466"/>
                  </a:cubicBezTo>
                  <a:cubicBezTo>
                    <a:pt x="893" y="435"/>
                    <a:pt x="893" y="405"/>
                    <a:pt x="893" y="405"/>
                  </a:cubicBezTo>
                  <a:cubicBezTo>
                    <a:pt x="834" y="190"/>
                    <a:pt x="578" y="1"/>
                    <a:pt x="36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38"/>
            <p:cNvSpPr/>
            <p:nvPr/>
          </p:nvSpPr>
          <p:spPr>
            <a:xfrm rot="-8946306">
              <a:off x="4165471" y="2569445"/>
              <a:ext cx="43751" cy="31229"/>
            </a:xfrm>
            <a:custGeom>
              <a:rect b="b" l="l" r="r" t="t"/>
              <a:pathLst>
                <a:path extrusionOk="0" h="818" w="1146">
                  <a:moveTo>
                    <a:pt x="692" y="0"/>
                  </a:moveTo>
                  <a:cubicBezTo>
                    <a:pt x="677" y="0"/>
                    <a:pt x="661" y="1"/>
                    <a:pt x="645" y="3"/>
                  </a:cubicBezTo>
                  <a:lnTo>
                    <a:pt x="615" y="3"/>
                  </a:lnTo>
                  <a:cubicBezTo>
                    <a:pt x="277" y="95"/>
                    <a:pt x="0" y="679"/>
                    <a:pt x="430" y="801"/>
                  </a:cubicBezTo>
                  <a:cubicBezTo>
                    <a:pt x="465" y="812"/>
                    <a:pt x="499" y="817"/>
                    <a:pt x="531" y="817"/>
                  </a:cubicBezTo>
                  <a:cubicBezTo>
                    <a:pt x="943" y="817"/>
                    <a:pt x="1146" y="0"/>
                    <a:pt x="692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38"/>
            <p:cNvSpPr/>
            <p:nvPr/>
          </p:nvSpPr>
          <p:spPr>
            <a:xfrm rot="-8946306">
              <a:off x="4512272" y="2620101"/>
              <a:ext cx="35886" cy="28442"/>
            </a:xfrm>
            <a:custGeom>
              <a:rect b="b" l="l" r="r" t="t"/>
              <a:pathLst>
                <a:path extrusionOk="0" h="745" w="940">
                  <a:moveTo>
                    <a:pt x="326" y="0"/>
                  </a:moveTo>
                  <a:cubicBezTo>
                    <a:pt x="146" y="0"/>
                    <a:pt x="0" y="91"/>
                    <a:pt x="37" y="300"/>
                  </a:cubicBezTo>
                  <a:lnTo>
                    <a:pt x="37" y="362"/>
                  </a:lnTo>
                  <a:cubicBezTo>
                    <a:pt x="94" y="571"/>
                    <a:pt x="351" y="745"/>
                    <a:pt x="568" y="745"/>
                  </a:cubicBezTo>
                  <a:cubicBezTo>
                    <a:pt x="701" y="745"/>
                    <a:pt x="819" y="679"/>
                    <a:pt x="866" y="515"/>
                  </a:cubicBezTo>
                  <a:cubicBezTo>
                    <a:pt x="940" y="203"/>
                    <a:pt x="595" y="0"/>
                    <a:pt x="32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38"/>
            <p:cNvSpPr/>
            <p:nvPr/>
          </p:nvSpPr>
          <p:spPr>
            <a:xfrm rot="-8946306">
              <a:off x="4277505" y="2395534"/>
              <a:ext cx="35695" cy="27678"/>
            </a:xfrm>
            <a:custGeom>
              <a:rect b="b" l="l" r="r" t="t"/>
              <a:pathLst>
                <a:path extrusionOk="0" h="725" w="935">
                  <a:moveTo>
                    <a:pt x="364" y="0"/>
                  </a:moveTo>
                  <a:cubicBezTo>
                    <a:pt x="218" y="0"/>
                    <a:pt x="90" y="75"/>
                    <a:pt x="51" y="266"/>
                  </a:cubicBezTo>
                  <a:cubicBezTo>
                    <a:pt x="0" y="558"/>
                    <a:pt x="302" y="725"/>
                    <a:pt x="558" y="725"/>
                  </a:cubicBezTo>
                  <a:cubicBezTo>
                    <a:pt x="761" y="725"/>
                    <a:pt x="935" y="620"/>
                    <a:pt x="881" y="389"/>
                  </a:cubicBezTo>
                  <a:cubicBezTo>
                    <a:pt x="881" y="359"/>
                    <a:pt x="881" y="359"/>
                    <a:pt x="881" y="328"/>
                  </a:cubicBezTo>
                  <a:cubicBezTo>
                    <a:pt x="809" y="148"/>
                    <a:pt x="569" y="0"/>
                    <a:pt x="36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38"/>
            <p:cNvSpPr/>
            <p:nvPr/>
          </p:nvSpPr>
          <p:spPr>
            <a:xfrm rot="-8946306">
              <a:off x="4345828" y="2732434"/>
              <a:ext cx="36268" cy="27373"/>
            </a:xfrm>
            <a:custGeom>
              <a:rect b="b" l="l" r="r" t="t"/>
              <a:pathLst>
                <a:path extrusionOk="0" h="717" w="950">
                  <a:moveTo>
                    <a:pt x="362" y="0"/>
                  </a:moveTo>
                  <a:cubicBezTo>
                    <a:pt x="209" y="0"/>
                    <a:pt x="77" y="80"/>
                    <a:pt x="51" y="276"/>
                  </a:cubicBezTo>
                  <a:cubicBezTo>
                    <a:pt x="1" y="560"/>
                    <a:pt x="296" y="717"/>
                    <a:pt x="550" y="717"/>
                  </a:cubicBezTo>
                  <a:cubicBezTo>
                    <a:pt x="764" y="717"/>
                    <a:pt x="950" y="606"/>
                    <a:pt x="880" y="368"/>
                  </a:cubicBezTo>
                  <a:cubicBezTo>
                    <a:pt x="880" y="368"/>
                    <a:pt x="880" y="337"/>
                    <a:pt x="880" y="337"/>
                  </a:cubicBezTo>
                  <a:cubicBezTo>
                    <a:pt x="809" y="144"/>
                    <a:pt x="567" y="0"/>
                    <a:pt x="362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38"/>
            <p:cNvSpPr/>
            <p:nvPr/>
          </p:nvSpPr>
          <p:spPr>
            <a:xfrm rot="-8946306">
              <a:off x="4220300" y="2316263"/>
              <a:ext cx="35199" cy="33634"/>
            </a:xfrm>
            <a:custGeom>
              <a:rect b="b" l="l" r="r" t="t"/>
              <a:pathLst>
                <a:path extrusionOk="0" h="881" w="922">
                  <a:moveTo>
                    <a:pt x="487" y="1"/>
                  </a:moveTo>
                  <a:cubicBezTo>
                    <a:pt x="441" y="1"/>
                    <a:pt x="391" y="15"/>
                    <a:pt x="338" y="47"/>
                  </a:cubicBezTo>
                  <a:lnTo>
                    <a:pt x="276" y="78"/>
                  </a:lnTo>
                  <a:cubicBezTo>
                    <a:pt x="12" y="283"/>
                    <a:pt x="0" y="880"/>
                    <a:pt x="401" y="880"/>
                  </a:cubicBezTo>
                  <a:cubicBezTo>
                    <a:pt x="420" y="880"/>
                    <a:pt x="440" y="879"/>
                    <a:pt x="460" y="876"/>
                  </a:cubicBezTo>
                  <a:cubicBezTo>
                    <a:pt x="922" y="822"/>
                    <a:pt x="831" y="1"/>
                    <a:pt x="48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38"/>
            <p:cNvSpPr/>
            <p:nvPr/>
          </p:nvSpPr>
          <p:spPr>
            <a:xfrm rot="-8946306">
              <a:off x="4350319" y="2385907"/>
              <a:ext cx="34245" cy="33061"/>
            </a:xfrm>
            <a:custGeom>
              <a:rect b="b" l="l" r="r" t="t"/>
              <a:pathLst>
                <a:path extrusionOk="0" h="866" w="897">
                  <a:moveTo>
                    <a:pt x="534" y="1"/>
                  </a:moveTo>
                  <a:cubicBezTo>
                    <a:pt x="509" y="1"/>
                    <a:pt x="482" y="4"/>
                    <a:pt x="454" y="10"/>
                  </a:cubicBezTo>
                  <a:cubicBezTo>
                    <a:pt x="0" y="90"/>
                    <a:pt x="103" y="866"/>
                    <a:pt x="441" y="866"/>
                  </a:cubicBezTo>
                  <a:cubicBezTo>
                    <a:pt x="491" y="866"/>
                    <a:pt x="547" y="848"/>
                    <a:pt x="608" y="808"/>
                  </a:cubicBezTo>
                  <a:cubicBezTo>
                    <a:pt x="608" y="808"/>
                    <a:pt x="638" y="808"/>
                    <a:pt x="638" y="777"/>
                  </a:cubicBezTo>
                  <a:cubicBezTo>
                    <a:pt x="896" y="577"/>
                    <a:pt x="887" y="1"/>
                    <a:pt x="53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38"/>
            <p:cNvSpPr/>
            <p:nvPr/>
          </p:nvSpPr>
          <p:spPr>
            <a:xfrm rot="-8946306">
              <a:off x="4284839" y="2316048"/>
              <a:ext cx="49783" cy="28785"/>
            </a:xfrm>
            <a:custGeom>
              <a:rect b="b" l="l" r="r" t="t"/>
              <a:pathLst>
                <a:path extrusionOk="0" h="754" w="1304">
                  <a:moveTo>
                    <a:pt x="754" y="1"/>
                  </a:moveTo>
                  <a:cubicBezTo>
                    <a:pt x="421" y="1"/>
                    <a:pt x="1" y="441"/>
                    <a:pt x="357" y="708"/>
                  </a:cubicBezTo>
                  <a:cubicBezTo>
                    <a:pt x="404" y="740"/>
                    <a:pt x="456" y="754"/>
                    <a:pt x="509" y="754"/>
                  </a:cubicBezTo>
                  <a:cubicBezTo>
                    <a:pt x="872" y="754"/>
                    <a:pt x="1304" y="109"/>
                    <a:pt x="849" y="2"/>
                  </a:cubicBezTo>
                  <a:lnTo>
                    <a:pt x="787" y="2"/>
                  </a:lnTo>
                  <a:cubicBezTo>
                    <a:pt x="776" y="1"/>
                    <a:pt x="765" y="1"/>
                    <a:pt x="75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38"/>
            <p:cNvSpPr/>
            <p:nvPr/>
          </p:nvSpPr>
          <p:spPr>
            <a:xfrm rot="-8946306">
              <a:off x="4305347" y="2229551"/>
              <a:ext cx="49554" cy="29091"/>
            </a:xfrm>
            <a:custGeom>
              <a:rect b="b" l="l" r="r" t="t"/>
              <a:pathLst>
                <a:path extrusionOk="0" h="762" w="1298">
                  <a:moveTo>
                    <a:pt x="726" y="1"/>
                  </a:moveTo>
                  <a:cubicBezTo>
                    <a:pt x="394" y="1"/>
                    <a:pt x="0" y="470"/>
                    <a:pt x="358" y="708"/>
                  </a:cubicBezTo>
                  <a:cubicBezTo>
                    <a:pt x="415" y="745"/>
                    <a:pt x="475" y="761"/>
                    <a:pt x="535" y="761"/>
                  </a:cubicBezTo>
                  <a:cubicBezTo>
                    <a:pt x="923" y="761"/>
                    <a:pt x="1297" y="82"/>
                    <a:pt x="818" y="2"/>
                  </a:cubicBezTo>
                  <a:lnTo>
                    <a:pt x="757" y="2"/>
                  </a:lnTo>
                  <a:cubicBezTo>
                    <a:pt x="747" y="1"/>
                    <a:pt x="736" y="1"/>
                    <a:pt x="72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38"/>
            <p:cNvSpPr/>
            <p:nvPr/>
          </p:nvSpPr>
          <p:spPr>
            <a:xfrm rot="-8946306">
              <a:off x="4747150" y="2842718"/>
              <a:ext cx="34588" cy="29053"/>
            </a:xfrm>
            <a:custGeom>
              <a:rect b="b" l="l" r="r" t="t"/>
              <a:pathLst>
                <a:path extrusionOk="0" h="761" w="906">
                  <a:moveTo>
                    <a:pt x="291" y="1"/>
                  </a:moveTo>
                  <a:cubicBezTo>
                    <a:pt x="130" y="1"/>
                    <a:pt x="0" y="87"/>
                    <a:pt x="23" y="295"/>
                  </a:cubicBezTo>
                  <a:cubicBezTo>
                    <a:pt x="23" y="295"/>
                    <a:pt x="23" y="326"/>
                    <a:pt x="23" y="357"/>
                  </a:cubicBezTo>
                  <a:cubicBezTo>
                    <a:pt x="62" y="571"/>
                    <a:pt x="312" y="761"/>
                    <a:pt x="520" y="761"/>
                  </a:cubicBezTo>
                  <a:cubicBezTo>
                    <a:pt x="640" y="761"/>
                    <a:pt x="746" y="698"/>
                    <a:pt x="791" y="541"/>
                  </a:cubicBezTo>
                  <a:cubicBezTo>
                    <a:pt x="906" y="235"/>
                    <a:pt x="556" y="1"/>
                    <a:pt x="29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38"/>
            <p:cNvSpPr/>
            <p:nvPr/>
          </p:nvSpPr>
          <p:spPr>
            <a:xfrm rot="-8946306">
              <a:off x="4445143" y="2376740"/>
              <a:ext cx="43751" cy="31229"/>
            </a:xfrm>
            <a:custGeom>
              <a:rect b="b" l="l" r="r" t="t"/>
              <a:pathLst>
                <a:path extrusionOk="0" h="818" w="1146">
                  <a:moveTo>
                    <a:pt x="615" y="1"/>
                  </a:moveTo>
                  <a:cubicBezTo>
                    <a:pt x="203" y="1"/>
                    <a:pt x="0" y="818"/>
                    <a:pt x="454" y="818"/>
                  </a:cubicBezTo>
                  <a:cubicBezTo>
                    <a:pt x="469" y="818"/>
                    <a:pt x="485" y="817"/>
                    <a:pt x="501" y="815"/>
                  </a:cubicBezTo>
                  <a:lnTo>
                    <a:pt x="532" y="815"/>
                  </a:lnTo>
                  <a:cubicBezTo>
                    <a:pt x="869" y="753"/>
                    <a:pt x="1146" y="139"/>
                    <a:pt x="716" y="16"/>
                  </a:cubicBezTo>
                  <a:cubicBezTo>
                    <a:pt x="681" y="6"/>
                    <a:pt x="648" y="1"/>
                    <a:pt x="61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38"/>
            <p:cNvSpPr/>
            <p:nvPr/>
          </p:nvSpPr>
          <p:spPr>
            <a:xfrm rot="-8946306">
              <a:off x="4454212" y="2497029"/>
              <a:ext cx="35008" cy="28251"/>
            </a:xfrm>
            <a:custGeom>
              <a:rect b="b" l="l" r="r" t="t"/>
              <a:pathLst>
                <a:path extrusionOk="0" h="740" w="917">
                  <a:moveTo>
                    <a:pt x="367" y="0"/>
                  </a:moveTo>
                  <a:cubicBezTo>
                    <a:pt x="245" y="0"/>
                    <a:pt x="139" y="63"/>
                    <a:pt x="94" y="220"/>
                  </a:cubicBezTo>
                  <a:cubicBezTo>
                    <a:pt x="0" y="520"/>
                    <a:pt x="341" y="740"/>
                    <a:pt x="607" y="740"/>
                  </a:cubicBezTo>
                  <a:cubicBezTo>
                    <a:pt x="777" y="740"/>
                    <a:pt x="916" y="650"/>
                    <a:pt x="892" y="435"/>
                  </a:cubicBezTo>
                  <a:lnTo>
                    <a:pt x="892" y="404"/>
                  </a:lnTo>
                  <a:cubicBezTo>
                    <a:pt x="834" y="190"/>
                    <a:pt x="578" y="0"/>
                    <a:pt x="36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38"/>
            <p:cNvSpPr/>
            <p:nvPr/>
          </p:nvSpPr>
          <p:spPr>
            <a:xfrm rot="-8946306">
              <a:off x="4470764" y="2839541"/>
              <a:ext cx="42796" cy="31152"/>
            </a:xfrm>
            <a:custGeom>
              <a:rect b="b" l="l" r="r" t="t"/>
              <a:pathLst>
                <a:path extrusionOk="0" h="816" w="1121">
                  <a:moveTo>
                    <a:pt x="683" y="1"/>
                  </a:moveTo>
                  <a:cubicBezTo>
                    <a:pt x="661" y="1"/>
                    <a:pt x="639" y="3"/>
                    <a:pt x="615" y="7"/>
                  </a:cubicBezTo>
                  <a:lnTo>
                    <a:pt x="584" y="7"/>
                  </a:lnTo>
                  <a:cubicBezTo>
                    <a:pt x="246" y="99"/>
                    <a:pt x="1" y="682"/>
                    <a:pt x="431" y="805"/>
                  </a:cubicBezTo>
                  <a:cubicBezTo>
                    <a:pt x="460" y="812"/>
                    <a:pt x="489" y="816"/>
                    <a:pt x="517" y="816"/>
                  </a:cubicBezTo>
                  <a:cubicBezTo>
                    <a:pt x="953" y="816"/>
                    <a:pt x="1120" y="1"/>
                    <a:pt x="68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38"/>
            <p:cNvSpPr/>
            <p:nvPr/>
          </p:nvSpPr>
          <p:spPr>
            <a:xfrm rot="-8946306">
              <a:off x="4347760" y="2450379"/>
              <a:ext cx="34283" cy="31038"/>
            </a:xfrm>
            <a:custGeom>
              <a:rect b="b" l="l" r="r" t="t"/>
              <a:pathLst>
                <a:path extrusionOk="0" h="813" w="898">
                  <a:moveTo>
                    <a:pt x="251" y="1"/>
                  </a:moveTo>
                  <a:cubicBezTo>
                    <a:pt x="146" y="1"/>
                    <a:pt x="57" y="62"/>
                    <a:pt x="23" y="216"/>
                  </a:cubicBezTo>
                  <a:cubicBezTo>
                    <a:pt x="23" y="216"/>
                    <a:pt x="23" y="246"/>
                    <a:pt x="23" y="246"/>
                  </a:cubicBezTo>
                  <a:cubicBezTo>
                    <a:pt x="0" y="496"/>
                    <a:pt x="245" y="812"/>
                    <a:pt x="474" y="812"/>
                  </a:cubicBezTo>
                  <a:cubicBezTo>
                    <a:pt x="555" y="812"/>
                    <a:pt x="634" y="772"/>
                    <a:pt x="698" y="676"/>
                  </a:cubicBezTo>
                  <a:cubicBezTo>
                    <a:pt x="898" y="410"/>
                    <a:pt x="522" y="1"/>
                    <a:pt x="25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38"/>
            <p:cNvSpPr/>
            <p:nvPr/>
          </p:nvSpPr>
          <p:spPr>
            <a:xfrm rot="-8946306">
              <a:off x="4393934" y="2340298"/>
              <a:ext cx="34970" cy="31649"/>
            </a:xfrm>
            <a:custGeom>
              <a:rect b="b" l="l" r="r" t="t"/>
              <a:pathLst>
                <a:path extrusionOk="0" h="829" w="916">
                  <a:moveTo>
                    <a:pt x="241" y="0"/>
                  </a:moveTo>
                  <a:cubicBezTo>
                    <a:pt x="139" y="0"/>
                    <a:pt x="56" y="58"/>
                    <a:pt x="31" y="201"/>
                  </a:cubicBezTo>
                  <a:cubicBezTo>
                    <a:pt x="0" y="232"/>
                    <a:pt x="0" y="263"/>
                    <a:pt x="31" y="263"/>
                  </a:cubicBezTo>
                  <a:cubicBezTo>
                    <a:pt x="8" y="512"/>
                    <a:pt x="253" y="828"/>
                    <a:pt x="494" y="828"/>
                  </a:cubicBezTo>
                  <a:cubicBezTo>
                    <a:pt x="580" y="828"/>
                    <a:pt x="665" y="789"/>
                    <a:pt x="737" y="692"/>
                  </a:cubicBezTo>
                  <a:cubicBezTo>
                    <a:pt x="915" y="403"/>
                    <a:pt x="512" y="0"/>
                    <a:pt x="241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38"/>
            <p:cNvSpPr/>
            <p:nvPr/>
          </p:nvSpPr>
          <p:spPr>
            <a:xfrm rot="-8946306">
              <a:off x="4034805" y="2822501"/>
              <a:ext cx="34779" cy="28327"/>
            </a:xfrm>
            <a:custGeom>
              <a:rect b="b" l="l" r="r" t="t"/>
              <a:pathLst>
                <a:path extrusionOk="0" h="742" w="911">
                  <a:moveTo>
                    <a:pt x="353" y="1"/>
                  </a:moveTo>
                  <a:cubicBezTo>
                    <a:pt x="230" y="1"/>
                    <a:pt x="121" y="63"/>
                    <a:pt x="76" y="222"/>
                  </a:cubicBezTo>
                  <a:cubicBezTo>
                    <a:pt x="1" y="522"/>
                    <a:pt x="349" y="742"/>
                    <a:pt x="611" y="742"/>
                  </a:cubicBezTo>
                  <a:cubicBezTo>
                    <a:pt x="778" y="742"/>
                    <a:pt x="910" y="652"/>
                    <a:pt x="874" y="437"/>
                  </a:cubicBezTo>
                  <a:cubicBezTo>
                    <a:pt x="874" y="406"/>
                    <a:pt x="874" y="406"/>
                    <a:pt x="874" y="376"/>
                  </a:cubicBezTo>
                  <a:cubicBezTo>
                    <a:pt x="816" y="182"/>
                    <a:pt x="563" y="1"/>
                    <a:pt x="35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38"/>
            <p:cNvSpPr/>
            <p:nvPr/>
          </p:nvSpPr>
          <p:spPr>
            <a:xfrm rot="-8946306">
              <a:off x="4328710" y="2194150"/>
              <a:ext cx="43560" cy="31458"/>
            </a:xfrm>
            <a:custGeom>
              <a:rect b="b" l="l" r="r" t="t"/>
              <a:pathLst>
                <a:path extrusionOk="0" h="824" w="1141">
                  <a:moveTo>
                    <a:pt x="690" y="1"/>
                  </a:moveTo>
                  <a:cubicBezTo>
                    <a:pt x="676" y="1"/>
                    <a:pt x="661" y="2"/>
                    <a:pt x="645" y="3"/>
                  </a:cubicBezTo>
                  <a:lnTo>
                    <a:pt x="584" y="3"/>
                  </a:lnTo>
                  <a:cubicBezTo>
                    <a:pt x="277" y="95"/>
                    <a:pt x="0" y="679"/>
                    <a:pt x="430" y="802"/>
                  </a:cubicBezTo>
                  <a:cubicBezTo>
                    <a:pt x="470" y="817"/>
                    <a:pt x="508" y="824"/>
                    <a:pt x="545" y="824"/>
                  </a:cubicBezTo>
                  <a:cubicBezTo>
                    <a:pt x="948" y="824"/>
                    <a:pt x="1141" y="1"/>
                    <a:pt x="69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38"/>
            <p:cNvSpPr/>
            <p:nvPr/>
          </p:nvSpPr>
          <p:spPr>
            <a:xfrm rot="-8946306">
              <a:off x="4179542" y="2406854"/>
              <a:ext cx="34741" cy="27945"/>
            </a:xfrm>
            <a:custGeom>
              <a:rect b="b" l="l" r="r" t="t"/>
              <a:pathLst>
                <a:path extrusionOk="0" h="732" w="910">
                  <a:moveTo>
                    <a:pt x="317" y="1"/>
                  </a:moveTo>
                  <a:cubicBezTo>
                    <a:pt x="142" y="1"/>
                    <a:pt x="1" y="94"/>
                    <a:pt x="38" y="316"/>
                  </a:cubicBezTo>
                  <a:cubicBezTo>
                    <a:pt x="38" y="316"/>
                    <a:pt x="38" y="347"/>
                    <a:pt x="38" y="378"/>
                  </a:cubicBezTo>
                  <a:cubicBezTo>
                    <a:pt x="94" y="566"/>
                    <a:pt x="336" y="732"/>
                    <a:pt x="543" y="732"/>
                  </a:cubicBezTo>
                  <a:cubicBezTo>
                    <a:pt x="673" y="732"/>
                    <a:pt x="789" y="666"/>
                    <a:pt x="836" y="500"/>
                  </a:cubicBezTo>
                  <a:cubicBezTo>
                    <a:pt x="910" y="207"/>
                    <a:pt x="577" y="1"/>
                    <a:pt x="31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8" name="Google Shape;6238;p38"/>
          <p:cNvGrpSpPr/>
          <p:nvPr/>
        </p:nvGrpSpPr>
        <p:grpSpPr>
          <a:xfrm>
            <a:off x="7647675" y="978753"/>
            <a:ext cx="977114" cy="869738"/>
            <a:chOff x="598256" y="2381750"/>
            <a:chExt cx="1361453" cy="1211841"/>
          </a:xfrm>
        </p:grpSpPr>
        <p:sp>
          <p:nvSpPr>
            <p:cNvPr id="6239" name="Google Shape;6239;p38"/>
            <p:cNvSpPr/>
            <p:nvPr/>
          </p:nvSpPr>
          <p:spPr>
            <a:xfrm rot="-3600899">
              <a:off x="1023408" y="2414194"/>
              <a:ext cx="103193" cy="103193"/>
            </a:xfrm>
            <a:custGeom>
              <a:rect b="b" l="l" r="r" t="t"/>
              <a:pathLst>
                <a:path extrusionOk="0" h="2703" w="2703">
                  <a:moveTo>
                    <a:pt x="246" y="0"/>
                  </a:moveTo>
                  <a:cubicBezTo>
                    <a:pt x="185" y="123"/>
                    <a:pt x="123" y="184"/>
                    <a:pt x="1" y="215"/>
                  </a:cubicBezTo>
                  <a:cubicBezTo>
                    <a:pt x="768" y="952"/>
                    <a:pt x="1014" y="1443"/>
                    <a:pt x="1536" y="1935"/>
                  </a:cubicBezTo>
                  <a:cubicBezTo>
                    <a:pt x="1751" y="2119"/>
                    <a:pt x="2181" y="2395"/>
                    <a:pt x="2181" y="2702"/>
                  </a:cubicBezTo>
                  <a:lnTo>
                    <a:pt x="2703" y="2303"/>
                  </a:lnTo>
                  <a:cubicBezTo>
                    <a:pt x="1782" y="1658"/>
                    <a:pt x="952" y="891"/>
                    <a:pt x="246" y="0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38"/>
            <p:cNvSpPr/>
            <p:nvPr/>
          </p:nvSpPr>
          <p:spPr>
            <a:xfrm rot="-3600899">
              <a:off x="577671" y="2564274"/>
              <a:ext cx="509972" cy="168973"/>
            </a:xfrm>
            <a:custGeom>
              <a:rect b="b" l="l" r="r" t="t"/>
              <a:pathLst>
                <a:path extrusionOk="0" h="4426" w="13358">
                  <a:moveTo>
                    <a:pt x="3999" y="1"/>
                  </a:moveTo>
                  <a:cubicBezTo>
                    <a:pt x="3884" y="1"/>
                    <a:pt x="3769" y="2"/>
                    <a:pt x="3655" y="4"/>
                  </a:cubicBezTo>
                  <a:cubicBezTo>
                    <a:pt x="2304" y="65"/>
                    <a:pt x="492" y="557"/>
                    <a:pt x="1" y="2031"/>
                  </a:cubicBezTo>
                  <a:cubicBezTo>
                    <a:pt x="467" y="1593"/>
                    <a:pt x="1072" y="1322"/>
                    <a:pt x="1710" y="1322"/>
                  </a:cubicBezTo>
                  <a:cubicBezTo>
                    <a:pt x="1744" y="1322"/>
                    <a:pt x="1778" y="1323"/>
                    <a:pt x="1812" y="1324"/>
                  </a:cubicBezTo>
                  <a:cubicBezTo>
                    <a:pt x="2949" y="1355"/>
                    <a:pt x="4115" y="1938"/>
                    <a:pt x="5190" y="2184"/>
                  </a:cubicBezTo>
                  <a:cubicBezTo>
                    <a:pt x="6234" y="2430"/>
                    <a:pt x="7247" y="2890"/>
                    <a:pt x="8322" y="3105"/>
                  </a:cubicBezTo>
                  <a:cubicBezTo>
                    <a:pt x="9335" y="3320"/>
                    <a:pt x="10349" y="3597"/>
                    <a:pt x="11331" y="3934"/>
                  </a:cubicBezTo>
                  <a:cubicBezTo>
                    <a:pt x="11945" y="4211"/>
                    <a:pt x="12590" y="4364"/>
                    <a:pt x="13266" y="4426"/>
                  </a:cubicBezTo>
                  <a:lnTo>
                    <a:pt x="13358" y="4426"/>
                  </a:lnTo>
                  <a:cubicBezTo>
                    <a:pt x="13358" y="4426"/>
                    <a:pt x="13358" y="4395"/>
                    <a:pt x="13358" y="4364"/>
                  </a:cubicBezTo>
                  <a:cubicBezTo>
                    <a:pt x="12590" y="2246"/>
                    <a:pt x="10471" y="987"/>
                    <a:pt x="8414" y="526"/>
                  </a:cubicBezTo>
                  <a:cubicBezTo>
                    <a:pt x="6961" y="184"/>
                    <a:pt x="5481" y="1"/>
                    <a:pt x="3999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38"/>
            <p:cNvSpPr/>
            <p:nvPr/>
          </p:nvSpPr>
          <p:spPr>
            <a:xfrm rot="-3600899">
              <a:off x="625522" y="2568599"/>
              <a:ext cx="459578" cy="133659"/>
            </a:xfrm>
            <a:custGeom>
              <a:rect b="b" l="l" r="r" t="t"/>
              <a:pathLst>
                <a:path extrusionOk="0" h="3501" w="12038">
                  <a:moveTo>
                    <a:pt x="1966" y="0"/>
                  </a:moveTo>
                  <a:lnTo>
                    <a:pt x="1137" y="62"/>
                  </a:lnTo>
                  <a:cubicBezTo>
                    <a:pt x="922" y="92"/>
                    <a:pt x="738" y="154"/>
                    <a:pt x="523" y="215"/>
                  </a:cubicBezTo>
                  <a:lnTo>
                    <a:pt x="1" y="369"/>
                  </a:lnTo>
                  <a:lnTo>
                    <a:pt x="523" y="246"/>
                  </a:lnTo>
                  <a:cubicBezTo>
                    <a:pt x="707" y="215"/>
                    <a:pt x="922" y="185"/>
                    <a:pt x="1137" y="154"/>
                  </a:cubicBezTo>
                  <a:lnTo>
                    <a:pt x="1935" y="123"/>
                  </a:lnTo>
                  <a:lnTo>
                    <a:pt x="2918" y="185"/>
                  </a:lnTo>
                  <a:lnTo>
                    <a:pt x="3962" y="338"/>
                  </a:lnTo>
                  <a:cubicBezTo>
                    <a:pt x="4330" y="430"/>
                    <a:pt x="4699" y="492"/>
                    <a:pt x="5098" y="584"/>
                  </a:cubicBezTo>
                  <a:cubicBezTo>
                    <a:pt x="5466" y="707"/>
                    <a:pt x="5866" y="799"/>
                    <a:pt x="6234" y="922"/>
                  </a:cubicBezTo>
                  <a:cubicBezTo>
                    <a:pt x="7002" y="1167"/>
                    <a:pt x="7769" y="1444"/>
                    <a:pt x="8445" y="1689"/>
                  </a:cubicBezTo>
                  <a:cubicBezTo>
                    <a:pt x="8813" y="1843"/>
                    <a:pt x="9151" y="1935"/>
                    <a:pt x="9458" y="2088"/>
                  </a:cubicBezTo>
                  <a:lnTo>
                    <a:pt x="10349" y="2488"/>
                  </a:lnTo>
                  <a:cubicBezTo>
                    <a:pt x="10594" y="2610"/>
                    <a:pt x="10840" y="2733"/>
                    <a:pt x="11055" y="2887"/>
                  </a:cubicBezTo>
                  <a:cubicBezTo>
                    <a:pt x="11270" y="3010"/>
                    <a:pt x="11454" y="3102"/>
                    <a:pt x="11608" y="3194"/>
                  </a:cubicBezTo>
                  <a:cubicBezTo>
                    <a:pt x="11761" y="3286"/>
                    <a:pt x="11915" y="3409"/>
                    <a:pt x="12037" y="3501"/>
                  </a:cubicBezTo>
                  <a:cubicBezTo>
                    <a:pt x="11915" y="3378"/>
                    <a:pt x="11761" y="3286"/>
                    <a:pt x="11608" y="3163"/>
                  </a:cubicBezTo>
                  <a:lnTo>
                    <a:pt x="11086" y="2795"/>
                  </a:lnTo>
                  <a:cubicBezTo>
                    <a:pt x="10871" y="2641"/>
                    <a:pt x="10656" y="2488"/>
                    <a:pt x="10410" y="2365"/>
                  </a:cubicBezTo>
                  <a:lnTo>
                    <a:pt x="9550" y="1935"/>
                  </a:lnTo>
                  <a:cubicBezTo>
                    <a:pt x="9212" y="1781"/>
                    <a:pt x="8875" y="1628"/>
                    <a:pt x="8537" y="1505"/>
                  </a:cubicBezTo>
                  <a:cubicBezTo>
                    <a:pt x="7861" y="1229"/>
                    <a:pt x="7094" y="952"/>
                    <a:pt x="6326" y="707"/>
                  </a:cubicBezTo>
                  <a:cubicBezTo>
                    <a:pt x="5927" y="584"/>
                    <a:pt x="5558" y="492"/>
                    <a:pt x="5159" y="400"/>
                  </a:cubicBezTo>
                  <a:cubicBezTo>
                    <a:pt x="4791" y="277"/>
                    <a:pt x="4392" y="185"/>
                    <a:pt x="4023" y="123"/>
                  </a:cubicBezTo>
                  <a:cubicBezTo>
                    <a:pt x="3655" y="92"/>
                    <a:pt x="3286" y="31"/>
                    <a:pt x="2948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38"/>
            <p:cNvSpPr/>
            <p:nvPr/>
          </p:nvSpPr>
          <p:spPr>
            <a:xfrm rot="-3600899">
              <a:off x="743605" y="2632463"/>
              <a:ext cx="43408" cy="38750"/>
            </a:xfrm>
            <a:custGeom>
              <a:rect b="b" l="l" r="r" t="t"/>
              <a:pathLst>
                <a:path extrusionOk="0" h="1015" w="1137">
                  <a:moveTo>
                    <a:pt x="0" y="1"/>
                  </a:moveTo>
                  <a:lnTo>
                    <a:pt x="0" y="1"/>
                  </a:lnTo>
                  <a:cubicBezTo>
                    <a:pt x="62" y="62"/>
                    <a:pt x="123" y="124"/>
                    <a:pt x="185" y="154"/>
                  </a:cubicBezTo>
                  <a:cubicBezTo>
                    <a:pt x="277" y="277"/>
                    <a:pt x="461" y="369"/>
                    <a:pt x="584" y="492"/>
                  </a:cubicBezTo>
                  <a:cubicBezTo>
                    <a:pt x="676" y="554"/>
                    <a:pt x="737" y="646"/>
                    <a:pt x="799" y="676"/>
                  </a:cubicBezTo>
                  <a:cubicBezTo>
                    <a:pt x="860" y="738"/>
                    <a:pt x="922" y="799"/>
                    <a:pt x="952" y="830"/>
                  </a:cubicBezTo>
                  <a:cubicBezTo>
                    <a:pt x="983" y="861"/>
                    <a:pt x="1014" y="891"/>
                    <a:pt x="1014" y="922"/>
                  </a:cubicBezTo>
                  <a:lnTo>
                    <a:pt x="1075" y="953"/>
                  </a:lnTo>
                  <a:lnTo>
                    <a:pt x="1136" y="1014"/>
                  </a:lnTo>
                  <a:cubicBezTo>
                    <a:pt x="1136" y="984"/>
                    <a:pt x="1136" y="953"/>
                    <a:pt x="1136" y="953"/>
                  </a:cubicBezTo>
                  <a:cubicBezTo>
                    <a:pt x="1136" y="861"/>
                    <a:pt x="1136" y="799"/>
                    <a:pt x="1106" y="738"/>
                  </a:cubicBezTo>
                  <a:cubicBezTo>
                    <a:pt x="1075" y="676"/>
                    <a:pt x="1014" y="584"/>
                    <a:pt x="952" y="523"/>
                  </a:cubicBezTo>
                  <a:cubicBezTo>
                    <a:pt x="860" y="462"/>
                    <a:pt x="799" y="400"/>
                    <a:pt x="707" y="369"/>
                  </a:cubicBezTo>
                  <a:cubicBezTo>
                    <a:pt x="522" y="247"/>
                    <a:pt x="369" y="185"/>
                    <a:pt x="215" y="124"/>
                  </a:cubicBezTo>
                  <a:cubicBezTo>
                    <a:pt x="92" y="3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38"/>
            <p:cNvSpPr/>
            <p:nvPr/>
          </p:nvSpPr>
          <p:spPr>
            <a:xfrm rot="-3600899">
              <a:off x="725775" y="2692866"/>
              <a:ext cx="75057" cy="11759"/>
            </a:xfrm>
            <a:custGeom>
              <a:rect b="b" l="l" r="r" t="t"/>
              <a:pathLst>
                <a:path extrusionOk="0" h="308" w="1966">
                  <a:moveTo>
                    <a:pt x="1659" y="0"/>
                  </a:moveTo>
                  <a:lnTo>
                    <a:pt x="1352" y="62"/>
                  </a:lnTo>
                  <a:cubicBezTo>
                    <a:pt x="1229" y="62"/>
                    <a:pt x="1106" y="92"/>
                    <a:pt x="1014" y="123"/>
                  </a:cubicBezTo>
                  <a:lnTo>
                    <a:pt x="339" y="123"/>
                  </a:lnTo>
                  <a:cubicBezTo>
                    <a:pt x="246" y="123"/>
                    <a:pt x="185" y="92"/>
                    <a:pt x="93" y="92"/>
                  </a:cubicBezTo>
                  <a:lnTo>
                    <a:pt x="31" y="92"/>
                  </a:lnTo>
                  <a:lnTo>
                    <a:pt x="1" y="123"/>
                  </a:lnTo>
                  <a:lnTo>
                    <a:pt x="93" y="154"/>
                  </a:lnTo>
                  <a:cubicBezTo>
                    <a:pt x="154" y="184"/>
                    <a:pt x="216" y="184"/>
                    <a:pt x="308" y="215"/>
                  </a:cubicBezTo>
                  <a:cubicBezTo>
                    <a:pt x="523" y="276"/>
                    <a:pt x="768" y="307"/>
                    <a:pt x="983" y="307"/>
                  </a:cubicBezTo>
                  <a:lnTo>
                    <a:pt x="1383" y="307"/>
                  </a:lnTo>
                  <a:cubicBezTo>
                    <a:pt x="1475" y="276"/>
                    <a:pt x="1597" y="246"/>
                    <a:pt x="1690" y="215"/>
                  </a:cubicBezTo>
                  <a:cubicBezTo>
                    <a:pt x="1782" y="154"/>
                    <a:pt x="1905" y="92"/>
                    <a:pt x="1966" y="31"/>
                  </a:cubicBezTo>
                  <a:lnTo>
                    <a:pt x="1966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38"/>
            <p:cNvSpPr/>
            <p:nvPr/>
          </p:nvSpPr>
          <p:spPr>
            <a:xfrm rot="-3600899">
              <a:off x="704035" y="2722140"/>
              <a:ext cx="21112" cy="18783"/>
            </a:xfrm>
            <a:custGeom>
              <a:rect b="b" l="l" r="r" t="t"/>
              <a:pathLst>
                <a:path extrusionOk="0" h="492" w="553">
                  <a:moveTo>
                    <a:pt x="0" y="0"/>
                  </a:moveTo>
                  <a:lnTo>
                    <a:pt x="0" y="0"/>
                  </a:lnTo>
                  <a:cubicBezTo>
                    <a:pt x="92" y="62"/>
                    <a:pt x="154" y="154"/>
                    <a:pt x="246" y="246"/>
                  </a:cubicBezTo>
                  <a:cubicBezTo>
                    <a:pt x="277" y="277"/>
                    <a:pt x="307" y="338"/>
                    <a:pt x="338" y="400"/>
                  </a:cubicBezTo>
                  <a:cubicBezTo>
                    <a:pt x="338" y="430"/>
                    <a:pt x="338" y="461"/>
                    <a:pt x="338" y="461"/>
                  </a:cubicBezTo>
                  <a:lnTo>
                    <a:pt x="338" y="492"/>
                  </a:lnTo>
                  <a:lnTo>
                    <a:pt x="553" y="461"/>
                  </a:lnTo>
                  <a:lnTo>
                    <a:pt x="553" y="430"/>
                  </a:lnTo>
                  <a:cubicBezTo>
                    <a:pt x="522" y="400"/>
                    <a:pt x="522" y="369"/>
                    <a:pt x="522" y="338"/>
                  </a:cubicBezTo>
                  <a:cubicBezTo>
                    <a:pt x="461" y="277"/>
                    <a:pt x="399" y="185"/>
                    <a:pt x="307" y="154"/>
                  </a:cubicBezTo>
                  <a:cubicBezTo>
                    <a:pt x="215" y="93"/>
                    <a:pt x="123" y="31"/>
                    <a:pt x="0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38"/>
            <p:cNvSpPr/>
            <p:nvPr/>
          </p:nvSpPr>
          <p:spPr>
            <a:xfrm rot="-3600899">
              <a:off x="807500" y="2612787"/>
              <a:ext cx="57457" cy="24624"/>
            </a:xfrm>
            <a:custGeom>
              <a:rect b="b" l="l" r="r" t="t"/>
              <a:pathLst>
                <a:path extrusionOk="0" h="645" w="1505">
                  <a:moveTo>
                    <a:pt x="1351" y="0"/>
                  </a:moveTo>
                  <a:lnTo>
                    <a:pt x="1290" y="62"/>
                  </a:lnTo>
                  <a:cubicBezTo>
                    <a:pt x="1290" y="123"/>
                    <a:pt x="1259" y="154"/>
                    <a:pt x="1198" y="184"/>
                  </a:cubicBezTo>
                  <a:cubicBezTo>
                    <a:pt x="1137" y="246"/>
                    <a:pt x="1106" y="307"/>
                    <a:pt x="1014" y="338"/>
                  </a:cubicBezTo>
                  <a:cubicBezTo>
                    <a:pt x="952" y="369"/>
                    <a:pt x="860" y="430"/>
                    <a:pt x="768" y="461"/>
                  </a:cubicBezTo>
                  <a:cubicBezTo>
                    <a:pt x="522" y="553"/>
                    <a:pt x="277" y="614"/>
                    <a:pt x="0" y="645"/>
                  </a:cubicBezTo>
                  <a:cubicBezTo>
                    <a:pt x="277" y="645"/>
                    <a:pt x="522" y="614"/>
                    <a:pt x="768" y="553"/>
                  </a:cubicBezTo>
                  <a:cubicBezTo>
                    <a:pt x="891" y="522"/>
                    <a:pt x="983" y="491"/>
                    <a:pt x="1075" y="461"/>
                  </a:cubicBezTo>
                  <a:cubicBezTo>
                    <a:pt x="1137" y="430"/>
                    <a:pt x="1229" y="369"/>
                    <a:pt x="1290" y="338"/>
                  </a:cubicBezTo>
                  <a:cubicBezTo>
                    <a:pt x="1351" y="276"/>
                    <a:pt x="1413" y="246"/>
                    <a:pt x="1444" y="184"/>
                  </a:cubicBezTo>
                  <a:lnTo>
                    <a:pt x="1505" y="154"/>
                  </a:lnTo>
                  <a:lnTo>
                    <a:pt x="1351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38"/>
            <p:cNvSpPr/>
            <p:nvPr/>
          </p:nvSpPr>
          <p:spPr>
            <a:xfrm rot="-3600899">
              <a:off x="839627" y="2593003"/>
              <a:ext cx="23479" cy="23479"/>
            </a:xfrm>
            <a:custGeom>
              <a:rect b="b" l="l" r="r" t="t"/>
              <a:pathLst>
                <a:path extrusionOk="0" h="615" w="615">
                  <a:moveTo>
                    <a:pt x="400" y="0"/>
                  </a:moveTo>
                  <a:lnTo>
                    <a:pt x="369" y="123"/>
                  </a:lnTo>
                  <a:cubicBezTo>
                    <a:pt x="339" y="215"/>
                    <a:pt x="308" y="277"/>
                    <a:pt x="246" y="369"/>
                  </a:cubicBezTo>
                  <a:cubicBezTo>
                    <a:pt x="216" y="430"/>
                    <a:pt x="154" y="492"/>
                    <a:pt x="93" y="553"/>
                  </a:cubicBezTo>
                  <a:lnTo>
                    <a:pt x="1" y="614"/>
                  </a:lnTo>
                  <a:lnTo>
                    <a:pt x="93" y="584"/>
                  </a:lnTo>
                  <a:cubicBezTo>
                    <a:pt x="185" y="522"/>
                    <a:pt x="277" y="492"/>
                    <a:pt x="339" y="430"/>
                  </a:cubicBezTo>
                  <a:cubicBezTo>
                    <a:pt x="431" y="369"/>
                    <a:pt x="492" y="277"/>
                    <a:pt x="523" y="215"/>
                  </a:cubicBezTo>
                  <a:lnTo>
                    <a:pt x="615" y="92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38"/>
            <p:cNvSpPr/>
            <p:nvPr/>
          </p:nvSpPr>
          <p:spPr>
            <a:xfrm rot="-3600899">
              <a:off x="842062" y="2559636"/>
              <a:ext cx="11759" cy="29358"/>
            </a:xfrm>
            <a:custGeom>
              <a:rect b="b" l="l" r="r" t="t"/>
              <a:pathLst>
                <a:path extrusionOk="0" h="769" w="308">
                  <a:moveTo>
                    <a:pt x="0" y="1"/>
                  </a:moveTo>
                  <a:lnTo>
                    <a:pt x="0" y="1"/>
                  </a:lnTo>
                  <a:cubicBezTo>
                    <a:pt x="62" y="123"/>
                    <a:pt x="92" y="246"/>
                    <a:pt x="123" y="369"/>
                  </a:cubicBezTo>
                  <a:cubicBezTo>
                    <a:pt x="123" y="461"/>
                    <a:pt x="154" y="523"/>
                    <a:pt x="123" y="615"/>
                  </a:cubicBezTo>
                  <a:lnTo>
                    <a:pt x="92" y="737"/>
                  </a:lnTo>
                  <a:lnTo>
                    <a:pt x="307" y="768"/>
                  </a:lnTo>
                  <a:lnTo>
                    <a:pt x="307" y="645"/>
                  </a:lnTo>
                  <a:cubicBezTo>
                    <a:pt x="307" y="523"/>
                    <a:pt x="277" y="430"/>
                    <a:pt x="246" y="338"/>
                  </a:cubicBezTo>
                  <a:cubicBezTo>
                    <a:pt x="154" y="215"/>
                    <a:pt x="92" y="93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38"/>
            <p:cNvSpPr/>
            <p:nvPr/>
          </p:nvSpPr>
          <p:spPr>
            <a:xfrm rot="-3600899">
              <a:off x="833889" y="2538460"/>
              <a:ext cx="28175" cy="52799"/>
            </a:xfrm>
            <a:custGeom>
              <a:rect b="b" l="l" r="r" t="t"/>
              <a:pathLst>
                <a:path extrusionOk="0" h="1383" w="738">
                  <a:moveTo>
                    <a:pt x="0" y="1"/>
                  </a:moveTo>
                  <a:cubicBezTo>
                    <a:pt x="0" y="1"/>
                    <a:pt x="62" y="62"/>
                    <a:pt x="184" y="185"/>
                  </a:cubicBezTo>
                  <a:cubicBezTo>
                    <a:pt x="215" y="246"/>
                    <a:pt x="277" y="308"/>
                    <a:pt x="307" y="369"/>
                  </a:cubicBezTo>
                  <a:cubicBezTo>
                    <a:pt x="369" y="461"/>
                    <a:pt x="399" y="523"/>
                    <a:pt x="461" y="615"/>
                  </a:cubicBezTo>
                  <a:cubicBezTo>
                    <a:pt x="522" y="768"/>
                    <a:pt x="553" y="953"/>
                    <a:pt x="522" y="1106"/>
                  </a:cubicBezTo>
                  <a:cubicBezTo>
                    <a:pt x="522" y="1167"/>
                    <a:pt x="522" y="1229"/>
                    <a:pt x="491" y="1290"/>
                  </a:cubicBezTo>
                  <a:lnTo>
                    <a:pt x="491" y="1352"/>
                  </a:lnTo>
                  <a:lnTo>
                    <a:pt x="706" y="1382"/>
                  </a:lnTo>
                  <a:cubicBezTo>
                    <a:pt x="737" y="1352"/>
                    <a:pt x="737" y="1321"/>
                    <a:pt x="706" y="1321"/>
                  </a:cubicBezTo>
                  <a:cubicBezTo>
                    <a:pt x="737" y="1260"/>
                    <a:pt x="737" y="1198"/>
                    <a:pt x="706" y="1137"/>
                  </a:cubicBezTo>
                  <a:cubicBezTo>
                    <a:pt x="706" y="1045"/>
                    <a:pt x="706" y="953"/>
                    <a:pt x="676" y="860"/>
                  </a:cubicBezTo>
                  <a:cubicBezTo>
                    <a:pt x="645" y="768"/>
                    <a:pt x="614" y="676"/>
                    <a:pt x="553" y="584"/>
                  </a:cubicBezTo>
                  <a:cubicBezTo>
                    <a:pt x="491" y="492"/>
                    <a:pt x="430" y="400"/>
                    <a:pt x="369" y="338"/>
                  </a:cubicBezTo>
                  <a:cubicBezTo>
                    <a:pt x="307" y="246"/>
                    <a:pt x="246" y="216"/>
                    <a:pt x="184" y="154"/>
                  </a:cubicBezTo>
                  <a:cubicBezTo>
                    <a:pt x="92" y="6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38"/>
            <p:cNvSpPr/>
            <p:nvPr/>
          </p:nvSpPr>
          <p:spPr>
            <a:xfrm rot="-3600899">
              <a:off x="807254" y="2600775"/>
              <a:ext cx="17638" cy="19967"/>
            </a:xfrm>
            <a:custGeom>
              <a:rect b="b" l="l" r="r" t="t"/>
              <a:pathLst>
                <a:path extrusionOk="0" h="523" w="462">
                  <a:moveTo>
                    <a:pt x="1" y="1"/>
                  </a:moveTo>
                  <a:cubicBezTo>
                    <a:pt x="62" y="62"/>
                    <a:pt x="124" y="154"/>
                    <a:pt x="185" y="246"/>
                  </a:cubicBezTo>
                  <a:lnTo>
                    <a:pt x="216" y="338"/>
                  </a:lnTo>
                  <a:cubicBezTo>
                    <a:pt x="246" y="369"/>
                    <a:pt x="246" y="400"/>
                    <a:pt x="216" y="431"/>
                  </a:cubicBezTo>
                  <a:lnTo>
                    <a:pt x="216" y="523"/>
                  </a:lnTo>
                  <a:lnTo>
                    <a:pt x="461" y="492"/>
                  </a:lnTo>
                  <a:cubicBezTo>
                    <a:pt x="461" y="461"/>
                    <a:pt x="431" y="431"/>
                    <a:pt x="431" y="400"/>
                  </a:cubicBezTo>
                  <a:cubicBezTo>
                    <a:pt x="400" y="338"/>
                    <a:pt x="400" y="308"/>
                    <a:pt x="369" y="277"/>
                  </a:cubicBezTo>
                  <a:cubicBezTo>
                    <a:pt x="339" y="246"/>
                    <a:pt x="308" y="216"/>
                    <a:pt x="277" y="154"/>
                  </a:cubicBezTo>
                  <a:cubicBezTo>
                    <a:pt x="185" y="93"/>
                    <a:pt x="93" y="31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38"/>
            <p:cNvSpPr/>
            <p:nvPr/>
          </p:nvSpPr>
          <p:spPr>
            <a:xfrm rot="-3600899">
              <a:off x="894057" y="2525926"/>
              <a:ext cx="9430" cy="25541"/>
            </a:xfrm>
            <a:custGeom>
              <a:rect b="b" l="l" r="r" t="t"/>
              <a:pathLst>
                <a:path extrusionOk="0" h="669" w="247">
                  <a:moveTo>
                    <a:pt x="1" y="0"/>
                  </a:moveTo>
                  <a:cubicBezTo>
                    <a:pt x="31" y="93"/>
                    <a:pt x="62" y="154"/>
                    <a:pt x="62" y="246"/>
                  </a:cubicBezTo>
                  <a:cubicBezTo>
                    <a:pt x="62" y="308"/>
                    <a:pt x="62" y="400"/>
                    <a:pt x="62" y="492"/>
                  </a:cubicBezTo>
                  <a:cubicBezTo>
                    <a:pt x="62" y="461"/>
                    <a:pt x="93" y="461"/>
                    <a:pt x="154" y="461"/>
                  </a:cubicBezTo>
                  <a:cubicBezTo>
                    <a:pt x="154" y="446"/>
                    <a:pt x="162" y="438"/>
                    <a:pt x="173" y="438"/>
                  </a:cubicBezTo>
                  <a:cubicBezTo>
                    <a:pt x="185" y="438"/>
                    <a:pt x="200" y="446"/>
                    <a:pt x="216" y="461"/>
                  </a:cubicBezTo>
                  <a:lnTo>
                    <a:pt x="124" y="645"/>
                  </a:lnTo>
                  <a:cubicBezTo>
                    <a:pt x="139" y="661"/>
                    <a:pt x="147" y="668"/>
                    <a:pt x="154" y="668"/>
                  </a:cubicBezTo>
                  <a:cubicBezTo>
                    <a:pt x="162" y="668"/>
                    <a:pt x="170" y="661"/>
                    <a:pt x="185" y="645"/>
                  </a:cubicBezTo>
                  <a:cubicBezTo>
                    <a:pt x="216" y="645"/>
                    <a:pt x="246" y="615"/>
                    <a:pt x="246" y="584"/>
                  </a:cubicBezTo>
                  <a:lnTo>
                    <a:pt x="246" y="522"/>
                  </a:lnTo>
                  <a:cubicBezTo>
                    <a:pt x="246" y="492"/>
                    <a:pt x="246" y="492"/>
                    <a:pt x="246" y="461"/>
                  </a:cubicBezTo>
                  <a:cubicBezTo>
                    <a:pt x="246" y="369"/>
                    <a:pt x="216" y="277"/>
                    <a:pt x="185" y="215"/>
                  </a:cubicBezTo>
                  <a:cubicBezTo>
                    <a:pt x="124" y="123"/>
                    <a:pt x="62" y="62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38"/>
            <p:cNvSpPr/>
            <p:nvPr/>
          </p:nvSpPr>
          <p:spPr>
            <a:xfrm rot="-3600899">
              <a:off x="904078" y="2536465"/>
              <a:ext cx="28175" cy="10575"/>
            </a:xfrm>
            <a:custGeom>
              <a:rect b="b" l="l" r="r" t="t"/>
              <a:pathLst>
                <a:path extrusionOk="0" h="277" w="738">
                  <a:moveTo>
                    <a:pt x="645" y="0"/>
                  </a:moveTo>
                  <a:lnTo>
                    <a:pt x="553" y="61"/>
                  </a:lnTo>
                  <a:cubicBezTo>
                    <a:pt x="492" y="92"/>
                    <a:pt x="430" y="123"/>
                    <a:pt x="369" y="154"/>
                  </a:cubicBezTo>
                  <a:cubicBezTo>
                    <a:pt x="185" y="184"/>
                    <a:pt x="0" y="184"/>
                    <a:pt x="0" y="184"/>
                  </a:cubicBezTo>
                  <a:cubicBezTo>
                    <a:pt x="0" y="184"/>
                    <a:pt x="185" y="246"/>
                    <a:pt x="369" y="276"/>
                  </a:cubicBezTo>
                  <a:cubicBezTo>
                    <a:pt x="461" y="276"/>
                    <a:pt x="553" y="246"/>
                    <a:pt x="645" y="246"/>
                  </a:cubicBezTo>
                  <a:lnTo>
                    <a:pt x="737" y="215"/>
                  </a:lnTo>
                  <a:lnTo>
                    <a:pt x="645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38"/>
            <p:cNvSpPr/>
            <p:nvPr/>
          </p:nvSpPr>
          <p:spPr>
            <a:xfrm rot="-3600899">
              <a:off x="934013" y="2502426"/>
              <a:ext cx="8246" cy="16454"/>
            </a:xfrm>
            <a:custGeom>
              <a:rect b="b" l="l" r="r" t="t"/>
              <a:pathLst>
                <a:path extrusionOk="0" h="431" w="216">
                  <a:moveTo>
                    <a:pt x="31" y="0"/>
                  </a:moveTo>
                  <a:lnTo>
                    <a:pt x="31" y="0"/>
                  </a:lnTo>
                  <a:cubicBezTo>
                    <a:pt x="62" y="62"/>
                    <a:pt x="62" y="154"/>
                    <a:pt x="62" y="215"/>
                  </a:cubicBezTo>
                  <a:cubicBezTo>
                    <a:pt x="62" y="246"/>
                    <a:pt x="31" y="307"/>
                    <a:pt x="31" y="338"/>
                  </a:cubicBezTo>
                  <a:lnTo>
                    <a:pt x="1" y="399"/>
                  </a:lnTo>
                  <a:lnTo>
                    <a:pt x="216" y="430"/>
                  </a:lnTo>
                  <a:lnTo>
                    <a:pt x="216" y="369"/>
                  </a:lnTo>
                  <a:cubicBezTo>
                    <a:pt x="216" y="307"/>
                    <a:pt x="185" y="246"/>
                    <a:pt x="154" y="185"/>
                  </a:cubicBezTo>
                  <a:cubicBezTo>
                    <a:pt x="123" y="123"/>
                    <a:pt x="93" y="62"/>
                    <a:pt x="3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38"/>
            <p:cNvSpPr/>
            <p:nvPr/>
          </p:nvSpPr>
          <p:spPr>
            <a:xfrm rot="-3600899">
              <a:off x="1077140" y="2426481"/>
              <a:ext cx="173554" cy="121671"/>
            </a:xfrm>
            <a:custGeom>
              <a:rect b="b" l="l" r="r" t="t"/>
              <a:pathLst>
                <a:path extrusionOk="0" h="3187" w="4546">
                  <a:moveTo>
                    <a:pt x="2950" y="76"/>
                  </a:moveTo>
                  <a:cubicBezTo>
                    <a:pt x="2792" y="76"/>
                    <a:pt x="2640" y="111"/>
                    <a:pt x="2519" y="215"/>
                  </a:cubicBezTo>
                  <a:cubicBezTo>
                    <a:pt x="2304" y="400"/>
                    <a:pt x="2273" y="768"/>
                    <a:pt x="1997" y="922"/>
                  </a:cubicBezTo>
                  <a:cubicBezTo>
                    <a:pt x="1896" y="984"/>
                    <a:pt x="1796" y="996"/>
                    <a:pt x="1694" y="996"/>
                  </a:cubicBezTo>
                  <a:cubicBezTo>
                    <a:pt x="1635" y="996"/>
                    <a:pt x="1575" y="992"/>
                    <a:pt x="1514" y="992"/>
                  </a:cubicBezTo>
                  <a:cubicBezTo>
                    <a:pt x="1422" y="992"/>
                    <a:pt x="1328" y="1001"/>
                    <a:pt x="1229" y="1044"/>
                  </a:cubicBezTo>
                  <a:cubicBezTo>
                    <a:pt x="953" y="1198"/>
                    <a:pt x="891" y="1474"/>
                    <a:pt x="615" y="1597"/>
                  </a:cubicBezTo>
                  <a:cubicBezTo>
                    <a:pt x="431" y="1658"/>
                    <a:pt x="62" y="1751"/>
                    <a:pt x="1" y="1812"/>
                  </a:cubicBezTo>
                  <a:lnTo>
                    <a:pt x="492" y="3163"/>
                  </a:lnTo>
                  <a:cubicBezTo>
                    <a:pt x="496" y="3179"/>
                    <a:pt x="501" y="3186"/>
                    <a:pt x="506" y="3186"/>
                  </a:cubicBezTo>
                  <a:cubicBezTo>
                    <a:pt x="539" y="3186"/>
                    <a:pt x="592" y="2875"/>
                    <a:pt x="646" y="2795"/>
                  </a:cubicBezTo>
                  <a:cubicBezTo>
                    <a:pt x="830" y="2641"/>
                    <a:pt x="1106" y="2764"/>
                    <a:pt x="1352" y="2610"/>
                  </a:cubicBezTo>
                  <a:cubicBezTo>
                    <a:pt x="1598" y="2426"/>
                    <a:pt x="1997" y="2334"/>
                    <a:pt x="2150" y="2088"/>
                  </a:cubicBezTo>
                  <a:cubicBezTo>
                    <a:pt x="2212" y="1996"/>
                    <a:pt x="2150" y="1843"/>
                    <a:pt x="2273" y="1751"/>
                  </a:cubicBezTo>
                  <a:cubicBezTo>
                    <a:pt x="2316" y="1717"/>
                    <a:pt x="2367" y="1706"/>
                    <a:pt x="2424" y="1706"/>
                  </a:cubicBezTo>
                  <a:cubicBezTo>
                    <a:pt x="2516" y="1706"/>
                    <a:pt x="2620" y="1734"/>
                    <a:pt x="2718" y="1734"/>
                  </a:cubicBezTo>
                  <a:cubicBezTo>
                    <a:pt x="2778" y="1734"/>
                    <a:pt x="2836" y="1723"/>
                    <a:pt x="2887" y="1689"/>
                  </a:cubicBezTo>
                  <a:cubicBezTo>
                    <a:pt x="3164" y="1536"/>
                    <a:pt x="3102" y="1229"/>
                    <a:pt x="3286" y="1044"/>
                  </a:cubicBezTo>
                  <a:cubicBezTo>
                    <a:pt x="3437" y="861"/>
                    <a:pt x="3687" y="840"/>
                    <a:pt x="3943" y="840"/>
                  </a:cubicBezTo>
                  <a:cubicBezTo>
                    <a:pt x="4016" y="840"/>
                    <a:pt x="4089" y="842"/>
                    <a:pt x="4160" y="842"/>
                  </a:cubicBezTo>
                  <a:cubicBezTo>
                    <a:pt x="4300" y="842"/>
                    <a:pt x="4434" y="836"/>
                    <a:pt x="4545" y="799"/>
                  </a:cubicBezTo>
                  <a:cubicBezTo>
                    <a:pt x="4361" y="0"/>
                    <a:pt x="3901" y="246"/>
                    <a:pt x="3317" y="123"/>
                  </a:cubicBezTo>
                  <a:cubicBezTo>
                    <a:pt x="3197" y="97"/>
                    <a:pt x="3071" y="76"/>
                    <a:pt x="2950" y="7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38"/>
            <p:cNvSpPr/>
            <p:nvPr/>
          </p:nvSpPr>
          <p:spPr>
            <a:xfrm rot="-3600899">
              <a:off x="711384" y="2595449"/>
              <a:ext cx="866357" cy="761561"/>
            </a:xfrm>
            <a:custGeom>
              <a:rect b="b" l="l" r="r" t="t"/>
              <a:pathLst>
                <a:path extrusionOk="0" h="19948" w="22693">
                  <a:moveTo>
                    <a:pt x="12584" y="0"/>
                  </a:moveTo>
                  <a:cubicBezTo>
                    <a:pt x="8073" y="0"/>
                    <a:pt x="3896" y="2696"/>
                    <a:pt x="1659" y="6781"/>
                  </a:cubicBezTo>
                  <a:cubicBezTo>
                    <a:pt x="615" y="8869"/>
                    <a:pt x="0" y="10834"/>
                    <a:pt x="522" y="13167"/>
                  </a:cubicBezTo>
                  <a:cubicBezTo>
                    <a:pt x="983" y="14979"/>
                    <a:pt x="1935" y="16607"/>
                    <a:pt x="3255" y="17896"/>
                  </a:cubicBezTo>
                  <a:cubicBezTo>
                    <a:pt x="4084" y="18787"/>
                    <a:pt x="5159" y="19401"/>
                    <a:pt x="6326" y="19708"/>
                  </a:cubicBezTo>
                  <a:cubicBezTo>
                    <a:pt x="7101" y="19868"/>
                    <a:pt x="7894" y="19947"/>
                    <a:pt x="8686" y="19947"/>
                  </a:cubicBezTo>
                  <a:cubicBezTo>
                    <a:pt x="9714" y="19947"/>
                    <a:pt x="10742" y="19814"/>
                    <a:pt x="11730" y="19554"/>
                  </a:cubicBezTo>
                  <a:cubicBezTo>
                    <a:pt x="14279" y="18971"/>
                    <a:pt x="16336" y="18387"/>
                    <a:pt x="18516" y="16914"/>
                  </a:cubicBezTo>
                  <a:cubicBezTo>
                    <a:pt x="20451" y="15532"/>
                    <a:pt x="22324" y="13290"/>
                    <a:pt x="22477" y="10680"/>
                  </a:cubicBezTo>
                  <a:cubicBezTo>
                    <a:pt x="22692" y="6167"/>
                    <a:pt x="19315" y="1223"/>
                    <a:pt x="15046" y="271"/>
                  </a:cubicBezTo>
                  <a:cubicBezTo>
                    <a:pt x="14221" y="88"/>
                    <a:pt x="13397" y="0"/>
                    <a:pt x="12584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38"/>
            <p:cNvSpPr/>
            <p:nvPr/>
          </p:nvSpPr>
          <p:spPr>
            <a:xfrm rot="-3600899">
              <a:off x="1113292" y="2478092"/>
              <a:ext cx="97314" cy="114952"/>
            </a:xfrm>
            <a:custGeom>
              <a:rect b="b" l="l" r="r" t="t"/>
              <a:pathLst>
                <a:path extrusionOk="0" h="3011" w="2549">
                  <a:moveTo>
                    <a:pt x="0" y="1"/>
                  </a:moveTo>
                  <a:lnTo>
                    <a:pt x="399" y="769"/>
                  </a:lnTo>
                  <a:cubicBezTo>
                    <a:pt x="522" y="1045"/>
                    <a:pt x="676" y="1291"/>
                    <a:pt x="860" y="1505"/>
                  </a:cubicBezTo>
                  <a:cubicBezTo>
                    <a:pt x="1044" y="1751"/>
                    <a:pt x="1167" y="1997"/>
                    <a:pt x="1290" y="2242"/>
                  </a:cubicBezTo>
                  <a:cubicBezTo>
                    <a:pt x="1290" y="2181"/>
                    <a:pt x="1290" y="2120"/>
                    <a:pt x="1290" y="2058"/>
                  </a:cubicBezTo>
                  <a:cubicBezTo>
                    <a:pt x="1259" y="1966"/>
                    <a:pt x="1259" y="1905"/>
                    <a:pt x="1228" y="1813"/>
                  </a:cubicBezTo>
                  <a:cubicBezTo>
                    <a:pt x="1219" y="1773"/>
                    <a:pt x="1206" y="1731"/>
                    <a:pt x="1190" y="1687"/>
                  </a:cubicBezTo>
                  <a:lnTo>
                    <a:pt x="1190" y="1687"/>
                  </a:lnTo>
                  <a:cubicBezTo>
                    <a:pt x="1275" y="1780"/>
                    <a:pt x="1350" y="1873"/>
                    <a:pt x="1443" y="1966"/>
                  </a:cubicBezTo>
                  <a:cubicBezTo>
                    <a:pt x="1566" y="2120"/>
                    <a:pt x="1689" y="2242"/>
                    <a:pt x="1812" y="2365"/>
                  </a:cubicBezTo>
                  <a:lnTo>
                    <a:pt x="2549" y="3010"/>
                  </a:lnTo>
                  <a:lnTo>
                    <a:pt x="2150" y="2150"/>
                  </a:lnTo>
                  <a:cubicBezTo>
                    <a:pt x="2088" y="1966"/>
                    <a:pt x="2027" y="1782"/>
                    <a:pt x="1935" y="1628"/>
                  </a:cubicBezTo>
                  <a:cubicBezTo>
                    <a:pt x="1842" y="1505"/>
                    <a:pt x="1720" y="1352"/>
                    <a:pt x="1628" y="1198"/>
                  </a:cubicBezTo>
                  <a:cubicBezTo>
                    <a:pt x="1413" y="922"/>
                    <a:pt x="1167" y="676"/>
                    <a:pt x="921" y="431"/>
                  </a:cubicBezTo>
                  <a:lnTo>
                    <a:pt x="921" y="431"/>
                  </a:lnTo>
                  <a:cubicBezTo>
                    <a:pt x="1004" y="638"/>
                    <a:pt x="1116" y="846"/>
                    <a:pt x="1226" y="1054"/>
                  </a:cubicBezTo>
                  <a:lnTo>
                    <a:pt x="1226" y="1054"/>
                  </a:lnTo>
                  <a:lnTo>
                    <a:pt x="1106" y="922"/>
                  </a:lnTo>
                  <a:lnTo>
                    <a:pt x="676" y="5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38"/>
            <p:cNvSpPr/>
            <p:nvPr/>
          </p:nvSpPr>
          <p:spPr>
            <a:xfrm rot="-3600899">
              <a:off x="1135301" y="2481041"/>
              <a:ext cx="36345" cy="58679"/>
            </a:xfrm>
            <a:custGeom>
              <a:rect b="b" l="l" r="r" t="t"/>
              <a:pathLst>
                <a:path extrusionOk="0" h="1537" w="952">
                  <a:moveTo>
                    <a:pt x="0" y="1"/>
                  </a:moveTo>
                  <a:cubicBezTo>
                    <a:pt x="0" y="93"/>
                    <a:pt x="31" y="216"/>
                    <a:pt x="61" y="308"/>
                  </a:cubicBezTo>
                  <a:cubicBezTo>
                    <a:pt x="92" y="400"/>
                    <a:pt x="154" y="492"/>
                    <a:pt x="215" y="554"/>
                  </a:cubicBezTo>
                  <a:cubicBezTo>
                    <a:pt x="246" y="646"/>
                    <a:pt x="307" y="738"/>
                    <a:pt x="369" y="830"/>
                  </a:cubicBezTo>
                  <a:lnTo>
                    <a:pt x="430" y="983"/>
                  </a:lnTo>
                  <a:cubicBezTo>
                    <a:pt x="461" y="1014"/>
                    <a:pt x="491" y="1045"/>
                    <a:pt x="522" y="1106"/>
                  </a:cubicBezTo>
                  <a:cubicBezTo>
                    <a:pt x="583" y="1168"/>
                    <a:pt x="614" y="1260"/>
                    <a:pt x="676" y="1352"/>
                  </a:cubicBezTo>
                  <a:cubicBezTo>
                    <a:pt x="768" y="1413"/>
                    <a:pt x="829" y="1505"/>
                    <a:pt x="952" y="1536"/>
                  </a:cubicBezTo>
                  <a:cubicBezTo>
                    <a:pt x="952" y="1536"/>
                    <a:pt x="921" y="1413"/>
                    <a:pt x="921" y="1229"/>
                  </a:cubicBezTo>
                  <a:cubicBezTo>
                    <a:pt x="921" y="1137"/>
                    <a:pt x="921" y="1045"/>
                    <a:pt x="891" y="953"/>
                  </a:cubicBezTo>
                  <a:cubicBezTo>
                    <a:pt x="860" y="891"/>
                    <a:pt x="860" y="830"/>
                    <a:pt x="829" y="768"/>
                  </a:cubicBezTo>
                  <a:lnTo>
                    <a:pt x="737" y="615"/>
                  </a:lnTo>
                  <a:cubicBezTo>
                    <a:pt x="614" y="400"/>
                    <a:pt x="461" y="246"/>
                    <a:pt x="276" y="124"/>
                  </a:cubicBezTo>
                  <a:cubicBezTo>
                    <a:pt x="184" y="93"/>
                    <a:pt x="92" y="32"/>
                    <a:pt x="0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38"/>
            <p:cNvSpPr/>
            <p:nvPr/>
          </p:nvSpPr>
          <p:spPr>
            <a:xfrm rot="-3600899">
              <a:off x="1139837" y="2462076"/>
              <a:ext cx="28175" cy="55166"/>
            </a:xfrm>
            <a:custGeom>
              <a:rect b="b" l="l" r="r" t="t"/>
              <a:pathLst>
                <a:path extrusionOk="0" h="1445" w="738">
                  <a:moveTo>
                    <a:pt x="0" y="1"/>
                  </a:moveTo>
                  <a:cubicBezTo>
                    <a:pt x="0" y="93"/>
                    <a:pt x="0" y="185"/>
                    <a:pt x="31" y="277"/>
                  </a:cubicBezTo>
                  <a:cubicBezTo>
                    <a:pt x="62" y="461"/>
                    <a:pt x="123" y="646"/>
                    <a:pt x="215" y="799"/>
                  </a:cubicBezTo>
                  <a:cubicBezTo>
                    <a:pt x="277" y="983"/>
                    <a:pt x="400" y="1137"/>
                    <a:pt x="522" y="1260"/>
                  </a:cubicBezTo>
                  <a:cubicBezTo>
                    <a:pt x="584" y="1321"/>
                    <a:pt x="645" y="1383"/>
                    <a:pt x="737" y="1444"/>
                  </a:cubicBezTo>
                  <a:cubicBezTo>
                    <a:pt x="737" y="1352"/>
                    <a:pt x="737" y="1260"/>
                    <a:pt x="737" y="1168"/>
                  </a:cubicBezTo>
                  <a:cubicBezTo>
                    <a:pt x="707" y="953"/>
                    <a:pt x="676" y="769"/>
                    <a:pt x="584" y="584"/>
                  </a:cubicBezTo>
                  <a:cubicBezTo>
                    <a:pt x="492" y="431"/>
                    <a:pt x="369" y="277"/>
                    <a:pt x="246" y="154"/>
                  </a:cubicBezTo>
                  <a:cubicBezTo>
                    <a:pt x="154" y="93"/>
                    <a:pt x="93" y="32"/>
                    <a:pt x="0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38"/>
            <p:cNvSpPr/>
            <p:nvPr/>
          </p:nvSpPr>
          <p:spPr>
            <a:xfrm rot="-3600899">
              <a:off x="1128833" y="2405094"/>
              <a:ext cx="59824" cy="121938"/>
            </a:xfrm>
            <a:custGeom>
              <a:rect b="b" l="l" r="r" t="t"/>
              <a:pathLst>
                <a:path extrusionOk="0" h="3194" w="1567">
                  <a:moveTo>
                    <a:pt x="1" y="0"/>
                  </a:moveTo>
                  <a:lnTo>
                    <a:pt x="185" y="553"/>
                  </a:lnTo>
                  <a:cubicBezTo>
                    <a:pt x="200" y="627"/>
                    <a:pt x="222" y="702"/>
                    <a:pt x="251" y="773"/>
                  </a:cubicBezTo>
                  <a:lnTo>
                    <a:pt x="251" y="773"/>
                  </a:lnTo>
                  <a:lnTo>
                    <a:pt x="124" y="645"/>
                  </a:lnTo>
                  <a:lnTo>
                    <a:pt x="124" y="645"/>
                  </a:lnTo>
                  <a:cubicBezTo>
                    <a:pt x="154" y="706"/>
                    <a:pt x="124" y="799"/>
                    <a:pt x="185" y="860"/>
                  </a:cubicBezTo>
                  <a:cubicBezTo>
                    <a:pt x="216" y="921"/>
                    <a:pt x="246" y="1013"/>
                    <a:pt x="308" y="1075"/>
                  </a:cubicBezTo>
                  <a:cubicBezTo>
                    <a:pt x="400" y="1198"/>
                    <a:pt x="492" y="1290"/>
                    <a:pt x="553" y="1413"/>
                  </a:cubicBezTo>
                  <a:cubicBezTo>
                    <a:pt x="615" y="1535"/>
                    <a:pt x="676" y="1658"/>
                    <a:pt x="738" y="1812"/>
                  </a:cubicBezTo>
                  <a:cubicBezTo>
                    <a:pt x="830" y="1935"/>
                    <a:pt x="891" y="2057"/>
                    <a:pt x="983" y="2180"/>
                  </a:cubicBezTo>
                  <a:lnTo>
                    <a:pt x="1567" y="3194"/>
                  </a:lnTo>
                  <a:lnTo>
                    <a:pt x="1352" y="2027"/>
                  </a:lnTo>
                  <a:lnTo>
                    <a:pt x="1331" y="1943"/>
                  </a:lnTo>
                  <a:lnTo>
                    <a:pt x="1331" y="1943"/>
                  </a:lnTo>
                  <a:lnTo>
                    <a:pt x="1352" y="1935"/>
                  </a:lnTo>
                  <a:cubicBezTo>
                    <a:pt x="1340" y="1920"/>
                    <a:pt x="1329" y="1905"/>
                    <a:pt x="1318" y="1891"/>
                  </a:cubicBezTo>
                  <a:lnTo>
                    <a:pt x="1318" y="1891"/>
                  </a:lnTo>
                  <a:lnTo>
                    <a:pt x="1290" y="1781"/>
                  </a:lnTo>
                  <a:cubicBezTo>
                    <a:pt x="1260" y="1689"/>
                    <a:pt x="1229" y="1628"/>
                    <a:pt x="1198" y="1535"/>
                  </a:cubicBezTo>
                  <a:cubicBezTo>
                    <a:pt x="1137" y="1413"/>
                    <a:pt x="1045" y="1259"/>
                    <a:pt x="983" y="1136"/>
                  </a:cubicBezTo>
                  <a:lnTo>
                    <a:pt x="962" y="1105"/>
                  </a:lnTo>
                  <a:lnTo>
                    <a:pt x="962" y="1105"/>
                  </a:lnTo>
                  <a:cubicBezTo>
                    <a:pt x="1066" y="1181"/>
                    <a:pt x="1151" y="1239"/>
                    <a:pt x="1260" y="1321"/>
                  </a:cubicBezTo>
                  <a:cubicBezTo>
                    <a:pt x="1321" y="1382"/>
                    <a:pt x="1352" y="1413"/>
                    <a:pt x="1413" y="1474"/>
                  </a:cubicBezTo>
                  <a:cubicBezTo>
                    <a:pt x="1444" y="1505"/>
                    <a:pt x="1505" y="1566"/>
                    <a:pt x="1505" y="1628"/>
                  </a:cubicBezTo>
                  <a:cubicBezTo>
                    <a:pt x="1567" y="1566"/>
                    <a:pt x="1536" y="1474"/>
                    <a:pt x="1505" y="1413"/>
                  </a:cubicBezTo>
                  <a:cubicBezTo>
                    <a:pt x="1475" y="1351"/>
                    <a:pt x="1444" y="1290"/>
                    <a:pt x="1382" y="1228"/>
                  </a:cubicBezTo>
                  <a:cubicBezTo>
                    <a:pt x="1290" y="1106"/>
                    <a:pt x="1198" y="983"/>
                    <a:pt x="1106" y="891"/>
                  </a:cubicBezTo>
                  <a:cubicBezTo>
                    <a:pt x="1014" y="768"/>
                    <a:pt x="922" y="676"/>
                    <a:pt x="799" y="584"/>
                  </a:cubicBezTo>
                  <a:cubicBezTo>
                    <a:pt x="707" y="491"/>
                    <a:pt x="584" y="369"/>
                    <a:pt x="461" y="30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38"/>
            <p:cNvSpPr/>
            <p:nvPr/>
          </p:nvSpPr>
          <p:spPr>
            <a:xfrm rot="-3600899">
              <a:off x="1140320" y="2406239"/>
              <a:ext cx="24663" cy="42224"/>
            </a:xfrm>
            <a:custGeom>
              <a:rect b="b" l="l" r="r" t="t"/>
              <a:pathLst>
                <a:path extrusionOk="0" h="1106" w="646">
                  <a:moveTo>
                    <a:pt x="62" y="0"/>
                  </a:moveTo>
                  <a:cubicBezTo>
                    <a:pt x="31" y="62"/>
                    <a:pt x="1" y="123"/>
                    <a:pt x="1" y="215"/>
                  </a:cubicBezTo>
                  <a:cubicBezTo>
                    <a:pt x="31" y="369"/>
                    <a:pt x="62" y="522"/>
                    <a:pt x="123" y="645"/>
                  </a:cubicBezTo>
                  <a:cubicBezTo>
                    <a:pt x="185" y="768"/>
                    <a:pt x="277" y="860"/>
                    <a:pt x="369" y="983"/>
                  </a:cubicBezTo>
                  <a:cubicBezTo>
                    <a:pt x="461" y="1044"/>
                    <a:pt x="553" y="1106"/>
                    <a:pt x="553" y="1106"/>
                  </a:cubicBezTo>
                  <a:cubicBezTo>
                    <a:pt x="584" y="1044"/>
                    <a:pt x="615" y="983"/>
                    <a:pt x="615" y="891"/>
                  </a:cubicBezTo>
                  <a:cubicBezTo>
                    <a:pt x="645" y="737"/>
                    <a:pt x="615" y="584"/>
                    <a:pt x="523" y="430"/>
                  </a:cubicBezTo>
                  <a:cubicBezTo>
                    <a:pt x="461" y="307"/>
                    <a:pt x="369" y="185"/>
                    <a:pt x="246" y="123"/>
                  </a:cubicBezTo>
                  <a:cubicBezTo>
                    <a:pt x="185" y="62"/>
                    <a:pt x="123" y="31"/>
                    <a:pt x="62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38"/>
            <p:cNvSpPr/>
            <p:nvPr/>
          </p:nvSpPr>
          <p:spPr>
            <a:xfrm rot="-3600899">
              <a:off x="1152992" y="2390239"/>
              <a:ext cx="21150" cy="34016"/>
            </a:xfrm>
            <a:custGeom>
              <a:rect b="b" l="l" r="r" t="t"/>
              <a:pathLst>
                <a:path extrusionOk="0" h="891" w="554">
                  <a:moveTo>
                    <a:pt x="31" y="0"/>
                  </a:moveTo>
                  <a:cubicBezTo>
                    <a:pt x="0" y="62"/>
                    <a:pt x="0" y="123"/>
                    <a:pt x="0" y="185"/>
                  </a:cubicBezTo>
                  <a:cubicBezTo>
                    <a:pt x="0" y="308"/>
                    <a:pt x="31" y="400"/>
                    <a:pt x="62" y="522"/>
                  </a:cubicBezTo>
                  <a:cubicBezTo>
                    <a:pt x="123" y="615"/>
                    <a:pt x="185" y="707"/>
                    <a:pt x="277" y="768"/>
                  </a:cubicBezTo>
                  <a:cubicBezTo>
                    <a:pt x="308" y="830"/>
                    <a:pt x="369" y="860"/>
                    <a:pt x="430" y="891"/>
                  </a:cubicBezTo>
                  <a:cubicBezTo>
                    <a:pt x="461" y="860"/>
                    <a:pt x="492" y="768"/>
                    <a:pt x="523" y="707"/>
                  </a:cubicBezTo>
                  <a:cubicBezTo>
                    <a:pt x="553" y="584"/>
                    <a:pt x="523" y="461"/>
                    <a:pt x="461" y="338"/>
                  </a:cubicBezTo>
                  <a:cubicBezTo>
                    <a:pt x="400" y="154"/>
                    <a:pt x="215" y="31"/>
                    <a:pt x="31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38"/>
            <p:cNvSpPr/>
            <p:nvPr/>
          </p:nvSpPr>
          <p:spPr>
            <a:xfrm rot="-3600899">
              <a:off x="835073" y="3117424"/>
              <a:ext cx="14126" cy="22296"/>
            </a:xfrm>
            <a:custGeom>
              <a:rect b="b" l="l" r="r" t="t"/>
              <a:pathLst>
                <a:path extrusionOk="0" h="584" w="370">
                  <a:moveTo>
                    <a:pt x="185" y="0"/>
                  </a:moveTo>
                  <a:cubicBezTo>
                    <a:pt x="93" y="0"/>
                    <a:pt x="1" y="123"/>
                    <a:pt x="1" y="277"/>
                  </a:cubicBezTo>
                  <a:cubicBezTo>
                    <a:pt x="1" y="461"/>
                    <a:pt x="93" y="584"/>
                    <a:pt x="185" y="584"/>
                  </a:cubicBezTo>
                  <a:cubicBezTo>
                    <a:pt x="308" y="584"/>
                    <a:pt x="369" y="461"/>
                    <a:pt x="369" y="277"/>
                  </a:cubicBezTo>
                  <a:cubicBezTo>
                    <a:pt x="369" y="123"/>
                    <a:pt x="308" y="0"/>
                    <a:pt x="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38"/>
            <p:cNvSpPr/>
            <p:nvPr/>
          </p:nvSpPr>
          <p:spPr>
            <a:xfrm rot="-3600899">
              <a:off x="824875" y="3097938"/>
              <a:ext cx="17600" cy="14966"/>
            </a:xfrm>
            <a:custGeom>
              <a:rect b="b" l="l" r="r" t="t"/>
              <a:pathLst>
                <a:path extrusionOk="0" h="392" w="461">
                  <a:moveTo>
                    <a:pt x="242" y="0"/>
                  </a:moveTo>
                  <a:cubicBezTo>
                    <a:pt x="138" y="0"/>
                    <a:pt x="31" y="62"/>
                    <a:pt x="0" y="184"/>
                  </a:cubicBezTo>
                  <a:cubicBezTo>
                    <a:pt x="31" y="323"/>
                    <a:pt x="138" y="392"/>
                    <a:pt x="242" y="392"/>
                  </a:cubicBezTo>
                  <a:cubicBezTo>
                    <a:pt x="346" y="392"/>
                    <a:pt x="445" y="323"/>
                    <a:pt x="461" y="184"/>
                  </a:cubicBezTo>
                  <a:cubicBezTo>
                    <a:pt x="445" y="62"/>
                    <a:pt x="346" y="0"/>
                    <a:pt x="2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38"/>
            <p:cNvSpPr/>
            <p:nvPr/>
          </p:nvSpPr>
          <p:spPr>
            <a:xfrm rot="-3600899">
              <a:off x="818163" y="3052525"/>
              <a:ext cx="28137" cy="26991"/>
            </a:xfrm>
            <a:custGeom>
              <a:rect b="b" l="l" r="r" t="t"/>
              <a:pathLst>
                <a:path extrusionOk="0" h="707" w="737">
                  <a:moveTo>
                    <a:pt x="368" y="0"/>
                  </a:moveTo>
                  <a:cubicBezTo>
                    <a:pt x="184" y="0"/>
                    <a:pt x="0" y="154"/>
                    <a:pt x="0" y="338"/>
                  </a:cubicBezTo>
                  <a:cubicBezTo>
                    <a:pt x="0" y="553"/>
                    <a:pt x="184" y="706"/>
                    <a:pt x="368" y="706"/>
                  </a:cubicBezTo>
                  <a:cubicBezTo>
                    <a:pt x="583" y="706"/>
                    <a:pt x="737" y="553"/>
                    <a:pt x="737" y="338"/>
                  </a:cubicBezTo>
                  <a:cubicBezTo>
                    <a:pt x="737" y="154"/>
                    <a:pt x="583" y="0"/>
                    <a:pt x="3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38"/>
            <p:cNvSpPr/>
            <p:nvPr/>
          </p:nvSpPr>
          <p:spPr>
            <a:xfrm rot="-3600899">
              <a:off x="850303" y="3074260"/>
              <a:ext cx="36956" cy="29091"/>
            </a:xfrm>
            <a:custGeom>
              <a:rect b="b" l="l" r="r" t="t"/>
              <a:pathLst>
                <a:path extrusionOk="0" h="762" w="968">
                  <a:moveTo>
                    <a:pt x="579" y="1"/>
                  </a:moveTo>
                  <a:cubicBezTo>
                    <a:pt x="561" y="1"/>
                    <a:pt x="541" y="2"/>
                    <a:pt x="522" y="5"/>
                  </a:cubicBezTo>
                  <a:cubicBezTo>
                    <a:pt x="154" y="5"/>
                    <a:pt x="0" y="466"/>
                    <a:pt x="308" y="681"/>
                  </a:cubicBezTo>
                  <a:cubicBezTo>
                    <a:pt x="379" y="736"/>
                    <a:pt x="458" y="761"/>
                    <a:pt x="536" y="761"/>
                  </a:cubicBezTo>
                  <a:cubicBezTo>
                    <a:pt x="759" y="761"/>
                    <a:pt x="967" y="555"/>
                    <a:pt x="922" y="282"/>
                  </a:cubicBezTo>
                  <a:cubicBezTo>
                    <a:pt x="894" y="117"/>
                    <a:pt x="743" y="1"/>
                    <a:pt x="5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38"/>
            <p:cNvSpPr/>
            <p:nvPr/>
          </p:nvSpPr>
          <p:spPr>
            <a:xfrm rot="-3600899">
              <a:off x="851547" y="3031204"/>
              <a:ext cx="8246" cy="14126"/>
            </a:xfrm>
            <a:custGeom>
              <a:rect b="b" l="l" r="r" t="t"/>
              <a:pathLst>
                <a:path extrusionOk="0" h="370" w="216">
                  <a:moveTo>
                    <a:pt x="93" y="1"/>
                  </a:moveTo>
                  <a:cubicBezTo>
                    <a:pt x="31" y="1"/>
                    <a:pt x="1" y="93"/>
                    <a:pt x="1" y="185"/>
                  </a:cubicBezTo>
                  <a:cubicBezTo>
                    <a:pt x="1" y="277"/>
                    <a:pt x="31" y="369"/>
                    <a:pt x="93" y="369"/>
                  </a:cubicBezTo>
                  <a:cubicBezTo>
                    <a:pt x="154" y="369"/>
                    <a:pt x="215" y="277"/>
                    <a:pt x="215" y="185"/>
                  </a:cubicBezTo>
                  <a:cubicBezTo>
                    <a:pt x="215" y="93"/>
                    <a:pt x="154" y="1"/>
                    <a:pt x="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38"/>
            <p:cNvSpPr/>
            <p:nvPr/>
          </p:nvSpPr>
          <p:spPr>
            <a:xfrm rot="-3600899">
              <a:off x="831692" y="2982046"/>
              <a:ext cx="18783" cy="29320"/>
            </a:xfrm>
            <a:custGeom>
              <a:rect b="b" l="l" r="r" t="t"/>
              <a:pathLst>
                <a:path extrusionOk="0" h="768" w="492">
                  <a:moveTo>
                    <a:pt x="246" y="0"/>
                  </a:moveTo>
                  <a:cubicBezTo>
                    <a:pt x="93" y="0"/>
                    <a:pt x="1" y="154"/>
                    <a:pt x="1" y="369"/>
                  </a:cubicBezTo>
                  <a:cubicBezTo>
                    <a:pt x="1" y="583"/>
                    <a:pt x="93" y="768"/>
                    <a:pt x="246" y="768"/>
                  </a:cubicBezTo>
                  <a:cubicBezTo>
                    <a:pt x="369" y="768"/>
                    <a:pt x="492" y="583"/>
                    <a:pt x="492" y="369"/>
                  </a:cubicBezTo>
                  <a:cubicBezTo>
                    <a:pt x="492" y="154"/>
                    <a:pt x="369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38"/>
            <p:cNvSpPr/>
            <p:nvPr/>
          </p:nvSpPr>
          <p:spPr>
            <a:xfrm rot="-3600899">
              <a:off x="828868" y="2943480"/>
              <a:ext cx="36956" cy="29053"/>
            </a:xfrm>
            <a:custGeom>
              <a:rect b="b" l="l" r="r" t="t"/>
              <a:pathLst>
                <a:path extrusionOk="0" h="761" w="968">
                  <a:moveTo>
                    <a:pt x="488" y="0"/>
                  </a:moveTo>
                  <a:cubicBezTo>
                    <a:pt x="246" y="0"/>
                    <a:pt x="0" y="131"/>
                    <a:pt x="46" y="392"/>
                  </a:cubicBezTo>
                  <a:cubicBezTo>
                    <a:pt x="16" y="637"/>
                    <a:pt x="254" y="760"/>
                    <a:pt x="488" y="760"/>
                  </a:cubicBezTo>
                  <a:cubicBezTo>
                    <a:pt x="722" y="760"/>
                    <a:pt x="952" y="637"/>
                    <a:pt x="906" y="392"/>
                  </a:cubicBezTo>
                  <a:cubicBezTo>
                    <a:pt x="967" y="131"/>
                    <a:pt x="730" y="0"/>
                    <a:pt x="4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38"/>
            <p:cNvSpPr/>
            <p:nvPr/>
          </p:nvSpPr>
          <p:spPr>
            <a:xfrm rot="-3600899">
              <a:off x="882150" y="2987684"/>
              <a:ext cx="21150" cy="16722"/>
            </a:xfrm>
            <a:custGeom>
              <a:rect b="b" l="l" r="r" t="t"/>
              <a:pathLst>
                <a:path extrusionOk="0" h="438" w="554">
                  <a:moveTo>
                    <a:pt x="277" y="0"/>
                  </a:moveTo>
                  <a:cubicBezTo>
                    <a:pt x="139" y="0"/>
                    <a:pt x="1" y="69"/>
                    <a:pt x="16" y="207"/>
                  </a:cubicBezTo>
                  <a:cubicBezTo>
                    <a:pt x="1" y="361"/>
                    <a:pt x="139" y="438"/>
                    <a:pt x="277" y="438"/>
                  </a:cubicBezTo>
                  <a:cubicBezTo>
                    <a:pt x="415" y="438"/>
                    <a:pt x="554" y="361"/>
                    <a:pt x="538" y="207"/>
                  </a:cubicBezTo>
                  <a:cubicBezTo>
                    <a:pt x="554" y="69"/>
                    <a:pt x="415" y="0"/>
                    <a:pt x="2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38"/>
            <p:cNvSpPr/>
            <p:nvPr/>
          </p:nvSpPr>
          <p:spPr>
            <a:xfrm rot="-3600899">
              <a:off x="804597" y="3011133"/>
              <a:ext cx="19394" cy="19394"/>
            </a:xfrm>
            <a:custGeom>
              <a:rect b="b" l="l" r="r" t="t"/>
              <a:pathLst>
                <a:path extrusionOk="0" h="508" w="508">
                  <a:moveTo>
                    <a:pt x="250" y="1"/>
                  </a:moveTo>
                  <a:cubicBezTo>
                    <a:pt x="124" y="1"/>
                    <a:pt x="1" y="85"/>
                    <a:pt x="16" y="254"/>
                  </a:cubicBezTo>
                  <a:cubicBezTo>
                    <a:pt x="16" y="423"/>
                    <a:pt x="139" y="508"/>
                    <a:pt x="262" y="508"/>
                  </a:cubicBezTo>
                  <a:cubicBezTo>
                    <a:pt x="385" y="508"/>
                    <a:pt x="507" y="423"/>
                    <a:pt x="507" y="254"/>
                  </a:cubicBezTo>
                  <a:cubicBezTo>
                    <a:pt x="507" y="85"/>
                    <a:pt x="377" y="1"/>
                    <a:pt x="2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38"/>
            <p:cNvSpPr/>
            <p:nvPr/>
          </p:nvSpPr>
          <p:spPr>
            <a:xfrm rot="-3600899">
              <a:off x="867626" y="3167773"/>
              <a:ext cx="14087" cy="10575"/>
            </a:xfrm>
            <a:custGeom>
              <a:rect b="b" l="l" r="r" t="t"/>
              <a:pathLst>
                <a:path extrusionOk="0" h="277" w="369">
                  <a:moveTo>
                    <a:pt x="184" y="0"/>
                  </a:moveTo>
                  <a:cubicBezTo>
                    <a:pt x="92" y="0"/>
                    <a:pt x="0" y="62"/>
                    <a:pt x="0" y="154"/>
                  </a:cubicBezTo>
                  <a:cubicBezTo>
                    <a:pt x="0" y="215"/>
                    <a:pt x="92" y="277"/>
                    <a:pt x="184" y="277"/>
                  </a:cubicBezTo>
                  <a:cubicBezTo>
                    <a:pt x="307" y="277"/>
                    <a:pt x="369" y="215"/>
                    <a:pt x="369" y="154"/>
                  </a:cubicBezTo>
                  <a:cubicBezTo>
                    <a:pt x="369" y="62"/>
                    <a:pt x="307" y="0"/>
                    <a:pt x="1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38"/>
            <p:cNvSpPr/>
            <p:nvPr/>
          </p:nvSpPr>
          <p:spPr>
            <a:xfrm rot="-3600899">
              <a:off x="872463" y="3132884"/>
              <a:ext cx="15958" cy="13362"/>
            </a:xfrm>
            <a:custGeom>
              <a:rect b="b" l="l" r="r" t="t"/>
              <a:pathLst>
                <a:path extrusionOk="0" h="350" w="418">
                  <a:moveTo>
                    <a:pt x="165" y="1"/>
                  </a:moveTo>
                  <a:cubicBezTo>
                    <a:pt x="0" y="1"/>
                    <a:pt x="0" y="350"/>
                    <a:pt x="165" y="350"/>
                  </a:cubicBezTo>
                  <a:cubicBezTo>
                    <a:pt x="176" y="350"/>
                    <a:pt x="189" y="348"/>
                    <a:pt x="202" y="344"/>
                  </a:cubicBezTo>
                  <a:cubicBezTo>
                    <a:pt x="295" y="344"/>
                    <a:pt x="387" y="283"/>
                    <a:pt x="417" y="191"/>
                  </a:cubicBezTo>
                  <a:cubicBezTo>
                    <a:pt x="387" y="68"/>
                    <a:pt x="295" y="7"/>
                    <a:pt x="202" y="7"/>
                  </a:cubicBezTo>
                  <a:cubicBezTo>
                    <a:pt x="189" y="3"/>
                    <a:pt x="176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38"/>
            <p:cNvSpPr/>
            <p:nvPr/>
          </p:nvSpPr>
          <p:spPr>
            <a:xfrm rot="-3600899">
              <a:off x="907337" y="3173531"/>
              <a:ext cx="15271" cy="11759"/>
            </a:xfrm>
            <a:custGeom>
              <a:rect b="b" l="l" r="r" t="t"/>
              <a:pathLst>
                <a:path extrusionOk="0" h="308" w="400">
                  <a:moveTo>
                    <a:pt x="216" y="1"/>
                  </a:moveTo>
                  <a:cubicBezTo>
                    <a:pt x="93" y="1"/>
                    <a:pt x="1" y="62"/>
                    <a:pt x="1" y="154"/>
                  </a:cubicBezTo>
                  <a:cubicBezTo>
                    <a:pt x="1" y="247"/>
                    <a:pt x="93" y="308"/>
                    <a:pt x="216" y="308"/>
                  </a:cubicBezTo>
                  <a:cubicBezTo>
                    <a:pt x="308" y="308"/>
                    <a:pt x="400" y="247"/>
                    <a:pt x="400" y="154"/>
                  </a:cubicBezTo>
                  <a:cubicBezTo>
                    <a:pt x="400" y="62"/>
                    <a:pt x="308" y="1"/>
                    <a:pt x="2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38"/>
            <p:cNvSpPr/>
            <p:nvPr/>
          </p:nvSpPr>
          <p:spPr>
            <a:xfrm rot="-3600899">
              <a:off x="927214" y="3214977"/>
              <a:ext cx="9430" cy="7979"/>
            </a:xfrm>
            <a:custGeom>
              <a:rect b="b" l="l" r="r" t="t"/>
              <a:pathLst>
                <a:path extrusionOk="0" h="209" w="247">
                  <a:moveTo>
                    <a:pt x="124" y="1"/>
                  </a:moveTo>
                  <a:cubicBezTo>
                    <a:pt x="62" y="1"/>
                    <a:pt x="1" y="32"/>
                    <a:pt x="16" y="93"/>
                  </a:cubicBezTo>
                  <a:cubicBezTo>
                    <a:pt x="1" y="170"/>
                    <a:pt x="62" y="208"/>
                    <a:pt x="124" y="208"/>
                  </a:cubicBezTo>
                  <a:cubicBezTo>
                    <a:pt x="185" y="208"/>
                    <a:pt x="247" y="170"/>
                    <a:pt x="231" y="93"/>
                  </a:cubicBezTo>
                  <a:cubicBezTo>
                    <a:pt x="247" y="32"/>
                    <a:pt x="185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38"/>
            <p:cNvSpPr/>
            <p:nvPr/>
          </p:nvSpPr>
          <p:spPr>
            <a:xfrm rot="-3600899">
              <a:off x="907809" y="3115149"/>
              <a:ext cx="20119" cy="12904"/>
            </a:xfrm>
            <a:custGeom>
              <a:rect b="b" l="l" r="r" t="t"/>
              <a:pathLst>
                <a:path extrusionOk="0" h="338" w="527">
                  <a:moveTo>
                    <a:pt x="281" y="1"/>
                  </a:moveTo>
                  <a:cubicBezTo>
                    <a:pt x="1" y="1"/>
                    <a:pt x="288" y="338"/>
                    <a:pt x="442" y="338"/>
                  </a:cubicBezTo>
                  <a:cubicBezTo>
                    <a:pt x="491" y="338"/>
                    <a:pt x="526" y="304"/>
                    <a:pt x="526" y="216"/>
                  </a:cubicBezTo>
                  <a:cubicBezTo>
                    <a:pt x="526" y="93"/>
                    <a:pt x="403" y="1"/>
                    <a:pt x="2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38"/>
            <p:cNvSpPr/>
            <p:nvPr/>
          </p:nvSpPr>
          <p:spPr>
            <a:xfrm rot="-3600899">
              <a:off x="879735" y="3214603"/>
              <a:ext cx="8246" cy="4696"/>
            </a:xfrm>
            <a:custGeom>
              <a:rect b="b" l="l" r="r" t="t"/>
              <a:pathLst>
                <a:path extrusionOk="0" h="123" w="216">
                  <a:moveTo>
                    <a:pt x="93" y="0"/>
                  </a:moveTo>
                  <a:cubicBezTo>
                    <a:pt x="62" y="0"/>
                    <a:pt x="1" y="31"/>
                    <a:pt x="1" y="62"/>
                  </a:cubicBezTo>
                  <a:cubicBezTo>
                    <a:pt x="1" y="92"/>
                    <a:pt x="62" y="123"/>
                    <a:pt x="124" y="123"/>
                  </a:cubicBezTo>
                  <a:cubicBezTo>
                    <a:pt x="154" y="123"/>
                    <a:pt x="216" y="92"/>
                    <a:pt x="216" y="62"/>
                  </a:cubicBezTo>
                  <a:cubicBezTo>
                    <a:pt x="216" y="31"/>
                    <a:pt x="124" y="0"/>
                    <a:pt x="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38"/>
            <p:cNvSpPr/>
            <p:nvPr/>
          </p:nvSpPr>
          <p:spPr>
            <a:xfrm rot="-3600899">
              <a:off x="912332" y="3032182"/>
              <a:ext cx="30542" cy="26151"/>
            </a:xfrm>
            <a:custGeom>
              <a:rect b="b" l="l" r="r" t="t"/>
              <a:pathLst>
                <a:path extrusionOk="0" h="685" w="800">
                  <a:moveTo>
                    <a:pt x="461" y="1"/>
                  </a:moveTo>
                  <a:cubicBezTo>
                    <a:pt x="154" y="1"/>
                    <a:pt x="1" y="369"/>
                    <a:pt x="216" y="584"/>
                  </a:cubicBezTo>
                  <a:cubicBezTo>
                    <a:pt x="285" y="653"/>
                    <a:pt x="370" y="684"/>
                    <a:pt x="454" y="684"/>
                  </a:cubicBezTo>
                  <a:cubicBezTo>
                    <a:pt x="630" y="684"/>
                    <a:pt x="799" y="547"/>
                    <a:pt x="799" y="339"/>
                  </a:cubicBezTo>
                  <a:cubicBezTo>
                    <a:pt x="799" y="154"/>
                    <a:pt x="646" y="1"/>
                    <a:pt x="4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38"/>
            <p:cNvSpPr/>
            <p:nvPr/>
          </p:nvSpPr>
          <p:spPr>
            <a:xfrm rot="-3600899">
              <a:off x="892708" y="3060741"/>
              <a:ext cx="14660" cy="12331"/>
            </a:xfrm>
            <a:custGeom>
              <a:rect b="b" l="l" r="r" t="t"/>
              <a:pathLst>
                <a:path extrusionOk="0" h="323" w="384">
                  <a:moveTo>
                    <a:pt x="200" y="1"/>
                  </a:moveTo>
                  <a:cubicBezTo>
                    <a:pt x="107" y="1"/>
                    <a:pt x="15" y="54"/>
                    <a:pt x="31" y="162"/>
                  </a:cubicBezTo>
                  <a:cubicBezTo>
                    <a:pt x="0" y="269"/>
                    <a:pt x="92" y="323"/>
                    <a:pt x="188" y="323"/>
                  </a:cubicBezTo>
                  <a:cubicBezTo>
                    <a:pt x="284" y="323"/>
                    <a:pt x="384" y="269"/>
                    <a:pt x="368" y="162"/>
                  </a:cubicBezTo>
                  <a:cubicBezTo>
                    <a:pt x="384" y="54"/>
                    <a:pt x="292" y="1"/>
                    <a:pt x="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38"/>
            <p:cNvSpPr/>
            <p:nvPr/>
          </p:nvSpPr>
          <p:spPr>
            <a:xfrm rot="-3600899">
              <a:off x="929974" y="2968901"/>
              <a:ext cx="10575" cy="5917"/>
            </a:xfrm>
            <a:custGeom>
              <a:rect b="b" l="l" r="r" t="t"/>
              <a:pathLst>
                <a:path extrusionOk="0" h="155" w="277">
                  <a:moveTo>
                    <a:pt x="123" y="1"/>
                  </a:moveTo>
                  <a:cubicBezTo>
                    <a:pt x="62" y="1"/>
                    <a:pt x="0" y="31"/>
                    <a:pt x="0" y="93"/>
                  </a:cubicBezTo>
                  <a:cubicBezTo>
                    <a:pt x="0" y="124"/>
                    <a:pt x="62" y="154"/>
                    <a:pt x="123" y="154"/>
                  </a:cubicBezTo>
                  <a:cubicBezTo>
                    <a:pt x="215" y="154"/>
                    <a:pt x="277" y="124"/>
                    <a:pt x="277" y="93"/>
                  </a:cubicBezTo>
                  <a:cubicBezTo>
                    <a:pt x="277" y="31"/>
                    <a:pt x="215" y="1"/>
                    <a:pt x="1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38"/>
            <p:cNvSpPr/>
            <p:nvPr/>
          </p:nvSpPr>
          <p:spPr>
            <a:xfrm rot="-3600899">
              <a:off x="908329" y="2916403"/>
              <a:ext cx="12942" cy="22334"/>
            </a:xfrm>
            <a:custGeom>
              <a:rect b="b" l="l" r="r" t="t"/>
              <a:pathLst>
                <a:path extrusionOk="0" h="585" w="339">
                  <a:moveTo>
                    <a:pt x="154" y="1"/>
                  </a:moveTo>
                  <a:cubicBezTo>
                    <a:pt x="62" y="1"/>
                    <a:pt x="1" y="154"/>
                    <a:pt x="1" y="308"/>
                  </a:cubicBezTo>
                  <a:cubicBezTo>
                    <a:pt x="1" y="461"/>
                    <a:pt x="62" y="584"/>
                    <a:pt x="154" y="584"/>
                  </a:cubicBezTo>
                  <a:cubicBezTo>
                    <a:pt x="246" y="584"/>
                    <a:pt x="338" y="461"/>
                    <a:pt x="338" y="308"/>
                  </a:cubicBezTo>
                  <a:cubicBezTo>
                    <a:pt x="338" y="154"/>
                    <a:pt x="246" y="1"/>
                    <a:pt x="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38"/>
            <p:cNvSpPr/>
            <p:nvPr/>
          </p:nvSpPr>
          <p:spPr>
            <a:xfrm rot="-3600899">
              <a:off x="830651" y="2873343"/>
              <a:ext cx="12942" cy="18821"/>
            </a:xfrm>
            <a:custGeom>
              <a:rect b="b" l="l" r="r" t="t"/>
              <a:pathLst>
                <a:path extrusionOk="0" h="493" w="339">
                  <a:moveTo>
                    <a:pt x="154" y="1"/>
                  </a:moveTo>
                  <a:cubicBezTo>
                    <a:pt x="62" y="1"/>
                    <a:pt x="1" y="124"/>
                    <a:pt x="1" y="247"/>
                  </a:cubicBezTo>
                  <a:cubicBezTo>
                    <a:pt x="1" y="400"/>
                    <a:pt x="62" y="492"/>
                    <a:pt x="154" y="492"/>
                  </a:cubicBezTo>
                  <a:cubicBezTo>
                    <a:pt x="246" y="492"/>
                    <a:pt x="338" y="400"/>
                    <a:pt x="338" y="247"/>
                  </a:cubicBezTo>
                  <a:cubicBezTo>
                    <a:pt x="338" y="93"/>
                    <a:pt x="246" y="1"/>
                    <a:pt x="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38"/>
            <p:cNvSpPr/>
            <p:nvPr/>
          </p:nvSpPr>
          <p:spPr>
            <a:xfrm rot="-3600899">
              <a:off x="1113460" y="2850822"/>
              <a:ext cx="603736" cy="560557"/>
            </a:xfrm>
            <a:custGeom>
              <a:rect b="b" l="l" r="r" t="t"/>
              <a:pathLst>
                <a:path extrusionOk="0" h="14683" w="15814">
                  <a:moveTo>
                    <a:pt x="12068" y="0"/>
                  </a:moveTo>
                  <a:lnTo>
                    <a:pt x="12068" y="0"/>
                  </a:lnTo>
                  <a:cubicBezTo>
                    <a:pt x="10901" y="1290"/>
                    <a:pt x="1136" y="12098"/>
                    <a:pt x="0" y="13296"/>
                  </a:cubicBezTo>
                  <a:cubicBezTo>
                    <a:pt x="77" y="13280"/>
                    <a:pt x="123" y="13273"/>
                    <a:pt x="146" y="13273"/>
                  </a:cubicBezTo>
                  <a:cubicBezTo>
                    <a:pt x="169" y="13273"/>
                    <a:pt x="169" y="13280"/>
                    <a:pt x="154" y="13296"/>
                  </a:cubicBezTo>
                  <a:cubicBezTo>
                    <a:pt x="26" y="13351"/>
                    <a:pt x="2363" y="14682"/>
                    <a:pt x="5333" y="14682"/>
                  </a:cubicBezTo>
                  <a:cubicBezTo>
                    <a:pt x="7345" y="14682"/>
                    <a:pt x="9647" y="14071"/>
                    <a:pt x="11669" y="12037"/>
                  </a:cubicBezTo>
                  <a:cubicBezTo>
                    <a:pt x="15814" y="7892"/>
                    <a:pt x="13142" y="1965"/>
                    <a:pt x="12068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38"/>
            <p:cNvSpPr/>
            <p:nvPr/>
          </p:nvSpPr>
          <p:spPr>
            <a:xfrm rot="-3600899">
              <a:off x="1133754" y="2776176"/>
              <a:ext cx="708074" cy="681121"/>
            </a:xfrm>
            <a:custGeom>
              <a:rect b="b" l="l" r="r" t="t"/>
              <a:pathLst>
                <a:path extrusionOk="0" h="17841" w="18547">
                  <a:moveTo>
                    <a:pt x="12160" y="123"/>
                  </a:moveTo>
                  <a:cubicBezTo>
                    <a:pt x="13234" y="2088"/>
                    <a:pt x="15906" y="8015"/>
                    <a:pt x="11791" y="12160"/>
                  </a:cubicBezTo>
                  <a:cubicBezTo>
                    <a:pt x="6755" y="17196"/>
                    <a:pt x="31" y="13511"/>
                    <a:pt x="246" y="13419"/>
                  </a:cubicBezTo>
                  <a:cubicBezTo>
                    <a:pt x="276" y="13419"/>
                    <a:pt x="246" y="13419"/>
                    <a:pt x="123" y="13419"/>
                  </a:cubicBezTo>
                  <a:cubicBezTo>
                    <a:pt x="62" y="13480"/>
                    <a:pt x="62" y="13511"/>
                    <a:pt x="31" y="13511"/>
                  </a:cubicBezTo>
                  <a:cubicBezTo>
                    <a:pt x="0" y="13542"/>
                    <a:pt x="6356" y="17840"/>
                    <a:pt x="11208" y="13511"/>
                  </a:cubicBezTo>
                  <a:cubicBezTo>
                    <a:pt x="18547" y="6971"/>
                    <a:pt x="12283" y="0"/>
                    <a:pt x="12283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38"/>
            <p:cNvSpPr/>
            <p:nvPr/>
          </p:nvSpPr>
          <p:spPr>
            <a:xfrm rot="-3600899">
              <a:off x="1297482" y="3020777"/>
              <a:ext cx="113768" cy="131330"/>
            </a:xfrm>
            <a:custGeom>
              <a:rect b="b" l="l" r="r" t="t"/>
              <a:pathLst>
                <a:path extrusionOk="0" h="3440" w="2980">
                  <a:moveTo>
                    <a:pt x="2979" y="0"/>
                  </a:moveTo>
                  <a:lnTo>
                    <a:pt x="2979" y="0"/>
                  </a:lnTo>
                  <a:cubicBezTo>
                    <a:pt x="2764" y="123"/>
                    <a:pt x="2580" y="276"/>
                    <a:pt x="2396" y="430"/>
                  </a:cubicBezTo>
                  <a:cubicBezTo>
                    <a:pt x="2181" y="584"/>
                    <a:pt x="2027" y="737"/>
                    <a:pt x="1843" y="921"/>
                  </a:cubicBezTo>
                  <a:cubicBezTo>
                    <a:pt x="1690" y="1136"/>
                    <a:pt x="1475" y="1351"/>
                    <a:pt x="1290" y="1566"/>
                  </a:cubicBezTo>
                  <a:cubicBezTo>
                    <a:pt x="1137" y="1781"/>
                    <a:pt x="953" y="2027"/>
                    <a:pt x="799" y="2211"/>
                  </a:cubicBezTo>
                  <a:cubicBezTo>
                    <a:pt x="646" y="2426"/>
                    <a:pt x="492" y="2641"/>
                    <a:pt x="369" y="2825"/>
                  </a:cubicBezTo>
                  <a:cubicBezTo>
                    <a:pt x="246" y="3009"/>
                    <a:pt x="124" y="3224"/>
                    <a:pt x="1" y="3439"/>
                  </a:cubicBezTo>
                  <a:cubicBezTo>
                    <a:pt x="185" y="3286"/>
                    <a:pt x="400" y="3163"/>
                    <a:pt x="584" y="2979"/>
                  </a:cubicBezTo>
                  <a:cubicBezTo>
                    <a:pt x="768" y="2825"/>
                    <a:pt x="922" y="2672"/>
                    <a:pt x="1106" y="2487"/>
                  </a:cubicBezTo>
                  <a:cubicBezTo>
                    <a:pt x="1260" y="2303"/>
                    <a:pt x="1475" y="2057"/>
                    <a:pt x="1659" y="1842"/>
                  </a:cubicBezTo>
                  <a:cubicBezTo>
                    <a:pt x="1843" y="1628"/>
                    <a:pt x="1997" y="1413"/>
                    <a:pt x="2150" y="1198"/>
                  </a:cubicBezTo>
                  <a:cubicBezTo>
                    <a:pt x="2242" y="1075"/>
                    <a:pt x="2304" y="983"/>
                    <a:pt x="2396" y="860"/>
                  </a:cubicBezTo>
                  <a:lnTo>
                    <a:pt x="2580" y="584"/>
                  </a:lnTo>
                  <a:cubicBezTo>
                    <a:pt x="2734" y="399"/>
                    <a:pt x="2856" y="184"/>
                    <a:pt x="2979" y="0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38"/>
            <p:cNvSpPr/>
            <p:nvPr/>
          </p:nvSpPr>
          <p:spPr>
            <a:xfrm rot="-3600899">
              <a:off x="1321873" y="2966914"/>
              <a:ext cx="36383" cy="49287"/>
            </a:xfrm>
            <a:custGeom>
              <a:rect b="b" l="l" r="r" t="t"/>
              <a:pathLst>
                <a:path extrusionOk="0" h="1291" w="953">
                  <a:moveTo>
                    <a:pt x="952" y="1"/>
                  </a:moveTo>
                  <a:cubicBezTo>
                    <a:pt x="860" y="32"/>
                    <a:pt x="799" y="62"/>
                    <a:pt x="706" y="124"/>
                  </a:cubicBezTo>
                  <a:cubicBezTo>
                    <a:pt x="553" y="246"/>
                    <a:pt x="430" y="369"/>
                    <a:pt x="338" y="523"/>
                  </a:cubicBezTo>
                  <a:cubicBezTo>
                    <a:pt x="277" y="615"/>
                    <a:pt x="215" y="676"/>
                    <a:pt x="184" y="768"/>
                  </a:cubicBezTo>
                  <a:cubicBezTo>
                    <a:pt x="154" y="861"/>
                    <a:pt x="123" y="922"/>
                    <a:pt x="62" y="1014"/>
                  </a:cubicBezTo>
                  <a:cubicBezTo>
                    <a:pt x="31" y="1076"/>
                    <a:pt x="0" y="1168"/>
                    <a:pt x="0" y="1290"/>
                  </a:cubicBezTo>
                  <a:cubicBezTo>
                    <a:pt x="92" y="1260"/>
                    <a:pt x="154" y="1229"/>
                    <a:pt x="246" y="1168"/>
                  </a:cubicBezTo>
                  <a:cubicBezTo>
                    <a:pt x="399" y="1076"/>
                    <a:pt x="553" y="953"/>
                    <a:pt x="676" y="799"/>
                  </a:cubicBezTo>
                  <a:cubicBezTo>
                    <a:pt x="768" y="646"/>
                    <a:pt x="860" y="461"/>
                    <a:pt x="921" y="277"/>
                  </a:cubicBezTo>
                  <a:cubicBezTo>
                    <a:pt x="952" y="185"/>
                    <a:pt x="952" y="93"/>
                    <a:pt x="952" y="1"/>
                  </a:cubicBezTo>
                  <a:close/>
                </a:path>
              </a:pathLst>
            </a:custGeom>
            <a:solidFill>
              <a:srgbClr val="F9E47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5" name="Google Shape;6285;p38"/>
          <p:cNvGrpSpPr/>
          <p:nvPr/>
        </p:nvGrpSpPr>
        <p:grpSpPr>
          <a:xfrm rot="786782">
            <a:off x="4965429" y="1724922"/>
            <a:ext cx="338386" cy="733486"/>
            <a:chOff x="7429199" y="3697733"/>
            <a:chExt cx="353456" cy="766152"/>
          </a:xfrm>
        </p:grpSpPr>
        <p:sp>
          <p:nvSpPr>
            <p:cNvPr id="6286" name="Google Shape;6286;p38"/>
            <p:cNvSpPr/>
            <p:nvPr/>
          </p:nvSpPr>
          <p:spPr>
            <a:xfrm>
              <a:off x="7429199" y="3697733"/>
              <a:ext cx="353456" cy="389358"/>
            </a:xfrm>
            <a:custGeom>
              <a:rect b="b" l="l" r="r" t="t"/>
              <a:pathLst>
                <a:path extrusionOk="0" h="29813" w="27064">
                  <a:moveTo>
                    <a:pt x="18047" y="1"/>
                  </a:moveTo>
                  <a:cubicBezTo>
                    <a:pt x="17905" y="1"/>
                    <a:pt x="17754" y="110"/>
                    <a:pt x="17680" y="308"/>
                  </a:cubicBezTo>
                  <a:cubicBezTo>
                    <a:pt x="17101" y="2044"/>
                    <a:pt x="16570" y="3781"/>
                    <a:pt x="16185" y="5565"/>
                  </a:cubicBezTo>
                  <a:cubicBezTo>
                    <a:pt x="15461" y="8700"/>
                    <a:pt x="14979" y="11835"/>
                    <a:pt x="14834" y="15018"/>
                  </a:cubicBezTo>
                  <a:cubicBezTo>
                    <a:pt x="14159" y="10002"/>
                    <a:pt x="13098" y="5035"/>
                    <a:pt x="11121" y="501"/>
                  </a:cubicBezTo>
                  <a:cubicBezTo>
                    <a:pt x="11065" y="354"/>
                    <a:pt x="10954" y="291"/>
                    <a:pt x="10840" y="291"/>
                  </a:cubicBezTo>
                  <a:cubicBezTo>
                    <a:pt x="10655" y="291"/>
                    <a:pt x="10464" y="456"/>
                    <a:pt x="10494" y="694"/>
                  </a:cubicBezTo>
                  <a:cubicBezTo>
                    <a:pt x="10542" y="2575"/>
                    <a:pt x="10590" y="4408"/>
                    <a:pt x="10735" y="6240"/>
                  </a:cubicBezTo>
                  <a:cubicBezTo>
                    <a:pt x="10976" y="10677"/>
                    <a:pt x="11362" y="15066"/>
                    <a:pt x="11940" y="19407"/>
                  </a:cubicBezTo>
                  <a:cubicBezTo>
                    <a:pt x="10253" y="13571"/>
                    <a:pt x="8082" y="7880"/>
                    <a:pt x="5478" y="2382"/>
                  </a:cubicBezTo>
                  <a:cubicBezTo>
                    <a:pt x="5394" y="2215"/>
                    <a:pt x="5287" y="2146"/>
                    <a:pt x="5185" y="2146"/>
                  </a:cubicBezTo>
                  <a:cubicBezTo>
                    <a:pt x="4993" y="2146"/>
                    <a:pt x="4820" y="2388"/>
                    <a:pt x="4851" y="2671"/>
                  </a:cubicBezTo>
                  <a:cubicBezTo>
                    <a:pt x="5092" y="4408"/>
                    <a:pt x="5333" y="6192"/>
                    <a:pt x="5671" y="7880"/>
                  </a:cubicBezTo>
                  <a:cubicBezTo>
                    <a:pt x="6346" y="11497"/>
                    <a:pt x="7262" y="15066"/>
                    <a:pt x="8420" y="18587"/>
                  </a:cubicBezTo>
                  <a:cubicBezTo>
                    <a:pt x="6443" y="14825"/>
                    <a:pt x="4176" y="11256"/>
                    <a:pt x="1572" y="7928"/>
                  </a:cubicBezTo>
                  <a:cubicBezTo>
                    <a:pt x="1503" y="7846"/>
                    <a:pt x="1419" y="7811"/>
                    <a:pt x="1336" y="7811"/>
                  </a:cubicBezTo>
                  <a:cubicBezTo>
                    <a:pt x="1127" y="7811"/>
                    <a:pt x="924" y="8038"/>
                    <a:pt x="993" y="8314"/>
                  </a:cubicBezTo>
                  <a:cubicBezTo>
                    <a:pt x="1379" y="9906"/>
                    <a:pt x="1813" y="11401"/>
                    <a:pt x="2343" y="12896"/>
                  </a:cubicBezTo>
                  <a:cubicBezTo>
                    <a:pt x="3308" y="15838"/>
                    <a:pt x="4562" y="18683"/>
                    <a:pt x="6105" y="21336"/>
                  </a:cubicBezTo>
                  <a:cubicBezTo>
                    <a:pt x="4417" y="19551"/>
                    <a:pt x="2584" y="17863"/>
                    <a:pt x="607" y="16368"/>
                  </a:cubicBezTo>
                  <a:cubicBezTo>
                    <a:pt x="535" y="16307"/>
                    <a:pt x="465" y="16280"/>
                    <a:pt x="401" y="16280"/>
                  </a:cubicBezTo>
                  <a:cubicBezTo>
                    <a:pt x="164" y="16280"/>
                    <a:pt x="1" y="16643"/>
                    <a:pt x="76" y="16947"/>
                  </a:cubicBezTo>
                  <a:cubicBezTo>
                    <a:pt x="848" y="19165"/>
                    <a:pt x="1909" y="21287"/>
                    <a:pt x="3163" y="23313"/>
                  </a:cubicBezTo>
                  <a:cubicBezTo>
                    <a:pt x="4224" y="25001"/>
                    <a:pt x="5526" y="26544"/>
                    <a:pt x="6973" y="27943"/>
                  </a:cubicBezTo>
                  <a:cubicBezTo>
                    <a:pt x="7648" y="28618"/>
                    <a:pt x="8468" y="29197"/>
                    <a:pt x="9384" y="29534"/>
                  </a:cubicBezTo>
                  <a:cubicBezTo>
                    <a:pt x="10100" y="29713"/>
                    <a:pt x="10842" y="29812"/>
                    <a:pt x="11571" y="29812"/>
                  </a:cubicBezTo>
                  <a:cubicBezTo>
                    <a:pt x="11825" y="29812"/>
                    <a:pt x="12077" y="29800"/>
                    <a:pt x="12326" y="29776"/>
                  </a:cubicBezTo>
                  <a:cubicBezTo>
                    <a:pt x="14304" y="29727"/>
                    <a:pt x="16281" y="29583"/>
                    <a:pt x="18114" y="28666"/>
                  </a:cubicBezTo>
                  <a:cubicBezTo>
                    <a:pt x="21007" y="27171"/>
                    <a:pt x="22406" y="24808"/>
                    <a:pt x="24046" y="22107"/>
                  </a:cubicBezTo>
                  <a:cubicBezTo>
                    <a:pt x="25300" y="20130"/>
                    <a:pt x="26312" y="18008"/>
                    <a:pt x="26988" y="15741"/>
                  </a:cubicBezTo>
                  <a:cubicBezTo>
                    <a:pt x="27063" y="15589"/>
                    <a:pt x="26900" y="15408"/>
                    <a:pt x="26757" y="15408"/>
                  </a:cubicBezTo>
                  <a:cubicBezTo>
                    <a:pt x="26718" y="15408"/>
                    <a:pt x="26681" y="15421"/>
                    <a:pt x="26650" y="15452"/>
                  </a:cubicBezTo>
                  <a:cubicBezTo>
                    <a:pt x="24480" y="17333"/>
                    <a:pt x="22599" y="19503"/>
                    <a:pt x="21007" y="21866"/>
                  </a:cubicBezTo>
                  <a:cubicBezTo>
                    <a:pt x="21924" y="19407"/>
                    <a:pt x="22792" y="16899"/>
                    <a:pt x="23563" y="14343"/>
                  </a:cubicBezTo>
                  <a:cubicBezTo>
                    <a:pt x="24431" y="11787"/>
                    <a:pt x="24817" y="9134"/>
                    <a:pt x="24721" y="6433"/>
                  </a:cubicBezTo>
                  <a:cubicBezTo>
                    <a:pt x="24721" y="6236"/>
                    <a:pt x="24564" y="6061"/>
                    <a:pt x="24403" y="6061"/>
                  </a:cubicBezTo>
                  <a:cubicBezTo>
                    <a:pt x="24328" y="6061"/>
                    <a:pt x="24252" y="6100"/>
                    <a:pt x="24190" y="6192"/>
                  </a:cubicBezTo>
                  <a:cubicBezTo>
                    <a:pt x="23419" y="7398"/>
                    <a:pt x="22647" y="8652"/>
                    <a:pt x="21924" y="9906"/>
                  </a:cubicBezTo>
                  <a:cubicBezTo>
                    <a:pt x="20187" y="13137"/>
                    <a:pt x="18837" y="16513"/>
                    <a:pt x="17872" y="20033"/>
                  </a:cubicBezTo>
                  <a:lnTo>
                    <a:pt x="17969" y="19503"/>
                  </a:lnTo>
                  <a:cubicBezTo>
                    <a:pt x="18837" y="13233"/>
                    <a:pt x="20284" y="6530"/>
                    <a:pt x="18355" y="308"/>
                  </a:cubicBezTo>
                  <a:cubicBezTo>
                    <a:pt x="18308" y="98"/>
                    <a:pt x="18182" y="1"/>
                    <a:pt x="180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38"/>
            <p:cNvSpPr/>
            <p:nvPr/>
          </p:nvSpPr>
          <p:spPr>
            <a:xfrm>
              <a:off x="7444675" y="4027563"/>
              <a:ext cx="314315" cy="436322"/>
            </a:xfrm>
            <a:custGeom>
              <a:rect b="b" l="l" r="r" t="t"/>
              <a:pathLst>
                <a:path extrusionOk="0" h="33409" w="24067">
                  <a:moveTo>
                    <a:pt x="12474" y="1"/>
                  </a:moveTo>
                  <a:cubicBezTo>
                    <a:pt x="10692" y="1"/>
                    <a:pt x="8909" y="418"/>
                    <a:pt x="7331" y="1289"/>
                  </a:cubicBezTo>
                  <a:cubicBezTo>
                    <a:pt x="4727" y="2784"/>
                    <a:pt x="3136" y="5437"/>
                    <a:pt x="2219" y="8186"/>
                  </a:cubicBezTo>
                  <a:cubicBezTo>
                    <a:pt x="145" y="14166"/>
                    <a:pt x="1" y="21256"/>
                    <a:pt x="3425" y="26705"/>
                  </a:cubicBezTo>
                  <a:cubicBezTo>
                    <a:pt x="4823" y="29117"/>
                    <a:pt x="6945" y="31046"/>
                    <a:pt x="9453" y="32300"/>
                  </a:cubicBezTo>
                  <a:cubicBezTo>
                    <a:pt x="10852" y="33023"/>
                    <a:pt x="12395" y="33409"/>
                    <a:pt x="13987" y="33409"/>
                  </a:cubicBezTo>
                  <a:cubicBezTo>
                    <a:pt x="15482" y="33409"/>
                    <a:pt x="16929" y="32830"/>
                    <a:pt x="18086" y="31866"/>
                  </a:cubicBezTo>
                  <a:cubicBezTo>
                    <a:pt x="19147" y="30949"/>
                    <a:pt x="20015" y="29840"/>
                    <a:pt x="20690" y="28586"/>
                  </a:cubicBezTo>
                  <a:cubicBezTo>
                    <a:pt x="21462" y="27236"/>
                    <a:pt x="22089" y="25789"/>
                    <a:pt x="22571" y="24294"/>
                  </a:cubicBezTo>
                  <a:cubicBezTo>
                    <a:pt x="23584" y="21304"/>
                    <a:pt x="24066" y="18121"/>
                    <a:pt x="23970" y="14938"/>
                  </a:cubicBezTo>
                  <a:cubicBezTo>
                    <a:pt x="23922" y="11803"/>
                    <a:pt x="23246" y="8668"/>
                    <a:pt x="22041" y="5726"/>
                  </a:cubicBezTo>
                  <a:cubicBezTo>
                    <a:pt x="20347" y="2040"/>
                    <a:pt x="16413" y="1"/>
                    <a:pt x="1247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38"/>
            <p:cNvSpPr/>
            <p:nvPr/>
          </p:nvSpPr>
          <p:spPr>
            <a:xfrm>
              <a:off x="7653818" y="4083747"/>
              <a:ext cx="32741" cy="30822"/>
            </a:xfrm>
            <a:custGeom>
              <a:rect b="b" l="l" r="r" t="t"/>
              <a:pathLst>
                <a:path extrusionOk="0" h="2360" w="2507">
                  <a:moveTo>
                    <a:pt x="259" y="0"/>
                  </a:moveTo>
                  <a:cubicBezTo>
                    <a:pt x="130" y="0"/>
                    <a:pt x="1" y="127"/>
                    <a:pt x="95" y="315"/>
                  </a:cubicBezTo>
                  <a:cubicBezTo>
                    <a:pt x="191" y="701"/>
                    <a:pt x="384" y="1087"/>
                    <a:pt x="577" y="1424"/>
                  </a:cubicBezTo>
                  <a:cubicBezTo>
                    <a:pt x="722" y="1714"/>
                    <a:pt x="915" y="2003"/>
                    <a:pt x="1108" y="2244"/>
                  </a:cubicBezTo>
                  <a:cubicBezTo>
                    <a:pt x="1213" y="2315"/>
                    <a:pt x="1345" y="2359"/>
                    <a:pt x="1465" y="2359"/>
                  </a:cubicBezTo>
                  <a:cubicBezTo>
                    <a:pt x="1509" y="2359"/>
                    <a:pt x="1551" y="2353"/>
                    <a:pt x="1590" y="2341"/>
                  </a:cubicBezTo>
                  <a:cubicBezTo>
                    <a:pt x="1735" y="2292"/>
                    <a:pt x="1879" y="2196"/>
                    <a:pt x="1976" y="2051"/>
                  </a:cubicBezTo>
                  <a:cubicBezTo>
                    <a:pt x="2120" y="1762"/>
                    <a:pt x="2217" y="1424"/>
                    <a:pt x="2313" y="1135"/>
                  </a:cubicBezTo>
                  <a:cubicBezTo>
                    <a:pt x="2458" y="797"/>
                    <a:pt x="2506" y="460"/>
                    <a:pt x="2506" y="122"/>
                  </a:cubicBezTo>
                  <a:cubicBezTo>
                    <a:pt x="2506" y="88"/>
                    <a:pt x="2458" y="54"/>
                    <a:pt x="2413" y="54"/>
                  </a:cubicBezTo>
                  <a:cubicBezTo>
                    <a:pt x="2394" y="54"/>
                    <a:pt x="2376" y="60"/>
                    <a:pt x="2361" y="74"/>
                  </a:cubicBezTo>
                  <a:cubicBezTo>
                    <a:pt x="2169" y="411"/>
                    <a:pt x="2024" y="749"/>
                    <a:pt x="1927" y="1087"/>
                  </a:cubicBezTo>
                  <a:cubicBezTo>
                    <a:pt x="1831" y="1280"/>
                    <a:pt x="1735" y="1424"/>
                    <a:pt x="1686" y="1617"/>
                  </a:cubicBezTo>
                  <a:cubicBezTo>
                    <a:pt x="1638" y="1665"/>
                    <a:pt x="1590" y="1762"/>
                    <a:pt x="1542" y="1810"/>
                  </a:cubicBezTo>
                  <a:lnTo>
                    <a:pt x="1493" y="1858"/>
                  </a:lnTo>
                  <a:cubicBezTo>
                    <a:pt x="1493" y="1858"/>
                    <a:pt x="1445" y="1810"/>
                    <a:pt x="1445" y="1810"/>
                  </a:cubicBezTo>
                  <a:cubicBezTo>
                    <a:pt x="1397" y="1762"/>
                    <a:pt x="1349" y="1714"/>
                    <a:pt x="1349" y="1665"/>
                  </a:cubicBezTo>
                  <a:lnTo>
                    <a:pt x="1059" y="1135"/>
                  </a:lnTo>
                  <a:cubicBezTo>
                    <a:pt x="915" y="749"/>
                    <a:pt x="722" y="411"/>
                    <a:pt x="432" y="122"/>
                  </a:cubicBezTo>
                  <a:cubicBezTo>
                    <a:pt x="398" y="37"/>
                    <a:pt x="329" y="0"/>
                    <a:pt x="259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38"/>
            <p:cNvSpPr/>
            <p:nvPr/>
          </p:nvSpPr>
          <p:spPr>
            <a:xfrm>
              <a:off x="7588492" y="4077491"/>
              <a:ext cx="46232" cy="35732"/>
            </a:xfrm>
            <a:custGeom>
              <a:rect b="b" l="l" r="r" t="t"/>
              <a:pathLst>
                <a:path extrusionOk="0" h="2736" w="3540">
                  <a:moveTo>
                    <a:pt x="208" y="1"/>
                  </a:moveTo>
                  <a:cubicBezTo>
                    <a:pt x="97" y="1"/>
                    <a:pt x="1" y="87"/>
                    <a:pt x="33" y="215"/>
                  </a:cubicBezTo>
                  <a:cubicBezTo>
                    <a:pt x="226" y="698"/>
                    <a:pt x="515" y="1180"/>
                    <a:pt x="804" y="1566"/>
                  </a:cubicBezTo>
                  <a:cubicBezTo>
                    <a:pt x="949" y="1807"/>
                    <a:pt x="1142" y="2048"/>
                    <a:pt x="1287" y="2241"/>
                  </a:cubicBezTo>
                  <a:cubicBezTo>
                    <a:pt x="1431" y="2434"/>
                    <a:pt x="1528" y="2675"/>
                    <a:pt x="1769" y="2723"/>
                  </a:cubicBezTo>
                  <a:cubicBezTo>
                    <a:pt x="1802" y="2731"/>
                    <a:pt x="1837" y="2735"/>
                    <a:pt x="1872" y="2735"/>
                  </a:cubicBezTo>
                  <a:cubicBezTo>
                    <a:pt x="2042" y="2735"/>
                    <a:pt x="2228" y="2642"/>
                    <a:pt x="2348" y="2482"/>
                  </a:cubicBezTo>
                  <a:cubicBezTo>
                    <a:pt x="2541" y="2337"/>
                    <a:pt x="2685" y="2144"/>
                    <a:pt x="2830" y="1951"/>
                  </a:cubicBezTo>
                  <a:cubicBezTo>
                    <a:pt x="3119" y="1566"/>
                    <a:pt x="3361" y="1180"/>
                    <a:pt x="3505" y="746"/>
                  </a:cubicBezTo>
                  <a:cubicBezTo>
                    <a:pt x="3539" y="678"/>
                    <a:pt x="3477" y="609"/>
                    <a:pt x="3420" y="609"/>
                  </a:cubicBezTo>
                  <a:cubicBezTo>
                    <a:pt x="3397" y="609"/>
                    <a:pt x="3375" y="621"/>
                    <a:pt x="3361" y="649"/>
                  </a:cubicBezTo>
                  <a:cubicBezTo>
                    <a:pt x="3071" y="939"/>
                    <a:pt x="2782" y="1228"/>
                    <a:pt x="2541" y="1517"/>
                  </a:cubicBezTo>
                  <a:lnTo>
                    <a:pt x="2107" y="2000"/>
                  </a:lnTo>
                  <a:cubicBezTo>
                    <a:pt x="2058" y="2048"/>
                    <a:pt x="1962" y="2096"/>
                    <a:pt x="1914" y="2144"/>
                  </a:cubicBezTo>
                  <a:cubicBezTo>
                    <a:pt x="1673" y="1807"/>
                    <a:pt x="1431" y="1421"/>
                    <a:pt x="1239" y="1083"/>
                  </a:cubicBezTo>
                  <a:cubicBezTo>
                    <a:pt x="997" y="698"/>
                    <a:pt x="708" y="360"/>
                    <a:pt x="370" y="71"/>
                  </a:cubicBezTo>
                  <a:cubicBezTo>
                    <a:pt x="322" y="22"/>
                    <a:pt x="263" y="1"/>
                    <a:pt x="208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38"/>
            <p:cNvSpPr/>
            <p:nvPr/>
          </p:nvSpPr>
          <p:spPr>
            <a:xfrm>
              <a:off x="7520397" y="4081148"/>
              <a:ext cx="43960" cy="33838"/>
            </a:xfrm>
            <a:custGeom>
              <a:rect b="b" l="l" r="r" t="t"/>
              <a:pathLst>
                <a:path extrusionOk="0" h="2591" w="3366">
                  <a:moveTo>
                    <a:pt x="294" y="1"/>
                  </a:moveTo>
                  <a:cubicBezTo>
                    <a:pt x="139" y="1"/>
                    <a:pt x="1" y="122"/>
                    <a:pt x="38" y="273"/>
                  </a:cubicBezTo>
                  <a:cubicBezTo>
                    <a:pt x="231" y="755"/>
                    <a:pt x="569" y="1237"/>
                    <a:pt x="955" y="1623"/>
                  </a:cubicBezTo>
                  <a:lnTo>
                    <a:pt x="1437" y="2250"/>
                  </a:lnTo>
                  <a:cubicBezTo>
                    <a:pt x="1582" y="2443"/>
                    <a:pt x="1774" y="2588"/>
                    <a:pt x="2016" y="2588"/>
                  </a:cubicBezTo>
                  <a:cubicBezTo>
                    <a:pt x="2036" y="2590"/>
                    <a:pt x="2057" y="2591"/>
                    <a:pt x="2077" y="2591"/>
                  </a:cubicBezTo>
                  <a:cubicBezTo>
                    <a:pt x="2531" y="2591"/>
                    <a:pt x="2892" y="2089"/>
                    <a:pt x="3077" y="1720"/>
                  </a:cubicBezTo>
                  <a:cubicBezTo>
                    <a:pt x="3173" y="1527"/>
                    <a:pt x="3270" y="1334"/>
                    <a:pt x="3318" y="1141"/>
                  </a:cubicBezTo>
                  <a:cubicBezTo>
                    <a:pt x="3366" y="900"/>
                    <a:pt x="3366" y="707"/>
                    <a:pt x="3318" y="514"/>
                  </a:cubicBezTo>
                  <a:cubicBezTo>
                    <a:pt x="3294" y="490"/>
                    <a:pt x="3257" y="478"/>
                    <a:pt x="3221" y="478"/>
                  </a:cubicBezTo>
                  <a:cubicBezTo>
                    <a:pt x="3185" y="478"/>
                    <a:pt x="3149" y="490"/>
                    <a:pt x="3125" y="514"/>
                  </a:cubicBezTo>
                  <a:cubicBezTo>
                    <a:pt x="3028" y="659"/>
                    <a:pt x="2980" y="803"/>
                    <a:pt x="2884" y="996"/>
                  </a:cubicBezTo>
                  <a:cubicBezTo>
                    <a:pt x="2835" y="1141"/>
                    <a:pt x="2739" y="1334"/>
                    <a:pt x="2643" y="1479"/>
                  </a:cubicBezTo>
                  <a:cubicBezTo>
                    <a:pt x="2546" y="1575"/>
                    <a:pt x="2401" y="1720"/>
                    <a:pt x="2305" y="1864"/>
                  </a:cubicBezTo>
                  <a:cubicBezTo>
                    <a:pt x="2257" y="1913"/>
                    <a:pt x="2160" y="1961"/>
                    <a:pt x="2112" y="2009"/>
                  </a:cubicBezTo>
                  <a:lnTo>
                    <a:pt x="2064" y="2009"/>
                  </a:lnTo>
                  <a:cubicBezTo>
                    <a:pt x="2016" y="1961"/>
                    <a:pt x="1967" y="1913"/>
                    <a:pt x="1919" y="1816"/>
                  </a:cubicBezTo>
                  <a:cubicBezTo>
                    <a:pt x="1871" y="1720"/>
                    <a:pt x="1823" y="1671"/>
                    <a:pt x="1726" y="1575"/>
                  </a:cubicBezTo>
                  <a:lnTo>
                    <a:pt x="1292" y="1044"/>
                  </a:lnTo>
                  <a:cubicBezTo>
                    <a:pt x="1051" y="659"/>
                    <a:pt x="762" y="321"/>
                    <a:pt x="424" y="32"/>
                  </a:cubicBezTo>
                  <a:cubicBezTo>
                    <a:pt x="382" y="11"/>
                    <a:pt x="337" y="1"/>
                    <a:pt x="294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38"/>
            <p:cNvSpPr/>
            <p:nvPr/>
          </p:nvSpPr>
          <p:spPr>
            <a:xfrm>
              <a:off x="7668485" y="4157236"/>
              <a:ext cx="44522" cy="34557"/>
            </a:xfrm>
            <a:custGeom>
              <a:rect b="b" l="l" r="r" t="t"/>
              <a:pathLst>
                <a:path extrusionOk="0" h="2646" w="3409">
                  <a:moveTo>
                    <a:pt x="286" y="0"/>
                  </a:moveTo>
                  <a:cubicBezTo>
                    <a:pt x="144" y="0"/>
                    <a:pt x="0" y="119"/>
                    <a:pt x="33" y="282"/>
                  </a:cubicBezTo>
                  <a:cubicBezTo>
                    <a:pt x="81" y="572"/>
                    <a:pt x="226" y="813"/>
                    <a:pt x="370" y="1054"/>
                  </a:cubicBezTo>
                  <a:cubicBezTo>
                    <a:pt x="467" y="1295"/>
                    <a:pt x="612" y="1488"/>
                    <a:pt x="756" y="1729"/>
                  </a:cubicBezTo>
                  <a:cubicBezTo>
                    <a:pt x="949" y="1922"/>
                    <a:pt x="1094" y="2163"/>
                    <a:pt x="1287" y="2356"/>
                  </a:cubicBezTo>
                  <a:cubicBezTo>
                    <a:pt x="1431" y="2549"/>
                    <a:pt x="1673" y="2646"/>
                    <a:pt x="1914" y="2646"/>
                  </a:cubicBezTo>
                  <a:cubicBezTo>
                    <a:pt x="2155" y="2646"/>
                    <a:pt x="2348" y="2501"/>
                    <a:pt x="2492" y="2308"/>
                  </a:cubicBezTo>
                  <a:cubicBezTo>
                    <a:pt x="2685" y="2115"/>
                    <a:pt x="2830" y="1922"/>
                    <a:pt x="2975" y="1729"/>
                  </a:cubicBezTo>
                  <a:cubicBezTo>
                    <a:pt x="3216" y="1295"/>
                    <a:pt x="3360" y="861"/>
                    <a:pt x="3409" y="379"/>
                  </a:cubicBezTo>
                  <a:cubicBezTo>
                    <a:pt x="3379" y="319"/>
                    <a:pt x="3331" y="278"/>
                    <a:pt x="3287" y="278"/>
                  </a:cubicBezTo>
                  <a:cubicBezTo>
                    <a:pt x="3260" y="278"/>
                    <a:pt x="3234" y="294"/>
                    <a:pt x="3216" y="331"/>
                  </a:cubicBezTo>
                  <a:cubicBezTo>
                    <a:pt x="3023" y="668"/>
                    <a:pt x="2830" y="1054"/>
                    <a:pt x="2637" y="1392"/>
                  </a:cubicBezTo>
                  <a:cubicBezTo>
                    <a:pt x="2541" y="1536"/>
                    <a:pt x="2396" y="1681"/>
                    <a:pt x="2251" y="1826"/>
                  </a:cubicBezTo>
                  <a:cubicBezTo>
                    <a:pt x="2203" y="1922"/>
                    <a:pt x="2010" y="2115"/>
                    <a:pt x="1914" y="2115"/>
                  </a:cubicBezTo>
                  <a:cubicBezTo>
                    <a:pt x="1898" y="2120"/>
                    <a:pt x="1884" y="2123"/>
                    <a:pt x="1869" y="2123"/>
                  </a:cubicBezTo>
                  <a:cubicBezTo>
                    <a:pt x="1748" y="2123"/>
                    <a:pt x="1657" y="1950"/>
                    <a:pt x="1528" y="1777"/>
                  </a:cubicBezTo>
                  <a:cubicBezTo>
                    <a:pt x="1431" y="1585"/>
                    <a:pt x="1287" y="1440"/>
                    <a:pt x="1190" y="1247"/>
                  </a:cubicBezTo>
                  <a:cubicBezTo>
                    <a:pt x="1046" y="1054"/>
                    <a:pt x="949" y="861"/>
                    <a:pt x="853" y="668"/>
                  </a:cubicBezTo>
                  <a:cubicBezTo>
                    <a:pt x="708" y="475"/>
                    <a:pt x="612" y="282"/>
                    <a:pt x="467" y="89"/>
                  </a:cubicBezTo>
                  <a:cubicBezTo>
                    <a:pt x="420" y="27"/>
                    <a:pt x="353" y="0"/>
                    <a:pt x="286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38"/>
            <p:cNvSpPr/>
            <p:nvPr/>
          </p:nvSpPr>
          <p:spPr>
            <a:xfrm>
              <a:off x="7601043" y="4170714"/>
              <a:ext cx="41230" cy="33081"/>
            </a:xfrm>
            <a:custGeom>
              <a:rect b="b" l="l" r="r" t="t"/>
              <a:pathLst>
                <a:path extrusionOk="0" h="2533" w="3157">
                  <a:moveTo>
                    <a:pt x="292" y="0"/>
                  </a:moveTo>
                  <a:cubicBezTo>
                    <a:pt x="152" y="0"/>
                    <a:pt x="0" y="180"/>
                    <a:pt x="36" y="360"/>
                  </a:cubicBezTo>
                  <a:cubicBezTo>
                    <a:pt x="133" y="553"/>
                    <a:pt x="181" y="794"/>
                    <a:pt x="278" y="1035"/>
                  </a:cubicBezTo>
                  <a:cubicBezTo>
                    <a:pt x="374" y="1228"/>
                    <a:pt x="470" y="1372"/>
                    <a:pt x="567" y="1565"/>
                  </a:cubicBezTo>
                  <a:cubicBezTo>
                    <a:pt x="663" y="1758"/>
                    <a:pt x="808" y="1999"/>
                    <a:pt x="905" y="2192"/>
                  </a:cubicBezTo>
                  <a:cubicBezTo>
                    <a:pt x="1001" y="2385"/>
                    <a:pt x="1146" y="2530"/>
                    <a:pt x="1387" y="2530"/>
                  </a:cubicBezTo>
                  <a:cubicBezTo>
                    <a:pt x="1405" y="2532"/>
                    <a:pt x="1424" y="2533"/>
                    <a:pt x="1442" y="2533"/>
                  </a:cubicBezTo>
                  <a:cubicBezTo>
                    <a:pt x="1846" y="2533"/>
                    <a:pt x="2121" y="2035"/>
                    <a:pt x="2351" y="1758"/>
                  </a:cubicBezTo>
                  <a:lnTo>
                    <a:pt x="2737" y="1228"/>
                  </a:lnTo>
                  <a:cubicBezTo>
                    <a:pt x="2834" y="1035"/>
                    <a:pt x="2978" y="794"/>
                    <a:pt x="3123" y="601"/>
                  </a:cubicBezTo>
                  <a:cubicBezTo>
                    <a:pt x="3157" y="534"/>
                    <a:pt x="3120" y="443"/>
                    <a:pt x="3046" y="443"/>
                  </a:cubicBezTo>
                  <a:cubicBezTo>
                    <a:pt x="3014" y="443"/>
                    <a:pt x="2974" y="460"/>
                    <a:pt x="2930" y="504"/>
                  </a:cubicBezTo>
                  <a:cubicBezTo>
                    <a:pt x="2785" y="649"/>
                    <a:pt x="2592" y="745"/>
                    <a:pt x="2448" y="890"/>
                  </a:cubicBezTo>
                  <a:cubicBezTo>
                    <a:pt x="2303" y="987"/>
                    <a:pt x="2207" y="1131"/>
                    <a:pt x="2062" y="1276"/>
                  </a:cubicBezTo>
                  <a:cubicBezTo>
                    <a:pt x="1917" y="1421"/>
                    <a:pt x="1773" y="1517"/>
                    <a:pt x="1628" y="1662"/>
                  </a:cubicBezTo>
                  <a:cubicBezTo>
                    <a:pt x="1580" y="1758"/>
                    <a:pt x="1531" y="1806"/>
                    <a:pt x="1435" y="1855"/>
                  </a:cubicBezTo>
                  <a:cubicBezTo>
                    <a:pt x="1435" y="1855"/>
                    <a:pt x="1435" y="1806"/>
                    <a:pt x="1435" y="1806"/>
                  </a:cubicBezTo>
                  <a:lnTo>
                    <a:pt x="1290" y="1565"/>
                  </a:lnTo>
                  <a:lnTo>
                    <a:pt x="1049" y="1035"/>
                  </a:lnTo>
                  <a:cubicBezTo>
                    <a:pt x="953" y="890"/>
                    <a:pt x="856" y="697"/>
                    <a:pt x="808" y="553"/>
                  </a:cubicBezTo>
                  <a:cubicBezTo>
                    <a:pt x="663" y="408"/>
                    <a:pt x="567" y="215"/>
                    <a:pt x="422" y="70"/>
                  </a:cubicBezTo>
                  <a:cubicBezTo>
                    <a:pt x="385" y="21"/>
                    <a:pt x="339" y="0"/>
                    <a:pt x="292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38"/>
            <p:cNvSpPr/>
            <p:nvPr/>
          </p:nvSpPr>
          <p:spPr>
            <a:xfrm>
              <a:off x="7523532" y="4173796"/>
              <a:ext cx="52005" cy="33995"/>
            </a:xfrm>
            <a:custGeom>
              <a:rect b="b" l="l" r="r" t="t"/>
              <a:pathLst>
                <a:path extrusionOk="0" h="2603" w="3982">
                  <a:moveTo>
                    <a:pt x="243" y="1"/>
                  </a:moveTo>
                  <a:cubicBezTo>
                    <a:pt x="119" y="1"/>
                    <a:pt x="0" y="142"/>
                    <a:pt x="39" y="220"/>
                  </a:cubicBezTo>
                  <a:cubicBezTo>
                    <a:pt x="232" y="702"/>
                    <a:pt x="473" y="1136"/>
                    <a:pt x="859" y="1474"/>
                  </a:cubicBezTo>
                  <a:cubicBezTo>
                    <a:pt x="1004" y="1667"/>
                    <a:pt x="1197" y="1860"/>
                    <a:pt x="1390" y="2053"/>
                  </a:cubicBezTo>
                  <a:cubicBezTo>
                    <a:pt x="1534" y="2197"/>
                    <a:pt x="1727" y="2342"/>
                    <a:pt x="1920" y="2487"/>
                  </a:cubicBezTo>
                  <a:cubicBezTo>
                    <a:pt x="2053" y="2566"/>
                    <a:pt x="2200" y="2602"/>
                    <a:pt x="2338" y="2602"/>
                  </a:cubicBezTo>
                  <a:cubicBezTo>
                    <a:pt x="2451" y="2602"/>
                    <a:pt x="2557" y="2578"/>
                    <a:pt x="2644" y="2535"/>
                  </a:cubicBezTo>
                  <a:cubicBezTo>
                    <a:pt x="2885" y="2439"/>
                    <a:pt x="3078" y="2246"/>
                    <a:pt x="3222" y="2053"/>
                  </a:cubicBezTo>
                  <a:cubicBezTo>
                    <a:pt x="3415" y="1860"/>
                    <a:pt x="3560" y="1667"/>
                    <a:pt x="3656" y="1474"/>
                  </a:cubicBezTo>
                  <a:cubicBezTo>
                    <a:pt x="3801" y="1281"/>
                    <a:pt x="3898" y="1088"/>
                    <a:pt x="3946" y="847"/>
                  </a:cubicBezTo>
                  <a:cubicBezTo>
                    <a:pt x="3981" y="776"/>
                    <a:pt x="3913" y="732"/>
                    <a:pt x="3855" y="732"/>
                  </a:cubicBezTo>
                  <a:cubicBezTo>
                    <a:pt x="3834" y="732"/>
                    <a:pt x="3814" y="738"/>
                    <a:pt x="3801" y="751"/>
                  </a:cubicBezTo>
                  <a:cubicBezTo>
                    <a:pt x="3705" y="847"/>
                    <a:pt x="3608" y="895"/>
                    <a:pt x="3560" y="944"/>
                  </a:cubicBezTo>
                  <a:lnTo>
                    <a:pt x="3319" y="1185"/>
                  </a:lnTo>
                  <a:cubicBezTo>
                    <a:pt x="3174" y="1329"/>
                    <a:pt x="3030" y="1474"/>
                    <a:pt x="2885" y="1570"/>
                  </a:cubicBezTo>
                  <a:cubicBezTo>
                    <a:pt x="2740" y="1715"/>
                    <a:pt x="2595" y="1812"/>
                    <a:pt x="2403" y="1908"/>
                  </a:cubicBezTo>
                  <a:cubicBezTo>
                    <a:pt x="2382" y="1915"/>
                    <a:pt x="2363" y="1918"/>
                    <a:pt x="2345" y="1918"/>
                  </a:cubicBezTo>
                  <a:cubicBezTo>
                    <a:pt x="2231" y="1918"/>
                    <a:pt x="2148" y="1805"/>
                    <a:pt x="2065" y="1763"/>
                  </a:cubicBezTo>
                  <a:cubicBezTo>
                    <a:pt x="1776" y="1474"/>
                    <a:pt x="1486" y="1136"/>
                    <a:pt x="1197" y="847"/>
                  </a:cubicBezTo>
                  <a:cubicBezTo>
                    <a:pt x="956" y="558"/>
                    <a:pt x="666" y="268"/>
                    <a:pt x="329" y="27"/>
                  </a:cubicBezTo>
                  <a:cubicBezTo>
                    <a:pt x="301" y="9"/>
                    <a:pt x="272" y="1"/>
                    <a:pt x="243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38"/>
            <p:cNvSpPr/>
            <p:nvPr/>
          </p:nvSpPr>
          <p:spPr>
            <a:xfrm>
              <a:off x="7653792" y="4246070"/>
              <a:ext cx="52736" cy="36424"/>
            </a:xfrm>
            <a:custGeom>
              <a:rect b="b" l="l" r="r" t="t"/>
              <a:pathLst>
                <a:path extrusionOk="0" h="2789" w="4038">
                  <a:moveTo>
                    <a:pt x="3936" y="1"/>
                  </a:moveTo>
                  <a:cubicBezTo>
                    <a:pt x="3912" y="1"/>
                    <a:pt x="3885" y="12"/>
                    <a:pt x="3859" y="39"/>
                  </a:cubicBezTo>
                  <a:cubicBezTo>
                    <a:pt x="3569" y="473"/>
                    <a:pt x="3232" y="859"/>
                    <a:pt x="2894" y="1245"/>
                  </a:cubicBezTo>
                  <a:cubicBezTo>
                    <a:pt x="2605" y="1534"/>
                    <a:pt x="2315" y="1872"/>
                    <a:pt x="2026" y="2210"/>
                  </a:cubicBezTo>
                  <a:cubicBezTo>
                    <a:pt x="1688" y="1969"/>
                    <a:pt x="1399" y="1727"/>
                    <a:pt x="1110" y="1438"/>
                  </a:cubicBezTo>
                  <a:cubicBezTo>
                    <a:pt x="868" y="1052"/>
                    <a:pt x="627" y="666"/>
                    <a:pt x="434" y="281"/>
                  </a:cubicBezTo>
                  <a:cubicBezTo>
                    <a:pt x="376" y="183"/>
                    <a:pt x="294" y="141"/>
                    <a:pt x="217" y="141"/>
                  </a:cubicBezTo>
                  <a:cubicBezTo>
                    <a:pt x="103" y="141"/>
                    <a:pt x="0" y="233"/>
                    <a:pt x="0" y="377"/>
                  </a:cubicBezTo>
                  <a:cubicBezTo>
                    <a:pt x="49" y="956"/>
                    <a:pt x="290" y="1438"/>
                    <a:pt x="675" y="1872"/>
                  </a:cubicBezTo>
                  <a:cubicBezTo>
                    <a:pt x="1013" y="2258"/>
                    <a:pt x="1447" y="2595"/>
                    <a:pt x="1978" y="2788"/>
                  </a:cubicBezTo>
                  <a:cubicBezTo>
                    <a:pt x="2074" y="2788"/>
                    <a:pt x="2171" y="2788"/>
                    <a:pt x="2219" y="2740"/>
                  </a:cubicBezTo>
                  <a:cubicBezTo>
                    <a:pt x="2556" y="2354"/>
                    <a:pt x="2894" y="1920"/>
                    <a:pt x="3232" y="1534"/>
                  </a:cubicBezTo>
                  <a:cubicBezTo>
                    <a:pt x="3521" y="1100"/>
                    <a:pt x="3810" y="666"/>
                    <a:pt x="4003" y="184"/>
                  </a:cubicBezTo>
                  <a:cubicBezTo>
                    <a:pt x="4038" y="80"/>
                    <a:pt x="3998" y="1"/>
                    <a:pt x="3936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38"/>
            <p:cNvSpPr/>
            <p:nvPr/>
          </p:nvSpPr>
          <p:spPr>
            <a:xfrm>
              <a:off x="7582302" y="4256374"/>
              <a:ext cx="40003" cy="31788"/>
            </a:xfrm>
            <a:custGeom>
              <a:rect b="b" l="l" r="r" t="t"/>
              <a:pathLst>
                <a:path extrusionOk="0" h="2434" w="3063">
                  <a:moveTo>
                    <a:pt x="320" y="0"/>
                  </a:moveTo>
                  <a:cubicBezTo>
                    <a:pt x="143" y="0"/>
                    <a:pt x="1" y="180"/>
                    <a:pt x="73" y="360"/>
                  </a:cubicBezTo>
                  <a:cubicBezTo>
                    <a:pt x="169" y="553"/>
                    <a:pt x="314" y="794"/>
                    <a:pt x="410" y="987"/>
                  </a:cubicBezTo>
                  <a:cubicBezTo>
                    <a:pt x="555" y="1228"/>
                    <a:pt x="700" y="1372"/>
                    <a:pt x="844" y="1565"/>
                  </a:cubicBezTo>
                  <a:cubicBezTo>
                    <a:pt x="1086" y="1951"/>
                    <a:pt x="1327" y="2337"/>
                    <a:pt x="1809" y="2433"/>
                  </a:cubicBezTo>
                  <a:cubicBezTo>
                    <a:pt x="2243" y="2433"/>
                    <a:pt x="2629" y="2241"/>
                    <a:pt x="2822" y="1855"/>
                  </a:cubicBezTo>
                  <a:cubicBezTo>
                    <a:pt x="2918" y="1710"/>
                    <a:pt x="3015" y="1517"/>
                    <a:pt x="3015" y="1324"/>
                  </a:cubicBezTo>
                  <a:cubicBezTo>
                    <a:pt x="3063" y="1228"/>
                    <a:pt x="3063" y="1131"/>
                    <a:pt x="3063" y="1035"/>
                  </a:cubicBezTo>
                  <a:cubicBezTo>
                    <a:pt x="3063" y="987"/>
                    <a:pt x="3063" y="938"/>
                    <a:pt x="3063" y="890"/>
                  </a:cubicBezTo>
                  <a:cubicBezTo>
                    <a:pt x="3063" y="842"/>
                    <a:pt x="3015" y="794"/>
                    <a:pt x="3015" y="794"/>
                  </a:cubicBezTo>
                  <a:cubicBezTo>
                    <a:pt x="3015" y="770"/>
                    <a:pt x="2991" y="758"/>
                    <a:pt x="2966" y="758"/>
                  </a:cubicBezTo>
                  <a:cubicBezTo>
                    <a:pt x="2942" y="758"/>
                    <a:pt x="2918" y="770"/>
                    <a:pt x="2918" y="794"/>
                  </a:cubicBezTo>
                  <a:lnTo>
                    <a:pt x="2822" y="794"/>
                  </a:lnTo>
                  <a:cubicBezTo>
                    <a:pt x="2822" y="842"/>
                    <a:pt x="2774" y="890"/>
                    <a:pt x="2774" y="890"/>
                  </a:cubicBezTo>
                  <a:cubicBezTo>
                    <a:pt x="2725" y="987"/>
                    <a:pt x="2677" y="1083"/>
                    <a:pt x="2677" y="1131"/>
                  </a:cubicBezTo>
                  <a:cubicBezTo>
                    <a:pt x="2629" y="1276"/>
                    <a:pt x="2532" y="1421"/>
                    <a:pt x="2436" y="1565"/>
                  </a:cubicBezTo>
                  <a:cubicBezTo>
                    <a:pt x="2388" y="1662"/>
                    <a:pt x="2291" y="1710"/>
                    <a:pt x="2147" y="1758"/>
                  </a:cubicBezTo>
                  <a:cubicBezTo>
                    <a:pt x="2122" y="1782"/>
                    <a:pt x="2098" y="1794"/>
                    <a:pt x="2074" y="1794"/>
                  </a:cubicBezTo>
                  <a:cubicBezTo>
                    <a:pt x="2050" y="1794"/>
                    <a:pt x="2026" y="1782"/>
                    <a:pt x="2002" y="1758"/>
                  </a:cubicBezTo>
                  <a:lnTo>
                    <a:pt x="1905" y="1758"/>
                  </a:lnTo>
                  <a:cubicBezTo>
                    <a:pt x="1809" y="1710"/>
                    <a:pt x="1713" y="1614"/>
                    <a:pt x="1664" y="1517"/>
                  </a:cubicBezTo>
                  <a:cubicBezTo>
                    <a:pt x="1520" y="1372"/>
                    <a:pt x="1423" y="1180"/>
                    <a:pt x="1278" y="1035"/>
                  </a:cubicBezTo>
                  <a:cubicBezTo>
                    <a:pt x="1182" y="842"/>
                    <a:pt x="1037" y="697"/>
                    <a:pt x="893" y="504"/>
                  </a:cubicBezTo>
                  <a:cubicBezTo>
                    <a:pt x="796" y="360"/>
                    <a:pt x="652" y="215"/>
                    <a:pt x="507" y="70"/>
                  </a:cubicBezTo>
                  <a:cubicBezTo>
                    <a:pt x="445" y="21"/>
                    <a:pt x="381" y="0"/>
                    <a:pt x="320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38"/>
            <p:cNvSpPr/>
            <p:nvPr/>
          </p:nvSpPr>
          <p:spPr>
            <a:xfrm>
              <a:off x="7499619" y="4247441"/>
              <a:ext cx="46481" cy="33329"/>
            </a:xfrm>
            <a:custGeom>
              <a:rect b="b" l="l" r="r" t="t"/>
              <a:pathLst>
                <a:path extrusionOk="0" h="2552" w="3559">
                  <a:moveTo>
                    <a:pt x="251" y="0"/>
                  </a:moveTo>
                  <a:cubicBezTo>
                    <a:pt x="109" y="0"/>
                    <a:pt x="0" y="121"/>
                    <a:pt x="38" y="272"/>
                  </a:cubicBezTo>
                  <a:cubicBezTo>
                    <a:pt x="182" y="754"/>
                    <a:pt x="424" y="1237"/>
                    <a:pt x="809" y="1574"/>
                  </a:cubicBezTo>
                  <a:cubicBezTo>
                    <a:pt x="1002" y="1767"/>
                    <a:pt x="1147" y="1960"/>
                    <a:pt x="1340" y="2105"/>
                  </a:cubicBezTo>
                  <a:cubicBezTo>
                    <a:pt x="1485" y="2298"/>
                    <a:pt x="1677" y="2442"/>
                    <a:pt x="1919" y="2539"/>
                  </a:cubicBezTo>
                  <a:cubicBezTo>
                    <a:pt x="1961" y="2547"/>
                    <a:pt x="2003" y="2551"/>
                    <a:pt x="2045" y="2551"/>
                  </a:cubicBezTo>
                  <a:cubicBezTo>
                    <a:pt x="2476" y="2551"/>
                    <a:pt x="2860" y="2123"/>
                    <a:pt x="3124" y="1815"/>
                  </a:cubicBezTo>
                  <a:cubicBezTo>
                    <a:pt x="3221" y="1622"/>
                    <a:pt x="3365" y="1429"/>
                    <a:pt x="3414" y="1237"/>
                  </a:cubicBezTo>
                  <a:cubicBezTo>
                    <a:pt x="3462" y="1140"/>
                    <a:pt x="3510" y="1044"/>
                    <a:pt x="3558" y="899"/>
                  </a:cubicBezTo>
                  <a:cubicBezTo>
                    <a:pt x="3558" y="851"/>
                    <a:pt x="3558" y="754"/>
                    <a:pt x="3558" y="658"/>
                  </a:cubicBezTo>
                  <a:cubicBezTo>
                    <a:pt x="3558" y="624"/>
                    <a:pt x="3534" y="590"/>
                    <a:pt x="3503" y="590"/>
                  </a:cubicBezTo>
                  <a:cubicBezTo>
                    <a:pt x="3490" y="590"/>
                    <a:pt x="3476" y="595"/>
                    <a:pt x="3462" y="610"/>
                  </a:cubicBezTo>
                  <a:cubicBezTo>
                    <a:pt x="3414" y="658"/>
                    <a:pt x="3317" y="706"/>
                    <a:pt x="3269" y="754"/>
                  </a:cubicBezTo>
                  <a:lnTo>
                    <a:pt x="3076" y="995"/>
                  </a:lnTo>
                  <a:cubicBezTo>
                    <a:pt x="2980" y="1140"/>
                    <a:pt x="2835" y="1237"/>
                    <a:pt x="2690" y="1381"/>
                  </a:cubicBezTo>
                  <a:cubicBezTo>
                    <a:pt x="2594" y="1526"/>
                    <a:pt x="2449" y="1622"/>
                    <a:pt x="2304" y="1719"/>
                  </a:cubicBezTo>
                  <a:cubicBezTo>
                    <a:pt x="2238" y="1752"/>
                    <a:pt x="2171" y="1808"/>
                    <a:pt x="2105" y="1808"/>
                  </a:cubicBezTo>
                  <a:cubicBezTo>
                    <a:pt x="2075" y="1808"/>
                    <a:pt x="2045" y="1797"/>
                    <a:pt x="2015" y="1767"/>
                  </a:cubicBezTo>
                  <a:cubicBezTo>
                    <a:pt x="1870" y="1671"/>
                    <a:pt x="1726" y="1526"/>
                    <a:pt x="1629" y="1381"/>
                  </a:cubicBezTo>
                  <a:cubicBezTo>
                    <a:pt x="1485" y="1237"/>
                    <a:pt x="1340" y="1044"/>
                    <a:pt x="1195" y="899"/>
                  </a:cubicBezTo>
                  <a:cubicBezTo>
                    <a:pt x="1002" y="561"/>
                    <a:pt x="713" y="272"/>
                    <a:pt x="375" y="31"/>
                  </a:cubicBezTo>
                  <a:cubicBezTo>
                    <a:pt x="333" y="10"/>
                    <a:pt x="291" y="0"/>
                    <a:pt x="25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38"/>
            <p:cNvSpPr/>
            <p:nvPr/>
          </p:nvSpPr>
          <p:spPr>
            <a:xfrm>
              <a:off x="7684849" y="4295019"/>
              <a:ext cx="33825" cy="31448"/>
            </a:xfrm>
            <a:custGeom>
              <a:rect b="b" l="l" r="r" t="t"/>
              <a:pathLst>
                <a:path extrusionOk="0" h="2408" w="2590">
                  <a:moveTo>
                    <a:pt x="2468" y="1"/>
                  </a:moveTo>
                  <a:cubicBezTo>
                    <a:pt x="2441" y="1"/>
                    <a:pt x="2415" y="16"/>
                    <a:pt x="2397" y="53"/>
                  </a:cubicBezTo>
                  <a:cubicBezTo>
                    <a:pt x="2107" y="680"/>
                    <a:pt x="1722" y="1211"/>
                    <a:pt x="1288" y="1741"/>
                  </a:cubicBezTo>
                  <a:cubicBezTo>
                    <a:pt x="1239" y="1789"/>
                    <a:pt x="1191" y="1789"/>
                    <a:pt x="1143" y="1838"/>
                  </a:cubicBezTo>
                  <a:lnTo>
                    <a:pt x="1095" y="1838"/>
                  </a:lnTo>
                  <a:cubicBezTo>
                    <a:pt x="1095" y="1819"/>
                    <a:pt x="1095" y="1789"/>
                    <a:pt x="1095" y="1789"/>
                  </a:cubicBezTo>
                  <a:cubicBezTo>
                    <a:pt x="1046" y="1741"/>
                    <a:pt x="1046" y="1693"/>
                    <a:pt x="1046" y="1693"/>
                  </a:cubicBezTo>
                  <a:cubicBezTo>
                    <a:pt x="998" y="1596"/>
                    <a:pt x="950" y="1548"/>
                    <a:pt x="950" y="1452"/>
                  </a:cubicBezTo>
                  <a:cubicBezTo>
                    <a:pt x="805" y="1066"/>
                    <a:pt x="612" y="680"/>
                    <a:pt x="371" y="343"/>
                  </a:cubicBezTo>
                  <a:cubicBezTo>
                    <a:pt x="325" y="296"/>
                    <a:pt x="269" y="275"/>
                    <a:pt x="215" y="275"/>
                  </a:cubicBezTo>
                  <a:cubicBezTo>
                    <a:pt x="102" y="275"/>
                    <a:pt x="1" y="372"/>
                    <a:pt x="34" y="535"/>
                  </a:cubicBezTo>
                  <a:cubicBezTo>
                    <a:pt x="82" y="969"/>
                    <a:pt x="227" y="1452"/>
                    <a:pt x="468" y="1838"/>
                  </a:cubicBezTo>
                  <a:cubicBezTo>
                    <a:pt x="516" y="2031"/>
                    <a:pt x="661" y="2223"/>
                    <a:pt x="854" y="2320"/>
                  </a:cubicBezTo>
                  <a:cubicBezTo>
                    <a:pt x="934" y="2380"/>
                    <a:pt x="1032" y="2407"/>
                    <a:pt x="1133" y="2407"/>
                  </a:cubicBezTo>
                  <a:cubicBezTo>
                    <a:pt x="1272" y="2407"/>
                    <a:pt x="1417" y="2356"/>
                    <a:pt x="1529" y="2272"/>
                  </a:cubicBezTo>
                  <a:cubicBezTo>
                    <a:pt x="1673" y="2127"/>
                    <a:pt x="1818" y="1934"/>
                    <a:pt x="1915" y="1789"/>
                  </a:cubicBezTo>
                  <a:cubicBezTo>
                    <a:pt x="2011" y="1596"/>
                    <a:pt x="2156" y="1452"/>
                    <a:pt x="2252" y="1259"/>
                  </a:cubicBezTo>
                  <a:cubicBezTo>
                    <a:pt x="2445" y="921"/>
                    <a:pt x="2542" y="535"/>
                    <a:pt x="2590" y="101"/>
                  </a:cubicBezTo>
                  <a:cubicBezTo>
                    <a:pt x="2560" y="42"/>
                    <a:pt x="2512" y="1"/>
                    <a:pt x="2468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38"/>
            <p:cNvSpPr/>
            <p:nvPr/>
          </p:nvSpPr>
          <p:spPr>
            <a:xfrm>
              <a:off x="7620411" y="4303025"/>
              <a:ext cx="34648" cy="30077"/>
            </a:xfrm>
            <a:custGeom>
              <a:rect b="b" l="l" r="r" t="t"/>
              <a:pathLst>
                <a:path extrusionOk="0" h="2303" w="2653">
                  <a:moveTo>
                    <a:pt x="349" y="1"/>
                  </a:moveTo>
                  <a:cubicBezTo>
                    <a:pt x="314" y="1"/>
                    <a:pt x="278" y="7"/>
                    <a:pt x="241" y="19"/>
                  </a:cubicBezTo>
                  <a:cubicBezTo>
                    <a:pt x="48" y="67"/>
                    <a:pt x="0" y="260"/>
                    <a:pt x="48" y="405"/>
                  </a:cubicBezTo>
                  <a:cubicBezTo>
                    <a:pt x="97" y="646"/>
                    <a:pt x="193" y="839"/>
                    <a:pt x="290" y="1032"/>
                  </a:cubicBezTo>
                  <a:cubicBezTo>
                    <a:pt x="338" y="1225"/>
                    <a:pt x="434" y="1369"/>
                    <a:pt x="531" y="1562"/>
                  </a:cubicBezTo>
                  <a:cubicBezTo>
                    <a:pt x="627" y="1755"/>
                    <a:pt x="724" y="1948"/>
                    <a:pt x="820" y="2093"/>
                  </a:cubicBezTo>
                  <a:cubicBezTo>
                    <a:pt x="931" y="2240"/>
                    <a:pt x="1097" y="2303"/>
                    <a:pt x="1278" y="2303"/>
                  </a:cubicBezTo>
                  <a:cubicBezTo>
                    <a:pt x="1333" y="2303"/>
                    <a:pt x="1390" y="2297"/>
                    <a:pt x="1447" y="2286"/>
                  </a:cubicBezTo>
                  <a:cubicBezTo>
                    <a:pt x="1833" y="2189"/>
                    <a:pt x="2026" y="1852"/>
                    <a:pt x="2170" y="1514"/>
                  </a:cubicBezTo>
                  <a:cubicBezTo>
                    <a:pt x="2267" y="1321"/>
                    <a:pt x="2363" y="1128"/>
                    <a:pt x="2460" y="935"/>
                  </a:cubicBezTo>
                  <a:cubicBezTo>
                    <a:pt x="2556" y="791"/>
                    <a:pt x="2653" y="549"/>
                    <a:pt x="2653" y="356"/>
                  </a:cubicBezTo>
                  <a:cubicBezTo>
                    <a:pt x="2653" y="248"/>
                    <a:pt x="2571" y="194"/>
                    <a:pt x="2490" y="194"/>
                  </a:cubicBezTo>
                  <a:cubicBezTo>
                    <a:pt x="2463" y="194"/>
                    <a:pt x="2436" y="200"/>
                    <a:pt x="2412" y="212"/>
                  </a:cubicBezTo>
                  <a:cubicBezTo>
                    <a:pt x="2267" y="308"/>
                    <a:pt x="2170" y="453"/>
                    <a:pt x="2074" y="598"/>
                  </a:cubicBezTo>
                  <a:cubicBezTo>
                    <a:pt x="1929" y="742"/>
                    <a:pt x="1833" y="887"/>
                    <a:pt x="1736" y="1032"/>
                  </a:cubicBezTo>
                  <a:lnTo>
                    <a:pt x="1592" y="1225"/>
                  </a:lnTo>
                  <a:lnTo>
                    <a:pt x="1544" y="1321"/>
                  </a:lnTo>
                  <a:lnTo>
                    <a:pt x="1447" y="1418"/>
                  </a:lnTo>
                  <a:cubicBezTo>
                    <a:pt x="1429" y="1436"/>
                    <a:pt x="1399" y="1466"/>
                    <a:pt x="1399" y="1466"/>
                  </a:cubicBezTo>
                  <a:cubicBezTo>
                    <a:pt x="1399" y="1466"/>
                    <a:pt x="1399" y="1514"/>
                    <a:pt x="1351" y="1514"/>
                  </a:cubicBezTo>
                  <a:cubicBezTo>
                    <a:pt x="1351" y="1514"/>
                    <a:pt x="1351" y="1466"/>
                    <a:pt x="1351" y="1466"/>
                  </a:cubicBezTo>
                  <a:cubicBezTo>
                    <a:pt x="1254" y="1321"/>
                    <a:pt x="1206" y="1176"/>
                    <a:pt x="1109" y="1032"/>
                  </a:cubicBezTo>
                  <a:cubicBezTo>
                    <a:pt x="1061" y="887"/>
                    <a:pt x="1013" y="742"/>
                    <a:pt x="917" y="549"/>
                  </a:cubicBezTo>
                  <a:cubicBezTo>
                    <a:pt x="820" y="405"/>
                    <a:pt x="724" y="260"/>
                    <a:pt x="627" y="164"/>
                  </a:cubicBezTo>
                  <a:cubicBezTo>
                    <a:pt x="555" y="55"/>
                    <a:pt x="455" y="1"/>
                    <a:pt x="349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38"/>
            <p:cNvSpPr/>
            <p:nvPr/>
          </p:nvSpPr>
          <p:spPr>
            <a:xfrm>
              <a:off x="7554536" y="4305206"/>
              <a:ext cx="38801" cy="31618"/>
            </a:xfrm>
            <a:custGeom>
              <a:rect b="b" l="l" r="r" t="t"/>
              <a:pathLst>
                <a:path extrusionOk="0" h="2421" w="2971">
                  <a:moveTo>
                    <a:pt x="288" y="1"/>
                  </a:moveTo>
                  <a:cubicBezTo>
                    <a:pt x="134" y="1"/>
                    <a:pt x="1" y="182"/>
                    <a:pt x="77" y="334"/>
                  </a:cubicBezTo>
                  <a:cubicBezTo>
                    <a:pt x="173" y="575"/>
                    <a:pt x="318" y="768"/>
                    <a:pt x="463" y="961"/>
                  </a:cubicBezTo>
                  <a:cubicBezTo>
                    <a:pt x="559" y="1106"/>
                    <a:pt x="704" y="1251"/>
                    <a:pt x="848" y="1395"/>
                  </a:cubicBezTo>
                  <a:cubicBezTo>
                    <a:pt x="1138" y="1733"/>
                    <a:pt x="1427" y="2022"/>
                    <a:pt x="1717" y="2312"/>
                  </a:cubicBezTo>
                  <a:cubicBezTo>
                    <a:pt x="1789" y="2384"/>
                    <a:pt x="1873" y="2420"/>
                    <a:pt x="1958" y="2420"/>
                  </a:cubicBezTo>
                  <a:cubicBezTo>
                    <a:pt x="2042" y="2420"/>
                    <a:pt x="2126" y="2384"/>
                    <a:pt x="2199" y="2312"/>
                  </a:cubicBezTo>
                  <a:cubicBezTo>
                    <a:pt x="2392" y="2070"/>
                    <a:pt x="2585" y="1781"/>
                    <a:pt x="2729" y="1492"/>
                  </a:cubicBezTo>
                  <a:cubicBezTo>
                    <a:pt x="2826" y="1347"/>
                    <a:pt x="2874" y="1202"/>
                    <a:pt x="2922" y="1058"/>
                  </a:cubicBezTo>
                  <a:cubicBezTo>
                    <a:pt x="2970" y="1009"/>
                    <a:pt x="2970" y="913"/>
                    <a:pt x="2970" y="816"/>
                  </a:cubicBezTo>
                  <a:cubicBezTo>
                    <a:pt x="2970" y="768"/>
                    <a:pt x="2970" y="768"/>
                    <a:pt x="2970" y="720"/>
                  </a:cubicBezTo>
                  <a:cubicBezTo>
                    <a:pt x="2970" y="672"/>
                    <a:pt x="2970" y="672"/>
                    <a:pt x="2970" y="624"/>
                  </a:cubicBezTo>
                  <a:cubicBezTo>
                    <a:pt x="2970" y="564"/>
                    <a:pt x="2915" y="523"/>
                    <a:pt x="2862" y="523"/>
                  </a:cubicBezTo>
                  <a:cubicBezTo>
                    <a:pt x="2828" y="523"/>
                    <a:pt x="2796" y="538"/>
                    <a:pt x="2778" y="575"/>
                  </a:cubicBezTo>
                  <a:lnTo>
                    <a:pt x="2729" y="624"/>
                  </a:lnTo>
                  <a:cubicBezTo>
                    <a:pt x="2681" y="624"/>
                    <a:pt x="2633" y="672"/>
                    <a:pt x="2633" y="672"/>
                  </a:cubicBezTo>
                  <a:cubicBezTo>
                    <a:pt x="2585" y="768"/>
                    <a:pt x="2536" y="816"/>
                    <a:pt x="2536" y="865"/>
                  </a:cubicBezTo>
                  <a:lnTo>
                    <a:pt x="2295" y="1202"/>
                  </a:lnTo>
                  <a:cubicBezTo>
                    <a:pt x="2199" y="1347"/>
                    <a:pt x="2102" y="1492"/>
                    <a:pt x="2006" y="1588"/>
                  </a:cubicBezTo>
                  <a:lnTo>
                    <a:pt x="1379" y="913"/>
                  </a:lnTo>
                  <a:cubicBezTo>
                    <a:pt x="1234" y="768"/>
                    <a:pt x="1090" y="575"/>
                    <a:pt x="945" y="431"/>
                  </a:cubicBezTo>
                  <a:cubicBezTo>
                    <a:pt x="800" y="286"/>
                    <a:pt x="607" y="141"/>
                    <a:pt x="414" y="45"/>
                  </a:cubicBezTo>
                  <a:cubicBezTo>
                    <a:pt x="373" y="14"/>
                    <a:pt x="330" y="1"/>
                    <a:pt x="288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38"/>
            <p:cNvSpPr/>
            <p:nvPr/>
          </p:nvSpPr>
          <p:spPr>
            <a:xfrm>
              <a:off x="7494434" y="4294666"/>
              <a:ext cx="37809" cy="38370"/>
            </a:xfrm>
            <a:custGeom>
              <a:rect b="b" l="l" r="r" t="t"/>
              <a:pathLst>
                <a:path extrusionOk="0" h="2938" w="2895">
                  <a:moveTo>
                    <a:pt x="331" y="0"/>
                  </a:moveTo>
                  <a:cubicBezTo>
                    <a:pt x="282" y="0"/>
                    <a:pt x="234" y="12"/>
                    <a:pt x="194" y="32"/>
                  </a:cubicBezTo>
                  <a:cubicBezTo>
                    <a:pt x="49" y="80"/>
                    <a:pt x="1" y="225"/>
                    <a:pt x="49" y="370"/>
                  </a:cubicBezTo>
                  <a:cubicBezTo>
                    <a:pt x="145" y="804"/>
                    <a:pt x="290" y="1189"/>
                    <a:pt x="531" y="1575"/>
                  </a:cubicBezTo>
                  <a:cubicBezTo>
                    <a:pt x="772" y="1961"/>
                    <a:pt x="1013" y="2299"/>
                    <a:pt x="1255" y="2684"/>
                  </a:cubicBezTo>
                  <a:cubicBezTo>
                    <a:pt x="1414" y="2844"/>
                    <a:pt x="1607" y="2938"/>
                    <a:pt x="1806" y="2938"/>
                  </a:cubicBezTo>
                  <a:cubicBezTo>
                    <a:pt x="1847" y="2938"/>
                    <a:pt x="1888" y="2934"/>
                    <a:pt x="1930" y="2926"/>
                  </a:cubicBezTo>
                  <a:cubicBezTo>
                    <a:pt x="2171" y="2829"/>
                    <a:pt x="2364" y="2636"/>
                    <a:pt x="2460" y="2395"/>
                  </a:cubicBezTo>
                  <a:cubicBezTo>
                    <a:pt x="2557" y="2202"/>
                    <a:pt x="2653" y="2009"/>
                    <a:pt x="2750" y="1865"/>
                  </a:cubicBezTo>
                  <a:cubicBezTo>
                    <a:pt x="2798" y="1720"/>
                    <a:pt x="2846" y="1623"/>
                    <a:pt x="2846" y="1527"/>
                  </a:cubicBezTo>
                  <a:cubicBezTo>
                    <a:pt x="2894" y="1431"/>
                    <a:pt x="2894" y="1286"/>
                    <a:pt x="2894" y="1189"/>
                  </a:cubicBezTo>
                  <a:cubicBezTo>
                    <a:pt x="2894" y="1061"/>
                    <a:pt x="2809" y="996"/>
                    <a:pt x="2723" y="996"/>
                  </a:cubicBezTo>
                  <a:cubicBezTo>
                    <a:pt x="2680" y="996"/>
                    <a:pt x="2637" y="1013"/>
                    <a:pt x="2605" y="1045"/>
                  </a:cubicBezTo>
                  <a:cubicBezTo>
                    <a:pt x="2460" y="1189"/>
                    <a:pt x="2316" y="1334"/>
                    <a:pt x="2219" y="1479"/>
                  </a:cubicBezTo>
                  <a:cubicBezTo>
                    <a:pt x="2123" y="1623"/>
                    <a:pt x="2026" y="1768"/>
                    <a:pt x="1930" y="1913"/>
                  </a:cubicBezTo>
                  <a:lnTo>
                    <a:pt x="1833" y="2058"/>
                  </a:lnTo>
                  <a:lnTo>
                    <a:pt x="1833" y="2009"/>
                  </a:lnTo>
                  <a:lnTo>
                    <a:pt x="1737" y="1913"/>
                  </a:lnTo>
                  <a:cubicBezTo>
                    <a:pt x="1544" y="1623"/>
                    <a:pt x="1351" y="1334"/>
                    <a:pt x="1158" y="996"/>
                  </a:cubicBezTo>
                  <a:cubicBezTo>
                    <a:pt x="965" y="659"/>
                    <a:pt x="772" y="370"/>
                    <a:pt x="531" y="80"/>
                  </a:cubicBezTo>
                  <a:cubicBezTo>
                    <a:pt x="475" y="24"/>
                    <a:pt x="402" y="0"/>
                    <a:pt x="33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38"/>
            <p:cNvSpPr/>
            <p:nvPr/>
          </p:nvSpPr>
          <p:spPr>
            <a:xfrm>
              <a:off x="7471762" y="4190905"/>
              <a:ext cx="32768" cy="35131"/>
            </a:xfrm>
            <a:custGeom>
              <a:rect b="b" l="l" r="r" t="t"/>
              <a:pathLst>
                <a:path extrusionOk="0" h="2690" w="2509">
                  <a:moveTo>
                    <a:pt x="327" y="0"/>
                  </a:moveTo>
                  <a:cubicBezTo>
                    <a:pt x="297" y="0"/>
                    <a:pt x="267" y="6"/>
                    <a:pt x="242" y="19"/>
                  </a:cubicBezTo>
                  <a:cubicBezTo>
                    <a:pt x="97" y="19"/>
                    <a:pt x="0" y="116"/>
                    <a:pt x="0" y="260"/>
                  </a:cubicBezTo>
                  <a:cubicBezTo>
                    <a:pt x="49" y="453"/>
                    <a:pt x="49" y="646"/>
                    <a:pt x="97" y="839"/>
                  </a:cubicBezTo>
                  <a:cubicBezTo>
                    <a:pt x="193" y="1080"/>
                    <a:pt x="242" y="1273"/>
                    <a:pt x="338" y="1466"/>
                  </a:cubicBezTo>
                  <a:cubicBezTo>
                    <a:pt x="386" y="1611"/>
                    <a:pt x="435" y="1756"/>
                    <a:pt x="483" y="1948"/>
                  </a:cubicBezTo>
                  <a:cubicBezTo>
                    <a:pt x="531" y="2093"/>
                    <a:pt x="627" y="2238"/>
                    <a:pt x="724" y="2383"/>
                  </a:cubicBezTo>
                  <a:cubicBezTo>
                    <a:pt x="772" y="2527"/>
                    <a:pt x="965" y="2624"/>
                    <a:pt x="1110" y="2672"/>
                  </a:cubicBezTo>
                  <a:cubicBezTo>
                    <a:pt x="1155" y="2683"/>
                    <a:pt x="1203" y="2689"/>
                    <a:pt x="1253" y="2689"/>
                  </a:cubicBezTo>
                  <a:cubicBezTo>
                    <a:pt x="1411" y="2689"/>
                    <a:pt x="1578" y="2626"/>
                    <a:pt x="1688" y="2479"/>
                  </a:cubicBezTo>
                  <a:cubicBezTo>
                    <a:pt x="1881" y="2286"/>
                    <a:pt x="2074" y="2045"/>
                    <a:pt x="2267" y="1756"/>
                  </a:cubicBezTo>
                  <a:cubicBezTo>
                    <a:pt x="2315" y="1611"/>
                    <a:pt x="2412" y="1466"/>
                    <a:pt x="2460" y="1321"/>
                  </a:cubicBezTo>
                  <a:cubicBezTo>
                    <a:pt x="2460" y="1225"/>
                    <a:pt x="2460" y="1177"/>
                    <a:pt x="2508" y="1080"/>
                  </a:cubicBezTo>
                  <a:cubicBezTo>
                    <a:pt x="2460" y="1032"/>
                    <a:pt x="2460" y="984"/>
                    <a:pt x="2508" y="887"/>
                  </a:cubicBezTo>
                  <a:cubicBezTo>
                    <a:pt x="2508" y="853"/>
                    <a:pt x="2460" y="819"/>
                    <a:pt x="2415" y="819"/>
                  </a:cubicBezTo>
                  <a:cubicBezTo>
                    <a:pt x="2396" y="819"/>
                    <a:pt x="2378" y="825"/>
                    <a:pt x="2364" y="839"/>
                  </a:cubicBezTo>
                  <a:cubicBezTo>
                    <a:pt x="2315" y="887"/>
                    <a:pt x="2267" y="936"/>
                    <a:pt x="2219" y="984"/>
                  </a:cubicBezTo>
                  <a:lnTo>
                    <a:pt x="2026" y="1177"/>
                  </a:lnTo>
                  <a:cubicBezTo>
                    <a:pt x="1930" y="1321"/>
                    <a:pt x="1833" y="1466"/>
                    <a:pt x="1737" y="1563"/>
                  </a:cubicBezTo>
                  <a:cubicBezTo>
                    <a:pt x="1640" y="1707"/>
                    <a:pt x="1496" y="1804"/>
                    <a:pt x="1399" y="1948"/>
                  </a:cubicBezTo>
                  <a:cubicBezTo>
                    <a:pt x="1351" y="1948"/>
                    <a:pt x="1303" y="1997"/>
                    <a:pt x="1303" y="1997"/>
                  </a:cubicBezTo>
                  <a:cubicBezTo>
                    <a:pt x="1303" y="1997"/>
                    <a:pt x="1303" y="1997"/>
                    <a:pt x="1303" y="1948"/>
                  </a:cubicBezTo>
                  <a:lnTo>
                    <a:pt x="1303" y="1900"/>
                  </a:lnTo>
                  <a:cubicBezTo>
                    <a:pt x="1254" y="1852"/>
                    <a:pt x="1254" y="1804"/>
                    <a:pt x="1254" y="1756"/>
                  </a:cubicBezTo>
                  <a:cubicBezTo>
                    <a:pt x="1158" y="1611"/>
                    <a:pt x="1110" y="1418"/>
                    <a:pt x="1062" y="1225"/>
                  </a:cubicBezTo>
                  <a:cubicBezTo>
                    <a:pt x="965" y="1032"/>
                    <a:pt x="917" y="839"/>
                    <a:pt x="820" y="646"/>
                  </a:cubicBezTo>
                  <a:cubicBezTo>
                    <a:pt x="724" y="453"/>
                    <a:pt x="627" y="260"/>
                    <a:pt x="531" y="116"/>
                  </a:cubicBezTo>
                  <a:cubicBezTo>
                    <a:pt x="496" y="45"/>
                    <a:pt x="409" y="0"/>
                    <a:pt x="327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38"/>
            <p:cNvSpPr/>
            <p:nvPr/>
          </p:nvSpPr>
          <p:spPr>
            <a:xfrm>
              <a:off x="7483725" y="4134812"/>
              <a:ext cx="27726" cy="33473"/>
            </a:xfrm>
            <a:custGeom>
              <a:rect b="b" l="l" r="r" t="t"/>
              <a:pathLst>
                <a:path extrusionOk="0" h="2563" w="2123">
                  <a:moveTo>
                    <a:pt x="269" y="1"/>
                  </a:moveTo>
                  <a:cubicBezTo>
                    <a:pt x="151" y="1"/>
                    <a:pt x="33" y="86"/>
                    <a:pt x="1" y="215"/>
                  </a:cubicBezTo>
                  <a:cubicBezTo>
                    <a:pt x="49" y="601"/>
                    <a:pt x="146" y="1035"/>
                    <a:pt x="290" y="1421"/>
                  </a:cubicBezTo>
                  <a:lnTo>
                    <a:pt x="483" y="1903"/>
                  </a:lnTo>
                  <a:cubicBezTo>
                    <a:pt x="531" y="2048"/>
                    <a:pt x="628" y="2241"/>
                    <a:pt x="724" y="2337"/>
                  </a:cubicBezTo>
                  <a:cubicBezTo>
                    <a:pt x="854" y="2489"/>
                    <a:pt x="1024" y="2563"/>
                    <a:pt x="1188" y="2563"/>
                  </a:cubicBezTo>
                  <a:cubicBezTo>
                    <a:pt x="1389" y="2563"/>
                    <a:pt x="1583" y="2453"/>
                    <a:pt x="1689" y="2241"/>
                  </a:cubicBezTo>
                  <a:cubicBezTo>
                    <a:pt x="1833" y="1999"/>
                    <a:pt x="1978" y="1710"/>
                    <a:pt x="2075" y="1372"/>
                  </a:cubicBezTo>
                  <a:cubicBezTo>
                    <a:pt x="2075" y="1228"/>
                    <a:pt x="2123" y="1083"/>
                    <a:pt x="2123" y="938"/>
                  </a:cubicBezTo>
                  <a:cubicBezTo>
                    <a:pt x="2123" y="794"/>
                    <a:pt x="2123" y="649"/>
                    <a:pt x="2123" y="504"/>
                  </a:cubicBezTo>
                  <a:cubicBezTo>
                    <a:pt x="2099" y="456"/>
                    <a:pt x="2063" y="432"/>
                    <a:pt x="2032" y="432"/>
                  </a:cubicBezTo>
                  <a:cubicBezTo>
                    <a:pt x="2002" y="432"/>
                    <a:pt x="1978" y="456"/>
                    <a:pt x="1978" y="504"/>
                  </a:cubicBezTo>
                  <a:cubicBezTo>
                    <a:pt x="1930" y="649"/>
                    <a:pt x="1833" y="794"/>
                    <a:pt x="1785" y="938"/>
                  </a:cubicBezTo>
                  <a:cubicBezTo>
                    <a:pt x="1737" y="1083"/>
                    <a:pt x="1641" y="1228"/>
                    <a:pt x="1592" y="1372"/>
                  </a:cubicBezTo>
                  <a:cubicBezTo>
                    <a:pt x="1496" y="1469"/>
                    <a:pt x="1448" y="1614"/>
                    <a:pt x="1351" y="1758"/>
                  </a:cubicBezTo>
                  <a:cubicBezTo>
                    <a:pt x="1310" y="1758"/>
                    <a:pt x="1304" y="1865"/>
                    <a:pt x="1273" y="1865"/>
                  </a:cubicBezTo>
                  <a:cubicBezTo>
                    <a:pt x="1268" y="1865"/>
                    <a:pt x="1262" y="1862"/>
                    <a:pt x="1255" y="1855"/>
                  </a:cubicBezTo>
                  <a:cubicBezTo>
                    <a:pt x="1207" y="1806"/>
                    <a:pt x="1207" y="1758"/>
                    <a:pt x="1207" y="1710"/>
                  </a:cubicBezTo>
                  <a:lnTo>
                    <a:pt x="1014" y="1131"/>
                  </a:lnTo>
                  <a:cubicBezTo>
                    <a:pt x="869" y="745"/>
                    <a:pt x="676" y="408"/>
                    <a:pt x="435" y="70"/>
                  </a:cubicBezTo>
                  <a:cubicBezTo>
                    <a:pt x="387" y="22"/>
                    <a:pt x="328" y="1"/>
                    <a:pt x="269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38"/>
            <p:cNvSpPr/>
            <p:nvPr/>
          </p:nvSpPr>
          <p:spPr>
            <a:xfrm>
              <a:off x="7679612" y="4349688"/>
              <a:ext cx="33878" cy="28784"/>
            </a:xfrm>
            <a:custGeom>
              <a:rect b="b" l="l" r="r" t="t"/>
              <a:pathLst>
                <a:path extrusionOk="0" h="2204" w="2594">
                  <a:moveTo>
                    <a:pt x="227" y="1"/>
                  </a:moveTo>
                  <a:cubicBezTo>
                    <a:pt x="126" y="1"/>
                    <a:pt x="27" y="75"/>
                    <a:pt x="1" y="208"/>
                  </a:cubicBezTo>
                  <a:cubicBezTo>
                    <a:pt x="1" y="931"/>
                    <a:pt x="290" y="1655"/>
                    <a:pt x="869" y="2137"/>
                  </a:cubicBezTo>
                  <a:cubicBezTo>
                    <a:pt x="912" y="2180"/>
                    <a:pt x="985" y="2204"/>
                    <a:pt x="1060" y="2204"/>
                  </a:cubicBezTo>
                  <a:cubicBezTo>
                    <a:pt x="1153" y="2204"/>
                    <a:pt x="1250" y="2168"/>
                    <a:pt x="1303" y="2089"/>
                  </a:cubicBezTo>
                  <a:cubicBezTo>
                    <a:pt x="1496" y="1751"/>
                    <a:pt x="1737" y="1462"/>
                    <a:pt x="1930" y="1172"/>
                  </a:cubicBezTo>
                  <a:cubicBezTo>
                    <a:pt x="2123" y="835"/>
                    <a:pt x="2364" y="545"/>
                    <a:pt x="2557" y="256"/>
                  </a:cubicBezTo>
                  <a:cubicBezTo>
                    <a:pt x="2594" y="182"/>
                    <a:pt x="2517" y="79"/>
                    <a:pt x="2458" y="79"/>
                  </a:cubicBezTo>
                  <a:cubicBezTo>
                    <a:pt x="2440" y="79"/>
                    <a:pt x="2423" y="89"/>
                    <a:pt x="2412" y="111"/>
                  </a:cubicBezTo>
                  <a:cubicBezTo>
                    <a:pt x="2123" y="401"/>
                    <a:pt x="1785" y="690"/>
                    <a:pt x="1592" y="931"/>
                  </a:cubicBezTo>
                  <a:cubicBezTo>
                    <a:pt x="1447" y="1124"/>
                    <a:pt x="1255" y="1317"/>
                    <a:pt x="1062" y="1510"/>
                  </a:cubicBezTo>
                  <a:cubicBezTo>
                    <a:pt x="772" y="1076"/>
                    <a:pt x="579" y="642"/>
                    <a:pt x="435" y="159"/>
                  </a:cubicBezTo>
                  <a:cubicBezTo>
                    <a:pt x="391" y="51"/>
                    <a:pt x="309" y="1"/>
                    <a:pt x="227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38"/>
            <p:cNvSpPr/>
            <p:nvPr/>
          </p:nvSpPr>
          <p:spPr>
            <a:xfrm>
              <a:off x="7628599" y="4366313"/>
              <a:ext cx="34021" cy="32245"/>
            </a:xfrm>
            <a:custGeom>
              <a:rect b="b" l="l" r="r" t="t"/>
              <a:pathLst>
                <a:path extrusionOk="0" h="2469" w="2605">
                  <a:moveTo>
                    <a:pt x="248" y="1"/>
                  </a:moveTo>
                  <a:cubicBezTo>
                    <a:pt x="120" y="1"/>
                    <a:pt x="0" y="93"/>
                    <a:pt x="0" y="237"/>
                  </a:cubicBezTo>
                  <a:cubicBezTo>
                    <a:pt x="48" y="478"/>
                    <a:pt x="48" y="719"/>
                    <a:pt x="145" y="912"/>
                  </a:cubicBezTo>
                  <a:cubicBezTo>
                    <a:pt x="193" y="1105"/>
                    <a:pt x="290" y="1346"/>
                    <a:pt x="386" y="1539"/>
                  </a:cubicBezTo>
                  <a:cubicBezTo>
                    <a:pt x="482" y="1732"/>
                    <a:pt x="579" y="1877"/>
                    <a:pt x="675" y="2069"/>
                  </a:cubicBezTo>
                  <a:cubicBezTo>
                    <a:pt x="772" y="2262"/>
                    <a:pt x="965" y="2407"/>
                    <a:pt x="1158" y="2455"/>
                  </a:cubicBezTo>
                  <a:cubicBezTo>
                    <a:pt x="1204" y="2465"/>
                    <a:pt x="1249" y="2469"/>
                    <a:pt x="1293" y="2469"/>
                  </a:cubicBezTo>
                  <a:cubicBezTo>
                    <a:pt x="1704" y="2469"/>
                    <a:pt x="1996" y="2085"/>
                    <a:pt x="2170" y="1780"/>
                  </a:cubicBezTo>
                  <a:cubicBezTo>
                    <a:pt x="2267" y="1587"/>
                    <a:pt x="2363" y="1443"/>
                    <a:pt x="2460" y="1250"/>
                  </a:cubicBezTo>
                  <a:cubicBezTo>
                    <a:pt x="2556" y="1057"/>
                    <a:pt x="2604" y="864"/>
                    <a:pt x="2604" y="623"/>
                  </a:cubicBezTo>
                  <a:cubicBezTo>
                    <a:pt x="2556" y="574"/>
                    <a:pt x="2508" y="574"/>
                    <a:pt x="2460" y="574"/>
                  </a:cubicBezTo>
                  <a:cubicBezTo>
                    <a:pt x="2315" y="671"/>
                    <a:pt x="2219" y="816"/>
                    <a:pt x="2122" y="960"/>
                  </a:cubicBezTo>
                  <a:cubicBezTo>
                    <a:pt x="2026" y="1105"/>
                    <a:pt x="1929" y="1250"/>
                    <a:pt x="1833" y="1346"/>
                  </a:cubicBezTo>
                  <a:cubicBezTo>
                    <a:pt x="1736" y="1491"/>
                    <a:pt x="1592" y="1635"/>
                    <a:pt x="1495" y="1732"/>
                  </a:cubicBezTo>
                  <a:cubicBezTo>
                    <a:pt x="1447" y="1780"/>
                    <a:pt x="1399" y="1828"/>
                    <a:pt x="1351" y="1828"/>
                  </a:cubicBezTo>
                  <a:lnTo>
                    <a:pt x="1254" y="1828"/>
                  </a:lnTo>
                  <a:lnTo>
                    <a:pt x="1254" y="1780"/>
                  </a:lnTo>
                  <a:cubicBezTo>
                    <a:pt x="1206" y="1684"/>
                    <a:pt x="1158" y="1635"/>
                    <a:pt x="1109" y="1539"/>
                  </a:cubicBezTo>
                  <a:cubicBezTo>
                    <a:pt x="1061" y="1443"/>
                    <a:pt x="965" y="1250"/>
                    <a:pt x="868" y="1057"/>
                  </a:cubicBezTo>
                  <a:cubicBezTo>
                    <a:pt x="820" y="912"/>
                    <a:pt x="772" y="767"/>
                    <a:pt x="675" y="574"/>
                  </a:cubicBezTo>
                  <a:cubicBezTo>
                    <a:pt x="627" y="430"/>
                    <a:pt x="531" y="285"/>
                    <a:pt x="482" y="140"/>
                  </a:cubicBezTo>
                  <a:cubicBezTo>
                    <a:pt x="424" y="43"/>
                    <a:pt x="334" y="1"/>
                    <a:pt x="248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38"/>
            <p:cNvSpPr/>
            <p:nvPr/>
          </p:nvSpPr>
          <p:spPr>
            <a:xfrm>
              <a:off x="7630480" y="4414466"/>
              <a:ext cx="34034" cy="27557"/>
            </a:xfrm>
            <a:custGeom>
              <a:rect b="b" l="l" r="r" t="t"/>
              <a:pathLst>
                <a:path extrusionOk="0" h="2110" w="2606">
                  <a:moveTo>
                    <a:pt x="222" y="1"/>
                  </a:moveTo>
                  <a:cubicBezTo>
                    <a:pt x="108" y="1"/>
                    <a:pt x="1" y="87"/>
                    <a:pt x="1" y="215"/>
                  </a:cubicBezTo>
                  <a:cubicBezTo>
                    <a:pt x="97" y="649"/>
                    <a:pt x="242" y="1035"/>
                    <a:pt x="483" y="1421"/>
                  </a:cubicBezTo>
                  <a:cubicBezTo>
                    <a:pt x="614" y="1726"/>
                    <a:pt x="823" y="2110"/>
                    <a:pt x="1218" y="2110"/>
                  </a:cubicBezTo>
                  <a:cubicBezTo>
                    <a:pt x="1261" y="2110"/>
                    <a:pt x="1305" y="2105"/>
                    <a:pt x="1351" y="2096"/>
                  </a:cubicBezTo>
                  <a:cubicBezTo>
                    <a:pt x="1737" y="2000"/>
                    <a:pt x="1930" y="1566"/>
                    <a:pt x="2171" y="1276"/>
                  </a:cubicBezTo>
                  <a:cubicBezTo>
                    <a:pt x="2364" y="939"/>
                    <a:pt x="2460" y="553"/>
                    <a:pt x="2605" y="215"/>
                  </a:cubicBezTo>
                  <a:cubicBezTo>
                    <a:pt x="2605" y="121"/>
                    <a:pt x="2523" y="47"/>
                    <a:pt x="2453" y="47"/>
                  </a:cubicBezTo>
                  <a:cubicBezTo>
                    <a:pt x="2415" y="47"/>
                    <a:pt x="2381" y="68"/>
                    <a:pt x="2364" y="119"/>
                  </a:cubicBezTo>
                  <a:cubicBezTo>
                    <a:pt x="2219" y="408"/>
                    <a:pt x="2026" y="649"/>
                    <a:pt x="1834" y="890"/>
                  </a:cubicBezTo>
                  <a:cubicBezTo>
                    <a:pt x="1737" y="987"/>
                    <a:pt x="1641" y="1131"/>
                    <a:pt x="1544" y="1228"/>
                  </a:cubicBezTo>
                  <a:cubicBezTo>
                    <a:pt x="1448" y="1324"/>
                    <a:pt x="1351" y="1421"/>
                    <a:pt x="1255" y="1469"/>
                  </a:cubicBezTo>
                  <a:cubicBezTo>
                    <a:pt x="1255" y="1421"/>
                    <a:pt x="1207" y="1421"/>
                    <a:pt x="1207" y="1373"/>
                  </a:cubicBezTo>
                  <a:cubicBezTo>
                    <a:pt x="1110" y="1228"/>
                    <a:pt x="1062" y="1083"/>
                    <a:pt x="965" y="939"/>
                  </a:cubicBezTo>
                  <a:cubicBezTo>
                    <a:pt x="821" y="601"/>
                    <a:pt x="628" y="312"/>
                    <a:pt x="387" y="70"/>
                  </a:cubicBezTo>
                  <a:cubicBezTo>
                    <a:pt x="338" y="22"/>
                    <a:pt x="280" y="1"/>
                    <a:pt x="222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38"/>
            <p:cNvSpPr/>
            <p:nvPr/>
          </p:nvSpPr>
          <p:spPr>
            <a:xfrm>
              <a:off x="7578841" y="4407661"/>
              <a:ext cx="27086" cy="33969"/>
            </a:xfrm>
            <a:custGeom>
              <a:rect b="b" l="l" r="r" t="t"/>
              <a:pathLst>
                <a:path extrusionOk="0" h="2601" w="2074">
                  <a:moveTo>
                    <a:pt x="271" y="1"/>
                  </a:moveTo>
                  <a:cubicBezTo>
                    <a:pt x="193" y="1"/>
                    <a:pt x="121" y="37"/>
                    <a:pt x="97" y="109"/>
                  </a:cubicBezTo>
                  <a:cubicBezTo>
                    <a:pt x="0" y="543"/>
                    <a:pt x="0" y="977"/>
                    <a:pt x="145" y="1363"/>
                  </a:cubicBezTo>
                  <a:cubicBezTo>
                    <a:pt x="290" y="1797"/>
                    <a:pt x="531" y="2183"/>
                    <a:pt x="820" y="2521"/>
                  </a:cubicBezTo>
                  <a:cubicBezTo>
                    <a:pt x="905" y="2577"/>
                    <a:pt x="990" y="2600"/>
                    <a:pt x="1074" y="2600"/>
                  </a:cubicBezTo>
                  <a:cubicBezTo>
                    <a:pt x="1134" y="2600"/>
                    <a:pt x="1194" y="2589"/>
                    <a:pt x="1254" y="2569"/>
                  </a:cubicBezTo>
                  <a:cubicBezTo>
                    <a:pt x="1495" y="2376"/>
                    <a:pt x="1736" y="2135"/>
                    <a:pt x="1929" y="1845"/>
                  </a:cubicBezTo>
                  <a:cubicBezTo>
                    <a:pt x="1978" y="1701"/>
                    <a:pt x="2026" y="1556"/>
                    <a:pt x="2074" y="1411"/>
                  </a:cubicBezTo>
                  <a:cubicBezTo>
                    <a:pt x="2074" y="1363"/>
                    <a:pt x="2074" y="1267"/>
                    <a:pt x="2074" y="1170"/>
                  </a:cubicBezTo>
                  <a:cubicBezTo>
                    <a:pt x="2074" y="1122"/>
                    <a:pt x="2074" y="1026"/>
                    <a:pt x="2074" y="977"/>
                  </a:cubicBezTo>
                  <a:cubicBezTo>
                    <a:pt x="2074" y="943"/>
                    <a:pt x="2026" y="909"/>
                    <a:pt x="1980" y="909"/>
                  </a:cubicBezTo>
                  <a:cubicBezTo>
                    <a:pt x="1962" y="909"/>
                    <a:pt x="1943" y="915"/>
                    <a:pt x="1929" y="929"/>
                  </a:cubicBezTo>
                  <a:cubicBezTo>
                    <a:pt x="1881" y="1026"/>
                    <a:pt x="1785" y="1170"/>
                    <a:pt x="1688" y="1267"/>
                  </a:cubicBezTo>
                  <a:cubicBezTo>
                    <a:pt x="1640" y="1363"/>
                    <a:pt x="1592" y="1460"/>
                    <a:pt x="1495" y="1556"/>
                  </a:cubicBezTo>
                  <a:cubicBezTo>
                    <a:pt x="1399" y="1652"/>
                    <a:pt x="1302" y="1749"/>
                    <a:pt x="1158" y="1845"/>
                  </a:cubicBezTo>
                  <a:lnTo>
                    <a:pt x="1061" y="1652"/>
                  </a:lnTo>
                  <a:cubicBezTo>
                    <a:pt x="1013" y="1556"/>
                    <a:pt x="965" y="1460"/>
                    <a:pt x="917" y="1411"/>
                  </a:cubicBezTo>
                  <a:cubicBezTo>
                    <a:pt x="917" y="1363"/>
                    <a:pt x="868" y="1267"/>
                    <a:pt x="868" y="1267"/>
                  </a:cubicBezTo>
                  <a:lnTo>
                    <a:pt x="868" y="1170"/>
                  </a:lnTo>
                  <a:cubicBezTo>
                    <a:pt x="724" y="833"/>
                    <a:pt x="579" y="495"/>
                    <a:pt x="482" y="109"/>
                  </a:cubicBezTo>
                  <a:cubicBezTo>
                    <a:pt x="434" y="37"/>
                    <a:pt x="350" y="1"/>
                    <a:pt x="271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38"/>
            <p:cNvSpPr/>
            <p:nvPr/>
          </p:nvSpPr>
          <p:spPr>
            <a:xfrm>
              <a:off x="7580095" y="4359875"/>
              <a:ext cx="23952" cy="31579"/>
            </a:xfrm>
            <a:custGeom>
              <a:rect b="b" l="l" r="r" t="t"/>
              <a:pathLst>
                <a:path extrusionOk="0" h="2418" w="1834">
                  <a:moveTo>
                    <a:pt x="226" y="0"/>
                  </a:moveTo>
                  <a:cubicBezTo>
                    <a:pt x="117" y="0"/>
                    <a:pt x="1" y="95"/>
                    <a:pt x="1" y="248"/>
                  </a:cubicBezTo>
                  <a:cubicBezTo>
                    <a:pt x="1" y="585"/>
                    <a:pt x="49" y="923"/>
                    <a:pt x="194" y="1260"/>
                  </a:cubicBezTo>
                  <a:cubicBezTo>
                    <a:pt x="290" y="1550"/>
                    <a:pt x="435" y="1887"/>
                    <a:pt x="531" y="2177"/>
                  </a:cubicBezTo>
                  <a:cubicBezTo>
                    <a:pt x="579" y="2273"/>
                    <a:pt x="676" y="2370"/>
                    <a:pt x="772" y="2418"/>
                  </a:cubicBezTo>
                  <a:cubicBezTo>
                    <a:pt x="869" y="2418"/>
                    <a:pt x="1013" y="2418"/>
                    <a:pt x="1110" y="2321"/>
                  </a:cubicBezTo>
                  <a:cubicBezTo>
                    <a:pt x="1303" y="2128"/>
                    <a:pt x="1496" y="1839"/>
                    <a:pt x="1640" y="1598"/>
                  </a:cubicBezTo>
                  <a:cubicBezTo>
                    <a:pt x="1689" y="1453"/>
                    <a:pt x="1737" y="1309"/>
                    <a:pt x="1785" y="1164"/>
                  </a:cubicBezTo>
                  <a:cubicBezTo>
                    <a:pt x="1833" y="1116"/>
                    <a:pt x="1833" y="1019"/>
                    <a:pt x="1785" y="923"/>
                  </a:cubicBezTo>
                  <a:cubicBezTo>
                    <a:pt x="1785" y="923"/>
                    <a:pt x="1785" y="923"/>
                    <a:pt x="1785" y="875"/>
                  </a:cubicBezTo>
                  <a:cubicBezTo>
                    <a:pt x="1785" y="875"/>
                    <a:pt x="1785" y="826"/>
                    <a:pt x="1785" y="778"/>
                  </a:cubicBezTo>
                  <a:cubicBezTo>
                    <a:pt x="1809" y="730"/>
                    <a:pt x="1785" y="718"/>
                    <a:pt x="1749" y="718"/>
                  </a:cubicBezTo>
                  <a:cubicBezTo>
                    <a:pt x="1713" y="718"/>
                    <a:pt x="1665" y="730"/>
                    <a:pt x="1640" y="730"/>
                  </a:cubicBezTo>
                  <a:cubicBezTo>
                    <a:pt x="1592" y="730"/>
                    <a:pt x="1640" y="778"/>
                    <a:pt x="1592" y="826"/>
                  </a:cubicBezTo>
                  <a:cubicBezTo>
                    <a:pt x="1592" y="826"/>
                    <a:pt x="1544" y="826"/>
                    <a:pt x="1496" y="875"/>
                  </a:cubicBezTo>
                  <a:cubicBezTo>
                    <a:pt x="1447" y="923"/>
                    <a:pt x="1496" y="875"/>
                    <a:pt x="1399" y="1019"/>
                  </a:cubicBezTo>
                  <a:cubicBezTo>
                    <a:pt x="1303" y="1116"/>
                    <a:pt x="1255" y="1212"/>
                    <a:pt x="1158" y="1309"/>
                  </a:cubicBezTo>
                  <a:cubicBezTo>
                    <a:pt x="1110" y="1357"/>
                    <a:pt x="1062" y="1453"/>
                    <a:pt x="965" y="1501"/>
                  </a:cubicBezTo>
                  <a:lnTo>
                    <a:pt x="821" y="1067"/>
                  </a:lnTo>
                  <a:cubicBezTo>
                    <a:pt x="724" y="730"/>
                    <a:pt x="579" y="392"/>
                    <a:pt x="386" y="103"/>
                  </a:cubicBezTo>
                  <a:cubicBezTo>
                    <a:pt x="351" y="32"/>
                    <a:pt x="290" y="0"/>
                    <a:pt x="226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38"/>
            <p:cNvSpPr/>
            <p:nvPr/>
          </p:nvSpPr>
          <p:spPr>
            <a:xfrm>
              <a:off x="7532230" y="4373640"/>
              <a:ext cx="28980" cy="27896"/>
            </a:xfrm>
            <a:custGeom>
              <a:rect b="b" l="l" r="r" t="t"/>
              <a:pathLst>
                <a:path extrusionOk="0" h="2136" w="2219">
                  <a:moveTo>
                    <a:pt x="316" y="1"/>
                  </a:moveTo>
                  <a:cubicBezTo>
                    <a:pt x="293" y="1"/>
                    <a:pt x="268" y="5"/>
                    <a:pt x="241" y="13"/>
                  </a:cubicBezTo>
                  <a:cubicBezTo>
                    <a:pt x="145" y="13"/>
                    <a:pt x="0" y="110"/>
                    <a:pt x="0" y="206"/>
                  </a:cubicBezTo>
                  <a:cubicBezTo>
                    <a:pt x="49" y="592"/>
                    <a:pt x="145" y="930"/>
                    <a:pt x="290" y="1267"/>
                  </a:cubicBezTo>
                  <a:cubicBezTo>
                    <a:pt x="386" y="1412"/>
                    <a:pt x="483" y="1557"/>
                    <a:pt x="627" y="1750"/>
                  </a:cubicBezTo>
                  <a:cubicBezTo>
                    <a:pt x="724" y="1894"/>
                    <a:pt x="868" y="1991"/>
                    <a:pt x="1013" y="2087"/>
                  </a:cubicBezTo>
                  <a:cubicBezTo>
                    <a:pt x="1077" y="2119"/>
                    <a:pt x="1152" y="2135"/>
                    <a:pt x="1231" y="2135"/>
                  </a:cubicBezTo>
                  <a:cubicBezTo>
                    <a:pt x="1388" y="2135"/>
                    <a:pt x="1560" y="2071"/>
                    <a:pt x="1688" y="1943"/>
                  </a:cubicBezTo>
                  <a:cubicBezTo>
                    <a:pt x="1785" y="1798"/>
                    <a:pt x="1881" y="1653"/>
                    <a:pt x="1978" y="1460"/>
                  </a:cubicBezTo>
                  <a:cubicBezTo>
                    <a:pt x="2171" y="1171"/>
                    <a:pt x="2219" y="833"/>
                    <a:pt x="2171" y="447"/>
                  </a:cubicBezTo>
                  <a:cubicBezTo>
                    <a:pt x="2171" y="399"/>
                    <a:pt x="2122" y="399"/>
                    <a:pt x="2074" y="399"/>
                  </a:cubicBezTo>
                  <a:cubicBezTo>
                    <a:pt x="1881" y="592"/>
                    <a:pt x="1688" y="833"/>
                    <a:pt x="1544" y="1074"/>
                  </a:cubicBezTo>
                  <a:lnTo>
                    <a:pt x="1399" y="1267"/>
                  </a:lnTo>
                  <a:lnTo>
                    <a:pt x="1303" y="1412"/>
                  </a:lnTo>
                  <a:lnTo>
                    <a:pt x="1254" y="1460"/>
                  </a:lnTo>
                  <a:lnTo>
                    <a:pt x="1158" y="1364"/>
                  </a:lnTo>
                  <a:lnTo>
                    <a:pt x="1110" y="1267"/>
                  </a:lnTo>
                  <a:cubicBezTo>
                    <a:pt x="1013" y="1123"/>
                    <a:pt x="965" y="1026"/>
                    <a:pt x="868" y="882"/>
                  </a:cubicBezTo>
                  <a:cubicBezTo>
                    <a:pt x="724" y="689"/>
                    <a:pt x="627" y="447"/>
                    <a:pt x="531" y="158"/>
                  </a:cubicBezTo>
                  <a:cubicBezTo>
                    <a:pt x="491" y="79"/>
                    <a:pt x="420" y="1"/>
                    <a:pt x="316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38"/>
            <p:cNvSpPr/>
            <p:nvPr/>
          </p:nvSpPr>
          <p:spPr>
            <a:xfrm>
              <a:off x="7554902" y="4216803"/>
              <a:ext cx="31279" cy="29790"/>
            </a:xfrm>
            <a:custGeom>
              <a:rect b="b" l="l" r="r" t="t"/>
              <a:pathLst>
                <a:path extrusionOk="0" h="2281" w="2395">
                  <a:moveTo>
                    <a:pt x="268" y="1"/>
                  </a:moveTo>
                  <a:cubicBezTo>
                    <a:pt x="245" y="1"/>
                    <a:pt x="220" y="5"/>
                    <a:pt x="193" y="14"/>
                  </a:cubicBezTo>
                  <a:cubicBezTo>
                    <a:pt x="97" y="14"/>
                    <a:pt x="1" y="110"/>
                    <a:pt x="1" y="207"/>
                  </a:cubicBezTo>
                  <a:cubicBezTo>
                    <a:pt x="1" y="400"/>
                    <a:pt x="49" y="641"/>
                    <a:pt x="97" y="834"/>
                  </a:cubicBezTo>
                  <a:cubicBezTo>
                    <a:pt x="145" y="1026"/>
                    <a:pt x="193" y="1219"/>
                    <a:pt x="290" y="1412"/>
                  </a:cubicBezTo>
                  <a:cubicBezTo>
                    <a:pt x="386" y="1605"/>
                    <a:pt x="435" y="1750"/>
                    <a:pt x="531" y="1895"/>
                  </a:cubicBezTo>
                  <a:cubicBezTo>
                    <a:pt x="628" y="2087"/>
                    <a:pt x="820" y="2232"/>
                    <a:pt x="1062" y="2280"/>
                  </a:cubicBezTo>
                  <a:cubicBezTo>
                    <a:pt x="1254" y="2232"/>
                    <a:pt x="1447" y="2087"/>
                    <a:pt x="1544" y="1895"/>
                  </a:cubicBezTo>
                  <a:cubicBezTo>
                    <a:pt x="1640" y="1750"/>
                    <a:pt x="1737" y="1557"/>
                    <a:pt x="1833" y="1364"/>
                  </a:cubicBezTo>
                  <a:lnTo>
                    <a:pt x="2123" y="834"/>
                  </a:lnTo>
                  <a:cubicBezTo>
                    <a:pt x="2171" y="737"/>
                    <a:pt x="2219" y="641"/>
                    <a:pt x="2267" y="544"/>
                  </a:cubicBezTo>
                  <a:cubicBezTo>
                    <a:pt x="2315" y="448"/>
                    <a:pt x="2315" y="351"/>
                    <a:pt x="2364" y="255"/>
                  </a:cubicBezTo>
                  <a:cubicBezTo>
                    <a:pt x="2395" y="161"/>
                    <a:pt x="2346" y="108"/>
                    <a:pt x="2281" y="108"/>
                  </a:cubicBezTo>
                  <a:cubicBezTo>
                    <a:pt x="2245" y="108"/>
                    <a:pt x="2205" y="124"/>
                    <a:pt x="2171" y="158"/>
                  </a:cubicBezTo>
                  <a:cubicBezTo>
                    <a:pt x="2026" y="255"/>
                    <a:pt x="1930" y="400"/>
                    <a:pt x="1785" y="544"/>
                  </a:cubicBezTo>
                  <a:lnTo>
                    <a:pt x="1496" y="978"/>
                  </a:lnTo>
                  <a:lnTo>
                    <a:pt x="1206" y="1364"/>
                  </a:lnTo>
                  <a:lnTo>
                    <a:pt x="1062" y="1557"/>
                  </a:lnTo>
                  <a:lnTo>
                    <a:pt x="1013" y="1461"/>
                  </a:lnTo>
                  <a:lnTo>
                    <a:pt x="917" y="1268"/>
                  </a:lnTo>
                  <a:cubicBezTo>
                    <a:pt x="869" y="1171"/>
                    <a:pt x="869" y="1123"/>
                    <a:pt x="820" y="1075"/>
                  </a:cubicBezTo>
                  <a:cubicBezTo>
                    <a:pt x="772" y="930"/>
                    <a:pt x="724" y="737"/>
                    <a:pt x="628" y="592"/>
                  </a:cubicBezTo>
                  <a:cubicBezTo>
                    <a:pt x="579" y="448"/>
                    <a:pt x="531" y="303"/>
                    <a:pt x="483" y="158"/>
                  </a:cubicBezTo>
                  <a:cubicBezTo>
                    <a:pt x="443" y="80"/>
                    <a:pt x="372" y="1"/>
                    <a:pt x="268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38"/>
            <p:cNvSpPr/>
            <p:nvPr/>
          </p:nvSpPr>
          <p:spPr>
            <a:xfrm>
              <a:off x="7530506" y="4135909"/>
              <a:ext cx="30704" cy="28327"/>
            </a:xfrm>
            <a:custGeom>
              <a:rect b="b" l="l" r="r" t="t"/>
              <a:pathLst>
                <a:path extrusionOk="0" h="2169" w="2351">
                  <a:moveTo>
                    <a:pt x="358" y="0"/>
                  </a:moveTo>
                  <a:cubicBezTo>
                    <a:pt x="183" y="0"/>
                    <a:pt x="1" y="175"/>
                    <a:pt x="132" y="372"/>
                  </a:cubicBezTo>
                  <a:cubicBezTo>
                    <a:pt x="181" y="565"/>
                    <a:pt x="229" y="758"/>
                    <a:pt x="325" y="951"/>
                  </a:cubicBezTo>
                  <a:cubicBezTo>
                    <a:pt x="373" y="1144"/>
                    <a:pt x="470" y="1288"/>
                    <a:pt x="518" y="1481"/>
                  </a:cubicBezTo>
                  <a:cubicBezTo>
                    <a:pt x="615" y="1626"/>
                    <a:pt x="663" y="1771"/>
                    <a:pt x="759" y="1915"/>
                  </a:cubicBezTo>
                  <a:cubicBezTo>
                    <a:pt x="839" y="2075"/>
                    <a:pt x="1018" y="2169"/>
                    <a:pt x="1187" y="2169"/>
                  </a:cubicBezTo>
                  <a:cubicBezTo>
                    <a:pt x="1222" y="2169"/>
                    <a:pt x="1257" y="2165"/>
                    <a:pt x="1290" y="2157"/>
                  </a:cubicBezTo>
                  <a:cubicBezTo>
                    <a:pt x="1676" y="2108"/>
                    <a:pt x="1869" y="1722"/>
                    <a:pt x="2013" y="1433"/>
                  </a:cubicBezTo>
                  <a:cubicBezTo>
                    <a:pt x="2110" y="1240"/>
                    <a:pt x="2206" y="1096"/>
                    <a:pt x="2254" y="903"/>
                  </a:cubicBezTo>
                  <a:cubicBezTo>
                    <a:pt x="2303" y="758"/>
                    <a:pt x="2351" y="565"/>
                    <a:pt x="2351" y="372"/>
                  </a:cubicBezTo>
                  <a:cubicBezTo>
                    <a:pt x="2351" y="338"/>
                    <a:pt x="2303" y="304"/>
                    <a:pt x="2257" y="304"/>
                  </a:cubicBezTo>
                  <a:cubicBezTo>
                    <a:pt x="2239" y="304"/>
                    <a:pt x="2220" y="310"/>
                    <a:pt x="2206" y="324"/>
                  </a:cubicBezTo>
                  <a:cubicBezTo>
                    <a:pt x="2110" y="420"/>
                    <a:pt x="2013" y="565"/>
                    <a:pt x="1917" y="710"/>
                  </a:cubicBezTo>
                  <a:lnTo>
                    <a:pt x="1676" y="1096"/>
                  </a:lnTo>
                  <a:cubicBezTo>
                    <a:pt x="1579" y="1192"/>
                    <a:pt x="1531" y="1337"/>
                    <a:pt x="1435" y="1433"/>
                  </a:cubicBezTo>
                  <a:lnTo>
                    <a:pt x="1386" y="1481"/>
                  </a:lnTo>
                  <a:lnTo>
                    <a:pt x="1290" y="1578"/>
                  </a:lnTo>
                  <a:cubicBezTo>
                    <a:pt x="1242" y="1530"/>
                    <a:pt x="1242" y="1481"/>
                    <a:pt x="1193" y="1433"/>
                  </a:cubicBezTo>
                  <a:cubicBezTo>
                    <a:pt x="1145" y="1288"/>
                    <a:pt x="1097" y="1144"/>
                    <a:pt x="1000" y="999"/>
                  </a:cubicBezTo>
                  <a:cubicBezTo>
                    <a:pt x="952" y="854"/>
                    <a:pt x="904" y="710"/>
                    <a:pt x="808" y="565"/>
                  </a:cubicBezTo>
                  <a:cubicBezTo>
                    <a:pt x="759" y="420"/>
                    <a:pt x="663" y="276"/>
                    <a:pt x="566" y="131"/>
                  </a:cubicBezTo>
                  <a:cubicBezTo>
                    <a:pt x="520" y="39"/>
                    <a:pt x="440" y="0"/>
                    <a:pt x="358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38"/>
            <p:cNvSpPr/>
            <p:nvPr/>
          </p:nvSpPr>
          <p:spPr>
            <a:xfrm>
              <a:off x="7592058" y="4124390"/>
              <a:ext cx="28366" cy="30743"/>
            </a:xfrm>
            <a:custGeom>
              <a:rect b="b" l="l" r="r" t="t"/>
              <a:pathLst>
                <a:path extrusionOk="0" h="2354" w="2172">
                  <a:moveTo>
                    <a:pt x="172" y="0"/>
                  </a:moveTo>
                  <a:cubicBezTo>
                    <a:pt x="87" y="0"/>
                    <a:pt x="1" y="64"/>
                    <a:pt x="1" y="193"/>
                  </a:cubicBezTo>
                  <a:cubicBezTo>
                    <a:pt x="49" y="579"/>
                    <a:pt x="194" y="917"/>
                    <a:pt x="387" y="1302"/>
                  </a:cubicBezTo>
                  <a:lnTo>
                    <a:pt x="628" y="1736"/>
                  </a:lnTo>
                  <a:cubicBezTo>
                    <a:pt x="676" y="1881"/>
                    <a:pt x="724" y="2026"/>
                    <a:pt x="821" y="2170"/>
                  </a:cubicBezTo>
                  <a:cubicBezTo>
                    <a:pt x="890" y="2275"/>
                    <a:pt x="1035" y="2354"/>
                    <a:pt x="1165" y="2354"/>
                  </a:cubicBezTo>
                  <a:cubicBezTo>
                    <a:pt x="1215" y="2354"/>
                    <a:pt x="1263" y="2342"/>
                    <a:pt x="1303" y="2315"/>
                  </a:cubicBezTo>
                  <a:cubicBezTo>
                    <a:pt x="1496" y="2267"/>
                    <a:pt x="1593" y="2122"/>
                    <a:pt x="1689" y="1978"/>
                  </a:cubicBezTo>
                  <a:cubicBezTo>
                    <a:pt x="1834" y="1736"/>
                    <a:pt x="1978" y="1495"/>
                    <a:pt x="2075" y="1206"/>
                  </a:cubicBezTo>
                  <a:cubicBezTo>
                    <a:pt x="2123" y="917"/>
                    <a:pt x="2171" y="627"/>
                    <a:pt x="2075" y="338"/>
                  </a:cubicBezTo>
                  <a:cubicBezTo>
                    <a:pt x="2075" y="290"/>
                    <a:pt x="2039" y="265"/>
                    <a:pt x="1996" y="265"/>
                  </a:cubicBezTo>
                  <a:cubicBezTo>
                    <a:pt x="1954" y="265"/>
                    <a:pt x="1906" y="290"/>
                    <a:pt x="1882" y="338"/>
                  </a:cubicBezTo>
                  <a:cubicBezTo>
                    <a:pt x="1785" y="627"/>
                    <a:pt x="1689" y="917"/>
                    <a:pt x="1593" y="1158"/>
                  </a:cubicBezTo>
                  <a:cubicBezTo>
                    <a:pt x="1496" y="1302"/>
                    <a:pt x="1448" y="1447"/>
                    <a:pt x="1351" y="1543"/>
                  </a:cubicBezTo>
                  <a:cubicBezTo>
                    <a:pt x="1303" y="1640"/>
                    <a:pt x="1255" y="1688"/>
                    <a:pt x="1207" y="1688"/>
                  </a:cubicBezTo>
                  <a:lnTo>
                    <a:pt x="1110" y="1495"/>
                  </a:lnTo>
                  <a:cubicBezTo>
                    <a:pt x="1062" y="1302"/>
                    <a:pt x="966" y="1158"/>
                    <a:pt x="869" y="965"/>
                  </a:cubicBezTo>
                  <a:cubicBezTo>
                    <a:pt x="724" y="627"/>
                    <a:pt x="531" y="338"/>
                    <a:pt x="290" y="48"/>
                  </a:cubicBezTo>
                  <a:cubicBezTo>
                    <a:pt x="258" y="16"/>
                    <a:pt x="215" y="0"/>
                    <a:pt x="172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38"/>
            <p:cNvSpPr/>
            <p:nvPr/>
          </p:nvSpPr>
          <p:spPr>
            <a:xfrm>
              <a:off x="7606554" y="4045024"/>
              <a:ext cx="29176" cy="20556"/>
            </a:xfrm>
            <a:custGeom>
              <a:rect b="b" l="l" r="r" t="t"/>
              <a:pathLst>
                <a:path extrusionOk="0" h="1574" w="2234">
                  <a:moveTo>
                    <a:pt x="193" y="0"/>
                  </a:moveTo>
                  <a:cubicBezTo>
                    <a:pt x="48" y="0"/>
                    <a:pt x="0" y="193"/>
                    <a:pt x="48" y="338"/>
                  </a:cubicBezTo>
                  <a:cubicBezTo>
                    <a:pt x="193" y="483"/>
                    <a:pt x="338" y="724"/>
                    <a:pt x="483" y="917"/>
                  </a:cubicBezTo>
                  <a:cubicBezTo>
                    <a:pt x="579" y="1206"/>
                    <a:pt x="820" y="1399"/>
                    <a:pt x="1109" y="1544"/>
                  </a:cubicBezTo>
                  <a:cubicBezTo>
                    <a:pt x="1178" y="1563"/>
                    <a:pt x="1247" y="1573"/>
                    <a:pt x="1315" y="1573"/>
                  </a:cubicBezTo>
                  <a:cubicBezTo>
                    <a:pt x="1577" y="1573"/>
                    <a:pt x="1814" y="1427"/>
                    <a:pt x="1929" y="1158"/>
                  </a:cubicBezTo>
                  <a:cubicBezTo>
                    <a:pt x="1978" y="1013"/>
                    <a:pt x="2074" y="869"/>
                    <a:pt x="2122" y="724"/>
                  </a:cubicBezTo>
                  <a:cubicBezTo>
                    <a:pt x="2122" y="627"/>
                    <a:pt x="2170" y="531"/>
                    <a:pt x="2170" y="483"/>
                  </a:cubicBezTo>
                  <a:cubicBezTo>
                    <a:pt x="2170" y="386"/>
                    <a:pt x="2170" y="290"/>
                    <a:pt x="2170" y="193"/>
                  </a:cubicBezTo>
                  <a:cubicBezTo>
                    <a:pt x="2233" y="99"/>
                    <a:pt x="2153" y="25"/>
                    <a:pt x="2076" y="25"/>
                  </a:cubicBezTo>
                  <a:cubicBezTo>
                    <a:pt x="2035" y="25"/>
                    <a:pt x="1994" y="46"/>
                    <a:pt x="1978" y="97"/>
                  </a:cubicBezTo>
                  <a:cubicBezTo>
                    <a:pt x="1929" y="193"/>
                    <a:pt x="1881" y="193"/>
                    <a:pt x="1833" y="290"/>
                  </a:cubicBezTo>
                  <a:cubicBezTo>
                    <a:pt x="1785" y="338"/>
                    <a:pt x="1736" y="386"/>
                    <a:pt x="1736" y="483"/>
                  </a:cubicBezTo>
                  <a:cubicBezTo>
                    <a:pt x="1640" y="627"/>
                    <a:pt x="1592" y="772"/>
                    <a:pt x="1544" y="869"/>
                  </a:cubicBezTo>
                  <a:cubicBezTo>
                    <a:pt x="1495" y="965"/>
                    <a:pt x="1447" y="1013"/>
                    <a:pt x="1447" y="1013"/>
                  </a:cubicBezTo>
                  <a:lnTo>
                    <a:pt x="1254" y="1013"/>
                  </a:lnTo>
                  <a:lnTo>
                    <a:pt x="1158" y="965"/>
                  </a:lnTo>
                  <a:lnTo>
                    <a:pt x="1109" y="965"/>
                  </a:lnTo>
                  <a:lnTo>
                    <a:pt x="1061" y="869"/>
                  </a:lnTo>
                  <a:cubicBezTo>
                    <a:pt x="1013" y="820"/>
                    <a:pt x="965" y="820"/>
                    <a:pt x="965" y="772"/>
                  </a:cubicBezTo>
                  <a:cubicBezTo>
                    <a:pt x="917" y="676"/>
                    <a:pt x="868" y="531"/>
                    <a:pt x="772" y="435"/>
                  </a:cubicBezTo>
                  <a:cubicBezTo>
                    <a:pt x="675" y="193"/>
                    <a:pt x="434" y="49"/>
                    <a:pt x="193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38"/>
            <p:cNvSpPr/>
            <p:nvPr/>
          </p:nvSpPr>
          <p:spPr>
            <a:xfrm>
              <a:off x="7556796" y="4048315"/>
              <a:ext cx="28810" cy="21288"/>
            </a:xfrm>
            <a:custGeom>
              <a:rect b="b" l="l" r="r" t="t"/>
              <a:pathLst>
                <a:path extrusionOk="0" h="1630" w="2206">
                  <a:moveTo>
                    <a:pt x="1981" y="0"/>
                  </a:moveTo>
                  <a:cubicBezTo>
                    <a:pt x="1943" y="0"/>
                    <a:pt x="1907" y="12"/>
                    <a:pt x="1881" y="38"/>
                  </a:cubicBezTo>
                  <a:cubicBezTo>
                    <a:pt x="1785" y="134"/>
                    <a:pt x="1688" y="279"/>
                    <a:pt x="1592" y="375"/>
                  </a:cubicBezTo>
                  <a:lnTo>
                    <a:pt x="1399" y="713"/>
                  </a:lnTo>
                  <a:lnTo>
                    <a:pt x="1254" y="858"/>
                  </a:lnTo>
                  <a:lnTo>
                    <a:pt x="1254" y="906"/>
                  </a:lnTo>
                  <a:lnTo>
                    <a:pt x="1206" y="1002"/>
                  </a:lnTo>
                  <a:lnTo>
                    <a:pt x="1061" y="858"/>
                  </a:lnTo>
                  <a:lnTo>
                    <a:pt x="820" y="568"/>
                  </a:lnTo>
                  <a:cubicBezTo>
                    <a:pt x="772" y="424"/>
                    <a:pt x="675" y="375"/>
                    <a:pt x="579" y="279"/>
                  </a:cubicBezTo>
                  <a:cubicBezTo>
                    <a:pt x="483" y="183"/>
                    <a:pt x="386" y="86"/>
                    <a:pt x="241" y="38"/>
                  </a:cubicBezTo>
                  <a:cubicBezTo>
                    <a:pt x="222" y="31"/>
                    <a:pt x="203" y="28"/>
                    <a:pt x="185" y="28"/>
                  </a:cubicBezTo>
                  <a:cubicBezTo>
                    <a:pt x="72" y="28"/>
                    <a:pt x="0" y="147"/>
                    <a:pt x="0" y="231"/>
                  </a:cubicBezTo>
                  <a:cubicBezTo>
                    <a:pt x="0" y="424"/>
                    <a:pt x="97" y="617"/>
                    <a:pt x="193" y="761"/>
                  </a:cubicBezTo>
                  <a:lnTo>
                    <a:pt x="483" y="1099"/>
                  </a:lnTo>
                  <a:cubicBezTo>
                    <a:pt x="675" y="1292"/>
                    <a:pt x="868" y="1629"/>
                    <a:pt x="1206" y="1629"/>
                  </a:cubicBezTo>
                  <a:cubicBezTo>
                    <a:pt x="1544" y="1629"/>
                    <a:pt x="1688" y="1340"/>
                    <a:pt x="1785" y="1099"/>
                  </a:cubicBezTo>
                  <a:cubicBezTo>
                    <a:pt x="1881" y="954"/>
                    <a:pt x="1929" y="809"/>
                    <a:pt x="1978" y="665"/>
                  </a:cubicBezTo>
                  <a:cubicBezTo>
                    <a:pt x="2074" y="520"/>
                    <a:pt x="2122" y="375"/>
                    <a:pt x="2170" y="231"/>
                  </a:cubicBezTo>
                  <a:cubicBezTo>
                    <a:pt x="2206" y="90"/>
                    <a:pt x="2086" y="0"/>
                    <a:pt x="198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38"/>
            <p:cNvSpPr/>
            <p:nvPr/>
          </p:nvSpPr>
          <p:spPr>
            <a:xfrm>
              <a:off x="7702924" y="4124142"/>
              <a:ext cx="23312" cy="27361"/>
            </a:xfrm>
            <a:custGeom>
              <a:rect b="b" l="l" r="r" t="t"/>
              <a:pathLst>
                <a:path extrusionOk="0" h="2095" w="1785">
                  <a:moveTo>
                    <a:pt x="1641" y="0"/>
                  </a:moveTo>
                  <a:cubicBezTo>
                    <a:pt x="1592" y="0"/>
                    <a:pt x="1538" y="24"/>
                    <a:pt x="1495" y="67"/>
                  </a:cubicBezTo>
                  <a:cubicBezTo>
                    <a:pt x="1447" y="164"/>
                    <a:pt x="1447" y="309"/>
                    <a:pt x="1399" y="453"/>
                  </a:cubicBezTo>
                  <a:cubicBezTo>
                    <a:pt x="1350" y="598"/>
                    <a:pt x="1302" y="694"/>
                    <a:pt x="1254" y="839"/>
                  </a:cubicBezTo>
                  <a:cubicBezTo>
                    <a:pt x="1158" y="1080"/>
                    <a:pt x="1061" y="1321"/>
                    <a:pt x="916" y="1562"/>
                  </a:cubicBezTo>
                  <a:lnTo>
                    <a:pt x="772" y="1273"/>
                  </a:lnTo>
                  <a:cubicBezTo>
                    <a:pt x="723" y="1128"/>
                    <a:pt x="675" y="984"/>
                    <a:pt x="579" y="887"/>
                  </a:cubicBezTo>
                  <a:cubicBezTo>
                    <a:pt x="531" y="791"/>
                    <a:pt x="482" y="743"/>
                    <a:pt x="434" y="694"/>
                  </a:cubicBezTo>
                  <a:cubicBezTo>
                    <a:pt x="386" y="598"/>
                    <a:pt x="338" y="550"/>
                    <a:pt x="289" y="550"/>
                  </a:cubicBezTo>
                  <a:cubicBezTo>
                    <a:pt x="255" y="516"/>
                    <a:pt x="215" y="500"/>
                    <a:pt x="175" y="500"/>
                  </a:cubicBezTo>
                  <a:cubicBezTo>
                    <a:pt x="103" y="500"/>
                    <a:pt x="31" y="553"/>
                    <a:pt x="0" y="646"/>
                  </a:cubicBezTo>
                  <a:cubicBezTo>
                    <a:pt x="0" y="743"/>
                    <a:pt x="0" y="839"/>
                    <a:pt x="48" y="936"/>
                  </a:cubicBezTo>
                  <a:cubicBezTo>
                    <a:pt x="97" y="1032"/>
                    <a:pt x="97" y="1128"/>
                    <a:pt x="145" y="1225"/>
                  </a:cubicBezTo>
                  <a:cubicBezTo>
                    <a:pt x="241" y="1370"/>
                    <a:pt x="338" y="1514"/>
                    <a:pt x="386" y="1659"/>
                  </a:cubicBezTo>
                  <a:cubicBezTo>
                    <a:pt x="482" y="1804"/>
                    <a:pt x="579" y="1948"/>
                    <a:pt x="723" y="2045"/>
                  </a:cubicBezTo>
                  <a:cubicBezTo>
                    <a:pt x="775" y="2079"/>
                    <a:pt x="832" y="2095"/>
                    <a:pt x="891" y="2095"/>
                  </a:cubicBezTo>
                  <a:cubicBezTo>
                    <a:pt x="999" y="2095"/>
                    <a:pt x="1112" y="2042"/>
                    <a:pt x="1206" y="1948"/>
                  </a:cubicBezTo>
                  <a:cubicBezTo>
                    <a:pt x="1302" y="1852"/>
                    <a:pt x="1399" y="1707"/>
                    <a:pt x="1447" y="1562"/>
                  </a:cubicBezTo>
                  <a:cubicBezTo>
                    <a:pt x="1495" y="1418"/>
                    <a:pt x="1592" y="1225"/>
                    <a:pt x="1592" y="1080"/>
                  </a:cubicBezTo>
                  <a:cubicBezTo>
                    <a:pt x="1640" y="936"/>
                    <a:pt x="1688" y="743"/>
                    <a:pt x="1736" y="598"/>
                  </a:cubicBezTo>
                  <a:cubicBezTo>
                    <a:pt x="1784" y="453"/>
                    <a:pt x="1784" y="260"/>
                    <a:pt x="1784" y="116"/>
                  </a:cubicBezTo>
                  <a:cubicBezTo>
                    <a:pt x="1758" y="36"/>
                    <a:pt x="1702" y="0"/>
                    <a:pt x="164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38"/>
            <p:cNvSpPr/>
            <p:nvPr/>
          </p:nvSpPr>
          <p:spPr>
            <a:xfrm>
              <a:off x="7706071" y="4200987"/>
              <a:ext cx="25833" cy="28758"/>
            </a:xfrm>
            <a:custGeom>
              <a:rect b="b" l="l" r="r" t="t"/>
              <a:pathLst>
                <a:path extrusionOk="0" h="2202" w="1978">
                  <a:moveTo>
                    <a:pt x="278" y="0"/>
                  </a:moveTo>
                  <a:cubicBezTo>
                    <a:pt x="248" y="0"/>
                    <a:pt x="219" y="6"/>
                    <a:pt x="193" y="19"/>
                  </a:cubicBezTo>
                  <a:cubicBezTo>
                    <a:pt x="48" y="67"/>
                    <a:pt x="0" y="212"/>
                    <a:pt x="0" y="308"/>
                  </a:cubicBezTo>
                  <a:cubicBezTo>
                    <a:pt x="48" y="501"/>
                    <a:pt x="97" y="646"/>
                    <a:pt x="145" y="791"/>
                  </a:cubicBezTo>
                  <a:cubicBezTo>
                    <a:pt x="241" y="984"/>
                    <a:pt x="290" y="1128"/>
                    <a:pt x="338" y="1273"/>
                  </a:cubicBezTo>
                  <a:cubicBezTo>
                    <a:pt x="482" y="1562"/>
                    <a:pt x="675" y="1852"/>
                    <a:pt x="868" y="2093"/>
                  </a:cubicBezTo>
                  <a:cubicBezTo>
                    <a:pt x="917" y="2165"/>
                    <a:pt x="1001" y="2201"/>
                    <a:pt x="1085" y="2201"/>
                  </a:cubicBezTo>
                  <a:cubicBezTo>
                    <a:pt x="1170" y="2201"/>
                    <a:pt x="1254" y="2165"/>
                    <a:pt x="1302" y="2093"/>
                  </a:cubicBezTo>
                  <a:cubicBezTo>
                    <a:pt x="1495" y="1803"/>
                    <a:pt x="1640" y="1514"/>
                    <a:pt x="1785" y="1225"/>
                  </a:cubicBezTo>
                  <a:cubicBezTo>
                    <a:pt x="1929" y="887"/>
                    <a:pt x="1978" y="598"/>
                    <a:pt x="1978" y="260"/>
                  </a:cubicBezTo>
                  <a:cubicBezTo>
                    <a:pt x="1978" y="204"/>
                    <a:pt x="1944" y="180"/>
                    <a:pt x="1907" y="180"/>
                  </a:cubicBezTo>
                  <a:cubicBezTo>
                    <a:pt x="1881" y="180"/>
                    <a:pt x="1853" y="192"/>
                    <a:pt x="1833" y="212"/>
                  </a:cubicBezTo>
                  <a:cubicBezTo>
                    <a:pt x="1736" y="357"/>
                    <a:pt x="1688" y="453"/>
                    <a:pt x="1592" y="646"/>
                  </a:cubicBezTo>
                  <a:cubicBezTo>
                    <a:pt x="1543" y="742"/>
                    <a:pt x="1495" y="887"/>
                    <a:pt x="1399" y="1032"/>
                  </a:cubicBezTo>
                  <a:cubicBezTo>
                    <a:pt x="1302" y="1176"/>
                    <a:pt x="1206" y="1321"/>
                    <a:pt x="1109" y="1466"/>
                  </a:cubicBezTo>
                  <a:cubicBezTo>
                    <a:pt x="1061" y="1273"/>
                    <a:pt x="965" y="1128"/>
                    <a:pt x="868" y="984"/>
                  </a:cubicBezTo>
                  <a:cubicBezTo>
                    <a:pt x="820" y="887"/>
                    <a:pt x="772" y="839"/>
                    <a:pt x="772" y="742"/>
                  </a:cubicBezTo>
                  <a:lnTo>
                    <a:pt x="724" y="646"/>
                  </a:lnTo>
                  <a:lnTo>
                    <a:pt x="724" y="598"/>
                  </a:lnTo>
                  <a:cubicBezTo>
                    <a:pt x="675" y="405"/>
                    <a:pt x="579" y="260"/>
                    <a:pt x="482" y="115"/>
                  </a:cubicBezTo>
                  <a:cubicBezTo>
                    <a:pt x="447" y="45"/>
                    <a:pt x="360" y="0"/>
                    <a:pt x="278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38"/>
            <p:cNvSpPr/>
            <p:nvPr/>
          </p:nvSpPr>
          <p:spPr>
            <a:xfrm>
              <a:off x="7641816" y="4200987"/>
              <a:ext cx="25219" cy="32258"/>
            </a:xfrm>
            <a:custGeom>
              <a:rect b="b" l="l" r="r" t="t"/>
              <a:pathLst>
                <a:path extrusionOk="0" h="2470" w="1931">
                  <a:moveTo>
                    <a:pt x="222" y="0"/>
                  </a:moveTo>
                  <a:cubicBezTo>
                    <a:pt x="197" y="0"/>
                    <a:pt x="172" y="6"/>
                    <a:pt x="146" y="19"/>
                  </a:cubicBezTo>
                  <a:cubicBezTo>
                    <a:pt x="49" y="19"/>
                    <a:pt x="1" y="115"/>
                    <a:pt x="1" y="212"/>
                  </a:cubicBezTo>
                  <a:cubicBezTo>
                    <a:pt x="1" y="405"/>
                    <a:pt x="49" y="598"/>
                    <a:pt x="97" y="791"/>
                  </a:cubicBezTo>
                  <a:cubicBezTo>
                    <a:pt x="146" y="935"/>
                    <a:pt x="242" y="1128"/>
                    <a:pt x="290" y="1273"/>
                  </a:cubicBezTo>
                  <a:cubicBezTo>
                    <a:pt x="387" y="1611"/>
                    <a:pt x="531" y="1996"/>
                    <a:pt x="676" y="2334"/>
                  </a:cubicBezTo>
                  <a:cubicBezTo>
                    <a:pt x="732" y="2418"/>
                    <a:pt x="837" y="2470"/>
                    <a:pt x="934" y="2470"/>
                  </a:cubicBezTo>
                  <a:cubicBezTo>
                    <a:pt x="1004" y="2470"/>
                    <a:pt x="1070" y="2443"/>
                    <a:pt x="1110" y="2382"/>
                  </a:cubicBezTo>
                  <a:cubicBezTo>
                    <a:pt x="1255" y="2237"/>
                    <a:pt x="1400" y="2093"/>
                    <a:pt x="1496" y="1900"/>
                  </a:cubicBezTo>
                  <a:cubicBezTo>
                    <a:pt x="1592" y="1755"/>
                    <a:pt x="1689" y="1562"/>
                    <a:pt x="1737" y="1418"/>
                  </a:cubicBezTo>
                  <a:cubicBezTo>
                    <a:pt x="1882" y="1080"/>
                    <a:pt x="1930" y="694"/>
                    <a:pt x="1882" y="308"/>
                  </a:cubicBezTo>
                  <a:cubicBezTo>
                    <a:pt x="1882" y="260"/>
                    <a:pt x="1834" y="236"/>
                    <a:pt x="1779" y="236"/>
                  </a:cubicBezTo>
                  <a:cubicBezTo>
                    <a:pt x="1725" y="236"/>
                    <a:pt x="1665" y="260"/>
                    <a:pt x="1641" y="308"/>
                  </a:cubicBezTo>
                  <a:cubicBezTo>
                    <a:pt x="1544" y="791"/>
                    <a:pt x="1303" y="1273"/>
                    <a:pt x="1062" y="1659"/>
                  </a:cubicBezTo>
                  <a:cubicBezTo>
                    <a:pt x="966" y="1466"/>
                    <a:pt x="917" y="1273"/>
                    <a:pt x="869" y="1080"/>
                  </a:cubicBezTo>
                  <a:lnTo>
                    <a:pt x="676" y="598"/>
                  </a:lnTo>
                  <a:cubicBezTo>
                    <a:pt x="628" y="501"/>
                    <a:pt x="580" y="405"/>
                    <a:pt x="531" y="308"/>
                  </a:cubicBezTo>
                  <a:cubicBezTo>
                    <a:pt x="483" y="260"/>
                    <a:pt x="435" y="164"/>
                    <a:pt x="387" y="115"/>
                  </a:cubicBezTo>
                  <a:cubicBezTo>
                    <a:pt x="351" y="45"/>
                    <a:pt x="290" y="0"/>
                    <a:pt x="222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38"/>
            <p:cNvSpPr/>
            <p:nvPr/>
          </p:nvSpPr>
          <p:spPr>
            <a:xfrm>
              <a:off x="7726850" y="4250981"/>
              <a:ext cx="19538" cy="24644"/>
            </a:xfrm>
            <a:custGeom>
              <a:rect b="b" l="l" r="r" t="t"/>
              <a:pathLst>
                <a:path extrusionOk="0" h="1887" w="1496">
                  <a:moveTo>
                    <a:pt x="194" y="1"/>
                  </a:moveTo>
                  <a:cubicBezTo>
                    <a:pt x="145" y="1"/>
                    <a:pt x="49" y="49"/>
                    <a:pt x="49" y="97"/>
                  </a:cubicBezTo>
                  <a:cubicBezTo>
                    <a:pt x="1" y="387"/>
                    <a:pt x="49" y="676"/>
                    <a:pt x="145" y="966"/>
                  </a:cubicBezTo>
                  <a:cubicBezTo>
                    <a:pt x="242" y="1255"/>
                    <a:pt x="338" y="1496"/>
                    <a:pt x="531" y="1785"/>
                  </a:cubicBezTo>
                  <a:cubicBezTo>
                    <a:pt x="561" y="1845"/>
                    <a:pt x="646" y="1886"/>
                    <a:pt x="730" y="1886"/>
                  </a:cubicBezTo>
                  <a:cubicBezTo>
                    <a:pt x="781" y="1886"/>
                    <a:pt x="832" y="1870"/>
                    <a:pt x="869" y="1834"/>
                  </a:cubicBezTo>
                  <a:cubicBezTo>
                    <a:pt x="1062" y="1593"/>
                    <a:pt x="1158" y="1351"/>
                    <a:pt x="1255" y="1062"/>
                  </a:cubicBezTo>
                  <a:cubicBezTo>
                    <a:pt x="1351" y="821"/>
                    <a:pt x="1448" y="580"/>
                    <a:pt x="1496" y="290"/>
                  </a:cubicBezTo>
                  <a:cubicBezTo>
                    <a:pt x="1496" y="231"/>
                    <a:pt x="1441" y="190"/>
                    <a:pt x="1387" y="190"/>
                  </a:cubicBezTo>
                  <a:cubicBezTo>
                    <a:pt x="1354" y="190"/>
                    <a:pt x="1321" y="205"/>
                    <a:pt x="1303" y="242"/>
                  </a:cubicBezTo>
                  <a:cubicBezTo>
                    <a:pt x="1255" y="483"/>
                    <a:pt x="1158" y="724"/>
                    <a:pt x="1014" y="966"/>
                  </a:cubicBezTo>
                  <a:cubicBezTo>
                    <a:pt x="965" y="1062"/>
                    <a:pt x="869" y="1158"/>
                    <a:pt x="821" y="1255"/>
                  </a:cubicBezTo>
                  <a:lnTo>
                    <a:pt x="772" y="1303"/>
                  </a:lnTo>
                  <a:cubicBezTo>
                    <a:pt x="676" y="1158"/>
                    <a:pt x="628" y="1014"/>
                    <a:pt x="579" y="869"/>
                  </a:cubicBezTo>
                  <a:cubicBezTo>
                    <a:pt x="483" y="628"/>
                    <a:pt x="435" y="339"/>
                    <a:pt x="338" y="97"/>
                  </a:cubicBezTo>
                  <a:cubicBezTo>
                    <a:pt x="338" y="49"/>
                    <a:pt x="242" y="1"/>
                    <a:pt x="194" y="1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38"/>
            <p:cNvSpPr/>
            <p:nvPr/>
          </p:nvSpPr>
          <p:spPr>
            <a:xfrm>
              <a:off x="7465467" y="4245561"/>
              <a:ext cx="18911" cy="30639"/>
            </a:xfrm>
            <a:custGeom>
              <a:rect b="b" l="l" r="r" t="t"/>
              <a:pathLst>
                <a:path extrusionOk="0" h="2346" w="1448">
                  <a:moveTo>
                    <a:pt x="262" y="0"/>
                  </a:moveTo>
                  <a:cubicBezTo>
                    <a:pt x="139" y="0"/>
                    <a:pt x="20" y="103"/>
                    <a:pt x="48" y="271"/>
                  </a:cubicBezTo>
                  <a:cubicBezTo>
                    <a:pt x="0" y="464"/>
                    <a:pt x="48" y="609"/>
                    <a:pt x="97" y="802"/>
                  </a:cubicBezTo>
                  <a:cubicBezTo>
                    <a:pt x="145" y="946"/>
                    <a:pt x="193" y="1091"/>
                    <a:pt x="241" y="1284"/>
                  </a:cubicBezTo>
                  <a:cubicBezTo>
                    <a:pt x="338" y="1573"/>
                    <a:pt x="482" y="1911"/>
                    <a:pt x="627" y="2200"/>
                  </a:cubicBezTo>
                  <a:cubicBezTo>
                    <a:pt x="700" y="2297"/>
                    <a:pt x="796" y="2345"/>
                    <a:pt x="892" y="2345"/>
                  </a:cubicBezTo>
                  <a:cubicBezTo>
                    <a:pt x="989" y="2345"/>
                    <a:pt x="1085" y="2297"/>
                    <a:pt x="1158" y="2200"/>
                  </a:cubicBezTo>
                  <a:cubicBezTo>
                    <a:pt x="1351" y="1815"/>
                    <a:pt x="1447" y="1381"/>
                    <a:pt x="1447" y="946"/>
                  </a:cubicBezTo>
                  <a:cubicBezTo>
                    <a:pt x="1447" y="850"/>
                    <a:pt x="1387" y="802"/>
                    <a:pt x="1326" y="802"/>
                  </a:cubicBezTo>
                  <a:cubicBezTo>
                    <a:pt x="1266" y="802"/>
                    <a:pt x="1206" y="850"/>
                    <a:pt x="1206" y="946"/>
                  </a:cubicBezTo>
                  <a:cubicBezTo>
                    <a:pt x="1158" y="1091"/>
                    <a:pt x="1061" y="1284"/>
                    <a:pt x="1013" y="1429"/>
                  </a:cubicBezTo>
                  <a:lnTo>
                    <a:pt x="1013" y="1477"/>
                  </a:lnTo>
                  <a:cubicBezTo>
                    <a:pt x="965" y="1332"/>
                    <a:pt x="917" y="1236"/>
                    <a:pt x="868" y="1091"/>
                  </a:cubicBezTo>
                  <a:lnTo>
                    <a:pt x="724" y="657"/>
                  </a:lnTo>
                  <a:cubicBezTo>
                    <a:pt x="675" y="512"/>
                    <a:pt x="579" y="320"/>
                    <a:pt x="482" y="175"/>
                  </a:cubicBezTo>
                  <a:cubicBezTo>
                    <a:pt x="442" y="54"/>
                    <a:pt x="351" y="0"/>
                    <a:pt x="262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38"/>
            <p:cNvSpPr/>
            <p:nvPr/>
          </p:nvSpPr>
          <p:spPr>
            <a:xfrm>
              <a:off x="7639935" y="4118343"/>
              <a:ext cx="31501" cy="32036"/>
            </a:xfrm>
            <a:custGeom>
              <a:rect b="b" l="l" r="r" t="t"/>
              <a:pathLst>
                <a:path extrusionOk="0" h="2453" w="2412">
                  <a:moveTo>
                    <a:pt x="171" y="0"/>
                  </a:moveTo>
                  <a:cubicBezTo>
                    <a:pt x="100" y="0"/>
                    <a:pt x="31" y="34"/>
                    <a:pt x="0" y="126"/>
                  </a:cubicBezTo>
                  <a:cubicBezTo>
                    <a:pt x="49" y="560"/>
                    <a:pt x="193" y="945"/>
                    <a:pt x="386" y="1331"/>
                  </a:cubicBezTo>
                  <a:lnTo>
                    <a:pt x="627" y="1958"/>
                  </a:lnTo>
                  <a:cubicBezTo>
                    <a:pt x="675" y="2103"/>
                    <a:pt x="772" y="2248"/>
                    <a:pt x="917" y="2344"/>
                  </a:cubicBezTo>
                  <a:cubicBezTo>
                    <a:pt x="989" y="2416"/>
                    <a:pt x="1085" y="2453"/>
                    <a:pt x="1182" y="2453"/>
                  </a:cubicBezTo>
                  <a:cubicBezTo>
                    <a:pt x="1278" y="2453"/>
                    <a:pt x="1375" y="2416"/>
                    <a:pt x="1447" y="2344"/>
                  </a:cubicBezTo>
                  <a:cubicBezTo>
                    <a:pt x="1592" y="2199"/>
                    <a:pt x="1736" y="2055"/>
                    <a:pt x="1833" y="1910"/>
                  </a:cubicBezTo>
                  <a:cubicBezTo>
                    <a:pt x="2074" y="1572"/>
                    <a:pt x="2267" y="1235"/>
                    <a:pt x="2412" y="849"/>
                  </a:cubicBezTo>
                  <a:cubicBezTo>
                    <a:pt x="2412" y="745"/>
                    <a:pt x="2362" y="665"/>
                    <a:pt x="2297" y="665"/>
                  </a:cubicBezTo>
                  <a:cubicBezTo>
                    <a:pt x="2273" y="665"/>
                    <a:pt x="2246" y="677"/>
                    <a:pt x="2219" y="704"/>
                  </a:cubicBezTo>
                  <a:cubicBezTo>
                    <a:pt x="2074" y="801"/>
                    <a:pt x="1929" y="897"/>
                    <a:pt x="1833" y="1042"/>
                  </a:cubicBezTo>
                  <a:cubicBezTo>
                    <a:pt x="1736" y="1187"/>
                    <a:pt x="1592" y="1331"/>
                    <a:pt x="1495" y="1476"/>
                  </a:cubicBezTo>
                  <a:lnTo>
                    <a:pt x="1351" y="1669"/>
                  </a:lnTo>
                  <a:lnTo>
                    <a:pt x="1254" y="1765"/>
                  </a:lnTo>
                  <a:lnTo>
                    <a:pt x="1206" y="1862"/>
                  </a:lnTo>
                  <a:cubicBezTo>
                    <a:pt x="1158" y="1717"/>
                    <a:pt x="1061" y="1572"/>
                    <a:pt x="1013" y="1428"/>
                  </a:cubicBezTo>
                  <a:cubicBezTo>
                    <a:pt x="965" y="1235"/>
                    <a:pt x="868" y="1090"/>
                    <a:pt x="820" y="945"/>
                  </a:cubicBezTo>
                  <a:cubicBezTo>
                    <a:pt x="675" y="608"/>
                    <a:pt x="531" y="319"/>
                    <a:pt x="290" y="29"/>
                  </a:cubicBezTo>
                  <a:cubicBezTo>
                    <a:pt x="254" y="11"/>
                    <a:pt x="213" y="0"/>
                    <a:pt x="17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38"/>
            <p:cNvSpPr/>
            <p:nvPr/>
          </p:nvSpPr>
          <p:spPr>
            <a:xfrm>
              <a:off x="7651272" y="4050222"/>
              <a:ext cx="27099" cy="27243"/>
            </a:xfrm>
            <a:custGeom>
              <a:rect b="b" l="l" r="r" t="t"/>
              <a:pathLst>
                <a:path extrusionOk="0" h="2086" w="2075">
                  <a:moveTo>
                    <a:pt x="217" y="0"/>
                  </a:moveTo>
                  <a:cubicBezTo>
                    <a:pt x="169" y="0"/>
                    <a:pt x="121" y="12"/>
                    <a:pt x="97" y="37"/>
                  </a:cubicBezTo>
                  <a:cubicBezTo>
                    <a:pt x="0" y="85"/>
                    <a:pt x="0" y="181"/>
                    <a:pt x="49" y="229"/>
                  </a:cubicBezTo>
                  <a:cubicBezTo>
                    <a:pt x="193" y="519"/>
                    <a:pt x="386" y="760"/>
                    <a:pt x="531" y="1049"/>
                  </a:cubicBezTo>
                  <a:cubicBezTo>
                    <a:pt x="627" y="1339"/>
                    <a:pt x="772" y="1628"/>
                    <a:pt x="820" y="1917"/>
                  </a:cubicBezTo>
                  <a:cubicBezTo>
                    <a:pt x="852" y="2012"/>
                    <a:pt x="965" y="2085"/>
                    <a:pt x="1080" y="2085"/>
                  </a:cubicBezTo>
                  <a:cubicBezTo>
                    <a:pt x="1142" y="2085"/>
                    <a:pt x="1204" y="2064"/>
                    <a:pt x="1254" y="2014"/>
                  </a:cubicBezTo>
                  <a:cubicBezTo>
                    <a:pt x="1447" y="1821"/>
                    <a:pt x="1640" y="1580"/>
                    <a:pt x="1785" y="1339"/>
                  </a:cubicBezTo>
                  <a:cubicBezTo>
                    <a:pt x="1881" y="1242"/>
                    <a:pt x="1930" y="1098"/>
                    <a:pt x="1978" y="953"/>
                  </a:cubicBezTo>
                  <a:cubicBezTo>
                    <a:pt x="2026" y="905"/>
                    <a:pt x="2026" y="808"/>
                    <a:pt x="2074" y="760"/>
                  </a:cubicBezTo>
                  <a:cubicBezTo>
                    <a:pt x="2074" y="663"/>
                    <a:pt x="2074" y="615"/>
                    <a:pt x="2074" y="519"/>
                  </a:cubicBezTo>
                  <a:cubicBezTo>
                    <a:pt x="2074" y="459"/>
                    <a:pt x="2019" y="418"/>
                    <a:pt x="1965" y="418"/>
                  </a:cubicBezTo>
                  <a:cubicBezTo>
                    <a:pt x="1932" y="418"/>
                    <a:pt x="1900" y="434"/>
                    <a:pt x="1881" y="471"/>
                  </a:cubicBezTo>
                  <a:cubicBezTo>
                    <a:pt x="1833" y="519"/>
                    <a:pt x="1785" y="567"/>
                    <a:pt x="1737" y="615"/>
                  </a:cubicBezTo>
                  <a:lnTo>
                    <a:pt x="1640" y="808"/>
                  </a:lnTo>
                  <a:cubicBezTo>
                    <a:pt x="1544" y="905"/>
                    <a:pt x="1495" y="1001"/>
                    <a:pt x="1399" y="1098"/>
                  </a:cubicBezTo>
                  <a:cubicBezTo>
                    <a:pt x="1303" y="1194"/>
                    <a:pt x="1254" y="1290"/>
                    <a:pt x="1158" y="1387"/>
                  </a:cubicBezTo>
                  <a:cubicBezTo>
                    <a:pt x="1110" y="1194"/>
                    <a:pt x="1013" y="1001"/>
                    <a:pt x="965" y="808"/>
                  </a:cubicBezTo>
                  <a:cubicBezTo>
                    <a:pt x="772" y="519"/>
                    <a:pt x="579" y="229"/>
                    <a:pt x="338" y="37"/>
                  </a:cubicBezTo>
                  <a:cubicBezTo>
                    <a:pt x="314" y="12"/>
                    <a:pt x="266" y="0"/>
                    <a:pt x="217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38"/>
            <p:cNvSpPr/>
            <p:nvPr/>
          </p:nvSpPr>
          <p:spPr>
            <a:xfrm>
              <a:off x="7544820" y="4286882"/>
              <a:ext cx="13" cy="653"/>
            </a:xfrm>
            <a:custGeom>
              <a:rect b="b" l="l" r="r" t="t"/>
              <a:pathLst>
                <a:path extrusionOk="0" h="50" w="1">
                  <a:moveTo>
                    <a:pt x="1" y="1"/>
                  </a:moveTo>
                  <a:lnTo>
                    <a:pt x="1" y="1"/>
                  </a:lnTo>
                  <a:cubicBezTo>
                    <a:pt x="1" y="49"/>
                    <a:pt x="1" y="49"/>
                    <a:pt x="1" y="49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5" name="Shape 6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6" name="Google Shape;6326;p39"/>
          <p:cNvSpPr txBox="1"/>
          <p:nvPr>
            <p:ph type="title"/>
          </p:nvPr>
        </p:nvSpPr>
        <p:spPr>
          <a:xfrm>
            <a:off x="1905875" y="1929025"/>
            <a:ext cx="7304100" cy="23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What </a:t>
            </a:r>
            <a:r>
              <a:rPr lang="en" sz="3400">
                <a:solidFill>
                  <a:schemeClr val="accent4"/>
                </a:solidFill>
              </a:rPr>
              <a:t>snack</a:t>
            </a:r>
            <a:r>
              <a:rPr lang="en" sz="3400"/>
              <a:t> or </a:t>
            </a:r>
            <a:r>
              <a:rPr lang="en" sz="3400">
                <a:solidFill>
                  <a:schemeClr val="accent3"/>
                </a:solidFill>
              </a:rPr>
              <a:t>candy</a:t>
            </a:r>
            <a:r>
              <a:rPr lang="en" sz="3400"/>
              <a:t> should Mondelez International produce next?</a:t>
            </a:r>
            <a:endParaRPr sz="3400"/>
          </a:p>
        </p:txBody>
      </p:sp>
      <p:sp>
        <p:nvSpPr>
          <p:cNvPr id="6327" name="Google Shape;6327;p39"/>
          <p:cNvSpPr txBox="1"/>
          <p:nvPr>
            <p:ph idx="1" type="subTitle"/>
          </p:nvPr>
        </p:nvSpPr>
        <p:spPr>
          <a:xfrm>
            <a:off x="1982075" y="3820475"/>
            <a:ext cx="3336900" cy="74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analyze trends, sentiments, and popular topics to find out!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F2EC"/>
        </a:solidFill>
      </p:bgPr>
    </p:bg>
    <p:spTree>
      <p:nvGrpSpPr>
        <p:cNvPr id="6331" name="Shape 6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2" name="Google Shape;6332;p40"/>
          <p:cNvSpPr txBox="1"/>
          <p:nvPr>
            <p:ph type="title"/>
          </p:nvPr>
        </p:nvSpPr>
        <p:spPr>
          <a:xfrm>
            <a:off x="625225" y="2296200"/>
            <a:ext cx="3853800" cy="75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Frequency/ Sentiment Analysis</a:t>
            </a:r>
            <a:endParaRPr sz="4000">
              <a:solidFill>
                <a:srgbClr val="434343"/>
              </a:solidFill>
            </a:endParaRPr>
          </a:p>
        </p:txBody>
      </p:sp>
      <p:sp>
        <p:nvSpPr>
          <p:cNvPr id="6333" name="Google Shape;6333;p40"/>
          <p:cNvSpPr txBox="1"/>
          <p:nvPr>
            <p:ph idx="4294967295" type="body"/>
          </p:nvPr>
        </p:nvSpPr>
        <p:spPr>
          <a:xfrm>
            <a:off x="701415" y="3737900"/>
            <a:ext cx="2368200" cy="58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434343"/>
                </a:solidFill>
              </a:rPr>
              <a:t>a</a:t>
            </a:r>
            <a:r>
              <a:rPr lang="en" sz="1400">
                <a:solidFill>
                  <a:srgbClr val="434343"/>
                </a:solidFill>
              </a:rPr>
              <a:t>nd some NodeXL</a:t>
            </a:r>
            <a:endParaRPr sz="14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7" name="Shape 6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8" name="Google Shape;6338;p41"/>
          <p:cNvSpPr txBox="1"/>
          <p:nvPr>
            <p:ph type="title"/>
          </p:nvPr>
        </p:nvSpPr>
        <p:spPr>
          <a:xfrm>
            <a:off x="667512" y="680523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Words Were Most Popular?</a:t>
            </a:r>
            <a:endParaRPr/>
          </a:p>
        </p:txBody>
      </p:sp>
      <p:sp>
        <p:nvSpPr>
          <p:cNvPr id="6339" name="Google Shape;6339;p41"/>
          <p:cNvSpPr txBox="1"/>
          <p:nvPr>
            <p:ph idx="4294967295" type="body"/>
          </p:nvPr>
        </p:nvSpPr>
        <p:spPr>
          <a:xfrm>
            <a:off x="612625" y="1683825"/>
            <a:ext cx="3438900" cy="24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Word frequency was calculated using both the comments and captions for each post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From our word frequencies, we could see which adjectives were used the most among all posts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Along with single word counts, we calculated pair frequency to be used later with our sentiment analysis</a:t>
            </a:r>
            <a:endParaRPr sz="1400"/>
          </a:p>
        </p:txBody>
      </p:sp>
      <p:sp>
        <p:nvSpPr>
          <p:cNvPr id="6340" name="Google Shape;6340;p41"/>
          <p:cNvSpPr/>
          <p:nvPr/>
        </p:nvSpPr>
        <p:spPr>
          <a:xfrm rot="3434545">
            <a:off x="6354197" y="1234441"/>
            <a:ext cx="1370735" cy="1290654"/>
          </a:xfrm>
          <a:custGeom>
            <a:rect b="b" l="l" r="r" t="t"/>
            <a:pathLst>
              <a:path extrusionOk="0" h="38987" w="41406">
                <a:moveTo>
                  <a:pt x="30630" y="37109"/>
                </a:moveTo>
                <a:lnTo>
                  <a:pt x="30630" y="37109"/>
                </a:lnTo>
                <a:cubicBezTo>
                  <a:pt x="30622" y="37168"/>
                  <a:pt x="30617" y="37223"/>
                  <a:pt x="30617" y="37273"/>
                </a:cubicBezTo>
                <a:cubicBezTo>
                  <a:pt x="30584" y="37575"/>
                  <a:pt x="30617" y="37743"/>
                  <a:pt x="30617" y="37743"/>
                </a:cubicBezTo>
                <a:lnTo>
                  <a:pt x="30617" y="37340"/>
                </a:lnTo>
                <a:cubicBezTo>
                  <a:pt x="30617" y="37275"/>
                  <a:pt x="30625" y="37194"/>
                  <a:pt x="30630" y="37109"/>
                </a:cubicBezTo>
                <a:close/>
                <a:moveTo>
                  <a:pt x="12166" y="1"/>
                </a:moveTo>
                <a:lnTo>
                  <a:pt x="12166" y="1"/>
                </a:lnTo>
                <a:cubicBezTo>
                  <a:pt x="13981" y="3966"/>
                  <a:pt x="16771" y="7966"/>
                  <a:pt x="17712" y="12167"/>
                </a:cubicBezTo>
                <a:cubicBezTo>
                  <a:pt x="17006" y="11495"/>
                  <a:pt x="16367" y="10823"/>
                  <a:pt x="15763" y="10251"/>
                </a:cubicBezTo>
                <a:cubicBezTo>
                  <a:pt x="15359" y="9848"/>
                  <a:pt x="14990" y="9445"/>
                  <a:pt x="14620" y="9109"/>
                </a:cubicBezTo>
                <a:cubicBezTo>
                  <a:pt x="14048" y="7462"/>
                  <a:pt x="14553" y="5680"/>
                  <a:pt x="13242" y="4067"/>
                </a:cubicBezTo>
                <a:cubicBezTo>
                  <a:pt x="11629" y="2286"/>
                  <a:pt x="9579" y="1916"/>
                  <a:pt x="7394" y="1311"/>
                </a:cubicBezTo>
                <a:lnTo>
                  <a:pt x="7394" y="1311"/>
                </a:lnTo>
                <a:cubicBezTo>
                  <a:pt x="8940" y="2992"/>
                  <a:pt x="11057" y="4101"/>
                  <a:pt x="12570" y="5882"/>
                </a:cubicBezTo>
                <a:cubicBezTo>
                  <a:pt x="13208" y="6823"/>
                  <a:pt x="13813" y="7831"/>
                  <a:pt x="14317" y="8873"/>
                </a:cubicBezTo>
                <a:lnTo>
                  <a:pt x="14015" y="8571"/>
                </a:lnTo>
                <a:cubicBezTo>
                  <a:pt x="13746" y="8336"/>
                  <a:pt x="13477" y="8134"/>
                  <a:pt x="13208" y="7932"/>
                </a:cubicBezTo>
                <a:cubicBezTo>
                  <a:pt x="12973" y="7764"/>
                  <a:pt x="12839" y="7630"/>
                  <a:pt x="12637" y="7529"/>
                </a:cubicBezTo>
                <a:cubicBezTo>
                  <a:pt x="11405" y="5300"/>
                  <a:pt x="7247" y="3276"/>
                  <a:pt x="3802" y="3276"/>
                </a:cubicBezTo>
                <a:cubicBezTo>
                  <a:pt x="2832" y="3276"/>
                  <a:pt x="1918" y="3436"/>
                  <a:pt x="1143" y="3798"/>
                </a:cubicBezTo>
                <a:cubicBezTo>
                  <a:pt x="5411" y="4403"/>
                  <a:pt x="8873" y="6857"/>
                  <a:pt x="12839" y="7932"/>
                </a:cubicBezTo>
                <a:lnTo>
                  <a:pt x="13074" y="8134"/>
                </a:lnTo>
                <a:cubicBezTo>
                  <a:pt x="13309" y="8336"/>
                  <a:pt x="13544" y="8571"/>
                  <a:pt x="13780" y="8840"/>
                </a:cubicBezTo>
                <a:cubicBezTo>
                  <a:pt x="14048" y="9109"/>
                  <a:pt x="14317" y="9377"/>
                  <a:pt x="14586" y="9680"/>
                </a:cubicBezTo>
                <a:lnTo>
                  <a:pt x="14620" y="9747"/>
                </a:lnTo>
                <a:cubicBezTo>
                  <a:pt x="14015" y="9209"/>
                  <a:pt x="13343" y="8739"/>
                  <a:pt x="12637" y="8336"/>
                </a:cubicBezTo>
                <a:cubicBezTo>
                  <a:pt x="11461" y="7764"/>
                  <a:pt x="10049" y="7630"/>
                  <a:pt x="8738" y="7462"/>
                </a:cubicBezTo>
                <a:cubicBezTo>
                  <a:pt x="7662" y="7319"/>
                  <a:pt x="6486" y="7202"/>
                  <a:pt x="5305" y="7202"/>
                </a:cubicBezTo>
                <a:cubicBezTo>
                  <a:pt x="3423" y="7202"/>
                  <a:pt x="1528" y="7500"/>
                  <a:pt x="0" y="8470"/>
                </a:cubicBezTo>
                <a:cubicBezTo>
                  <a:pt x="3159" y="8772"/>
                  <a:pt x="6319" y="8369"/>
                  <a:pt x="9579" y="9041"/>
                </a:cubicBezTo>
                <a:cubicBezTo>
                  <a:pt x="11360" y="9445"/>
                  <a:pt x="13175" y="10016"/>
                  <a:pt x="14922" y="10218"/>
                </a:cubicBezTo>
                <a:lnTo>
                  <a:pt x="15023" y="10184"/>
                </a:lnTo>
                <a:cubicBezTo>
                  <a:pt x="15158" y="10318"/>
                  <a:pt x="15292" y="10453"/>
                  <a:pt x="15426" y="10587"/>
                </a:cubicBezTo>
                <a:cubicBezTo>
                  <a:pt x="15964" y="11226"/>
                  <a:pt x="16536" y="11864"/>
                  <a:pt x="17174" y="12537"/>
                </a:cubicBezTo>
                <a:cubicBezTo>
                  <a:pt x="15191" y="12133"/>
                  <a:pt x="12738" y="11260"/>
                  <a:pt x="10620" y="10856"/>
                </a:cubicBezTo>
                <a:cubicBezTo>
                  <a:pt x="9671" y="10691"/>
                  <a:pt x="8783" y="10619"/>
                  <a:pt x="7928" y="10619"/>
                </a:cubicBezTo>
                <a:cubicBezTo>
                  <a:pt x="5302" y="10619"/>
                  <a:pt x="2991" y="11297"/>
                  <a:pt x="202" y="12033"/>
                </a:cubicBezTo>
                <a:cubicBezTo>
                  <a:pt x="1784" y="11984"/>
                  <a:pt x="3358" y="11936"/>
                  <a:pt x="4936" y="11936"/>
                </a:cubicBezTo>
                <a:cubicBezTo>
                  <a:pt x="6643" y="11936"/>
                  <a:pt x="8354" y="11992"/>
                  <a:pt x="10083" y="12167"/>
                </a:cubicBezTo>
                <a:cubicBezTo>
                  <a:pt x="11934" y="12443"/>
                  <a:pt x="14170" y="12992"/>
                  <a:pt x="16215" y="12992"/>
                </a:cubicBezTo>
                <a:cubicBezTo>
                  <a:pt x="16658" y="12992"/>
                  <a:pt x="17091" y="12966"/>
                  <a:pt x="17510" y="12906"/>
                </a:cubicBezTo>
                <a:cubicBezTo>
                  <a:pt x="18149" y="13612"/>
                  <a:pt x="18821" y="14318"/>
                  <a:pt x="19493" y="15091"/>
                </a:cubicBezTo>
                <a:cubicBezTo>
                  <a:pt x="19695" y="15293"/>
                  <a:pt x="19863" y="15494"/>
                  <a:pt x="20064" y="15696"/>
                </a:cubicBezTo>
                <a:lnTo>
                  <a:pt x="20602" y="16334"/>
                </a:lnTo>
                <a:lnTo>
                  <a:pt x="21106" y="16973"/>
                </a:lnTo>
                <a:cubicBezTo>
                  <a:pt x="17320" y="15531"/>
                  <a:pt x="13140" y="14076"/>
                  <a:pt x="9085" y="14076"/>
                </a:cubicBezTo>
                <a:cubicBezTo>
                  <a:pt x="6337" y="14076"/>
                  <a:pt x="3647" y="14744"/>
                  <a:pt x="1176" y="16536"/>
                </a:cubicBezTo>
                <a:cubicBezTo>
                  <a:pt x="3011" y="16210"/>
                  <a:pt x="4994" y="16103"/>
                  <a:pt x="6992" y="16103"/>
                </a:cubicBezTo>
                <a:cubicBezTo>
                  <a:pt x="8911" y="16103"/>
                  <a:pt x="10843" y="16202"/>
                  <a:pt x="12671" y="16301"/>
                </a:cubicBezTo>
                <a:cubicBezTo>
                  <a:pt x="14917" y="16388"/>
                  <a:pt x="17848" y="17312"/>
                  <a:pt x="20253" y="17312"/>
                </a:cubicBezTo>
                <a:cubicBezTo>
                  <a:pt x="20618" y="17312"/>
                  <a:pt x="20971" y="17291"/>
                  <a:pt x="21308" y="17242"/>
                </a:cubicBezTo>
                <a:cubicBezTo>
                  <a:pt x="21442" y="17376"/>
                  <a:pt x="21543" y="17511"/>
                  <a:pt x="21644" y="17679"/>
                </a:cubicBezTo>
                <a:lnTo>
                  <a:pt x="22652" y="19124"/>
                </a:lnTo>
                <a:cubicBezTo>
                  <a:pt x="22753" y="19258"/>
                  <a:pt x="22888" y="19426"/>
                  <a:pt x="22988" y="19594"/>
                </a:cubicBezTo>
                <a:cubicBezTo>
                  <a:pt x="20306" y="18869"/>
                  <a:pt x="17831" y="17935"/>
                  <a:pt x="15035" y="17935"/>
                </a:cubicBezTo>
                <a:cubicBezTo>
                  <a:pt x="14853" y="17935"/>
                  <a:pt x="14670" y="17939"/>
                  <a:pt x="14485" y="17948"/>
                </a:cubicBezTo>
                <a:cubicBezTo>
                  <a:pt x="12671" y="18015"/>
                  <a:pt x="10923" y="18418"/>
                  <a:pt x="9276" y="19191"/>
                </a:cubicBezTo>
                <a:cubicBezTo>
                  <a:pt x="7764" y="19830"/>
                  <a:pt x="4436" y="21477"/>
                  <a:pt x="3663" y="22989"/>
                </a:cubicBezTo>
                <a:cubicBezTo>
                  <a:pt x="7360" y="21645"/>
                  <a:pt x="11158" y="20233"/>
                  <a:pt x="15124" y="19931"/>
                </a:cubicBezTo>
                <a:cubicBezTo>
                  <a:pt x="15826" y="19868"/>
                  <a:pt x="16539" y="19848"/>
                  <a:pt x="17256" y="19848"/>
                </a:cubicBezTo>
                <a:cubicBezTo>
                  <a:pt x="18534" y="19848"/>
                  <a:pt x="19821" y="19912"/>
                  <a:pt x="21069" y="19912"/>
                </a:cubicBezTo>
                <a:cubicBezTo>
                  <a:pt x="21769" y="19912"/>
                  <a:pt x="22457" y="19892"/>
                  <a:pt x="23123" y="19830"/>
                </a:cubicBezTo>
                <a:cubicBezTo>
                  <a:pt x="23291" y="20099"/>
                  <a:pt x="23459" y="20334"/>
                  <a:pt x="23593" y="20569"/>
                </a:cubicBezTo>
                <a:cubicBezTo>
                  <a:pt x="24030" y="21241"/>
                  <a:pt x="24434" y="21880"/>
                  <a:pt x="24803" y="22518"/>
                </a:cubicBezTo>
                <a:cubicBezTo>
                  <a:pt x="24709" y="22520"/>
                  <a:pt x="24614" y="22520"/>
                  <a:pt x="24520" y="22520"/>
                </a:cubicBezTo>
                <a:cubicBezTo>
                  <a:pt x="22874" y="22520"/>
                  <a:pt x="21215" y="22351"/>
                  <a:pt x="19527" y="22351"/>
                </a:cubicBezTo>
                <a:cubicBezTo>
                  <a:pt x="18552" y="22351"/>
                  <a:pt x="17567" y="22408"/>
                  <a:pt x="16569" y="22586"/>
                </a:cubicBezTo>
                <a:cubicBezTo>
                  <a:pt x="13074" y="23157"/>
                  <a:pt x="8873" y="25106"/>
                  <a:pt x="6923" y="28266"/>
                </a:cubicBezTo>
                <a:cubicBezTo>
                  <a:pt x="10452" y="26585"/>
                  <a:pt x="14183" y="25442"/>
                  <a:pt x="17981" y="24401"/>
                </a:cubicBezTo>
                <a:cubicBezTo>
                  <a:pt x="20064" y="23762"/>
                  <a:pt x="22753" y="23325"/>
                  <a:pt x="24837" y="22552"/>
                </a:cubicBezTo>
                <a:cubicBezTo>
                  <a:pt x="25038" y="22888"/>
                  <a:pt x="25240" y="23224"/>
                  <a:pt x="25442" y="23560"/>
                </a:cubicBezTo>
                <a:cubicBezTo>
                  <a:pt x="25643" y="23896"/>
                  <a:pt x="25912" y="24333"/>
                  <a:pt x="26114" y="24703"/>
                </a:cubicBezTo>
                <a:cubicBezTo>
                  <a:pt x="25341" y="25039"/>
                  <a:pt x="23862" y="25140"/>
                  <a:pt x="22921" y="25442"/>
                </a:cubicBezTo>
                <a:cubicBezTo>
                  <a:pt x="21543" y="25947"/>
                  <a:pt x="20300" y="26652"/>
                  <a:pt x="19191" y="27593"/>
                </a:cubicBezTo>
                <a:cubicBezTo>
                  <a:pt x="16199" y="29946"/>
                  <a:pt x="13511" y="32668"/>
                  <a:pt x="11225" y="35727"/>
                </a:cubicBezTo>
                <a:cubicBezTo>
                  <a:pt x="14452" y="33811"/>
                  <a:pt x="17745" y="32332"/>
                  <a:pt x="20703" y="29980"/>
                </a:cubicBezTo>
                <a:cubicBezTo>
                  <a:pt x="22753" y="28366"/>
                  <a:pt x="24366" y="26451"/>
                  <a:pt x="26181" y="24770"/>
                </a:cubicBezTo>
                <a:cubicBezTo>
                  <a:pt x="26484" y="25375"/>
                  <a:pt x="26820" y="25947"/>
                  <a:pt x="27122" y="26518"/>
                </a:cubicBezTo>
                <a:lnTo>
                  <a:pt x="27324" y="26955"/>
                </a:lnTo>
                <a:cubicBezTo>
                  <a:pt x="23661" y="29139"/>
                  <a:pt x="18855" y="34718"/>
                  <a:pt x="18754" y="38987"/>
                </a:cubicBezTo>
                <a:cubicBezTo>
                  <a:pt x="22182" y="35794"/>
                  <a:pt x="26652" y="32097"/>
                  <a:pt x="27425" y="27156"/>
                </a:cubicBezTo>
                <a:cubicBezTo>
                  <a:pt x="27559" y="27425"/>
                  <a:pt x="27694" y="27694"/>
                  <a:pt x="27794" y="27963"/>
                </a:cubicBezTo>
                <a:cubicBezTo>
                  <a:pt x="27996" y="28434"/>
                  <a:pt x="28231" y="28904"/>
                  <a:pt x="28399" y="29375"/>
                </a:cubicBezTo>
                <a:cubicBezTo>
                  <a:pt x="28500" y="29610"/>
                  <a:pt x="28567" y="29845"/>
                  <a:pt x="28668" y="30080"/>
                </a:cubicBezTo>
                <a:lnTo>
                  <a:pt x="28769" y="30416"/>
                </a:lnTo>
                <a:cubicBezTo>
                  <a:pt x="28836" y="30517"/>
                  <a:pt x="28870" y="30652"/>
                  <a:pt x="28903" y="30753"/>
                </a:cubicBezTo>
                <a:cubicBezTo>
                  <a:pt x="29071" y="31189"/>
                  <a:pt x="29240" y="31626"/>
                  <a:pt x="29374" y="32063"/>
                </a:cubicBezTo>
                <a:cubicBezTo>
                  <a:pt x="29676" y="32904"/>
                  <a:pt x="29945" y="33643"/>
                  <a:pt x="30147" y="34349"/>
                </a:cubicBezTo>
                <a:cubicBezTo>
                  <a:pt x="30248" y="34651"/>
                  <a:pt x="30315" y="34987"/>
                  <a:pt x="30382" y="35290"/>
                </a:cubicBezTo>
                <a:cubicBezTo>
                  <a:pt x="30449" y="35559"/>
                  <a:pt x="30517" y="35861"/>
                  <a:pt x="30550" y="36130"/>
                </a:cubicBezTo>
                <a:cubicBezTo>
                  <a:pt x="30550" y="36399"/>
                  <a:pt x="30584" y="36634"/>
                  <a:pt x="30617" y="36836"/>
                </a:cubicBezTo>
                <a:cubicBezTo>
                  <a:pt x="30635" y="36922"/>
                  <a:pt x="30634" y="37018"/>
                  <a:pt x="30630" y="37109"/>
                </a:cubicBezTo>
                <a:lnTo>
                  <a:pt x="30630" y="37109"/>
                </a:lnTo>
                <a:cubicBezTo>
                  <a:pt x="30642" y="37009"/>
                  <a:pt x="30664" y="36895"/>
                  <a:pt x="30685" y="36769"/>
                </a:cubicBezTo>
                <a:cubicBezTo>
                  <a:pt x="30685" y="36600"/>
                  <a:pt x="30685" y="36365"/>
                  <a:pt x="30685" y="36096"/>
                </a:cubicBezTo>
                <a:cubicBezTo>
                  <a:pt x="30685" y="35794"/>
                  <a:pt x="30651" y="35491"/>
                  <a:pt x="30584" y="35223"/>
                </a:cubicBezTo>
                <a:cubicBezTo>
                  <a:pt x="30550" y="34886"/>
                  <a:pt x="30517" y="34550"/>
                  <a:pt x="30416" y="34214"/>
                </a:cubicBezTo>
                <a:cubicBezTo>
                  <a:pt x="30281" y="33508"/>
                  <a:pt x="30080" y="32702"/>
                  <a:pt x="29811" y="31862"/>
                </a:cubicBezTo>
                <a:cubicBezTo>
                  <a:pt x="29710" y="31458"/>
                  <a:pt x="29576" y="30988"/>
                  <a:pt x="29441" y="30551"/>
                </a:cubicBezTo>
                <a:lnTo>
                  <a:pt x="29340" y="30215"/>
                </a:lnTo>
                <a:cubicBezTo>
                  <a:pt x="29273" y="30080"/>
                  <a:pt x="29240" y="29946"/>
                  <a:pt x="29206" y="29845"/>
                </a:cubicBezTo>
                <a:lnTo>
                  <a:pt x="28971" y="29139"/>
                </a:lnTo>
                <a:cubicBezTo>
                  <a:pt x="28836" y="28635"/>
                  <a:pt x="28635" y="28165"/>
                  <a:pt x="28433" y="27661"/>
                </a:cubicBezTo>
                <a:cubicBezTo>
                  <a:pt x="28298" y="27324"/>
                  <a:pt x="28164" y="27022"/>
                  <a:pt x="28030" y="26720"/>
                </a:cubicBezTo>
                <a:cubicBezTo>
                  <a:pt x="32936" y="25980"/>
                  <a:pt x="38885" y="22283"/>
                  <a:pt x="41406" y="18116"/>
                </a:cubicBezTo>
                <a:lnTo>
                  <a:pt x="41406" y="18116"/>
                </a:lnTo>
                <a:cubicBezTo>
                  <a:pt x="38852" y="19292"/>
                  <a:pt x="36062" y="20267"/>
                  <a:pt x="33441" y="21712"/>
                </a:cubicBezTo>
                <a:cubicBezTo>
                  <a:pt x="31155" y="22989"/>
                  <a:pt x="29710" y="24703"/>
                  <a:pt x="27962" y="26585"/>
                </a:cubicBezTo>
                <a:cubicBezTo>
                  <a:pt x="27895" y="26451"/>
                  <a:pt x="27828" y="26283"/>
                  <a:pt x="27761" y="26148"/>
                </a:cubicBezTo>
                <a:cubicBezTo>
                  <a:pt x="27525" y="25610"/>
                  <a:pt x="27257" y="25140"/>
                  <a:pt x="26988" y="24602"/>
                </a:cubicBezTo>
                <a:cubicBezTo>
                  <a:pt x="26921" y="24501"/>
                  <a:pt x="26853" y="24367"/>
                  <a:pt x="26820" y="24266"/>
                </a:cubicBezTo>
                <a:cubicBezTo>
                  <a:pt x="29979" y="22048"/>
                  <a:pt x="33037" y="20401"/>
                  <a:pt x="35222" y="16805"/>
                </a:cubicBezTo>
                <a:cubicBezTo>
                  <a:pt x="35625" y="16200"/>
                  <a:pt x="39423" y="8806"/>
                  <a:pt x="38784" y="8470"/>
                </a:cubicBezTo>
                <a:lnTo>
                  <a:pt x="38784" y="8470"/>
                </a:lnTo>
                <a:cubicBezTo>
                  <a:pt x="36028" y="11058"/>
                  <a:pt x="33541" y="13276"/>
                  <a:pt x="31491" y="16536"/>
                </a:cubicBezTo>
                <a:cubicBezTo>
                  <a:pt x="29945" y="18956"/>
                  <a:pt x="27694" y="21477"/>
                  <a:pt x="26752" y="24165"/>
                </a:cubicBezTo>
                <a:cubicBezTo>
                  <a:pt x="26551" y="23796"/>
                  <a:pt x="26349" y="23459"/>
                  <a:pt x="26148" y="23090"/>
                </a:cubicBezTo>
                <a:cubicBezTo>
                  <a:pt x="25946" y="22720"/>
                  <a:pt x="25744" y="22384"/>
                  <a:pt x="25509" y="22014"/>
                </a:cubicBezTo>
                <a:cubicBezTo>
                  <a:pt x="30550" y="17948"/>
                  <a:pt x="30987" y="9243"/>
                  <a:pt x="31323" y="3429"/>
                </a:cubicBezTo>
                <a:lnTo>
                  <a:pt x="31323" y="3429"/>
                </a:lnTo>
                <a:cubicBezTo>
                  <a:pt x="29945" y="6117"/>
                  <a:pt x="29139" y="9243"/>
                  <a:pt x="27828" y="12033"/>
                </a:cubicBezTo>
                <a:cubicBezTo>
                  <a:pt x="26618" y="14721"/>
                  <a:pt x="25173" y="18048"/>
                  <a:pt x="24971" y="21140"/>
                </a:cubicBezTo>
                <a:cubicBezTo>
                  <a:pt x="24736" y="20771"/>
                  <a:pt x="24534" y="20435"/>
                  <a:pt x="24299" y="20065"/>
                </a:cubicBezTo>
                <a:cubicBezTo>
                  <a:pt x="24165" y="19863"/>
                  <a:pt x="24064" y="19662"/>
                  <a:pt x="23929" y="19460"/>
                </a:cubicBezTo>
                <a:cubicBezTo>
                  <a:pt x="25274" y="17544"/>
                  <a:pt x="25711" y="13713"/>
                  <a:pt x="25811" y="11562"/>
                </a:cubicBezTo>
                <a:cubicBezTo>
                  <a:pt x="26013" y="8134"/>
                  <a:pt x="25879" y="3866"/>
                  <a:pt x="24770" y="606"/>
                </a:cubicBezTo>
                <a:cubicBezTo>
                  <a:pt x="24131" y="4370"/>
                  <a:pt x="23459" y="8168"/>
                  <a:pt x="23459" y="11932"/>
                </a:cubicBezTo>
                <a:cubicBezTo>
                  <a:pt x="23425" y="14419"/>
                  <a:pt x="23661" y="16771"/>
                  <a:pt x="23761" y="19225"/>
                </a:cubicBezTo>
                <a:cubicBezTo>
                  <a:pt x="23627" y="18990"/>
                  <a:pt x="23492" y="18788"/>
                  <a:pt x="23358" y="18586"/>
                </a:cubicBezTo>
                <a:cubicBezTo>
                  <a:pt x="22988" y="18082"/>
                  <a:pt x="22652" y="17612"/>
                  <a:pt x="22316" y="17141"/>
                </a:cubicBezTo>
                <a:cubicBezTo>
                  <a:pt x="22081" y="16805"/>
                  <a:pt x="21812" y="16502"/>
                  <a:pt x="21543" y="16200"/>
                </a:cubicBezTo>
                <a:cubicBezTo>
                  <a:pt x="21543" y="13881"/>
                  <a:pt x="22014" y="11562"/>
                  <a:pt x="21510" y="9142"/>
                </a:cubicBezTo>
                <a:cubicBezTo>
                  <a:pt x="20837" y="6285"/>
                  <a:pt x="19056" y="2488"/>
                  <a:pt x="17140" y="236"/>
                </a:cubicBezTo>
                <a:lnTo>
                  <a:pt x="17140" y="236"/>
                </a:lnTo>
                <a:cubicBezTo>
                  <a:pt x="17040" y="5546"/>
                  <a:pt x="19426" y="11159"/>
                  <a:pt x="21409" y="16032"/>
                </a:cubicBezTo>
                <a:lnTo>
                  <a:pt x="21207" y="15797"/>
                </a:lnTo>
                <a:lnTo>
                  <a:pt x="20636" y="15158"/>
                </a:lnTo>
                <a:cubicBezTo>
                  <a:pt x="20434" y="14923"/>
                  <a:pt x="20232" y="14721"/>
                  <a:pt x="20031" y="14520"/>
                </a:cubicBezTo>
                <a:cubicBezTo>
                  <a:pt x="19291" y="13747"/>
                  <a:pt x="18552" y="13007"/>
                  <a:pt x="17846" y="12301"/>
                </a:cubicBezTo>
                <a:cubicBezTo>
                  <a:pt x="18821" y="7731"/>
                  <a:pt x="15998" y="2420"/>
                  <a:pt x="1216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41" name="Google Shape;6341;p41"/>
          <p:cNvGrpSpPr/>
          <p:nvPr/>
        </p:nvGrpSpPr>
        <p:grpSpPr>
          <a:xfrm rot="-2436599">
            <a:off x="5746227" y="1747030"/>
            <a:ext cx="1367477" cy="2234603"/>
            <a:chOff x="5682450" y="541775"/>
            <a:chExt cx="764625" cy="1249425"/>
          </a:xfrm>
        </p:grpSpPr>
        <p:sp>
          <p:nvSpPr>
            <p:cNvPr id="6342" name="Google Shape;6342;p41"/>
            <p:cNvSpPr/>
            <p:nvPr/>
          </p:nvSpPr>
          <p:spPr>
            <a:xfrm>
              <a:off x="6187425" y="541775"/>
              <a:ext cx="118025" cy="63425"/>
            </a:xfrm>
            <a:custGeom>
              <a:rect b="b" l="l" r="r" t="t"/>
              <a:pathLst>
                <a:path extrusionOk="0" h="2537" w="4721">
                  <a:moveTo>
                    <a:pt x="572" y="1"/>
                  </a:moveTo>
                  <a:cubicBezTo>
                    <a:pt x="569" y="1"/>
                    <a:pt x="568" y="1"/>
                    <a:pt x="569" y="2"/>
                  </a:cubicBezTo>
                  <a:lnTo>
                    <a:pt x="569" y="2"/>
                  </a:lnTo>
                  <a:cubicBezTo>
                    <a:pt x="570" y="2"/>
                    <a:pt x="571" y="1"/>
                    <a:pt x="572" y="1"/>
                  </a:cubicBezTo>
                  <a:close/>
                  <a:moveTo>
                    <a:pt x="569" y="2"/>
                  </a:moveTo>
                  <a:cubicBezTo>
                    <a:pt x="202" y="138"/>
                    <a:pt x="134" y="707"/>
                    <a:pt x="0" y="1009"/>
                  </a:cubicBezTo>
                  <a:lnTo>
                    <a:pt x="941" y="1950"/>
                  </a:lnTo>
                  <a:cubicBezTo>
                    <a:pt x="1268" y="2085"/>
                    <a:pt x="2548" y="2537"/>
                    <a:pt x="3492" y="2537"/>
                  </a:cubicBezTo>
                  <a:cubicBezTo>
                    <a:pt x="4201" y="2537"/>
                    <a:pt x="4720" y="2282"/>
                    <a:pt x="4504" y="1446"/>
                  </a:cubicBezTo>
                  <a:cubicBezTo>
                    <a:pt x="4437" y="1009"/>
                    <a:pt x="3361" y="572"/>
                    <a:pt x="2891" y="371"/>
                  </a:cubicBezTo>
                  <a:cubicBezTo>
                    <a:pt x="2454" y="270"/>
                    <a:pt x="2017" y="236"/>
                    <a:pt x="1580" y="203"/>
                  </a:cubicBezTo>
                  <a:cubicBezTo>
                    <a:pt x="1580" y="203"/>
                    <a:pt x="590" y="17"/>
                    <a:pt x="569" y="2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41"/>
            <p:cNvSpPr/>
            <p:nvPr/>
          </p:nvSpPr>
          <p:spPr>
            <a:xfrm>
              <a:off x="5682450" y="554575"/>
              <a:ext cx="764625" cy="1232375"/>
            </a:xfrm>
            <a:custGeom>
              <a:rect b="b" l="l" r="r" t="t"/>
              <a:pathLst>
                <a:path extrusionOk="0" h="49295" w="30585">
                  <a:moveTo>
                    <a:pt x="18883" y="1"/>
                  </a:moveTo>
                  <a:cubicBezTo>
                    <a:pt x="17868" y="1"/>
                    <a:pt x="17004" y="491"/>
                    <a:pt x="15864" y="2077"/>
                  </a:cubicBezTo>
                  <a:cubicBezTo>
                    <a:pt x="13276" y="5639"/>
                    <a:pt x="9646" y="10109"/>
                    <a:pt x="6386" y="13000"/>
                  </a:cubicBezTo>
                  <a:cubicBezTo>
                    <a:pt x="3429" y="15587"/>
                    <a:pt x="1379" y="20830"/>
                    <a:pt x="1076" y="24561"/>
                  </a:cubicBezTo>
                  <a:cubicBezTo>
                    <a:pt x="740" y="28695"/>
                    <a:pt x="706" y="27989"/>
                    <a:pt x="370" y="32157"/>
                  </a:cubicBezTo>
                  <a:cubicBezTo>
                    <a:pt x="1" y="37366"/>
                    <a:pt x="673" y="40828"/>
                    <a:pt x="2084" y="43348"/>
                  </a:cubicBezTo>
                  <a:cubicBezTo>
                    <a:pt x="3429" y="45768"/>
                    <a:pt x="4034" y="46407"/>
                    <a:pt x="6655" y="47583"/>
                  </a:cubicBezTo>
                  <a:cubicBezTo>
                    <a:pt x="7511" y="47955"/>
                    <a:pt x="8913" y="48307"/>
                    <a:pt x="10166" y="48307"/>
                  </a:cubicBezTo>
                  <a:cubicBezTo>
                    <a:pt x="11175" y="48307"/>
                    <a:pt x="12087" y="48078"/>
                    <a:pt x="12537" y="47448"/>
                  </a:cubicBezTo>
                  <a:lnTo>
                    <a:pt x="12805" y="47885"/>
                  </a:lnTo>
                  <a:cubicBezTo>
                    <a:pt x="13891" y="48876"/>
                    <a:pt x="15227" y="49294"/>
                    <a:pt x="16590" y="49294"/>
                  </a:cubicBezTo>
                  <a:cubicBezTo>
                    <a:pt x="19066" y="49294"/>
                    <a:pt x="21633" y="47913"/>
                    <a:pt x="22955" y="46070"/>
                  </a:cubicBezTo>
                  <a:cubicBezTo>
                    <a:pt x="26417" y="41231"/>
                    <a:pt x="30584" y="35887"/>
                    <a:pt x="29912" y="28527"/>
                  </a:cubicBezTo>
                  <a:cubicBezTo>
                    <a:pt x="29442" y="23418"/>
                    <a:pt x="27459" y="18074"/>
                    <a:pt x="26854" y="12966"/>
                  </a:cubicBezTo>
                  <a:cubicBezTo>
                    <a:pt x="26787" y="11823"/>
                    <a:pt x="26854" y="10681"/>
                    <a:pt x="27055" y="9571"/>
                  </a:cubicBezTo>
                  <a:cubicBezTo>
                    <a:pt x="27324" y="7689"/>
                    <a:pt x="27862" y="5740"/>
                    <a:pt x="27055" y="3925"/>
                  </a:cubicBezTo>
                  <a:cubicBezTo>
                    <a:pt x="26249" y="2346"/>
                    <a:pt x="24770" y="1203"/>
                    <a:pt x="22989" y="900"/>
                  </a:cubicBezTo>
                  <a:cubicBezTo>
                    <a:pt x="21144" y="525"/>
                    <a:pt x="19932" y="1"/>
                    <a:pt x="18883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41"/>
            <p:cNvSpPr/>
            <p:nvPr/>
          </p:nvSpPr>
          <p:spPr>
            <a:xfrm>
              <a:off x="5685825" y="554000"/>
              <a:ext cx="750325" cy="1237200"/>
            </a:xfrm>
            <a:custGeom>
              <a:rect b="b" l="l" r="r" t="t"/>
              <a:pathLst>
                <a:path extrusionOk="0" h="49488" w="30013">
                  <a:moveTo>
                    <a:pt x="18887" y="0"/>
                  </a:moveTo>
                  <a:cubicBezTo>
                    <a:pt x="18609" y="0"/>
                    <a:pt x="18328" y="27"/>
                    <a:pt x="18048" y="83"/>
                  </a:cubicBezTo>
                  <a:cubicBezTo>
                    <a:pt x="18317" y="29"/>
                    <a:pt x="18591" y="3"/>
                    <a:pt x="18866" y="3"/>
                  </a:cubicBezTo>
                  <a:cubicBezTo>
                    <a:pt x="19279" y="3"/>
                    <a:pt x="19695" y="63"/>
                    <a:pt x="20098" y="184"/>
                  </a:cubicBezTo>
                  <a:lnTo>
                    <a:pt x="21360" y="505"/>
                  </a:lnTo>
                  <a:lnTo>
                    <a:pt x="21360" y="505"/>
                  </a:lnTo>
                  <a:lnTo>
                    <a:pt x="20031" y="150"/>
                  </a:lnTo>
                  <a:cubicBezTo>
                    <a:pt x="19659" y="53"/>
                    <a:pt x="19275" y="0"/>
                    <a:pt x="18887" y="0"/>
                  </a:cubicBezTo>
                  <a:close/>
                  <a:moveTo>
                    <a:pt x="18047" y="83"/>
                  </a:moveTo>
                  <a:lnTo>
                    <a:pt x="18047" y="83"/>
                  </a:lnTo>
                  <a:cubicBezTo>
                    <a:pt x="17443" y="285"/>
                    <a:pt x="16871" y="655"/>
                    <a:pt x="16435" y="1159"/>
                  </a:cubicBezTo>
                  <a:cubicBezTo>
                    <a:pt x="16031" y="1663"/>
                    <a:pt x="15628" y="2167"/>
                    <a:pt x="15258" y="2705"/>
                  </a:cubicBezTo>
                  <a:cubicBezTo>
                    <a:pt x="14485" y="3747"/>
                    <a:pt x="13679" y="4755"/>
                    <a:pt x="12872" y="5763"/>
                  </a:cubicBezTo>
                  <a:cubicBezTo>
                    <a:pt x="12032" y="6771"/>
                    <a:pt x="11192" y="7780"/>
                    <a:pt x="10351" y="8754"/>
                  </a:cubicBezTo>
                  <a:cubicBezTo>
                    <a:pt x="9478" y="9729"/>
                    <a:pt x="8570" y="10636"/>
                    <a:pt x="7663" y="11544"/>
                  </a:cubicBezTo>
                  <a:cubicBezTo>
                    <a:pt x="7192" y="12014"/>
                    <a:pt x="6722" y="12451"/>
                    <a:pt x="6251" y="12888"/>
                  </a:cubicBezTo>
                  <a:cubicBezTo>
                    <a:pt x="5747" y="13325"/>
                    <a:pt x="5310" y="13796"/>
                    <a:pt x="4873" y="14300"/>
                  </a:cubicBezTo>
                  <a:cubicBezTo>
                    <a:pt x="4067" y="15308"/>
                    <a:pt x="3361" y="16451"/>
                    <a:pt x="2823" y="17627"/>
                  </a:cubicBezTo>
                  <a:cubicBezTo>
                    <a:pt x="2252" y="18803"/>
                    <a:pt x="1781" y="20013"/>
                    <a:pt x="1445" y="21290"/>
                  </a:cubicBezTo>
                  <a:cubicBezTo>
                    <a:pt x="1244" y="21895"/>
                    <a:pt x="1109" y="22534"/>
                    <a:pt x="975" y="23206"/>
                  </a:cubicBezTo>
                  <a:cubicBezTo>
                    <a:pt x="874" y="23845"/>
                    <a:pt x="807" y="24483"/>
                    <a:pt x="739" y="25122"/>
                  </a:cubicBezTo>
                  <a:lnTo>
                    <a:pt x="370" y="29020"/>
                  </a:lnTo>
                  <a:lnTo>
                    <a:pt x="202" y="30936"/>
                  </a:lnTo>
                  <a:cubicBezTo>
                    <a:pt x="134" y="31608"/>
                    <a:pt x="101" y="32247"/>
                    <a:pt x="67" y="32885"/>
                  </a:cubicBezTo>
                  <a:cubicBezTo>
                    <a:pt x="0" y="33557"/>
                    <a:pt x="0" y="34196"/>
                    <a:pt x="0" y="34868"/>
                  </a:cubicBezTo>
                  <a:lnTo>
                    <a:pt x="0" y="35843"/>
                  </a:lnTo>
                  <a:lnTo>
                    <a:pt x="101" y="36851"/>
                  </a:lnTo>
                  <a:cubicBezTo>
                    <a:pt x="101" y="37490"/>
                    <a:pt x="235" y="38162"/>
                    <a:pt x="303" y="38800"/>
                  </a:cubicBezTo>
                  <a:cubicBezTo>
                    <a:pt x="403" y="39439"/>
                    <a:pt x="538" y="40078"/>
                    <a:pt x="706" y="40716"/>
                  </a:cubicBezTo>
                  <a:cubicBezTo>
                    <a:pt x="874" y="41355"/>
                    <a:pt x="1109" y="41960"/>
                    <a:pt x="1378" y="42565"/>
                  </a:cubicBezTo>
                  <a:lnTo>
                    <a:pt x="1815" y="43438"/>
                  </a:lnTo>
                  <a:lnTo>
                    <a:pt x="2285" y="44279"/>
                  </a:lnTo>
                  <a:cubicBezTo>
                    <a:pt x="2622" y="44850"/>
                    <a:pt x="3025" y="45388"/>
                    <a:pt x="3462" y="45892"/>
                  </a:cubicBezTo>
                  <a:cubicBezTo>
                    <a:pt x="3697" y="46127"/>
                    <a:pt x="3932" y="46362"/>
                    <a:pt x="4201" y="46564"/>
                  </a:cubicBezTo>
                  <a:cubicBezTo>
                    <a:pt x="4470" y="46732"/>
                    <a:pt x="4739" y="46934"/>
                    <a:pt x="5041" y="47102"/>
                  </a:cubicBezTo>
                  <a:cubicBezTo>
                    <a:pt x="5344" y="47270"/>
                    <a:pt x="5646" y="47404"/>
                    <a:pt x="5915" y="47539"/>
                  </a:cubicBezTo>
                  <a:cubicBezTo>
                    <a:pt x="6218" y="47673"/>
                    <a:pt x="6520" y="47841"/>
                    <a:pt x="6823" y="47942"/>
                  </a:cubicBezTo>
                  <a:cubicBezTo>
                    <a:pt x="7461" y="48177"/>
                    <a:pt x="8100" y="48345"/>
                    <a:pt x="8738" y="48446"/>
                  </a:cubicBezTo>
                  <a:cubicBezTo>
                    <a:pt x="9172" y="48511"/>
                    <a:pt x="9606" y="48548"/>
                    <a:pt x="10040" y="48548"/>
                  </a:cubicBezTo>
                  <a:cubicBezTo>
                    <a:pt x="10279" y="48548"/>
                    <a:pt x="10517" y="48537"/>
                    <a:pt x="10755" y="48513"/>
                  </a:cubicBezTo>
                  <a:cubicBezTo>
                    <a:pt x="11091" y="48480"/>
                    <a:pt x="11427" y="48379"/>
                    <a:pt x="11763" y="48244"/>
                  </a:cubicBezTo>
                  <a:cubicBezTo>
                    <a:pt x="11973" y="48151"/>
                    <a:pt x="12183" y="48009"/>
                    <a:pt x="12371" y="47841"/>
                  </a:cubicBezTo>
                  <a:lnTo>
                    <a:pt x="12371" y="47841"/>
                  </a:lnTo>
                  <a:lnTo>
                    <a:pt x="12469" y="48009"/>
                  </a:lnTo>
                  <a:lnTo>
                    <a:pt x="12502" y="48043"/>
                  </a:lnTo>
                  <a:cubicBezTo>
                    <a:pt x="13040" y="48547"/>
                    <a:pt x="13645" y="48917"/>
                    <a:pt x="14351" y="49152"/>
                  </a:cubicBezTo>
                  <a:cubicBezTo>
                    <a:pt x="15023" y="49387"/>
                    <a:pt x="15729" y="49488"/>
                    <a:pt x="16435" y="49488"/>
                  </a:cubicBezTo>
                  <a:cubicBezTo>
                    <a:pt x="17140" y="49488"/>
                    <a:pt x="17846" y="49387"/>
                    <a:pt x="18552" y="49185"/>
                  </a:cubicBezTo>
                  <a:cubicBezTo>
                    <a:pt x="19224" y="48984"/>
                    <a:pt x="19863" y="48715"/>
                    <a:pt x="20468" y="48379"/>
                  </a:cubicBezTo>
                  <a:cubicBezTo>
                    <a:pt x="21073" y="48009"/>
                    <a:pt x="21644" y="47606"/>
                    <a:pt x="22148" y="47102"/>
                  </a:cubicBezTo>
                  <a:lnTo>
                    <a:pt x="22518" y="46732"/>
                  </a:lnTo>
                  <a:lnTo>
                    <a:pt x="22854" y="46295"/>
                  </a:lnTo>
                  <a:cubicBezTo>
                    <a:pt x="23089" y="46026"/>
                    <a:pt x="23257" y="45724"/>
                    <a:pt x="23459" y="45455"/>
                  </a:cubicBezTo>
                  <a:cubicBezTo>
                    <a:pt x="24265" y="44346"/>
                    <a:pt x="25072" y="43203"/>
                    <a:pt x="25811" y="42060"/>
                  </a:cubicBezTo>
                  <a:cubicBezTo>
                    <a:pt x="26584" y="40918"/>
                    <a:pt x="27290" y="39708"/>
                    <a:pt x="27929" y="38464"/>
                  </a:cubicBezTo>
                  <a:cubicBezTo>
                    <a:pt x="28534" y="37221"/>
                    <a:pt x="29038" y="35944"/>
                    <a:pt x="29407" y="34599"/>
                  </a:cubicBezTo>
                  <a:cubicBezTo>
                    <a:pt x="29777" y="33255"/>
                    <a:pt x="29979" y="31877"/>
                    <a:pt x="29979" y="30499"/>
                  </a:cubicBezTo>
                  <a:cubicBezTo>
                    <a:pt x="30012" y="29793"/>
                    <a:pt x="29979" y="29088"/>
                    <a:pt x="29912" y="28415"/>
                  </a:cubicBezTo>
                  <a:cubicBezTo>
                    <a:pt x="29844" y="27710"/>
                    <a:pt x="29777" y="27037"/>
                    <a:pt x="29643" y="26365"/>
                  </a:cubicBezTo>
                  <a:cubicBezTo>
                    <a:pt x="29508" y="25659"/>
                    <a:pt x="29407" y="24987"/>
                    <a:pt x="29273" y="24315"/>
                  </a:cubicBezTo>
                  <a:cubicBezTo>
                    <a:pt x="29105" y="23643"/>
                    <a:pt x="28971" y="22971"/>
                    <a:pt x="28803" y="22299"/>
                  </a:cubicBezTo>
                  <a:lnTo>
                    <a:pt x="27861" y="18299"/>
                  </a:lnTo>
                  <a:cubicBezTo>
                    <a:pt x="27559" y="16955"/>
                    <a:pt x="27257" y="15610"/>
                    <a:pt x="27055" y="14266"/>
                  </a:cubicBezTo>
                  <a:cubicBezTo>
                    <a:pt x="26920" y="13594"/>
                    <a:pt x="26853" y="12888"/>
                    <a:pt x="26820" y="12216"/>
                  </a:cubicBezTo>
                  <a:cubicBezTo>
                    <a:pt x="26820" y="11880"/>
                    <a:pt x="26820" y="11544"/>
                    <a:pt x="26853" y="11208"/>
                  </a:cubicBezTo>
                  <a:cubicBezTo>
                    <a:pt x="26887" y="10872"/>
                    <a:pt x="26887" y="10536"/>
                    <a:pt x="26954" y="10166"/>
                  </a:cubicBezTo>
                  <a:cubicBezTo>
                    <a:pt x="27088" y="8821"/>
                    <a:pt x="27425" y="7477"/>
                    <a:pt x="27425" y="6066"/>
                  </a:cubicBezTo>
                  <a:cubicBezTo>
                    <a:pt x="27425" y="5360"/>
                    <a:pt x="27290" y="4688"/>
                    <a:pt x="27021" y="4049"/>
                  </a:cubicBezTo>
                  <a:cubicBezTo>
                    <a:pt x="26752" y="3410"/>
                    <a:pt x="26349" y="2839"/>
                    <a:pt x="25845" y="2369"/>
                  </a:cubicBezTo>
                  <a:cubicBezTo>
                    <a:pt x="25307" y="1898"/>
                    <a:pt x="24736" y="1528"/>
                    <a:pt x="24097" y="1226"/>
                  </a:cubicBezTo>
                  <a:cubicBezTo>
                    <a:pt x="23425" y="991"/>
                    <a:pt x="22753" y="823"/>
                    <a:pt x="22081" y="688"/>
                  </a:cubicBezTo>
                  <a:lnTo>
                    <a:pt x="21360" y="505"/>
                  </a:lnTo>
                  <a:lnTo>
                    <a:pt x="21360" y="505"/>
                  </a:lnTo>
                  <a:lnTo>
                    <a:pt x="22047" y="688"/>
                  </a:lnTo>
                  <a:cubicBezTo>
                    <a:pt x="22719" y="823"/>
                    <a:pt x="23358" y="1024"/>
                    <a:pt x="23996" y="1260"/>
                  </a:cubicBezTo>
                  <a:cubicBezTo>
                    <a:pt x="24635" y="1528"/>
                    <a:pt x="25206" y="1932"/>
                    <a:pt x="25711" y="2369"/>
                  </a:cubicBezTo>
                  <a:cubicBezTo>
                    <a:pt x="26215" y="2839"/>
                    <a:pt x="26584" y="3410"/>
                    <a:pt x="26853" y="4049"/>
                  </a:cubicBezTo>
                  <a:cubicBezTo>
                    <a:pt x="27088" y="4688"/>
                    <a:pt x="27223" y="5360"/>
                    <a:pt x="27223" y="6032"/>
                  </a:cubicBezTo>
                  <a:cubicBezTo>
                    <a:pt x="27189" y="7410"/>
                    <a:pt x="26853" y="8754"/>
                    <a:pt x="26685" y="10132"/>
                  </a:cubicBezTo>
                  <a:cubicBezTo>
                    <a:pt x="26652" y="10468"/>
                    <a:pt x="26618" y="10804"/>
                    <a:pt x="26584" y="11174"/>
                  </a:cubicBezTo>
                  <a:cubicBezTo>
                    <a:pt x="26551" y="11510"/>
                    <a:pt x="26551" y="11846"/>
                    <a:pt x="26551" y="12182"/>
                  </a:cubicBezTo>
                  <a:cubicBezTo>
                    <a:pt x="26584" y="12888"/>
                    <a:pt x="26652" y="13594"/>
                    <a:pt x="26786" y="14266"/>
                  </a:cubicBezTo>
                  <a:cubicBezTo>
                    <a:pt x="26988" y="15610"/>
                    <a:pt x="27257" y="16988"/>
                    <a:pt x="27559" y="18333"/>
                  </a:cubicBezTo>
                  <a:lnTo>
                    <a:pt x="28500" y="22332"/>
                  </a:lnTo>
                  <a:cubicBezTo>
                    <a:pt x="28668" y="23004"/>
                    <a:pt x="28803" y="23677"/>
                    <a:pt x="28937" y="24349"/>
                  </a:cubicBezTo>
                  <a:cubicBezTo>
                    <a:pt x="29071" y="25021"/>
                    <a:pt x="29206" y="25693"/>
                    <a:pt x="29307" y="26365"/>
                  </a:cubicBezTo>
                  <a:cubicBezTo>
                    <a:pt x="29407" y="27037"/>
                    <a:pt x="29475" y="27743"/>
                    <a:pt x="29576" y="28415"/>
                  </a:cubicBezTo>
                  <a:cubicBezTo>
                    <a:pt x="29609" y="29088"/>
                    <a:pt x="29643" y="29760"/>
                    <a:pt x="29609" y="30465"/>
                  </a:cubicBezTo>
                  <a:cubicBezTo>
                    <a:pt x="29609" y="31810"/>
                    <a:pt x="29407" y="33188"/>
                    <a:pt x="29038" y="34499"/>
                  </a:cubicBezTo>
                  <a:cubicBezTo>
                    <a:pt x="28668" y="35809"/>
                    <a:pt x="28164" y="37086"/>
                    <a:pt x="27559" y="38296"/>
                  </a:cubicBezTo>
                  <a:cubicBezTo>
                    <a:pt x="26954" y="39540"/>
                    <a:pt x="26248" y="40716"/>
                    <a:pt x="25475" y="41825"/>
                  </a:cubicBezTo>
                  <a:cubicBezTo>
                    <a:pt x="24736" y="42968"/>
                    <a:pt x="23929" y="44077"/>
                    <a:pt x="23123" y="45186"/>
                  </a:cubicBezTo>
                  <a:cubicBezTo>
                    <a:pt x="22955" y="45489"/>
                    <a:pt x="22719" y="45791"/>
                    <a:pt x="22518" y="46026"/>
                  </a:cubicBezTo>
                  <a:lnTo>
                    <a:pt x="22182" y="46463"/>
                  </a:lnTo>
                  <a:lnTo>
                    <a:pt x="21846" y="46799"/>
                  </a:lnTo>
                  <a:cubicBezTo>
                    <a:pt x="20871" y="47740"/>
                    <a:pt x="19661" y="48412"/>
                    <a:pt x="18384" y="48782"/>
                  </a:cubicBezTo>
                  <a:cubicBezTo>
                    <a:pt x="17745" y="48950"/>
                    <a:pt x="17073" y="49051"/>
                    <a:pt x="16401" y="49051"/>
                  </a:cubicBezTo>
                  <a:cubicBezTo>
                    <a:pt x="16332" y="49055"/>
                    <a:pt x="16263" y="49056"/>
                    <a:pt x="16194" y="49056"/>
                  </a:cubicBezTo>
                  <a:cubicBezTo>
                    <a:pt x="15597" y="49056"/>
                    <a:pt x="15024" y="48929"/>
                    <a:pt x="14452" y="48749"/>
                  </a:cubicBezTo>
                  <a:cubicBezTo>
                    <a:pt x="13858" y="48518"/>
                    <a:pt x="13297" y="48190"/>
                    <a:pt x="12799" y="47765"/>
                  </a:cubicBezTo>
                  <a:lnTo>
                    <a:pt x="12799" y="47765"/>
                  </a:lnTo>
                  <a:lnTo>
                    <a:pt x="12570" y="47371"/>
                  </a:lnTo>
                  <a:lnTo>
                    <a:pt x="12402" y="47102"/>
                  </a:lnTo>
                  <a:lnTo>
                    <a:pt x="12200" y="47337"/>
                  </a:lnTo>
                  <a:cubicBezTo>
                    <a:pt x="12032" y="47572"/>
                    <a:pt x="11797" y="47740"/>
                    <a:pt x="11528" y="47841"/>
                  </a:cubicBezTo>
                  <a:cubicBezTo>
                    <a:pt x="11259" y="47976"/>
                    <a:pt x="10956" y="48043"/>
                    <a:pt x="10654" y="48076"/>
                  </a:cubicBezTo>
                  <a:cubicBezTo>
                    <a:pt x="10389" y="48104"/>
                    <a:pt x="10125" y="48121"/>
                    <a:pt x="9863" y="48121"/>
                  </a:cubicBezTo>
                  <a:cubicBezTo>
                    <a:pt x="9492" y="48121"/>
                    <a:pt x="9126" y="48088"/>
                    <a:pt x="8772" y="48009"/>
                  </a:cubicBezTo>
                  <a:cubicBezTo>
                    <a:pt x="8133" y="47908"/>
                    <a:pt x="7528" y="47774"/>
                    <a:pt x="6923" y="47539"/>
                  </a:cubicBezTo>
                  <a:cubicBezTo>
                    <a:pt x="6621" y="47438"/>
                    <a:pt x="6318" y="47303"/>
                    <a:pt x="6050" y="47169"/>
                  </a:cubicBezTo>
                  <a:cubicBezTo>
                    <a:pt x="5747" y="47068"/>
                    <a:pt x="5478" y="46900"/>
                    <a:pt x="5209" y="46766"/>
                  </a:cubicBezTo>
                  <a:cubicBezTo>
                    <a:pt x="4067" y="46127"/>
                    <a:pt x="3159" y="45220"/>
                    <a:pt x="2554" y="44111"/>
                  </a:cubicBezTo>
                  <a:lnTo>
                    <a:pt x="2084" y="43270"/>
                  </a:lnTo>
                  <a:lnTo>
                    <a:pt x="1680" y="42397"/>
                  </a:lnTo>
                  <a:cubicBezTo>
                    <a:pt x="1412" y="41792"/>
                    <a:pt x="1176" y="41187"/>
                    <a:pt x="1008" y="40582"/>
                  </a:cubicBezTo>
                  <a:cubicBezTo>
                    <a:pt x="807" y="39977"/>
                    <a:pt x="672" y="39338"/>
                    <a:pt x="571" y="38700"/>
                  </a:cubicBezTo>
                  <a:cubicBezTo>
                    <a:pt x="504" y="38061"/>
                    <a:pt x="370" y="37422"/>
                    <a:pt x="370" y="36784"/>
                  </a:cubicBezTo>
                  <a:lnTo>
                    <a:pt x="303" y="35809"/>
                  </a:lnTo>
                  <a:lnTo>
                    <a:pt x="303" y="34868"/>
                  </a:lnTo>
                  <a:cubicBezTo>
                    <a:pt x="269" y="34196"/>
                    <a:pt x="336" y="33557"/>
                    <a:pt x="370" y="32919"/>
                  </a:cubicBezTo>
                  <a:cubicBezTo>
                    <a:pt x="370" y="32280"/>
                    <a:pt x="437" y="31642"/>
                    <a:pt x="504" y="30970"/>
                  </a:cubicBezTo>
                  <a:lnTo>
                    <a:pt x="672" y="29054"/>
                  </a:lnTo>
                  <a:lnTo>
                    <a:pt x="1008" y="25155"/>
                  </a:lnTo>
                  <a:cubicBezTo>
                    <a:pt x="1076" y="24483"/>
                    <a:pt x="1143" y="23878"/>
                    <a:pt x="1244" y="23240"/>
                  </a:cubicBezTo>
                  <a:cubicBezTo>
                    <a:pt x="1344" y="22601"/>
                    <a:pt x="1479" y="21962"/>
                    <a:pt x="1680" y="21358"/>
                  </a:cubicBezTo>
                  <a:cubicBezTo>
                    <a:pt x="2017" y="20114"/>
                    <a:pt x="2453" y="18904"/>
                    <a:pt x="3025" y="17728"/>
                  </a:cubicBezTo>
                  <a:cubicBezTo>
                    <a:pt x="3563" y="16551"/>
                    <a:pt x="4268" y="15442"/>
                    <a:pt x="5075" y="14434"/>
                  </a:cubicBezTo>
                  <a:cubicBezTo>
                    <a:pt x="5848" y="13426"/>
                    <a:pt x="6890" y="12619"/>
                    <a:pt x="7797" y="11712"/>
                  </a:cubicBezTo>
                  <a:cubicBezTo>
                    <a:pt x="8738" y="10771"/>
                    <a:pt x="9612" y="9830"/>
                    <a:pt x="10452" y="8855"/>
                  </a:cubicBezTo>
                  <a:cubicBezTo>
                    <a:pt x="11326" y="7847"/>
                    <a:pt x="12133" y="6839"/>
                    <a:pt x="12939" y="5830"/>
                  </a:cubicBezTo>
                  <a:cubicBezTo>
                    <a:pt x="13746" y="4822"/>
                    <a:pt x="14519" y="3780"/>
                    <a:pt x="15292" y="2738"/>
                  </a:cubicBezTo>
                  <a:cubicBezTo>
                    <a:pt x="15662" y="2201"/>
                    <a:pt x="16065" y="1663"/>
                    <a:pt x="16468" y="1159"/>
                  </a:cubicBezTo>
                  <a:cubicBezTo>
                    <a:pt x="16871" y="688"/>
                    <a:pt x="17443" y="285"/>
                    <a:pt x="18047" y="8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41"/>
            <p:cNvSpPr/>
            <p:nvPr/>
          </p:nvSpPr>
          <p:spPr>
            <a:xfrm>
              <a:off x="5704300" y="575450"/>
              <a:ext cx="719250" cy="1189575"/>
            </a:xfrm>
            <a:custGeom>
              <a:rect b="b" l="l" r="r" t="t"/>
              <a:pathLst>
                <a:path extrusionOk="0" h="47583" w="28770">
                  <a:moveTo>
                    <a:pt x="17981" y="1"/>
                  </a:moveTo>
                  <a:cubicBezTo>
                    <a:pt x="17172" y="1"/>
                    <a:pt x="16605" y="430"/>
                    <a:pt x="15696" y="1712"/>
                  </a:cubicBezTo>
                  <a:cubicBezTo>
                    <a:pt x="14116" y="3863"/>
                    <a:pt x="10083" y="9274"/>
                    <a:pt x="6084" y="12803"/>
                  </a:cubicBezTo>
                  <a:cubicBezTo>
                    <a:pt x="5445" y="13341"/>
                    <a:pt x="4907" y="13946"/>
                    <a:pt x="4437" y="14618"/>
                  </a:cubicBezTo>
                  <a:cubicBezTo>
                    <a:pt x="2555" y="17340"/>
                    <a:pt x="1412" y="20500"/>
                    <a:pt x="1042" y="23793"/>
                  </a:cubicBezTo>
                  <a:cubicBezTo>
                    <a:pt x="874" y="25810"/>
                    <a:pt x="773" y="26684"/>
                    <a:pt x="706" y="27524"/>
                  </a:cubicBezTo>
                  <a:cubicBezTo>
                    <a:pt x="605" y="28364"/>
                    <a:pt x="505" y="29271"/>
                    <a:pt x="337" y="31389"/>
                  </a:cubicBezTo>
                  <a:cubicBezTo>
                    <a:pt x="0" y="36027"/>
                    <a:pt x="505" y="39522"/>
                    <a:pt x="1950" y="42076"/>
                  </a:cubicBezTo>
                  <a:cubicBezTo>
                    <a:pt x="2689" y="43387"/>
                    <a:pt x="3429" y="44530"/>
                    <a:pt x="4773" y="45303"/>
                  </a:cubicBezTo>
                  <a:cubicBezTo>
                    <a:pt x="5445" y="45672"/>
                    <a:pt x="6151" y="45941"/>
                    <a:pt x="6924" y="46076"/>
                  </a:cubicBezTo>
                  <a:cubicBezTo>
                    <a:pt x="7654" y="46258"/>
                    <a:pt x="8246" y="46661"/>
                    <a:pt x="8975" y="46661"/>
                  </a:cubicBezTo>
                  <a:cubicBezTo>
                    <a:pt x="9052" y="46661"/>
                    <a:pt x="9129" y="46657"/>
                    <a:pt x="9209" y="46647"/>
                  </a:cubicBezTo>
                  <a:cubicBezTo>
                    <a:pt x="10520" y="46479"/>
                    <a:pt x="10990" y="46109"/>
                    <a:pt x="11763" y="45034"/>
                  </a:cubicBezTo>
                  <a:cubicBezTo>
                    <a:pt x="12907" y="46393"/>
                    <a:pt x="14022" y="47583"/>
                    <a:pt x="15839" y="47583"/>
                  </a:cubicBezTo>
                  <a:cubicBezTo>
                    <a:pt x="15999" y="47583"/>
                    <a:pt x="16164" y="47573"/>
                    <a:pt x="16334" y="47554"/>
                  </a:cubicBezTo>
                  <a:cubicBezTo>
                    <a:pt x="18317" y="47319"/>
                    <a:pt x="20132" y="46311"/>
                    <a:pt x="21375" y="44731"/>
                  </a:cubicBezTo>
                  <a:lnTo>
                    <a:pt x="22417" y="43320"/>
                  </a:lnTo>
                  <a:cubicBezTo>
                    <a:pt x="25778" y="38615"/>
                    <a:pt x="28769" y="33876"/>
                    <a:pt x="28198" y="27759"/>
                  </a:cubicBezTo>
                  <a:cubicBezTo>
                    <a:pt x="27862" y="25070"/>
                    <a:pt x="27358" y="22382"/>
                    <a:pt x="26652" y="19760"/>
                  </a:cubicBezTo>
                  <a:cubicBezTo>
                    <a:pt x="25980" y="17273"/>
                    <a:pt x="25509" y="14786"/>
                    <a:pt x="25140" y="12232"/>
                  </a:cubicBezTo>
                  <a:cubicBezTo>
                    <a:pt x="25039" y="11022"/>
                    <a:pt x="25106" y="9812"/>
                    <a:pt x="25341" y="8602"/>
                  </a:cubicBezTo>
                  <a:cubicBezTo>
                    <a:pt x="25375" y="8266"/>
                    <a:pt x="25442" y="7930"/>
                    <a:pt x="25476" y="7594"/>
                  </a:cubicBezTo>
                  <a:cubicBezTo>
                    <a:pt x="25745" y="6115"/>
                    <a:pt x="25946" y="4703"/>
                    <a:pt x="25408" y="3460"/>
                  </a:cubicBezTo>
                  <a:cubicBezTo>
                    <a:pt x="24871" y="2418"/>
                    <a:pt x="23997" y="1611"/>
                    <a:pt x="22921" y="1208"/>
                  </a:cubicBezTo>
                  <a:lnTo>
                    <a:pt x="22921" y="1208"/>
                  </a:lnTo>
                  <a:cubicBezTo>
                    <a:pt x="22955" y="1376"/>
                    <a:pt x="22955" y="1544"/>
                    <a:pt x="22921" y="1712"/>
                  </a:cubicBezTo>
                  <a:cubicBezTo>
                    <a:pt x="22653" y="3393"/>
                    <a:pt x="21409" y="4804"/>
                    <a:pt x="21409" y="6485"/>
                  </a:cubicBezTo>
                  <a:cubicBezTo>
                    <a:pt x="21375" y="8165"/>
                    <a:pt x="21913" y="9778"/>
                    <a:pt x="21644" y="11425"/>
                  </a:cubicBezTo>
                  <a:cubicBezTo>
                    <a:pt x="21375" y="13005"/>
                    <a:pt x="21745" y="14652"/>
                    <a:pt x="21812" y="16265"/>
                  </a:cubicBezTo>
                  <a:cubicBezTo>
                    <a:pt x="21880" y="17979"/>
                    <a:pt x="21880" y="19693"/>
                    <a:pt x="21947" y="21407"/>
                  </a:cubicBezTo>
                  <a:cubicBezTo>
                    <a:pt x="22081" y="23793"/>
                    <a:pt x="22653" y="26179"/>
                    <a:pt x="22518" y="28599"/>
                  </a:cubicBezTo>
                  <a:cubicBezTo>
                    <a:pt x="22417" y="30179"/>
                    <a:pt x="21712" y="31658"/>
                    <a:pt x="21275" y="33136"/>
                  </a:cubicBezTo>
                  <a:cubicBezTo>
                    <a:pt x="20401" y="36094"/>
                    <a:pt x="18754" y="38749"/>
                    <a:pt x="16569" y="40866"/>
                  </a:cubicBezTo>
                  <a:cubicBezTo>
                    <a:pt x="15921" y="41426"/>
                    <a:pt x="15066" y="42012"/>
                    <a:pt x="14163" y="42012"/>
                  </a:cubicBezTo>
                  <a:cubicBezTo>
                    <a:pt x="14036" y="42012"/>
                    <a:pt x="13908" y="42000"/>
                    <a:pt x="13780" y="41975"/>
                  </a:cubicBezTo>
                  <a:cubicBezTo>
                    <a:pt x="12234" y="41707"/>
                    <a:pt x="11663" y="39724"/>
                    <a:pt x="10217" y="39488"/>
                  </a:cubicBezTo>
                  <a:cubicBezTo>
                    <a:pt x="10167" y="39480"/>
                    <a:pt x="10115" y="39476"/>
                    <a:pt x="10060" y="39476"/>
                  </a:cubicBezTo>
                  <a:cubicBezTo>
                    <a:pt x="9675" y="39476"/>
                    <a:pt x="9189" y="39661"/>
                    <a:pt x="8806" y="39690"/>
                  </a:cubicBezTo>
                  <a:cubicBezTo>
                    <a:pt x="8554" y="39707"/>
                    <a:pt x="8293" y="39715"/>
                    <a:pt x="8033" y="39715"/>
                  </a:cubicBezTo>
                  <a:cubicBezTo>
                    <a:pt x="7772" y="39715"/>
                    <a:pt x="7512" y="39707"/>
                    <a:pt x="7260" y="39690"/>
                  </a:cubicBezTo>
                  <a:cubicBezTo>
                    <a:pt x="6487" y="39488"/>
                    <a:pt x="5848" y="38984"/>
                    <a:pt x="5479" y="38312"/>
                  </a:cubicBezTo>
                  <a:cubicBezTo>
                    <a:pt x="4706" y="36968"/>
                    <a:pt x="4739" y="35657"/>
                    <a:pt x="5277" y="34212"/>
                  </a:cubicBezTo>
                  <a:cubicBezTo>
                    <a:pt x="5546" y="33405"/>
                    <a:pt x="5747" y="32599"/>
                    <a:pt x="5848" y="31792"/>
                  </a:cubicBezTo>
                  <a:cubicBezTo>
                    <a:pt x="5983" y="31053"/>
                    <a:pt x="5949" y="30112"/>
                    <a:pt x="6184" y="29406"/>
                  </a:cubicBezTo>
                  <a:cubicBezTo>
                    <a:pt x="6453" y="28734"/>
                    <a:pt x="6823" y="28162"/>
                    <a:pt x="6890" y="27322"/>
                  </a:cubicBezTo>
                  <a:cubicBezTo>
                    <a:pt x="6991" y="26482"/>
                    <a:pt x="6957" y="25742"/>
                    <a:pt x="7025" y="24936"/>
                  </a:cubicBezTo>
                  <a:cubicBezTo>
                    <a:pt x="7125" y="24129"/>
                    <a:pt x="7293" y="23323"/>
                    <a:pt x="7529" y="22516"/>
                  </a:cubicBezTo>
                  <a:cubicBezTo>
                    <a:pt x="7865" y="21104"/>
                    <a:pt x="8873" y="19995"/>
                    <a:pt x="9176" y="18617"/>
                  </a:cubicBezTo>
                  <a:cubicBezTo>
                    <a:pt x="9377" y="17744"/>
                    <a:pt x="9176" y="16836"/>
                    <a:pt x="9545" y="15962"/>
                  </a:cubicBezTo>
                  <a:cubicBezTo>
                    <a:pt x="10016" y="14752"/>
                    <a:pt x="10822" y="13879"/>
                    <a:pt x="11663" y="12904"/>
                  </a:cubicBezTo>
                  <a:cubicBezTo>
                    <a:pt x="12234" y="12366"/>
                    <a:pt x="12738" y="11761"/>
                    <a:pt x="13209" y="11123"/>
                  </a:cubicBezTo>
                  <a:cubicBezTo>
                    <a:pt x="13713" y="10316"/>
                    <a:pt x="13780" y="9745"/>
                    <a:pt x="14654" y="9207"/>
                  </a:cubicBezTo>
                  <a:cubicBezTo>
                    <a:pt x="15528" y="8636"/>
                    <a:pt x="16334" y="7997"/>
                    <a:pt x="17275" y="7459"/>
                  </a:cubicBezTo>
                  <a:cubicBezTo>
                    <a:pt x="17645" y="7258"/>
                    <a:pt x="17947" y="7056"/>
                    <a:pt x="18283" y="6854"/>
                  </a:cubicBezTo>
                  <a:cubicBezTo>
                    <a:pt x="19292" y="6249"/>
                    <a:pt x="19729" y="3325"/>
                    <a:pt x="20636" y="570"/>
                  </a:cubicBezTo>
                  <a:lnTo>
                    <a:pt x="19930" y="402"/>
                  </a:lnTo>
                  <a:cubicBezTo>
                    <a:pt x="19090" y="169"/>
                    <a:pt x="18488" y="1"/>
                    <a:pt x="1798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41"/>
            <p:cNvSpPr/>
            <p:nvPr/>
          </p:nvSpPr>
          <p:spPr>
            <a:xfrm>
              <a:off x="6162450" y="1001025"/>
              <a:ext cx="24775" cy="22375"/>
            </a:xfrm>
            <a:custGeom>
              <a:rect b="b" l="l" r="r" t="t"/>
              <a:pathLst>
                <a:path extrusionOk="0" h="895" w="991">
                  <a:moveTo>
                    <a:pt x="444" y="0"/>
                  </a:moveTo>
                  <a:cubicBezTo>
                    <a:pt x="352" y="0"/>
                    <a:pt x="263" y="44"/>
                    <a:pt x="193" y="149"/>
                  </a:cubicBezTo>
                  <a:cubicBezTo>
                    <a:pt x="0" y="462"/>
                    <a:pt x="427" y="894"/>
                    <a:pt x="722" y="894"/>
                  </a:cubicBezTo>
                  <a:cubicBezTo>
                    <a:pt x="840" y="894"/>
                    <a:pt x="937" y="826"/>
                    <a:pt x="966" y="653"/>
                  </a:cubicBezTo>
                  <a:lnTo>
                    <a:pt x="966" y="620"/>
                  </a:lnTo>
                  <a:cubicBezTo>
                    <a:pt x="991" y="347"/>
                    <a:pt x="704" y="0"/>
                    <a:pt x="44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41"/>
            <p:cNvSpPr/>
            <p:nvPr/>
          </p:nvSpPr>
          <p:spPr>
            <a:xfrm>
              <a:off x="6019025" y="1360225"/>
              <a:ext cx="25725" cy="24525"/>
            </a:xfrm>
            <a:custGeom>
              <a:rect b="b" l="l" r="r" t="t"/>
              <a:pathLst>
                <a:path extrusionOk="0" h="981" w="1029">
                  <a:moveTo>
                    <a:pt x="542" y="1"/>
                  </a:moveTo>
                  <a:cubicBezTo>
                    <a:pt x="482" y="1"/>
                    <a:pt x="418" y="20"/>
                    <a:pt x="351" y="65"/>
                  </a:cubicBezTo>
                  <a:cubicBezTo>
                    <a:pt x="1" y="307"/>
                    <a:pt x="340" y="980"/>
                    <a:pt x="645" y="980"/>
                  </a:cubicBezTo>
                  <a:cubicBezTo>
                    <a:pt x="721" y="980"/>
                    <a:pt x="795" y="938"/>
                    <a:pt x="855" y="838"/>
                  </a:cubicBezTo>
                  <a:cubicBezTo>
                    <a:pt x="855" y="838"/>
                    <a:pt x="888" y="804"/>
                    <a:pt x="888" y="771"/>
                  </a:cubicBezTo>
                  <a:cubicBezTo>
                    <a:pt x="1028" y="491"/>
                    <a:pt x="842" y="1"/>
                    <a:pt x="54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41"/>
            <p:cNvSpPr/>
            <p:nvPr/>
          </p:nvSpPr>
          <p:spPr>
            <a:xfrm>
              <a:off x="6087775" y="1185950"/>
              <a:ext cx="25800" cy="24025"/>
            </a:xfrm>
            <a:custGeom>
              <a:rect b="b" l="l" r="r" t="t"/>
              <a:pathLst>
                <a:path extrusionOk="0" h="961" w="1032">
                  <a:moveTo>
                    <a:pt x="546" y="0"/>
                  </a:moveTo>
                  <a:cubicBezTo>
                    <a:pt x="478" y="0"/>
                    <a:pt x="403" y="24"/>
                    <a:pt x="323" y="79"/>
                  </a:cubicBezTo>
                  <a:cubicBezTo>
                    <a:pt x="0" y="294"/>
                    <a:pt x="344" y="961"/>
                    <a:pt x="667" y="961"/>
                  </a:cubicBezTo>
                  <a:cubicBezTo>
                    <a:pt x="748" y="961"/>
                    <a:pt x="827" y="919"/>
                    <a:pt x="894" y="818"/>
                  </a:cubicBezTo>
                  <a:lnTo>
                    <a:pt x="894" y="785"/>
                  </a:lnTo>
                  <a:cubicBezTo>
                    <a:pt x="1032" y="482"/>
                    <a:pt x="854" y="0"/>
                    <a:pt x="54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41"/>
            <p:cNvSpPr/>
            <p:nvPr/>
          </p:nvSpPr>
          <p:spPr>
            <a:xfrm>
              <a:off x="6030925" y="1019725"/>
              <a:ext cx="35850" cy="20500"/>
            </a:xfrm>
            <a:custGeom>
              <a:rect b="b" l="l" r="r" t="t"/>
              <a:pathLst>
                <a:path extrusionOk="0" h="820" w="1434">
                  <a:moveTo>
                    <a:pt x="813" y="0"/>
                  </a:moveTo>
                  <a:cubicBezTo>
                    <a:pt x="451" y="0"/>
                    <a:pt x="0" y="462"/>
                    <a:pt x="379" y="746"/>
                  </a:cubicBezTo>
                  <a:cubicBezTo>
                    <a:pt x="441" y="797"/>
                    <a:pt x="511" y="820"/>
                    <a:pt x="583" y="820"/>
                  </a:cubicBezTo>
                  <a:cubicBezTo>
                    <a:pt x="979" y="820"/>
                    <a:pt x="1433" y="148"/>
                    <a:pt x="950" y="6"/>
                  </a:cubicBezTo>
                  <a:lnTo>
                    <a:pt x="883" y="6"/>
                  </a:lnTo>
                  <a:cubicBezTo>
                    <a:pt x="860" y="2"/>
                    <a:pt x="837" y="0"/>
                    <a:pt x="81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41"/>
            <p:cNvSpPr/>
            <p:nvPr/>
          </p:nvSpPr>
          <p:spPr>
            <a:xfrm>
              <a:off x="6101100" y="1001050"/>
              <a:ext cx="24650" cy="22575"/>
            </a:xfrm>
            <a:custGeom>
              <a:rect b="b" l="l" r="r" t="t"/>
              <a:pathLst>
                <a:path extrusionOk="0" h="903" w="986">
                  <a:moveTo>
                    <a:pt x="276" y="1"/>
                  </a:moveTo>
                  <a:cubicBezTo>
                    <a:pt x="166" y="1"/>
                    <a:pt x="70" y="62"/>
                    <a:pt x="25" y="215"/>
                  </a:cubicBezTo>
                  <a:cubicBezTo>
                    <a:pt x="25" y="249"/>
                    <a:pt x="25" y="249"/>
                    <a:pt x="25" y="283"/>
                  </a:cubicBezTo>
                  <a:cubicBezTo>
                    <a:pt x="0" y="556"/>
                    <a:pt x="269" y="902"/>
                    <a:pt x="519" y="902"/>
                  </a:cubicBezTo>
                  <a:cubicBezTo>
                    <a:pt x="608" y="902"/>
                    <a:pt x="694" y="859"/>
                    <a:pt x="765" y="753"/>
                  </a:cubicBezTo>
                  <a:cubicBezTo>
                    <a:pt x="986" y="458"/>
                    <a:pt x="577" y="1"/>
                    <a:pt x="276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41"/>
            <p:cNvSpPr/>
            <p:nvPr/>
          </p:nvSpPr>
          <p:spPr>
            <a:xfrm>
              <a:off x="6068575" y="1267875"/>
              <a:ext cx="36200" cy="20075"/>
            </a:xfrm>
            <a:custGeom>
              <a:rect b="b" l="l" r="r" t="t"/>
              <a:pathLst>
                <a:path extrusionOk="0" h="803" w="1448">
                  <a:moveTo>
                    <a:pt x="871" y="1"/>
                  </a:moveTo>
                  <a:cubicBezTo>
                    <a:pt x="472" y="1"/>
                    <a:pt x="0" y="686"/>
                    <a:pt x="520" y="801"/>
                  </a:cubicBezTo>
                  <a:lnTo>
                    <a:pt x="587" y="801"/>
                  </a:lnTo>
                  <a:cubicBezTo>
                    <a:pt x="599" y="802"/>
                    <a:pt x="611" y="803"/>
                    <a:pt x="623" y="803"/>
                  </a:cubicBezTo>
                  <a:cubicBezTo>
                    <a:pt x="988" y="803"/>
                    <a:pt x="1448" y="322"/>
                    <a:pt x="1057" y="62"/>
                  </a:cubicBezTo>
                  <a:cubicBezTo>
                    <a:pt x="1000" y="19"/>
                    <a:pt x="937" y="1"/>
                    <a:pt x="87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41"/>
            <p:cNvSpPr/>
            <p:nvPr/>
          </p:nvSpPr>
          <p:spPr>
            <a:xfrm>
              <a:off x="5914350" y="1358325"/>
              <a:ext cx="32075" cy="22300"/>
            </a:xfrm>
            <a:custGeom>
              <a:rect b="b" l="l" r="r" t="t"/>
              <a:pathLst>
                <a:path extrusionOk="0" h="892" w="1283">
                  <a:moveTo>
                    <a:pt x="814" y="0"/>
                  </a:moveTo>
                  <a:cubicBezTo>
                    <a:pt x="791" y="0"/>
                    <a:pt x="766" y="2"/>
                    <a:pt x="740" y="7"/>
                  </a:cubicBezTo>
                  <a:lnTo>
                    <a:pt x="673" y="7"/>
                  </a:lnTo>
                  <a:cubicBezTo>
                    <a:pt x="337" y="74"/>
                    <a:pt x="1" y="712"/>
                    <a:pt x="505" y="880"/>
                  </a:cubicBezTo>
                  <a:cubicBezTo>
                    <a:pt x="532" y="888"/>
                    <a:pt x="558" y="892"/>
                    <a:pt x="584" y="892"/>
                  </a:cubicBezTo>
                  <a:cubicBezTo>
                    <a:pt x="994" y="892"/>
                    <a:pt x="1283" y="0"/>
                    <a:pt x="814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41"/>
            <p:cNvSpPr/>
            <p:nvPr/>
          </p:nvSpPr>
          <p:spPr>
            <a:xfrm>
              <a:off x="6015150" y="1207225"/>
              <a:ext cx="26100" cy="23525"/>
            </a:xfrm>
            <a:custGeom>
              <a:rect b="b" l="l" r="r" t="t"/>
              <a:pathLst>
                <a:path extrusionOk="0" h="941" w="1044">
                  <a:moveTo>
                    <a:pt x="539" y="1"/>
                  </a:moveTo>
                  <a:cubicBezTo>
                    <a:pt x="21" y="1"/>
                    <a:pt x="1" y="940"/>
                    <a:pt x="402" y="940"/>
                  </a:cubicBezTo>
                  <a:cubicBezTo>
                    <a:pt x="443" y="940"/>
                    <a:pt x="489" y="930"/>
                    <a:pt x="539" y="908"/>
                  </a:cubicBezTo>
                  <a:lnTo>
                    <a:pt x="607" y="908"/>
                  </a:lnTo>
                  <a:cubicBezTo>
                    <a:pt x="943" y="707"/>
                    <a:pt x="1043" y="1"/>
                    <a:pt x="53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41"/>
            <p:cNvSpPr/>
            <p:nvPr/>
          </p:nvSpPr>
          <p:spPr>
            <a:xfrm>
              <a:off x="6224825" y="1317625"/>
              <a:ext cx="25400" cy="22400"/>
            </a:xfrm>
            <a:custGeom>
              <a:rect b="b" l="l" r="r" t="t"/>
              <a:pathLst>
                <a:path extrusionOk="0" h="896" w="1016">
                  <a:moveTo>
                    <a:pt x="481" y="1"/>
                  </a:moveTo>
                  <a:cubicBezTo>
                    <a:pt x="385" y="1"/>
                    <a:pt x="291" y="46"/>
                    <a:pt x="218" y="156"/>
                  </a:cubicBezTo>
                  <a:cubicBezTo>
                    <a:pt x="0" y="447"/>
                    <a:pt x="429" y="895"/>
                    <a:pt x="736" y="895"/>
                  </a:cubicBezTo>
                  <a:cubicBezTo>
                    <a:pt x="854" y="895"/>
                    <a:pt x="954" y="828"/>
                    <a:pt x="991" y="660"/>
                  </a:cubicBezTo>
                  <a:cubicBezTo>
                    <a:pt x="991" y="660"/>
                    <a:pt x="991" y="626"/>
                    <a:pt x="991" y="593"/>
                  </a:cubicBezTo>
                  <a:cubicBezTo>
                    <a:pt x="1016" y="324"/>
                    <a:pt x="737" y="1"/>
                    <a:pt x="48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41"/>
            <p:cNvSpPr/>
            <p:nvPr/>
          </p:nvSpPr>
          <p:spPr>
            <a:xfrm>
              <a:off x="6152125" y="989625"/>
              <a:ext cx="24800" cy="22225"/>
            </a:xfrm>
            <a:custGeom>
              <a:rect b="b" l="l" r="r" t="t"/>
              <a:pathLst>
                <a:path extrusionOk="0" h="889" w="992">
                  <a:moveTo>
                    <a:pt x="277" y="1"/>
                  </a:moveTo>
                  <a:cubicBezTo>
                    <a:pt x="137" y="1"/>
                    <a:pt x="22" y="78"/>
                    <a:pt x="1" y="269"/>
                  </a:cubicBezTo>
                  <a:lnTo>
                    <a:pt x="1" y="336"/>
                  </a:lnTo>
                  <a:cubicBezTo>
                    <a:pt x="1" y="596"/>
                    <a:pt x="283" y="889"/>
                    <a:pt x="532" y="889"/>
                  </a:cubicBezTo>
                  <a:cubicBezTo>
                    <a:pt x="637" y="889"/>
                    <a:pt x="737" y="836"/>
                    <a:pt x="807" y="706"/>
                  </a:cubicBezTo>
                  <a:cubicBezTo>
                    <a:pt x="991" y="361"/>
                    <a:pt x="578" y="1"/>
                    <a:pt x="27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41"/>
            <p:cNvSpPr/>
            <p:nvPr/>
          </p:nvSpPr>
          <p:spPr>
            <a:xfrm>
              <a:off x="6228600" y="1018200"/>
              <a:ext cx="25050" cy="22225"/>
            </a:xfrm>
            <a:custGeom>
              <a:rect b="b" l="l" r="r" t="t"/>
              <a:pathLst>
                <a:path extrusionOk="0" h="889" w="1002">
                  <a:moveTo>
                    <a:pt x="262" y="1"/>
                  </a:moveTo>
                  <a:cubicBezTo>
                    <a:pt x="122" y="1"/>
                    <a:pt x="11" y="78"/>
                    <a:pt x="0" y="269"/>
                  </a:cubicBezTo>
                  <a:cubicBezTo>
                    <a:pt x="0" y="269"/>
                    <a:pt x="0" y="302"/>
                    <a:pt x="0" y="336"/>
                  </a:cubicBezTo>
                  <a:cubicBezTo>
                    <a:pt x="0" y="596"/>
                    <a:pt x="282" y="888"/>
                    <a:pt x="543" y="888"/>
                  </a:cubicBezTo>
                  <a:cubicBezTo>
                    <a:pt x="653" y="888"/>
                    <a:pt x="760" y="836"/>
                    <a:pt x="840" y="706"/>
                  </a:cubicBezTo>
                  <a:cubicBezTo>
                    <a:pt x="1001" y="361"/>
                    <a:pt x="565" y="1"/>
                    <a:pt x="26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41"/>
            <p:cNvSpPr/>
            <p:nvPr/>
          </p:nvSpPr>
          <p:spPr>
            <a:xfrm>
              <a:off x="6030850" y="933050"/>
              <a:ext cx="30575" cy="22425"/>
            </a:xfrm>
            <a:custGeom>
              <a:rect b="b" l="l" r="r" t="t"/>
              <a:pathLst>
                <a:path extrusionOk="0" h="897" w="1223">
                  <a:moveTo>
                    <a:pt x="631" y="0"/>
                  </a:moveTo>
                  <a:cubicBezTo>
                    <a:pt x="185" y="0"/>
                    <a:pt x="1" y="896"/>
                    <a:pt x="456" y="896"/>
                  </a:cubicBezTo>
                  <a:cubicBezTo>
                    <a:pt x="485" y="896"/>
                    <a:pt x="516" y="893"/>
                    <a:pt x="550" y="885"/>
                  </a:cubicBezTo>
                  <a:lnTo>
                    <a:pt x="617" y="885"/>
                  </a:lnTo>
                  <a:cubicBezTo>
                    <a:pt x="953" y="785"/>
                    <a:pt x="1222" y="112"/>
                    <a:pt x="718" y="12"/>
                  </a:cubicBezTo>
                  <a:cubicBezTo>
                    <a:pt x="688" y="4"/>
                    <a:pt x="659" y="0"/>
                    <a:pt x="63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41"/>
            <p:cNvSpPr/>
            <p:nvPr/>
          </p:nvSpPr>
          <p:spPr>
            <a:xfrm>
              <a:off x="6006175" y="913850"/>
              <a:ext cx="25600" cy="19950"/>
            </a:xfrm>
            <a:custGeom>
              <a:rect b="b" l="l" r="r" t="t"/>
              <a:pathLst>
                <a:path extrusionOk="0" h="798" w="1024">
                  <a:moveTo>
                    <a:pt x="399" y="1"/>
                  </a:moveTo>
                  <a:cubicBezTo>
                    <a:pt x="240" y="1"/>
                    <a:pt x="100" y="80"/>
                    <a:pt x="58" y="275"/>
                  </a:cubicBezTo>
                  <a:cubicBezTo>
                    <a:pt x="0" y="602"/>
                    <a:pt x="350" y="797"/>
                    <a:pt x="634" y="797"/>
                  </a:cubicBezTo>
                  <a:cubicBezTo>
                    <a:pt x="847" y="797"/>
                    <a:pt x="1023" y="688"/>
                    <a:pt x="966" y="443"/>
                  </a:cubicBezTo>
                  <a:cubicBezTo>
                    <a:pt x="966" y="410"/>
                    <a:pt x="966" y="376"/>
                    <a:pt x="966" y="376"/>
                  </a:cubicBezTo>
                  <a:cubicBezTo>
                    <a:pt x="887" y="160"/>
                    <a:pt x="624" y="1"/>
                    <a:pt x="39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41"/>
            <p:cNvSpPr/>
            <p:nvPr/>
          </p:nvSpPr>
          <p:spPr>
            <a:xfrm>
              <a:off x="6017700" y="1342100"/>
              <a:ext cx="29825" cy="22550"/>
            </a:xfrm>
            <a:custGeom>
              <a:rect b="b" l="l" r="r" t="t"/>
              <a:pathLst>
                <a:path extrusionOk="0" h="902" w="1193">
                  <a:moveTo>
                    <a:pt x="750" y="0"/>
                  </a:moveTo>
                  <a:cubicBezTo>
                    <a:pt x="716" y="0"/>
                    <a:pt x="679" y="6"/>
                    <a:pt x="639" y="17"/>
                  </a:cubicBezTo>
                  <a:lnTo>
                    <a:pt x="605" y="17"/>
                  </a:lnTo>
                  <a:cubicBezTo>
                    <a:pt x="236" y="118"/>
                    <a:pt x="0" y="824"/>
                    <a:pt x="505" y="891"/>
                  </a:cubicBezTo>
                  <a:cubicBezTo>
                    <a:pt x="536" y="898"/>
                    <a:pt x="565" y="901"/>
                    <a:pt x="594" y="901"/>
                  </a:cubicBezTo>
                  <a:cubicBezTo>
                    <a:pt x="1057" y="901"/>
                    <a:pt x="1192" y="0"/>
                    <a:pt x="75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41"/>
            <p:cNvSpPr/>
            <p:nvPr/>
          </p:nvSpPr>
          <p:spPr>
            <a:xfrm>
              <a:off x="6014125" y="1058725"/>
              <a:ext cx="25975" cy="19950"/>
            </a:xfrm>
            <a:custGeom>
              <a:rect b="b" l="l" r="r" t="t"/>
              <a:pathLst>
                <a:path extrusionOk="0" h="798" w="1039">
                  <a:moveTo>
                    <a:pt x="428" y="0"/>
                  </a:moveTo>
                  <a:cubicBezTo>
                    <a:pt x="198" y="0"/>
                    <a:pt x="0" y="123"/>
                    <a:pt x="76" y="396"/>
                  </a:cubicBezTo>
                  <a:cubicBezTo>
                    <a:pt x="76" y="396"/>
                    <a:pt x="76" y="429"/>
                    <a:pt x="76" y="429"/>
                  </a:cubicBezTo>
                  <a:cubicBezTo>
                    <a:pt x="153" y="641"/>
                    <a:pt x="418" y="798"/>
                    <a:pt x="643" y="798"/>
                  </a:cubicBezTo>
                  <a:cubicBezTo>
                    <a:pt x="810" y="798"/>
                    <a:pt x="955" y="711"/>
                    <a:pt x="984" y="496"/>
                  </a:cubicBezTo>
                  <a:cubicBezTo>
                    <a:pt x="1039" y="182"/>
                    <a:pt x="709" y="0"/>
                    <a:pt x="42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41"/>
            <p:cNvSpPr/>
            <p:nvPr/>
          </p:nvSpPr>
          <p:spPr>
            <a:xfrm>
              <a:off x="6083675" y="908975"/>
              <a:ext cx="34275" cy="18825"/>
            </a:xfrm>
            <a:custGeom>
              <a:rect b="b" l="l" r="r" t="t"/>
              <a:pathLst>
                <a:path extrusionOk="0" h="753" w="1371">
                  <a:moveTo>
                    <a:pt x="847" y="0"/>
                  </a:moveTo>
                  <a:cubicBezTo>
                    <a:pt x="480" y="0"/>
                    <a:pt x="0" y="415"/>
                    <a:pt x="386" y="672"/>
                  </a:cubicBezTo>
                  <a:lnTo>
                    <a:pt x="420" y="706"/>
                  </a:lnTo>
                  <a:cubicBezTo>
                    <a:pt x="484" y="738"/>
                    <a:pt x="561" y="753"/>
                    <a:pt x="641" y="753"/>
                  </a:cubicBezTo>
                  <a:cubicBezTo>
                    <a:pt x="978" y="753"/>
                    <a:pt x="1370" y="487"/>
                    <a:pt x="1126" y="134"/>
                  </a:cubicBezTo>
                  <a:cubicBezTo>
                    <a:pt x="1062" y="40"/>
                    <a:pt x="960" y="0"/>
                    <a:pt x="84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41"/>
            <p:cNvSpPr/>
            <p:nvPr/>
          </p:nvSpPr>
          <p:spPr>
            <a:xfrm>
              <a:off x="6130700" y="978475"/>
              <a:ext cx="34375" cy="19000"/>
            </a:xfrm>
            <a:custGeom>
              <a:rect b="b" l="l" r="r" t="t"/>
              <a:pathLst>
                <a:path extrusionOk="0" h="760" w="1375">
                  <a:moveTo>
                    <a:pt x="823" y="0"/>
                  </a:moveTo>
                  <a:cubicBezTo>
                    <a:pt x="444" y="0"/>
                    <a:pt x="1" y="450"/>
                    <a:pt x="387" y="682"/>
                  </a:cubicBezTo>
                  <a:lnTo>
                    <a:pt x="454" y="715"/>
                  </a:lnTo>
                  <a:cubicBezTo>
                    <a:pt x="515" y="746"/>
                    <a:pt x="586" y="759"/>
                    <a:pt x="659" y="759"/>
                  </a:cubicBezTo>
                  <a:cubicBezTo>
                    <a:pt x="991" y="759"/>
                    <a:pt x="1374" y="474"/>
                    <a:pt x="1127" y="144"/>
                  </a:cubicBezTo>
                  <a:cubicBezTo>
                    <a:pt x="1048" y="42"/>
                    <a:pt x="939" y="0"/>
                    <a:pt x="82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41"/>
            <p:cNvSpPr/>
            <p:nvPr/>
          </p:nvSpPr>
          <p:spPr>
            <a:xfrm>
              <a:off x="6033050" y="1373850"/>
              <a:ext cx="25450" cy="23350"/>
            </a:xfrm>
            <a:custGeom>
              <a:rect b="b" l="l" r="r" t="t"/>
              <a:pathLst>
                <a:path extrusionOk="0" h="934" w="1018">
                  <a:moveTo>
                    <a:pt x="465" y="1"/>
                  </a:moveTo>
                  <a:cubicBezTo>
                    <a:pt x="381" y="1"/>
                    <a:pt x="298" y="37"/>
                    <a:pt x="227" y="125"/>
                  </a:cubicBezTo>
                  <a:cubicBezTo>
                    <a:pt x="1" y="426"/>
                    <a:pt x="431" y="933"/>
                    <a:pt x="733" y="933"/>
                  </a:cubicBezTo>
                  <a:cubicBezTo>
                    <a:pt x="835" y="933"/>
                    <a:pt x="923" y="875"/>
                    <a:pt x="966" y="730"/>
                  </a:cubicBezTo>
                  <a:cubicBezTo>
                    <a:pt x="966" y="696"/>
                    <a:pt x="966" y="663"/>
                    <a:pt x="966" y="663"/>
                  </a:cubicBezTo>
                  <a:cubicBezTo>
                    <a:pt x="1017" y="381"/>
                    <a:pt x="736" y="1"/>
                    <a:pt x="46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41"/>
            <p:cNvSpPr/>
            <p:nvPr/>
          </p:nvSpPr>
          <p:spPr>
            <a:xfrm>
              <a:off x="6133125" y="969425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59" y="0"/>
                  </a:moveTo>
                  <a:cubicBezTo>
                    <a:pt x="492" y="0"/>
                    <a:pt x="1" y="482"/>
                    <a:pt x="391" y="775"/>
                  </a:cubicBezTo>
                  <a:cubicBezTo>
                    <a:pt x="446" y="816"/>
                    <a:pt x="508" y="834"/>
                    <a:pt x="572" y="834"/>
                  </a:cubicBezTo>
                  <a:cubicBezTo>
                    <a:pt x="972" y="834"/>
                    <a:pt x="1451" y="118"/>
                    <a:pt x="929" y="2"/>
                  </a:cubicBezTo>
                  <a:lnTo>
                    <a:pt x="895" y="2"/>
                  </a:lnTo>
                  <a:cubicBezTo>
                    <a:pt x="883" y="1"/>
                    <a:pt x="871" y="0"/>
                    <a:pt x="85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41"/>
            <p:cNvSpPr/>
            <p:nvPr/>
          </p:nvSpPr>
          <p:spPr>
            <a:xfrm>
              <a:off x="6059925" y="1337350"/>
              <a:ext cx="25400" cy="23200"/>
            </a:xfrm>
            <a:custGeom>
              <a:rect b="b" l="l" r="r" t="t"/>
              <a:pathLst>
                <a:path extrusionOk="0" h="928" w="1016">
                  <a:moveTo>
                    <a:pt x="287" y="0"/>
                  </a:moveTo>
                  <a:cubicBezTo>
                    <a:pt x="166" y="0"/>
                    <a:pt x="64" y="69"/>
                    <a:pt x="25" y="241"/>
                  </a:cubicBezTo>
                  <a:cubicBezTo>
                    <a:pt x="25" y="241"/>
                    <a:pt x="25" y="274"/>
                    <a:pt x="25" y="308"/>
                  </a:cubicBezTo>
                  <a:cubicBezTo>
                    <a:pt x="1" y="581"/>
                    <a:pt x="269" y="927"/>
                    <a:pt x="533" y="927"/>
                  </a:cubicBezTo>
                  <a:cubicBezTo>
                    <a:pt x="626" y="927"/>
                    <a:pt x="719" y="884"/>
                    <a:pt x="798" y="778"/>
                  </a:cubicBezTo>
                  <a:cubicBezTo>
                    <a:pt x="1015" y="441"/>
                    <a:pt x="593" y="0"/>
                    <a:pt x="28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41"/>
            <p:cNvSpPr/>
            <p:nvPr/>
          </p:nvSpPr>
          <p:spPr>
            <a:xfrm>
              <a:off x="6215250" y="1240475"/>
              <a:ext cx="35750" cy="20600"/>
            </a:xfrm>
            <a:custGeom>
              <a:rect b="b" l="l" r="r" t="t"/>
              <a:pathLst>
                <a:path extrusionOk="0" h="824" w="1430">
                  <a:moveTo>
                    <a:pt x="867" y="1"/>
                  </a:moveTo>
                  <a:cubicBezTo>
                    <a:pt x="454" y="1"/>
                    <a:pt x="0" y="734"/>
                    <a:pt x="501" y="822"/>
                  </a:cubicBezTo>
                  <a:lnTo>
                    <a:pt x="568" y="822"/>
                  </a:lnTo>
                  <a:cubicBezTo>
                    <a:pt x="579" y="823"/>
                    <a:pt x="590" y="823"/>
                    <a:pt x="601" y="823"/>
                  </a:cubicBezTo>
                  <a:cubicBezTo>
                    <a:pt x="967" y="823"/>
                    <a:pt x="1429" y="310"/>
                    <a:pt x="1038" y="49"/>
                  </a:cubicBezTo>
                  <a:cubicBezTo>
                    <a:pt x="984" y="16"/>
                    <a:pt x="926" y="1"/>
                    <a:pt x="86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41"/>
            <p:cNvSpPr/>
            <p:nvPr/>
          </p:nvSpPr>
          <p:spPr>
            <a:xfrm>
              <a:off x="6061725" y="988900"/>
              <a:ext cx="25900" cy="24475"/>
            </a:xfrm>
            <a:custGeom>
              <a:rect b="b" l="l" r="r" t="t"/>
              <a:pathLst>
                <a:path extrusionOk="0" h="979" w="1036">
                  <a:moveTo>
                    <a:pt x="522" y="1"/>
                  </a:moveTo>
                  <a:cubicBezTo>
                    <a:pt x="460" y="1"/>
                    <a:pt x="393" y="20"/>
                    <a:pt x="323" y="63"/>
                  </a:cubicBezTo>
                  <a:cubicBezTo>
                    <a:pt x="0" y="305"/>
                    <a:pt x="324" y="978"/>
                    <a:pt x="638" y="978"/>
                  </a:cubicBezTo>
                  <a:cubicBezTo>
                    <a:pt x="716" y="978"/>
                    <a:pt x="794" y="936"/>
                    <a:pt x="861" y="836"/>
                  </a:cubicBezTo>
                  <a:cubicBezTo>
                    <a:pt x="861" y="836"/>
                    <a:pt x="861" y="802"/>
                    <a:pt x="894" y="769"/>
                  </a:cubicBezTo>
                  <a:cubicBezTo>
                    <a:pt x="1035" y="515"/>
                    <a:pt x="845" y="1"/>
                    <a:pt x="52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41"/>
            <p:cNvSpPr/>
            <p:nvPr/>
          </p:nvSpPr>
          <p:spPr>
            <a:xfrm>
              <a:off x="6018875" y="1035525"/>
              <a:ext cx="25800" cy="24050"/>
            </a:xfrm>
            <a:custGeom>
              <a:rect b="b" l="l" r="r" t="t"/>
              <a:pathLst>
                <a:path extrusionOk="0" h="962" w="1032">
                  <a:moveTo>
                    <a:pt x="535" y="1"/>
                  </a:moveTo>
                  <a:cubicBezTo>
                    <a:pt x="468" y="1"/>
                    <a:pt x="397" y="25"/>
                    <a:pt x="323" y="80"/>
                  </a:cubicBezTo>
                  <a:cubicBezTo>
                    <a:pt x="0" y="295"/>
                    <a:pt x="345" y="962"/>
                    <a:pt x="650" y="962"/>
                  </a:cubicBezTo>
                  <a:cubicBezTo>
                    <a:pt x="726" y="962"/>
                    <a:pt x="800" y="920"/>
                    <a:pt x="861" y="819"/>
                  </a:cubicBezTo>
                  <a:cubicBezTo>
                    <a:pt x="861" y="786"/>
                    <a:pt x="894" y="786"/>
                    <a:pt x="894" y="752"/>
                  </a:cubicBezTo>
                  <a:cubicBezTo>
                    <a:pt x="1032" y="478"/>
                    <a:pt x="832" y="1"/>
                    <a:pt x="53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41"/>
            <p:cNvSpPr/>
            <p:nvPr/>
          </p:nvSpPr>
          <p:spPr>
            <a:xfrm>
              <a:off x="6070400" y="1044075"/>
              <a:ext cx="35925" cy="20200"/>
            </a:xfrm>
            <a:custGeom>
              <a:rect b="b" l="l" r="r" t="t"/>
              <a:pathLst>
                <a:path extrusionOk="0" h="808" w="1437">
                  <a:moveTo>
                    <a:pt x="809" y="0"/>
                  </a:moveTo>
                  <a:cubicBezTo>
                    <a:pt x="448" y="0"/>
                    <a:pt x="0" y="432"/>
                    <a:pt x="346" y="746"/>
                  </a:cubicBezTo>
                  <a:cubicBezTo>
                    <a:pt x="403" y="789"/>
                    <a:pt x="467" y="808"/>
                    <a:pt x="534" y="808"/>
                  </a:cubicBezTo>
                  <a:cubicBezTo>
                    <a:pt x="940" y="808"/>
                    <a:pt x="1437" y="122"/>
                    <a:pt x="917" y="7"/>
                  </a:cubicBezTo>
                  <a:lnTo>
                    <a:pt x="884" y="7"/>
                  </a:lnTo>
                  <a:cubicBezTo>
                    <a:pt x="859" y="2"/>
                    <a:pt x="835" y="0"/>
                    <a:pt x="80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41"/>
            <p:cNvSpPr/>
            <p:nvPr/>
          </p:nvSpPr>
          <p:spPr>
            <a:xfrm>
              <a:off x="6145625" y="1368700"/>
              <a:ext cx="24650" cy="22800"/>
            </a:xfrm>
            <a:custGeom>
              <a:rect b="b" l="l" r="r" t="t"/>
              <a:pathLst>
                <a:path extrusionOk="0" h="912" w="986">
                  <a:moveTo>
                    <a:pt x="265" y="1"/>
                  </a:moveTo>
                  <a:cubicBezTo>
                    <a:pt x="155" y="1"/>
                    <a:pt x="62" y="66"/>
                    <a:pt x="25" y="230"/>
                  </a:cubicBezTo>
                  <a:cubicBezTo>
                    <a:pt x="25" y="230"/>
                    <a:pt x="25" y="264"/>
                    <a:pt x="25" y="297"/>
                  </a:cubicBezTo>
                  <a:cubicBezTo>
                    <a:pt x="0" y="548"/>
                    <a:pt x="275" y="912"/>
                    <a:pt x="528" y="912"/>
                  </a:cubicBezTo>
                  <a:cubicBezTo>
                    <a:pt x="614" y="912"/>
                    <a:pt x="697" y="870"/>
                    <a:pt x="765" y="768"/>
                  </a:cubicBezTo>
                  <a:cubicBezTo>
                    <a:pt x="985" y="474"/>
                    <a:pt x="563" y="1"/>
                    <a:pt x="26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41"/>
            <p:cNvSpPr/>
            <p:nvPr/>
          </p:nvSpPr>
          <p:spPr>
            <a:xfrm>
              <a:off x="5954175" y="1479625"/>
              <a:ext cx="35200" cy="20175"/>
            </a:xfrm>
            <a:custGeom>
              <a:rect b="b" l="l" r="r" t="t"/>
              <a:pathLst>
                <a:path extrusionOk="0" h="807" w="1408">
                  <a:moveTo>
                    <a:pt x="844" y="0"/>
                  </a:moveTo>
                  <a:cubicBezTo>
                    <a:pt x="452" y="0"/>
                    <a:pt x="1" y="685"/>
                    <a:pt x="491" y="801"/>
                  </a:cubicBezTo>
                  <a:lnTo>
                    <a:pt x="558" y="801"/>
                  </a:lnTo>
                  <a:cubicBezTo>
                    <a:pt x="581" y="805"/>
                    <a:pt x="604" y="807"/>
                    <a:pt x="628" y="807"/>
                  </a:cubicBezTo>
                  <a:cubicBezTo>
                    <a:pt x="987" y="807"/>
                    <a:pt x="1408" y="345"/>
                    <a:pt x="1029" y="61"/>
                  </a:cubicBezTo>
                  <a:cubicBezTo>
                    <a:pt x="972" y="19"/>
                    <a:pt x="909" y="0"/>
                    <a:pt x="84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41"/>
            <p:cNvSpPr/>
            <p:nvPr/>
          </p:nvSpPr>
          <p:spPr>
            <a:xfrm>
              <a:off x="6132650" y="1208550"/>
              <a:ext cx="26000" cy="22825"/>
            </a:xfrm>
            <a:custGeom>
              <a:rect b="b" l="l" r="r" t="t"/>
              <a:pathLst>
                <a:path extrusionOk="0" h="913" w="1040">
                  <a:moveTo>
                    <a:pt x="493" y="1"/>
                  </a:moveTo>
                  <a:cubicBezTo>
                    <a:pt x="401" y="1"/>
                    <a:pt x="312" y="44"/>
                    <a:pt x="242" y="150"/>
                  </a:cubicBezTo>
                  <a:cubicBezTo>
                    <a:pt x="0" y="488"/>
                    <a:pt x="436" y="913"/>
                    <a:pt x="750" y="913"/>
                  </a:cubicBezTo>
                  <a:cubicBezTo>
                    <a:pt x="873" y="913"/>
                    <a:pt x="977" y="848"/>
                    <a:pt x="1015" y="687"/>
                  </a:cubicBezTo>
                  <a:lnTo>
                    <a:pt x="1015" y="620"/>
                  </a:lnTo>
                  <a:cubicBezTo>
                    <a:pt x="1040" y="347"/>
                    <a:pt x="753" y="1"/>
                    <a:pt x="49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41"/>
            <p:cNvSpPr/>
            <p:nvPr/>
          </p:nvSpPr>
          <p:spPr>
            <a:xfrm>
              <a:off x="6127125" y="1450025"/>
              <a:ext cx="24800" cy="22750"/>
            </a:xfrm>
            <a:custGeom>
              <a:rect b="b" l="l" r="r" t="t"/>
              <a:pathLst>
                <a:path extrusionOk="0" h="910" w="992">
                  <a:moveTo>
                    <a:pt x="460" y="1"/>
                  </a:moveTo>
                  <a:cubicBezTo>
                    <a:pt x="363" y="1"/>
                    <a:pt x="268" y="50"/>
                    <a:pt x="194" y="170"/>
                  </a:cubicBezTo>
                  <a:cubicBezTo>
                    <a:pt x="0" y="461"/>
                    <a:pt x="436" y="909"/>
                    <a:pt x="732" y="909"/>
                  </a:cubicBezTo>
                  <a:cubicBezTo>
                    <a:pt x="846" y="909"/>
                    <a:pt x="939" y="843"/>
                    <a:pt x="967" y="674"/>
                  </a:cubicBezTo>
                  <a:lnTo>
                    <a:pt x="967" y="607"/>
                  </a:lnTo>
                  <a:cubicBezTo>
                    <a:pt x="991" y="339"/>
                    <a:pt x="716" y="1"/>
                    <a:pt x="460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41"/>
            <p:cNvSpPr/>
            <p:nvPr/>
          </p:nvSpPr>
          <p:spPr>
            <a:xfrm>
              <a:off x="6089450" y="1256575"/>
              <a:ext cx="25700" cy="23975"/>
            </a:xfrm>
            <a:custGeom>
              <a:rect b="b" l="l" r="r" t="t"/>
              <a:pathLst>
                <a:path extrusionOk="0" h="959" w="1028">
                  <a:moveTo>
                    <a:pt x="539" y="1"/>
                  </a:moveTo>
                  <a:cubicBezTo>
                    <a:pt x="473" y="1"/>
                    <a:pt x="400" y="24"/>
                    <a:pt x="323" y="77"/>
                  </a:cubicBezTo>
                  <a:cubicBezTo>
                    <a:pt x="1" y="292"/>
                    <a:pt x="323" y="959"/>
                    <a:pt x="637" y="959"/>
                  </a:cubicBezTo>
                  <a:cubicBezTo>
                    <a:pt x="716" y="959"/>
                    <a:pt x="794" y="917"/>
                    <a:pt x="861" y="816"/>
                  </a:cubicBezTo>
                  <a:lnTo>
                    <a:pt x="861" y="783"/>
                  </a:lnTo>
                  <a:cubicBezTo>
                    <a:pt x="1027" y="506"/>
                    <a:pt x="851" y="1"/>
                    <a:pt x="53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41"/>
            <p:cNvSpPr/>
            <p:nvPr/>
          </p:nvSpPr>
          <p:spPr>
            <a:xfrm>
              <a:off x="6072650" y="956925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517" y="0"/>
                  </a:moveTo>
                  <a:cubicBezTo>
                    <a:pt x="456" y="0"/>
                    <a:pt x="390" y="20"/>
                    <a:pt x="323" y="65"/>
                  </a:cubicBezTo>
                  <a:cubicBezTo>
                    <a:pt x="0" y="307"/>
                    <a:pt x="345" y="980"/>
                    <a:pt x="668" y="980"/>
                  </a:cubicBezTo>
                  <a:cubicBezTo>
                    <a:pt x="748" y="980"/>
                    <a:pt x="827" y="938"/>
                    <a:pt x="894" y="838"/>
                  </a:cubicBezTo>
                  <a:cubicBezTo>
                    <a:pt x="894" y="804"/>
                    <a:pt x="894" y="804"/>
                    <a:pt x="894" y="771"/>
                  </a:cubicBezTo>
                  <a:cubicBezTo>
                    <a:pt x="1034" y="490"/>
                    <a:pt x="824" y="0"/>
                    <a:pt x="51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41"/>
            <p:cNvSpPr/>
            <p:nvPr/>
          </p:nvSpPr>
          <p:spPr>
            <a:xfrm>
              <a:off x="6015525" y="983700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6" y="0"/>
                  </a:moveTo>
                  <a:cubicBezTo>
                    <a:pt x="489" y="0"/>
                    <a:pt x="0" y="449"/>
                    <a:pt x="390" y="741"/>
                  </a:cubicBezTo>
                  <a:cubicBezTo>
                    <a:pt x="447" y="793"/>
                    <a:pt x="513" y="815"/>
                    <a:pt x="583" y="815"/>
                  </a:cubicBezTo>
                  <a:cubicBezTo>
                    <a:pt x="966" y="815"/>
                    <a:pt x="1445" y="144"/>
                    <a:pt x="961" y="2"/>
                  </a:cubicBezTo>
                  <a:lnTo>
                    <a:pt x="894" y="2"/>
                  </a:lnTo>
                  <a:cubicBezTo>
                    <a:pt x="881" y="1"/>
                    <a:pt x="869" y="0"/>
                    <a:pt x="85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41"/>
            <p:cNvSpPr/>
            <p:nvPr/>
          </p:nvSpPr>
          <p:spPr>
            <a:xfrm>
              <a:off x="6212000" y="1170425"/>
              <a:ext cx="25500" cy="22775"/>
            </a:xfrm>
            <a:custGeom>
              <a:rect b="b" l="l" r="r" t="t"/>
              <a:pathLst>
                <a:path extrusionOk="0" h="911" w="1020">
                  <a:moveTo>
                    <a:pt x="272" y="0"/>
                  </a:moveTo>
                  <a:cubicBezTo>
                    <a:pt x="158" y="0"/>
                    <a:pt x="62" y="66"/>
                    <a:pt x="26" y="229"/>
                  </a:cubicBezTo>
                  <a:lnTo>
                    <a:pt x="26" y="263"/>
                  </a:lnTo>
                  <a:cubicBezTo>
                    <a:pt x="0" y="540"/>
                    <a:pt x="276" y="911"/>
                    <a:pt x="544" y="911"/>
                  </a:cubicBezTo>
                  <a:cubicBezTo>
                    <a:pt x="634" y="911"/>
                    <a:pt x="722" y="869"/>
                    <a:pt x="799" y="767"/>
                  </a:cubicBezTo>
                  <a:cubicBezTo>
                    <a:pt x="1019" y="473"/>
                    <a:pt x="579" y="0"/>
                    <a:pt x="27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41"/>
            <p:cNvSpPr/>
            <p:nvPr/>
          </p:nvSpPr>
          <p:spPr>
            <a:xfrm>
              <a:off x="6069225" y="883950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52" y="0"/>
                  </a:moveTo>
                  <a:cubicBezTo>
                    <a:pt x="459" y="0"/>
                    <a:pt x="1" y="717"/>
                    <a:pt x="494" y="833"/>
                  </a:cubicBezTo>
                  <a:lnTo>
                    <a:pt x="561" y="833"/>
                  </a:lnTo>
                  <a:cubicBezTo>
                    <a:pt x="573" y="834"/>
                    <a:pt x="585" y="834"/>
                    <a:pt x="597" y="834"/>
                  </a:cubicBezTo>
                  <a:cubicBezTo>
                    <a:pt x="962" y="834"/>
                    <a:pt x="1422" y="353"/>
                    <a:pt x="1031" y="60"/>
                  </a:cubicBezTo>
                  <a:cubicBezTo>
                    <a:pt x="976" y="18"/>
                    <a:pt x="915" y="0"/>
                    <a:pt x="85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41"/>
            <p:cNvSpPr/>
            <p:nvPr/>
          </p:nvSpPr>
          <p:spPr>
            <a:xfrm>
              <a:off x="5831175" y="1468525"/>
              <a:ext cx="32375" cy="23175"/>
            </a:xfrm>
            <a:custGeom>
              <a:rect b="b" l="l" r="r" t="t"/>
              <a:pathLst>
                <a:path extrusionOk="0" h="927" w="1295">
                  <a:moveTo>
                    <a:pt x="766" y="0"/>
                  </a:moveTo>
                  <a:cubicBezTo>
                    <a:pt x="758" y="0"/>
                    <a:pt x="749" y="1"/>
                    <a:pt x="740" y="1"/>
                  </a:cubicBezTo>
                  <a:lnTo>
                    <a:pt x="672" y="1"/>
                  </a:lnTo>
                  <a:cubicBezTo>
                    <a:pt x="336" y="102"/>
                    <a:pt x="0" y="741"/>
                    <a:pt x="504" y="909"/>
                  </a:cubicBezTo>
                  <a:cubicBezTo>
                    <a:pt x="542" y="921"/>
                    <a:pt x="579" y="926"/>
                    <a:pt x="614" y="926"/>
                  </a:cubicBezTo>
                  <a:cubicBezTo>
                    <a:pt x="1073" y="926"/>
                    <a:pt x="1295" y="0"/>
                    <a:pt x="766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41"/>
            <p:cNvSpPr/>
            <p:nvPr/>
          </p:nvSpPr>
          <p:spPr>
            <a:xfrm>
              <a:off x="6013775" y="1192925"/>
              <a:ext cx="26625" cy="23525"/>
            </a:xfrm>
            <a:custGeom>
              <a:rect b="b" l="l" r="r" t="t"/>
              <a:pathLst>
                <a:path extrusionOk="0" h="941" w="1065">
                  <a:moveTo>
                    <a:pt x="537" y="1"/>
                  </a:moveTo>
                  <a:cubicBezTo>
                    <a:pt x="40" y="1"/>
                    <a:pt x="1" y="940"/>
                    <a:pt x="419" y="940"/>
                  </a:cubicBezTo>
                  <a:cubicBezTo>
                    <a:pt x="461" y="940"/>
                    <a:pt x="509" y="930"/>
                    <a:pt x="561" y="909"/>
                  </a:cubicBezTo>
                  <a:cubicBezTo>
                    <a:pt x="561" y="909"/>
                    <a:pt x="594" y="909"/>
                    <a:pt x="628" y="875"/>
                  </a:cubicBezTo>
                  <a:cubicBezTo>
                    <a:pt x="930" y="707"/>
                    <a:pt x="1065" y="2"/>
                    <a:pt x="561" y="2"/>
                  </a:cubicBezTo>
                  <a:cubicBezTo>
                    <a:pt x="553" y="1"/>
                    <a:pt x="545" y="1"/>
                    <a:pt x="53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41"/>
            <p:cNvSpPr/>
            <p:nvPr/>
          </p:nvSpPr>
          <p:spPr>
            <a:xfrm>
              <a:off x="6192400" y="1378975"/>
              <a:ext cx="25900" cy="22675"/>
            </a:xfrm>
            <a:custGeom>
              <a:rect b="b" l="l" r="r" t="t"/>
              <a:pathLst>
                <a:path extrusionOk="0" h="907" w="1036">
                  <a:moveTo>
                    <a:pt x="500" y="0"/>
                  </a:moveTo>
                  <a:cubicBezTo>
                    <a:pt x="404" y="0"/>
                    <a:pt x="311" y="45"/>
                    <a:pt x="238" y="155"/>
                  </a:cubicBezTo>
                  <a:cubicBezTo>
                    <a:pt x="0" y="489"/>
                    <a:pt x="420" y="906"/>
                    <a:pt x="733" y="906"/>
                  </a:cubicBezTo>
                  <a:cubicBezTo>
                    <a:pt x="861" y="906"/>
                    <a:pt x="972" y="836"/>
                    <a:pt x="1011" y="659"/>
                  </a:cubicBezTo>
                  <a:cubicBezTo>
                    <a:pt x="1011" y="626"/>
                    <a:pt x="1011" y="626"/>
                    <a:pt x="1011" y="592"/>
                  </a:cubicBezTo>
                  <a:cubicBezTo>
                    <a:pt x="1036" y="323"/>
                    <a:pt x="757" y="0"/>
                    <a:pt x="500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41"/>
            <p:cNvSpPr/>
            <p:nvPr/>
          </p:nvSpPr>
          <p:spPr>
            <a:xfrm>
              <a:off x="5971475" y="1160200"/>
              <a:ext cx="24800" cy="22225"/>
            </a:xfrm>
            <a:custGeom>
              <a:rect b="b" l="l" r="r" t="t"/>
              <a:pathLst>
                <a:path extrusionOk="0" h="889" w="992">
                  <a:moveTo>
                    <a:pt x="277" y="0"/>
                  </a:moveTo>
                  <a:cubicBezTo>
                    <a:pt x="137" y="0"/>
                    <a:pt x="22" y="77"/>
                    <a:pt x="1" y="269"/>
                  </a:cubicBezTo>
                  <a:cubicBezTo>
                    <a:pt x="1" y="269"/>
                    <a:pt x="1" y="302"/>
                    <a:pt x="1" y="336"/>
                  </a:cubicBezTo>
                  <a:cubicBezTo>
                    <a:pt x="1" y="596"/>
                    <a:pt x="283" y="888"/>
                    <a:pt x="532" y="888"/>
                  </a:cubicBezTo>
                  <a:cubicBezTo>
                    <a:pt x="638" y="888"/>
                    <a:pt x="737" y="836"/>
                    <a:pt x="808" y="706"/>
                  </a:cubicBezTo>
                  <a:cubicBezTo>
                    <a:pt x="991" y="361"/>
                    <a:pt x="578" y="0"/>
                    <a:pt x="27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41"/>
            <p:cNvSpPr/>
            <p:nvPr/>
          </p:nvSpPr>
          <p:spPr>
            <a:xfrm>
              <a:off x="6019375" y="1309625"/>
              <a:ext cx="25725" cy="21525"/>
            </a:xfrm>
            <a:custGeom>
              <a:rect b="b" l="l" r="r" t="t"/>
              <a:pathLst>
                <a:path extrusionOk="0" h="861" w="1029">
                  <a:moveTo>
                    <a:pt x="263" y="0"/>
                  </a:moveTo>
                  <a:cubicBezTo>
                    <a:pt x="129" y="0"/>
                    <a:pt x="21" y="69"/>
                    <a:pt x="1" y="240"/>
                  </a:cubicBezTo>
                  <a:lnTo>
                    <a:pt x="1" y="308"/>
                  </a:lnTo>
                  <a:cubicBezTo>
                    <a:pt x="1" y="567"/>
                    <a:pt x="299" y="860"/>
                    <a:pt x="558" y="860"/>
                  </a:cubicBezTo>
                  <a:cubicBezTo>
                    <a:pt x="668" y="860"/>
                    <a:pt x="771" y="807"/>
                    <a:pt x="841" y="677"/>
                  </a:cubicBezTo>
                  <a:cubicBezTo>
                    <a:pt x="1029" y="372"/>
                    <a:pt x="576" y="0"/>
                    <a:pt x="26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41"/>
            <p:cNvSpPr/>
            <p:nvPr/>
          </p:nvSpPr>
          <p:spPr>
            <a:xfrm>
              <a:off x="6131550" y="1059075"/>
              <a:ext cx="30700" cy="23150"/>
            </a:xfrm>
            <a:custGeom>
              <a:rect b="b" l="l" r="r" t="t"/>
              <a:pathLst>
                <a:path extrusionOk="0" h="926" w="1228">
                  <a:moveTo>
                    <a:pt x="636" y="1"/>
                  </a:moveTo>
                  <a:cubicBezTo>
                    <a:pt x="183" y="1"/>
                    <a:pt x="0" y="926"/>
                    <a:pt x="482" y="926"/>
                  </a:cubicBezTo>
                  <a:cubicBezTo>
                    <a:pt x="505" y="926"/>
                    <a:pt x="529" y="924"/>
                    <a:pt x="555" y="919"/>
                  </a:cubicBezTo>
                  <a:lnTo>
                    <a:pt x="622" y="919"/>
                  </a:lnTo>
                  <a:cubicBezTo>
                    <a:pt x="958" y="785"/>
                    <a:pt x="1227" y="113"/>
                    <a:pt x="723" y="12"/>
                  </a:cubicBezTo>
                  <a:cubicBezTo>
                    <a:pt x="693" y="4"/>
                    <a:pt x="664" y="1"/>
                    <a:pt x="63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41"/>
            <p:cNvSpPr/>
            <p:nvPr/>
          </p:nvSpPr>
          <p:spPr>
            <a:xfrm>
              <a:off x="5978425" y="1254975"/>
              <a:ext cx="25600" cy="20300"/>
            </a:xfrm>
            <a:custGeom>
              <a:rect b="b" l="l" r="r" t="t"/>
              <a:pathLst>
                <a:path extrusionOk="0" h="812" w="1024">
                  <a:moveTo>
                    <a:pt x="400" y="1"/>
                  </a:moveTo>
                  <a:cubicBezTo>
                    <a:pt x="241" y="1"/>
                    <a:pt x="101" y="81"/>
                    <a:pt x="59" y="276"/>
                  </a:cubicBezTo>
                  <a:cubicBezTo>
                    <a:pt x="1" y="605"/>
                    <a:pt x="356" y="811"/>
                    <a:pt x="641" y="811"/>
                  </a:cubicBezTo>
                  <a:cubicBezTo>
                    <a:pt x="851" y="811"/>
                    <a:pt x="1023" y="700"/>
                    <a:pt x="966" y="444"/>
                  </a:cubicBezTo>
                  <a:cubicBezTo>
                    <a:pt x="966" y="410"/>
                    <a:pt x="966" y="376"/>
                    <a:pt x="966" y="376"/>
                  </a:cubicBezTo>
                  <a:cubicBezTo>
                    <a:pt x="888" y="160"/>
                    <a:pt x="625" y="1"/>
                    <a:pt x="400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41"/>
            <p:cNvSpPr/>
            <p:nvPr/>
          </p:nvSpPr>
          <p:spPr>
            <a:xfrm>
              <a:off x="6067275" y="1057400"/>
              <a:ext cx="29250" cy="23150"/>
            </a:xfrm>
            <a:custGeom>
              <a:rect b="b" l="l" r="r" t="t"/>
              <a:pathLst>
                <a:path extrusionOk="0" h="926" w="1170">
                  <a:moveTo>
                    <a:pt x="727" y="1"/>
                  </a:moveTo>
                  <a:cubicBezTo>
                    <a:pt x="700" y="1"/>
                    <a:pt x="671" y="4"/>
                    <a:pt x="639" y="12"/>
                  </a:cubicBezTo>
                  <a:lnTo>
                    <a:pt x="572" y="12"/>
                  </a:lnTo>
                  <a:cubicBezTo>
                    <a:pt x="236" y="146"/>
                    <a:pt x="0" y="818"/>
                    <a:pt x="471" y="919"/>
                  </a:cubicBezTo>
                  <a:cubicBezTo>
                    <a:pt x="495" y="923"/>
                    <a:pt x="518" y="925"/>
                    <a:pt x="541" y="925"/>
                  </a:cubicBezTo>
                  <a:cubicBezTo>
                    <a:pt x="1025" y="925"/>
                    <a:pt x="1169" y="1"/>
                    <a:pt x="72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41"/>
            <p:cNvSpPr/>
            <p:nvPr/>
          </p:nvSpPr>
          <p:spPr>
            <a:xfrm>
              <a:off x="5998975" y="1022925"/>
              <a:ext cx="25150" cy="19700"/>
            </a:xfrm>
            <a:custGeom>
              <a:rect b="b" l="l" r="r" t="t"/>
              <a:pathLst>
                <a:path extrusionOk="0" h="788" w="1006">
                  <a:moveTo>
                    <a:pt x="423" y="1"/>
                  </a:moveTo>
                  <a:cubicBezTo>
                    <a:pt x="197" y="1"/>
                    <a:pt x="1" y="122"/>
                    <a:pt x="77" y="382"/>
                  </a:cubicBezTo>
                  <a:cubicBezTo>
                    <a:pt x="44" y="382"/>
                    <a:pt x="44" y="416"/>
                    <a:pt x="77" y="450"/>
                  </a:cubicBezTo>
                  <a:cubicBezTo>
                    <a:pt x="153" y="640"/>
                    <a:pt x="413" y="787"/>
                    <a:pt x="630" y="787"/>
                  </a:cubicBezTo>
                  <a:cubicBezTo>
                    <a:pt x="796" y="787"/>
                    <a:pt x="936" y="701"/>
                    <a:pt x="951" y="483"/>
                  </a:cubicBezTo>
                  <a:cubicBezTo>
                    <a:pt x="1006" y="172"/>
                    <a:pt x="693" y="1"/>
                    <a:pt x="42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41"/>
            <p:cNvSpPr/>
            <p:nvPr/>
          </p:nvSpPr>
          <p:spPr>
            <a:xfrm>
              <a:off x="6104750" y="1515250"/>
              <a:ext cx="34350" cy="18350"/>
            </a:xfrm>
            <a:custGeom>
              <a:rect b="b" l="l" r="r" t="t"/>
              <a:pathLst>
                <a:path extrusionOk="0" h="734" w="1374">
                  <a:moveTo>
                    <a:pt x="864" y="1"/>
                  </a:moveTo>
                  <a:cubicBezTo>
                    <a:pt x="489" y="1"/>
                    <a:pt x="1" y="423"/>
                    <a:pt x="383" y="653"/>
                  </a:cubicBezTo>
                  <a:lnTo>
                    <a:pt x="451" y="686"/>
                  </a:lnTo>
                  <a:cubicBezTo>
                    <a:pt x="516" y="719"/>
                    <a:pt x="592" y="734"/>
                    <a:pt x="671" y="734"/>
                  </a:cubicBezTo>
                  <a:cubicBezTo>
                    <a:pt x="1000" y="734"/>
                    <a:pt x="1373" y="474"/>
                    <a:pt x="1156" y="149"/>
                  </a:cubicBezTo>
                  <a:cubicBezTo>
                    <a:pt x="1091" y="43"/>
                    <a:pt x="984" y="1"/>
                    <a:pt x="86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41"/>
            <p:cNvSpPr/>
            <p:nvPr/>
          </p:nvSpPr>
          <p:spPr>
            <a:xfrm>
              <a:off x="6207925" y="1204850"/>
              <a:ext cx="34375" cy="18725"/>
            </a:xfrm>
            <a:custGeom>
              <a:rect b="b" l="l" r="r" t="t"/>
              <a:pathLst>
                <a:path extrusionOk="0" h="749" w="1375">
                  <a:moveTo>
                    <a:pt x="863" y="0"/>
                  </a:moveTo>
                  <a:cubicBezTo>
                    <a:pt x="495" y="0"/>
                    <a:pt x="0" y="441"/>
                    <a:pt x="390" y="701"/>
                  </a:cubicBezTo>
                  <a:lnTo>
                    <a:pt x="457" y="701"/>
                  </a:lnTo>
                  <a:cubicBezTo>
                    <a:pt x="522" y="733"/>
                    <a:pt x="597" y="748"/>
                    <a:pt x="675" y="748"/>
                  </a:cubicBezTo>
                  <a:cubicBezTo>
                    <a:pt x="1004" y="748"/>
                    <a:pt x="1374" y="483"/>
                    <a:pt x="1130" y="130"/>
                  </a:cubicBezTo>
                  <a:cubicBezTo>
                    <a:pt x="1069" y="38"/>
                    <a:pt x="971" y="0"/>
                    <a:pt x="86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41"/>
            <p:cNvSpPr/>
            <p:nvPr/>
          </p:nvSpPr>
          <p:spPr>
            <a:xfrm>
              <a:off x="6088800" y="1096575"/>
              <a:ext cx="26000" cy="23000"/>
            </a:xfrm>
            <a:custGeom>
              <a:rect b="b" l="l" r="r" t="t"/>
              <a:pathLst>
                <a:path extrusionOk="0" h="920" w="1040">
                  <a:moveTo>
                    <a:pt x="487" y="1"/>
                  </a:moveTo>
                  <a:cubicBezTo>
                    <a:pt x="403" y="1"/>
                    <a:pt x="320" y="37"/>
                    <a:pt x="248" y="125"/>
                  </a:cubicBezTo>
                  <a:cubicBezTo>
                    <a:pt x="1" y="422"/>
                    <a:pt x="428" y="920"/>
                    <a:pt x="737" y="920"/>
                  </a:cubicBezTo>
                  <a:cubicBezTo>
                    <a:pt x="848" y="920"/>
                    <a:pt x="943" y="856"/>
                    <a:pt x="988" y="696"/>
                  </a:cubicBezTo>
                  <a:cubicBezTo>
                    <a:pt x="988" y="696"/>
                    <a:pt x="988" y="663"/>
                    <a:pt x="988" y="663"/>
                  </a:cubicBezTo>
                  <a:cubicBezTo>
                    <a:pt x="1039" y="381"/>
                    <a:pt x="758" y="1"/>
                    <a:pt x="48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41"/>
            <p:cNvSpPr/>
            <p:nvPr/>
          </p:nvSpPr>
          <p:spPr>
            <a:xfrm>
              <a:off x="6218275" y="1097850"/>
              <a:ext cx="35200" cy="20200"/>
            </a:xfrm>
            <a:custGeom>
              <a:rect b="b" l="l" r="r" t="t"/>
              <a:pathLst>
                <a:path extrusionOk="0" h="808" w="1408">
                  <a:moveTo>
                    <a:pt x="781" y="1"/>
                  </a:moveTo>
                  <a:cubicBezTo>
                    <a:pt x="422" y="1"/>
                    <a:pt x="1" y="462"/>
                    <a:pt x="380" y="746"/>
                  </a:cubicBezTo>
                  <a:cubicBezTo>
                    <a:pt x="432" y="789"/>
                    <a:pt x="491" y="808"/>
                    <a:pt x="554" y="808"/>
                  </a:cubicBezTo>
                  <a:cubicBezTo>
                    <a:pt x="932" y="808"/>
                    <a:pt x="1408" y="122"/>
                    <a:pt x="917" y="7"/>
                  </a:cubicBezTo>
                  <a:lnTo>
                    <a:pt x="850" y="7"/>
                  </a:lnTo>
                  <a:cubicBezTo>
                    <a:pt x="827" y="3"/>
                    <a:pt x="804" y="1"/>
                    <a:pt x="78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41"/>
            <p:cNvSpPr/>
            <p:nvPr/>
          </p:nvSpPr>
          <p:spPr>
            <a:xfrm>
              <a:off x="6038925" y="993975"/>
              <a:ext cx="25475" cy="22925"/>
            </a:xfrm>
            <a:custGeom>
              <a:rect b="b" l="l" r="r" t="t"/>
              <a:pathLst>
                <a:path extrusionOk="0" h="917" w="1019">
                  <a:moveTo>
                    <a:pt x="271" y="1"/>
                  </a:moveTo>
                  <a:cubicBezTo>
                    <a:pt x="157" y="1"/>
                    <a:pt x="62" y="66"/>
                    <a:pt x="25" y="230"/>
                  </a:cubicBezTo>
                  <a:cubicBezTo>
                    <a:pt x="25" y="230"/>
                    <a:pt x="25" y="263"/>
                    <a:pt x="25" y="297"/>
                  </a:cubicBezTo>
                  <a:cubicBezTo>
                    <a:pt x="0" y="570"/>
                    <a:pt x="269" y="916"/>
                    <a:pt x="533" y="916"/>
                  </a:cubicBezTo>
                  <a:cubicBezTo>
                    <a:pt x="626" y="916"/>
                    <a:pt x="719" y="873"/>
                    <a:pt x="798" y="767"/>
                  </a:cubicBezTo>
                  <a:cubicBezTo>
                    <a:pt x="1019" y="473"/>
                    <a:pt x="578" y="1"/>
                    <a:pt x="27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41"/>
            <p:cNvSpPr/>
            <p:nvPr/>
          </p:nvSpPr>
          <p:spPr>
            <a:xfrm>
              <a:off x="6157275" y="1011100"/>
              <a:ext cx="35750" cy="20600"/>
            </a:xfrm>
            <a:custGeom>
              <a:rect b="b" l="l" r="r" t="t"/>
              <a:pathLst>
                <a:path extrusionOk="0" h="824" w="1430">
                  <a:moveTo>
                    <a:pt x="867" y="1"/>
                  </a:moveTo>
                  <a:cubicBezTo>
                    <a:pt x="454" y="1"/>
                    <a:pt x="0" y="733"/>
                    <a:pt x="501" y="822"/>
                  </a:cubicBezTo>
                  <a:lnTo>
                    <a:pt x="568" y="822"/>
                  </a:lnTo>
                  <a:cubicBezTo>
                    <a:pt x="579" y="823"/>
                    <a:pt x="590" y="823"/>
                    <a:pt x="601" y="823"/>
                  </a:cubicBezTo>
                  <a:cubicBezTo>
                    <a:pt x="967" y="823"/>
                    <a:pt x="1429" y="310"/>
                    <a:pt x="1038" y="49"/>
                  </a:cubicBezTo>
                  <a:cubicBezTo>
                    <a:pt x="984" y="15"/>
                    <a:pt x="926" y="1"/>
                    <a:pt x="86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41"/>
            <p:cNvSpPr/>
            <p:nvPr/>
          </p:nvSpPr>
          <p:spPr>
            <a:xfrm>
              <a:off x="6126800" y="870375"/>
              <a:ext cx="26475" cy="24600"/>
            </a:xfrm>
            <a:custGeom>
              <a:rect b="b" l="l" r="r" t="t"/>
              <a:pathLst>
                <a:path extrusionOk="0" h="984" w="1059">
                  <a:moveTo>
                    <a:pt x="567" y="1"/>
                  </a:moveTo>
                  <a:cubicBezTo>
                    <a:pt x="507" y="1"/>
                    <a:pt x="442" y="20"/>
                    <a:pt x="375" y="65"/>
                  </a:cubicBezTo>
                  <a:cubicBezTo>
                    <a:pt x="1" y="333"/>
                    <a:pt x="350" y="984"/>
                    <a:pt x="678" y="984"/>
                  </a:cubicBezTo>
                  <a:cubicBezTo>
                    <a:pt x="762" y="984"/>
                    <a:pt x="844" y="941"/>
                    <a:pt x="913" y="838"/>
                  </a:cubicBezTo>
                  <a:cubicBezTo>
                    <a:pt x="913" y="838"/>
                    <a:pt x="913" y="804"/>
                    <a:pt x="947" y="771"/>
                  </a:cubicBezTo>
                  <a:cubicBezTo>
                    <a:pt x="1059" y="491"/>
                    <a:pt x="867" y="1"/>
                    <a:pt x="56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41"/>
            <p:cNvSpPr/>
            <p:nvPr/>
          </p:nvSpPr>
          <p:spPr>
            <a:xfrm>
              <a:off x="6050225" y="1310350"/>
              <a:ext cx="25725" cy="24400"/>
            </a:xfrm>
            <a:custGeom>
              <a:rect b="b" l="l" r="r" t="t"/>
              <a:pathLst>
                <a:path extrusionOk="0" h="976" w="1029">
                  <a:moveTo>
                    <a:pt x="548" y="1"/>
                  </a:moveTo>
                  <a:cubicBezTo>
                    <a:pt x="485" y="1"/>
                    <a:pt x="417" y="24"/>
                    <a:pt x="346" y="77"/>
                  </a:cubicBezTo>
                  <a:cubicBezTo>
                    <a:pt x="1" y="316"/>
                    <a:pt x="349" y="975"/>
                    <a:pt x="659" y="975"/>
                  </a:cubicBezTo>
                  <a:cubicBezTo>
                    <a:pt x="741" y="975"/>
                    <a:pt x="821" y="929"/>
                    <a:pt x="884" y="816"/>
                  </a:cubicBezTo>
                  <a:cubicBezTo>
                    <a:pt x="884" y="816"/>
                    <a:pt x="884" y="783"/>
                    <a:pt x="918" y="783"/>
                  </a:cubicBezTo>
                  <a:cubicBezTo>
                    <a:pt x="1028" y="506"/>
                    <a:pt x="842" y="1"/>
                    <a:pt x="54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41"/>
            <p:cNvSpPr/>
            <p:nvPr/>
          </p:nvSpPr>
          <p:spPr>
            <a:xfrm>
              <a:off x="6021400" y="1219800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6" y="0"/>
                  </a:moveTo>
                  <a:cubicBezTo>
                    <a:pt x="489" y="0"/>
                    <a:pt x="1" y="449"/>
                    <a:pt x="390" y="741"/>
                  </a:cubicBezTo>
                  <a:cubicBezTo>
                    <a:pt x="452" y="793"/>
                    <a:pt x="522" y="816"/>
                    <a:pt x="594" y="816"/>
                  </a:cubicBezTo>
                  <a:cubicBezTo>
                    <a:pt x="990" y="816"/>
                    <a:pt x="1445" y="144"/>
                    <a:pt x="961" y="2"/>
                  </a:cubicBezTo>
                  <a:lnTo>
                    <a:pt x="894" y="2"/>
                  </a:lnTo>
                  <a:cubicBezTo>
                    <a:pt x="882" y="1"/>
                    <a:pt x="869" y="0"/>
                    <a:pt x="85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41"/>
            <p:cNvSpPr/>
            <p:nvPr/>
          </p:nvSpPr>
          <p:spPr>
            <a:xfrm>
              <a:off x="5933050" y="1270775"/>
              <a:ext cx="25525" cy="23250"/>
            </a:xfrm>
            <a:custGeom>
              <a:rect b="b" l="l" r="r" t="t"/>
              <a:pathLst>
                <a:path extrusionOk="0" h="930" w="1021">
                  <a:moveTo>
                    <a:pt x="281" y="1"/>
                  </a:moveTo>
                  <a:cubicBezTo>
                    <a:pt x="168" y="1"/>
                    <a:pt x="70" y="62"/>
                    <a:pt x="26" y="215"/>
                  </a:cubicBezTo>
                  <a:cubicBezTo>
                    <a:pt x="26" y="248"/>
                    <a:pt x="26" y="282"/>
                    <a:pt x="26" y="282"/>
                  </a:cubicBezTo>
                  <a:cubicBezTo>
                    <a:pt x="0" y="559"/>
                    <a:pt x="276" y="930"/>
                    <a:pt x="544" y="930"/>
                  </a:cubicBezTo>
                  <a:cubicBezTo>
                    <a:pt x="634" y="930"/>
                    <a:pt x="722" y="888"/>
                    <a:pt x="799" y="786"/>
                  </a:cubicBezTo>
                  <a:cubicBezTo>
                    <a:pt x="1020" y="466"/>
                    <a:pt x="592" y="1"/>
                    <a:pt x="28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41"/>
            <p:cNvSpPr/>
            <p:nvPr/>
          </p:nvSpPr>
          <p:spPr>
            <a:xfrm>
              <a:off x="5969550" y="1098725"/>
              <a:ext cx="35800" cy="20475"/>
            </a:xfrm>
            <a:custGeom>
              <a:rect b="b" l="l" r="r" t="t"/>
              <a:pathLst>
                <a:path extrusionOk="0" h="819" w="1432">
                  <a:moveTo>
                    <a:pt x="832" y="1"/>
                  </a:moveTo>
                  <a:cubicBezTo>
                    <a:pt x="409" y="1"/>
                    <a:pt x="1" y="698"/>
                    <a:pt x="515" y="812"/>
                  </a:cubicBezTo>
                  <a:lnTo>
                    <a:pt x="582" y="812"/>
                  </a:lnTo>
                  <a:cubicBezTo>
                    <a:pt x="605" y="816"/>
                    <a:pt x="628" y="818"/>
                    <a:pt x="651" y="818"/>
                  </a:cubicBezTo>
                  <a:cubicBezTo>
                    <a:pt x="1010" y="818"/>
                    <a:pt x="1431" y="357"/>
                    <a:pt x="1053" y="73"/>
                  </a:cubicBezTo>
                  <a:cubicBezTo>
                    <a:pt x="982" y="22"/>
                    <a:pt x="907" y="1"/>
                    <a:pt x="83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41"/>
            <p:cNvSpPr/>
            <p:nvPr/>
          </p:nvSpPr>
          <p:spPr>
            <a:xfrm>
              <a:off x="6066625" y="1042875"/>
              <a:ext cx="24800" cy="22400"/>
            </a:xfrm>
            <a:custGeom>
              <a:rect b="b" l="l" r="r" t="t"/>
              <a:pathLst>
                <a:path extrusionOk="0" h="896" w="992">
                  <a:moveTo>
                    <a:pt x="471" y="1"/>
                  </a:moveTo>
                  <a:cubicBezTo>
                    <a:pt x="374" y="1"/>
                    <a:pt x="277" y="46"/>
                    <a:pt x="194" y="156"/>
                  </a:cubicBezTo>
                  <a:cubicBezTo>
                    <a:pt x="0" y="447"/>
                    <a:pt x="436" y="895"/>
                    <a:pt x="732" y="895"/>
                  </a:cubicBezTo>
                  <a:cubicBezTo>
                    <a:pt x="846" y="895"/>
                    <a:pt x="939" y="828"/>
                    <a:pt x="967" y="660"/>
                  </a:cubicBezTo>
                  <a:cubicBezTo>
                    <a:pt x="967" y="660"/>
                    <a:pt x="967" y="626"/>
                    <a:pt x="967" y="593"/>
                  </a:cubicBezTo>
                  <a:cubicBezTo>
                    <a:pt x="992" y="323"/>
                    <a:pt x="731" y="1"/>
                    <a:pt x="471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41"/>
            <p:cNvSpPr/>
            <p:nvPr/>
          </p:nvSpPr>
          <p:spPr>
            <a:xfrm>
              <a:off x="6119800" y="942525"/>
              <a:ext cx="25400" cy="22750"/>
            </a:xfrm>
            <a:custGeom>
              <a:rect b="b" l="l" r="r" t="t"/>
              <a:pathLst>
                <a:path extrusionOk="0" h="910" w="1016">
                  <a:moveTo>
                    <a:pt x="484" y="1"/>
                  </a:moveTo>
                  <a:cubicBezTo>
                    <a:pt x="387" y="1"/>
                    <a:pt x="292" y="50"/>
                    <a:pt x="218" y="170"/>
                  </a:cubicBezTo>
                  <a:cubicBezTo>
                    <a:pt x="0" y="461"/>
                    <a:pt x="429" y="910"/>
                    <a:pt x="736" y="910"/>
                  </a:cubicBezTo>
                  <a:cubicBezTo>
                    <a:pt x="854" y="910"/>
                    <a:pt x="954" y="843"/>
                    <a:pt x="991" y="674"/>
                  </a:cubicBezTo>
                  <a:lnTo>
                    <a:pt x="991" y="607"/>
                  </a:lnTo>
                  <a:cubicBezTo>
                    <a:pt x="1016" y="339"/>
                    <a:pt x="740" y="1"/>
                    <a:pt x="48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41"/>
            <p:cNvSpPr/>
            <p:nvPr/>
          </p:nvSpPr>
          <p:spPr>
            <a:xfrm>
              <a:off x="6159150" y="1236725"/>
              <a:ext cx="25775" cy="24425"/>
            </a:xfrm>
            <a:custGeom>
              <a:rect b="b" l="l" r="r" t="t"/>
              <a:pathLst>
                <a:path extrusionOk="0" h="977" w="1031">
                  <a:moveTo>
                    <a:pt x="519" y="0"/>
                  </a:moveTo>
                  <a:cubicBezTo>
                    <a:pt x="457" y="0"/>
                    <a:pt x="392" y="20"/>
                    <a:pt x="325" y="64"/>
                  </a:cubicBezTo>
                  <a:cubicBezTo>
                    <a:pt x="0" y="281"/>
                    <a:pt x="329" y="977"/>
                    <a:pt x="645" y="977"/>
                  </a:cubicBezTo>
                  <a:cubicBezTo>
                    <a:pt x="721" y="977"/>
                    <a:pt x="797" y="936"/>
                    <a:pt x="862" y="837"/>
                  </a:cubicBezTo>
                  <a:cubicBezTo>
                    <a:pt x="862" y="804"/>
                    <a:pt x="862" y="804"/>
                    <a:pt x="862" y="770"/>
                  </a:cubicBezTo>
                  <a:cubicBezTo>
                    <a:pt x="1030" y="490"/>
                    <a:pt x="825" y="0"/>
                    <a:pt x="51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41"/>
            <p:cNvSpPr/>
            <p:nvPr/>
          </p:nvSpPr>
          <p:spPr>
            <a:xfrm>
              <a:off x="6057525" y="1512300"/>
              <a:ext cx="25175" cy="24525"/>
            </a:xfrm>
            <a:custGeom>
              <a:rect b="b" l="l" r="r" t="t"/>
              <a:pathLst>
                <a:path extrusionOk="0" h="981" w="1007">
                  <a:moveTo>
                    <a:pt x="515" y="1"/>
                  </a:moveTo>
                  <a:cubicBezTo>
                    <a:pt x="455" y="1"/>
                    <a:pt x="390" y="20"/>
                    <a:pt x="323" y="65"/>
                  </a:cubicBezTo>
                  <a:cubicBezTo>
                    <a:pt x="0" y="307"/>
                    <a:pt x="345" y="980"/>
                    <a:pt x="651" y="980"/>
                  </a:cubicBezTo>
                  <a:cubicBezTo>
                    <a:pt x="727" y="980"/>
                    <a:pt x="801" y="939"/>
                    <a:pt x="861" y="838"/>
                  </a:cubicBezTo>
                  <a:lnTo>
                    <a:pt x="894" y="771"/>
                  </a:lnTo>
                  <a:cubicBezTo>
                    <a:pt x="1006" y="491"/>
                    <a:pt x="815" y="1"/>
                    <a:pt x="5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41"/>
            <p:cNvSpPr/>
            <p:nvPr/>
          </p:nvSpPr>
          <p:spPr>
            <a:xfrm>
              <a:off x="6000650" y="1346550"/>
              <a:ext cx="35950" cy="20200"/>
            </a:xfrm>
            <a:custGeom>
              <a:rect b="b" l="l" r="r" t="t"/>
              <a:pathLst>
                <a:path extrusionOk="0" h="808" w="1438">
                  <a:moveTo>
                    <a:pt x="810" y="1"/>
                  </a:moveTo>
                  <a:cubicBezTo>
                    <a:pt x="448" y="1"/>
                    <a:pt x="1" y="432"/>
                    <a:pt x="346" y="746"/>
                  </a:cubicBezTo>
                  <a:cubicBezTo>
                    <a:pt x="403" y="789"/>
                    <a:pt x="468" y="808"/>
                    <a:pt x="535" y="808"/>
                  </a:cubicBezTo>
                  <a:cubicBezTo>
                    <a:pt x="941" y="808"/>
                    <a:pt x="1437" y="122"/>
                    <a:pt x="918" y="7"/>
                  </a:cubicBezTo>
                  <a:lnTo>
                    <a:pt x="884" y="7"/>
                  </a:lnTo>
                  <a:cubicBezTo>
                    <a:pt x="860" y="3"/>
                    <a:pt x="835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41"/>
            <p:cNvSpPr/>
            <p:nvPr/>
          </p:nvSpPr>
          <p:spPr>
            <a:xfrm>
              <a:off x="6129675" y="886425"/>
              <a:ext cx="24850" cy="22925"/>
            </a:xfrm>
            <a:custGeom>
              <a:rect b="b" l="l" r="r" t="t"/>
              <a:pathLst>
                <a:path extrusionOk="0" h="917" w="994">
                  <a:moveTo>
                    <a:pt x="266" y="1"/>
                  </a:moveTo>
                  <a:cubicBezTo>
                    <a:pt x="154" y="1"/>
                    <a:pt x="61" y="66"/>
                    <a:pt x="25" y="230"/>
                  </a:cubicBezTo>
                  <a:cubicBezTo>
                    <a:pt x="25" y="263"/>
                    <a:pt x="25" y="263"/>
                    <a:pt x="25" y="297"/>
                  </a:cubicBezTo>
                  <a:cubicBezTo>
                    <a:pt x="0" y="570"/>
                    <a:pt x="269" y="916"/>
                    <a:pt x="533" y="916"/>
                  </a:cubicBezTo>
                  <a:cubicBezTo>
                    <a:pt x="626" y="916"/>
                    <a:pt x="719" y="873"/>
                    <a:pt x="798" y="767"/>
                  </a:cubicBezTo>
                  <a:cubicBezTo>
                    <a:pt x="994" y="473"/>
                    <a:pt x="565" y="1"/>
                    <a:pt x="26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41"/>
            <p:cNvSpPr/>
            <p:nvPr/>
          </p:nvSpPr>
          <p:spPr>
            <a:xfrm>
              <a:off x="6039875" y="1567825"/>
              <a:ext cx="35500" cy="20100"/>
            </a:xfrm>
            <a:custGeom>
              <a:rect b="b" l="l" r="r" t="t"/>
              <a:pathLst>
                <a:path extrusionOk="0" h="804" w="1420">
                  <a:moveTo>
                    <a:pt x="844" y="1"/>
                  </a:moveTo>
                  <a:cubicBezTo>
                    <a:pt x="452" y="1"/>
                    <a:pt x="1" y="686"/>
                    <a:pt x="491" y="802"/>
                  </a:cubicBezTo>
                  <a:lnTo>
                    <a:pt x="559" y="802"/>
                  </a:lnTo>
                  <a:cubicBezTo>
                    <a:pt x="570" y="803"/>
                    <a:pt x="582" y="803"/>
                    <a:pt x="594" y="803"/>
                  </a:cubicBezTo>
                  <a:cubicBezTo>
                    <a:pt x="960" y="803"/>
                    <a:pt x="1419" y="323"/>
                    <a:pt x="1029" y="62"/>
                  </a:cubicBezTo>
                  <a:cubicBezTo>
                    <a:pt x="972" y="20"/>
                    <a:pt x="909" y="1"/>
                    <a:pt x="84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41"/>
            <p:cNvSpPr/>
            <p:nvPr/>
          </p:nvSpPr>
          <p:spPr>
            <a:xfrm>
              <a:off x="5944600" y="1393600"/>
              <a:ext cx="31275" cy="22450"/>
            </a:xfrm>
            <a:custGeom>
              <a:rect b="b" l="l" r="r" t="t"/>
              <a:pathLst>
                <a:path extrusionOk="0" h="898" w="1251">
                  <a:moveTo>
                    <a:pt x="808" y="1"/>
                  </a:moveTo>
                  <a:cubicBezTo>
                    <a:pt x="787" y="1"/>
                    <a:pt x="764" y="3"/>
                    <a:pt x="740" y="7"/>
                  </a:cubicBezTo>
                  <a:lnTo>
                    <a:pt x="673" y="7"/>
                  </a:lnTo>
                  <a:cubicBezTo>
                    <a:pt x="303" y="74"/>
                    <a:pt x="0" y="713"/>
                    <a:pt x="471" y="881"/>
                  </a:cubicBezTo>
                  <a:cubicBezTo>
                    <a:pt x="508" y="892"/>
                    <a:pt x="544" y="898"/>
                    <a:pt x="578" y="898"/>
                  </a:cubicBezTo>
                  <a:cubicBezTo>
                    <a:pt x="1025" y="898"/>
                    <a:pt x="1251" y="1"/>
                    <a:pt x="80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41"/>
            <p:cNvSpPr/>
            <p:nvPr/>
          </p:nvSpPr>
          <p:spPr>
            <a:xfrm>
              <a:off x="5901725" y="1312275"/>
              <a:ext cx="26100" cy="23500"/>
            </a:xfrm>
            <a:custGeom>
              <a:rect b="b" l="l" r="r" t="t"/>
              <a:pathLst>
                <a:path extrusionOk="0" h="940" w="1044">
                  <a:moveTo>
                    <a:pt x="539" y="0"/>
                  </a:moveTo>
                  <a:cubicBezTo>
                    <a:pt x="21" y="0"/>
                    <a:pt x="0" y="939"/>
                    <a:pt x="402" y="939"/>
                  </a:cubicBezTo>
                  <a:cubicBezTo>
                    <a:pt x="443" y="939"/>
                    <a:pt x="489" y="929"/>
                    <a:pt x="539" y="907"/>
                  </a:cubicBezTo>
                  <a:lnTo>
                    <a:pt x="606" y="907"/>
                  </a:lnTo>
                  <a:cubicBezTo>
                    <a:pt x="942" y="706"/>
                    <a:pt x="1043" y="0"/>
                    <a:pt x="53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41"/>
            <p:cNvSpPr/>
            <p:nvPr/>
          </p:nvSpPr>
          <p:spPr>
            <a:xfrm>
              <a:off x="6199425" y="935475"/>
              <a:ext cx="24775" cy="22375"/>
            </a:xfrm>
            <a:custGeom>
              <a:rect b="b" l="l" r="r" t="t"/>
              <a:pathLst>
                <a:path extrusionOk="0" h="895" w="991">
                  <a:moveTo>
                    <a:pt x="444" y="1"/>
                  </a:moveTo>
                  <a:cubicBezTo>
                    <a:pt x="351" y="1"/>
                    <a:pt x="263" y="44"/>
                    <a:pt x="192" y="150"/>
                  </a:cubicBezTo>
                  <a:cubicBezTo>
                    <a:pt x="0" y="462"/>
                    <a:pt x="427" y="895"/>
                    <a:pt x="722" y="895"/>
                  </a:cubicBezTo>
                  <a:cubicBezTo>
                    <a:pt x="840" y="895"/>
                    <a:pt x="937" y="826"/>
                    <a:pt x="965" y="654"/>
                  </a:cubicBezTo>
                  <a:lnTo>
                    <a:pt x="965" y="620"/>
                  </a:lnTo>
                  <a:cubicBezTo>
                    <a:pt x="990" y="347"/>
                    <a:pt x="703" y="1"/>
                    <a:pt x="44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41"/>
            <p:cNvSpPr/>
            <p:nvPr/>
          </p:nvSpPr>
          <p:spPr>
            <a:xfrm>
              <a:off x="6121050" y="1316650"/>
              <a:ext cx="25100" cy="21875"/>
            </a:xfrm>
            <a:custGeom>
              <a:rect b="b" l="l" r="r" t="t"/>
              <a:pathLst>
                <a:path extrusionOk="0" h="875" w="1004">
                  <a:moveTo>
                    <a:pt x="268" y="0"/>
                  </a:moveTo>
                  <a:cubicBezTo>
                    <a:pt x="132" y="0"/>
                    <a:pt x="21" y="75"/>
                    <a:pt x="0" y="262"/>
                  </a:cubicBezTo>
                  <a:cubicBezTo>
                    <a:pt x="0" y="262"/>
                    <a:pt x="0" y="296"/>
                    <a:pt x="0" y="296"/>
                  </a:cubicBezTo>
                  <a:cubicBezTo>
                    <a:pt x="0" y="559"/>
                    <a:pt x="291" y="875"/>
                    <a:pt x="556" y="875"/>
                  </a:cubicBezTo>
                  <a:cubicBezTo>
                    <a:pt x="662" y="875"/>
                    <a:pt x="763" y="824"/>
                    <a:pt x="840" y="699"/>
                  </a:cubicBezTo>
                  <a:cubicBezTo>
                    <a:pt x="1003" y="374"/>
                    <a:pt x="572" y="0"/>
                    <a:pt x="26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41"/>
            <p:cNvSpPr/>
            <p:nvPr/>
          </p:nvSpPr>
          <p:spPr>
            <a:xfrm>
              <a:off x="6197500" y="1345200"/>
              <a:ext cx="25075" cy="21425"/>
            </a:xfrm>
            <a:custGeom>
              <a:rect b="b" l="l" r="r" t="t"/>
              <a:pathLst>
                <a:path extrusionOk="0" h="857" w="1003">
                  <a:moveTo>
                    <a:pt x="256" y="0"/>
                  </a:moveTo>
                  <a:cubicBezTo>
                    <a:pt x="119" y="0"/>
                    <a:pt x="11" y="74"/>
                    <a:pt x="1" y="263"/>
                  </a:cubicBezTo>
                  <a:cubicBezTo>
                    <a:pt x="1" y="263"/>
                    <a:pt x="1" y="296"/>
                    <a:pt x="1" y="330"/>
                  </a:cubicBezTo>
                  <a:cubicBezTo>
                    <a:pt x="1" y="585"/>
                    <a:pt x="273" y="856"/>
                    <a:pt x="530" y="856"/>
                  </a:cubicBezTo>
                  <a:cubicBezTo>
                    <a:pt x="645" y="856"/>
                    <a:pt x="757" y="801"/>
                    <a:pt x="841" y="666"/>
                  </a:cubicBezTo>
                  <a:cubicBezTo>
                    <a:pt x="1003" y="365"/>
                    <a:pt x="559" y="0"/>
                    <a:pt x="2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41"/>
            <p:cNvSpPr/>
            <p:nvPr/>
          </p:nvSpPr>
          <p:spPr>
            <a:xfrm>
              <a:off x="5989675" y="1318700"/>
              <a:ext cx="30575" cy="22425"/>
            </a:xfrm>
            <a:custGeom>
              <a:rect b="b" l="l" r="r" t="t"/>
              <a:pathLst>
                <a:path extrusionOk="0" h="897" w="1223">
                  <a:moveTo>
                    <a:pt x="631" y="1"/>
                  </a:moveTo>
                  <a:cubicBezTo>
                    <a:pt x="185" y="1"/>
                    <a:pt x="1" y="897"/>
                    <a:pt x="457" y="897"/>
                  </a:cubicBezTo>
                  <a:cubicBezTo>
                    <a:pt x="485" y="897"/>
                    <a:pt x="516" y="893"/>
                    <a:pt x="550" y="886"/>
                  </a:cubicBezTo>
                  <a:lnTo>
                    <a:pt x="617" y="886"/>
                  </a:lnTo>
                  <a:cubicBezTo>
                    <a:pt x="953" y="785"/>
                    <a:pt x="1222" y="113"/>
                    <a:pt x="718" y="12"/>
                  </a:cubicBezTo>
                  <a:cubicBezTo>
                    <a:pt x="688" y="4"/>
                    <a:pt x="659" y="1"/>
                    <a:pt x="63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41"/>
            <p:cNvSpPr/>
            <p:nvPr/>
          </p:nvSpPr>
          <p:spPr>
            <a:xfrm>
              <a:off x="5902825" y="1243225"/>
              <a:ext cx="25600" cy="19925"/>
            </a:xfrm>
            <a:custGeom>
              <a:rect b="b" l="l" r="r" t="t"/>
              <a:pathLst>
                <a:path extrusionOk="0" h="797" w="1024">
                  <a:moveTo>
                    <a:pt x="399" y="0"/>
                  </a:moveTo>
                  <a:cubicBezTo>
                    <a:pt x="240" y="0"/>
                    <a:pt x="100" y="80"/>
                    <a:pt x="58" y="275"/>
                  </a:cubicBezTo>
                  <a:cubicBezTo>
                    <a:pt x="1" y="602"/>
                    <a:pt x="350" y="797"/>
                    <a:pt x="634" y="797"/>
                  </a:cubicBezTo>
                  <a:cubicBezTo>
                    <a:pt x="847" y="797"/>
                    <a:pt x="1023" y="688"/>
                    <a:pt x="966" y="443"/>
                  </a:cubicBezTo>
                  <a:cubicBezTo>
                    <a:pt x="966" y="409"/>
                    <a:pt x="966" y="376"/>
                    <a:pt x="966" y="376"/>
                  </a:cubicBezTo>
                  <a:cubicBezTo>
                    <a:pt x="887" y="159"/>
                    <a:pt x="624" y="0"/>
                    <a:pt x="39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41"/>
            <p:cNvSpPr/>
            <p:nvPr/>
          </p:nvSpPr>
          <p:spPr>
            <a:xfrm>
              <a:off x="6200025" y="1262525"/>
              <a:ext cx="29325" cy="23050"/>
            </a:xfrm>
            <a:custGeom>
              <a:rect b="b" l="l" r="r" t="t"/>
              <a:pathLst>
                <a:path extrusionOk="0" h="922" w="1173">
                  <a:moveTo>
                    <a:pt x="709" y="1"/>
                  </a:moveTo>
                  <a:cubicBezTo>
                    <a:pt x="687" y="1"/>
                    <a:pt x="664" y="3"/>
                    <a:pt x="639" y="7"/>
                  </a:cubicBezTo>
                  <a:lnTo>
                    <a:pt x="572" y="7"/>
                  </a:lnTo>
                  <a:cubicBezTo>
                    <a:pt x="236" y="142"/>
                    <a:pt x="0" y="847"/>
                    <a:pt x="505" y="915"/>
                  </a:cubicBezTo>
                  <a:cubicBezTo>
                    <a:pt x="528" y="919"/>
                    <a:pt x="551" y="921"/>
                    <a:pt x="573" y="921"/>
                  </a:cubicBezTo>
                  <a:cubicBezTo>
                    <a:pt x="1034" y="921"/>
                    <a:pt x="1173" y="1"/>
                    <a:pt x="70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41"/>
            <p:cNvSpPr/>
            <p:nvPr/>
          </p:nvSpPr>
          <p:spPr>
            <a:xfrm>
              <a:off x="5983450" y="1385425"/>
              <a:ext cx="25600" cy="19500"/>
            </a:xfrm>
            <a:custGeom>
              <a:rect b="b" l="l" r="r" t="t"/>
              <a:pathLst>
                <a:path extrusionOk="0" h="780" w="1024">
                  <a:moveTo>
                    <a:pt x="412" y="1"/>
                  </a:moveTo>
                  <a:cubicBezTo>
                    <a:pt x="190" y="1"/>
                    <a:pt x="0" y="115"/>
                    <a:pt x="60" y="368"/>
                  </a:cubicBezTo>
                  <a:lnTo>
                    <a:pt x="60" y="435"/>
                  </a:lnTo>
                  <a:cubicBezTo>
                    <a:pt x="157" y="630"/>
                    <a:pt x="423" y="779"/>
                    <a:pt x="643" y="779"/>
                  </a:cubicBezTo>
                  <a:cubicBezTo>
                    <a:pt x="803" y="779"/>
                    <a:pt x="939" y="700"/>
                    <a:pt x="967" y="502"/>
                  </a:cubicBezTo>
                  <a:cubicBezTo>
                    <a:pt x="1023" y="183"/>
                    <a:pt x="692" y="1"/>
                    <a:pt x="4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41"/>
            <p:cNvSpPr/>
            <p:nvPr/>
          </p:nvSpPr>
          <p:spPr>
            <a:xfrm>
              <a:off x="6052600" y="1235800"/>
              <a:ext cx="34400" cy="18025"/>
            </a:xfrm>
            <a:custGeom>
              <a:rect b="b" l="l" r="r" t="t"/>
              <a:pathLst>
                <a:path extrusionOk="0" h="721" w="1376">
                  <a:moveTo>
                    <a:pt x="860" y="1"/>
                  </a:moveTo>
                  <a:cubicBezTo>
                    <a:pt x="478" y="1"/>
                    <a:pt x="1" y="408"/>
                    <a:pt x="386" y="639"/>
                  </a:cubicBezTo>
                  <a:lnTo>
                    <a:pt x="453" y="673"/>
                  </a:lnTo>
                  <a:cubicBezTo>
                    <a:pt x="518" y="705"/>
                    <a:pt x="594" y="720"/>
                    <a:pt x="673" y="720"/>
                  </a:cubicBezTo>
                  <a:cubicBezTo>
                    <a:pt x="1002" y="720"/>
                    <a:pt x="1376" y="460"/>
                    <a:pt x="1159" y="135"/>
                  </a:cubicBezTo>
                  <a:cubicBezTo>
                    <a:pt x="1087" y="40"/>
                    <a:pt x="978" y="1"/>
                    <a:pt x="86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41"/>
            <p:cNvSpPr/>
            <p:nvPr/>
          </p:nvSpPr>
          <p:spPr>
            <a:xfrm>
              <a:off x="6006275" y="1143500"/>
              <a:ext cx="34600" cy="18650"/>
            </a:xfrm>
            <a:custGeom>
              <a:rect b="b" l="l" r="r" t="t"/>
              <a:pathLst>
                <a:path extrusionOk="0" h="746" w="1384">
                  <a:moveTo>
                    <a:pt x="877" y="0"/>
                  </a:moveTo>
                  <a:cubicBezTo>
                    <a:pt x="493" y="0"/>
                    <a:pt x="1" y="434"/>
                    <a:pt x="390" y="668"/>
                  </a:cubicBezTo>
                  <a:lnTo>
                    <a:pt x="457" y="701"/>
                  </a:lnTo>
                  <a:cubicBezTo>
                    <a:pt x="518" y="732"/>
                    <a:pt x="589" y="746"/>
                    <a:pt x="662" y="746"/>
                  </a:cubicBezTo>
                  <a:cubicBezTo>
                    <a:pt x="995" y="746"/>
                    <a:pt x="1383" y="460"/>
                    <a:pt x="1163" y="130"/>
                  </a:cubicBezTo>
                  <a:cubicBezTo>
                    <a:pt x="1094" y="38"/>
                    <a:pt x="990" y="0"/>
                    <a:pt x="87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41"/>
            <p:cNvSpPr/>
            <p:nvPr/>
          </p:nvSpPr>
          <p:spPr>
            <a:xfrm>
              <a:off x="5906450" y="1408675"/>
              <a:ext cx="25350" cy="23100"/>
            </a:xfrm>
            <a:custGeom>
              <a:rect b="b" l="l" r="r" t="t"/>
              <a:pathLst>
                <a:path extrusionOk="0" h="924" w="1014">
                  <a:moveTo>
                    <a:pt x="499" y="0"/>
                  </a:moveTo>
                  <a:cubicBezTo>
                    <a:pt x="412" y="0"/>
                    <a:pt x="325" y="42"/>
                    <a:pt x="249" y="143"/>
                  </a:cubicBezTo>
                  <a:cubicBezTo>
                    <a:pt x="1" y="442"/>
                    <a:pt x="432" y="924"/>
                    <a:pt x="742" y="924"/>
                  </a:cubicBezTo>
                  <a:cubicBezTo>
                    <a:pt x="851" y="924"/>
                    <a:pt x="945" y="864"/>
                    <a:pt x="989" y="715"/>
                  </a:cubicBezTo>
                  <a:cubicBezTo>
                    <a:pt x="989" y="681"/>
                    <a:pt x="989" y="681"/>
                    <a:pt x="989" y="648"/>
                  </a:cubicBezTo>
                  <a:cubicBezTo>
                    <a:pt x="1014" y="371"/>
                    <a:pt x="757" y="0"/>
                    <a:pt x="49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41"/>
            <p:cNvSpPr/>
            <p:nvPr/>
          </p:nvSpPr>
          <p:spPr>
            <a:xfrm>
              <a:off x="6162525" y="854300"/>
              <a:ext cx="35575" cy="20875"/>
            </a:xfrm>
            <a:custGeom>
              <a:rect b="b" l="l" r="r" t="t"/>
              <a:pathLst>
                <a:path extrusionOk="0" h="835" w="1423">
                  <a:moveTo>
                    <a:pt x="826" y="1"/>
                  </a:moveTo>
                  <a:cubicBezTo>
                    <a:pt x="461" y="1"/>
                    <a:pt x="1" y="482"/>
                    <a:pt x="391" y="775"/>
                  </a:cubicBezTo>
                  <a:cubicBezTo>
                    <a:pt x="442" y="817"/>
                    <a:pt x="500" y="835"/>
                    <a:pt x="560" y="835"/>
                  </a:cubicBezTo>
                  <a:cubicBezTo>
                    <a:pt x="939" y="835"/>
                    <a:pt x="1422" y="118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1"/>
                    <a:pt x="82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41"/>
            <p:cNvSpPr/>
            <p:nvPr/>
          </p:nvSpPr>
          <p:spPr>
            <a:xfrm>
              <a:off x="6214525" y="1144875"/>
              <a:ext cx="24950" cy="22775"/>
            </a:xfrm>
            <a:custGeom>
              <a:rect b="b" l="l" r="r" t="t"/>
              <a:pathLst>
                <a:path extrusionOk="0" h="911" w="998">
                  <a:moveTo>
                    <a:pt x="253" y="1"/>
                  </a:moveTo>
                  <a:cubicBezTo>
                    <a:pt x="148" y="1"/>
                    <a:pt x="60" y="61"/>
                    <a:pt x="25" y="210"/>
                  </a:cubicBezTo>
                  <a:cubicBezTo>
                    <a:pt x="25" y="243"/>
                    <a:pt x="25" y="277"/>
                    <a:pt x="25" y="277"/>
                  </a:cubicBezTo>
                  <a:cubicBezTo>
                    <a:pt x="0" y="555"/>
                    <a:pt x="280" y="910"/>
                    <a:pt x="549" y="910"/>
                  </a:cubicBezTo>
                  <a:cubicBezTo>
                    <a:pt x="637" y="910"/>
                    <a:pt x="724" y="872"/>
                    <a:pt x="798" y="781"/>
                  </a:cubicBezTo>
                  <a:cubicBezTo>
                    <a:pt x="997" y="483"/>
                    <a:pt x="553" y="1"/>
                    <a:pt x="253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41"/>
            <p:cNvSpPr/>
            <p:nvPr/>
          </p:nvSpPr>
          <p:spPr>
            <a:xfrm>
              <a:off x="6023775" y="1093450"/>
              <a:ext cx="35650" cy="20575"/>
            </a:xfrm>
            <a:custGeom>
              <a:rect b="b" l="l" r="r" t="t"/>
              <a:pathLst>
                <a:path extrusionOk="0" h="823" w="1426">
                  <a:moveTo>
                    <a:pt x="873" y="0"/>
                  </a:moveTo>
                  <a:cubicBezTo>
                    <a:pt x="476" y="0"/>
                    <a:pt x="1" y="733"/>
                    <a:pt x="530" y="821"/>
                  </a:cubicBezTo>
                  <a:lnTo>
                    <a:pt x="598" y="821"/>
                  </a:lnTo>
                  <a:cubicBezTo>
                    <a:pt x="609" y="822"/>
                    <a:pt x="620" y="823"/>
                    <a:pt x="631" y="823"/>
                  </a:cubicBezTo>
                  <a:cubicBezTo>
                    <a:pt x="995" y="823"/>
                    <a:pt x="1426" y="309"/>
                    <a:pt x="1035" y="48"/>
                  </a:cubicBezTo>
                  <a:cubicBezTo>
                    <a:pt x="984" y="15"/>
                    <a:pt x="930" y="0"/>
                    <a:pt x="8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41"/>
            <p:cNvSpPr/>
            <p:nvPr/>
          </p:nvSpPr>
          <p:spPr>
            <a:xfrm>
              <a:off x="6189425" y="1023000"/>
              <a:ext cx="25000" cy="23975"/>
            </a:xfrm>
            <a:custGeom>
              <a:rect b="b" l="l" r="r" t="t"/>
              <a:pathLst>
                <a:path extrusionOk="0" h="959" w="1000">
                  <a:moveTo>
                    <a:pt x="525" y="1"/>
                  </a:moveTo>
                  <a:cubicBezTo>
                    <a:pt x="462" y="1"/>
                    <a:pt x="395" y="24"/>
                    <a:pt x="324" y="77"/>
                  </a:cubicBezTo>
                  <a:cubicBezTo>
                    <a:pt x="1" y="292"/>
                    <a:pt x="302" y="959"/>
                    <a:pt x="625" y="959"/>
                  </a:cubicBezTo>
                  <a:cubicBezTo>
                    <a:pt x="705" y="959"/>
                    <a:pt x="787" y="917"/>
                    <a:pt x="861" y="816"/>
                  </a:cubicBezTo>
                  <a:cubicBezTo>
                    <a:pt x="861" y="816"/>
                    <a:pt x="861" y="783"/>
                    <a:pt x="861" y="783"/>
                  </a:cubicBezTo>
                  <a:cubicBezTo>
                    <a:pt x="1000" y="506"/>
                    <a:pt x="819" y="1"/>
                    <a:pt x="52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41"/>
            <p:cNvSpPr/>
            <p:nvPr/>
          </p:nvSpPr>
          <p:spPr>
            <a:xfrm>
              <a:off x="6140750" y="1082575"/>
              <a:ext cx="25750" cy="24150"/>
            </a:xfrm>
            <a:custGeom>
              <a:rect b="b" l="l" r="r" t="t"/>
              <a:pathLst>
                <a:path extrusionOk="0" h="966" w="1030">
                  <a:moveTo>
                    <a:pt x="533" y="1"/>
                  </a:moveTo>
                  <a:cubicBezTo>
                    <a:pt x="467" y="1"/>
                    <a:pt x="395" y="25"/>
                    <a:pt x="321" y="80"/>
                  </a:cubicBezTo>
                  <a:cubicBezTo>
                    <a:pt x="1" y="321"/>
                    <a:pt x="339" y="965"/>
                    <a:pt x="643" y="965"/>
                  </a:cubicBezTo>
                  <a:cubicBezTo>
                    <a:pt x="721" y="965"/>
                    <a:pt x="797" y="923"/>
                    <a:pt x="859" y="819"/>
                  </a:cubicBezTo>
                  <a:lnTo>
                    <a:pt x="893" y="752"/>
                  </a:lnTo>
                  <a:cubicBezTo>
                    <a:pt x="1030" y="478"/>
                    <a:pt x="831" y="1"/>
                    <a:pt x="53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41"/>
            <p:cNvSpPr/>
            <p:nvPr/>
          </p:nvSpPr>
          <p:spPr>
            <a:xfrm>
              <a:off x="5945775" y="1208025"/>
              <a:ext cx="36150" cy="20400"/>
            </a:xfrm>
            <a:custGeom>
              <a:rect b="b" l="l" r="r" t="t"/>
              <a:pathLst>
                <a:path extrusionOk="0" h="816" w="1446">
                  <a:moveTo>
                    <a:pt x="856" y="1"/>
                  </a:moveTo>
                  <a:cubicBezTo>
                    <a:pt x="489" y="1"/>
                    <a:pt x="1" y="450"/>
                    <a:pt x="390" y="742"/>
                  </a:cubicBezTo>
                  <a:cubicBezTo>
                    <a:pt x="453" y="794"/>
                    <a:pt x="523" y="816"/>
                    <a:pt x="595" y="816"/>
                  </a:cubicBezTo>
                  <a:cubicBezTo>
                    <a:pt x="990" y="816"/>
                    <a:pt x="1445" y="145"/>
                    <a:pt x="962" y="3"/>
                  </a:cubicBezTo>
                  <a:lnTo>
                    <a:pt x="894" y="3"/>
                  </a:lnTo>
                  <a:cubicBezTo>
                    <a:pt x="882" y="1"/>
                    <a:pt x="869" y="1"/>
                    <a:pt x="8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41"/>
            <p:cNvSpPr/>
            <p:nvPr/>
          </p:nvSpPr>
          <p:spPr>
            <a:xfrm>
              <a:off x="5998600" y="142790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268" y="0"/>
                  </a:moveTo>
                  <a:cubicBezTo>
                    <a:pt x="155" y="0"/>
                    <a:pt x="61" y="61"/>
                    <a:pt x="25" y="215"/>
                  </a:cubicBezTo>
                  <a:lnTo>
                    <a:pt x="25" y="282"/>
                  </a:lnTo>
                  <a:cubicBezTo>
                    <a:pt x="0" y="555"/>
                    <a:pt x="269" y="901"/>
                    <a:pt x="533" y="901"/>
                  </a:cubicBezTo>
                  <a:cubicBezTo>
                    <a:pt x="626" y="901"/>
                    <a:pt x="719" y="858"/>
                    <a:pt x="798" y="752"/>
                  </a:cubicBezTo>
                  <a:cubicBezTo>
                    <a:pt x="1019" y="457"/>
                    <a:pt x="575" y="0"/>
                    <a:pt x="26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41"/>
            <p:cNvSpPr/>
            <p:nvPr/>
          </p:nvSpPr>
          <p:spPr>
            <a:xfrm>
              <a:off x="5924825" y="1408250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80" y="0"/>
                  </a:moveTo>
                  <a:cubicBezTo>
                    <a:pt x="480" y="0"/>
                    <a:pt x="1" y="717"/>
                    <a:pt x="523" y="833"/>
                  </a:cubicBezTo>
                  <a:lnTo>
                    <a:pt x="556" y="833"/>
                  </a:lnTo>
                  <a:cubicBezTo>
                    <a:pt x="568" y="834"/>
                    <a:pt x="580" y="834"/>
                    <a:pt x="592" y="834"/>
                  </a:cubicBezTo>
                  <a:cubicBezTo>
                    <a:pt x="959" y="834"/>
                    <a:pt x="1451" y="352"/>
                    <a:pt x="1060" y="60"/>
                  </a:cubicBezTo>
                  <a:cubicBezTo>
                    <a:pt x="1005" y="18"/>
                    <a:pt x="943" y="0"/>
                    <a:pt x="88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41"/>
            <p:cNvSpPr/>
            <p:nvPr/>
          </p:nvSpPr>
          <p:spPr>
            <a:xfrm>
              <a:off x="6137250" y="1137125"/>
              <a:ext cx="24775" cy="22400"/>
            </a:xfrm>
            <a:custGeom>
              <a:rect b="b" l="l" r="r" t="t"/>
              <a:pathLst>
                <a:path extrusionOk="0" h="896" w="991">
                  <a:moveTo>
                    <a:pt x="443" y="1"/>
                  </a:moveTo>
                  <a:cubicBezTo>
                    <a:pt x="351" y="1"/>
                    <a:pt x="263" y="44"/>
                    <a:pt x="192" y="150"/>
                  </a:cubicBezTo>
                  <a:cubicBezTo>
                    <a:pt x="0" y="462"/>
                    <a:pt x="427" y="895"/>
                    <a:pt x="722" y="895"/>
                  </a:cubicBezTo>
                  <a:cubicBezTo>
                    <a:pt x="840" y="895"/>
                    <a:pt x="937" y="826"/>
                    <a:pt x="965" y="654"/>
                  </a:cubicBezTo>
                  <a:cubicBezTo>
                    <a:pt x="965" y="654"/>
                    <a:pt x="965" y="620"/>
                    <a:pt x="965" y="620"/>
                  </a:cubicBezTo>
                  <a:cubicBezTo>
                    <a:pt x="990" y="347"/>
                    <a:pt x="703" y="1"/>
                    <a:pt x="44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41"/>
            <p:cNvSpPr/>
            <p:nvPr/>
          </p:nvSpPr>
          <p:spPr>
            <a:xfrm>
              <a:off x="5940800" y="1271050"/>
              <a:ext cx="25450" cy="22400"/>
            </a:xfrm>
            <a:custGeom>
              <a:rect b="b" l="l" r="r" t="t"/>
              <a:pathLst>
                <a:path extrusionOk="0" h="896" w="1018">
                  <a:moveTo>
                    <a:pt x="486" y="1"/>
                  </a:moveTo>
                  <a:cubicBezTo>
                    <a:pt x="388" y="1"/>
                    <a:pt x="294" y="50"/>
                    <a:pt x="220" y="170"/>
                  </a:cubicBezTo>
                  <a:cubicBezTo>
                    <a:pt x="1" y="462"/>
                    <a:pt x="433" y="895"/>
                    <a:pt x="740" y="895"/>
                  </a:cubicBezTo>
                  <a:cubicBezTo>
                    <a:pt x="857" y="895"/>
                    <a:pt x="956" y="832"/>
                    <a:pt x="993" y="674"/>
                  </a:cubicBezTo>
                  <a:lnTo>
                    <a:pt x="993" y="607"/>
                  </a:lnTo>
                  <a:cubicBezTo>
                    <a:pt x="1017" y="339"/>
                    <a:pt x="741" y="1"/>
                    <a:pt x="48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41"/>
            <p:cNvSpPr/>
            <p:nvPr/>
          </p:nvSpPr>
          <p:spPr>
            <a:xfrm>
              <a:off x="6042525" y="1400550"/>
              <a:ext cx="25750" cy="24450"/>
            </a:xfrm>
            <a:custGeom>
              <a:rect b="b" l="l" r="r" t="t"/>
              <a:pathLst>
                <a:path extrusionOk="0" h="978" w="1030">
                  <a:moveTo>
                    <a:pt x="543" y="1"/>
                  </a:moveTo>
                  <a:cubicBezTo>
                    <a:pt x="483" y="1"/>
                    <a:pt x="419" y="20"/>
                    <a:pt x="352" y="65"/>
                  </a:cubicBezTo>
                  <a:cubicBezTo>
                    <a:pt x="0" y="282"/>
                    <a:pt x="345" y="977"/>
                    <a:pt x="651" y="977"/>
                  </a:cubicBezTo>
                  <a:cubicBezTo>
                    <a:pt x="725" y="977"/>
                    <a:pt x="797" y="936"/>
                    <a:pt x="856" y="838"/>
                  </a:cubicBezTo>
                  <a:cubicBezTo>
                    <a:pt x="856" y="838"/>
                    <a:pt x="856" y="805"/>
                    <a:pt x="889" y="771"/>
                  </a:cubicBezTo>
                  <a:cubicBezTo>
                    <a:pt x="1030" y="491"/>
                    <a:pt x="843" y="1"/>
                    <a:pt x="54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41"/>
            <p:cNvSpPr/>
            <p:nvPr/>
          </p:nvSpPr>
          <p:spPr>
            <a:xfrm>
              <a:off x="5995400" y="1375050"/>
              <a:ext cx="25775" cy="24075"/>
            </a:xfrm>
            <a:custGeom>
              <a:rect b="b" l="l" r="r" t="t"/>
              <a:pathLst>
                <a:path extrusionOk="0" h="963" w="1031">
                  <a:moveTo>
                    <a:pt x="525" y="1"/>
                  </a:moveTo>
                  <a:cubicBezTo>
                    <a:pt x="461" y="1"/>
                    <a:pt x="392" y="24"/>
                    <a:pt x="321" y="77"/>
                  </a:cubicBezTo>
                  <a:cubicBezTo>
                    <a:pt x="0" y="317"/>
                    <a:pt x="339" y="962"/>
                    <a:pt x="643" y="962"/>
                  </a:cubicBezTo>
                  <a:cubicBezTo>
                    <a:pt x="721" y="962"/>
                    <a:pt x="797" y="919"/>
                    <a:pt x="859" y="816"/>
                  </a:cubicBezTo>
                  <a:cubicBezTo>
                    <a:pt x="859" y="816"/>
                    <a:pt x="892" y="783"/>
                    <a:pt x="892" y="783"/>
                  </a:cubicBezTo>
                  <a:cubicBezTo>
                    <a:pt x="1031" y="506"/>
                    <a:pt x="827" y="1"/>
                    <a:pt x="52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41"/>
            <p:cNvSpPr/>
            <p:nvPr/>
          </p:nvSpPr>
          <p:spPr>
            <a:xfrm>
              <a:off x="5897050" y="1127375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6" y="0"/>
                  </a:moveTo>
                  <a:cubicBezTo>
                    <a:pt x="489" y="0"/>
                    <a:pt x="1" y="449"/>
                    <a:pt x="390" y="742"/>
                  </a:cubicBezTo>
                  <a:cubicBezTo>
                    <a:pt x="452" y="793"/>
                    <a:pt x="522" y="816"/>
                    <a:pt x="594" y="816"/>
                  </a:cubicBezTo>
                  <a:cubicBezTo>
                    <a:pt x="990" y="816"/>
                    <a:pt x="1445" y="144"/>
                    <a:pt x="961" y="2"/>
                  </a:cubicBezTo>
                  <a:lnTo>
                    <a:pt x="894" y="2"/>
                  </a:lnTo>
                  <a:cubicBezTo>
                    <a:pt x="882" y="1"/>
                    <a:pt x="869" y="0"/>
                    <a:pt x="8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41"/>
            <p:cNvSpPr/>
            <p:nvPr/>
          </p:nvSpPr>
          <p:spPr>
            <a:xfrm>
              <a:off x="6089325" y="1134300"/>
              <a:ext cx="24650" cy="22900"/>
            </a:xfrm>
            <a:custGeom>
              <a:rect b="b" l="l" r="r" t="t"/>
              <a:pathLst>
                <a:path extrusionOk="0" h="916" w="986">
                  <a:moveTo>
                    <a:pt x="266" y="0"/>
                  </a:moveTo>
                  <a:cubicBezTo>
                    <a:pt x="155" y="0"/>
                    <a:pt x="62" y="65"/>
                    <a:pt x="26" y="229"/>
                  </a:cubicBezTo>
                  <a:cubicBezTo>
                    <a:pt x="26" y="229"/>
                    <a:pt x="26" y="263"/>
                    <a:pt x="26" y="296"/>
                  </a:cubicBezTo>
                  <a:cubicBezTo>
                    <a:pt x="1" y="569"/>
                    <a:pt x="269" y="916"/>
                    <a:pt x="520" y="916"/>
                  </a:cubicBezTo>
                  <a:cubicBezTo>
                    <a:pt x="608" y="916"/>
                    <a:pt x="695" y="872"/>
                    <a:pt x="765" y="767"/>
                  </a:cubicBezTo>
                  <a:cubicBezTo>
                    <a:pt x="986" y="473"/>
                    <a:pt x="563" y="0"/>
                    <a:pt x="26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41"/>
            <p:cNvSpPr/>
            <p:nvPr/>
          </p:nvSpPr>
          <p:spPr>
            <a:xfrm>
              <a:off x="6178625" y="1005725"/>
              <a:ext cx="36225" cy="20925"/>
            </a:xfrm>
            <a:custGeom>
              <a:rect b="b" l="l" r="r" t="t"/>
              <a:pathLst>
                <a:path extrusionOk="0" h="837" w="1449">
                  <a:moveTo>
                    <a:pt x="872" y="1"/>
                  </a:moveTo>
                  <a:cubicBezTo>
                    <a:pt x="473" y="1"/>
                    <a:pt x="1" y="691"/>
                    <a:pt x="520" y="835"/>
                  </a:cubicBezTo>
                  <a:lnTo>
                    <a:pt x="554" y="835"/>
                  </a:lnTo>
                  <a:cubicBezTo>
                    <a:pt x="566" y="836"/>
                    <a:pt x="578" y="837"/>
                    <a:pt x="590" y="837"/>
                  </a:cubicBezTo>
                  <a:cubicBezTo>
                    <a:pt x="957" y="837"/>
                    <a:pt x="1449" y="355"/>
                    <a:pt x="1058" y="62"/>
                  </a:cubicBezTo>
                  <a:cubicBezTo>
                    <a:pt x="1001" y="19"/>
                    <a:pt x="938" y="1"/>
                    <a:pt x="8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41"/>
            <p:cNvSpPr/>
            <p:nvPr/>
          </p:nvSpPr>
          <p:spPr>
            <a:xfrm>
              <a:off x="5906800" y="1483600"/>
              <a:ext cx="32025" cy="22525"/>
            </a:xfrm>
            <a:custGeom>
              <a:rect b="b" l="l" r="r" t="t"/>
              <a:pathLst>
                <a:path extrusionOk="0" h="901" w="1281">
                  <a:moveTo>
                    <a:pt x="789" y="0"/>
                  </a:moveTo>
                  <a:cubicBezTo>
                    <a:pt x="773" y="0"/>
                    <a:pt x="757" y="1"/>
                    <a:pt x="739" y="3"/>
                  </a:cubicBezTo>
                  <a:lnTo>
                    <a:pt x="672" y="3"/>
                  </a:lnTo>
                  <a:cubicBezTo>
                    <a:pt x="303" y="104"/>
                    <a:pt x="0" y="743"/>
                    <a:pt x="471" y="877"/>
                  </a:cubicBezTo>
                  <a:cubicBezTo>
                    <a:pt x="514" y="893"/>
                    <a:pt x="557" y="901"/>
                    <a:pt x="597" y="901"/>
                  </a:cubicBezTo>
                  <a:cubicBezTo>
                    <a:pt x="1042" y="901"/>
                    <a:pt x="1280" y="0"/>
                    <a:pt x="78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41"/>
            <p:cNvSpPr/>
            <p:nvPr/>
          </p:nvSpPr>
          <p:spPr>
            <a:xfrm>
              <a:off x="6023550" y="1268575"/>
              <a:ext cx="26100" cy="24325"/>
            </a:xfrm>
            <a:custGeom>
              <a:rect b="b" l="l" r="r" t="t"/>
              <a:pathLst>
                <a:path extrusionOk="0" h="973" w="1044">
                  <a:moveTo>
                    <a:pt x="539" y="0"/>
                  </a:moveTo>
                  <a:cubicBezTo>
                    <a:pt x="20" y="0"/>
                    <a:pt x="1" y="973"/>
                    <a:pt x="405" y="973"/>
                  </a:cubicBezTo>
                  <a:cubicBezTo>
                    <a:pt x="446" y="973"/>
                    <a:pt x="491" y="963"/>
                    <a:pt x="539" y="941"/>
                  </a:cubicBezTo>
                  <a:lnTo>
                    <a:pt x="607" y="908"/>
                  </a:lnTo>
                  <a:cubicBezTo>
                    <a:pt x="943" y="740"/>
                    <a:pt x="1044" y="34"/>
                    <a:pt x="53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41"/>
            <p:cNvSpPr/>
            <p:nvPr/>
          </p:nvSpPr>
          <p:spPr>
            <a:xfrm>
              <a:off x="6029450" y="1423850"/>
              <a:ext cx="31450" cy="22325"/>
            </a:xfrm>
            <a:custGeom>
              <a:rect b="b" l="l" r="r" t="t"/>
              <a:pathLst>
                <a:path extrusionOk="0" h="893" w="1258">
                  <a:moveTo>
                    <a:pt x="781" y="0"/>
                  </a:moveTo>
                  <a:cubicBezTo>
                    <a:pt x="758" y="0"/>
                    <a:pt x="733" y="3"/>
                    <a:pt x="707" y="7"/>
                  </a:cubicBezTo>
                  <a:lnTo>
                    <a:pt x="673" y="7"/>
                  </a:lnTo>
                  <a:cubicBezTo>
                    <a:pt x="303" y="74"/>
                    <a:pt x="1" y="746"/>
                    <a:pt x="471" y="881"/>
                  </a:cubicBezTo>
                  <a:cubicBezTo>
                    <a:pt x="504" y="889"/>
                    <a:pt x="536" y="892"/>
                    <a:pt x="567" y="892"/>
                  </a:cubicBezTo>
                  <a:cubicBezTo>
                    <a:pt x="1047" y="892"/>
                    <a:pt x="1257" y="0"/>
                    <a:pt x="78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41"/>
            <p:cNvSpPr/>
            <p:nvPr/>
          </p:nvSpPr>
          <p:spPr>
            <a:xfrm>
              <a:off x="6065600" y="1225225"/>
              <a:ext cx="25125" cy="22275"/>
            </a:xfrm>
            <a:custGeom>
              <a:rect b="b" l="l" r="r" t="t"/>
              <a:pathLst>
                <a:path extrusionOk="0" h="891" w="1005">
                  <a:moveTo>
                    <a:pt x="270" y="1"/>
                  </a:moveTo>
                  <a:cubicBezTo>
                    <a:pt x="143" y="1"/>
                    <a:pt x="44" y="73"/>
                    <a:pt x="34" y="256"/>
                  </a:cubicBezTo>
                  <a:cubicBezTo>
                    <a:pt x="0" y="289"/>
                    <a:pt x="0" y="289"/>
                    <a:pt x="34" y="323"/>
                  </a:cubicBezTo>
                  <a:cubicBezTo>
                    <a:pt x="34" y="582"/>
                    <a:pt x="297" y="890"/>
                    <a:pt x="548" y="890"/>
                  </a:cubicBezTo>
                  <a:cubicBezTo>
                    <a:pt x="655" y="890"/>
                    <a:pt x="760" y="834"/>
                    <a:pt x="840" y="693"/>
                  </a:cubicBezTo>
                  <a:cubicBezTo>
                    <a:pt x="1005" y="387"/>
                    <a:pt x="563" y="1"/>
                    <a:pt x="27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41"/>
            <p:cNvSpPr/>
            <p:nvPr/>
          </p:nvSpPr>
          <p:spPr>
            <a:xfrm>
              <a:off x="6089125" y="1038500"/>
              <a:ext cx="25650" cy="21400"/>
            </a:xfrm>
            <a:custGeom>
              <a:rect b="b" l="l" r="r" t="t"/>
              <a:pathLst>
                <a:path extrusionOk="0" h="856" w="1026">
                  <a:moveTo>
                    <a:pt x="277" y="1"/>
                  </a:moveTo>
                  <a:cubicBezTo>
                    <a:pt x="136" y="1"/>
                    <a:pt x="21" y="75"/>
                    <a:pt x="0" y="263"/>
                  </a:cubicBezTo>
                  <a:lnTo>
                    <a:pt x="0" y="297"/>
                  </a:lnTo>
                  <a:cubicBezTo>
                    <a:pt x="0" y="576"/>
                    <a:pt x="290" y="856"/>
                    <a:pt x="547" y="856"/>
                  </a:cubicBezTo>
                  <a:cubicBezTo>
                    <a:pt x="661" y="856"/>
                    <a:pt x="768" y="801"/>
                    <a:pt x="840" y="667"/>
                  </a:cubicBezTo>
                  <a:cubicBezTo>
                    <a:pt x="1026" y="366"/>
                    <a:pt x="589" y="1"/>
                    <a:pt x="27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41"/>
            <p:cNvSpPr/>
            <p:nvPr/>
          </p:nvSpPr>
          <p:spPr>
            <a:xfrm>
              <a:off x="6100600" y="1385925"/>
              <a:ext cx="30550" cy="22425"/>
            </a:xfrm>
            <a:custGeom>
              <a:rect b="b" l="l" r="r" t="t"/>
              <a:pathLst>
                <a:path extrusionOk="0" h="897" w="1222">
                  <a:moveTo>
                    <a:pt x="630" y="1"/>
                  </a:moveTo>
                  <a:cubicBezTo>
                    <a:pt x="184" y="1"/>
                    <a:pt x="0" y="896"/>
                    <a:pt x="456" y="896"/>
                  </a:cubicBezTo>
                  <a:cubicBezTo>
                    <a:pt x="485" y="896"/>
                    <a:pt x="516" y="893"/>
                    <a:pt x="549" y="885"/>
                  </a:cubicBezTo>
                  <a:lnTo>
                    <a:pt x="617" y="885"/>
                  </a:lnTo>
                  <a:cubicBezTo>
                    <a:pt x="953" y="785"/>
                    <a:pt x="1222" y="112"/>
                    <a:pt x="717" y="12"/>
                  </a:cubicBezTo>
                  <a:cubicBezTo>
                    <a:pt x="687" y="4"/>
                    <a:pt x="658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41"/>
            <p:cNvSpPr/>
            <p:nvPr/>
          </p:nvSpPr>
          <p:spPr>
            <a:xfrm>
              <a:off x="5876825" y="1370525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398" y="0"/>
                  </a:moveTo>
                  <a:cubicBezTo>
                    <a:pt x="239" y="0"/>
                    <a:pt x="98" y="82"/>
                    <a:pt x="56" y="292"/>
                  </a:cubicBezTo>
                  <a:cubicBezTo>
                    <a:pt x="0" y="610"/>
                    <a:pt x="331" y="793"/>
                    <a:pt x="611" y="793"/>
                  </a:cubicBezTo>
                  <a:cubicBezTo>
                    <a:pt x="833" y="793"/>
                    <a:pt x="1023" y="678"/>
                    <a:pt x="964" y="426"/>
                  </a:cubicBezTo>
                  <a:cubicBezTo>
                    <a:pt x="964" y="392"/>
                    <a:pt x="964" y="392"/>
                    <a:pt x="964" y="359"/>
                  </a:cubicBezTo>
                  <a:cubicBezTo>
                    <a:pt x="885" y="162"/>
                    <a:pt x="623" y="0"/>
                    <a:pt x="39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41"/>
            <p:cNvSpPr/>
            <p:nvPr/>
          </p:nvSpPr>
          <p:spPr>
            <a:xfrm>
              <a:off x="6031975" y="1274050"/>
              <a:ext cx="29025" cy="22550"/>
            </a:xfrm>
            <a:custGeom>
              <a:rect b="b" l="l" r="r" t="t"/>
              <a:pathLst>
                <a:path extrusionOk="0" h="902" w="1161">
                  <a:moveTo>
                    <a:pt x="744" y="0"/>
                  </a:moveTo>
                  <a:cubicBezTo>
                    <a:pt x="712" y="0"/>
                    <a:pt x="678" y="5"/>
                    <a:pt x="639" y="17"/>
                  </a:cubicBezTo>
                  <a:lnTo>
                    <a:pt x="572" y="17"/>
                  </a:lnTo>
                  <a:cubicBezTo>
                    <a:pt x="236" y="117"/>
                    <a:pt x="1" y="823"/>
                    <a:pt x="471" y="890"/>
                  </a:cubicBezTo>
                  <a:cubicBezTo>
                    <a:pt x="502" y="898"/>
                    <a:pt x="532" y="901"/>
                    <a:pt x="561" y="901"/>
                  </a:cubicBezTo>
                  <a:cubicBezTo>
                    <a:pt x="1023" y="901"/>
                    <a:pt x="1161" y="0"/>
                    <a:pt x="74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41"/>
            <p:cNvSpPr/>
            <p:nvPr/>
          </p:nvSpPr>
          <p:spPr>
            <a:xfrm>
              <a:off x="6104000" y="1326250"/>
              <a:ext cx="25150" cy="19700"/>
            </a:xfrm>
            <a:custGeom>
              <a:rect b="b" l="l" r="r" t="t"/>
              <a:pathLst>
                <a:path extrusionOk="0" h="788" w="1006">
                  <a:moveTo>
                    <a:pt x="423" y="1"/>
                  </a:moveTo>
                  <a:cubicBezTo>
                    <a:pt x="197" y="1"/>
                    <a:pt x="1" y="121"/>
                    <a:pt x="77" y="382"/>
                  </a:cubicBezTo>
                  <a:lnTo>
                    <a:pt x="77" y="449"/>
                  </a:lnTo>
                  <a:cubicBezTo>
                    <a:pt x="154" y="640"/>
                    <a:pt x="413" y="787"/>
                    <a:pt x="630" y="787"/>
                  </a:cubicBezTo>
                  <a:cubicBezTo>
                    <a:pt x="796" y="787"/>
                    <a:pt x="937" y="701"/>
                    <a:pt x="951" y="483"/>
                  </a:cubicBezTo>
                  <a:cubicBezTo>
                    <a:pt x="1006" y="172"/>
                    <a:pt x="693" y="1"/>
                    <a:pt x="42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41"/>
            <p:cNvSpPr/>
            <p:nvPr/>
          </p:nvSpPr>
          <p:spPr>
            <a:xfrm>
              <a:off x="6005700" y="1468075"/>
              <a:ext cx="34075" cy="18475"/>
            </a:xfrm>
            <a:custGeom>
              <a:rect b="b" l="l" r="r" t="t"/>
              <a:pathLst>
                <a:path extrusionOk="0" h="739" w="1363">
                  <a:moveTo>
                    <a:pt x="821" y="1"/>
                  </a:moveTo>
                  <a:cubicBezTo>
                    <a:pt x="457" y="1"/>
                    <a:pt x="1" y="405"/>
                    <a:pt x="380" y="658"/>
                  </a:cubicBezTo>
                  <a:lnTo>
                    <a:pt x="413" y="691"/>
                  </a:lnTo>
                  <a:cubicBezTo>
                    <a:pt x="478" y="724"/>
                    <a:pt x="556" y="739"/>
                    <a:pt x="636" y="739"/>
                  </a:cubicBezTo>
                  <a:cubicBezTo>
                    <a:pt x="973" y="739"/>
                    <a:pt x="1363" y="479"/>
                    <a:pt x="1119" y="154"/>
                  </a:cubicBezTo>
                  <a:cubicBezTo>
                    <a:pt x="1052" y="45"/>
                    <a:pt x="942" y="1"/>
                    <a:pt x="8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41"/>
            <p:cNvSpPr/>
            <p:nvPr/>
          </p:nvSpPr>
          <p:spPr>
            <a:xfrm>
              <a:off x="6123925" y="1475375"/>
              <a:ext cx="34575" cy="18675"/>
            </a:xfrm>
            <a:custGeom>
              <a:rect b="b" l="l" r="r" t="t"/>
              <a:pathLst>
                <a:path extrusionOk="0" h="747" w="1383">
                  <a:moveTo>
                    <a:pt x="876" y="1"/>
                  </a:moveTo>
                  <a:cubicBezTo>
                    <a:pt x="492" y="1"/>
                    <a:pt x="0" y="435"/>
                    <a:pt x="389" y="668"/>
                  </a:cubicBezTo>
                  <a:lnTo>
                    <a:pt x="457" y="702"/>
                  </a:lnTo>
                  <a:cubicBezTo>
                    <a:pt x="517" y="732"/>
                    <a:pt x="588" y="746"/>
                    <a:pt x="661" y="746"/>
                  </a:cubicBezTo>
                  <a:cubicBezTo>
                    <a:pt x="994" y="746"/>
                    <a:pt x="1383" y="461"/>
                    <a:pt x="1162" y="131"/>
                  </a:cubicBezTo>
                  <a:cubicBezTo>
                    <a:pt x="1093" y="39"/>
                    <a:pt x="990" y="1"/>
                    <a:pt x="8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41"/>
            <p:cNvSpPr/>
            <p:nvPr/>
          </p:nvSpPr>
          <p:spPr>
            <a:xfrm>
              <a:off x="6058325" y="1423300"/>
              <a:ext cx="25350" cy="22750"/>
            </a:xfrm>
            <a:custGeom>
              <a:rect b="b" l="l" r="r" t="t"/>
              <a:pathLst>
                <a:path extrusionOk="0" h="910" w="1014">
                  <a:moveTo>
                    <a:pt x="473" y="1"/>
                  </a:moveTo>
                  <a:cubicBezTo>
                    <a:pt x="385" y="1"/>
                    <a:pt x="298" y="39"/>
                    <a:pt x="224" y="130"/>
                  </a:cubicBezTo>
                  <a:cubicBezTo>
                    <a:pt x="0" y="428"/>
                    <a:pt x="420" y="910"/>
                    <a:pt x="721" y="910"/>
                  </a:cubicBezTo>
                  <a:cubicBezTo>
                    <a:pt x="828" y="910"/>
                    <a:pt x="919" y="850"/>
                    <a:pt x="963" y="701"/>
                  </a:cubicBezTo>
                  <a:cubicBezTo>
                    <a:pt x="963" y="668"/>
                    <a:pt x="963" y="668"/>
                    <a:pt x="963" y="634"/>
                  </a:cubicBezTo>
                  <a:cubicBezTo>
                    <a:pt x="1014" y="355"/>
                    <a:pt x="740" y="1"/>
                    <a:pt x="473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41"/>
            <p:cNvSpPr/>
            <p:nvPr/>
          </p:nvSpPr>
          <p:spPr>
            <a:xfrm>
              <a:off x="6027550" y="1386050"/>
              <a:ext cx="35925" cy="20200"/>
            </a:xfrm>
            <a:custGeom>
              <a:rect b="b" l="l" r="r" t="t"/>
              <a:pathLst>
                <a:path extrusionOk="0" h="808" w="1437">
                  <a:moveTo>
                    <a:pt x="781" y="0"/>
                  </a:moveTo>
                  <a:cubicBezTo>
                    <a:pt x="422" y="0"/>
                    <a:pt x="1" y="462"/>
                    <a:pt x="379" y="746"/>
                  </a:cubicBezTo>
                  <a:cubicBezTo>
                    <a:pt x="436" y="789"/>
                    <a:pt x="500" y="807"/>
                    <a:pt x="566" y="807"/>
                  </a:cubicBezTo>
                  <a:cubicBezTo>
                    <a:pt x="965" y="807"/>
                    <a:pt x="1437" y="122"/>
                    <a:pt x="917" y="7"/>
                  </a:cubicBezTo>
                  <a:lnTo>
                    <a:pt x="850" y="7"/>
                  </a:lnTo>
                  <a:cubicBezTo>
                    <a:pt x="827" y="2"/>
                    <a:pt x="804" y="0"/>
                    <a:pt x="78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41"/>
            <p:cNvSpPr/>
            <p:nvPr/>
          </p:nvSpPr>
          <p:spPr>
            <a:xfrm>
              <a:off x="6160750" y="1041125"/>
              <a:ext cx="25400" cy="22825"/>
            </a:xfrm>
            <a:custGeom>
              <a:rect b="b" l="l" r="r" t="t"/>
              <a:pathLst>
                <a:path extrusionOk="0" h="913" w="1016">
                  <a:moveTo>
                    <a:pt x="284" y="0"/>
                  </a:moveTo>
                  <a:cubicBezTo>
                    <a:pt x="165" y="0"/>
                    <a:pt x="63" y="65"/>
                    <a:pt x="25" y="226"/>
                  </a:cubicBezTo>
                  <a:lnTo>
                    <a:pt x="25" y="293"/>
                  </a:lnTo>
                  <a:cubicBezTo>
                    <a:pt x="1" y="566"/>
                    <a:pt x="269" y="912"/>
                    <a:pt x="533" y="912"/>
                  </a:cubicBezTo>
                  <a:cubicBezTo>
                    <a:pt x="626" y="912"/>
                    <a:pt x="719" y="869"/>
                    <a:pt x="798" y="763"/>
                  </a:cubicBezTo>
                  <a:cubicBezTo>
                    <a:pt x="1016" y="425"/>
                    <a:pt x="591" y="0"/>
                    <a:pt x="28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41"/>
            <p:cNvSpPr/>
            <p:nvPr/>
          </p:nvSpPr>
          <p:spPr>
            <a:xfrm>
              <a:off x="6033225" y="1176350"/>
              <a:ext cx="35750" cy="20825"/>
            </a:xfrm>
            <a:custGeom>
              <a:rect b="b" l="l" r="r" t="t"/>
              <a:pathLst>
                <a:path extrusionOk="0" h="833" w="1430">
                  <a:moveTo>
                    <a:pt x="847" y="0"/>
                  </a:moveTo>
                  <a:cubicBezTo>
                    <a:pt x="454" y="0"/>
                    <a:pt x="0" y="717"/>
                    <a:pt x="522" y="833"/>
                  </a:cubicBezTo>
                  <a:lnTo>
                    <a:pt x="589" y="833"/>
                  </a:lnTo>
                  <a:cubicBezTo>
                    <a:pt x="959" y="833"/>
                    <a:pt x="1430" y="329"/>
                    <a:pt x="1026" y="60"/>
                  </a:cubicBezTo>
                  <a:cubicBezTo>
                    <a:pt x="971" y="18"/>
                    <a:pt x="910" y="0"/>
                    <a:pt x="8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41"/>
            <p:cNvSpPr/>
            <p:nvPr/>
          </p:nvSpPr>
          <p:spPr>
            <a:xfrm>
              <a:off x="6003700" y="1035050"/>
              <a:ext cx="25925" cy="24450"/>
            </a:xfrm>
            <a:custGeom>
              <a:rect b="b" l="l" r="r" t="t"/>
              <a:pathLst>
                <a:path extrusionOk="0" h="978" w="1037">
                  <a:moveTo>
                    <a:pt x="531" y="1"/>
                  </a:moveTo>
                  <a:cubicBezTo>
                    <a:pt x="467" y="1"/>
                    <a:pt x="398" y="21"/>
                    <a:pt x="325" y="65"/>
                  </a:cubicBezTo>
                  <a:cubicBezTo>
                    <a:pt x="0" y="282"/>
                    <a:pt x="329" y="977"/>
                    <a:pt x="645" y="977"/>
                  </a:cubicBezTo>
                  <a:cubicBezTo>
                    <a:pt x="722" y="977"/>
                    <a:pt x="797" y="937"/>
                    <a:pt x="863" y="838"/>
                  </a:cubicBezTo>
                  <a:cubicBezTo>
                    <a:pt x="863" y="805"/>
                    <a:pt x="896" y="805"/>
                    <a:pt x="896" y="771"/>
                  </a:cubicBezTo>
                  <a:cubicBezTo>
                    <a:pt x="1037" y="491"/>
                    <a:pt x="850" y="1"/>
                    <a:pt x="53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41"/>
            <p:cNvSpPr/>
            <p:nvPr/>
          </p:nvSpPr>
          <p:spPr>
            <a:xfrm>
              <a:off x="6048275" y="1319900"/>
              <a:ext cx="25875" cy="24500"/>
            </a:xfrm>
            <a:custGeom>
              <a:rect b="b" l="l" r="r" t="t"/>
              <a:pathLst>
                <a:path extrusionOk="0" h="980" w="1035">
                  <a:moveTo>
                    <a:pt x="517" y="0"/>
                  </a:moveTo>
                  <a:cubicBezTo>
                    <a:pt x="456" y="0"/>
                    <a:pt x="391" y="20"/>
                    <a:pt x="323" y="65"/>
                  </a:cubicBezTo>
                  <a:cubicBezTo>
                    <a:pt x="0" y="307"/>
                    <a:pt x="345" y="980"/>
                    <a:pt x="651" y="980"/>
                  </a:cubicBezTo>
                  <a:cubicBezTo>
                    <a:pt x="727" y="980"/>
                    <a:pt x="801" y="938"/>
                    <a:pt x="861" y="838"/>
                  </a:cubicBezTo>
                  <a:cubicBezTo>
                    <a:pt x="861" y="838"/>
                    <a:pt x="895" y="804"/>
                    <a:pt x="895" y="771"/>
                  </a:cubicBezTo>
                  <a:cubicBezTo>
                    <a:pt x="1035" y="490"/>
                    <a:pt x="825" y="0"/>
                    <a:pt x="51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41"/>
            <p:cNvSpPr/>
            <p:nvPr/>
          </p:nvSpPr>
          <p:spPr>
            <a:xfrm>
              <a:off x="5991375" y="1546525"/>
              <a:ext cx="35200" cy="20250"/>
            </a:xfrm>
            <a:custGeom>
              <a:rect b="b" l="l" r="r" t="t"/>
              <a:pathLst>
                <a:path extrusionOk="0" h="810" w="1408">
                  <a:moveTo>
                    <a:pt x="788" y="1"/>
                  </a:moveTo>
                  <a:cubicBezTo>
                    <a:pt x="453" y="1"/>
                    <a:pt x="1" y="462"/>
                    <a:pt x="348" y="746"/>
                  </a:cubicBezTo>
                  <a:cubicBezTo>
                    <a:pt x="406" y="790"/>
                    <a:pt x="472" y="809"/>
                    <a:pt x="540" y="809"/>
                  </a:cubicBezTo>
                  <a:cubicBezTo>
                    <a:pt x="938" y="809"/>
                    <a:pt x="1407" y="150"/>
                    <a:pt x="919" y="7"/>
                  </a:cubicBezTo>
                  <a:lnTo>
                    <a:pt x="852" y="7"/>
                  </a:lnTo>
                  <a:cubicBezTo>
                    <a:pt x="831" y="3"/>
                    <a:pt x="810" y="1"/>
                    <a:pt x="78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41"/>
            <p:cNvSpPr/>
            <p:nvPr/>
          </p:nvSpPr>
          <p:spPr>
            <a:xfrm>
              <a:off x="6028000" y="1336300"/>
              <a:ext cx="24900" cy="22550"/>
            </a:xfrm>
            <a:custGeom>
              <a:rect b="b" l="l" r="r" t="t"/>
              <a:pathLst>
                <a:path extrusionOk="0" h="902" w="996">
                  <a:moveTo>
                    <a:pt x="263" y="1"/>
                  </a:moveTo>
                  <a:cubicBezTo>
                    <a:pt x="153" y="1"/>
                    <a:pt x="61" y="62"/>
                    <a:pt x="25" y="215"/>
                  </a:cubicBezTo>
                  <a:cubicBezTo>
                    <a:pt x="25" y="249"/>
                    <a:pt x="25" y="249"/>
                    <a:pt x="25" y="283"/>
                  </a:cubicBezTo>
                  <a:cubicBezTo>
                    <a:pt x="0" y="556"/>
                    <a:pt x="269" y="902"/>
                    <a:pt x="533" y="902"/>
                  </a:cubicBezTo>
                  <a:cubicBezTo>
                    <a:pt x="626" y="902"/>
                    <a:pt x="719" y="859"/>
                    <a:pt x="798" y="753"/>
                  </a:cubicBezTo>
                  <a:cubicBezTo>
                    <a:pt x="995" y="458"/>
                    <a:pt x="562" y="1"/>
                    <a:pt x="26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41"/>
            <p:cNvSpPr/>
            <p:nvPr/>
          </p:nvSpPr>
          <p:spPr>
            <a:xfrm>
              <a:off x="5998775" y="983675"/>
              <a:ext cx="35425" cy="21125"/>
            </a:xfrm>
            <a:custGeom>
              <a:rect b="b" l="l" r="r" t="t"/>
              <a:pathLst>
                <a:path extrusionOk="0" h="845" w="1417">
                  <a:moveTo>
                    <a:pt x="814" y="0"/>
                  </a:moveTo>
                  <a:cubicBezTo>
                    <a:pt x="395" y="0"/>
                    <a:pt x="0" y="728"/>
                    <a:pt x="489" y="843"/>
                  </a:cubicBezTo>
                  <a:lnTo>
                    <a:pt x="556" y="843"/>
                  </a:lnTo>
                  <a:cubicBezTo>
                    <a:pt x="568" y="844"/>
                    <a:pt x="580" y="845"/>
                    <a:pt x="592" y="845"/>
                  </a:cubicBezTo>
                  <a:cubicBezTo>
                    <a:pt x="957" y="845"/>
                    <a:pt x="1417" y="363"/>
                    <a:pt x="1026" y="70"/>
                  </a:cubicBezTo>
                  <a:cubicBezTo>
                    <a:pt x="958" y="21"/>
                    <a:pt x="886" y="0"/>
                    <a:pt x="81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41"/>
            <p:cNvSpPr/>
            <p:nvPr/>
          </p:nvSpPr>
          <p:spPr>
            <a:xfrm>
              <a:off x="6095400" y="927925"/>
              <a:ext cx="24825" cy="22700"/>
            </a:xfrm>
            <a:custGeom>
              <a:rect b="b" l="l" r="r" t="t"/>
              <a:pathLst>
                <a:path extrusionOk="0" h="908" w="993">
                  <a:moveTo>
                    <a:pt x="466" y="0"/>
                  </a:moveTo>
                  <a:cubicBezTo>
                    <a:pt x="376" y="0"/>
                    <a:pt x="290" y="44"/>
                    <a:pt x="220" y="149"/>
                  </a:cubicBezTo>
                  <a:cubicBezTo>
                    <a:pt x="0" y="466"/>
                    <a:pt x="435" y="907"/>
                    <a:pt x="742" y="907"/>
                  </a:cubicBezTo>
                  <a:cubicBezTo>
                    <a:pt x="858" y="907"/>
                    <a:pt x="956" y="844"/>
                    <a:pt x="993" y="687"/>
                  </a:cubicBezTo>
                  <a:lnTo>
                    <a:pt x="993" y="620"/>
                  </a:lnTo>
                  <a:cubicBezTo>
                    <a:pt x="993" y="347"/>
                    <a:pt x="718" y="0"/>
                    <a:pt x="46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41"/>
            <p:cNvSpPr/>
            <p:nvPr/>
          </p:nvSpPr>
          <p:spPr>
            <a:xfrm>
              <a:off x="6171625" y="1046100"/>
              <a:ext cx="34975" cy="19275"/>
            </a:xfrm>
            <a:custGeom>
              <a:rect b="b" l="l" r="r" t="t"/>
              <a:pathLst>
                <a:path extrusionOk="0" h="771" w="1399">
                  <a:moveTo>
                    <a:pt x="754" y="0"/>
                  </a:moveTo>
                  <a:cubicBezTo>
                    <a:pt x="419" y="0"/>
                    <a:pt x="1" y="345"/>
                    <a:pt x="263" y="665"/>
                  </a:cubicBezTo>
                  <a:cubicBezTo>
                    <a:pt x="330" y="739"/>
                    <a:pt x="420" y="770"/>
                    <a:pt x="517" y="770"/>
                  </a:cubicBezTo>
                  <a:cubicBezTo>
                    <a:pt x="904" y="770"/>
                    <a:pt x="1399" y="275"/>
                    <a:pt x="968" y="60"/>
                  </a:cubicBezTo>
                  <a:lnTo>
                    <a:pt x="901" y="27"/>
                  </a:lnTo>
                  <a:cubicBezTo>
                    <a:pt x="856" y="9"/>
                    <a:pt x="806" y="0"/>
                    <a:pt x="75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41"/>
            <p:cNvSpPr/>
            <p:nvPr/>
          </p:nvSpPr>
          <p:spPr>
            <a:xfrm>
              <a:off x="6067975" y="991100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397" y="1"/>
                  </a:moveTo>
                  <a:cubicBezTo>
                    <a:pt x="319" y="1"/>
                    <a:pt x="241" y="42"/>
                    <a:pt x="174" y="143"/>
                  </a:cubicBezTo>
                  <a:cubicBezTo>
                    <a:pt x="174" y="143"/>
                    <a:pt x="174" y="177"/>
                    <a:pt x="140" y="210"/>
                  </a:cubicBezTo>
                  <a:cubicBezTo>
                    <a:pt x="0" y="490"/>
                    <a:pt x="187" y="980"/>
                    <a:pt x="506" y="980"/>
                  </a:cubicBezTo>
                  <a:cubicBezTo>
                    <a:pt x="570" y="980"/>
                    <a:pt x="639" y="961"/>
                    <a:pt x="712" y="916"/>
                  </a:cubicBezTo>
                  <a:cubicBezTo>
                    <a:pt x="1035" y="674"/>
                    <a:pt x="711" y="1"/>
                    <a:pt x="39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41"/>
            <p:cNvSpPr/>
            <p:nvPr/>
          </p:nvSpPr>
          <p:spPr>
            <a:xfrm>
              <a:off x="5877100" y="1328450"/>
              <a:ext cx="25750" cy="24100"/>
            </a:xfrm>
            <a:custGeom>
              <a:rect b="b" l="l" r="r" t="t"/>
              <a:pathLst>
                <a:path extrusionOk="0" h="964" w="1030">
                  <a:moveTo>
                    <a:pt x="385" y="1"/>
                  </a:moveTo>
                  <a:cubicBezTo>
                    <a:pt x="300" y="1"/>
                    <a:pt x="217" y="47"/>
                    <a:pt x="146" y="160"/>
                  </a:cubicBezTo>
                  <a:cubicBezTo>
                    <a:pt x="146" y="160"/>
                    <a:pt x="146" y="193"/>
                    <a:pt x="113" y="193"/>
                  </a:cubicBezTo>
                  <a:cubicBezTo>
                    <a:pt x="1" y="473"/>
                    <a:pt x="192" y="963"/>
                    <a:pt x="492" y="963"/>
                  </a:cubicBezTo>
                  <a:cubicBezTo>
                    <a:pt x="552" y="963"/>
                    <a:pt x="617" y="944"/>
                    <a:pt x="684" y="899"/>
                  </a:cubicBezTo>
                  <a:cubicBezTo>
                    <a:pt x="1029" y="660"/>
                    <a:pt x="703" y="1"/>
                    <a:pt x="38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41"/>
            <p:cNvSpPr/>
            <p:nvPr/>
          </p:nvSpPr>
          <p:spPr>
            <a:xfrm>
              <a:off x="6140050" y="905700"/>
              <a:ext cx="35900" cy="20250"/>
            </a:xfrm>
            <a:custGeom>
              <a:rect b="b" l="l" r="r" t="t"/>
              <a:pathLst>
                <a:path extrusionOk="0" h="810" w="1436">
                  <a:moveTo>
                    <a:pt x="895" y="1"/>
                  </a:moveTo>
                  <a:cubicBezTo>
                    <a:pt x="490" y="1"/>
                    <a:pt x="0" y="659"/>
                    <a:pt x="517" y="803"/>
                  </a:cubicBezTo>
                  <a:lnTo>
                    <a:pt x="551" y="803"/>
                  </a:lnTo>
                  <a:cubicBezTo>
                    <a:pt x="574" y="807"/>
                    <a:pt x="597" y="809"/>
                    <a:pt x="621" y="809"/>
                  </a:cubicBezTo>
                  <a:cubicBezTo>
                    <a:pt x="983" y="809"/>
                    <a:pt x="1436" y="348"/>
                    <a:pt x="1089" y="64"/>
                  </a:cubicBezTo>
                  <a:cubicBezTo>
                    <a:pt x="1030" y="20"/>
                    <a:pt x="964" y="1"/>
                    <a:pt x="89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41"/>
            <p:cNvSpPr/>
            <p:nvPr/>
          </p:nvSpPr>
          <p:spPr>
            <a:xfrm>
              <a:off x="6123075" y="125140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487" y="1"/>
                  </a:moveTo>
                  <a:cubicBezTo>
                    <a:pt x="394" y="1"/>
                    <a:pt x="301" y="44"/>
                    <a:pt x="222" y="150"/>
                  </a:cubicBezTo>
                  <a:cubicBezTo>
                    <a:pt x="0" y="445"/>
                    <a:pt x="427" y="902"/>
                    <a:pt x="738" y="902"/>
                  </a:cubicBezTo>
                  <a:cubicBezTo>
                    <a:pt x="851" y="902"/>
                    <a:pt x="950" y="841"/>
                    <a:pt x="995" y="687"/>
                  </a:cubicBezTo>
                  <a:cubicBezTo>
                    <a:pt x="995" y="654"/>
                    <a:pt x="995" y="620"/>
                    <a:pt x="995" y="620"/>
                  </a:cubicBezTo>
                  <a:cubicBezTo>
                    <a:pt x="1020" y="347"/>
                    <a:pt x="751" y="1"/>
                    <a:pt x="48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41"/>
            <p:cNvSpPr/>
            <p:nvPr/>
          </p:nvSpPr>
          <p:spPr>
            <a:xfrm>
              <a:off x="6112975" y="852625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25" y="0"/>
                  </a:moveTo>
                  <a:cubicBezTo>
                    <a:pt x="460" y="0"/>
                    <a:pt x="0" y="482"/>
                    <a:pt x="390" y="775"/>
                  </a:cubicBezTo>
                  <a:cubicBezTo>
                    <a:pt x="446" y="817"/>
                    <a:pt x="507" y="835"/>
                    <a:pt x="571" y="835"/>
                  </a:cubicBezTo>
                  <a:cubicBezTo>
                    <a:pt x="971" y="835"/>
                    <a:pt x="1450" y="118"/>
                    <a:pt x="928" y="2"/>
                  </a:cubicBezTo>
                  <a:lnTo>
                    <a:pt x="861" y="2"/>
                  </a:lnTo>
                  <a:cubicBezTo>
                    <a:pt x="849" y="1"/>
                    <a:pt x="837" y="0"/>
                    <a:pt x="82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41"/>
            <p:cNvSpPr/>
            <p:nvPr/>
          </p:nvSpPr>
          <p:spPr>
            <a:xfrm>
              <a:off x="6139400" y="1350625"/>
              <a:ext cx="31250" cy="22325"/>
            </a:xfrm>
            <a:custGeom>
              <a:rect b="b" l="l" r="r" t="t"/>
              <a:pathLst>
                <a:path extrusionOk="0" h="893" w="1250">
                  <a:moveTo>
                    <a:pt x="699" y="1"/>
                  </a:moveTo>
                  <a:cubicBezTo>
                    <a:pt x="289" y="1"/>
                    <a:pt x="1" y="892"/>
                    <a:pt x="470" y="892"/>
                  </a:cubicBezTo>
                  <a:cubicBezTo>
                    <a:pt x="492" y="892"/>
                    <a:pt x="517" y="890"/>
                    <a:pt x="543" y="886"/>
                  </a:cubicBezTo>
                  <a:lnTo>
                    <a:pt x="577" y="886"/>
                  </a:lnTo>
                  <a:cubicBezTo>
                    <a:pt x="947" y="819"/>
                    <a:pt x="1249" y="180"/>
                    <a:pt x="779" y="12"/>
                  </a:cubicBezTo>
                  <a:cubicBezTo>
                    <a:pt x="752" y="4"/>
                    <a:pt x="725" y="1"/>
                    <a:pt x="69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41"/>
            <p:cNvSpPr/>
            <p:nvPr/>
          </p:nvSpPr>
          <p:spPr>
            <a:xfrm>
              <a:off x="5991650" y="1256875"/>
              <a:ext cx="25800" cy="23500"/>
            </a:xfrm>
            <a:custGeom>
              <a:rect b="b" l="l" r="r" t="t"/>
              <a:pathLst>
                <a:path extrusionOk="0" h="940" w="1032">
                  <a:moveTo>
                    <a:pt x="638" y="0"/>
                  </a:moveTo>
                  <a:cubicBezTo>
                    <a:pt x="598" y="0"/>
                    <a:pt x="554" y="10"/>
                    <a:pt x="505" y="31"/>
                  </a:cubicBezTo>
                  <a:lnTo>
                    <a:pt x="437" y="31"/>
                  </a:lnTo>
                  <a:cubicBezTo>
                    <a:pt x="101" y="233"/>
                    <a:pt x="1" y="939"/>
                    <a:pt x="471" y="939"/>
                  </a:cubicBezTo>
                  <a:cubicBezTo>
                    <a:pt x="479" y="939"/>
                    <a:pt x="487" y="940"/>
                    <a:pt x="495" y="940"/>
                  </a:cubicBezTo>
                  <a:cubicBezTo>
                    <a:pt x="992" y="940"/>
                    <a:pt x="1031" y="0"/>
                    <a:pt x="63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41"/>
            <p:cNvSpPr/>
            <p:nvPr/>
          </p:nvSpPr>
          <p:spPr>
            <a:xfrm>
              <a:off x="6049025" y="962450"/>
              <a:ext cx="25300" cy="22650"/>
            </a:xfrm>
            <a:custGeom>
              <a:rect b="b" l="l" r="r" t="t"/>
              <a:pathLst>
                <a:path extrusionOk="0" h="906" w="1012">
                  <a:moveTo>
                    <a:pt x="282" y="0"/>
                  </a:moveTo>
                  <a:cubicBezTo>
                    <a:pt x="158" y="0"/>
                    <a:pt x="54" y="71"/>
                    <a:pt x="25" y="247"/>
                  </a:cubicBezTo>
                  <a:cubicBezTo>
                    <a:pt x="25" y="247"/>
                    <a:pt x="25" y="281"/>
                    <a:pt x="25" y="314"/>
                  </a:cubicBezTo>
                  <a:cubicBezTo>
                    <a:pt x="0" y="583"/>
                    <a:pt x="278" y="906"/>
                    <a:pt x="535" y="906"/>
                  </a:cubicBezTo>
                  <a:cubicBezTo>
                    <a:pt x="631" y="906"/>
                    <a:pt x="724" y="861"/>
                    <a:pt x="798" y="751"/>
                  </a:cubicBezTo>
                  <a:cubicBezTo>
                    <a:pt x="1012" y="418"/>
                    <a:pt x="585" y="0"/>
                    <a:pt x="28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41"/>
            <p:cNvSpPr/>
            <p:nvPr/>
          </p:nvSpPr>
          <p:spPr>
            <a:xfrm>
              <a:off x="6037125" y="1046850"/>
              <a:ext cx="24300" cy="22275"/>
            </a:xfrm>
            <a:custGeom>
              <a:rect b="b" l="l" r="r" t="t"/>
              <a:pathLst>
                <a:path extrusionOk="0" h="891" w="972">
                  <a:moveTo>
                    <a:pt x="457" y="1"/>
                  </a:moveTo>
                  <a:cubicBezTo>
                    <a:pt x="350" y="1"/>
                    <a:pt x="245" y="57"/>
                    <a:pt x="164" y="198"/>
                  </a:cubicBezTo>
                  <a:cubicBezTo>
                    <a:pt x="0" y="503"/>
                    <a:pt x="442" y="890"/>
                    <a:pt x="735" y="890"/>
                  </a:cubicBezTo>
                  <a:cubicBezTo>
                    <a:pt x="862" y="890"/>
                    <a:pt x="961" y="818"/>
                    <a:pt x="971" y="635"/>
                  </a:cubicBezTo>
                  <a:cubicBezTo>
                    <a:pt x="971" y="602"/>
                    <a:pt x="971" y="602"/>
                    <a:pt x="971" y="568"/>
                  </a:cubicBezTo>
                  <a:cubicBezTo>
                    <a:pt x="971" y="309"/>
                    <a:pt x="707" y="1"/>
                    <a:pt x="45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41"/>
            <p:cNvSpPr/>
            <p:nvPr/>
          </p:nvSpPr>
          <p:spPr>
            <a:xfrm>
              <a:off x="6043150" y="1240475"/>
              <a:ext cx="24975" cy="21600"/>
            </a:xfrm>
            <a:custGeom>
              <a:rect b="b" l="l" r="r" t="t"/>
              <a:pathLst>
                <a:path extrusionOk="0" h="864" w="999">
                  <a:moveTo>
                    <a:pt x="456" y="1"/>
                  </a:moveTo>
                  <a:cubicBezTo>
                    <a:pt x="346" y="1"/>
                    <a:pt x="239" y="53"/>
                    <a:pt x="159" y="183"/>
                  </a:cubicBezTo>
                  <a:cubicBezTo>
                    <a:pt x="0" y="523"/>
                    <a:pt x="422" y="863"/>
                    <a:pt x="724" y="863"/>
                  </a:cubicBezTo>
                  <a:cubicBezTo>
                    <a:pt x="870" y="863"/>
                    <a:pt x="988" y="784"/>
                    <a:pt x="999" y="587"/>
                  </a:cubicBezTo>
                  <a:cubicBezTo>
                    <a:pt x="999" y="587"/>
                    <a:pt x="999" y="553"/>
                    <a:pt x="999" y="553"/>
                  </a:cubicBezTo>
                  <a:cubicBezTo>
                    <a:pt x="999" y="293"/>
                    <a:pt x="717" y="1"/>
                    <a:pt x="45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41"/>
            <p:cNvSpPr/>
            <p:nvPr/>
          </p:nvSpPr>
          <p:spPr>
            <a:xfrm>
              <a:off x="6165575" y="1152350"/>
              <a:ext cx="30550" cy="22425"/>
            </a:xfrm>
            <a:custGeom>
              <a:rect b="b" l="l" r="r" t="t"/>
              <a:pathLst>
                <a:path extrusionOk="0" h="897" w="1222">
                  <a:moveTo>
                    <a:pt x="766" y="0"/>
                  </a:moveTo>
                  <a:cubicBezTo>
                    <a:pt x="737" y="0"/>
                    <a:pt x="706" y="4"/>
                    <a:pt x="673" y="11"/>
                  </a:cubicBezTo>
                  <a:lnTo>
                    <a:pt x="605" y="11"/>
                  </a:lnTo>
                  <a:cubicBezTo>
                    <a:pt x="269" y="112"/>
                    <a:pt x="0" y="784"/>
                    <a:pt x="505" y="885"/>
                  </a:cubicBezTo>
                  <a:cubicBezTo>
                    <a:pt x="535" y="893"/>
                    <a:pt x="564" y="896"/>
                    <a:pt x="592" y="896"/>
                  </a:cubicBezTo>
                  <a:cubicBezTo>
                    <a:pt x="1038" y="896"/>
                    <a:pt x="1222" y="0"/>
                    <a:pt x="76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41"/>
            <p:cNvSpPr/>
            <p:nvPr/>
          </p:nvSpPr>
          <p:spPr>
            <a:xfrm>
              <a:off x="5991050" y="1329475"/>
              <a:ext cx="25600" cy="19675"/>
            </a:xfrm>
            <a:custGeom>
              <a:rect b="b" l="l" r="r" t="t"/>
              <a:pathLst>
                <a:path extrusionOk="0" h="787" w="1024">
                  <a:moveTo>
                    <a:pt x="390" y="0"/>
                  </a:moveTo>
                  <a:cubicBezTo>
                    <a:pt x="177" y="0"/>
                    <a:pt x="1" y="109"/>
                    <a:pt x="58" y="354"/>
                  </a:cubicBezTo>
                  <a:lnTo>
                    <a:pt x="58" y="421"/>
                  </a:lnTo>
                  <a:cubicBezTo>
                    <a:pt x="138" y="622"/>
                    <a:pt x="410" y="787"/>
                    <a:pt x="638" y="787"/>
                  </a:cubicBezTo>
                  <a:cubicBezTo>
                    <a:pt x="792" y="787"/>
                    <a:pt x="925" y="712"/>
                    <a:pt x="966" y="522"/>
                  </a:cubicBezTo>
                  <a:cubicBezTo>
                    <a:pt x="1023" y="195"/>
                    <a:pt x="674" y="0"/>
                    <a:pt x="39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41"/>
            <p:cNvSpPr/>
            <p:nvPr/>
          </p:nvSpPr>
          <p:spPr>
            <a:xfrm>
              <a:off x="5953200" y="1099525"/>
              <a:ext cx="30075" cy="23150"/>
            </a:xfrm>
            <a:custGeom>
              <a:rect b="b" l="l" r="r" t="t"/>
              <a:pathLst>
                <a:path extrusionOk="0" h="926" w="1203">
                  <a:moveTo>
                    <a:pt x="628" y="1"/>
                  </a:moveTo>
                  <a:cubicBezTo>
                    <a:pt x="144" y="1"/>
                    <a:pt x="1" y="925"/>
                    <a:pt x="470" y="925"/>
                  </a:cubicBezTo>
                  <a:cubicBezTo>
                    <a:pt x="499" y="925"/>
                    <a:pt x="530" y="922"/>
                    <a:pt x="564" y="914"/>
                  </a:cubicBezTo>
                  <a:lnTo>
                    <a:pt x="631" y="914"/>
                  </a:lnTo>
                  <a:cubicBezTo>
                    <a:pt x="967" y="780"/>
                    <a:pt x="1202" y="108"/>
                    <a:pt x="698" y="7"/>
                  </a:cubicBezTo>
                  <a:cubicBezTo>
                    <a:pt x="674" y="3"/>
                    <a:pt x="651" y="1"/>
                    <a:pt x="62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41"/>
            <p:cNvSpPr/>
            <p:nvPr/>
          </p:nvSpPr>
          <p:spPr>
            <a:xfrm>
              <a:off x="6167175" y="866975"/>
              <a:ext cx="25525" cy="19950"/>
            </a:xfrm>
            <a:custGeom>
              <a:rect b="b" l="l" r="r" t="t"/>
              <a:pathLst>
                <a:path extrusionOk="0" h="798" w="1021">
                  <a:moveTo>
                    <a:pt x="378" y="0"/>
                  </a:moveTo>
                  <a:cubicBezTo>
                    <a:pt x="211" y="0"/>
                    <a:pt x="66" y="87"/>
                    <a:pt x="37" y="302"/>
                  </a:cubicBezTo>
                  <a:cubicBezTo>
                    <a:pt x="0" y="616"/>
                    <a:pt x="329" y="798"/>
                    <a:pt x="604" y="798"/>
                  </a:cubicBezTo>
                  <a:cubicBezTo>
                    <a:pt x="830" y="798"/>
                    <a:pt x="1020" y="675"/>
                    <a:pt x="945" y="403"/>
                  </a:cubicBezTo>
                  <a:cubicBezTo>
                    <a:pt x="945" y="403"/>
                    <a:pt x="945" y="369"/>
                    <a:pt x="945" y="369"/>
                  </a:cubicBezTo>
                  <a:cubicBezTo>
                    <a:pt x="868" y="157"/>
                    <a:pt x="603" y="0"/>
                    <a:pt x="37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41"/>
            <p:cNvSpPr/>
            <p:nvPr/>
          </p:nvSpPr>
          <p:spPr>
            <a:xfrm>
              <a:off x="6096300" y="1132125"/>
              <a:ext cx="34400" cy="18000"/>
            </a:xfrm>
            <a:custGeom>
              <a:rect b="b" l="l" r="r" t="t"/>
              <a:pathLst>
                <a:path extrusionOk="0" h="720" w="1376">
                  <a:moveTo>
                    <a:pt x="703" y="0"/>
                  </a:moveTo>
                  <a:cubicBezTo>
                    <a:pt x="374" y="0"/>
                    <a:pt x="0" y="260"/>
                    <a:pt x="217" y="585"/>
                  </a:cubicBezTo>
                  <a:cubicBezTo>
                    <a:pt x="281" y="680"/>
                    <a:pt x="386" y="719"/>
                    <a:pt x="502" y="719"/>
                  </a:cubicBezTo>
                  <a:cubicBezTo>
                    <a:pt x="878" y="719"/>
                    <a:pt x="1375" y="312"/>
                    <a:pt x="990" y="81"/>
                  </a:cubicBezTo>
                  <a:lnTo>
                    <a:pt x="923" y="47"/>
                  </a:lnTo>
                  <a:cubicBezTo>
                    <a:pt x="858" y="15"/>
                    <a:pt x="782" y="0"/>
                    <a:pt x="70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41"/>
            <p:cNvSpPr/>
            <p:nvPr/>
          </p:nvSpPr>
          <p:spPr>
            <a:xfrm>
              <a:off x="6176750" y="797250"/>
              <a:ext cx="34575" cy="19050"/>
            </a:xfrm>
            <a:custGeom>
              <a:rect b="b" l="l" r="r" t="t"/>
              <a:pathLst>
                <a:path extrusionOk="0" h="762" w="1383">
                  <a:moveTo>
                    <a:pt x="747" y="0"/>
                  </a:moveTo>
                  <a:cubicBezTo>
                    <a:pt x="410" y="0"/>
                    <a:pt x="1" y="267"/>
                    <a:pt x="226" y="604"/>
                  </a:cubicBezTo>
                  <a:cubicBezTo>
                    <a:pt x="306" y="716"/>
                    <a:pt x="420" y="761"/>
                    <a:pt x="541" y="761"/>
                  </a:cubicBezTo>
                  <a:cubicBezTo>
                    <a:pt x="928" y="761"/>
                    <a:pt x="1383" y="297"/>
                    <a:pt x="999" y="66"/>
                  </a:cubicBezTo>
                  <a:lnTo>
                    <a:pt x="931" y="33"/>
                  </a:lnTo>
                  <a:cubicBezTo>
                    <a:pt x="876" y="10"/>
                    <a:pt x="813" y="0"/>
                    <a:pt x="74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41"/>
            <p:cNvSpPr/>
            <p:nvPr/>
          </p:nvSpPr>
          <p:spPr>
            <a:xfrm>
              <a:off x="5948175" y="1117625"/>
              <a:ext cx="25325" cy="23475"/>
            </a:xfrm>
            <a:custGeom>
              <a:rect b="b" l="l" r="r" t="t"/>
              <a:pathLst>
                <a:path extrusionOk="0" h="939" w="1013">
                  <a:moveTo>
                    <a:pt x="276" y="1"/>
                  </a:moveTo>
                  <a:cubicBezTo>
                    <a:pt x="165" y="1"/>
                    <a:pt x="70" y="65"/>
                    <a:pt x="26" y="224"/>
                  </a:cubicBezTo>
                  <a:lnTo>
                    <a:pt x="26" y="291"/>
                  </a:lnTo>
                  <a:cubicBezTo>
                    <a:pt x="0" y="568"/>
                    <a:pt x="258" y="939"/>
                    <a:pt x="515" y="939"/>
                  </a:cubicBezTo>
                  <a:cubicBezTo>
                    <a:pt x="602" y="939"/>
                    <a:pt x="689" y="897"/>
                    <a:pt x="765" y="795"/>
                  </a:cubicBezTo>
                  <a:cubicBezTo>
                    <a:pt x="1012" y="498"/>
                    <a:pt x="585" y="1"/>
                    <a:pt x="27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41"/>
            <p:cNvSpPr/>
            <p:nvPr/>
          </p:nvSpPr>
          <p:spPr>
            <a:xfrm>
              <a:off x="6103675" y="1036025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52" y="0"/>
                  </a:moveTo>
                  <a:cubicBezTo>
                    <a:pt x="458" y="0"/>
                    <a:pt x="1" y="717"/>
                    <a:pt x="494" y="833"/>
                  </a:cubicBezTo>
                  <a:lnTo>
                    <a:pt x="561" y="833"/>
                  </a:lnTo>
                  <a:cubicBezTo>
                    <a:pt x="573" y="834"/>
                    <a:pt x="585" y="835"/>
                    <a:pt x="597" y="835"/>
                  </a:cubicBezTo>
                  <a:cubicBezTo>
                    <a:pt x="962" y="835"/>
                    <a:pt x="1422" y="353"/>
                    <a:pt x="1031" y="60"/>
                  </a:cubicBezTo>
                  <a:cubicBezTo>
                    <a:pt x="976" y="19"/>
                    <a:pt x="915" y="0"/>
                    <a:pt x="85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41"/>
            <p:cNvSpPr/>
            <p:nvPr/>
          </p:nvSpPr>
          <p:spPr>
            <a:xfrm>
              <a:off x="5943275" y="121780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487" y="0"/>
                  </a:moveTo>
                  <a:cubicBezTo>
                    <a:pt x="393" y="0"/>
                    <a:pt x="301" y="44"/>
                    <a:pt x="222" y="149"/>
                  </a:cubicBezTo>
                  <a:cubicBezTo>
                    <a:pt x="0" y="444"/>
                    <a:pt x="445" y="902"/>
                    <a:pt x="752" y="902"/>
                  </a:cubicBezTo>
                  <a:cubicBezTo>
                    <a:pt x="864" y="902"/>
                    <a:pt x="958" y="840"/>
                    <a:pt x="994" y="687"/>
                  </a:cubicBezTo>
                  <a:cubicBezTo>
                    <a:pt x="994" y="653"/>
                    <a:pt x="994" y="653"/>
                    <a:pt x="994" y="620"/>
                  </a:cubicBezTo>
                  <a:cubicBezTo>
                    <a:pt x="1019" y="347"/>
                    <a:pt x="751" y="0"/>
                    <a:pt x="487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41"/>
            <p:cNvSpPr/>
            <p:nvPr/>
          </p:nvSpPr>
          <p:spPr>
            <a:xfrm>
              <a:off x="6094475" y="1066875"/>
              <a:ext cx="35750" cy="20600"/>
            </a:xfrm>
            <a:custGeom>
              <a:rect b="b" l="l" r="r" t="t"/>
              <a:pathLst>
                <a:path extrusionOk="0" h="824" w="1430">
                  <a:moveTo>
                    <a:pt x="828" y="1"/>
                  </a:moveTo>
                  <a:cubicBezTo>
                    <a:pt x="462" y="1"/>
                    <a:pt x="1" y="515"/>
                    <a:pt x="425" y="775"/>
                  </a:cubicBezTo>
                  <a:cubicBezTo>
                    <a:pt x="475" y="809"/>
                    <a:pt x="529" y="823"/>
                    <a:pt x="584" y="823"/>
                  </a:cubicBezTo>
                  <a:cubicBezTo>
                    <a:pt x="976" y="823"/>
                    <a:pt x="1429" y="91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9" y="1"/>
                    <a:pt x="82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41"/>
            <p:cNvSpPr/>
            <p:nvPr/>
          </p:nvSpPr>
          <p:spPr>
            <a:xfrm>
              <a:off x="6080575" y="1197025"/>
              <a:ext cx="25075" cy="24450"/>
            </a:xfrm>
            <a:custGeom>
              <a:rect b="b" l="l" r="r" t="t"/>
              <a:pathLst>
                <a:path extrusionOk="0" h="978" w="1003">
                  <a:moveTo>
                    <a:pt x="376" y="1"/>
                  </a:moveTo>
                  <a:cubicBezTo>
                    <a:pt x="304" y="1"/>
                    <a:pt x="233" y="42"/>
                    <a:pt x="174" y="140"/>
                  </a:cubicBezTo>
                  <a:cubicBezTo>
                    <a:pt x="140" y="174"/>
                    <a:pt x="140" y="174"/>
                    <a:pt x="140" y="207"/>
                  </a:cubicBezTo>
                  <a:cubicBezTo>
                    <a:pt x="0" y="487"/>
                    <a:pt x="187" y="977"/>
                    <a:pt x="487" y="977"/>
                  </a:cubicBezTo>
                  <a:cubicBezTo>
                    <a:pt x="547" y="977"/>
                    <a:pt x="611" y="958"/>
                    <a:pt x="678" y="913"/>
                  </a:cubicBezTo>
                  <a:cubicBezTo>
                    <a:pt x="1003" y="697"/>
                    <a:pt x="674" y="1"/>
                    <a:pt x="376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41"/>
            <p:cNvSpPr/>
            <p:nvPr/>
          </p:nvSpPr>
          <p:spPr>
            <a:xfrm>
              <a:off x="6127475" y="1019675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373" y="0"/>
                  </a:moveTo>
                  <a:cubicBezTo>
                    <a:pt x="293" y="0"/>
                    <a:pt x="214" y="42"/>
                    <a:pt x="147" y="143"/>
                  </a:cubicBezTo>
                  <a:cubicBezTo>
                    <a:pt x="147" y="143"/>
                    <a:pt x="147" y="176"/>
                    <a:pt x="113" y="210"/>
                  </a:cubicBezTo>
                  <a:cubicBezTo>
                    <a:pt x="1" y="490"/>
                    <a:pt x="192" y="980"/>
                    <a:pt x="493" y="980"/>
                  </a:cubicBezTo>
                  <a:cubicBezTo>
                    <a:pt x="553" y="980"/>
                    <a:pt x="617" y="960"/>
                    <a:pt x="684" y="916"/>
                  </a:cubicBezTo>
                  <a:cubicBezTo>
                    <a:pt x="1034" y="673"/>
                    <a:pt x="694" y="0"/>
                    <a:pt x="37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41"/>
            <p:cNvSpPr/>
            <p:nvPr/>
          </p:nvSpPr>
          <p:spPr>
            <a:xfrm>
              <a:off x="6192075" y="823125"/>
              <a:ext cx="36200" cy="20375"/>
            </a:xfrm>
            <a:custGeom>
              <a:rect b="b" l="l" r="r" t="t"/>
              <a:pathLst>
                <a:path extrusionOk="0" h="815" w="1448">
                  <a:moveTo>
                    <a:pt x="859" y="1"/>
                  </a:moveTo>
                  <a:cubicBezTo>
                    <a:pt x="462" y="1"/>
                    <a:pt x="1" y="698"/>
                    <a:pt x="486" y="812"/>
                  </a:cubicBezTo>
                  <a:lnTo>
                    <a:pt x="554" y="812"/>
                  </a:lnTo>
                  <a:cubicBezTo>
                    <a:pt x="566" y="814"/>
                    <a:pt x="579" y="814"/>
                    <a:pt x="592" y="814"/>
                  </a:cubicBezTo>
                  <a:cubicBezTo>
                    <a:pt x="959" y="814"/>
                    <a:pt x="1447" y="365"/>
                    <a:pt x="1058" y="73"/>
                  </a:cubicBezTo>
                  <a:cubicBezTo>
                    <a:pt x="997" y="23"/>
                    <a:pt x="929" y="1"/>
                    <a:pt x="85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41"/>
            <p:cNvSpPr/>
            <p:nvPr/>
          </p:nvSpPr>
          <p:spPr>
            <a:xfrm>
              <a:off x="6139825" y="911250"/>
              <a:ext cx="25575" cy="23125"/>
            </a:xfrm>
            <a:custGeom>
              <a:rect b="b" l="l" r="r" t="t"/>
              <a:pathLst>
                <a:path extrusionOk="0" h="925" w="1023">
                  <a:moveTo>
                    <a:pt x="479" y="1"/>
                  </a:moveTo>
                  <a:cubicBezTo>
                    <a:pt x="389" y="1"/>
                    <a:pt x="300" y="43"/>
                    <a:pt x="224" y="144"/>
                  </a:cubicBezTo>
                  <a:cubicBezTo>
                    <a:pt x="0" y="442"/>
                    <a:pt x="456" y="924"/>
                    <a:pt x="764" y="924"/>
                  </a:cubicBezTo>
                  <a:cubicBezTo>
                    <a:pt x="872" y="924"/>
                    <a:pt x="962" y="864"/>
                    <a:pt x="997" y="715"/>
                  </a:cubicBezTo>
                  <a:lnTo>
                    <a:pt x="997" y="648"/>
                  </a:lnTo>
                  <a:cubicBezTo>
                    <a:pt x="1022" y="372"/>
                    <a:pt x="746" y="1"/>
                    <a:pt x="47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41"/>
            <p:cNvSpPr/>
            <p:nvPr/>
          </p:nvSpPr>
          <p:spPr>
            <a:xfrm>
              <a:off x="6012975" y="1009750"/>
              <a:ext cx="36400" cy="20875"/>
            </a:xfrm>
            <a:custGeom>
              <a:rect b="b" l="l" r="r" t="t"/>
              <a:pathLst>
                <a:path extrusionOk="0" h="835" w="1456">
                  <a:moveTo>
                    <a:pt x="859" y="0"/>
                  </a:moveTo>
                  <a:cubicBezTo>
                    <a:pt x="492" y="0"/>
                    <a:pt x="1" y="482"/>
                    <a:pt x="391" y="775"/>
                  </a:cubicBezTo>
                  <a:cubicBezTo>
                    <a:pt x="446" y="816"/>
                    <a:pt x="508" y="834"/>
                    <a:pt x="572" y="834"/>
                  </a:cubicBezTo>
                  <a:cubicBezTo>
                    <a:pt x="972" y="834"/>
                    <a:pt x="1455" y="118"/>
                    <a:pt x="962" y="2"/>
                  </a:cubicBezTo>
                  <a:lnTo>
                    <a:pt x="895" y="2"/>
                  </a:lnTo>
                  <a:cubicBezTo>
                    <a:pt x="883" y="1"/>
                    <a:pt x="871" y="0"/>
                    <a:pt x="85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41"/>
            <p:cNvSpPr/>
            <p:nvPr/>
          </p:nvSpPr>
          <p:spPr>
            <a:xfrm>
              <a:off x="6024425" y="1291625"/>
              <a:ext cx="25050" cy="22375"/>
            </a:xfrm>
            <a:custGeom>
              <a:rect b="b" l="l" r="r" t="t"/>
              <a:pathLst>
                <a:path extrusionOk="0" h="895" w="1002">
                  <a:moveTo>
                    <a:pt x="266" y="0"/>
                  </a:moveTo>
                  <a:cubicBezTo>
                    <a:pt x="154" y="0"/>
                    <a:pt x="62" y="63"/>
                    <a:pt x="34" y="221"/>
                  </a:cubicBezTo>
                  <a:cubicBezTo>
                    <a:pt x="0" y="255"/>
                    <a:pt x="0" y="255"/>
                    <a:pt x="34" y="288"/>
                  </a:cubicBezTo>
                  <a:cubicBezTo>
                    <a:pt x="10" y="556"/>
                    <a:pt x="267" y="895"/>
                    <a:pt x="526" y="895"/>
                  </a:cubicBezTo>
                  <a:cubicBezTo>
                    <a:pt x="625" y="895"/>
                    <a:pt x="724" y="846"/>
                    <a:pt x="807" y="725"/>
                  </a:cubicBezTo>
                  <a:cubicBezTo>
                    <a:pt x="1002" y="433"/>
                    <a:pt x="562" y="0"/>
                    <a:pt x="26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41"/>
            <p:cNvSpPr/>
            <p:nvPr/>
          </p:nvSpPr>
          <p:spPr>
            <a:xfrm>
              <a:off x="6006175" y="1109775"/>
              <a:ext cx="24800" cy="22750"/>
            </a:xfrm>
            <a:custGeom>
              <a:rect b="b" l="l" r="r" t="t"/>
              <a:pathLst>
                <a:path extrusionOk="0" h="910" w="992">
                  <a:moveTo>
                    <a:pt x="260" y="0"/>
                  </a:moveTo>
                  <a:cubicBezTo>
                    <a:pt x="146" y="0"/>
                    <a:pt x="53" y="67"/>
                    <a:pt x="24" y="236"/>
                  </a:cubicBezTo>
                  <a:lnTo>
                    <a:pt x="24" y="303"/>
                  </a:lnTo>
                  <a:cubicBezTo>
                    <a:pt x="0" y="571"/>
                    <a:pt x="258" y="909"/>
                    <a:pt x="517" y="909"/>
                  </a:cubicBezTo>
                  <a:cubicBezTo>
                    <a:pt x="615" y="909"/>
                    <a:pt x="714" y="860"/>
                    <a:pt x="797" y="740"/>
                  </a:cubicBezTo>
                  <a:cubicBezTo>
                    <a:pt x="991" y="449"/>
                    <a:pt x="556" y="0"/>
                    <a:pt x="26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41"/>
            <p:cNvSpPr/>
            <p:nvPr/>
          </p:nvSpPr>
          <p:spPr>
            <a:xfrm>
              <a:off x="6006625" y="1181825"/>
              <a:ext cx="25900" cy="24525"/>
            </a:xfrm>
            <a:custGeom>
              <a:rect b="b" l="l" r="r" t="t"/>
              <a:pathLst>
                <a:path extrusionOk="0" h="981" w="1036">
                  <a:moveTo>
                    <a:pt x="397" y="1"/>
                  </a:moveTo>
                  <a:cubicBezTo>
                    <a:pt x="319" y="1"/>
                    <a:pt x="242" y="43"/>
                    <a:pt x="175" y="143"/>
                  </a:cubicBezTo>
                  <a:lnTo>
                    <a:pt x="141" y="210"/>
                  </a:lnTo>
                  <a:cubicBezTo>
                    <a:pt x="1" y="490"/>
                    <a:pt x="188" y="981"/>
                    <a:pt x="507" y="981"/>
                  </a:cubicBezTo>
                  <a:cubicBezTo>
                    <a:pt x="570" y="981"/>
                    <a:pt x="639" y="961"/>
                    <a:pt x="712" y="916"/>
                  </a:cubicBezTo>
                  <a:cubicBezTo>
                    <a:pt x="1035" y="674"/>
                    <a:pt x="712" y="1"/>
                    <a:pt x="39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41"/>
            <p:cNvSpPr/>
            <p:nvPr/>
          </p:nvSpPr>
          <p:spPr>
            <a:xfrm>
              <a:off x="5971400" y="1278375"/>
              <a:ext cx="25775" cy="24125"/>
            </a:xfrm>
            <a:custGeom>
              <a:rect b="b" l="l" r="r" t="t"/>
              <a:pathLst>
                <a:path extrusionOk="0" h="965" w="1031">
                  <a:moveTo>
                    <a:pt x="371" y="0"/>
                  </a:moveTo>
                  <a:cubicBezTo>
                    <a:pt x="289" y="0"/>
                    <a:pt x="207" y="43"/>
                    <a:pt x="138" y="146"/>
                  </a:cubicBezTo>
                  <a:cubicBezTo>
                    <a:pt x="138" y="146"/>
                    <a:pt x="138" y="180"/>
                    <a:pt x="138" y="180"/>
                  </a:cubicBezTo>
                  <a:cubicBezTo>
                    <a:pt x="1" y="482"/>
                    <a:pt x="178" y="964"/>
                    <a:pt x="487" y="964"/>
                  </a:cubicBezTo>
                  <a:cubicBezTo>
                    <a:pt x="555" y="964"/>
                    <a:pt x="630" y="941"/>
                    <a:pt x="710" y="886"/>
                  </a:cubicBezTo>
                  <a:cubicBezTo>
                    <a:pt x="1030" y="645"/>
                    <a:pt x="692" y="0"/>
                    <a:pt x="3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41"/>
            <p:cNvSpPr/>
            <p:nvPr/>
          </p:nvSpPr>
          <p:spPr>
            <a:xfrm>
              <a:off x="5989475" y="1369550"/>
              <a:ext cx="36000" cy="20200"/>
            </a:xfrm>
            <a:custGeom>
              <a:rect b="b" l="l" r="r" t="t"/>
              <a:pathLst>
                <a:path extrusionOk="0" h="808" w="1440">
                  <a:moveTo>
                    <a:pt x="886" y="0"/>
                  </a:moveTo>
                  <a:cubicBezTo>
                    <a:pt x="501" y="0"/>
                    <a:pt x="0" y="686"/>
                    <a:pt x="491" y="801"/>
                  </a:cubicBezTo>
                  <a:lnTo>
                    <a:pt x="558" y="801"/>
                  </a:lnTo>
                  <a:cubicBezTo>
                    <a:pt x="582" y="805"/>
                    <a:pt x="607" y="807"/>
                    <a:pt x="632" y="807"/>
                  </a:cubicBezTo>
                  <a:cubicBezTo>
                    <a:pt x="994" y="807"/>
                    <a:pt x="1439" y="376"/>
                    <a:pt x="1062" y="62"/>
                  </a:cubicBezTo>
                  <a:cubicBezTo>
                    <a:pt x="1010" y="19"/>
                    <a:pt x="950" y="0"/>
                    <a:pt x="88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41"/>
            <p:cNvSpPr/>
            <p:nvPr/>
          </p:nvSpPr>
          <p:spPr>
            <a:xfrm>
              <a:off x="5974300" y="994800"/>
              <a:ext cx="25375" cy="22750"/>
            </a:xfrm>
            <a:custGeom>
              <a:rect b="b" l="l" r="r" t="t"/>
              <a:pathLst>
                <a:path extrusionOk="0" h="910" w="1015">
                  <a:moveTo>
                    <a:pt x="473" y="0"/>
                  </a:moveTo>
                  <a:cubicBezTo>
                    <a:pt x="385" y="0"/>
                    <a:pt x="299" y="38"/>
                    <a:pt x="224" y="129"/>
                  </a:cubicBezTo>
                  <a:cubicBezTo>
                    <a:pt x="0" y="428"/>
                    <a:pt x="457" y="910"/>
                    <a:pt x="750" y="910"/>
                  </a:cubicBezTo>
                  <a:cubicBezTo>
                    <a:pt x="854" y="910"/>
                    <a:pt x="937" y="850"/>
                    <a:pt x="963" y="701"/>
                  </a:cubicBezTo>
                  <a:cubicBezTo>
                    <a:pt x="963" y="667"/>
                    <a:pt x="963" y="634"/>
                    <a:pt x="963" y="634"/>
                  </a:cubicBezTo>
                  <a:cubicBezTo>
                    <a:pt x="1014" y="355"/>
                    <a:pt x="740" y="0"/>
                    <a:pt x="47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41"/>
            <p:cNvSpPr/>
            <p:nvPr/>
          </p:nvSpPr>
          <p:spPr>
            <a:xfrm>
              <a:off x="6157500" y="1073600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59" y="1"/>
                  </a:moveTo>
                  <a:cubicBezTo>
                    <a:pt x="492" y="1"/>
                    <a:pt x="0" y="482"/>
                    <a:pt x="391" y="775"/>
                  </a:cubicBezTo>
                  <a:cubicBezTo>
                    <a:pt x="446" y="817"/>
                    <a:pt x="508" y="835"/>
                    <a:pt x="571" y="835"/>
                  </a:cubicBezTo>
                  <a:cubicBezTo>
                    <a:pt x="972" y="835"/>
                    <a:pt x="1450" y="118"/>
                    <a:pt x="928" y="2"/>
                  </a:cubicBezTo>
                  <a:lnTo>
                    <a:pt x="895" y="2"/>
                  </a:lnTo>
                  <a:cubicBezTo>
                    <a:pt x="883" y="1"/>
                    <a:pt x="871" y="1"/>
                    <a:pt x="85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41"/>
            <p:cNvSpPr/>
            <p:nvPr/>
          </p:nvSpPr>
          <p:spPr>
            <a:xfrm>
              <a:off x="6140050" y="1018600"/>
              <a:ext cx="31425" cy="22375"/>
            </a:xfrm>
            <a:custGeom>
              <a:rect b="b" l="l" r="r" t="t"/>
              <a:pathLst>
                <a:path extrusionOk="0" h="895" w="1257">
                  <a:moveTo>
                    <a:pt x="676" y="0"/>
                  </a:moveTo>
                  <a:cubicBezTo>
                    <a:pt x="225" y="0"/>
                    <a:pt x="1" y="894"/>
                    <a:pt x="469" y="894"/>
                  </a:cubicBezTo>
                  <a:cubicBezTo>
                    <a:pt x="484" y="894"/>
                    <a:pt x="501" y="893"/>
                    <a:pt x="517" y="891"/>
                  </a:cubicBezTo>
                  <a:lnTo>
                    <a:pt x="585" y="891"/>
                  </a:lnTo>
                  <a:cubicBezTo>
                    <a:pt x="954" y="791"/>
                    <a:pt x="1257" y="152"/>
                    <a:pt x="786" y="18"/>
                  </a:cubicBezTo>
                  <a:cubicBezTo>
                    <a:pt x="748" y="6"/>
                    <a:pt x="712" y="0"/>
                    <a:pt x="67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41"/>
            <p:cNvSpPr/>
            <p:nvPr/>
          </p:nvSpPr>
          <p:spPr>
            <a:xfrm>
              <a:off x="6170625" y="1253500"/>
              <a:ext cx="26625" cy="23525"/>
            </a:xfrm>
            <a:custGeom>
              <a:rect b="b" l="l" r="r" t="t"/>
              <a:pathLst>
                <a:path extrusionOk="0" h="941" w="1065">
                  <a:moveTo>
                    <a:pt x="646" y="1"/>
                  </a:moveTo>
                  <a:cubicBezTo>
                    <a:pt x="604" y="1"/>
                    <a:pt x="556" y="11"/>
                    <a:pt x="504" y="32"/>
                  </a:cubicBezTo>
                  <a:lnTo>
                    <a:pt x="471" y="66"/>
                  </a:lnTo>
                  <a:cubicBezTo>
                    <a:pt x="135" y="234"/>
                    <a:pt x="0" y="939"/>
                    <a:pt x="504" y="939"/>
                  </a:cubicBezTo>
                  <a:cubicBezTo>
                    <a:pt x="512" y="940"/>
                    <a:pt x="520" y="940"/>
                    <a:pt x="528" y="940"/>
                  </a:cubicBezTo>
                  <a:cubicBezTo>
                    <a:pt x="1025" y="940"/>
                    <a:pt x="1064" y="1"/>
                    <a:pt x="64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41"/>
            <p:cNvSpPr/>
            <p:nvPr/>
          </p:nvSpPr>
          <p:spPr>
            <a:xfrm>
              <a:off x="6092700" y="901750"/>
              <a:ext cx="24825" cy="22400"/>
            </a:xfrm>
            <a:custGeom>
              <a:rect b="b" l="l" r="r" t="t"/>
              <a:pathLst>
                <a:path extrusionOk="0" h="896" w="993">
                  <a:moveTo>
                    <a:pt x="258" y="1"/>
                  </a:moveTo>
                  <a:cubicBezTo>
                    <a:pt x="145" y="1"/>
                    <a:pt x="53" y="64"/>
                    <a:pt x="25" y="222"/>
                  </a:cubicBezTo>
                  <a:cubicBezTo>
                    <a:pt x="25" y="255"/>
                    <a:pt x="25" y="255"/>
                    <a:pt x="25" y="289"/>
                  </a:cubicBezTo>
                  <a:cubicBezTo>
                    <a:pt x="1" y="557"/>
                    <a:pt x="276" y="895"/>
                    <a:pt x="532" y="895"/>
                  </a:cubicBezTo>
                  <a:cubicBezTo>
                    <a:pt x="630" y="895"/>
                    <a:pt x="724" y="846"/>
                    <a:pt x="798" y="726"/>
                  </a:cubicBezTo>
                  <a:cubicBezTo>
                    <a:pt x="993" y="434"/>
                    <a:pt x="553" y="1"/>
                    <a:pt x="25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41"/>
            <p:cNvSpPr/>
            <p:nvPr/>
          </p:nvSpPr>
          <p:spPr>
            <a:xfrm>
              <a:off x="6037125" y="1305175"/>
              <a:ext cx="24300" cy="21900"/>
            </a:xfrm>
            <a:custGeom>
              <a:rect b="b" l="l" r="r" t="t"/>
              <a:pathLst>
                <a:path extrusionOk="0" h="876" w="972">
                  <a:moveTo>
                    <a:pt x="440" y="0"/>
                  </a:moveTo>
                  <a:cubicBezTo>
                    <a:pt x="334" y="0"/>
                    <a:pt x="234" y="53"/>
                    <a:pt x="164" y="183"/>
                  </a:cubicBezTo>
                  <a:cubicBezTo>
                    <a:pt x="0" y="488"/>
                    <a:pt x="426" y="875"/>
                    <a:pt x="720" y="875"/>
                  </a:cubicBezTo>
                  <a:cubicBezTo>
                    <a:pt x="848" y="875"/>
                    <a:pt x="951" y="803"/>
                    <a:pt x="971" y="620"/>
                  </a:cubicBezTo>
                  <a:cubicBezTo>
                    <a:pt x="971" y="620"/>
                    <a:pt x="971" y="587"/>
                    <a:pt x="971" y="553"/>
                  </a:cubicBezTo>
                  <a:cubicBezTo>
                    <a:pt x="971" y="293"/>
                    <a:pt x="689" y="0"/>
                    <a:pt x="44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41"/>
            <p:cNvSpPr/>
            <p:nvPr/>
          </p:nvSpPr>
          <p:spPr>
            <a:xfrm>
              <a:off x="6140550" y="1259800"/>
              <a:ext cx="25050" cy="21850"/>
            </a:xfrm>
            <a:custGeom>
              <a:rect b="b" l="l" r="r" t="t"/>
              <a:pathLst>
                <a:path extrusionOk="0" h="874" w="1002">
                  <a:moveTo>
                    <a:pt x="459" y="1"/>
                  </a:moveTo>
                  <a:cubicBezTo>
                    <a:pt x="348" y="1"/>
                    <a:pt x="241" y="53"/>
                    <a:pt x="161" y="183"/>
                  </a:cubicBezTo>
                  <a:cubicBezTo>
                    <a:pt x="0" y="528"/>
                    <a:pt x="438" y="874"/>
                    <a:pt x="741" y="874"/>
                  </a:cubicBezTo>
                  <a:cubicBezTo>
                    <a:pt x="880" y="874"/>
                    <a:pt x="991" y="800"/>
                    <a:pt x="1001" y="620"/>
                  </a:cubicBezTo>
                  <a:cubicBezTo>
                    <a:pt x="1001" y="587"/>
                    <a:pt x="1001" y="553"/>
                    <a:pt x="1001" y="553"/>
                  </a:cubicBezTo>
                  <a:cubicBezTo>
                    <a:pt x="1001" y="293"/>
                    <a:pt x="720" y="1"/>
                    <a:pt x="45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41"/>
            <p:cNvSpPr/>
            <p:nvPr/>
          </p:nvSpPr>
          <p:spPr>
            <a:xfrm>
              <a:off x="6169775" y="971700"/>
              <a:ext cx="29850" cy="22425"/>
            </a:xfrm>
            <a:custGeom>
              <a:rect b="b" l="l" r="r" t="t"/>
              <a:pathLst>
                <a:path extrusionOk="0" h="897" w="1194">
                  <a:moveTo>
                    <a:pt x="761" y="0"/>
                  </a:moveTo>
                  <a:cubicBezTo>
                    <a:pt x="734" y="0"/>
                    <a:pt x="705" y="4"/>
                    <a:pt x="673" y="12"/>
                  </a:cubicBezTo>
                  <a:lnTo>
                    <a:pt x="605" y="12"/>
                  </a:lnTo>
                  <a:cubicBezTo>
                    <a:pt x="269" y="112"/>
                    <a:pt x="1" y="785"/>
                    <a:pt x="471" y="885"/>
                  </a:cubicBezTo>
                  <a:cubicBezTo>
                    <a:pt x="503" y="893"/>
                    <a:pt x="534" y="896"/>
                    <a:pt x="563" y="896"/>
                  </a:cubicBezTo>
                  <a:cubicBezTo>
                    <a:pt x="1033" y="896"/>
                    <a:pt x="1193" y="0"/>
                    <a:pt x="76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41"/>
            <p:cNvSpPr/>
            <p:nvPr/>
          </p:nvSpPr>
          <p:spPr>
            <a:xfrm>
              <a:off x="5999050" y="1234675"/>
              <a:ext cx="25600" cy="20150"/>
            </a:xfrm>
            <a:custGeom>
              <a:rect b="b" l="l" r="r" t="t"/>
              <a:pathLst>
                <a:path extrusionOk="0" h="806" w="1024">
                  <a:moveTo>
                    <a:pt x="402" y="1"/>
                  </a:moveTo>
                  <a:cubicBezTo>
                    <a:pt x="184" y="1"/>
                    <a:pt x="1" y="117"/>
                    <a:pt x="74" y="382"/>
                  </a:cubicBezTo>
                  <a:cubicBezTo>
                    <a:pt x="41" y="382"/>
                    <a:pt x="41" y="415"/>
                    <a:pt x="74" y="415"/>
                  </a:cubicBezTo>
                  <a:cubicBezTo>
                    <a:pt x="134" y="634"/>
                    <a:pt x="404" y="805"/>
                    <a:pt x="630" y="805"/>
                  </a:cubicBezTo>
                  <a:cubicBezTo>
                    <a:pt x="786" y="805"/>
                    <a:pt x="921" y="723"/>
                    <a:pt x="948" y="516"/>
                  </a:cubicBezTo>
                  <a:cubicBezTo>
                    <a:pt x="1024" y="194"/>
                    <a:pt x="684" y="1"/>
                    <a:pt x="40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41"/>
            <p:cNvSpPr/>
            <p:nvPr/>
          </p:nvSpPr>
          <p:spPr>
            <a:xfrm>
              <a:off x="6191825" y="1060875"/>
              <a:ext cx="30075" cy="23150"/>
            </a:xfrm>
            <a:custGeom>
              <a:rect b="b" l="l" r="r" t="t"/>
              <a:pathLst>
                <a:path extrusionOk="0" h="926" w="1203">
                  <a:moveTo>
                    <a:pt x="628" y="1"/>
                  </a:moveTo>
                  <a:cubicBezTo>
                    <a:pt x="144" y="1"/>
                    <a:pt x="1" y="925"/>
                    <a:pt x="470" y="925"/>
                  </a:cubicBezTo>
                  <a:cubicBezTo>
                    <a:pt x="499" y="925"/>
                    <a:pt x="530" y="922"/>
                    <a:pt x="564" y="914"/>
                  </a:cubicBezTo>
                  <a:lnTo>
                    <a:pt x="597" y="914"/>
                  </a:lnTo>
                  <a:cubicBezTo>
                    <a:pt x="967" y="780"/>
                    <a:pt x="1202" y="108"/>
                    <a:pt x="698" y="7"/>
                  </a:cubicBezTo>
                  <a:cubicBezTo>
                    <a:pt x="674" y="3"/>
                    <a:pt x="650" y="1"/>
                    <a:pt x="62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41"/>
            <p:cNvSpPr/>
            <p:nvPr/>
          </p:nvSpPr>
          <p:spPr>
            <a:xfrm>
              <a:off x="6036925" y="1344150"/>
              <a:ext cx="26375" cy="19400"/>
            </a:xfrm>
            <a:custGeom>
              <a:rect b="b" l="l" r="r" t="t"/>
              <a:pathLst>
                <a:path extrusionOk="0" h="776" w="1055">
                  <a:moveTo>
                    <a:pt x="386" y="0"/>
                  </a:moveTo>
                  <a:cubicBezTo>
                    <a:pt x="216" y="0"/>
                    <a:pt x="67" y="86"/>
                    <a:pt x="38" y="305"/>
                  </a:cubicBezTo>
                  <a:cubicBezTo>
                    <a:pt x="1" y="602"/>
                    <a:pt x="343" y="776"/>
                    <a:pt x="629" y="776"/>
                  </a:cubicBezTo>
                  <a:cubicBezTo>
                    <a:pt x="860" y="776"/>
                    <a:pt x="1054" y="661"/>
                    <a:pt x="979" y="405"/>
                  </a:cubicBezTo>
                  <a:cubicBezTo>
                    <a:pt x="945" y="372"/>
                    <a:pt x="945" y="372"/>
                    <a:pt x="945" y="338"/>
                  </a:cubicBezTo>
                  <a:cubicBezTo>
                    <a:pt x="869" y="148"/>
                    <a:pt x="609" y="0"/>
                    <a:pt x="38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41"/>
            <p:cNvSpPr/>
            <p:nvPr/>
          </p:nvSpPr>
          <p:spPr>
            <a:xfrm>
              <a:off x="6001350" y="1048100"/>
              <a:ext cx="34425" cy="18825"/>
            </a:xfrm>
            <a:custGeom>
              <a:rect b="b" l="l" r="r" t="t"/>
              <a:pathLst>
                <a:path extrusionOk="0" h="753" w="1377">
                  <a:moveTo>
                    <a:pt x="705" y="0"/>
                  </a:moveTo>
                  <a:cubicBezTo>
                    <a:pt x="376" y="0"/>
                    <a:pt x="0" y="266"/>
                    <a:pt x="217" y="619"/>
                  </a:cubicBezTo>
                  <a:cubicBezTo>
                    <a:pt x="289" y="714"/>
                    <a:pt x="397" y="753"/>
                    <a:pt x="514" y="753"/>
                  </a:cubicBezTo>
                  <a:cubicBezTo>
                    <a:pt x="896" y="753"/>
                    <a:pt x="1376" y="338"/>
                    <a:pt x="990" y="81"/>
                  </a:cubicBezTo>
                  <a:cubicBezTo>
                    <a:pt x="957" y="81"/>
                    <a:pt x="957" y="81"/>
                    <a:pt x="923" y="48"/>
                  </a:cubicBezTo>
                  <a:cubicBezTo>
                    <a:pt x="859" y="15"/>
                    <a:pt x="783" y="0"/>
                    <a:pt x="70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41"/>
            <p:cNvSpPr/>
            <p:nvPr/>
          </p:nvSpPr>
          <p:spPr>
            <a:xfrm>
              <a:off x="6068375" y="1079550"/>
              <a:ext cx="34700" cy="18375"/>
            </a:xfrm>
            <a:custGeom>
              <a:rect b="b" l="l" r="r" t="t"/>
              <a:pathLst>
                <a:path extrusionOk="0" h="735" w="1388">
                  <a:moveTo>
                    <a:pt x="746" y="1"/>
                  </a:moveTo>
                  <a:cubicBezTo>
                    <a:pt x="410" y="1"/>
                    <a:pt x="0" y="267"/>
                    <a:pt x="225" y="604"/>
                  </a:cubicBezTo>
                  <a:cubicBezTo>
                    <a:pt x="294" y="696"/>
                    <a:pt x="398" y="734"/>
                    <a:pt x="511" y="734"/>
                  </a:cubicBezTo>
                  <a:cubicBezTo>
                    <a:pt x="895" y="734"/>
                    <a:pt x="1387" y="300"/>
                    <a:pt x="998" y="67"/>
                  </a:cubicBezTo>
                  <a:lnTo>
                    <a:pt x="931" y="33"/>
                  </a:lnTo>
                  <a:cubicBezTo>
                    <a:pt x="876" y="11"/>
                    <a:pt x="812" y="1"/>
                    <a:pt x="74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41"/>
            <p:cNvSpPr/>
            <p:nvPr/>
          </p:nvSpPr>
          <p:spPr>
            <a:xfrm>
              <a:off x="6186175" y="987875"/>
              <a:ext cx="25400" cy="23000"/>
            </a:xfrm>
            <a:custGeom>
              <a:rect b="b" l="l" r="r" t="t"/>
              <a:pathLst>
                <a:path extrusionOk="0" h="920" w="1016">
                  <a:moveTo>
                    <a:pt x="271" y="1"/>
                  </a:moveTo>
                  <a:cubicBezTo>
                    <a:pt x="169" y="1"/>
                    <a:pt x="85" y="59"/>
                    <a:pt x="50" y="205"/>
                  </a:cubicBezTo>
                  <a:lnTo>
                    <a:pt x="50" y="272"/>
                  </a:lnTo>
                  <a:cubicBezTo>
                    <a:pt x="0" y="549"/>
                    <a:pt x="251" y="919"/>
                    <a:pt x="521" y="919"/>
                  </a:cubicBezTo>
                  <a:cubicBezTo>
                    <a:pt x="612" y="919"/>
                    <a:pt x="705" y="878"/>
                    <a:pt x="790" y="776"/>
                  </a:cubicBezTo>
                  <a:cubicBezTo>
                    <a:pt x="1015" y="501"/>
                    <a:pt x="568" y="1"/>
                    <a:pt x="27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41"/>
            <p:cNvSpPr/>
            <p:nvPr/>
          </p:nvSpPr>
          <p:spPr>
            <a:xfrm>
              <a:off x="5955925" y="1025950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79" y="0"/>
                  </a:moveTo>
                  <a:cubicBezTo>
                    <a:pt x="479" y="0"/>
                    <a:pt x="0" y="717"/>
                    <a:pt x="522" y="833"/>
                  </a:cubicBezTo>
                  <a:lnTo>
                    <a:pt x="589" y="833"/>
                  </a:lnTo>
                  <a:cubicBezTo>
                    <a:pt x="601" y="834"/>
                    <a:pt x="613" y="834"/>
                    <a:pt x="625" y="834"/>
                  </a:cubicBezTo>
                  <a:cubicBezTo>
                    <a:pt x="990" y="834"/>
                    <a:pt x="1450" y="353"/>
                    <a:pt x="1060" y="60"/>
                  </a:cubicBezTo>
                  <a:cubicBezTo>
                    <a:pt x="1005" y="18"/>
                    <a:pt x="943" y="0"/>
                    <a:pt x="87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41"/>
            <p:cNvSpPr/>
            <p:nvPr/>
          </p:nvSpPr>
          <p:spPr>
            <a:xfrm>
              <a:off x="6041525" y="1074250"/>
              <a:ext cx="25350" cy="23125"/>
            </a:xfrm>
            <a:custGeom>
              <a:rect b="b" l="l" r="r" t="t"/>
              <a:pathLst>
                <a:path extrusionOk="0" h="925" w="1014">
                  <a:moveTo>
                    <a:pt x="478" y="1"/>
                  </a:moveTo>
                  <a:cubicBezTo>
                    <a:pt x="389" y="1"/>
                    <a:pt x="300" y="43"/>
                    <a:pt x="224" y="144"/>
                  </a:cubicBezTo>
                  <a:cubicBezTo>
                    <a:pt x="0" y="442"/>
                    <a:pt x="438" y="924"/>
                    <a:pt x="736" y="924"/>
                  </a:cubicBezTo>
                  <a:cubicBezTo>
                    <a:pt x="841" y="924"/>
                    <a:pt x="928" y="864"/>
                    <a:pt x="963" y="716"/>
                  </a:cubicBezTo>
                  <a:cubicBezTo>
                    <a:pt x="963" y="682"/>
                    <a:pt x="963" y="648"/>
                    <a:pt x="963" y="648"/>
                  </a:cubicBezTo>
                  <a:cubicBezTo>
                    <a:pt x="1013" y="372"/>
                    <a:pt x="744" y="1"/>
                    <a:pt x="47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41"/>
            <p:cNvSpPr/>
            <p:nvPr/>
          </p:nvSpPr>
          <p:spPr>
            <a:xfrm>
              <a:off x="6114625" y="1188725"/>
              <a:ext cx="35450" cy="20875"/>
            </a:xfrm>
            <a:custGeom>
              <a:rect b="b" l="l" r="r" t="t"/>
              <a:pathLst>
                <a:path extrusionOk="0" h="835" w="1418">
                  <a:moveTo>
                    <a:pt x="795" y="0"/>
                  </a:moveTo>
                  <a:cubicBezTo>
                    <a:pt x="431" y="0"/>
                    <a:pt x="1" y="514"/>
                    <a:pt x="392" y="775"/>
                  </a:cubicBezTo>
                  <a:cubicBezTo>
                    <a:pt x="442" y="816"/>
                    <a:pt x="500" y="834"/>
                    <a:pt x="560" y="834"/>
                  </a:cubicBezTo>
                  <a:cubicBezTo>
                    <a:pt x="939" y="834"/>
                    <a:pt x="1418" y="118"/>
                    <a:pt x="896" y="2"/>
                  </a:cubicBezTo>
                  <a:lnTo>
                    <a:pt x="829" y="2"/>
                  </a:lnTo>
                  <a:cubicBezTo>
                    <a:pt x="817" y="1"/>
                    <a:pt x="806" y="0"/>
                    <a:pt x="795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41"/>
            <p:cNvSpPr/>
            <p:nvPr/>
          </p:nvSpPr>
          <p:spPr>
            <a:xfrm>
              <a:off x="6094025" y="1464150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397" y="0"/>
                  </a:moveTo>
                  <a:cubicBezTo>
                    <a:pt x="319" y="0"/>
                    <a:pt x="241" y="42"/>
                    <a:pt x="174" y="143"/>
                  </a:cubicBezTo>
                  <a:cubicBezTo>
                    <a:pt x="174" y="143"/>
                    <a:pt x="174" y="176"/>
                    <a:pt x="140" y="210"/>
                  </a:cubicBezTo>
                  <a:cubicBezTo>
                    <a:pt x="0" y="490"/>
                    <a:pt x="187" y="980"/>
                    <a:pt x="506" y="980"/>
                  </a:cubicBezTo>
                  <a:cubicBezTo>
                    <a:pt x="570" y="980"/>
                    <a:pt x="639" y="960"/>
                    <a:pt x="712" y="916"/>
                  </a:cubicBezTo>
                  <a:cubicBezTo>
                    <a:pt x="1034" y="673"/>
                    <a:pt x="711" y="0"/>
                    <a:pt x="39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41"/>
            <p:cNvSpPr/>
            <p:nvPr/>
          </p:nvSpPr>
          <p:spPr>
            <a:xfrm>
              <a:off x="6041975" y="957925"/>
              <a:ext cx="25725" cy="24375"/>
            </a:xfrm>
            <a:custGeom>
              <a:rect b="b" l="l" r="r" t="t"/>
              <a:pathLst>
                <a:path extrusionOk="0" h="975" w="1029">
                  <a:moveTo>
                    <a:pt x="394" y="0"/>
                  </a:moveTo>
                  <a:cubicBezTo>
                    <a:pt x="314" y="0"/>
                    <a:pt x="235" y="47"/>
                    <a:pt x="172" y="159"/>
                  </a:cubicBezTo>
                  <a:lnTo>
                    <a:pt x="138" y="193"/>
                  </a:lnTo>
                  <a:cubicBezTo>
                    <a:pt x="0" y="470"/>
                    <a:pt x="204" y="975"/>
                    <a:pt x="506" y="975"/>
                  </a:cubicBezTo>
                  <a:cubicBezTo>
                    <a:pt x="570" y="975"/>
                    <a:pt x="639" y="952"/>
                    <a:pt x="710" y="899"/>
                  </a:cubicBezTo>
                  <a:cubicBezTo>
                    <a:pt x="1029" y="659"/>
                    <a:pt x="696" y="0"/>
                    <a:pt x="39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41"/>
            <p:cNvSpPr/>
            <p:nvPr/>
          </p:nvSpPr>
          <p:spPr>
            <a:xfrm>
              <a:off x="5945000" y="1269525"/>
              <a:ext cx="35925" cy="20250"/>
            </a:xfrm>
            <a:custGeom>
              <a:rect b="b" l="l" r="r" t="t"/>
              <a:pathLst>
                <a:path extrusionOk="0" h="810" w="1437">
                  <a:moveTo>
                    <a:pt x="878" y="0"/>
                  </a:moveTo>
                  <a:cubicBezTo>
                    <a:pt x="494" y="0"/>
                    <a:pt x="0" y="659"/>
                    <a:pt x="489" y="803"/>
                  </a:cubicBezTo>
                  <a:lnTo>
                    <a:pt x="556" y="803"/>
                  </a:lnTo>
                  <a:cubicBezTo>
                    <a:pt x="580" y="807"/>
                    <a:pt x="605" y="809"/>
                    <a:pt x="630" y="809"/>
                  </a:cubicBezTo>
                  <a:cubicBezTo>
                    <a:pt x="992" y="809"/>
                    <a:pt x="1437" y="377"/>
                    <a:pt x="1060" y="63"/>
                  </a:cubicBezTo>
                  <a:cubicBezTo>
                    <a:pt x="1006" y="19"/>
                    <a:pt x="944" y="0"/>
                    <a:pt x="87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41"/>
            <p:cNvSpPr/>
            <p:nvPr/>
          </p:nvSpPr>
          <p:spPr>
            <a:xfrm>
              <a:off x="6124775" y="1292725"/>
              <a:ext cx="25500" cy="22775"/>
            </a:xfrm>
            <a:custGeom>
              <a:rect b="b" l="l" r="r" t="t"/>
              <a:pathLst>
                <a:path extrusionOk="0" h="911" w="1020">
                  <a:moveTo>
                    <a:pt x="476" y="0"/>
                  </a:moveTo>
                  <a:cubicBezTo>
                    <a:pt x="386" y="0"/>
                    <a:pt x="297" y="42"/>
                    <a:pt x="221" y="143"/>
                  </a:cubicBezTo>
                  <a:cubicBezTo>
                    <a:pt x="0" y="438"/>
                    <a:pt x="441" y="910"/>
                    <a:pt x="748" y="910"/>
                  </a:cubicBezTo>
                  <a:cubicBezTo>
                    <a:pt x="862" y="910"/>
                    <a:pt x="958" y="845"/>
                    <a:pt x="994" y="681"/>
                  </a:cubicBezTo>
                  <a:cubicBezTo>
                    <a:pt x="994" y="681"/>
                    <a:pt x="994" y="648"/>
                    <a:pt x="994" y="648"/>
                  </a:cubicBezTo>
                  <a:cubicBezTo>
                    <a:pt x="1019" y="371"/>
                    <a:pt x="743" y="0"/>
                    <a:pt x="476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41"/>
            <p:cNvSpPr/>
            <p:nvPr/>
          </p:nvSpPr>
          <p:spPr>
            <a:xfrm>
              <a:off x="6094475" y="1094600"/>
              <a:ext cx="36325" cy="20100"/>
            </a:xfrm>
            <a:custGeom>
              <a:rect b="b" l="l" r="r" t="t"/>
              <a:pathLst>
                <a:path extrusionOk="0" h="804" w="1453">
                  <a:moveTo>
                    <a:pt x="859" y="1"/>
                  </a:moveTo>
                  <a:cubicBezTo>
                    <a:pt x="492" y="1"/>
                    <a:pt x="1" y="482"/>
                    <a:pt x="391" y="742"/>
                  </a:cubicBezTo>
                  <a:cubicBezTo>
                    <a:pt x="448" y="785"/>
                    <a:pt x="512" y="803"/>
                    <a:pt x="578" y="803"/>
                  </a:cubicBezTo>
                  <a:cubicBezTo>
                    <a:pt x="977" y="803"/>
                    <a:pt x="1453" y="118"/>
                    <a:pt x="962" y="2"/>
                  </a:cubicBezTo>
                  <a:lnTo>
                    <a:pt x="895" y="2"/>
                  </a:lnTo>
                  <a:cubicBezTo>
                    <a:pt x="883" y="1"/>
                    <a:pt x="871" y="1"/>
                    <a:pt x="85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41"/>
            <p:cNvSpPr/>
            <p:nvPr/>
          </p:nvSpPr>
          <p:spPr>
            <a:xfrm>
              <a:off x="6097750" y="1201725"/>
              <a:ext cx="24825" cy="22000"/>
            </a:xfrm>
            <a:custGeom>
              <a:rect b="b" l="l" r="r" t="t"/>
              <a:pathLst>
                <a:path extrusionOk="0" h="880" w="993">
                  <a:moveTo>
                    <a:pt x="257" y="0"/>
                  </a:moveTo>
                  <a:cubicBezTo>
                    <a:pt x="145" y="0"/>
                    <a:pt x="53" y="63"/>
                    <a:pt x="25" y="221"/>
                  </a:cubicBezTo>
                  <a:cubicBezTo>
                    <a:pt x="25" y="255"/>
                    <a:pt x="25" y="255"/>
                    <a:pt x="25" y="288"/>
                  </a:cubicBezTo>
                  <a:cubicBezTo>
                    <a:pt x="0" y="557"/>
                    <a:pt x="279" y="880"/>
                    <a:pt x="536" y="880"/>
                  </a:cubicBezTo>
                  <a:cubicBezTo>
                    <a:pt x="632" y="880"/>
                    <a:pt x="725" y="835"/>
                    <a:pt x="798" y="725"/>
                  </a:cubicBezTo>
                  <a:cubicBezTo>
                    <a:pt x="992" y="433"/>
                    <a:pt x="553" y="0"/>
                    <a:pt x="25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41"/>
            <p:cNvSpPr/>
            <p:nvPr/>
          </p:nvSpPr>
          <p:spPr>
            <a:xfrm>
              <a:off x="5988500" y="1298350"/>
              <a:ext cx="25475" cy="22700"/>
            </a:xfrm>
            <a:custGeom>
              <a:rect b="b" l="l" r="r" t="t"/>
              <a:pathLst>
                <a:path extrusionOk="0" h="908" w="1019">
                  <a:moveTo>
                    <a:pt x="262" y="1"/>
                  </a:moveTo>
                  <a:cubicBezTo>
                    <a:pt x="147" y="1"/>
                    <a:pt x="53" y="64"/>
                    <a:pt x="26" y="221"/>
                  </a:cubicBezTo>
                  <a:cubicBezTo>
                    <a:pt x="26" y="255"/>
                    <a:pt x="26" y="288"/>
                    <a:pt x="26" y="288"/>
                  </a:cubicBezTo>
                  <a:cubicBezTo>
                    <a:pt x="1" y="561"/>
                    <a:pt x="288" y="908"/>
                    <a:pt x="548" y="908"/>
                  </a:cubicBezTo>
                  <a:cubicBezTo>
                    <a:pt x="640" y="908"/>
                    <a:pt x="728" y="864"/>
                    <a:pt x="799" y="759"/>
                  </a:cubicBezTo>
                  <a:cubicBezTo>
                    <a:pt x="1018" y="442"/>
                    <a:pt x="565" y="1"/>
                    <a:pt x="26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41"/>
            <p:cNvSpPr/>
            <p:nvPr/>
          </p:nvSpPr>
          <p:spPr>
            <a:xfrm>
              <a:off x="6125950" y="1041600"/>
              <a:ext cx="25925" cy="24425"/>
            </a:xfrm>
            <a:custGeom>
              <a:rect b="b" l="l" r="r" t="t"/>
              <a:pathLst>
                <a:path extrusionOk="0" h="977" w="1037">
                  <a:moveTo>
                    <a:pt x="392" y="0"/>
                  </a:moveTo>
                  <a:cubicBezTo>
                    <a:pt x="315" y="0"/>
                    <a:pt x="239" y="41"/>
                    <a:pt x="174" y="139"/>
                  </a:cubicBezTo>
                  <a:cubicBezTo>
                    <a:pt x="174" y="173"/>
                    <a:pt x="140" y="173"/>
                    <a:pt x="140" y="207"/>
                  </a:cubicBezTo>
                  <a:cubicBezTo>
                    <a:pt x="0" y="487"/>
                    <a:pt x="187" y="977"/>
                    <a:pt x="506" y="977"/>
                  </a:cubicBezTo>
                  <a:cubicBezTo>
                    <a:pt x="570" y="977"/>
                    <a:pt x="639" y="957"/>
                    <a:pt x="712" y="912"/>
                  </a:cubicBezTo>
                  <a:cubicBezTo>
                    <a:pt x="1036" y="696"/>
                    <a:pt x="708" y="0"/>
                    <a:pt x="39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41"/>
            <p:cNvSpPr/>
            <p:nvPr/>
          </p:nvSpPr>
          <p:spPr>
            <a:xfrm>
              <a:off x="5992350" y="1189400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384" y="0"/>
                  </a:moveTo>
                  <a:cubicBezTo>
                    <a:pt x="308" y="0"/>
                    <a:pt x="234" y="42"/>
                    <a:pt x="174" y="143"/>
                  </a:cubicBezTo>
                  <a:cubicBezTo>
                    <a:pt x="141" y="176"/>
                    <a:pt x="141" y="176"/>
                    <a:pt x="141" y="210"/>
                  </a:cubicBezTo>
                  <a:cubicBezTo>
                    <a:pt x="1" y="490"/>
                    <a:pt x="211" y="980"/>
                    <a:pt x="518" y="980"/>
                  </a:cubicBezTo>
                  <a:cubicBezTo>
                    <a:pt x="579" y="980"/>
                    <a:pt x="645" y="960"/>
                    <a:pt x="712" y="916"/>
                  </a:cubicBezTo>
                  <a:cubicBezTo>
                    <a:pt x="1035" y="673"/>
                    <a:pt x="690" y="0"/>
                    <a:pt x="38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41"/>
            <p:cNvSpPr/>
            <p:nvPr/>
          </p:nvSpPr>
          <p:spPr>
            <a:xfrm>
              <a:off x="5967100" y="1143200"/>
              <a:ext cx="36025" cy="20400"/>
            </a:xfrm>
            <a:custGeom>
              <a:rect b="b" l="l" r="r" t="t"/>
              <a:pathLst>
                <a:path extrusionOk="0" h="816" w="1441">
                  <a:moveTo>
                    <a:pt x="877" y="1"/>
                  </a:moveTo>
                  <a:cubicBezTo>
                    <a:pt x="475" y="1"/>
                    <a:pt x="0" y="672"/>
                    <a:pt x="512" y="814"/>
                  </a:cubicBezTo>
                  <a:lnTo>
                    <a:pt x="546" y="814"/>
                  </a:lnTo>
                  <a:cubicBezTo>
                    <a:pt x="558" y="815"/>
                    <a:pt x="571" y="816"/>
                    <a:pt x="584" y="816"/>
                  </a:cubicBezTo>
                  <a:cubicBezTo>
                    <a:pt x="951" y="816"/>
                    <a:pt x="1440" y="367"/>
                    <a:pt x="1083" y="75"/>
                  </a:cubicBezTo>
                  <a:cubicBezTo>
                    <a:pt x="1021" y="23"/>
                    <a:pt x="950" y="1"/>
                    <a:pt x="8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41"/>
            <p:cNvSpPr/>
            <p:nvPr/>
          </p:nvSpPr>
          <p:spPr>
            <a:xfrm>
              <a:off x="6059225" y="1149750"/>
              <a:ext cx="25500" cy="22900"/>
            </a:xfrm>
            <a:custGeom>
              <a:rect b="b" l="l" r="r" t="t"/>
              <a:pathLst>
                <a:path extrusionOk="0" h="916" w="1020">
                  <a:moveTo>
                    <a:pt x="487" y="0"/>
                  </a:moveTo>
                  <a:cubicBezTo>
                    <a:pt x="393" y="0"/>
                    <a:pt x="301" y="44"/>
                    <a:pt x="221" y="149"/>
                  </a:cubicBezTo>
                  <a:cubicBezTo>
                    <a:pt x="1" y="443"/>
                    <a:pt x="441" y="916"/>
                    <a:pt x="748" y="916"/>
                  </a:cubicBezTo>
                  <a:cubicBezTo>
                    <a:pt x="862" y="916"/>
                    <a:pt x="958" y="851"/>
                    <a:pt x="994" y="687"/>
                  </a:cubicBezTo>
                  <a:lnTo>
                    <a:pt x="994" y="620"/>
                  </a:lnTo>
                  <a:cubicBezTo>
                    <a:pt x="1019" y="346"/>
                    <a:pt x="751" y="0"/>
                    <a:pt x="48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41"/>
            <p:cNvSpPr/>
            <p:nvPr/>
          </p:nvSpPr>
          <p:spPr>
            <a:xfrm>
              <a:off x="6095625" y="1445700"/>
              <a:ext cx="35900" cy="20200"/>
            </a:xfrm>
            <a:custGeom>
              <a:rect b="b" l="l" r="r" t="t"/>
              <a:pathLst>
                <a:path extrusionOk="0" h="808" w="1436">
                  <a:moveTo>
                    <a:pt x="808" y="1"/>
                  </a:moveTo>
                  <a:cubicBezTo>
                    <a:pt x="421" y="1"/>
                    <a:pt x="0" y="462"/>
                    <a:pt x="379" y="746"/>
                  </a:cubicBezTo>
                  <a:cubicBezTo>
                    <a:pt x="436" y="789"/>
                    <a:pt x="499" y="808"/>
                    <a:pt x="565" y="808"/>
                  </a:cubicBezTo>
                  <a:cubicBezTo>
                    <a:pt x="964" y="808"/>
                    <a:pt x="1436" y="122"/>
                    <a:pt x="916" y="7"/>
                  </a:cubicBezTo>
                  <a:lnTo>
                    <a:pt x="883" y="7"/>
                  </a:lnTo>
                  <a:cubicBezTo>
                    <a:pt x="858" y="3"/>
                    <a:pt x="833" y="1"/>
                    <a:pt x="80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41"/>
            <p:cNvSpPr/>
            <p:nvPr/>
          </p:nvSpPr>
          <p:spPr>
            <a:xfrm>
              <a:off x="6002400" y="1241925"/>
              <a:ext cx="31275" cy="22550"/>
            </a:xfrm>
            <a:custGeom>
              <a:rect b="b" l="l" r="r" t="t"/>
              <a:pathLst>
                <a:path extrusionOk="0" h="902" w="1251">
                  <a:moveTo>
                    <a:pt x="654" y="1"/>
                  </a:moveTo>
                  <a:cubicBezTo>
                    <a:pt x="213" y="1"/>
                    <a:pt x="0" y="901"/>
                    <a:pt x="465" y="901"/>
                  </a:cubicBezTo>
                  <a:cubicBezTo>
                    <a:pt x="480" y="901"/>
                    <a:pt x="495" y="900"/>
                    <a:pt x="512" y="898"/>
                  </a:cubicBezTo>
                  <a:lnTo>
                    <a:pt x="579" y="898"/>
                  </a:lnTo>
                  <a:cubicBezTo>
                    <a:pt x="948" y="798"/>
                    <a:pt x="1251" y="159"/>
                    <a:pt x="780" y="25"/>
                  </a:cubicBezTo>
                  <a:cubicBezTo>
                    <a:pt x="737" y="8"/>
                    <a:pt x="695" y="1"/>
                    <a:pt x="6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41"/>
            <p:cNvSpPr/>
            <p:nvPr/>
          </p:nvSpPr>
          <p:spPr>
            <a:xfrm>
              <a:off x="6074825" y="1173700"/>
              <a:ext cx="26625" cy="23500"/>
            </a:xfrm>
            <a:custGeom>
              <a:rect b="b" l="l" r="r" t="t"/>
              <a:pathLst>
                <a:path extrusionOk="0" h="940" w="1065">
                  <a:moveTo>
                    <a:pt x="647" y="0"/>
                  </a:moveTo>
                  <a:cubicBezTo>
                    <a:pt x="604" y="0"/>
                    <a:pt x="557" y="10"/>
                    <a:pt x="505" y="31"/>
                  </a:cubicBezTo>
                  <a:lnTo>
                    <a:pt x="471" y="65"/>
                  </a:lnTo>
                  <a:cubicBezTo>
                    <a:pt x="135" y="233"/>
                    <a:pt x="1" y="939"/>
                    <a:pt x="505" y="939"/>
                  </a:cubicBezTo>
                  <a:cubicBezTo>
                    <a:pt x="513" y="939"/>
                    <a:pt x="521" y="939"/>
                    <a:pt x="529" y="939"/>
                  </a:cubicBezTo>
                  <a:cubicBezTo>
                    <a:pt x="1026" y="939"/>
                    <a:pt x="1065" y="0"/>
                    <a:pt x="6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41"/>
            <p:cNvSpPr/>
            <p:nvPr/>
          </p:nvSpPr>
          <p:spPr>
            <a:xfrm>
              <a:off x="6083225" y="1263050"/>
              <a:ext cx="25075" cy="22375"/>
            </a:xfrm>
            <a:custGeom>
              <a:rect b="b" l="l" r="r" t="t"/>
              <a:pathLst>
                <a:path extrusionOk="0" h="895" w="1003">
                  <a:moveTo>
                    <a:pt x="254" y="1"/>
                  </a:moveTo>
                  <a:cubicBezTo>
                    <a:pt x="137" y="1"/>
                    <a:pt x="38" y="64"/>
                    <a:pt x="1" y="221"/>
                  </a:cubicBezTo>
                  <a:cubicBezTo>
                    <a:pt x="1" y="255"/>
                    <a:pt x="1" y="255"/>
                    <a:pt x="1" y="289"/>
                  </a:cubicBezTo>
                  <a:cubicBezTo>
                    <a:pt x="1" y="556"/>
                    <a:pt x="265" y="895"/>
                    <a:pt x="526" y="895"/>
                  </a:cubicBezTo>
                  <a:cubicBezTo>
                    <a:pt x="625" y="895"/>
                    <a:pt x="724" y="846"/>
                    <a:pt x="807" y="726"/>
                  </a:cubicBezTo>
                  <a:cubicBezTo>
                    <a:pt x="1002" y="434"/>
                    <a:pt x="563" y="1"/>
                    <a:pt x="2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41"/>
            <p:cNvSpPr/>
            <p:nvPr/>
          </p:nvSpPr>
          <p:spPr>
            <a:xfrm>
              <a:off x="6164550" y="964525"/>
              <a:ext cx="25425" cy="22425"/>
            </a:xfrm>
            <a:custGeom>
              <a:rect b="b" l="l" r="r" t="t"/>
              <a:pathLst>
                <a:path extrusionOk="0" h="897" w="1017">
                  <a:moveTo>
                    <a:pt x="487" y="0"/>
                  </a:moveTo>
                  <a:cubicBezTo>
                    <a:pt x="381" y="0"/>
                    <a:pt x="280" y="57"/>
                    <a:pt x="210" y="198"/>
                  </a:cubicBezTo>
                  <a:cubicBezTo>
                    <a:pt x="1" y="523"/>
                    <a:pt x="417" y="896"/>
                    <a:pt x="728" y="896"/>
                  </a:cubicBezTo>
                  <a:cubicBezTo>
                    <a:pt x="867" y="896"/>
                    <a:pt x="985" y="822"/>
                    <a:pt x="1016" y="635"/>
                  </a:cubicBezTo>
                  <a:cubicBezTo>
                    <a:pt x="1016" y="601"/>
                    <a:pt x="1016" y="567"/>
                    <a:pt x="1016" y="567"/>
                  </a:cubicBezTo>
                  <a:cubicBezTo>
                    <a:pt x="1016" y="309"/>
                    <a:pt x="736" y="0"/>
                    <a:pt x="48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41"/>
            <p:cNvSpPr/>
            <p:nvPr/>
          </p:nvSpPr>
          <p:spPr>
            <a:xfrm>
              <a:off x="6088450" y="936325"/>
              <a:ext cx="25050" cy="21850"/>
            </a:xfrm>
            <a:custGeom>
              <a:rect b="b" l="l" r="r" t="t"/>
              <a:pathLst>
                <a:path extrusionOk="0" h="874" w="1002">
                  <a:moveTo>
                    <a:pt x="459" y="0"/>
                  </a:moveTo>
                  <a:cubicBezTo>
                    <a:pt x="348" y="0"/>
                    <a:pt x="242" y="53"/>
                    <a:pt x="162" y="183"/>
                  </a:cubicBezTo>
                  <a:cubicBezTo>
                    <a:pt x="0" y="528"/>
                    <a:pt x="438" y="873"/>
                    <a:pt x="741" y="873"/>
                  </a:cubicBezTo>
                  <a:cubicBezTo>
                    <a:pt x="880" y="873"/>
                    <a:pt x="991" y="800"/>
                    <a:pt x="1002" y="620"/>
                  </a:cubicBezTo>
                  <a:cubicBezTo>
                    <a:pt x="1002" y="586"/>
                    <a:pt x="1002" y="553"/>
                    <a:pt x="1002" y="553"/>
                  </a:cubicBezTo>
                  <a:cubicBezTo>
                    <a:pt x="1002" y="293"/>
                    <a:pt x="720" y="0"/>
                    <a:pt x="45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41"/>
            <p:cNvSpPr/>
            <p:nvPr/>
          </p:nvSpPr>
          <p:spPr>
            <a:xfrm>
              <a:off x="6065600" y="1390125"/>
              <a:ext cx="30550" cy="22425"/>
            </a:xfrm>
            <a:custGeom>
              <a:rect b="b" l="l" r="r" t="t"/>
              <a:pathLst>
                <a:path extrusionOk="0" h="897" w="1222">
                  <a:moveTo>
                    <a:pt x="766" y="1"/>
                  </a:moveTo>
                  <a:cubicBezTo>
                    <a:pt x="737" y="1"/>
                    <a:pt x="706" y="4"/>
                    <a:pt x="672" y="12"/>
                  </a:cubicBezTo>
                  <a:lnTo>
                    <a:pt x="605" y="12"/>
                  </a:lnTo>
                  <a:cubicBezTo>
                    <a:pt x="269" y="112"/>
                    <a:pt x="0" y="785"/>
                    <a:pt x="504" y="885"/>
                  </a:cubicBezTo>
                  <a:cubicBezTo>
                    <a:pt x="534" y="893"/>
                    <a:pt x="563" y="896"/>
                    <a:pt x="591" y="896"/>
                  </a:cubicBezTo>
                  <a:cubicBezTo>
                    <a:pt x="1038" y="896"/>
                    <a:pt x="1221" y="1"/>
                    <a:pt x="76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41"/>
            <p:cNvSpPr/>
            <p:nvPr/>
          </p:nvSpPr>
          <p:spPr>
            <a:xfrm>
              <a:off x="6097750" y="1218975"/>
              <a:ext cx="25600" cy="19925"/>
            </a:xfrm>
            <a:custGeom>
              <a:rect b="b" l="l" r="r" t="t"/>
              <a:pathLst>
                <a:path extrusionOk="0" h="797" w="1024">
                  <a:moveTo>
                    <a:pt x="391" y="1"/>
                  </a:moveTo>
                  <a:cubicBezTo>
                    <a:pt x="178" y="1"/>
                    <a:pt x="1" y="112"/>
                    <a:pt x="58" y="371"/>
                  </a:cubicBezTo>
                  <a:lnTo>
                    <a:pt x="58" y="438"/>
                  </a:lnTo>
                  <a:cubicBezTo>
                    <a:pt x="137" y="635"/>
                    <a:pt x="399" y="797"/>
                    <a:pt x="624" y="797"/>
                  </a:cubicBezTo>
                  <a:cubicBezTo>
                    <a:pt x="783" y="797"/>
                    <a:pt x="924" y="715"/>
                    <a:pt x="966" y="506"/>
                  </a:cubicBezTo>
                  <a:cubicBezTo>
                    <a:pt x="1023" y="198"/>
                    <a:pt x="675" y="1"/>
                    <a:pt x="39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41"/>
            <p:cNvSpPr/>
            <p:nvPr/>
          </p:nvSpPr>
          <p:spPr>
            <a:xfrm>
              <a:off x="6081000" y="1017200"/>
              <a:ext cx="29975" cy="23125"/>
            </a:xfrm>
            <a:custGeom>
              <a:rect b="b" l="l" r="r" t="t"/>
              <a:pathLst>
                <a:path extrusionOk="0" h="925" w="1199">
                  <a:moveTo>
                    <a:pt x="658" y="0"/>
                  </a:moveTo>
                  <a:cubicBezTo>
                    <a:pt x="171" y="0"/>
                    <a:pt x="1" y="925"/>
                    <a:pt x="467" y="925"/>
                  </a:cubicBezTo>
                  <a:cubicBezTo>
                    <a:pt x="495" y="925"/>
                    <a:pt x="527" y="921"/>
                    <a:pt x="560" y="914"/>
                  </a:cubicBezTo>
                  <a:lnTo>
                    <a:pt x="628" y="914"/>
                  </a:lnTo>
                  <a:cubicBezTo>
                    <a:pt x="964" y="779"/>
                    <a:pt x="1199" y="107"/>
                    <a:pt x="728" y="6"/>
                  </a:cubicBezTo>
                  <a:cubicBezTo>
                    <a:pt x="704" y="2"/>
                    <a:pt x="681" y="0"/>
                    <a:pt x="65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41"/>
            <p:cNvSpPr/>
            <p:nvPr/>
          </p:nvSpPr>
          <p:spPr>
            <a:xfrm>
              <a:off x="6201625" y="730850"/>
              <a:ext cx="25525" cy="19975"/>
            </a:xfrm>
            <a:custGeom>
              <a:rect b="b" l="l" r="r" t="t"/>
              <a:pathLst>
                <a:path extrusionOk="0" h="799" w="1021">
                  <a:moveTo>
                    <a:pt x="378" y="1"/>
                  </a:moveTo>
                  <a:cubicBezTo>
                    <a:pt x="211" y="1"/>
                    <a:pt x="66" y="87"/>
                    <a:pt x="37" y="302"/>
                  </a:cubicBezTo>
                  <a:cubicBezTo>
                    <a:pt x="0" y="616"/>
                    <a:pt x="329" y="798"/>
                    <a:pt x="604" y="798"/>
                  </a:cubicBezTo>
                  <a:cubicBezTo>
                    <a:pt x="830" y="798"/>
                    <a:pt x="1020" y="676"/>
                    <a:pt x="945" y="403"/>
                  </a:cubicBezTo>
                  <a:cubicBezTo>
                    <a:pt x="945" y="403"/>
                    <a:pt x="945" y="370"/>
                    <a:pt x="945" y="370"/>
                  </a:cubicBezTo>
                  <a:cubicBezTo>
                    <a:pt x="868" y="157"/>
                    <a:pt x="602" y="1"/>
                    <a:pt x="37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41"/>
            <p:cNvSpPr/>
            <p:nvPr/>
          </p:nvSpPr>
          <p:spPr>
            <a:xfrm>
              <a:off x="5915800" y="1255625"/>
              <a:ext cx="34275" cy="18850"/>
            </a:xfrm>
            <a:custGeom>
              <a:rect b="b" l="l" r="r" t="t"/>
              <a:pathLst>
                <a:path extrusionOk="0" h="754" w="1371">
                  <a:moveTo>
                    <a:pt x="730" y="1"/>
                  </a:moveTo>
                  <a:cubicBezTo>
                    <a:pt x="393" y="1"/>
                    <a:pt x="1" y="266"/>
                    <a:pt x="245" y="619"/>
                  </a:cubicBezTo>
                  <a:cubicBezTo>
                    <a:pt x="308" y="714"/>
                    <a:pt x="410" y="753"/>
                    <a:pt x="523" y="753"/>
                  </a:cubicBezTo>
                  <a:cubicBezTo>
                    <a:pt x="890" y="753"/>
                    <a:pt x="1370" y="339"/>
                    <a:pt x="984" y="81"/>
                  </a:cubicBezTo>
                  <a:lnTo>
                    <a:pt x="951" y="48"/>
                  </a:lnTo>
                  <a:cubicBezTo>
                    <a:pt x="886" y="16"/>
                    <a:pt x="810" y="1"/>
                    <a:pt x="7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41"/>
            <p:cNvSpPr/>
            <p:nvPr/>
          </p:nvSpPr>
          <p:spPr>
            <a:xfrm>
              <a:off x="5961800" y="1347575"/>
              <a:ext cx="34575" cy="18375"/>
            </a:xfrm>
            <a:custGeom>
              <a:rect b="b" l="l" r="r" t="t"/>
              <a:pathLst>
                <a:path extrusionOk="0" h="735" w="1383">
                  <a:moveTo>
                    <a:pt x="741" y="1"/>
                  </a:moveTo>
                  <a:cubicBezTo>
                    <a:pt x="405" y="1"/>
                    <a:pt x="1" y="267"/>
                    <a:pt x="253" y="605"/>
                  </a:cubicBezTo>
                  <a:cubicBezTo>
                    <a:pt x="315" y="696"/>
                    <a:pt x="413" y="734"/>
                    <a:pt x="521" y="734"/>
                  </a:cubicBezTo>
                  <a:cubicBezTo>
                    <a:pt x="890" y="734"/>
                    <a:pt x="1382" y="300"/>
                    <a:pt x="993" y="67"/>
                  </a:cubicBezTo>
                  <a:lnTo>
                    <a:pt x="926" y="33"/>
                  </a:lnTo>
                  <a:cubicBezTo>
                    <a:pt x="870" y="11"/>
                    <a:pt x="807" y="1"/>
                    <a:pt x="74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41"/>
            <p:cNvSpPr/>
            <p:nvPr/>
          </p:nvSpPr>
          <p:spPr>
            <a:xfrm>
              <a:off x="6153400" y="1299475"/>
              <a:ext cx="25975" cy="23125"/>
            </a:xfrm>
            <a:custGeom>
              <a:rect b="b" l="l" r="r" t="t"/>
              <a:pathLst>
                <a:path extrusionOk="0" h="925" w="1039">
                  <a:moveTo>
                    <a:pt x="298" y="1"/>
                  </a:moveTo>
                  <a:cubicBezTo>
                    <a:pt x="188" y="1"/>
                    <a:pt x="94" y="61"/>
                    <a:pt x="51" y="210"/>
                  </a:cubicBezTo>
                  <a:lnTo>
                    <a:pt x="51" y="277"/>
                  </a:lnTo>
                  <a:cubicBezTo>
                    <a:pt x="0" y="553"/>
                    <a:pt x="270" y="924"/>
                    <a:pt x="536" y="924"/>
                  </a:cubicBezTo>
                  <a:cubicBezTo>
                    <a:pt x="625" y="924"/>
                    <a:pt x="714" y="882"/>
                    <a:pt x="790" y="781"/>
                  </a:cubicBezTo>
                  <a:cubicBezTo>
                    <a:pt x="1038" y="483"/>
                    <a:pt x="607" y="1"/>
                    <a:pt x="29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41"/>
            <p:cNvSpPr/>
            <p:nvPr/>
          </p:nvSpPr>
          <p:spPr>
            <a:xfrm>
              <a:off x="6002725" y="1183300"/>
              <a:ext cx="36525" cy="20650"/>
            </a:xfrm>
            <a:custGeom>
              <a:rect b="b" l="l" r="r" t="t"/>
              <a:pathLst>
                <a:path extrusionOk="0" h="826" w="1461">
                  <a:moveTo>
                    <a:pt x="902" y="1"/>
                  </a:moveTo>
                  <a:cubicBezTo>
                    <a:pt x="499" y="1"/>
                    <a:pt x="0" y="706"/>
                    <a:pt x="499" y="824"/>
                  </a:cubicBezTo>
                  <a:lnTo>
                    <a:pt x="566" y="824"/>
                  </a:lnTo>
                  <a:cubicBezTo>
                    <a:pt x="578" y="825"/>
                    <a:pt x="590" y="825"/>
                    <a:pt x="602" y="825"/>
                  </a:cubicBezTo>
                  <a:cubicBezTo>
                    <a:pt x="969" y="825"/>
                    <a:pt x="1460" y="343"/>
                    <a:pt x="1070" y="51"/>
                  </a:cubicBezTo>
                  <a:cubicBezTo>
                    <a:pt x="1018" y="16"/>
                    <a:pt x="961" y="1"/>
                    <a:pt x="90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41"/>
            <p:cNvSpPr/>
            <p:nvPr/>
          </p:nvSpPr>
          <p:spPr>
            <a:xfrm>
              <a:off x="6060900" y="1194750"/>
              <a:ext cx="24650" cy="22925"/>
            </a:xfrm>
            <a:custGeom>
              <a:rect b="b" l="l" r="r" t="t"/>
              <a:pathLst>
                <a:path extrusionOk="0" h="917" w="986">
                  <a:moveTo>
                    <a:pt x="471" y="1"/>
                  </a:moveTo>
                  <a:cubicBezTo>
                    <a:pt x="381" y="1"/>
                    <a:pt x="293" y="48"/>
                    <a:pt x="222" y="164"/>
                  </a:cubicBezTo>
                  <a:cubicBezTo>
                    <a:pt x="0" y="459"/>
                    <a:pt x="427" y="916"/>
                    <a:pt x="724" y="916"/>
                  </a:cubicBezTo>
                  <a:cubicBezTo>
                    <a:pt x="833" y="916"/>
                    <a:pt x="925" y="855"/>
                    <a:pt x="961" y="702"/>
                  </a:cubicBezTo>
                  <a:lnTo>
                    <a:pt x="961" y="634"/>
                  </a:lnTo>
                  <a:cubicBezTo>
                    <a:pt x="986" y="363"/>
                    <a:pt x="720" y="1"/>
                    <a:pt x="471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41"/>
            <p:cNvSpPr/>
            <p:nvPr/>
          </p:nvSpPr>
          <p:spPr>
            <a:xfrm>
              <a:off x="6147400" y="831625"/>
              <a:ext cx="35750" cy="20575"/>
            </a:xfrm>
            <a:custGeom>
              <a:rect b="b" l="l" r="r" t="t"/>
              <a:pathLst>
                <a:path extrusionOk="0" h="823" w="1430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6" y="808"/>
                    <a:pt x="504" y="823"/>
                    <a:pt x="562" y="823"/>
                  </a:cubicBezTo>
                  <a:cubicBezTo>
                    <a:pt x="976" y="823"/>
                    <a:pt x="1430" y="90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41"/>
            <p:cNvSpPr/>
            <p:nvPr/>
          </p:nvSpPr>
          <p:spPr>
            <a:xfrm>
              <a:off x="6057050" y="1216275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397" y="1"/>
                  </a:moveTo>
                  <a:cubicBezTo>
                    <a:pt x="319" y="1"/>
                    <a:pt x="241" y="43"/>
                    <a:pt x="174" y="143"/>
                  </a:cubicBezTo>
                  <a:cubicBezTo>
                    <a:pt x="174" y="143"/>
                    <a:pt x="140" y="177"/>
                    <a:pt x="140" y="210"/>
                  </a:cubicBezTo>
                  <a:cubicBezTo>
                    <a:pt x="0" y="490"/>
                    <a:pt x="187" y="980"/>
                    <a:pt x="506" y="980"/>
                  </a:cubicBezTo>
                  <a:cubicBezTo>
                    <a:pt x="570" y="980"/>
                    <a:pt x="639" y="961"/>
                    <a:pt x="712" y="916"/>
                  </a:cubicBezTo>
                  <a:cubicBezTo>
                    <a:pt x="1035" y="674"/>
                    <a:pt x="711" y="1"/>
                    <a:pt x="39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41"/>
            <p:cNvSpPr/>
            <p:nvPr/>
          </p:nvSpPr>
          <p:spPr>
            <a:xfrm>
              <a:off x="6140925" y="1113775"/>
              <a:ext cx="25850" cy="24525"/>
            </a:xfrm>
            <a:custGeom>
              <a:rect b="b" l="l" r="r" t="t"/>
              <a:pathLst>
                <a:path extrusionOk="0" h="981" w="1034">
                  <a:moveTo>
                    <a:pt x="372" y="1"/>
                  </a:moveTo>
                  <a:cubicBezTo>
                    <a:pt x="292" y="1"/>
                    <a:pt x="213" y="42"/>
                    <a:pt x="146" y="143"/>
                  </a:cubicBezTo>
                  <a:cubicBezTo>
                    <a:pt x="146" y="176"/>
                    <a:pt x="146" y="210"/>
                    <a:pt x="113" y="210"/>
                  </a:cubicBezTo>
                  <a:cubicBezTo>
                    <a:pt x="1" y="490"/>
                    <a:pt x="192" y="980"/>
                    <a:pt x="492" y="980"/>
                  </a:cubicBezTo>
                  <a:cubicBezTo>
                    <a:pt x="552" y="980"/>
                    <a:pt x="617" y="961"/>
                    <a:pt x="684" y="916"/>
                  </a:cubicBezTo>
                  <a:cubicBezTo>
                    <a:pt x="1034" y="674"/>
                    <a:pt x="694" y="1"/>
                    <a:pt x="3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41"/>
            <p:cNvSpPr/>
            <p:nvPr/>
          </p:nvSpPr>
          <p:spPr>
            <a:xfrm>
              <a:off x="6020925" y="1281800"/>
              <a:ext cx="35975" cy="20450"/>
            </a:xfrm>
            <a:custGeom>
              <a:rect b="b" l="l" r="r" t="t"/>
              <a:pathLst>
                <a:path extrusionOk="0" h="818" w="1439">
                  <a:moveTo>
                    <a:pt x="869" y="0"/>
                  </a:moveTo>
                  <a:cubicBezTo>
                    <a:pt x="468" y="0"/>
                    <a:pt x="1" y="646"/>
                    <a:pt x="510" y="816"/>
                  </a:cubicBezTo>
                  <a:lnTo>
                    <a:pt x="544" y="816"/>
                  </a:lnTo>
                  <a:cubicBezTo>
                    <a:pt x="556" y="817"/>
                    <a:pt x="569" y="817"/>
                    <a:pt x="582" y="817"/>
                  </a:cubicBezTo>
                  <a:cubicBezTo>
                    <a:pt x="949" y="817"/>
                    <a:pt x="1438" y="368"/>
                    <a:pt x="1081" y="76"/>
                  </a:cubicBezTo>
                  <a:cubicBezTo>
                    <a:pt x="1017" y="23"/>
                    <a:pt x="944" y="0"/>
                    <a:pt x="8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41"/>
            <p:cNvSpPr/>
            <p:nvPr/>
          </p:nvSpPr>
          <p:spPr>
            <a:xfrm>
              <a:off x="6119700" y="1122025"/>
              <a:ext cx="25525" cy="22550"/>
            </a:xfrm>
            <a:custGeom>
              <a:rect b="b" l="l" r="r" t="t"/>
              <a:pathLst>
                <a:path extrusionOk="0" h="902" w="1021">
                  <a:moveTo>
                    <a:pt x="488" y="0"/>
                  </a:moveTo>
                  <a:cubicBezTo>
                    <a:pt x="394" y="0"/>
                    <a:pt x="301" y="43"/>
                    <a:pt x="222" y="149"/>
                  </a:cubicBezTo>
                  <a:cubicBezTo>
                    <a:pt x="1" y="444"/>
                    <a:pt x="446" y="901"/>
                    <a:pt x="753" y="901"/>
                  </a:cubicBezTo>
                  <a:cubicBezTo>
                    <a:pt x="865" y="901"/>
                    <a:pt x="959" y="840"/>
                    <a:pt x="995" y="687"/>
                  </a:cubicBezTo>
                  <a:lnTo>
                    <a:pt x="995" y="619"/>
                  </a:lnTo>
                  <a:cubicBezTo>
                    <a:pt x="1020" y="346"/>
                    <a:pt x="752" y="0"/>
                    <a:pt x="48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41"/>
            <p:cNvSpPr/>
            <p:nvPr/>
          </p:nvSpPr>
          <p:spPr>
            <a:xfrm>
              <a:off x="6042375" y="1081175"/>
              <a:ext cx="35750" cy="20575"/>
            </a:xfrm>
            <a:custGeom>
              <a:rect b="b" l="l" r="r" t="t"/>
              <a:pathLst>
                <a:path extrusionOk="0" h="823" w="1430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1" y="808"/>
                    <a:pt x="496" y="823"/>
                    <a:pt x="553" y="823"/>
                  </a:cubicBezTo>
                  <a:cubicBezTo>
                    <a:pt x="950" y="823"/>
                    <a:pt x="1429" y="90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41"/>
            <p:cNvSpPr/>
            <p:nvPr/>
          </p:nvSpPr>
          <p:spPr>
            <a:xfrm>
              <a:off x="6058025" y="922950"/>
              <a:ext cx="25300" cy="23025"/>
            </a:xfrm>
            <a:custGeom>
              <a:rect b="b" l="l" r="r" t="t"/>
              <a:pathLst>
                <a:path extrusionOk="0" h="921" w="1012">
                  <a:moveTo>
                    <a:pt x="279" y="0"/>
                  </a:moveTo>
                  <a:cubicBezTo>
                    <a:pt x="150" y="0"/>
                    <a:pt x="40" y="71"/>
                    <a:pt x="1" y="247"/>
                  </a:cubicBezTo>
                  <a:cubicBezTo>
                    <a:pt x="1" y="281"/>
                    <a:pt x="1" y="281"/>
                    <a:pt x="1" y="315"/>
                  </a:cubicBezTo>
                  <a:cubicBezTo>
                    <a:pt x="1" y="583"/>
                    <a:pt x="265" y="921"/>
                    <a:pt x="513" y="921"/>
                  </a:cubicBezTo>
                  <a:cubicBezTo>
                    <a:pt x="608" y="921"/>
                    <a:pt x="700" y="872"/>
                    <a:pt x="774" y="752"/>
                  </a:cubicBezTo>
                  <a:cubicBezTo>
                    <a:pt x="1012" y="418"/>
                    <a:pt x="592" y="0"/>
                    <a:pt x="27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41"/>
            <p:cNvSpPr/>
            <p:nvPr/>
          </p:nvSpPr>
          <p:spPr>
            <a:xfrm>
              <a:off x="6037250" y="1216325"/>
              <a:ext cx="24775" cy="22375"/>
            </a:xfrm>
            <a:custGeom>
              <a:rect b="b" l="l" r="r" t="t"/>
              <a:pathLst>
                <a:path extrusionOk="0" h="895" w="991">
                  <a:moveTo>
                    <a:pt x="268" y="1"/>
                  </a:moveTo>
                  <a:cubicBezTo>
                    <a:pt x="151" y="1"/>
                    <a:pt x="54" y="70"/>
                    <a:pt x="25" y="242"/>
                  </a:cubicBezTo>
                  <a:lnTo>
                    <a:pt x="25" y="276"/>
                  </a:lnTo>
                  <a:cubicBezTo>
                    <a:pt x="0" y="549"/>
                    <a:pt x="287" y="895"/>
                    <a:pt x="547" y="895"/>
                  </a:cubicBezTo>
                  <a:cubicBezTo>
                    <a:pt x="639" y="895"/>
                    <a:pt x="728" y="851"/>
                    <a:pt x="798" y="746"/>
                  </a:cubicBezTo>
                  <a:cubicBezTo>
                    <a:pt x="990" y="434"/>
                    <a:pt x="564" y="1"/>
                    <a:pt x="26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41"/>
            <p:cNvSpPr/>
            <p:nvPr/>
          </p:nvSpPr>
          <p:spPr>
            <a:xfrm>
              <a:off x="6089825" y="1157550"/>
              <a:ext cx="25750" cy="24425"/>
            </a:xfrm>
            <a:custGeom>
              <a:rect b="b" l="l" r="r" t="t"/>
              <a:pathLst>
                <a:path extrusionOk="0" h="977" w="1030">
                  <a:moveTo>
                    <a:pt x="379" y="0"/>
                  </a:moveTo>
                  <a:cubicBezTo>
                    <a:pt x="304" y="0"/>
                    <a:pt x="233" y="41"/>
                    <a:pt x="174" y="139"/>
                  </a:cubicBezTo>
                  <a:lnTo>
                    <a:pt x="140" y="207"/>
                  </a:lnTo>
                  <a:cubicBezTo>
                    <a:pt x="0" y="487"/>
                    <a:pt x="187" y="977"/>
                    <a:pt x="486" y="977"/>
                  </a:cubicBezTo>
                  <a:cubicBezTo>
                    <a:pt x="546" y="977"/>
                    <a:pt x="611" y="957"/>
                    <a:pt x="678" y="912"/>
                  </a:cubicBezTo>
                  <a:cubicBezTo>
                    <a:pt x="1030" y="696"/>
                    <a:pt x="684" y="0"/>
                    <a:pt x="37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41"/>
            <p:cNvSpPr/>
            <p:nvPr/>
          </p:nvSpPr>
          <p:spPr>
            <a:xfrm>
              <a:off x="5980450" y="1065050"/>
              <a:ext cx="25175" cy="24500"/>
            </a:xfrm>
            <a:custGeom>
              <a:rect b="b" l="l" r="r" t="t"/>
              <a:pathLst>
                <a:path extrusionOk="0" h="980" w="1007">
                  <a:moveTo>
                    <a:pt x="356" y="0"/>
                  </a:moveTo>
                  <a:cubicBezTo>
                    <a:pt x="280" y="0"/>
                    <a:pt x="206" y="42"/>
                    <a:pt x="146" y="143"/>
                  </a:cubicBezTo>
                  <a:cubicBezTo>
                    <a:pt x="146" y="176"/>
                    <a:pt x="112" y="176"/>
                    <a:pt x="112" y="210"/>
                  </a:cubicBezTo>
                  <a:cubicBezTo>
                    <a:pt x="0" y="490"/>
                    <a:pt x="192" y="980"/>
                    <a:pt x="492" y="980"/>
                  </a:cubicBezTo>
                  <a:cubicBezTo>
                    <a:pt x="552" y="980"/>
                    <a:pt x="617" y="960"/>
                    <a:pt x="684" y="916"/>
                  </a:cubicBezTo>
                  <a:cubicBezTo>
                    <a:pt x="1007" y="673"/>
                    <a:pt x="662" y="0"/>
                    <a:pt x="3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41"/>
            <p:cNvSpPr/>
            <p:nvPr/>
          </p:nvSpPr>
          <p:spPr>
            <a:xfrm>
              <a:off x="6075225" y="1340925"/>
              <a:ext cx="36000" cy="20250"/>
            </a:xfrm>
            <a:custGeom>
              <a:rect b="b" l="l" r="r" t="t"/>
              <a:pathLst>
                <a:path extrusionOk="0" h="810" w="1440">
                  <a:moveTo>
                    <a:pt x="900" y="1"/>
                  </a:moveTo>
                  <a:cubicBezTo>
                    <a:pt x="494" y="1"/>
                    <a:pt x="1" y="660"/>
                    <a:pt x="489" y="803"/>
                  </a:cubicBezTo>
                  <a:lnTo>
                    <a:pt x="556" y="803"/>
                  </a:lnTo>
                  <a:cubicBezTo>
                    <a:pt x="580" y="808"/>
                    <a:pt x="605" y="810"/>
                    <a:pt x="630" y="810"/>
                  </a:cubicBezTo>
                  <a:cubicBezTo>
                    <a:pt x="992" y="810"/>
                    <a:pt x="1439" y="378"/>
                    <a:pt x="1094" y="64"/>
                  </a:cubicBezTo>
                  <a:cubicBezTo>
                    <a:pt x="1035" y="20"/>
                    <a:pt x="969" y="1"/>
                    <a:pt x="90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41"/>
            <p:cNvSpPr/>
            <p:nvPr/>
          </p:nvSpPr>
          <p:spPr>
            <a:xfrm>
              <a:off x="6097875" y="979175"/>
              <a:ext cx="25275" cy="22550"/>
            </a:xfrm>
            <a:custGeom>
              <a:rect b="b" l="l" r="r" t="t"/>
              <a:pathLst>
                <a:path extrusionOk="0" h="902" w="1011">
                  <a:moveTo>
                    <a:pt x="472" y="1"/>
                  </a:moveTo>
                  <a:cubicBezTo>
                    <a:pt x="380" y="1"/>
                    <a:pt x="292" y="44"/>
                    <a:pt x="221" y="149"/>
                  </a:cubicBezTo>
                  <a:cubicBezTo>
                    <a:pt x="0" y="445"/>
                    <a:pt x="427" y="902"/>
                    <a:pt x="724" y="902"/>
                  </a:cubicBezTo>
                  <a:cubicBezTo>
                    <a:pt x="833" y="902"/>
                    <a:pt x="925" y="840"/>
                    <a:pt x="961" y="687"/>
                  </a:cubicBezTo>
                  <a:cubicBezTo>
                    <a:pt x="961" y="654"/>
                    <a:pt x="961" y="620"/>
                    <a:pt x="961" y="620"/>
                  </a:cubicBezTo>
                  <a:cubicBezTo>
                    <a:pt x="1010" y="347"/>
                    <a:pt x="730" y="1"/>
                    <a:pt x="4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41"/>
            <p:cNvSpPr/>
            <p:nvPr/>
          </p:nvSpPr>
          <p:spPr>
            <a:xfrm>
              <a:off x="5980500" y="1100375"/>
              <a:ext cx="35925" cy="20200"/>
            </a:xfrm>
            <a:custGeom>
              <a:rect b="b" l="l" r="r" t="t"/>
              <a:pathLst>
                <a:path extrusionOk="0" h="808" w="1437">
                  <a:moveTo>
                    <a:pt x="780" y="1"/>
                  </a:moveTo>
                  <a:cubicBezTo>
                    <a:pt x="422" y="1"/>
                    <a:pt x="1" y="462"/>
                    <a:pt x="379" y="746"/>
                  </a:cubicBezTo>
                  <a:cubicBezTo>
                    <a:pt x="436" y="789"/>
                    <a:pt x="500" y="807"/>
                    <a:pt x="566" y="807"/>
                  </a:cubicBezTo>
                  <a:cubicBezTo>
                    <a:pt x="965" y="807"/>
                    <a:pt x="1436" y="122"/>
                    <a:pt x="917" y="7"/>
                  </a:cubicBezTo>
                  <a:lnTo>
                    <a:pt x="850" y="7"/>
                  </a:lnTo>
                  <a:cubicBezTo>
                    <a:pt x="827" y="3"/>
                    <a:pt x="804" y="1"/>
                    <a:pt x="78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41"/>
            <p:cNvSpPr/>
            <p:nvPr/>
          </p:nvSpPr>
          <p:spPr>
            <a:xfrm>
              <a:off x="6065225" y="1003475"/>
              <a:ext cx="31475" cy="22375"/>
            </a:xfrm>
            <a:custGeom>
              <a:rect b="b" l="l" r="r" t="t"/>
              <a:pathLst>
                <a:path extrusionOk="0" h="895" w="1259">
                  <a:moveTo>
                    <a:pt x="645" y="0"/>
                  </a:moveTo>
                  <a:cubicBezTo>
                    <a:pt x="198" y="0"/>
                    <a:pt x="1" y="894"/>
                    <a:pt x="471" y="894"/>
                  </a:cubicBezTo>
                  <a:cubicBezTo>
                    <a:pt x="486" y="894"/>
                    <a:pt x="502" y="893"/>
                    <a:pt x="519" y="891"/>
                  </a:cubicBezTo>
                  <a:lnTo>
                    <a:pt x="586" y="891"/>
                  </a:lnTo>
                  <a:cubicBezTo>
                    <a:pt x="923" y="824"/>
                    <a:pt x="1259" y="152"/>
                    <a:pt x="754" y="18"/>
                  </a:cubicBezTo>
                  <a:cubicBezTo>
                    <a:pt x="717" y="6"/>
                    <a:pt x="680" y="0"/>
                    <a:pt x="6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41"/>
            <p:cNvSpPr/>
            <p:nvPr/>
          </p:nvSpPr>
          <p:spPr>
            <a:xfrm>
              <a:off x="6161375" y="1177050"/>
              <a:ext cx="25950" cy="23500"/>
            </a:xfrm>
            <a:custGeom>
              <a:rect b="b" l="l" r="r" t="t"/>
              <a:pathLst>
                <a:path extrusionOk="0" h="940" w="1038">
                  <a:moveTo>
                    <a:pt x="639" y="1"/>
                  </a:moveTo>
                  <a:cubicBezTo>
                    <a:pt x="598" y="1"/>
                    <a:pt x="554" y="10"/>
                    <a:pt x="505" y="32"/>
                  </a:cubicBezTo>
                  <a:lnTo>
                    <a:pt x="437" y="65"/>
                  </a:lnTo>
                  <a:cubicBezTo>
                    <a:pt x="135" y="233"/>
                    <a:pt x="0" y="939"/>
                    <a:pt x="505" y="939"/>
                  </a:cubicBezTo>
                  <a:cubicBezTo>
                    <a:pt x="513" y="940"/>
                    <a:pt x="521" y="940"/>
                    <a:pt x="528" y="940"/>
                  </a:cubicBezTo>
                  <a:cubicBezTo>
                    <a:pt x="1024" y="940"/>
                    <a:pt x="1037" y="1"/>
                    <a:pt x="63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41"/>
            <p:cNvSpPr/>
            <p:nvPr/>
          </p:nvSpPr>
          <p:spPr>
            <a:xfrm>
              <a:off x="6029700" y="1230750"/>
              <a:ext cx="24800" cy="22400"/>
            </a:xfrm>
            <a:custGeom>
              <a:rect b="b" l="l" r="r" t="t"/>
              <a:pathLst>
                <a:path extrusionOk="0" h="896" w="992">
                  <a:moveTo>
                    <a:pt x="260" y="1"/>
                  </a:moveTo>
                  <a:cubicBezTo>
                    <a:pt x="146" y="1"/>
                    <a:pt x="53" y="68"/>
                    <a:pt x="25" y="236"/>
                  </a:cubicBezTo>
                  <a:cubicBezTo>
                    <a:pt x="25" y="236"/>
                    <a:pt x="25" y="270"/>
                    <a:pt x="25" y="303"/>
                  </a:cubicBezTo>
                  <a:cubicBezTo>
                    <a:pt x="0" y="573"/>
                    <a:pt x="278" y="895"/>
                    <a:pt x="535" y="895"/>
                  </a:cubicBezTo>
                  <a:cubicBezTo>
                    <a:pt x="631" y="895"/>
                    <a:pt x="724" y="850"/>
                    <a:pt x="798" y="740"/>
                  </a:cubicBezTo>
                  <a:cubicBezTo>
                    <a:pt x="992" y="449"/>
                    <a:pt x="556" y="1"/>
                    <a:pt x="26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41"/>
            <p:cNvSpPr/>
            <p:nvPr/>
          </p:nvSpPr>
          <p:spPr>
            <a:xfrm>
              <a:off x="6119750" y="1222175"/>
              <a:ext cx="25675" cy="22325"/>
            </a:xfrm>
            <a:custGeom>
              <a:rect b="b" l="l" r="r" t="t"/>
              <a:pathLst>
                <a:path extrusionOk="0" h="893" w="1027">
                  <a:moveTo>
                    <a:pt x="471" y="0"/>
                  </a:moveTo>
                  <a:cubicBezTo>
                    <a:pt x="365" y="0"/>
                    <a:pt x="264" y="51"/>
                    <a:pt x="187" y="176"/>
                  </a:cubicBezTo>
                  <a:cubicBezTo>
                    <a:pt x="0" y="526"/>
                    <a:pt x="445" y="892"/>
                    <a:pt x="757" y="892"/>
                  </a:cubicBezTo>
                  <a:cubicBezTo>
                    <a:pt x="895" y="892"/>
                    <a:pt x="1006" y="821"/>
                    <a:pt x="1027" y="646"/>
                  </a:cubicBezTo>
                  <a:cubicBezTo>
                    <a:pt x="1027" y="613"/>
                    <a:pt x="1027" y="579"/>
                    <a:pt x="1027" y="579"/>
                  </a:cubicBezTo>
                  <a:cubicBezTo>
                    <a:pt x="1027" y="315"/>
                    <a:pt x="736" y="0"/>
                    <a:pt x="4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41"/>
            <p:cNvSpPr/>
            <p:nvPr/>
          </p:nvSpPr>
          <p:spPr>
            <a:xfrm>
              <a:off x="6092700" y="885725"/>
              <a:ext cx="25000" cy="21775"/>
            </a:xfrm>
            <a:custGeom>
              <a:rect b="b" l="l" r="r" t="t"/>
              <a:pathLst>
                <a:path extrusionOk="0" h="871" w="1000">
                  <a:moveTo>
                    <a:pt x="471" y="0"/>
                  </a:moveTo>
                  <a:cubicBezTo>
                    <a:pt x="355" y="0"/>
                    <a:pt x="243" y="55"/>
                    <a:pt x="160" y="190"/>
                  </a:cubicBezTo>
                  <a:cubicBezTo>
                    <a:pt x="1" y="530"/>
                    <a:pt x="423" y="870"/>
                    <a:pt x="725" y="870"/>
                  </a:cubicBezTo>
                  <a:cubicBezTo>
                    <a:pt x="871" y="870"/>
                    <a:pt x="989" y="791"/>
                    <a:pt x="1000" y="594"/>
                  </a:cubicBezTo>
                  <a:lnTo>
                    <a:pt x="1000" y="527"/>
                  </a:lnTo>
                  <a:cubicBezTo>
                    <a:pt x="1000" y="271"/>
                    <a:pt x="728" y="0"/>
                    <a:pt x="471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41"/>
            <p:cNvSpPr/>
            <p:nvPr/>
          </p:nvSpPr>
          <p:spPr>
            <a:xfrm>
              <a:off x="6026950" y="1173475"/>
              <a:ext cx="30675" cy="23150"/>
            </a:xfrm>
            <a:custGeom>
              <a:rect b="b" l="l" r="r" t="t"/>
              <a:pathLst>
                <a:path extrusionOk="0" h="926" w="1227">
                  <a:moveTo>
                    <a:pt x="745" y="0"/>
                  </a:moveTo>
                  <a:cubicBezTo>
                    <a:pt x="722" y="0"/>
                    <a:pt x="698" y="2"/>
                    <a:pt x="672" y="7"/>
                  </a:cubicBezTo>
                  <a:lnTo>
                    <a:pt x="605" y="7"/>
                  </a:lnTo>
                  <a:cubicBezTo>
                    <a:pt x="269" y="141"/>
                    <a:pt x="0" y="813"/>
                    <a:pt x="504" y="914"/>
                  </a:cubicBezTo>
                  <a:cubicBezTo>
                    <a:pt x="534" y="922"/>
                    <a:pt x="563" y="925"/>
                    <a:pt x="591" y="925"/>
                  </a:cubicBezTo>
                  <a:cubicBezTo>
                    <a:pt x="1044" y="925"/>
                    <a:pt x="1227" y="0"/>
                    <a:pt x="7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41"/>
            <p:cNvSpPr/>
            <p:nvPr/>
          </p:nvSpPr>
          <p:spPr>
            <a:xfrm>
              <a:off x="6123800" y="1100875"/>
              <a:ext cx="25575" cy="19575"/>
            </a:xfrm>
            <a:custGeom>
              <a:rect b="b" l="l" r="r" t="t"/>
              <a:pathLst>
                <a:path extrusionOk="0" h="783" w="1023">
                  <a:moveTo>
                    <a:pt x="398" y="0"/>
                  </a:moveTo>
                  <a:cubicBezTo>
                    <a:pt x="182" y="0"/>
                    <a:pt x="0" y="109"/>
                    <a:pt x="58" y="356"/>
                  </a:cubicBezTo>
                  <a:cubicBezTo>
                    <a:pt x="58" y="390"/>
                    <a:pt x="58" y="390"/>
                    <a:pt x="58" y="424"/>
                  </a:cubicBezTo>
                  <a:cubicBezTo>
                    <a:pt x="137" y="620"/>
                    <a:pt x="399" y="782"/>
                    <a:pt x="624" y="782"/>
                  </a:cubicBezTo>
                  <a:cubicBezTo>
                    <a:pt x="783" y="782"/>
                    <a:pt x="924" y="700"/>
                    <a:pt x="966" y="491"/>
                  </a:cubicBezTo>
                  <a:cubicBezTo>
                    <a:pt x="1023" y="186"/>
                    <a:pt x="681" y="0"/>
                    <a:pt x="39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41"/>
            <p:cNvSpPr/>
            <p:nvPr/>
          </p:nvSpPr>
          <p:spPr>
            <a:xfrm>
              <a:off x="6140775" y="874250"/>
              <a:ext cx="29025" cy="22550"/>
            </a:xfrm>
            <a:custGeom>
              <a:rect b="b" l="l" r="r" t="t"/>
              <a:pathLst>
                <a:path extrusionOk="0" h="902" w="1161">
                  <a:moveTo>
                    <a:pt x="572" y="0"/>
                  </a:moveTo>
                  <a:cubicBezTo>
                    <a:pt x="136" y="0"/>
                    <a:pt x="0" y="901"/>
                    <a:pt x="417" y="901"/>
                  </a:cubicBezTo>
                  <a:cubicBezTo>
                    <a:pt x="449" y="901"/>
                    <a:pt x="484" y="896"/>
                    <a:pt x="522" y="885"/>
                  </a:cubicBezTo>
                  <a:lnTo>
                    <a:pt x="589" y="885"/>
                  </a:lnTo>
                  <a:cubicBezTo>
                    <a:pt x="925" y="784"/>
                    <a:pt x="1161" y="78"/>
                    <a:pt x="656" y="11"/>
                  </a:cubicBezTo>
                  <a:cubicBezTo>
                    <a:pt x="627" y="4"/>
                    <a:pt x="599" y="0"/>
                    <a:pt x="57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41"/>
            <p:cNvSpPr/>
            <p:nvPr/>
          </p:nvSpPr>
          <p:spPr>
            <a:xfrm>
              <a:off x="6102825" y="1302825"/>
              <a:ext cx="25600" cy="19475"/>
            </a:xfrm>
            <a:custGeom>
              <a:rect b="b" l="l" r="r" t="t"/>
              <a:pathLst>
                <a:path extrusionOk="0" h="779" w="1024">
                  <a:moveTo>
                    <a:pt x="381" y="0"/>
                  </a:moveTo>
                  <a:cubicBezTo>
                    <a:pt x="221" y="0"/>
                    <a:pt x="85" y="79"/>
                    <a:pt x="57" y="277"/>
                  </a:cubicBezTo>
                  <a:cubicBezTo>
                    <a:pt x="1" y="596"/>
                    <a:pt x="332" y="779"/>
                    <a:pt x="612" y="779"/>
                  </a:cubicBezTo>
                  <a:cubicBezTo>
                    <a:pt x="834" y="779"/>
                    <a:pt x="1024" y="664"/>
                    <a:pt x="964" y="412"/>
                  </a:cubicBezTo>
                  <a:lnTo>
                    <a:pt x="964" y="344"/>
                  </a:lnTo>
                  <a:cubicBezTo>
                    <a:pt x="867" y="150"/>
                    <a:pt x="601" y="0"/>
                    <a:pt x="38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41"/>
            <p:cNvSpPr/>
            <p:nvPr/>
          </p:nvSpPr>
          <p:spPr>
            <a:xfrm>
              <a:off x="6046050" y="1244700"/>
              <a:ext cx="34075" cy="18475"/>
            </a:xfrm>
            <a:custGeom>
              <a:rect b="b" l="l" r="r" t="t"/>
              <a:pathLst>
                <a:path extrusionOk="0" h="739" w="1363">
                  <a:moveTo>
                    <a:pt x="727" y="1"/>
                  </a:moveTo>
                  <a:cubicBezTo>
                    <a:pt x="391" y="1"/>
                    <a:pt x="0" y="260"/>
                    <a:pt x="244" y="586"/>
                  </a:cubicBezTo>
                  <a:cubicBezTo>
                    <a:pt x="311" y="694"/>
                    <a:pt x="422" y="738"/>
                    <a:pt x="542" y="738"/>
                  </a:cubicBezTo>
                  <a:cubicBezTo>
                    <a:pt x="906" y="738"/>
                    <a:pt x="1363" y="334"/>
                    <a:pt x="984" y="82"/>
                  </a:cubicBezTo>
                  <a:lnTo>
                    <a:pt x="950" y="48"/>
                  </a:lnTo>
                  <a:cubicBezTo>
                    <a:pt x="885" y="15"/>
                    <a:pt x="808" y="1"/>
                    <a:pt x="72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41"/>
            <p:cNvSpPr/>
            <p:nvPr/>
          </p:nvSpPr>
          <p:spPr>
            <a:xfrm>
              <a:off x="5999600" y="1088500"/>
              <a:ext cx="34575" cy="18650"/>
            </a:xfrm>
            <a:custGeom>
              <a:rect b="b" l="l" r="r" t="t"/>
              <a:pathLst>
                <a:path extrusionOk="0" h="746" w="1383">
                  <a:moveTo>
                    <a:pt x="721" y="0"/>
                  </a:moveTo>
                  <a:cubicBezTo>
                    <a:pt x="389" y="0"/>
                    <a:pt x="0" y="286"/>
                    <a:pt x="220" y="616"/>
                  </a:cubicBezTo>
                  <a:cubicBezTo>
                    <a:pt x="289" y="708"/>
                    <a:pt x="393" y="746"/>
                    <a:pt x="506" y="746"/>
                  </a:cubicBezTo>
                  <a:cubicBezTo>
                    <a:pt x="890" y="746"/>
                    <a:pt x="1383" y="312"/>
                    <a:pt x="993" y="78"/>
                  </a:cubicBezTo>
                  <a:lnTo>
                    <a:pt x="926" y="45"/>
                  </a:lnTo>
                  <a:cubicBezTo>
                    <a:pt x="865" y="14"/>
                    <a:pt x="795" y="0"/>
                    <a:pt x="721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41"/>
            <p:cNvSpPr/>
            <p:nvPr/>
          </p:nvSpPr>
          <p:spPr>
            <a:xfrm>
              <a:off x="6074400" y="1136125"/>
              <a:ext cx="25350" cy="23000"/>
            </a:xfrm>
            <a:custGeom>
              <a:rect b="b" l="l" r="r" t="t"/>
              <a:pathLst>
                <a:path extrusionOk="0" h="920" w="1014">
                  <a:moveTo>
                    <a:pt x="297" y="0"/>
                  </a:moveTo>
                  <a:cubicBezTo>
                    <a:pt x="189" y="0"/>
                    <a:pt x="96" y="64"/>
                    <a:pt x="51" y="223"/>
                  </a:cubicBezTo>
                  <a:cubicBezTo>
                    <a:pt x="51" y="223"/>
                    <a:pt x="51" y="257"/>
                    <a:pt x="51" y="291"/>
                  </a:cubicBezTo>
                  <a:cubicBezTo>
                    <a:pt x="0" y="547"/>
                    <a:pt x="280" y="920"/>
                    <a:pt x="550" y="920"/>
                  </a:cubicBezTo>
                  <a:cubicBezTo>
                    <a:pt x="635" y="920"/>
                    <a:pt x="719" y="883"/>
                    <a:pt x="791" y="795"/>
                  </a:cubicBezTo>
                  <a:cubicBezTo>
                    <a:pt x="1014" y="498"/>
                    <a:pt x="598" y="0"/>
                    <a:pt x="29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41"/>
            <p:cNvSpPr/>
            <p:nvPr/>
          </p:nvSpPr>
          <p:spPr>
            <a:xfrm>
              <a:off x="6087825" y="857900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80" y="0"/>
                  </a:moveTo>
                  <a:cubicBezTo>
                    <a:pt x="480" y="0"/>
                    <a:pt x="1" y="717"/>
                    <a:pt x="523" y="833"/>
                  </a:cubicBezTo>
                  <a:lnTo>
                    <a:pt x="590" y="833"/>
                  </a:lnTo>
                  <a:cubicBezTo>
                    <a:pt x="602" y="834"/>
                    <a:pt x="614" y="835"/>
                    <a:pt x="626" y="835"/>
                  </a:cubicBezTo>
                  <a:cubicBezTo>
                    <a:pt x="991" y="835"/>
                    <a:pt x="1451" y="353"/>
                    <a:pt x="1060" y="60"/>
                  </a:cubicBezTo>
                  <a:cubicBezTo>
                    <a:pt x="1005" y="18"/>
                    <a:pt x="943" y="0"/>
                    <a:pt x="880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41"/>
            <p:cNvSpPr/>
            <p:nvPr/>
          </p:nvSpPr>
          <p:spPr>
            <a:xfrm>
              <a:off x="6121325" y="1156950"/>
              <a:ext cx="25375" cy="22750"/>
            </a:xfrm>
            <a:custGeom>
              <a:rect b="b" l="l" r="r" t="t"/>
              <a:pathLst>
                <a:path extrusionOk="0" h="910" w="1015">
                  <a:moveTo>
                    <a:pt x="473" y="1"/>
                  </a:moveTo>
                  <a:cubicBezTo>
                    <a:pt x="386" y="1"/>
                    <a:pt x="299" y="39"/>
                    <a:pt x="224" y="130"/>
                  </a:cubicBezTo>
                  <a:cubicBezTo>
                    <a:pt x="1" y="428"/>
                    <a:pt x="439" y="910"/>
                    <a:pt x="736" y="910"/>
                  </a:cubicBezTo>
                  <a:cubicBezTo>
                    <a:pt x="841" y="910"/>
                    <a:pt x="929" y="850"/>
                    <a:pt x="964" y="701"/>
                  </a:cubicBezTo>
                  <a:cubicBezTo>
                    <a:pt x="964" y="668"/>
                    <a:pt x="964" y="634"/>
                    <a:pt x="964" y="634"/>
                  </a:cubicBezTo>
                  <a:cubicBezTo>
                    <a:pt x="1015" y="355"/>
                    <a:pt x="741" y="1"/>
                    <a:pt x="47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41"/>
            <p:cNvSpPr/>
            <p:nvPr/>
          </p:nvSpPr>
          <p:spPr>
            <a:xfrm>
              <a:off x="5933975" y="1313075"/>
              <a:ext cx="35575" cy="20875"/>
            </a:xfrm>
            <a:custGeom>
              <a:rect b="b" l="l" r="r" t="t"/>
              <a:pathLst>
                <a:path extrusionOk="0" h="835" w="1423">
                  <a:moveTo>
                    <a:pt x="829" y="0"/>
                  </a:moveTo>
                  <a:cubicBezTo>
                    <a:pt x="463" y="0"/>
                    <a:pt x="1" y="514"/>
                    <a:pt x="392" y="775"/>
                  </a:cubicBezTo>
                  <a:cubicBezTo>
                    <a:pt x="452" y="816"/>
                    <a:pt x="516" y="834"/>
                    <a:pt x="581" y="834"/>
                  </a:cubicBezTo>
                  <a:cubicBezTo>
                    <a:pt x="990" y="834"/>
                    <a:pt x="1423" y="118"/>
                    <a:pt x="930" y="2"/>
                  </a:cubicBezTo>
                  <a:lnTo>
                    <a:pt x="862" y="2"/>
                  </a:lnTo>
                  <a:cubicBezTo>
                    <a:pt x="851" y="1"/>
                    <a:pt x="840" y="0"/>
                    <a:pt x="82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41"/>
            <p:cNvSpPr/>
            <p:nvPr/>
          </p:nvSpPr>
          <p:spPr>
            <a:xfrm>
              <a:off x="6178050" y="886075"/>
              <a:ext cx="25700" cy="24525"/>
            </a:xfrm>
            <a:custGeom>
              <a:rect b="b" l="l" r="r" t="t"/>
              <a:pathLst>
                <a:path extrusionOk="0" h="981" w="1028">
                  <a:moveTo>
                    <a:pt x="383" y="1"/>
                  </a:moveTo>
                  <a:cubicBezTo>
                    <a:pt x="308" y="1"/>
                    <a:pt x="234" y="42"/>
                    <a:pt x="174" y="143"/>
                  </a:cubicBezTo>
                  <a:lnTo>
                    <a:pt x="140" y="210"/>
                  </a:lnTo>
                  <a:cubicBezTo>
                    <a:pt x="0" y="490"/>
                    <a:pt x="187" y="980"/>
                    <a:pt x="486" y="980"/>
                  </a:cubicBezTo>
                  <a:cubicBezTo>
                    <a:pt x="546" y="980"/>
                    <a:pt x="611" y="961"/>
                    <a:pt x="678" y="916"/>
                  </a:cubicBezTo>
                  <a:cubicBezTo>
                    <a:pt x="1028" y="674"/>
                    <a:pt x="688" y="1"/>
                    <a:pt x="38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41"/>
            <p:cNvSpPr/>
            <p:nvPr/>
          </p:nvSpPr>
          <p:spPr>
            <a:xfrm>
              <a:off x="6024150" y="1364500"/>
              <a:ext cx="26350" cy="24175"/>
            </a:xfrm>
            <a:custGeom>
              <a:rect b="b" l="l" r="r" t="t"/>
              <a:pathLst>
                <a:path extrusionOk="0" h="967" w="1054">
                  <a:moveTo>
                    <a:pt x="393" y="0"/>
                  </a:moveTo>
                  <a:cubicBezTo>
                    <a:pt x="305" y="0"/>
                    <a:pt x="218" y="48"/>
                    <a:pt x="146" y="163"/>
                  </a:cubicBezTo>
                  <a:cubicBezTo>
                    <a:pt x="146" y="163"/>
                    <a:pt x="146" y="196"/>
                    <a:pt x="112" y="196"/>
                  </a:cubicBezTo>
                  <a:cubicBezTo>
                    <a:pt x="0" y="476"/>
                    <a:pt x="191" y="967"/>
                    <a:pt x="492" y="967"/>
                  </a:cubicBezTo>
                  <a:cubicBezTo>
                    <a:pt x="552" y="967"/>
                    <a:pt x="616" y="947"/>
                    <a:pt x="683" y="902"/>
                  </a:cubicBezTo>
                  <a:cubicBezTo>
                    <a:pt x="1053" y="638"/>
                    <a:pt x="717" y="0"/>
                    <a:pt x="3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41"/>
            <p:cNvSpPr/>
            <p:nvPr/>
          </p:nvSpPr>
          <p:spPr>
            <a:xfrm>
              <a:off x="6080400" y="1102300"/>
              <a:ext cx="35900" cy="20250"/>
            </a:xfrm>
            <a:custGeom>
              <a:rect b="b" l="l" r="r" t="t"/>
              <a:pathLst>
                <a:path extrusionOk="0" h="810" w="1436">
                  <a:moveTo>
                    <a:pt x="894" y="1"/>
                  </a:moveTo>
                  <a:cubicBezTo>
                    <a:pt x="489" y="1"/>
                    <a:pt x="0" y="660"/>
                    <a:pt x="517" y="803"/>
                  </a:cubicBezTo>
                  <a:lnTo>
                    <a:pt x="551" y="803"/>
                  </a:lnTo>
                  <a:cubicBezTo>
                    <a:pt x="573" y="808"/>
                    <a:pt x="597" y="810"/>
                    <a:pt x="620" y="810"/>
                  </a:cubicBezTo>
                  <a:cubicBezTo>
                    <a:pt x="983" y="810"/>
                    <a:pt x="1436" y="348"/>
                    <a:pt x="1089" y="64"/>
                  </a:cubicBezTo>
                  <a:cubicBezTo>
                    <a:pt x="1030" y="20"/>
                    <a:pt x="963" y="1"/>
                    <a:pt x="89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41"/>
            <p:cNvSpPr/>
            <p:nvPr/>
          </p:nvSpPr>
          <p:spPr>
            <a:xfrm>
              <a:off x="6158350" y="1111100"/>
              <a:ext cx="24675" cy="22550"/>
            </a:xfrm>
            <a:custGeom>
              <a:rect b="b" l="l" r="r" t="t"/>
              <a:pathLst>
                <a:path extrusionOk="0" h="902" w="987">
                  <a:moveTo>
                    <a:pt x="468" y="0"/>
                  </a:moveTo>
                  <a:cubicBezTo>
                    <a:pt x="379" y="0"/>
                    <a:pt x="293" y="44"/>
                    <a:pt x="222" y="149"/>
                  </a:cubicBezTo>
                  <a:cubicBezTo>
                    <a:pt x="1" y="444"/>
                    <a:pt x="428" y="901"/>
                    <a:pt x="725" y="901"/>
                  </a:cubicBezTo>
                  <a:cubicBezTo>
                    <a:pt x="834" y="901"/>
                    <a:pt x="926" y="840"/>
                    <a:pt x="962" y="687"/>
                  </a:cubicBezTo>
                  <a:lnTo>
                    <a:pt x="962" y="620"/>
                  </a:lnTo>
                  <a:cubicBezTo>
                    <a:pt x="986" y="346"/>
                    <a:pt x="718" y="0"/>
                    <a:pt x="46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41"/>
            <p:cNvSpPr/>
            <p:nvPr/>
          </p:nvSpPr>
          <p:spPr>
            <a:xfrm>
              <a:off x="6173450" y="940850"/>
              <a:ext cx="35650" cy="20650"/>
            </a:xfrm>
            <a:custGeom>
              <a:rect b="b" l="l" r="r" t="t"/>
              <a:pathLst>
                <a:path extrusionOk="0" h="826" w="1426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4" y="810"/>
                    <a:pt x="503" y="826"/>
                    <a:pt x="563" y="826"/>
                  </a:cubicBezTo>
                  <a:cubicBezTo>
                    <a:pt x="958" y="826"/>
                    <a:pt x="1425" y="148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41"/>
            <p:cNvSpPr/>
            <p:nvPr/>
          </p:nvSpPr>
          <p:spPr>
            <a:xfrm>
              <a:off x="6053200" y="1120100"/>
              <a:ext cx="25400" cy="22825"/>
            </a:xfrm>
            <a:custGeom>
              <a:rect b="b" l="l" r="r" t="t"/>
              <a:pathLst>
                <a:path extrusionOk="0" h="913" w="1016">
                  <a:moveTo>
                    <a:pt x="270" y="0"/>
                  </a:moveTo>
                  <a:cubicBezTo>
                    <a:pt x="151" y="0"/>
                    <a:pt x="54" y="65"/>
                    <a:pt x="26" y="226"/>
                  </a:cubicBezTo>
                  <a:cubicBezTo>
                    <a:pt x="26" y="260"/>
                    <a:pt x="26" y="293"/>
                    <a:pt x="26" y="293"/>
                  </a:cubicBezTo>
                  <a:cubicBezTo>
                    <a:pt x="1" y="566"/>
                    <a:pt x="269" y="913"/>
                    <a:pt x="533" y="913"/>
                  </a:cubicBezTo>
                  <a:cubicBezTo>
                    <a:pt x="627" y="913"/>
                    <a:pt x="719" y="869"/>
                    <a:pt x="799" y="764"/>
                  </a:cubicBezTo>
                  <a:cubicBezTo>
                    <a:pt x="1016" y="425"/>
                    <a:pt x="573" y="0"/>
                    <a:pt x="27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41"/>
            <p:cNvSpPr/>
            <p:nvPr/>
          </p:nvSpPr>
          <p:spPr>
            <a:xfrm>
              <a:off x="6102975" y="996675"/>
              <a:ext cx="24825" cy="22375"/>
            </a:xfrm>
            <a:custGeom>
              <a:rect b="b" l="l" r="r" t="t"/>
              <a:pathLst>
                <a:path extrusionOk="0" h="895" w="993">
                  <a:moveTo>
                    <a:pt x="476" y="0"/>
                  </a:moveTo>
                  <a:cubicBezTo>
                    <a:pt x="383" y="0"/>
                    <a:pt x="292" y="45"/>
                    <a:pt x="219" y="155"/>
                  </a:cubicBezTo>
                  <a:cubicBezTo>
                    <a:pt x="1" y="446"/>
                    <a:pt x="430" y="895"/>
                    <a:pt x="736" y="895"/>
                  </a:cubicBezTo>
                  <a:cubicBezTo>
                    <a:pt x="855" y="895"/>
                    <a:pt x="955" y="828"/>
                    <a:pt x="992" y="659"/>
                  </a:cubicBezTo>
                  <a:lnTo>
                    <a:pt x="992" y="592"/>
                  </a:lnTo>
                  <a:cubicBezTo>
                    <a:pt x="992" y="323"/>
                    <a:pt x="725" y="0"/>
                    <a:pt x="47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41"/>
            <p:cNvSpPr/>
            <p:nvPr/>
          </p:nvSpPr>
          <p:spPr>
            <a:xfrm>
              <a:off x="6104975" y="1432200"/>
              <a:ext cx="26275" cy="24050"/>
            </a:xfrm>
            <a:custGeom>
              <a:rect b="b" l="l" r="r" t="t"/>
              <a:pathLst>
                <a:path extrusionOk="0" h="962" w="1051">
                  <a:moveTo>
                    <a:pt x="576" y="0"/>
                  </a:moveTo>
                  <a:cubicBezTo>
                    <a:pt x="513" y="0"/>
                    <a:pt x="445" y="23"/>
                    <a:pt x="374" y="76"/>
                  </a:cubicBezTo>
                  <a:cubicBezTo>
                    <a:pt x="0" y="317"/>
                    <a:pt x="349" y="961"/>
                    <a:pt x="676" y="961"/>
                  </a:cubicBezTo>
                  <a:cubicBezTo>
                    <a:pt x="761" y="961"/>
                    <a:pt x="843" y="919"/>
                    <a:pt x="912" y="816"/>
                  </a:cubicBezTo>
                  <a:cubicBezTo>
                    <a:pt x="912" y="816"/>
                    <a:pt x="912" y="782"/>
                    <a:pt x="912" y="782"/>
                  </a:cubicBezTo>
                  <a:cubicBezTo>
                    <a:pt x="1051" y="505"/>
                    <a:pt x="870" y="0"/>
                    <a:pt x="57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41"/>
            <p:cNvSpPr/>
            <p:nvPr/>
          </p:nvSpPr>
          <p:spPr>
            <a:xfrm>
              <a:off x="5854350" y="1443875"/>
              <a:ext cx="25650" cy="24050"/>
            </a:xfrm>
            <a:custGeom>
              <a:rect b="b" l="l" r="r" t="t"/>
              <a:pathLst>
                <a:path extrusionOk="0" h="962" w="1026">
                  <a:moveTo>
                    <a:pt x="559" y="1"/>
                  </a:moveTo>
                  <a:cubicBezTo>
                    <a:pt x="495" y="1"/>
                    <a:pt x="424" y="25"/>
                    <a:pt x="350" y="80"/>
                  </a:cubicBezTo>
                  <a:cubicBezTo>
                    <a:pt x="1" y="295"/>
                    <a:pt x="340" y="962"/>
                    <a:pt x="661" y="962"/>
                  </a:cubicBezTo>
                  <a:cubicBezTo>
                    <a:pt x="742" y="962"/>
                    <a:pt x="821" y="920"/>
                    <a:pt x="888" y="819"/>
                  </a:cubicBezTo>
                  <a:cubicBezTo>
                    <a:pt x="888" y="819"/>
                    <a:pt x="888" y="786"/>
                    <a:pt x="888" y="752"/>
                  </a:cubicBezTo>
                  <a:cubicBezTo>
                    <a:pt x="1026" y="477"/>
                    <a:pt x="849" y="1"/>
                    <a:pt x="55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41"/>
            <p:cNvSpPr/>
            <p:nvPr/>
          </p:nvSpPr>
          <p:spPr>
            <a:xfrm>
              <a:off x="6040200" y="1115500"/>
              <a:ext cx="36000" cy="20200"/>
            </a:xfrm>
            <a:custGeom>
              <a:rect b="b" l="l" r="r" t="t"/>
              <a:pathLst>
                <a:path extrusionOk="0" h="808" w="1440">
                  <a:moveTo>
                    <a:pt x="808" y="0"/>
                  </a:moveTo>
                  <a:cubicBezTo>
                    <a:pt x="446" y="0"/>
                    <a:pt x="0" y="432"/>
                    <a:pt x="378" y="746"/>
                  </a:cubicBezTo>
                  <a:cubicBezTo>
                    <a:pt x="430" y="789"/>
                    <a:pt x="490" y="807"/>
                    <a:pt x="554" y="807"/>
                  </a:cubicBezTo>
                  <a:cubicBezTo>
                    <a:pt x="939" y="807"/>
                    <a:pt x="1439" y="122"/>
                    <a:pt x="949" y="7"/>
                  </a:cubicBezTo>
                  <a:lnTo>
                    <a:pt x="882" y="7"/>
                  </a:lnTo>
                  <a:cubicBezTo>
                    <a:pt x="858" y="2"/>
                    <a:pt x="833" y="0"/>
                    <a:pt x="80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41"/>
            <p:cNvSpPr/>
            <p:nvPr/>
          </p:nvSpPr>
          <p:spPr>
            <a:xfrm>
              <a:off x="6014550" y="1148250"/>
              <a:ext cx="24950" cy="23100"/>
            </a:xfrm>
            <a:custGeom>
              <a:rect b="b" l="l" r="r" t="t"/>
              <a:pathLst>
                <a:path extrusionOk="0" h="924" w="998">
                  <a:moveTo>
                    <a:pt x="254" y="0"/>
                  </a:moveTo>
                  <a:cubicBezTo>
                    <a:pt x="148" y="0"/>
                    <a:pt x="61" y="60"/>
                    <a:pt x="26" y="209"/>
                  </a:cubicBezTo>
                  <a:lnTo>
                    <a:pt x="26" y="276"/>
                  </a:lnTo>
                  <a:cubicBezTo>
                    <a:pt x="0" y="553"/>
                    <a:pt x="276" y="924"/>
                    <a:pt x="544" y="924"/>
                  </a:cubicBezTo>
                  <a:cubicBezTo>
                    <a:pt x="634" y="924"/>
                    <a:pt x="722" y="882"/>
                    <a:pt x="799" y="780"/>
                  </a:cubicBezTo>
                  <a:cubicBezTo>
                    <a:pt x="997" y="482"/>
                    <a:pt x="553" y="0"/>
                    <a:pt x="25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41"/>
            <p:cNvSpPr/>
            <p:nvPr/>
          </p:nvSpPr>
          <p:spPr>
            <a:xfrm>
              <a:off x="6145800" y="930725"/>
              <a:ext cx="35450" cy="21150"/>
            </a:xfrm>
            <a:custGeom>
              <a:rect b="b" l="l" r="r" t="t"/>
              <a:pathLst>
                <a:path extrusionOk="0" h="846" w="1418">
                  <a:moveTo>
                    <a:pt x="826" y="1"/>
                  </a:moveTo>
                  <a:cubicBezTo>
                    <a:pt x="420" y="1"/>
                    <a:pt x="1" y="729"/>
                    <a:pt x="489" y="844"/>
                  </a:cubicBezTo>
                  <a:lnTo>
                    <a:pt x="556" y="844"/>
                  </a:lnTo>
                  <a:cubicBezTo>
                    <a:pt x="568" y="845"/>
                    <a:pt x="580" y="846"/>
                    <a:pt x="592" y="846"/>
                  </a:cubicBezTo>
                  <a:cubicBezTo>
                    <a:pt x="957" y="846"/>
                    <a:pt x="1417" y="364"/>
                    <a:pt x="1027" y="71"/>
                  </a:cubicBezTo>
                  <a:cubicBezTo>
                    <a:pt x="963" y="22"/>
                    <a:pt x="895" y="1"/>
                    <a:pt x="82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41"/>
            <p:cNvSpPr/>
            <p:nvPr/>
          </p:nvSpPr>
          <p:spPr>
            <a:xfrm>
              <a:off x="6109275" y="1022325"/>
              <a:ext cx="31375" cy="22375"/>
            </a:xfrm>
            <a:custGeom>
              <a:rect b="b" l="l" r="r" t="t"/>
              <a:pathLst>
                <a:path extrusionOk="0" h="895" w="1255">
                  <a:moveTo>
                    <a:pt x="758" y="0"/>
                  </a:moveTo>
                  <a:cubicBezTo>
                    <a:pt x="741" y="0"/>
                    <a:pt x="724" y="1"/>
                    <a:pt x="706" y="3"/>
                  </a:cubicBezTo>
                  <a:lnTo>
                    <a:pt x="639" y="3"/>
                  </a:lnTo>
                  <a:cubicBezTo>
                    <a:pt x="303" y="70"/>
                    <a:pt x="1" y="709"/>
                    <a:pt x="471" y="877"/>
                  </a:cubicBezTo>
                  <a:cubicBezTo>
                    <a:pt x="509" y="889"/>
                    <a:pt x="546" y="894"/>
                    <a:pt x="581" y="894"/>
                  </a:cubicBezTo>
                  <a:cubicBezTo>
                    <a:pt x="1032" y="894"/>
                    <a:pt x="1254" y="0"/>
                    <a:pt x="75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41"/>
            <p:cNvSpPr/>
            <p:nvPr/>
          </p:nvSpPr>
          <p:spPr>
            <a:xfrm>
              <a:off x="6135300" y="1229925"/>
              <a:ext cx="26100" cy="23500"/>
            </a:xfrm>
            <a:custGeom>
              <a:rect b="b" l="l" r="r" t="t"/>
              <a:pathLst>
                <a:path extrusionOk="0" h="940" w="1044">
                  <a:moveTo>
                    <a:pt x="539" y="0"/>
                  </a:moveTo>
                  <a:cubicBezTo>
                    <a:pt x="21" y="0"/>
                    <a:pt x="1" y="940"/>
                    <a:pt x="402" y="940"/>
                  </a:cubicBezTo>
                  <a:cubicBezTo>
                    <a:pt x="443" y="940"/>
                    <a:pt x="489" y="930"/>
                    <a:pt x="539" y="908"/>
                  </a:cubicBezTo>
                  <a:lnTo>
                    <a:pt x="607" y="874"/>
                  </a:lnTo>
                  <a:cubicBezTo>
                    <a:pt x="909" y="706"/>
                    <a:pt x="1043" y="0"/>
                    <a:pt x="53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41"/>
            <p:cNvSpPr/>
            <p:nvPr/>
          </p:nvSpPr>
          <p:spPr>
            <a:xfrm>
              <a:off x="6085350" y="1236375"/>
              <a:ext cx="29825" cy="22425"/>
            </a:xfrm>
            <a:custGeom>
              <a:rect b="b" l="l" r="r" t="t"/>
              <a:pathLst>
                <a:path extrusionOk="0" h="897" w="1193">
                  <a:moveTo>
                    <a:pt x="630" y="0"/>
                  </a:moveTo>
                  <a:cubicBezTo>
                    <a:pt x="161" y="0"/>
                    <a:pt x="0" y="896"/>
                    <a:pt x="432" y="896"/>
                  </a:cubicBezTo>
                  <a:cubicBezTo>
                    <a:pt x="460" y="896"/>
                    <a:pt x="489" y="893"/>
                    <a:pt x="521" y="885"/>
                  </a:cubicBezTo>
                  <a:lnTo>
                    <a:pt x="588" y="885"/>
                  </a:lnTo>
                  <a:cubicBezTo>
                    <a:pt x="924" y="784"/>
                    <a:pt x="1193" y="112"/>
                    <a:pt x="722" y="11"/>
                  </a:cubicBezTo>
                  <a:cubicBezTo>
                    <a:pt x="691" y="4"/>
                    <a:pt x="660" y="0"/>
                    <a:pt x="63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41"/>
            <p:cNvSpPr/>
            <p:nvPr/>
          </p:nvSpPr>
          <p:spPr>
            <a:xfrm>
              <a:off x="5887250" y="1467975"/>
              <a:ext cx="25575" cy="19575"/>
            </a:xfrm>
            <a:custGeom>
              <a:rect b="b" l="l" r="r" t="t"/>
              <a:pathLst>
                <a:path extrusionOk="0" h="783" w="1023">
                  <a:moveTo>
                    <a:pt x="402" y="1"/>
                  </a:moveTo>
                  <a:cubicBezTo>
                    <a:pt x="242" y="1"/>
                    <a:pt x="104" y="83"/>
                    <a:pt x="76" y="292"/>
                  </a:cubicBezTo>
                  <a:cubicBezTo>
                    <a:pt x="0" y="597"/>
                    <a:pt x="345" y="783"/>
                    <a:pt x="627" y="783"/>
                  </a:cubicBezTo>
                  <a:cubicBezTo>
                    <a:pt x="843" y="783"/>
                    <a:pt x="1023" y="674"/>
                    <a:pt x="950" y="427"/>
                  </a:cubicBezTo>
                  <a:lnTo>
                    <a:pt x="950" y="359"/>
                  </a:lnTo>
                  <a:cubicBezTo>
                    <a:pt x="891" y="163"/>
                    <a:pt x="626" y="1"/>
                    <a:pt x="40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41"/>
            <p:cNvSpPr/>
            <p:nvPr/>
          </p:nvSpPr>
          <p:spPr>
            <a:xfrm>
              <a:off x="6071275" y="1009775"/>
              <a:ext cx="25975" cy="19400"/>
            </a:xfrm>
            <a:custGeom>
              <a:rect b="b" l="l" r="r" t="t"/>
              <a:pathLst>
                <a:path extrusionOk="0" h="776" w="1039">
                  <a:moveTo>
                    <a:pt x="423" y="0"/>
                  </a:moveTo>
                  <a:cubicBezTo>
                    <a:pt x="195" y="0"/>
                    <a:pt x="0" y="115"/>
                    <a:pt x="76" y="371"/>
                  </a:cubicBezTo>
                  <a:lnTo>
                    <a:pt x="76" y="438"/>
                  </a:lnTo>
                  <a:cubicBezTo>
                    <a:pt x="152" y="628"/>
                    <a:pt x="412" y="776"/>
                    <a:pt x="635" y="776"/>
                  </a:cubicBezTo>
                  <a:cubicBezTo>
                    <a:pt x="805" y="776"/>
                    <a:pt x="954" y="690"/>
                    <a:pt x="983" y="471"/>
                  </a:cubicBezTo>
                  <a:cubicBezTo>
                    <a:pt x="1039" y="174"/>
                    <a:pt x="705" y="0"/>
                    <a:pt x="42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41"/>
            <p:cNvSpPr/>
            <p:nvPr/>
          </p:nvSpPr>
          <p:spPr>
            <a:xfrm>
              <a:off x="5882075" y="1365475"/>
              <a:ext cx="34425" cy="19050"/>
            </a:xfrm>
            <a:custGeom>
              <a:rect b="b" l="l" r="r" t="t"/>
              <a:pathLst>
                <a:path extrusionOk="0" h="762" w="1377">
                  <a:moveTo>
                    <a:pt x="813" y="0"/>
                  </a:moveTo>
                  <a:cubicBezTo>
                    <a:pt x="435" y="0"/>
                    <a:pt x="0" y="465"/>
                    <a:pt x="384" y="695"/>
                  </a:cubicBezTo>
                  <a:lnTo>
                    <a:pt x="418" y="729"/>
                  </a:lnTo>
                  <a:cubicBezTo>
                    <a:pt x="473" y="751"/>
                    <a:pt x="537" y="761"/>
                    <a:pt x="605" y="761"/>
                  </a:cubicBezTo>
                  <a:cubicBezTo>
                    <a:pt x="948" y="761"/>
                    <a:pt x="1376" y="494"/>
                    <a:pt x="1124" y="157"/>
                  </a:cubicBezTo>
                  <a:cubicBezTo>
                    <a:pt x="1044" y="45"/>
                    <a:pt x="931" y="0"/>
                    <a:pt x="81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41"/>
            <p:cNvSpPr/>
            <p:nvPr/>
          </p:nvSpPr>
          <p:spPr>
            <a:xfrm>
              <a:off x="5955225" y="1461225"/>
              <a:ext cx="25325" cy="23000"/>
            </a:xfrm>
            <a:custGeom>
              <a:rect b="b" l="l" r="r" t="t"/>
              <a:pathLst>
                <a:path extrusionOk="0" h="920" w="1013">
                  <a:moveTo>
                    <a:pt x="482" y="1"/>
                  </a:moveTo>
                  <a:cubicBezTo>
                    <a:pt x="400" y="1"/>
                    <a:pt x="319" y="38"/>
                    <a:pt x="248" y="125"/>
                  </a:cubicBezTo>
                  <a:cubicBezTo>
                    <a:pt x="0" y="422"/>
                    <a:pt x="427" y="920"/>
                    <a:pt x="736" y="920"/>
                  </a:cubicBezTo>
                  <a:cubicBezTo>
                    <a:pt x="847" y="920"/>
                    <a:pt x="943" y="856"/>
                    <a:pt x="987" y="697"/>
                  </a:cubicBezTo>
                  <a:lnTo>
                    <a:pt x="987" y="663"/>
                  </a:lnTo>
                  <a:cubicBezTo>
                    <a:pt x="1013" y="381"/>
                    <a:pt x="745" y="1"/>
                    <a:pt x="48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41"/>
            <p:cNvSpPr/>
            <p:nvPr/>
          </p:nvSpPr>
          <p:spPr>
            <a:xfrm>
              <a:off x="6074600" y="965950"/>
              <a:ext cx="35275" cy="20150"/>
            </a:xfrm>
            <a:custGeom>
              <a:rect b="b" l="l" r="r" t="t"/>
              <a:pathLst>
                <a:path extrusionOk="0" h="806" w="1411">
                  <a:moveTo>
                    <a:pt x="781" y="0"/>
                  </a:moveTo>
                  <a:cubicBezTo>
                    <a:pt x="422" y="0"/>
                    <a:pt x="1" y="462"/>
                    <a:pt x="379" y="746"/>
                  </a:cubicBezTo>
                  <a:cubicBezTo>
                    <a:pt x="435" y="787"/>
                    <a:pt x="496" y="805"/>
                    <a:pt x="559" y="805"/>
                  </a:cubicBezTo>
                  <a:cubicBezTo>
                    <a:pt x="953" y="805"/>
                    <a:pt x="1410" y="93"/>
                    <a:pt x="917" y="6"/>
                  </a:cubicBezTo>
                  <a:lnTo>
                    <a:pt x="850" y="6"/>
                  </a:lnTo>
                  <a:cubicBezTo>
                    <a:pt x="827" y="2"/>
                    <a:pt x="804" y="0"/>
                    <a:pt x="78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41"/>
            <p:cNvSpPr/>
            <p:nvPr/>
          </p:nvSpPr>
          <p:spPr>
            <a:xfrm>
              <a:off x="5999650" y="1259575"/>
              <a:ext cx="25800" cy="22825"/>
            </a:xfrm>
            <a:custGeom>
              <a:rect b="b" l="l" r="r" t="t"/>
              <a:pathLst>
                <a:path extrusionOk="0" h="913" w="1032">
                  <a:moveTo>
                    <a:pt x="294" y="0"/>
                  </a:moveTo>
                  <a:cubicBezTo>
                    <a:pt x="176" y="0"/>
                    <a:pt x="79" y="65"/>
                    <a:pt x="50" y="226"/>
                  </a:cubicBezTo>
                  <a:lnTo>
                    <a:pt x="50" y="293"/>
                  </a:lnTo>
                  <a:cubicBezTo>
                    <a:pt x="1" y="566"/>
                    <a:pt x="263" y="913"/>
                    <a:pt x="525" y="913"/>
                  </a:cubicBezTo>
                  <a:cubicBezTo>
                    <a:pt x="618" y="913"/>
                    <a:pt x="711" y="869"/>
                    <a:pt x="790" y="764"/>
                  </a:cubicBezTo>
                  <a:cubicBezTo>
                    <a:pt x="1031" y="425"/>
                    <a:pt x="595" y="0"/>
                    <a:pt x="29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41"/>
            <p:cNvSpPr/>
            <p:nvPr/>
          </p:nvSpPr>
          <p:spPr>
            <a:xfrm>
              <a:off x="5937550" y="1161575"/>
              <a:ext cx="25775" cy="24050"/>
            </a:xfrm>
            <a:custGeom>
              <a:rect b="b" l="l" r="r" t="t"/>
              <a:pathLst>
                <a:path extrusionOk="0" h="962" w="1031">
                  <a:moveTo>
                    <a:pt x="559" y="0"/>
                  </a:moveTo>
                  <a:cubicBezTo>
                    <a:pt x="494" y="0"/>
                    <a:pt x="423" y="24"/>
                    <a:pt x="350" y="79"/>
                  </a:cubicBezTo>
                  <a:cubicBezTo>
                    <a:pt x="0" y="294"/>
                    <a:pt x="360" y="961"/>
                    <a:pt x="673" y="961"/>
                  </a:cubicBezTo>
                  <a:cubicBezTo>
                    <a:pt x="752" y="961"/>
                    <a:pt x="827" y="920"/>
                    <a:pt x="887" y="819"/>
                  </a:cubicBezTo>
                  <a:cubicBezTo>
                    <a:pt x="887" y="819"/>
                    <a:pt x="887" y="785"/>
                    <a:pt x="921" y="751"/>
                  </a:cubicBezTo>
                  <a:cubicBezTo>
                    <a:pt x="1031" y="477"/>
                    <a:pt x="849" y="0"/>
                    <a:pt x="55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41"/>
            <p:cNvSpPr/>
            <p:nvPr/>
          </p:nvSpPr>
          <p:spPr>
            <a:xfrm>
              <a:off x="6141025" y="1418800"/>
              <a:ext cx="35950" cy="20250"/>
            </a:xfrm>
            <a:custGeom>
              <a:rect b="b" l="l" r="r" t="t"/>
              <a:pathLst>
                <a:path extrusionOk="0" h="810" w="1438">
                  <a:moveTo>
                    <a:pt x="808" y="1"/>
                  </a:moveTo>
                  <a:cubicBezTo>
                    <a:pt x="446" y="1"/>
                    <a:pt x="1" y="433"/>
                    <a:pt x="378" y="747"/>
                  </a:cubicBezTo>
                  <a:cubicBezTo>
                    <a:pt x="431" y="791"/>
                    <a:pt x="494" y="810"/>
                    <a:pt x="559" y="810"/>
                  </a:cubicBezTo>
                  <a:cubicBezTo>
                    <a:pt x="944" y="810"/>
                    <a:pt x="1437" y="151"/>
                    <a:pt x="949" y="7"/>
                  </a:cubicBezTo>
                  <a:lnTo>
                    <a:pt x="882" y="7"/>
                  </a:lnTo>
                  <a:cubicBezTo>
                    <a:pt x="858" y="3"/>
                    <a:pt x="833" y="1"/>
                    <a:pt x="80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41"/>
            <p:cNvSpPr/>
            <p:nvPr/>
          </p:nvSpPr>
          <p:spPr>
            <a:xfrm>
              <a:off x="5943125" y="1464500"/>
              <a:ext cx="25500" cy="22775"/>
            </a:xfrm>
            <a:custGeom>
              <a:rect b="b" l="l" r="r" t="t"/>
              <a:pathLst>
                <a:path extrusionOk="0" h="911" w="1020">
                  <a:moveTo>
                    <a:pt x="272" y="0"/>
                  </a:moveTo>
                  <a:cubicBezTo>
                    <a:pt x="158" y="0"/>
                    <a:pt x="62" y="66"/>
                    <a:pt x="26" y="229"/>
                  </a:cubicBezTo>
                  <a:cubicBezTo>
                    <a:pt x="26" y="229"/>
                    <a:pt x="26" y="263"/>
                    <a:pt x="26" y="263"/>
                  </a:cubicBezTo>
                  <a:cubicBezTo>
                    <a:pt x="1" y="540"/>
                    <a:pt x="277" y="911"/>
                    <a:pt x="544" y="911"/>
                  </a:cubicBezTo>
                  <a:cubicBezTo>
                    <a:pt x="634" y="911"/>
                    <a:pt x="723" y="869"/>
                    <a:pt x="799" y="767"/>
                  </a:cubicBezTo>
                  <a:cubicBezTo>
                    <a:pt x="1019" y="473"/>
                    <a:pt x="579" y="0"/>
                    <a:pt x="27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41"/>
            <p:cNvSpPr/>
            <p:nvPr/>
          </p:nvSpPr>
          <p:spPr>
            <a:xfrm>
              <a:off x="5854975" y="1408250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52" y="0"/>
                  </a:moveTo>
                  <a:cubicBezTo>
                    <a:pt x="458" y="0"/>
                    <a:pt x="0" y="717"/>
                    <a:pt x="493" y="833"/>
                  </a:cubicBezTo>
                  <a:lnTo>
                    <a:pt x="561" y="833"/>
                  </a:lnTo>
                  <a:cubicBezTo>
                    <a:pt x="573" y="834"/>
                    <a:pt x="584" y="834"/>
                    <a:pt x="597" y="834"/>
                  </a:cubicBezTo>
                  <a:cubicBezTo>
                    <a:pt x="962" y="834"/>
                    <a:pt x="1422" y="352"/>
                    <a:pt x="1031" y="60"/>
                  </a:cubicBezTo>
                  <a:cubicBezTo>
                    <a:pt x="976" y="18"/>
                    <a:pt x="915" y="0"/>
                    <a:pt x="85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41"/>
            <p:cNvSpPr/>
            <p:nvPr/>
          </p:nvSpPr>
          <p:spPr>
            <a:xfrm>
              <a:off x="5955200" y="1322675"/>
              <a:ext cx="25325" cy="22675"/>
            </a:xfrm>
            <a:custGeom>
              <a:rect b="b" l="l" r="r" t="t"/>
              <a:pathLst>
                <a:path extrusionOk="0" h="907" w="1013">
                  <a:moveTo>
                    <a:pt x="492" y="1"/>
                  </a:moveTo>
                  <a:cubicBezTo>
                    <a:pt x="395" y="1"/>
                    <a:pt x="297" y="46"/>
                    <a:pt x="215" y="155"/>
                  </a:cubicBezTo>
                  <a:cubicBezTo>
                    <a:pt x="1" y="489"/>
                    <a:pt x="428" y="907"/>
                    <a:pt x="730" y="907"/>
                  </a:cubicBezTo>
                  <a:cubicBezTo>
                    <a:pt x="855" y="907"/>
                    <a:pt x="959" y="836"/>
                    <a:pt x="988" y="660"/>
                  </a:cubicBezTo>
                  <a:cubicBezTo>
                    <a:pt x="988" y="660"/>
                    <a:pt x="988" y="626"/>
                    <a:pt x="988" y="592"/>
                  </a:cubicBezTo>
                  <a:cubicBezTo>
                    <a:pt x="1012" y="323"/>
                    <a:pt x="752" y="1"/>
                    <a:pt x="49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41"/>
            <p:cNvSpPr/>
            <p:nvPr/>
          </p:nvSpPr>
          <p:spPr>
            <a:xfrm>
              <a:off x="6070825" y="959700"/>
              <a:ext cx="24800" cy="22375"/>
            </a:xfrm>
            <a:custGeom>
              <a:rect b="b" l="l" r="r" t="t"/>
              <a:pathLst>
                <a:path extrusionOk="0" h="895" w="992">
                  <a:moveTo>
                    <a:pt x="457" y="1"/>
                  </a:moveTo>
                  <a:cubicBezTo>
                    <a:pt x="361" y="1"/>
                    <a:pt x="268" y="46"/>
                    <a:pt x="194" y="155"/>
                  </a:cubicBezTo>
                  <a:cubicBezTo>
                    <a:pt x="0" y="446"/>
                    <a:pt x="436" y="895"/>
                    <a:pt x="732" y="895"/>
                  </a:cubicBezTo>
                  <a:cubicBezTo>
                    <a:pt x="846" y="895"/>
                    <a:pt x="939" y="828"/>
                    <a:pt x="967" y="660"/>
                  </a:cubicBezTo>
                  <a:lnTo>
                    <a:pt x="967" y="592"/>
                  </a:lnTo>
                  <a:cubicBezTo>
                    <a:pt x="992" y="323"/>
                    <a:pt x="714" y="1"/>
                    <a:pt x="45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41"/>
            <p:cNvSpPr/>
            <p:nvPr/>
          </p:nvSpPr>
          <p:spPr>
            <a:xfrm>
              <a:off x="5974350" y="1186775"/>
              <a:ext cx="24950" cy="24050"/>
            </a:xfrm>
            <a:custGeom>
              <a:rect b="b" l="l" r="r" t="t"/>
              <a:pathLst>
                <a:path extrusionOk="0" h="962" w="998">
                  <a:moveTo>
                    <a:pt x="519" y="0"/>
                  </a:moveTo>
                  <a:cubicBezTo>
                    <a:pt x="457" y="0"/>
                    <a:pt x="390" y="24"/>
                    <a:pt x="323" y="80"/>
                  </a:cubicBezTo>
                  <a:cubicBezTo>
                    <a:pt x="0" y="295"/>
                    <a:pt x="323" y="961"/>
                    <a:pt x="637" y="961"/>
                  </a:cubicBezTo>
                  <a:cubicBezTo>
                    <a:pt x="715" y="961"/>
                    <a:pt x="793" y="920"/>
                    <a:pt x="861" y="819"/>
                  </a:cubicBezTo>
                  <a:lnTo>
                    <a:pt x="861" y="752"/>
                  </a:lnTo>
                  <a:cubicBezTo>
                    <a:pt x="998" y="477"/>
                    <a:pt x="799" y="0"/>
                    <a:pt x="51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41"/>
            <p:cNvSpPr/>
            <p:nvPr/>
          </p:nvSpPr>
          <p:spPr>
            <a:xfrm>
              <a:off x="6167700" y="928450"/>
              <a:ext cx="25250" cy="22900"/>
            </a:xfrm>
            <a:custGeom>
              <a:rect b="b" l="l" r="r" t="t"/>
              <a:pathLst>
                <a:path extrusionOk="0" h="916" w="1010">
                  <a:moveTo>
                    <a:pt x="275" y="0"/>
                  </a:moveTo>
                  <a:cubicBezTo>
                    <a:pt x="166" y="0"/>
                    <a:pt x="77" y="65"/>
                    <a:pt x="50" y="229"/>
                  </a:cubicBezTo>
                  <a:cubicBezTo>
                    <a:pt x="16" y="263"/>
                    <a:pt x="16" y="263"/>
                    <a:pt x="50" y="296"/>
                  </a:cubicBezTo>
                  <a:cubicBezTo>
                    <a:pt x="0" y="569"/>
                    <a:pt x="262" y="916"/>
                    <a:pt x="525" y="916"/>
                  </a:cubicBezTo>
                  <a:cubicBezTo>
                    <a:pt x="617" y="916"/>
                    <a:pt x="710" y="872"/>
                    <a:pt x="789" y="767"/>
                  </a:cubicBezTo>
                  <a:cubicBezTo>
                    <a:pt x="1010" y="473"/>
                    <a:pt x="569" y="0"/>
                    <a:pt x="275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41"/>
            <p:cNvSpPr/>
            <p:nvPr/>
          </p:nvSpPr>
          <p:spPr>
            <a:xfrm>
              <a:off x="6059325" y="1298125"/>
              <a:ext cx="36225" cy="20075"/>
            </a:xfrm>
            <a:custGeom>
              <a:rect b="b" l="l" r="r" t="t"/>
              <a:pathLst>
                <a:path extrusionOk="0" h="803" w="1449">
                  <a:moveTo>
                    <a:pt x="871" y="1"/>
                  </a:moveTo>
                  <a:cubicBezTo>
                    <a:pt x="472" y="1"/>
                    <a:pt x="1" y="686"/>
                    <a:pt x="520" y="801"/>
                  </a:cubicBezTo>
                  <a:lnTo>
                    <a:pt x="587" y="801"/>
                  </a:lnTo>
                  <a:cubicBezTo>
                    <a:pt x="599" y="802"/>
                    <a:pt x="611" y="803"/>
                    <a:pt x="623" y="803"/>
                  </a:cubicBezTo>
                  <a:cubicBezTo>
                    <a:pt x="988" y="803"/>
                    <a:pt x="1448" y="322"/>
                    <a:pt x="1058" y="62"/>
                  </a:cubicBezTo>
                  <a:cubicBezTo>
                    <a:pt x="1001" y="19"/>
                    <a:pt x="937" y="1"/>
                    <a:pt x="871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41"/>
            <p:cNvSpPr/>
            <p:nvPr/>
          </p:nvSpPr>
          <p:spPr>
            <a:xfrm>
              <a:off x="6185750" y="1303775"/>
              <a:ext cx="32250" cy="22250"/>
            </a:xfrm>
            <a:custGeom>
              <a:rect b="b" l="l" r="r" t="t"/>
              <a:pathLst>
                <a:path extrusionOk="0" h="890" w="1290">
                  <a:moveTo>
                    <a:pt x="792" y="1"/>
                  </a:moveTo>
                  <a:cubicBezTo>
                    <a:pt x="775" y="1"/>
                    <a:pt x="758" y="2"/>
                    <a:pt x="739" y="4"/>
                  </a:cubicBezTo>
                  <a:lnTo>
                    <a:pt x="672" y="4"/>
                  </a:lnTo>
                  <a:cubicBezTo>
                    <a:pt x="303" y="105"/>
                    <a:pt x="0" y="743"/>
                    <a:pt x="471" y="878"/>
                  </a:cubicBezTo>
                  <a:cubicBezTo>
                    <a:pt x="500" y="886"/>
                    <a:pt x="530" y="889"/>
                    <a:pt x="558" y="889"/>
                  </a:cubicBezTo>
                  <a:cubicBezTo>
                    <a:pt x="1000" y="889"/>
                    <a:pt x="1290" y="1"/>
                    <a:pt x="79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41"/>
            <p:cNvSpPr/>
            <p:nvPr/>
          </p:nvSpPr>
          <p:spPr>
            <a:xfrm>
              <a:off x="6131400" y="971950"/>
              <a:ext cx="26650" cy="23525"/>
            </a:xfrm>
            <a:custGeom>
              <a:rect b="b" l="l" r="r" t="t"/>
              <a:pathLst>
                <a:path extrusionOk="0" h="941" w="1066">
                  <a:moveTo>
                    <a:pt x="537" y="1"/>
                  </a:moveTo>
                  <a:cubicBezTo>
                    <a:pt x="40" y="1"/>
                    <a:pt x="1" y="940"/>
                    <a:pt x="419" y="940"/>
                  </a:cubicBezTo>
                  <a:cubicBezTo>
                    <a:pt x="462" y="940"/>
                    <a:pt x="509" y="930"/>
                    <a:pt x="561" y="909"/>
                  </a:cubicBezTo>
                  <a:lnTo>
                    <a:pt x="594" y="875"/>
                  </a:lnTo>
                  <a:cubicBezTo>
                    <a:pt x="931" y="707"/>
                    <a:pt x="1065" y="2"/>
                    <a:pt x="561" y="2"/>
                  </a:cubicBezTo>
                  <a:cubicBezTo>
                    <a:pt x="553" y="1"/>
                    <a:pt x="545" y="1"/>
                    <a:pt x="53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41"/>
            <p:cNvSpPr/>
            <p:nvPr/>
          </p:nvSpPr>
          <p:spPr>
            <a:xfrm>
              <a:off x="5975075" y="1404325"/>
              <a:ext cx="24775" cy="22375"/>
            </a:xfrm>
            <a:custGeom>
              <a:rect b="b" l="l" r="r" t="t"/>
              <a:pathLst>
                <a:path extrusionOk="0" h="895" w="991">
                  <a:moveTo>
                    <a:pt x="444" y="1"/>
                  </a:moveTo>
                  <a:cubicBezTo>
                    <a:pt x="352" y="1"/>
                    <a:pt x="263" y="44"/>
                    <a:pt x="193" y="149"/>
                  </a:cubicBezTo>
                  <a:cubicBezTo>
                    <a:pt x="1" y="462"/>
                    <a:pt x="427" y="895"/>
                    <a:pt x="723" y="895"/>
                  </a:cubicBezTo>
                  <a:cubicBezTo>
                    <a:pt x="840" y="895"/>
                    <a:pt x="937" y="826"/>
                    <a:pt x="966" y="654"/>
                  </a:cubicBezTo>
                  <a:cubicBezTo>
                    <a:pt x="966" y="654"/>
                    <a:pt x="966" y="620"/>
                    <a:pt x="966" y="620"/>
                  </a:cubicBezTo>
                  <a:cubicBezTo>
                    <a:pt x="991" y="347"/>
                    <a:pt x="704" y="1"/>
                    <a:pt x="44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41"/>
            <p:cNvSpPr/>
            <p:nvPr/>
          </p:nvSpPr>
          <p:spPr>
            <a:xfrm>
              <a:off x="6089125" y="970175"/>
              <a:ext cx="24875" cy="21875"/>
            </a:xfrm>
            <a:custGeom>
              <a:rect b="b" l="l" r="r" t="t"/>
              <a:pathLst>
                <a:path extrusionOk="0" h="875" w="995">
                  <a:moveTo>
                    <a:pt x="255" y="0"/>
                  </a:moveTo>
                  <a:cubicBezTo>
                    <a:pt x="125" y="0"/>
                    <a:pt x="20" y="69"/>
                    <a:pt x="0" y="241"/>
                  </a:cubicBezTo>
                  <a:lnTo>
                    <a:pt x="0" y="308"/>
                  </a:lnTo>
                  <a:cubicBezTo>
                    <a:pt x="0" y="567"/>
                    <a:pt x="280" y="875"/>
                    <a:pt x="529" y="875"/>
                  </a:cubicBezTo>
                  <a:cubicBezTo>
                    <a:pt x="635" y="875"/>
                    <a:pt x="736" y="819"/>
                    <a:pt x="807" y="677"/>
                  </a:cubicBezTo>
                  <a:cubicBezTo>
                    <a:pt x="995" y="372"/>
                    <a:pt x="558" y="0"/>
                    <a:pt x="25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41"/>
            <p:cNvSpPr/>
            <p:nvPr/>
          </p:nvSpPr>
          <p:spPr>
            <a:xfrm>
              <a:off x="5942075" y="1207050"/>
              <a:ext cx="25000" cy="21575"/>
            </a:xfrm>
            <a:custGeom>
              <a:rect b="b" l="l" r="r" t="t"/>
              <a:pathLst>
                <a:path extrusionOk="0" h="863" w="1000">
                  <a:moveTo>
                    <a:pt x="276" y="0"/>
                  </a:moveTo>
                  <a:cubicBezTo>
                    <a:pt x="130" y="0"/>
                    <a:pt x="12" y="80"/>
                    <a:pt x="1" y="277"/>
                  </a:cubicBezTo>
                  <a:lnTo>
                    <a:pt x="1" y="310"/>
                  </a:lnTo>
                  <a:cubicBezTo>
                    <a:pt x="1" y="570"/>
                    <a:pt x="282" y="863"/>
                    <a:pt x="543" y="863"/>
                  </a:cubicBezTo>
                  <a:cubicBezTo>
                    <a:pt x="654" y="863"/>
                    <a:pt x="761" y="810"/>
                    <a:pt x="841" y="680"/>
                  </a:cubicBezTo>
                  <a:cubicBezTo>
                    <a:pt x="999" y="340"/>
                    <a:pt x="578" y="0"/>
                    <a:pt x="27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41"/>
            <p:cNvSpPr/>
            <p:nvPr/>
          </p:nvSpPr>
          <p:spPr>
            <a:xfrm>
              <a:off x="6086175" y="1042275"/>
              <a:ext cx="30700" cy="23150"/>
            </a:xfrm>
            <a:custGeom>
              <a:rect b="b" l="l" r="r" t="t"/>
              <a:pathLst>
                <a:path extrusionOk="0" h="926" w="1228">
                  <a:moveTo>
                    <a:pt x="636" y="1"/>
                  </a:moveTo>
                  <a:cubicBezTo>
                    <a:pt x="183" y="1"/>
                    <a:pt x="0" y="925"/>
                    <a:pt x="483" y="925"/>
                  </a:cubicBezTo>
                  <a:cubicBezTo>
                    <a:pt x="505" y="925"/>
                    <a:pt x="529" y="923"/>
                    <a:pt x="555" y="919"/>
                  </a:cubicBezTo>
                  <a:lnTo>
                    <a:pt x="622" y="919"/>
                  </a:lnTo>
                  <a:cubicBezTo>
                    <a:pt x="958" y="785"/>
                    <a:pt x="1227" y="112"/>
                    <a:pt x="723" y="12"/>
                  </a:cubicBezTo>
                  <a:cubicBezTo>
                    <a:pt x="693" y="4"/>
                    <a:pt x="664" y="1"/>
                    <a:pt x="63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41"/>
            <p:cNvSpPr/>
            <p:nvPr/>
          </p:nvSpPr>
          <p:spPr>
            <a:xfrm>
              <a:off x="5957475" y="1442825"/>
              <a:ext cx="25125" cy="20150"/>
            </a:xfrm>
            <a:custGeom>
              <a:rect b="b" l="l" r="r" t="t"/>
              <a:pathLst>
                <a:path extrusionOk="0" h="806" w="1005">
                  <a:moveTo>
                    <a:pt x="375" y="1"/>
                  </a:moveTo>
                  <a:cubicBezTo>
                    <a:pt x="219" y="1"/>
                    <a:pt x="84" y="83"/>
                    <a:pt x="57" y="290"/>
                  </a:cubicBezTo>
                  <a:cubicBezTo>
                    <a:pt x="0" y="612"/>
                    <a:pt x="337" y="805"/>
                    <a:pt x="613" y="805"/>
                  </a:cubicBezTo>
                  <a:cubicBezTo>
                    <a:pt x="827" y="805"/>
                    <a:pt x="1004" y="689"/>
                    <a:pt x="931" y="424"/>
                  </a:cubicBezTo>
                  <a:cubicBezTo>
                    <a:pt x="964" y="424"/>
                    <a:pt x="964" y="391"/>
                    <a:pt x="931" y="391"/>
                  </a:cubicBezTo>
                  <a:cubicBezTo>
                    <a:pt x="871" y="172"/>
                    <a:pt x="601" y="1"/>
                    <a:pt x="37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41"/>
            <p:cNvSpPr/>
            <p:nvPr/>
          </p:nvSpPr>
          <p:spPr>
            <a:xfrm>
              <a:off x="6037875" y="1219575"/>
              <a:ext cx="29075" cy="22400"/>
            </a:xfrm>
            <a:custGeom>
              <a:rect b="b" l="l" r="r" t="t"/>
              <a:pathLst>
                <a:path extrusionOk="0" h="896" w="1163">
                  <a:moveTo>
                    <a:pt x="727" y="0"/>
                  </a:moveTo>
                  <a:cubicBezTo>
                    <a:pt x="700" y="0"/>
                    <a:pt x="670" y="4"/>
                    <a:pt x="639" y="11"/>
                  </a:cubicBezTo>
                  <a:lnTo>
                    <a:pt x="571" y="11"/>
                  </a:lnTo>
                  <a:cubicBezTo>
                    <a:pt x="235" y="146"/>
                    <a:pt x="0" y="818"/>
                    <a:pt x="471" y="885"/>
                  </a:cubicBezTo>
                  <a:cubicBezTo>
                    <a:pt x="502" y="892"/>
                    <a:pt x="533" y="896"/>
                    <a:pt x="562" y="896"/>
                  </a:cubicBezTo>
                  <a:cubicBezTo>
                    <a:pt x="1029" y="896"/>
                    <a:pt x="1163" y="0"/>
                    <a:pt x="72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41"/>
            <p:cNvSpPr/>
            <p:nvPr/>
          </p:nvSpPr>
          <p:spPr>
            <a:xfrm>
              <a:off x="6007400" y="1503200"/>
              <a:ext cx="26000" cy="19950"/>
            </a:xfrm>
            <a:custGeom>
              <a:rect b="b" l="l" r="r" t="t"/>
              <a:pathLst>
                <a:path extrusionOk="0" h="798" w="1040">
                  <a:moveTo>
                    <a:pt x="428" y="0"/>
                  </a:moveTo>
                  <a:cubicBezTo>
                    <a:pt x="198" y="0"/>
                    <a:pt x="1" y="123"/>
                    <a:pt x="76" y="395"/>
                  </a:cubicBezTo>
                  <a:cubicBezTo>
                    <a:pt x="76" y="395"/>
                    <a:pt x="76" y="429"/>
                    <a:pt x="76" y="429"/>
                  </a:cubicBezTo>
                  <a:cubicBezTo>
                    <a:pt x="173" y="641"/>
                    <a:pt x="435" y="798"/>
                    <a:pt x="654" y="798"/>
                  </a:cubicBezTo>
                  <a:cubicBezTo>
                    <a:pt x="816" y="798"/>
                    <a:pt x="955" y="711"/>
                    <a:pt x="984" y="496"/>
                  </a:cubicBezTo>
                  <a:cubicBezTo>
                    <a:pt x="1039" y="182"/>
                    <a:pt x="709" y="0"/>
                    <a:pt x="42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41"/>
            <p:cNvSpPr/>
            <p:nvPr/>
          </p:nvSpPr>
          <p:spPr>
            <a:xfrm>
              <a:off x="5994800" y="1256825"/>
              <a:ext cx="34900" cy="18000"/>
            </a:xfrm>
            <a:custGeom>
              <a:rect b="b" l="l" r="r" t="t"/>
              <a:pathLst>
                <a:path extrusionOk="0" h="720" w="1396">
                  <a:moveTo>
                    <a:pt x="869" y="0"/>
                  </a:moveTo>
                  <a:cubicBezTo>
                    <a:pt x="494" y="0"/>
                    <a:pt x="1" y="415"/>
                    <a:pt x="412" y="672"/>
                  </a:cubicBezTo>
                  <a:lnTo>
                    <a:pt x="446" y="672"/>
                  </a:lnTo>
                  <a:cubicBezTo>
                    <a:pt x="511" y="705"/>
                    <a:pt x="588" y="719"/>
                    <a:pt x="669" y="719"/>
                  </a:cubicBezTo>
                  <a:cubicBezTo>
                    <a:pt x="1005" y="719"/>
                    <a:pt x="1396" y="460"/>
                    <a:pt x="1152" y="134"/>
                  </a:cubicBezTo>
                  <a:cubicBezTo>
                    <a:pt x="1088" y="40"/>
                    <a:pt x="984" y="0"/>
                    <a:pt x="86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41"/>
            <p:cNvSpPr/>
            <p:nvPr/>
          </p:nvSpPr>
          <p:spPr>
            <a:xfrm>
              <a:off x="5916350" y="1300750"/>
              <a:ext cx="25350" cy="23000"/>
            </a:xfrm>
            <a:custGeom>
              <a:rect b="b" l="l" r="r" t="t"/>
              <a:pathLst>
                <a:path extrusionOk="0" h="920" w="1014">
                  <a:moveTo>
                    <a:pt x="462" y="1"/>
                  </a:moveTo>
                  <a:cubicBezTo>
                    <a:pt x="378" y="1"/>
                    <a:pt x="295" y="37"/>
                    <a:pt x="223" y="125"/>
                  </a:cubicBezTo>
                  <a:cubicBezTo>
                    <a:pt x="0" y="422"/>
                    <a:pt x="415" y="919"/>
                    <a:pt x="717" y="919"/>
                  </a:cubicBezTo>
                  <a:cubicBezTo>
                    <a:pt x="825" y="919"/>
                    <a:pt x="918" y="856"/>
                    <a:pt x="962" y="696"/>
                  </a:cubicBezTo>
                  <a:cubicBezTo>
                    <a:pt x="962" y="696"/>
                    <a:pt x="962" y="663"/>
                    <a:pt x="962" y="663"/>
                  </a:cubicBezTo>
                  <a:cubicBezTo>
                    <a:pt x="1014" y="381"/>
                    <a:pt x="732" y="1"/>
                    <a:pt x="46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41"/>
            <p:cNvSpPr/>
            <p:nvPr/>
          </p:nvSpPr>
          <p:spPr>
            <a:xfrm>
              <a:off x="6150750" y="956800"/>
              <a:ext cx="35575" cy="20900"/>
            </a:xfrm>
            <a:custGeom>
              <a:rect b="b" l="l" r="r" t="t"/>
              <a:pathLst>
                <a:path extrusionOk="0" h="836" w="1423">
                  <a:moveTo>
                    <a:pt x="827" y="1"/>
                  </a:moveTo>
                  <a:cubicBezTo>
                    <a:pt x="461" y="1"/>
                    <a:pt x="0" y="483"/>
                    <a:pt x="358" y="776"/>
                  </a:cubicBezTo>
                  <a:cubicBezTo>
                    <a:pt x="414" y="817"/>
                    <a:pt x="475" y="835"/>
                    <a:pt x="539" y="835"/>
                  </a:cubicBezTo>
                  <a:cubicBezTo>
                    <a:pt x="940" y="835"/>
                    <a:pt x="1423" y="119"/>
                    <a:pt x="930" y="3"/>
                  </a:cubicBezTo>
                  <a:lnTo>
                    <a:pt x="862" y="3"/>
                  </a:lnTo>
                  <a:cubicBezTo>
                    <a:pt x="851" y="1"/>
                    <a:pt x="839" y="1"/>
                    <a:pt x="82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41"/>
            <p:cNvSpPr/>
            <p:nvPr/>
          </p:nvSpPr>
          <p:spPr>
            <a:xfrm>
              <a:off x="5943125" y="1101250"/>
              <a:ext cx="25175" cy="23050"/>
            </a:xfrm>
            <a:custGeom>
              <a:rect b="b" l="l" r="r" t="t"/>
              <a:pathLst>
                <a:path extrusionOk="0" h="922" w="1007">
                  <a:moveTo>
                    <a:pt x="287" y="0"/>
                  </a:moveTo>
                  <a:cubicBezTo>
                    <a:pt x="167" y="0"/>
                    <a:pt x="64" y="69"/>
                    <a:pt x="26" y="241"/>
                  </a:cubicBezTo>
                  <a:lnTo>
                    <a:pt x="26" y="274"/>
                  </a:lnTo>
                  <a:cubicBezTo>
                    <a:pt x="1" y="551"/>
                    <a:pt x="277" y="922"/>
                    <a:pt x="530" y="922"/>
                  </a:cubicBezTo>
                  <a:cubicBezTo>
                    <a:pt x="615" y="922"/>
                    <a:pt x="698" y="880"/>
                    <a:pt x="765" y="778"/>
                  </a:cubicBezTo>
                  <a:cubicBezTo>
                    <a:pt x="1006" y="441"/>
                    <a:pt x="591" y="0"/>
                    <a:pt x="287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41"/>
            <p:cNvSpPr/>
            <p:nvPr/>
          </p:nvSpPr>
          <p:spPr>
            <a:xfrm>
              <a:off x="5908750" y="1398150"/>
              <a:ext cx="35875" cy="20850"/>
            </a:xfrm>
            <a:custGeom>
              <a:rect b="b" l="l" r="r" t="t"/>
              <a:pathLst>
                <a:path extrusionOk="0" h="834" w="1435">
                  <a:moveTo>
                    <a:pt x="842" y="1"/>
                  </a:moveTo>
                  <a:cubicBezTo>
                    <a:pt x="433" y="1"/>
                    <a:pt x="0" y="717"/>
                    <a:pt x="493" y="833"/>
                  </a:cubicBezTo>
                  <a:lnTo>
                    <a:pt x="561" y="833"/>
                  </a:lnTo>
                  <a:cubicBezTo>
                    <a:pt x="930" y="833"/>
                    <a:pt x="1434" y="329"/>
                    <a:pt x="1031" y="60"/>
                  </a:cubicBezTo>
                  <a:cubicBezTo>
                    <a:pt x="971" y="19"/>
                    <a:pt x="907" y="1"/>
                    <a:pt x="84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41"/>
            <p:cNvSpPr/>
            <p:nvPr/>
          </p:nvSpPr>
          <p:spPr>
            <a:xfrm>
              <a:off x="5879400" y="1257425"/>
              <a:ext cx="25000" cy="23975"/>
            </a:xfrm>
            <a:custGeom>
              <a:rect b="b" l="l" r="r" t="t"/>
              <a:pathLst>
                <a:path extrusionOk="0" h="959" w="1000">
                  <a:moveTo>
                    <a:pt x="525" y="0"/>
                  </a:moveTo>
                  <a:cubicBezTo>
                    <a:pt x="462" y="0"/>
                    <a:pt x="394" y="23"/>
                    <a:pt x="323" y="77"/>
                  </a:cubicBezTo>
                  <a:cubicBezTo>
                    <a:pt x="0" y="292"/>
                    <a:pt x="323" y="959"/>
                    <a:pt x="637" y="959"/>
                  </a:cubicBezTo>
                  <a:cubicBezTo>
                    <a:pt x="716" y="959"/>
                    <a:pt x="794" y="917"/>
                    <a:pt x="861" y="816"/>
                  </a:cubicBezTo>
                  <a:lnTo>
                    <a:pt x="861" y="782"/>
                  </a:lnTo>
                  <a:cubicBezTo>
                    <a:pt x="999" y="506"/>
                    <a:pt x="818" y="0"/>
                    <a:pt x="52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41"/>
            <p:cNvSpPr/>
            <p:nvPr/>
          </p:nvSpPr>
          <p:spPr>
            <a:xfrm>
              <a:off x="6016850" y="1262275"/>
              <a:ext cx="28575" cy="23200"/>
            </a:xfrm>
            <a:custGeom>
              <a:rect b="b" l="l" r="r" t="t"/>
              <a:pathLst>
                <a:path extrusionOk="0" h="928" w="1143">
                  <a:moveTo>
                    <a:pt x="713" y="0"/>
                  </a:moveTo>
                  <a:cubicBezTo>
                    <a:pt x="681" y="0"/>
                    <a:pt x="645" y="6"/>
                    <a:pt x="606" y="17"/>
                  </a:cubicBezTo>
                  <a:lnTo>
                    <a:pt x="539" y="17"/>
                  </a:lnTo>
                  <a:cubicBezTo>
                    <a:pt x="202" y="185"/>
                    <a:pt x="1" y="857"/>
                    <a:pt x="471" y="925"/>
                  </a:cubicBezTo>
                  <a:cubicBezTo>
                    <a:pt x="488" y="926"/>
                    <a:pt x="504" y="927"/>
                    <a:pt x="519" y="927"/>
                  </a:cubicBezTo>
                  <a:cubicBezTo>
                    <a:pt x="1012" y="927"/>
                    <a:pt x="1143" y="0"/>
                    <a:pt x="713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41"/>
            <p:cNvSpPr/>
            <p:nvPr/>
          </p:nvSpPr>
          <p:spPr>
            <a:xfrm>
              <a:off x="6032200" y="88680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268" y="0"/>
                  </a:moveTo>
                  <a:cubicBezTo>
                    <a:pt x="155" y="0"/>
                    <a:pt x="61" y="61"/>
                    <a:pt x="25" y="215"/>
                  </a:cubicBezTo>
                  <a:cubicBezTo>
                    <a:pt x="25" y="248"/>
                    <a:pt x="25" y="248"/>
                    <a:pt x="25" y="282"/>
                  </a:cubicBezTo>
                  <a:cubicBezTo>
                    <a:pt x="1" y="555"/>
                    <a:pt x="269" y="901"/>
                    <a:pt x="533" y="901"/>
                  </a:cubicBezTo>
                  <a:cubicBezTo>
                    <a:pt x="626" y="901"/>
                    <a:pt x="719" y="858"/>
                    <a:pt x="798" y="752"/>
                  </a:cubicBezTo>
                  <a:cubicBezTo>
                    <a:pt x="1020" y="457"/>
                    <a:pt x="575" y="0"/>
                    <a:pt x="26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41"/>
            <p:cNvSpPr/>
            <p:nvPr/>
          </p:nvSpPr>
          <p:spPr>
            <a:xfrm>
              <a:off x="5873650" y="1206550"/>
              <a:ext cx="35900" cy="20200"/>
            </a:xfrm>
            <a:custGeom>
              <a:rect b="b" l="l" r="r" t="t"/>
              <a:pathLst>
                <a:path extrusionOk="0" h="808" w="1436">
                  <a:moveTo>
                    <a:pt x="871" y="0"/>
                  </a:moveTo>
                  <a:cubicBezTo>
                    <a:pt x="472" y="0"/>
                    <a:pt x="0" y="686"/>
                    <a:pt x="519" y="801"/>
                  </a:cubicBezTo>
                  <a:lnTo>
                    <a:pt x="553" y="801"/>
                  </a:lnTo>
                  <a:cubicBezTo>
                    <a:pt x="576" y="805"/>
                    <a:pt x="599" y="807"/>
                    <a:pt x="623" y="807"/>
                  </a:cubicBezTo>
                  <a:cubicBezTo>
                    <a:pt x="985" y="807"/>
                    <a:pt x="1436" y="345"/>
                    <a:pt x="1057" y="62"/>
                  </a:cubicBezTo>
                  <a:cubicBezTo>
                    <a:pt x="1000" y="19"/>
                    <a:pt x="936" y="0"/>
                    <a:pt x="87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41"/>
            <p:cNvSpPr/>
            <p:nvPr/>
          </p:nvSpPr>
          <p:spPr>
            <a:xfrm>
              <a:off x="5970825" y="1150075"/>
              <a:ext cx="24825" cy="22750"/>
            </a:xfrm>
            <a:custGeom>
              <a:rect b="b" l="l" r="r" t="t"/>
              <a:pathLst>
                <a:path extrusionOk="0" h="910" w="993">
                  <a:moveTo>
                    <a:pt x="461" y="0"/>
                  </a:moveTo>
                  <a:cubicBezTo>
                    <a:pt x="364" y="0"/>
                    <a:pt x="269" y="49"/>
                    <a:pt x="195" y="170"/>
                  </a:cubicBezTo>
                  <a:cubicBezTo>
                    <a:pt x="1" y="461"/>
                    <a:pt x="437" y="909"/>
                    <a:pt x="733" y="909"/>
                  </a:cubicBezTo>
                  <a:cubicBezTo>
                    <a:pt x="847" y="909"/>
                    <a:pt x="940" y="842"/>
                    <a:pt x="968" y="674"/>
                  </a:cubicBezTo>
                  <a:lnTo>
                    <a:pt x="968" y="607"/>
                  </a:lnTo>
                  <a:cubicBezTo>
                    <a:pt x="992" y="339"/>
                    <a:pt x="717" y="0"/>
                    <a:pt x="46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41"/>
            <p:cNvSpPr/>
            <p:nvPr/>
          </p:nvSpPr>
          <p:spPr>
            <a:xfrm>
              <a:off x="6111800" y="1128625"/>
              <a:ext cx="24825" cy="22375"/>
            </a:xfrm>
            <a:custGeom>
              <a:rect b="b" l="l" r="r" t="t"/>
              <a:pathLst>
                <a:path extrusionOk="0" h="895" w="993">
                  <a:moveTo>
                    <a:pt x="253" y="0"/>
                  </a:moveTo>
                  <a:cubicBezTo>
                    <a:pt x="136" y="0"/>
                    <a:pt x="38" y="63"/>
                    <a:pt x="1" y="221"/>
                  </a:cubicBezTo>
                  <a:cubicBezTo>
                    <a:pt x="1" y="255"/>
                    <a:pt x="1" y="255"/>
                    <a:pt x="1" y="288"/>
                  </a:cubicBezTo>
                  <a:cubicBezTo>
                    <a:pt x="1" y="556"/>
                    <a:pt x="265" y="894"/>
                    <a:pt x="513" y="894"/>
                  </a:cubicBezTo>
                  <a:cubicBezTo>
                    <a:pt x="608" y="894"/>
                    <a:pt x="699" y="845"/>
                    <a:pt x="774" y="725"/>
                  </a:cubicBezTo>
                  <a:cubicBezTo>
                    <a:pt x="993" y="433"/>
                    <a:pt x="560" y="0"/>
                    <a:pt x="253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41"/>
            <p:cNvSpPr/>
            <p:nvPr/>
          </p:nvSpPr>
          <p:spPr>
            <a:xfrm>
              <a:off x="6119225" y="1312975"/>
              <a:ext cx="25075" cy="24450"/>
            </a:xfrm>
            <a:custGeom>
              <a:rect b="b" l="l" r="r" t="t"/>
              <a:pathLst>
                <a:path extrusionOk="0" h="978" w="1003">
                  <a:moveTo>
                    <a:pt x="376" y="1"/>
                  </a:moveTo>
                  <a:cubicBezTo>
                    <a:pt x="304" y="1"/>
                    <a:pt x="233" y="42"/>
                    <a:pt x="174" y="140"/>
                  </a:cubicBezTo>
                  <a:cubicBezTo>
                    <a:pt x="174" y="140"/>
                    <a:pt x="140" y="174"/>
                    <a:pt x="140" y="207"/>
                  </a:cubicBezTo>
                  <a:cubicBezTo>
                    <a:pt x="0" y="487"/>
                    <a:pt x="187" y="977"/>
                    <a:pt x="487" y="977"/>
                  </a:cubicBezTo>
                  <a:cubicBezTo>
                    <a:pt x="547" y="977"/>
                    <a:pt x="611" y="958"/>
                    <a:pt x="678" y="913"/>
                  </a:cubicBezTo>
                  <a:cubicBezTo>
                    <a:pt x="1003" y="697"/>
                    <a:pt x="674" y="1"/>
                    <a:pt x="37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41"/>
            <p:cNvSpPr/>
            <p:nvPr/>
          </p:nvSpPr>
          <p:spPr>
            <a:xfrm>
              <a:off x="5919325" y="1227125"/>
              <a:ext cx="25750" cy="24125"/>
            </a:xfrm>
            <a:custGeom>
              <a:rect b="b" l="l" r="r" t="t"/>
              <a:pathLst>
                <a:path extrusionOk="0" h="965" w="1030">
                  <a:moveTo>
                    <a:pt x="387" y="0"/>
                  </a:moveTo>
                  <a:cubicBezTo>
                    <a:pt x="309" y="0"/>
                    <a:pt x="233" y="43"/>
                    <a:pt x="171" y="146"/>
                  </a:cubicBezTo>
                  <a:cubicBezTo>
                    <a:pt x="171" y="146"/>
                    <a:pt x="138" y="180"/>
                    <a:pt x="138" y="180"/>
                  </a:cubicBezTo>
                  <a:cubicBezTo>
                    <a:pt x="0" y="482"/>
                    <a:pt x="200" y="964"/>
                    <a:pt x="498" y="964"/>
                  </a:cubicBezTo>
                  <a:cubicBezTo>
                    <a:pt x="564" y="964"/>
                    <a:pt x="636" y="940"/>
                    <a:pt x="709" y="885"/>
                  </a:cubicBezTo>
                  <a:cubicBezTo>
                    <a:pt x="1030" y="645"/>
                    <a:pt x="691" y="0"/>
                    <a:pt x="38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41"/>
            <p:cNvSpPr/>
            <p:nvPr/>
          </p:nvSpPr>
          <p:spPr>
            <a:xfrm>
              <a:off x="6116400" y="830075"/>
              <a:ext cx="35950" cy="20250"/>
            </a:xfrm>
            <a:custGeom>
              <a:rect b="b" l="l" r="r" t="t"/>
              <a:pathLst>
                <a:path extrusionOk="0" h="810" w="1438">
                  <a:moveTo>
                    <a:pt x="878" y="1"/>
                  </a:moveTo>
                  <a:cubicBezTo>
                    <a:pt x="494" y="1"/>
                    <a:pt x="1" y="660"/>
                    <a:pt x="489" y="803"/>
                  </a:cubicBezTo>
                  <a:lnTo>
                    <a:pt x="556" y="803"/>
                  </a:lnTo>
                  <a:cubicBezTo>
                    <a:pt x="580" y="808"/>
                    <a:pt x="605" y="810"/>
                    <a:pt x="630" y="810"/>
                  </a:cubicBezTo>
                  <a:cubicBezTo>
                    <a:pt x="992" y="810"/>
                    <a:pt x="1437" y="378"/>
                    <a:pt x="1060" y="64"/>
                  </a:cubicBezTo>
                  <a:cubicBezTo>
                    <a:pt x="1006" y="20"/>
                    <a:pt x="944" y="1"/>
                    <a:pt x="87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41"/>
            <p:cNvSpPr/>
            <p:nvPr/>
          </p:nvSpPr>
          <p:spPr>
            <a:xfrm>
              <a:off x="6000375" y="1168550"/>
              <a:ext cx="35675" cy="20625"/>
            </a:xfrm>
            <a:custGeom>
              <a:rect b="b" l="l" r="r" t="t"/>
              <a:pathLst>
                <a:path extrusionOk="0" h="825" w="1427">
                  <a:moveTo>
                    <a:pt x="826" y="0"/>
                  </a:moveTo>
                  <a:cubicBezTo>
                    <a:pt x="460" y="0"/>
                    <a:pt x="1" y="482"/>
                    <a:pt x="391" y="775"/>
                  </a:cubicBezTo>
                  <a:cubicBezTo>
                    <a:pt x="442" y="809"/>
                    <a:pt x="499" y="824"/>
                    <a:pt x="557" y="824"/>
                  </a:cubicBezTo>
                  <a:cubicBezTo>
                    <a:pt x="954" y="824"/>
                    <a:pt x="1427" y="119"/>
                    <a:pt x="929" y="2"/>
                  </a:cubicBezTo>
                  <a:lnTo>
                    <a:pt x="861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41"/>
            <p:cNvSpPr/>
            <p:nvPr/>
          </p:nvSpPr>
          <p:spPr>
            <a:xfrm>
              <a:off x="6048775" y="1462900"/>
              <a:ext cx="26825" cy="24150"/>
            </a:xfrm>
            <a:custGeom>
              <a:rect b="b" l="l" r="r" t="t"/>
              <a:pathLst>
                <a:path extrusionOk="0" h="966" w="1073">
                  <a:moveTo>
                    <a:pt x="633" y="1"/>
                  </a:moveTo>
                  <a:cubicBezTo>
                    <a:pt x="594" y="1"/>
                    <a:pt x="551" y="8"/>
                    <a:pt x="505" y="25"/>
                  </a:cubicBezTo>
                  <a:cubicBezTo>
                    <a:pt x="505" y="58"/>
                    <a:pt x="471" y="58"/>
                    <a:pt x="438" y="58"/>
                  </a:cubicBezTo>
                  <a:cubicBezTo>
                    <a:pt x="135" y="260"/>
                    <a:pt x="1" y="966"/>
                    <a:pt x="505" y="966"/>
                  </a:cubicBezTo>
                  <a:cubicBezTo>
                    <a:pt x="1030" y="966"/>
                    <a:pt x="1073" y="1"/>
                    <a:pt x="63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41"/>
            <p:cNvSpPr/>
            <p:nvPr/>
          </p:nvSpPr>
          <p:spPr>
            <a:xfrm>
              <a:off x="5901975" y="1357500"/>
              <a:ext cx="25375" cy="22525"/>
            </a:xfrm>
            <a:custGeom>
              <a:rect b="b" l="l" r="r" t="t"/>
              <a:pathLst>
                <a:path extrusionOk="0" h="901" w="1015">
                  <a:moveTo>
                    <a:pt x="289" y="0"/>
                  </a:moveTo>
                  <a:cubicBezTo>
                    <a:pt x="167" y="0"/>
                    <a:pt x="63" y="69"/>
                    <a:pt x="25" y="241"/>
                  </a:cubicBezTo>
                  <a:lnTo>
                    <a:pt x="25" y="308"/>
                  </a:lnTo>
                  <a:cubicBezTo>
                    <a:pt x="1" y="577"/>
                    <a:pt x="279" y="900"/>
                    <a:pt x="536" y="900"/>
                  </a:cubicBezTo>
                  <a:cubicBezTo>
                    <a:pt x="632" y="900"/>
                    <a:pt x="725" y="855"/>
                    <a:pt x="798" y="745"/>
                  </a:cubicBezTo>
                  <a:cubicBezTo>
                    <a:pt x="1014" y="433"/>
                    <a:pt x="595" y="0"/>
                    <a:pt x="289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41"/>
            <p:cNvSpPr/>
            <p:nvPr/>
          </p:nvSpPr>
          <p:spPr>
            <a:xfrm>
              <a:off x="5983350" y="1215750"/>
              <a:ext cx="24300" cy="22250"/>
            </a:xfrm>
            <a:custGeom>
              <a:rect b="b" l="l" r="r" t="t"/>
              <a:pathLst>
                <a:path extrusionOk="0" h="890" w="972">
                  <a:moveTo>
                    <a:pt x="442" y="0"/>
                  </a:moveTo>
                  <a:cubicBezTo>
                    <a:pt x="336" y="0"/>
                    <a:pt x="235" y="57"/>
                    <a:pt x="164" y="198"/>
                  </a:cubicBezTo>
                  <a:cubicBezTo>
                    <a:pt x="0" y="503"/>
                    <a:pt x="426" y="890"/>
                    <a:pt x="720" y="890"/>
                  </a:cubicBezTo>
                  <a:cubicBezTo>
                    <a:pt x="848" y="890"/>
                    <a:pt x="951" y="817"/>
                    <a:pt x="971" y="635"/>
                  </a:cubicBezTo>
                  <a:cubicBezTo>
                    <a:pt x="971" y="601"/>
                    <a:pt x="971" y="567"/>
                    <a:pt x="971" y="567"/>
                  </a:cubicBezTo>
                  <a:cubicBezTo>
                    <a:pt x="971" y="308"/>
                    <a:pt x="691" y="0"/>
                    <a:pt x="44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41"/>
            <p:cNvSpPr/>
            <p:nvPr/>
          </p:nvSpPr>
          <p:spPr>
            <a:xfrm>
              <a:off x="5906400" y="1187550"/>
              <a:ext cx="25625" cy="22225"/>
            </a:xfrm>
            <a:custGeom>
              <a:rect b="b" l="l" r="r" t="t"/>
              <a:pathLst>
                <a:path extrusionOk="0" h="889" w="1025">
                  <a:moveTo>
                    <a:pt x="467" y="0"/>
                  </a:moveTo>
                  <a:cubicBezTo>
                    <a:pt x="357" y="0"/>
                    <a:pt x="254" y="53"/>
                    <a:pt x="184" y="183"/>
                  </a:cubicBezTo>
                  <a:cubicBezTo>
                    <a:pt x="0" y="528"/>
                    <a:pt x="429" y="888"/>
                    <a:pt x="741" y="888"/>
                  </a:cubicBezTo>
                  <a:cubicBezTo>
                    <a:pt x="884" y="888"/>
                    <a:pt x="1003" y="811"/>
                    <a:pt x="1024" y="620"/>
                  </a:cubicBezTo>
                  <a:lnTo>
                    <a:pt x="1024" y="553"/>
                  </a:lnTo>
                  <a:cubicBezTo>
                    <a:pt x="1024" y="293"/>
                    <a:pt x="726" y="0"/>
                    <a:pt x="46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41"/>
            <p:cNvSpPr/>
            <p:nvPr/>
          </p:nvSpPr>
          <p:spPr>
            <a:xfrm>
              <a:off x="5940400" y="1423850"/>
              <a:ext cx="29925" cy="22325"/>
            </a:xfrm>
            <a:custGeom>
              <a:rect b="b" l="l" r="r" t="t"/>
              <a:pathLst>
                <a:path extrusionOk="0" h="893" w="1197">
                  <a:moveTo>
                    <a:pt x="743" y="0"/>
                  </a:moveTo>
                  <a:cubicBezTo>
                    <a:pt x="721" y="0"/>
                    <a:pt x="697" y="3"/>
                    <a:pt x="673" y="7"/>
                  </a:cubicBezTo>
                  <a:lnTo>
                    <a:pt x="605" y="7"/>
                  </a:lnTo>
                  <a:cubicBezTo>
                    <a:pt x="236" y="108"/>
                    <a:pt x="0" y="780"/>
                    <a:pt x="471" y="881"/>
                  </a:cubicBezTo>
                  <a:cubicBezTo>
                    <a:pt x="504" y="889"/>
                    <a:pt x="535" y="892"/>
                    <a:pt x="565" y="892"/>
                  </a:cubicBezTo>
                  <a:cubicBezTo>
                    <a:pt x="1040" y="892"/>
                    <a:pt x="1197" y="0"/>
                    <a:pt x="74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41"/>
            <p:cNvSpPr/>
            <p:nvPr/>
          </p:nvSpPr>
          <p:spPr>
            <a:xfrm>
              <a:off x="5880125" y="1317850"/>
              <a:ext cx="25600" cy="20150"/>
            </a:xfrm>
            <a:custGeom>
              <a:rect b="b" l="l" r="r" t="t"/>
              <a:pathLst>
                <a:path extrusionOk="0" h="806" w="1024">
                  <a:moveTo>
                    <a:pt x="404" y="1"/>
                  </a:moveTo>
                  <a:cubicBezTo>
                    <a:pt x="185" y="1"/>
                    <a:pt x="0" y="118"/>
                    <a:pt x="59" y="382"/>
                  </a:cubicBezTo>
                  <a:cubicBezTo>
                    <a:pt x="59" y="382"/>
                    <a:pt x="59" y="416"/>
                    <a:pt x="59" y="416"/>
                  </a:cubicBezTo>
                  <a:cubicBezTo>
                    <a:pt x="138" y="634"/>
                    <a:pt x="405" y="805"/>
                    <a:pt x="631" y="805"/>
                  </a:cubicBezTo>
                  <a:cubicBezTo>
                    <a:pt x="788" y="805"/>
                    <a:pt x="925" y="723"/>
                    <a:pt x="966" y="516"/>
                  </a:cubicBezTo>
                  <a:cubicBezTo>
                    <a:pt x="1023" y="195"/>
                    <a:pt x="686" y="1"/>
                    <a:pt x="40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41"/>
            <p:cNvSpPr/>
            <p:nvPr/>
          </p:nvSpPr>
          <p:spPr>
            <a:xfrm>
              <a:off x="5899400" y="1268425"/>
              <a:ext cx="29250" cy="23125"/>
            </a:xfrm>
            <a:custGeom>
              <a:rect b="b" l="l" r="r" t="t"/>
              <a:pathLst>
                <a:path extrusionOk="0" h="925" w="1170">
                  <a:moveTo>
                    <a:pt x="629" y="0"/>
                  </a:moveTo>
                  <a:cubicBezTo>
                    <a:pt x="145" y="0"/>
                    <a:pt x="1" y="925"/>
                    <a:pt x="443" y="925"/>
                  </a:cubicBezTo>
                  <a:cubicBezTo>
                    <a:pt x="470" y="925"/>
                    <a:pt x="500" y="921"/>
                    <a:pt x="531" y="914"/>
                  </a:cubicBezTo>
                  <a:lnTo>
                    <a:pt x="599" y="914"/>
                  </a:lnTo>
                  <a:cubicBezTo>
                    <a:pt x="935" y="779"/>
                    <a:pt x="1170" y="107"/>
                    <a:pt x="699" y="6"/>
                  </a:cubicBezTo>
                  <a:cubicBezTo>
                    <a:pt x="675" y="2"/>
                    <a:pt x="652" y="0"/>
                    <a:pt x="62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41"/>
            <p:cNvSpPr/>
            <p:nvPr/>
          </p:nvSpPr>
          <p:spPr>
            <a:xfrm>
              <a:off x="6059175" y="891325"/>
              <a:ext cx="25150" cy="19625"/>
            </a:xfrm>
            <a:custGeom>
              <a:rect b="b" l="l" r="r" t="t"/>
              <a:pathLst>
                <a:path extrusionOk="0" h="785" w="1006">
                  <a:moveTo>
                    <a:pt x="369" y="1"/>
                  </a:moveTo>
                  <a:cubicBezTo>
                    <a:pt x="206" y="1"/>
                    <a:pt x="70" y="88"/>
                    <a:pt x="55" y="303"/>
                  </a:cubicBezTo>
                  <a:cubicBezTo>
                    <a:pt x="1" y="613"/>
                    <a:pt x="313" y="785"/>
                    <a:pt x="583" y="785"/>
                  </a:cubicBezTo>
                  <a:cubicBezTo>
                    <a:pt x="810" y="785"/>
                    <a:pt x="1006" y="664"/>
                    <a:pt x="929" y="403"/>
                  </a:cubicBezTo>
                  <a:lnTo>
                    <a:pt x="929" y="370"/>
                  </a:lnTo>
                  <a:cubicBezTo>
                    <a:pt x="852" y="158"/>
                    <a:pt x="587" y="1"/>
                    <a:pt x="36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41"/>
            <p:cNvSpPr/>
            <p:nvPr/>
          </p:nvSpPr>
          <p:spPr>
            <a:xfrm>
              <a:off x="6111325" y="870050"/>
              <a:ext cx="34500" cy="18750"/>
            </a:xfrm>
            <a:custGeom>
              <a:rect b="b" l="l" r="r" t="t"/>
              <a:pathLst>
                <a:path extrusionOk="0" h="750" w="1380">
                  <a:moveTo>
                    <a:pt x="722" y="0"/>
                  </a:moveTo>
                  <a:cubicBezTo>
                    <a:pt x="390" y="0"/>
                    <a:pt x="1" y="285"/>
                    <a:pt x="221" y="616"/>
                  </a:cubicBezTo>
                  <a:cubicBezTo>
                    <a:pt x="292" y="711"/>
                    <a:pt x="400" y="750"/>
                    <a:pt x="518" y="750"/>
                  </a:cubicBezTo>
                  <a:cubicBezTo>
                    <a:pt x="900" y="750"/>
                    <a:pt x="1380" y="335"/>
                    <a:pt x="994" y="78"/>
                  </a:cubicBezTo>
                  <a:lnTo>
                    <a:pt x="927" y="44"/>
                  </a:lnTo>
                  <a:cubicBezTo>
                    <a:pt x="866" y="14"/>
                    <a:pt x="796" y="0"/>
                    <a:pt x="72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41"/>
            <p:cNvSpPr/>
            <p:nvPr/>
          </p:nvSpPr>
          <p:spPr>
            <a:xfrm>
              <a:off x="6018325" y="1046400"/>
              <a:ext cx="34175" cy="18350"/>
            </a:xfrm>
            <a:custGeom>
              <a:rect b="b" l="l" r="r" t="t"/>
              <a:pathLst>
                <a:path extrusionOk="0" h="734" w="1367">
                  <a:moveTo>
                    <a:pt x="697" y="1"/>
                  </a:moveTo>
                  <a:cubicBezTo>
                    <a:pt x="369" y="1"/>
                    <a:pt x="0" y="261"/>
                    <a:pt x="244" y="586"/>
                  </a:cubicBezTo>
                  <a:cubicBezTo>
                    <a:pt x="317" y="691"/>
                    <a:pt x="426" y="734"/>
                    <a:pt x="544" y="734"/>
                  </a:cubicBezTo>
                  <a:cubicBezTo>
                    <a:pt x="915" y="734"/>
                    <a:pt x="1367" y="304"/>
                    <a:pt x="984" y="48"/>
                  </a:cubicBezTo>
                  <a:lnTo>
                    <a:pt x="916" y="48"/>
                  </a:lnTo>
                  <a:cubicBezTo>
                    <a:pt x="851" y="16"/>
                    <a:pt x="775" y="1"/>
                    <a:pt x="69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41"/>
            <p:cNvSpPr/>
            <p:nvPr/>
          </p:nvSpPr>
          <p:spPr>
            <a:xfrm>
              <a:off x="5953400" y="1233575"/>
              <a:ext cx="25975" cy="23000"/>
            </a:xfrm>
            <a:custGeom>
              <a:rect b="b" l="l" r="r" t="t"/>
              <a:pathLst>
                <a:path extrusionOk="0" h="920" w="1039">
                  <a:moveTo>
                    <a:pt x="302" y="1"/>
                  </a:moveTo>
                  <a:cubicBezTo>
                    <a:pt x="192" y="1"/>
                    <a:pt x="96" y="65"/>
                    <a:pt x="52" y="224"/>
                  </a:cubicBezTo>
                  <a:lnTo>
                    <a:pt x="52" y="258"/>
                  </a:lnTo>
                  <a:cubicBezTo>
                    <a:pt x="0" y="540"/>
                    <a:pt x="282" y="920"/>
                    <a:pt x="552" y="920"/>
                  </a:cubicBezTo>
                  <a:cubicBezTo>
                    <a:pt x="636" y="920"/>
                    <a:pt x="719" y="883"/>
                    <a:pt x="791" y="795"/>
                  </a:cubicBezTo>
                  <a:cubicBezTo>
                    <a:pt x="1039" y="498"/>
                    <a:pt x="612" y="1"/>
                    <a:pt x="30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41"/>
            <p:cNvSpPr/>
            <p:nvPr/>
          </p:nvSpPr>
          <p:spPr>
            <a:xfrm>
              <a:off x="5970150" y="1455250"/>
              <a:ext cx="35200" cy="20200"/>
            </a:xfrm>
            <a:custGeom>
              <a:rect b="b" l="l" r="r" t="t"/>
              <a:pathLst>
                <a:path extrusionOk="0" h="808" w="1408">
                  <a:moveTo>
                    <a:pt x="844" y="0"/>
                  </a:moveTo>
                  <a:cubicBezTo>
                    <a:pt x="451" y="0"/>
                    <a:pt x="0" y="686"/>
                    <a:pt x="491" y="801"/>
                  </a:cubicBezTo>
                  <a:lnTo>
                    <a:pt x="558" y="801"/>
                  </a:lnTo>
                  <a:cubicBezTo>
                    <a:pt x="581" y="805"/>
                    <a:pt x="604" y="807"/>
                    <a:pt x="627" y="807"/>
                  </a:cubicBezTo>
                  <a:cubicBezTo>
                    <a:pt x="986" y="807"/>
                    <a:pt x="1407" y="346"/>
                    <a:pt x="1029" y="62"/>
                  </a:cubicBezTo>
                  <a:cubicBezTo>
                    <a:pt x="972" y="19"/>
                    <a:pt x="908" y="0"/>
                    <a:pt x="844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41"/>
            <p:cNvSpPr/>
            <p:nvPr/>
          </p:nvSpPr>
          <p:spPr>
            <a:xfrm>
              <a:off x="5889500" y="1386675"/>
              <a:ext cx="25275" cy="22550"/>
            </a:xfrm>
            <a:custGeom>
              <a:rect b="b" l="l" r="r" t="t"/>
              <a:pathLst>
                <a:path extrusionOk="0" h="902" w="1011">
                  <a:moveTo>
                    <a:pt x="486" y="1"/>
                  </a:moveTo>
                  <a:cubicBezTo>
                    <a:pt x="394" y="1"/>
                    <a:pt x="301" y="44"/>
                    <a:pt x="222" y="150"/>
                  </a:cubicBezTo>
                  <a:cubicBezTo>
                    <a:pt x="0" y="445"/>
                    <a:pt x="427" y="902"/>
                    <a:pt x="724" y="902"/>
                  </a:cubicBezTo>
                  <a:cubicBezTo>
                    <a:pt x="833" y="902"/>
                    <a:pt x="925" y="841"/>
                    <a:pt x="961" y="687"/>
                  </a:cubicBezTo>
                  <a:cubicBezTo>
                    <a:pt x="961" y="654"/>
                    <a:pt x="961" y="654"/>
                    <a:pt x="961" y="620"/>
                  </a:cubicBezTo>
                  <a:cubicBezTo>
                    <a:pt x="1011" y="347"/>
                    <a:pt x="749" y="1"/>
                    <a:pt x="486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41"/>
            <p:cNvSpPr/>
            <p:nvPr/>
          </p:nvSpPr>
          <p:spPr>
            <a:xfrm>
              <a:off x="5912975" y="1436575"/>
              <a:ext cx="35650" cy="20600"/>
            </a:xfrm>
            <a:custGeom>
              <a:rect b="b" l="l" r="r" t="t"/>
              <a:pathLst>
                <a:path extrusionOk="0" h="824" w="1426">
                  <a:moveTo>
                    <a:pt x="828" y="1"/>
                  </a:moveTo>
                  <a:cubicBezTo>
                    <a:pt x="463" y="1"/>
                    <a:pt x="0" y="514"/>
                    <a:pt x="392" y="775"/>
                  </a:cubicBezTo>
                  <a:cubicBezTo>
                    <a:pt x="446" y="808"/>
                    <a:pt x="504" y="823"/>
                    <a:pt x="562" y="823"/>
                  </a:cubicBezTo>
                  <a:cubicBezTo>
                    <a:pt x="976" y="823"/>
                    <a:pt x="1426" y="90"/>
                    <a:pt x="896" y="2"/>
                  </a:cubicBezTo>
                  <a:lnTo>
                    <a:pt x="862" y="2"/>
                  </a:lnTo>
                  <a:cubicBezTo>
                    <a:pt x="851" y="1"/>
                    <a:pt x="840" y="1"/>
                    <a:pt x="82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41"/>
            <p:cNvSpPr/>
            <p:nvPr/>
          </p:nvSpPr>
          <p:spPr>
            <a:xfrm>
              <a:off x="6094750" y="1385925"/>
              <a:ext cx="25775" cy="24050"/>
            </a:xfrm>
            <a:custGeom>
              <a:rect b="b" l="l" r="r" t="t"/>
              <a:pathLst>
                <a:path extrusionOk="0" h="962" w="1031">
                  <a:moveTo>
                    <a:pt x="377" y="0"/>
                  </a:moveTo>
                  <a:cubicBezTo>
                    <a:pt x="295" y="0"/>
                    <a:pt x="214" y="43"/>
                    <a:pt x="145" y="146"/>
                  </a:cubicBezTo>
                  <a:cubicBezTo>
                    <a:pt x="145" y="146"/>
                    <a:pt x="145" y="180"/>
                    <a:pt x="111" y="180"/>
                  </a:cubicBezTo>
                  <a:cubicBezTo>
                    <a:pt x="0" y="457"/>
                    <a:pt x="186" y="962"/>
                    <a:pt x="481" y="962"/>
                  </a:cubicBezTo>
                  <a:cubicBezTo>
                    <a:pt x="544" y="962"/>
                    <a:pt x="612" y="939"/>
                    <a:pt x="683" y="885"/>
                  </a:cubicBezTo>
                  <a:cubicBezTo>
                    <a:pt x="1030" y="645"/>
                    <a:pt x="697" y="0"/>
                    <a:pt x="377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41"/>
            <p:cNvSpPr/>
            <p:nvPr/>
          </p:nvSpPr>
          <p:spPr>
            <a:xfrm>
              <a:off x="6057700" y="917200"/>
              <a:ext cx="36150" cy="20400"/>
            </a:xfrm>
            <a:custGeom>
              <a:rect b="b" l="l" r="r" t="t"/>
              <a:pathLst>
                <a:path extrusionOk="0" h="816" w="1446">
                  <a:moveTo>
                    <a:pt x="851" y="0"/>
                  </a:moveTo>
                  <a:cubicBezTo>
                    <a:pt x="455" y="0"/>
                    <a:pt x="1" y="671"/>
                    <a:pt x="484" y="814"/>
                  </a:cubicBezTo>
                  <a:lnTo>
                    <a:pt x="551" y="814"/>
                  </a:lnTo>
                  <a:cubicBezTo>
                    <a:pt x="564" y="815"/>
                    <a:pt x="577" y="815"/>
                    <a:pt x="590" y="815"/>
                  </a:cubicBezTo>
                  <a:cubicBezTo>
                    <a:pt x="957" y="815"/>
                    <a:pt x="1445" y="366"/>
                    <a:pt x="1055" y="74"/>
                  </a:cubicBezTo>
                  <a:cubicBezTo>
                    <a:pt x="993" y="22"/>
                    <a:pt x="923" y="0"/>
                    <a:pt x="85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41"/>
            <p:cNvSpPr/>
            <p:nvPr/>
          </p:nvSpPr>
          <p:spPr>
            <a:xfrm>
              <a:off x="5992850" y="1306850"/>
              <a:ext cx="25500" cy="22575"/>
            </a:xfrm>
            <a:custGeom>
              <a:rect b="b" l="l" r="r" t="t"/>
              <a:pathLst>
                <a:path extrusionOk="0" h="903" w="1020">
                  <a:moveTo>
                    <a:pt x="487" y="1"/>
                  </a:moveTo>
                  <a:cubicBezTo>
                    <a:pt x="393" y="1"/>
                    <a:pt x="300" y="44"/>
                    <a:pt x="221" y="150"/>
                  </a:cubicBezTo>
                  <a:cubicBezTo>
                    <a:pt x="0" y="445"/>
                    <a:pt x="445" y="902"/>
                    <a:pt x="752" y="902"/>
                  </a:cubicBezTo>
                  <a:cubicBezTo>
                    <a:pt x="864" y="902"/>
                    <a:pt x="958" y="841"/>
                    <a:pt x="994" y="688"/>
                  </a:cubicBezTo>
                  <a:lnTo>
                    <a:pt x="994" y="620"/>
                  </a:lnTo>
                  <a:cubicBezTo>
                    <a:pt x="1019" y="347"/>
                    <a:pt x="751" y="1"/>
                    <a:pt x="48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41"/>
            <p:cNvSpPr/>
            <p:nvPr/>
          </p:nvSpPr>
          <p:spPr>
            <a:xfrm>
              <a:off x="6174300" y="1197950"/>
              <a:ext cx="35500" cy="20075"/>
            </a:xfrm>
            <a:custGeom>
              <a:rect b="b" l="l" r="r" t="t"/>
              <a:pathLst>
                <a:path extrusionOk="0" h="803" w="1420">
                  <a:moveTo>
                    <a:pt x="826" y="1"/>
                  </a:moveTo>
                  <a:cubicBezTo>
                    <a:pt x="460" y="1"/>
                    <a:pt x="0" y="481"/>
                    <a:pt x="391" y="742"/>
                  </a:cubicBezTo>
                  <a:cubicBezTo>
                    <a:pt x="448" y="784"/>
                    <a:pt x="511" y="803"/>
                    <a:pt x="576" y="803"/>
                  </a:cubicBezTo>
                  <a:cubicBezTo>
                    <a:pt x="968" y="803"/>
                    <a:pt x="1419" y="118"/>
                    <a:pt x="929" y="2"/>
                  </a:cubicBezTo>
                  <a:lnTo>
                    <a:pt x="861" y="2"/>
                  </a:lnTo>
                  <a:cubicBezTo>
                    <a:pt x="850" y="1"/>
                    <a:pt x="838" y="1"/>
                    <a:pt x="82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41"/>
            <p:cNvSpPr/>
            <p:nvPr/>
          </p:nvSpPr>
          <p:spPr>
            <a:xfrm>
              <a:off x="6070000" y="1254150"/>
              <a:ext cx="25400" cy="22375"/>
            </a:xfrm>
            <a:custGeom>
              <a:rect b="b" l="l" r="r" t="t"/>
              <a:pathLst>
                <a:path extrusionOk="0" h="895" w="1016">
                  <a:moveTo>
                    <a:pt x="290" y="0"/>
                  </a:moveTo>
                  <a:cubicBezTo>
                    <a:pt x="168" y="0"/>
                    <a:pt x="64" y="69"/>
                    <a:pt x="26" y="241"/>
                  </a:cubicBezTo>
                  <a:cubicBezTo>
                    <a:pt x="26" y="241"/>
                    <a:pt x="26" y="275"/>
                    <a:pt x="26" y="275"/>
                  </a:cubicBezTo>
                  <a:cubicBezTo>
                    <a:pt x="1" y="548"/>
                    <a:pt x="288" y="894"/>
                    <a:pt x="548" y="894"/>
                  </a:cubicBezTo>
                  <a:cubicBezTo>
                    <a:pt x="640" y="894"/>
                    <a:pt x="728" y="851"/>
                    <a:pt x="799" y="745"/>
                  </a:cubicBezTo>
                  <a:cubicBezTo>
                    <a:pt x="1015" y="433"/>
                    <a:pt x="595" y="0"/>
                    <a:pt x="29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41"/>
            <p:cNvSpPr/>
            <p:nvPr/>
          </p:nvSpPr>
          <p:spPr>
            <a:xfrm>
              <a:off x="6012050" y="1225250"/>
              <a:ext cx="24825" cy="22375"/>
            </a:xfrm>
            <a:custGeom>
              <a:rect b="b" l="l" r="r" t="t"/>
              <a:pathLst>
                <a:path extrusionOk="0" h="895" w="993">
                  <a:moveTo>
                    <a:pt x="257" y="0"/>
                  </a:moveTo>
                  <a:cubicBezTo>
                    <a:pt x="144" y="0"/>
                    <a:pt x="53" y="63"/>
                    <a:pt x="25" y="221"/>
                  </a:cubicBezTo>
                  <a:lnTo>
                    <a:pt x="25" y="288"/>
                  </a:lnTo>
                  <a:cubicBezTo>
                    <a:pt x="0" y="556"/>
                    <a:pt x="258" y="894"/>
                    <a:pt x="517" y="894"/>
                  </a:cubicBezTo>
                  <a:cubicBezTo>
                    <a:pt x="616" y="894"/>
                    <a:pt x="714" y="845"/>
                    <a:pt x="798" y="725"/>
                  </a:cubicBezTo>
                  <a:cubicBezTo>
                    <a:pt x="992" y="433"/>
                    <a:pt x="553" y="0"/>
                    <a:pt x="25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41"/>
            <p:cNvSpPr/>
            <p:nvPr/>
          </p:nvSpPr>
          <p:spPr>
            <a:xfrm>
              <a:off x="6115050" y="886825"/>
              <a:ext cx="27150" cy="24075"/>
            </a:xfrm>
            <a:custGeom>
              <a:rect b="b" l="l" r="r" t="t"/>
              <a:pathLst>
                <a:path extrusionOk="0" h="963" w="1086">
                  <a:moveTo>
                    <a:pt x="409" y="1"/>
                  </a:moveTo>
                  <a:cubicBezTo>
                    <a:pt x="325" y="1"/>
                    <a:pt x="242" y="43"/>
                    <a:pt x="173" y="146"/>
                  </a:cubicBezTo>
                  <a:lnTo>
                    <a:pt x="139" y="180"/>
                  </a:lnTo>
                  <a:cubicBezTo>
                    <a:pt x="1" y="457"/>
                    <a:pt x="182" y="962"/>
                    <a:pt x="494" y="962"/>
                  </a:cubicBezTo>
                  <a:cubicBezTo>
                    <a:pt x="561" y="962"/>
                    <a:pt x="634" y="939"/>
                    <a:pt x="711" y="886"/>
                  </a:cubicBezTo>
                  <a:cubicBezTo>
                    <a:pt x="1085" y="645"/>
                    <a:pt x="736" y="1"/>
                    <a:pt x="40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41"/>
            <p:cNvSpPr/>
            <p:nvPr/>
          </p:nvSpPr>
          <p:spPr>
            <a:xfrm>
              <a:off x="6093875" y="1043525"/>
              <a:ext cx="26350" cy="24200"/>
            </a:xfrm>
            <a:custGeom>
              <a:rect b="b" l="l" r="r" t="t"/>
              <a:pathLst>
                <a:path extrusionOk="0" h="968" w="1054">
                  <a:moveTo>
                    <a:pt x="394" y="1"/>
                  </a:moveTo>
                  <a:cubicBezTo>
                    <a:pt x="306" y="1"/>
                    <a:pt x="218" y="48"/>
                    <a:pt x="146" y="163"/>
                  </a:cubicBezTo>
                  <a:cubicBezTo>
                    <a:pt x="146" y="163"/>
                    <a:pt x="113" y="197"/>
                    <a:pt x="113" y="197"/>
                  </a:cubicBezTo>
                  <a:cubicBezTo>
                    <a:pt x="1" y="477"/>
                    <a:pt x="192" y="967"/>
                    <a:pt x="492" y="967"/>
                  </a:cubicBezTo>
                  <a:cubicBezTo>
                    <a:pt x="552" y="967"/>
                    <a:pt x="617" y="947"/>
                    <a:pt x="684" y="903"/>
                  </a:cubicBezTo>
                  <a:cubicBezTo>
                    <a:pt x="1054" y="639"/>
                    <a:pt x="718" y="1"/>
                    <a:pt x="39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41"/>
            <p:cNvSpPr/>
            <p:nvPr/>
          </p:nvSpPr>
          <p:spPr>
            <a:xfrm>
              <a:off x="5928325" y="1377900"/>
              <a:ext cx="35850" cy="20250"/>
            </a:xfrm>
            <a:custGeom>
              <a:rect b="b" l="l" r="r" t="t"/>
              <a:pathLst>
                <a:path extrusionOk="0" h="810" w="1434">
                  <a:moveTo>
                    <a:pt x="894" y="1"/>
                  </a:moveTo>
                  <a:cubicBezTo>
                    <a:pt x="489" y="1"/>
                    <a:pt x="0" y="660"/>
                    <a:pt x="517" y="803"/>
                  </a:cubicBezTo>
                  <a:lnTo>
                    <a:pt x="551" y="803"/>
                  </a:lnTo>
                  <a:cubicBezTo>
                    <a:pt x="575" y="807"/>
                    <a:pt x="600" y="810"/>
                    <a:pt x="625" y="810"/>
                  </a:cubicBezTo>
                  <a:cubicBezTo>
                    <a:pt x="987" y="810"/>
                    <a:pt x="1434" y="378"/>
                    <a:pt x="1088" y="64"/>
                  </a:cubicBezTo>
                  <a:cubicBezTo>
                    <a:pt x="1030" y="20"/>
                    <a:pt x="963" y="1"/>
                    <a:pt x="89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41"/>
            <p:cNvSpPr/>
            <p:nvPr/>
          </p:nvSpPr>
          <p:spPr>
            <a:xfrm>
              <a:off x="6012800" y="960000"/>
              <a:ext cx="24875" cy="22775"/>
            </a:xfrm>
            <a:custGeom>
              <a:rect b="b" l="l" r="r" t="t"/>
              <a:pathLst>
                <a:path extrusionOk="0" h="911" w="995">
                  <a:moveTo>
                    <a:pt x="451" y="0"/>
                  </a:moveTo>
                  <a:cubicBezTo>
                    <a:pt x="361" y="0"/>
                    <a:pt x="272" y="42"/>
                    <a:pt x="196" y="143"/>
                  </a:cubicBezTo>
                  <a:cubicBezTo>
                    <a:pt x="0" y="437"/>
                    <a:pt x="430" y="910"/>
                    <a:pt x="729" y="910"/>
                  </a:cubicBezTo>
                  <a:cubicBezTo>
                    <a:pt x="840" y="910"/>
                    <a:pt x="933" y="845"/>
                    <a:pt x="969" y="681"/>
                  </a:cubicBezTo>
                  <a:lnTo>
                    <a:pt x="969" y="648"/>
                  </a:lnTo>
                  <a:cubicBezTo>
                    <a:pt x="995" y="371"/>
                    <a:pt x="718" y="0"/>
                    <a:pt x="45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41"/>
            <p:cNvSpPr/>
            <p:nvPr/>
          </p:nvSpPr>
          <p:spPr>
            <a:xfrm>
              <a:off x="6112975" y="1010575"/>
              <a:ext cx="35550" cy="20900"/>
            </a:xfrm>
            <a:custGeom>
              <a:rect b="b" l="l" r="r" t="t"/>
              <a:pathLst>
                <a:path extrusionOk="0" h="836" w="1422">
                  <a:moveTo>
                    <a:pt x="825" y="1"/>
                  </a:moveTo>
                  <a:cubicBezTo>
                    <a:pt x="460" y="1"/>
                    <a:pt x="0" y="483"/>
                    <a:pt x="390" y="776"/>
                  </a:cubicBezTo>
                  <a:cubicBezTo>
                    <a:pt x="446" y="817"/>
                    <a:pt x="507" y="835"/>
                    <a:pt x="569" y="835"/>
                  </a:cubicBezTo>
                  <a:cubicBezTo>
                    <a:pt x="963" y="835"/>
                    <a:pt x="1421" y="119"/>
                    <a:pt x="928" y="3"/>
                  </a:cubicBezTo>
                  <a:lnTo>
                    <a:pt x="861" y="3"/>
                  </a:lnTo>
                  <a:cubicBezTo>
                    <a:pt x="849" y="1"/>
                    <a:pt x="837" y="1"/>
                    <a:pt x="825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41"/>
            <p:cNvSpPr/>
            <p:nvPr/>
          </p:nvSpPr>
          <p:spPr>
            <a:xfrm>
              <a:off x="6052975" y="845175"/>
              <a:ext cx="26100" cy="24325"/>
            </a:xfrm>
            <a:custGeom>
              <a:rect b="b" l="l" r="r" t="t"/>
              <a:pathLst>
                <a:path extrusionOk="0" h="973" w="1044">
                  <a:moveTo>
                    <a:pt x="639" y="0"/>
                  </a:moveTo>
                  <a:cubicBezTo>
                    <a:pt x="599" y="0"/>
                    <a:pt x="554" y="10"/>
                    <a:pt x="505" y="31"/>
                  </a:cubicBezTo>
                  <a:lnTo>
                    <a:pt x="438" y="65"/>
                  </a:lnTo>
                  <a:cubicBezTo>
                    <a:pt x="135" y="266"/>
                    <a:pt x="1" y="972"/>
                    <a:pt x="505" y="972"/>
                  </a:cubicBezTo>
                  <a:cubicBezTo>
                    <a:pt x="1024" y="972"/>
                    <a:pt x="1044" y="0"/>
                    <a:pt x="63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41"/>
            <p:cNvSpPr/>
            <p:nvPr/>
          </p:nvSpPr>
          <p:spPr>
            <a:xfrm>
              <a:off x="5925600" y="1293575"/>
              <a:ext cx="24900" cy="22175"/>
            </a:xfrm>
            <a:custGeom>
              <a:rect b="b" l="l" r="r" t="t"/>
              <a:pathLst>
                <a:path extrusionOk="0" h="887" w="996">
                  <a:moveTo>
                    <a:pt x="452" y="1"/>
                  </a:moveTo>
                  <a:cubicBezTo>
                    <a:pt x="351" y="1"/>
                    <a:pt x="256" y="52"/>
                    <a:pt x="189" y="177"/>
                  </a:cubicBezTo>
                  <a:cubicBezTo>
                    <a:pt x="0" y="507"/>
                    <a:pt x="440" y="886"/>
                    <a:pt x="743" y="886"/>
                  </a:cubicBezTo>
                  <a:cubicBezTo>
                    <a:pt x="872" y="886"/>
                    <a:pt x="976" y="818"/>
                    <a:pt x="996" y="647"/>
                  </a:cubicBezTo>
                  <a:lnTo>
                    <a:pt x="996" y="580"/>
                  </a:lnTo>
                  <a:cubicBezTo>
                    <a:pt x="996" y="316"/>
                    <a:pt x="705" y="1"/>
                    <a:pt x="45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41"/>
            <p:cNvSpPr/>
            <p:nvPr/>
          </p:nvSpPr>
          <p:spPr>
            <a:xfrm>
              <a:off x="6004700" y="1403475"/>
              <a:ext cx="25625" cy="22225"/>
            </a:xfrm>
            <a:custGeom>
              <a:rect b="b" l="l" r="r" t="t"/>
              <a:pathLst>
                <a:path extrusionOk="0" h="889" w="1025">
                  <a:moveTo>
                    <a:pt x="467" y="1"/>
                  </a:moveTo>
                  <a:cubicBezTo>
                    <a:pt x="357" y="1"/>
                    <a:pt x="254" y="53"/>
                    <a:pt x="184" y="183"/>
                  </a:cubicBezTo>
                  <a:cubicBezTo>
                    <a:pt x="0" y="528"/>
                    <a:pt x="430" y="889"/>
                    <a:pt x="741" y="889"/>
                  </a:cubicBezTo>
                  <a:cubicBezTo>
                    <a:pt x="885" y="889"/>
                    <a:pt x="1003" y="812"/>
                    <a:pt x="1025" y="620"/>
                  </a:cubicBezTo>
                  <a:cubicBezTo>
                    <a:pt x="1025" y="587"/>
                    <a:pt x="1025" y="553"/>
                    <a:pt x="1025" y="553"/>
                  </a:cubicBezTo>
                  <a:cubicBezTo>
                    <a:pt x="1025" y="293"/>
                    <a:pt x="726" y="1"/>
                    <a:pt x="46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41"/>
            <p:cNvSpPr/>
            <p:nvPr/>
          </p:nvSpPr>
          <p:spPr>
            <a:xfrm>
              <a:off x="5997525" y="1145625"/>
              <a:ext cx="30650" cy="22425"/>
            </a:xfrm>
            <a:custGeom>
              <a:rect b="b" l="l" r="r" t="t"/>
              <a:pathLst>
                <a:path extrusionOk="0" h="897" w="1226">
                  <a:moveTo>
                    <a:pt x="767" y="0"/>
                  </a:moveTo>
                  <a:cubicBezTo>
                    <a:pt x="738" y="0"/>
                    <a:pt x="707" y="4"/>
                    <a:pt x="673" y="12"/>
                  </a:cubicBezTo>
                  <a:lnTo>
                    <a:pt x="606" y="12"/>
                  </a:lnTo>
                  <a:cubicBezTo>
                    <a:pt x="270" y="112"/>
                    <a:pt x="1" y="785"/>
                    <a:pt x="505" y="885"/>
                  </a:cubicBezTo>
                  <a:cubicBezTo>
                    <a:pt x="537" y="893"/>
                    <a:pt x="567" y="896"/>
                    <a:pt x="597" y="896"/>
                  </a:cubicBezTo>
                  <a:cubicBezTo>
                    <a:pt x="1067" y="896"/>
                    <a:pt x="1226" y="0"/>
                    <a:pt x="76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41"/>
            <p:cNvSpPr/>
            <p:nvPr/>
          </p:nvSpPr>
          <p:spPr>
            <a:xfrm>
              <a:off x="6051500" y="10216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412" y="1"/>
                  </a:moveTo>
                  <a:cubicBezTo>
                    <a:pt x="191" y="1"/>
                    <a:pt x="1" y="116"/>
                    <a:pt x="60" y="368"/>
                  </a:cubicBezTo>
                  <a:lnTo>
                    <a:pt x="60" y="435"/>
                  </a:lnTo>
                  <a:cubicBezTo>
                    <a:pt x="139" y="632"/>
                    <a:pt x="401" y="794"/>
                    <a:pt x="625" y="794"/>
                  </a:cubicBezTo>
                  <a:cubicBezTo>
                    <a:pt x="785" y="794"/>
                    <a:pt x="925" y="712"/>
                    <a:pt x="967" y="503"/>
                  </a:cubicBezTo>
                  <a:cubicBezTo>
                    <a:pt x="1024" y="184"/>
                    <a:pt x="693" y="1"/>
                    <a:pt x="41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41"/>
            <p:cNvSpPr/>
            <p:nvPr/>
          </p:nvSpPr>
          <p:spPr>
            <a:xfrm>
              <a:off x="6080900" y="1133150"/>
              <a:ext cx="29250" cy="23125"/>
            </a:xfrm>
            <a:custGeom>
              <a:rect b="b" l="l" r="r" t="t"/>
              <a:pathLst>
                <a:path extrusionOk="0" h="925" w="1170">
                  <a:moveTo>
                    <a:pt x="628" y="0"/>
                  </a:moveTo>
                  <a:cubicBezTo>
                    <a:pt x="144" y="0"/>
                    <a:pt x="0" y="925"/>
                    <a:pt x="442" y="925"/>
                  </a:cubicBezTo>
                  <a:cubicBezTo>
                    <a:pt x="469" y="925"/>
                    <a:pt x="499" y="921"/>
                    <a:pt x="531" y="914"/>
                  </a:cubicBezTo>
                  <a:lnTo>
                    <a:pt x="598" y="914"/>
                  </a:lnTo>
                  <a:cubicBezTo>
                    <a:pt x="934" y="779"/>
                    <a:pt x="1169" y="107"/>
                    <a:pt x="699" y="6"/>
                  </a:cubicBezTo>
                  <a:cubicBezTo>
                    <a:pt x="675" y="2"/>
                    <a:pt x="651" y="0"/>
                    <a:pt x="62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41"/>
            <p:cNvSpPr/>
            <p:nvPr/>
          </p:nvSpPr>
          <p:spPr>
            <a:xfrm>
              <a:off x="5907900" y="1374225"/>
              <a:ext cx="25125" cy="19500"/>
            </a:xfrm>
            <a:custGeom>
              <a:rect b="b" l="l" r="r" t="t"/>
              <a:pathLst>
                <a:path extrusionOk="0" h="780" w="1005">
                  <a:moveTo>
                    <a:pt x="364" y="1"/>
                  </a:moveTo>
                  <a:cubicBezTo>
                    <a:pt x="204" y="1"/>
                    <a:pt x="71" y="80"/>
                    <a:pt x="57" y="278"/>
                  </a:cubicBezTo>
                  <a:cubicBezTo>
                    <a:pt x="1" y="597"/>
                    <a:pt x="332" y="780"/>
                    <a:pt x="606" y="780"/>
                  </a:cubicBezTo>
                  <a:cubicBezTo>
                    <a:pt x="823" y="780"/>
                    <a:pt x="1005" y="665"/>
                    <a:pt x="931" y="412"/>
                  </a:cubicBezTo>
                  <a:cubicBezTo>
                    <a:pt x="931" y="379"/>
                    <a:pt x="931" y="345"/>
                    <a:pt x="931" y="345"/>
                  </a:cubicBezTo>
                  <a:cubicBezTo>
                    <a:pt x="853" y="151"/>
                    <a:pt x="583" y="1"/>
                    <a:pt x="36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41"/>
            <p:cNvSpPr/>
            <p:nvPr/>
          </p:nvSpPr>
          <p:spPr>
            <a:xfrm>
              <a:off x="6013875" y="1122950"/>
              <a:ext cx="34400" cy="18650"/>
            </a:xfrm>
            <a:custGeom>
              <a:rect b="b" l="l" r="r" t="t"/>
              <a:pathLst>
                <a:path extrusionOk="0" h="746" w="1376">
                  <a:moveTo>
                    <a:pt x="722" y="0"/>
                  </a:moveTo>
                  <a:cubicBezTo>
                    <a:pt x="389" y="0"/>
                    <a:pt x="0" y="286"/>
                    <a:pt x="221" y="616"/>
                  </a:cubicBezTo>
                  <a:cubicBezTo>
                    <a:pt x="290" y="708"/>
                    <a:pt x="393" y="746"/>
                    <a:pt x="506" y="746"/>
                  </a:cubicBezTo>
                  <a:cubicBezTo>
                    <a:pt x="889" y="746"/>
                    <a:pt x="1375" y="312"/>
                    <a:pt x="960" y="78"/>
                  </a:cubicBezTo>
                  <a:lnTo>
                    <a:pt x="926" y="45"/>
                  </a:lnTo>
                  <a:cubicBezTo>
                    <a:pt x="866" y="14"/>
                    <a:pt x="795" y="0"/>
                    <a:pt x="72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41"/>
            <p:cNvSpPr/>
            <p:nvPr/>
          </p:nvSpPr>
          <p:spPr>
            <a:xfrm>
              <a:off x="6045625" y="1107900"/>
              <a:ext cx="25350" cy="23125"/>
            </a:xfrm>
            <a:custGeom>
              <a:rect b="b" l="l" r="r" t="t"/>
              <a:pathLst>
                <a:path extrusionOk="0" h="925" w="1014">
                  <a:moveTo>
                    <a:pt x="273" y="1"/>
                  </a:moveTo>
                  <a:cubicBezTo>
                    <a:pt x="164" y="1"/>
                    <a:pt x="70" y="61"/>
                    <a:pt x="26" y="210"/>
                  </a:cubicBezTo>
                  <a:lnTo>
                    <a:pt x="26" y="277"/>
                  </a:lnTo>
                  <a:cubicBezTo>
                    <a:pt x="1" y="554"/>
                    <a:pt x="258" y="924"/>
                    <a:pt x="516" y="924"/>
                  </a:cubicBezTo>
                  <a:cubicBezTo>
                    <a:pt x="603" y="924"/>
                    <a:pt x="689" y="883"/>
                    <a:pt x="765" y="781"/>
                  </a:cubicBezTo>
                  <a:cubicBezTo>
                    <a:pt x="1014" y="483"/>
                    <a:pt x="583" y="1"/>
                    <a:pt x="27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41"/>
            <p:cNvSpPr/>
            <p:nvPr/>
          </p:nvSpPr>
          <p:spPr>
            <a:xfrm>
              <a:off x="6155000" y="949425"/>
              <a:ext cx="36325" cy="20100"/>
            </a:xfrm>
            <a:custGeom>
              <a:rect b="b" l="l" r="r" t="t"/>
              <a:pathLst>
                <a:path extrusionOk="0" h="804" w="1453">
                  <a:moveTo>
                    <a:pt x="875" y="1"/>
                  </a:moveTo>
                  <a:cubicBezTo>
                    <a:pt x="476" y="1"/>
                    <a:pt x="0" y="686"/>
                    <a:pt x="491" y="802"/>
                  </a:cubicBezTo>
                  <a:lnTo>
                    <a:pt x="558" y="802"/>
                  </a:lnTo>
                  <a:cubicBezTo>
                    <a:pt x="570" y="803"/>
                    <a:pt x="582" y="803"/>
                    <a:pt x="594" y="803"/>
                  </a:cubicBezTo>
                  <a:cubicBezTo>
                    <a:pt x="961" y="803"/>
                    <a:pt x="1452" y="323"/>
                    <a:pt x="1062" y="62"/>
                  </a:cubicBezTo>
                  <a:cubicBezTo>
                    <a:pt x="1005" y="20"/>
                    <a:pt x="941" y="1"/>
                    <a:pt x="87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41"/>
            <p:cNvSpPr/>
            <p:nvPr/>
          </p:nvSpPr>
          <p:spPr>
            <a:xfrm>
              <a:off x="6075175" y="1428700"/>
              <a:ext cx="25300" cy="22550"/>
            </a:xfrm>
            <a:custGeom>
              <a:rect b="b" l="l" r="r" t="t"/>
              <a:pathLst>
                <a:path extrusionOk="0" h="902" w="1012">
                  <a:moveTo>
                    <a:pt x="487" y="0"/>
                  </a:moveTo>
                  <a:cubicBezTo>
                    <a:pt x="394" y="0"/>
                    <a:pt x="301" y="44"/>
                    <a:pt x="222" y="149"/>
                  </a:cubicBezTo>
                  <a:cubicBezTo>
                    <a:pt x="1" y="444"/>
                    <a:pt x="427" y="901"/>
                    <a:pt x="725" y="901"/>
                  </a:cubicBezTo>
                  <a:cubicBezTo>
                    <a:pt x="834" y="901"/>
                    <a:pt x="925" y="840"/>
                    <a:pt x="961" y="687"/>
                  </a:cubicBezTo>
                  <a:cubicBezTo>
                    <a:pt x="961" y="653"/>
                    <a:pt x="961" y="620"/>
                    <a:pt x="961" y="620"/>
                  </a:cubicBezTo>
                  <a:cubicBezTo>
                    <a:pt x="1011" y="347"/>
                    <a:pt x="749" y="0"/>
                    <a:pt x="48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41"/>
            <p:cNvSpPr/>
            <p:nvPr/>
          </p:nvSpPr>
          <p:spPr>
            <a:xfrm>
              <a:off x="6128950" y="928250"/>
              <a:ext cx="36450" cy="20575"/>
            </a:xfrm>
            <a:custGeom>
              <a:rect b="b" l="l" r="r" t="t"/>
              <a:pathLst>
                <a:path extrusionOk="0" h="823" w="1458">
                  <a:moveTo>
                    <a:pt x="825" y="0"/>
                  </a:moveTo>
                  <a:cubicBezTo>
                    <a:pt x="460" y="0"/>
                    <a:pt x="1" y="482"/>
                    <a:pt x="424" y="775"/>
                  </a:cubicBezTo>
                  <a:cubicBezTo>
                    <a:pt x="474" y="808"/>
                    <a:pt x="528" y="823"/>
                    <a:pt x="585" y="823"/>
                  </a:cubicBezTo>
                  <a:cubicBezTo>
                    <a:pt x="982" y="823"/>
                    <a:pt x="1458" y="90"/>
                    <a:pt x="928" y="2"/>
                  </a:cubicBezTo>
                  <a:lnTo>
                    <a:pt x="861" y="2"/>
                  </a:lnTo>
                  <a:cubicBezTo>
                    <a:pt x="849" y="1"/>
                    <a:pt x="837" y="0"/>
                    <a:pt x="82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41"/>
            <p:cNvSpPr/>
            <p:nvPr/>
          </p:nvSpPr>
          <p:spPr>
            <a:xfrm>
              <a:off x="6030125" y="1148975"/>
              <a:ext cx="26375" cy="24550"/>
            </a:xfrm>
            <a:custGeom>
              <a:rect b="b" l="l" r="r" t="t"/>
              <a:pathLst>
                <a:path extrusionOk="0" h="982" w="1055">
                  <a:moveTo>
                    <a:pt x="390" y="1"/>
                  </a:moveTo>
                  <a:cubicBezTo>
                    <a:pt x="304" y="1"/>
                    <a:pt x="217" y="44"/>
                    <a:pt x="142" y="146"/>
                  </a:cubicBezTo>
                  <a:cubicBezTo>
                    <a:pt x="142" y="146"/>
                    <a:pt x="142" y="180"/>
                    <a:pt x="142" y="180"/>
                  </a:cubicBezTo>
                  <a:cubicBezTo>
                    <a:pt x="1" y="462"/>
                    <a:pt x="192" y="981"/>
                    <a:pt x="495" y="981"/>
                  </a:cubicBezTo>
                  <a:cubicBezTo>
                    <a:pt x="553" y="981"/>
                    <a:pt x="615" y="962"/>
                    <a:pt x="680" y="919"/>
                  </a:cubicBezTo>
                  <a:cubicBezTo>
                    <a:pt x="1054" y="652"/>
                    <a:pt x="726" y="1"/>
                    <a:pt x="390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41"/>
            <p:cNvSpPr/>
            <p:nvPr/>
          </p:nvSpPr>
          <p:spPr>
            <a:xfrm>
              <a:off x="6124925" y="996175"/>
              <a:ext cx="35825" cy="19675"/>
            </a:xfrm>
            <a:custGeom>
              <a:rect b="b" l="l" r="r" t="t"/>
              <a:pathLst>
                <a:path extrusionOk="0" h="787" w="1433">
                  <a:moveTo>
                    <a:pt x="861" y="0"/>
                  </a:moveTo>
                  <a:cubicBezTo>
                    <a:pt x="479" y="0"/>
                    <a:pt x="1" y="667"/>
                    <a:pt x="484" y="780"/>
                  </a:cubicBezTo>
                  <a:lnTo>
                    <a:pt x="551" y="780"/>
                  </a:lnTo>
                  <a:cubicBezTo>
                    <a:pt x="575" y="785"/>
                    <a:pt x="600" y="787"/>
                    <a:pt x="625" y="787"/>
                  </a:cubicBezTo>
                  <a:cubicBezTo>
                    <a:pt x="987" y="787"/>
                    <a:pt x="1432" y="357"/>
                    <a:pt x="1055" y="74"/>
                  </a:cubicBezTo>
                  <a:cubicBezTo>
                    <a:pt x="998" y="22"/>
                    <a:pt x="931" y="0"/>
                    <a:pt x="861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41"/>
            <p:cNvSpPr/>
            <p:nvPr/>
          </p:nvSpPr>
          <p:spPr>
            <a:xfrm>
              <a:off x="6072650" y="1076650"/>
              <a:ext cx="25525" cy="22550"/>
            </a:xfrm>
            <a:custGeom>
              <a:rect b="b" l="l" r="r" t="t"/>
              <a:pathLst>
                <a:path extrusionOk="0" h="902" w="1021">
                  <a:moveTo>
                    <a:pt x="488" y="0"/>
                  </a:moveTo>
                  <a:cubicBezTo>
                    <a:pt x="394" y="0"/>
                    <a:pt x="301" y="44"/>
                    <a:pt x="222" y="149"/>
                  </a:cubicBezTo>
                  <a:cubicBezTo>
                    <a:pt x="1" y="444"/>
                    <a:pt x="446" y="901"/>
                    <a:pt x="753" y="901"/>
                  </a:cubicBezTo>
                  <a:cubicBezTo>
                    <a:pt x="865" y="901"/>
                    <a:pt x="959" y="840"/>
                    <a:pt x="995" y="687"/>
                  </a:cubicBezTo>
                  <a:lnTo>
                    <a:pt x="995" y="620"/>
                  </a:lnTo>
                  <a:cubicBezTo>
                    <a:pt x="1020" y="347"/>
                    <a:pt x="752" y="0"/>
                    <a:pt x="48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41"/>
            <p:cNvSpPr/>
            <p:nvPr/>
          </p:nvSpPr>
          <p:spPr>
            <a:xfrm>
              <a:off x="6177650" y="924050"/>
              <a:ext cx="36300" cy="20875"/>
            </a:xfrm>
            <a:custGeom>
              <a:rect b="b" l="l" r="r" t="t"/>
              <a:pathLst>
                <a:path extrusionOk="0" h="835" w="1452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7" y="816"/>
                    <a:pt x="508" y="834"/>
                    <a:pt x="572" y="834"/>
                  </a:cubicBezTo>
                  <a:cubicBezTo>
                    <a:pt x="972" y="834"/>
                    <a:pt x="1451" y="118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41"/>
            <p:cNvSpPr/>
            <p:nvPr/>
          </p:nvSpPr>
          <p:spPr>
            <a:xfrm>
              <a:off x="6092075" y="1086650"/>
              <a:ext cx="35600" cy="19375"/>
            </a:xfrm>
            <a:custGeom>
              <a:rect b="b" l="l" r="r" t="t"/>
              <a:pathLst>
                <a:path extrusionOk="0" h="775" w="1424">
                  <a:moveTo>
                    <a:pt x="862" y="1"/>
                  </a:moveTo>
                  <a:cubicBezTo>
                    <a:pt x="478" y="1"/>
                    <a:pt x="0" y="510"/>
                    <a:pt x="453" y="724"/>
                  </a:cubicBezTo>
                  <a:lnTo>
                    <a:pt x="487" y="757"/>
                  </a:lnTo>
                  <a:cubicBezTo>
                    <a:pt x="529" y="769"/>
                    <a:pt x="574" y="774"/>
                    <a:pt x="620" y="774"/>
                  </a:cubicBezTo>
                  <a:cubicBezTo>
                    <a:pt x="982" y="774"/>
                    <a:pt x="1424" y="446"/>
                    <a:pt x="1126" y="119"/>
                  </a:cubicBezTo>
                  <a:cubicBezTo>
                    <a:pt x="1056" y="35"/>
                    <a:pt x="962" y="1"/>
                    <a:pt x="86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41"/>
            <p:cNvSpPr/>
            <p:nvPr/>
          </p:nvSpPr>
          <p:spPr>
            <a:xfrm>
              <a:off x="6159975" y="930025"/>
              <a:ext cx="25925" cy="24450"/>
            </a:xfrm>
            <a:custGeom>
              <a:rect b="b" l="l" r="r" t="t"/>
              <a:pathLst>
                <a:path extrusionOk="0" h="978" w="1037">
                  <a:moveTo>
                    <a:pt x="531" y="1"/>
                  </a:moveTo>
                  <a:cubicBezTo>
                    <a:pt x="467" y="1"/>
                    <a:pt x="398" y="20"/>
                    <a:pt x="325" y="65"/>
                  </a:cubicBezTo>
                  <a:cubicBezTo>
                    <a:pt x="1" y="282"/>
                    <a:pt x="329" y="977"/>
                    <a:pt x="645" y="977"/>
                  </a:cubicBezTo>
                  <a:cubicBezTo>
                    <a:pt x="722" y="977"/>
                    <a:pt x="798" y="937"/>
                    <a:pt x="863" y="838"/>
                  </a:cubicBezTo>
                  <a:cubicBezTo>
                    <a:pt x="863" y="805"/>
                    <a:pt x="863" y="805"/>
                    <a:pt x="897" y="771"/>
                  </a:cubicBezTo>
                  <a:cubicBezTo>
                    <a:pt x="1037" y="491"/>
                    <a:pt x="850" y="1"/>
                    <a:pt x="53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41"/>
            <p:cNvSpPr/>
            <p:nvPr/>
          </p:nvSpPr>
          <p:spPr>
            <a:xfrm>
              <a:off x="6166750" y="901950"/>
              <a:ext cx="25800" cy="24050"/>
            </a:xfrm>
            <a:custGeom>
              <a:rect b="b" l="l" r="r" t="t"/>
              <a:pathLst>
                <a:path extrusionOk="0" h="962" w="1032">
                  <a:moveTo>
                    <a:pt x="547" y="0"/>
                  </a:moveTo>
                  <a:cubicBezTo>
                    <a:pt x="478" y="0"/>
                    <a:pt x="403" y="24"/>
                    <a:pt x="323" y="79"/>
                  </a:cubicBezTo>
                  <a:cubicBezTo>
                    <a:pt x="1" y="294"/>
                    <a:pt x="345" y="961"/>
                    <a:pt x="667" y="961"/>
                  </a:cubicBezTo>
                  <a:cubicBezTo>
                    <a:pt x="748" y="961"/>
                    <a:pt x="827" y="919"/>
                    <a:pt x="895" y="819"/>
                  </a:cubicBezTo>
                  <a:cubicBezTo>
                    <a:pt x="895" y="819"/>
                    <a:pt x="895" y="785"/>
                    <a:pt x="895" y="751"/>
                  </a:cubicBezTo>
                  <a:cubicBezTo>
                    <a:pt x="1032" y="477"/>
                    <a:pt x="855" y="0"/>
                    <a:pt x="5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41"/>
            <p:cNvSpPr/>
            <p:nvPr/>
          </p:nvSpPr>
          <p:spPr>
            <a:xfrm>
              <a:off x="6146025" y="1034000"/>
              <a:ext cx="35850" cy="20500"/>
            </a:xfrm>
            <a:custGeom>
              <a:rect b="b" l="l" r="r" t="t"/>
              <a:pathLst>
                <a:path extrusionOk="0" h="820" w="1434">
                  <a:moveTo>
                    <a:pt x="814" y="0"/>
                  </a:moveTo>
                  <a:cubicBezTo>
                    <a:pt x="451" y="0"/>
                    <a:pt x="1" y="462"/>
                    <a:pt x="379" y="746"/>
                  </a:cubicBezTo>
                  <a:cubicBezTo>
                    <a:pt x="436" y="798"/>
                    <a:pt x="503" y="820"/>
                    <a:pt x="572" y="820"/>
                  </a:cubicBezTo>
                  <a:cubicBezTo>
                    <a:pt x="955" y="820"/>
                    <a:pt x="1434" y="149"/>
                    <a:pt x="951" y="7"/>
                  </a:cubicBezTo>
                  <a:lnTo>
                    <a:pt x="883" y="7"/>
                  </a:lnTo>
                  <a:cubicBezTo>
                    <a:pt x="861" y="2"/>
                    <a:pt x="837" y="0"/>
                    <a:pt x="81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41"/>
            <p:cNvSpPr/>
            <p:nvPr/>
          </p:nvSpPr>
          <p:spPr>
            <a:xfrm>
              <a:off x="6140600" y="92460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267" y="1"/>
                  </a:moveTo>
                  <a:cubicBezTo>
                    <a:pt x="155" y="1"/>
                    <a:pt x="61" y="62"/>
                    <a:pt x="25" y="215"/>
                  </a:cubicBezTo>
                  <a:cubicBezTo>
                    <a:pt x="25" y="249"/>
                    <a:pt x="25" y="249"/>
                    <a:pt x="25" y="282"/>
                  </a:cubicBezTo>
                  <a:cubicBezTo>
                    <a:pt x="0" y="555"/>
                    <a:pt x="268" y="902"/>
                    <a:pt x="532" y="902"/>
                  </a:cubicBezTo>
                  <a:cubicBezTo>
                    <a:pt x="626" y="902"/>
                    <a:pt x="719" y="858"/>
                    <a:pt x="798" y="753"/>
                  </a:cubicBezTo>
                  <a:cubicBezTo>
                    <a:pt x="1019" y="458"/>
                    <a:pt x="575" y="1"/>
                    <a:pt x="26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41"/>
            <p:cNvSpPr/>
            <p:nvPr/>
          </p:nvSpPr>
          <p:spPr>
            <a:xfrm>
              <a:off x="6066825" y="973850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80" y="0"/>
                  </a:moveTo>
                  <a:cubicBezTo>
                    <a:pt x="479" y="0"/>
                    <a:pt x="0" y="717"/>
                    <a:pt x="522" y="833"/>
                  </a:cubicBezTo>
                  <a:lnTo>
                    <a:pt x="590" y="833"/>
                  </a:lnTo>
                  <a:cubicBezTo>
                    <a:pt x="601" y="834"/>
                    <a:pt x="613" y="835"/>
                    <a:pt x="625" y="835"/>
                  </a:cubicBezTo>
                  <a:cubicBezTo>
                    <a:pt x="991" y="835"/>
                    <a:pt x="1451" y="353"/>
                    <a:pt x="1060" y="60"/>
                  </a:cubicBezTo>
                  <a:cubicBezTo>
                    <a:pt x="1005" y="18"/>
                    <a:pt x="943" y="0"/>
                    <a:pt x="88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41"/>
            <p:cNvSpPr/>
            <p:nvPr/>
          </p:nvSpPr>
          <p:spPr>
            <a:xfrm>
              <a:off x="5992500" y="1324800"/>
              <a:ext cx="32200" cy="22375"/>
            </a:xfrm>
            <a:custGeom>
              <a:rect b="b" l="l" r="r" t="t"/>
              <a:pathLst>
                <a:path extrusionOk="0" h="895" w="1288">
                  <a:moveTo>
                    <a:pt x="791" y="0"/>
                  </a:moveTo>
                  <a:cubicBezTo>
                    <a:pt x="774" y="0"/>
                    <a:pt x="757" y="1"/>
                    <a:pt x="740" y="3"/>
                  </a:cubicBezTo>
                  <a:lnTo>
                    <a:pt x="672" y="3"/>
                  </a:lnTo>
                  <a:cubicBezTo>
                    <a:pt x="303" y="70"/>
                    <a:pt x="0" y="743"/>
                    <a:pt x="471" y="877"/>
                  </a:cubicBezTo>
                  <a:cubicBezTo>
                    <a:pt x="511" y="889"/>
                    <a:pt x="550" y="894"/>
                    <a:pt x="587" y="894"/>
                  </a:cubicBezTo>
                  <a:cubicBezTo>
                    <a:pt x="1065" y="894"/>
                    <a:pt x="1287" y="0"/>
                    <a:pt x="79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41"/>
            <p:cNvSpPr/>
            <p:nvPr/>
          </p:nvSpPr>
          <p:spPr>
            <a:xfrm>
              <a:off x="6106725" y="1324875"/>
              <a:ext cx="26100" cy="24325"/>
            </a:xfrm>
            <a:custGeom>
              <a:rect b="b" l="l" r="r" t="t"/>
              <a:pathLst>
                <a:path extrusionOk="0" h="973" w="1044">
                  <a:moveTo>
                    <a:pt x="540" y="0"/>
                  </a:moveTo>
                  <a:cubicBezTo>
                    <a:pt x="20" y="0"/>
                    <a:pt x="1" y="972"/>
                    <a:pt x="406" y="972"/>
                  </a:cubicBezTo>
                  <a:cubicBezTo>
                    <a:pt x="446" y="972"/>
                    <a:pt x="491" y="963"/>
                    <a:pt x="540" y="941"/>
                  </a:cubicBezTo>
                  <a:lnTo>
                    <a:pt x="607" y="908"/>
                  </a:lnTo>
                  <a:cubicBezTo>
                    <a:pt x="943" y="706"/>
                    <a:pt x="1044" y="0"/>
                    <a:pt x="54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41"/>
            <p:cNvSpPr/>
            <p:nvPr/>
          </p:nvSpPr>
          <p:spPr>
            <a:xfrm>
              <a:off x="5858225" y="1431550"/>
              <a:ext cx="24825" cy="22375"/>
            </a:xfrm>
            <a:custGeom>
              <a:rect b="b" l="l" r="r" t="t"/>
              <a:pathLst>
                <a:path extrusionOk="0" h="895" w="993">
                  <a:moveTo>
                    <a:pt x="461" y="0"/>
                  </a:moveTo>
                  <a:cubicBezTo>
                    <a:pt x="364" y="0"/>
                    <a:pt x="270" y="49"/>
                    <a:pt x="195" y="169"/>
                  </a:cubicBezTo>
                  <a:cubicBezTo>
                    <a:pt x="1" y="461"/>
                    <a:pt x="440" y="894"/>
                    <a:pt x="736" y="894"/>
                  </a:cubicBezTo>
                  <a:cubicBezTo>
                    <a:pt x="849" y="894"/>
                    <a:pt x="941" y="831"/>
                    <a:pt x="968" y="674"/>
                  </a:cubicBezTo>
                  <a:cubicBezTo>
                    <a:pt x="968" y="640"/>
                    <a:pt x="968" y="606"/>
                    <a:pt x="968" y="606"/>
                  </a:cubicBezTo>
                  <a:cubicBezTo>
                    <a:pt x="993" y="339"/>
                    <a:pt x="717" y="0"/>
                    <a:pt x="46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41"/>
            <p:cNvSpPr/>
            <p:nvPr/>
          </p:nvSpPr>
          <p:spPr>
            <a:xfrm>
              <a:off x="6082400" y="1314975"/>
              <a:ext cx="24250" cy="22425"/>
            </a:xfrm>
            <a:custGeom>
              <a:rect b="b" l="l" r="r" t="t"/>
              <a:pathLst>
                <a:path extrusionOk="0" h="897" w="970">
                  <a:moveTo>
                    <a:pt x="260" y="0"/>
                  </a:moveTo>
                  <a:cubicBezTo>
                    <a:pt x="128" y="0"/>
                    <a:pt x="21" y="75"/>
                    <a:pt x="0" y="262"/>
                  </a:cubicBezTo>
                  <a:cubicBezTo>
                    <a:pt x="0" y="262"/>
                    <a:pt x="0" y="295"/>
                    <a:pt x="0" y="329"/>
                  </a:cubicBezTo>
                  <a:cubicBezTo>
                    <a:pt x="0" y="588"/>
                    <a:pt x="280" y="896"/>
                    <a:pt x="529" y="896"/>
                  </a:cubicBezTo>
                  <a:cubicBezTo>
                    <a:pt x="636" y="896"/>
                    <a:pt x="736" y="840"/>
                    <a:pt x="807" y="699"/>
                  </a:cubicBezTo>
                  <a:cubicBezTo>
                    <a:pt x="969" y="373"/>
                    <a:pt x="554" y="0"/>
                    <a:pt x="26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41"/>
            <p:cNvSpPr/>
            <p:nvPr/>
          </p:nvSpPr>
          <p:spPr>
            <a:xfrm>
              <a:off x="6094150" y="953325"/>
              <a:ext cx="25025" cy="22400"/>
            </a:xfrm>
            <a:custGeom>
              <a:rect b="b" l="l" r="r" t="t"/>
              <a:pathLst>
                <a:path extrusionOk="0" h="896" w="1001">
                  <a:moveTo>
                    <a:pt x="272" y="1"/>
                  </a:moveTo>
                  <a:cubicBezTo>
                    <a:pt x="128" y="1"/>
                    <a:pt x="12" y="80"/>
                    <a:pt x="1" y="276"/>
                  </a:cubicBezTo>
                  <a:cubicBezTo>
                    <a:pt x="1" y="276"/>
                    <a:pt x="1" y="310"/>
                    <a:pt x="1" y="343"/>
                  </a:cubicBezTo>
                  <a:cubicBezTo>
                    <a:pt x="1" y="603"/>
                    <a:pt x="283" y="896"/>
                    <a:pt x="543" y="896"/>
                  </a:cubicBezTo>
                  <a:cubicBezTo>
                    <a:pt x="654" y="896"/>
                    <a:pt x="761" y="843"/>
                    <a:pt x="841" y="713"/>
                  </a:cubicBezTo>
                  <a:cubicBezTo>
                    <a:pt x="1000" y="349"/>
                    <a:pt x="575" y="1"/>
                    <a:pt x="27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41"/>
            <p:cNvSpPr/>
            <p:nvPr/>
          </p:nvSpPr>
          <p:spPr>
            <a:xfrm>
              <a:off x="5963350" y="1052475"/>
              <a:ext cx="30850" cy="23025"/>
            </a:xfrm>
            <a:custGeom>
              <a:rect b="b" l="l" r="r" t="t"/>
              <a:pathLst>
                <a:path extrusionOk="0" h="921" w="1234">
                  <a:moveTo>
                    <a:pt x="661" y="0"/>
                  </a:moveTo>
                  <a:cubicBezTo>
                    <a:pt x="195" y="0"/>
                    <a:pt x="1" y="921"/>
                    <a:pt x="487" y="921"/>
                  </a:cubicBezTo>
                  <a:cubicBezTo>
                    <a:pt x="510" y="921"/>
                    <a:pt x="535" y="919"/>
                    <a:pt x="561" y="914"/>
                  </a:cubicBezTo>
                  <a:lnTo>
                    <a:pt x="628" y="914"/>
                  </a:lnTo>
                  <a:cubicBezTo>
                    <a:pt x="964" y="780"/>
                    <a:pt x="1233" y="108"/>
                    <a:pt x="729" y="7"/>
                  </a:cubicBezTo>
                  <a:cubicBezTo>
                    <a:pt x="706" y="3"/>
                    <a:pt x="683" y="0"/>
                    <a:pt x="66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41"/>
            <p:cNvSpPr/>
            <p:nvPr/>
          </p:nvSpPr>
          <p:spPr>
            <a:xfrm>
              <a:off x="6023325" y="1585675"/>
              <a:ext cx="25250" cy="20275"/>
            </a:xfrm>
            <a:custGeom>
              <a:rect b="b" l="l" r="r" t="t"/>
              <a:pathLst>
                <a:path extrusionOk="0" h="811" w="1010">
                  <a:moveTo>
                    <a:pt x="386" y="0"/>
                  </a:moveTo>
                  <a:cubicBezTo>
                    <a:pt x="234" y="0"/>
                    <a:pt x="105" y="83"/>
                    <a:pt x="78" y="289"/>
                  </a:cubicBezTo>
                  <a:cubicBezTo>
                    <a:pt x="1" y="616"/>
                    <a:pt x="342" y="811"/>
                    <a:pt x="623" y="811"/>
                  </a:cubicBezTo>
                  <a:cubicBezTo>
                    <a:pt x="833" y="811"/>
                    <a:pt x="1009" y="702"/>
                    <a:pt x="952" y="457"/>
                  </a:cubicBezTo>
                  <a:lnTo>
                    <a:pt x="952" y="390"/>
                  </a:lnTo>
                  <a:cubicBezTo>
                    <a:pt x="872" y="172"/>
                    <a:pt x="605" y="0"/>
                    <a:pt x="38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41"/>
            <p:cNvSpPr/>
            <p:nvPr/>
          </p:nvSpPr>
          <p:spPr>
            <a:xfrm>
              <a:off x="6016025" y="1150675"/>
              <a:ext cx="29875" cy="22400"/>
            </a:xfrm>
            <a:custGeom>
              <a:rect b="b" l="l" r="r" t="t"/>
              <a:pathLst>
                <a:path extrusionOk="0" h="896" w="1195">
                  <a:moveTo>
                    <a:pt x="733" y="0"/>
                  </a:moveTo>
                  <a:cubicBezTo>
                    <a:pt x="704" y="0"/>
                    <a:pt x="672" y="4"/>
                    <a:pt x="639" y="11"/>
                  </a:cubicBezTo>
                  <a:lnTo>
                    <a:pt x="572" y="11"/>
                  </a:lnTo>
                  <a:cubicBezTo>
                    <a:pt x="235" y="112"/>
                    <a:pt x="0" y="818"/>
                    <a:pt x="504" y="885"/>
                  </a:cubicBezTo>
                  <a:cubicBezTo>
                    <a:pt x="536" y="892"/>
                    <a:pt x="567" y="896"/>
                    <a:pt x="596" y="896"/>
                  </a:cubicBezTo>
                  <a:cubicBezTo>
                    <a:pt x="1063" y="896"/>
                    <a:pt x="1195" y="0"/>
                    <a:pt x="73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41"/>
            <p:cNvSpPr/>
            <p:nvPr/>
          </p:nvSpPr>
          <p:spPr>
            <a:xfrm>
              <a:off x="5965200" y="1077025"/>
              <a:ext cx="34425" cy="18000"/>
            </a:xfrm>
            <a:custGeom>
              <a:rect b="b" l="l" r="r" t="t"/>
              <a:pathLst>
                <a:path extrusionOk="0" h="720" w="1377">
                  <a:moveTo>
                    <a:pt x="863" y="0"/>
                  </a:moveTo>
                  <a:cubicBezTo>
                    <a:pt x="481" y="0"/>
                    <a:pt x="1" y="415"/>
                    <a:pt x="386" y="672"/>
                  </a:cubicBezTo>
                  <a:lnTo>
                    <a:pt x="454" y="672"/>
                  </a:lnTo>
                  <a:cubicBezTo>
                    <a:pt x="519" y="704"/>
                    <a:pt x="595" y="719"/>
                    <a:pt x="674" y="719"/>
                  </a:cubicBezTo>
                  <a:cubicBezTo>
                    <a:pt x="1003" y="719"/>
                    <a:pt x="1376" y="459"/>
                    <a:pt x="1159" y="134"/>
                  </a:cubicBezTo>
                  <a:cubicBezTo>
                    <a:pt x="1088" y="39"/>
                    <a:pt x="980" y="0"/>
                    <a:pt x="86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41"/>
            <p:cNvSpPr/>
            <p:nvPr/>
          </p:nvSpPr>
          <p:spPr>
            <a:xfrm>
              <a:off x="6147575" y="894100"/>
              <a:ext cx="34300" cy="19350"/>
            </a:xfrm>
            <a:custGeom>
              <a:rect b="b" l="l" r="r" t="t"/>
              <a:pathLst>
                <a:path extrusionOk="0" h="774" w="1372">
                  <a:moveTo>
                    <a:pt x="813" y="1"/>
                  </a:moveTo>
                  <a:cubicBezTo>
                    <a:pt x="436" y="1"/>
                    <a:pt x="0" y="465"/>
                    <a:pt x="384" y="696"/>
                  </a:cubicBezTo>
                  <a:lnTo>
                    <a:pt x="418" y="729"/>
                  </a:lnTo>
                  <a:cubicBezTo>
                    <a:pt x="485" y="760"/>
                    <a:pt x="561" y="774"/>
                    <a:pt x="638" y="774"/>
                  </a:cubicBezTo>
                  <a:cubicBezTo>
                    <a:pt x="988" y="774"/>
                    <a:pt x="1372" y="488"/>
                    <a:pt x="1124" y="158"/>
                  </a:cubicBezTo>
                  <a:cubicBezTo>
                    <a:pt x="1044" y="46"/>
                    <a:pt x="931" y="1"/>
                    <a:pt x="81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41"/>
            <p:cNvSpPr/>
            <p:nvPr/>
          </p:nvSpPr>
          <p:spPr>
            <a:xfrm>
              <a:off x="6057425" y="1182650"/>
              <a:ext cx="25400" cy="22975"/>
            </a:xfrm>
            <a:custGeom>
              <a:rect b="b" l="l" r="r" t="t"/>
              <a:pathLst>
                <a:path extrusionOk="0" h="919" w="1016">
                  <a:moveTo>
                    <a:pt x="495" y="0"/>
                  </a:moveTo>
                  <a:cubicBezTo>
                    <a:pt x="404" y="0"/>
                    <a:pt x="311" y="42"/>
                    <a:pt x="226" y="144"/>
                  </a:cubicBezTo>
                  <a:cubicBezTo>
                    <a:pt x="1" y="419"/>
                    <a:pt x="429" y="919"/>
                    <a:pt x="731" y="919"/>
                  </a:cubicBezTo>
                  <a:cubicBezTo>
                    <a:pt x="834" y="919"/>
                    <a:pt x="923" y="861"/>
                    <a:pt x="966" y="715"/>
                  </a:cubicBezTo>
                  <a:cubicBezTo>
                    <a:pt x="966" y="681"/>
                    <a:pt x="966" y="681"/>
                    <a:pt x="966" y="648"/>
                  </a:cubicBezTo>
                  <a:cubicBezTo>
                    <a:pt x="1016" y="371"/>
                    <a:pt x="765" y="0"/>
                    <a:pt x="49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41"/>
            <p:cNvSpPr/>
            <p:nvPr/>
          </p:nvSpPr>
          <p:spPr>
            <a:xfrm>
              <a:off x="5970125" y="1243325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26" y="1"/>
                  </a:moveTo>
                  <a:cubicBezTo>
                    <a:pt x="461" y="1"/>
                    <a:pt x="1" y="482"/>
                    <a:pt x="391" y="775"/>
                  </a:cubicBezTo>
                  <a:cubicBezTo>
                    <a:pt x="451" y="817"/>
                    <a:pt x="515" y="835"/>
                    <a:pt x="580" y="835"/>
                  </a:cubicBezTo>
                  <a:cubicBezTo>
                    <a:pt x="989" y="835"/>
                    <a:pt x="1422" y="118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1"/>
                    <a:pt x="82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41"/>
            <p:cNvSpPr/>
            <p:nvPr/>
          </p:nvSpPr>
          <p:spPr>
            <a:xfrm>
              <a:off x="6145850" y="1107875"/>
              <a:ext cx="25725" cy="24375"/>
            </a:xfrm>
            <a:custGeom>
              <a:rect b="b" l="l" r="r" t="t"/>
              <a:pathLst>
                <a:path extrusionOk="0" h="975" w="1029">
                  <a:moveTo>
                    <a:pt x="523" y="0"/>
                  </a:moveTo>
                  <a:cubicBezTo>
                    <a:pt x="459" y="0"/>
                    <a:pt x="390" y="23"/>
                    <a:pt x="319" y="76"/>
                  </a:cubicBezTo>
                  <a:cubicBezTo>
                    <a:pt x="0" y="315"/>
                    <a:pt x="332" y="975"/>
                    <a:pt x="635" y="975"/>
                  </a:cubicBezTo>
                  <a:cubicBezTo>
                    <a:pt x="715" y="975"/>
                    <a:pt x="793" y="928"/>
                    <a:pt x="857" y="816"/>
                  </a:cubicBezTo>
                  <a:cubicBezTo>
                    <a:pt x="857" y="816"/>
                    <a:pt x="890" y="782"/>
                    <a:pt x="890" y="782"/>
                  </a:cubicBezTo>
                  <a:cubicBezTo>
                    <a:pt x="1029" y="505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41"/>
            <p:cNvSpPr/>
            <p:nvPr/>
          </p:nvSpPr>
          <p:spPr>
            <a:xfrm>
              <a:off x="6130950" y="867625"/>
              <a:ext cx="35800" cy="19675"/>
            </a:xfrm>
            <a:custGeom>
              <a:rect b="b" l="l" r="r" t="t"/>
              <a:pathLst>
                <a:path extrusionOk="0" h="787" w="1432">
                  <a:moveTo>
                    <a:pt x="807" y="1"/>
                  </a:moveTo>
                  <a:cubicBezTo>
                    <a:pt x="445" y="1"/>
                    <a:pt x="0" y="430"/>
                    <a:pt x="377" y="713"/>
                  </a:cubicBezTo>
                  <a:cubicBezTo>
                    <a:pt x="434" y="765"/>
                    <a:pt x="501" y="787"/>
                    <a:pt x="571" y="787"/>
                  </a:cubicBezTo>
                  <a:cubicBezTo>
                    <a:pt x="954" y="787"/>
                    <a:pt x="1432" y="121"/>
                    <a:pt x="949" y="7"/>
                  </a:cubicBezTo>
                  <a:lnTo>
                    <a:pt x="881" y="7"/>
                  </a:lnTo>
                  <a:cubicBezTo>
                    <a:pt x="857" y="3"/>
                    <a:pt x="832" y="1"/>
                    <a:pt x="80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41"/>
            <p:cNvSpPr/>
            <p:nvPr/>
          </p:nvSpPr>
          <p:spPr>
            <a:xfrm>
              <a:off x="6017925" y="1109450"/>
              <a:ext cx="25500" cy="22550"/>
            </a:xfrm>
            <a:custGeom>
              <a:rect b="b" l="l" r="r" t="t"/>
              <a:pathLst>
                <a:path extrusionOk="0" h="902" w="1020">
                  <a:moveTo>
                    <a:pt x="268" y="0"/>
                  </a:moveTo>
                  <a:cubicBezTo>
                    <a:pt x="155" y="0"/>
                    <a:pt x="61" y="62"/>
                    <a:pt x="25" y="215"/>
                  </a:cubicBezTo>
                  <a:lnTo>
                    <a:pt x="25" y="282"/>
                  </a:lnTo>
                  <a:cubicBezTo>
                    <a:pt x="0" y="555"/>
                    <a:pt x="269" y="902"/>
                    <a:pt x="533" y="902"/>
                  </a:cubicBezTo>
                  <a:cubicBezTo>
                    <a:pt x="626" y="902"/>
                    <a:pt x="719" y="858"/>
                    <a:pt x="798" y="753"/>
                  </a:cubicBezTo>
                  <a:cubicBezTo>
                    <a:pt x="1019" y="458"/>
                    <a:pt x="575" y="0"/>
                    <a:pt x="26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41"/>
            <p:cNvSpPr/>
            <p:nvPr/>
          </p:nvSpPr>
          <p:spPr>
            <a:xfrm>
              <a:off x="6180200" y="767950"/>
              <a:ext cx="35500" cy="20075"/>
            </a:xfrm>
            <a:custGeom>
              <a:rect b="b" l="l" r="r" t="t"/>
              <a:pathLst>
                <a:path extrusionOk="0" h="803" w="1420">
                  <a:moveTo>
                    <a:pt x="844" y="0"/>
                  </a:moveTo>
                  <a:cubicBezTo>
                    <a:pt x="451" y="0"/>
                    <a:pt x="0" y="686"/>
                    <a:pt x="491" y="801"/>
                  </a:cubicBezTo>
                  <a:lnTo>
                    <a:pt x="558" y="801"/>
                  </a:lnTo>
                  <a:cubicBezTo>
                    <a:pt x="570" y="802"/>
                    <a:pt x="582" y="803"/>
                    <a:pt x="594" y="803"/>
                  </a:cubicBezTo>
                  <a:cubicBezTo>
                    <a:pt x="959" y="803"/>
                    <a:pt x="1419" y="322"/>
                    <a:pt x="1029" y="62"/>
                  </a:cubicBezTo>
                  <a:cubicBezTo>
                    <a:pt x="972" y="19"/>
                    <a:pt x="909" y="0"/>
                    <a:pt x="84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41"/>
            <p:cNvSpPr/>
            <p:nvPr/>
          </p:nvSpPr>
          <p:spPr>
            <a:xfrm>
              <a:off x="6071375" y="1090425"/>
              <a:ext cx="25925" cy="22650"/>
            </a:xfrm>
            <a:custGeom>
              <a:rect b="b" l="l" r="r" t="t"/>
              <a:pathLst>
                <a:path extrusionOk="0" h="906" w="1037">
                  <a:moveTo>
                    <a:pt x="505" y="0"/>
                  </a:moveTo>
                  <a:cubicBezTo>
                    <a:pt x="408" y="0"/>
                    <a:pt x="314" y="49"/>
                    <a:pt x="240" y="169"/>
                  </a:cubicBezTo>
                  <a:cubicBezTo>
                    <a:pt x="1" y="504"/>
                    <a:pt x="424" y="906"/>
                    <a:pt x="737" y="906"/>
                  </a:cubicBezTo>
                  <a:cubicBezTo>
                    <a:pt x="864" y="906"/>
                    <a:pt x="974" y="839"/>
                    <a:pt x="1013" y="674"/>
                  </a:cubicBezTo>
                  <a:lnTo>
                    <a:pt x="1013" y="606"/>
                  </a:lnTo>
                  <a:cubicBezTo>
                    <a:pt x="1037" y="338"/>
                    <a:pt x="761" y="0"/>
                    <a:pt x="50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41"/>
            <p:cNvSpPr/>
            <p:nvPr/>
          </p:nvSpPr>
          <p:spPr>
            <a:xfrm>
              <a:off x="6152300" y="911450"/>
              <a:ext cx="24825" cy="22375"/>
            </a:xfrm>
            <a:custGeom>
              <a:rect b="b" l="l" r="r" t="t"/>
              <a:pathLst>
                <a:path extrusionOk="0" h="895" w="993">
                  <a:moveTo>
                    <a:pt x="476" y="0"/>
                  </a:moveTo>
                  <a:cubicBezTo>
                    <a:pt x="377" y="0"/>
                    <a:pt x="279" y="49"/>
                    <a:pt x="195" y="170"/>
                  </a:cubicBezTo>
                  <a:cubicBezTo>
                    <a:pt x="1" y="462"/>
                    <a:pt x="440" y="895"/>
                    <a:pt x="736" y="895"/>
                  </a:cubicBezTo>
                  <a:cubicBezTo>
                    <a:pt x="849" y="895"/>
                    <a:pt x="941" y="832"/>
                    <a:pt x="968" y="674"/>
                  </a:cubicBezTo>
                  <a:lnTo>
                    <a:pt x="968" y="607"/>
                  </a:lnTo>
                  <a:cubicBezTo>
                    <a:pt x="993" y="339"/>
                    <a:pt x="735" y="0"/>
                    <a:pt x="47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41"/>
            <p:cNvSpPr/>
            <p:nvPr/>
          </p:nvSpPr>
          <p:spPr>
            <a:xfrm>
              <a:off x="5993675" y="1442275"/>
              <a:ext cx="25000" cy="23975"/>
            </a:xfrm>
            <a:custGeom>
              <a:rect b="b" l="l" r="r" t="t"/>
              <a:pathLst>
                <a:path extrusionOk="0" h="959" w="1000">
                  <a:moveTo>
                    <a:pt x="524" y="0"/>
                  </a:moveTo>
                  <a:cubicBezTo>
                    <a:pt x="462" y="0"/>
                    <a:pt x="394" y="23"/>
                    <a:pt x="323" y="77"/>
                  </a:cubicBezTo>
                  <a:cubicBezTo>
                    <a:pt x="0" y="292"/>
                    <a:pt x="323" y="958"/>
                    <a:pt x="620" y="958"/>
                  </a:cubicBezTo>
                  <a:cubicBezTo>
                    <a:pt x="694" y="958"/>
                    <a:pt x="766" y="917"/>
                    <a:pt x="827" y="816"/>
                  </a:cubicBezTo>
                  <a:cubicBezTo>
                    <a:pt x="861" y="816"/>
                    <a:pt x="861" y="782"/>
                    <a:pt x="861" y="782"/>
                  </a:cubicBezTo>
                  <a:cubicBezTo>
                    <a:pt x="999" y="505"/>
                    <a:pt x="818" y="0"/>
                    <a:pt x="524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41"/>
            <p:cNvSpPr/>
            <p:nvPr/>
          </p:nvSpPr>
          <p:spPr>
            <a:xfrm>
              <a:off x="5971875" y="1312025"/>
              <a:ext cx="25100" cy="24075"/>
            </a:xfrm>
            <a:custGeom>
              <a:rect b="b" l="l" r="r" t="t"/>
              <a:pathLst>
                <a:path extrusionOk="0" h="963" w="1004">
                  <a:moveTo>
                    <a:pt x="523" y="1"/>
                  </a:moveTo>
                  <a:cubicBezTo>
                    <a:pt x="460" y="1"/>
                    <a:pt x="392" y="24"/>
                    <a:pt x="321" y="77"/>
                  </a:cubicBezTo>
                  <a:cubicBezTo>
                    <a:pt x="0" y="318"/>
                    <a:pt x="339" y="962"/>
                    <a:pt x="643" y="962"/>
                  </a:cubicBezTo>
                  <a:cubicBezTo>
                    <a:pt x="721" y="962"/>
                    <a:pt x="797" y="920"/>
                    <a:pt x="859" y="817"/>
                  </a:cubicBezTo>
                  <a:lnTo>
                    <a:pt x="892" y="783"/>
                  </a:lnTo>
                  <a:cubicBezTo>
                    <a:pt x="1003" y="506"/>
                    <a:pt x="817" y="1"/>
                    <a:pt x="52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41"/>
            <p:cNvSpPr/>
            <p:nvPr/>
          </p:nvSpPr>
          <p:spPr>
            <a:xfrm>
              <a:off x="6070450" y="1025575"/>
              <a:ext cx="36000" cy="20225"/>
            </a:xfrm>
            <a:custGeom>
              <a:rect b="b" l="l" r="r" t="t"/>
              <a:pathLst>
                <a:path extrusionOk="0" h="809" w="1440">
                  <a:moveTo>
                    <a:pt x="807" y="1"/>
                  </a:moveTo>
                  <a:cubicBezTo>
                    <a:pt x="446" y="1"/>
                    <a:pt x="0" y="433"/>
                    <a:pt x="377" y="747"/>
                  </a:cubicBezTo>
                  <a:cubicBezTo>
                    <a:pt x="434" y="790"/>
                    <a:pt x="498" y="808"/>
                    <a:pt x="564" y="808"/>
                  </a:cubicBezTo>
                  <a:cubicBezTo>
                    <a:pt x="964" y="808"/>
                    <a:pt x="1439" y="123"/>
                    <a:pt x="949" y="7"/>
                  </a:cubicBezTo>
                  <a:lnTo>
                    <a:pt x="882" y="7"/>
                  </a:lnTo>
                  <a:cubicBezTo>
                    <a:pt x="857" y="3"/>
                    <a:pt x="833" y="1"/>
                    <a:pt x="80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41"/>
            <p:cNvSpPr/>
            <p:nvPr/>
          </p:nvSpPr>
          <p:spPr>
            <a:xfrm>
              <a:off x="6041675" y="1243875"/>
              <a:ext cx="25275" cy="22550"/>
            </a:xfrm>
            <a:custGeom>
              <a:rect b="b" l="l" r="r" t="t"/>
              <a:pathLst>
                <a:path extrusionOk="0" h="902" w="1011">
                  <a:moveTo>
                    <a:pt x="272" y="1"/>
                  </a:moveTo>
                  <a:cubicBezTo>
                    <a:pt x="164" y="1"/>
                    <a:pt x="77" y="62"/>
                    <a:pt x="50" y="215"/>
                  </a:cubicBezTo>
                  <a:cubicBezTo>
                    <a:pt x="16" y="249"/>
                    <a:pt x="16" y="249"/>
                    <a:pt x="50" y="283"/>
                  </a:cubicBezTo>
                  <a:cubicBezTo>
                    <a:pt x="0" y="556"/>
                    <a:pt x="262" y="902"/>
                    <a:pt x="524" y="902"/>
                  </a:cubicBezTo>
                  <a:cubicBezTo>
                    <a:pt x="617" y="902"/>
                    <a:pt x="710" y="859"/>
                    <a:pt x="789" y="753"/>
                  </a:cubicBezTo>
                  <a:cubicBezTo>
                    <a:pt x="1010" y="458"/>
                    <a:pt x="566" y="1"/>
                    <a:pt x="27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41"/>
            <p:cNvSpPr/>
            <p:nvPr/>
          </p:nvSpPr>
          <p:spPr>
            <a:xfrm>
              <a:off x="5988300" y="1187000"/>
              <a:ext cx="32150" cy="22375"/>
            </a:xfrm>
            <a:custGeom>
              <a:rect b="b" l="l" r="r" t="t"/>
              <a:pathLst>
                <a:path extrusionOk="0" h="895" w="1286">
                  <a:moveTo>
                    <a:pt x="791" y="0"/>
                  </a:moveTo>
                  <a:cubicBezTo>
                    <a:pt x="774" y="0"/>
                    <a:pt x="757" y="1"/>
                    <a:pt x="739" y="3"/>
                  </a:cubicBezTo>
                  <a:lnTo>
                    <a:pt x="672" y="3"/>
                  </a:lnTo>
                  <a:cubicBezTo>
                    <a:pt x="303" y="71"/>
                    <a:pt x="0" y="743"/>
                    <a:pt x="471" y="877"/>
                  </a:cubicBezTo>
                  <a:cubicBezTo>
                    <a:pt x="509" y="889"/>
                    <a:pt x="546" y="895"/>
                    <a:pt x="581" y="895"/>
                  </a:cubicBezTo>
                  <a:cubicBezTo>
                    <a:pt x="1036" y="895"/>
                    <a:pt x="1286" y="0"/>
                    <a:pt x="79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41"/>
            <p:cNvSpPr/>
            <p:nvPr/>
          </p:nvSpPr>
          <p:spPr>
            <a:xfrm>
              <a:off x="5966550" y="1420650"/>
              <a:ext cx="25975" cy="24150"/>
            </a:xfrm>
            <a:custGeom>
              <a:rect b="b" l="l" r="r" t="t"/>
              <a:pathLst>
                <a:path extrusionOk="0" h="966" w="1039">
                  <a:moveTo>
                    <a:pt x="568" y="1"/>
                  </a:moveTo>
                  <a:cubicBezTo>
                    <a:pt x="43" y="1"/>
                    <a:pt x="0" y="965"/>
                    <a:pt x="414" y="965"/>
                  </a:cubicBezTo>
                  <a:cubicBezTo>
                    <a:pt x="450" y="965"/>
                    <a:pt x="490" y="958"/>
                    <a:pt x="534" y="942"/>
                  </a:cubicBezTo>
                  <a:lnTo>
                    <a:pt x="601" y="908"/>
                  </a:lnTo>
                  <a:cubicBezTo>
                    <a:pt x="937" y="706"/>
                    <a:pt x="1038" y="1"/>
                    <a:pt x="56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41"/>
            <p:cNvSpPr/>
            <p:nvPr/>
          </p:nvSpPr>
          <p:spPr>
            <a:xfrm>
              <a:off x="6065750" y="1119500"/>
              <a:ext cx="24850" cy="22675"/>
            </a:xfrm>
            <a:custGeom>
              <a:rect b="b" l="l" r="r" t="t"/>
              <a:pathLst>
                <a:path extrusionOk="0" h="907" w="994">
                  <a:moveTo>
                    <a:pt x="447" y="0"/>
                  </a:moveTo>
                  <a:cubicBezTo>
                    <a:pt x="355" y="0"/>
                    <a:pt x="266" y="44"/>
                    <a:pt x="196" y="149"/>
                  </a:cubicBezTo>
                  <a:cubicBezTo>
                    <a:pt x="1" y="466"/>
                    <a:pt x="442" y="907"/>
                    <a:pt x="738" y="907"/>
                  </a:cubicBezTo>
                  <a:cubicBezTo>
                    <a:pt x="850" y="907"/>
                    <a:pt x="941" y="844"/>
                    <a:pt x="969" y="687"/>
                  </a:cubicBezTo>
                  <a:cubicBezTo>
                    <a:pt x="969" y="653"/>
                    <a:pt x="969" y="620"/>
                    <a:pt x="969" y="620"/>
                  </a:cubicBezTo>
                  <a:cubicBezTo>
                    <a:pt x="994" y="347"/>
                    <a:pt x="707" y="0"/>
                    <a:pt x="4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41"/>
            <p:cNvSpPr/>
            <p:nvPr/>
          </p:nvSpPr>
          <p:spPr>
            <a:xfrm>
              <a:off x="6158025" y="1322350"/>
              <a:ext cx="24775" cy="22225"/>
            </a:xfrm>
            <a:custGeom>
              <a:rect b="b" l="l" r="r" t="t"/>
              <a:pathLst>
                <a:path extrusionOk="0" h="889" w="991">
                  <a:moveTo>
                    <a:pt x="261" y="1"/>
                  </a:moveTo>
                  <a:cubicBezTo>
                    <a:pt x="122" y="1"/>
                    <a:pt x="11" y="78"/>
                    <a:pt x="0" y="269"/>
                  </a:cubicBezTo>
                  <a:cubicBezTo>
                    <a:pt x="0" y="269"/>
                    <a:pt x="0" y="303"/>
                    <a:pt x="0" y="336"/>
                  </a:cubicBezTo>
                  <a:cubicBezTo>
                    <a:pt x="0" y="596"/>
                    <a:pt x="282" y="889"/>
                    <a:pt x="531" y="889"/>
                  </a:cubicBezTo>
                  <a:cubicBezTo>
                    <a:pt x="637" y="889"/>
                    <a:pt x="737" y="836"/>
                    <a:pt x="807" y="706"/>
                  </a:cubicBezTo>
                  <a:cubicBezTo>
                    <a:pt x="990" y="361"/>
                    <a:pt x="561" y="1"/>
                    <a:pt x="26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41"/>
            <p:cNvSpPr/>
            <p:nvPr/>
          </p:nvSpPr>
          <p:spPr>
            <a:xfrm>
              <a:off x="6153800" y="789525"/>
              <a:ext cx="25750" cy="21525"/>
            </a:xfrm>
            <a:custGeom>
              <a:rect b="b" l="l" r="r" t="t"/>
              <a:pathLst>
                <a:path extrusionOk="0" h="861" w="1030">
                  <a:moveTo>
                    <a:pt x="264" y="1"/>
                  </a:moveTo>
                  <a:cubicBezTo>
                    <a:pt x="129" y="1"/>
                    <a:pt x="21" y="69"/>
                    <a:pt x="1" y="241"/>
                  </a:cubicBezTo>
                  <a:cubicBezTo>
                    <a:pt x="1" y="274"/>
                    <a:pt x="1" y="308"/>
                    <a:pt x="1" y="308"/>
                  </a:cubicBezTo>
                  <a:cubicBezTo>
                    <a:pt x="1" y="568"/>
                    <a:pt x="299" y="860"/>
                    <a:pt x="558" y="860"/>
                  </a:cubicBezTo>
                  <a:cubicBezTo>
                    <a:pt x="668" y="860"/>
                    <a:pt x="771" y="808"/>
                    <a:pt x="841" y="678"/>
                  </a:cubicBezTo>
                  <a:cubicBezTo>
                    <a:pt x="1029" y="372"/>
                    <a:pt x="576" y="1"/>
                    <a:pt x="26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41"/>
            <p:cNvSpPr/>
            <p:nvPr/>
          </p:nvSpPr>
          <p:spPr>
            <a:xfrm>
              <a:off x="5960025" y="1233000"/>
              <a:ext cx="29975" cy="23150"/>
            </a:xfrm>
            <a:custGeom>
              <a:rect b="b" l="l" r="r" t="t"/>
              <a:pathLst>
                <a:path extrusionOk="0" h="926" w="1199">
                  <a:moveTo>
                    <a:pt x="636" y="1"/>
                  </a:moveTo>
                  <a:cubicBezTo>
                    <a:pt x="159" y="1"/>
                    <a:pt x="1" y="926"/>
                    <a:pt x="458" y="926"/>
                  </a:cubicBezTo>
                  <a:cubicBezTo>
                    <a:pt x="479" y="926"/>
                    <a:pt x="502" y="924"/>
                    <a:pt x="526" y="919"/>
                  </a:cubicBezTo>
                  <a:lnTo>
                    <a:pt x="593" y="919"/>
                  </a:lnTo>
                  <a:cubicBezTo>
                    <a:pt x="963" y="785"/>
                    <a:pt x="1198" y="113"/>
                    <a:pt x="728" y="12"/>
                  </a:cubicBezTo>
                  <a:cubicBezTo>
                    <a:pt x="696" y="4"/>
                    <a:pt x="665" y="1"/>
                    <a:pt x="636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41"/>
            <p:cNvSpPr/>
            <p:nvPr/>
          </p:nvSpPr>
          <p:spPr>
            <a:xfrm>
              <a:off x="6019625" y="1328325"/>
              <a:ext cx="25575" cy="19700"/>
            </a:xfrm>
            <a:custGeom>
              <a:rect b="b" l="l" r="r" t="t"/>
              <a:pathLst>
                <a:path extrusionOk="0" h="788" w="1023">
                  <a:moveTo>
                    <a:pt x="369" y="1"/>
                  </a:moveTo>
                  <a:cubicBezTo>
                    <a:pt x="216" y="1"/>
                    <a:pt x="85" y="76"/>
                    <a:pt x="58" y="265"/>
                  </a:cubicBezTo>
                  <a:cubicBezTo>
                    <a:pt x="0" y="592"/>
                    <a:pt x="349" y="787"/>
                    <a:pt x="634" y="787"/>
                  </a:cubicBezTo>
                  <a:cubicBezTo>
                    <a:pt x="846" y="787"/>
                    <a:pt x="1023" y="678"/>
                    <a:pt x="965" y="434"/>
                  </a:cubicBezTo>
                  <a:cubicBezTo>
                    <a:pt x="965" y="400"/>
                    <a:pt x="965" y="366"/>
                    <a:pt x="932" y="366"/>
                  </a:cubicBezTo>
                  <a:cubicBezTo>
                    <a:pt x="871" y="166"/>
                    <a:pt x="596" y="1"/>
                    <a:pt x="36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41"/>
            <p:cNvSpPr/>
            <p:nvPr/>
          </p:nvSpPr>
          <p:spPr>
            <a:xfrm>
              <a:off x="5943750" y="1143800"/>
              <a:ext cx="30150" cy="23200"/>
            </a:xfrm>
            <a:custGeom>
              <a:rect b="b" l="l" r="r" t="t"/>
              <a:pathLst>
                <a:path extrusionOk="0" h="928" w="1206">
                  <a:moveTo>
                    <a:pt x="753" y="0"/>
                  </a:moveTo>
                  <a:cubicBezTo>
                    <a:pt x="719" y="0"/>
                    <a:pt x="681" y="6"/>
                    <a:pt x="639" y="17"/>
                  </a:cubicBezTo>
                  <a:lnTo>
                    <a:pt x="606" y="17"/>
                  </a:lnTo>
                  <a:cubicBezTo>
                    <a:pt x="236" y="152"/>
                    <a:pt x="1" y="824"/>
                    <a:pt x="505" y="925"/>
                  </a:cubicBezTo>
                  <a:cubicBezTo>
                    <a:pt x="521" y="927"/>
                    <a:pt x="537" y="928"/>
                    <a:pt x="553" y="928"/>
                  </a:cubicBezTo>
                  <a:cubicBezTo>
                    <a:pt x="1048" y="928"/>
                    <a:pt x="1205" y="0"/>
                    <a:pt x="753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41"/>
            <p:cNvSpPr/>
            <p:nvPr/>
          </p:nvSpPr>
          <p:spPr>
            <a:xfrm>
              <a:off x="5995675" y="1529950"/>
              <a:ext cx="25125" cy="19850"/>
            </a:xfrm>
            <a:custGeom>
              <a:rect b="b" l="l" r="r" t="t"/>
              <a:pathLst>
                <a:path extrusionOk="0" h="794" w="1005">
                  <a:moveTo>
                    <a:pt x="400" y="0"/>
                  </a:moveTo>
                  <a:cubicBezTo>
                    <a:pt x="182" y="0"/>
                    <a:pt x="1" y="115"/>
                    <a:pt x="75" y="367"/>
                  </a:cubicBezTo>
                  <a:cubicBezTo>
                    <a:pt x="41" y="401"/>
                    <a:pt x="41" y="435"/>
                    <a:pt x="75" y="435"/>
                  </a:cubicBezTo>
                  <a:cubicBezTo>
                    <a:pt x="153" y="631"/>
                    <a:pt x="427" y="793"/>
                    <a:pt x="648" y="793"/>
                  </a:cubicBezTo>
                  <a:cubicBezTo>
                    <a:pt x="805" y="793"/>
                    <a:pt x="935" y="711"/>
                    <a:pt x="949" y="502"/>
                  </a:cubicBezTo>
                  <a:cubicBezTo>
                    <a:pt x="1005" y="183"/>
                    <a:pt x="674" y="0"/>
                    <a:pt x="40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41"/>
            <p:cNvSpPr/>
            <p:nvPr/>
          </p:nvSpPr>
          <p:spPr>
            <a:xfrm>
              <a:off x="6103925" y="1378300"/>
              <a:ext cx="34175" cy="18350"/>
            </a:xfrm>
            <a:custGeom>
              <a:rect b="b" l="l" r="r" t="t"/>
              <a:pathLst>
                <a:path extrusionOk="0" h="734" w="1367">
                  <a:moveTo>
                    <a:pt x="835" y="0"/>
                  </a:moveTo>
                  <a:cubicBezTo>
                    <a:pt x="469" y="0"/>
                    <a:pt x="0" y="423"/>
                    <a:pt x="383" y="653"/>
                  </a:cubicBezTo>
                  <a:lnTo>
                    <a:pt x="416" y="686"/>
                  </a:lnTo>
                  <a:cubicBezTo>
                    <a:pt x="481" y="719"/>
                    <a:pt x="559" y="734"/>
                    <a:pt x="639" y="734"/>
                  </a:cubicBezTo>
                  <a:cubicBezTo>
                    <a:pt x="976" y="734"/>
                    <a:pt x="1366" y="474"/>
                    <a:pt x="1122" y="149"/>
                  </a:cubicBezTo>
                  <a:cubicBezTo>
                    <a:pt x="1057" y="43"/>
                    <a:pt x="951" y="0"/>
                    <a:pt x="83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41"/>
            <p:cNvSpPr/>
            <p:nvPr/>
          </p:nvSpPr>
          <p:spPr>
            <a:xfrm>
              <a:off x="6037375" y="1278775"/>
              <a:ext cx="34575" cy="18650"/>
            </a:xfrm>
            <a:custGeom>
              <a:rect b="b" l="l" r="r" t="t"/>
              <a:pathLst>
                <a:path extrusionOk="0" h="746" w="1383">
                  <a:moveTo>
                    <a:pt x="877" y="0"/>
                  </a:moveTo>
                  <a:cubicBezTo>
                    <a:pt x="493" y="0"/>
                    <a:pt x="0" y="434"/>
                    <a:pt x="390" y="668"/>
                  </a:cubicBezTo>
                  <a:lnTo>
                    <a:pt x="457" y="701"/>
                  </a:lnTo>
                  <a:cubicBezTo>
                    <a:pt x="518" y="732"/>
                    <a:pt x="588" y="746"/>
                    <a:pt x="662" y="746"/>
                  </a:cubicBezTo>
                  <a:cubicBezTo>
                    <a:pt x="994" y="746"/>
                    <a:pt x="1383" y="460"/>
                    <a:pt x="1163" y="130"/>
                  </a:cubicBezTo>
                  <a:cubicBezTo>
                    <a:pt x="1094" y="38"/>
                    <a:pt x="990" y="0"/>
                    <a:pt x="87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41"/>
            <p:cNvSpPr/>
            <p:nvPr/>
          </p:nvSpPr>
          <p:spPr>
            <a:xfrm>
              <a:off x="6097775" y="998650"/>
              <a:ext cx="25400" cy="22975"/>
            </a:xfrm>
            <a:custGeom>
              <a:rect b="b" l="l" r="r" t="t"/>
              <a:pathLst>
                <a:path extrusionOk="0" h="919" w="1016">
                  <a:moveTo>
                    <a:pt x="494" y="0"/>
                  </a:moveTo>
                  <a:cubicBezTo>
                    <a:pt x="403" y="0"/>
                    <a:pt x="310" y="42"/>
                    <a:pt x="225" y="143"/>
                  </a:cubicBezTo>
                  <a:cubicBezTo>
                    <a:pt x="0" y="419"/>
                    <a:pt x="428" y="919"/>
                    <a:pt x="730" y="919"/>
                  </a:cubicBezTo>
                  <a:cubicBezTo>
                    <a:pt x="833" y="919"/>
                    <a:pt x="922" y="860"/>
                    <a:pt x="965" y="715"/>
                  </a:cubicBezTo>
                  <a:lnTo>
                    <a:pt x="965" y="648"/>
                  </a:lnTo>
                  <a:cubicBezTo>
                    <a:pt x="1015" y="371"/>
                    <a:pt x="764" y="0"/>
                    <a:pt x="49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41"/>
            <p:cNvSpPr/>
            <p:nvPr/>
          </p:nvSpPr>
          <p:spPr>
            <a:xfrm>
              <a:off x="6050800" y="1253400"/>
              <a:ext cx="36400" cy="20625"/>
            </a:xfrm>
            <a:custGeom>
              <a:rect b="b" l="l" r="r" t="t"/>
              <a:pathLst>
                <a:path extrusionOk="0" h="825" w="1456">
                  <a:moveTo>
                    <a:pt x="825" y="1"/>
                  </a:moveTo>
                  <a:cubicBezTo>
                    <a:pt x="460" y="1"/>
                    <a:pt x="0" y="483"/>
                    <a:pt x="390" y="775"/>
                  </a:cubicBezTo>
                  <a:cubicBezTo>
                    <a:pt x="442" y="810"/>
                    <a:pt x="499" y="825"/>
                    <a:pt x="558" y="825"/>
                  </a:cubicBezTo>
                  <a:cubicBezTo>
                    <a:pt x="961" y="825"/>
                    <a:pt x="1456" y="120"/>
                    <a:pt x="928" y="2"/>
                  </a:cubicBezTo>
                  <a:lnTo>
                    <a:pt x="861" y="2"/>
                  </a:lnTo>
                  <a:cubicBezTo>
                    <a:pt x="849" y="1"/>
                    <a:pt x="837" y="1"/>
                    <a:pt x="82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41"/>
            <p:cNvSpPr/>
            <p:nvPr/>
          </p:nvSpPr>
          <p:spPr>
            <a:xfrm>
              <a:off x="6232175" y="1054825"/>
              <a:ext cx="25500" cy="22575"/>
            </a:xfrm>
            <a:custGeom>
              <a:rect b="b" l="l" r="r" t="t"/>
              <a:pathLst>
                <a:path extrusionOk="0" h="903" w="1020">
                  <a:moveTo>
                    <a:pt x="268" y="1"/>
                  </a:moveTo>
                  <a:cubicBezTo>
                    <a:pt x="155" y="1"/>
                    <a:pt x="61" y="62"/>
                    <a:pt x="25" y="215"/>
                  </a:cubicBezTo>
                  <a:lnTo>
                    <a:pt x="25" y="283"/>
                  </a:lnTo>
                  <a:cubicBezTo>
                    <a:pt x="0" y="556"/>
                    <a:pt x="269" y="902"/>
                    <a:pt x="533" y="902"/>
                  </a:cubicBezTo>
                  <a:cubicBezTo>
                    <a:pt x="626" y="902"/>
                    <a:pt x="719" y="859"/>
                    <a:pt x="798" y="753"/>
                  </a:cubicBezTo>
                  <a:cubicBezTo>
                    <a:pt x="1020" y="458"/>
                    <a:pt x="575" y="1"/>
                    <a:pt x="26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41"/>
            <p:cNvSpPr/>
            <p:nvPr/>
          </p:nvSpPr>
          <p:spPr>
            <a:xfrm>
              <a:off x="6044075" y="1209525"/>
              <a:ext cx="25850" cy="23975"/>
            </a:xfrm>
            <a:custGeom>
              <a:rect b="b" l="l" r="r" t="t"/>
              <a:pathLst>
                <a:path extrusionOk="0" h="959" w="1034">
                  <a:moveTo>
                    <a:pt x="540" y="1"/>
                  </a:moveTo>
                  <a:cubicBezTo>
                    <a:pt x="473" y="1"/>
                    <a:pt x="400" y="24"/>
                    <a:pt x="323" y="77"/>
                  </a:cubicBezTo>
                  <a:cubicBezTo>
                    <a:pt x="1" y="292"/>
                    <a:pt x="323" y="959"/>
                    <a:pt x="637" y="959"/>
                  </a:cubicBezTo>
                  <a:cubicBezTo>
                    <a:pt x="716" y="959"/>
                    <a:pt x="794" y="917"/>
                    <a:pt x="861" y="816"/>
                  </a:cubicBezTo>
                  <a:lnTo>
                    <a:pt x="895" y="783"/>
                  </a:lnTo>
                  <a:cubicBezTo>
                    <a:pt x="1033" y="506"/>
                    <a:pt x="852" y="1"/>
                    <a:pt x="540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41"/>
            <p:cNvSpPr/>
            <p:nvPr/>
          </p:nvSpPr>
          <p:spPr>
            <a:xfrm>
              <a:off x="6161800" y="815475"/>
              <a:ext cx="25750" cy="24375"/>
            </a:xfrm>
            <a:custGeom>
              <a:rect b="b" l="l" r="r" t="t"/>
              <a:pathLst>
                <a:path extrusionOk="0" h="975" w="1030">
                  <a:moveTo>
                    <a:pt x="524" y="0"/>
                  </a:moveTo>
                  <a:cubicBezTo>
                    <a:pt x="459" y="0"/>
                    <a:pt x="391" y="23"/>
                    <a:pt x="320" y="77"/>
                  </a:cubicBezTo>
                  <a:cubicBezTo>
                    <a:pt x="1" y="316"/>
                    <a:pt x="333" y="975"/>
                    <a:pt x="636" y="975"/>
                  </a:cubicBezTo>
                  <a:cubicBezTo>
                    <a:pt x="716" y="975"/>
                    <a:pt x="794" y="929"/>
                    <a:pt x="857" y="816"/>
                  </a:cubicBezTo>
                  <a:lnTo>
                    <a:pt x="891" y="782"/>
                  </a:lnTo>
                  <a:cubicBezTo>
                    <a:pt x="1029" y="505"/>
                    <a:pt x="826" y="0"/>
                    <a:pt x="52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41"/>
            <p:cNvSpPr/>
            <p:nvPr/>
          </p:nvSpPr>
          <p:spPr>
            <a:xfrm>
              <a:off x="6060975" y="1377300"/>
              <a:ext cx="25425" cy="22375"/>
            </a:xfrm>
            <a:custGeom>
              <a:rect b="b" l="l" r="r" t="t"/>
              <a:pathLst>
                <a:path extrusionOk="0" h="895" w="1017">
                  <a:moveTo>
                    <a:pt x="481" y="0"/>
                  </a:moveTo>
                  <a:cubicBezTo>
                    <a:pt x="385" y="0"/>
                    <a:pt x="292" y="45"/>
                    <a:pt x="219" y="155"/>
                  </a:cubicBezTo>
                  <a:cubicBezTo>
                    <a:pt x="0" y="446"/>
                    <a:pt x="447" y="894"/>
                    <a:pt x="751" y="894"/>
                  </a:cubicBezTo>
                  <a:cubicBezTo>
                    <a:pt x="868" y="894"/>
                    <a:pt x="964" y="828"/>
                    <a:pt x="992" y="659"/>
                  </a:cubicBezTo>
                  <a:lnTo>
                    <a:pt x="992" y="592"/>
                  </a:lnTo>
                  <a:cubicBezTo>
                    <a:pt x="1016" y="323"/>
                    <a:pt x="738" y="0"/>
                    <a:pt x="481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41"/>
            <p:cNvSpPr/>
            <p:nvPr/>
          </p:nvSpPr>
          <p:spPr>
            <a:xfrm>
              <a:off x="6180925" y="990450"/>
              <a:ext cx="24825" cy="22400"/>
            </a:xfrm>
            <a:custGeom>
              <a:rect b="b" l="l" r="r" t="t"/>
              <a:pathLst>
                <a:path extrusionOk="0" h="896" w="993">
                  <a:moveTo>
                    <a:pt x="261" y="1"/>
                  </a:moveTo>
                  <a:cubicBezTo>
                    <a:pt x="146" y="1"/>
                    <a:pt x="53" y="68"/>
                    <a:pt x="25" y="236"/>
                  </a:cubicBezTo>
                  <a:lnTo>
                    <a:pt x="25" y="303"/>
                  </a:lnTo>
                  <a:cubicBezTo>
                    <a:pt x="1" y="573"/>
                    <a:pt x="279" y="895"/>
                    <a:pt x="536" y="895"/>
                  </a:cubicBezTo>
                  <a:cubicBezTo>
                    <a:pt x="632" y="895"/>
                    <a:pt x="725" y="850"/>
                    <a:pt x="798" y="740"/>
                  </a:cubicBezTo>
                  <a:cubicBezTo>
                    <a:pt x="992" y="449"/>
                    <a:pt x="556" y="1"/>
                    <a:pt x="26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41"/>
            <p:cNvSpPr/>
            <p:nvPr/>
          </p:nvSpPr>
          <p:spPr>
            <a:xfrm>
              <a:off x="6032525" y="1241400"/>
              <a:ext cx="26500" cy="24550"/>
            </a:xfrm>
            <a:custGeom>
              <a:rect b="b" l="l" r="r" t="t"/>
              <a:pathLst>
                <a:path extrusionOk="0" h="982" w="1060">
                  <a:moveTo>
                    <a:pt x="382" y="1"/>
                  </a:moveTo>
                  <a:cubicBezTo>
                    <a:pt x="298" y="1"/>
                    <a:pt x="215" y="44"/>
                    <a:pt x="147" y="146"/>
                  </a:cubicBezTo>
                  <a:cubicBezTo>
                    <a:pt x="147" y="180"/>
                    <a:pt x="147" y="180"/>
                    <a:pt x="113" y="214"/>
                  </a:cubicBezTo>
                  <a:cubicBezTo>
                    <a:pt x="0" y="467"/>
                    <a:pt x="195" y="981"/>
                    <a:pt x="499" y="981"/>
                  </a:cubicBezTo>
                  <a:cubicBezTo>
                    <a:pt x="557" y="981"/>
                    <a:pt x="620" y="963"/>
                    <a:pt x="685" y="919"/>
                  </a:cubicBezTo>
                  <a:cubicBezTo>
                    <a:pt x="1059" y="652"/>
                    <a:pt x="709" y="1"/>
                    <a:pt x="38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41"/>
            <p:cNvSpPr/>
            <p:nvPr/>
          </p:nvSpPr>
          <p:spPr>
            <a:xfrm>
              <a:off x="5951250" y="1507000"/>
              <a:ext cx="25800" cy="24050"/>
            </a:xfrm>
            <a:custGeom>
              <a:rect b="b" l="l" r="r" t="t"/>
              <a:pathLst>
                <a:path extrusionOk="0" h="962" w="1032">
                  <a:moveTo>
                    <a:pt x="382" y="0"/>
                  </a:moveTo>
                  <a:cubicBezTo>
                    <a:pt x="306" y="0"/>
                    <a:pt x="232" y="42"/>
                    <a:pt x="171" y="143"/>
                  </a:cubicBezTo>
                  <a:lnTo>
                    <a:pt x="138" y="210"/>
                  </a:lnTo>
                  <a:cubicBezTo>
                    <a:pt x="0" y="485"/>
                    <a:pt x="200" y="961"/>
                    <a:pt x="497" y="961"/>
                  </a:cubicBezTo>
                  <a:cubicBezTo>
                    <a:pt x="564" y="961"/>
                    <a:pt x="635" y="937"/>
                    <a:pt x="709" y="882"/>
                  </a:cubicBezTo>
                  <a:cubicBezTo>
                    <a:pt x="1032" y="667"/>
                    <a:pt x="688" y="0"/>
                    <a:pt x="38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41"/>
            <p:cNvSpPr/>
            <p:nvPr/>
          </p:nvSpPr>
          <p:spPr>
            <a:xfrm>
              <a:off x="6206425" y="975175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1" y="0"/>
                  </a:moveTo>
                  <a:cubicBezTo>
                    <a:pt x="455" y="0"/>
                    <a:pt x="0" y="671"/>
                    <a:pt x="484" y="814"/>
                  </a:cubicBezTo>
                  <a:lnTo>
                    <a:pt x="551" y="814"/>
                  </a:lnTo>
                  <a:cubicBezTo>
                    <a:pt x="564" y="815"/>
                    <a:pt x="576" y="815"/>
                    <a:pt x="589" y="815"/>
                  </a:cubicBezTo>
                  <a:cubicBezTo>
                    <a:pt x="956" y="815"/>
                    <a:pt x="1445" y="366"/>
                    <a:pt x="1055" y="74"/>
                  </a:cubicBezTo>
                  <a:cubicBezTo>
                    <a:pt x="993" y="22"/>
                    <a:pt x="923" y="0"/>
                    <a:pt x="85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41"/>
            <p:cNvSpPr/>
            <p:nvPr/>
          </p:nvSpPr>
          <p:spPr>
            <a:xfrm>
              <a:off x="6101250" y="1175900"/>
              <a:ext cx="25275" cy="22800"/>
            </a:xfrm>
            <a:custGeom>
              <a:rect b="b" l="l" r="r" t="t"/>
              <a:pathLst>
                <a:path extrusionOk="0" h="912" w="1011">
                  <a:moveTo>
                    <a:pt x="477" y="1"/>
                  </a:moveTo>
                  <a:cubicBezTo>
                    <a:pt x="387" y="1"/>
                    <a:pt x="297" y="43"/>
                    <a:pt x="221" y="145"/>
                  </a:cubicBezTo>
                  <a:cubicBezTo>
                    <a:pt x="0" y="439"/>
                    <a:pt x="423" y="912"/>
                    <a:pt x="720" y="912"/>
                  </a:cubicBezTo>
                  <a:cubicBezTo>
                    <a:pt x="831" y="912"/>
                    <a:pt x="924" y="846"/>
                    <a:pt x="960" y="683"/>
                  </a:cubicBezTo>
                  <a:cubicBezTo>
                    <a:pt x="960" y="683"/>
                    <a:pt x="960" y="649"/>
                    <a:pt x="960" y="615"/>
                  </a:cubicBezTo>
                  <a:cubicBezTo>
                    <a:pt x="1010" y="364"/>
                    <a:pt x="742" y="1"/>
                    <a:pt x="47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41"/>
            <p:cNvSpPr/>
            <p:nvPr/>
          </p:nvSpPr>
          <p:spPr>
            <a:xfrm>
              <a:off x="5959200" y="1292900"/>
              <a:ext cx="35700" cy="20625"/>
            </a:xfrm>
            <a:custGeom>
              <a:rect b="b" l="l" r="r" t="t"/>
              <a:pathLst>
                <a:path extrusionOk="0" h="825" w="1428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3" y="809"/>
                    <a:pt x="499" y="825"/>
                    <a:pt x="557" y="825"/>
                  </a:cubicBezTo>
                  <a:cubicBezTo>
                    <a:pt x="954" y="825"/>
                    <a:pt x="1427" y="119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41"/>
            <p:cNvSpPr/>
            <p:nvPr/>
          </p:nvSpPr>
          <p:spPr>
            <a:xfrm>
              <a:off x="6019125" y="1183275"/>
              <a:ext cx="32200" cy="22375"/>
            </a:xfrm>
            <a:custGeom>
              <a:rect b="b" l="l" r="r" t="t"/>
              <a:pathLst>
                <a:path extrusionOk="0" h="895" w="1288">
                  <a:moveTo>
                    <a:pt x="674" y="1"/>
                  </a:moveTo>
                  <a:cubicBezTo>
                    <a:pt x="222" y="1"/>
                    <a:pt x="0" y="895"/>
                    <a:pt x="497" y="895"/>
                  </a:cubicBezTo>
                  <a:cubicBezTo>
                    <a:pt x="513" y="895"/>
                    <a:pt x="531" y="894"/>
                    <a:pt x="548" y="892"/>
                  </a:cubicBezTo>
                  <a:lnTo>
                    <a:pt x="582" y="892"/>
                  </a:lnTo>
                  <a:cubicBezTo>
                    <a:pt x="952" y="791"/>
                    <a:pt x="1288" y="152"/>
                    <a:pt x="784" y="18"/>
                  </a:cubicBezTo>
                  <a:cubicBezTo>
                    <a:pt x="746" y="6"/>
                    <a:pt x="709" y="1"/>
                    <a:pt x="67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41"/>
            <p:cNvSpPr/>
            <p:nvPr/>
          </p:nvSpPr>
          <p:spPr>
            <a:xfrm>
              <a:off x="6106750" y="908175"/>
              <a:ext cx="26800" cy="24325"/>
            </a:xfrm>
            <a:custGeom>
              <a:rect b="b" l="l" r="r" t="t"/>
              <a:pathLst>
                <a:path extrusionOk="0" h="973" w="1072">
                  <a:moveTo>
                    <a:pt x="647" y="1"/>
                  </a:moveTo>
                  <a:cubicBezTo>
                    <a:pt x="604" y="1"/>
                    <a:pt x="557" y="10"/>
                    <a:pt x="505" y="32"/>
                  </a:cubicBezTo>
                  <a:lnTo>
                    <a:pt x="471" y="65"/>
                  </a:lnTo>
                  <a:cubicBezTo>
                    <a:pt x="135" y="234"/>
                    <a:pt x="1" y="973"/>
                    <a:pt x="505" y="973"/>
                  </a:cubicBezTo>
                  <a:cubicBezTo>
                    <a:pt x="1024" y="973"/>
                    <a:pt x="1072" y="1"/>
                    <a:pt x="64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41"/>
            <p:cNvSpPr/>
            <p:nvPr/>
          </p:nvSpPr>
          <p:spPr>
            <a:xfrm>
              <a:off x="6141200" y="966775"/>
              <a:ext cx="29975" cy="23150"/>
            </a:xfrm>
            <a:custGeom>
              <a:rect b="b" l="l" r="r" t="t"/>
              <a:pathLst>
                <a:path extrusionOk="0" h="926" w="1199">
                  <a:moveTo>
                    <a:pt x="741" y="1"/>
                  </a:moveTo>
                  <a:cubicBezTo>
                    <a:pt x="720" y="1"/>
                    <a:pt x="697" y="3"/>
                    <a:pt x="673" y="7"/>
                  </a:cubicBezTo>
                  <a:lnTo>
                    <a:pt x="606" y="7"/>
                  </a:lnTo>
                  <a:cubicBezTo>
                    <a:pt x="270" y="141"/>
                    <a:pt x="1" y="813"/>
                    <a:pt x="471" y="914"/>
                  </a:cubicBezTo>
                  <a:cubicBezTo>
                    <a:pt x="503" y="922"/>
                    <a:pt x="534" y="925"/>
                    <a:pt x="563" y="925"/>
                  </a:cubicBezTo>
                  <a:cubicBezTo>
                    <a:pt x="1040" y="925"/>
                    <a:pt x="1198" y="1"/>
                    <a:pt x="74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41"/>
            <p:cNvSpPr/>
            <p:nvPr/>
          </p:nvSpPr>
          <p:spPr>
            <a:xfrm>
              <a:off x="5929675" y="1524550"/>
              <a:ext cx="25600" cy="20150"/>
            </a:xfrm>
            <a:custGeom>
              <a:rect b="b" l="l" r="r" t="t"/>
              <a:pathLst>
                <a:path extrusionOk="0" h="806" w="1024">
                  <a:moveTo>
                    <a:pt x="405" y="1"/>
                  </a:moveTo>
                  <a:cubicBezTo>
                    <a:pt x="186" y="1"/>
                    <a:pt x="1" y="117"/>
                    <a:pt x="60" y="382"/>
                  </a:cubicBezTo>
                  <a:cubicBezTo>
                    <a:pt x="60" y="382"/>
                    <a:pt x="60" y="415"/>
                    <a:pt x="60" y="415"/>
                  </a:cubicBezTo>
                  <a:cubicBezTo>
                    <a:pt x="139" y="634"/>
                    <a:pt x="418" y="805"/>
                    <a:pt x="646" y="805"/>
                  </a:cubicBezTo>
                  <a:cubicBezTo>
                    <a:pt x="805" y="805"/>
                    <a:pt x="940" y="723"/>
                    <a:pt x="967" y="516"/>
                  </a:cubicBezTo>
                  <a:cubicBezTo>
                    <a:pt x="1024" y="194"/>
                    <a:pt x="686" y="1"/>
                    <a:pt x="40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41"/>
            <p:cNvSpPr/>
            <p:nvPr/>
          </p:nvSpPr>
          <p:spPr>
            <a:xfrm>
              <a:off x="6042325" y="1416250"/>
              <a:ext cx="25150" cy="19475"/>
            </a:xfrm>
            <a:custGeom>
              <a:rect b="b" l="l" r="r" t="t"/>
              <a:pathLst>
                <a:path extrusionOk="0" h="779" w="1006">
                  <a:moveTo>
                    <a:pt x="364" y="0"/>
                  </a:moveTo>
                  <a:cubicBezTo>
                    <a:pt x="205" y="0"/>
                    <a:pt x="71" y="79"/>
                    <a:pt x="57" y="277"/>
                  </a:cubicBezTo>
                  <a:cubicBezTo>
                    <a:pt x="1" y="596"/>
                    <a:pt x="332" y="779"/>
                    <a:pt x="606" y="779"/>
                  </a:cubicBezTo>
                  <a:cubicBezTo>
                    <a:pt x="824" y="779"/>
                    <a:pt x="1005" y="664"/>
                    <a:pt x="931" y="412"/>
                  </a:cubicBezTo>
                  <a:cubicBezTo>
                    <a:pt x="931" y="378"/>
                    <a:pt x="931" y="345"/>
                    <a:pt x="931" y="345"/>
                  </a:cubicBezTo>
                  <a:cubicBezTo>
                    <a:pt x="853" y="150"/>
                    <a:pt x="584" y="0"/>
                    <a:pt x="36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41"/>
            <p:cNvSpPr/>
            <p:nvPr/>
          </p:nvSpPr>
          <p:spPr>
            <a:xfrm>
              <a:off x="5988750" y="1129600"/>
              <a:ext cx="34500" cy="18725"/>
            </a:xfrm>
            <a:custGeom>
              <a:rect b="b" l="l" r="r" t="t"/>
              <a:pathLst>
                <a:path extrusionOk="0" h="749" w="1380">
                  <a:moveTo>
                    <a:pt x="705" y="0"/>
                  </a:moveTo>
                  <a:cubicBezTo>
                    <a:pt x="376" y="0"/>
                    <a:pt x="0" y="266"/>
                    <a:pt x="217" y="619"/>
                  </a:cubicBezTo>
                  <a:cubicBezTo>
                    <a:pt x="286" y="711"/>
                    <a:pt x="390" y="749"/>
                    <a:pt x="503" y="749"/>
                  </a:cubicBezTo>
                  <a:cubicBezTo>
                    <a:pt x="887" y="749"/>
                    <a:pt x="1380" y="315"/>
                    <a:pt x="990" y="81"/>
                  </a:cubicBezTo>
                  <a:lnTo>
                    <a:pt x="923" y="48"/>
                  </a:lnTo>
                  <a:cubicBezTo>
                    <a:pt x="859" y="15"/>
                    <a:pt x="783" y="0"/>
                    <a:pt x="70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41"/>
            <p:cNvSpPr/>
            <p:nvPr/>
          </p:nvSpPr>
          <p:spPr>
            <a:xfrm>
              <a:off x="5980025" y="1363950"/>
              <a:ext cx="35700" cy="20625"/>
            </a:xfrm>
            <a:custGeom>
              <a:rect b="b" l="l" r="r" t="t"/>
              <a:pathLst>
                <a:path extrusionOk="0" h="825" w="1428">
                  <a:moveTo>
                    <a:pt x="871" y="1"/>
                  </a:moveTo>
                  <a:cubicBezTo>
                    <a:pt x="474" y="1"/>
                    <a:pt x="1" y="706"/>
                    <a:pt x="499" y="823"/>
                  </a:cubicBezTo>
                  <a:lnTo>
                    <a:pt x="566" y="823"/>
                  </a:lnTo>
                  <a:cubicBezTo>
                    <a:pt x="578" y="824"/>
                    <a:pt x="590" y="825"/>
                    <a:pt x="602" y="825"/>
                  </a:cubicBezTo>
                  <a:cubicBezTo>
                    <a:pt x="967" y="825"/>
                    <a:pt x="1427" y="343"/>
                    <a:pt x="1037" y="50"/>
                  </a:cubicBezTo>
                  <a:cubicBezTo>
                    <a:pt x="985" y="16"/>
                    <a:pt x="929" y="1"/>
                    <a:pt x="87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41"/>
            <p:cNvSpPr/>
            <p:nvPr/>
          </p:nvSpPr>
          <p:spPr>
            <a:xfrm>
              <a:off x="6057550" y="1212050"/>
              <a:ext cx="24650" cy="22775"/>
            </a:xfrm>
            <a:custGeom>
              <a:rect b="b" l="l" r="r" t="t"/>
              <a:pathLst>
                <a:path extrusionOk="0" h="911" w="986">
                  <a:moveTo>
                    <a:pt x="471" y="1"/>
                  </a:moveTo>
                  <a:cubicBezTo>
                    <a:pt x="384" y="1"/>
                    <a:pt x="297" y="43"/>
                    <a:pt x="221" y="144"/>
                  </a:cubicBezTo>
                  <a:cubicBezTo>
                    <a:pt x="1" y="438"/>
                    <a:pt x="423" y="911"/>
                    <a:pt x="721" y="911"/>
                  </a:cubicBezTo>
                  <a:cubicBezTo>
                    <a:pt x="831" y="911"/>
                    <a:pt x="924" y="846"/>
                    <a:pt x="961" y="682"/>
                  </a:cubicBezTo>
                  <a:lnTo>
                    <a:pt x="961" y="648"/>
                  </a:lnTo>
                  <a:cubicBezTo>
                    <a:pt x="986" y="371"/>
                    <a:pt x="729" y="1"/>
                    <a:pt x="47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41"/>
            <p:cNvSpPr/>
            <p:nvPr/>
          </p:nvSpPr>
          <p:spPr>
            <a:xfrm>
              <a:off x="6051225" y="1106200"/>
              <a:ext cx="25825" cy="24050"/>
            </a:xfrm>
            <a:custGeom>
              <a:rect b="b" l="l" r="r" t="t"/>
              <a:pathLst>
                <a:path extrusionOk="0" h="962" w="1033">
                  <a:moveTo>
                    <a:pt x="365" y="1"/>
                  </a:moveTo>
                  <a:cubicBezTo>
                    <a:pt x="285" y="1"/>
                    <a:pt x="205" y="43"/>
                    <a:pt x="138" y="143"/>
                  </a:cubicBezTo>
                  <a:lnTo>
                    <a:pt x="138" y="211"/>
                  </a:lnTo>
                  <a:cubicBezTo>
                    <a:pt x="1" y="485"/>
                    <a:pt x="178" y="962"/>
                    <a:pt x="485" y="962"/>
                  </a:cubicBezTo>
                  <a:cubicBezTo>
                    <a:pt x="554" y="962"/>
                    <a:pt x="630" y="938"/>
                    <a:pt x="710" y="883"/>
                  </a:cubicBezTo>
                  <a:cubicBezTo>
                    <a:pt x="1032" y="668"/>
                    <a:pt x="688" y="1"/>
                    <a:pt x="36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41"/>
            <p:cNvSpPr/>
            <p:nvPr/>
          </p:nvSpPr>
          <p:spPr>
            <a:xfrm>
              <a:off x="5972850" y="1227225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62" y="1"/>
                  </a:moveTo>
                  <a:cubicBezTo>
                    <a:pt x="479" y="1"/>
                    <a:pt x="0" y="672"/>
                    <a:pt x="484" y="814"/>
                  </a:cubicBezTo>
                  <a:lnTo>
                    <a:pt x="551" y="814"/>
                  </a:lnTo>
                  <a:cubicBezTo>
                    <a:pt x="563" y="815"/>
                    <a:pt x="576" y="816"/>
                    <a:pt x="589" y="816"/>
                  </a:cubicBezTo>
                  <a:cubicBezTo>
                    <a:pt x="956" y="816"/>
                    <a:pt x="1445" y="367"/>
                    <a:pt x="1055" y="75"/>
                  </a:cubicBezTo>
                  <a:cubicBezTo>
                    <a:pt x="998" y="23"/>
                    <a:pt x="932" y="1"/>
                    <a:pt x="86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41"/>
            <p:cNvSpPr/>
            <p:nvPr/>
          </p:nvSpPr>
          <p:spPr>
            <a:xfrm>
              <a:off x="5863475" y="1487625"/>
              <a:ext cx="25275" cy="22800"/>
            </a:xfrm>
            <a:custGeom>
              <a:rect b="b" l="l" r="r" t="t"/>
              <a:pathLst>
                <a:path extrusionOk="0" h="912" w="1011">
                  <a:moveTo>
                    <a:pt x="477" y="1"/>
                  </a:moveTo>
                  <a:cubicBezTo>
                    <a:pt x="387" y="1"/>
                    <a:pt x="297" y="43"/>
                    <a:pt x="221" y="145"/>
                  </a:cubicBezTo>
                  <a:cubicBezTo>
                    <a:pt x="0" y="439"/>
                    <a:pt x="423" y="911"/>
                    <a:pt x="720" y="911"/>
                  </a:cubicBezTo>
                  <a:cubicBezTo>
                    <a:pt x="831" y="911"/>
                    <a:pt x="924" y="846"/>
                    <a:pt x="960" y="682"/>
                  </a:cubicBezTo>
                  <a:lnTo>
                    <a:pt x="960" y="615"/>
                  </a:lnTo>
                  <a:cubicBezTo>
                    <a:pt x="1010" y="364"/>
                    <a:pt x="742" y="1"/>
                    <a:pt x="47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41"/>
            <p:cNvSpPr/>
            <p:nvPr/>
          </p:nvSpPr>
          <p:spPr>
            <a:xfrm>
              <a:off x="5955000" y="1189550"/>
              <a:ext cx="35500" cy="20075"/>
            </a:xfrm>
            <a:custGeom>
              <a:rect b="b" l="l" r="r" t="t"/>
              <a:pathLst>
                <a:path extrusionOk="0" h="803" w="1420">
                  <a:moveTo>
                    <a:pt x="823" y="0"/>
                  </a:moveTo>
                  <a:cubicBezTo>
                    <a:pt x="459" y="0"/>
                    <a:pt x="0" y="449"/>
                    <a:pt x="357" y="742"/>
                  </a:cubicBezTo>
                  <a:cubicBezTo>
                    <a:pt x="414" y="784"/>
                    <a:pt x="478" y="803"/>
                    <a:pt x="544" y="803"/>
                  </a:cubicBezTo>
                  <a:cubicBezTo>
                    <a:pt x="944" y="803"/>
                    <a:pt x="1419" y="118"/>
                    <a:pt x="929" y="2"/>
                  </a:cubicBezTo>
                  <a:lnTo>
                    <a:pt x="862" y="2"/>
                  </a:lnTo>
                  <a:cubicBezTo>
                    <a:pt x="849" y="1"/>
                    <a:pt x="836" y="0"/>
                    <a:pt x="82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41"/>
            <p:cNvSpPr/>
            <p:nvPr/>
          </p:nvSpPr>
          <p:spPr>
            <a:xfrm>
              <a:off x="6101100" y="1149325"/>
              <a:ext cx="25925" cy="22675"/>
            </a:xfrm>
            <a:custGeom>
              <a:rect b="b" l="l" r="r" t="t"/>
              <a:pathLst>
                <a:path extrusionOk="0" h="907" w="1037">
                  <a:moveTo>
                    <a:pt x="301" y="1"/>
                  </a:moveTo>
                  <a:cubicBezTo>
                    <a:pt x="174" y="1"/>
                    <a:pt x="64" y="68"/>
                    <a:pt x="25" y="233"/>
                  </a:cubicBezTo>
                  <a:cubicBezTo>
                    <a:pt x="25" y="267"/>
                    <a:pt x="25" y="267"/>
                    <a:pt x="25" y="300"/>
                  </a:cubicBezTo>
                  <a:cubicBezTo>
                    <a:pt x="1" y="568"/>
                    <a:pt x="276" y="907"/>
                    <a:pt x="532" y="907"/>
                  </a:cubicBezTo>
                  <a:cubicBezTo>
                    <a:pt x="630" y="907"/>
                    <a:pt x="724" y="858"/>
                    <a:pt x="798" y="737"/>
                  </a:cubicBezTo>
                  <a:cubicBezTo>
                    <a:pt x="1037" y="403"/>
                    <a:pt x="614" y="1"/>
                    <a:pt x="30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41"/>
            <p:cNvSpPr/>
            <p:nvPr/>
          </p:nvSpPr>
          <p:spPr>
            <a:xfrm>
              <a:off x="5999975" y="1062525"/>
              <a:ext cx="25825" cy="24050"/>
            </a:xfrm>
            <a:custGeom>
              <a:rect b="b" l="l" r="r" t="t"/>
              <a:pathLst>
                <a:path extrusionOk="0" h="962" w="1033">
                  <a:moveTo>
                    <a:pt x="382" y="0"/>
                  </a:moveTo>
                  <a:cubicBezTo>
                    <a:pt x="306" y="0"/>
                    <a:pt x="232" y="42"/>
                    <a:pt x="172" y="143"/>
                  </a:cubicBezTo>
                  <a:lnTo>
                    <a:pt x="138" y="210"/>
                  </a:lnTo>
                  <a:cubicBezTo>
                    <a:pt x="1" y="485"/>
                    <a:pt x="200" y="961"/>
                    <a:pt x="498" y="961"/>
                  </a:cubicBezTo>
                  <a:cubicBezTo>
                    <a:pt x="564" y="961"/>
                    <a:pt x="636" y="937"/>
                    <a:pt x="709" y="882"/>
                  </a:cubicBezTo>
                  <a:cubicBezTo>
                    <a:pt x="1032" y="667"/>
                    <a:pt x="688" y="0"/>
                    <a:pt x="38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41"/>
            <p:cNvSpPr/>
            <p:nvPr/>
          </p:nvSpPr>
          <p:spPr>
            <a:xfrm>
              <a:off x="6009625" y="1138300"/>
              <a:ext cx="35475" cy="20075"/>
            </a:xfrm>
            <a:custGeom>
              <a:rect b="b" l="l" r="r" t="t"/>
              <a:pathLst>
                <a:path extrusionOk="0" h="803" w="1419">
                  <a:moveTo>
                    <a:pt x="825" y="0"/>
                  </a:moveTo>
                  <a:cubicBezTo>
                    <a:pt x="460" y="0"/>
                    <a:pt x="0" y="481"/>
                    <a:pt x="391" y="741"/>
                  </a:cubicBezTo>
                  <a:cubicBezTo>
                    <a:pt x="448" y="784"/>
                    <a:pt x="511" y="803"/>
                    <a:pt x="575" y="803"/>
                  </a:cubicBezTo>
                  <a:cubicBezTo>
                    <a:pt x="968" y="803"/>
                    <a:pt x="1419" y="117"/>
                    <a:pt x="928" y="2"/>
                  </a:cubicBezTo>
                  <a:lnTo>
                    <a:pt x="861" y="2"/>
                  </a:lnTo>
                  <a:cubicBezTo>
                    <a:pt x="849" y="1"/>
                    <a:pt x="837" y="0"/>
                    <a:pt x="82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41"/>
            <p:cNvSpPr/>
            <p:nvPr/>
          </p:nvSpPr>
          <p:spPr>
            <a:xfrm>
              <a:off x="5945975" y="1371625"/>
              <a:ext cx="32250" cy="22250"/>
            </a:xfrm>
            <a:custGeom>
              <a:rect b="b" l="l" r="r" t="t"/>
              <a:pathLst>
                <a:path extrusionOk="0" h="890" w="1290">
                  <a:moveTo>
                    <a:pt x="732" y="1"/>
                  </a:moveTo>
                  <a:cubicBezTo>
                    <a:pt x="290" y="1"/>
                    <a:pt x="0" y="889"/>
                    <a:pt x="498" y="889"/>
                  </a:cubicBezTo>
                  <a:cubicBezTo>
                    <a:pt x="515" y="889"/>
                    <a:pt x="532" y="888"/>
                    <a:pt x="550" y="886"/>
                  </a:cubicBezTo>
                  <a:lnTo>
                    <a:pt x="618" y="886"/>
                  </a:lnTo>
                  <a:cubicBezTo>
                    <a:pt x="987" y="819"/>
                    <a:pt x="1290" y="147"/>
                    <a:pt x="819" y="12"/>
                  </a:cubicBezTo>
                  <a:cubicBezTo>
                    <a:pt x="790" y="4"/>
                    <a:pt x="760" y="1"/>
                    <a:pt x="73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41"/>
            <p:cNvSpPr/>
            <p:nvPr/>
          </p:nvSpPr>
          <p:spPr>
            <a:xfrm>
              <a:off x="6001725" y="1231850"/>
              <a:ext cx="26825" cy="24150"/>
            </a:xfrm>
            <a:custGeom>
              <a:rect b="b" l="l" r="r" t="t"/>
              <a:pathLst>
                <a:path extrusionOk="0" h="966" w="1073">
                  <a:moveTo>
                    <a:pt x="633" y="0"/>
                  </a:moveTo>
                  <a:cubicBezTo>
                    <a:pt x="594" y="0"/>
                    <a:pt x="551" y="8"/>
                    <a:pt x="505" y="24"/>
                  </a:cubicBezTo>
                  <a:cubicBezTo>
                    <a:pt x="505" y="58"/>
                    <a:pt x="471" y="58"/>
                    <a:pt x="471" y="58"/>
                  </a:cubicBezTo>
                  <a:cubicBezTo>
                    <a:pt x="135" y="259"/>
                    <a:pt x="1" y="965"/>
                    <a:pt x="505" y="965"/>
                  </a:cubicBezTo>
                  <a:cubicBezTo>
                    <a:pt x="1030" y="965"/>
                    <a:pt x="1073" y="0"/>
                    <a:pt x="63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41"/>
            <p:cNvSpPr/>
            <p:nvPr/>
          </p:nvSpPr>
          <p:spPr>
            <a:xfrm>
              <a:off x="6025400" y="1452675"/>
              <a:ext cx="24250" cy="22425"/>
            </a:xfrm>
            <a:custGeom>
              <a:rect b="b" l="l" r="r" t="t"/>
              <a:pathLst>
                <a:path extrusionOk="0" h="897" w="970">
                  <a:moveTo>
                    <a:pt x="455" y="1"/>
                  </a:moveTo>
                  <a:cubicBezTo>
                    <a:pt x="348" y="1"/>
                    <a:pt x="244" y="57"/>
                    <a:pt x="163" y="198"/>
                  </a:cubicBezTo>
                  <a:cubicBezTo>
                    <a:pt x="0" y="523"/>
                    <a:pt x="416" y="897"/>
                    <a:pt x="710" y="897"/>
                  </a:cubicBezTo>
                  <a:cubicBezTo>
                    <a:pt x="841" y="897"/>
                    <a:pt x="949" y="822"/>
                    <a:pt x="970" y="635"/>
                  </a:cubicBezTo>
                  <a:cubicBezTo>
                    <a:pt x="970" y="635"/>
                    <a:pt x="970" y="602"/>
                    <a:pt x="970" y="568"/>
                  </a:cubicBezTo>
                  <a:cubicBezTo>
                    <a:pt x="970" y="309"/>
                    <a:pt x="706" y="1"/>
                    <a:pt x="45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41"/>
            <p:cNvSpPr/>
            <p:nvPr/>
          </p:nvSpPr>
          <p:spPr>
            <a:xfrm>
              <a:off x="5954200" y="1247200"/>
              <a:ext cx="25725" cy="21900"/>
            </a:xfrm>
            <a:custGeom>
              <a:rect b="b" l="l" r="r" t="t"/>
              <a:pathLst>
                <a:path extrusionOk="0" h="876" w="1029">
                  <a:moveTo>
                    <a:pt x="471" y="0"/>
                  </a:moveTo>
                  <a:cubicBezTo>
                    <a:pt x="361" y="0"/>
                    <a:pt x="258" y="53"/>
                    <a:pt x="188" y="183"/>
                  </a:cubicBezTo>
                  <a:cubicBezTo>
                    <a:pt x="0" y="488"/>
                    <a:pt x="451" y="875"/>
                    <a:pt x="764" y="875"/>
                  </a:cubicBezTo>
                  <a:cubicBezTo>
                    <a:pt x="899" y="875"/>
                    <a:pt x="1008" y="803"/>
                    <a:pt x="1028" y="620"/>
                  </a:cubicBezTo>
                  <a:cubicBezTo>
                    <a:pt x="1028" y="587"/>
                    <a:pt x="1028" y="553"/>
                    <a:pt x="1028" y="553"/>
                  </a:cubicBezTo>
                  <a:cubicBezTo>
                    <a:pt x="1028" y="293"/>
                    <a:pt x="730" y="0"/>
                    <a:pt x="47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41"/>
            <p:cNvSpPr/>
            <p:nvPr/>
          </p:nvSpPr>
          <p:spPr>
            <a:xfrm>
              <a:off x="6182375" y="1086825"/>
              <a:ext cx="29725" cy="22550"/>
            </a:xfrm>
            <a:custGeom>
              <a:rect b="b" l="l" r="r" t="t"/>
              <a:pathLst>
                <a:path extrusionOk="0" h="902" w="1189">
                  <a:moveTo>
                    <a:pt x="759" y="0"/>
                  </a:moveTo>
                  <a:cubicBezTo>
                    <a:pt x="733" y="0"/>
                    <a:pt x="704" y="4"/>
                    <a:pt x="673" y="11"/>
                  </a:cubicBezTo>
                  <a:lnTo>
                    <a:pt x="606" y="11"/>
                  </a:lnTo>
                  <a:cubicBezTo>
                    <a:pt x="236" y="112"/>
                    <a:pt x="1" y="784"/>
                    <a:pt x="471" y="885"/>
                  </a:cubicBezTo>
                  <a:cubicBezTo>
                    <a:pt x="509" y="896"/>
                    <a:pt x="546" y="901"/>
                    <a:pt x="581" y="901"/>
                  </a:cubicBezTo>
                  <a:cubicBezTo>
                    <a:pt x="1038" y="901"/>
                    <a:pt x="1188" y="0"/>
                    <a:pt x="75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41"/>
            <p:cNvSpPr/>
            <p:nvPr/>
          </p:nvSpPr>
          <p:spPr>
            <a:xfrm>
              <a:off x="5849000" y="15123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413" y="0"/>
                  </a:moveTo>
                  <a:cubicBezTo>
                    <a:pt x="191" y="0"/>
                    <a:pt x="1" y="115"/>
                    <a:pt x="60" y="368"/>
                  </a:cubicBezTo>
                  <a:cubicBezTo>
                    <a:pt x="60" y="401"/>
                    <a:pt x="60" y="401"/>
                    <a:pt x="60" y="435"/>
                  </a:cubicBezTo>
                  <a:cubicBezTo>
                    <a:pt x="139" y="631"/>
                    <a:pt x="413" y="793"/>
                    <a:pt x="640" y="793"/>
                  </a:cubicBezTo>
                  <a:cubicBezTo>
                    <a:pt x="802" y="793"/>
                    <a:pt x="940" y="711"/>
                    <a:pt x="968" y="502"/>
                  </a:cubicBezTo>
                  <a:cubicBezTo>
                    <a:pt x="1024" y="183"/>
                    <a:pt x="693" y="0"/>
                    <a:pt x="41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41"/>
            <p:cNvSpPr/>
            <p:nvPr/>
          </p:nvSpPr>
          <p:spPr>
            <a:xfrm>
              <a:off x="6103575" y="1133150"/>
              <a:ext cx="29250" cy="23125"/>
            </a:xfrm>
            <a:custGeom>
              <a:rect b="b" l="l" r="r" t="t"/>
              <a:pathLst>
                <a:path extrusionOk="0" h="925" w="1170">
                  <a:moveTo>
                    <a:pt x="629" y="0"/>
                  </a:moveTo>
                  <a:cubicBezTo>
                    <a:pt x="145" y="0"/>
                    <a:pt x="1" y="925"/>
                    <a:pt x="443" y="925"/>
                  </a:cubicBezTo>
                  <a:cubicBezTo>
                    <a:pt x="470" y="925"/>
                    <a:pt x="499" y="921"/>
                    <a:pt x="531" y="914"/>
                  </a:cubicBezTo>
                  <a:lnTo>
                    <a:pt x="598" y="880"/>
                  </a:lnTo>
                  <a:cubicBezTo>
                    <a:pt x="934" y="779"/>
                    <a:pt x="1170" y="74"/>
                    <a:pt x="699" y="6"/>
                  </a:cubicBezTo>
                  <a:cubicBezTo>
                    <a:pt x="675" y="2"/>
                    <a:pt x="652" y="0"/>
                    <a:pt x="62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41"/>
            <p:cNvSpPr/>
            <p:nvPr/>
          </p:nvSpPr>
          <p:spPr>
            <a:xfrm>
              <a:off x="6130200" y="1175100"/>
              <a:ext cx="26000" cy="19775"/>
            </a:xfrm>
            <a:custGeom>
              <a:rect b="b" l="l" r="r" t="t"/>
              <a:pathLst>
                <a:path extrusionOk="0" h="791" w="1040">
                  <a:moveTo>
                    <a:pt x="372" y="1"/>
                  </a:moveTo>
                  <a:cubicBezTo>
                    <a:pt x="207" y="1"/>
                    <a:pt x="66" y="80"/>
                    <a:pt x="38" y="278"/>
                  </a:cubicBezTo>
                  <a:cubicBezTo>
                    <a:pt x="1" y="610"/>
                    <a:pt x="329" y="790"/>
                    <a:pt x="610" y="790"/>
                  </a:cubicBezTo>
                  <a:cubicBezTo>
                    <a:pt x="841" y="790"/>
                    <a:pt x="1039" y="669"/>
                    <a:pt x="979" y="412"/>
                  </a:cubicBezTo>
                  <a:cubicBezTo>
                    <a:pt x="979" y="379"/>
                    <a:pt x="979" y="379"/>
                    <a:pt x="945" y="345"/>
                  </a:cubicBezTo>
                  <a:cubicBezTo>
                    <a:pt x="867" y="150"/>
                    <a:pt x="598" y="1"/>
                    <a:pt x="37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41"/>
            <p:cNvSpPr/>
            <p:nvPr/>
          </p:nvSpPr>
          <p:spPr>
            <a:xfrm>
              <a:off x="6194550" y="900025"/>
              <a:ext cx="25125" cy="23000"/>
            </a:xfrm>
            <a:custGeom>
              <a:rect b="b" l="l" r="r" t="t"/>
              <a:pathLst>
                <a:path extrusionOk="0" h="920" w="1005">
                  <a:moveTo>
                    <a:pt x="282" y="0"/>
                  </a:moveTo>
                  <a:cubicBezTo>
                    <a:pt x="176" y="0"/>
                    <a:pt x="87" y="64"/>
                    <a:pt x="51" y="223"/>
                  </a:cubicBezTo>
                  <a:cubicBezTo>
                    <a:pt x="18" y="223"/>
                    <a:pt x="18" y="257"/>
                    <a:pt x="51" y="257"/>
                  </a:cubicBezTo>
                  <a:cubicBezTo>
                    <a:pt x="0" y="539"/>
                    <a:pt x="262" y="919"/>
                    <a:pt x="523" y="919"/>
                  </a:cubicBezTo>
                  <a:cubicBezTo>
                    <a:pt x="604" y="919"/>
                    <a:pt x="685" y="882"/>
                    <a:pt x="757" y="795"/>
                  </a:cubicBezTo>
                  <a:cubicBezTo>
                    <a:pt x="1005" y="498"/>
                    <a:pt x="578" y="0"/>
                    <a:pt x="28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41"/>
            <p:cNvSpPr/>
            <p:nvPr/>
          </p:nvSpPr>
          <p:spPr>
            <a:xfrm>
              <a:off x="6000400" y="1283325"/>
              <a:ext cx="24675" cy="22575"/>
            </a:xfrm>
            <a:custGeom>
              <a:rect b="b" l="l" r="r" t="t"/>
              <a:pathLst>
                <a:path extrusionOk="0" h="903" w="987">
                  <a:moveTo>
                    <a:pt x="467" y="1"/>
                  </a:moveTo>
                  <a:cubicBezTo>
                    <a:pt x="379" y="1"/>
                    <a:pt x="292" y="44"/>
                    <a:pt x="222" y="150"/>
                  </a:cubicBezTo>
                  <a:cubicBezTo>
                    <a:pt x="1" y="445"/>
                    <a:pt x="445" y="902"/>
                    <a:pt x="739" y="902"/>
                  </a:cubicBezTo>
                  <a:cubicBezTo>
                    <a:pt x="847" y="902"/>
                    <a:pt x="934" y="841"/>
                    <a:pt x="961" y="688"/>
                  </a:cubicBezTo>
                  <a:cubicBezTo>
                    <a:pt x="961" y="654"/>
                    <a:pt x="961" y="654"/>
                    <a:pt x="961" y="620"/>
                  </a:cubicBezTo>
                  <a:cubicBezTo>
                    <a:pt x="986" y="347"/>
                    <a:pt x="718" y="1"/>
                    <a:pt x="46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41"/>
            <p:cNvSpPr/>
            <p:nvPr/>
          </p:nvSpPr>
          <p:spPr>
            <a:xfrm>
              <a:off x="5997025" y="1476900"/>
              <a:ext cx="35675" cy="20625"/>
            </a:xfrm>
            <a:custGeom>
              <a:rect b="b" l="l" r="r" t="t"/>
              <a:pathLst>
                <a:path extrusionOk="0" h="825" w="1427">
                  <a:moveTo>
                    <a:pt x="827" y="1"/>
                  </a:moveTo>
                  <a:cubicBezTo>
                    <a:pt x="462" y="1"/>
                    <a:pt x="0" y="515"/>
                    <a:pt x="424" y="775"/>
                  </a:cubicBezTo>
                  <a:cubicBezTo>
                    <a:pt x="476" y="810"/>
                    <a:pt x="532" y="825"/>
                    <a:pt x="589" y="825"/>
                  </a:cubicBezTo>
                  <a:cubicBezTo>
                    <a:pt x="979" y="825"/>
                    <a:pt x="1427" y="120"/>
                    <a:pt x="928" y="2"/>
                  </a:cubicBezTo>
                  <a:lnTo>
                    <a:pt x="861" y="2"/>
                  </a:lnTo>
                  <a:cubicBezTo>
                    <a:pt x="850" y="1"/>
                    <a:pt x="839" y="1"/>
                    <a:pt x="82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41"/>
            <p:cNvSpPr/>
            <p:nvPr/>
          </p:nvSpPr>
          <p:spPr>
            <a:xfrm>
              <a:off x="6052850" y="1148975"/>
              <a:ext cx="26325" cy="24600"/>
            </a:xfrm>
            <a:custGeom>
              <a:rect b="b" l="l" r="r" t="t"/>
              <a:pathLst>
                <a:path extrusionOk="0" h="984" w="1053">
                  <a:moveTo>
                    <a:pt x="392" y="1"/>
                  </a:moveTo>
                  <a:cubicBezTo>
                    <a:pt x="313" y="1"/>
                    <a:pt x="236" y="44"/>
                    <a:pt x="174" y="146"/>
                  </a:cubicBezTo>
                  <a:cubicBezTo>
                    <a:pt x="174" y="146"/>
                    <a:pt x="174" y="180"/>
                    <a:pt x="140" y="214"/>
                  </a:cubicBezTo>
                  <a:cubicBezTo>
                    <a:pt x="0" y="494"/>
                    <a:pt x="187" y="984"/>
                    <a:pt x="487" y="984"/>
                  </a:cubicBezTo>
                  <a:cubicBezTo>
                    <a:pt x="546" y="984"/>
                    <a:pt x="611" y="964"/>
                    <a:pt x="678" y="919"/>
                  </a:cubicBezTo>
                  <a:cubicBezTo>
                    <a:pt x="1053" y="652"/>
                    <a:pt x="703" y="1"/>
                    <a:pt x="39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41"/>
            <p:cNvSpPr/>
            <p:nvPr/>
          </p:nvSpPr>
          <p:spPr>
            <a:xfrm>
              <a:off x="6066800" y="928050"/>
              <a:ext cx="25275" cy="22800"/>
            </a:xfrm>
            <a:custGeom>
              <a:rect b="b" l="l" r="r" t="t"/>
              <a:pathLst>
                <a:path extrusionOk="0" h="912" w="1011">
                  <a:moveTo>
                    <a:pt x="461" y="1"/>
                  </a:moveTo>
                  <a:cubicBezTo>
                    <a:pt x="373" y="1"/>
                    <a:pt x="289" y="43"/>
                    <a:pt x="221" y="144"/>
                  </a:cubicBezTo>
                  <a:cubicBezTo>
                    <a:pt x="0" y="438"/>
                    <a:pt x="423" y="911"/>
                    <a:pt x="720" y="911"/>
                  </a:cubicBezTo>
                  <a:cubicBezTo>
                    <a:pt x="831" y="911"/>
                    <a:pt x="924" y="846"/>
                    <a:pt x="960" y="682"/>
                  </a:cubicBezTo>
                  <a:cubicBezTo>
                    <a:pt x="960" y="682"/>
                    <a:pt x="960" y="648"/>
                    <a:pt x="960" y="648"/>
                  </a:cubicBezTo>
                  <a:cubicBezTo>
                    <a:pt x="1011" y="372"/>
                    <a:pt x="722" y="1"/>
                    <a:pt x="46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41"/>
            <p:cNvSpPr/>
            <p:nvPr/>
          </p:nvSpPr>
          <p:spPr>
            <a:xfrm>
              <a:off x="6090275" y="1045875"/>
              <a:ext cx="35500" cy="20925"/>
            </a:xfrm>
            <a:custGeom>
              <a:rect b="b" l="l" r="r" t="t"/>
              <a:pathLst>
                <a:path extrusionOk="0" h="837" w="1420">
                  <a:moveTo>
                    <a:pt x="826" y="0"/>
                  </a:moveTo>
                  <a:cubicBezTo>
                    <a:pt x="461" y="0"/>
                    <a:pt x="1" y="482"/>
                    <a:pt x="391" y="775"/>
                  </a:cubicBezTo>
                  <a:cubicBezTo>
                    <a:pt x="448" y="818"/>
                    <a:pt x="511" y="836"/>
                    <a:pt x="575" y="836"/>
                  </a:cubicBezTo>
                  <a:cubicBezTo>
                    <a:pt x="968" y="836"/>
                    <a:pt x="1420" y="146"/>
                    <a:pt x="929" y="2"/>
                  </a:cubicBezTo>
                  <a:lnTo>
                    <a:pt x="862" y="2"/>
                  </a:lnTo>
                  <a:cubicBezTo>
                    <a:pt x="850" y="1"/>
                    <a:pt x="838" y="0"/>
                    <a:pt x="82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41"/>
            <p:cNvSpPr/>
            <p:nvPr/>
          </p:nvSpPr>
          <p:spPr>
            <a:xfrm>
              <a:off x="6003650" y="1100600"/>
              <a:ext cx="25925" cy="22300"/>
            </a:xfrm>
            <a:custGeom>
              <a:rect b="b" l="l" r="r" t="t"/>
              <a:pathLst>
                <a:path extrusionOk="0" h="892" w="1037">
                  <a:moveTo>
                    <a:pt x="301" y="1"/>
                  </a:moveTo>
                  <a:cubicBezTo>
                    <a:pt x="173" y="1"/>
                    <a:pt x="64" y="67"/>
                    <a:pt x="25" y="233"/>
                  </a:cubicBezTo>
                  <a:cubicBezTo>
                    <a:pt x="25" y="233"/>
                    <a:pt x="25" y="267"/>
                    <a:pt x="25" y="300"/>
                  </a:cubicBezTo>
                  <a:cubicBezTo>
                    <a:pt x="0" y="569"/>
                    <a:pt x="278" y="892"/>
                    <a:pt x="535" y="892"/>
                  </a:cubicBezTo>
                  <a:cubicBezTo>
                    <a:pt x="631" y="892"/>
                    <a:pt x="725" y="847"/>
                    <a:pt x="798" y="737"/>
                  </a:cubicBezTo>
                  <a:cubicBezTo>
                    <a:pt x="1036" y="403"/>
                    <a:pt x="614" y="1"/>
                    <a:pt x="30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41"/>
            <p:cNvSpPr/>
            <p:nvPr/>
          </p:nvSpPr>
          <p:spPr>
            <a:xfrm>
              <a:off x="5958375" y="984650"/>
              <a:ext cx="25050" cy="24525"/>
            </a:xfrm>
            <a:custGeom>
              <a:rect b="b" l="l" r="r" t="t"/>
              <a:pathLst>
                <a:path extrusionOk="0" h="981" w="1002">
                  <a:moveTo>
                    <a:pt x="515" y="0"/>
                  </a:moveTo>
                  <a:cubicBezTo>
                    <a:pt x="455" y="0"/>
                    <a:pt x="390" y="20"/>
                    <a:pt x="323" y="65"/>
                  </a:cubicBezTo>
                  <a:cubicBezTo>
                    <a:pt x="0" y="307"/>
                    <a:pt x="324" y="980"/>
                    <a:pt x="638" y="980"/>
                  </a:cubicBezTo>
                  <a:cubicBezTo>
                    <a:pt x="716" y="980"/>
                    <a:pt x="794" y="938"/>
                    <a:pt x="861" y="838"/>
                  </a:cubicBezTo>
                  <a:cubicBezTo>
                    <a:pt x="861" y="838"/>
                    <a:pt x="861" y="804"/>
                    <a:pt x="861" y="771"/>
                  </a:cubicBezTo>
                  <a:cubicBezTo>
                    <a:pt x="1001" y="491"/>
                    <a:pt x="814" y="0"/>
                    <a:pt x="515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41"/>
            <p:cNvSpPr/>
            <p:nvPr/>
          </p:nvSpPr>
          <p:spPr>
            <a:xfrm>
              <a:off x="6106275" y="1356750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5" y="1"/>
                  </a:moveTo>
                  <a:cubicBezTo>
                    <a:pt x="488" y="1"/>
                    <a:pt x="0" y="450"/>
                    <a:pt x="390" y="742"/>
                  </a:cubicBezTo>
                  <a:cubicBezTo>
                    <a:pt x="452" y="793"/>
                    <a:pt x="522" y="816"/>
                    <a:pt x="594" y="816"/>
                  </a:cubicBezTo>
                  <a:cubicBezTo>
                    <a:pt x="990" y="816"/>
                    <a:pt x="1444" y="144"/>
                    <a:pt x="961" y="2"/>
                  </a:cubicBezTo>
                  <a:lnTo>
                    <a:pt x="894" y="2"/>
                  </a:lnTo>
                  <a:cubicBezTo>
                    <a:pt x="881" y="1"/>
                    <a:pt x="868" y="1"/>
                    <a:pt x="85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41"/>
            <p:cNvSpPr/>
            <p:nvPr/>
          </p:nvSpPr>
          <p:spPr>
            <a:xfrm>
              <a:off x="6116275" y="1055350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53" y="0"/>
                  </a:moveTo>
                  <a:cubicBezTo>
                    <a:pt x="459" y="0"/>
                    <a:pt x="1" y="717"/>
                    <a:pt x="494" y="833"/>
                  </a:cubicBezTo>
                  <a:lnTo>
                    <a:pt x="561" y="833"/>
                  </a:lnTo>
                  <a:cubicBezTo>
                    <a:pt x="573" y="834"/>
                    <a:pt x="585" y="835"/>
                    <a:pt x="597" y="835"/>
                  </a:cubicBezTo>
                  <a:cubicBezTo>
                    <a:pt x="962" y="835"/>
                    <a:pt x="1422" y="353"/>
                    <a:pt x="1031" y="60"/>
                  </a:cubicBezTo>
                  <a:cubicBezTo>
                    <a:pt x="976" y="19"/>
                    <a:pt x="915" y="0"/>
                    <a:pt x="85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41"/>
            <p:cNvSpPr/>
            <p:nvPr/>
          </p:nvSpPr>
          <p:spPr>
            <a:xfrm>
              <a:off x="6102550" y="1253375"/>
              <a:ext cx="32125" cy="22375"/>
            </a:xfrm>
            <a:custGeom>
              <a:rect b="b" l="l" r="r" t="t"/>
              <a:pathLst>
                <a:path extrusionOk="0" h="895" w="1285">
                  <a:moveTo>
                    <a:pt x="791" y="0"/>
                  </a:moveTo>
                  <a:cubicBezTo>
                    <a:pt x="775" y="0"/>
                    <a:pt x="758" y="1"/>
                    <a:pt x="740" y="3"/>
                  </a:cubicBezTo>
                  <a:lnTo>
                    <a:pt x="673" y="3"/>
                  </a:lnTo>
                  <a:cubicBezTo>
                    <a:pt x="337" y="104"/>
                    <a:pt x="1" y="743"/>
                    <a:pt x="505" y="877"/>
                  </a:cubicBezTo>
                  <a:cubicBezTo>
                    <a:pt x="538" y="889"/>
                    <a:pt x="571" y="895"/>
                    <a:pt x="603" y="895"/>
                  </a:cubicBezTo>
                  <a:cubicBezTo>
                    <a:pt x="1010" y="895"/>
                    <a:pt x="1285" y="0"/>
                    <a:pt x="79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41"/>
            <p:cNvSpPr/>
            <p:nvPr/>
          </p:nvSpPr>
          <p:spPr>
            <a:xfrm>
              <a:off x="6038675" y="1485350"/>
              <a:ext cx="26100" cy="23500"/>
            </a:xfrm>
            <a:custGeom>
              <a:rect b="b" l="l" r="r" t="t"/>
              <a:pathLst>
                <a:path extrusionOk="0" h="940" w="1044">
                  <a:moveTo>
                    <a:pt x="539" y="0"/>
                  </a:moveTo>
                  <a:cubicBezTo>
                    <a:pt x="21" y="0"/>
                    <a:pt x="1" y="940"/>
                    <a:pt x="402" y="940"/>
                  </a:cubicBezTo>
                  <a:cubicBezTo>
                    <a:pt x="443" y="940"/>
                    <a:pt x="489" y="930"/>
                    <a:pt x="539" y="908"/>
                  </a:cubicBezTo>
                  <a:lnTo>
                    <a:pt x="607" y="908"/>
                  </a:lnTo>
                  <a:cubicBezTo>
                    <a:pt x="909" y="706"/>
                    <a:pt x="1043" y="0"/>
                    <a:pt x="53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41"/>
            <p:cNvSpPr/>
            <p:nvPr/>
          </p:nvSpPr>
          <p:spPr>
            <a:xfrm>
              <a:off x="5950050" y="1322325"/>
              <a:ext cx="25425" cy="22375"/>
            </a:xfrm>
            <a:custGeom>
              <a:rect b="b" l="l" r="r" t="t"/>
              <a:pathLst>
                <a:path extrusionOk="0" h="895" w="1017">
                  <a:moveTo>
                    <a:pt x="485" y="0"/>
                  </a:moveTo>
                  <a:cubicBezTo>
                    <a:pt x="388" y="0"/>
                    <a:pt x="293" y="49"/>
                    <a:pt x="219" y="169"/>
                  </a:cubicBezTo>
                  <a:cubicBezTo>
                    <a:pt x="0" y="461"/>
                    <a:pt x="451" y="894"/>
                    <a:pt x="754" y="894"/>
                  </a:cubicBezTo>
                  <a:cubicBezTo>
                    <a:pt x="870" y="894"/>
                    <a:pt x="965" y="831"/>
                    <a:pt x="992" y="674"/>
                  </a:cubicBezTo>
                  <a:cubicBezTo>
                    <a:pt x="992" y="640"/>
                    <a:pt x="992" y="606"/>
                    <a:pt x="992" y="606"/>
                  </a:cubicBezTo>
                  <a:cubicBezTo>
                    <a:pt x="1017" y="338"/>
                    <a:pt x="741" y="0"/>
                    <a:pt x="4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41"/>
            <p:cNvSpPr/>
            <p:nvPr/>
          </p:nvSpPr>
          <p:spPr>
            <a:xfrm>
              <a:off x="6033650" y="1434275"/>
              <a:ext cx="25425" cy="22050"/>
            </a:xfrm>
            <a:custGeom>
              <a:rect b="b" l="l" r="r" t="t"/>
              <a:pathLst>
                <a:path extrusionOk="0" h="882" w="1017">
                  <a:moveTo>
                    <a:pt x="274" y="1"/>
                  </a:moveTo>
                  <a:cubicBezTo>
                    <a:pt x="136" y="1"/>
                    <a:pt x="22" y="75"/>
                    <a:pt x="1" y="262"/>
                  </a:cubicBezTo>
                  <a:cubicBezTo>
                    <a:pt x="1" y="296"/>
                    <a:pt x="1" y="296"/>
                    <a:pt x="1" y="329"/>
                  </a:cubicBezTo>
                  <a:cubicBezTo>
                    <a:pt x="1" y="589"/>
                    <a:pt x="283" y="882"/>
                    <a:pt x="532" y="882"/>
                  </a:cubicBezTo>
                  <a:cubicBezTo>
                    <a:pt x="638" y="882"/>
                    <a:pt x="738" y="829"/>
                    <a:pt x="808" y="699"/>
                  </a:cubicBezTo>
                  <a:cubicBezTo>
                    <a:pt x="1017" y="374"/>
                    <a:pt x="584" y="1"/>
                    <a:pt x="27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41"/>
            <p:cNvSpPr/>
            <p:nvPr/>
          </p:nvSpPr>
          <p:spPr>
            <a:xfrm>
              <a:off x="5882900" y="1425425"/>
              <a:ext cx="30625" cy="22425"/>
            </a:xfrm>
            <a:custGeom>
              <a:rect b="b" l="l" r="r" t="t"/>
              <a:pathLst>
                <a:path extrusionOk="0" h="897" w="1225">
                  <a:moveTo>
                    <a:pt x="629" y="0"/>
                  </a:moveTo>
                  <a:cubicBezTo>
                    <a:pt x="159" y="0"/>
                    <a:pt x="0" y="896"/>
                    <a:pt x="459" y="896"/>
                  </a:cubicBezTo>
                  <a:cubicBezTo>
                    <a:pt x="488" y="896"/>
                    <a:pt x="519" y="893"/>
                    <a:pt x="553" y="885"/>
                  </a:cubicBezTo>
                  <a:lnTo>
                    <a:pt x="586" y="885"/>
                  </a:lnTo>
                  <a:cubicBezTo>
                    <a:pt x="956" y="784"/>
                    <a:pt x="1225" y="112"/>
                    <a:pt x="721" y="11"/>
                  </a:cubicBezTo>
                  <a:cubicBezTo>
                    <a:pt x="689" y="4"/>
                    <a:pt x="658" y="0"/>
                    <a:pt x="62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41"/>
            <p:cNvSpPr/>
            <p:nvPr/>
          </p:nvSpPr>
          <p:spPr>
            <a:xfrm>
              <a:off x="6040650" y="10067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399" y="1"/>
                  </a:moveTo>
                  <a:cubicBezTo>
                    <a:pt x="239" y="1"/>
                    <a:pt x="99" y="83"/>
                    <a:pt x="57" y="292"/>
                  </a:cubicBezTo>
                  <a:cubicBezTo>
                    <a:pt x="1" y="611"/>
                    <a:pt x="332" y="794"/>
                    <a:pt x="612" y="794"/>
                  </a:cubicBezTo>
                  <a:cubicBezTo>
                    <a:pt x="834" y="794"/>
                    <a:pt x="1024" y="679"/>
                    <a:pt x="964" y="426"/>
                  </a:cubicBezTo>
                  <a:cubicBezTo>
                    <a:pt x="964" y="393"/>
                    <a:pt x="964" y="393"/>
                    <a:pt x="964" y="359"/>
                  </a:cubicBezTo>
                  <a:cubicBezTo>
                    <a:pt x="886" y="163"/>
                    <a:pt x="624" y="1"/>
                    <a:pt x="39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41"/>
            <p:cNvSpPr/>
            <p:nvPr/>
          </p:nvSpPr>
          <p:spPr>
            <a:xfrm>
              <a:off x="6082650" y="1417275"/>
              <a:ext cx="25525" cy="19400"/>
            </a:xfrm>
            <a:custGeom>
              <a:rect b="b" l="l" r="r" t="t"/>
              <a:pathLst>
                <a:path extrusionOk="0" h="776" w="1021">
                  <a:moveTo>
                    <a:pt x="411" y="1"/>
                  </a:moveTo>
                  <a:cubicBezTo>
                    <a:pt x="187" y="1"/>
                    <a:pt x="1" y="115"/>
                    <a:pt x="91" y="371"/>
                  </a:cubicBezTo>
                  <a:cubicBezTo>
                    <a:pt x="57" y="404"/>
                    <a:pt x="57" y="404"/>
                    <a:pt x="91" y="438"/>
                  </a:cubicBezTo>
                  <a:cubicBezTo>
                    <a:pt x="167" y="629"/>
                    <a:pt x="427" y="776"/>
                    <a:pt x="644" y="776"/>
                  </a:cubicBezTo>
                  <a:cubicBezTo>
                    <a:pt x="810" y="776"/>
                    <a:pt x="950" y="690"/>
                    <a:pt x="965" y="472"/>
                  </a:cubicBezTo>
                  <a:cubicBezTo>
                    <a:pt x="1021" y="175"/>
                    <a:pt x="687" y="1"/>
                    <a:pt x="41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41"/>
            <p:cNvSpPr/>
            <p:nvPr/>
          </p:nvSpPr>
          <p:spPr>
            <a:xfrm>
              <a:off x="6114000" y="1279150"/>
              <a:ext cx="34325" cy="18350"/>
            </a:xfrm>
            <a:custGeom>
              <a:rect b="b" l="l" r="r" t="t"/>
              <a:pathLst>
                <a:path extrusionOk="0" h="734" w="1373">
                  <a:moveTo>
                    <a:pt x="864" y="0"/>
                  </a:moveTo>
                  <a:cubicBezTo>
                    <a:pt x="489" y="0"/>
                    <a:pt x="1" y="423"/>
                    <a:pt x="383" y="653"/>
                  </a:cubicBezTo>
                  <a:lnTo>
                    <a:pt x="450" y="686"/>
                  </a:lnTo>
                  <a:cubicBezTo>
                    <a:pt x="515" y="719"/>
                    <a:pt x="591" y="734"/>
                    <a:pt x="670" y="734"/>
                  </a:cubicBezTo>
                  <a:cubicBezTo>
                    <a:pt x="999" y="734"/>
                    <a:pt x="1373" y="474"/>
                    <a:pt x="1156" y="149"/>
                  </a:cubicBezTo>
                  <a:cubicBezTo>
                    <a:pt x="1091" y="43"/>
                    <a:pt x="983" y="0"/>
                    <a:pt x="8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41"/>
            <p:cNvSpPr/>
            <p:nvPr/>
          </p:nvSpPr>
          <p:spPr>
            <a:xfrm>
              <a:off x="6114825" y="959875"/>
              <a:ext cx="34350" cy="18350"/>
            </a:xfrm>
            <a:custGeom>
              <a:rect b="b" l="l" r="r" t="t"/>
              <a:pathLst>
                <a:path extrusionOk="0" h="734" w="1374">
                  <a:moveTo>
                    <a:pt x="852" y="1"/>
                  </a:moveTo>
                  <a:cubicBezTo>
                    <a:pt x="471" y="1"/>
                    <a:pt x="1" y="431"/>
                    <a:pt x="384" y="686"/>
                  </a:cubicBezTo>
                  <a:lnTo>
                    <a:pt x="451" y="686"/>
                  </a:lnTo>
                  <a:cubicBezTo>
                    <a:pt x="516" y="719"/>
                    <a:pt x="592" y="734"/>
                    <a:pt x="671" y="734"/>
                  </a:cubicBezTo>
                  <a:cubicBezTo>
                    <a:pt x="1000" y="734"/>
                    <a:pt x="1374" y="474"/>
                    <a:pt x="1157" y="148"/>
                  </a:cubicBezTo>
                  <a:cubicBezTo>
                    <a:pt x="1084" y="44"/>
                    <a:pt x="973" y="1"/>
                    <a:pt x="8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41"/>
            <p:cNvSpPr/>
            <p:nvPr/>
          </p:nvSpPr>
          <p:spPr>
            <a:xfrm>
              <a:off x="5976225" y="1341925"/>
              <a:ext cx="25325" cy="23000"/>
            </a:xfrm>
            <a:custGeom>
              <a:rect b="b" l="l" r="r" t="t"/>
              <a:pathLst>
                <a:path extrusionOk="0" h="920" w="1013">
                  <a:moveTo>
                    <a:pt x="482" y="1"/>
                  </a:moveTo>
                  <a:cubicBezTo>
                    <a:pt x="401" y="1"/>
                    <a:pt x="320" y="37"/>
                    <a:pt x="248" y="125"/>
                  </a:cubicBezTo>
                  <a:cubicBezTo>
                    <a:pt x="0" y="422"/>
                    <a:pt x="427" y="919"/>
                    <a:pt x="737" y="919"/>
                  </a:cubicBezTo>
                  <a:cubicBezTo>
                    <a:pt x="847" y="919"/>
                    <a:pt x="943" y="856"/>
                    <a:pt x="987" y="696"/>
                  </a:cubicBezTo>
                  <a:cubicBezTo>
                    <a:pt x="987" y="696"/>
                    <a:pt x="987" y="663"/>
                    <a:pt x="987" y="663"/>
                  </a:cubicBezTo>
                  <a:cubicBezTo>
                    <a:pt x="1013" y="380"/>
                    <a:pt x="745" y="1"/>
                    <a:pt x="4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41"/>
            <p:cNvSpPr/>
            <p:nvPr/>
          </p:nvSpPr>
          <p:spPr>
            <a:xfrm>
              <a:off x="5975900" y="1393925"/>
              <a:ext cx="24650" cy="22775"/>
            </a:xfrm>
            <a:custGeom>
              <a:rect b="b" l="l" r="r" t="t"/>
              <a:pathLst>
                <a:path extrusionOk="0" h="911" w="986">
                  <a:moveTo>
                    <a:pt x="266" y="0"/>
                  </a:moveTo>
                  <a:cubicBezTo>
                    <a:pt x="155" y="0"/>
                    <a:pt x="62" y="65"/>
                    <a:pt x="26" y="229"/>
                  </a:cubicBezTo>
                  <a:lnTo>
                    <a:pt x="26" y="263"/>
                  </a:lnTo>
                  <a:cubicBezTo>
                    <a:pt x="0" y="540"/>
                    <a:pt x="276" y="910"/>
                    <a:pt x="530" y="910"/>
                  </a:cubicBezTo>
                  <a:cubicBezTo>
                    <a:pt x="615" y="910"/>
                    <a:pt x="697" y="869"/>
                    <a:pt x="765" y="767"/>
                  </a:cubicBezTo>
                  <a:cubicBezTo>
                    <a:pt x="986" y="473"/>
                    <a:pt x="563" y="0"/>
                    <a:pt x="26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41"/>
            <p:cNvSpPr/>
            <p:nvPr/>
          </p:nvSpPr>
          <p:spPr>
            <a:xfrm>
              <a:off x="5976025" y="1293175"/>
              <a:ext cx="35525" cy="20825"/>
            </a:xfrm>
            <a:custGeom>
              <a:rect b="b" l="l" r="r" t="t"/>
              <a:pathLst>
                <a:path extrusionOk="0" h="833" w="1421">
                  <a:moveTo>
                    <a:pt x="835" y="0"/>
                  </a:moveTo>
                  <a:cubicBezTo>
                    <a:pt x="410" y="0"/>
                    <a:pt x="0" y="744"/>
                    <a:pt x="525" y="831"/>
                  </a:cubicBezTo>
                  <a:lnTo>
                    <a:pt x="558" y="831"/>
                  </a:lnTo>
                  <a:cubicBezTo>
                    <a:pt x="570" y="832"/>
                    <a:pt x="583" y="833"/>
                    <a:pt x="595" y="833"/>
                  </a:cubicBezTo>
                  <a:cubicBezTo>
                    <a:pt x="989" y="833"/>
                    <a:pt x="1420" y="319"/>
                    <a:pt x="1029" y="58"/>
                  </a:cubicBezTo>
                  <a:cubicBezTo>
                    <a:pt x="966" y="18"/>
                    <a:pt x="900" y="0"/>
                    <a:pt x="835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41"/>
            <p:cNvSpPr/>
            <p:nvPr/>
          </p:nvSpPr>
          <p:spPr>
            <a:xfrm>
              <a:off x="6029125" y="1093875"/>
              <a:ext cx="25700" cy="24525"/>
            </a:xfrm>
            <a:custGeom>
              <a:rect b="b" l="l" r="r" t="t"/>
              <a:pathLst>
                <a:path extrusionOk="0" h="981" w="1028">
                  <a:moveTo>
                    <a:pt x="542" y="1"/>
                  </a:moveTo>
                  <a:cubicBezTo>
                    <a:pt x="482" y="1"/>
                    <a:pt x="417" y="20"/>
                    <a:pt x="350" y="65"/>
                  </a:cubicBezTo>
                  <a:cubicBezTo>
                    <a:pt x="0" y="307"/>
                    <a:pt x="340" y="980"/>
                    <a:pt x="644" y="980"/>
                  </a:cubicBezTo>
                  <a:cubicBezTo>
                    <a:pt x="720" y="980"/>
                    <a:pt x="794" y="938"/>
                    <a:pt x="854" y="838"/>
                  </a:cubicBezTo>
                  <a:cubicBezTo>
                    <a:pt x="854" y="838"/>
                    <a:pt x="854" y="804"/>
                    <a:pt x="888" y="771"/>
                  </a:cubicBezTo>
                  <a:cubicBezTo>
                    <a:pt x="1028" y="491"/>
                    <a:pt x="841" y="1"/>
                    <a:pt x="54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41"/>
            <p:cNvSpPr/>
            <p:nvPr/>
          </p:nvSpPr>
          <p:spPr>
            <a:xfrm>
              <a:off x="6027550" y="1046600"/>
              <a:ext cx="35725" cy="19675"/>
            </a:xfrm>
            <a:custGeom>
              <a:rect b="b" l="l" r="r" t="t"/>
              <a:pathLst>
                <a:path extrusionOk="0" h="787" w="1429">
                  <a:moveTo>
                    <a:pt x="809" y="0"/>
                  </a:moveTo>
                  <a:cubicBezTo>
                    <a:pt x="447" y="0"/>
                    <a:pt x="0" y="430"/>
                    <a:pt x="346" y="712"/>
                  </a:cubicBezTo>
                  <a:cubicBezTo>
                    <a:pt x="408" y="764"/>
                    <a:pt x="479" y="787"/>
                    <a:pt x="553" y="787"/>
                  </a:cubicBezTo>
                  <a:cubicBezTo>
                    <a:pt x="955" y="787"/>
                    <a:pt x="1429" y="120"/>
                    <a:pt x="917" y="7"/>
                  </a:cubicBezTo>
                  <a:lnTo>
                    <a:pt x="884" y="7"/>
                  </a:lnTo>
                  <a:cubicBezTo>
                    <a:pt x="859" y="2"/>
                    <a:pt x="835" y="0"/>
                    <a:pt x="8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41"/>
            <p:cNvSpPr/>
            <p:nvPr/>
          </p:nvSpPr>
          <p:spPr>
            <a:xfrm>
              <a:off x="6097725" y="1282175"/>
              <a:ext cx="25500" cy="22900"/>
            </a:xfrm>
            <a:custGeom>
              <a:rect b="b" l="l" r="r" t="t"/>
              <a:pathLst>
                <a:path extrusionOk="0" h="916" w="1020">
                  <a:moveTo>
                    <a:pt x="272" y="0"/>
                  </a:moveTo>
                  <a:cubicBezTo>
                    <a:pt x="158" y="0"/>
                    <a:pt x="62" y="66"/>
                    <a:pt x="26" y="229"/>
                  </a:cubicBezTo>
                  <a:lnTo>
                    <a:pt x="26" y="297"/>
                  </a:lnTo>
                  <a:cubicBezTo>
                    <a:pt x="1" y="570"/>
                    <a:pt x="269" y="916"/>
                    <a:pt x="533" y="916"/>
                  </a:cubicBezTo>
                  <a:cubicBezTo>
                    <a:pt x="627" y="916"/>
                    <a:pt x="720" y="873"/>
                    <a:pt x="799" y="767"/>
                  </a:cubicBezTo>
                  <a:cubicBezTo>
                    <a:pt x="1019" y="473"/>
                    <a:pt x="579" y="0"/>
                    <a:pt x="27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41"/>
            <p:cNvSpPr/>
            <p:nvPr/>
          </p:nvSpPr>
          <p:spPr>
            <a:xfrm>
              <a:off x="6175275" y="1109925"/>
              <a:ext cx="36225" cy="20075"/>
            </a:xfrm>
            <a:custGeom>
              <a:rect b="b" l="l" r="r" t="t"/>
              <a:pathLst>
                <a:path extrusionOk="0" h="803" w="1449">
                  <a:moveTo>
                    <a:pt x="871" y="0"/>
                  </a:moveTo>
                  <a:cubicBezTo>
                    <a:pt x="472" y="0"/>
                    <a:pt x="0" y="686"/>
                    <a:pt x="520" y="801"/>
                  </a:cubicBezTo>
                  <a:lnTo>
                    <a:pt x="587" y="801"/>
                  </a:lnTo>
                  <a:cubicBezTo>
                    <a:pt x="599" y="802"/>
                    <a:pt x="611" y="803"/>
                    <a:pt x="623" y="803"/>
                  </a:cubicBezTo>
                  <a:cubicBezTo>
                    <a:pt x="988" y="803"/>
                    <a:pt x="1448" y="322"/>
                    <a:pt x="1058" y="62"/>
                  </a:cubicBezTo>
                  <a:cubicBezTo>
                    <a:pt x="1001" y="19"/>
                    <a:pt x="937" y="0"/>
                    <a:pt x="8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41"/>
            <p:cNvSpPr/>
            <p:nvPr/>
          </p:nvSpPr>
          <p:spPr>
            <a:xfrm>
              <a:off x="5933850" y="1338275"/>
              <a:ext cx="25050" cy="22375"/>
            </a:xfrm>
            <a:custGeom>
              <a:rect b="b" l="l" r="r" t="t"/>
              <a:pathLst>
                <a:path extrusionOk="0" h="895" w="1002">
                  <a:moveTo>
                    <a:pt x="476" y="1"/>
                  </a:moveTo>
                  <a:cubicBezTo>
                    <a:pt x="377" y="1"/>
                    <a:pt x="279" y="50"/>
                    <a:pt x="195" y="170"/>
                  </a:cubicBezTo>
                  <a:cubicBezTo>
                    <a:pt x="1" y="462"/>
                    <a:pt x="440" y="895"/>
                    <a:pt x="748" y="895"/>
                  </a:cubicBezTo>
                  <a:cubicBezTo>
                    <a:pt x="866" y="895"/>
                    <a:pt x="965" y="832"/>
                    <a:pt x="1002" y="674"/>
                  </a:cubicBezTo>
                  <a:lnTo>
                    <a:pt x="1002" y="607"/>
                  </a:lnTo>
                  <a:cubicBezTo>
                    <a:pt x="1002" y="339"/>
                    <a:pt x="737" y="1"/>
                    <a:pt x="4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41"/>
            <p:cNvSpPr/>
            <p:nvPr/>
          </p:nvSpPr>
          <p:spPr>
            <a:xfrm>
              <a:off x="6123900" y="1401100"/>
              <a:ext cx="25700" cy="23975"/>
            </a:xfrm>
            <a:custGeom>
              <a:rect b="b" l="l" r="r" t="t"/>
              <a:pathLst>
                <a:path extrusionOk="0" h="959" w="1028">
                  <a:moveTo>
                    <a:pt x="539" y="0"/>
                  </a:moveTo>
                  <a:cubicBezTo>
                    <a:pt x="473" y="0"/>
                    <a:pt x="400" y="24"/>
                    <a:pt x="323" y="77"/>
                  </a:cubicBezTo>
                  <a:cubicBezTo>
                    <a:pt x="1" y="292"/>
                    <a:pt x="323" y="959"/>
                    <a:pt x="637" y="959"/>
                  </a:cubicBezTo>
                  <a:cubicBezTo>
                    <a:pt x="716" y="959"/>
                    <a:pt x="794" y="917"/>
                    <a:pt x="861" y="816"/>
                  </a:cubicBezTo>
                  <a:cubicBezTo>
                    <a:pt x="861" y="816"/>
                    <a:pt x="861" y="783"/>
                    <a:pt x="861" y="783"/>
                  </a:cubicBezTo>
                  <a:cubicBezTo>
                    <a:pt x="1027" y="506"/>
                    <a:pt x="851" y="0"/>
                    <a:pt x="53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41"/>
            <p:cNvSpPr/>
            <p:nvPr/>
          </p:nvSpPr>
          <p:spPr>
            <a:xfrm>
              <a:off x="5955875" y="1237450"/>
              <a:ext cx="36125" cy="20400"/>
            </a:xfrm>
            <a:custGeom>
              <a:rect b="b" l="l" r="r" t="t"/>
              <a:pathLst>
                <a:path extrusionOk="0" h="816" w="1445">
                  <a:moveTo>
                    <a:pt x="855" y="0"/>
                  </a:moveTo>
                  <a:cubicBezTo>
                    <a:pt x="489" y="0"/>
                    <a:pt x="0" y="449"/>
                    <a:pt x="390" y="741"/>
                  </a:cubicBezTo>
                  <a:cubicBezTo>
                    <a:pt x="447" y="793"/>
                    <a:pt x="513" y="815"/>
                    <a:pt x="583" y="815"/>
                  </a:cubicBezTo>
                  <a:cubicBezTo>
                    <a:pt x="966" y="815"/>
                    <a:pt x="1444" y="144"/>
                    <a:pt x="961" y="2"/>
                  </a:cubicBezTo>
                  <a:lnTo>
                    <a:pt x="894" y="2"/>
                  </a:lnTo>
                  <a:cubicBezTo>
                    <a:pt x="881" y="1"/>
                    <a:pt x="868" y="0"/>
                    <a:pt x="8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41"/>
            <p:cNvSpPr/>
            <p:nvPr/>
          </p:nvSpPr>
          <p:spPr>
            <a:xfrm>
              <a:off x="6141425" y="1064075"/>
              <a:ext cx="24675" cy="22550"/>
            </a:xfrm>
            <a:custGeom>
              <a:rect b="b" l="l" r="r" t="t"/>
              <a:pathLst>
                <a:path extrusionOk="0" h="902" w="987">
                  <a:moveTo>
                    <a:pt x="262" y="1"/>
                  </a:moveTo>
                  <a:cubicBezTo>
                    <a:pt x="153" y="1"/>
                    <a:pt x="62" y="62"/>
                    <a:pt x="25" y="215"/>
                  </a:cubicBezTo>
                  <a:lnTo>
                    <a:pt x="25" y="282"/>
                  </a:lnTo>
                  <a:cubicBezTo>
                    <a:pt x="1" y="555"/>
                    <a:pt x="269" y="902"/>
                    <a:pt x="520" y="902"/>
                  </a:cubicBezTo>
                  <a:cubicBezTo>
                    <a:pt x="608" y="902"/>
                    <a:pt x="695" y="858"/>
                    <a:pt x="765" y="753"/>
                  </a:cubicBezTo>
                  <a:cubicBezTo>
                    <a:pt x="986" y="458"/>
                    <a:pt x="560" y="1"/>
                    <a:pt x="26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41"/>
            <p:cNvSpPr/>
            <p:nvPr/>
          </p:nvSpPr>
          <p:spPr>
            <a:xfrm>
              <a:off x="6053325" y="1060350"/>
              <a:ext cx="35200" cy="20200"/>
            </a:xfrm>
            <a:custGeom>
              <a:rect b="b" l="l" r="r" t="t"/>
              <a:pathLst>
                <a:path extrusionOk="0" h="808" w="1408">
                  <a:moveTo>
                    <a:pt x="844" y="0"/>
                  </a:moveTo>
                  <a:cubicBezTo>
                    <a:pt x="451" y="0"/>
                    <a:pt x="1" y="686"/>
                    <a:pt x="491" y="801"/>
                  </a:cubicBezTo>
                  <a:lnTo>
                    <a:pt x="558" y="801"/>
                  </a:lnTo>
                  <a:cubicBezTo>
                    <a:pt x="581" y="805"/>
                    <a:pt x="604" y="807"/>
                    <a:pt x="628" y="807"/>
                  </a:cubicBezTo>
                  <a:cubicBezTo>
                    <a:pt x="986" y="807"/>
                    <a:pt x="1407" y="346"/>
                    <a:pt x="1029" y="62"/>
                  </a:cubicBezTo>
                  <a:cubicBezTo>
                    <a:pt x="972" y="19"/>
                    <a:pt x="909" y="0"/>
                    <a:pt x="84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41"/>
            <p:cNvSpPr/>
            <p:nvPr/>
          </p:nvSpPr>
          <p:spPr>
            <a:xfrm>
              <a:off x="5976525" y="1497875"/>
              <a:ext cx="31425" cy="22375"/>
            </a:xfrm>
            <a:custGeom>
              <a:rect b="b" l="l" r="r" t="t"/>
              <a:pathLst>
                <a:path extrusionOk="0" h="895" w="1257">
                  <a:moveTo>
                    <a:pt x="788" y="1"/>
                  </a:moveTo>
                  <a:cubicBezTo>
                    <a:pt x="773" y="1"/>
                    <a:pt x="757" y="2"/>
                    <a:pt x="740" y="4"/>
                  </a:cubicBezTo>
                  <a:lnTo>
                    <a:pt x="673" y="4"/>
                  </a:lnTo>
                  <a:cubicBezTo>
                    <a:pt x="303" y="71"/>
                    <a:pt x="1" y="743"/>
                    <a:pt x="471" y="877"/>
                  </a:cubicBezTo>
                  <a:cubicBezTo>
                    <a:pt x="509" y="889"/>
                    <a:pt x="546" y="895"/>
                    <a:pt x="581" y="895"/>
                  </a:cubicBezTo>
                  <a:cubicBezTo>
                    <a:pt x="1032" y="895"/>
                    <a:pt x="1257" y="1"/>
                    <a:pt x="78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41"/>
            <p:cNvSpPr/>
            <p:nvPr/>
          </p:nvSpPr>
          <p:spPr>
            <a:xfrm>
              <a:off x="6209250" y="853500"/>
              <a:ext cx="26075" cy="23525"/>
            </a:xfrm>
            <a:custGeom>
              <a:rect b="b" l="l" r="r" t="t"/>
              <a:pathLst>
                <a:path extrusionOk="0" h="941" w="1043">
                  <a:moveTo>
                    <a:pt x="539" y="1"/>
                  </a:moveTo>
                  <a:cubicBezTo>
                    <a:pt x="21" y="1"/>
                    <a:pt x="0" y="940"/>
                    <a:pt x="402" y="940"/>
                  </a:cubicBezTo>
                  <a:cubicBezTo>
                    <a:pt x="443" y="940"/>
                    <a:pt x="489" y="930"/>
                    <a:pt x="539" y="908"/>
                  </a:cubicBezTo>
                  <a:lnTo>
                    <a:pt x="606" y="908"/>
                  </a:lnTo>
                  <a:cubicBezTo>
                    <a:pt x="942" y="706"/>
                    <a:pt x="1043" y="1"/>
                    <a:pt x="53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41"/>
            <p:cNvSpPr/>
            <p:nvPr/>
          </p:nvSpPr>
          <p:spPr>
            <a:xfrm>
              <a:off x="6079225" y="1356775"/>
              <a:ext cx="24800" cy="22725"/>
            </a:xfrm>
            <a:custGeom>
              <a:rect b="b" l="l" r="r" t="t"/>
              <a:pathLst>
                <a:path extrusionOk="0" h="909" w="992">
                  <a:moveTo>
                    <a:pt x="475" y="0"/>
                  </a:moveTo>
                  <a:cubicBezTo>
                    <a:pt x="376" y="0"/>
                    <a:pt x="278" y="49"/>
                    <a:pt x="194" y="169"/>
                  </a:cubicBezTo>
                  <a:cubicBezTo>
                    <a:pt x="0" y="460"/>
                    <a:pt x="436" y="909"/>
                    <a:pt x="732" y="909"/>
                  </a:cubicBezTo>
                  <a:cubicBezTo>
                    <a:pt x="846" y="909"/>
                    <a:pt x="939" y="842"/>
                    <a:pt x="967" y="673"/>
                  </a:cubicBezTo>
                  <a:cubicBezTo>
                    <a:pt x="967" y="640"/>
                    <a:pt x="967" y="640"/>
                    <a:pt x="967" y="606"/>
                  </a:cubicBezTo>
                  <a:cubicBezTo>
                    <a:pt x="992" y="338"/>
                    <a:pt x="734" y="0"/>
                    <a:pt x="475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41"/>
            <p:cNvSpPr/>
            <p:nvPr/>
          </p:nvSpPr>
          <p:spPr>
            <a:xfrm>
              <a:off x="6062225" y="1450400"/>
              <a:ext cx="25150" cy="21900"/>
            </a:xfrm>
            <a:custGeom>
              <a:rect b="b" l="l" r="r" t="t"/>
              <a:pathLst>
                <a:path extrusionOk="0" h="876" w="1006">
                  <a:moveTo>
                    <a:pt x="270" y="1"/>
                  </a:moveTo>
                  <a:cubicBezTo>
                    <a:pt x="143" y="1"/>
                    <a:pt x="44" y="73"/>
                    <a:pt x="34" y="256"/>
                  </a:cubicBezTo>
                  <a:cubicBezTo>
                    <a:pt x="1" y="289"/>
                    <a:pt x="1" y="289"/>
                    <a:pt x="34" y="323"/>
                  </a:cubicBezTo>
                  <a:cubicBezTo>
                    <a:pt x="34" y="583"/>
                    <a:pt x="316" y="875"/>
                    <a:pt x="565" y="875"/>
                  </a:cubicBezTo>
                  <a:cubicBezTo>
                    <a:pt x="671" y="875"/>
                    <a:pt x="771" y="823"/>
                    <a:pt x="841" y="693"/>
                  </a:cubicBezTo>
                  <a:cubicBezTo>
                    <a:pt x="1005" y="388"/>
                    <a:pt x="563" y="1"/>
                    <a:pt x="27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41"/>
            <p:cNvSpPr/>
            <p:nvPr/>
          </p:nvSpPr>
          <p:spPr>
            <a:xfrm>
              <a:off x="6100875" y="1125550"/>
              <a:ext cx="25000" cy="21775"/>
            </a:xfrm>
            <a:custGeom>
              <a:rect b="b" l="l" r="r" t="t"/>
              <a:pathLst>
                <a:path extrusionOk="0" h="871" w="1000">
                  <a:moveTo>
                    <a:pt x="276" y="0"/>
                  </a:moveTo>
                  <a:cubicBezTo>
                    <a:pt x="130" y="0"/>
                    <a:pt x="12" y="80"/>
                    <a:pt x="1" y="277"/>
                  </a:cubicBezTo>
                  <a:lnTo>
                    <a:pt x="1" y="344"/>
                  </a:lnTo>
                  <a:cubicBezTo>
                    <a:pt x="1" y="599"/>
                    <a:pt x="273" y="870"/>
                    <a:pt x="530" y="870"/>
                  </a:cubicBezTo>
                  <a:cubicBezTo>
                    <a:pt x="645" y="870"/>
                    <a:pt x="758" y="815"/>
                    <a:pt x="841" y="680"/>
                  </a:cubicBezTo>
                  <a:cubicBezTo>
                    <a:pt x="999" y="340"/>
                    <a:pt x="578" y="0"/>
                    <a:pt x="27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41"/>
            <p:cNvSpPr/>
            <p:nvPr/>
          </p:nvSpPr>
          <p:spPr>
            <a:xfrm>
              <a:off x="6036600" y="1542200"/>
              <a:ext cx="29850" cy="22425"/>
            </a:xfrm>
            <a:custGeom>
              <a:rect b="b" l="l" r="r" t="t"/>
              <a:pathLst>
                <a:path extrusionOk="0" h="897" w="1194">
                  <a:moveTo>
                    <a:pt x="631" y="1"/>
                  </a:moveTo>
                  <a:cubicBezTo>
                    <a:pt x="161" y="1"/>
                    <a:pt x="1" y="897"/>
                    <a:pt x="433" y="897"/>
                  </a:cubicBezTo>
                  <a:cubicBezTo>
                    <a:pt x="460" y="897"/>
                    <a:pt x="490" y="893"/>
                    <a:pt x="522" y="886"/>
                  </a:cubicBezTo>
                  <a:lnTo>
                    <a:pt x="589" y="886"/>
                  </a:lnTo>
                  <a:cubicBezTo>
                    <a:pt x="958" y="785"/>
                    <a:pt x="1194" y="113"/>
                    <a:pt x="723" y="12"/>
                  </a:cubicBezTo>
                  <a:cubicBezTo>
                    <a:pt x="691" y="4"/>
                    <a:pt x="661" y="1"/>
                    <a:pt x="63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41"/>
            <p:cNvSpPr/>
            <p:nvPr/>
          </p:nvSpPr>
          <p:spPr>
            <a:xfrm>
              <a:off x="6187650" y="1144075"/>
              <a:ext cx="25600" cy="19925"/>
            </a:xfrm>
            <a:custGeom>
              <a:rect b="b" l="l" r="r" t="t"/>
              <a:pathLst>
                <a:path extrusionOk="0" h="797" w="1024">
                  <a:moveTo>
                    <a:pt x="399" y="1"/>
                  </a:moveTo>
                  <a:cubicBezTo>
                    <a:pt x="240" y="1"/>
                    <a:pt x="100" y="80"/>
                    <a:pt x="59" y="275"/>
                  </a:cubicBezTo>
                  <a:cubicBezTo>
                    <a:pt x="1" y="602"/>
                    <a:pt x="350" y="797"/>
                    <a:pt x="634" y="797"/>
                  </a:cubicBezTo>
                  <a:cubicBezTo>
                    <a:pt x="847" y="797"/>
                    <a:pt x="1023" y="688"/>
                    <a:pt x="966" y="443"/>
                  </a:cubicBezTo>
                  <a:lnTo>
                    <a:pt x="966" y="376"/>
                  </a:lnTo>
                  <a:cubicBezTo>
                    <a:pt x="887" y="159"/>
                    <a:pt x="624" y="1"/>
                    <a:pt x="39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41"/>
            <p:cNvSpPr/>
            <p:nvPr/>
          </p:nvSpPr>
          <p:spPr>
            <a:xfrm>
              <a:off x="6134475" y="1091850"/>
              <a:ext cx="30000" cy="23150"/>
            </a:xfrm>
            <a:custGeom>
              <a:rect b="b" l="l" r="r" t="t"/>
              <a:pathLst>
                <a:path extrusionOk="0" h="926" w="1200">
                  <a:moveTo>
                    <a:pt x="733" y="1"/>
                  </a:moveTo>
                  <a:cubicBezTo>
                    <a:pt x="704" y="1"/>
                    <a:pt x="673" y="4"/>
                    <a:pt x="640" y="12"/>
                  </a:cubicBezTo>
                  <a:lnTo>
                    <a:pt x="572" y="12"/>
                  </a:lnTo>
                  <a:cubicBezTo>
                    <a:pt x="236" y="146"/>
                    <a:pt x="1" y="818"/>
                    <a:pt x="505" y="919"/>
                  </a:cubicBezTo>
                  <a:cubicBezTo>
                    <a:pt x="528" y="923"/>
                    <a:pt x="550" y="925"/>
                    <a:pt x="572" y="925"/>
                  </a:cubicBezTo>
                  <a:cubicBezTo>
                    <a:pt x="1030" y="925"/>
                    <a:pt x="1199" y="1"/>
                    <a:pt x="73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41"/>
            <p:cNvSpPr/>
            <p:nvPr/>
          </p:nvSpPr>
          <p:spPr>
            <a:xfrm>
              <a:off x="5915350" y="1449775"/>
              <a:ext cx="25975" cy="19675"/>
            </a:xfrm>
            <a:custGeom>
              <a:rect b="b" l="l" r="r" t="t"/>
              <a:pathLst>
                <a:path extrusionOk="0" h="787" w="1039">
                  <a:moveTo>
                    <a:pt x="439" y="0"/>
                  </a:moveTo>
                  <a:cubicBezTo>
                    <a:pt x="205" y="0"/>
                    <a:pt x="0" y="121"/>
                    <a:pt x="61" y="382"/>
                  </a:cubicBezTo>
                  <a:lnTo>
                    <a:pt x="95" y="449"/>
                  </a:lnTo>
                  <a:cubicBezTo>
                    <a:pt x="171" y="639"/>
                    <a:pt x="431" y="787"/>
                    <a:pt x="654" y="787"/>
                  </a:cubicBezTo>
                  <a:cubicBezTo>
                    <a:pt x="824" y="787"/>
                    <a:pt x="973" y="701"/>
                    <a:pt x="1002" y="482"/>
                  </a:cubicBezTo>
                  <a:cubicBezTo>
                    <a:pt x="1039" y="172"/>
                    <a:pt x="718" y="0"/>
                    <a:pt x="43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41"/>
            <p:cNvSpPr/>
            <p:nvPr/>
          </p:nvSpPr>
          <p:spPr>
            <a:xfrm>
              <a:off x="6153400" y="1052650"/>
              <a:ext cx="34275" cy="18000"/>
            </a:xfrm>
            <a:custGeom>
              <a:rect b="b" l="l" r="r" t="t"/>
              <a:pathLst>
                <a:path extrusionOk="0" h="720" w="1371">
                  <a:moveTo>
                    <a:pt x="848" y="1"/>
                  </a:moveTo>
                  <a:cubicBezTo>
                    <a:pt x="481" y="1"/>
                    <a:pt x="1" y="415"/>
                    <a:pt x="387" y="672"/>
                  </a:cubicBezTo>
                  <a:lnTo>
                    <a:pt x="420" y="672"/>
                  </a:lnTo>
                  <a:cubicBezTo>
                    <a:pt x="485" y="705"/>
                    <a:pt x="563" y="719"/>
                    <a:pt x="643" y="719"/>
                  </a:cubicBezTo>
                  <a:cubicBezTo>
                    <a:pt x="980" y="719"/>
                    <a:pt x="1370" y="460"/>
                    <a:pt x="1126" y="134"/>
                  </a:cubicBezTo>
                  <a:cubicBezTo>
                    <a:pt x="1063" y="40"/>
                    <a:pt x="961" y="1"/>
                    <a:pt x="84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41"/>
            <p:cNvSpPr/>
            <p:nvPr/>
          </p:nvSpPr>
          <p:spPr>
            <a:xfrm>
              <a:off x="6107100" y="1561925"/>
              <a:ext cx="34700" cy="18350"/>
            </a:xfrm>
            <a:custGeom>
              <a:rect b="b" l="l" r="r" t="t"/>
              <a:pathLst>
                <a:path extrusionOk="0" h="734" w="1388">
                  <a:moveTo>
                    <a:pt x="877" y="1"/>
                  </a:moveTo>
                  <a:cubicBezTo>
                    <a:pt x="493" y="1"/>
                    <a:pt x="1" y="434"/>
                    <a:pt x="390" y="668"/>
                  </a:cubicBezTo>
                  <a:lnTo>
                    <a:pt x="457" y="702"/>
                  </a:lnTo>
                  <a:cubicBezTo>
                    <a:pt x="513" y="724"/>
                    <a:pt x="576" y="734"/>
                    <a:pt x="642" y="734"/>
                  </a:cubicBezTo>
                  <a:cubicBezTo>
                    <a:pt x="979" y="734"/>
                    <a:pt x="1388" y="467"/>
                    <a:pt x="1163" y="130"/>
                  </a:cubicBezTo>
                  <a:cubicBezTo>
                    <a:pt x="1094" y="38"/>
                    <a:pt x="990" y="1"/>
                    <a:pt x="8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41"/>
            <p:cNvSpPr/>
            <p:nvPr/>
          </p:nvSpPr>
          <p:spPr>
            <a:xfrm>
              <a:off x="6177025" y="1441425"/>
              <a:ext cx="25325" cy="23475"/>
            </a:xfrm>
            <a:custGeom>
              <a:rect b="b" l="l" r="r" t="t"/>
              <a:pathLst>
                <a:path extrusionOk="0" h="939" w="1013">
                  <a:moveTo>
                    <a:pt x="498" y="1"/>
                  </a:moveTo>
                  <a:cubicBezTo>
                    <a:pt x="411" y="1"/>
                    <a:pt x="324" y="43"/>
                    <a:pt x="248" y="144"/>
                  </a:cubicBezTo>
                  <a:cubicBezTo>
                    <a:pt x="1" y="441"/>
                    <a:pt x="428" y="939"/>
                    <a:pt x="737" y="939"/>
                  </a:cubicBezTo>
                  <a:cubicBezTo>
                    <a:pt x="848" y="939"/>
                    <a:pt x="943" y="875"/>
                    <a:pt x="988" y="716"/>
                  </a:cubicBezTo>
                  <a:lnTo>
                    <a:pt x="988" y="648"/>
                  </a:lnTo>
                  <a:cubicBezTo>
                    <a:pt x="1013" y="372"/>
                    <a:pt x="756" y="1"/>
                    <a:pt x="49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41"/>
            <p:cNvSpPr/>
            <p:nvPr/>
          </p:nvSpPr>
          <p:spPr>
            <a:xfrm>
              <a:off x="5852500" y="1345825"/>
              <a:ext cx="36275" cy="20875"/>
            </a:xfrm>
            <a:custGeom>
              <a:rect b="b" l="l" r="r" t="t"/>
              <a:pathLst>
                <a:path extrusionOk="0" h="835" w="1451">
                  <a:moveTo>
                    <a:pt x="859" y="1"/>
                  </a:moveTo>
                  <a:cubicBezTo>
                    <a:pt x="492" y="1"/>
                    <a:pt x="0" y="483"/>
                    <a:pt x="391" y="775"/>
                  </a:cubicBezTo>
                  <a:cubicBezTo>
                    <a:pt x="451" y="817"/>
                    <a:pt x="516" y="835"/>
                    <a:pt x="582" y="835"/>
                  </a:cubicBezTo>
                  <a:cubicBezTo>
                    <a:pt x="997" y="835"/>
                    <a:pt x="1451" y="118"/>
                    <a:pt x="929" y="2"/>
                  </a:cubicBezTo>
                  <a:lnTo>
                    <a:pt x="895" y="2"/>
                  </a:lnTo>
                  <a:cubicBezTo>
                    <a:pt x="883" y="1"/>
                    <a:pt x="871" y="1"/>
                    <a:pt x="859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41"/>
            <p:cNvSpPr/>
            <p:nvPr/>
          </p:nvSpPr>
          <p:spPr>
            <a:xfrm>
              <a:off x="6070850" y="1480000"/>
              <a:ext cx="25525" cy="23250"/>
            </a:xfrm>
            <a:custGeom>
              <a:rect b="b" l="l" r="r" t="t"/>
              <a:pathLst>
                <a:path extrusionOk="0" h="930" w="1021">
                  <a:moveTo>
                    <a:pt x="266" y="0"/>
                  </a:moveTo>
                  <a:cubicBezTo>
                    <a:pt x="154" y="0"/>
                    <a:pt x="61" y="62"/>
                    <a:pt x="25" y="214"/>
                  </a:cubicBezTo>
                  <a:cubicBezTo>
                    <a:pt x="25" y="248"/>
                    <a:pt x="25" y="282"/>
                    <a:pt x="25" y="282"/>
                  </a:cubicBezTo>
                  <a:cubicBezTo>
                    <a:pt x="0" y="558"/>
                    <a:pt x="276" y="929"/>
                    <a:pt x="544" y="929"/>
                  </a:cubicBezTo>
                  <a:cubicBezTo>
                    <a:pt x="633" y="929"/>
                    <a:pt x="722" y="887"/>
                    <a:pt x="798" y="786"/>
                  </a:cubicBezTo>
                  <a:cubicBezTo>
                    <a:pt x="1020" y="465"/>
                    <a:pt x="573" y="0"/>
                    <a:pt x="26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41"/>
            <p:cNvSpPr/>
            <p:nvPr/>
          </p:nvSpPr>
          <p:spPr>
            <a:xfrm>
              <a:off x="5919600" y="1360625"/>
              <a:ext cx="35625" cy="20600"/>
            </a:xfrm>
            <a:custGeom>
              <a:rect b="b" l="l" r="r" t="t"/>
              <a:pathLst>
                <a:path extrusionOk="0" h="824" w="1425">
                  <a:moveTo>
                    <a:pt x="863" y="1"/>
                  </a:moveTo>
                  <a:cubicBezTo>
                    <a:pt x="450" y="1"/>
                    <a:pt x="0" y="734"/>
                    <a:pt x="530" y="822"/>
                  </a:cubicBezTo>
                  <a:lnTo>
                    <a:pt x="564" y="822"/>
                  </a:lnTo>
                  <a:cubicBezTo>
                    <a:pt x="575" y="823"/>
                    <a:pt x="587" y="824"/>
                    <a:pt x="599" y="824"/>
                  </a:cubicBezTo>
                  <a:cubicBezTo>
                    <a:pt x="965" y="824"/>
                    <a:pt x="1424" y="342"/>
                    <a:pt x="1034" y="49"/>
                  </a:cubicBezTo>
                  <a:cubicBezTo>
                    <a:pt x="980" y="16"/>
                    <a:pt x="922" y="1"/>
                    <a:pt x="86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41"/>
            <p:cNvSpPr/>
            <p:nvPr/>
          </p:nvSpPr>
          <p:spPr>
            <a:xfrm>
              <a:off x="6115500" y="925825"/>
              <a:ext cx="25875" cy="24525"/>
            </a:xfrm>
            <a:custGeom>
              <a:rect b="b" l="l" r="r" t="t"/>
              <a:pathLst>
                <a:path extrusionOk="0" h="981" w="1035">
                  <a:moveTo>
                    <a:pt x="529" y="1"/>
                  </a:moveTo>
                  <a:cubicBezTo>
                    <a:pt x="465" y="1"/>
                    <a:pt x="396" y="20"/>
                    <a:pt x="323" y="65"/>
                  </a:cubicBezTo>
                  <a:cubicBezTo>
                    <a:pt x="0" y="307"/>
                    <a:pt x="324" y="980"/>
                    <a:pt x="638" y="980"/>
                  </a:cubicBezTo>
                  <a:cubicBezTo>
                    <a:pt x="716" y="980"/>
                    <a:pt x="794" y="939"/>
                    <a:pt x="861" y="838"/>
                  </a:cubicBezTo>
                  <a:lnTo>
                    <a:pt x="894" y="771"/>
                  </a:lnTo>
                  <a:cubicBezTo>
                    <a:pt x="1034" y="491"/>
                    <a:pt x="848" y="1"/>
                    <a:pt x="5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41"/>
            <p:cNvSpPr/>
            <p:nvPr/>
          </p:nvSpPr>
          <p:spPr>
            <a:xfrm>
              <a:off x="5946050" y="1509475"/>
              <a:ext cx="25550" cy="24400"/>
            </a:xfrm>
            <a:custGeom>
              <a:rect b="b" l="l" r="r" t="t"/>
              <a:pathLst>
                <a:path extrusionOk="0" h="976" w="1022">
                  <a:moveTo>
                    <a:pt x="547" y="1"/>
                  </a:moveTo>
                  <a:cubicBezTo>
                    <a:pt x="485" y="1"/>
                    <a:pt x="417" y="24"/>
                    <a:pt x="346" y="77"/>
                  </a:cubicBezTo>
                  <a:cubicBezTo>
                    <a:pt x="0" y="316"/>
                    <a:pt x="327" y="976"/>
                    <a:pt x="645" y="976"/>
                  </a:cubicBezTo>
                  <a:cubicBezTo>
                    <a:pt x="729" y="976"/>
                    <a:pt x="813" y="929"/>
                    <a:pt x="883" y="817"/>
                  </a:cubicBezTo>
                  <a:lnTo>
                    <a:pt x="883" y="783"/>
                  </a:lnTo>
                  <a:cubicBezTo>
                    <a:pt x="1022" y="506"/>
                    <a:pt x="841" y="1"/>
                    <a:pt x="5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41"/>
            <p:cNvSpPr/>
            <p:nvPr/>
          </p:nvSpPr>
          <p:spPr>
            <a:xfrm>
              <a:off x="6048500" y="1365050"/>
              <a:ext cx="35925" cy="20225"/>
            </a:xfrm>
            <a:custGeom>
              <a:rect b="b" l="l" r="r" t="t"/>
              <a:pathLst>
                <a:path extrusionOk="0" h="809" w="1437">
                  <a:moveTo>
                    <a:pt x="816" y="0"/>
                  </a:moveTo>
                  <a:cubicBezTo>
                    <a:pt x="453" y="0"/>
                    <a:pt x="1" y="462"/>
                    <a:pt x="348" y="746"/>
                  </a:cubicBezTo>
                  <a:cubicBezTo>
                    <a:pt x="407" y="790"/>
                    <a:pt x="473" y="809"/>
                    <a:pt x="542" y="809"/>
                  </a:cubicBezTo>
                  <a:cubicBezTo>
                    <a:pt x="947" y="809"/>
                    <a:pt x="1436" y="150"/>
                    <a:pt x="919" y="6"/>
                  </a:cubicBezTo>
                  <a:lnTo>
                    <a:pt x="886" y="6"/>
                  </a:lnTo>
                  <a:cubicBezTo>
                    <a:pt x="863" y="2"/>
                    <a:pt x="840" y="0"/>
                    <a:pt x="816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41"/>
            <p:cNvSpPr/>
            <p:nvPr/>
          </p:nvSpPr>
          <p:spPr>
            <a:xfrm>
              <a:off x="6122100" y="1074150"/>
              <a:ext cx="25500" cy="22575"/>
            </a:xfrm>
            <a:custGeom>
              <a:rect b="b" l="l" r="r" t="t"/>
              <a:pathLst>
                <a:path extrusionOk="0" h="903" w="1020">
                  <a:moveTo>
                    <a:pt x="283" y="1"/>
                  </a:moveTo>
                  <a:cubicBezTo>
                    <a:pt x="169" y="1"/>
                    <a:pt x="71" y="62"/>
                    <a:pt x="25" y="215"/>
                  </a:cubicBezTo>
                  <a:lnTo>
                    <a:pt x="25" y="283"/>
                  </a:lnTo>
                  <a:cubicBezTo>
                    <a:pt x="1" y="556"/>
                    <a:pt x="269" y="902"/>
                    <a:pt x="533" y="902"/>
                  </a:cubicBezTo>
                  <a:cubicBezTo>
                    <a:pt x="626" y="902"/>
                    <a:pt x="719" y="859"/>
                    <a:pt x="798" y="753"/>
                  </a:cubicBezTo>
                  <a:cubicBezTo>
                    <a:pt x="1020" y="458"/>
                    <a:pt x="593" y="1"/>
                    <a:pt x="28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41"/>
            <p:cNvSpPr/>
            <p:nvPr/>
          </p:nvSpPr>
          <p:spPr>
            <a:xfrm>
              <a:off x="6099475" y="810850"/>
              <a:ext cx="35550" cy="20875"/>
            </a:xfrm>
            <a:custGeom>
              <a:rect b="b" l="l" r="r" t="t"/>
              <a:pathLst>
                <a:path extrusionOk="0" h="835" w="1422">
                  <a:moveTo>
                    <a:pt x="852" y="0"/>
                  </a:moveTo>
                  <a:cubicBezTo>
                    <a:pt x="458" y="0"/>
                    <a:pt x="1" y="717"/>
                    <a:pt x="494" y="833"/>
                  </a:cubicBezTo>
                  <a:lnTo>
                    <a:pt x="561" y="833"/>
                  </a:lnTo>
                  <a:cubicBezTo>
                    <a:pt x="573" y="834"/>
                    <a:pt x="585" y="834"/>
                    <a:pt x="597" y="834"/>
                  </a:cubicBezTo>
                  <a:cubicBezTo>
                    <a:pt x="962" y="834"/>
                    <a:pt x="1422" y="353"/>
                    <a:pt x="1031" y="60"/>
                  </a:cubicBezTo>
                  <a:cubicBezTo>
                    <a:pt x="976" y="18"/>
                    <a:pt x="915" y="0"/>
                    <a:pt x="85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41"/>
            <p:cNvSpPr/>
            <p:nvPr/>
          </p:nvSpPr>
          <p:spPr>
            <a:xfrm>
              <a:off x="6178600" y="1213075"/>
              <a:ext cx="25425" cy="22750"/>
            </a:xfrm>
            <a:custGeom>
              <a:rect b="b" l="l" r="r" t="t"/>
              <a:pathLst>
                <a:path extrusionOk="0" h="910" w="1017">
                  <a:moveTo>
                    <a:pt x="485" y="1"/>
                  </a:moveTo>
                  <a:cubicBezTo>
                    <a:pt x="387" y="1"/>
                    <a:pt x="293" y="50"/>
                    <a:pt x="219" y="170"/>
                  </a:cubicBezTo>
                  <a:cubicBezTo>
                    <a:pt x="1" y="461"/>
                    <a:pt x="430" y="910"/>
                    <a:pt x="736" y="910"/>
                  </a:cubicBezTo>
                  <a:cubicBezTo>
                    <a:pt x="854" y="910"/>
                    <a:pt x="954" y="843"/>
                    <a:pt x="992" y="674"/>
                  </a:cubicBezTo>
                  <a:lnTo>
                    <a:pt x="992" y="607"/>
                  </a:lnTo>
                  <a:cubicBezTo>
                    <a:pt x="1016" y="339"/>
                    <a:pt x="741" y="1"/>
                    <a:pt x="48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41"/>
            <p:cNvSpPr/>
            <p:nvPr/>
          </p:nvSpPr>
          <p:spPr>
            <a:xfrm>
              <a:off x="5974600" y="1414475"/>
              <a:ext cx="26000" cy="19700"/>
            </a:xfrm>
            <a:custGeom>
              <a:rect b="b" l="l" r="r" t="t"/>
              <a:pathLst>
                <a:path extrusionOk="0" h="788" w="1040">
                  <a:moveTo>
                    <a:pt x="438" y="1"/>
                  </a:moveTo>
                  <a:cubicBezTo>
                    <a:pt x="204" y="1"/>
                    <a:pt x="1" y="121"/>
                    <a:pt x="78" y="382"/>
                  </a:cubicBezTo>
                  <a:cubicBezTo>
                    <a:pt x="78" y="416"/>
                    <a:pt x="78" y="416"/>
                    <a:pt x="78" y="449"/>
                  </a:cubicBezTo>
                  <a:cubicBezTo>
                    <a:pt x="173" y="640"/>
                    <a:pt x="430" y="787"/>
                    <a:pt x="647" y="787"/>
                  </a:cubicBezTo>
                  <a:cubicBezTo>
                    <a:pt x="813" y="787"/>
                    <a:pt x="956" y="701"/>
                    <a:pt x="985" y="483"/>
                  </a:cubicBezTo>
                  <a:cubicBezTo>
                    <a:pt x="1040" y="172"/>
                    <a:pt x="717" y="1"/>
                    <a:pt x="43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41"/>
            <p:cNvSpPr/>
            <p:nvPr/>
          </p:nvSpPr>
          <p:spPr>
            <a:xfrm>
              <a:off x="6033100" y="1383950"/>
              <a:ext cx="25975" cy="19850"/>
            </a:xfrm>
            <a:custGeom>
              <a:rect b="b" l="l" r="r" t="t"/>
              <a:pathLst>
                <a:path extrusionOk="0" h="794" w="1039">
                  <a:moveTo>
                    <a:pt x="384" y="1"/>
                  </a:moveTo>
                  <a:cubicBezTo>
                    <a:pt x="223" y="1"/>
                    <a:pt x="84" y="83"/>
                    <a:pt x="57" y="292"/>
                  </a:cubicBezTo>
                  <a:cubicBezTo>
                    <a:pt x="0" y="611"/>
                    <a:pt x="342" y="794"/>
                    <a:pt x="625" y="794"/>
                  </a:cubicBezTo>
                  <a:cubicBezTo>
                    <a:pt x="850" y="794"/>
                    <a:pt x="1038" y="679"/>
                    <a:pt x="964" y="427"/>
                  </a:cubicBezTo>
                  <a:cubicBezTo>
                    <a:pt x="964" y="393"/>
                    <a:pt x="964" y="359"/>
                    <a:pt x="964" y="359"/>
                  </a:cubicBezTo>
                  <a:cubicBezTo>
                    <a:pt x="885" y="163"/>
                    <a:pt x="612" y="1"/>
                    <a:pt x="38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41"/>
            <p:cNvSpPr/>
            <p:nvPr/>
          </p:nvSpPr>
          <p:spPr>
            <a:xfrm>
              <a:off x="5994175" y="1419050"/>
              <a:ext cx="26025" cy="18550"/>
            </a:xfrm>
            <a:custGeom>
              <a:rect b="b" l="l" r="r" t="t"/>
              <a:pathLst>
                <a:path extrusionOk="0" h="742" w="1041">
                  <a:moveTo>
                    <a:pt x="343" y="0"/>
                  </a:moveTo>
                  <a:cubicBezTo>
                    <a:pt x="157" y="0"/>
                    <a:pt x="0" y="96"/>
                    <a:pt x="0" y="333"/>
                  </a:cubicBezTo>
                  <a:cubicBezTo>
                    <a:pt x="0" y="607"/>
                    <a:pt x="295" y="741"/>
                    <a:pt x="559" y="741"/>
                  </a:cubicBezTo>
                  <a:cubicBezTo>
                    <a:pt x="814" y="741"/>
                    <a:pt x="1041" y="615"/>
                    <a:pt x="941" y="367"/>
                  </a:cubicBezTo>
                  <a:lnTo>
                    <a:pt x="908" y="300"/>
                  </a:lnTo>
                  <a:cubicBezTo>
                    <a:pt x="801" y="122"/>
                    <a:pt x="553" y="0"/>
                    <a:pt x="34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41"/>
            <p:cNvSpPr/>
            <p:nvPr/>
          </p:nvSpPr>
          <p:spPr>
            <a:xfrm>
              <a:off x="5913500" y="1429375"/>
              <a:ext cx="26550" cy="18500"/>
            </a:xfrm>
            <a:custGeom>
              <a:rect b="b" l="l" r="r" t="t"/>
              <a:pathLst>
                <a:path extrusionOk="0" h="740" w="1062">
                  <a:moveTo>
                    <a:pt x="366" y="0"/>
                  </a:moveTo>
                  <a:cubicBezTo>
                    <a:pt x="170" y="0"/>
                    <a:pt x="1" y="94"/>
                    <a:pt x="1" y="324"/>
                  </a:cubicBezTo>
                  <a:cubicBezTo>
                    <a:pt x="1" y="605"/>
                    <a:pt x="286" y="740"/>
                    <a:pt x="548" y="740"/>
                  </a:cubicBezTo>
                  <a:cubicBezTo>
                    <a:pt x="817" y="740"/>
                    <a:pt x="1061" y="597"/>
                    <a:pt x="942" y="324"/>
                  </a:cubicBezTo>
                  <a:lnTo>
                    <a:pt x="908" y="256"/>
                  </a:lnTo>
                  <a:cubicBezTo>
                    <a:pt x="805" y="102"/>
                    <a:pt x="571" y="0"/>
                    <a:pt x="36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41"/>
            <p:cNvSpPr/>
            <p:nvPr/>
          </p:nvSpPr>
          <p:spPr>
            <a:xfrm>
              <a:off x="6125000" y="1411225"/>
              <a:ext cx="25125" cy="24350"/>
            </a:xfrm>
            <a:custGeom>
              <a:rect b="b" l="l" r="r" t="t"/>
              <a:pathLst>
                <a:path extrusionOk="0" h="974" w="1005">
                  <a:moveTo>
                    <a:pt x="469" y="0"/>
                  </a:moveTo>
                  <a:cubicBezTo>
                    <a:pt x="410" y="0"/>
                    <a:pt x="346" y="23"/>
                    <a:pt x="279" y="75"/>
                  </a:cubicBezTo>
                  <a:lnTo>
                    <a:pt x="212" y="109"/>
                  </a:lnTo>
                  <a:cubicBezTo>
                    <a:pt x="0" y="351"/>
                    <a:pt x="33" y="973"/>
                    <a:pt x="385" y="973"/>
                  </a:cubicBezTo>
                  <a:cubicBezTo>
                    <a:pt x="424" y="973"/>
                    <a:pt x="467" y="966"/>
                    <a:pt x="514" y="949"/>
                  </a:cubicBezTo>
                  <a:cubicBezTo>
                    <a:pt x="1005" y="833"/>
                    <a:pt x="827" y="0"/>
                    <a:pt x="46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41"/>
            <p:cNvSpPr/>
            <p:nvPr/>
          </p:nvSpPr>
          <p:spPr>
            <a:xfrm>
              <a:off x="6152225" y="1419250"/>
              <a:ext cx="31250" cy="18300"/>
            </a:xfrm>
            <a:custGeom>
              <a:rect b="b" l="l" r="r" t="t"/>
              <a:pathLst>
                <a:path extrusionOk="0" h="732" w="1250">
                  <a:moveTo>
                    <a:pt x="735" y="0"/>
                  </a:moveTo>
                  <a:cubicBezTo>
                    <a:pt x="389" y="0"/>
                    <a:pt x="0" y="273"/>
                    <a:pt x="266" y="561"/>
                  </a:cubicBezTo>
                  <a:cubicBezTo>
                    <a:pt x="266" y="594"/>
                    <a:pt x="299" y="594"/>
                    <a:pt x="299" y="594"/>
                  </a:cubicBezTo>
                  <a:cubicBezTo>
                    <a:pt x="403" y="687"/>
                    <a:pt x="554" y="731"/>
                    <a:pt x="701" y="731"/>
                  </a:cubicBezTo>
                  <a:cubicBezTo>
                    <a:pt x="983" y="731"/>
                    <a:pt x="1250" y="567"/>
                    <a:pt x="1139" y="258"/>
                  </a:cubicBezTo>
                  <a:cubicBezTo>
                    <a:pt x="1082" y="74"/>
                    <a:pt x="914" y="0"/>
                    <a:pt x="73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41"/>
            <p:cNvSpPr/>
            <p:nvPr/>
          </p:nvSpPr>
          <p:spPr>
            <a:xfrm>
              <a:off x="6080725" y="1461825"/>
              <a:ext cx="35400" cy="21925"/>
            </a:xfrm>
            <a:custGeom>
              <a:rect b="b" l="l" r="r" t="t"/>
              <a:pathLst>
                <a:path extrusionOk="0" h="877" w="1416">
                  <a:moveTo>
                    <a:pt x="807" y="0"/>
                  </a:moveTo>
                  <a:cubicBezTo>
                    <a:pt x="437" y="0"/>
                    <a:pt x="0" y="605"/>
                    <a:pt x="437" y="841"/>
                  </a:cubicBezTo>
                  <a:cubicBezTo>
                    <a:pt x="482" y="865"/>
                    <a:pt x="530" y="876"/>
                    <a:pt x="577" y="876"/>
                  </a:cubicBezTo>
                  <a:cubicBezTo>
                    <a:pt x="987" y="876"/>
                    <a:pt x="1416" y="61"/>
                    <a:pt x="87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41"/>
            <p:cNvSpPr/>
            <p:nvPr/>
          </p:nvSpPr>
          <p:spPr>
            <a:xfrm>
              <a:off x="6006775" y="1422325"/>
              <a:ext cx="34625" cy="21900"/>
            </a:xfrm>
            <a:custGeom>
              <a:rect b="b" l="l" r="r" t="t"/>
              <a:pathLst>
                <a:path extrusionOk="0" h="876" w="1385">
                  <a:moveTo>
                    <a:pt x="773" y="1"/>
                  </a:moveTo>
                  <a:cubicBezTo>
                    <a:pt x="404" y="1"/>
                    <a:pt x="0" y="606"/>
                    <a:pt x="437" y="841"/>
                  </a:cubicBezTo>
                  <a:cubicBezTo>
                    <a:pt x="488" y="865"/>
                    <a:pt x="540" y="876"/>
                    <a:pt x="589" y="876"/>
                  </a:cubicBezTo>
                  <a:cubicBezTo>
                    <a:pt x="1032" y="876"/>
                    <a:pt x="1384" y="31"/>
                    <a:pt x="84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41"/>
            <p:cNvSpPr/>
            <p:nvPr/>
          </p:nvSpPr>
          <p:spPr>
            <a:xfrm>
              <a:off x="6012125" y="1430575"/>
              <a:ext cx="29125" cy="22450"/>
            </a:xfrm>
            <a:custGeom>
              <a:rect b="b" l="l" r="r" t="t"/>
              <a:pathLst>
                <a:path extrusionOk="0" h="898" w="1165">
                  <a:moveTo>
                    <a:pt x="594" y="1"/>
                  </a:moveTo>
                  <a:cubicBezTo>
                    <a:pt x="144" y="1"/>
                    <a:pt x="1" y="898"/>
                    <a:pt x="446" y="898"/>
                  </a:cubicBezTo>
                  <a:cubicBezTo>
                    <a:pt x="480" y="898"/>
                    <a:pt x="518" y="892"/>
                    <a:pt x="559" y="881"/>
                  </a:cubicBezTo>
                  <a:lnTo>
                    <a:pt x="593" y="881"/>
                  </a:lnTo>
                  <a:cubicBezTo>
                    <a:pt x="963" y="746"/>
                    <a:pt x="1164" y="40"/>
                    <a:pt x="660" y="7"/>
                  </a:cubicBezTo>
                  <a:cubicBezTo>
                    <a:pt x="638" y="3"/>
                    <a:pt x="615" y="1"/>
                    <a:pt x="59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41"/>
            <p:cNvSpPr/>
            <p:nvPr/>
          </p:nvSpPr>
          <p:spPr>
            <a:xfrm>
              <a:off x="6072300" y="1376125"/>
              <a:ext cx="24800" cy="22225"/>
            </a:xfrm>
            <a:custGeom>
              <a:rect b="b" l="l" r="r" t="t"/>
              <a:pathLst>
                <a:path extrusionOk="0" h="889" w="992">
                  <a:moveTo>
                    <a:pt x="262" y="1"/>
                  </a:moveTo>
                  <a:cubicBezTo>
                    <a:pt x="123" y="1"/>
                    <a:pt x="12" y="78"/>
                    <a:pt x="1" y="269"/>
                  </a:cubicBezTo>
                  <a:cubicBezTo>
                    <a:pt x="1" y="303"/>
                    <a:pt x="1" y="303"/>
                    <a:pt x="1" y="336"/>
                  </a:cubicBezTo>
                  <a:cubicBezTo>
                    <a:pt x="1" y="596"/>
                    <a:pt x="283" y="889"/>
                    <a:pt x="532" y="889"/>
                  </a:cubicBezTo>
                  <a:cubicBezTo>
                    <a:pt x="638" y="889"/>
                    <a:pt x="738" y="836"/>
                    <a:pt x="808" y="706"/>
                  </a:cubicBezTo>
                  <a:cubicBezTo>
                    <a:pt x="991" y="361"/>
                    <a:pt x="562" y="1"/>
                    <a:pt x="26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41"/>
            <p:cNvSpPr/>
            <p:nvPr/>
          </p:nvSpPr>
          <p:spPr>
            <a:xfrm>
              <a:off x="6076500" y="1409875"/>
              <a:ext cx="25100" cy="21800"/>
            </a:xfrm>
            <a:custGeom>
              <a:rect b="b" l="l" r="r" t="t"/>
              <a:pathLst>
                <a:path extrusionOk="0" h="872" w="1004">
                  <a:moveTo>
                    <a:pt x="256" y="1"/>
                  </a:moveTo>
                  <a:cubicBezTo>
                    <a:pt x="119" y="1"/>
                    <a:pt x="11" y="75"/>
                    <a:pt x="1" y="264"/>
                  </a:cubicBezTo>
                  <a:cubicBezTo>
                    <a:pt x="1" y="297"/>
                    <a:pt x="1" y="297"/>
                    <a:pt x="1" y="331"/>
                  </a:cubicBezTo>
                  <a:cubicBezTo>
                    <a:pt x="1" y="585"/>
                    <a:pt x="288" y="872"/>
                    <a:pt x="543" y="872"/>
                  </a:cubicBezTo>
                  <a:cubicBezTo>
                    <a:pt x="659" y="872"/>
                    <a:pt x="768" y="813"/>
                    <a:pt x="841" y="667"/>
                  </a:cubicBezTo>
                  <a:cubicBezTo>
                    <a:pt x="1003" y="366"/>
                    <a:pt x="559" y="1"/>
                    <a:pt x="25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41"/>
            <p:cNvSpPr/>
            <p:nvPr/>
          </p:nvSpPr>
          <p:spPr>
            <a:xfrm>
              <a:off x="6109550" y="1362525"/>
              <a:ext cx="30000" cy="23125"/>
            </a:xfrm>
            <a:custGeom>
              <a:rect b="b" l="l" r="r" t="t"/>
              <a:pathLst>
                <a:path extrusionOk="0" h="925" w="1200">
                  <a:moveTo>
                    <a:pt x="629" y="0"/>
                  </a:moveTo>
                  <a:cubicBezTo>
                    <a:pt x="170" y="0"/>
                    <a:pt x="0" y="925"/>
                    <a:pt x="439" y="925"/>
                  </a:cubicBezTo>
                  <a:cubicBezTo>
                    <a:pt x="466" y="925"/>
                    <a:pt x="496" y="921"/>
                    <a:pt x="527" y="914"/>
                  </a:cubicBezTo>
                  <a:lnTo>
                    <a:pt x="595" y="914"/>
                  </a:lnTo>
                  <a:cubicBezTo>
                    <a:pt x="964" y="780"/>
                    <a:pt x="1200" y="107"/>
                    <a:pt x="695" y="7"/>
                  </a:cubicBezTo>
                  <a:cubicBezTo>
                    <a:pt x="673" y="2"/>
                    <a:pt x="651" y="0"/>
                    <a:pt x="62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41"/>
            <p:cNvSpPr/>
            <p:nvPr/>
          </p:nvSpPr>
          <p:spPr>
            <a:xfrm>
              <a:off x="6106750" y="1474850"/>
              <a:ext cx="29300" cy="23275"/>
            </a:xfrm>
            <a:custGeom>
              <a:rect b="b" l="l" r="r" t="t"/>
              <a:pathLst>
                <a:path extrusionOk="0" h="931" w="1172">
                  <a:moveTo>
                    <a:pt x="745" y="1"/>
                  </a:moveTo>
                  <a:cubicBezTo>
                    <a:pt x="713" y="1"/>
                    <a:pt x="678" y="6"/>
                    <a:pt x="639" y="17"/>
                  </a:cubicBezTo>
                  <a:lnTo>
                    <a:pt x="572" y="17"/>
                  </a:lnTo>
                  <a:cubicBezTo>
                    <a:pt x="236" y="152"/>
                    <a:pt x="1" y="824"/>
                    <a:pt x="505" y="925"/>
                  </a:cubicBezTo>
                  <a:cubicBezTo>
                    <a:pt x="529" y="929"/>
                    <a:pt x="551" y="931"/>
                    <a:pt x="573" y="931"/>
                  </a:cubicBezTo>
                  <a:cubicBezTo>
                    <a:pt x="1050" y="931"/>
                    <a:pt x="1171" y="1"/>
                    <a:pt x="745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41"/>
            <p:cNvSpPr/>
            <p:nvPr/>
          </p:nvSpPr>
          <p:spPr>
            <a:xfrm>
              <a:off x="5976250" y="1346200"/>
              <a:ext cx="25150" cy="24475"/>
            </a:xfrm>
            <a:custGeom>
              <a:rect b="b" l="l" r="r" t="t"/>
              <a:pathLst>
                <a:path extrusionOk="0" h="979" w="1006">
                  <a:moveTo>
                    <a:pt x="483" y="1"/>
                  </a:moveTo>
                  <a:cubicBezTo>
                    <a:pt x="420" y="1"/>
                    <a:pt x="352" y="27"/>
                    <a:pt x="280" y="88"/>
                  </a:cubicBezTo>
                  <a:lnTo>
                    <a:pt x="247" y="122"/>
                  </a:lnTo>
                  <a:cubicBezTo>
                    <a:pt x="1" y="368"/>
                    <a:pt x="64" y="979"/>
                    <a:pt x="437" y="979"/>
                  </a:cubicBezTo>
                  <a:cubicBezTo>
                    <a:pt x="472" y="979"/>
                    <a:pt x="509" y="974"/>
                    <a:pt x="549" y="962"/>
                  </a:cubicBezTo>
                  <a:cubicBezTo>
                    <a:pt x="1005" y="820"/>
                    <a:pt x="833" y="1"/>
                    <a:pt x="48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41"/>
            <p:cNvSpPr/>
            <p:nvPr/>
          </p:nvSpPr>
          <p:spPr>
            <a:xfrm>
              <a:off x="5902800" y="1333950"/>
              <a:ext cx="29225" cy="23150"/>
            </a:xfrm>
            <a:custGeom>
              <a:rect b="b" l="l" r="r" t="t"/>
              <a:pathLst>
                <a:path extrusionOk="0" h="926" w="1169">
                  <a:moveTo>
                    <a:pt x="598" y="1"/>
                  </a:moveTo>
                  <a:cubicBezTo>
                    <a:pt x="142" y="1"/>
                    <a:pt x="0" y="925"/>
                    <a:pt x="469" y="925"/>
                  </a:cubicBezTo>
                  <a:cubicBezTo>
                    <a:pt x="498" y="925"/>
                    <a:pt x="530" y="922"/>
                    <a:pt x="563" y="914"/>
                  </a:cubicBezTo>
                  <a:lnTo>
                    <a:pt x="597" y="881"/>
                  </a:lnTo>
                  <a:cubicBezTo>
                    <a:pt x="967" y="746"/>
                    <a:pt x="1168" y="40"/>
                    <a:pt x="664" y="7"/>
                  </a:cubicBezTo>
                  <a:cubicBezTo>
                    <a:pt x="641" y="3"/>
                    <a:pt x="619" y="1"/>
                    <a:pt x="59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41"/>
            <p:cNvSpPr/>
            <p:nvPr/>
          </p:nvSpPr>
          <p:spPr>
            <a:xfrm>
              <a:off x="6091075" y="1361275"/>
              <a:ext cx="25975" cy="19850"/>
            </a:xfrm>
            <a:custGeom>
              <a:rect b="b" l="l" r="r" t="t"/>
              <a:pathLst>
                <a:path extrusionOk="0" h="794" w="1039">
                  <a:moveTo>
                    <a:pt x="384" y="1"/>
                  </a:moveTo>
                  <a:cubicBezTo>
                    <a:pt x="223" y="1"/>
                    <a:pt x="84" y="82"/>
                    <a:pt x="57" y="292"/>
                  </a:cubicBezTo>
                  <a:cubicBezTo>
                    <a:pt x="0" y="611"/>
                    <a:pt x="342" y="793"/>
                    <a:pt x="625" y="793"/>
                  </a:cubicBezTo>
                  <a:cubicBezTo>
                    <a:pt x="850" y="793"/>
                    <a:pt x="1038" y="679"/>
                    <a:pt x="964" y="426"/>
                  </a:cubicBezTo>
                  <a:cubicBezTo>
                    <a:pt x="964" y="393"/>
                    <a:pt x="964" y="393"/>
                    <a:pt x="964" y="359"/>
                  </a:cubicBezTo>
                  <a:cubicBezTo>
                    <a:pt x="885" y="163"/>
                    <a:pt x="612" y="1"/>
                    <a:pt x="38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41"/>
            <p:cNvSpPr/>
            <p:nvPr/>
          </p:nvSpPr>
          <p:spPr>
            <a:xfrm>
              <a:off x="5954675" y="1401750"/>
              <a:ext cx="28700" cy="23200"/>
            </a:xfrm>
            <a:custGeom>
              <a:rect b="b" l="l" r="r" t="t"/>
              <a:pathLst>
                <a:path extrusionOk="0" h="928" w="1148">
                  <a:moveTo>
                    <a:pt x="714" y="0"/>
                  </a:moveTo>
                  <a:cubicBezTo>
                    <a:pt x="681" y="0"/>
                    <a:pt x="645" y="6"/>
                    <a:pt x="606" y="17"/>
                  </a:cubicBezTo>
                  <a:lnTo>
                    <a:pt x="538" y="17"/>
                  </a:lnTo>
                  <a:cubicBezTo>
                    <a:pt x="202" y="152"/>
                    <a:pt x="1" y="857"/>
                    <a:pt x="505" y="925"/>
                  </a:cubicBezTo>
                  <a:cubicBezTo>
                    <a:pt x="521" y="927"/>
                    <a:pt x="537" y="927"/>
                    <a:pt x="553" y="927"/>
                  </a:cubicBezTo>
                  <a:cubicBezTo>
                    <a:pt x="1044" y="927"/>
                    <a:pt x="1147" y="0"/>
                    <a:pt x="71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41"/>
            <p:cNvSpPr/>
            <p:nvPr/>
          </p:nvSpPr>
          <p:spPr>
            <a:xfrm>
              <a:off x="6068950" y="1512400"/>
              <a:ext cx="25650" cy="21600"/>
            </a:xfrm>
            <a:custGeom>
              <a:rect b="b" l="l" r="r" t="t"/>
              <a:pathLst>
                <a:path extrusionOk="0" h="864" w="1026">
                  <a:moveTo>
                    <a:pt x="262" y="0"/>
                  </a:moveTo>
                  <a:cubicBezTo>
                    <a:pt x="122" y="0"/>
                    <a:pt x="11" y="75"/>
                    <a:pt x="1" y="263"/>
                  </a:cubicBezTo>
                  <a:cubicBezTo>
                    <a:pt x="1" y="263"/>
                    <a:pt x="1" y="296"/>
                    <a:pt x="1" y="296"/>
                  </a:cubicBezTo>
                  <a:cubicBezTo>
                    <a:pt x="1" y="555"/>
                    <a:pt x="281" y="864"/>
                    <a:pt x="541" y="864"/>
                  </a:cubicBezTo>
                  <a:cubicBezTo>
                    <a:pt x="652" y="864"/>
                    <a:pt x="760" y="807"/>
                    <a:pt x="841" y="666"/>
                  </a:cubicBezTo>
                  <a:cubicBezTo>
                    <a:pt x="1026" y="365"/>
                    <a:pt x="573" y="0"/>
                    <a:pt x="26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41"/>
            <p:cNvSpPr/>
            <p:nvPr/>
          </p:nvSpPr>
          <p:spPr>
            <a:xfrm>
              <a:off x="6039300" y="1446400"/>
              <a:ext cx="25925" cy="19700"/>
            </a:xfrm>
            <a:custGeom>
              <a:rect b="b" l="l" r="r" t="t"/>
              <a:pathLst>
                <a:path extrusionOk="0" h="788" w="1037">
                  <a:moveTo>
                    <a:pt x="430" y="1"/>
                  </a:moveTo>
                  <a:cubicBezTo>
                    <a:pt x="197" y="1"/>
                    <a:pt x="1" y="121"/>
                    <a:pt x="77" y="382"/>
                  </a:cubicBezTo>
                  <a:lnTo>
                    <a:pt x="111" y="449"/>
                  </a:lnTo>
                  <a:cubicBezTo>
                    <a:pt x="187" y="640"/>
                    <a:pt x="447" y="787"/>
                    <a:pt x="670" y="787"/>
                  </a:cubicBezTo>
                  <a:cubicBezTo>
                    <a:pt x="841" y="787"/>
                    <a:pt x="989" y="701"/>
                    <a:pt x="1018" y="483"/>
                  </a:cubicBezTo>
                  <a:cubicBezTo>
                    <a:pt x="1037" y="172"/>
                    <a:pt x="707" y="1"/>
                    <a:pt x="4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41"/>
            <p:cNvSpPr/>
            <p:nvPr/>
          </p:nvSpPr>
          <p:spPr>
            <a:xfrm>
              <a:off x="6061650" y="1499075"/>
              <a:ext cx="25625" cy="19850"/>
            </a:xfrm>
            <a:custGeom>
              <a:rect b="b" l="l" r="r" t="t"/>
              <a:pathLst>
                <a:path extrusionOk="0" h="794" w="1025">
                  <a:moveTo>
                    <a:pt x="385" y="0"/>
                  </a:moveTo>
                  <a:cubicBezTo>
                    <a:pt x="223" y="0"/>
                    <a:pt x="85" y="82"/>
                    <a:pt x="57" y="292"/>
                  </a:cubicBezTo>
                  <a:cubicBezTo>
                    <a:pt x="1" y="610"/>
                    <a:pt x="332" y="793"/>
                    <a:pt x="612" y="793"/>
                  </a:cubicBezTo>
                  <a:cubicBezTo>
                    <a:pt x="834" y="793"/>
                    <a:pt x="1024" y="679"/>
                    <a:pt x="965" y="426"/>
                  </a:cubicBezTo>
                  <a:cubicBezTo>
                    <a:pt x="965" y="392"/>
                    <a:pt x="965" y="359"/>
                    <a:pt x="965" y="359"/>
                  </a:cubicBezTo>
                  <a:cubicBezTo>
                    <a:pt x="886" y="162"/>
                    <a:pt x="612" y="0"/>
                    <a:pt x="3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41"/>
            <p:cNvSpPr/>
            <p:nvPr/>
          </p:nvSpPr>
          <p:spPr>
            <a:xfrm>
              <a:off x="5972925" y="1490100"/>
              <a:ext cx="25550" cy="19275"/>
            </a:xfrm>
            <a:custGeom>
              <a:rect b="b" l="l" r="r" t="t"/>
              <a:pathLst>
                <a:path extrusionOk="0" h="771" w="1022">
                  <a:moveTo>
                    <a:pt x="426" y="0"/>
                  </a:moveTo>
                  <a:cubicBezTo>
                    <a:pt x="197" y="0"/>
                    <a:pt x="1" y="121"/>
                    <a:pt x="77" y="382"/>
                  </a:cubicBezTo>
                  <a:cubicBezTo>
                    <a:pt x="77" y="382"/>
                    <a:pt x="77" y="415"/>
                    <a:pt x="77" y="415"/>
                  </a:cubicBezTo>
                  <a:cubicBezTo>
                    <a:pt x="154" y="625"/>
                    <a:pt x="414" y="770"/>
                    <a:pt x="637" y="770"/>
                  </a:cubicBezTo>
                  <a:cubicBezTo>
                    <a:pt x="807" y="770"/>
                    <a:pt x="956" y="686"/>
                    <a:pt x="985" y="483"/>
                  </a:cubicBezTo>
                  <a:cubicBezTo>
                    <a:pt x="1021" y="172"/>
                    <a:pt x="700" y="0"/>
                    <a:pt x="4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41"/>
            <p:cNvSpPr/>
            <p:nvPr/>
          </p:nvSpPr>
          <p:spPr>
            <a:xfrm>
              <a:off x="6040400" y="1544925"/>
              <a:ext cx="29425" cy="23200"/>
            </a:xfrm>
            <a:custGeom>
              <a:rect b="b" l="l" r="r" t="t"/>
              <a:pathLst>
                <a:path extrusionOk="0" h="928" w="1177">
                  <a:moveTo>
                    <a:pt x="624" y="1"/>
                  </a:moveTo>
                  <a:cubicBezTo>
                    <a:pt x="131" y="1"/>
                    <a:pt x="0" y="928"/>
                    <a:pt x="430" y="928"/>
                  </a:cubicBezTo>
                  <a:cubicBezTo>
                    <a:pt x="462" y="928"/>
                    <a:pt x="498" y="923"/>
                    <a:pt x="538" y="911"/>
                  </a:cubicBezTo>
                  <a:lnTo>
                    <a:pt x="605" y="911"/>
                  </a:lnTo>
                  <a:cubicBezTo>
                    <a:pt x="941" y="777"/>
                    <a:pt x="1176" y="71"/>
                    <a:pt x="672" y="4"/>
                  </a:cubicBezTo>
                  <a:cubicBezTo>
                    <a:pt x="656" y="2"/>
                    <a:pt x="640" y="1"/>
                    <a:pt x="62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41"/>
            <p:cNvSpPr/>
            <p:nvPr/>
          </p:nvSpPr>
          <p:spPr>
            <a:xfrm>
              <a:off x="5973175" y="1375150"/>
              <a:ext cx="25725" cy="21525"/>
            </a:xfrm>
            <a:custGeom>
              <a:rect b="b" l="l" r="r" t="t"/>
              <a:pathLst>
                <a:path extrusionOk="0" h="861" w="1029">
                  <a:moveTo>
                    <a:pt x="263" y="1"/>
                  </a:moveTo>
                  <a:cubicBezTo>
                    <a:pt x="129" y="1"/>
                    <a:pt x="20" y="69"/>
                    <a:pt x="0" y="241"/>
                  </a:cubicBezTo>
                  <a:lnTo>
                    <a:pt x="0" y="308"/>
                  </a:lnTo>
                  <a:cubicBezTo>
                    <a:pt x="0" y="568"/>
                    <a:pt x="299" y="861"/>
                    <a:pt x="558" y="861"/>
                  </a:cubicBezTo>
                  <a:cubicBezTo>
                    <a:pt x="668" y="861"/>
                    <a:pt x="770" y="808"/>
                    <a:pt x="840" y="678"/>
                  </a:cubicBezTo>
                  <a:cubicBezTo>
                    <a:pt x="1028" y="372"/>
                    <a:pt x="575" y="1"/>
                    <a:pt x="26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41"/>
            <p:cNvSpPr/>
            <p:nvPr/>
          </p:nvSpPr>
          <p:spPr>
            <a:xfrm>
              <a:off x="5953000" y="1418550"/>
              <a:ext cx="29275" cy="23275"/>
            </a:xfrm>
            <a:custGeom>
              <a:rect b="b" l="l" r="r" t="t"/>
              <a:pathLst>
                <a:path extrusionOk="0" h="931" w="1171">
                  <a:moveTo>
                    <a:pt x="744" y="1"/>
                  </a:moveTo>
                  <a:cubicBezTo>
                    <a:pt x="712" y="1"/>
                    <a:pt x="677" y="6"/>
                    <a:pt x="639" y="17"/>
                  </a:cubicBezTo>
                  <a:lnTo>
                    <a:pt x="572" y="17"/>
                  </a:lnTo>
                  <a:cubicBezTo>
                    <a:pt x="236" y="152"/>
                    <a:pt x="1" y="824"/>
                    <a:pt x="505" y="925"/>
                  </a:cubicBezTo>
                  <a:cubicBezTo>
                    <a:pt x="528" y="929"/>
                    <a:pt x="551" y="931"/>
                    <a:pt x="573" y="931"/>
                  </a:cubicBezTo>
                  <a:cubicBezTo>
                    <a:pt x="1050" y="931"/>
                    <a:pt x="1171" y="1"/>
                    <a:pt x="74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41"/>
            <p:cNvSpPr/>
            <p:nvPr/>
          </p:nvSpPr>
          <p:spPr>
            <a:xfrm>
              <a:off x="6041875" y="11966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376" y="0"/>
                  </a:moveTo>
                  <a:cubicBezTo>
                    <a:pt x="219" y="0"/>
                    <a:pt x="89" y="82"/>
                    <a:pt x="75" y="292"/>
                  </a:cubicBezTo>
                  <a:cubicBezTo>
                    <a:pt x="0" y="610"/>
                    <a:pt x="333" y="793"/>
                    <a:pt x="613" y="793"/>
                  </a:cubicBezTo>
                  <a:cubicBezTo>
                    <a:pt x="835" y="793"/>
                    <a:pt x="1023" y="678"/>
                    <a:pt x="949" y="426"/>
                  </a:cubicBezTo>
                  <a:cubicBezTo>
                    <a:pt x="949" y="392"/>
                    <a:pt x="949" y="392"/>
                    <a:pt x="949" y="359"/>
                  </a:cubicBezTo>
                  <a:cubicBezTo>
                    <a:pt x="870" y="162"/>
                    <a:pt x="597" y="0"/>
                    <a:pt x="37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41"/>
            <p:cNvSpPr/>
            <p:nvPr/>
          </p:nvSpPr>
          <p:spPr>
            <a:xfrm>
              <a:off x="6067875" y="1448075"/>
              <a:ext cx="26000" cy="19700"/>
            </a:xfrm>
            <a:custGeom>
              <a:rect b="b" l="l" r="r" t="t"/>
              <a:pathLst>
                <a:path extrusionOk="0" h="788" w="1040">
                  <a:moveTo>
                    <a:pt x="438" y="1"/>
                  </a:moveTo>
                  <a:cubicBezTo>
                    <a:pt x="204" y="1"/>
                    <a:pt x="0" y="122"/>
                    <a:pt x="77" y="382"/>
                  </a:cubicBezTo>
                  <a:cubicBezTo>
                    <a:pt x="77" y="416"/>
                    <a:pt x="77" y="416"/>
                    <a:pt x="77" y="450"/>
                  </a:cubicBezTo>
                  <a:cubicBezTo>
                    <a:pt x="172" y="640"/>
                    <a:pt x="430" y="787"/>
                    <a:pt x="647" y="787"/>
                  </a:cubicBezTo>
                  <a:cubicBezTo>
                    <a:pt x="813" y="787"/>
                    <a:pt x="955" y="701"/>
                    <a:pt x="985" y="483"/>
                  </a:cubicBezTo>
                  <a:cubicBezTo>
                    <a:pt x="1039" y="172"/>
                    <a:pt x="717" y="1"/>
                    <a:pt x="43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41"/>
            <p:cNvSpPr/>
            <p:nvPr/>
          </p:nvSpPr>
          <p:spPr>
            <a:xfrm>
              <a:off x="6077125" y="1063100"/>
              <a:ext cx="33850" cy="21500"/>
            </a:xfrm>
            <a:custGeom>
              <a:rect b="b" l="l" r="r" t="t"/>
              <a:pathLst>
                <a:path extrusionOk="0" h="860" w="1354">
                  <a:moveTo>
                    <a:pt x="778" y="1"/>
                  </a:moveTo>
                  <a:cubicBezTo>
                    <a:pt x="356" y="1"/>
                    <a:pt x="0" y="860"/>
                    <a:pt x="519" y="860"/>
                  </a:cubicBezTo>
                  <a:cubicBezTo>
                    <a:pt x="528" y="860"/>
                    <a:pt x="538" y="860"/>
                    <a:pt x="547" y="859"/>
                  </a:cubicBezTo>
                  <a:lnTo>
                    <a:pt x="615" y="859"/>
                  </a:lnTo>
                  <a:cubicBezTo>
                    <a:pt x="984" y="792"/>
                    <a:pt x="1354" y="187"/>
                    <a:pt x="883" y="19"/>
                  </a:cubicBezTo>
                  <a:cubicBezTo>
                    <a:pt x="848" y="6"/>
                    <a:pt x="813" y="1"/>
                    <a:pt x="77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41"/>
            <p:cNvSpPr/>
            <p:nvPr/>
          </p:nvSpPr>
          <p:spPr>
            <a:xfrm>
              <a:off x="6063150" y="1375750"/>
              <a:ext cx="25150" cy="21525"/>
            </a:xfrm>
            <a:custGeom>
              <a:rect b="b" l="l" r="r" t="t"/>
              <a:pathLst>
                <a:path extrusionOk="0" h="861" w="1006">
                  <a:moveTo>
                    <a:pt x="463" y="1"/>
                  </a:moveTo>
                  <a:cubicBezTo>
                    <a:pt x="352" y="1"/>
                    <a:pt x="245" y="53"/>
                    <a:pt x="165" y="183"/>
                  </a:cubicBezTo>
                  <a:cubicBezTo>
                    <a:pt x="1" y="489"/>
                    <a:pt x="461" y="860"/>
                    <a:pt x="764" y="860"/>
                  </a:cubicBezTo>
                  <a:cubicBezTo>
                    <a:pt x="894" y="860"/>
                    <a:pt x="995" y="792"/>
                    <a:pt x="1006" y="620"/>
                  </a:cubicBezTo>
                  <a:lnTo>
                    <a:pt x="1006" y="553"/>
                  </a:lnTo>
                  <a:cubicBezTo>
                    <a:pt x="1006" y="293"/>
                    <a:pt x="724" y="1"/>
                    <a:pt x="46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41"/>
            <p:cNvSpPr/>
            <p:nvPr/>
          </p:nvSpPr>
          <p:spPr>
            <a:xfrm>
              <a:off x="6033650" y="1489275"/>
              <a:ext cx="29975" cy="23150"/>
            </a:xfrm>
            <a:custGeom>
              <a:rect b="b" l="l" r="r" t="t"/>
              <a:pathLst>
                <a:path extrusionOk="0" h="926" w="1199">
                  <a:moveTo>
                    <a:pt x="733" y="0"/>
                  </a:moveTo>
                  <a:cubicBezTo>
                    <a:pt x="704" y="0"/>
                    <a:pt x="673" y="4"/>
                    <a:pt x="640" y="11"/>
                  </a:cubicBezTo>
                  <a:lnTo>
                    <a:pt x="606" y="11"/>
                  </a:lnTo>
                  <a:cubicBezTo>
                    <a:pt x="236" y="146"/>
                    <a:pt x="1" y="818"/>
                    <a:pt x="471" y="919"/>
                  </a:cubicBezTo>
                  <a:cubicBezTo>
                    <a:pt x="496" y="923"/>
                    <a:pt x="519" y="925"/>
                    <a:pt x="542" y="925"/>
                  </a:cubicBezTo>
                  <a:cubicBezTo>
                    <a:pt x="1028" y="925"/>
                    <a:pt x="1199" y="0"/>
                    <a:pt x="73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41"/>
            <p:cNvSpPr/>
            <p:nvPr/>
          </p:nvSpPr>
          <p:spPr>
            <a:xfrm>
              <a:off x="6085000" y="1523850"/>
              <a:ext cx="28500" cy="23125"/>
            </a:xfrm>
            <a:custGeom>
              <a:rect b="b" l="l" r="r" t="t"/>
              <a:pathLst>
                <a:path extrusionOk="0" h="925" w="1140">
                  <a:moveTo>
                    <a:pt x="599" y="0"/>
                  </a:moveTo>
                  <a:cubicBezTo>
                    <a:pt x="118" y="0"/>
                    <a:pt x="1" y="925"/>
                    <a:pt x="446" y="925"/>
                  </a:cubicBezTo>
                  <a:cubicBezTo>
                    <a:pt x="473" y="925"/>
                    <a:pt x="503" y="921"/>
                    <a:pt x="535" y="914"/>
                  </a:cubicBezTo>
                  <a:lnTo>
                    <a:pt x="602" y="880"/>
                  </a:lnTo>
                  <a:cubicBezTo>
                    <a:pt x="938" y="746"/>
                    <a:pt x="1140" y="74"/>
                    <a:pt x="669" y="6"/>
                  </a:cubicBezTo>
                  <a:cubicBezTo>
                    <a:pt x="645" y="2"/>
                    <a:pt x="622" y="0"/>
                    <a:pt x="59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41"/>
            <p:cNvSpPr/>
            <p:nvPr/>
          </p:nvSpPr>
          <p:spPr>
            <a:xfrm>
              <a:off x="6097450" y="1393725"/>
              <a:ext cx="25525" cy="19675"/>
            </a:xfrm>
            <a:custGeom>
              <a:rect b="b" l="l" r="r" t="t"/>
              <a:pathLst>
                <a:path extrusionOk="0" h="787" w="1021">
                  <a:moveTo>
                    <a:pt x="385" y="0"/>
                  </a:moveTo>
                  <a:cubicBezTo>
                    <a:pt x="215" y="0"/>
                    <a:pt x="66" y="86"/>
                    <a:pt x="37" y="305"/>
                  </a:cubicBezTo>
                  <a:cubicBezTo>
                    <a:pt x="0" y="615"/>
                    <a:pt x="321" y="787"/>
                    <a:pt x="595" y="787"/>
                  </a:cubicBezTo>
                  <a:cubicBezTo>
                    <a:pt x="825" y="787"/>
                    <a:pt x="1021" y="666"/>
                    <a:pt x="944" y="405"/>
                  </a:cubicBezTo>
                  <a:lnTo>
                    <a:pt x="944" y="338"/>
                  </a:lnTo>
                  <a:cubicBezTo>
                    <a:pt x="868" y="148"/>
                    <a:pt x="608" y="0"/>
                    <a:pt x="38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41"/>
            <p:cNvSpPr/>
            <p:nvPr/>
          </p:nvSpPr>
          <p:spPr>
            <a:xfrm>
              <a:off x="6031400" y="1536250"/>
              <a:ext cx="31175" cy="18325"/>
            </a:xfrm>
            <a:custGeom>
              <a:rect b="b" l="l" r="r" t="t"/>
              <a:pathLst>
                <a:path extrusionOk="0" h="733" w="1247">
                  <a:moveTo>
                    <a:pt x="733" y="1"/>
                  </a:moveTo>
                  <a:cubicBezTo>
                    <a:pt x="386" y="1"/>
                    <a:pt x="0" y="293"/>
                    <a:pt x="293" y="586"/>
                  </a:cubicBezTo>
                  <a:lnTo>
                    <a:pt x="326" y="619"/>
                  </a:lnTo>
                  <a:cubicBezTo>
                    <a:pt x="413" y="695"/>
                    <a:pt x="545" y="733"/>
                    <a:pt x="679" y="733"/>
                  </a:cubicBezTo>
                  <a:cubicBezTo>
                    <a:pt x="960" y="733"/>
                    <a:pt x="1247" y="568"/>
                    <a:pt x="1133" y="250"/>
                  </a:cubicBezTo>
                  <a:cubicBezTo>
                    <a:pt x="1066" y="72"/>
                    <a:pt x="904" y="1"/>
                    <a:pt x="733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41"/>
            <p:cNvSpPr/>
            <p:nvPr/>
          </p:nvSpPr>
          <p:spPr>
            <a:xfrm>
              <a:off x="6030150" y="1099675"/>
              <a:ext cx="35475" cy="21875"/>
            </a:xfrm>
            <a:custGeom>
              <a:rect b="b" l="l" r="r" t="t"/>
              <a:pathLst>
                <a:path extrusionOk="0" h="875" w="1419">
                  <a:moveTo>
                    <a:pt x="812" y="0"/>
                  </a:moveTo>
                  <a:cubicBezTo>
                    <a:pt x="407" y="0"/>
                    <a:pt x="1" y="845"/>
                    <a:pt x="544" y="875"/>
                  </a:cubicBezTo>
                  <a:lnTo>
                    <a:pt x="611" y="875"/>
                  </a:lnTo>
                  <a:cubicBezTo>
                    <a:pt x="981" y="875"/>
                    <a:pt x="1418" y="270"/>
                    <a:pt x="948" y="35"/>
                  </a:cubicBezTo>
                  <a:cubicBezTo>
                    <a:pt x="903" y="11"/>
                    <a:pt x="858" y="0"/>
                    <a:pt x="812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41"/>
            <p:cNvSpPr/>
            <p:nvPr/>
          </p:nvSpPr>
          <p:spPr>
            <a:xfrm>
              <a:off x="6005100" y="1356375"/>
              <a:ext cx="29275" cy="23275"/>
            </a:xfrm>
            <a:custGeom>
              <a:rect b="b" l="l" r="r" t="t"/>
              <a:pathLst>
                <a:path extrusionOk="0" h="931" w="1171">
                  <a:moveTo>
                    <a:pt x="744" y="1"/>
                  </a:moveTo>
                  <a:cubicBezTo>
                    <a:pt x="712" y="1"/>
                    <a:pt x="677" y="6"/>
                    <a:pt x="639" y="17"/>
                  </a:cubicBezTo>
                  <a:lnTo>
                    <a:pt x="572" y="17"/>
                  </a:lnTo>
                  <a:cubicBezTo>
                    <a:pt x="202" y="152"/>
                    <a:pt x="0" y="858"/>
                    <a:pt x="504" y="925"/>
                  </a:cubicBezTo>
                  <a:cubicBezTo>
                    <a:pt x="528" y="929"/>
                    <a:pt x="551" y="931"/>
                    <a:pt x="573" y="931"/>
                  </a:cubicBezTo>
                  <a:cubicBezTo>
                    <a:pt x="1050" y="931"/>
                    <a:pt x="1171" y="1"/>
                    <a:pt x="74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41"/>
            <p:cNvSpPr/>
            <p:nvPr/>
          </p:nvSpPr>
          <p:spPr>
            <a:xfrm>
              <a:off x="5997750" y="1378275"/>
              <a:ext cx="25025" cy="22025"/>
            </a:xfrm>
            <a:custGeom>
              <a:rect b="b" l="l" r="r" t="t"/>
              <a:pathLst>
                <a:path extrusionOk="0" h="881" w="1001">
                  <a:moveTo>
                    <a:pt x="443" y="0"/>
                  </a:moveTo>
                  <a:cubicBezTo>
                    <a:pt x="333" y="0"/>
                    <a:pt x="230" y="53"/>
                    <a:pt x="160" y="183"/>
                  </a:cubicBezTo>
                  <a:cubicBezTo>
                    <a:pt x="1" y="547"/>
                    <a:pt x="427" y="880"/>
                    <a:pt x="729" y="880"/>
                  </a:cubicBezTo>
                  <a:cubicBezTo>
                    <a:pt x="873" y="880"/>
                    <a:pt x="989" y="805"/>
                    <a:pt x="1000" y="620"/>
                  </a:cubicBezTo>
                  <a:lnTo>
                    <a:pt x="1000" y="553"/>
                  </a:lnTo>
                  <a:cubicBezTo>
                    <a:pt x="1000" y="293"/>
                    <a:pt x="702" y="0"/>
                    <a:pt x="44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41"/>
            <p:cNvSpPr/>
            <p:nvPr/>
          </p:nvSpPr>
          <p:spPr>
            <a:xfrm>
              <a:off x="6026100" y="1586750"/>
              <a:ext cx="29925" cy="22400"/>
            </a:xfrm>
            <a:custGeom>
              <a:rect b="b" l="l" r="r" t="t"/>
              <a:pathLst>
                <a:path extrusionOk="0" h="896" w="1197">
                  <a:moveTo>
                    <a:pt x="761" y="0"/>
                  </a:moveTo>
                  <a:cubicBezTo>
                    <a:pt x="734" y="0"/>
                    <a:pt x="704" y="4"/>
                    <a:pt x="673" y="11"/>
                  </a:cubicBezTo>
                  <a:lnTo>
                    <a:pt x="605" y="11"/>
                  </a:lnTo>
                  <a:cubicBezTo>
                    <a:pt x="236" y="112"/>
                    <a:pt x="0" y="818"/>
                    <a:pt x="505" y="885"/>
                  </a:cubicBezTo>
                  <a:cubicBezTo>
                    <a:pt x="536" y="892"/>
                    <a:pt x="567" y="896"/>
                    <a:pt x="596" y="896"/>
                  </a:cubicBezTo>
                  <a:cubicBezTo>
                    <a:pt x="1063" y="896"/>
                    <a:pt x="1197" y="0"/>
                    <a:pt x="76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41"/>
            <p:cNvSpPr/>
            <p:nvPr/>
          </p:nvSpPr>
          <p:spPr>
            <a:xfrm>
              <a:off x="6036000" y="1483300"/>
              <a:ext cx="25975" cy="19700"/>
            </a:xfrm>
            <a:custGeom>
              <a:rect b="b" l="l" r="r" t="t"/>
              <a:pathLst>
                <a:path extrusionOk="0" h="788" w="1039">
                  <a:moveTo>
                    <a:pt x="414" y="1"/>
                  </a:moveTo>
                  <a:cubicBezTo>
                    <a:pt x="189" y="1"/>
                    <a:pt x="1" y="117"/>
                    <a:pt x="75" y="385"/>
                  </a:cubicBezTo>
                  <a:cubicBezTo>
                    <a:pt x="75" y="385"/>
                    <a:pt x="75" y="418"/>
                    <a:pt x="75" y="418"/>
                  </a:cubicBezTo>
                  <a:cubicBezTo>
                    <a:pt x="152" y="631"/>
                    <a:pt x="417" y="787"/>
                    <a:pt x="642" y="787"/>
                  </a:cubicBezTo>
                  <a:cubicBezTo>
                    <a:pt x="809" y="787"/>
                    <a:pt x="954" y="701"/>
                    <a:pt x="982" y="486"/>
                  </a:cubicBezTo>
                  <a:cubicBezTo>
                    <a:pt x="1039" y="186"/>
                    <a:pt x="698" y="1"/>
                    <a:pt x="41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41"/>
            <p:cNvSpPr/>
            <p:nvPr/>
          </p:nvSpPr>
          <p:spPr>
            <a:xfrm>
              <a:off x="5942225" y="1349075"/>
              <a:ext cx="29275" cy="23275"/>
            </a:xfrm>
            <a:custGeom>
              <a:rect b="b" l="l" r="r" t="t"/>
              <a:pathLst>
                <a:path extrusionOk="0" h="931" w="1171">
                  <a:moveTo>
                    <a:pt x="598" y="1"/>
                  </a:moveTo>
                  <a:cubicBezTo>
                    <a:pt x="121" y="1"/>
                    <a:pt x="1" y="931"/>
                    <a:pt x="427" y="931"/>
                  </a:cubicBezTo>
                  <a:cubicBezTo>
                    <a:pt x="459" y="931"/>
                    <a:pt x="494" y="925"/>
                    <a:pt x="532" y="914"/>
                  </a:cubicBezTo>
                  <a:lnTo>
                    <a:pt x="600" y="914"/>
                  </a:lnTo>
                  <a:cubicBezTo>
                    <a:pt x="936" y="780"/>
                    <a:pt x="1171" y="108"/>
                    <a:pt x="667" y="7"/>
                  </a:cubicBezTo>
                  <a:cubicBezTo>
                    <a:pt x="643" y="3"/>
                    <a:pt x="620" y="1"/>
                    <a:pt x="59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41"/>
            <p:cNvSpPr/>
            <p:nvPr/>
          </p:nvSpPr>
          <p:spPr>
            <a:xfrm>
              <a:off x="5987900" y="1386900"/>
              <a:ext cx="24475" cy="23950"/>
            </a:xfrm>
            <a:custGeom>
              <a:rect b="b" l="l" r="r" t="t"/>
              <a:pathLst>
                <a:path extrusionOk="0" h="958" w="979">
                  <a:moveTo>
                    <a:pt x="501" y="0"/>
                  </a:moveTo>
                  <a:cubicBezTo>
                    <a:pt x="445" y="0"/>
                    <a:pt x="384" y="22"/>
                    <a:pt x="319" y="73"/>
                  </a:cubicBezTo>
                  <a:cubicBezTo>
                    <a:pt x="285" y="73"/>
                    <a:pt x="285" y="73"/>
                    <a:pt x="251" y="107"/>
                  </a:cubicBezTo>
                  <a:cubicBezTo>
                    <a:pt x="0" y="327"/>
                    <a:pt x="13" y="957"/>
                    <a:pt x="399" y="957"/>
                  </a:cubicBezTo>
                  <a:cubicBezTo>
                    <a:pt x="426" y="957"/>
                    <a:pt x="456" y="954"/>
                    <a:pt x="487" y="947"/>
                  </a:cubicBezTo>
                  <a:cubicBezTo>
                    <a:pt x="979" y="860"/>
                    <a:pt x="847" y="0"/>
                    <a:pt x="50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41"/>
            <p:cNvSpPr/>
            <p:nvPr/>
          </p:nvSpPr>
          <p:spPr>
            <a:xfrm>
              <a:off x="6087375" y="1468500"/>
              <a:ext cx="25550" cy="19550"/>
            </a:xfrm>
            <a:custGeom>
              <a:rect b="b" l="l" r="r" t="t"/>
              <a:pathLst>
                <a:path extrusionOk="0" h="782" w="1022">
                  <a:moveTo>
                    <a:pt x="374" y="0"/>
                  </a:moveTo>
                  <a:cubicBezTo>
                    <a:pt x="208" y="0"/>
                    <a:pt x="66" y="86"/>
                    <a:pt x="37" y="305"/>
                  </a:cubicBezTo>
                  <a:cubicBezTo>
                    <a:pt x="1" y="611"/>
                    <a:pt x="311" y="782"/>
                    <a:pt x="582" y="782"/>
                  </a:cubicBezTo>
                  <a:cubicBezTo>
                    <a:pt x="817" y="782"/>
                    <a:pt x="1022" y="653"/>
                    <a:pt x="944" y="372"/>
                  </a:cubicBezTo>
                  <a:cubicBezTo>
                    <a:pt x="944" y="372"/>
                    <a:pt x="944" y="338"/>
                    <a:pt x="944" y="338"/>
                  </a:cubicBezTo>
                  <a:cubicBezTo>
                    <a:pt x="849" y="148"/>
                    <a:pt x="591" y="0"/>
                    <a:pt x="37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41"/>
            <p:cNvSpPr/>
            <p:nvPr/>
          </p:nvSpPr>
          <p:spPr>
            <a:xfrm>
              <a:off x="5980250" y="1442075"/>
              <a:ext cx="25125" cy="24475"/>
            </a:xfrm>
            <a:custGeom>
              <a:rect b="b" l="l" r="r" t="t"/>
              <a:pathLst>
                <a:path extrusionOk="0" h="979" w="1005">
                  <a:moveTo>
                    <a:pt x="576" y="1"/>
                  </a:moveTo>
                  <a:cubicBezTo>
                    <a:pt x="540" y="1"/>
                    <a:pt x="500" y="6"/>
                    <a:pt x="457" y="17"/>
                  </a:cubicBezTo>
                  <a:cubicBezTo>
                    <a:pt x="1" y="160"/>
                    <a:pt x="173" y="979"/>
                    <a:pt x="523" y="979"/>
                  </a:cubicBezTo>
                  <a:cubicBezTo>
                    <a:pt x="585" y="979"/>
                    <a:pt x="654" y="953"/>
                    <a:pt x="725" y="891"/>
                  </a:cubicBezTo>
                  <a:lnTo>
                    <a:pt x="759" y="858"/>
                  </a:lnTo>
                  <a:cubicBezTo>
                    <a:pt x="1005" y="612"/>
                    <a:pt x="970" y="1"/>
                    <a:pt x="57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41"/>
            <p:cNvSpPr/>
            <p:nvPr/>
          </p:nvSpPr>
          <p:spPr>
            <a:xfrm>
              <a:off x="6024075" y="1087425"/>
              <a:ext cx="25925" cy="24475"/>
            </a:xfrm>
            <a:custGeom>
              <a:rect b="b" l="l" r="r" t="t"/>
              <a:pathLst>
                <a:path extrusionOk="0" h="979" w="1037">
                  <a:moveTo>
                    <a:pt x="488" y="0"/>
                  </a:moveTo>
                  <a:cubicBezTo>
                    <a:pt x="424" y="0"/>
                    <a:pt x="355" y="26"/>
                    <a:pt x="283" y="88"/>
                  </a:cubicBezTo>
                  <a:cubicBezTo>
                    <a:pt x="250" y="88"/>
                    <a:pt x="250" y="121"/>
                    <a:pt x="216" y="121"/>
                  </a:cubicBezTo>
                  <a:cubicBezTo>
                    <a:pt x="1" y="367"/>
                    <a:pt x="67" y="978"/>
                    <a:pt x="439" y="978"/>
                  </a:cubicBezTo>
                  <a:cubicBezTo>
                    <a:pt x="474" y="978"/>
                    <a:pt x="512" y="973"/>
                    <a:pt x="552" y="962"/>
                  </a:cubicBezTo>
                  <a:cubicBezTo>
                    <a:pt x="1036" y="819"/>
                    <a:pt x="844" y="0"/>
                    <a:pt x="48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41"/>
            <p:cNvSpPr/>
            <p:nvPr/>
          </p:nvSpPr>
          <p:spPr>
            <a:xfrm>
              <a:off x="5963675" y="1435050"/>
              <a:ext cx="25225" cy="20025"/>
            </a:xfrm>
            <a:custGeom>
              <a:rect b="b" l="l" r="r" t="t"/>
              <a:pathLst>
                <a:path extrusionOk="0" h="801" w="1009">
                  <a:moveTo>
                    <a:pt x="403" y="0"/>
                  </a:moveTo>
                  <a:cubicBezTo>
                    <a:pt x="252" y="0"/>
                    <a:pt x="118" y="75"/>
                    <a:pt x="78" y="265"/>
                  </a:cubicBezTo>
                  <a:cubicBezTo>
                    <a:pt x="0" y="594"/>
                    <a:pt x="347" y="801"/>
                    <a:pt x="629" y="801"/>
                  </a:cubicBezTo>
                  <a:cubicBezTo>
                    <a:pt x="836" y="801"/>
                    <a:pt x="1008" y="689"/>
                    <a:pt x="951" y="433"/>
                  </a:cubicBezTo>
                  <a:cubicBezTo>
                    <a:pt x="951" y="433"/>
                    <a:pt x="951" y="399"/>
                    <a:pt x="951" y="366"/>
                  </a:cubicBezTo>
                  <a:cubicBezTo>
                    <a:pt x="891" y="165"/>
                    <a:pt x="627" y="0"/>
                    <a:pt x="40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41"/>
            <p:cNvSpPr/>
            <p:nvPr/>
          </p:nvSpPr>
          <p:spPr>
            <a:xfrm>
              <a:off x="6102750" y="1393400"/>
              <a:ext cx="25050" cy="21400"/>
            </a:xfrm>
            <a:custGeom>
              <a:rect b="b" l="l" r="r" t="t"/>
              <a:pathLst>
                <a:path extrusionOk="0" h="856" w="1002">
                  <a:moveTo>
                    <a:pt x="444" y="0"/>
                  </a:moveTo>
                  <a:cubicBezTo>
                    <a:pt x="334" y="0"/>
                    <a:pt x="231" y="53"/>
                    <a:pt x="161" y="183"/>
                  </a:cubicBezTo>
                  <a:cubicBezTo>
                    <a:pt x="1" y="504"/>
                    <a:pt x="434" y="856"/>
                    <a:pt x="736" y="856"/>
                  </a:cubicBezTo>
                  <a:cubicBezTo>
                    <a:pt x="878" y="856"/>
                    <a:pt x="990" y="779"/>
                    <a:pt x="1001" y="586"/>
                  </a:cubicBezTo>
                  <a:lnTo>
                    <a:pt x="1001" y="553"/>
                  </a:lnTo>
                  <a:cubicBezTo>
                    <a:pt x="1001" y="293"/>
                    <a:pt x="703" y="0"/>
                    <a:pt x="44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41"/>
            <p:cNvSpPr/>
            <p:nvPr/>
          </p:nvSpPr>
          <p:spPr>
            <a:xfrm>
              <a:off x="5988475" y="1358100"/>
              <a:ext cx="25050" cy="22225"/>
            </a:xfrm>
            <a:custGeom>
              <a:rect b="b" l="l" r="r" t="t"/>
              <a:pathLst>
                <a:path extrusionOk="0" h="889" w="1002">
                  <a:moveTo>
                    <a:pt x="459" y="1"/>
                  </a:moveTo>
                  <a:cubicBezTo>
                    <a:pt x="348" y="1"/>
                    <a:pt x="241" y="53"/>
                    <a:pt x="161" y="184"/>
                  </a:cubicBezTo>
                  <a:cubicBezTo>
                    <a:pt x="0" y="528"/>
                    <a:pt x="437" y="889"/>
                    <a:pt x="739" y="889"/>
                  </a:cubicBezTo>
                  <a:cubicBezTo>
                    <a:pt x="879" y="889"/>
                    <a:pt x="991" y="812"/>
                    <a:pt x="1001" y="620"/>
                  </a:cubicBezTo>
                  <a:lnTo>
                    <a:pt x="1001" y="553"/>
                  </a:lnTo>
                  <a:cubicBezTo>
                    <a:pt x="1001" y="294"/>
                    <a:pt x="720" y="1"/>
                    <a:pt x="45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41"/>
            <p:cNvSpPr/>
            <p:nvPr/>
          </p:nvSpPr>
          <p:spPr>
            <a:xfrm>
              <a:off x="5989175" y="1448475"/>
              <a:ext cx="26025" cy="19175"/>
            </a:xfrm>
            <a:custGeom>
              <a:rect b="b" l="l" r="r" t="t"/>
              <a:pathLst>
                <a:path extrusionOk="0" h="767" w="1041">
                  <a:moveTo>
                    <a:pt x="483" y="1"/>
                  </a:moveTo>
                  <a:cubicBezTo>
                    <a:pt x="227" y="1"/>
                    <a:pt x="0" y="135"/>
                    <a:pt x="100" y="400"/>
                  </a:cubicBezTo>
                  <a:lnTo>
                    <a:pt x="133" y="467"/>
                  </a:lnTo>
                  <a:cubicBezTo>
                    <a:pt x="222" y="645"/>
                    <a:pt x="462" y="767"/>
                    <a:pt x="673" y="767"/>
                  </a:cubicBezTo>
                  <a:cubicBezTo>
                    <a:pt x="860" y="767"/>
                    <a:pt x="1025" y="671"/>
                    <a:pt x="1041" y="434"/>
                  </a:cubicBezTo>
                  <a:cubicBezTo>
                    <a:pt x="1041" y="144"/>
                    <a:pt x="746" y="1"/>
                    <a:pt x="48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41"/>
            <p:cNvSpPr/>
            <p:nvPr/>
          </p:nvSpPr>
          <p:spPr>
            <a:xfrm>
              <a:off x="6069275" y="1438075"/>
              <a:ext cx="26575" cy="19050"/>
            </a:xfrm>
            <a:custGeom>
              <a:rect b="b" l="l" r="r" t="t"/>
              <a:pathLst>
                <a:path extrusionOk="0" h="762" w="1063">
                  <a:moveTo>
                    <a:pt x="528" y="1"/>
                  </a:moveTo>
                  <a:cubicBezTo>
                    <a:pt x="254" y="1"/>
                    <a:pt x="1" y="152"/>
                    <a:pt x="122" y="446"/>
                  </a:cubicBezTo>
                  <a:cubicBezTo>
                    <a:pt x="122" y="446"/>
                    <a:pt x="156" y="480"/>
                    <a:pt x="156" y="480"/>
                  </a:cubicBezTo>
                  <a:cubicBezTo>
                    <a:pt x="241" y="651"/>
                    <a:pt x="476" y="761"/>
                    <a:pt x="685" y="761"/>
                  </a:cubicBezTo>
                  <a:cubicBezTo>
                    <a:pt x="885" y="761"/>
                    <a:pt x="1063" y="660"/>
                    <a:pt x="1063" y="413"/>
                  </a:cubicBezTo>
                  <a:cubicBezTo>
                    <a:pt x="1063" y="135"/>
                    <a:pt x="786" y="1"/>
                    <a:pt x="52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41"/>
            <p:cNvSpPr/>
            <p:nvPr/>
          </p:nvSpPr>
          <p:spPr>
            <a:xfrm>
              <a:off x="6040950" y="1359700"/>
              <a:ext cx="24600" cy="24425"/>
            </a:xfrm>
            <a:custGeom>
              <a:rect b="b" l="l" r="r" t="t"/>
              <a:pathLst>
                <a:path extrusionOk="0" h="977" w="984">
                  <a:moveTo>
                    <a:pt x="466" y="0"/>
                  </a:moveTo>
                  <a:cubicBezTo>
                    <a:pt x="408" y="0"/>
                    <a:pt x="345" y="26"/>
                    <a:pt x="280" y="86"/>
                  </a:cubicBezTo>
                  <a:cubicBezTo>
                    <a:pt x="247" y="86"/>
                    <a:pt x="247" y="120"/>
                    <a:pt x="247" y="120"/>
                  </a:cubicBezTo>
                  <a:cubicBezTo>
                    <a:pt x="1" y="365"/>
                    <a:pt x="64" y="977"/>
                    <a:pt x="462" y="977"/>
                  </a:cubicBezTo>
                  <a:cubicBezTo>
                    <a:pt x="499" y="977"/>
                    <a:pt x="540" y="971"/>
                    <a:pt x="583" y="960"/>
                  </a:cubicBezTo>
                  <a:cubicBezTo>
                    <a:pt x="983" y="845"/>
                    <a:pt x="799" y="0"/>
                    <a:pt x="46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41"/>
            <p:cNvSpPr/>
            <p:nvPr/>
          </p:nvSpPr>
          <p:spPr>
            <a:xfrm>
              <a:off x="6042875" y="1169075"/>
              <a:ext cx="31475" cy="18325"/>
            </a:xfrm>
            <a:custGeom>
              <a:rect b="b" l="l" r="r" t="t"/>
              <a:pathLst>
                <a:path extrusionOk="0" h="733" w="1259">
                  <a:moveTo>
                    <a:pt x="743" y="1"/>
                  </a:moveTo>
                  <a:cubicBezTo>
                    <a:pt x="393" y="1"/>
                    <a:pt x="0" y="293"/>
                    <a:pt x="271" y="586"/>
                  </a:cubicBezTo>
                  <a:lnTo>
                    <a:pt x="304" y="620"/>
                  </a:lnTo>
                  <a:cubicBezTo>
                    <a:pt x="402" y="695"/>
                    <a:pt x="542" y="733"/>
                    <a:pt x="680" y="733"/>
                  </a:cubicBezTo>
                  <a:cubicBezTo>
                    <a:pt x="971" y="733"/>
                    <a:pt x="1258" y="568"/>
                    <a:pt x="1144" y="250"/>
                  </a:cubicBezTo>
                  <a:cubicBezTo>
                    <a:pt x="1078" y="72"/>
                    <a:pt x="916" y="1"/>
                    <a:pt x="74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41"/>
            <p:cNvSpPr/>
            <p:nvPr/>
          </p:nvSpPr>
          <p:spPr>
            <a:xfrm>
              <a:off x="6064625" y="1558375"/>
              <a:ext cx="27875" cy="24025"/>
            </a:xfrm>
            <a:custGeom>
              <a:rect b="b" l="l" r="r" t="t"/>
              <a:pathLst>
                <a:path extrusionOk="0" h="961" w="1115">
                  <a:moveTo>
                    <a:pt x="597" y="1"/>
                  </a:moveTo>
                  <a:cubicBezTo>
                    <a:pt x="104" y="1"/>
                    <a:pt x="1" y="961"/>
                    <a:pt x="438" y="961"/>
                  </a:cubicBezTo>
                  <a:cubicBezTo>
                    <a:pt x="470" y="961"/>
                    <a:pt x="505" y="956"/>
                    <a:pt x="543" y="944"/>
                  </a:cubicBezTo>
                  <a:lnTo>
                    <a:pt x="610" y="911"/>
                  </a:lnTo>
                  <a:cubicBezTo>
                    <a:pt x="947" y="743"/>
                    <a:pt x="1115" y="71"/>
                    <a:pt x="644" y="3"/>
                  </a:cubicBezTo>
                  <a:cubicBezTo>
                    <a:pt x="628" y="1"/>
                    <a:pt x="613" y="1"/>
                    <a:pt x="59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41"/>
            <p:cNvSpPr/>
            <p:nvPr/>
          </p:nvSpPr>
          <p:spPr>
            <a:xfrm>
              <a:off x="6107900" y="1432800"/>
              <a:ext cx="26000" cy="19250"/>
            </a:xfrm>
            <a:custGeom>
              <a:rect b="b" l="l" r="r" t="t"/>
              <a:pathLst>
                <a:path extrusionOk="0" h="770" w="1040">
                  <a:moveTo>
                    <a:pt x="393" y="0"/>
                  </a:moveTo>
                  <a:cubicBezTo>
                    <a:pt x="227" y="0"/>
                    <a:pt x="85" y="84"/>
                    <a:pt x="56" y="288"/>
                  </a:cubicBezTo>
                  <a:cubicBezTo>
                    <a:pt x="1" y="598"/>
                    <a:pt x="324" y="770"/>
                    <a:pt x="603" y="770"/>
                  </a:cubicBezTo>
                  <a:cubicBezTo>
                    <a:pt x="837" y="770"/>
                    <a:pt x="1040" y="649"/>
                    <a:pt x="963" y="388"/>
                  </a:cubicBezTo>
                  <a:cubicBezTo>
                    <a:pt x="963" y="388"/>
                    <a:pt x="963" y="355"/>
                    <a:pt x="963" y="355"/>
                  </a:cubicBezTo>
                  <a:cubicBezTo>
                    <a:pt x="868" y="145"/>
                    <a:pt x="610" y="0"/>
                    <a:pt x="3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41"/>
            <p:cNvSpPr/>
            <p:nvPr/>
          </p:nvSpPr>
          <p:spPr>
            <a:xfrm>
              <a:off x="6042250" y="14039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413" y="1"/>
                  </a:moveTo>
                  <a:cubicBezTo>
                    <a:pt x="191" y="1"/>
                    <a:pt x="1" y="116"/>
                    <a:pt x="60" y="368"/>
                  </a:cubicBezTo>
                  <a:lnTo>
                    <a:pt x="60" y="435"/>
                  </a:lnTo>
                  <a:cubicBezTo>
                    <a:pt x="139" y="632"/>
                    <a:pt x="413" y="794"/>
                    <a:pt x="640" y="794"/>
                  </a:cubicBezTo>
                  <a:cubicBezTo>
                    <a:pt x="802" y="794"/>
                    <a:pt x="940" y="712"/>
                    <a:pt x="968" y="503"/>
                  </a:cubicBezTo>
                  <a:cubicBezTo>
                    <a:pt x="1024" y="184"/>
                    <a:pt x="693" y="1"/>
                    <a:pt x="41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41"/>
            <p:cNvSpPr/>
            <p:nvPr/>
          </p:nvSpPr>
          <p:spPr>
            <a:xfrm>
              <a:off x="6061200" y="1364500"/>
              <a:ext cx="25275" cy="23825"/>
            </a:xfrm>
            <a:custGeom>
              <a:rect b="b" l="l" r="r" t="t"/>
              <a:pathLst>
                <a:path extrusionOk="0" h="953" w="1011">
                  <a:moveTo>
                    <a:pt x="491" y="0"/>
                  </a:moveTo>
                  <a:cubicBezTo>
                    <a:pt x="435" y="0"/>
                    <a:pt x="375" y="19"/>
                    <a:pt x="311" y="62"/>
                  </a:cubicBezTo>
                  <a:lnTo>
                    <a:pt x="277" y="96"/>
                  </a:lnTo>
                  <a:cubicBezTo>
                    <a:pt x="0" y="341"/>
                    <a:pt x="5" y="953"/>
                    <a:pt x="393" y="953"/>
                  </a:cubicBezTo>
                  <a:cubicBezTo>
                    <a:pt x="429" y="953"/>
                    <a:pt x="469" y="947"/>
                    <a:pt x="512" y="936"/>
                  </a:cubicBezTo>
                  <a:cubicBezTo>
                    <a:pt x="1011" y="877"/>
                    <a:pt x="870" y="0"/>
                    <a:pt x="49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41"/>
            <p:cNvSpPr/>
            <p:nvPr/>
          </p:nvSpPr>
          <p:spPr>
            <a:xfrm>
              <a:off x="6089075" y="1485025"/>
              <a:ext cx="26100" cy="18525"/>
            </a:xfrm>
            <a:custGeom>
              <a:rect b="b" l="l" r="r" t="t"/>
              <a:pathLst>
                <a:path extrusionOk="0" h="741" w="1044">
                  <a:moveTo>
                    <a:pt x="501" y="1"/>
                  </a:moveTo>
                  <a:cubicBezTo>
                    <a:pt x="236" y="1"/>
                    <a:pt x="0" y="144"/>
                    <a:pt x="137" y="417"/>
                  </a:cubicBezTo>
                  <a:lnTo>
                    <a:pt x="137" y="484"/>
                  </a:lnTo>
                  <a:cubicBezTo>
                    <a:pt x="240" y="638"/>
                    <a:pt x="474" y="740"/>
                    <a:pt x="679" y="740"/>
                  </a:cubicBezTo>
                  <a:cubicBezTo>
                    <a:pt x="875" y="740"/>
                    <a:pt x="1044" y="647"/>
                    <a:pt x="1044" y="417"/>
                  </a:cubicBezTo>
                  <a:cubicBezTo>
                    <a:pt x="1044" y="135"/>
                    <a:pt x="759" y="1"/>
                    <a:pt x="501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41"/>
            <p:cNvSpPr/>
            <p:nvPr/>
          </p:nvSpPr>
          <p:spPr>
            <a:xfrm>
              <a:off x="6055250" y="1513675"/>
              <a:ext cx="26075" cy="25050"/>
            </a:xfrm>
            <a:custGeom>
              <a:rect b="b" l="l" r="r" t="t"/>
              <a:pathLst>
                <a:path extrusionOk="0" h="1002" w="1043">
                  <a:moveTo>
                    <a:pt x="475" y="1"/>
                  </a:moveTo>
                  <a:cubicBezTo>
                    <a:pt x="414" y="1"/>
                    <a:pt x="348" y="24"/>
                    <a:pt x="280" y="77"/>
                  </a:cubicBezTo>
                  <a:cubicBezTo>
                    <a:pt x="280" y="111"/>
                    <a:pt x="246" y="111"/>
                    <a:pt x="246" y="145"/>
                  </a:cubicBezTo>
                  <a:cubicBezTo>
                    <a:pt x="0" y="390"/>
                    <a:pt x="92" y="1002"/>
                    <a:pt x="469" y="1002"/>
                  </a:cubicBezTo>
                  <a:cubicBezTo>
                    <a:pt x="504" y="1002"/>
                    <a:pt x="542" y="996"/>
                    <a:pt x="582" y="985"/>
                  </a:cubicBezTo>
                  <a:cubicBezTo>
                    <a:pt x="1042" y="812"/>
                    <a:pt x="838" y="1"/>
                    <a:pt x="47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41"/>
            <p:cNvSpPr/>
            <p:nvPr/>
          </p:nvSpPr>
          <p:spPr>
            <a:xfrm>
              <a:off x="6101725" y="1506775"/>
              <a:ext cx="29275" cy="23275"/>
            </a:xfrm>
            <a:custGeom>
              <a:rect b="b" l="l" r="r" t="t"/>
              <a:pathLst>
                <a:path extrusionOk="0" h="931" w="1171">
                  <a:moveTo>
                    <a:pt x="744" y="1"/>
                  </a:moveTo>
                  <a:cubicBezTo>
                    <a:pt x="712" y="1"/>
                    <a:pt x="677" y="6"/>
                    <a:pt x="639" y="17"/>
                  </a:cubicBezTo>
                  <a:lnTo>
                    <a:pt x="572" y="17"/>
                  </a:lnTo>
                  <a:cubicBezTo>
                    <a:pt x="236" y="152"/>
                    <a:pt x="0" y="857"/>
                    <a:pt x="504" y="925"/>
                  </a:cubicBezTo>
                  <a:cubicBezTo>
                    <a:pt x="528" y="929"/>
                    <a:pt x="551" y="931"/>
                    <a:pt x="573" y="931"/>
                  </a:cubicBezTo>
                  <a:cubicBezTo>
                    <a:pt x="1050" y="931"/>
                    <a:pt x="1171" y="1"/>
                    <a:pt x="744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41"/>
            <p:cNvSpPr/>
            <p:nvPr/>
          </p:nvSpPr>
          <p:spPr>
            <a:xfrm>
              <a:off x="6015675" y="1519750"/>
              <a:ext cx="24725" cy="22100"/>
            </a:xfrm>
            <a:custGeom>
              <a:rect b="b" l="l" r="r" t="t"/>
              <a:pathLst>
                <a:path extrusionOk="0" h="884" w="989">
                  <a:moveTo>
                    <a:pt x="469" y="0"/>
                  </a:moveTo>
                  <a:cubicBezTo>
                    <a:pt x="359" y="0"/>
                    <a:pt x="255" y="59"/>
                    <a:pt x="182" y="204"/>
                  </a:cubicBezTo>
                  <a:cubicBezTo>
                    <a:pt x="1" y="544"/>
                    <a:pt x="415" y="884"/>
                    <a:pt x="715" y="884"/>
                  </a:cubicBezTo>
                  <a:cubicBezTo>
                    <a:pt x="860" y="884"/>
                    <a:pt x="978" y="804"/>
                    <a:pt x="989" y="607"/>
                  </a:cubicBezTo>
                  <a:cubicBezTo>
                    <a:pt x="989" y="607"/>
                    <a:pt x="989" y="574"/>
                    <a:pt x="989" y="574"/>
                  </a:cubicBezTo>
                  <a:cubicBezTo>
                    <a:pt x="989" y="295"/>
                    <a:pt x="716" y="0"/>
                    <a:pt x="4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41"/>
            <p:cNvSpPr/>
            <p:nvPr/>
          </p:nvSpPr>
          <p:spPr>
            <a:xfrm>
              <a:off x="5991000" y="1474275"/>
              <a:ext cx="28400" cy="22450"/>
            </a:xfrm>
            <a:custGeom>
              <a:rect b="b" l="l" r="r" t="t"/>
              <a:pathLst>
                <a:path extrusionOk="0" h="898" w="1136">
                  <a:moveTo>
                    <a:pt x="595" y="0"/>
                  </a:moveTo>
                  <a:cubicBezTo>
                    <a:pt x="120" y="0"/>
                    <a:pt x="0" y="897"/>
                    <a:pt x="423" y="897"/>
                  </a:cubicBezTo>
                  <a:cubicBezTo>
                    <a:pt x="455" y="897"/>
                    <a:pt x="491" y="892"/>
                    <a:pt x="531" y="880"/>
                  </a:cubicBezTo>
                  <a:lnTo>
                    <a:pt x="564" y="880"/>
                  </a:lnTo>
                  <a:cubicBezTo>
                    <a:pt x="934" y="746"/>
                    <a:pt x="1136" y="74"/>
                    <a:pt x="665" y="6"/>
                  </a:cubicBezTo>
                  <a:cubicBezTo>
                    <a:pt x="641" y="2"/>
                    <a:pt x="617" y="0"/>
                    <a:pt x="59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41"/>
            <p:cNvSpPr/>
            <p:nvPr/>
          </p:nvSpPr>
          <p:spPr>
            <a:xfrm>
              <a:off x="6029225" y="1390950"/>
              <a:ext cx="25550" cy="19350"/>
            </a:xfrm>
            <a:custGeom>
              <a:rect b="b" l="l" r="r" t="t"/>
              <a:pathLst>
                <a:path extrusionOk="0" h="774" w="1022">
                  <a:moveTo>
                    <a:pt x="426" y="1"/>
                  </a:moveTo>
                  <a:cubicBezTo>
                    <a:pt x="197" y="1"/>
                    <a:pt x="0" y="121"/>
                    <a:pt x="77" y="382"/>
                  </a:cubicBezTo>
                  <a:cubicBezTo>
                    <a:pt x="77" y="382"/>
                    <a:pt x="77" y="416"/>
                    <a:pt x="77" y="449"/>
                  </a:cubicBezTo>
                  <a:cubicBezTo>
                    <a:pt x="152" y="637"/>
                    <a:pt x="407" y="773"/>
                    <a:pt x="628" y="773"/>
                  </a:cubicBezTo>
                  <a:cubicBezTo>
                    <a:pt x="802" y="773"/>
                    <a:pt x="955" y="690"/>
                    <a:pt x="985" y="483"/>
                  </a:cubicBezTo>
                  <a:cubicBezTo>
                    <a:pt x="1021" y="172"/>
                    <a:pt x="700" y="1"/>
                    <a:pt x="426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41"/>
            <p:cNvSpPr/>
            <p:nvPr/>
          </p:nvSpPr>
          <p:spPr>
            <a:xfrm>
              <a:off x="6016850" y="1469800"/>
              <a:ext cx="29250" cy="22450"/>
            </a:xfrm>
            <a:custGeom>
              <a:rect b="b" l="l" r="r" t="t"/>
              <a:pathLst>
                <a:path extrusionOk="0" h="898" w="1170">
                  <a:moveTo>
                    <a:pt x="747" y="1"/>
                  </a:moveTo>
                  <a:cubicBezTo>
                    <a:pt x="715" y="1"/>
                    <a:pt x="679" y="6"/>
                    <a:pt x="639" y="17"/>
                  </a:cubicBezTo>
                  <a:lnTo>
                    <a:pt x="572" y="17"/>
                  </a:lnTo>
                  <a:cubicBezTo>
                    <a:pt x="236" y="152"/>
                    <a:pt x="1" y="858"/>
                    <a:pt x="505" y="891"/>
                  </a:cubicBezTo>
                  <a:cubicBezTo>
                    <a:pt x="529" y="896"/>
                    <a:pt x="553" y="898"/>
                    <a:pt x="575" y="898"/>
                  </a:cubicBezTo>
                  <a:cubicBezTo>
                    <a:pt x="1050" y="898"/>
                    <a:pt x="1170" y="1"/>
                    <a:pt x="74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41"/>
            <p:cNvSpPr/>
            <p:nvPr/>
          </p:nvSpPr>
          <p:spPr>
            <a:xfrm>
              <a:off x="6010275" y="1370000"/>
              <a:ext cx="24650" cy="24500"/>
            </a:xfrm>
            <a:custGeom>
              <a:rect b="b" l="l" r="r" t="t"/>
              <a:pathLst>
                <a:path extrusionOk="0" h="980" w="986">
                  <a:moveTo>
                    <a:pt x="586" y="0"/>
                  </a:moveTo>
                  <a:cubicBezTo>
                    <a:pt x="559" y="0"/>
                    <a:pt x="530" y="3"/>
                    <a:pt x="499" y="10"/>
                  </a:cubicBezTo>
                  <a:cubicBezTo>
                    <a:pt x="1" y="98"/>
                    <a:pt x="142" y="979"/>
                    <a:pt x="498" y="979"/>
                  </a:cubicBezTo>
                  <a:cubicBezTo>
                    <a:pt x="550" y="979"/>
                    <a:pt x="607" y="960"/>
                    <a:pt x="667" y="917"/>
                  </a:cubicBezTo>
                  <a:lnTo>
                    <a:pt x="734" y="884"/>
                  </a:lnTo>
                  <a:cubicBezTo>
                    <a:pt x="985" y="633"/>
                    <a:pt x="973" y="0"/>
                    <a:pt x="58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41"/>
            <p:cNvSpPr/>
            <p:nvPr/>
          </p:nvSpPr>
          <p:spPr>
            <a:xfrm>
              <a:off x="6051825" y="1366575"/>
              <a:ext cx="31475" cy="18325"/>
            </a:xfrm>
            <a:custGeom>
              <a:rect b="b" l="l" r="r" t="t"/>
              <a:pathLst>
                <a:path extrusionOk="0" h="733" w="1259">
                  <a:moveTo>
                    <a:pt x="578" y="0"/>
                  </a:moveTo>
                  <a:cubicBezTo>
                    <a:pt x="287" y="0"/>
                    <a:pt x="0" y="165"/>
                    <a:pt x="114" y="483"/>
                  </a:cubicBezTo>
                  <a:cubicBezTo>
                    <a:pt x="181" y="661"/>
                    <a:pt x="343" y="732"/>
                    <a:pt x="515" y="732"/>
                  </a:cubicBezTo>
                  <a:cubicBezTo>
                    <a:pt x="865" y="732"/>
                    <a:pt x="1258" y="440"/>
                    <a:pt x="988" y="147"/>
                  </a:cubicBezTo>
                  <a:lnTo>
                    <a:pt x="954" y="113"/>
                  </a:lnTo>
                  <a:cubicBezTo>
                    <a:pt x="857" y="37"/>
                    <a:pt x="717" y="0"/>
                    <a:pt x="57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41"/>
            <p:cNvSpPr/>
            <p:nvPr/>
          </p:nvSpPr>
          <p:spPr>
            <a:xfrm>
              <a:off x="6066525" y="1406200"/>
              <a:ext cx="29325" cy="23150"/>
            </a:xfrm>
            <a:custGeom>
              <a:rect b="b" l="l" r="r" t="t"/>
              <a:pathLst>
                <a:path extrusionOk="0" h="926" w="1173">
                  <a:moveTo>
                    <a:pt x="599" y="1"/>
                  </a:moveTo>
                  <a:cubicBezTo>
                    <a:pt x="117" y="1"/>
                    <a:pt x="0" y="926"/>
                    <a:pt x="445" y="926"/>
                  </a:cubicBezTo>
                  <a:cubicBezTo>
                    <a:pt x="473" y="926"/>
                    <a:pt x="503" y="922"/>
                    <a:pt x="534" y="915"/>
                  </a:cubicBezTo>
                  <a:cubicBezTo>
                    <a:pt x="568" y="915"/>
                    <a:pt x="568" y="915"/>
                    <a:pt x="602" y="881"/>
                  </a:cubicBezTo>
                  <a:cubicBezTo>
                    <a:pt x="938" y="747"/>
                    <a:pt x="1173" y="74"/>
                    <a:pt x="669" y="7"/>
                  </a:cubicBezTo>
                  <a:cubicBezTo>
                    <a:pt x="645" y="3"/>
                    <a:pt x="621" y="1"/>
                    <a:pt x="59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41"/>
            <p:cNvSpPr/>
            <p:nvPr/>
          </p:nvSpPr>
          <p:spPr>
            <a:xfrm>
              <a:off x="6074625" y="1408875"/>
              <a:ext cx="25525" cy="19400"/>
            </a:xfrm>
            <a:custGeom>
              <a:rect b="b" l="l" r="r" t="t"/>
              <a:pathLst>
                <a:path extrusionOk="0" h="776" w="1021">
                  <a:moveTo>
                    <a:pt x="412" y="1"/>
                  </a:moveTo>
                  <a:cubicBezTo>
                    <a:pt x="188" y="1"/>
                    <a:pt x="1" y="115"/>
                    <a:pt x="76" y="371"/>
                  </a:cubicBezTo>
                  <a:cubicBezTo>
                    <a:pt x="76" y="404"/>
                    <a:pt x="76" y="404"/>
                    <a:pt x="76" y="438"/>
                  </a:cubicBezTo>
                  <a:cubicBezTo>
                    <a:pt x="171" y="628"/>
                    <a:pt x="429" y="776"/>
                    <a:pt x="646" y="776"/>
                  </a:cubicBezTo>
                  <a:cubicBezTo>
                    <a:pt x="812" y="776"/>
                    <a:pt x="954" y="690"/>
                    <a:pt x="983" y="472"/>
                  </a:cubicBezTo>
                  <a:cubicBezTo>
                    <a:pt x="1021" y="175"/>
                    <a:pt x="689" y="1"/>
                    <a:pt x="412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41"/>
            <p:cNvSpPr/>
            <p:nvPr/>
          </p:nvSpPr>
          <p:spPr>
            <a:xfrm>
              <a:off x="6008375" y="1479500"/>
              <a:ext cx="25525" cy="19950"/>
            </a:xfrm>
            <a:custGeom>
              <a:rect b="b" l="l" r="r" t="t"/>
              <a:pathLst>
                <a:path extrusionOk="0" h="798" w="1021">
                  <a:moveTo>
                    <a:pt x="378" y="0"/>
                  </a:moveTo>
                  <a:cubicBezTo>
                    <a:pt x="211" y="0"/>
                    <a:pt x="66" y="87"/>
                    <a:pt x="37" y="302"/>
                  </a:cubicBezTo>
                  <a:cubicBezTo>
                    <a:pt x="0" y="616"/>
                    <a:pt x="329" y="798"/>
                    <a:pt x="604" y="798"/>
                  </a:cubicBezTo>
                  <a:cubicBezTo>
                    <a:pt x="830" y="798"/>
                    <a:pt x="1020" y="675"/>
                    <a:pt x="945" y="402"/>
                  </a:cubicBezTo>
                  <a:lnTo>
                    <a:pt x="945" y="369"/>
                  </a:lnTo>
                  <a:cubicBezTo>
                    <a:pt x="868" y="157"/>
                    <a:pt x="603" y="0"/>
                    <a:pt x="378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41"/>
            <p:cNvSpPr/>
            <p:nvPr/>
          </p:nvSpPr>
          <p:spPr>
            <a:xfrm>
              <a:off x="6019225" y="1421850"/>
              <a:ext cx="26325" cy="25200"/>
            </a:xfrm>
            <a:custGeom>
              <a:rect b="b" l="l" r="r" t="t"/>
              <a:pathLst>
                <a:path extrusionOk="0" h="1008" w="1053">
                  <a:moveTo>
                    <a:pt x="420" y="0"/>
                  </a:moveTo>
                  <a:cubicBezTo>
                    <a:pt x="348" y="0"/>
                    <a:pt x="275" y="36"/>
                    <a:pt x="208" y="121"/>
                  </a:cubicBezTo>
                  <a:cubicBezTo>
                    <a:pt x="175" y="154"/>
                    <a:pt x="175" y="154"/>
                    <a:pt x="175" y="188"/>
                  </a:cubicBezTo>
                  <a:cubicBezTo>
                    <a:pt x="1" y="448"/>
                    <a:pt x="126" y="1008"/>
                    <a:pt x="444" y="1008"/>
                  </a:cubicBezTo>
                  <a:cubicBezTo>
                    <a:pt x="495" y="1008"/>
                    <a:pt x="551" y="993"/>
                    <a:pt x="612" y="961"/>
                  </a:cubicBezTo>
                  <a:cubicBezTo>
                    <a:pt x="1052" y="740"/>
                    <a:pt x="748" y="0"/>
                    <a:pt x="42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41"/>
            <p:cNvSpPr/>
            <p:nvPr/>
          </p:nvSpPr>
          <p:spPr>
            <a:xfrm>
              <a:off x="6058875" y="1406450"/>
              <a:ext cx="26025" cy="19175"/>
            </a:xfrm>
            <a:custGeom>
              <a:rect b="b" l="l" r="r" t="t"/>
              <a:pathLst>
                <a:path extrusionOk="0" h="767" w="1041">
                  <a:moveTo>
                    <a:pt x="368" y="0"/>
                  </a:moveTo>
                  <a:cubicBezTo>
                    <a:pt x="181" y="0"/>
                    <a:pt x="16" y="96"/>
                    <a:pt x="0" y="333"/>
                  </a:cubicBezTo>
                  <a:cubicBezTo>
                    <a:pt x="0" y="623"/>
                    <a:pt x="295" y="766"/>
                    <a:pt x="558" y="766"/>
                  </a:cubicBezTo>
                  <a:cubicBezTo>
                    <a:pt x="814" y="766"/>
                    <a:pt x="1041" y="632"/>
                    <a:pt x="941" y="367"/>
                  </a:cubicBezTo>
                  <a:cubicBezTo>
                    <a:pt x="908" y="333"/>
                    <a:pt x="908" y="300"/>
                    <a:pt x="908" y="300"/>
                  </a:cubicBezTo>
                  <a:cubicBezTo>
                    <a:pt x="819" y="122"/>
                    <a:pt x="579" y="0"/>
                    <a:pt x="368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41"/>
            <p:cNvSpPr/>
            <p:nvPr/>
          </p:nvSpPr>
          <p:spPr>
            <a:xfrm>
              <a:off x="6002775" y="1449050"/>
              <a:ext cx="29225" cy="23150"/>
            </a:xfrm>
            <a:custGeom>
              <a:rect b="b" l="l" r="r" t="t"/>
              <a:pathLst>
                <a:path extrusionOk="0" h="926" w="1169">
                  <a:moveTo>
                    <a:pt x="598" y="1"/>
                  </a:moveTo>
                  <a:cubicBezTo>
                    <a:pt x="142" y="1"/>
                    <a:pt x="1" y="926"/>
                    <a:pt x="470" y="926"/>
                  </a:cubicBezTo>
                  <a:cubicBezTo>
                    <a:pt x="499" y="926"/>
                    <a:pt x="530" y="922"/>
                    <a:pt x="564" y="915"/>
                  </a:cubicBezTo>
                  <a:lnTo>
                    <a:pt x="597" y="881"/>
                  </a:lnTo>
                  <a:cubicBezTo>
                    <a:pt x="967" y="747"/>
                    <a:pt x="1169" y="41"/>
                    <a:pt x="665" y="7"/>
                  </a:cubicBezTo>
                  <a:cubicBezTo>
                    <a:pt x="642" y="3"/>
                    <a:pt x="620" y="1"/>
                    <a:pt x="598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41"/>
            <p:cNvSpPr/>
            <p:nvPr/>
          </p:nvSpPr>
          <p:spPr>
            <a:xfrm>
              <a:off x="6147375" y="1452850"/>
              <a:ext cx="25125" cy="19850"/>
            </a:xfrm>
            <a:custGeom>
              <a:rect b="b" l="l" r="r" t="t"/>
              <a:pathLst>
                <a:path extrusionOk="0" h="794" w="1005">
                  <a:moveTo>
                    <a:pt x="357" y="1"/>
                  </a:moveTo>
                  <a:cubicBezTo>
                    <a:pt x="200" y="1"/>
                    <a:pt x="70" y="83"/>
                    <a:pt x="56" y="292"/>
                  </a:cubicBezTo>
                  <a:cubicBezTo>
                    <a:pt x="0" y="611"/>
                    <a:pt x="331" y="794"/>
                    <a:pt x="605" y="794"/>
                  </a:cubicBezTo>
                  <a:cubicBezTo>
                    <a:pt x="823" y="794"/>
                    <a:pt x="1004" y="679"/>
                    <a:pt x="930" y="427"/>
                  </a:cubicBezTo>
                  <a:cubicBezTo>
                    <a:pt x="930" y="393"/>
                    <a:pt x="930" y="359"/>
                    <a:pt x="930" y="359"/>
                  </a:cubicBezTo>
                  <a:cubicBezTo>
                    <a:pt x="852" y="163"/>
                    <a:pt x="578" y="1"/>
                    <a:pt x="35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41"/>
            <p:cNvSpPr/>
            <p:nvPr/>
          </p:nvSpPr>
          <p:spPr>
            <a:xfrm>
              <a:off x="6089125" y="1545575"/>
              <a:ext cx="30625" cy="22425"/>
            </a:xfrm>
            <a:custGeom>
              <a:rect b="b" l="l" r="r" t="t"/>
              <a:pathLst>
                <a:path extrusionOk="0" h="897" w="1225">
                  <a:moveTo>
                    <a:pt x="766" y="0"/>
                  </a:moveTo>
                  <a:cubicBezTo>
                    <a:pt x="737" y="0"/>
                    <a:pt x="706" y="4"/>
                    <a:pt x="672" y="11"/>
                  </a:cubicBezTo>
                  <a:lnTo>
                    <a:pt x="605" y="11"/>
                  </a:lnTo>
                  <a:cubicBezTo>
                    <a:pt x="269" y="112"/>
                    <a:pt x="0" y="818"/>
                    <a:pt x="504" y="885"/>
                  </a:cubicBezTo>
                  <a:cubicBezTo>
                    <a:pt x="536" y="893"/>
                    <a:pt x="567" y="896"/>
                    <a:pt x="596" y="896"/>
                  </a:cubicBezTo>
                  <a:cubicBezTo>
                    <a:pt x="1066" y="896"/>
                    <a:pt x="1225" y="0"/>
                    <a:pt x="766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41"/>
            <p:cNvSpPr/>
            <p:nvPr/>
          </p:nvSpPr>
          <p:spPr>
            <a:xfrm>
              <a:off x="6115975" y="1464000"/>
              <a:ext cx="31475" cy="18325"/>
            </a:xfrm>
            <a:custGeom>
              <a:rect b="b" l="l" r="r" t="t"/>
              <a:pathLst>
                <a:path extrusionOk="0" h="733" w="1259">
                  <a:moveTo>
                    <a:pt x="743" y="0"/>
                  </a:moveTo>
                  <a:cubicBezTo>
                    <a:pt x="393" y="0"/>
                    <a:pt x="0" y="293"/>
                    <a:pt x="270" y="586"/>
                  </a:cubicBezTo>
                  <a:lnTo>
                    <a:pt x="338" y="619"/>
                  </a:lnTo>
                  <a:cubicBezTo>
                    <a:pt x="424" y="695"/>
                    <a:pt x="557" y="733"/>
                    <a:pt x="691" y="733"/>
                  </a:cubicBezTo>
                  <a:cubicBezTo>
                    <a:pt x="971" y="733"/>
                    <a:pt x="1258" y="568"/>
                    <a:pt x="1144" y="249"/>
                  </a:cubicBezTo>
                  <a:cubicBezTo>
                    <a:pt x="1078" y="72"/>
                    <a:pt x="916" y="0"/>
                    <a:pt x="743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41"/>
            <p:cNvSpPr/>
            <p:nvPr/>
          </p:nvSpPr>
          <p:spPr>
            <a:xfrm>
              <a:off x="6076325" y="1507975"/>
              <a:ext cx="34650" cy="21100"/>
            </a:xfrm>
            <a:custGeom>
              <a:rect b="b" l="l" r="r" t="t"/>
              <a:pathLst>
                <a:path extrusionOk="0" h="844" w="1386">
                  <a:moveTo>
                    <a:pt x="809" y="1"/>
                  </a:moveTo>
                  <a:cubicBezTo>
                    <a:pt x="405" y="1"/>
                    <a:pt x="0" y="813"/>
                    <a:pt x="512" y="843"/>
                  </a:cubicBezTo>
                  <a:lnTo>
                    <a:pt x="579" y="843"/>
                  </a:lnTo>
                  <a:cubicBezTo>
                    <a:pt x="949" y="843"/>
                    <a:pt x="1386" y="272"/>
                    <a:pt x="949" y="36"/>
                  </a:cubicBezTo>
                  <a:cubicBezTo>
                    <a:pt x="903" y="12"/>
                    <a:pt x="856" y="1"/>
                    <a:pt x="80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41"/>
            <p:cNvSpPr/>
            <p:nvPr/>
          </p:nvSpPr>
          <p:spPr>
            <a:xfrm>
              <a:off x="6100875" y="1440550"/>
              <a:ext cx="30650" cy="22400"/>
            </a:xfrm>
            <a:custGeom>
              <a:rect b="b" l="l" r="r" t="t"/>
              <a:pathLst>
                <a:path extrusionOk="0" h="896" w="1226">
                  <a:moveTo>
                    <a:pt x="767" y="0"/>
                  </a:moveTo>
                  <a:cubicBezTo>
                    <a:pt x="738" y="0"/>
                    <a:pt x="707" y="4"/>
                    <a:pt x="673" y="11"/>
                  </a:cubicBezTo>
                  <a:lnTo>
                    <a:pt x="606" y="11"/>
                  </a:lnTo>
                  <a:cubicBezTo>
                    <a:pt x="270" y="112"/>
                    <a:pt x="1" y="818"/>
                    <a:pt x="505" y="885"/>
                  </a:cubicBezTo>
                  <a:cubicBezTo>
                    <a:pt x="537" y="892"/>
                    <a:pt x="567" y="896"/>
                    <a:pt x="597" y="896"/>
                  </a:cubicBezTo>
                  <a:cubicBezTo>
                    <a:pt x="1067" y="896"/>
                    <a:pt x="1225" y="0"/>
                    <a:pt x="76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41"/>
            <p:cNvSpPr/>
            <p:nvPr/>
          </p:nvSpPr>
          <p:spPr>
            <a:xfrm>
              <a:off x="6056450" y="1471550"/>
              <a:ext cx="24300" cy="21875"/>
            </a:xfrm>
            <a:custGeom>
              <a:rect b="b" l="l" r="r" t="t"/>
              <a:pathLst>
                <a:path extrusionOk="0" h="875" w="972">
                  <a:moveTo>
                    <a:pt x="440" y="0"/>
                  </a:moveTo>
                  <a:cubicBezTo>
                    <a:pt x="334" y="0"/>
                    <a:pt x="234" y="53"/>
                    <a:pt x="164" y="183"/>
                  </a:cubicBezTo>
                  <a:cubicBezTo>
                    <a:pt x="0" y="488"/>
                    <a:pt x="426" y="875"/>
                    <a:pt x="720" y="875"/>
                  </a:cubicBezTo>
                  <a:cubicBezTo>
                    <a:pt x="848" y="875"/>
                    <a:pt x="951" y="802"/>
                    <a:pt x="971" y="620"/>
                  </a:cubicBezTo>
                  <a:lnTo>
                    <a:pt x="971" y="552"/>
                  </a:lnTo>
                  <a:cubicBezTo>
                    <a:pt x="971" y="293"/>
                    <a:pt x="689" y="0"/>
                    <a:pt x="44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41"/>
            <p:cNvSpPr/>
            <p:nvPr/>
          </p:nvSpPr>
          <p:spPr>
            <a:xfrm>
              <a:off x="6126275" y="1380800"/>
              <a:ext cx="25600" cy="19700"/>
            </a:xfrm>
            <a:custGeom>
              <a:rect b="b" l="l" r="r" t="t"/>
              <a:pathLst>
                <a:path extrusionOk="0" h="788" w="1024">
                  <a:moveTo>
                    <a:pt x="413" y="1"/>
                  </a:moveTo>
                  <a:cubicBezTo>
                    <a:pt x="191" y="1"/>
                    <a:pt x="1" y="117"/>
                    <a:pt x="60" y="385"/>
                  </a:cubicBezTo>
                  <a:cubicBezTo>
                    <a:pt x="60" y="385"/>
                    <a:pt x="60" y="418"/>
                    <a:pt x="60" y="418"/>
                  </a:cubicBezTo>
                  <a:cubicBezTo>
                    <a:pt x="137" y="630"/>
                    <a:pt x="402" y="787"/>
                    <a:pt x="627" y="787"/>
                  </a:cubicBezTo>
                  <a:cubicBezTo>
                    <a:pt x="794" y="787"/>
                    <a:pt x="939" y="700"/>
                    <a:pt x="968" y="485"/>
                  </a:cubicBezTo>
                  <a:cubicBezTo>
                    <a:pt x="1024" y="186"/>
                    <a:pt x="693" y="1"/>
                    <a:pt x="41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41"/>
            <p:cNvSpPr/>
            <p:nvPr/>
          </p:nvSpPr>
          <p:spPr>
            <a:xfrm>
              <a:off x="6049900" y="1249925"/>
              <a:ext cx="29150" cy="23275"/>
            </a:xfrm>
            <a:custGeom>
              <a:rect b="b" l="l" r="r" t="t"/>
              <a:pathLst>
                <a:path extrusionOk="0" h="931" w="1166">
                  <a:moveTo>
                    <a:pt x="627" y="1"/>
                  </a:moveTo>
                  <a:cubicBezTo>
                    <a:pt x="147" y="1"/>
                    <a:pt x="1" y="931"/>
                    <a:pt x="450" y="931"/>
                  </a:cubicBezTo>
                  <a:cubicBezTo>
                    <a:pt x="483" y="931"/>
                    <a:pt x="520" y="926"/>
                    <a:pt x="561" y="914"/>
                  </a:cubicBezTo>
                  <a:lnTo>
                    <a:pt x="594" y="914"/>
                  </a:lnTo>
                  <a:cubicBezTo>
                    <a:pt x="964" y="780"/>
                    <a:pt x="1166" y="108"/>
                    <a:pt x="695" y="7"/>
                  </a:cubicBezTo>
                  <a:cubicBezTo>
                    <a:pt x="672" y="3"/>
                    <a:pt x="649" y="1"/>
                    <a:pt x="627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41"/>
            <p:cNvSpPr/>
            <p:nvPr/>
          </p:nvSpPr>
          <p:spPr>
            <a:xfrm>
              <a:off x="6142550" y="1497600"/>
              <a:ext cx="26550" cy="24925"/>
            </a:xfrm>
            <a:custGeom>
              <a:rect b="b" l="l" r="r" t="t"/>
              <a:pathLst>
                <a:path extrusionOk="0" h="997" w="1062">
                  <a:moveTo>
                    <a:pt x="597" y="1"/>
                  </a:moveTo>
                  <a:cubicBezTo>
                    <a:pt x="543" y="1"/>
                    <a:pt x="483" y="16"/>
                    <a:pt x="417" y="48"/>
                  </a:cubicBezTo>
                  <a:cubicBezTo>
                    <a:pt x="1" y="270"/>
                    <a:pt x="318" y="997"/>
                    <a:pt x="650" y="997"/>
                  </a:cubicBezTo>
                  <a:cubicBezTo>
                    <a:pt x="719" y="997"/>
                    <a:pt x="790" y="964"/>
                    <a:pt x="854" y="888"/>
                  </a:cubicBezTo>
                  <a:lnTo>
                    <a:pt x="888" y="821"/>
                  </a:lnTo>
                  <a:cubicBezTo>
                    <a:pt x="1062" y="561"/>
                    <a:pt x="936" y="1"/>
                    <a:pt x="597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41"/>
            <p:cNvSpPr/>
            <p:nvPr/>
          </p:nvSpPr>
          <p:spPr>
            <a:xfrm>
              <a:off x="6000900" y="1457350"/>
              <a:ext cx="28500" cy="23150"/>
            </a:xfrm>
            <a:custGeom>
              <a:rect b="b" l="l" r="r" t="t"/>
              <a:pathLst>
                <a:path extrusionOk="0" h="926" w="1140">
                  <a:moveTo>
                    <a:pt x="694" y="0"/>
                  </a:moveTo>
                  <a:cubicBezTo>
                    <a:pt x="667" y="0"/>
                    <a:pt x="637" y="4"/>
                    <a:pt x="605" y="11"/>
                  </a:cubicBezTo>
                  <a:lnTo>
                    <a:pt x="538" y="11"/>
                  </a:lnTo>
                  <a:cubicBezTo>
                    <a:pt x="202" y="146"/>
                    <a:pt x="0" y="852"/>
                    <a:pt x="471" y="919"/>
                  </a:cubicBezTo>
                  <a:cubicBezTo>
                    <a:pt x="495" y="923"/>
                    <a:pt x="518" y="925"/>
                    <a:pt x="541" y="925"/>
                  </a:cubicBezTo>
                  <a:cubicBezTo>
                    <a:pt x="1022" y="925"/>
                    <a:pt x="1139" y="0"/>
                    <a:pt x="69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41"/>
            <p:cNvSpPr/>
            <p:nvPr/>
          </p:nvSpPr>
          <p:spPr>
            <a:xfrm>
              <a:off x="5962150" y="1206325"/>
              <a:ext cx="27850" cy="23200"/>
            </a:xfrm>
            <a:custGeom>
              <a:rect b="b" l="l" r="r" t="t"/>
              <a:pathLst>
                <a:path extrusionOk="0" h="928" w="1114">
                  <a:moveTo>
                    <a:pt x="595" y="0"/>
                  </a:moveTo>
                  <a:cubicBezTo>
                    <a:pt x="104" y="0"/>
                    <a:pt x="0" y="928"/>
                    <a:pt x="434" y="928"/>
                  </a:cubicBezTo>
                  <a:cubicBezTo>
                    <a:pt x="467" y="928"/>
                    <a:pt x="503" y="922"/>
                    <a:pt x="542" y="911"/>
                  </a:cubicBezTo>
                  <a:lnTo>
                    <a:pt x="576" y="911"/>
                  </a:lnTo>
                  <a:cubicBezTo>
                    <a:pt x="945" y="776"/>
                    <a:pt x="1113" y="71"/>
                    <a:pt x="643" y="3"/>
                  </a:cubicBezTo>
                  <a:cubicBezTo>
                    <a:pt x="626" y="1"/>
                    <a:pt x="610" y="0"/>
                    <a:pt x="59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41"/>
            <p:cNvSpPr/>
            <p:nvPr/>
          </p:nvSpPr>
          <p:spPr>
            <a:xfrm>
              <a:off x="6005100" y="1402000"/>
              <a:ext cx="29950" cy="23150"/>
            </a:xfrm>
            <a:custGeom>
              <a:rect b="b" l="l" r="r" t="t"/>
              <a:pathLst>
                <a:path extrusionOk="0" h="926" w="1198">
                  <a:moveTo>
                    <a:pt x="741" y="1"/>
                  </a:moveTo>
                  <a:cubicBezTo>
                    <a:pt x="719" y="1"/>
                    <a:pt x="697" y="3"/>
                    <a:pt x="672" y="7"/>
                  </a:cubicBezTo>
                  <a:lnTo>
                    <a:pt x="605" y="7"/>
                  </a:lnTo>
                  <a:cubicBezTo>
                    <a:pt x="236" y="142"/>
                    <a:pt x="0" y="814"/>
                    <a:pt x="504" y="915"/>
                  </a:cubicBezTo>
                  <a:cubicBezTo>
                    <a:pt x="534" y="922"/>
                    <a:pt x="563" y="926"/>
                    <a:pt x="591" y="926"/>
                  </a:cubicBezTo>
                  <a:cubicBezTo>
                    <a:pt x="1041" y="926"/>
                    <a:pt x="1198" y="1"/>
                    <a:pt x="741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41"/>
            <p:cNvSpPr/>
            <p:nvPr/>
          </p:nvSpPr>
          <p:spPr>
            <a:xfrm>
              <a:off x="5994250" y="1491075"/>
              <a:ext cx="29350" cy="23150"/>
            </a:xfrm>
            <a:custGeom>
              <a:rect b="b" l="l" r="r" t="t"/>
              <a:pathLst>
                <a:path extrusionOk="0" h="926" w="1174">
                  <a:moveTo>
                    <a:pt x="599" y="0"/>
                  </a:moveTo>
                  <a:cubicBezTo>
                    <a:pt x="118" y="0"/>
                    <a:pt x="1" y="925"/>
                    <a:pt x="446" y="925"/>
                  </a:cubicBezTo>
                  <a:cubicBezTo>
                    <a:pt x="474" y="925"/>
                    <a:pt x="503" y="922"/>
                    <a:pt x="535" y="914"/>
                  </a:cubicBezTo>
                  <a:lnTo>
                    <a:pt x="602" y="914"/>
                  </a:lnTo>
                  <a:cubicBezTo>
                    <a:pt x="938" y="780"/>
                    <a:pt x="1174" y="74"/>
                    <a:pt x="670" y="7"/>
                  </a:cubicBezTo>
                  <a:cubicBezTo>
                    <a:pt x="645" y="2"/>
                    <a:pt x="622" y="0"/>
                    <a:pt x="59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41"/>
            <p:cNvSpPr/>
            <p:nvPr/>
          </p:nvSpPr>
          <p:spPr>
            <a:xfrm>
              <a:off x="5982400" y="1165950"/>
              <a:ext cx="25150" cy="21500"/>
            </a:xfrm>
            <a:custGeom>
              <a:rect b="b" l="l" r="r" t="t"/>
              <a:pathLst>
                <a:path extrusionOk="0" h="860" w="1006">
                  <a:moveTo>
                    <a:pt x="257" y="0"/>
                  </a:moveTo>
                  <a:cubicBezTo>
                    <a:pt x="126" y="0"/>
                    <a:pt x="21" y="69"/>
                    <a:pt x="1" y="240"/>
                  </a:cubicBezTo>
                  <a:cubicBezTo>
                    <a:pt x="1" y="274"/>
                    <a:pt x="1" y="308"/>
                    <a:pt x="1" y="308"/>
                  </a:cubicBezTo>
                  <a:cubicBezTo>
                    <a:pt x="1" y="567"/>
                    <a:pt x="299" y="860"/>
                    <a:pt x="558" y="860"/>
                  </a:cubicBezTo>
                  <a:cubicBezTo>
                    <a:pt x="668" y="860"/>
                    <a:pt x="771" y="807"/>
                    <a:pt x="841" y="677"/>
                  </a:cubicBezTo>
                  <a:cubicBezTo>
                    <a:pt x="1006" y="372"/>
                    <a:pt x="562" y="0"/>
                    <a:pt x="257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41"/>
            <p:cNvSpPr/>
            <p:nvPr/>
          </p:nvSpPr>
          <p:spPr>
            <a:xfrm>
              <a:off x="6019375" y="1503150"/>
              <a:ext cx="25075" cy="21425"/>
            </a:xfrm>
            <a:custGeom>
              <a:rect b="b" l="l" r="r" t="t"/>
              <a:pathLst>
                <a:path extrusionOk="0" h="857" w="1003">
                  <a:moveTo>
                    <a:pt x="256" y="1"/>
                  </a:moveTo>
                  <a:cubicBezTo>
                    <a:pt x="119" y="1"/>
                    <a:pt x="11" y="75"/>
                    <a:pt x="1" y="263"/>
                  </a:cubicBezTo>
                  <a:lnTo>
                    <a:pt x="1" y="330"/>
                  </a:lnTo>
                  <a:cubicBezTo>
                    <a:pt x="1" y="585"/>
                    <a:pt x="289" y="856"/>
                    <a:pt x="545" y="856"/>
                  </a:cubicBezTo>
                  <a:cubicBezTo>
                    <a:pt x="659" y="856"/>
                    <a:pt x="768" y="802"/>
                    <a:pt x="841" y="666"/>
                  </a:cubicBezTo>
                  <a:cubicBezTo>
                    <a:pt x="1003" y="365"/>
                    <a:pt x="559" y="1"/>
                    <a:pt x="2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41"/>
            <p:cNvSpPr/>
            <p:nvPr/>
          </p:nvSpPr>
          <p:spPr>
            <a:xfrm>
              <a:off x="6054000" y="1288575"/>
              <a:ext cx="30100" cy="23150"/>
            </a:xfrm>
            <a:custGeom>
              <a:rect b="b" l="l" r="r" t="t"/>
              <a:pathLst>
                <a:path extrusionOk="0" h="926" w="1204">
                  <a:moveTo>
                    <a:pt x="629" y="1"/>
                  </a:moveTo>
                  <a:cubicBezTo>
                    <a:pt x="145" y="1"/>
                    <a:pt x="1" y="925"/>
                    <a:pt x="443" y="925"/>
                  </a:cubicBezTo>
                  <a:cubicBezTo>
                    <a:pt x="470" y="925"/>
                    <a:pt x="499" y="922"/>
                    <a:pt x="531" y="914"/>
                  </a:cubicBezTo>
                  <a:lnTo>
                    <a:pt x="599" y="914"/>
                  </a:lnTo>
                  <a:cubicBezTo>
                    <a:pt x="935" y="780"/>
                    <a:pt x="1203" y="108"/>
                    <a:pt x="699" y="7"/>
                  </a:cubicBezTo>
                  <a:cubicBezTo>
                    <a:pt x="675" y="3"/>
                    <a:pt x="652" y="1"/>
                    <a:pt x="629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41"/>
            <p:cNvSpPr/>
            <p:nvPr/>
          </p:nvSpPr>
          <p:spPr>
            <a:xfrm>
              <a:off x="6059150" y="1245325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384" y="1"/>
                  </a:moveTo>
                  <a:cubicBezTo>
                    <a:pt x="222" y="1"/>
                    <a:pt x="84" y="82"/>
                    <a:pt x="56" y="292"/>
                  </a:cubicBezTo>
                  <a:cubicBezTo>
                    <a:pt x="0" y="611"/>
                    <a:pt x="331" y="793"/>
                    <a:pt x="611" y="793"/>
                  </a:cubicBezTo>
                  <a:cubicBezTo>
                    <a:pt x="833" y="793"/>
                    <a:pt x="1023" y="679"/>
                    <a:pt x="964" y="426"/>
                  </a:cubicBezTo>
                  <a:cubicBezTo>
                    <a:pt x="964" y="393"/>
                    <a:pt x="964" y="393"/>
                    <a:pt x="964" y="359"/>
                  </a:cubicBezTo>
                  <a:cubicBezTo>
                    <a:pt x="885" y="163"/>
                    <a:pt x="611" y="1"/>
                    <a:pt x="38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41"/>
            <p:cNvSpPr/>
            <p:nvPr/>
          </p:nvSpPr>
          <p:spPr>
            <a:xfrm>
              <a:off x="6066425" y="1394325"/>
              <a:ext cx="29350" cy="23150"/>
            </a:xfrm>
            <a:custGeom>
              <a:rect b="b" l="l" r="r" t="t"/>
              <a:pathLst>
                <a:path extrusionOk="0" h="926" w="1174">
                  <a:moveTo>
                    <a:pt x="728" y="1"/>
                  </a:moveTo>
                  <a:cubicBezTo>
                    <a:pt x="701" y="1"/>
                    <a:pt x="671" y="4"/>
                    <a:pt x="639" y="12"/>
                  </a:cubicBezTo>
                  <a:lnTo>
                    <a:pt x="572" y="12"/>
                  </a:lnTo>
                  <a:cubicBezTo>
                    <a:pt x="236" y="146"/>
                    <a:pt x="1" y="852"/>
                    <a:pt x="505" y="919"/>
                  </a:cubicBezTo>
                  <a:cubicBezTo>
                    <a:pt x="529" y="923"/>
                    <a:pt x="552" y="925"/>
                    <a:pt x="575" y="925"/>
                  </a:cubicBezTo>
                  <a:cubicBezTo>
                    <a:pt x="1057" y="925"/>
                    <a:pt x="1173" y="1"/>
                    <a:pt x="7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41"/>
            <p:cNvSpPr/>
            <p:nvPr/>
          </p:nvSpPr>
          <p:spPr>
            <a:xfrm>
              <a:off x="6116000" y="1058000"/>
              <a:ext cx="25700" cy="18500"/>
            </a:xfrm>
            <a:custGeom>
              <a:rect b="b" l="l" r="r" t="t"/>
              <a:pathLst>
                <a:path extrusionOk="0" h="740" w="1028">
                  <a:moveTo>
                    <a:pt x="366" y="0"/>
                  </a:moveTo>
                  <a:cubicBezTo>
                    <a:pt x="169" y="0"/>
                    <a:pt x="1" y="94"/>
                    <a:pt x="1" y="324"/>
                  </a:cubicBezTo>
                  <a:cubicBezTo>
                    <a:pt x="1" y="605"/>
                    <a:pt x="278" y="740"/>
                    <a:pt x="531" y="740"/>
                  </a:cubicBezTo>
                  <a:cubicBezTo>
                    <a:pt x="792" y="740"/>
                    <a:pt x="1027" y="597"/>
                    <a:pt x="908" y="324"/>
                  </a:cubicBezTo>
                  <a:cubicBezTo>
                    <a:pt x="908" y="290"/>
                    <a:pt x="908" y="290"/>
                    <a:pt x="908" y="256"/>
                  </a:cubicBezTo>
                  <a:cubicBezTo>
                    <a:pt x="805" y="102"/>
                    <a:pt x="570" y="0"/>
                    <a:pt x="366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41"/>
            <p:cNvSpPr/>
            <p:nvPr/>
          </p:nvSpPr>
          <p:spPr>
            <a:xfrm>
              <a:off x="6031975" y="1504675"/>
              <a:ext cx="33875" cy="21900"/>
            </a:xfrm>
            <a:custGeom>
              <a:rect b="b" l="l" r="r" t="t"/>
              <a:pathLst>
                <a:path extrusionOk="0" h="876" w="1355">
                  <a:moveTo>
                    <a:pt x="774" y="0"/>
                  </a:moveTo>
                  <a:cubicBezTo>
                    <a:pt x="404" y="0"/>
                    <a:pt x="1" y="605"/>
                    <a:pt x="438" y="841"/>
                  </a:cubicBezTo>
                  <a:cubicBezTo>
                    <a:pt x="489" y="864"/>
                    <a:pt x="539" y="875"/>
                    <a:pt x="589" y="875"/>
                  </a:cubicBezTo>
                  <a:cubicBezTo>
                    <a:pt x="1026" y="875"/>
                    <a:pt x="1354" y="31"/>
                    <a:pt x="841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41"/>
            <p:cNvSpPr/>
            <p:nvPr/>
          </p:nvSpPr>
          <p:spPr>
            <a:xfrm>
              <a:off x="6061750" y="1519525"/>
              <a:ext cx="30750" cy="23150"/>
            </a:xfrm>
            <a:custGeom>
              <a:rect b="b" l="l" r="r" t="t"/>
              <a:pathLst>
                <a:path extrusionOk="0" h="926" w="1230">
                  <a:moveTo>
                    <a:pt x="633" y="0"/>
                  </a:moveTo>
                  <a:cubicBezTo>
                    <a:pt x="157" y="0"/>
                    <a:pt x="0" y="925"/>
                    <a:pt x="485" y="925"/>
                  </a:cubicBezTo>
                  <a:cubicBezTo>
                    <a:pt x="508" y="925"/>
                    <a:pt x="532" y="923"/>
                    <a:pt x="557" y="919"/>
                  </a:cubicBezTo>
                  <a:lnTo>
                    <a:pt x="625" y="919"/>
                  </a:lnTo>
                  <a:cubicBezTo>
                    <a:pt x="961" y="784"/>
                    <a:pt x="1230" y="112"/>
                    <a:pt x="725" y="11"/>
                  </a:cubicBezTo>
                  <a:cubicBezTo>
                    <a:pt x="694" y="4"/>
                    <a:pt x="663" y="0"/>
                    <a:pt x="633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41"/>
            <p:cNvSpPr/>
            <p:nvPr/>
          </p:nvSpPr>
          <p:spPr>
            <a:xfrm>
              <a:off x="6041225" y="1126300"/>
              <a:ext cx="29350" cy="23150"/>
            </a:xfrm>
            <a:custGeom>
              <a:rect b="b" l="l" r="r" t="t"/>
              <a:pathLst>
                <a:path extrusionOk="0" h="926" w="1174">
                  <a:moveTo>
                    <a:pt x="728" y="0"/>
                  </a:moveTo>
                  <a:cubicBezTo>
                    <a:pt x="700" y="0"/>
                    <a:pt x="671" y="4"/>
                    <a:pt x="639" y="12"/>
                  </a:cubicBezTo>
                  <a:lnTo>
                    <a:pt x="572" y="12"/>
                  </a:lnTo>
                  <a:cubicBezTo>
                    <a:pt x="236" y="146"/>
                    <a:pt x="0" y="852"/>
                    <a:pt x="505" y="919"/>
                  </a:cubicBezTo>
                  <a:cubicBezTo>
                    <a:pt x="529" y="923"/>
                    <a:pt x="552" y="925"/>
                    <a:pt x="575" y="925"/>
                  </a:cubicBezTo>
                  <a:cubicBezTo>
                    <a:pt x="1056" y="925"/>
                    <a:pt x="1173" y="0"/>
                    <a:pt x="7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41"/>
            <p:cNvSpPr/>
            <p:nvPr/>
          </p:nvSpPr>
          <p:spPr>
            <a:xfrm>
              <a:off x="6025025" y="1489250"/>
              <a:ext cx="26375" cy="19700"/>
            </a:xfrm>
            <a:custGeom>
              <a:rect b="b" l="l" r="r" t="t"/>
              <a:pathLst>
                <a:path extrusionOk="0" h="788" w="1055">
                  <a:moveTo>
                    <a:pt x="441" y="1"/>
                  </a:moveTo>
                  <a:cubicBezTo>
                    <a:pt x="204" y="1"/>
                    <a:pt x="0" y="121"/>
                    <a:pt x="77" y="382"/>
                  </a:cubicBezTo>
                  <a:lnTo>
                    <a:pt x="111" y="449"/>
                  </a:lnTo>
                  <a:cubicBezTo>
                    <a:pt x="206" y="640"/>
                    <a:pt x="463" y="787"/>
                    <a:pt x="681" y="787"/>
                  </a:cubicBezTo>
                  <a:cubicBezTo>
                    <a:pt x="846" y="787"/>
                    <a:pt x="989" y="701"/>
                    <a:pt x="1018" y="483"/>
                  </a:cubicBezTo>
                  <a:cubicBezTo>
                    <a:pt x="1055" y="172"/>
                    <a:pt x="724" y="1"/>
                    <a:pt x="441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41"/>
            <p:cNvSpPr/>
            <p:nvPr/>
          </p:nvSpPr>
          <p:spPr>
            <a:xfrm>
              <a:off x="6041525" y="1351475"/>
              <a:ext cx="29975" cy="23150"/>
            </a:xfrm>
            <a:custGeom>
              <a:rect b="b" l="l" r="r" t="t"/>
              <a:pathLst>
                <a:path extrusionOk="0" h="926" w="1199">
                  <a:moveTo>
                    <a:pt x="608" y="1"/>
                  </a:moveTo>
                  <a:cubicBezTo>
                    <a:pt x="158" y="1"/>
                    <a:pt x="1" y="925"/>
                    <a:pt x="458" y="925"/>
                  </a:cubicBezTo>
                  <a:cubicBezTo>
                    <a:pt x="479" y="925"/>
                    <a:pt x="502" y="923"/>
                    <a:pt x="526" y="919"/>
                  </a:cubicBezTo>
                  <a:lnTo>
                    <a:pt x="593" y="919"/>
                  </a:lnTo>
                  <a:cubicBezTo>
                    <a:pt x="963" y="785"/>
                    <a:pt x="1198" y="112"/>
                    <a:pt x="694" y="12"/>
                  </a:cubicBezTo>
                  <a:cubicBezTo>
                    <a:pt x="664" y="4"/>
                    <a:pt x="635" y="1"/>
                    <a:pt x="608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41"/>
            <p:cNvSpPr/>
            <p:nvPr/>
          </p:nvSpPr>
          <p:spPr>
            <a:xfrm>
              <a:off x="6064750" y="1094125"/>
              <a:ext cx="25700" cy="18500"/>
            </a:xfrm>
            <a:custGeom>
              <a:rect b="b" l="l" r="r" t="t"/>
              <a:pathLst>
                <a:path extrusionOk="0" h="740" w="1028">
                  <a:moveTo>
                    <a:pt x="362" y="0"/>
                  </a:moveTo>
                  <a:cubicBezTo>
                    <a:pt x="169" y="0"/>
                    <a:pt x="0" y="94"/>
                    <a:pt x="0" y="324"/>
                  </a:cubicBezTo>
                  <a:cubicBezTo>
                    <a:pt x="0" y="605"/>
                    <a:pt x="278" y="740"/>
                    <a:pt x="531" y="740"/>
                  </a:cubicBezTo>
                  <a:cubicBezTo>
                    <a:pt x="792" y="740"/>
                    <a:pt x="1027" y="597"/>
                    <a:pt x="908" y="324"/>
                  </a:cubicBezTo>
                  <a:cubicBezTo>
                    <a:pt x="908" y="324"/>
                    <a:pt x="908" y="290"/>
                    <a:pt x="874" y="257"/>
                  </a:cubicBezTo>
                  <a:cubicBezTo>
                    <a:pt x="788" y="102"/>
                    <a:pt x="562" y="0"/>
                    <a:pt x="362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41"/>
            <p:cNvSpPr/>
            <p:nvPr/>
          </p:nvSpPr>
          <p:spPr>
            <a:xfrm>
              <a:off x="6033450" y="1386500"/>
              <a:ext cx="25225" cy="19775"/>
            </a:xfrm>
            <a:custGeom>
              <a:rect b="b" l="l" r="r" t="t"/>
              <a:pathLst>
                <a:path extrusionOk="0" h="791" w="1009">
                  <a:moveTo>
                    <a:pt x="369" y="1"/>
                  </a:moveTo>
                  <a:cubicBezTo>
                    <a:pt x="167" y="1"/>
                    <a:pt x="1" y="107"/>
                    <a:pt x="43" y="358"/>
                  </a:cubicBezTo>
                  <a:cubicBezTo>
                    <a:pt x="43" y="358"/>
                    <a:pt x="43" y="392"/>
                    <a:pt x="43" y="426"/>
                  </a:cubicBezTo>
                  <a:cubicBezTo>
                    <a:pt x="123" y="626"/>
                    <a:pt x="395" y="791"/>
                    <a:pt x="622" y="791"/>
                  </a:cubicBezTo>
                  <a:cubicBezTo>
                    <a:pt x="776" y="791"/>
                    <a:pt x="909" y="716"/>
                    <a:pt x="950" y="526"/>
                  </a:cubicBezTo>
                  <a:cubicBezTo>
                    <a:pt x="1009" y="212"/>
                    <a:pt x="654" y="1"/>
                    <a:pt x="36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41"/>
            <p:cNvSpPr/>
            <p:nvPr/>
          </p:nvSpPr>
          <p:spPr>
            <a:xfrm>
              <a:off x="5892300" y="1397400"/>
              <a:ext cx="25700" cy="19850"/>
            </a:xfrm>
            <a:custGeom>
              <a:rect b="b" l="l" r="r" t="t"/>
              <a:pathLst>
                <a:path extrusionOk="0" h="794" w="1028">
                  <a:moveTo>
                    <a:pt x="404" y="1"/>
                  </a:moveTo>
                  <a:cubicBezTo>
                    <a:pt x="242" y="1"/>
                    <a:pt x="104" y="83"/>
                    <a:pt x="76" y="292"/>
                  </a:cubicBezTo>
                  <a:cubicBezTo>
                    <a:pt x="1" y="611"/>
                    <a:pt x="324" y="794"/>
                    <a:pt x="606" y="794"/>
                  </a:cubicBezTo>
                  <a:cubicBezTo>
                    <a:pt x="830" y="794"/>
                    <a:pt x="1028" y="679"/>
                    <a:pt x="983" y="426"/>
                  </a:cubicBezTo>
                  <a:cubicBezTo>
                    <a:pt x="983" y="393"/>
                    <a:pt x="983" y="393"/>
                    <a:pt x="983" y="359"/>
                  </a:cubicBezTo>
                  <a:cubicBezTo>
                    <a:pt x="905" y="163"/>
                    <a:pt x="631" y="1"/>
                    <a:pt x="404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41"/>
            <p:cNvSpPr/>
            <p:nvPr/>
          </p:nvSpPr>
          <p:spPr>
            <a:xfrm>
              <a:off x="6064750" y="1576300"/>
              <a:ext cx="25000" cy="22025"/>
            </a:xfrm>
            <a:custGeom>
              <a:rect b="b" l="l" r="r" t="t"/>
              <a:pathLst>
                <a:path extrusionOk="0" h="881" w="1000">
                  <a:moveTo>
                    <a:pt x="272" y="1"/>
                  </a:moveTo>
                  <a:cubicBezTo>
                    <a:pt x="127" y="1"/>
                    <a:pt x="11" y="76"/>
                    <a:pt x="0" y="261"/>
                  </a:cubicBezTo>
                  <a:lnTo>
                    <a:pt x="0" y="328"/>
                  </a:lnTo>
                  <a:cubicBezTo>
                    <a:pt x="0" y="588"/>
                    <a:pt x="299" y="881"/>
                    <a:pt x="558" y="881"/>
                  </a:cubicBezTo>
                  <a:cubicBezTo>
                    <a:pt x="668" y="881"/>
                    <a:pt x="771" y="828"/>
                    <a:pt x="841" y="698"/>
                  </a:cubicBezTo>
                  <a:cubicBezTo>
                    <a:pt x="1000" y="334"/>
                    <a:pt x="574" y="1"/>
                    <a:pt x="27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41"/>
            <p:cNvSpPr/>
            <p:nvPr/>
          </p:nvSpPr>
          <p:spPr>
            <a:xfrm>
              <a:off x="5967200" y="1430700"/>
              <a:ext cx="26400" cy="19675"/>
            </a:xfrm>
            <a:custGeom>
              <a:rect b="b" l="l" r="r" t="t"/>
              <a:pathLst>
                <a:path extrusionOk="0" h="787" w="1056">
                  <a:moveTo>
                    <a:pt x="375" y="0"/>
                  </a:moveTo>
                  <a:cubicBezTo>
                    <a:pt x="209" y="0"/>
                    <a:pt x="67" y="86"/>
                    <a:pt x="37" y="304"/>
                  </a:cubicBezTo>
                  <a:cubicBezTo>
                    <a:pt x="1" y="615"/>
                    <a:pt x="332" y="787"/>
                    <a:pt x="615" y="787"/>
                  </a:cubicBezTo>
                  <a:cubicBezTo>
                    <a:pt x="852" y="787"/>
                    <a:pt x="1055" y="666"/>
                    <a:pt x="979" y="405"/>
                  </a:cubicBezTo>
                  <a:cubicBezTo>
                    <a:pt x="945" y="372"/>
                    <a:pt x="945" y="372"/>
                    <a:pt x="945" y="338"/>
                  </a:cubicBezTo>
                  <a:cubicBezTo>
                    <a:pt x="850" y="147"/>
                    <a:pt x="592" y="0"/>
                    <a:pt x="375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41"/>
            <p:cNvSpPr/>
            <p:nvPr/>
          </p:nvSpPr>
          <p:spPr>
            <a:xfrm>
              <a:off x="5942925" y="1459025"/>
              <a:ext cx="29975" cy="23150"/>
            </a:xfrm>
            <a:custGeom>
              <a:rect b="b" l="l" r="r" t="t"/>
              <a:pathLst>
                <a:path extrusionOk="0" h="926" w="1199">
                  <a:moveTo>
                    <a:pt x="732" y="1"/>
                  </a:moveTo>
                  <a:cubicBezTo>
                    <a:pt x="704" y="1"/>
                    <a:pt x="672" y="4"/>
                    <a:pt x="639" y="12"/>
                  </a:cubicBezTo>
                  <a:lnTo>
                    <a:pt x="572" y="12"/>
                  </a:lnTo>
                  <a:cubicBezTo>
                    <a:pt x="236" y="146"/>
                    <a:pt x="0" y="818"/>
                    <a:pt x="471" y="919"/>
                  </a:cubicBezTo>
                  <a:cubicBezTo>
                    <a:pt x="495" y="923"/>
                    <a:pt x="519" y="925"/>
                    <a:pt x="541" y="925"/>
                  </a:cubicBezTo>
                  <a:cubicBezTo>
                    <a:pt x="1028" y="925"/>
                    <a:pt x="1198" y="1"/>
                    <a:pt x="732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41"/>
            <p:cNvSpPr/>
            <p:nvPr/>
          </p:nvSpPr>
          <p:spPr>
            <a:xfrm>
              <a:off x="6066725" y="1467325"/>
              <a:ext cx="25050" cy="24425"/>
            </a:xfrm>
            <a:custGeom>
              <a:rect b="b" l="l" r="r" t="t"/>
              <a:pathLst>
                <a:path extrusionOk="0" h="977" w="1002">
                  <a:moveTo>
                    <a:pt x="544" y="0"/>
                  </a:moveTo>
                  <a:cubicBezTo>
                    <a:pt x="488" y="0"/>
                    <a:pt x="426" y="15"/>
                    <a:pt x="358" y="49"/>
                  </a:cubicBezTo>
                  <a:cubicBezTo>
                    <a:pt x="0" y="242"/>
                    <a:pt x="274" y="976"/>
                    <a:pt x="588" y="976"/>
                  </a:cubicBezTo>
                  <a:cubicBezTo>
                    <a:pt x="657" y="976"/>
                    <a:pt x="729" y="941"/>
                    <a:pt x="795" y="856"/>
                  </a:cubicBezTo>
                  <a:lnTo>
                    <a:pt x="829" y="822"/>
                  </a:lnTo>
                  <a:cubicBezTo>
                    <a:pt x="1002" y="534"/>
                    <a:pt x="879" y="0"/>
                    <a:pt x="544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41"/>
            <p:cNvSpPr/>
            <p:nvPr/>
          </p:nvSpPr>
          <p:spPr>
            <a:xfrm>
              <a:off x="6007975" y="1432825"/>
              <a:ext cx="25125" cy="24500"/>
            </a:xfrm>
            <a:custGeom>
              <a:rect b="b" l="l" r="r" t="t"/>
              <a:pathLst>
                <a:path extrusionOk="0" h="980" w="1005">
                  <a:moveTo>
                    <a:pt x="576" y="1"/>
                  </a:moveTo>
                  <a:cubicBezTo>
                    <a:pt x="540" y="1"/>
                    <a:pt x="500" y="6"/>
                    <a:pt x="457" y="18"/>
                  </a:cubicBezTo>
                  <a:cubicBezTo>
                    <a:pt x="1" y="160"/>
                    <a:pt x="173" y="979"/>
                    <a:pt x="523" y="979"/>
                  </a:cubicBezTo>
                  <a:cubicBezTo>
                    <a:pt x="585" y="979"/>
                    <a:pt x="654" y="953"/>
                    <a:pt x="725" y="891"/>
                  </a:cubicBezTo>
                  <a:cubicBezTo>
                    <a:pt x="725" y="891"/>
                    <a:pt x="759" y="891"/>
                    <a:pt x="759" y="858"/>
                  </a:cubicBezTo>
                  <a:cubicBezTo>
                    <a:pt x="1005" y="612"/>
                    <a:pt x="970" y="1"/>
                    <a:pt x="576" y="1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41"/>
            <p:cNvSpPr/>
            <p:nvPr/>
          </p:nvSpPr>
          <p:spPr>
            <a:xfrm>
              <a:off x="5997025" y="1229525"/>
              <a:ext cx="26025" cy="24975"/>
            </a:xfrm>
            <a:custGeom>
              <a:rect b="b" l="l" r="r" t="t"/>
              <a:pathLst>
                <a:path extrusionOk="0" h="999" w="1041">
                  <a:moveTo>
                    <a:pt x="600" y="0"/>
                  </a:moveTo>
                  <a:cubicBezTo>
                    <a:pt x="566" y="0"/>
                    <a:pt x="530" y="5"/>
                    <a:pt x="491" y="16"/>
                  </a:cubicBezTo>
                  <a:cubicBezTo>
                    <a:pt x="1" y="161"/>
                    <a:pt x="204" y="999"/>
                    <a:pt x="569" y="999"/>
                  </a:cubicBezTo>
                  <a:cubicBezTo>
                    <a:pt x="629" y="999"/>
                    <a:pt x="694" y="976"/>
                    <a:pt x="760" y="924"/>
                  </a:cubicBezTo>
                  <a:lnTo>
                    <a:pt x="794" y="857"/>
                  </a:lnTo>
                  <a:cubicBezTo>
                    <a:pt x="1041" y="641"/>
                    <a:pt x="976" y="0"/>
                    <a:pt x="600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41"/>
            <p:cNvSpPr/>
            <p:nvPr/>
          </p:nvSpPr>
          <p:spPr>
            <a:xfrm>
              <a:off x="5997275" y="1516600"/>
              <a:ext cx="25725" cy="19975"/>
            </a:xfrm>
            <a:custGeom>
              <a:rect b="b" l="l" r="r" t="t"/>
              <a:pathLst>
                <a:path extrusionOk="0" h="799" w="1029">
                  <a:moveTo>
                    <a:pt x="399" y="0"/>
                  </a:moveTo>
                  <a:cubicBezTo>
                    <a:pt x="248" y="0"/>
                    <a:pt x="118" y="76"/>
                    <a:pt x="78" y="263"/>
                  </a:cubicBezTo>
                  <a:cubicBezTo>
                    <a:pt x="1" y="592"/>
                    <a:pt x="347" y="799"/>
                    <a:pt x="636" y="799"/>
                  </a:cubicBezTo>
                  <a:cubicBezTo>
                    <a:pt x="848" y="799"/>
                    <a:pt x="1028" y="687"/>
                    <a:pt x="985" y="431"/>
                  </a:cubicBezTo>
                  <a:cubicBezTo>
                    <a:pt x="985" y="431"/>
                    <a:pt x="985" y="397"/>
                    <a:pt x="985" y="397"/>
                  </a:cubicBezTo>
                  <a:cubicBezTo>
                    <a:pt x="904" y="174"/>
                    <a:pt x="628" y="0"/>
                    <a:pt x="399" y="0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41"/>
            <p:cNvSpPr/>
            <p:nvPr/>
          </p:nvSpPr>
          <p:spPr>
            <a:xfrm>
              <a:off x="6093500" y="1434150"/>
              <a:ext cx="25625" cy="19850"/>
            </a:xfrm>
            <a:custGeom>
              <a:rect b="b" l="l" r="r" t="t"/>
              <a:pathLst>
                <a:path extrusionOk="0" h="794" w="1025">
                  <a:moveTo>
                    <a:pt x="413" y="1"/>
                  </a:moveTo>
                  <a:cubicBezTo>
                    <a:pt x="191" y="1"/>
                    <a:pt x="1" y="115"/>
                    <a:pt x="60" y="368"/>
                  </a:cubicBezTo>
                  <a:lnTo>
                    <a:pt x="60" y="435"/>
                  </a:lnTo>
                  <a:cubicBezTo>
                    <a:pt x="139" y="632"/>
                    <a:pt x="413" y="794"/>
                    <a:pt x="640" y="794"/>
                  </a:cubicBezTo>
                  <a:cubicBezTo>
                    <a:pt x="802" y="794"/>
                    <a:pt x="940" y="712"/>
                    <a:pt x="968" y="502"/>
                  </a:cubicBezTo>
                  <a:cubicBezTo>
                    <a:pt x="1024" y="184"/>
                    <a:pt x="693" y="1"/>
                    <a:pt x="413" y="1"/>
                  </a:cubicBezTo>
                  <a:close/>
                </a:path>
              </a:pathLst>
            </a:custGeom>
            <a:solidFill>
              <a:srgbClr val="3C1E0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41"/>
            <p:cNvSpPr/>
            <p:nvPr/>
          </p:nvSpPr>
          <p:spPr>
            <a:xfrm>
              <a:off x="5984925" y="1345450"/>
              <a:ext cx="29250" cy="22450"/>
            </a:xfrm>
            <a:custGeom>
              <a:rect b="b" l="l" r="r" t="t"/>
              <a:pathLst>
                <a:path extrusionOk="0" h="898" w="1170">
                  <a:moveTo>
                    <a:pt x="747" y="0"/>
                  </a:moveTo>
                  <a:cubicBezTo>
                    <a:pt x="714" y="0"/>
                    <a:pt x="678" y="6"/>
                    <a:pt x="639" y="17"/>
                  </a:cubicBezTo>
                  <a:lnTo>
                    <a:pt x="572" y="17"/>
                  </a:lnTo>
                  <a:cubicBezTo>
                    <a:pt x="202" y="152"/>
                    <a:pt x="1" y="824"/>
                    <a:pt x="505" y="891"/>
                  </a:cubicBezTo>
                  <a:cubicBezTo>
                    <a:pt x="529" y="895"/>
                    <a:pt x="552" y="898"/>
                    <a:pt x="575" y="898"/>
                  </a:cubicBezTo>
                  <a:cubicBezTo>
                    <a:pt x="1050" y="898"/>
                    <a:pt x="1170" y="0"/>
                    <a:pt x="7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41"/>
            <p:cNvSpPr/>
            <p:nvPr/>
          </p:nvSpPr>
          <p:spPr>
            <a:xfrm>
              <a:off x="6029450" y="1431575"/>
              <a:ext cx="34625" cy="21900"/>
            </a:xfrm>
            <a:custGeom>
              <a:rect b="b" l="l" r="r" t="t"/>
              <a:pathLst>
                <a:path extrusionOk="0" h="876" w="1385">
                  <a:moveTo>
                    <a:pt x="808" y="0"/>
                  </a:moveTo>
                  <a:cubicBezTo>
                    <a:pt x="404" y="34"/>
                    <a:pt x="1" y="605"/>
                    <a:pt x="438" y="841"/>
                  </a:cubicBezTo>
                  <a:cubicBezTo>
                    <a:pt x="489" y="865"/>
                    <a:pt x="540" y="875"/>
                    <a:pt x="590" y="875"/>
                  </a:cubicBezTo>
                  <a:cubicBezTo>
                    <a:pt x="1033" y="875"/>
                    <a:pt x="1385" y="31"/>
                    <a:pt x="84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41"/>
            <p:cNvSpPr/>
            <p:nvPr/>
          </p:nvSpPr>
          <p:spPr>
            <a:xfrm>
              <a:off x="5968400" y="1347000"/>
              <a:ext cx="25600" cy="19850"/>
            </a:xfrm>
            <a:custGeom>
              <a:rect b="b" l="l" r="r" t="t"/>
              <a:pathLst>
                <a:path extrusionOk="0" h="794" w="1024">
                  <a:moveTo>
                    <a:pt x="384" y="0"/>
                  </a:moveTo>
                  <a:cubicBezTo>
                    <a:pt x="223" y="0"/>
                    <a:pt x="85" y="82"/>
                    <a:pt x="57" y="291"/>
                  </a:cubicBezTo>
                  <a:cubicBezTo>
                    <a:pt x="0" y="610"/>
                    <a:pt x="331" y="793"/>
                    <a:pt x="612" y="793"/>
                  </a:cubicBezTo>
                  <a:cubicBezTo>
                    <a:pt x="834" y="793"/>
                    <a:pt x="1024" y="678"/>
                    <a:pt x="964" y="426"/>
                  </a:cubicBezTo>
                  <a:lnTo>
                    <a:pt x="964" y="359"/>
                  </a:lnTo>
                  <a:cubicBezTo>
                    <a:pt x="886" y="162"/>
                    <a:pt x="612" y="0"/>
                    <a:pt x="384" y="0"/>
                  </a:cubicBezTo>
                  <a:close/>
                </a:path>
              </a:pathLst>
            </a:custGeom>
            <a:solidFill>
              <a:srgbClr val="68331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41"/>
            <p:cNvSpPr/>
            <p:nvPr/>
          </p:nvSpPr>
          <p:spPr>
            <a:xfrm>
              <a:off x="6005825" y="1563000"/>
              <a:ext cx="25750" cy="24425"/>
            </a:xfrm>
            <a:custGeom>
              <a:rect b="b" l="l" r="r" t="t"/>
              <a:pathLst>
                <a:path extrusionOk="0" h="977" w="1030">
                  <a:moveTo>
                    <a:pt x="416" y="0"/>
                  </a:moveTo>
                  <a:cubicBezTo>
                    <a:pt x="346" y="0"/>
                    <a:pt x="273" y="36"/>
                    <a:pt x="207" y="121"/>
                  </a:cubicBezTo>
                  <a:lnTo>
                    <a:pt x="173" y="188"/>
                  </a:lnTo>
                  <a:cubicBezTo>
                    <a:pt x="0" y="447"/>
                    <a:pt x="123" y="976"/>
                    <a:pt x="457" y="976"/>
                  </a:cubicBezTo>
                  <a:cubicBezTo>
                    <a:pt x="513" y="976"/>
                    <a:pt x="576" y="961"/>
                    <a:pt x="643" y="927"/>
                  </a:cubicBezTo>
                  <a:cubicBezTo>
                    <a:pt x="1029" y="735"/>
                    <a:pt x="738" y="0"/>
                    <a:pt x="41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41"/>
            <p:cNvSpPr/>
            <p:nvPr/>
          </p:nvSpPr>
          <p:spPr>
            <a:xfrm>
              <a:off x="6053825" y="1173625"/>
              <a:ext cx="34675" cy="21075"/>
            </a:xfrm>
            <a:custGeom>
              <a:rect b="b" l="l" r="r" t="t"/>
              <a:pathLst>
                <a:path extrusionOk="0" h="843" w="1387">
                  <a:moveTo>
                    <a:pt x="807" y="1"/>
                  </a:moveTo>
                  <a:cubicBezTo>
                    <a:pt x="437" y="1"/>
                    <a:pt x="1" y="572"/>
                    <a:pt x="437" y="807"/>
                  </a:cubicBezTo>
                  <a:cubicBezTo>
                    <a:pt x="483" y="832"/>
                    <a:pt x="530" y="843"/>
                    <a:pt x="577" y="843"/>
                  </a:cubicBezTo>
                  <a:cubicBezTo>
                    <a:pt x="981" y="843"/>
                    <a:pt x="1386" y="31"/>
                    <a:pt x="87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41"/>
            <p:cNvSpPr/>
            <p:nvPr/>
          </p:nvSpPr>
          <p:spPr>
            <a:xfrm>
              <a:off x="6082400" y="1219675"/>
              <a:ext cx="24725" cy="22400"/>
            </a:xfrm>
            <a:custGeom>
              <a:rect b="b" l="l" r="r" t="t"/>
              <a:pathLst>
                <a:path extrusionOk="0" h="896" w="989">
                  <a:moveTo>
                    <a:pt x="271" y="1"/>
                  </a:moveTo>
                  <a:cubicBezTo>
                    <a:pt x="127" y="1"/>
                    <a:pt x="11" y="80"/>
                    <a:pt x="0" y="276"/>
                  </a:cubicBezTo>
                  <a:lnTo>
                    <a:pt x="0" y="343"/>
                  </a:lnTo>
                  <a:cubicBezTo>
                    <a:pt x="0" y="603"/>
                    <a:pt x="282" y="896"/>
                    <a:pt x="531" y="896"/>
                  </a:cubicBezTo>
                  <a:cubicBezTo>
                    <a:pt x="637" y="896"/>
                    <a:pt x="737" y="843"/>
                    <a:pt x="807" y="713"/>
                  </a:cubicBezTo>
                  <a:cubicBezTo>
                    <a:pt x="989" y="349"/>
                    <a:pt x="571" y="1"/>
                    <a:pt x="27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41"/>
            <p:cNvSpPr/>
            <p:nvPr/>
          </p:nvSpPr>
          <p:spPr>
            <a:xfrm>
              <a:off x="6108450" y="1058250"/>
              <a:ext cx="29325" cy="23125"/>
            </a:xfrm>
            <a:custGeom>
              <a:rect b="b" l="l" r="r" t="t"/>
              <a:pathLst>
                <a:path extrusionOk="0" h="925" w="1173">
                  <a:moveTo>
                    <a:pt x="728" y="0"/>
                  </a:moveTo>
                  <a:cubicBezTo>
                    <a:pt x="700" y="0"/>
                    <a:pt x="670" y="4"/>
                    <a:pt x="639" y="11"/>
                  </a:cubicBezTo>
                  <a:lnTo>
                    <a:pt x="571" y="11"/>
                  </a:lnTo>
                  <a:cubicBezTo>
                    <a:pt x="235" y="146"/>
                    <a:pt x="0" y="851"/>
                    <a:pt x="504" y="919"/>
                  </a:cubicBezTo>
                  <a:cubicBezTo>
                    <a:pt x="528" y="923"/>
                    <a:pt x="552" y="925"/>
                    <a:pt x="574" y="925"/>
                  </a:cubicBezTo>
                  <a:cubicBezTo>
                    <a:pt x="1056" y="925"/>
                    <a:pt x="1173" y="0"/>
                    <a:pt x="7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0" name="Shape 6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1" name="Google Shape;6891;p42"/>
          <p:cNvSpPr txBox="1"/>
          <p:nvPr>
            <p:ph type="title"/>
          </p:nvPr>
        </p:nvSpPr>
        <p:spPr>
          <a:xfrm>
            <a:off x="667512" y="144723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Counted Words</a:t>
            </a:r>
            <a:endParaRPr/>
          </a:p>
        </p:txBody>
      </p:sp>
      <p:pic>
        <p:nvPicPr>
          <p:cNvPr id="6892" name="Google Shape;6892;p42"/>
          <p:cNvPicPr preferRelativeResize="0"/>
          <p:nvPr/>
        </p:nvPicPr>
        <p:blipFill rotWithShape="1">
          <a:blip r:embed="rId3">
            <a:alphaModFix/>
          </a:blip>
          <a:srcRect b="0" l="5508" r="0" t="0"/>
          <a:stretch/>
        </p:blipFill>
        <p:spPr>
          <a:xfrm>
            <a:off x="4366425" y="809075"/>
            <a:ext cx="3673800" cy="41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6893" name="Google Shape;6893;p42"/>
          <p:cNvSpPr/>
          <p:nvPr/>
        </p:nvSpPr>
        <p:spPr>
          <a:xfrm rot="10800000">
            <a:off x="7254325" y="3718525"/>
            <a:ext cx="1125300" cy="1307100"/>
          </a:xfrm>
          <a:prstGeom prst="round2DiagRect">
            <a:avLst>
              <a:gd fmla="val 42349" name="adj1"/>
              <a:gd fmla="val 0" name="adj2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94" name="Google Shape;6894;p42"/>
          <p:cNvSpPr/>
          <p:nvPr/>
        </p:nvSpPr>
        <p:spPr>
          <a:xfrm rot="4241663">
            <a:off x="7243061" y="3057314"/>
            <a:ext cx="1617819" cy="1523303"/>
          </a:xfrm>
          <a:custGeom>
            <a:rect b="b" l="l" r="r" t="t"/>
            <a:pathLst>
              <a:path extrusionOk="0" h="38987" w="41406">
                <a:moveTo>
                  <a:pt x="30630" y="37109"/>
                </a:moveTo>
                <a:lnTo>
                  <a:pt x="30630" y="37109"/>
                </a:lnTo>
                <a:cubicBezTo>
                  <a:pt x="30622" y="37168"/>
                  <a:pt x="30617" y="37223"/>
                  <a:pt x="30617" y="37273"/>
                </a:cubicBezTo>
                <a:cubicBezTo>
                  <a:pt x="30584" y="37575"/>
                  <a:pt x="30617" y="37743"/>
                  <a:pt x="30617" y="37743"/>
                </a:cubicBezTo>
                <a:lnTo>
                  <a:pt x="30617" y="37340"/>
                </a:lnTo>
                <a:cubicBezTo>
                  <a:pt x="30617" y="37275"/>
                  <a:pt x="30625" y="37194"/>
                  <a:pt x="30630" y="37109"/>
                </a:cubicBezTo>
                <a:close/>
                <a:moveTo>
                  <a:pt x="12166" y="1"/>
                </a:moveTo>
                <a:lnTo>
                  <a:pt x="12166" y="1"/>
                </a:lnTo>
                <a:cubicBezTo>
                  <a:pt x="13981" y="3966"/>
                  <a:pt x="16771" y="7966"/>
                  <a:pt x="17712" y="12167"/>
                </a:cubicBezTo>
                <a:cubicBezTo>
                  <a:pt x="17006" y="11495"/>
                  <a:pt x="16367" y="10823"/>
                  <a:pt x="15763" y="10251"/>
                </a:cubicBezTo>
                <a:cubicBezTo>
                  <a:pt x="15359" y="9848"/>
                  <a:pt x="14990" y="9445"/>
                  <a:pt x="14620" y="9109"/>
                </a:cubicBezTo>
                <a:cubicBezTo>
                  <a:pt x="14048" y="7462"/>
                  <a:pt x="14553" y="5680"/>
                  <a:pt x="13242" y="4067"/>
                </a:cubicBezTo>
                <a:cubicBezTo>
                  <a:pt x="11629" y="2286"/>
                  <a:pt x="9579" y="1916"/>
                  <a:pt x="7394" y="1311"/>
                </a:cubicBezTo>
                <a:lnTo>
                  <a:pt x="7394" y="1311"/>
                </a:lnTo>
                <a:cubicBezTo>
                  <a:pt x="8940" y="2992"/>
                  <a:pt x="11057" y="4101"/>
                  <a:pt x="12570" y="5882"/>
                </a:cubicBezTo>
                <a:cubicBezTo>
                  <a:pt x="13208" y="6823"/>
                  <a:pt x="13813" y="7831"/>
                  <a:pt x="14317" y="8873"/>
                </a:cubicBezTo>
                <a:lnTo>
                  <a:pt x="14015" y="8571"/>
                </a:lnTo>
                <a:cubicBezTo>
                  <a:pt x="13746" y="8336"/>
                  <a:pt x="13477" y="8134"/>
                  <a:pt x="13208" y="7932"/>
                </a:cubicBezTo>
                <a:cubicBezTo>
                  <a:pt x="12973" y="7764"/>
                  <a:pt x="12839" y="7630"/>
                  <a:pt x="12637" y="7529"/>
                </a:cubicBezTo>
                <a:cubicBezTo>
                  <a:pt x="11405" y="5300"/>
                  <a:pt x="7247" y="3276"/>
                  <a:pt x="3802" y="3276"/>
                </a:cubicBezTo>
                <a:cubicBezTo>
                  <a:pt x="2832" y="3276"/>
                  <a:pt x="1918" y="3436"/>
                  <a:pt x="1143" y="3798"/>
                </a:cubicBezTo>
                <a:cubicBezTo>
                  <a:pt x="5411" y="4403"/>
                  <a:pt x="8873" y="6857"/>
                  <a:pt x="12839" y="7932"/>
                </a:cubicBezTo>
                <a:lnTo>
                  <a:pt x="13074" y="8134"/>
                </a:lnTo>
                <a:cubicBezTo>
                  <a:pt x="13309" y="8336"/>
                  <a:pt x="13544" y="8571"/>
                  <a:pt x="13780" y="8840"/>
                </a:cubicBezTo>
                <a:cubicBezTo>
                  <a:pt x="14048" y="9109"/>
                  <a:pt x="14317" y="9377"/>
                  <a:pt x="14586" y="9680"/>
                </a:cubicBezTo>
                <a:lnTo>
                  <a:pt x="14620" y="9747"/>
                </a:lnTo>
                <a:cubicBezTo>
                  <a:pt x="14015" y="9209"/>
                  <a:pt x="13343" y="8739"/>
                  <a:pt x="12637" y="8336"/>
                </a:cubicBezTo>
                <a:cubicBezTo>
                  <a:pt x="11461" y="7764"/>
                  <a:pt x="10049" y="7630"/>
                  <a:pt x="8738" y="7462"/>
                </a:cubicBezTo>
                <a:cubicBezTo>
                  <a:pt x="7662" y="7319"/>
                  <a:pt x="6486" y="7202"/>
                  <a:pt x="5305" y="7202"/>
                </a:cubicBezTo>
                <a:cubicBezTo>
                  <a:pt x="3423" y="7202"/>
                  <a:pt x="1528" y="7500"/>
                  <a:pt x="0" y="8470"/>
                </a:cubicBezTo>
                <a:cubicBezTo>
                  <a:pt x="3159" y="8772"/>
                  <a:pt x="6319" y="8369"/>
                  <a:pt x="9579" y="9041"/>
                </a:cubicBezTo>
                <a:cubicBezTo>
                  <a:pt x="11360" y="9445"/>
                  <a:pt x="13175" y="10016"/>
                  <a:pt x="14922" y="10218"/>
                </a:cubicBezTo>
                <a:lnTo>
                  <a:pt x="15023" y="10184"/>
                </a:lnTo>
                <a:cubicBezTo>
                  <a:pt x="15158" y="10318"/>
                  <a:pt x="15292" y="10453"/>
                  <a:pt x="15426" y="10587"/>
                </a:cubicBezTo>
                <a:cubicBezTo>
                  <a:pt x="15964" y="11226"/>
                  <a:pt x="16536" y="11864"/>
                  <a:pt x="17174" y="12537"/>
                </a:cubicBezTo>
                <a:cubicBezTo>
                  <a:pt x="15191" y="12133"/>
                  <a:pt x="12738" y="11260"/>
                  <a:pt x="10620" y="10856"/>
                </a:cubicBezTo>
                <a:cubicBezTo>
                  <a:pt x="9671" y="10691"/>
                  <a:pt x="8783" y="10619"/>
                  <a:pt x="7928" y="10619"/>
                </a:cubicBezTo>
                <a:cubicBezTo>
                  <a:pt x="5302" y="10619"/>
                  <a:pt x="2991" y="11297"/>
                  <a:pt x="202" y="12033"/>
                </a:cubicBezTo>
                <a:cubicBezTo>
                  <a:pt x="1784" y="11984"/>
                  <a:pt x="3358" y="11936"/>
                  <a:pt x="4936" y="11936"/>
                </a:cubicBezTo>
                <a:cubicBezTo>
                  <a:pt x="6643" y="11936"/>
                  <a:pt x="8354" y="11992"/>
                  <a:pt x="10083" y="12167"/>
                </a:cubicBezTo>
                <a:cubicBezTo>
                  <a:pt x="11934" y="12443"/>
                  <a:pt x="14170" y="12992"/>
                  <a:pt x="16215" y="12992"/>
                </a:cubicBezTo>
                <a:cubicBezTo>
                  <a:pt x="16658" y="12992"/>
                  <a:pt x="17091" y="12966"/>
                  <a:pt x="17510" y="12906"/>
                </a:cubicBezTo>
                <a:cubicBezTo>
                  <a:pt x="18149" y="13612"/>
                  <a:pt x="18821" y="14318"/>
                  <a:pt x="19493" y="15091"/>
                </a:cubicBezTo>
                <a:cubicBezTo>
                  <a:pt x="19695" y="15293"/>
                  <a:pt x="19863" y="15494"/>
                  <a:pt x="20064" y="15696"/>
                </a:cubicBezTo>
                <a:lnTo>
                  <a:pt x="20602" y="16334"/>
                </a:lnTo>
                <a:lnTo>
                  <a:pt x="21106" y="16973"/>
                </a:lnTo>
                <a:cubicBezTo>
                  <a:pt x="17320" y="15531"/>
                  <a:pt x="13140" y="14076"/>
                  <a:pt x="9085" y="14076"/>
                </a:cubicBezTo>
                <a:cubicBezTo>
                  <a:pt x="6337" y="14076"/>
                  <a:pt x="3647" y="14744"/>
                  <a:pt x="1176" y="16536"/>
                </a:cubicBezTo>
                <a:cubicBezTo>
                  <a:pt x="3011" y="16210"/>
                  <a:pt x="4994" y="16103"/>
                  <a:pt x="6992" y="16103"/>
                </a:cubicBezTo>
                <a:cubicBezTo>
                  <a:pt x="8911" y="16103"/>
                  <a:pt x="10843" y="16202"/>
                  <a:pt x="12671" y="16301"/>
                </a:cubicBezTo>
                <a:cubicBezTo>
                  <a:pt x="14917" y="16388"/>
                  <a:pt x="17848" y="17312"/>
                  <a:pt x="20253" y="17312"/>
                </a:cubicBezTo>
                <a:cubicBezTo>
                  <a:pt x="20618" y="17312"/>
                  <a:pt x="20971" y="17291"/>
                  <a:pt x="21308" y="17242"/>
                </a:cubicBezTo>
                <a:cubicBezTo>
                  <a:pt x="21442" y="17376"/>
                  <a:pt x="21543" y="17511"/>
                  <a:pt x="21644" y="17679"/>
                </a:cubicBezTo>
                <a:lnTo>
                  <a:pt x="22652" y="19124"/>
                </a:lnTo>
                <a:cubicBezTo>
                  <a:pt x="22753" y="19258"/>
                  <a:pt x="22888" y="19426"/>
                  <a:pt x="22988" y="19594"/>
                </a:cubicBezTo>
                <a:cubicBezTo>
                  <a:pt x="20306" y="18869"/>
                  <a:pt x="17831" y="17935"/>
                  <a:pt x="15035" y="17935"/>
                </a:cubicBezTo>
                <a:cubicBezTo>
                  <a:pt x="14853" y="17935"/>
                  <a:pt x="14670" y="17939"/>
                  <a:pt x="14485" y="17948"/>
                </a:cubicBezTo>
                <a:cubicBezTo>
                  <a:pt x="12671" y="18015"/>
                  <a:pt x="10923" y="18418"/>
                  <a:pt x="9276" y="19191"/>
                </a:cubicBezTo>
                <a:cubicBezTo>
                  <a:pt x="7764" y="19830"/>
                  <a:pt x="4436" y="21477"/>
                  <a:pt x="3663" y="22989"/>
                </a:cubicBezTo>
                <a:cubicBezTo>
                  <a:pt x="7360" y="21645"/>
                  <a:pt x="11158" y="20233"/>
                  <a:pt x="15124" y="19931"/>
                </a:cubicBezTo>
                <a:cubicBezTo>
                  <a:pt x="15826" y="19868"/>
                  <a:pt x="16539" y="19848"/>
                  <a:pt x="17256" y="19848"/>
                </a:cubicBezTo>
                <a:cubicBezTo>
                  <a:pt x="18534" y="19848"/>
                  <a:pt x="19821" y="19912"/>
                  <a:pt x="21069" y="19912"/>
                </a:cubicBezTo>
                <a:cubicBezTo>
                  <a:pt x="21769" y="19912"/>
                  <a:pt x="22457" y="19892"/>
                  <a:pt x="23123" y="19830"/>
                </a:cubicBezTo>
                <a:cubicBezTo>
                  <a:pt x="23291" y="20099"/>
                  <a:pt x="23459" y="20334"/>
                  <a:pt x="23593" y="20569"/>
                </a:cubicBezTo>
                <a:cubicBezTo>
                  <a:pt x="24030" y="21241"/>
                  <a:pt x="24434" y="21880"/>
                  <a:pt x="24803" y="22518"/>
                </a:cubicBezTo>
                <a:cubicBezTo>
                  <a:pt x="24709" y="22520"/>
                  <a:pt x="24614" y="22520"/>
                  <a:pt x="24520" y="22520"/>
                </a:cubicBezTo>
                <a:cubicBezTo>
                  <a:pt x="22874" y="22520"/>
                  <a:pt x="21215" y="22351"/>
                  <a:pt x="19527" y="22351"/>
                </a:cubicBezTo>
                <a:cubicBezTo>
                  <a:pt x="18552" y="22351"/>
                  <a:pt x="17567" y="22408"/>
                  <a:pt x="16569" y="22586"/>
                </a:cubicBezTo>
                <a:cubicBezTo>
                  <a:pt x="13074" y="23157"/>
                  <a:pt x="8873" y="25106"/>
                  <a:pt x="6923" y="28266"/>
                </a:cubicBezTo>
                <a:cubicBezTo>
                  <a:pt x="10452" y="26585"/>
                  <a:pt x="14183" y="25442"/>
                  <a:pt x="17981" y="24401"/>
                </a:cubicBezTo>
                <a:cubicBezTo>
                  <a:pt x="20064" y="23762"/>
                  <a:pt x="22753" y="23325"/>
                  <a:pt x="24837" y="22552"/>
                </a:cubicBezTo>
                <a:cubicBezTo>
                  <a:pt x="25038" y="22888"/>
                  <a:pt x="25240" y="23224"/>
                  <a:pt x="25442" y="23560"/>
                </a:cubicBezTo>
                <a:cubicBezTo>
                  <a:pt x="25643" y="23896"/>
                  <a:pt x="25912" y="24333"/>
                  <a:pt x="26114" y="24703"/>
                </a:cubicBezTo>
                <a:cubicBezTo>
                  <a:pt x="25341" y="25039"/>
                  <a:pt x="23862" y="25140"/>
                  <a:pt x="22921" y="25442"/>
                </a:cubicBezTo>
                <a:cubicBezTo>
                  <a:pt x="21543" y="25947"/>
                  <a:pt x="20300" y="26652"/>
                  <a:pt x="19191" y="27593"/>
                </a:cubicBezTo>
                <a:cubicBezTo>
                  <a:pt x="16199" y="29946"/>
                  <a:pt x="13511" y="32668"/>
                  <a:pt x="11225" y="35727"/>
                </a:cubicBezTo>
                <a:cubicBezTo>
                  <a:pt x="14452" y="33811"/>
                  <a:pt x="17745" y="32332"/>
                  <a:pt x="20703" y="29980"/>
                </a:cubicBezTo>
                <a:cubicBezTo>
                  <a:pt x="22753" y="28366"/>
                  <a:pt x="24366" y="26451"/>
                  <a:pt x="26181" y="24770"/>
                </a:cubicBezTo>
                <a:cubicBezTo>
                  <a:pt x="26484" y="25375"/>
                  <a:pt x="26820" y="25947"/>
                  <a:pt x="27122" y="26518"/>
                </a:cubicBezTo>
                <a:lnTo>
                  <a:pt x="27324" y="26955"/>
                </a:lnTo>
                <a:cubicBezTo>
                  <a:pt x="23661" y="29139"/>
                  <a:pt x="18855" y="34718"/>
                  <a:pt x="18754" y="38987"/>
                </a:cubicBezTo>
                <a:cubicBezTo>
                  <a:pt x="22182" y="35794"/>
                  <a:pt x="26652" y="32097"/>
                  <a:pt x="27425" y="27156"/>
                </a:cubicBezTo>
                <a:cubicBezTo>
                  <a:pt x="27559" y="27425"/>
                  <a:pt x="27694" y="27694"/>
                  <a:pt x="27794" y="27963"/>
                </a:cubicBezTo>
                <a:cubicBezTo>
                  <a:pt x="27996" y="28434"/>
                  <a:pt x="28231" y="28904"/>
                  <a:pt x="28399" y="29375"/>
                </a:cubicBezTo>
                <a:cubicBezTo>
                  <a:pt x="28500" y="29610"/>
                  <a:pt x="28567" y="29845"/>
                  <a:pt x="28668" y="30080"/>
                </a:cubicBezTo>
                <a:lnTo>
                  <a:pt x="28769" y="30416"/>
                </a:lnTo>
                <a:cubicBezTo>
                  <a:pt x="28836" y="30517"/>
                  <a:pt x="28870" y="30652"/>
                  <a:pt x="28903" y="30753"/>
                </a:cubicBezTo>
                <a:cubicBezTo>
                  <a:pt x="29071" y="31189"/>
                  <a:pt x="29240" y="31626"/>
                  <a:pt x="29374" y="32063"/>
                </a:cubicBezTo>
                <a:cubicBezTo>
                  <a:pt x="29676" y="32904"/>
                  <a:pt x="29945" y="33643"/>
                  <a:pt x="30147" y="34349"/>
                </a:cubicBezTo>
                <a:cubicBezTo>
                  <a:pt x="30248" y="34651"/>
                  <a:pt x="30315" y="34987"/>
                  <a:pt x="30382" y="35290"/>
                </a:cubicBezTo>
                <a:cubicBezTo>
                  <a:pt x="30449" y="35559"/>
                  <a:pt x="30517" y="35861"/>
                  <a:pt x="30550" y="36130"/>
                </a:cubicBezTo>
                <a:cubicBezTo>
                  <a:pt x="30550" y="36399"/>
                  <a:pt x="30584" y="36634"/>
                  <a:pt x="30617" y="36836"/>
                </a:cubicBezTo>
                <a:cubicBezTo>
                  <a:pt x="30635" y="36922"/>
                  <a:pt x="30634" y="37018"/>
                  <a:pt x="30630" y="37109"/>
                </a:cubicBezTo>
                <a:lnTo>
                  <a:pt x="30630" y="37109"/>
                </a:lnTo>
                <a:cubicBezTo>
                  <a:pt x="30642" y="37009"/>
                  <a:pt x="30664" y="36895"/>
                  <a:pt x="30685" y="36769"/>
                </a:cubicBezTo>
                <a:cubicBezTo>
                  <a:pt x="30685" y="36600"/>
                  <a:pt x="30685" y="36365"/>
                  <a:pt x="30685" y="36096"/>
                </a:cubicBezTo>
                <a:cubicBezTo>
                  <a:pt x="30685" y="35794"/>
                  <a:pt x="30651" y="35491"/>
                  <a:pt x="30584" y="35223"/>
                </a:cubicBezTo>
                <a:cubicBezTo>
                  <a:pt x="30550" y="34886"/>
                  <a:pt x="30517" y="34550"/>
                  <a:pt x="30416" y="34214"/>
                </a:cubicBezTo>
                <a:cubicBezTo>
                  <a:pt x="30281" y="33508"/>
                  <a:pt x="30080" y="32702"/>
                  <a:pt x="29811" y="31862"/>
                </a:cubicBezTo>
                <a:cubicBezTo>
                  <a:pt x="29710" y="31458"/>
                  <a:pt x="29576" y="30988"/>
                  <a:pt x="29441" y="30551"/>
                </a:cubicBezTo>
                <a:lnTo>
                  <a:pt x="29340" y="30215"/>
                </a:lnTo>
                <a:cubicBezTo>
                  <a:pt x="29273" y="30080"/>
                  <a:pt x="29240" y="29946"/>
                  <a:pt x="29206" y="29845"/>
                </a:cubicBezTo>
                <a:lnTo>
                  <a:pt x="28971" y="29139"/>
                </a:lnTo>
                <a:cubicBezTo>
                  <a:pt x="28836" y="28635"/>
                  <a:pt x="28635" y="28165"/>
                  <a:pt x="28433" y="27661"/>
                </a:cubicBezTo>
                <a:cubicBezTo>
                  <a:pt x="28298" y="27324"/>
                  <a:pt x="28164" y="27022"/>
                  <a:pt x="28030" y="26720"/>
                </a:cubicBezTo>
                <a:cubicBezTo>
                  <a:pt x="32936" y="25980"/>
                  <a:pt x="38885" y="22283"/>
                  <a:pt x="41406" y="18116"/>
                </a:cubicBezTo>
                <a:lnTo>
                  <a:pt x="41406" y="18116"/>
                </a:lnTo>
                <a:cubicBezTo>
                  <a:pt x="38852" y="19292"/>
                  <a:pt x="36062" y="20267"/>
                  <a:pt x="33441" y="21712"/>
                </a:cubicBezTo>
                <a:cubicBezTo>
                  <a:pt x="31155" y="22989"/>
                  <a:pt x="29710" y="24703"/>
                  <a:pt x="27962" y="26585"/>
                </a:cubicBezTo>
                <a:cubicBezTo>
                  <a:pt x="27895" y="26451"/>
                  <a:pt x="27828" y="26283"/>
                  <a:pt x="27761" y="26148"/>
                </a:cubicBezTo>
                <a:cubicBezTo>
                  <a:pt x="27525" y="25610"/>
                  <a:pt x="27257" y="25140"/>
                  <a:pt x="26988" y="24602"/>
                </a:cubicBezTo>
                <a:cubicBezTo>
                  <a:pt x="26921" y="24501"/>
                  <a:pt x="26853" y="24367"/>
                  <a:pt x="26820" y="24266"/>
                </a:cubicBezTo>
                <a:cubicBezTo>
                  <a:pt x="29979" y="22048"/>
                  <a:pt x="33037" y="20401"/>
                  <a:pt x="35222" y="16805"/>
                </a:cubicBezTo>
                <a:cubicBezTo>
                  <a:pt x="35625" y="16200"/>
                  <a:pt x="39423" y="8806"/>
                  <a:pt x="38784" y="8470"/>
                </a:cubicBezTo>
                <a:lnTo>
                  <a:pt x="38784" y="8470"/>
                </a:lnTo>
                <a:cubicBezTo>
                  <a:pt x="36028" y="11058"/>
                  <a:pt x="33541" y="13276"/>
                  <a:pt x="31491" y="16536"/>
                </a:cubicBezTo>
                <a:cubicBezTo>
                  <a:pt x="29945" y="18956"/>
                  <a:pt x="27694" y="21477"/>
                  <a:pt x="26752" y="24165"/>
                </a:cubicBezTo>
                <a:cubicBezTo>
                  <a:pt x="26551" y="23796"/>
                  <a:pt x="26349" y="23459"/>
                  <a:pt x="26148" y="23090"/>
                </a:cubicBezTo>
                <a:cubicBezTo>
                  <a:pt x="25946" y="22720"/>
                  <a:pt x="25744" y="22384"/>
                  <a:pt x="25509" y="22014"/>
                </a:cubicBezTo>
                <a:cubicBezTo>
                  <a:pt x="30550" y="17948"/>
                  <a:pt x="30987" y="9243"/>
                  <a:pt x="31323" y="3429"/>
                </a:cubicBezTo>
                <a:lnTo>
                  <a:pt x="31323" y="3429"/>
                </a:lnTo>
                <a:cubicBezTo>
                  <a:pt x="29945" y="6117"/>
                  <a:pt x="29139" y="9243"/>
                  <a:pt x="27828" y="12033"/>
                </a:cubicBezTo>
                <a:cubicBezTo>
                  <a:pt x="26618" y="14721"/>
                  <a:pt x="25173" y="18048"/>
                  <a:pt x="24971" y="21140"/>
                </a:cubicBezTo>
                <a:cubicBezTo>
                  <a:pt x="24736" y="20771"/>
                  <a:pt x="24534" y="20435"/>
                  <a:pt x="24299" y="20065"/>
                </a:cubicBezTo>
                <a:cubicBezTo>
                  <a:pt x="24165" y="19863"/>
                  <a:pt x="24064" y="19662"/>
                  <a:pt x="23929" y="19460"/>
                </a:cubicBezTo>
                <a:cubicBezTo>
                  <a:pt x="25274" y="17544"/>
                  <a:pt x="25711" y="13713"/>
                  <a:pt x="25811" y="11562"/>
                </a:cubicBezTo>
                <a:cubicBezTo>
                  <a:pt x="26013" y="8134"/>
                  <a:pt x="25879" y="3866"/>
                  <a:pt x="24770" y="606"/>
                </a:cubicBezTo>
                <a:cubicBezTo>
                  <a:pt x="24131" y="4370"/>
                  <a:pt x="23459" y="8168"/>
                  <a:pt x="23459" y="11932"/>
                </a:cubicBezTo>
                <a:cubicBezTo>
                  <a:pt x="23425" y="14419"/>
                  <a:pt x="23661" y="16771"/>
                  <a:pt x="23761" y="19225"/>
                </a:cubicBezTo>
                <a:cubicBezTo>
                  <a:pt x="23627" y="18990"/>
                  <a:pt x="23492" y="18788"/>
                  <a:pt x="23358" y="18586"/>
                </a:cubicBezTo>
                <a:cubicBezTo>
                  <a:pt x="22988" y="18082"/>
                  <a:pt x="22652" y="17612"/>
                  <a:pt x="22316" y="17141"/>
                </a:cubicBezTo>
                <a:cubicBezTo>
                  <a:pt x="22081" y="16805"/>
                  <a:pt x="21812" y="16502"/>
                  <a:pt x="21543" y="16200"/>
                </a:cubicBezTo>
                <a:cubicBezTo>
                  <a:pt x="21543" y="13881"/>
                  <a:pt x="22014" y="11562"/>
                  <a:pt x="21510" y="9142"/>
                </a:cubicBezTo>
                <a:cubicBezTo>
                  <a:pt x="20837" y="6285"/>
                  <a:pt x="19056" y="2488"/>
                  <a:pt x="17140" y="236"/>
                </a:cubicBezTo>
                <a:lnTo>
                  <a:pt x="17140" y="236"/>
                </a:lnTo>
                <a:cubicBezTo>
                  <a:pt x="17040" y="5546"/>
                  <a:pt x="19426" y="11159"/>
                  <a:pt x="21409" y="16032"/>
                </a:cubicBezTo>
                <a:lnTo>
                  <a:pt x="21207" y="15797"/>
                </a:lnTo>
                <a:lnTo>
                  <a:pt x="20636" y="15158"/>
                </a:lnTo>
                <a:cubicBezTo>
                  <a:pt x="20434" y="14923"/>
                  <a:pt x="20232" y="14721"/>
                  <a:pt x="20031" y="14520"/>
                </a:cubicBezTo>
                <a:cubicBezTo>
                  <a:pt x="19291" y="13747"/>
                  <a:pt x="18552" y="13007"/>
                  <a:pt x="17846" y="12301"/>
                </a:cubicBezTo>
                <a:cubicBezTo>
                  <a:pt x="18821" y="7731"/>
                  <a:pt x="15998" y="2420"/>
                  <a:pt x="1216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95" name="Google Shape;6895;p42"/>
          <p:cNvGrpSpPr/>
          <p:nvPr/>
        </p:nvGrpSpPr>
        <p:grpSpPr>
          <a:xfrm>
            <a:off x="7301022" y="4122249"/>
            <a:ext cx="739206" cy="711874"/>
            <a:chOff x="5001825" y="1101725"/>
            <a:chExt cx="405000" cy="390025"/>
          </a:xfrm>
        </p:grpSpPr>
        <p:sp>
          <p:nvSpPr>
            <p:cNvPr id="6896" name="Google Shape;6896;p42"/>
            <p:cNvSpPr/>
            <p:nvPr/>
          </p:nvSpPr>
          <p:spPr>
            <a:xfrm>
              <a:off x="5001825" y="1109700"/>
              <a:ext cx="394075" cy="382050"/>
            </a:xfrm>
            <a:custGeom>
              <a:rect b="b" l="l" r="r" t="t"/>
              <a:pathLst>
                <a:path extrusionOk="0" h="15282" w="15763">
                  <a:moveTo>
                    <a:pt x="7263" y="0"/>
                  </a:moveTo>
                  <a:cubicBezTo>
                    <a:pt x="4837" y="0"/>
                    <a:pt x="2593" y="983"/>
                    <a:pt x="1211" y="3619"/>
                  </a:cubicBezTo>
                  <a:cubicBezTo>
                    <a:pt x="135" y="5736"/>
                    <a:pt x="1" y="8223"/>
                    <a:pt x="841" y="10475"/>
                  </a:cubicBezTo>
                  <a:cubicBezTo>
                    <a:pt x="1211" y="11450"/>
                    <a:pt x="1748" y="12357"/>
                    <a:pt x="2488" y="13097"/>
                  </a:cubicBezTo>
                  <a:cubicBezTo>
                    <a:pt x="3496" y="14206"/>
                    <a:pt x="4840" y="14945"/>
                    <a:pt x="6285" y="15180"/>
                  </a:cubicBezTo>
                  <a:cubicBezTo>
                    <a:pt x="6810" y="15237"/>
                    <a:pt x="7376" y="15282"/>
                    <a:pt x="7944" y="15282"/>
                  </a:cubicBezTo>
                  <a:cubicBezTo>
                    <a:pt x="8723" y="15282"/>
                    <a:pt x="9504" y="15198"/>
                    <a:pt x="10184" y="14945"/>
                  </a:cubicBezTo>
                  <a:cubicBezTo>
                    <a:pt x="13007" y="14004"/>
                    <a:pt x="15057" y="11551"/>
                    <a:pt x="15461" y="8593"/>
                  </a:cubicBezTo>
                  <a:cubicBezTo>
                    <a:pt x="15763" y="5703"/>
                    <a:pt x="14284" y="1871"/>
                    <a:pt x="11360" y="796"/>
                  </a:cubicBezTo>
                  <a:cubicBezTo>
                    <a:pt x="10016" y="304"/>
                    <a:pt x="8611" y="0"/>
                    <a:pt x="7263" y="0"/>
                  </a:cubicBezTo>
                  <a:close/>
                </a:path>
              </a:pathLst>
            </a:custGeom>
            <a:solidFill>
              <a:srgbClr val="547B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42"/>
            <p:cNvSpPr/>
            <p:nvPr/>
          </p:nvSpPr>
          <p:spPr>
            <a:xfrm>
              <a:off x="5013600" y="1101725"/>
              <a:ext cx="393225" cy="382475"/>
            </a:xfrm>
            <a:custGeom>
              <a:rect b="b" l="l" r="r" t="t"/>
              <a:pathLst>
                <a:path extrusionOk="0" h="15299" w="15729">
                  <a:moveTo>
                    <a:pt x="7255" y="0"/>
                  </a:moveTo>
                  <a:cubicBezTo>
                    <a:pt x="4828" y="0"/>
                    <a:pt x="2579" y="990"/>
                    <a:pt x="1176" y="3602"/>
                  </a:cubicBezTo>
                  <a:cubicBezTo>
                    <a:pt x="101" y="5753"/>
                    <a:pt x="0" y="8240"/>
                    <a:pt x="840" y="10492"/>
                  </a:cubicBezTo>
                  <a:cubicBezTo>
                    <a:pt x="1176" y="11466"/>
                    <a:pt x="1748" y="12374"/>
                    <a:pt x="2454" y="13113"/>
                  </a:cubicBezTo>
                  <a:cubicBezTo>
                    <a:pt x="3462" y="14222"/>
                    <a:pt x="4806" y="14962"/>
                    <a:pt x="6285" y="15197"/>
                  </a:cubicBezTo>
                  <a:cubicBezTo>
                    <a:pt x="6795" y="15254"/>
                    <a:pt x="7353" y="15298"/>
                    <a:pt x="7919" y="15298"/>
                  </a:cubicBezTo>
                  <a:cubicBezTo>
                    <a:pt x="8694" y="15298"/>
                    <a:pt x="9484" y="15214"/>
                    <a:pt x="10184" y="14962"/>
                  </a:cubicBezTo>
                  <a:cubicBezTo>
                    <a:pt x="13007" y="14021"/>
                    <a:pt x="15057" y="11567"/>
                    <a:pt x="15460" y="8610"/>
                  </a:cubicBezTo>
                  <a:cubicBezTo>
                    <a:pt x="15729" y="5719"/>
                    <a:pt x="14250" y="1888"/>
                    <a:pt x="11360" y="812"/>
                  </a:cubicBezTo>
                  <a:cubicBezTo>
                    <a:pt x="10013" y="307"/>
                    <a:pt x="8606" y="0"/>
                    <a:pt x="7255" y="0"/>
                  </a:cubicBezTo>
                  <a:close/>
                </a:path>
              </a:pathLst>
            </a:custGeom>
            <a:solidFill>
              <a:srgbClr val="628C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42"/>
            <p:cNvSpPr/>
            <p:nvPr/>
          </p:nvSpPr>
          <p:spPr>
            <a:xfrm>
              <a:off x="5032925" y="1122700"/>
              <a:ext cx="348700" cy="342800"/>
            </a:xfrm>
            <a:custGeom>
              <a:rect b="b" l="l" r="r" t="t"/>
              <a:pathLst>
                <a:path extrusionOk="0" h="13712" w="13948">
                  <a:moveTo>
                    <a:pt x="6708" y="1"/>
                  </a:moveTo>
                  <a:cubicBezTo>
                    <a:pt x="4206" y="1"/>
                    <a:pt x="1917" y="1031"/>
                    <a:pt x="773" y="3805"/>
                  </a:cubicBezTo>
                  <a:cubicBezTo>
                    <a:pt x="0" y="5821"/>
                    <a:pt x="135" y="8073"/>
                    <a:pt x="1076" y="9989"/>
                  </a:cubicBezTo>
                  <a:cubicBezTo>
                    <a:pt x="1479" y="10829"/>
                    <a:pt x="2050" y="11568"/>
                    <a:pt x="2756" y="12173"/>
                  </a:cubicBezTo>
                  <a:cubicBezTo>
                    <a:pt x="3731" y="13081"/>
                    <a:pt x="5008" y="13618"/>
                    <a:pt x="6352" y="13686"/>
                  </a:cubicBezTo>
                  <a:cubicBezTo>
                    <a:pt x="6552" y="13703"/>
                    <a:pt x="6752" y="13711"/>
                    <a:pt x="6951" y="13711"/>
                  </a:cubicBezTo>
                  <a:cubicBezTo>
                    <a:pt x="7926" y="13711"/>
                    <a:pt x="8893" y="13511"/>
                    <a:pt x="9814" y="13148"/>
                  </a:cubicBezTo>
                  <a:cubicBezTo>
                    <a:pt x="12234" y="12072"/>
                    <a:pt x="13847" y="9653"/>
                    <a:pt x="13948" y="6998"/>
                  </a:cubicBezTo>
                  <a:cubicBezTo>
                    <a:pt x="13948" y="4410"/>
                    <a:pt x="12301" y="1116"/>
                    <a:pt x="9612" y="410"/>
                  </a:cubicBezTo>
                  <a:cubicBezTo>
                    <a:pt x="8648" y="151"/>
                    <a:pt x="7662" y="1"/>
                    <a:pt x="6708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42"/>
            <p:cNvSpPr/>
            <p:nvPr/>
          </p:nvSpPr>
          <p:spPr>
            <a:xfrm>
              <a:off x="5058125" y="1146875"/>
              <a:ext cx="298300" cy="293975"/>
            </a:xfrm>
            <a:custGeom>
              <a:rect b="b" l="l" r="r" t="t"/>
              <a:pathLst>
                <a:path extrusionOk="0" h="11759" w="11932">
                  <a:moveTo>
                    <a:pt x="5737" y="1"/>
                  </a:moveTo>
                  <a:cubicBezTo>
                    <a:pt x="3594" y="1"/>
                    <a:pt x="1613" y="887"/>
                    <a:pt x="639" y="3275"/>
                  </a:cubicBezTo>
                  <a:cubicBezTo>
                    <a:pt x="0" y="4989"/>
                    <a:pt x="68" y="6904"/>
                    <a:pt x="908" y="8585"/>
                  </a:cubicBezTo>
                  <a:cubicBezTo>
                    <a:pt x="1244" y="9291"/>
                    <a:pt x="1748" y="9929"/>
                    <a:pt x="2353" y="10467"/>
                  </a:cubicBezTo>
                  <a:cubicBezTo>
                    <a:pt x="3193" y="11206"/>
                    <a:pt x="4269" y="11677"/>
                    <a:pt x="5411" y="11744"/>
                  </a:cubicBezTo>
                  <a:cubicBezTo>
                    <a:pt x="5557" y="11754"/>
                    <a:pt x="5702" y="11758"/>
                    <a:pt x="5848" y="11758"/>
                  </a:cubicBezTo>
                  <a:cubicBezTo>
                    <a:pt x="6709" y="11758"/>
                    <a:pt x="7564" y="11590"/>
                    <a:pt x="8369" y="11273"/>
                  </a:cubicBezTo>
                  <a:cubicBezTo>
                    <a:pt x="10486" y="10332"/>
                    <a:pt x="11864" y="8316"/>
                    <a:pt x="11931" y="5997"/>
                  </a:cubicBezTo>
                  <a:cubicBezTo>
                    <a:pt x="11931" y="3779"/>
                    <a:pt x="10520" y="956"/>
                    <a:pt x="8201" y="351"/>
                  </a:cubicBezTo>
                  <a:cubicBezTo>
                    <a:pt x="7387" y="129"/>
                    <a:pt x="6550" y="1"/>
                    <a:pt x="5737" y="1"/>
                  </a:cubicBezTo>
                  <a:close/>
                </a:path>
              </a:pathLst>
            </a:custGeom>
            <a:solidFill>
              <a:srgbClr val="AEBF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42"/>
            <p:cNvSpPr/>
            <p:nvPr/>
          </p:nvSpPr>
          <p:spPr>
            <a:xfrm>
              <a:off x="5074925" y="1187550"/>
              <a:ext cx="252925" cy="197475"/>
            </a:xfrm>
            <a:custGeom>
              <a:rect b="b" l="l" r="r" t="t"/>
              <a:pathLst>
                <a:path extrusionOk="0" h="7899" w="10117">
                  <a:moveTo>
                    <a:pt x="10117" y="1"/>
                  </a:moveTo>
                  <a:lnTo>
                    <a:pt x="9680" y="370"/>
                  </a:lnTo>
                  <a:cubicBezTo>
                    <a:pt x="9445" y="606"/>
                    <a:pt x="9008" y="875"/>
                    <a:pt x="8537" y="1244"/>
                  </a:cubicBezTo>
                  <a:cubicBezTo>
                    <a:pt x="8302" y="1446"/>
                    <a:pt x="8033" y="1614"/>
                    <a:pt x="7764" y="1816"/>
                  </a:cubicBezTo>
                  <a:lnTo>
                    <a:pt x="6857" y="2454"/>
                  </a:lnTo>
                  <a:lnTo>
                    <a:pt x="5916" y="3093"/>
                  </a:lnTo>
                  <a:cubicBezTo>
                    <a:pt x="5580" y="3328"/>
                    <a:pt x="5277" y="3563"/>
                    <a:pt x="4941" y="3799"/>
                  </a:cubicBezTo>
                  <a:cubicBezTo>
                    <a:pt x="4302" y="4303"/>
                    <a:pt x="3664" y="4773"/>
                    <a:pt x="3059" y="5210"/>
                  </a:cubicBezTo>
                  <a:cubicBezTo>
                    <a:pt x="2454" y="5647"/>
                    <a:pt x="1883" y="6084"/>
                    <a:pt x="1412" y="6487"/>
                  </a:cubicBezTo>
                  <a:cubicBezTo>
                    <a:pt x="1042" y="6790"/>
                    <a:pt x="673" y="7126"/>
                    <a:pt x="337" y="7462"/>
                  </a:cubicBezTo>
                  <a:cubicBezTo>
                    <a:pt x="236" y="7563"/>
                    <a:pt x="135" y="7664"/>
                    <a:pt x="68" y="7798"/>
                  </a:cubicBezTo>
                  <a:lnTo>
                    <a:pt x="1" y="7899"/>
                  </a:lnTo>
                  <a:lnTo>
                    <a:pt x="1" y="7899"/>
                  </a:lnTo>
                  <a:lnTo>
                    <a:pt x="101" y="7798"/>
                  </a:lnTo>
                  <a:cubicBezTo>
                    <a:pt x="169" y="7731"/>
                    <a:pt x="269" y="7630"/>
                    <a:pt x="404" y="7529"/>
                  </a:cubicBezTo>
                  <a:cubicBezTo>
                    <a:pt x="673" y="7327"/>
                    <a:pt x="1076" y="7025"/>
                    <a:pt x="1580" y="6689"/>
                  </a:cubicBezTo>
                  <a:cubicBezTo>
                    <a:pt x="2051" y="6353"/>
                    <a:pt x="2656" y="5950"/>
                    <a:pt x="3294" y="5546"/>
                  </a:cubicBezTo>
                  <a:cubicBezTo>
                    <a:pt x="3899" y="5109"/>
                    <a:pt x="4571" y="4639"/>
                    <a:pt x="5210" y="4168"/>
                  </a:cubicBezTo>
                  <a:cubicBezTo>
                    <a:pt x="5546" y="3933"/>
                    <a:pt x="5848" y="3664"/>
                    <a:pt x="6151" y="3429"/>
                  </a:cubicBezTo>
                  <a:lnTo>
                    <a:pt x="7092" y="2757"/>
                  </a:lnTo>
                  <a:cubicBezTo>
                    <a:pt x="7394" y="2521"/>
                    <a:pt x="7663" y="2286"/>
                    <a:pt x="7932" y="2085"/>
                  </a:cubicBezTo>
                  <a:cubicBezTo>
                    <a:pt x="8201" y="1849"/>
                    <a:pt x="8470" y="1648"/>
                    <a:pt x="8672" y="1446"/>
                  </a:cubicBezTo>
                  <a:cubicBezTo>
                    <a:pt x="9142" y="1043"/>
                    <a:pt x="9512" y="673"/>
                    <a:pt x="9747" y="438"/>
                  </a:cubicBezTo>
                  <a:lnTo>
                    <a:pt x="10117" y="1"/>
                  </a:ln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42"/>
            <p:cNvSpPr/>
            <p:nvPr/>
          </p:nvSpPr>
          <p:spPr>
            <a:xfrm>
              <a:off x="5141300" y="1140500"/>
              <a:ext cx="114300" cy="309450"/>
            </a:xfrm>
            <a:custGeom>
              <a:rect b="b" l="l" r="r" t="t"/>
              <a:pathLst>
                <a:path extrusionOk="0" h="12378" w="4572">
                  <a:moveTo>
                    <a:pt x="1" y="1"/>
                  </a:moveTo>
                  <a:lnTo>
                    <a:pt x="68" y="370"/>
                  </a:lnTo>
                  <a:cubicBezTo>
                    <a:pt x="101" y="505"/>
                    <a:pt x="135" y="606"/>
                    <a:pt x="169" y="740"/>
                  </a:cubicBezTo>
                  <a:cubicBezTo>
                    <a:pt x="236" y="975"/>
                    <a:pt x="337" y="1211"/>
                    <a:pt x="404" y="1446"/>
                  </a:cubicBezTo>
                  <a:lnTo>
                    <a:pt x="908" y="2891"/>
                  </a:lnTo>
                  <a:lnTo>
                    <a:pt x="1916" y="5748"/>
                  </a:lnTo>
                  <a:cubicBezTo>
                    <a:pt x="2219" y="6689"/>
                    <a:pt x="2555" y="7630"/>
                    <a:pt x="2925" y="8571"/>
                  </a:cubicBezTo>
                  <a:cubicBezTo>
                    <a:pt x="3126" y="9041"/>
                    <a:pt x="3328" y="9512"/>
                    <a:pt x="3496" y="9982"/>
                  </a:cubicBezTo>
                  <a:cubicBezTo>
                    <a:pt x="3698" y="10453"/>
                    <a:pt x="3866" y="10924"/>
                    <a:pt x="4101" y="11360"/>
                  </a:cubicBezTo>
                  <a:cubicBezTo>
                    <a:pt x="4168" y="11528"/>
                    <a:pt x="4269" y="11697"/>
                    <a:pt x="4336" y="11865"/>
                  </a:cubicBezTo>
                  <a:lnTo>
                    <a:pt x="4471" y="12133"/>
                  </a:lnTo>
                  <a:cubicBezTo>
                    <a:pt x="4504" y="12167"/>
                    <a:pt x="4537" y="12200"/>
                    <a:pt x="4538" y="12234"/>
                  </a:cubicBezTo>
                  <a:lnTo>
                    <a:pt x="4538" y="12234"/>
                  </a:lnTo>
                  <a:cubicBezTo>
                    <a:pt x="4537" y="12200"/>
                    <a:pt x="4504" y="12167"/>
                    <a:pt x="4504" y="12100"/>
                  </a:cubicBezTo>
                  <a:cubicBezTo>
                    <a:pt x="4504" y="11999"/>
                    <a:pt x="4471" y="11932"/>
                    <a:pt x="4437" y="11831"/>
                  </a:cubicBezTo>
                  <a:cubicBezTo>
                    <a:pt x="4370" y="11663"/>
                    <a:pt x="4303" y="11461"/>
                    <a:pt x="4235" y="11293"/>
                  </a:cubicBezTo>
                  <a:cubicBezTo>
                    <a:pt x="4067" y="10823"/>
                    <a:pt x="3933" y="10352"/>
                    <a:pt x="3765" y="9848"/>
                  </a:cubicBezTo>
                  <a:cubicBezTo>
                    <a:pt x="3597" y="9378"/>
                    <a:pt x="3462" y="8907"/>
                    <a:pt x="3294" y="8436"/>
                  </a:cubicBezTo>
                  <a:cubicBezTo>
                    <a:pt x="2958" y="7495"/>
                    <a:pt x="2622" y="6521"/>
                    <a:pt x="2286" y="5580"/>
                  </a:cubicBezTo>
                  <a:cubicBezTo>
                    <a:pt x="2118" y="5109"/>
                    <a:pt x="1950" y="4639"/>
                    <a:pt x="1748" y="4168"/>
                  </a:cubicBezTo>
                  <a:cubicBezTo>
                    <a:pt x="1580" y="3698"/>
                    <a:pt x="1412" y="3227"/>
                    <a:pt x="1211" y="2757"/>
                  </a:cubicBezTo>
                  <a:lnTo>
                    <a:pt x="908" y="2051"/>
                  </a:lnTo>
                  <a:cubicBezTo>
                    <a:pt x="807" y="1816"/>
                    <a:pt x="706" y="1580"/>
                    <a:pt x="606" y="1379"/>
                  </a:cubicBezTo>
                  <a:cubicBezTo>
                    <a:pt x="471" y="1143"/>
                    <a:pt x="370" y="908"/>
                    <a:pt x="269" y="673"/>
                  </a:cubicBezTo>
                  <a:cubicBezTo>
                    <a:pt x="169" y="471"/>
                    <a:pt x="68" y="236"/>
                    <a:pt x="1" y="1"/>
                  </a:cubicBezTo>
                  <a:close/>
                  <a:moveTo>
                    <a:pt x="4538" y="12234"/>
                  </a:moveTo>
                  <a:cubicBezTo>
                    <a:pt x="4538" y="12268"/>
                    <a:pt x="4538" y="12301"/>
                    <a:pt x="4538" y="12301"/>
                  </a:cubicBezTo>
                  <a:cubicBezTo>
                    <a:pt x="4538" y="12301"/>
                    <a:pt x="4571" y="12301"/>
                    <a:pt x="4538" y="12234"/>
                  </a:cubicBezTo>
                  <a:close/>
                  <a:moveTo>
                    <a:pt x="4538" y="12301"/>
                  </a:moveTo>
                  <a:cubicBezTo>
                    <a:pt x="4538" y="12329"/>
                    <a:pt x="4516" y="12378"/>
                    <a:pt x="4525" y="12378"/>
                  </a:cubicBezTo>
                  <a:cubicBezTo>
                    <a:pt x="4527" y="12378"/>
                    <a:pt x="4531" y="12375"/>
                    <a:pt x="4538" y="12369"/>
                  </a:cubicBezTo>
                  <a:cubicBezTo>
                    <a:pt x="4538" y="12369"/>
                    <a:pt x="4538" y="12335"/>
                    <a:pt x="4538" y="1230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42"/>
            <p:cNvSpPr/>
            <p:nvPr/>
          </p:nvSpPr>
          <p:spPr>
            <a:xfrm>
              <a:off x="5158100" y="1134625"/>
              <a:ext cx="80700" cy="313425"/>
            </a:xfrm>
            <a:custGeom>
              <a:rect b="b" l="l" r="r" t="t"/>
              <a:pathLst>
                <a:path extrusionOk="0" h="12537" w="3228">
                  <a:moveTo>
                    <a:pt x="3227" y="0"/>
                  </a:moveTo>
                  <a:lnTo>
                    <a:pt x="3194" y="135"/>
                  </a:lnTo>
                  <a:cubicBezTo>
                    <a:pt x="3160" y="269"/>
                    <a:pt x="3160" y="404"/>
                    <a:pt x="3126" y="538"/>
                  </a:cubicBezTo>
                  <a:cubicBezTo>
                    <a:pt x="3059" y="908"/>
                    <a:pt x="2891" y="1378"/>
                    <a:pt x="2689" y="1950"/>
                  </a:cubicBezTo>
                  <a:cubicBezTo>
                    <a:pt x="2488" y="2521"/>
                    <a:pt x="2286" y="3193"/>
                    <a:pt x="2051" y="3899"/>
                  </a:cubicBezTo>
                  <a:cubicBezTo>
                    <a:pt x="1816" y="4638"/>
                    <a:pt x="1580" y="5411"/>
                    <a:pt x="1345" y="6184"/>
                  </a:cubicBezTo>
                  <a:cubicBezTo>
                    <a:pt x="1244" y="6554"/>
                    <a:pt x="1143" y="6957"/>
                    <a:pt x="1009" y="7327"/>
                  </a:cubicBezTo>
                  <a:cubicBezTo>
                    <a:pt x="875" y="7730"/>
                    <a:pt x="807" y="8100"/>
                    <a:pt x="707" y="8470"/>
                  </a:cubicBezTo>
                  <a:cubicBezTo>
                    <a:pt x="539" y="9243"/>
                    <a:pt x="404" y="9915"/>
                    <a:pt x="303" y="10520"/>
                  </a:cubicBezTo>
                  <a:cubicBezTo>
                    <a:pt x="202" y="11125"/>
                    <a:pt x="135" y="11629"/>
                    <a:pt x="68" y="11965"/>
                  </a:cubicBezTo>
                  <a:cubicBezTo>
                    <a:pt x="34" y="12335"/>
                    <a:pt x="1" y="12536"/>
                    <a:pt x="1" y="12536"/>
                  </a:cubicBezTo>
                  <a:cubicBezTo>
                    <a:pt x="1" y="12536"/>
                    <a:pt x="68" y="12368"/>
                    <a:pt x="169" y="11999"/>
                  </a:cubicBezTo>
                  <a:cubicBezTo>
                    <a:pt x="236" y="11663"/>
                    <a:pt x="404" y="11192"/>
                    <a:pt x="539" y="10587"/>
                  </a:cubicBezTo>
                  <a:cubicBezTo>
                    <a:pt x="673" y="10016"/>
                    <a:pt x="908" y="9310"/>
                    <a:pt x="1076" y="8604"/>
                  </a:cubicBezTo>
                  <a:cubicBezTo>
                    <a:pt x="1177" y="8235"/>
                    <a:pt x="1278" y="7865"/>
                    <a:pt x="1412" y="7462"/>
                  </a:cubicBezTo>
                  <a:cubicBezTo>
                    <a:pt x="1513" y="7092"/>
                    <a:pt x="1648" y="6722"/>
                    <a:pt x="1748" y="6319"/>
                  </a:cubicBezTo>
                  <a:cubicBezTo>
                    <a:pt x="1883" y="5916"/>
                    <a:pt x="1984" y="5546"/>
                    <a:pt x="2118" y="5176"/>
                  </a:cubicBezTo>
                  <a:cubicBezTo>
                    <a:pt x="2219" y="4773"/>
                    <a:pt x="2320" y="4403"/>
                    <a:pt x="2421" y="4033"/>
                  </a:cubicBezTo>
                  <a:cubicBezTo>
                    <a:pt x="2622" y="3294"/>
                    <a:pt x="2790" y="2622"/>
                    <a:pt x="2925" y="2017"/>
                  </a:cubicBezTo>
                  <a:cubicBezTo>
                    <a:pt x="3059" y="1546"/>
                    <a:pt x="3160" y="1042"/>
                    <a:pt x="3227" y="572"/>
                  </a:cubicBezTo>
                  <a:cubicBezTo>
                    <a:pt x="3227" y="437"/>
                    <a:pt x="3227" y="303"/>
                    <a:pt x="3227" y="135"/>
                  </a:cubicBezTo>
                  <a:lnTo>
                    <a:pt x="3227" y="0"/>
                  </a:ln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42"/>
            <p:cNvSpPr/>
            <p:nvPr/>
          </p:nvSpPr>
          <p:spPr>
            <a:xfrm>
              <a:off x="5047200" y="1269900"/>
              <a:ext cx="319300" cy="35300"/>
            </a:xfrm>
            <a:custGeom>
              <a:rect b="b" l="l" r="r" t="t"/>
              <a:pathLst>
                <a:path extrusionOk="0" h="1412" w="12772">
                  <a:moveTo>
                    <a:pt x="12772" y="0"/>
                  </a:moveTo>
                  <a:cubicBezTo>
                    <a:pt x="12704" y="34"/>
                    <a:pt x="12604" y="68"/>
                    <a:pt x="12503" y="68"/>
                  </a:cubicBezTo>
                  <a:lnTo>
                    <a:pt x="11562" y="68"/>
                  </a:lnTo>
                  <a:cubicBezTo>
                    <a:pt x="11058" y="101"/>
                    <a:pt x="10587" y="135"/>
                    <a:pt x="10083" y="202"/>
                  </a:cubicBezTo>
                  <a:cubicBezTo>
                    <a:pt x="9612" y="236"/>
                    <a:pt x="9142" y="269"/>
                    <a:pt x="8638" y="337"/>
                  </a:cubicBezTo>
                  <a:cubicBezTo>
                    <a:pt x="7697" y="437"/>
                    <a:pt x="6722" y="572"/>
                    <a:pt x="5748" y="706"/>
                  </a:cubicBezTo>
                  <a:lnTo>
                    <a:pt x="5042" y="807"/>
                  </a:lnTo>
                  <a:lnTo>
                    <a:pt x="4336" y="874"/>
                  </a:lnTo>
                  <a:cubicBezTo>
                    <a:pt x="3865" y="908"/>
                    <a:pt x="3361" y="908"/>
                    <a:pt x="2891" y="941"/>
                  </a:cubicBezTo>
                  <a:cubicBezTo>
                    <a:pt x="2622" y="975"/>
                    <a:pt x="2387" y="975"/>
                    <a:pt x="2151" y="1009"/>
                  </a:cubicBezTo>
                  <a:cubicBezTo>
                    <a:pt x="1916" y="1042"/>
                    <a:pt x="1647" y="1076"/>
                    <a:pt x="1412" y="1143"/>
                  </a:cubicBezTo>
                  <a:cubicBezTo>
                    <a:pt x="1177" y="1210"/>
                    <a:pt x="942" y="1244"/>
                    <a:pt x="706" y="1278"/>
                  </a:cubicBezTo>
                  <a:cubicBezTo>
                    <a:pt x="605" y="1311"/>
                    <a:pt x="471" y="1311"/>
                    <a:pt x="370" y="1311"/>
                  </a:cubicBezTo>
                  <a:lnTo>
                    <a:pt x="0" y="1345"/>
                  </a:lnTo>
                  <a:cubicBezTo>
                    <a:pt x="236" y="1378"/>
                    <a:pt x="471" y="1412"/>
                    <a:pt x="740" y="1412"/>
                  </a:cubicBezTo>
                  <a:cubicBezTo>
                    <a:pt x="975" y="1412"/>
                    <a:pt x="1210" y="1378"/>
                    <a:pt x="1479" y="1345"/>
                  </a:cubicBezTo>
                  <a:cubicBezTo>
                    <a:pt x="1715" y="1345"/>
                    <a:pt x="1950" y="1278"/>
                    <a:pt x="2185" y="1278"/>
                  </a:cubicBezTo>
                  <a:lnTo>
                    <a:pt x="4370" y="1278"/>
                  </a:lnTo>
                  <a:lnTo>
                    <a:pt x="5109" y="1244"/>
                  </a:lnTo>
                  <a:lnTo>
                    <a:pt x="5815" y="1143"/>
                  </a:lnTo>
                  <a:cubicBezTo>
                    <a:pt x="6789" y="1009"/>
                    <a:pt x="7764" y="874"/>
                    <a:pt x="8705" y="740"/>
                  </a:cubicBezTo>
                  <a:cubicBezTo>
                    <a:pt x="9176" y="673"/>
                    <a:pt x="9646" y="572"/>
                    <a:pt x="10150" y="505"/>
                  </a:cubicBezTo>
                  <a:cubicBezTo>
                    <a:pt x="10621" y="437"/>
                    <a:pt x="11091" y="370"/>
                    <a:pt x="11562" y="269"/>
                  </a:cubicBezTo>
                  <a:cubicBezTo>
                    <a:pt x="11763" y="236"/>
                    <a:pt x="11999" y="202"/>
                    <a:pt x="12200" y="202"/>
                  </a:cubicBezTo>
                  <a:cubicBezTo>
                    <a:pt x="12301" y="168"/>
                    <a:pt x="12402" y="168"/>
                    <a:pt x="12503" y="135"/>
                  </a:cubicBezTo>
                  <a:cubicBezTo>
                    <a:pt x="12604" y="101"/>
                    <a:pt x="12704" y="34"/>
                    <a:pt x="12772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42"/>
            <p:cNvSpPr/>
            <p:nvPr/>
          </p:nvSpPr>
          <p:spPr>
            <a:xfrm>
              <a:off x="5071575" y="1195125"/>
              <a:ext cx="268050" cy="195800"/>
            </a:xfrm>
            <a:custGeom>
              <a:rect b="b" l="l" r="r" t="t"/>
              <a:pathLst>
                <a:path extrusionOk="0" h="7832" w="10722">
                  <a:moveTo>
                    <a:pt x="0" y="0"/>
                  </a:moveTo>
                  <a:lnTo>
                    <a:pt x="370" y="404"/>
                  </a:lnTo>
                  <a:lnTo>
                    <a:pt x="1445" y="1479"/>
                  </a:lnTo>
                  <a:lnTo>
                    <a:pt x="1781" y="1815"/>
                  </a:lnTo>
                  <a:lnTo>
                    <a:pt x="1983" y="2017"/>
                  </a:lnTo>
                  <a:cubicBezTo>
                    <a:pt x="2050" y="2084"/>
                    <a:pt x="2117" y="2118"/>
                    <a:pt x="2185" y="2185"/>
                  </a:cubicBezTo>
                  <a:cubicBezTo>
                    <a:pt x="2487" y="2386"/>
                    <a:pt x="2790" y="2622"/>
                    <a:pt x="3092" y="2857"/>
                  </a:cubicBezTo>
                  <a:cubicBezTo>
                    <a:pt x="3428" y="3092"/>
                    <a:pt x="3764" y="3294"/>
                    <a:pt x="4100" y="3496"/>
                  </a:cubicBezTo>
                  <a:lnTo>
                    <a:pt x="5142" y="4168"/>
                  </a:lnTo>
                  <a:cubicBezTo>
                    <a:pt x="5512" y="4403"/>
                    <a:pt x="5882" y="4605"/>
                    <a:pt x="6218" y="4840"/>
                  </a:cubicBezTo>
                  <a:cubicBezTo>
                    <a:pt x="6554" y="5075"/>
                    <a:pt x="6890" y="5310"/>
                    <a:pt x="7192" y="5478"/>
                  </a:cubicBezTo>
                  <a:cubicBezTo>
                    <a:pt x="7528" y="5680"/>
                    <a:pt x="7831" y="5915"/>
                    <a:pt x="8133" y="6117"/>
                  </a:cubicBezTo>
                  <a:cubicBezTo>
                    <a:pt x="8469" y="6319"/>
                    <a:pt x="8738" y="6520"/>
                    <a:pt x="8974" y="6688"/>
                  </a:cubicBezTo>
                  <a:cubicBezTo>
                    <a:pt x="9242" y="6890"/>
                    <a:pt x="9478" y="7024"/>
                    <a:pt x="9679" y="7193"/>
                  </a:cubicBezTo>
                  <a:lnTo>
                    <a:pt x="10251" y="7529"/>
                  </a:lnTo>
                  <a:cubicBezTo>
                    <a:pt x="10385" y="7629"/>
                    <a:pt x="10520" y="7697"/>
                    <a:pt x="10620" y="7764"/>
                  </a:cubicBezTo>
                  <a:lnTo>
                    <a:pt x="10721" y="7831"/>
                  </a:lnTo>
                  <a:lnTo>
                    <a:pt x="10620" y="7730"/>
                  </a:lnTo>
                  <a:cubicBezTo>
                    <a:pt x="10520" y="7629"/>
                    <a:pt x="10419" y="7529"/>
                    <a:pt x="10284" y="7461"/>
                  </a:cubicBezTo>
                  <a:lnTo>
                    <a:pt x="9780" y="7024"/>
                  </a:lnTo>
                  <a:lnTo>
                    <a:pt x="9142" y="6487"/>
                  </a:lnTo>
                  <a:cubicBezTo>
                    <a:pt x="8873" y="6251"/>
                    <a:pt x="8637" y="6050"/>
                    <a:pt x="8335" y="5848"/>
                  </a:cubicBezTo>
                  <a:cubicBezTo>
                    <a:pt x="8066" y="5613"/>
                    <a:pt x="7764" y="5378"/>
                    <a:pt x="7428" y="5176"/>
                  </a:cubicBezTo>
                  <a:cubicBezTo>
                    <a:pt x="6789" y="4705"/>
                    <a:pt x="6117" y="4235"/>
                    <a:pt x="5411" y="3798"/>
                  </a:cubicBezTo>
                  <a:lnTo>
                    <a:pt x="4336" y="3159"/>
                  </a:lnTo>
                  <a:cubicBezTo>
                    <a:pt x="4000" y="2958"/>
                    <a:pt x="3663" y="2756"/>
                    <a:pt x="3327" y="2521"/>
                  </a:cubicBezTo>
                  <a:cubicBezTo>
                    <a:pt x="2991" y="2319"/>
                    <a:pt x="2689" y="2118"/>
                    <a:pt x="2386" y="1916"/>
                  </a:cubicBezTo>
                  <a:cubicBezTo>
                    <a:pt x="2319" y="1849"/>
                    <a:pt x="2218" y="1815"/>
                    <a:pt x="2185" y="1782"/>
                  </a:cubicBezTo>
                  <a:lnTo>
                    <a:pt x="1983" y="1613"/>
                  </a:lnTo>
                  <a:lnTo>
                    <a:pt x="1613" y="1277"/>
                  </a:lnTo>
                  <a:cubicBezTo>
                    <a:pt x="1143" y="874"/>
                    <a:pt x="740" y="572"/>
                    <a:pt x="437" y="33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42"/>
            <p:cNvSpPr/>
            <p:nvPr/>
          </p:nvSpPr>
          <p:spPr>
            <a:xfrm>
              <a:off x="5165675" y="1264850"/>
              <a:ext cx="60525" cy="60525"/>
            </a:xfrm>
            <a:custGeom>
              <a:rect b="b" l="l" r="r" t="t"/>
              <a:pathLst>
                <a:path extrusionOk="0" h="2421" w="2421">
                  <a:moveTo>
                    <a:pt x="941" y="1"/>
                  </a:moveTo>
                  <a:cubicBezTo>
                    <a:pt x="849" y="247"/>
                    <a:pt x="616" y="408"/>
                    <a:pt x="346" y="408"/>
                  </a:cubicBezTo>
                  <a:cubicBezTo>
                    <a:pt x="320" y="408"/>
                    <a:pt x="295" y="407"/>
                    <a:pt x="269" y="404"/>
                  </a:cubicBezTo>
                  <a:lnTo>
                    <a:pt x="269" y="404"/>
                  </a:lnTo>
                  <a:lnTo>
                    <a:pt x="303" y="438"/>
                  </a:lnTo>
                  <a:cubicBezTo>
                    <a:pt x="437" y="807"/>
                    <a:pt x="471" y="1110"/>
                    <a:pt x="0" y="1211"/>
                  </a:cubicBezTo>
                  <a:cubicBezTo>
                    <a:pt x="404" y="1244"/>
                    <a:pt x="504" y="1580"/>
                    <a:pt x="202" y="1849"/>
                  </a:cubicBezTo>
                  <a:cubicBezTo>
                    <a:pt x="391" y="1736"/>
                    <a:pt x="527" y="1686"/>
                    <a:pt x="625" y="1686"/>
                  </a:cubicBezTo>
                  <a:cubicBezTo>
                    <a:pt x="877" y="1686"/>
                    <a:pt x="884" y="2010"/>
                    <a:pt x="908" y="2421"/>
                  </a:cubicBezTo>
                  <a:cubicBezTo>
                    <a:pt x="1007" y="2137"/>
                    <a:pt x="1119" y="2033"/>
                    <a:pt x="1239" y="2033"/>
                  </a:cubicBezTo>
                  <a:cubicBezTo>
                    <a:pt x="1405" y="2033"/>
                    <a:pt x="1587" y="2227"/>
                    <a:pt x="1782" y="2421"/>
                  </a:cubicBezTo>
                  <a:cubicBezTo>
                    <a:pt x="1754" y="2175"/>
                    <a:pt x="1683" y="1531"/>
                    <a:pt x="1980" y="1531"/>
                  </a:cubicBezTo>
                  <a:cubicBezTo>
                    <a:pt x="2049" y="1531"/>
                    <a:pt x="2138" y="1565"/>
                    <a:pt x="2252" y="1648"/>
                  </a:cubicBezTo>
                  <a:cubicBezTo>
                    <a:pt x="2151" y="1379"/>
                    <a:pt x="2185" y="1076"/>
                    <a:pt x="2420" y="908"/>
                  </a:cubicBezTo>
                  <a:cubicBezTo>
                    <a:pt x="2252" y="740"/>
                    <a:pt x="2286" y="740"/>
                    <a:pt x="2185" y="539"/>
                  </a:cubicBezTo>
                  <a:cubicBezTo>
                    <a:pt x="2137" y="557"/>
                    <a:pt x="2087" y="565"/>
                    <a:pt x="2039" y="565"/>
                  </a:cubicBezTo>
                  <a:cubicBezTo>
                    <a:pt x="1817" y="565"/>
                    <a:pt x="1613" y="390"/>
                    <a:pt x="1613" y="169"/>
                  </a:cubicBezTo>
                  <a:cubicBezTo>
                    <a:pt x="1562" y="191"/>
                    <a:pt x="1511" y="200"/>
                    <a:pt x="1461" y="200"/>
                  </a:cubicBezTo>
                  <a:cubicBezTo>
                    <a:pt x="1278" y="200"/>
                    <a:pt x="1099" y="80"/>
                    <a:pt x="941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42"/>
            <p:cNvSpPr/>
            <p:nvPr/>
          </p:nvSpPr>
          <p:spPr>
            <a:xfrm>
              <a:off x="5221475" y="1340800"/>
              <a:ext cx="9750" cy="8875"/>
            </a:xfrm>
            <a:custGeom>
              <a:rect b="b" l="l" r="r" t="t"/>
              <a:pathLst>
                <a:path extrusionOk="0" h="355" w="390">
                  <a:moveTo>
                    <a:pt x="171" y="0"/>
                  </a:moveTo>
                  <a:cubicBezTo>
                    <a:pt x="123" y="0"/>
                    <a:pt x="79" y="26"/>
                    <a:pt x="54" y="88"/>
                  </a:cubicBezTo>
                  <a:cubicBezTo>
                    <a:pt x="1" y="221"/>
                    <a:pt x="136" y="354"/>
                    <a:pt x="262" y="354"/>
                  </a:cubicBezTo>
                  <a:cubicBezTo>
                    <a:pt x="295" y="354"/>
                    <a:pt x="328" y="345"/>
                    <a:pt x="356" y="324"/>
                  </a:cubicBezTo>
                  <a:cubicBezTo>
                    <a:pt x="390" y="256"/>
                    <a:pt x="390" y="223"/>
                    <a:pt x="390" y="156"/>
                  </a:cubicBezTo>
                  <a:cubicBezTo>
                    <a:pt x="348" y="71"/>
                    <a:pt x="253" y="0"/>
                    <a:pt x="171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42"/>
            <p:cNvSpPr/>
            <p:nvPr/>
          </p:nvSpPr>
          <p:spPr>
            <a:xfrm>
              <a:off x="5264250" y="1314425"/>
              <a:ext cx="10675" cy="6125"/>
            </a:xfrm>
            <a:custGeom>
              <a:rect b="b" l="l" r="r" t="t"/>
              <a:pathLst>
                <a:path extrusionOk="0" h="245" w="427">
                  <a:moveTo>
                    <a:pt x="258" y="1"/>
                  </a:moveTo>
                  <a:cubicBezTo>
                    <a:pt x="191" y="1"/>
                    <a:pt x="90" y="1"/>
                    <a:pt x="57" y="68"/>
                  </a:cubicBezTo>
                  <a:cubicBezTo>
                    <a:pt x="1" y="179"/>
                    <a:pt x="130" y="245"/>
                    <a:pt x="233" y="245"/>
                  </a:cubicBezTo>
                  <a:cubicBezTo>
                    <a:pt x="254" y="245"/>
                    <a:pt x="275" y="242"/>
                    <a:pt x="292" y="236"/>
                  </a:cubicBezTo>
                  <a:cubicBezTo>
                    <a:pt x="359" y="202"/>
                    <a:pt x="426" y="102"/>
                    <a:pt x="359" y="34"/>
                  </a:cubicBezTo>
                  <a:cubicBezTo>
                    <a:pt x="326" y="1"/>
                    <a:pt x="292" y="1"/>
                    <a:pt x="258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42"/>
            <p:cNvSpPr/>
            <p:nvPr/>
          </p:nvSpPr>
          <p:spPr>
            <a:xfrm>
              <a:off x="5226175" y="1320275"/>
              <a:ext cx="9625" cy="6675"/>
            </a:xfrm>
            <a:custGeom>
              <a:rect b="b" l="l" r="r" t="t"/>
              <a:pathLst>
                <a:path extrusionOk="0" h="267" w="385">
                  <a:moveTo>
                    <a:pt x="116" y="0"/>
                  </a:moveTo>
                  <a:cubicBezTo>
                    <a:pt x="52" y="0"/>
                    <a:pt x="0" y="29"/>
                    <a:pt x="0" y="103"/>
                  </a:cubicBezTo>
                  <a:cubicBezTo>
                    <a:pt x="0" y="207"/>
                    <a:pt x="118" y="267"/>
                    <a:pt x="217" y="267"/>
                  </a:cubicBezTo>
                  <a:cubicBezTo>
                    <a:pt x="309" y="267"/>
                    <a:pt x="385" y="216"/>
                    <a:pt x="336" y="103"/>
                  </a:cubicBezTo>
                  <a:cubicBezTo>
                    <a:pt x="299" y="46"/>
                    <a:pt x="198" y="0"/>
                    <a:pt x="116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42"/>
            <p:cNvSpPr/>
            <p:nvPr/>
          </p:nvSpPr>
          <p:spPr>
            <a:xfrm>
              <a:off x="5208900" y="1336000"/>
              <a:ext cx="8050" cy="7200"/>
            </a:xfrm>
            <a:custGeom>
              <a:rect b="b" l="l" r="r" t="t"/>
              <a:pathLst>
                <a:path extrusionOk="0" h="288" w="322">
                  <a:moveTo>
                    <a:pt x="220" y="1"/>
                  </a:moveTo>
                  <a:cubicBezTo>
                    <a:pt x="128" y="1"/>
                    <a:pt x="1" y="144"/>
                    <a:pt x="53" y="247"/>
                  </a:cubicBezTo>
                  <a:cubicBezTo>
                    <a:pt x="71" y="275"/>
                    <a:pt x="100" y="287"/>
                    <a:pt x="132" y="287"/>
                  </a:cubicBezTo>
                  <a:cubicBezTo>
                    <a:pt x="215" y="287"/>
                    <a:pt x="321" y="201"/>
                    <a:pt x="321" y="79"/>
                  </a:cubicBezTo>
                  <a:lnTo>
                    <a:pt x="288" y="45"/>
                  </a:lnTo>
                  <a:cubicBezTo>
                    <a:pt x="272" y="14"/>
                    <a:pt x="247" y="1"/>
                    <a:pt x="220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42"/>
            <p:cNvSpPr/>
            <p:nvPr/>
          </p:nvSpPr>
          <p:spPr>
            <a:xfrm>
              <a:off x="5196750" y="1366200"/>
              <a:ext cx="10725" cy="6900"/>
            </a:xfrm>
            <a:custGeom>
              <a:rect b="b" l="l" r="r" t="t"/>
              <a:pathLst>
                <a:path extrusionOk="0" h="276" w="429">
                  <a:moveTo>
                    <a:pt x="194" y="0"/>
                  </a:moveTo>
                  <a:cubicBezTo>
                    <a:pt x="119" y="0"/>
                    <a:pt x="50" y="35"/>
                    <a:pt x="34" y="114"/>
                  </a:cubicBezTo>
                  <a:cubicBezTo>
                    <a:pt x="1" y="181"/>
                    <a:pt x="34" y="215"/>
                    <a:pt x="102" y="249"/>
                  </a:cubicBezTo>
                  <a:cubicBezTo>
                    <a:pt x="138" y="267"/>
                    <a:pt x="178" y="275"/>
                    <a:pt x="218" y="275"/>
                  </a:cubicBezTo>
                  <a:cubicBezTo>
                    <a:pt x="327" y="275"/>
                    <a:pt x="429" y="213"/>
                    <a:pt x="404" y="114"/>
                  </a:cubicBezTo>
                  <a:cubicBezTo>
                    <a:pt x="369" y="43"/>
                    <a:pt x="277" y="0"/>
                    <a:pt x="19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42"/>
            <p:cNvSpPr/>
            <p:nvPr/>
          </p:nvSpPr>
          <p:spPr>
            <a:xfrm>
              <a:off x="5217750" y="1326475"/>
              <a:ext cx="10125" cy="7300"/>
            </a:xfrm>
            <a:custGeom>
              <a:rect b="b" l="l" r="r" t="t"/>
              <a:pathLst>
                <a:path extrusionOk="0" h="292" w="405">
                  <a:moveTo>
                    <a:pt x="273" y="0"/>
                  </a:moveTo>
                  <a:cubicBezTo>
                    <a:pt x="201" y="0"/>
                    <a:pt x="109" y="62"/>
                    <a:pt x="68" y="124"/>
                  </a:cubicBezTo>
                  <a:cubicBezTo>
                    <a:pt x="1" y="191"/>
                    <a:pt x="68" y="292"/>
                    <a:pt x="135" y="292"/>
                  </a:cubicBezTo>
                  <a:cubicBezTo>
                    <a:pt x="169" y="292"/>
                    <a:pt x="203" y="292"/>
                    <a:pt x="236" y="258"/>
                  </a:cubicBezTo>
                  <a:cubicBezTo>
                    <a:pt x="303" y="224"/>
                    <a:pt x="404" y="157"/>
                    <a:pt x="371" y="90"/>
                  </a:cubicBezTo>
                  <a:cubicBezTo>
                    <a:pt x="358" y="25"/>
                    <a:pt x="319" y="0"/>
                    <a:pt x="273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42"/>
            <p:cNvSpPr/>
            <p:nvPr/>
          </p:nvSpPr>
          <p:spPr>
            <a:xfrm>
              <a:off x="5211000" y="1310150"/>
              <a:ext cx="12900" cy="7275"/>
            </a:xfrm>
            <a:custGeom>
              <a:rect b="b" l="l" r="r" t="t"/>
              <a:pathLst>
                <a:path extrusionOk="0" h="291" w="516">
                  <a:moveTo>
                    <a:pt x="313" y="0"/>
                  </a:moveTo>
                  <a:cubicBezTo>
                    <a:pt x="172" y="0"/>
                    <a:pt x="1" y="191"/>
                    <a:pt x="137" y="273"/>
                  </a:cubicBezTo>
                  <a:cubicBezTo>
                    <a:pt x="161" y="285"/>
                    <a:pt x="189" y="290"/>
                    <a:pt x="219" y="290"/>
                  </a:cubicBezTo>
                  <a:cubicBezTo>
                    <a:pt x="355" y="290"/>
                    <a:pt x="516" y="175"/>
                    <a:pt x="405" y="37"/>
                  </a:cubicBezTo>
                  <a:cubicBezTo>
                    <a:pt x="379" y="11"/>
                    <a:pt x="347" y="0"/>
                    <a:pt x="313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42"/>
            <p:cNvSpPr/>
            <p:nvPr/>
          </p:nvSpPr>
          <p:spPr>
            <a:xfrm>
              <a:off x="5254300" y="1392275"/>
              <a:ext cx="7875" cy="7950"/>
            </a:xfrm>
            <a:custGeom>
              <a:rect b="b" l="l" r="r" t="t"/>
              <a:pathLst>
                <a:path extrusionOk="0" h="318" w="315">
                  <a:moveTo>
                    <a:pt x="172" y="0"/>
                  </a:moveTo>
                  <a:cubicBezTo>
                    <a:pt x="64" y="0"/>
                    <a:pt x="1" y="193"/>
                    <a:pt x="119" y="281"/>
                  </a:cubicBezTo>
                  <a:lnTo>
                    <a:pt x="152" y="315"/>
                  </a:lnTo>
                  <a:cubicBezTo>
                    <a:pt x="160" y="317"/>
                    <a:pt x="168" y="318"/>
                    <a:pt x="175" y="318"/>
                  </a:cubicBezTo>
                  <a:cubicBezTo>
                    <a:pt x="290" y="318"/>
                    <a:pt x="314" y="76"/>
                    <a:pt x="219" y="12"/>
                  </a:cubicBezTo>
                  <a:cubicBezTo>
                    <a:pt x="203" y="4"/>
                    <a:pt x="187" y="0"/>
                    <a:pt x="172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42"/>
            <p:cNvSpPr/>
            <p:nvPr/>
          </p:nvSpPr>
          <p:spPr>
            <a:xfrm>
              <a:off x="5234950" y="1307200"/>
              <a:ext cx="9725" cy="8375"/>
            </a:xfrm>
            <a:custGeom>
              <a:rect b="b" l="l" r="r" t="t"/>
              <a:pathLst>
                <a:path extrusionOk="0" h="335" w="389">
                  <a:moveTo>
                    <a:pt x="168" y="0"/>
                  </a:moveTo>
                  <a:cubicBezTo>
                    <a:pt x="121" y="0"/>
                    <a:pt x="77" y="25"/>
                    <a:pt x="52" y="88"/>
                  </a:cubicBezTo>
                  <a:cubicBezTo>
                    <a:pt x="1" y="191"/>
                    <a:pt x="127" y="334"/>
                    <a:pt x="250" y="334"/>
                  </a:cubicBezTo>
                  <a:cubicBezTo>
                    <a:pt x="287" y="334"/>
                    <a:pt x="324" y="321"/>
                    <a:pt x="355" y="290"/>
                  </a:cubicBezTo>
                  <a:cubicBezTo>
                    <a:pt x="388" y="256"/>
                    <a:pt x="388" y="189"/>
                    <a:pt x="355" y="155"/>
                  </a:cubicBezTo>
                  <a:cubicBezTo>
                    <a:pt x="334" y="71"/>
                    <a:pt x="247" y="0"/>
                    <a:pt x="168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42"/>
            <p:cNvSpPr/>
            <p:nvPr/>
          </p:nvSpPr>
          <p:spPr>
            <a:xfrm>
              <a:off x="5166050" y="1297625"/>
              <a:ext cx="10575" cy="6200"/>
            </a:xfrm>
            <a:custGeom>
              <a:rect b="b" l="l" r="r" t="t"/>
              <a:pathLst>
                <a:path extrusionOk="0" h="248" w="423">
                  <a:moveTo>
                    <a:pt x="288" y="1"/>
                  </a:moveTo>
                  <a:cubicBezTo>
                    <a:pt x="187" y="1"/>
                    <a:pt x="86" y="1"/>
                    <a:pt x="52" y="68"/>
                  </a:cubicBezTo>
                  <a:cubicBezTo>
                    <a:pt x="0" y="198"/>
                    <a:pt x="130" y="247"/>
                    <a:pt x="238" y="247"/>
                  </a:cubicBezTo>
                  <a:cubicBezTo>
                    <a:pt x="269" y="247"/>
                    <a:pt x="299" y="243"/>
                    <a:pt x="321" y="236"/>
                  </a:cubicBezTo>
                  <a:cubicBezTo>
                    <a:pt x="422" y="202"/>
                    <a:pt x="422" y="135"/>
                    <a:pt x="389" y="68"/>
                  </a:cubicBezTo>
                  <a:cubicBezTo>
                    <a:pt x="355" y="1"/>
                    <a:pt x="321" y="1"/>
                    <a:pt x="288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42"/>
            <p:cNvSpPr/>
            <p:nvPr/>
          </p:nvSpPr>
          <p:spPr>
            <a:xfrm>
              <a:off x="5146350" y="1315225"/>
              <a:ext cx="9525" cy="6550"/>
            </a:xfrm>
            <a:custGeom>
              <a:rect b="b" l="l" r="r" t="t"/>
              <a:pathLst>
                <a:path extrusionOk="0" h="262" w="381">
                  <a:moveTo>
                    <a:pt x="116" y="1"/>
                  </a:moveTo>
                  <a:cubicBezTo>
                    <a:pt x="52" y="1"/>
                    <a:pt x="0" y="29"/>
                    <a:pt x="0" y="103"/>
                  </a:cubicBezTo>
                  <a:cubicBezTo>
                    <a:pt x="0" y="198"/>
                    <a:pt x="140" y="261"/>
                    <a:pt x="244" y="261"/>
                  </a:cubicBezTo>
                  <a:cubicBezTo>
                    <a:pt x="323" y="261"/>
                    <a:pt x="380" y="224"/>
                    <a:pt x="336" y="137"/>
                  </a:cubicBezTo>
                  <a:lnTo>
                    <a:pt x="336" y="103"/>
                  </a:lnTo>
                  <a:cubicBezTo>
                    <a:pt x="299" y="47"/>
                    <a:pt x="198" y="1"/>
                    <a:pt x="116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42"/>
            <p:cNvSpPr/>
            <p:nvPr/>
          </p:nvSpPr>
          <p:spPr>
            <a:xfrm>
              <a:off x="5283500" y="1293150"/>
              <a:ext cx="8000" cy="7175"/>
            </a:xfrm>
            <a:custGeom>
              <a:rect b="b" l="l" r="r" t="t"/>
              <a:pathLst>
                <a:path extrusionOk="0" h="287" w="320">
                  <a:moveTo>
                    <a:pt x="213" y="1"/>
                  </a:moveTo>
                  <a:cubicBezTo>
                    <a:pt x="113" y="1"/>
                    <a:pt x="0" y="144"/>
                    <a:pt x="26" y="247"/>
                  </a:cubicBezTo>
                  <a:cubicBezTo>
                    <a:pt x="45" y="274"/>
                    <a:pt x="76" y="287"/>
                    <a:pt x="111" y="287"/>
                  </a:cubicBezTo>
                  <a:cubicBezTo>
                    <a:pt x="202" y="287"/>
                    <a:pt x="319" y="200"/>
                    <a:pt x="295" y="79"/>
                  </a:cubicBezTo>
                  <a:lnTo>
                    <a:pt x="295" y="45"/>
                  </a:lnTo>
                  <a:cubicBezTo>
                    <a:pt x="272" y="14"/>
                    <a:pt x="243" y="1"/>
                    <a:pt x="213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42"/>
            <p:cNvSpPr/>
            <p:nvPr/>
          </p:nvSpPr>
          <p:spPr>
            <a:xfrm>
              <a:off x="5301250" y="1346250"/>
              <a:ext cx="11150" cy="7025"/>
            </a:xfrm>
            <a:custGeom>
              <a:rect b="b" l="l" r="r" t="t"/>
              <a:pathLst>
                <a:path extrusionOk="0" h="281" w="446">
                  <a:moveTo>
                    <a:pt x="202" y="1"/>
                  </a:moveTo>
                  <a:cubicBezTo>
                    <a:pt x="100" y="1"/>
                    <a:pt x="1" y="66"/>
                    <a:pt x="22" y="173"/>
                  </a:cubicBezTo>
                  <a:cubicBezTo>
                    <a:pt x="22" y="240"/>
                    <a:pt x="55" y="274"/>
                    <a:pt x="123" y="274"/>
                  </a:cubicBezTo>
                  <a:cubicBezTo>
                    <a:pt x="140" y="278"/>
                    <a:pt x="159" y="280"/>
                    <a:pt x="178" y="280"/>
                  </a:cubicBezTo>
                  <a:cubicBezTo>
                    <a:pt x="305" y="280"/>
                    <a:pt x="445" y="189"/>
                    <a:pt x="358" y="72"/>
                  </a:cubicBezTo>
                  <a:cubicBezTo>
                    <a:pt x="321" y="23"/>
                    <a:pt x="261" y="1"/>
                    <a:pt x="202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42"/>
            <p:cNvSpPr/>
            <p:nvPr/>
          </p:nvSpPr>
          <p:spPr>
            <a:xfrm>
              <a:off x="5204325" y="1387825"/>
              <a:ext cx="7575" cy="8125"/>
            </a:xfrm>
            <a:custGeom>
              <a:rect b="b" l="l" r="r" t="t"/>
              <a:pathLst>
                <a:path extrusionOk="0" h="325" w="303">
                  <a:moveTo>
                    <a:pt x="209" y="1"/>
                  </a:moveTo>
                  <a:cubicBezTo>
                    <a:pt x="123" y="1"/>
                    <a:pt x="0" y="85"/>
                    <a:pt x="0" y="190"/>
                  </a:cubicBezTo>
                  <a:cubicBezTo>
                    <a:pt x="0" y="291"/>
                    <a:pt x="67" y="325"/>
                    <a:pt x="135" y="325"/>
                  </a:cubicBezTo>
                  <a:cubicBezTo>
                    <a:pt x="168" y="325"/>
                    <a:pt x="202" y="291"/>
                    <a:pt x="236" y="258"/>
                  </a:cubicBezTo>
                  <a:cubicBezTo>
                    <a:pt x="269" y="190"/>
                    <a:pt x="303" y="89"/>
                    <a:pt x="269" y="22"/>
                  </a:cubicBezTo>
                  <a:cubicBezTo>
                    <a:pt x="254" y="8"/>
                    <a:pt x="233" y="1"/>
                    <a:pt x="209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42"/>
            <p:cNvSpPr/>
            <p:nvPr/>
          </p:nvSpPr>
          <p:spPr>
            <a:xfrm>
              <a:off x="5207025" y="1263400"/>
              <a:ext cx="12750" cy="7050"/>
            </a:xfrm>
            <a:custGeom>
              <a:rect b="b" l="l" r="r" t="t"/>
              <a:pathLst>
                <a:path extrusionOk="0" h="282" w="510">
                  <a:moveTo>
                    <a:pt x="319" y="0"/>
                  </a:moveTo>
                  <a:cubicBezTo>
                    <a:pt x="180" y="0"/>
                    <a:pt x="1" y="159"/>
                    <a:pt x="128" y="260"/>
                  </a:cubicBezTo>
                  <a:cubicBezTo>
                    <a:pt x="156" y="275"/>
                    <a:pt x="191" y="281"/>
                    <a:pt x="227" y="281"/>
                  </a:cubicBezTo>
                  <a:cubicBezTo>
                    <a:pt x="360" y="281"/>
                    <a:pt x="509" y="191"/>
                    <a:pt x="430" y="59"/>
                  </a:cubicBezTo>
                  <a:cubicBezTo>
                    <a:pt x="405" y="17"/>
                    <a:pt x="364" y="0"/>
                    <a:pt x="31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42"/>
            <p:cNvSpPr/>
            <p:nvPr/>
          </p:nvSpPr>
          <p:spPr>
            <a:xfrm>
              <a:off x="5275275" y="1354200"/>
              <a:ext cx="8550" cy="8400"/>
            </a:xfrm>
            <a:custGeom>
              <a:rect b="b" l="l" r="r" t="t"/>
              <a:pathLst>
                <a:path extrusionOk="0" h="336" w="342">
                  <a:moveTo>
                    <a:pt x="151" y="1"/>
                  </a:moveTo>
                  <a:cubicBezTo>
                    <a:pt x="36" y="1"/>
                    <a:pt x="1" y="206"/>
                    <a:pt x="86" y="292"/>
                  </a:cubicBezTo>
                  <a:lnTo>
                    <a:pt x="120" y="325"/>
                  </a:lnTo>
                  <a:cubicBezTo>
                    <a:pt x="136" y="332"/>
                    <a:pt x="152" y="335"/>
                    <a:pt x="167" y="335"/>
                  </a:cubicBezTo>
                  <a:cubicBezTo>
                    <a:pt x="299" y="335"/>
                    <a:pt x="342" y="83"/>
                    <a:pt x="221" y="23"/>
                  </a:cubicBezTo>
                  <a:cubicBezTo>
                    <a:pt x="195" y="7"/>
                    <a:pt x="171" y="1"/>
                    <a:pt x="151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42"/>
            <p:cNvSpPr/>
            <p:nvPr/>
          </p:nvSpPr>
          <p:spPr>
            <a:xfrm>
              <a:off x="5165875" y="1313525"/>
              <a:ext cx="9050" cy="9175"/>
            </a:xfrm>
            <a:custGeom>
              <a:rect b="b" l="l" r="r" t="t"/>
              <a:pathLst>
                <a:path extrusionOk="0" h="367" w="362">
                  <a:moveTo>
                    <a:pt x="238" y="0"/>
                  </a:moveTo>
                  <a:cubicBezTo>
                    <a:pt x="112" y="0"/>
                    <a:pt x="0" y="244"/>
                    <a:pt x="127" y="339"/>
                  </a:cubicBezTo>
                  <a:cubicBezTo>
                    <a:pt x="152" y="358"/>
                    <a:pt x="176" y="366"/>
                    <a:pt x="199" y="366"/>
                  </a:cubicBezTo>
                  <a:cubicBezTo>
                    <a:pt x="296" y="366"/>
                    <a:pt x="362" y="213"/>
                    <a:pt x="362" y="104"/>
                  </a:cubicBezTo>
                  <a:cubicBezTo>
                    <a:pt x="362" y="70"/>
                    <a:pt x="328" y="3"/>
                    <a:pt x="261" y="3"/>
                  </a:cubicBezTo>
                  <a:cubicBezTo>
                    <a:pt x="253" y="1"/>
                    <a:pt x="245" y="0"/>
                    <a:pt x="238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42"/>
            <p:cNvSpPr/>
            <p:nvPr/>
          </p:nvSpPr>
          <p:spPr>
            <a:xfrm>
              <a:off x="5152225" y="1299400"/>
              <a:ext cx="8425" cy="9175"/>
            </a:xfrm>
            <a:custGeom>
              <a:rect b="b" l="l" r="r" t="t"/>
              <a:pathLst>
                <a:path extrusionOk="0" h="367" w="337">
                  <a:moveTo>
                    <a:pt x="204" y="0"/>
                  </a:moveTo>
                  <a:cubicBezTo>
                    <a:pt x="169" y="0"/>
                    <a:pt x="132" y="18"/>
                    <a:pt x="101" y="64"/>
                  </a:cubicBezTo>
                  <a:cubicBezTo>
                    <a:pt x="34" y="131"/>
                    <a:pt x="1" y="366"/>
                    <a:pt x="169" y="366"/>
                  </a:cubicBezTo>
                  <a:cubicBezTo>
                    <a:pt x="269" y="333"/>
                    <a:pt x="303" y="232"/>
                    <a:pt x="303" y="165"/>
                  </a:cubicBezTo>
                  <a:cubicBezTo>
                    <a:pt x="337" y="131"/>
                    <a:pt x="337" y="98"/>
                    <a:pt x="303" y="64"/>
                  </a:cubicBezTo>
                  <a:cubicBezTo>
                    <a:pt x="285" y="27"/>
                    <a:pt x="246" y="0"/>
                    <a:pt x="20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42"/>
            <p:cNvSpPr/>
            <p:nvPr/>
          </p:nvSpPr>
          <p:spPr>
            <a:xfrm>
              <a:off x="5143225" y="1373950"/>
              <a:ext cx="9875" cy="8650"/>
            </a:xfrm>
            <a:custGeom>
              <a:rect b="b" l="l" r="r" t="t"/>
              <a:pathLst>
                <a:path extrusionOk="0" h="346" w="395">
                  <a:moveTo>
                    <a:pt x="278" y="1"/>
                  </a:moveTo>
                  <a:cubicBezTo>
                    <a:pt x="157" y="1"/>
                    <a:pt x="0" y="138"/>
                    <a:pt x="92" y="275"/>
                  </a:cubicBezTo>
                  <a:cubicBezTo>
                    <a:pt x="112" y="325"/>
                    <a:pt x="147" y="345"/>
                    <a:pt x="186" y="345"/>
                  </a:cubicBezTo>
                  <a:cubicBezTo>
                    <a:pt x="279" y="345"/>
                    <a:pt x="394" y="235"/>
                    <a:pt x="394" y="140"/>
                  </a:cubicBezTo>
                  <a:lnTo>
                    <a:pt x="394" y="107"/>
                  </a:lnTo>
                  <a:cubicBezTo>
                    <a:pt x="383" y="31"/>
                    <a:pt x="335" y="1"/>
                    <a:pt x="278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42"/>
            <p:cNvSpPr/>
            <p:nvPr/>
          </p:nvSpPr>
          <p:spPr>
            <a:xfrm>
              <a:off x="5170700" y="1338350"/>
              <a:ext cx="7600" cy="7175"/>
            </a:xfrm>
            <a:custGeom>
              <a:rect b="b" l="l" r="r" t="t"/>
              <a:pathLst>
                <a:path extrusionOk="0" h="287" w="304">
                  <a:moveTo>
                    <a:pt x="111" y="1"/>
                  </a:moveTo>
                  <a:cubicBezTo>
                    <a:pt x="51" y="1"/>
                    <a:pt x="1" y="45"/>
                    <a:pt x="1" y="153"/>
                  </a:cubicBezTo>
                  <a:cubicBezTo>
                    <a:pt x="1" y="231"/>
                    <a:pt x="103" y="286"/>
                    <a:pt x="188" y="286"/>
                  </a:cubicBezTo>
                  <a:cubicBezTo>
                    <a:pt x="250" y="286"/>
                    <a:pt x="303" y="257"/>
                    <a:pt x="303" y="186"/>
                  </a:cubicBezTo>
                  <a:lnTo>
                    <a:pt x="303" y="153"/>
                  </a:lnTo>
                  <a:cubicBezTo>
                    <a:pt x="267" y="62"/>
                    <a:pt x="182" y="1"/>
                    <a:pt x="111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42"/>
            <p:cNvSpPr/>
            <p:nvPr/>
          </p:nvSpPr>
          <p:spPr>
            <a:xfrm>
              <a:off x="5242125" y="1371875"/>
              <a:ext cx="9050" cy="8500"/>
            </a:xfrm>
            <a:custGeom>
              <a:rect b="b" l="l" r="r" t="t"/>
              <a:pathLst>
                <a:path extrusionOk="0" h="340" w="362">
                  <a:moveTo>
                    <a:pt x="221" y="1"/>
                  </a:moveTo>
                  <a:cubicBezTo>
                    <a:pt x="142" y="1"/>
                    <a:pt x="55" y="72"/>
                    <a:pt x="34" y="156"/>
                  </a:cubicBezTo>
                  <a:cubicBezTo>
                    <a:pt x="1" y="190"/>
                    <a:pt x="1" y="257"/>
                    <a:pt x="34" y="291"/>
                  </a:cubicBezTo>
                  <a:cubicBezTo>
                    <a:pt x="68" y="325"/>
                    <a:pt x="107" y="339"/>
                    <a:pt x="145" y="339"/>
                  </a:cubicBezTo>
                  <a:cubicBezTo>
                    <a:pt x="256" y="339"/>
                    <a:pt x="362" y="214"/>
                    <a:pt x="337" y="89"/>
                  </a:cubicBezTo>
                  <a:cubicBezTo>
                    <a:pt x="312" y="26"/>
                    <a:pt x="268" y="1"/>
                    <a:pt x="221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42"/>
            <p:cNvSpPr/>
            <p:nvPr/>
          </p:nvSpPr>
          <p:spPr>
            <a:xfrm>
              <a:off x="5174075" y="1346350"/>
              <a:ext cx="10575" cy="6200"/>
            </a:xfrm>
            <a:custGeom>
              <a:rect b="b" l="l" r="r" t="t"/>
              <a:pathLst>
                <a:path extrusionOk="0" h="248" w="423">
                  <a:moveTo>
                    <a:pt x="168" y="1"/>
                  </a:moveTo>
                  <a:cubicBezTo>
                    <a:pt x="135" y="1"/>
                    <a:pt x="101" y="1"/>
                    <a:pt x="68" y="34"/>
                  </a:cubicBezTo>
                  <a:cubicBezTo>
                    <a:pt x="0" y="102"/>
                    <a:pt x="34" y="169"/>
                    <a:pt x="135" y="236"/>
                  </a:cubicBezTo>
                  <a:cubicBezTo>
                    <a:pt x="157" y="244"/>
                    <a:pt x="185" y="248"/>
                    <a:pt x="214" y="248"/>
                  </a:cubicBezTo>
                  <a:cubicBezTo>
                    <a:pt x="313" y="248"/>
                    <a:pt x="422" y="198"/>
                    <a:pt x="370" y="68"/>
                  </a:cubicBezTo>
                  <a:cubicBezTo>
                    <a:pt x="370" y="1"/>
                    <a:pt x="236" y="1"/>
                    <a:pt x="168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42"/>
            <p:cNvSpPr/>
            <p:nvPr/>
          </p:nvSpPr>
          <p:spPr>
            <a:xfrm>
              <a:off x="5182000" y="1333550"/>
              <a:ext cx="9750" cy="6650"/>
            </a:xfrm>
            <a:custGeom>
              <a:rect b="b" l="l" r="r" t="t"/>
              <a:pathLst>
                <a:path extrusionOk="0" h="266" w="390">
                  <a:moveTo>
                    <a:pt x="246" y="0"/>
                  </a:moveTo>
                  <a:cubicBezTo>
                    <a:pt x="171" y="0"/>
                    <a:pt x="87" y="42"/>
                    <a:pt x="53" y="110"/>
                  </a:cubicBezTo>
                  <a:cubicBezTo>
                    <a:pt x="0" y="215"/>
                    <a:pt x="95" y="265"/>
                    <a:pt x="197" y="265"/>
                  </a:cubicBezTo>
                  <a:cubicBezTo>
                    <a:pt x="290" y="265"/>
                    <a:pt x="389" y="223"/>
                    <a:pt x="389" y="143"/>
                  </a:cubicBezTo>
                  <a:cubicBezTo>
                    <a:pt x="389" y="42"/>
                    <a:pt x="322" y="0"/>
                    <a:pt x="246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42"/>
            <p:cNvSpPr/>
            <p:nvPr/>
          </p:nvSpPr>
          <p:spPr>
            <a:xfrm>
              <a:off x="5180175" y="1405325"/>
              <a:ext cx="8575" cy="7600"/>
            </a:xfrm>
            <a:custGeom>
              <a:rect b="b" l="l" r="r" t="t"/>
              <a:pathLst>
                <a:path extrusionOk="0" h="304" w="343">
                  <a:moveTo>
                    <a:pt x="93" y="1"/>
                  </a:moveTo>
                  <a:cubicBezTo>
                    <a:pt x="68" y="1"/>
                    <a:pt x="44" y="9"/>
                    <a:pt x="25" y="28"/>
                  </a:cubicBezTo>
                  <a:lnTo>
                    <a:pt x="25" y="95"/>
                  </a:lnTo>
                  <a:cubicBezTo>
                    <a:pt x="1" y="217"/>
                    <a:pt x="100" y="304"/>
                    <a:pt x="182" y="304"/>
                  </a:cubicBezTo>
                  <a:cubicBezTo>
                    <a:pt x="213" y="304"/>
                    <a:pt x="242" y="291"/>
                    <a:pt x="260" y="263"/>
                  </a:cubicBezTo>
                  <a:cubicBezTo>
                    <a:pt x="342" y="154"/>
                    <a:pt x="203" y="1"/>
                    <a:pt x="93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42"/>
            <p:cNvSpPr/>
            <p:nvPr/>
          </p:nvSpPr>
          <p:spPr>
            <a:xfrm>
              <a:off x="5160150" y="1273325"/>
              <a:ext cx="9750" cy="8275"/>
            </a:xfrm>
            <a:custGeom>
              <a:rect b="b" l="l" r="r" t="t"/>
              <a:pathLst>
                <a:path extrusionOk="0" h="331" w="390">
                  <a:moveTo>
                    <a:pt x="160" y="0"/>
                  </a:moveTo>
                  <a:cubicBezTo>
                    <a:pt x="116" y="0"/>
                    <a:pt x="76" y="19"/>
                    <a:pt x="53" y="65"/>
                  </a:cubicBezTo>
                  <a:cubicBezTo>
                    <a:pt x="0" y="198"/>
                    <a:pt x="136" y="331"/>
                    <a:pt x="262" y="331"/>
                  </a:cubicBezTo>
                  <a:cubicBezTo>
                    <a:pt x="295" y="331"/>
                    <a:pt x="328" y="321"/>
                    <a:pt x="356" y="300"/>
                  </a:cubicBezTo>
                  <a:cubicBezTo>
                    <a:pt x="389" y="267"/>
                    <a:pt x="389" y="200"/>
                    <a:pt x="389" y="132"/>
                  </a:cubicBezTo>
                  <a:cubicBezTo>
                    <a:pt x="345" y="66"/>
                    <a:pt x="244" y="0"/>
                    <a:pt x="160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42"/>
            <p:cNvSpPr/>
            <p:nvPr/>
          </p:nvSpPr>
          <p:spPr>
            <a:xfrm>
              <a:off x="5224475" y="1240500"/>
              <a:ext cx="8425" cy="8125"/>
            </a:xfrm>
            <a:custGeom>
              <a:rect b="b" l="l" r="r" t="t"/>
              <a:pathLst>
                <a:path extrusionOk="0" h="325" w="337">
                  <a:moveTo>
                    <a:pt x="169" y="0"/>
                  </a:moveTo>
                  <a:cubicBezTo>
                    <a:pt x="135" y="0"/>
                    <a:pt x="102" y="34"/>
                    <a:pt x="68" y="67"/>
                  </a:cubicBezTo>
                  <a:cubicBezTo>
                    <a:pt x="34" y="135"/>
                    <a:pt x="1" y="235"/>
                    <a:pt x="68" y="303"/>
                  </a:cubicBezTo>
                  <a:cubicBezTo>
                    <a:pt x="75" y="317"/>
                    <a:pt x="91" y="324"/>
                    <a:pt x="111" y="324"/>
                  </a:cubicBezTo>
                  <a:cubicBezTo>
                    <a:pt x="180" y="324"/>
                    <a:pt x="303" y="240"/>
                    <a:pt x="303" y="135"/>
                  </a:cubicBezTo>
                  <a:cubicBezTo>
                    <a:pt x="337" y="34"/>
                    <a:pt x="270" y="0"/>
                    <a:pt x="16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42"/>
            <p:cNvSpPr/>
            <p:nvPr/>
          </p:nvSpPr>
          <p:spPr>
            <a:xfrm>
              <a:off x="5129100" y="1276300"/>
              <a:ext cx="9675" cy="6350"/>
            </a:xfrm>
            <a:custGeom>
              <a:rect b="b" l="l" r="r" t="t"/>
              <a:pathLst>
                <a:path extrusionOk="0" h="254" w="387">
                  <a:moveTo>
                    <a:pt x="149" y="0"/>
                  </a:moveTo>
                  <a:cubicBezTo>
                    <a:pt x="78" y="0"/>
                    <a:pt x="18" y="35"/>
                    <a:pt x="18" y="114"/>
                  </a:cubicBezTo>
                  <a:cubicBezTo>
                    <a:pt x="1" y="202"/>
                    <a:pt x="111" y="253"/>
                    <a:pt x="212" y="253"/>
                  </a:cubicBezTo>
                  <a:cubicBezTo>
                    <a:pt x="303" y="253"/>
                    <a:pt x="386" y="210"/>
                    <a:pt x="354" y="114"/>
                  </a:cubicBezTo>
                  <a:cubicBezTo>
                    <a:pt x="319" y="43"/>
                    <a:pt x="227" y="0"/>
                    <a:pt x="14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42"/>
            <p:cNvSpPr/>
            <p:nvPr/>
          </p:nvSpPr>
          <p:spPr>
            <a:xfrm>
              <a:off x="5163350" y="1263750"/>
              <a:ext cx="7975" cy="7575"/>
            </a:xfrm>
            <a:custGeom>
              <a:rect b="b" l="l" r="r" t="t"/>
              <a:pathLst>
                <a:path extrusionOk="0" h="303" w="319">
                  <a:moveTo>
                    <a:pt x="213" y="0"/>
                  </a:moveTo>
                  <a:cubicBezTo>
                    <a:pt x="113" y="0"/>
                    <a:pt x="0" y="143"/>
                    <a:pt x="26" y="246"/>
                  </a:cubicBezTo>
                  <a:cubicBezTo>
                    <a:pt x="46" y="286"/>
                    <a:pt x="80" y="302"/>
                    <a:pt x="117" y="302"/>
                  </a:cubicBezTo>
                  <a:cubicBezTo>
                    <a:pt x="208" y="302"/>
                    <a:pt x="319" y="207"/>
                    <a:pt x="295" y="112"/>
                  </a:cubicBezTo>
                  <a:lnTo>
                    <a:pt x="295" y="45"/>
                  </a:lnTo>
                  <a:cubicBezTo>
                    <a:pt x="271" y="14"/>
                    <a:pt x="243" y="0"/>
                    <a:pt x="213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42"/>
            <p:cNvSpPr/>
            <p:nvPr/>
          </p:nvSpPr>
          <p:spPr>
            <a:xfrm>
              <a:off x="5203475" y="1254175"/>
              <a:ext cx="9675" cy="8750"/>
            </a:xfrm>
            <a:custGeom>
              <a:rect b="b" l="l" r="r" t="t"/>
              <a:pathLst>
                <a:path extrusionOk="0" h="350" w="387">
                  <a:moveTo>
                    <a:pt x="152" y="0"/>
                  </a:moveTo>
                  <a:cubicBezTo>
                    <a:pt x="124" y="0"/>
                    <a:pt x="96" y="7"/>
                    <a:pt x="68" y="24"/>
                  </a:cubicBezTo>
                  <a:cubicBezTo>
                    <a:pt x="34" y="24"/>
                    <a:pt x="1" y="92"/>
                    <a:pt x="1" y="159"/>
                  </a:cubicBezTo>
                  <a:cubicBezTo>
                    <a:pt x="24" y="254"/>
                    <a:pt x="115" y="349"/>
                    <a:pt x="202" y="349"/>
                  </a:cubicBezTo>
                  <a:cubicBezTo>
                    <a:pt x="238" y="349"/>
                    <a:pt x="274" y="333"/>
                    <a:pt x="303" y="293"/>
                  </a:cubicBezTo>
                  <a:cubicBezTo>
                    <a:pt x="387" y="182"/>
                    <a:pt x="285" y="0"/>
                    <a:pt x="152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42"/>
            <p:cNvSpPr/>
            <p:nvPr/>
          </p:nvSpPr>
          <p:spPr>
            <a:xfrm>
              <a:off x="5246325" y="1251375"/>
              <a:ext cx="10100" cy="7425"/>
            </a:xfrm>
            <a:custGeom>
              <a:rect b="b" l="l" r="r" t="t"/>
              <a:pathLst>
                <a:path extrusionOk="0" h="297" w="404">
                  <a:moveTo>
                    <a:pt x="254" y="1"/>
                  </a:moveTo>
                  <a:cubicBezTo>
                    <a:pt x="185" y="1"/>
                    <a:pt x="106" y="46"/>
                    <a:pt x="68" y="103"/>
                  </a:cubicBezTo>
                  <a:cubicBezTo>
                    <a:pt x="1" y="170"/>
                    <a:pt x="34" y="271"/>
                    <a:pt x="102" y="271"/>
                  </a:cubicBezTo>
                  <a:cubicBezTo>
                    <a:pt x="135" y="288"/>
                    <a:pt x="160" y="296"/>
                    <a:pt x="181" y="296"/>
                  </a:cubicBezTo>
                  <a:cubicBezTo>
                    <a:pt x="202" y="296"/>
                    <a:pt x="219" y="288"/>
                    <a:pt x="236" y="271"/>
                  </a:cubicBezTo>
                  <a:cubicBezTo>
                    <a:pt x="303" y="237"/>
                    <a:pt x="404" y="170"/>
                    <a:pt x="370" y="103"/>
                  </a:cubicBezTo>
                  <a:cubicBezTo>
                    <a:pt x="356" y="29"/>
                    <a:pt x="308" y="1"/>
                    <a:pt x="254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42"/>
            <p:cNvSpPr/>
            <p:nvPr/>
          </p:nvSpPr>
          <p:spPr>
            <a:xfrm>
              <a:off x="5255775" y="1301200"/>
              <a:ext cx="12725" cy="7050"/>
            </a:xfrm>
            <a:custGeom>
              <a:rect b="b" l="l" r="r" t="t"/>
              <a:pathLst>
                <a:path extrusionOk="0" h="282" w="509">
                  <a:moveTo>
                    <a:pt x="318" y="1"/>
                  </a:moveTo>
                  <a:cubicBezTo>
                    <a:pt x="179" y="1"/>
                    <a:pt x="0" y="159"/>
                    <a:pt x="127" y="261"/>
                  </a:cubicBezTo>
                  <a:lnTo>
                    <a:pt x="160" y="261"/>
                  </a:lnTo>
                  <a:cubicBezTo>
                    <a:pt x="189" y="275"/>
                    <a:pt x="222" y="282"/>
                    <a:pt x="256" y="282"/>
                  </a:cubicBezTo>
                  <a:cubicBezTo>
                    <a:pt x="380" y="282"/>
                    <a:pt x="509" y="191"/>
                    <a:pt x="429" y="59"/>
                  </a:cubicBezTo>
                  <a:cubicBezTo>
                    <a:pt x="404" y="18"/>
                    <a:pt x="363" y="1"/>
                    <a:pt x="318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42"/>
            <p:cNvSpPr/>
            <p:nvPr/>
          </p:nvSpPr>
          <p:spPr>
            <a:xfrm>
              <a:off x="5272875" y="1246000"/>
              <a:ext cx="9900" cy="6000"/>
            </a:xfrm>
            <a:custGeom>
              <a:rect b="b" l="l" r="r" t="t"/>
              <a:pathLst>
                <a:path extrusionOk="0" h="240" w="396">
                  <a:moveTo>
                    <a:pt x="171" y="0"/>
                  </a:moveTo>
                  <a:cubicBezTo>
                    <a:pt x="119" y="0"/>
                    <a:pt x="70" y="15"/>
                    <a:pt x="48" y="49"/>
                  </a:cubicBezTo>
                  <a:cubicBezTo>
                    <a:pt x="0" y="144"/>
                    <a:pt x="104" y="239"/>
                    <a:pt x="204" y="239"/>
                  </a:cubicBezTo>
                  <a:cubicBezTo>
                    <a:pt x="246" y="239"/>
                    <a:pt x="287" y="223"/>
                    <a:pt x="317" y="183"/>
                  </a:cubicBezTo>
                  <a:lnTo>
                    <a:pt x="350" y="150"/>
                  </a:lnTo>
                  <a:cubicBezTo>
                    <a:pt x="395" y="60"/>
                    <a:pt x="276" y="0"/>
                    <a:pt x="171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42"/>
            <p:cNvSpPr/>
            <p:nvPr/>
          </p:nvSpPr>
          <p:spPr>
            <a:xfrm>
              <a:off x="5154750" y="1284175"/>
              <a:ext cx="10950" cy="9075"/>
            </a:xfrm>
            <a:custGeom>
              <a:rect b="b" l="l" r="r" t="t"/>
              <a:pathLst>
                <a:path extrusionOk="0" h="363" w="438">
                  <a:moveTo>
                    <a:pt x="303" y="1"/>
                  </a:moveTo>
                  <a:cubicBezTo>
                    <a:pt x="168" y="1"/>
                    <a:pt x="0" y="270"/>
                    <a:pt x="168" y="337"/>
                  </a:cubicBezTo>
                  <a:cubicBezTo>
                    <a:pt x="185" y="354"/>
                    <a:pt x="210" y="362"/>
                    <a:pt x="236" y="362"/>
                  </a:cubicBezTo>
                  <a:cubicBezTo>
                    <a:pt x="261" y="362"/>
                    <a:pt x="286" y="354"/>
                    <a:pt x="303" y="337"/>
                  </a:cubicBezTo>
                  <a:cubicBezTo>
                    <a:pt x="404" y="236"/>
                    <a:pt x="437" y="34"/>
                    <a:pt x="303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42"/>
            <p:cNvSpPr/>
            <p:nvPr/>
          </p:nvSpPr>
          <p:spPr>
            <a:xfrm>
              <a:off x="5137100" y="1296775"/>
              <a:ext cx="8425" cy="8525"/>
            </a:xfrm>
            <a:custGeom>
              <a:rect b="b" l="l" r="r" t="t"/>
              <a:pathLst>
                <a:path extrusionOk="0" h="341" w="337">
                  <a:moveTo>
                    <a:pt x="135" y="1"/>
                  </a:moveTo>
                  <a:cubicBezTo>
                    <a:pt x="1" y="35"/>
                    <a:pt x="68" y="236"/>
                    <a:pt x="135" y="303"/>
                  </a:cubicBezTo>
                  <a:cubicBezTo>
                    <a:pt x="174" y="329"/>
                    <a:pt x="207" y="340"/>
                    <a:pt x="236" y="340"/>
                  </a:cubicBezTo>
                  <a:cubicBezTo>
                    <a:pt x="282" y="340"/>
                    <a:pt x="316" y="311"/>
                    <a:pt x="337" y="270"/>
                  </a:cubicBezTo>
                  <a:cubicBezTo>
                    <a:pt x="337" y="203"/>
                    <a:pt x="337" y="169"/>
                    <a:pt x="337" y="135"/>
                  </a:cubicBezTo>
                  <a:cubicBezTo>
                    <a:pt x="303" y="68"/>
                    <a:pt x="236" y="1"/>
                    <a:pt x="135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42"/>
            <p:cNvSpPr/>
            <p:nvPr/>
          </p:nvSpPr>
          <p:spPr>
            <a:xfrm>
              <a:off x="5101675" y="1317725"/>
              <a:ext cx="9250" cy="9175"/>
            </a:xfrm>
            <a:custGeom>
              <a:rect b="b" l="l" r="r" t="t"/>
              <a:pathLst>
                <a:path extrusionOk="0" h="367" w="370">
                  <a:moveTo>
                    <a:pt x="202" y="0"/>
                  </a:moveTo>
                  <a:cubicBezTo>
                    <a:pt x="193" y="0"/>
                    <a:pt x="184" y="1"/>
                    <a:pt x="174" y="3"/>
                  </a:cubicBezTo>
                  <a:cubicBezTo>
                    <a:pt x="1" y="61"/>
                    <a:pt x="76" y="366"/>
                    <a:pt x="207" y="366"/>
                  </a:cubicBezTo>
                  <a:cubicBezTo>
                    <a:pt x="228" y="366"/>
                    <a:pt x="251" y="358"/>
                    <a:pt x="275" y="339"/>
                  </a:cubicBezTo>
                  <a:cubicBezTo>
                    <a:pt x="370" y="244"/>
                    <a:pt x="346" y="0"/>
                    <a:pt x="202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42"/>
            <p:cNvSpPr/>
            <p:nvPr/>
          </p:nvSpPr>
          <p:spPr>
            <a:xfrm>
              <a:off x="5127500" y="1314500"/>
              <a:ext cx="10775" cy="6525"/>
            </a:xfrm>
            <a:custGeom>
              <a:rect b="b" l="l" r="r" t="t"/>
              <a:pathLst>
                <a:path extrusionOk="0" h="261" w="431">
                  <a:moveTo>
                    <a:pt x="164" y="1"/>
                  </a:moveTo>
                  <a:cubicBezTo>
                    <a:pt x="133" y="1"/>
                    <a:pt x="104" y="10"/>
                    <a:pt x="82" y="31"/>
                  </a:cubicBezTo>
                  <a:cubicBezTo>
                    <a:pt x="1" y="113"/>
                    <a:pt x="95" y="260"/>
                    <a:pt x="223" y="260"/>
                  </a:cubicBezTo>
                  <a:cubicBezTo>
                    <a:pt x="253" y="260"/>
                    <a:pt x="285" y="252"/>
                    <a:pt x="317" y="233"/>
                  </a:cubicBezTo>
                  <a:lnTo>
                    <a:pt x="351" y="233"/>
                  </a:lnTo>
                  <a:cubicBezTo>
                    <a:pt x="430" y="127"/>
                    <a:pt x="281" y="1"/>
                    <a:pt x="164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42"/>
            <p:cNvSpPr/>
            <p:nvPr/>
          </p:nvSpPr>
          <p:spPr>
            <a:xfrm>
              <a:off x="5261575" y="1218650"/>
              <a:ext cx="9150" cy="9600"/>
            </a:xfrm>
            <a:custGeom>
              <a:rect b="b" l="l" r="r" t="t"/>
              <a:pathLst>
                <a:path extrusionOk="0" h="384" w="366">
                  <a:moveTo>
                    <a:pt x="130" y="0"/>
                  </a:moveTo>
                  <a:cubicBezTo>
                    <a:pt x="96" y="0"/>
                    <a:pt x="29" y="34"/>
                    <a:pt x="29" y="101"/>
                  </a:cubicBezTo>
                  <a:cubicBezTo>
                    <a:pt x="0" y="217"/>
                    <a:pt x="46" y="383"/>
                    <a:pt x="168" y="383"/>
                  </a:cubicBezTo>
                  <a:cubicBezTo>
                    <a:pt x="187" y="383"/>
                    <a:pt x="208" y="379"/>
                    <a:pt x="231" y="370"/>
                  </a:cubicBezTo>
                  <a:cubicBezTo>
                    <a:pt x="365" y="303"/>
                    <a:pt x="332" y="0"/>
                    <a:pt x="130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42"/>
            <p:cNvSpPr/>
            <p:nvPr/>
          </p:nvSpPr>
          <p:spPr>
            <a:xfrm>
              <a:off x="5116925" y="1250350"/>
              <a:ext cx="10950" cy="8025"/>
            </a:xfrm>
            <a:custGeom>
              <a:rect b="b" l="l" r="r" t="t"/>
              <a:pathLst>
                <a:path extrusionOk="0" h="321" w="438">
                  <a:moveTo>
                    <a:pt x="138" y="0"/>
                  </a:moveTo>
                  <a:cubicBezTo>
                    <a:pt x="57" y="0"/>
                    <a:pt x="35" y="55"/>
                    <a:pt x="35" y="110"/>
                  </a:cubicBezTo>
                  <a:cubicBezTo>
                    <a:pt x="1" y="144"/>
                    <a:pt x="35" y="177"/>
                    <a:pt x="68" y="211"/>
                  </a:cubicBezTo>
                  <a:cubicBezTo>
                    <a:pt x="96" y="266"/>
                    <a:pt x="168" y="321"/>
                    <a:pt x="230" y="321"/>
                  </a:cubicBezTo>
                  <a:cubicBezTo>
                    <a:pt x="244" y="321"/>
                    <a:pt x="258" y="318"/>
                    <a:pt x="270" y="312"/>
                  </a:cubicBezTo>
                  <a:cubicBezTo>
                    <a:pt x="438" y="245"/>
                    <a:pt x="303" y="77"/>
                    <a:pt x="203" y="9"/>
                  </a:cubicBezTo>
                  <a:cubicBezTo>
                    <a:pt x="178" y="3"/>
                    <a:pt x="157" y="0"/>
                    <a:pt x="138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42"/>
            <p:cNvSpPr/>
            <p:nvPr/>
          </p:nvSpPr>
          <p:spPr>
            <a:xfrm>
              <a:off x="5212050" y="1239525"/>
              <a:ext cx="9300" cy="8725"/>
            </a:xfrm>
            <a:custGeom>
              <a:rect b="b" l="l" r="r" t="t"/>
              <a:pathLst>
                <a:path extrusionOk="0" h="349" w="372">
                  <a:moveTo>
                    <a:pt x="113" y="1"/>
                  </a:moveTo>
                  <a:cubicBezTo>
                    <a:pt x="76" y="1"/>
                    <a:pt x="44" y="22"/>
                    <a:pt x="27" y="73"/>
                  </a:cubicBezTo>
                  <a:cubicBezTo>
                    <a:pt x="1" y="179"/>
                    <a:pt x="100" y="348"/>
                    <a:pt x="209" y="348"/>
                  </a:cubicBezTo>
                  <a:cubicBezTo>
                    <a:pt x="238" y="348"/>
                    <a:pt x="268" y="336"/>
                    <a:pt x="296" y="308"/>
                  </a:cubicBezTo>
                  <a:cubicBezTo>
                    <a:pt x="372" y="183"/>
                    <a:pt x="222" y="1"/>
                    <a:pt x="113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42"/>
            <p:cNvSpPr/>
            <p:nvPr/>
          </p:nvSpPr>
          <p:spPr>
            <a:xfrm>
              <a:off x="5235400" y="1256300"/>
              <a:ext cx="8950" cy="6375"/>
            </a:xfrm>
            <a:custGeom>
              <a:rect b="b" l="l" r="r" t="t"/>
              <a:pathLst>
                <a:path extrusionOk="0" h="255" w="358">
                  <a:moveTo>
                    <a:pt x="172" y="1"/>
                  </a:moveTo>
                  <a:cubicBezTo>
                    <a:pt x="115" y="1"/>
                    <a:pt x="60" y="23"/>
                    <a:pt x="34" y="74"/>
                  </a:cubicBezTo>
                  <a:lnTo>
                    <a:pt x="1" y="141"/>
                  </a:lnTo>
                  <a:cubicBezTo>
                    <a:pt x="1" y="221"/>
                    <a:pt x="68" y="255"/>
                    <a:pt x="143" y="255"/>
                  </a:cubicBezTo>
                  <a:cubicBezTo>
                    <a:pt x="227" y="255"/>
                    <a:pt x="319" y="212"/>
                    <a:pt x="337" y="141"/>
                  </a:cubicBezTo>
                  <a:cubicBezTo>
                    <a:pt x="358" y="58"/>
                    <a:pt x="263" y="1"/>
                    <a:pt x="172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42"/>
            <p:cNvSpPr/>
            <p:nvPr/>
          </p:nvSpPr>
          <p:spPr>
            <a:xfrm>
              <a:off x="5171550" y="1252975"/>
              <a:ext cx="10675" cy="7075"/>
            </a:xfrm>
            <a:custGeom>
              <a:rect b="b" l="l" r="r" t="t"/>
              <a:pathLst>
                <a:path extrusionOk="0" h="283" w="427">
                  <a:moveTo>
                    <a:pt x="213" y="1"/>
                  </a:moveTo>
                  <a:cubicBezTo>
                    <a:pt x="108" y="1"/>
                    <a:pt x="1" y="67"/>
                    <a:pt x="1" y="173"/>
                  </a:cubicBezTo>
                  <a:cubicBezTo>
                    <a:pt x="34" y="207"/>
                    <a:pt x="68" y="274"/>
                    <a:pt x="135" y="274"/>
                  </a:cubicBezTo>
                  <a:cubicBezTo>
                    <a:pt x="152" y="280"/>
                    <a:pt x="171" y="283"/>
                    <a:pt x="192" y="283"/>
                  </a:cubicBezTo>
                  <a:cubicBezTo>
                    <a:pt x="296" y="283"/>
                    <a:pt x="426" y="213"/>
                    <a:pt x="370" y="72"/>
                  </a:cubicBezTo>
                  <a:cubicBezTo>
                    <a:pt x="333" y="23"/>
                    <a:pt x="274" y="1"/>
                    <a:pt x="213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42"/>
            <p:cNvSpPr/>
            <p:nvPr/>
          </p:nvSpPr>
          <p:spPr>
            <a:xfrm>
              <a:off x="5169025" y="1280250"/>
              <a:ext cx="9275" cy="8150"/>
            </a:xfrm>
            <a:custGeom>
              <a:rect b="b" l="l" r="r" t="t"/>
              <a:pathLst>
                <a:path extrusionOk="0" h="326" w="371">
                  <a:moveTo>
                    <a:pt x="233" y="0"/>
                  </a:moveTo>
                  <a:cubicBezTo>
                    <a:pt x="147" y="0"/>
                    <a:pt x="58" y="87"/>
                    <a:pt x="34" y="158"/>
                  </a:cubicBezTo>
                  <a:cubicBezTo>
                    <a:pt x="1" y="259"/>
                    <a:pt x="68" y="326"/>
                    <a:pt x="135" y="326"/>
                  </a:cubicBezTo>
                  <a:cubicBezTo>
                    <a:pt x="169" y="326"/>
                    <a:pt x="236" y="292"/>
                    <a:pt x="236" y="292"/>
                  </a:cubicBezTo>
                  <a:cubicBezTo>
                    <a:pt x="303" y="225"/>
                    <a:pt x="370" y="124"/>
                    <a:pt x="337" y="57"/>
                  </a:cubicBezTo>
                  <a:cubicBezTo>
                    <a:pt x="306" y="17"/>
                    <a:pt x="270" y="0"/>
                    <a:pt x="233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42"/>
            <p:cNvSpPr/>
            <p:nvPr/>
          </p:nvSpPr>
          <p:spPr>
            <a:xfrm>
              <a:off x="5081775" y="1272475"/>
              <a:ext cx="13875" cy="7625"/>
            </a:xfrm>
            <a:custGeom>
              <a:rect b="b" l="l" r="r" t="t"/>
              <a:pathLst>
                <a:path extrusionOk="0" h="305" w="555">
                  <a:moveTo>
                    <a:pt x="322" y="0"/>
                  </a:moveTo>
                  <a:cubicBezTo>
                    <a:pt x="180" y="0"/>
                    <a:pt x="0" y="245"/>
                    <a:pt x="197" y="301"/>
                  </a:cubicBezTo>
                  <a:cubicBezTo>
                    <a:pt x="207" y="303"/>
                    <a:pt x="218" y="304"/>
                    <a:pt x="229" y="304"/>
                  </a:cubicBezTo>
                  <a:cubicBezTo>
                    <a:pt x="365" y="304"/>
                    <a:pt x="554" y="125"/>
                    <a:pt x="399" y="32"/>
                  </a:cubicBezTo>
                  <a:cubicBezTo>
                    <a:pt x="377" y="10"/>
                    <a:pt x="350" y="0"/>
                    <a:pt x="322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42"/>
            <p:cNvSpPr/>
            <p:nvPr/>
          </p:nvSpPr>
          <p:spPr>
            <a:xfrm>
              <a:off x="5195175" y="1232850"/>
              <a:ext cx="9175" cy="7675"/>
            </a:xfrm>
            <a:custGeom>
              <a:rect b="b" l="l" r="r" t="t"/>
              <a:pathLst>
                <a:path extrusionOk="0" h="307" w="367">
                  <a:moveTo>
                    <a:pt x="165" y="1"/>
                  </a:moveTo>
                  <a:cubicBezTo>
                    <a:pt x="1" y="1"/>
                    <a:pt x="38" y="243"/>
                    <a:pt x="165" y="306"/>
                  </a:cubicBezTo>
                  <a:lnTo>
                    <a:pt x="198" y="306"/>
                  </a:lnTo>
                  <a:cubicBezTo>
                    <a:pt x="366" y="306"/>
                    <a:pt x="333" y="37"/>
                    <a:pt x="198" y="4"/>
                  </a:cubicBezTo>
                  <a:cubicBezTo>
                    <a:pt x="186" y="2"/>
                    <a:pt x="175" y="1"/>
                    <a:pt x="165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42"/>
            <p:cNvSpPr/>
            <p:nvPr/>
          </p:nvSpPr>
          <p:spPr>
            <a:xfrm>
              <a:off x="5190025" y="1258625"/>
              <a:ext cx="12300" cy="8275"/>
            </a:xfrm>
            <a:custGeom>
              <a:rect b="b" l="l" r="r" t="t"/>
              <a:pathLst>
                <a:path extrusionOk="0" h="331" w="492">
                  <a:moveTo>
                    <a:pt x="306" y="1"/>
                  </a:moveTo>
                  <a:cubicBezTo>
                    <a:pt x="292" y="1"/>
                    <a:pt x="280" y="5"/>
                    <a:pt x="270" y="15"/>
                  </a:cubicBezTo>
                  <a:cubicBezTo>
                    <a:pt x="135" y="48"/>
                    <a:pt x="1" y="250"/>
                    <a:pt x="169" y="317"/>
                  </a:cubicBezTo>
                  <a:cubicBezTo>
                    <a:pt x="187" y="326"/>
                    <a:pt x="207" y="330"/>
                    <a:pt x="227" y="330"/>
                  </a:cubicBezTo>
                  <a:cubicBezTo>
                    <a:pt x="353" y="330"/>
                    <a:pt x="491" y="164"/>
                    <a:pt x="404" y="48"/>
                  </a:cubicBezTo>
                  <a:cubicBezTo>
                    <a:pt x="380" y="24"/>
                    <a:pt x="340" y="1"/>
                    <a:pt x="306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42"/>
            <p:cNvSpPr/>
            <p:nvPr/>
          </p:nvSpPr>
          <p:spPr>
            <a:xfrm>
              <a:off x="5180800" y="1313275"/>
              <a:ext cx="7475" cy="9075"/>
            </a:xfrm>
            <a:custGeom>
              <a:rect b="b" l="l" r="r" t="t"/>
              <a:pathLst>
                <a:path extrusionOk="0" h="363" w="299">
                  <a:moveTo>
                    <a:pt x="137" y="0"/>
                  </a:moveTo>
                  <a:cubicBezTo>
                    <a:pt x="122" y="0"/>
                    <a:pt x="109" y="5"/>
                    <a:pt x="101" y="13"/>
                  </a:cubicBezTo>
                  <a:cubicBezTo>
                    <a:pt x="67" y="47"/>
                    <a:pt x="34" y="80"/>
                    <a:pt x="34" y="114"/>
                  </a:cubicBezTo>
                  <a:cubicBezTo>
                    <a:pt x="34" y="215"/>
                    <a:pt x="0" y="316"/>
                    <a:pt x="67" y="349"/>
                  </a:cubicBezTo>
                  <a:cubicBezTo>
                    <a:pt x="86" y="358"/>
                    <a:pt x="104" y="363"/>
                    <a:pt x="121" y="363"/>
                  </a:cubicBezTo>
                  <a:cubicBezTo>
                    <a:pt x="227" y="363"/>
                    <a:pt x="298" y="201"/>
                    <a:pt x="269" y="114"/>
                  </a:cubicBezTo>
                  <a:cubicBezTo>
                    <a:pt x="244" y="38"/>
                    <a:pt x="181" y="0"/>
                    <a:pt x="137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42"/>
            <p:cNvSpPr/>
            <p:nvPr/>
          </p:nvSpPr>
          <p:spPr>
            <a:xfrm>
              <a:off x="5148025" y="1239475"/>
              <a:ext cx="11450" cy="8650"/>
            </a:xfrm>
            <a:custGeom>
              <a:rect b="b" l="l" r="r" t="t"/>
              <a:pathLst>
                <a:path extrusionOk="0" h="346" w="458">
                  <a:moveTo>
                    <a:pt x="282" y="0"/>
                  </a:moveTo>
                  <a:cubicBezTo>
                    <a:pt x="268" y="0"/>
                    <a:pt x="253" y="3"/>
                    <a:pt x="236" y="8"/>
                  </a:cubicBezTo>
                  <a:lnTo>
                    <a:pt x="202" y="8"/>
                  </a:lnTo>
                  <a:cubicBezTo>
                    <a:pt x="101" y="75"/>
                    <a:pt x="0" y="344"/>
                    <a:pt x="202" y="344"/>
                  </a:cubicBezTo>
                  <a:cubicBezTo>
                    <a:pt x="211" y="345"/>
                    <a:pt x="219" y="345"/>
                    <a:pt x="228" y="345"/>
                  </a:cubicBezTo>
                  <a:cubicBezTo>
                    <a:pt x="424" y="345"/>
                    <a:pt x="458" y="0"/>
                    <a:pt x="282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42"/>
            <p:cNvSpPr/>
            <p:nvPr/>
          </p:nvSpPr>
          <p:spPr>
            <a:xfrm>
              <a:off x="5198000" y="1321150"/>
              <a:ext cx="10550" cy="7050"/>
            </a:xfrm>
            <a:custGeom>
              <a:rect b="b" l="l" r="r" t="t"/>
              <a:pathLst>
                <a:path extrusionOk="0" h="282" w="422">
                  <a:moveTo>
                    <a:pt x="119" y="1"/>
                  </a:moveTo>
                  <a:cubicBezTo>
                    <a:pt x="1" y="89"/>
                    <a:pt x="142" y="281"/>
                    <a:pt x="246" y="281"/>
                  </a:cubicBezTo>
                  <a:cubicBezTo>
                    <a:pt x="261" y="281"/>
                    <a:pt x="275" y="278"/>
                    <a:pt x="287" y="269"/>
                  </a:cubicBezTo>
                  <a:cubicBezTo>
                    <a:pt x="421" y="236"/>
                    <a:pt x="354" y="1"/>
                    <a:pt x="186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42"/>
            <p:cNvSpPr/>
            <p:nvPr/>
          </p:nvSpPr>
          <p:spPr>
            <a:xfrm>
              <a:off x="5136625" y="1329625"/>
              <a:ext cx="9750" cy="8275"/>
            </a:xfrm>
            <a:custGeom>
              <a:rect b="b" l="l" r="r" t="t"/>
              <a:pathLst>
                <a:path extrusionOk="0" h="331" w="390">
                  <a:moveTo>
                    <a:pt x="160" y="0"/>
                  </a:moveTo>
                  <a:cubicBezTo>
                    <a:pt x="116" y="0"/>
                    <a:pt x="76" y="18"/>
                    <a:pt x="53" y="65"/>
                  </a:cubicBezTo>
                  <a:cubicBezTo>
                    <a:pt x="0" y="198"/>
                    <a:pt x="136" y="331"/>
                    <a:pt x="262" y="331"/>
                  </a:cubicBezTo>
                  <a:cubicBezTo>
                    <a:pt x="295" y="331"/>
                    <a:pt x="328" y="321"/>
                    <a:pt x="356" y="300"/>
                  </a:cubicBezTo>
                  <a:cubicBezTo>
                    <a:pt x="389" y="267"/>
                    <a:pt x="389" y="199"/>
                    <a:pt x="389" y="132"/>
                  </a:cubicBezTo>
                  <a:cubicBezTo>
                    <a:pt x="345" y="66"/>
                    <a:pt x="244" y="0"/>
                    <a:pt x="160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42"/>
            <p:cNvSpPr/>
            <p:nvPr/>
          </p:nvSpPr>
          <p:spPr>
            <a:xfrm>
              <a:off x="5174450" y="1221175"/>
              <a:ext cx="10575" cy="6200"/>
            </a:xfrm>
            <a:custGeom>
              <a:rect b="b" l="l" r="r" t="t"/>
              <a:pathLst>
                <a:path extrusionOk="0" h="248" w="423">
                  <a:moveTo>
                    <a:pt x="254" y="0"/>
                  </a:moveTo>
                  <a:cubicBezTo>
                    <a:pt x="187" y="0"/>
                    <a:pt x="86" y="0"/>
                    <a:pt x="53" y="67"/>
                  </a:cubicBezTo>
                  <a:cubicBezTo>
                    <a:pt x="0" y="198"/>
                    <a:pt x="110" y="247"/>
                    <a:pt x="209" y="247"/>
                  </a:cubicBezTo>
                  <a:cubicBezTo>
                    <a:pt x="237" y="247"/>
                    <a:pt x="265" y="243"/>
                    <a:pt x="288" y="235"/>
                  </a:cubicBezTo>
                  <a:cubicBezTo>
                    <a:pt x="389" y="202"/>
                    <a:pt x="422" y="135"/>
                    <a:pt x="355" y="67"/>
                  </a:cubicBezTo>
                  <a:cubicBezTo>
                    <a:pt x="321" y="34"/>
                    <a:pt x="288" y="0"/>
                    <a:pt x="25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42"/>
            <p:cNvSpPr/>
            <p:nvPr/>
          </p:nvSpPr>
          <p:spPr>
            <a:xfrm>
              <a:off x="5130375" y="1208525"/>
              <a:ext cx="9650" cy="6675"/>
            </a:xfrm>
            <a:custGeom>
              <a:rect b="b" l="l" r="r" t="t"/>
              <a:pathLst>
                <a:path extrusionOk="0" h="267" w="386">
                  <a:moveTo>
                    <a:pt x="117" y="0"/>
                  </a:moveTo>
                  <a:cubicBezTo>
                    <a:pt x="53" y="0"/>
                    <a:pt x="1" y="29"/>
                    <a:pt x="1" y="103"/>
                  </a:cubicBezTo>
                  <a:cubicBezTo>
                    <a:pt x="1" y="208"/>
                    <a:pt x="118" y="267"/>
                    <a:pt x="218" y="267"/>
                  </a:cubicBezTo>
                  <a:cubicBezTo>
                    <a:pt x="309" y="267"/>
                    <a:pt x="385" y="216"/>
                    <a:pt x="337" y="103"/>
                  </a:cubicBezTo>
                  <a:cubicBezTo>
                    <a:pt x="299" y="46"/>
                    <a:pt x="198" y="0"/>
                    <a:pt x="117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42"/>
            <p:cNvSpPr/>
            <p:nvPr/>
          </p:nvSpPr>
          <p:spPr>
            <a:xfrm>
              <a:off x="5149225" y="1332750"/>
              <a:ext cx="7825" cy="7475"/>
            </a:xfrm>
            <a:custGeom>
              <a:rect b="b" l="l" r="r" t="t"/>
              <a:pathLst>
                <a:path extrusionOk="0" h="299" w="313">
                  <a:moveTo>
                    <a:pt x="214" y="0"/>
                  </a:moveTo>
                  <a:cubicBezTo>
                    <a:pt x="114" y="0"/>
                    <a:pt x="0" y="163"/>
                    <a:pt x="53" y="242"/>
                  </a:cubicBezTo>
                  <a:cubicBezTo>
                    <a:pt x="63" y="282"/>
                    <a:pt x="90" y="298"/>
                    <a:pt x="123" y="298"/>
                  </a:cubicBezTo>
                  <a:cubicBezTo>
                    <a:pt x="202" y="298"/>
                    <a:pt x="312" y="203"/>
                    <a:pt x="289" y="108"/>
                  </a:cubicBezTo>
                  <a:lnTo>
                    <a:pt x="289" y="41"/>
                  </a:lnTo>
                  <a:cubicBezTo>
                    <a:pt x="267" y="12"/>
                    <a:pt x="241" y="0"/>
                    <a:pt x="21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42"/>
            <p:cNvSpPr/>
            <p:nvPr/>
          </p:nvSpPr>
          <p:spPr>
            <a:xfrm>
              <a:off x="5156425" y="1216725"/>
              <a:ext cx="9775" cy="7200"/>
            </a:xfrm>
            <a:custGeom>
              <a:rect b="b" l="l" r="r" t="t"/>
              <a:pathLst>
                <a:path extrusionOk="0" h="288" w="391">
                  <a:moveTo>
                    <a:pt x="174" y="0"/>
                  </a:moveTo>
                  <a:cubicBezTo>
                    <a:pt x="102" y="0"/>
                    <a:pt x="31" y="35"/>
                    <a:pt x="1" y="111"/>
                  </a:cubicBezTo>
                  <a:cubicBezTo>
                    <a:pt x="1" y="178"/>
                    <a:pt x="1" y="212"/>
                    <a:pt x="68" y="245"/>
                  </a:cubicBezTo>
                  <a:cubicBezTo>
                    <a:pt x="107" y="271"/>
                    <a:pt x="166" y="287"/>
                    <a:pt x="222" y="287"/>
                  </a:cubicBezTo>
                  <a:cubicBezTo>
                    <a:pt x="311" y="287"/>
                    <a:pt x="391" y="247"/>
                    <a:pt x="370" y="145"/>
                  </a:cubicBezTo>
                  <a:cubicBezTo>
                    <a:pt x="352" y="52"/>
                    <a:pt x="262" y="0"/>
                    <a:pt x="17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42"/>
            <p:cNvSpPr/>
            <p:nvPr/>
          </p:nvSpPr>
          <p:spPr>
            <a:xfrm>
              <a:off x="5149700" y="1263175"/>
              <a:ext cx="10100" cy="6875"/>
            </a:xfrm>
            <a:custGeom>
              <a:rect b="b" l="l" r="r" t="t"/>
              <a:pathLst>
                <a:path extrusionOk="0" h="275" w="404">
                  <a:moveTo>
                    <a:pt x="135" y="1"/>
                  </a:moveTo>
                  <a:cubicBezTo>
                    <a:pt x="34" y="34"/>
                    <a:pt x="1" y="101"/>
                    <a:pt x="34" y="169"/>
                  </a:cubicBezTo>
                  <a:cubicBezTo>
                    <a:pt x="34" y="202"/>
                    <a:pt x="68" y="236"/>
                    <a:pt x="102" y="236"/>
                  </a:cubicBezTo>
                  <a:cubicBezTo>
                    <a:pt x="140" y="255"/>
                    <a:pt x="202" y="275"/>
                    <a:pt x="253" y="275"/>
                  </a:cubicBezTo>
                  <a:cubicBezTo>
                    <a:pt x="290" y="275"/>
                    <a:pt x="323" y="264"/>
                    <a:pt x="337" y="236"/>
                  </a:cubicBezTo>
                  <a:cubicBezTo>
                    <a:pt x="404" y="135"/>
                    <a:pt x="236" y="1"/>
                    <a:pt x="135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42"/>
            <p:cNvSpPr/>
            <p:nvPr/>
          </p:nvSpPr>
          <p:spPr>
            <a:xfrm>
              <a:off x="5237500" y="1215500"/>
              <a:ext cx="12600" cy="6975"/>
            </a:xfrm>
            <a:custGeom>
              <a:rect b="b" l="l" r="r" t="t"/>
              <a:pathLst>
                <a:path extrusionOk="0" h="279" w="504">
                  <a:moveTo>
                    <a:pt x="310" y="1"/>
                  </a:moveTo>
                  <a:cubicBezTo>
                    <a:pt x="173" y="1"/>
                    <a:pt x="0" y="159"/>
                    <a:pt x="152" y="261"/>
                  </a:cubicBezTo>
                  <a:cubicBezTo>
                    <a:pt x="177" y="273"/>
                    <a:pt x="205" y="279"/>
                    <a:pt x="234" y="279"/>
                  </a:cubicBezTo>
                  <a:cubicBezTo>
                    <a:pt x="361" y="279"/>
                    <a:pt x="503" y="169"/>
                    <a:pt x="421" y="59"/>
                  </a:cubicBezTo>
                  <a:cubicBezTo>
                    <a:pt x="396" y="18"/>
                    <a:pt x="355" y="1"/>
                    <a:pt x="310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42"/>
            <p:cNvSpPr/>
            <p:nvPr/>
          </p:nvSpPr>
          <p:spPr>
            <a:xfrm>
              <a:off x="5186150" y="1238525"/>
              <a:ext cx="8625" cy="8125"/>
            </a:xfrm>
            <a:custGeom>
              <a:rect b="b" l="l" r="r" t="t"/>
              <a:pathLst>
                <a:path extrusionOk="0" h="325" w="345">
                  <a:moveTo>
                    <a:pt x="185" y="0"/>
                  </a:moveTo>
                  <a:cubicBezTo>
                    <a:pt x="93" y="0"/>
                    <a:pt x="0" y="192"/>
                    <a:pt x="89" y="281"/>
                  </a:cubicBezTo>
                  <a:lnTo>
                    <a:pt x="122" y="314"/>
                  </a:lnTo>
                  <a:cubicBezTo>
                    <a:pt x="136" y="321"/>
                    <a:pt x="149" y="324"/>
                    <a:pt x="161" y="324"/>
                  </a:cubicBezTo>
                  <a:cubicBezTo>
                    <a:pt x="274" y="324"/>
                    <a:pt x="344" y="72"/>
                    <a:pt x="223" y="12"/>
                  </a:cubicBezTo>
                  <a:cubicBezTo>
                    <a:pt x="211" y="4"/>
                    <a:pt x="198" y="0"/>
                    <a:pt x="185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42"/>
            <p:cNvSpPr/>
            <p:nvPr/>
          </p:nvSpPr>
          <p:spPr>
            <a:xfrm>
              <a:off x="5310550" y="1292650"/>
              <a:ext cx="9750" cy="8275"/>
            </a:xfrm>
            <a:custGeom>
              <a:rect b="b" l="l" r="r" t="t"/>
              <a:pathLst>
                <a:path extrusionOk="0" h="331" w="390">
                  <a:moveTo>
                    <a:pt x="151" y="0"/>
                  </a:moveTo>
                  <a:cubicBezTo>
                    <a:pt x="112" y="0"/>
                    <a:pt x="76" y="19"/>
                    <a:pt x="53" y="65"/>
                  </a:cubicBezTo>
                  <a:cubicBezTo>
                    <a:pt x="0" y="198"/>
                    <a:pt x="115" y="331"/>
                    <a:pt x="232" y="331"/>
                  </a:cubicBezTo>
                  <a:cubicBezTo>
                    <a:pt x="263" y="331"/>
                    <a:pt x="294" y="321"/>
                    <a:pt x="322" y="300"/>
                  </a:cubicBezTo>
                  <a:cubicBezTo>
                    <a:pt x="356" y="267"/>
                    <a:pt x="389" y="200"/>
                    <a:pt x="356" y="132"/>
                  </a:cubicBezTo>
                  <a:cubicBezTo>
                    <a:pt x="312" y="66"/>
                    <a:pt x="224" y="0"/>
                    <a:pt x="151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42"/>
            <p:cNvSpPr/>
            <p:nvPr/>
          </p:nvSpPr>
          <p:spPr>
            <a:xfrm>
              <a:off x="5286275" y="1323675"/>
              <a:ext cx="10500" cy="6575"/>
            </a:xfrm>
            <a:custGeom>
              <a:rect b="b" l="l" r="r" t="t"/>
              <a:pathLst>
                <a:path extrusionOk="0" h="263" w="420">
                  <a:moveTo>
                    <a:pt x="285" y="0"/>
                  </a:moveTo>
                  <a:cubicBezTo>
                    <a:pt x="218" y="0"/>
                    <a:pt x="83" y="0"/>
                    <a:pt x="49" y="101"/>
                  </a:cubicBezTo>
                  <a:cubicBezTo>
                    <a:pt x="0" y="200"/>
                    <a:pt x="113" y="262"/>
                    <a:pt x="217" y="262"/>
                  </a:cubicBezTo>
                  <a:cubicBezTo>
                    <a:pt x="255" y="262"/>
                    <a:pt x="291" y="254"/>
                    <a:pt x="318" y="236"/>
                  </a:cubicBezTo>
                  <a:cubicBezTo>
                    <a:pt x="419" y="202"/>
                    <a:pt x="419" y="135"/>
                    <a:pt x="386" y="68"/>
                  </a:cubicBezTo>
                  <a:cubicBezTo>
                    <a:pt x="352" y="34"/>
                    <a:pt x="318" y="0"/>
                    <a:pt x="285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42"/>
            <p:cNvSpPr/>
            <p:nvPr/>
          </p:nvSpPr>
          <p:spPr>
            <a:xfrm>
              <a:off x="5255575" y="1263700"/>
              <a:ext cx="9625" cy="6325"/>
            </a:xfrm>
            <a:custGeom>
              <a:rect b="b" l="l" r="r" t="t"/>
              <a:pathLst>
                <a:path extrusionOk="0" h="253" w="385">
                  <a:moveTo>
                    <a:pt x="131" y="0"/>
                  </a:moveTo>
                  <a:cubicBezTo>
                    <a:pt x="60" y="0"/>
                    <a:pt x="0" y="35"/>
                    <a:pt x="0" y="114"/>
                  </a:cubicBezTo>
                  <a:cubicBezTo>
                    <a:pt x="0" y="202"/>
                    <a:pt x="120" y="253"/>
                    <a:pt x="219" y="253"/>
                  </a:cubicBezTo>
                  <a:cubicBezTo>
                    <a:pt x="310" y="253"/>
                    <a:pt x="385" y="210"/>
                    <a:pt x="336" y="114"/>
                  </a:cubicBezTo>
                  <a:cubicBezTo>
                    <a:pt x="301" y="43"/>
                    <a:pt x="209" y="0"/>
                    <a:pt x="131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42"/>
            <p:cNvSpPr/>
            <p:nvPr/>
          </p:nvSpPr>
          <p:spPr>
            <a:xfrm>
              <a:off x="5297125" y="1252825"/>
              <a:ext cx="7800" cy="7550"/>
            </a:xfrm>
            <a:custGeom>
              <a:rect b="b" l="l" r="r" t="t"/>
              <a:pathLst>
                <a:path extrusionOk="0" h="302" w="312">
                  <a:moveTo>
                    <a:pt x="206" y="1"/>
                  </a:moveTo>
                  <a:cubicBezTo>
                    <a:pt x="108" y="1"/>
                    <a:pt x="1" y="143"/>
                    <a:pt x="52" y="247"/>
                  </a:cubicBezTo>
                  <a:cubicBezTo>
                    <a:pt x="62" y="285"/>
                    <a:pt x="88" y="301"/>
                    <a:pt x="120" y="301"/>
                  </a:cubicBezTo>
                  <a:cubicBezTo>
                    <a:pt x="199" y="301"/>
                    <a:pt x="312" y="199"/>
                    <a:pt x="288" y="78"/>
                  </a:cubicBezTo>
                  <a:lnTo>
                    <a:pt x="288" y="45"/>
                  </a:lnTo>
                  <a:cubicBezTo>
                    <a:pt x="264" y="14"/>
                    <a:pt x="235" y="1"/>
                    <a:pt x="206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42"/>
            <p:cNvSpPr/>
            <p:nvPr/>
          </p:nvSpPr>
          <p:spPr>
            <a:xfrm>
              <a:off x="5232050" y="1277225"/>
              <a:ext cx="9775" cy="7200"/>
            </a:xfrm>
            <a:custGeom>
              <a:rect b="b" l="l" r="r" t="t"/>
              <a:pathLst>
                <a:path extrusionOk="0" h="288" w="391">
                  <a:moveTo>
                    <a:pt x="174" y="0"/>
                  </a:moveTo>
                  <a:cubicBezTo>
                    <a:pt x="102" y="0"/>
                    <a:pt x="31" y="35"/>
                    <a:pt x="0" y="111"/>
                  </a:cubicBezTo>
                  <a:cubicBezTo>
                    <a:pt x="0" y="178"/>
                    <a:pt x="34" y="212"/>
                    <a:pt x="68" y="245"/>
                  </a:cubicBezTo>
                  <a:cubicBezTo>
                    <a:pt x="120" y="271"/>
                    <a:pt x="182" y="287"/>
                    <a:pt x="236" y="287"/>
                  </a:cubicBezTo>
                  <a:cubicBezTo>
                    <a:pt x="323" y="287"/>
                    <a:pt x="391" y="247"/>
                    <a:pt x="370" y="144"/>
                  </a:cubicBezTo>
                  <a:cubicBezTo>
                    <a:pt x="352" y="52"/>
                    <a:pt x="262" y="0"/>
                    <a:pt x="17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42"/>
            <p:cNvSpPr/>
            <p:nvPr/>
          </p:nvSpPr>
          <p:spPr>
            <a:xfrm>
              <a:off x="5227000" y="1252825"/>
              <a:ext cx="10100" cy="7025"/>
            </a:xfrm>
            <a:custGeom>
              <a:rect b="b" l="l" r="r" t="t"/>
              <a:pathLst>
                <a:path extrusionOk="0" h="281" w="404">
                  <a:moveTo>
                    <a:pt x="261" y="1"/>
                  </a:moveTo>
                  <a:cubicBezTo>
                    <a:pt x="190" y="1"/>
                    <a:pt x="107" y="40"/>
                    <a:pt x="68" y="78"/>
                  </a:cubicBezTo>
                  <a:cubicBezTo>
                    <a:pt x="1" y="179"/>
                    <a:pt x="34" y="247"/>
                    <a:pt x="102" y="280"/>
                  </a:cubicBezTo>
                  <a:lnTo>
                    <a:pt x="236" y="280"/>
                  </a:lnTo>
                  <a:cubicBezTo>
                    <a:pt x="303" y="247"/>
                    <a:pt x="404" y="179"/>
                    <a:pt x="370" y="78"/>
                  </a:cubicBezTo>
                  <a:cubicBezTo>
                    <a:pt x="356" y="22"/>
                    <a:pt x="312" y="1"/>
                    <a:pt x="261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42"/>
            <p:cNvSpPr/>
            <p:nvPr/>
          </p:nvSpPr>
          <p:spPr>
            <a:xfrm>
              <a:off x="5268375" y="1259200"/>
              <a:ext cx="12800" cy="6975"/>
            </a:xfrm>
            <a:custGeom>
              <a:rect b="b" l="l" r="r" t="t"/>
              <a:pathLst>
                <a:path extrusionOk="0" h="279" w="512">
                  <a:moveTo>
                    <a:pt x="318" y="0"/>
                  </a:moveTo>
                  <a:cubicBezTo>
                    <a:pt x="179" y="0"/>
                    <a:pt x="0" y="159"/>
                    <a:pt x="127" y="260"/>
                  </a:cubicBezTo>
                  <a:cubicBezTo>
                    <a:pt x="152" y="273"/>
                    <a:pt x="181" y="278"/>
                    <a:pt x="211" y="278"/>
                  </a:cubicBezTo>
                  <a:cubicBezTo>
                    <a:pt x="348" y="278"/>
                    <a:pt x="512" y="169"/>
                    <a:pt x="429" y="59"/>
                  </a:cubicBezTo>
                  <a:cubicBezTo>
                    <a:pt x="405" y="17"/>
                    <a:pt x="363" y="0"/>
                    <a:pt x="318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42"/>
            <p:cNvSpPr/>
            <p:nvPr/>
          </p:nvSpPr>
          <p:spPr>
            <a:xfrm>
              <a:off x="5245800" y="1192300"/>
              <a:ext cx="7875" cy="8125"/>
            </a:xfrm>
            <a:custGeom>
              <a:rect b="b" l="l" r="r" t="t"/>
              <a:pathLst>
                <a:path extrusionOk="0" h="325" w="315">
                  <a:moveTo>
                    <a:pt x="176" y="1"/>
                  </a:moveTo>
                  <a:cubicBezTo>
                    <a:pt x="67" y="1"/>
                    <a:pt x="0" y="193"/>
                    <a:pt x="89" y="281"/>
                  </a:cubicBezTo>
                  <a:lnTo>
                    <a:pt x="123" y="315"/>
                  </a:lnTo>
                  <a:cubicBezTo>
                    <a:pt x="136" y="322"/>
                    <a:pt x="148" y="325"/>
                    <a:pt x="160" y="325"/>
                  </a:cubicBezTo>
                  <a:cubicBezTo>
                    <a:pt x="269" y="325"/>
                    <a:pt x="314" y="73"/>
                    <a:pt x="223" y="12"/>
                  </a:cubicBezTo>
                  <a:cubicBezTo>
                    <a:pt x="207" y="4"/>
                    <a:pt x="191" y="1"/>
                    <a:pt x="176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42"/>
            <p:cNvSpPr/>
            <p:nvPr/>
          </p:nvSpPr>
          <p:spPr>
            <a:xfrm>
              <a:off x="5223900" y="1269800"/>
              <a:ext cx="12375" cy="8525"/>
            </a:xfrm>
            <a:custGeom>
              <a:rect b="b" l="l" r="r" t="t"/>
              <a:pathLst>
                <a:path extrusionOk="0" h="341" w="495">
                  <a:moveTo>
                    <a:pt x="295" y="1"/>
                  </a:moveTo>
                  <a:cubicBezTo>
                    <a:pt x="164" y="1"/>
                    <a:pt x="0" y="183"/>
                    <a:pt x="125" y="307"/>
                  </a:cubicBezTo>
                  <a:cubicBezTo>
                    <a:pt x="158" y="341"/>
                    <a:pt x="226" y="341"/>
                    <a:pt x="293" y="341"/>
                  </a:cubicBezTo>
                  <a:cubicBezTo>
                    <a:pt x="394" y="273"/>
                    <a:pt x="494" y="72"/>
                    <a:pt x="326" y="4"/>
                  </a:cubicBezTo>
                  <a:cubicBezTo>
                    <a:pt x="316" y="2"/>
                    <a:pt x="306" y="1"/>
                    <a:pt x="295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42"/>
            <p:cNvSpPr/>
            <p:nvPr/>
          </p:nvSpPr>
          <p:spPr>
            <a:xfrm>
              <a:off x="5183425" y="1244350"/>
              <a:ext cx="6625" cy="9100"/>
            </a:xfrm>
            <a:custGeom>
              <a:rect b="b" l="l" r="r" t="t"/>
              <a:pathLst>
                <a:path extrusionOk="0" h="364" w="265">
                  <a:moveTo>
                    <a:pt x="136" y="1"/>
                  </a:moveTo>
                  <a:cubicBezTo>
                    <a:pt x="22" y="1"/>
                    <a:pt x="1" y="167"/>
                    <a:pt x="30" y="283"/>
                  </a:cubicBezTo>
                  <a:cubicBezTo>
                    <a:pt x="54" y="332"/>
                    <a:pt x="97" y="363"/>
                    <a:pt x="157" y="363"/>
                  </a:cubicBezTo>
                  <a:cubicBezTo>
                    <a:pt x="180" y="363"/>
                    <a:pt x="204" y="359"/>
                    <a:pt x="231" y="350"/>
                  </a:cubicBezTo>
                  <a:cubicBezTo>
                    <a:pt x="265" y="317"/>
                    <a:pt x="265" y="283"/>
                    <a:pt x="265" y="249"/>
                  </a:cubicBezTo>
                  <a:cubicBezTo>
                    <a:pt x="265" y="149"/>
                    <a:pt x="265" y="48"/>
                    <a:pt x="198" y="14"/>
                  </a:cubicBezTo>
                  <a:cubicBezTo>
                    <a:pt x="175" y="5"/>
                    <a:pt x="154" y="1"/>
                    <a:pt x="136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42"/>
            <p:cNvSpPr/>
            <p:nvPr/>
          </p:nvSpPr>
          <p:spPr>
            <a:xfrm>
              <a:off x="5165050" y="1245525"/>
              <a:ext cx="9875" cy="8800"/>
            </a:xfrm>
            <a:custGeom>
              <a:rect b="b" l="l" r="r" t="t"/>
              <a:pathLst>
                <a:path extrusionOk="0" h="352" w="395">
                  <a:moveTo>
                    <a:pt x="227" y="1"/>
                  </a:moveTo>
                  <a:cubicBezTo>
                    <a:pt x="46" y="1"/>
                    <a:pt x="0" y="352"/>
                    <a:pt x="162" y="352"/>
                  </a:cubicBezTo>
                  <a:cubicBezTo>
                    <a:pt x="181" y="352"/>
                    <a:pt x="203" y="347"/>
                    <a:pt x="227" y="337"/>
                  </a:cubicBezTo>
                  <a:cubicBezTo>
                    <a:pt x="361" y="270"/>
                    <a:pt x="395" y="1"/>
                    <a:pt x="227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42"/>
            <p:cNvSpPr/>
            <p:nvPr/>
          </p:nvSpPr>
          <p:spPr>
            <a:xfrm>
              <a:off x="5224025" y="1298375"/>
              <a:ext cx="12825" cy="6925"/>
            </a:xfrm>
            <a:custGeom>
              <a:rect b="b" l="l" r="r" t="t"/>
              <a:pathLst>
                <a:path extrusionOk="0" h="277" w="513">
                  <a:moveTo>
                    <a:pt x="212" y="0"/>
                  </a:moveTo>
                  <a:cubicBezTo>
                    <a:pt x="203" y="0"/>
                    <a:pt x="195" y="2"/>
                    <a:pt x="187" y="4"/>
                  </a:cubicBezTo>
                  <a:cubicBezTo>
                    <a:pt x="0" y="97"/>
                    <a:pt x="159" y="277"/>
                    <a:pt x="290" y="277"/>
                  </a:cubicBezTo>
                  <a:cubicBezTo>
                    <a:pt x="301" y="277"/>
                    <a:pt x="311" y="276"/>
                    <a:pt x="321" y="273"/>
                  </a:cubicBezTo>
                  <a:lnTo>
                    <a:pt x="389" y="273"/>
                  </a:lnTo>
                  <a:cubicBezTo>
                    <a:pt x="513" y="180"/>
                    <a:pt x="321" y="0"/>
                    <a:pt x="212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42"/>
            <p:cNvSpPr/>
            <p:nvPr/>
          </p:nvSpPr>
          <p:spPr>
            <a:xfrm>
              <a:off x="5142275" y="1285875"/>
              <a:ext cx="9125" cy="9350"/>
            </a:xfrm>
            <a:custGeom>
              <a:rect b="b" l="l" r="r" t="t"/>
              <a:pathLst>
                <a:path extrusionOk="0" h="374" w="365">
                  <a:moveTo>
                    <a:pt x="230" y="0"/>
                  </a:moveTo>
                  <a:cubicBezTo>
                    <a:pt x="163" y="0"/>
                    <a:pt x="96" y="0"/>
                    <a:pt x="62" y="67"/>
                  </a:cubicBezTo>
                  <a:cubicBezTo>
                    <a:pt x="0" y="192"/>
                    <a:pt x="24" y="373"/>
                    <a:pt x="161" y="373"/>
                  </a:cubicBezTo>
                  <a:cubicBezTo>
                    <a:pt x="172" y="373"/>
                    <a:pt x="184" y="372"/>
                    <a:pt x="197" y="370"/>
                  </a:cubicBezTo>
                  <a:cubicBezTo>
                    <a:pt x="365" y="336"/>
                    <a:pt x="365" y="34"/>
                    <a:pt x="230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42"/>
            <p:cNvSpPr/>
            <p:nvPr/>
          </p:nvSpPr>
          <p:spPr>
            <a:xfrm>
              <a:off x="5241300" y="1263950"/>
              <a:ext cx="8425" cy="8650"/>
            </a:xfrm>
            <a:custGeom>
              <a:rect b="b" l="l" r="r" t="t"/>
              <a:pathLst>
                <a:path extrusionOk="0" h="346" w="337">
                  <a:moveTo>
                    <a:pt x="84" y="0"/>
                  </a:moveTo>
                  <a:cubicBezTo>
                    <a:pt x="39" y="0"/>
                    <a:pt x="0" y="29"/>
                    <a:pt x="0" y="70"/>
                  </a:cubicBezTo>
                  <a:cubicBezTo>
                    <a:pt x="0" y="138"/>
                    <a:pt x="0" y="171"/>
                    <a:pt x="0" y="205"/>
                  </a:cubicBezTo>
                  <a:cubicBezTo>
                    <a:pt x="29" y="263"/>
                    <a:pt x="83" y="346"/>
                    <a:pt x="141" y="346"/>
                  </a:cubicBezTo>
                  <a:cubicBezTo>
                    <a:pt x="150" y="346"/>
                    <a:pt x="159" y="344"/>
                    <a:pt x="168" y="339"/>
                  </a:cubicBezTo>
                  <a:cubicBezTo>
                    <a:pt x="336" y="306"/>
                    <a:pt x="269" y="104"/>
                    <a:pt x="168" y="37"/>
                  </a:cubicBezTo>
                  <a:cubicBezTo>
                    <a:pt x="142" y="11"/>
                    <a:pt x="112" y="0"/>
                    <a:pt x="8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42"/>
            <p:cNvSpPr/>
            <p:nvPr/>
          </p:nvSpPr>
          <p:spPr>
            <a:xfrm>
              <a:off x="5131500" y="1262100"/>
              <a:ext cx="9900" cy="9275"/>
            </a:xfrm>
            <a:custGeom>
              <a:rect b="b" l="l" r="r" t="t"/>
              <a:pathLst>
                <a:path extrusionOk="0" h="371" w="396">
                  <a:moveTo>
                    <a:pt x="136" y="0"/>
                  </a:moveTo>
                  <a:cubicBezTo>
                    <a:pt x="108" y="0"/>
                    <a:pt x="81" y="13"/>
                    <a:pt x="57" y="44"/>
                  </a:cubicBezTo>
                  <a:lnTo>
                    <a:pt x="57" y="77"/>
                  </a:lnTo>
                  <a:cubicBezTo>
                    <a:pt x="1" y="189"/>
                    <a:pt x="61" y="370"/>
                    <a:pt x="179" y="370"/>
                  </a:cubicBezTo>
                  <a:cubicBezTo>
                    <a:pt x="203" y="370"/>
                    <a:pt x="230" y="363"/>
                    <a:pt x="258" y="346"/>
                  </a:cubicBezTo>
                  <a:cubicBezTo>
                    <a:pt x="396" y="263"/>
                    <a:pt x="263" y="0"/>
                    <a:pt x="136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42"/>
            <p:cNvSpPr/>
            <p:nvPr/>
          </p:nvSpPr>
          <p:spPr>
            <a:xfrm>
              <a:off x="5238500" y="1294775"/>
              <a:ext cx="10425" cy="6600"/>
            </a:xfrm>
            <a:custGeom>
              <a:rect b="b" l="l" r="r" t="t"/>
              <a:pathLst>
                <a:path extrusionOk="0" h="264" w="417">
                  <a:moveTo>
                    <a:pt x="204" y="1"/>
                  </a:moveTo>
                  <a:cubicBezTo>
                    <a:pt x="157" y="1"/>
                    <a:pt x="110" y="16"/>
                    <a:pt x="78" y="47"/>
                  </a:cubicBezTo>
                  <a:lnTo>
                    <a:pt x="45" y="115"/>
                  </a:lnTo>
                  <a:cubicBezTo>
                    <a:pt x="0" y="204"/>
                    <a:pt x="120" y="264"/>
                    <a:pt x="224" y="264"/>
                  </a:cubicBezTo>
                  <a:cubicBezTo>
                    <a:pt x="276" y="264"/>
                    <a:pt x="325" y="249"/>
                    <a:pt x="347" y="215"/>
                  </a:cubicBezTo>
                  <a:cubicBezTo>
                    <a:pt x="417" y="76"/>
                    <a:pt x="310" y="1"/>
                    <a:pt x="204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42"/>
            <p:cNvSpPr/>
            <p:nvPr/>
          </p:nvSpPr>
          <p:spPr>
            <a:xfrm>
              <a:off x="5172400" y="1323550"/>
              <a:ext cx="6650" cy="6875"/>
            </a:xfrm>
            <a:custGeom>
              <a:rect b="b" l="l" r="r" t="t"/>
              <a:pathLst>
                <a:path extrusionOk="0" h="275" w="266">
                  <a:moveTo>
                    <a:pt x="141" y="0"/>
                  </a:moveTo>
                  <a:cubicBezTo>
                    <a:pt x="129" y="0"/>
                    <a:pt x="115" y="2"/>
                    <a:pt x="101" y="5"/>
                  </a:cubicBezTo>
                  <a:cubicBezTo>
                    <a:pt x="0" y="39"/>
                    <a:pt x="0" y="274"/>
                    <a:pt x="135" y="274"/>
                  </a:cubicBezTo>
                  <a:cubicBezTo>
                    <a:pt x="168" y="274"/>
                    <a:pt x="235" y="241"/>
                    <a:pt x="235" y="207"/>
                  </a:cubicBezTo>
                  <a:cubicBezTo>
                    <a:pt x="265" y="117"/>
                    <a:pt x="242" y="0"/>
                    <a:pt x="141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42"/>
            <p:cNvSpPr/>
            <p:nvPr/>
          </p:nvSpPr>
          <p:spPr>
            <a:xfrm>
              <a:off x="5145050" y="1355600"/>
              <a:ext cx="10550" cy="6200"/>
            </a:xfrm>
            <a:custGeom>
              <a:rect b="b" l="l" r="r" t="t"/>
              <a:pathLst>
                <a:path extrusionOk="0" h="248" w="422">
                  <a:moveTo>
                    <a:pt x="288" y="1"/>
                  </a:moveTo>
                  <a:cubicBezTo>
                    <a:pt x="187" y="1"/>
                    <a:pt x="86" y="1"/>
                    <a:pt x="52" y="68"/>
                  </a:cubicBezTo>
                  <a:cubicBezTo>
                    <a:pt x="0" y="198"/>
                    <a:pt x="130" y="247"/>
                    <a:pt x="238" y="247"/>
                  </a:cubicBezTo>
                  <a:cubicBezTo>
                    <a:pt x="269" y="247"/>
                    <a:pt x="298" y="243"/>
                    <a:pt x="321" y="236"/>
                  </a:cubicBezTo>
                  <a:cubicBezTo>
                    <a:pt x="388" y="202"/>
                    <a:pt x="422" y="135"/>
                    <a:pt x="388" y="68"/>
                  </a:cubicBezTo>
                  <a:cubicBezTo>
                    <a:pt x="355" y="34"/>
                    <a:pt x="321" y="1"/>
                    <a:pt x="288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42"/>
            <p:cNvSpPr/>
            <p:nvPr/>
          </p:nvSpPr>
          <p:spPr>
            <a:xfrm>
              <a:off x="5176600" y="1306550"/>
              <a:ext cx="10050" cy="6325"/>
            </a:xfrm>
            <a:custGeom>
              <a:rect b="b" l="l" r="r" t="t"/>
              <a:pathLst>
                <a:path extrusionOk="0" h="253" w="402">
                  <a:moveTo>
                    <a:pt x="146" y="0"/>
                  </a:moveTo>
                  <a:cubicBezTo>
                    <a:pt x="68" y="0"/>
                    <a:pt x="0" y="35"/>
                    <a:pt x="0" y="114"/>
                  </a:cubicBezTo>
                  <a:cubicBezTo>
                    <a:pt x="0" y="202"/>
                    <a:pt x="120" y="253"/>
                    <a:pt x="224" y="253"/>
                  </a:cubicBezTo>
                  <a:cubicBezTo>
                    <a:pt x="319" y="253"/>
                    <a:pt x="402" y="210"/>
                    <a:pt x="370" y="114"/>
                  </a:cubicBezTo>
                  <a:cubicBezTo>
                    <a:pt x="334" y="43"/>
                    <a:pt x="233" y="0"/>
                    <a:pt x="146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42"/>
            <p:cNvSpPr/>
            <p:nvPr/>
          </p:nvSpPr>
          <p:spPr>
            <a:xfrm>
              <a:off x="5184550" y="1358700"/>
              <a:ext cx="8650" cy="7175"/>
            </a:xfrm>
            <a:custGeom>
              <a:rect b="b" l="l" r="r" t="t"/>
              <a:pathLst>
                <a:path extrusionOk="0" h="287" w="346">
                  <a:moveTo>
                    <a:pt x="219" y="0"/>
                  </a:moveTo>
                  <a:cubicBezTo>
                    <a:pt x="127" y="0"/>
                    <a:pt x="0" y="143"/>
                    <a:pt x="52" y="246"/>
                  </a:cubicBezTo>
                  <a:cubicBezTo>
                    <a:pt x="70" y="274"/>
                    <a:pt x="102" y="286"/>
                    <a:pt x="136" y="286"/>
                  </a:cubicBezTo>
                  <a:cubicBezTo>
                    <a:pt x="228" y="286"/>
                    <a:pt x="345" y="200"/>
                    <a:pt x="321" y="78"/>
                  </a:cubicBezTo>
                  <a:lnTo>
                    <a:pt x="287" y="45"/>
                  </a:lnTo>
                  <a:cubicBezTo>
                    <a:pt x="272" y="13"/>
                    <a:pt x="247" y="0"/>
                    <a:pt x="21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42"/>
            <p:cNvSpPr/>
            <p:nvPr/>
          </p:nvSpPr>
          <p:spPr>
            <a:xfrm>
              <a:off x="5157275" y="1317550"/>
              <a:ext cx="9825" cy="6975"/>
            </a:xfrm>
            <a:custGeom>
              <a:rect b="b" l="l" r="r" t="t"/>
              <a:pathLst>
                <a:path extrusionOk="0" h="279" w="393">
                  <a:moveTo>
                    <a:pt x="160" y="0"/>
                  </a:moveTo>
                  <a:cubicBezTo>
                    <a:pt x="85" y="0"/>
                    <a:pt x="15" y="35"/>
                    <a:pt x="0" y="111"/>
                  </a:cubicBezTo>
                  <a:cubicBezTo>
                    <a:pt x="0" y="145"/>
                    <a:pt x="0" y="212"/>
                    <a:pt x="67" y="245"/>
                  </a:cubicBezTo>
                  <a:cubicBezTo>
                    <a:pt x="101" y="268"/>
                    <a:pt x="150" y="279"/>
                    <a:pt x="198" y="279"/>
                  </a:cubicBezTo>
                  <a:cubicBezTo>
                    <a:pt x="295" y="279"/>
                    <a:pt x="392" y="234"/>
                    <a:pt x="370" y="145"/>
                  </a:cubicBezTo>
                  <a:cubicBezTo>
                    <a:pt x="351" y="52"/>
                    <a:pt x="252" y="0"/>
                    <a:pt x="160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42"/>
            <p:cNvSpPr/>
            <p:nvPr/>
          </p:nvSpPr>
          <p:spPr>
            <a:xfrm>
              <a:off x="5184150" y="1190875"/>
              <a:ext cx="9275" cy="7425"/>
            </a:xfrm>
            <a:custGeom>
              <a:rect b="b" l="l" r="r" t="t"/>
              <a:pathLst>
                <a:path extrusionOk="0" h="297" w="371">
                  <a:moveTo>
                    <a:pt x="248" y="1"/>
                  </a:moveTo>
                  <a:cubicBezTo>
                    <a:pt x="185" y="1"/>
                    <a:pt x="106" y="47"/>
                    <a:pt x="68" y="103"/>
                  </a:cubicBezTo>
                  <a:cubicBezTo>
                    <a:pt x="1" y="204"/>
                    <a:pt x="34" y="271"/>
                    <a:pt x="101" y="271"/>
                  </a:cubicBezTo>
                  <a:cubicBezTo>
                    <a:pt x="118" y="288"/>
                    <a:pt x="135" y="296"/>
                    <a:pt x="152" y="296"/>
                  </a:cubicBezTo>
                  <a:cubicBezTo>
                    <a:pt x="169" y="296"/>
                    <a:pt x="186" y="288"/>
                    <a:pt x="202" y="271"/>
                  </a:cubicBezTo>
                  <a:cubicBezTo>
                    <a:pt x="270" y="237"/>
                    <a:pt x="370" y="170"/>
                    <a:pt x="337" y="103"/>
                  </a:cubicBezTo>
                  <a:cubicBezTo>
                    <a:pt x="337" y="29"/>
                    <a:pt x="298" y="1"/>
                    <a:pt x="248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42"/>
            <p:cNvSpPr/>
            <p:nvPr/>
          </p:nvSpPr>
          <p:spPr>
            <a:xfrm>
              <a:off x="5217325" y="1204575"/>
              <a:ext cx="13375" cy="7050"/>
            </a:xfrm>
            <a:custGeom>
              <a:rect b="b" l="l" r="r" t="t"/>
              <a:pathLst>
                <a:path extrusionOk="0" h="282" w="535">
                  <a:moveTo>
                    <a:pt x="339" y="1"/>
                  </a:moveTo>
                  <a:cubicBezTo>
                    <a:pt x="192" y="1"/>
                    <a:pt x="0" y="159"/>
                    <a:pt x="152" y="261"/>
                  </a:cubicBezTo>
                  <a:lnTo>
                    <a:pt x="186" y="261"/>
                  </a:lnTo>
                  <a:cubicBezTo>
                    <a:pt x="208" y="275"/>
                    <a:pt x="237" y="282"/>
                    <a:pt x="268" y="282"/>
                  </a:cubicBezTo>
                  <a:cubicBezTo>
                    <a:pt x="385" y="282"/>
                    <a:pt x="534" y="191"/>
                    <a:pt x="455" y="59"/>
                  </a:cubicBezTo>
                  <a:cubicBezTo>
                    <a:pt x="430" y="18"/>
                    <a:pt x="387" y="1"/>
                    <a:pt x="339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42"/>
            <p:cNvSpPr/>
            <p:nvPr/>
          </p:nvSpPr>
          <p:spPr>
            <a:xfrm>
              <a:off x="5234075" y="1355275"/>
              <a:ext cx="8575" cy="8150"/>
            </a:xfrm>
            <a:custGeom>
              <a:rect b="b" l="l" r="r" t="t"/>
              <a:pathLst>
                <a:path extrusionOk="0" h="326" w="343">
                  <a:moveTo>
                    <a:pt x="179" y="0"/>
                  </a:moveTo>
                  <a:cubicBezTo>
                    <a:pt x="89" y="0"/>
                    <a:pt x="0" y="166"/>
                    <a:pt x="87" y="282"/>
                  </a:cubicBezTo>
                  <a:lnTo>
                    <a:pt x="121" y="316"/>
                  </a:lnTo>
                  <a:cubicBezTo>
                    <a:pt x="138" y="323"/>
                    <a:pt x="153" y="326"/>
                    <a:pt x="168" y="326"/>
                  </a:cubicBezTo>
                  <a:cubicBezTo>
                    <a:pt x="300" y="326"/>
                    <a:pt x="343" y="74"/>
                    <a:pt x="222" y="14"/>
                  </a:cubicBezTo>
                  <a:cubicBezTo>
                    <a:pt x="208" y="4"/>
                    <a:pt x="194" y="0"/>
                    <a:pt x="17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42"/>
            <p:cNvSpPr/>
            <p:nvPr/>
          </p:nvSpPr>
          <p:spPr>
            <a:xfrm>
              <a:off x="5198800" y="1187025"/>
              <a:ext cx="9750" cy="8875"/>
            </a:xfrm>
            <a:custGeom>
              <a:rect b="b" l="l" r="r" t="t"/>
              <a:pathLst>
                <a:path extrusionOk="0" h="355" w="390">
                  <a:moveTo>
                    <a:pt x="171" y="1"/>
                  </a:moveTo>
                  <a:cubicBezTo>
                    <a:pt x="122" y="1"/>
                    <a:pt x="78" y="26"/>
                    <a:pt x="53" y="89"/>
                  </a:cubicBezTo>
                  <a:cubicBezTo>
                    <a:pt x="0" y="222"/>
                    <a:pt x="136" y="355"/>
                    <a:pt x="262" y="355"/>
                  </a:cubicBezTo>
                  <a:cubicBezTo>
                    <a:pt x="295" y="355"/>
                    <a:pt x="328" y="345"/>
                    <a:pt x="356" y="324"/>
                  </a:cubicBezTo>
                  <a:cubicBezTo>
                    <a:pt x="389" y="257"/>
                    <a:pt x="389" y="190"/>
                    <a:pt x="389" y="156"/>
                  </a:cubicBezTo>
                  <a:cubicBezTo>
                    <a:pt x="347" y="72"/>
                    <a:pt x="252" y="1"/>
                    <a:pt x="171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42"/>
            <p:cNvSpPr/>
            <p:nvPr/>
          </p:nvSpPr>
          <p:spPr>
            <a:xfrm>
              <a:off x="5233175" y="1225375"/>
              <a:ext cx="10650" cy="6950"/>
            </a:xfrm>
            <a:custGeom>
              <a:rect b="b" l="l" r="r" t="t"/>
              <a:pathLst>
                <a:path extrusionOk="0" h="278" w="426">
                  <a:moveTo>
                    <a:pt x="258" y="0"/>
                  </a:moveTo>
                  <a:cubicBezTo>
                    <a:pt x="191" y="0"/>
                    <a:pt x="90" y="0"/>
                    <a:pt x="56" y="101"/>
                  </a:cubicBezTo>
                  <a:cubicBezTo>
                    <a:pt x="0" y="212"/>
                    <a:pt x="129" y="278"/>
                    <a:pt x="232" y="278"/>
                  </a:cubicBezTo>
                  <a:cubicBezTo>
                    <a:pt x="254" y="278"/>
                    <a:pt x="274" y="275"/>
                    <a:pt x="291" y="269"/>
                  </a:cubicBezTo>
                  <a:cubicBezTo>
                    <a:pt x="392" y="202"/>
                    <a:pt x="426" y="135"/>
                    <a:pt x="359" y="67"/>
                  </a:cubicBezTo>
                  <a:cubicBezTo>
                    <a:pt x="359" y="34"/>
                    <a:pt x="291" y="34"/>
                    <a:pt x="258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42"/>
            <p:cNvSpPr/>
            <p:nvPr/>
          </p:nvSpPr>
          <p:spPr>
            <a:xfrm>
              <a:off x="5195925" y="1313375"/>
              <a:ext cx="9625" cy="7075"/>
            </a:xfrm>
            <a:custGeom>
              <a:rect b="b" l="l" r="r" t="t"/>
              <a:pathLst>
                <a:path extrusionOk="0" h="283" w="385">
                  <a:moveTo>
                    <a:pt x="143" y="1"/>
                  </a:moveTo>
                  <a:cubicBezTo>
                    <a:pt x="67" y="1"/>
                    <a:pt x="0" y="43"/>
                    <a:pt x="0" y="144"/>
                  </a:cubicBezTo>
                  <a:cubicBezTo>
                    <a:pt x="0" y="231"/>
                    <a:pt x="119" y="282"/>
                    <a:pt x="219" y="282"/>
                  </a:cubicBezTo>
                  <a:cubicBezTo>
                    <a:pt x="310" y="282"/>
                    <a:pt x="384" y="240"/>
                    <a:pt x="336" y="144"/>
                  </a:cubicBezTo>
                  <a:lnTo>
                    <a:pt x="336" y="110"/>
                  </a:lnTo>
                  <a:cubicBezTo>
                    <a:pt x="303" y="43"/>
                    <a:pt x="219" y="1"/>
                    <a:pt x="143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42"/>
            <p:cNvSpPr/>
            <p:nvPr/>
          </p:nvSpPr>
          <p:spPr>
            <a:xfrm>
              <a:off x="5202000" y="1212500"/>
              <a:ext cx="7975" cy="7900"/>
            </a:xfrm>
            <a:custGeom>
              <a:rect b="b" l="l" r="r" t="t"/>
              <a:pathLst>
                <a:path extrusionOk="0" h="316" w="319">
                  <a:moveTo>
                    <a:pt x="212" y="0"/>
                  </a:moveTo>
                  <a:cubicBezTo>
                    <a:pt x="113" y="0"/>
                    <a:pt x="0" y="143"/>
                    <a:pt x="26" y="246"/>
                  </a:cubicBezTo>
                  <a:cubicBezTo>
                    <a:pt x="56" y="296"/>
                    <a:pt x="94" y="316"/>
                    <a:pt x="132" y="316"/>
                  </a:cubicBezTo>
                  <a:cubicBezTo>
                    <a:pt x="225" y="316"/>
                    <a:pt x="319" y="197"/>
                    <a:pt x="295" y="78"/>
                  </a:cubicBezTo>
                  <a:lnTo>
                    <a:pt x="295" y="45"/>
                  </a:lnTo>
                  <a:cubicBezTo>
                    <a:pt x="271" y="13"/>
                    <a:pt x="243" y="0"/>
                    <a:pt x="212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42"/>
            <p:cNvSpPr/>
            <p:nvPr/>
          </p:nvSpPr>
          <p:spPr>
            <a:xfrm>
              <a:off x="5131225" y="1232700"/>
              <a:ext cx="9775" cy="7175"/>
            </a:xfrm>
            <a:custGeom>
              <a:rect b="b" l="l" r="r" t="t"/>
              <a:pathLst>
                <a:path extrusionOk="0" h="287" w="391">
                  <a:moveTo>
                    <a:pt x="174" y="0"/>
                  </a:moveTo>
                  <a:cubicBezTo>
                    <a:pt x="102" y="0"/>
                    <a:pt x="31" y="35"/>
                    <a:pt x="0" y="110"/>
                  </a:cubicBezTo>
                  <a:cubicBezTo>
                    <a:pt x="0" y="144"/>
                    <a:pt x="34" y="211"/>
                    <a:pt x="68" y="245"/>
                  </a:cubicBezTo>
                  <a:cubicBezTo>
                    <a:pt x="120" y="271"/>
                    <a:pt x="182" y="287"/>
                    <a:pt x="236" y="287"/>
                  </a:cubicBezTo>
                  <a:cubicBezTo>
                    <a:pt x="323" y="287"/>
                    <a:pt x="391" y="247"/>
                    <a:pt x="370" y="144"/>
                  </a:cubicBezTo>
                  <a:cubicBezTo>
                    <a:pt x="352" y="52"/>
                    <a:pt x="262" y="0"/>
                    <a:pt x="17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42"/>
            <p:cNvSpPr/>
            <p:nvPr/>
          </p:nvSpPr>
          <p:spPr>
            <a:xfrm>
              <a:off x="5176600" y="1267350"/>
              <a:ext cx="10100" cy="7400"/>
            </a:xfrm>
            <a:custGeom>
              <a:rect b="b" l="l" r="r" t="t"/>
              <a:pathLst>
                <a:path extrusionOk="0" h="296" w="404">
                  <a:moveTo>
                    <a:pt x="254" y="0"/>
                  </a:moveTo>
                  <a:cubicBezTo>
                    <a:pt x="185" y="0"/>
                    <a:pt x="105" y="46"/>
                    <a:pt x="67" y="102"/>
                  </a:cubicBezTo>
                  <a:cubicBezTo>
                    <a:pt x="0" y="203"/>
                    <a:pt x="67" y="270"/>
                    <a:pt x="101" y="270"/>
                  </a:cubicBezTo>
                  <a:cubicBezTo>
                    <a:pt x="135" y="287"/>
                    <a:pt x="160" y="296"/>
                    <a:pt x="181" y="296"/>
                  </a:cubicBezTo>
                  <a:cubicBezTo>
                    <a:pt x="202" y="296"/>
                    <a:pt x="219" y="287"/>
                    <a:pt x="235" y="270"/>
                  </a:cubicBezTo>
                  <a:cubicBezTo>
                    <a:pt x="303" y="237"/>
                    <a:pt x="403" y="203"/>
                    <a:pt x="370" y="102"/>
                  </a:cubicBezTo>
                  <a:cubicBezTo>
                    <a:pt x="355" y="28"/>
                    <a:pt x="308" y="0"/>
                    <a:pt x="25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42"/>
            <p:cNvSpPr/>
            <p:nvPr/>
          </p:nvSpPr>
          <p:spPr>
            <a:xfrm>
              <a:off x="5249250" y="1338175"/>
              <a:ext cx="13375" cy="7050"/>
            </a:xfrm>
            <a:custGeom>
              <a:rect b="b" l="l" r="r" t="t"/>
              <a:pathLst>
                <a:path extrusionOk="0" h="282" w="535">
                  <a:moveTo>
                    <a:pt x="339" y="1"/>
                  </a:moveTo>
                  <a:cubicBezTo>
                    <a:pt x="192" y="1"/>
                    <a:pt x="1" y="159"/>
                    <a:pt x="153" y="261"/>
                  </a:cubicBezTo>
                  <a:lnTo>
                    <a:pt x="186" y="261"/>
                  </a:lnTo>
                  <a:cubicBezTo>
                    <a:pt x="208" y="275"/>
                    <a:pt x="237" y="282"/>
                    <a:pt x="269" y="282"/>
                  </a:cubicBezTo>
                  <a:cubicBezTo>
                    <a:pt x="385" y="282"/>
                    <a:pt x="534" y="191"/>
                    <a:pt x="455" y="59"/>
                  </a:cubicBezTo>
                  <a:cubicBezTo>
                    <a:pt x="430" y="18"/>
                    <a:pt x="387" y="1"/>
                    <a:pt x="339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42"/>
            <p:cNvSpPr/>
            <p:nvPr/>
          </p:nvSpPr>
          <p:spPr>
            <a:xfrm>
              <a:off x="5199575" y="1330100"/>
              <a:ext cx="8725" cy="8125"/>
            </a:xfrm>
            <a:custGeom>
              <a:rect b="b" l="l" r="r" t="t"/>
              <a:pathLst>
                <a:path extrusionOk="0" h="325" w="349">
                  <a:moveTo>
                    <a:pt x="209" y="0"/>
                  </a:moveTo>
                  <a:cubicBezTo>
                    <a:pt x="94" y="0"/>
                    <a:pt x="1" y="193"/>
                    <a:pt x="89" y="281"/>
                  </a:cubicBezTo>
                  <a:lnTo>
                    <a:pt x="157" y="315"/>
                  </a:lnTo>
                  <a:cubicBezTo>
                    <a:pt x="170" y="321"/>
                    <a:pt x="183" y="324"/>
                    <a:pt x="194" y="324"/>
                  </a:cubicBezTo>
                  <a:cubicBezTo>
                    <a:pt x="303" y="324"/>
                    <a:pt x="348" y="73"/>
                    <a:pt x="257" y="12"/>
                  </a:cubicBezTo>
                  <a:cubicBezTo>
                    <a:pt x="241" y="4"/>
                    <a:pt x="225" y="0"/>
                    <a:pt x="20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42"/>
            <p:cNvSpPr/>
            <p:nvPr/>
          </p:nvSpPr>
          <p:spPr>
            <a:xfrm>
              <a:off x="5249050" y="1287025"/>
              <a:ext cx="9900" cy="8375"/>
            </a:xfrm>
            <a:custGeom>
              <a:rect b="b" l="l" r="r" t="t"/>
              <a:pathLst>
                <a:path extrusionOk="0" h="335" w="396">
                  <a:moveTo>
                    <a:pt x="144" y="0"/>
                  </a:moveTo>
                  <a:cubicBezTo>
                    <a:pt x="95" y="0"/>
                    <a:pt x="51" y="26"/>
                    <a:pt x="26" y="88"/>
                  </a:cubicBezTo>
                  <a:cubicBezTo>
                    <a:pt x="0" y="192"/>
                    <a:pt x="113" y="334"/>
                    <a:pt x="228" y="334"/>
                  </a:cubicBezTo>
                  <a:cubicBezTo>
                    <a:pt x="262" y="334"/>
                    <a:pt x="297" y="321"/>
                    <a:pt x="329" y="290"/>
                  </a:cubicBezTo>
                  <a:cubicBezTo>
                    <a:pt x="362" y="256"/>
                    <a:pt x="396" y="189"/>
                    <a:pt x="362" y="156"/>
                  </a:cubicBezTo>
                  <a:cubicBezTo>
                    <a:pt x="320" y="71"/>
                    <a:pt x="225" y="0"/>
                    <a:pt x="14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42"/>
            <p:cNvSpPr/>
            <p:nvPr/>
          </p:nvSpPr>
          <p:spPr>
            <a:xfrm>
              <a:off x="5218150" y="1259825"/>
              <a:ext cx="10550" cy="6200"/>
            </a:xfrm>
            <a:custGeom>
              <a:rect b="b" l="l" r="r" t="t"/>
              <a:pathLst>
                <a:path extrusionOk="0" h="248" w="422">
                  <a:moveTo>
                    <a:pt x="287" y="0"/>
                  </a:moveTo>
                  <a:cubicBezTo>
                    <a:pt x="187" y="0"/>
                    <a:pt x="86" y="0"/>
                    <a:pt x="52" y="67"/>
                  </a:cubicBezTo>
                  <a:cubicBezTo>
                    <a:pt x="0" y="198"/>
                    <a:pt x="130" y="247"/>
                    <a:pt x="238" y="247"/>
                  </a:cubicBezTo>
                  <a:cubicBezTo>
                    <a:pt x="269" y="247"/>
                    <a:pt x="298" y="243"/>
                    <a:pt x="321" y="235"/>
                  </a:cubicBezTo>
                  <a:cubicBezTo>
                    <a:pt x="388" y="202"/>
                    <a:pt x="422" y="135"/>
                    <a:pt x="388" y="67"/>
                  </a:cubicBezTo>
                  <a:cubicBezTo>
                    <a:pt x="355" y="0"/>
                    <a:pt x="321" y="0"/>
                    <a:pt x="287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42"/>
            <p:cNvSpPr/>
            <p:nvPr/>
          </p:nvSpPr>
          <p:spPr>
            <a:xfrm>
              <a:off x="5186675" y="1251375"/>
              <a:ext cx="9525" cy="6525"/>
            </a:xfrm>
            <a:custGeom>
              <a:rect b="b" l="l" r="r" t="t"/>
              <a:pathLst>
                <a:path extrusionOk="0" h="261" w="381">
                  <a:moveTo>
                    <a:pt x="117" y="1"/>
                  </a:moveTo>
                  <a:cubicBezTo>
                    <a:pt x="53" y="1"/>
                    <a:pt x="0" y="29"/>
                    <a:pt x="0" y="103"/>
                  </a:cubicBezTo>
                  <a:cubicBezTo>
                    <a:pt x="0" y="198"/>
                    <a:pt x="141" y="261"/>
                    <a:pt x="244" y="261"/>
                  </a:cubicBezTo>
                  <a:cubicBezTo>
                    <a:pt x="323" y="261"/>
                    <a:pt x="380" y="224"/>
                    <a:pt x="337" y="136"/>
                  </a:cubicBezTo>
                  <a:lnTo>
                    <a:pt x="337" y="103"/>
                  </a:lnTo>
                  <a:cubicBezTo>
                    <a:pt x="299" y="46"/>
                    <a:pt x="198" y="1"/>
                    <a:pt x="117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42"/>
            <p:cNvSpPr/>
            <p:nvPr/>
          </p:nvSpPr>
          <p:spPr>
            <a:xfrm>
              <a:off x="5315575" y="1238650"/>
              <a:ext cx="8675" cy="7450"/>
            </a:xfrm>
            <a:custGeom>
              <a:rect b="b" l="l" r="r" t="t"/>
              <a:pathLst>
                <a:path extrusionOk="0" h="298" w="347">
                  <a:moveTo>
                    <a:pt x="228" y="0"/>
                  </a:moveTo>
                  <a:cubicBezTo>
                    <a:pt x="135" y="0"/>
                    <a:pt x="1" y="163"/>
                    <a:pt x="54" y="242"/>
                  </a:cubicBezTo>
                  <a:cubicBezTo>
                    <a:pt x="73" y="282"/>
                    <a:pt x="108" y="298"/>
                    <a:pt x="145" y="298"/>
                  </a:cubicBezTo>
                  <a:cubicBezTo>
                    <a:pt x="236" y="298"/>
                    <a:pt x="346" y="203"/>
                    <a:pt x="323" y="108"/>
                  </a:cubicBezTo>
                  <a:lnTo>
                    <a:pt x="289" y="41"/>
                  </a:lnTo>
                  <a:cubicBezTo>
                    <a:pt x="275" y="12"/>
                    <a:pt x="253" y="0"/>
                    <a:pt x="228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42"/>
            <p:cNvSpPr/>
            <p:nvPr/>
          </p:nvSpPr>
          <p:spPr>
            <a:xfrm>
              <a:off x="5133750" y="1185550"/>
              <a:ext cx="10725" cy="6900"/>
            </a:xfrm>
            <a:custGeom>
              <a:rect b="b" l="l" r="r" t="t"/>
              <a:pathLst>
                <a:path extrusionOk="0" h="276" w="429">
                  <a:moveTo>
                    <a:pt x="193" y="1"/>
                  </a:moveTo>
                  <a:cubicBezTo>
                    <a:pt x="118" y="1"/>
                    <a:pt x="50" y="35"/>
                    <a:pt x="34" y="114"/>
                  </a:cubicBezTo>
                  <a:cubicBezTo>
                    <a:pt x="0" y="148"/>
                    <a:pt x="34" y="215"/>
                    <a:pt x="101" y="249"/>
                  </a:cubicBezTo>
                  <a:cubicBezTo>
                    <a:pt x="128" y="267"/>
                    <a:pt x="165" y="275"/>
                    <a:pt x="203" y="275"/>
                  </a:cubicBezTo>
                  <a:cubicBezTo>
                    <a:pt x="309" y="275"/>
                    <a:pt x="428" y="213"/>
                    <a:pt x="403" y="114"/>
                  </a:cubicBezTo>
                  <a:cubicBezTo>
                    <a:pt x="368" y="43"/>
                    <a:pt x="276" y="1"/>
                    <a:pt x="193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42"/>
            <p:cNvSpPr/>
            <p:nvPr/>
          </p:nvSpPr>
          <p:spPr>
            <a:xfrm>
              <a:off x="5253050" y="1272225"/>
              <a:ext cx="10100" cy="6950"/>
            </a:xfrm>
            <a:custGeom>
              <a:rect b="b" l="l" r="r" t="t"/>
              <a:pathLst>
                <a:path extrusionOk="0" h="278" w="404">
                  <a:moveTo>
                    <a:pt x="269" y="0"/>
                  </a:moveTo>
                  <a:cubicBezTo>
                    <a:pt x="197" y="0"/>
                    <a:pt x="108" y="49"/>
                    <a:pt x="68" y="109"/>
                  </a:cubicBezTo>
                  <a:cubicBezTo>
                    <a:pt x="1" y="210"/>
                    <a:pt x="68" y="244"/>
                    <a:pt x="135" y="277"/>
                  </a:cubicBezTo>
                  <a:lnTo>
                    <a:pt x="236" y="277"/>
                  </a:lnTo>
                  <a:cubicBezTo>
                    <a:pt x="303" y="244"/>
                    <a:pt x="404" y="176"/>
                    <a:pt x="370" y="75"/>
                  </a:cubicBezTo>
                  <a:cubicBezTo>
                    <a:pt x="357" y="22"/>
                    <a:pt x="316" y="0"/>
                    <a:pt x="26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42"/>
            <p:cNvSpPr/>
            <p:nvPr/>
          </p:nvSpPr>
          <p:spPr>
            <a:xfrm>
              <a:off x="5231425" y="1293850"/>
              <a:ext cx="12650" cy="7600"/>
            </a:xfrm>
            <a:custGeom>
              <a:rect b="b" l="l" r="r" t="t"/>
              <a:pathLst>
                <a:path extrusionOk="0" h="304" w="506">
                  <a:moveTo>
                    <a:pt x="307" y="1"/>
                  </a:moveTo>
                  <a:cubicBezTo>
                    <a:pt x="177" y="1"/>
                    <a:pt x="0" y="206"/>
                    <a:pt x="160" y="286"/>
                  </a:cubicBezTo>
                  <a:cubicBezTo>
                    <a:pt x="184" y="298"/>
                    <a:pt x="211" y="304"/>
                    <a:pt x="240" y="304"/>
                  </a:cubicBezTo>
                  <a:cubicBezTo>
                    <a:pt x="367" y="304"/>
                    <a:pt x="505" y="188"/>
                    <a:pt x="395" y="51"/>
                  </a:cubicBezTo>
                  <a:cubicBezTo>
                    <a:pt x="374" y="15"/>
                    <a:pt x="342" y="1"/>
                    <a:pt x="307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42"/>
            <p:cNvSpPr/>
            <p:nvPr/>
          </p:nvSpPr>
          <p:spPr>
            <a:xfrm>
              <a:off x="5225500" y="1410975"/>
              <a:ext cx="8125" cy="8575"/>
            </a:xfrm>
            <a:custGeom>
              <a:rect b="b" l="l" r="r" t="t"/>
              <a:pathLst>
                <a:path extrusionOk="0" h="343" w="325">
                  <a:moveTo>
                    <a:pt x="203" y="0"/>
                  </a:moveTo>
                  <a:cubicBezTo>
                    <a:pt x="82" y="0"/>
                    <a:pt x="0" y="212"/>
                    <a:pt x="94" y="306"/>
                  </a:cubicBezTo>
                  <a:lnTo>
                    <a:pt x="128" y="340"/>
                  </a:lnTo>
                  <a:cubicBezTo>
                    <a:pt x="137" y="342"/>
                    <a:pt x="145" y="342"/>
                    <a:pt x="153" y="342"/>
                  </a:cubicBezTo>
                  <a:cubicBezTo>
                    <a:pt x="299" y="342"/>
                    <a:pt x="324" y="67"/>
                    <a:pt x="229" y="4"/>
                  </a:cubicBezTo>
                  <a:cubicBezTo>
                    <a:pt x="220" y="1"/>
                    <a:pt x="211" y="0"/>
                    <a:pt x="203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42"/>
            <p:cNvSpPr/>
            <p:nvPr/>
          </p:nvSpPr>
          <p:spPr>
            <a:xfrm>
              <a:off x="5171900" y="1260725"/>
              <a:ext cx="9750" cy="8275"/>
            </a:xfrm>
            <a:custGeom>
              <a:rect b="b" l="l" r="r" t="t"/>
              <a:pathLst>
                <a:path extrusionOk="0" h="331" w="390">
                  <a:moveTo>
                    <a:pt x="159" y="0"/>
                  </a:moveTo>
                  <a:cubicBezTo>
                    <a:pt x="116" y="0"/>
                    <a:pt x="77" y="19"/>
                    <a:pt x="54" y="65"/>
                  </a:cubicBezTo>
                  <a:cubicBezTo>
                    <a:pt x="1" y="198"/>
                    <a:pt x="137" y="331"/>
                    <a:pt x="262" y="331"/>
                  </a:cubicBezTo>
                  <a:cubicBezTo>
                    <a:pt x="295" y="331"/>
                    <a:pt x="328" y="321"/>
                    <a:pt x="356" y="300"/>
                  </a:cubicBezTo>
                  <a:cubicBezTo>
                    <a:pt x="390" y="267"/>
                    <a:pt x="390" y="199"/>
                    <a:pt x="356" y="132"/>
                  </a:cubicBezTo>
                  <a:cubicBezTo>
                    <a:pt x="334" y="66"/>
                    <a:pt x="240" y="0"/>
                    <a:pt x="15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42"/>
            <p:cNvSpPr/>
            <p:nvPr/>
          </p:nvSpPr>
          <p:spPr>
            <a:xfrm>
              <a:off x="5177875" y="1374925"/>
              <a:ext cx="10500" cy="6575"/>
            </a:xfrm>
            <a:custGeom>
              <a:rect b="b" l="l" r="r" t="t"/>
              <a:pathLst>
                <a:path extrusionOk="0" h="263" w="420">
                  <a:moveTo>
                    <a:pt x="252" y="1"/>
                  </a:moveTo>
                  <a:cubicBezTo>
                    <a:pt x="184" y="1"/>
                    <a:pt x="84" y="1"/>
                    <a:pt x="50" y="101"/>
                  </a:cubicBezTo>
                  <a:cubicBezTo>
                    <a:pt x="1" y="200"/>
                    <a:pt x="96" y="262"/>
                    <a:pt x="190" y="262"/>
                  </a:cubicBezTo>
                  <a:cubicBezTo>
                    <a:pt x="224" y="262"/>
                    <a:pt x="258" y="254"/>
                    <a:pt x="285" y="236"/>
                  </a:cubicBezTo>
                  <a:cubicBezTo>
                    <a:pt x="386" y="202"/>
                    <a:pt x="420" y="135"/>
                    <a:pt x="352" y="68"/>
                  </a:cubicBezTo>
                  <a:cubicBezTo>
                    <a:pt x="352" y="34"/>
                    <a:pt x="285" y="1"/>
                    <a:pt x="252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42"/>
            <p:cNvSpPr/>
            <p:nvPr/>
          </p:nvSpPr>
          <p:spPr>
            <a:xfrm>
              <a:off x="5120300" y="1403275"/>
              <a:ext cx="9675" cy="7375"/>
            </a:xfrm>
            <a:custGeom>
              <a:rect b="b" l="l" r="r" t="t"/>
              <a:pathLst>
                <a:path extrusionOk="0" h="295" w="387">
                  <a:moveTo>
                    <a:pt x="143" y="1"/>
                  </a:moveTo>
                  <a:cubicBezTo>
                    <a:pt x="68" y="1"/>
                    <a:pt x="0" y="43"/>
                    <a:pt x="0" y="144"/>
                  </a:cubicBezTo>
                  <a:cubicBezTo>
                    <a:pt x="0" y="244"/>
                    <a:pt x="110" y="295"/>
                    <a:pt x="206" y="295"/>
                  </a:cubicBezTo>
                  <a:cubicBezTo>
                    <a:pt x="303" y="295"/>
                    <a:pt x="387" y="244"/>
                    <a:pt x="336" y="144"/>
                  </a:cubicBezTo>
                  <a:cubicBezTo>
                    <a:pt x="336" y="144"/>
                    <a:pt x="336" y="110"/>
                    <a:pt x="336" y="110"/>
                  </a:cubicBezTo>
                  <a:cubicBezTo>
                    <a:pt x="303" y="43"/>
                    <a:pt x="219" y="1"/>
                    <a:pt x="143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42"/>
            <p:cNvSpPr/>
            <p:nvPr/>
          </p:nvSpPr>
          <p:spPr>
            <a:xfrm>
              <a:off x="5316250" y="1315850"/>
              <a:ext cx="8025" cy="7175"/>
            </a:xfrm>
            <a:custGeom>
              <a:rect b="b" l="l" r="r" t="t"/>
              <a:pathLst>
                <a:path extrusionOk="0" h="287" w="321">
                  <a:moveTo>
                    <a:pt x="213" y="0"/>
                  </a:moveTo>
                  <a:cubicBezTo>
                    <a:pt x="114" y="0"/>
                    <a:pt x="1" y="143"/>
                    <a:pt x="27" y="246"/>
                  </a:cubicBezTo>
                  <a:cubicBezTo>
                    <a:pt x="45" y="274"/>
                    <a:pt x="77" y="286"/>
                    <a:pt x="111" y="286"/>
                  </a:cubicBezTo>
                  <a:cubicBezTo>
                    <a:pt x="203" y="286"/>
                    <a:pt x="320" y="200"/>
                    <a:pt x="296" y="78"/>
                  </a:cubicBezTo>
                  <a:lnTo>
                    <a:pt x="296" y="45"/>
                  </a:lnTo>
                  <a:cubicBezTo>
                    <a:pt x="272" y="13"/>
                    <a:pt x="243" y="0"/>
                    <a:pt x="213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42"/>
            <p:cNvSpPr/>
            <p:nvPr/>
          </p:nvSpPr>
          <p:spPr>
            <a:xfrm>
              <a:off x="5253350" y="1159750"/>
              <a:ext cx="11500" cy="7675"/>
            </a:xfrm>
            <a:custGeom>
              <a:rect b="b" l="l" r="r" t="t"/>
              <a:pathLst>
                <a:path extrusionOk="0" h="307" w="460">
                  <a:moveTo>
                    <a:pt x="224" y="1"/>
                  </a:moveTo>
                  <a:cubicBezTo>
                    <a:pt x="119" y="1"/>
                    <a:pt x="0" y="75"/>
                    <a:pt x="22" y="205"/>
                  </a:cubicBezTo>
                  <a:cubicBezTo>
                    <a:pt x="22" y="239"/>
                    <a:pt x="89" y="306"/>
                    <a:pt x="123" y="306"/>
                  </a:cubicBezTo>
                  <a:cubicBezTo>
                    <a:pt x="257" y="306"/>
                    <a:pt x="459" y="205"/>
                    <a:pt x="358" y="71"/>
                  </a:cubicBezTo>
                  <a:cubicBezTo>
                    <a:pt x="334" y="23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42"/>
            <p:cNvSpPr/>
            <p:nvPr/>
          </p:nvSpPr>
          <p:spPr>
            <a:xfrm>
              <a:off x="5095925" y="1341625"/>
              <a:ext cx="8425" cy="8125"/>
            </a:xfrm>
            <a:custGeom>
              <a:rect b="b" l="l" r="r" t="t"/>
              <a:pathLst>
                <a:path extrusionOk="0" h="325" w="337">
                  <a:moveTo>
                    <a:pt x="212" y="0"/>
                  </a:moveTo>
                  <a:cubicBezTo>
                    <a:pt x="135" y="0"/>
                    <a:pt x="34" y="78"/>
                    <a:pt x="34" y="156"/>
                  </a:cubicBezTo>
                  <a:cubicBezTo>
                    <a:pt x="1" y="291"/>
                    <a:pt x="68" y="324"/>
                    <a:pt x="135" y="324"/>
                  </a:cubicBezTo>
                  <a:cubicBezTo>
                    <a:pt x="202" y="291"/>
                    <a:pt x="236" y="291"/>
                    <a:pt x="236" y="223"/>
                  </a:cubicBezTo>
                  <a:cubicBezTo>
                    <a:pt x="303" y="190"/>
                    <a:pt x="337" y="89"/>
                    <a:pt x="270" y="22"/>
                  </a:cubicBezTo>
                  <a:cubicBezTo>
                    <a:pt x="254" y="7"/>
                    <a:pt x="234" y="0"/>
                    <a:pt x="212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42"/>
            <p:cNvSpPr/>
            <p:nvPr/>
          </p:nvSpPr>
          <p:spPr>
            <a:xfrm>
              <a:off x="5286975" y="1381350"/>
              <a:ext cx="8625" cy="8125"/>
            </a:xfrm>
            <a:custGeom>
              <a:rect b="b" l="l" r="r" t="t"/>
              <a:pathLst>
                <a:path extrusionOk="0" h="325" w="345">
                  <a:moveTo>
                    <a:pt x="185" y="1"/>
                  </a:moveTo>
                  <a:cubicBezTo>
                    <a:pt x="93" y="1"/>
                    <a:pt x="0" y="193"/>
                    <a:pt x="89" y="281"/>
                  </a:cubicBezTo>
                  <a:lnTo>
                    <a:pt x="122" y="315"/>
                  </a:lnTo>
                  <a:cubicBezTo>
                    <a:pt x="139" y="322"/>
                    <a:pt x="155" y="325"/>
                    <a:pt x="169" y="325"/>
                  </a:cubicBezTo>
                  <a:cubicBezTo>
                    <a:pt x="302" y="325"/>
                    <a:pt x="344" y="73"/>
                    <a:pt x="223" y="12"/>
                  </a:cubicBezTo>
                  <a:cubicBezTo>
                    <a:pt x="211" y="4"/>
                    <a:pt x="198" y="1"/>
                    <a:pt x="185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42"/>
            <p:cNvSpPr/>
            <p:nvPr/>
          </p:nvSpPr>
          <p:spPr>
            <a:xfrm>
              <a:off x="5221275" y="1290825"/>
              <a:ext cx="8275" cy="9275"/>
            </a:xfrm>
            <a:custGeom>
              <a:rect b="b" l="l" r="r" t="t"/>
              <a:pathLst>
                <a:path extrusionOk="0" h="371" w="331">
                  <a:moveTo>
                    <a:pt x="235" y="1"/>
                  </a:moveTo>
                  <a:cubicBezTo>
                    <a:pt x="84" y="1"/>
                    <a:pt x="0" y="245"/>
                    <a:pt x="95" y="340"/>
                  </a:cubicBezTo>
                  <a:cubicBezTo>
                    <a:pt x="124" y="361"/>
                    <a:pt x="151" y="370"/>
                    <a:pt x="176" y="370"/>
                  </a:cubicBezTo>
                  <a:cubicBezTo>
                    <a:pt x="268" y="370"/>
                    <a:pt x="331" y="244"/>
                    <a:pt x="331" y="138"/>
                  </a:cubicBezTo>
                  <a:cubicBezTo>
                    <a:pt x="331" y="71"/>
                    <a:pt x="297" y="4"/>
                    <a:pt x="263" y="4"/>
                  </a:cubicBezTo>
                  <a:cubicBezTo>
                    <a:pt x="254" y="2"/>
                    <a:pt x="244" y="1"/>
                    <a:pt x="235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42"/>
            <p:cNvSpPr/>
            <p:nvPr/>
          </p:nvSpPr>
          <p:spPr>
            <a:xfrm>
              <a:off x="5107700" y="1276400"/>
              <a:ext cx="8425" cy="9475"/>
            </a:xfrm>
            <a:custGeom>
              <a:rect b="b" l="l" r="r" t="t"/>
              <a:pathLst>
                <a:path extrusionOk="0" h="379" w="337">
                  <a:moveTo>
                    <a:pt x="202" y="1"/>
                  </a:moveTo>
                  <a:cubicBezTo>
                    <a:pt x="160" y="1"/>
                    <a:pt x="118" y="26"/>
                    <a:pt x="101" y="77"/>
                  </a:cubicBezTo>
                  <a:cubicBezTo>
                    <a:pt x="34" y="144"/>
                    <a:pt x="0" y="379"/>
                    <a:pt x="168" y="379"/>
                  </a:cubicBezTo>
                  <a:cubicBezTo>
                    <a:pt x="236" y="345"/>
                    <a:pt x="303" y="245"/>
                    <a:pt x="303" y="177"/>
                  </a:cubicBezTo>
                  <a:cubicBezTo>
                    <a:pt x="336" y="144"/>
                    <a:pt x="336" y="110"/>
                    <a:pt x="303" y="77"/>
                  </a:cubicBezTo>
                  <a:cubicBezTo>
                    <a:pt x="286" y="26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42"/>
            <p:cNvSpPr/>
            <p:nvPr/>
          </p:nvSpPr>
          <p:spPr>
            <a:xfrm>
              <a:off x="5126100" y="1368250"/>
              <a:ext cx="9350" cy="8450"/>
            </a:xfrm>
            <a:custGeom>
              <a:rect b="b" l="l" r="r" t="t"/>
              <a:pathLst>
                <a:path extrusionOk="0" h="338" w="374">
                  <a:moveTo>
                    <a:pt x="273" y="0"/>
                  </a:moveTo>
                  <a:cubicBezTo>
                    <a:pt x="159" y="0"/>
                    <a:pt x="1" y="150"/>
                    <a:pt x="71" y="268"/>
                  </a:cubicBezTo>
                  <a:cubicBezTo>
                    <a:pt x="101" y="318"/>
                    <a:pt x="140" y="338"/>
                    <a:pt x="180" y="338"/>
                  </a:cubicBezTo>
                  <a:cubicBezTo>
                    <a:pt x="274" y="338"/>
                    <a:pt x="373" y="227"/>
                    <a:pt x="373" y="133"/>
                  </a:cubicBezTo>
                  <a:lnTo>
                    <a:pt x="373" y="99"/>
                  </a:lnTo>
                  <a:cubicBezTo>
                    <a:pt x="363" y="28"/>
                    <a:pt x="322" y="0"/>
                    <a:pt x="273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42"/>
            <p:cNvSpPr/>
            <p:nvPr/>
          </p:nvSpPr>
          <p:spPr>
            <a:xfrm>
              <a:off x="5158950" y="1252425"/>
              <a:ext cx="7575" cy="6725"/>
            </a:xfrm>
            <a:custGeom>
              <a:rect b="b" l="l" r="r" t="t"/>
              <a:pathLst>
                <a:path extrusionOk="0" h="269" w="303">
                  <a:moveTo>
                    <a:pt x="107" y="1"/>
                  </a:moveTo>
                  <a:cubicBezTo>
                    <a:pt x="48" y="1"/>
                    <a:pt x="0" y="37"/>
                    <a:pt x="0" y="128"/>
                  </a:cubicBezTo>
                  <a:cubicBezTo>
                    <a:pt x="0" y="211"/>
                    <a:pt x="116" y="269"/>
                    <a:pt x="204" y="269"/>
                  </a:cubicBezTo>
                  <a:cubicBezTo>
                    <a:pt x="259" y="269"/>
                    <a:pt x="303" y="247"/>
                    <a:pt x="303" y="195"/>
                  </a:cubicBezTo>
                  <a:lnTo>
                    <a:pt x="303" y="128"/>
                  </a:lnTo>
                  <a:cubicBezTo>
                    <a:pt x="266" y="54"/>
                    <a:pt x="179" y="1"/>
                    <a:pt x="107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42"/>
            <p:cNvSpPr/>
            <p:nvPr/>
          </p:nvSpPr>
          <p:spPr>
            <a:xfrm>
              <a:off x="5266500" y="1181950"/>
              <a:ext cx="9900" cy="8425"/>
            </a:xfrm>
            <a:custGeom>
              <a:rect b="b" l="l" r="r" t="t"/>
              <a:pathLst>
                <a:path extrusionOk="0" h="337" w="396">
                  <a:moveTo>
                    <a:pt x="247" y="0"/>
                  </a:moveTo>
                  <a:cubicBezTo>
                    <a:pt x="167" y="0"/>
                    <a:pt x="75" y="62"/>
                    <a:pt x="34" y="124"/>
                  </a:cubicBezTo>
                  <a:cubicBezTo>
                    <a:pt x="0" y="191"/>
                    <a:pt x="34" y="258"/>
                    <a:pt x="68" y="292"/>
                  </a:cubicBezTo>
                  <a:cubicBezTo>
                    <a:pt x="91" y="323"/>
                    <a:pt x="122" y="336"/>
                    <a:pt x="155" y="336"/>
                  </a:cubicBezTo>
                  <a:cubicBezTo>
                    <a:pt x="263" y="336"/>
                    <a:pt x="396" y="194"/>
                    <a:pt x="370" y="90"/>
                  </a:cubicBezTo>
                  <a:cubicBezTo>
                    <a:pt x="344" y="25"/>
                    <a:pt x="298" y="0"/>
                    <a:pt x="247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42"/>
            <p:cNvSpPr/>
            <p:nvPr/>
          </p:nvSpPr>
          <p:spPr>
            <a:xfrm>
              <a:off x="5090050" y="1246375"/>
              <a:ext cx="10550" cy="6200"/>
            </a:xfrm>
            <a:custGeom>
              <a:rect b="b" l="l" r="r" t="t"/>
              <a:pathLst>
                <a:path extrusionOk="0" h="248" w="422">
                  <a:moveTo>
                    <a:pt x="169" y="0"/>
                  </a:moveTo>
                  <a:cubicBezTo>
                    <a:pt x="135" y="0"/>
                    <a:pt x="68" y="34"/>
                    <a:pt x="34" y="68"/>
                  </a:cubicBezTo>
                  <a:cubicBezTo>
                    <a:pt x="1" y="135"/>
                    <a:pt x="34" y="202"/>
                    <a:pt x="135" y="236"/>
                  </a:cubicBezTo>
                  <a:cubicBezTo>
                    <a:pt x="159" y="244"/>
                    <a:pt x="188" y="248"/>
                    <a:pt x="218" y="248"/>
                  </a:cubicBezTo>
                  <a:cubicBezTo>
                    <a:pt x="316" y="248"/>
                    <a:pt x="422" y="204"/>
                    <a:pt x="370" y="101"/>
                  </a:cubicBezTo>
                  <a:cubicBezTo>
                    <a:pt x="337" y="0"/>
                    <a:pt x="236" y="0"/>
                    <a:pt x="16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42"/>
            <p:cNvSpPr/>
            <p:nvPr/>
          </p:nvSpPr>
          <p:spPr>
            <a:xfrm>
              <a:off x="5187875" y="1325975"/>
              <a:ext cx="10575" cy="6650"/>
            </a:xfrm>
            <a:custGeom>
              <a:rect b="b" l="l" r="r" t="t"/>
              <a:pathLst>
                <a:path extrusionOk="0" h="266" w="423">
                  <a:moveTo>
                    <a:pt x="276" y="1"/>
                  </a:moveTo>
                  <a:cubicBezTo>
                    <a:pt x="196" y="1"/>
                    <a:pt x="104" y="43"/>
                    <a:pt x="53" y="110"/>
                  </a:cubicBezTo>
                  <a:cubicBezTo>
                    <a:pt x="1" y="215"/>
                    <a:pt x="95" y="266"/>
                    <a:pt x="202" y="266"/>
                  </a:cubicBezTo>
                  <a:cubicBezTo>
                    <a:pt x="299" y="266"/>
                    <a:pt x="407" y="224"/>
                    <a:pt x="423" y="144"/>
                  </a:cubicBezTo>
                  <a:cubicBezTo>
                    <a:pt x="423" y="43"/>
                    <a:pt x="356" y="1"/>
                    <a:pt x="276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42"/>
            <p:cNvSpPr/>
            <p:nvPr/>
          </p:nvSpPr>
          <p:spPr>
            <a:xfrm>
              <a:off x="5112125" y="1208400"/>
              <a:ext cx="7850" cy="7450"/>
            </a:xfrm>
            <a:custGeom>
              <a:rect b="b" l="l" r="r" t="t"/>
              <a:pathLst>
                <a:path extrusionOk="0" h="298" w="314">
                  <a:moveTo>
                    <a:pt x="99" y="0"/>
                  </a:moveTo>
                  <a:cubicBezTo>
                    <a:pt x="72" y="0"/>
                    <a:pt x="46" y="12"/>
                    <a:pt x="25" y="41"/>
                  </a:cubicBezTo>
                  <a:lnTo>
                    <a:pt x="25" y="74"/>
                  </a:lnTo>
                  <a:cubicBezTo>
                    <a:pt x="1" y="194"/>
                    <a:pt x="97" y="297"/>
                    <a:pt x="178" y="297"/>
                  </a:cubicBezTo>
                  <a:cubicBezTo>
                    <a:pt x="211" y="297"/>
                    <a:pt x="241" y="281"/>
                    <a:pt x="260" y="242"/>
                  </a:cubicBezTo>
                  <a:cubicBezTo>
                    <a:pt x="313" y="163"/>
                    <a:pt x="199" y="0"/>
                    <a:pt x="9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42"/>
            <p:cNvSpPr/>
            <p:nvPr/>
          </p:nvSpPr>
          <p:spPr>
            <a:xfrm>
              <a:off x="5252600" y="1314750"/>
              <a:ext cx="9725" cy="8375"/>
            </a:xfrm>
            <a:custGeom>
              <a:rect b="b" l="l" r="r" t="t"/>
              <a:pathLst>
                <a:path extrusionOk="0" h="335" w="389">
                  <a:moveTo>
                    <a:pt x="168" y="0"/>
                  </a:moveTo>
                  <a:cubicBezTo>
                    <a:pt x="121" y="0"/>
                    <a:pt x="77" y="26"/>
                    <a:pt x="52" y="89"/>
                  </a:cubicBezTo>
                  <a:cubicBezTo>
                    <a:pt x="1" y="192"/>
                    <a:pt x="127" y="335"/>
                    <a:pt x="234" y="335"/>
                  </a:cubicBezTo>
                  <a:cubicBezTo>
                    <a:pt x="267" y="335"/>
                    <a:pt x="298" y="321"/>
                    <a:pt x="321" y="290"/>
                  </a:cubicBezTo>
                  <a:cubicBezTo>
                    <a:pt x="388" y="257"/>
                    <a:pt x="388" y="189"/>
                    <a:pt x="355" y="156"/>
                  </a:cubicBezTo>
                  <a:cubicBezTo>
                    <a:pt x="334" y="72"/>
                    <a:pt x="247" y="0"/>
                    <a:pt x="168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42"/>
            <p:cNvSpPr/>
            <p:nvPr/>
          </p:nvSpPr>
          <p:spPr>
            <a:xfrm>
              <a:off x="5321950" y="1347375"/>
              <a:ext cx="9625" cy="6675"/>
            </a:xfrm>
            <a:custGeom>
              <a:rect b="b" l="l" r="r" t="t"/>
              <a:pathLst>
                <a:path extrusionOk="0" h="267" w="385">
                  <a:moveTo>
                    <a:pt x="122" y="1"/>
                  </a:moveTo>
                  <a:cubicBezTo>
                    <a:pt x="55" y="1"/>
                    <a:pt x="0" y="37"/>
                    <a:pt x="0" y="128"/>
                  </a:cubicBezTo>
                  <a:cubicBezTo>
                    <a:pt x="0" y="216"/>
                    <a:pt x="120" y="267"/>
                    <a:pt x="219" y="267"/>
                  </a:cubicBezTo>
                  <a:cubicBezTo>
                    <a:pt x="310" y="267"/>
                    <a:pt x="385" y="224"/>
                    <a:pt x="337" y="128"/>
                  </a:cubicBezTo>
                  <a:cubicBezTo>
                    <a:pt x="300" y="54"/>
                    <a:pt x="202" y="1"/>
                    <a:pt x="122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42"/>
            <p:cNvSpPr/>
            <p:nvPr/>
          </p:nvSpPr>
          <p:spPr>
            <a:xfrm>
              <a:off x="5192950" y="1315000"/>
              <a:ext cx="7800" cy="7175"/>
            </a:xfrm>
            <a:custGeom>
              <a:rect b="b" l="l" r="r" t="t"/>
              <a:pathLst>
                <a:path extrusionOk="0" h="287" w="312">
                  <a:moveTo>
                    <a:pt x="205" y="1"/>
                  </a:moveTo>
                  <a:cubicBezTo>
                    <a:pt x="107" y="1"/>
                    <a:pt x="0" y="143"/>
                    <a:pt x="52" y="247"/>
                  </a:cubicBezTo>
                  <a:cubicBezTo>
                    <a:pt x="61" y="274"/>
                    <a:pt x="86" y="287"/>
                    <a:pt x="116" y="287"/>
                  </a:cubicBezTo>
                  <a:cubicBezTo>
                    <a:pt x="195" y="287"/>
                    <a:pt x="312" y="200"/>
                    <a:pt x="287" y="79"/>
                  </a:cubicBezTo>
                  <a:lnTo>
                    <a:pt x="287" y="45"/>
                  </a:lnTo>
                  <a:cubicBezTo>
                    <a:pt x="264" y="14"/>
                    <a:pt x="235" y="1"/>
                    <a:pt x="205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42"/>
            <p:cNvSpPr/>
            <p:nvPr/>
          </p:nvSpPr>
          <p:spPr>
            <a:xfrm>
              <a:off x="5300500" y="1197025"/>
              <a:ext cx="13450" cy="6975"/>
            </a:xfrm>
            <a:custGeom>
              <a:rect b="b" l="l" r="r" t="t"/>
              <a:pathLst>
                <a:path extrusionOk="0" h="279" w="538">
                  <a:moveTo>
                    <a:pt x="339" y="0"/>
                  </a:moveTo>
                  <a:cubicBezTo>
                    <a:pt x="192" y="0"/>
                    <a:pt x="1" y="159"/>
                    <a:pt x="153" y="260"/>
                  </a:cubicBezTo>
                  <a:lnTo>
                    <a:pt x="186" y="260"/>
                  </a:lnTo>
                  <a:cubicBezTo>
                    <a:pt x="205" y="273"/>
                    <a:pt x="229" y="278"/>
                    <a:pt x="255" y="278"/>
                  </a:cubicBezTo>
                  <a:cubicBezTo>
                    <a:pt x="373" y="278"/>
                    <a:pt x="537" y="168"/>
                    <a:pt x="455" y="59"/>
                  </a:cubicBezTo>
                  <a:cubicBezTo>
                    <a:pt x="430" y="17"/>
                    <a:pt x="387" y="0"/>
                    <a:pt x="33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42"/>
            <p:cNvSpPr/>
            <p:nvPr/>
          </p:nvSpPr>
          <p:spPr>
            <a:xfrm>
              <a:off x="5296400" y="1307550"/>
              <a:ext cx="9800" cy="5800"/>
            </a:xfrm>
            <a:custGeom>
              <a:rect b="b" l="l" r="r" t="t"/>
              <a:pathLst>
                <a:path extrusionOk="0" h="232" w="392">
                  <a:moveTo>
                    <a:pt x="194" y="1"/>
                  </a:moveTo>
                  <a:cubicBezTo>
                    <a:pt x="133" y="1"/>
                    <a:pt x="73" y="23"/>
                    <a:pt x="48" y="74"/>
                  </a:cubicBezTo>
                  <a:cubicBezTo>
                    <a:pt x="1" y="145"/>
                    <a:pt x="102" y="231"/>
                    <a:pt x="201" y="231"/>
                  </a:cubicBezTo>
                  <a:cubicBezTo>
                    <a:pt x="244" y="231"/>
                    <a:pt x="286" y="215"/>
                    <a:pt x="317" y="175"/>
                  </a:cubicBezTo>
                  <a:lnTo>
                    <a:pt x="350" y="141"/>
                  </a:lnTo>
                  <a:cubicBezTo>
                    <a:pt x="392" y="58"/>
                    <a:pt x="292" y="1"/>
                    <a:pt x="194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42"/>
            <p:cNvSpPr/>
            <p:nvPr/>
          </p:nvSpPr>
          <p:spPr>
            <a:xfrm>
              <a:off x="5191725" y="1326200"/>
              <a:ext cx="10950" cy="9050"/>
            </a:xfrm>
            <a:custGeom>
              <a:rect b="b" l="l" r="r" t="t"/>
              <a:pathLst>
                <a:path extrusionOk="0" h="362" w="438">
                  <a:moveTo>
                    <a:pt x="269" y="0"/>
                  </a:moveTo>
                  <a:cubicBezTo>
                    <a:pt x="135" y="0"/>
                    <a:pt x="0" y="269"/>
                    <a:pt x="135" y="336"/>
                  </a:cubicBezTo>
                  <a:cubicBezTo>
                    <a:pt x="168" y="353"/>
                    <a:pt x="202" y="362"/>
                    <a:pt x="231" y="362"/>
                  </a:cubicBezTo>
                  <a:cubicBezTo>
                    <a:pt x="261" y="362"/>
                    <a:pt x="286" y="353"/>
                    <a:pt x="303" y="336"/>
                  </a:cubicBezTo>
                  <a:cubicBezTo>
                    <a:pt x="403" y="235"/>
                    <a:pt x="437" y="34"/>
                    <a:pt x="26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42"/>
            <p:cNvSpPr/>
            <p:nvPr/>
          </p:nvSpPr>
          <p:spPr>
            <a:xfrm>
              <a:off x="5114425" y="1173100"/>
              <a:ext cx="9250" cy="8100"/>
            </a:xfrm>
            <a:custGeom>
              <a:rect b="b" l="l" r="r" t="t"/>
              <a:pathLst>
                <a:path extrusionOk="0" h="324" w="370">
                  <a:moveTo>
                    <a:pt x="206" y="1"/>
                  </a:moveTo>
                  <a:cubicBezTo>
                    <a:pt x="195" y="1"/>
                    <a:pt x="182" y="3"/>
                    <a:pt x="168" y="7"/>
                  </a:cubicBezTo>
                  <a:cubicBezTo>
                    <a:pt x="0" y="41"/>
                    <a:pt x="101" y="243"/>
                    <a:pt x="168" y="310"/>
                  </a:cubicBezTo>
                  <a:cubicBezTo>
                    <a:pt x="186" y="319"/>
                    <a:pt x="207" y="323"/>
                    <a:pt x="228" y="323"/>
                  </a:cubicBezTo>
                  <a:cubicBezTo>
                    <a:pt x="285" y="323"/>
                    <a:pt x="345" y="292"/>
                    <a:pt x="370" y="243"/>
                  </a:cubicBezTo>
                  <a:cubicBezTo>
                    <a:pt x="370" y="209"/>
                    <a:pt x="370" y="175"/>
                    <a:pt x="370" y="142"/>
                  </a:cubicBezTo>
                  <a:cubicBezTo>
                    <a:pt x="312" y="84"/>
                    <a:pt x="279" y="1"/>
                    <a:pt x="206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42"/>
            <p:cNvSpPr/>
            <p:nvPr/>
          </p:nvSpPr>
          <p:spPr>
            <a:xfrm>
              <a:off x="5072250" y="1241900"/>
              <a:ext cx="9150" cy="8825"/>
            </a:xfrm>
            <a:custGeom>
              <a:rect b="b" l="l" r="r" t="t"/>
              <a:pathLst>
                <a:path extrusionOk="0" h="353" w="366">
                  <a:moveTo>
                    <a:pt x="201" y="1"/>
                  </a:moveTo>
                  <a:cubicBezTo>
                    <a:pt x="183" y="1"/>
                    <a:pt x="163" y="4"/>
                    <a:pt x="141" y="11"/>
                  </a:cubicBezTo>
                  <a:cubicBezTo>
                    <a:pt x="0" y="40"/>
                    <a:pt x="49" y="352"/>
                    <a:pt x="167" y="352"/>
                  </a:cubicBezTo>
                  <a:cubicBezTo>
                    <a:pt x="190" y="352"/>
                    <a:pt x="215" y="341"/>
                    <a:pt x="242" y="314"/>
                  </a:cubicBezTo>
                  <a:lnTo>
                    <a:pt x="276" y="314"/>
                  </a:lnTo>
                  <a:cubicBezTo>
                    <a:pt x="365" y="224"/>
                    <a:pt x="349" y="1"/>
                    <a:pt x="201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42"/>
            <p:cNvSpPr/>
            <p:nvPr/>
          </p:nvSpPr>
          <p:spPr>
            <a:xfrm>
              <a:off x="5087100" y="1306925"/>
              <a:ext cx="10825" cy="6225"/>
            </a:xfrm>
            <a:custGeom>
              <a:rect b="b" l="l" r="r" t="t"/>
              <a:pathLst>
                <a:path extrusionOk="0" h="249" w="433">
                  <a:moveTo>
                    <a:pt x="169" y="1"/>
                  </a:moveTo>
                  <a:cubicBezTo>
                    <a:pt x="137" y="1"/>
                    <a:pt x="107" y="10"/>
                    <a:pt x="85" y="32"/>
                  </a:cubicBezTo>
                  <a:cubicBezTo>
                    <a:pt x="0" y="117"/>
                    <a:pt x="105" y="249"/>
                    <a:pt x="221" y="249"/>
                  </a:cubicBezTo>
                  <a:cubicBezTo>
                    <a:pt x="243" y="249"/>
                    <a:pt x="265" y="244"/>
                    <a:pt x="287" y="233"/>
                  </a:cubicBezTo>
                  <a:lnTo>
                    <a:pt x="354" y="200"/>
                  </a:lnTo>
                  <a:cubicBezTo>
                    <a:pt x="433" y="121"/>
                    <a:pt x="285" y="1"/>
                    <a:pt x="169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42"/>
            <p:cNvSpPr/>
            <p:nvPr/>
          </p:nvSpPr>
          <p:spPr>
            <a:xfrm>
              <a:off x="5199275" y="1345525"/>
              <a:ext cx="10100" cy="7800"/>
            </a:xfrm>
            <a:custGeom>
              <a:rect b="b" l="l" r="r" t="t"/>
              <a:pathLst>
                <a:path extrusionOk="0" h="312" w="404">
                  <a:moveTo>
                    <a:pt x="169" y="0"/>
                  </a:moveTo>
                  <a:cubicBezTo>
                    <a:pt x="68" y="0"/>
                    <a:pt x="1" y="34"/>
                    <a:pt x="1" y="101"/>
                  </a:cubicBezTo>
                  <a:cubicBezTo>
                    <a:pt x="1" y="135"/>
                    <a:pt x="34" y="202"/>
                    <a:pt x="34" y="235"/>
                  </a:cubicBezTo>
                  <a:cubicBezTo>
                    <a:pt x="89" y="263"/>
                    <a:pt x="143" y="312"/>
                    <a:pt x="215" y="312"/>
                  </a:cubicBezTo>
                  <a:cubicBezTo>
                    <a:pt x="232" y="312"/>
                    <a:pt x="250" y="309"/>
                    <a:pt x="269" y="303"/>
                  </a:cubicBezTo>
                  <a:cubicBezTo>
                    <a:pt x="404" y="235"/>
                    <a:pt x="269" y="34"/>
                    <a:pt x="16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42"/>
            <p:cNvSpPr/>
            <p:nvPr/>
          </p:nvSpPr>
          <p:spPr>
            <a:xfrm>
              <a:off x="5244650" y="1290225"/>
              <a:ext cx="9275" cy="7425"/>
            </a:xfrm>
            <a:custGeom>
              <a:rect b="b" l="l" r="r" t="t"/>
              <a:pathLst>
                <a:path extrusionOk="0" h="297" w="371">
                  <a:moveTo>
                    <a:pt x="270" y="1"/>
                  </a:moveTo>
                  <a:cubicBezTo>
                    <a:pt x="187" y="1"/>
                    <a:pt x="58" y="56"/>
                    <a:pt x="34" y="128"/>
                  </a:cubicBezTo>
                  <a:cubicBezTo>
                    <a:pt x="0" y="229"/>
                    <a:pt x="68" y="297"/>
                    <a:pt x="135" y="297"/>
                  </a:cubicBezTo>
                  <a:cubicBezTo>
                    <a:pt x="169" y="297"/>
                    <a:pt x="236" y="297"/>
                    <a:pt x="236" y="263"/>
                  </a:cubicBezTo>
                  <a:cubicBezTo>
                    <a:pt x="303" y="196"/>
                    <a:pt x="370" y="128"/>
                    <a:pt x="337" y="28"/>
                  </a:cubicBezTo>
                  <a:cubicBezTo>
                    <a:pt x="327" y="9"/>
                    <a:pt x="302" y="1"/>
                    <a:pt x="270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42"/>
            <p:cNvSpPr/>
            <p:nvPr/>
          </p:nvSpPr>
          <p:spPr>
            <a:xfrm>
              <a:off x="5281425" y="1408900"/>
              <a:ext cx="13650" cy="8050"/>
            </a:xfrm>
            <a:custGeom>
              <a:rect b="b" l="l" r="r" t="t"/>
              <a:pathLst>
                <a:path extrusionOk="0" h="322" w="546">
                  <a:moveTo>
                    <a:pt x="353" y="1"/>
                  </a:moveTo>
                  <a:cubicBezTo>
                    <a:pt x="208" y="1"/>
                    <a:pt x="1" y="263"/>
                    <a:pt x="176" y="322"/>
                  </a:cubicBezTo>
                  <a:lnTo>
                    <a:pt x="210" y="322"/>
                  </a:lnTo>
                  <a:cubicBezTo>
                    <a:pt x="344" y="322"/>
                    <a:pt x="546" y="154"/>
                    <a:pt x="412" y="19"/>
                  </a:cubicBezTo>
                  <a:cubicBezTo>
                    <a:pt x="394" y="6"/>
                    <a:pt x="374" y="1"/>
                    <a:pt x="353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42"/>
            <p:cNvSpPr/>
            <p:nvPr/>
          </p:nvSpPr>
          <p:spPr>
            <a:xfrm>
              <a:off x="5174900" y="1317475"/>
              <a:ext cx="6750" cy="8850"/>
            </a:xfrm>
            <a:custGeom>
              <a:rect b="b" l="l" r="r" t="t"/>
              <a:pathLst>
                <a:path extrusionOk="0" h="354" w="270">
                  <a:moveTo>
                    <a:pt x="137" y="1"/>
                  </a:moveTo>
                  <a:cubicBezTo>
                    <a:pt x="123" y="1"/>
                    <a:pt x="110" y="5"/>
                    <a:pt x="102" y="13"/>
                  </a:cubicBezTo>
                  <a:cubicBezTo>
                    <a:pt x="35" y="47"/>
                    <a:pt x="35" y="80"/>
                    <a:pt x="1" y="114"/>
                  </a:cubicBezTo>
                  <a:cubicBezTo>
                    <a:pt x="1" y="181"/>
                    <a:pt x="1" y="316"/>
                    <a:pt x="68" y="349"/>
                  </a:cubicBezTo>
                  <a:cubicBezTo>
                    <a:pt x="74" y="352"/>
                    <a:pt x="81" y="354"/>
                    <a:pt x="87" y="354"/>
                  </a:cubicBezTo>
                  <a:cubicBezTo>
                    <a:pt x="158" y="354"/>
                    <a:pt x="270" y="206"/>
                    <a:pt x="270" y="114"/>
                  </a:cubicBezTo>
                  <a:cubicBezTo>
                    <a:pt x="245" y="38"/>
                    <a:pt x="182" y="1"/>
                    <a:pt x="137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42"/>
            <p:cNvSpPr/>
            <p:nvPr/>
          </p:nvSpPr>
          <p:spPr>
            <a:xfrm>
              <a:off x="5265025" y="1318625"/>
              <a:ext cx="10725" cy="7675"/>
            </a:xfrm>
            <a:custGeom>
              <a:rect b="b" l="l" r="r" t="t"/>
              <a:pathLst>
                <a:path extrusionOk="0" h="307" w="429">
                  <a:moveTo>
                    <a:pt x="194" y="1"/>
                  </a:moveTo>
                  <a:lnTo>
                    <a:pt x="127" y="34"/>
                  </a:lnTo>
                  <a:cubicBezTo>
                    <a:pt x="1" y="97"/>
                    <a:pt x="169" y="306"/>
                    <a:pt x="273" y="306"/>
                  </a:cubicBezTo>
                  <a:cubicBezTo>
                    <a:pt x="281" y="306"/>
                    <a:pt x="288" y="305"/>
                    <a:pt x="295" y="303"/>
                  </a:cubicBezTo>
                  <a:cubicBezTo>
                    <a:pt x="429" y="236"/>
                    <a:pt x="362" y="1"/>
                    <a:pt x="194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42"/>
            <p:cNvSpPr/>
            <p:nvPr/>
          </p:nvSpPr>
          <p:spPr>
            <a:xfrm>
              <a:off x="5170250" y="1169400"/>
              <a:ext cx="10575" cy="8375"/>
            </a:xfrm>
            <a:custGeom>
              <a:rect b="b" l="l" r="r" t="t"/>
              <a:pathLst>
                <a:path extrusionOk="0" h="335" w="423">
                  <a:moveTo>
                    <a:pt x="170" y="0"/>
                  </a:moveTo>
                  <a:cubicBezTo>
                    <a:pt x="122" y="0"/>
                    <a:pt x="78" y="25"/>
                    <a:pt x="53" y="88"/>
                  </a:cubicBezTo>
                  <a:cubicBezTo>
                    <a:pt x="1" y="191"/>
                    <a:pt x="128" y="334"/>
                    <a:pt x="250" y="334"/>
                  </a:cubicBezTo>
                  <a:cubicBezTo>
                    <a:pt x="287" y="334"/>
                    <a:pt x="324" y="321"/>
                    <a:pt x="355" y="290"/>
                  </a:cubicBezTo>
                  <a:cubicBezTo>
                    <a:pt x="389" y="256"/>
                    <a:pt x="422" y="189"/>
                    <a:pt x="389" y="155"/>
                  </a:cubicBezTo>
                  <a:cubicBezTo>
                    <a:pt x="347" y="71"/>
                    <a:pt x="252" y="0"/>
                    <a:pt x="170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42"/>
            <p:cNvSpPr/>
            <p:nvPr/>
          </p:nvSpPr>
          <p:spPr>
            <a:xfrm>
              <a:off x="5159350" y="1302400"/>
              <a:ext cx="8625" cy="7175"/>
            </a:xfrm>
            <a:custGeom>
              <a:rect b="b" l="l" r="r" t="t"/>
              <a:pathLst>
                <a:path extrusionOk="0" h="287" w="345">
                  <a:moveTo>
                    <a:pt x="234" y="0"/>
                  </a:moveTo>
                  <a:cubicBezTo>
                    <a:pt x="127" y="0"/>
                    <a:pt x="0" y="143"/>
                    <a:pt x="52" y="246"/>
                  </a:cubicBezTo>
                  <a:cubicBezTo>
                    <a:pt x="70" y="274"/>
                    <a:pt x="101" y="287"/>
                    <a:pt x="136" y="287"/>
                  </a:cubicBezTo>
                  <a:cubicBezTo>
                    <a:pt x="228" y="287"/>
                    <a:pt x="345" y="200"/>
                    <a:pt x="320" y="78"/>
                  </a:cubicBezTo>
                  <a:lnTo>
                    <a:pt x="320" y="45"/>
                  </a:lnTo>
                  <a:cubicBezTo>
                    <a:pt x="297" y="14"/>
                    <a:pt x="266" y="0"/>
                    <a:pt x="23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42"/>
            <p:cNvSpPr/>
            <p:nvPr/>
          </p:nvSpPr>
          <p:spPr>
            <a:xfrm>
              <a:off x="5246325" y="1162250"/>
              <a:ext cx="10025" cy="6550"/>
            </a:xfrm>
            <a:custGeom>
              <a:rect b="b" l="l" r="r" t="t"/>
              <a:pathLst>
                <a:path extrusionOk="0" h="262" w="401">
                  <a:moveTo>
                    <a:pt x="171" y="0"/>
                  </a:moveTo>
                  <a:cubicBezTo>
                    <a:pt x="159" y="0"/>
                    <a:pt x="147" y="2"/>
                    <a:pt x="135" y="5"/>
                  </a:cubicBezTo>
                  <a:cubicBezTo>
                    <a:pt x="34" y="5"/>
                    <a:pt x="1" y="105"/>
                    <a:pt x="34" y="139"/>
                  </a:cubicBezTo>
                  <a:cubicBezTo>
                    <a:pt x="34" y="206"/>
                    <a:pt x="102" y="206"/>
                    <a:pt x="135" y="240"/>
                  </a:cubicBezTo>
                  <a:cubicBezTo>
                    <a:pt x="163" y="254"/>
                    <a:pt x="197" y="262"/>
                    <a:pt x="231" y="262"/>
                  </a:cubicBezTo>
                  <a:cubicBezTo>
                    <a:pt x="280" y="262"/>
                    <a:pt x="331" y="246"/>
                    <a:pt x="370" y="206"/>
                  </a:cubicBezTo>
                  <a:cubicBezTo>
                    <a:pt x="401" y="145"/>
                    <a:pt x="292" y="0"/>
                    <a:pt x="171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42"/>
            <p:cNvSpPr/>
            <p:nvPr/>
          </p:nvSpPr>
          <p:spPr>
            <a:xfrm>
              <a:off x="5338300" y="1319525"/>
              <a:ext cx="9725" cy="8625"/>
            </a:xfrm>
            <a:custGeom>
              <a:rect b="b" l="l" r="r" t="t"/>
              <a:pathLst>
                <a:path extrusionOk="0" h="345" w="389">
                  <a:moveTo>
                    <a:pt x="159" y="1"/>
                  </a:moveTo>
                  <a:cubicBezTo>
                    <a:pt x="115" y="1"/>
                    <a:pt x="75" y="19"/>
                    <a:pt x="52" y="66"/>
                  </a:cubicBezTo>
                  <a:cubicBezTo>
                    <a:pt x="0" y="195"/>
                    <a:pt x="128" y="345"/>
                    <a:pt x="251" y="345"/>
                  </a:cubicBezTo>
                  <a:cubicBezTo>
                    <a:pt x="288" y="345"/>
                    <a:pt x="324" y="332"/>
                    <a:pt x="355" y="301"/>
                  </a:cubicBezTo>
                  <a:cubicBezTo>
                    <a:pt x="388" y="267"/>
                    <a:pt x="388" y="200"/>
                    <a:pt x="388" y="133"/>
                  </a:cubicBezTo>
                  <a:cubicBezTo>
                    <a:pt x="344" y="67"/>
                    <a:pt x="243" y="1"/>
                    <a:pt x="159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42"/>
            <p:cNvSpPr/>
            <p:nvPr/>
          </p:nvSpPr>
          <p:spPr>
            <a:xfrm>
              <a:off x="5217300" y="1266550"/>
              <a:ext cx="10575" cy="6175"/>
            </a:xfrm>
            <a:custGeom>
              <a:rect b="b" l="l" r="r" t="t"/>
              <a:pathLst>
                <a:path extrusionOk="0" h="247" w="423">
                  <a:moveTo>
                    <a:pt x="254" y="0"/>
                  </a:moveTo>
                  <a:cubicBezTo>
                    <a:pt x="187" y="0"/>
                    <a:pt x="86" y="0"/>
                    <a:pt x="53" y="67"/>
                  </a:cubicBezTo>
                  <a:cubicBezTo>
                    <a:pt x="0" y="197"/>
                    <a:pt x="110" y="247"/>
                    <a:pt x="224" y="247"/>
                  </a:cubicBezTo>
                  <a:cubicBezTo>
                    <a:pt x="258" y="247"/>
                    <a:pt x="291" y="243"/>
                    <a:pt x="321" y="235"/>
                  </a:cubicBezTo>
                  <a:cubicBezTo>
                    <a:pt x="422" y="202"/>
                    <a:pt x="422" y="134"/>
                    <a:pt x="389" y="67"/>
                  </a:cubicBezTo>
                  <a:cubicBezTo>
                    <a:pt x="355" y="34"/>
                    <a:pt x="321" y="0"/>
                    <a:pt x="25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42"/>
            <p:cNvSpPr/>
            <p:nvPr/>
          </p:nvSpPr>
          <p:spPr>
            <a:xfrm>
              <a:off x="5090050" y="1193225"/>
              <a:ext cx="9675" cy="7375"/>
            </a:xfrm>
            <a:custGeom>
              <a:rect b="b" l="l" r="r" t="t"/>
              <a:pathLst>
                <a:path extrusionOk="0" h="295" w="387">
                  <a:moveTo>
                    <a:pt x="143" y="1"/>
                  </a:moveTo>
                  <a:cubicBezTo>
                    <a:pt x="68" y="1"/>
                    <a:pt x="1" y="43"/>
                    <a:pt x="1" y="143"/>
                  </a:cubicBezTo>
                  <a:cubicBezTo>
                    <a:pt x="1" y="244"/>
                    <a:pt x="110" y="295"/>
                    <a:pt x="206" y="295"/>
                  </a:cubicBezTo>
                  <a:cubicBezTo>
                    <a:pt x="303" y="295"/>
                    <a:pt x="387" y="244"/>
                    <a:pt x="337" y="143"/>
                  </a:cubicBezTo>
                  <a:lnTo>
                    <a:pt x="337" y="110"/>
                  </a:lnTo>
                  <a:cubicBezTo>
                    <a:pt x="303" y="43"/>
                    <a:pt x="219" y="1"/>
                    <a:pt x="143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42"/>
            <p:cNvSpPr/>
            <p:nvPr/>
          </p:nvSpPr>
          <p:spPr>
            <a:xfrm>
              <a:off x="5344150" y="1300825"/>
              <a:ext cx="8075" cy="7450"/>
            </a:xfrm>
            <a:custGeom>
              <a:rect b="b" l="l" r="r" t="t"/>
              <a:pathLst>
                <a:path extrusionOk="0" h="298" w="323">
                  <a:moveTo>
                    <a:pt x="228" y="0"/>
                  </a:moveTo>
                  <a:cubicBezTo>
                    <a:pt x="135" y="0"/>
                    <a:pt x="1" y="163"/>
                    <a:pt x="53" y="242"/>
                  </a:cubicBezTo>
                  <a:cubicBezTo>
                    <a:pt x="63" y="282"/>
                    <a:pt x="90" y="298"/>
                    <a:pt x="124" y="298"/>
                  </a:cubicBezTo>
                  <a:cubicBezTo>
                    <a:pt x="205" y="298"/>
                    <a:pt x="322" y="203"/>
                    <a:pt x="322" y="108"/>
                  </a:cubicBezTo>
                  <a:lnTo>
                    <a:pt x="289" y="41"/>
                  </a:lnTo>
                  <a:cubicBezTo>
                    <a:pt x="274" y="12"/>
                    <a:pt x="253" y="0"/>
                    <a:pt x="228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42"/>
            <p:cNvSpPr/>
            <p:nvPr/>
          </p:nvSpPr>
          <p:spPr>
            <a:xfrm>
              <a:off x="5215250" y="1307475"/>
              <a:ext cx="9775" cy="7550"/>
            </a:xfrm>
            <a:custGeom>
              <a:rect b="b" l="l" r="r" t="t"/>
              <a:pathLst>
                <a:path extrusionOk="0" h="302" w="391">
                  <a:moveTo>
                    <a:pt x="174" y="0"/>
                  </a:moveTo>
                  <a:cubicBezTo>
                    <a:pt x="102" y="0"/>
                    <a:pt x="30" y="35"/>
                    <a:pt x="0" y="111"/>
                  </a:cubicBezTo>
                  <a:cubicBezTo>
                    <a:pt x="0" y="178"/>
                    <a:pt x="34" y="211"/>
                    <a:pt x="67" y="245"/>
                  </a:cubicBezTo>
                  <a:cubicBezTo>
                    <a:pt x="118" y="283"/>
                    <a:pt x="178" y="302"/>
                    <a:pt x="231" y="302"/>
                  </a:cubicBezTo>
                  <a:cubicBezTo>
                    <a:pt x="320" y="302"/>
                    <a:pt x="391" y="249"/>
                    <a:pt x="370" y="144"/>
                  </a:cubicBezTo>
                  <a:cubicBezTo>
                    <a:pt x="351" y="52"/>
                    <a:pt x="262" y="0"/>
                    <a:pt x="17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42"/>
            <p:cNvSpPr/>
            <p:nvPr/>
          </p:nvSpPr>
          <p:spPr>
            <a:xfrm>
              <a:off x="5244875" y="1309050"/>
              <a:ext cx="11100" cy="6325"/>
            </a:xfrm>
            <a:custGeom>
              <a:rect b="b" l="l" r="r" t="t"/>
              <a:pathLst>
                <a:path extrusionOk="0" h="253" w="444">
                  <a:moveTo>
                    <a:pt x="184" y="1"/>
                  </a:moveTo>
                  <a:cubicBezTo>
                    <a:pt x="164" y="1"/>
                    <a:pt x="144" y="5"/>
                    <a:pt x="126" y="14"/>
                  </a:cubicBezTo>
                  <a:cubicBezTo>
                    <a:pt x="0" y="45"/>
                    <a:pt x="109" y="253"/>
                    <a:pt x="261" y="253"/>
                  </a:cubicBezTo>
                  <a:cubicBezTo>
                    <a:pt x="272" y="253"/>
                    <a:pt x="283" y="252"/>
                    <a:pt x="294" y="249"/>
                  </a:cubicBezTo>
                  <a:lnTo>
                    <a:pt x="328" y="249"/>
                  </a:lnTo>
                  <a:cubicBezTo>
                    <a:pt x="443" y="162"/>
                    <a:pt x="310" y="1"/>
                    <a:pt x="184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42"/>
            <p:cNvSpPr/>
            <p:nvPr/>
          </p:nvSpPr>
          <p:spPr>
            <a:xfrm>
              <a:off x="5211150" y="1422500"/>
              <a:ext cx="9150" cy="9675"/>
            </a:xfrm>
            <a:custGeom>
              <a:rect b="b" l="l" r="r" t="t"/>
              <a:pathLst>
                <a:path extrusionOk="0" h="387" w="366">
                  <a:moveTo>
                    <a:pt x="165" y="0"/>
                  </a:moveTo>
                  <a:cubicBezTo>
                    <a:pt x="131" y="0"/>
                    <a:pt x="88" y="31"/>
                    <a:pt x="63" y="80"/>
                  </a:cubicBezTo>
                  <a:cubicBezTo>
                    <a:pt x="1" y="175"/>
                    <a:pt x="26" y="386"/>
                    <a:pt x="166" y="386"/>
                  </a:cubicBezTo>
                  <a:cubicBezTo>
                    <a:pt x="176" y="386"/>
                    <a:pt x="187" y="385"/>
                    <a:pt x="198" y="383"/>
                  </a:cubicBezTo>
                  <a:cubicBezTo>
                    <a:pt x="332" y="316"/>
                    <a:pt x="366" y="47"/>
                    <a:pt x="198" y="13"/>
                  </a:cubicBezTo>
                  <a:cubicBezTo>
                    <a:pt x="189" y="4"/>
                    <a:pt x="177" y="0"/>
                    <a:pt x="165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42"/>
            <p:cNvSpPr/>
            <p:nvPr/>
          </p:nvSpPr>
          <p:spPr>
            <a:xfrm>
              <a:off x="5192825" y="1242375"/>
              <a:ext cx="9800" cy="8775"/>
            </a:xfrm>
            <a:custGeom>
              <a:rect b="b" l="l" r="r" t="t"/>
              <a:pathLst>
                <a:path extrusionOk="0" h="351" w="392">
                  <a:moveTo>
                    <a:pt x="150" y="0"/>
                  </a:moveTo>
                  <a:cubicBezTo>
                    <a:pt x="117" y="0"/>
                    <a:pt x="85" y="18"/>
                    <a:pt x="57" y="60"/>
                  </a:cubicBezTo>
                  <a:cubicBezTo>
                    <a:pt x="0" y="145"/>
                    <a:pt x="64" y="351"/>
                    <a:pt x="186" y="351"/>
                  </a:cubicBezTo>
                  <a:cubicBezTo>
                    <a:pt x="209" y="351"/>
                    <a:pt x="233" y="344"/>
                    <a:pt x="259" y="328"/>
                  </a:cubicBezTo>
                  <a:cubicBezTo>
                    <a:pt x="392" y="249"/>
                    <a:pt x="272" y="0"/>
                    <a:pt x="150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42"/>
            <p:cNvSpPr/>
            <p:nvPr/>
          </p:nvSpPr>
          <p:spPr>
            <a:xfrm>
              <a:off x="5303275" y="1218300"/>
              <a:ext cx="10325" cy="6400"/>
            </a:xfrm>
            <a:custGeom>
              <a:rect b="b" l="l" r="r" t="t"/>
              <a:pathLst>
                <a:path extrusionOk="0" h="256" w="413">
                  <a:moveTo>
                    <a:pt x="221" y="1"/>
                  </a:moveTo>
                  <a:cubicBezTo>
                    <a:pt x="172" y="1"/>
                    <a:pt x="118" y="16"/>
                    <a:pt x="75" y="48"/>
                  </a:cubicBezTo>
                  <a:lnTo>
                    <a:pt x="42" y="115"/>
                  </a:lnTo>
                  <a:cubicBezTo>
                    <a:pt x="0" y="198"/>
                    <a:pt x="100" y="256"/>
                    <a:pt x="198" y="256"/>
                  </a:cubicBezTo>
                  <a:cubicBezTo>
                    <a:pt x="258" y="256"/>
                    <a:pt x="318" y="234"/>
                    <a:pt x="344" y="182"/>
                  </a:cubicBezTo>
                  <a:cubicBezTo>
                    <a:pt x="413" y="68"/>
                    <a:pt x="326" y="1"/>
                    <a:pt x="221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42"/>
            <p:cNvSpPr/>
            <p:nvPr/>
          </p:nvSpPr>
          <p:spPr>
            <a:xfrm>
              <a:off x="5150550" y="1397475"/>
              <a:ext cx="6650" cy="6875"/>
            </a:xfrm>
            <a:custGeom>
              <a:rect b="b" l="l" r="r" t="t"/>
              <a:pathLst>
                <a:path extrusionOk="0" h="275" w="266">
                  <a:moveTo>
                    <a:pt x="141" y="1"/>
                  </a:moveTo>
                  <a:cubicBezTo>
                    <a:pt x="129" y="1"/>
                    <a:pt x="116" y="2"/>
                    <a:pt x="101" y="6"/>
                  </a:cubicBezTo>
                  <a:cubicBezTo>
                    <a:pt x="0" y="73"/>
                    <a:pt x="0" y="275"/>
                    <a:pt x="135" y="275"/>
                  </a:cubicBezTo>
                  <a:cubicBezTo>
                    <a:pt x="168" y="275"/>
                    <a:pt x="236" y="241"/>
                    <a:pt x="236" y="208"/>
                  </a:cubicBezTo>
                  <a:cubicBezTo>
                    <a:pt x="266" y="118"/>
                    <a:pt x="242" y="1"/>
                    <a:pt x="141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42"/>
            <p:cNvSpPr/>
            <p:nvPr/>
          </p:nvSpPr>
          <p:spPr>
            <a:xfrm>
              <a:off x="5230750" y="1327875"/>
              <a:ext cx="10575" cy="6200"/>
            </a:xfrm>
            <a:custGeom>
              <a:rect b="b" l="l" r="r" t="t"/>
              <a:pathLst>
                <a:path extrusionOk="0" h="248" w="423">
                  <a:moveTo>
                    <a:pt x="288" y="0"/>
                  </a:moveTo>
                  <a:cubicBezTo>
                    <a:pt x="220" y="0"/>
                    <a:pt x="86" y="0"/>
                    <a:pt x="52" y="68"/>
                  </a:cubicBezTo>
                  <a:cubicBezTo>
                    <a:pt x="0" y="198"/>
                    <a:pt x="130" y="247"/>
                    <a:pt x="238" y="247"/>
                  </a:cubicBezTo>
                  <a:cubicBezTo>
                    <a:pt x="269" y="247"/>
                    <a:pt x="299" y="243"/>
                    <a:pt x="321" y="236"/>
                  </a:cubicBezTo>
                  <a:cubicBezTo>
                    <a:pt x="422" y="202"/>
                    <a:pt x="422" y="101"/>
                    <a:pt x="388" y="68"/>
                  </a:cubicBezTo>
                  <a:cubicBezTo>
                    <a:pt x="355" y="34"/>
                    <a:pt x="321" y="0"/>
                    <a:pt x="288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42"/>
            <p:cNvSpPr/>
            <p:nvPr/>
          </p:nvSpPr>
          <p:spPr>
            <a:xfrm>
              <a:off x="5216075" y="1181350"/>
              <a:ext cx="9625" cy="6350"/>
            </a:xfrm>
            <a:custGeom>
              <a:rect b="b" l="l" r="r" t="t"/>
              <a:pathLst>
                <a:path extrusionOk="0" h="254" w="385">
                  <a:moveTo>
                    <a:pt x="131" y="1"/>
                  </a:moveTo>
                  <a:cubicBezTo>
                    <a:pt x="61" y="1"/>
                    <a:pt x="1" y="35"/>
                    <a:pt x="1" y="114"/>
                  </a:cubicBezTo>
                  <a:cubicBezTo>
                    <a:pt x="1" y="202"/>
                    <a:pt x="120" y="253"/>
                    <a:pt x="220" y="253"/>
                  </a:cubicBezTo>
                  <a:cubicBezTo>
                    <a:pt x="311" y="253"/>
                    <a:pt x="385" y="211"/>
                    <a:pt x="337" y="114"/>
                  </a:cubicBezTo>
                  <a:cubicBezTo>
                    <a:pt x="301" y="43"/>
                    <a:pt x="210" y="1"/>
                    <a:pt x="131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42"/>
            <p:cNvSpPr/>
            <p:nvPr/>
          </p:nvSpPr>
          <p:spPr>
            <a:xfrm>
              <a:off x="5255050" y="1364150"/>
              <a:ext cx="8100" cy="7150"/>
            </a:xfrm>
            <a:custGeom>
              <a:rect b="b" l="l" r="r" t="t"/>
              <a:pathLst>
                <a:path extrusionOk="0" h="286" w="324">
                  <a:moveTo>
                    <a:pt x="237" y="1"/>
                  </a:moveTo>
                  <a:cubicBezTo>
                    <a:pt x="144" y="1"/>
                    <a:pt x="1" y="148"/>
                    <a:pt x="55" y="230"/>
                  </a:cubicBezTo>
                  <a:cubicBezTo>
                    <a:pt x="65" y="269"/>
                    <a:pt x="92" y="286"/>
                    <a:pt x="125" y="286"/>
                  </a:cubicBezTo>
                  <a:cubicBezTo>
                    <a:pt x="206" y="286"/>
                    <a:pt x="324" y="190"/>
                    <a:pt x="324" y="95"/>
                  </a:cubicBezTo>
                  <a:lnTo>
                    <a:pt x="290" y="28"/>
                  </a:lnTo>
                  <a:cubicBezTo>
                    <a:pt x="277" y="9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42"/>
            <p:cNvSpPr/>
            <p:nvPr/>
          </p:nvSpPr>
          <p:spPr>
            <a:xfrm>
              <a:off x="5211050" y="1160000"/>
              <a:ext cx="9825" cy="7400"/>
            </a:xfrm>
            <a:custGeom>
              <a:rect b="b" l="l" r="r" t="t"/>
              <a:pathLst>
                <a:path extrusionOk="0" h="296" w="393">
                  <a:moveTo>
                    <a:pt x="174" y="1"/>
                  </a:moveTo>
                  <a:cubicBezTo>
                    <a:pt x="102" y="1"/>
                    <a:pt x="30" y="37"/>
                    <a:pt x="0" y="128"/>
                  </a:cubicBezTo>
                  <a:cubicBezTo>
                    <a:pt x="0" y="162"/>
                    <a:pt x="34" y="229"/>
                    <a:pt x="67" y="263"/>
                  </a:cubicBezTo>
                  <a:cubicBezTo>
                    <a:pt x="110" y="284"/>
                    <a:pt x="159" y="295"/>
                    <a:pt x="206" y="295"/>
                  </a:cubicBezTo>
                  <a:cubicBezTo>
                    <a:pt x="306" y="295"/>
                    <a:pt x="393" y="243"/>
                    <a:pt x="370" y="128"/>
                  </a:cubicBezTo>
                  <a:cubicBezTo>
                    <a:pt x="351" y="54"/>
                    <a:pt x="262" y="1"/>
                    <a:pt x="174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42"/>
            <p:cNvSpPr/>
            <p:nvPr/>
          </p:nvSpPr>
          <p:spPr>
            <a:xfrm>
              <a:off x="5223100" y="1278850"/>
              <a:ext cx="7850" cy="8150"/>
            </a:xfrm>
            <a:custGeom>
              <a:rect b="b" l="l" r="r" t="t"/>
              <a:pathLst>
                <a:path extrusionOk="0" h="326" w="314">
                  <a:moveTo>
                    <a:pt x="186" y="0"/>
                  </a:moveTo>
                  <a:cubicBezTo>
                    <a:pt x="94" y="0"/>
                    <a:pt x="1" y="192"/>
                    <a:pt x="89" y="281"/>
                  </a:cubicBezTo>
                  <a:lnTo>
                    <a:pt x="123" y="315"/>
                  </a:lnTo>
                  <a:cubicBezTo>
                    <a:pt x="138" y="322"/>
                    <a:pt x="152" y="325"/>
                    <a:pt x="164" y="325"/>
                  </a:cubicBezTo>
                  <a:cubicBezTo>
                    <a:pt x="270" y="325"/>
                    <a:pt x="314" y="102"/>
                    <a:pt x="224" y="12"/>
                  </a:cubicBezTo>
                  <a:cubicBezTo>
                    <a:pt x="212" y="4"/>
                    <a:pt x="199" y="0"/>
                    <a:pt x="186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42"/>
            <p:cNvSpPr/>
            <p:nvPr/>
          </p:nvSpPr>
          <p:spPr>
            <a:xfrm>
              <a:off x="5213550" y="1254125"/>
              <a:ext cx="9650" cy="6675"/>
            </a:xfrm>
            <a:custGeom>
              <a:rect b="b" l="l" r="r" t="t"/>
              <a:pathLst>
                <a:path extrusionOk="0" h="267" w="386">
                  <a:moveTo>
                    <a:pt x="122" y="0"/>
                  </a:moveTo>
                  <a:cubicBezTo>
                    <a:pt x="56" y="0"/>
                    <a:pt x="1" y="36"/>
                    <a:pt x="1" y="127"/>
                  </a:cubicBezTo>
                  <a:cubicBezTo>
                    <a:pt x="1" y="215"/>
                    <a:pt x="120" y="266"/>
                    <a:pt x="220" y="266"/>
                  </a:cubicBezTo>
                  <a:cubicBezTo>
                    <a:pt x="311" y="266"/>
                    <a:pt x="385" y="224"/>
                    <a:pt x="337" y="127"/>
                  </a:cubicBezTo>
                  <a:cubicBezTo>
                    <a:pt x="300" y="54"/>
                    <a:pt x="203" y="0"/>
                    <a:pt x="122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42"/>
            <p:cNvSpPr/>
            <p:nvPr/>
          </p:nvSpPr>
          <p:spPr>
            <a:xfrm>
              <a:off x="5242125" y="1275750"/>
              <a:ext cx="9275" cy="6775"/>
            </a:xfrm>
            <a:custGeom>
              <a:rect b="b" l="l" r="r" t="t"/>
              <a:pathLst>
                <a:path extrusionOk="0" h="271" w="371">
                  <a:moveTo>
                    <a:pt x="254" y="0"/>
                  </a:moveTo>
                  <a:cubicBezTo>
                    <a:pt x="185" y="0"/>
                    <a:pt x="105" y="46"/>
                    <a:pt x="68" y="103"/>
                  </a:cubicBezTo>
                  <a:cubicBezTo>
                    <a:pt x="1" y="170"/>
                    <a:pt x="34" y="237"/>
                    <a:pt x="101" y="271"/>
                  </a:cubicBezTo>
                  <a:lnTo>
                    <a:pt x="236" y="271"/>
                  </a:lnTo>
                  <a:cubicBezTo>
                    <a:pt x="303" y="237"/>
                    <a:pt x="370" y="170"/>
                    <a:pt x="370" y="103"/>
                  </a:cubicBezTo>
                  <a:cubicBezTo>
                    <a:pt x="356" y="29"/>
                    <a:pt x="308" y="0"/>
                    <a:pt x="254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42"/>
            <p:cNvSpPr/>
            <p:nvPr/>
          </p:nvSpPr>
          <p:spPr>
            <a:xfrm>
              <a:off x="5194650" y="1242400"/>
              <a:ext cx="12700" cy="7050"/>
            </a:xfrm>
            <a:custGeom>
              <a:rect b="b" l="l" r="r" t="t"/>
              <a:pathLst>
                <a:path extrusionOk="0" h="282" w="508">
                  <a:moveTo>
                    <a:pt x="339" y="0"/>
                  </a:moveTo>
                  <a:cubicBezTo>
                    <a:pt x="192" y="0"/>
                    <a:pt x="0" y="159"/>
                    <a:pt x="152" y="260"/>
                  </a:cubicBezTo>
                  <a:cubicBezTo>
                    <a:pt x="181" y="275"/>
                    <a:pt x="214" y="281"/>
                    <a:pt x="248" y="281"/>
                  </a:cubicBezTo>
                  <a:cubicBezTo>
                    <a:pt x="373" y="281"/>
                    <a:pt x="507" y="191"/>
                    <a:pt x="454" y="59"/>
                  </a:cubicBezTo>
                  <a:cubicBezTo>
                    <a:pt x="430" y="17"/>
                    <a:pt x="386" y="0"/>
                    <a:pt x="339" y="0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42"/>
            <p:cNvSpPr/>
            <p:nvPr/>
          </p:nvSpPr>
          <p:spPr>
            <a:xfrm>
              <a:off x="5192975" y="1250800"/>
              <a:ext cx="8700" cy="8275"/>
            </a:xfrm>
            <a:custGeom>
              <a:rect b="b" l="l" r="r" t="t"/>
              <a:pathLst>
                <a:path extrusionOk="0" h="331" w="348">
                  <a:moveTo>
                    <a:pt x="186" y="1"/>
                  </a:moveTo>
                  <a:cubicBezTo>
                    <a:pt x="80" y="1"/>
                    <a:pt x="1" y="182"/>
                    <a:pt x="85" y="294"/>
                  </a:cubicBezTo>
                  <a:lnTo>
                    <a:pt x="152" y="328"/>
                  </a:lnTo>
                  <a:cubicBezTo>
                    <a:pt x="160" y="329"/>
                    <a:pt x="167" y="330"/>
                    <a:pt x="175" y="330"/>
                  </a:cubicBezTo>
                  <a:cubicBezTo>
                    <a:pt x="293" y="330"/>
                    <a:pt x="348" y="88"/>
                    <a:pt x="253" y="25"/>
                  </a:cubicBezTo>
                  <a:cubicBezTo>
                    <a:pt x="230" y="8"/>
                    <a:pt x="207" y="1"/>
                    <a:pt x="186" y="1"/>
                  </a:cubicBezTo>
                  <a:close/>
                </a:path>
              </a:pathLst>
            </a:custGeom>
            <a:solidFill>
              <a:srgbClr val="DED38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053" name="Google Shape;705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50" y="1345726"/>
            <a:ext cx="4267875" cy="30522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57" name="Shape 7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8" name="Google Shape;7058;p43"/>
          <p:cNvSpPr/>
          <p:nvPr/>
        </p:nvSpPr>
        <p:spPr>
          <a:xfrm>
            <a:off x="3226768" y="1892065"/>
            <a:ext cx="2003549" cy="1664151"/>
          </a:xfrm>
          <a:custGeom>
            <a:rect b="b" l="l" r="r" t="t"/>
            <a:pathLst>
              <a:path extrusionOk="0" h="38219" w="46011">
                <a:moveTo>
                  <a:pt x="23976" y="0"/>
                </a:moveTo>
                <a:cubicBezTo>
                  <a:pt x="22274" y="0"/>
                  <a:pt x="20576" y="155"/>
                  <a:pt x="18965" y="391"/>
                </a:cubicBezTo>
                <a:cubicBezTo>
                  <a:pt x="11702" y="1407"/>
                  <a:pt x="1340" y="3836"/>
                  <a:pt x="472" y="12612"/>
                </a:cubicBezTo>
                <a:cubicBezTo>
                  <a:pt x="1" y="17198"/>
                  <a:pt x="4017" y="22428"/>
                  <a:pt x="7016" y="25577"/>
                </a:cubicBezTo>
                <a:cubicBezTo>
                  <a:pt x="11008" y="29791"/>
                  <a:pt x="14676" y="33757"/>
                  <a:pt x="19882" y="36484"/>
                </a:cubicBezTo>
                <a:cubicBezTo>
                  <a:pt x="22198" y="37697"/>
                  <a:pt x="24817" y="38218"/>
                  <a:pt x="27460" y="38218"/>
                </a:cubicBezTo>
                <a:cubicBezTo>
                  <a:pt x="30758" y="38218"/>
                  <a:pt x="34091" y="37406"/>
                  <a:pt x="36913" y="36112"/>
                </a:cubicBezTo>
                <a:cubicBezTo>
                  <a:pt x="40681" y="34377"/>
                  <a:pt x="42986" y="30336"/>
                  <a:pt x="44250" y="26469"/>
                </a:cubicBezTo>
                <a:cubicBezTo>
                  <a:pt x="46011" y="21090"/>
                  <a:pt x="44176" y="15512"/>
                  <a:pt x="41152" y="10976"/>
                </a:cubicBezTo>
                <a:cubicBezTo>
                  <a:pt x="39466" y="8422"/>
                  <a:pt x="37508" y="6018"/>
                  <a:pt x="35326" y="3861"/>
                </a:cubicBezTo>
                <a:cubicBezTo>
                  <a:pt x="33566" y="2175"/>
                  <a:pt x="31385" y="1035"/>
                  <a:pt x="29005" y="539"/>
                </a:cubicBezTo>
                <a:cubicBezTo>
                  <a:pt x="27381" y="155"/>
                  <a:pt x="25677" y="0"/>
                  <a:pt x="2397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59" name="Google Shape;7059;p43"/>
          <p:cNvSpPr txBox="1"/>
          <p:nvPr>
            <p:ph type="title"/>
          </p:nvPr>
        </p:nvSpPr>
        <p:spPr>
          <a:xfrm>
            <a:off x="667500" y="386322"/>
            <a:ext cx="78090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Examples of CandyHunting Words</a:t>
            </a:r>
            <a:endParaRPr sz="2800">
              <a:solidFill>
                <a:srgbClr val="434343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grpSp>
        <p:nvGrpSpPr>
          <p:cNvPr id="7060" name="Google Shape;7060;p43"/>
          <p:cNvGrpSpPr/>
          <p:nvPr/>
        </p:nvGrpSpPr>
        <p:grpSpPr>
          <a:xfrm rot="210925">
            <a:off x="3311651" y="2101472"/>
            <a:ext cx="1915223" cy="1499338"/>
            <a:chOff x="1689800" y="1589200"/>
            <a:chExt cx="4872850" cy="3814725"/>
          </a:xfrm>
        </p:grpSpPr>
        <p:sp>
          <p:nvSpPr>
            <p:cNvPr id="7061" name="Google Shape;7061;p43"/>
            <p:cNvSpPr/>
            <p:nvPr/>
          </p:nvSpPr>
          <p:spPr>
            <a:xfrm>
              <a:off x="5244675" y="4071150"/>
              <a:ext cx="1317975" cy="668925"/>
            </a:xfrm>
            <a:custGeom>
              <a:rect b="b" l="l" r="r" t="t"/>
              <a:pathLst>
                <a:path extrusionOk="0" h="26757" w="52719">
                  <a:moveTo>
                    <a:pt x="36228" y="0"/>
                  </a:moveTo>
                  <a:lnTo>
                    <a:pt x="26095" y="11127"/>
                  </a:lnTo>
                  <a:lnTo>
                    <a:pt x="0" y="21856"/>
                  </a:lnTo>
                  <a:lnTo>
                    <a:pt x="5034" y="26426"/>
                  </a:lnTo>
                  <a:lnTo>
                    <a:pt x="44440" y="26757"/>
                  </a:lnTo>
                  <a:lnTo>
                    <a:pt x="52719" y="16955"/>
                  </a:lnTo>
                  <a:lnTo>
                    <a:pt x="36228" y="0"/>
                  </a:lnTo>
                  <a:close/>
                </a:path>
              </a:pathLst>
            </a:custGeom>
            <a:solidFill>
              <a:srgbClr val="D5D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43"/>
            <p:cNvSpPr/>
            <p:nvPr/>
          </p:nvSpPr>
          <p:spPr>
            <a:xfrm>
              <a:off x="3655175" y="1589200"/>
              <a:ext cx="2495200" cy="3028350"/>
            </a:xfrm>
            <a:custGeom>
              <a:rect b="b" l="l" r="r" t="t"/>
              <a:pathLst>
                <a:path extrusionOk="0" h="121134" w="99808">
                  <a:moveTo>
                    <a:pt x="1325" y="0"/>
                  </a:moveTo>
                  <a:lnTo>
                    <a:pt x="0" y="3510"/>
                  </a:lnTo>
                  <a:lnTo>
                    <a:pt x="19604" y="81396"/>
                  </a:lnTo>
                  <a:lnTo>
                    <a:pt x="35896" y="96165"/>
                  </a:lnTo>
                  <a:lnTo>
                    <a:pt x="63580" y="121134"/>
                  </a:lnTo>
                  <a:lnTo>
                    <a:pt x="89675" y="110405"/>
                  </a:lnTo>
                  <a:lnTo>
                    <a:pt x="99808" y="99278"/>
                  </a:lnTo>
                  <a:lnTo>
                    <a:pt x="77488" y="76230"/>
                  </a:lnTo>
                  <a:lnTo>
                    <a:pt x="3709" y="46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745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43"/>
            <p:cNvSpPr/>
            <p:nvPr/>
          </p:nvSpPr>
          <p:spPr>
            <a:xfrm>
              <a:off x="4552575" y="3494950"/>
              <a:ext cx="1597800" cy="1122600"/>
            </a:xfrm>
            <a:custGeom>
              <a:rect b="b" l="l" r="r" t="t"/>
              <a:pathLst>
                <a:path extrusionOk="0" h="44904" w="63912">
                  <a:moveTo>
                    <a:pt x="41592" y="0"/>
                  </a:moveTo>
                  <a:cubicBezTo>
                    <a:pt x="38281" y="2716"/>
                    <a:pt x="34241" y="4636"/>
                    <a:pt x="31194" y="4769"/>
                  </a:cubicBezTo>
                  <a:lnTo>
                    <a:pt x="0" y="19935"/>
                  </a:lnTo>
                  <a:lnTo>
                    <a:pt x="27684" y="44904"/>
                  </a:lnTo>
                  <a:lnTo>
                    <a:pt x="53779" y="34175"/>
                  </a:lnTo>
                  <a:lnTo>
                    <a:pt x="63912" y="23048"/>
                  </a:lnTo>
                  <a:lnTo>
                    <a:pt x="41592" y="0"/>
                  </a:lnTo>
                  <a:close/>
                </a:path>
              </a:pathLst>
            </a:custGeom>
            <a:solidFill>
              <a:srgbClr val="FF5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43"/>
            <p:cNvSpPr/>
            <p:nvPr/>
          </p:nvSpPr>
          <p:spPr>
            <a:xfrm>
              <a:off x="1934850" y="1589200"/>
              <a:ext cx="4025125" cy="3324900"/>
            </a:xfrm>
            <a:custGeom>
              <a:rect b="b" l="l" r="r" t="t"/>
              <a:pathLst>
                <a:path extrusionOk="0" h="132996" w="161005">
                  <a:moveTo>
                    <a:pt x="70071" y="0"/>
                  </a:moveTo>
                  <a:lnTo>
                    <a:pt x="69277" y="1457"/>
                  </a:lnTo>
                  <a:lnTo>
                    <a:pt x="29672" y="66892"/>
                  </a:lnTo>
                  <a:lnTo>
                    <a:pt x="1" y="116034"/>
                  </a:lnTo>
                  <a:cubicBezTo>
                    <a:pt x="21607" y="126837"/>
                    <a:pt x="45547" y="132996"/>
                    <a:pt x="70765" y="132996"/>
                  </a:cubicBezTo>
                  <a:cubicBezTo>
                    <a:pt x="87598" y="132996"/>
                    <a:pt x="105000" y="130252"/>
                    <a:pt x="122658" y="124313"/>
                  </a:cubicBezTo>
                  <a:cubicBezTo>
                    <a:pt x="135903" y="119942"/>
                    <a:pt x="148752" y="114246"/>
                    <a:pt x="161004" y="107424"/>
                  </a:cubicBezTo>
                  <a:lnTo>
                    <a:pt x="138685" y="80999"/>
                  </a:lnTo>
                  <a:lnTo>
                    <a:pt x="71396" y="1524"/>
                  </a:lnTo>
                  <a:lnTo>
                    <a:pt x="70071" y="0"/>
                  </a:lnTo>
                  <a:close/>
                </a:path>
              </a:pathLst>
            </a:custGeom>
            <a:solidFill>
              <a:srgbClr val="F24C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43"/>
            <p:cNvSpPr/>
            <p:nvPr/>
          </p:nvSpPr>
          <p:spPr>
            <a:xfrm>
              <a:off x="1689800" y="4274800"/>
              <a:ext cx="4665900" cy="1102475"/>
            </a:xfrm>
            <a:custGeom>
              <a:rect b="b" l="l" r="r" t="t"/>
              <a:pathLst>
                <a:path extrusionOk="0" h="44099" w="186636">
                  <a:moveTo>
                    <a:pt x="170806" y="0"/>
                  </a:moveTo>
                  <a:cubicBezTo>
                    <a:pt x="158554" y="6822"/>
                    <a:pt x="145705" y="12518"/>
                    <a:pt x="132460" y="16955"/>
                  </a:cubicBezTo>
                  <a:cubicBezTo>
                    <a:pt x="114819" y="22862"/>
                    <a:pt x="97434" y="25590"/>
                    <a:pt x="80615" y="25590"/>
                  </a:cubicBezTo>
                  <a:cubicBezTo>
                    <a:pt x="55380" y="25590"/>
                    <a:pt x="31423" y="19447"/>
                    <a:pt x="9803" y="8676"/>
                  </a:cubicBezTo>
                  <a:lnTo>
                    <a:pt x="1" y="24836"/>
                  </a:lnTo>
                  <a:cubicBezTo>
                    <a:pt x="16359" y="32387"/>
                    <a:pt x="33579" y="37884"/>
                    <a:pt x="51262" y="41261"/>
                  </a:cubicBezTo>
                  <a:cubicBezTo>
                    <a:pt x="51262" y="41261"/>
                    <a:pt x="65921" y="44098"/>
                    <a:pt x="87429" y="44098"/>
                  </a:cubicBezTo>
                  <a:cubicBezTo>
                    <a:pt x="114776" y="44098"/>
                    <a:pt x="153196" y="39512"/>
                    <a:pt x="186635" y="18677"/>
                  </a:cubicBezTo>
                  <a:lnTo>
                    <a:pt x="170806" y="0"/>
                  </a:lnTo>
                  <a:close/>
                </a:path>
              </a:pathLst>
            </a:custGeom>
            <a:solidFill>
              <a:srgbClr val="E9ED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43"/>
            <p:cNvSpPr/>
            <p:nvPr/>
          </p:nvSpPr>
          <p:spPr>
            <a:xfrm>
              <a:off x="1934850" y="3261475"/>
              <a:ext cx="4025125" cy="1653000"/>
            </a:xfrm>
            <a:custGeom>
              <a:rect b="b" l="l" r="r" t="t"/>
              <a:pathLst>
                <a:path extrusionOk="0" h="66120" w="161005">
                  <a:moveTo>
                    <a:pt x="29605" y="1"/>
                  </a:moveTo>
                  <a:lnTo>
                    <a:pt x="1" y="49143"/>
                  </a:lnTo>
                  <a:cubicBezTo>
                    <a:pt x="21632" y="59959"/>
                    <a:pt x="45603" y="66119"/>
                    <a:pt x="70853" y="66119"/>
                  </a:cubicBezTo>
                  <a:cubicBezTo>
                    <a:pt x="87659" y="66119"/>
                    <a:pt x="105031" y="63390"/>
                    <a:pt x="122658" y="57488"/>
                  </a:cubicBezTo>
                  <a:cubicBezTo>
                    <a:pt x="135903" y="53051"/>
                    <a:pt x="148752" y="47355"/>
                    <a:pt x="161004" y="40533"/>
                  </a:cubicBezTo>
                  <a:lnTo>
                    <a:pt x="138685" y="14108"/>
                  </a:lnTo>
                  <a:cubicBezTo>
                    <a:pt x="138288" y="14108"/>
                    <a:pt x="137890" y="14174"/>
                    <a:pt x="137559" y="14240"/>
                  </a:cubicBezTo>
                  <a:cubicBezTo>
                    <a:pt x="126855" y="14107"/>
                    <a:pt x="119214" y="9377"/>
                    <a:pt x="110915" y="9377"/>
                  </a:cubicBezTo>
                  <a:cubicBezTo>
                    <a:pt x="106891" y="9377"/>
                    <a:pt x="102712" y="10489"/>
                    <a:pt x="97954" y="13777"/>
                  </a:cubicBezTo>
                  <a:cubicBezTo>
                    <a:pt x="86087" y="21324"/>
                    <a:pt x="76071" y="37496"/>
                    <a:pt x="60933" y="37496"/>
                  </a:cubicBezTo>
                  <a:cubicBezTo>
                    <a:pt x="57739" y="37496"/>
                    <a:pt x="54316" y="36776"/>
                    <a:pt x="50600" y="35103"/>
                  </a:cubicBezTo>
                  <a:cubicBezTo>
                    <a:pt x="37089" y="28678"/>
                    <a:pt x="35036" y="12717"/>
                    <a:pt x="29605" y="1"/>
                  </a:cubicBezTo>
                  <a:close/>
                </a:path>
              </a:pathLst>
            </a:custGeom>
            <a:solidFill>
              <a:srgbClr val="FF5F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43"/>
            <p:cNvSpPr/>
            <p:nvPr/>
          </p:nvSpPr>
          <p:spPr>
            <a:xfrm>
              <a:off x="1689800" y="4740050"/>
              <a:ext cx="4665900" cy="663875"/>
            </a:xfrm>
            <a:custGeom>
              <a:rect b="b" l="l" r="r" t="t"/>
              <a:pathLst>
                <a:path extrusionOk="0" h="26555" w="186636">
                  <a:moveTo>
                    <a:pt x="186635" y="1"/>
                  </a:moveTo>
                  <a:lnTo>
                    <a:pt x="184781" y="1127"/>
                  </a:lnTo>
                  <a:cubicBezTo>
                    <a:pt x="183522" y="1789"/>
                    <a:pt x="181734" y="2915"/>
                    <a:pt x="179350" y="4041"/>
                  </a:cubicBezTo>
                  <a:lnTo>
                    <a:pt x="175442" y="6028"/>
                  </a:lnTo>
                  <a:lnTo>
                    <a:pt x="170740" y="8213"/>
                  </a:lnTo>
                  <a:cubicBezTo>
                    <a:pt x="167429" y="9737"/>
                    <a:pt x="163521" y="11326"/>
                    <a:pt x="159282" y="12849"/>
                  </a:cubicBezTo>
                  <a:cubicBezTo>
                    <a:pt x="155044" y="14373"/>
                    <a:pt x="150341" y="15896"/>
                    <a:pt x="145308" y="17221"/>
                  </a:cubicBezTo>
                  <a:cubicBezTo>
                    <a:pt x="140341" y="18545"/>
                    <a:pt x="134976" y="19804"/>
                    <a:pt x="129413" y="20797"/>
                  </a:cubicBezTo>
                  <a:cubicBezTo>
                    <a:pt x="117757" y="22850"/>
                    <a:pt x="105968" y="24042"/>
                    <a:pt x="94179" y="24307"/>
                  </a:cubicBezTo>
                  <a:cubicBezTo>
                    <a:pt x="92048" y="24367"/>
                    <a:pt x="89920" y="24396"/>
                    <a:pt x="87793" y="24396"/>
                  </a:cubicBezTo>
                  <a:cubicBezTo>
                    <a:pt x="78089" y="24396"/>
                    <a:pt x="68428" y="23780"/>
                    <a:pt x="58812" y="22585"/>
                  </a:cubicBezTo>
                  <a:cubicBezTo>
                    <a:pt x="53382" y="21923"/>
                    <a:pt x="48017" y="20929"/>
                    <a:pt x="42785" y="19671"/>
                  </a:cubicBezTo>
                  <a:cubicBezTo>
                    <a:pt x="37752" y="18545"/>
                    <a:pt x="32983" y="17221"/>
                    <a:pt x="28612" y="16095"/>
                  </a:cubicBezTo>
                  <a:cubicBezTo>
                    <a:pt x="24241" y="14903"/>
                    <a:pt x="20267" y="13644"/>
                    <a:pt x="16823" y="12452"/>
                  </a:cubicBezTo>
                  <a:lnTo>
                    <a:pt x="11922" y="10796"/>
                  </a:lnTo>
                  <a:cubicBezTo>
                    <a:pt x="10399" y="10266"/>
                    <a:pt x="9008" y="9737"/>
                    <a:pt x="7750" y="9273"/>
                  </a:cubicBezTo>
                  <a:cubicBezTo>
                    <a:pt x="5299" y="8412"/>
                    <a:pt x="3379" y="7551"/>
                    <a:pt x="2054" y="7021"/>
                  </a:cubicBezTo>
                  <a:lnTo>
                    <a:pt x="1" y="6226"/>
                  </a:lnTo>
                  <a:lnTo>
                    <a:pt x="1921" y="7154"/>
                  </a:lnTo>
                  <a:cubicBezTo>
                    <a:pt x="3246" y="7882"/>
                    <a:pt x="5100" y="8809"/>
                    <a:pt x="7485" y="9935"/>
                  </a:cubicBezTo>
                  <a:cubicBezTo>
                    <a:pt x="9935" y="11061"/>
                    <a:pt x="12849" y="12386"/>
                    <a:pt x="16359" y="13710"/>
                  </a:cubicBezTo>
                  <a:cubicBezTo>
                    <a:pt x="19803" y="14969"/>
                    <a:pt x="23711" y="16360"/>
                    <a:pt x="28082" y="17817"/>
                  </a:cubicBezTo>
                  <a:cubicBezTo>
                    <a:pt x="32387" y="19274"/>
                    <a:pt x="37155" y="20532"/>
                    <a:pt x="42255" y="21790"/>
                  </a:cubicBezTo>
                  <a:cubicBezTo>
                    <a:pt x="47620" y="23115"/>
                    <a:pt x="52984" y="24175"/>
                    <a:pt x="58481" y="24837"/>
                  </a:cubicBezTo>
                  <a:cubicBezTo>
                    <a:pt x="67796" y="25982"/>
                    <a:pt x="77152" y="26554"/>
                    <a:pt x="86516" y="26554"/>
                  </a:cubicBezTo>
                  <a:cubicBezTo>
                    <a:pt x="89070" y="26554"/>
                    <a:pt x="91624" y="26512"/>
                    <a:pt x="94179" y="26426"/>
                  </a:cubicBezTo>
                  <a:cubicBezTo>
                    <a:pt x="100272" y="26228"/>
                    <a:pt x="106365" y="25830"/>
                    <a:pt x="112326" y="25168"/>
                  </a:cubicBezTo>
                  <a:cubicBezTo>
                    <a:pt x="118286" y="24572"/>
                    <a:pt x="124115" y="23579"/>
                    <a:pt x="129678" y="22453"/>
                  </a:cubicBezTo>
                  <a:cubicBezTo>
                    <a:pt x="135307" y="21393"/>
                    <a:pt x="140672" y="20068"/>
                    <a:pt x="145639" y="18545"/>
                  </a:cubicBezTo>
                  <a:cubicBezTo>
                    <a:pt x="150673" y="17088"/>
                    <a:pt x="155375" y="15499"/>
                    <a:pt x="159614" y="13843"/>
                  </a:cubicBezTo>
                  <a:cubicBezTo>
                    <a:pt x="163852" y="12187"/>
                    <a:pt x="167694" y="10465"/>
                    <a:pt x="171005" y="8876"/>
                  </a:cubicBezTo>
                  <a:lnTo>
                    <a:pt x="175641" y="6558"/>
                  </a:lnTo>
                  <a:lnTo>
                    <a:pt x="179482" y="4438"/>
                  </a:lnTo>
                  <a:cubicBezTo>
                    <a:pt x="181800" y="3180"/>
                    <a:pt x="183522" y="1922"/>
                    <a:pt x="184781" y="1259"/>
                  </a:cubicBezTo>
                  <a:lnTo>
                    <a:pt x="1866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43"/>
            <p:cNvSpPr/>
            <p:nvPr/>
          </p:nvSpPr>
          <p:spPr>
            <a:xfrm>
              <a:off x="4357200" y="2612450"/>
              <a:ext cx="180500" cy="349375"/>
            </a:xfrm>
            <a:custGeom>
              <a:rect b="b" l="l" r="r" t="t"/>
              <a:pathLst>
                <a:path extrusionOk="0" h="13975" w="7220">
                  <a:moveTo>
                    <a:pt x="0" y="0"/>
                  </a:moveTo>
                  <a:lnTo>
                    <a:pt x="0" y="0"/>
                  </a:lnTo>
                  <a:cubicBezTo>
                    <a:pt x="67" y="861"/>
                    <a:pt x="199" y="1656"/>
                    <a:pt x="398" y="2451"/>
                  </a:cubicBezTo>
                  <a:cubicBezTo>
                    <a:pt x="861" y="4305"/>
                    <a:pt x="1524" y="5961"/>
                    <a:pt x="2451" y="7616"/>
                  </a:cubicBezTo>
                  <a:cubicBezTo>
                    <a:pt x="3378" y="9140"/>
                    <a:pt x="4371" y="10663"/>
                    <a:pt x="5497" y="12054"/>
                  </a:cubicBezTo>
                  <a:cubicBezTo>
                    <a:pt x="6027" y="12782"/>
                    <a:pt x="6623" y="13378"/>
                    <a:pt x="7219" y="13974"/>
                  </a:cubicBezTo>
                  <a:cubicBezTo>
                    <a:pt x="7153" y="13113"/>
                    <a:pt x="6954" y="12252"/>
                    <a:pt x="6689" y="11458"/>
                  </a:cubicBezTo>
                  <a:cubicBezTo>
                    <a:pt x="6160" y="9736"/>
                    <a:pt x="5365" y="8080"/>
                    <a:pt x="4504" y="6491"/>
                  </a:cubicBezTo>
                  <a:cubicBezTo>
                    <a:pt x="4040" y="5696"/>
                    <a:pt x="3510" y="4835"/>
                    <a:pt x="3047" y="4106"/>
                  </a:cubicBezTo>
                  <a:cubicBezTo>
                    <a:pt x="2517" y="3378"/>
                    <a:pt x="2053" y="2649"/>
                    <a:pt x="1590" y="1987"/>
                  </a:cubicBezTo>
                  <a:cubicBezTo>
                    <a:pt x="1126" y="1258"/>
                    <a:pt x="596" y="596"/>
                    <a:pt x="0" y="0"/>
                  </a:cubicBezTo>
                  <a:close/>
                </a:path>
              </a:pathLst>
            </a:custGeom>
            <a:solidFill>
              <a:srgbClr val="E745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43"/>
            <p:cNvSpPr/>
            <p:nvPr/>
          </p:nvSpPr>
          <p:spPr>
            <a:xfrm>
              <a:off x="4544300" y="2769725"/>
              <a:ext cx="601050" cy="751750"/>
            </a:xfrm>
            <a:custGeom>
              <a:rect b="b" l="l" r="r" t="t"/>
              <a:pathLst>
                <a:path extrusionOk="0" h="30070" w="24042">
                  <a:moveTo>
                    <a:pt x="0" y="1"/>
                  </a:moveTo>
                  <a:cubicBezTo>
                    <a:pt x="0" y="1"/>
                    <a:pt x="331" y="531"/>
                    <a:pt x="861" y="1392"/>
                  </a:cubicBezTo>
                  <a:cubicBezTo>
                    <a:pt x="1457" y="2319"/>
                    <a:pt x="2186" y="3643"/>
                    <a:pt x="3179" y="5167"/>
                  </a:cubicBezTo>
                  <a:cubicBezTo>
                    <a:pt x="4305" y="6889"/>
                    <a:pt x="5431" y="8544"/>
                    <a:pt x="6756" y="10200"/>
                  </a:cubicBezTo>
                  <a:cubicBezTo>
                    <a:pt x="8080" y="11988"/>
                    <a:pt x="9670" y="13909"/>
                    <a:pt x="11193" y="15697"/>
                  </a:cubicBezTo>
                  <a:cubicBezTo>
                    <a:pt x="12782" y="17552"/>
                    <a:pt x="14306" y="19406"/>
                    <a:pt x="15829" y="21062"/>
                  </a:cubicBezTo>
                  <a:cubicBezTo>
                    <a:pt x="16624" y="21857"/>
                    <a:pt x="17352" y="22651"/>
                    <a:pt x="18081" y="23446"/>
                  </a:cubicBezTo>
                  <a:lnTo>
                    <a:pt x="19935" y="25632"/>
                  </a:lnTo>
                  <a:cubicBezTo>
                    <a:pt x="21127" y="26956"/>
                    <a:pt x="22121" y="28082"/>
                    <a:pt x="22849" y="28877"/>
                  </a:cubicBezTo>
                  <a:cubicBezTo>
                    <a:pt x="23578" y="29605"/>
                    <a:pt x="24041" y="30069"/>
                    <a:pt x="24041" y="30069"/>
                  </a:cubicBezTo>
                  <a:cubicBezTo>
                    <a:pt x="24041" y="30069"/>
                    <a:pt x="23777" y="29539"/>
                    <a:pt x="23180" y="28612"/>
                  </a:cubicBezTo>
                  <a:cubicBezTo>
                    <a:pt x="22651" y="27685"/>
                    <a:pt x="21922" y="26360"/>
                    <a:pt x="20929" y="24837"/>
                  </a:cubicBezTo>
                  <a:cubicBezTo>
                    <a:pt x="20465" y="24042"/>
                    <a:pt x="19935" y="23181"/>
                    <a:pt x="19339" y="22320"/>
                  </a:cubicBezTo>
                  <a:lnTo>
                    <a:pt x="17352" y="19737"/>
                  </a:lnTo>
                  <a:cubicBezTo>
                    <a:pt x="16028" y="17949"/>
                    <a:pt x="14504" y="16028"/>
                    <a:pt x="12915" y="14240"/>
                  </a:cubicBezTo>
                  <a:cubicBezTo>
                    <a:pt x="11392" y="12386"/>
                    <a:pt x="9802" y="10598"/>
                    <a:pt x="8279" y="8942"/>
                  </a:cubicBezTo>
                  <a:cubicBezTo>
                    <a:pt x="7550" y="8147"/>
                    <a:pt x="6822" y="7286"/>
                    <a:pt x="6093" y="6491"/>
                  </a:cubicBezTo>
                  <a:cubicBezTo>
                    <a:pt x="5431" y="5697"/>
                    <a:pt x="4769" y="4968"/>
                    <a:pt x="4173" y="4306"/>
                  </a:cubicBezTo>
                  <a:cubicBezTo>
                    <a:pt x="2981" y="2981"/>
                    <a:pt x="1921" y="1921"/>
                    <a:pt x="1192" y="1127"/>
                  </a:cubicBezTo>
                  <a:cubicBezTo>
                    <a:pt x="464" y="398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745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43"/>
            <p:cNvSpPr/>
            <p:nvPr/>
          </p:nvSpPr>
          <p:spPr>
            <a:xfrm>
              <a:off x="4055850" y="2850875"/>
              <a:ext cx="130825" cy="846100"/>
            </a:xfrm>
            <a:custGeom>
              <a:rect b="b" l="l" r="r" t="t"/>
              <a:pathLst>
                <a:path extrusionOk="0" h="33844" w="5233">
                  <a:moveTo>
                    <a:pt x="1" y="0"/>
                  </a:moveTo>
                  <a:cubicBezTo>
                    <a:pt x="1" y="0"/>
                    <a:pt x="1" y="2186"/>
                    <a:pt x="265" y="5431"/>
                  </a:cubicBezTo>
                  <a:cubicBezTo>
                    <a:pt x="530" y="8610"/>
                    <a:pt x="1060" y="12849"/>
                    <a:pt x="1723" y="17087"/>
                  </a:cubicBezTo>
                  <a:cubicBezTo>
                    <a:pt x="2120" y="19207"/>
                    <a:pt x="2385" y="21260"/>
                    <a:pt x="2716" y="23247"/>
                  </a:cubicBezTo>
                  <a:cubicBezTo>
                    <a:pt x="3047" y="25167"/>
                    <a:pt x="3378" y="27022"/>
                    <a:pt x="3776" y="28611"/>
                  </a:cubicBezTo>
                  <a:cubicBezTo>
                    <a:pt x="4438" y="31724"/>
                    <a:pt x="5100" y="33843"/>
                    <a:pt x="5100" y="33843"/>
                  </a:cubicBezTo>
                  <a:cubicBezTo>
                    <a:pt x="5100" y="33843"/>
                    <a:pt x="5233" y="31658"/>
                    <a:pt x="5100" y="28413"/>
                  </a:cubicBezTo>
                  <a:cubicBezTo>
                    <a:pt x="5034" y="26823"/>
                    <a:pt x="4902" y="24969"/>
                    <a:pt x="4769" y="22915"/>
                  </a:cubicBezTo>
                  <a:cubicBezTo>
                    <a:pt x="4570" y="20929"/>
                    <a:pt x="4372" y="18743"/>
                    <a:pt x="4041" y="16624"/>
                  </a:cubicBezTo>
                  <a:cubicBezTo>
                    <a:pt x="3312" y="12451"/>
                    <a:pt x="2319" y="8279"/>
                    <a:pt x="1524" y="5166"/>
                  </a:cubicBezTo>
                  <a:cubicBezTo>
                    <a:pt x="729" y="205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745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43"/>
            <p:cNvSpPr/>
            <p:nvPr/>
          </p:nvSpPr>
          <p:spPr>
            <a:xfrm>
              <a:off x="2721325" y="2733300"/>
              <a:ext cx="418925" cy="970300"/>
            </a:xfrm>
            <a:custGeom>
              <a:rect b="b" l="l" r="r" t="t"/>
              <a:pathLst>
                <a:path extrusionOk="0" h="38812" w="16757">
                  <a:moveTo>
                    <a:pt x="16757" y="1"/>
                  </a:moveTo>
                  <a:lnTo>
                    <a:pt x="16757" y="1"/>
                  </a:lnTo>
                  <a:cubicBezTo>
                    <a:pt x="16757" y="1"/>
                    <a:pt x="16359" y="531"/>
                    <a:pt x="15830" y="1590"/>
                  </a:cubicBezTo>
                  <a:cubicBezTo>
                    <a:pt x="15233" y="2584"/>
                    <a:pt x="14439" y="4041"/>
                    <a:pt x="13511" y="5763"/>
                  </a:cubicBezTo>
                  <a:cubicBezTo>
                    <a:pt x="11657" y="9339"/>
                    <a:pt x="9405" y="14041"/>
                    <a:pt x="7286" y="18942"/>
                  </a:cubicBezTo>
                  <a:cubicBezTo>
                    <a:pt x="5233" y="23777"/>
                    <a:pt x="3312" y="28744"/>
                    <a:pt x="1988" y="32453"/>
                  </a:cubicBezTo>
                  <a:cubicBezTo>
                    <a:pt x="1325" y="34308"/>
                    <a:pt x="862" y="35897"/>
                    <a:pt x="464" y="37023"/>
                  </a:cubicBezTo>
                  <a:cubicBezTo>
                    <a:pt x="133" y="38149"/>
                    <a:pt x="1" y="38811"/>
                    <a:pt x="1" y="38811"/>
                  </a:cubicBezTo>
                  <a:cubicBezTo>
                    <a:pt x="1" y="38811"/>
                    <a:pt x="332" y="38215"/>
                    <a:pt x="928" y="37222"/>
                  </a:cubicBezTo>
                  <a:cubicBezTo>
                    <a:pt x="1458" y="36162"/>
                    <a:pt x="2319" y="34771"/>
                    <a:pt x="3180" y="32983"/>
                  </a:cubicBezTo>
                  <a:cubicBezTo>
                    <a:pt x="5034" y="29473"/>
                    <a:pt x="7286" y="24704"/>
                    <a:pt x="9405" y="19870"/>
                  </a:cubicBezTo>
                  <a:cubicBezTo>
                    <a:pt x="11525" y="14969"/>
                    <a:pt x="13445" y="10068"/>
                    <a:pt x="14704" y="6293"/>
                  </a:cubicBezTo>
                  <a:cubicBezTo>
                    <a:pt x="15366" y="4438"/>
                    <a:pt x="15830" y="2849"/>
                    <a:pt x="16227" y="1723"/>
                  </a:cubicBezTo>
                  <a:cubicBezTo>
                    <a:pt x="16558" y="663"/>
                    <a:pt x="16757" y="1"/>
                    <a:pt x="16757" y="1"/>
                  </a:cubicBezTo>
                  <a:close/>
                </a:path>
              </a:pathLst>
            </a:custGeom>
            <a:solidFill>
              <a:srgbClr val="E745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43"/>
            <p:cNvSpPr/>
            <p:nvPr/>
          </p:nvSpPr>
          <p:spPr>
            <a:xfrm>
              <a:off x="4867150" y="3874100"/>
              <a:ext cx="317925" cy="678875"/>
            </a:xfrm>
            <a:custGeom>
              <a:rect b="b" l="l" r="r" t="t"/>
              <a:pathLst>
                <a:path extrusionOk="0" h="27155" w="12717">
                  <a:moveTo>
                    <a:pt x="1" y="1"/>
                  </a:moveTo>
                  <a:cubicBezTo>
                    <a:pt x="1" y="1"/>
                    <a:pt x="531" y="1856"/>
                    <a:pt x="1458" y="4504"/>
                  </a:cubicBezTo>
                  <a:cubicBezTo>
                    <a:pt x="2451" y="7154"/>
                    <a:pt x="3908" y="10598"/>
                    <a:pt x="5564" y="13909"/>
                  </a:cubicBezTo>
                  <a:cubicBezTo>
                    <a:pt x="6359" y="15631"/>
                    <a:pt x="7154" y="17353"/>
                    <a:pt x="7948" y="18876"/>
                  </a:cubicBezTo>
                  <a:cubicBezTo>
                    <a:pt x="8743" y="20466"/>
                    <a:pt x="9538" y="21923"/>
                    <a:pt x="10266" y="23115"/>
                  </a:cubicBezTo>
                  <a:cubicBezTo>
                    <a:pt x="11591" y="25632"/>
                    <a:pt x="12717" y="27155"/>
                    <a:pt x="12717" y="27155"/>
                  </a:cubicBezTo>
                  <a:cubicBezTo>
                    <a:pt x="12717" y="27155"/>
                    <a:pt x="12320" y="25301"/>
                    <a:pt x="11459" y="22651"/>
                  </a:cubicBezTo>
                  <a:cubicBezTo>
                    <a:pt x="10531" y="19936"/>
                    <a:pt x="9339" y="16426"/>
                    <a:pt x="7684" y="12982"/>
                  </a:cubicBezTo>
                  <a:cubicBezTo>
                    <a:pt x="6028" y="9604"/>
                    <a:pt x="4173" y="6293"/>
                    <a:pt x="2650" y="3908"/>
                  </a:cubicBezTo>
                  <a:cubicBezTo>
                    <a:pt x="1855" y="2584"/>
                    <a:pt x="928" y="1259"/>
                    <a:pt x="1" y="1"/>
                  </a:cubicBezTo>
                  <a:close/>
                </a:path>
              </a:pathLst>
            </a:custGeom>
            <a:solidFill>
              <a:srgbClr val="FF5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43"/>
            <p:cNvSpPr/>
            <p:nvPr/>
          </p:nvSpPr>
          <p:spPr>
            <a:xfrm>
              <a:off x="3328975" y="3538000"/>
              <a:ext cx="230175" cy="1155725"/>
            </a:xfrm>
            <a:custGeom>
              <a:rect b="b" l="l" r="r" t="t"/>
              <a:pathLst>
                <a:path extrusionOk="0" h="46229" w="9207">
                  <a:moveTo>
                    <a:pt x="9207" y="0"/>
                  </a:moveTo>
                  <a:cubicBezTo>
                    <a:pt x="9207" y="0"/>
                    <a:pt x="8876" y="663"/>
                    <a:pt x="8544" y="1921"/>
                  </a:cubicBezTo>
                  <a:cubicBezTo>
                    <a:pt x="8147" y="3179"/>
                    <a:pt x="7617" y="4968"/>
                    <a:pt x="7021" y="7087"/>
                  </a:cubicBezTo>
                  <a:cubicBezTo>
                    <a:pt x="6425" y="9206"/>
                    <a:pt x="5763" y="11723"/>
                    <a:pt x="5101" y="14372"/>
                  </a:cubicBezTo>
                  <a:cubicBezTo>
                    <a:pt x="4438" y="17021"/>
                    <a:pt x="3776" y="19935"/>
                    <a:pt x="3180" y="22849"/>
                  </a:cubicBezTo>
                  <a:cubicBezTo>
                    <a:pt x="2120" y="28611"/>
                    <a:pt x="1259" y="34506"/>
                    <a:pt x="729" y="38877"/>
                  </a:cubicBezTo>
                  <a:cubicBezTo>
                    <a:pt x="464" y="41129"/>
                    <a:pt x="332" y="42917"/>
                    <a:pt x="200" y="44242"/>
                  </a:cubicBezTo>
                  <a:cubicBezTo>
                    <a:pt x="1" y="45500"/>
                    <a:pt x="1" y="46228"/>
                    <a:pt x="1" y="46228"/>
                  </a:cubicBezTo>
                  <a:cubicBezTo>
                    <a:pt x="1" y="46228"/>
                    <a:pt x="266" y="45566"/>
                    <a:pt x="597" y="44308"/>
                  </a:cubicBezTo>
                  <a:cubicBezTo>
                    <a:pt x="928" y="43049"/>
                    <a:pt x="1524" y="41327"/>
                    <a:pt x="2054" y="39142"/>
                  </a:cubicBezTo>
                  <a:cubicBezTo>
                    <a:pt x="3114" y="34837"/>
                    <a:pt x="4372" y="29141"/>
                    <a:pt x="5498" y="23379"/>
                  </a:cubicBezTo>
                  <a:cubicBezTo>
                    <a:pt x="6028" y="20465"/>
                    <a:pt x="6624" y="17551"/>
                    <a:pt x="7154" y="14836"/>
                  </a:cubicBezTo>
                  <a:cubicBezTo>
                    <a:pt x="7617" y="12120"/>
                    <a:pt x="8015" y="9604"/>
                    <a:pt x="8346" y="7352"/>
                  </a:cubicBezTo>
                  <a:cubicBezTo>
                    <a:pt x="8677" y="5166"/>
                    <a:pt x="8876" y="3312"/>
                    <a:pt x="9008" y="2053"/>
                  </a:cubicBezTo>
                  <a:cubicBezTo>
                    <a:pt x="9141" y="729"/>
                    <a:pt x="9207" y="0"/>
                    <a:pt x="9207" y="0"/>
                  </a:cubicBezTo>
                  <a:close/>
                </a:path>
              </a:pathLst>
            </a:custGeom>
            <a:solidFill>
              <a:srgbClr val="FF5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43"/>
            <p:cNvSpPr/>
            <p:nvPr/>
          </p:nvSpPr>
          <p:spPr>
            <a:xfrm>
              <a:off x="2211375" y="3877425"/>
              <a:ext cx="397400" cy="662325"/>
            </a:xfrm>
            <a:custGeom>
              <a:rect b="b" l="l" r="r" t="t"/>
              <a:pathLst>
                <a:path extrusionOk="0" h="26493" w="15896">
                  <a:moveTo>
                    <a:pt x="15895" y="0"/>
                  </a:moveTo>
                  <a:cubicBezTo>
                    <a:pt x="15895" y="1"/>
                    <a:pt x="14438" y="1391"/>
                    <a:pt x="12517" y="3577"/>
                  </a:cubicBezTo>
                  <a:cubicBezTo>
                    <a:pt x="12054" y="4107"/>
                    <a:pt x="11524" y="4703"/>
                    <a:pt x="10994" y="5365"/>
                  </a:cubicBezTo>
                  <a:cubicBezTo>
                    <a:pt x="10464" y="5961"/>
                    <a:pt x="9868" y="6623"/>
                    <a:pt x="9338" y="7352"/>
                  </a:cubicBezTo>
                  <a:cubicBezTo>
                    <a:pt x="8213" y="8875"/>
                    <a:pt x="7153" y="10465"/>
                    <a:pt x="6027" y="12120"/>
                  </a:cubicBezTo>
                  <a:cubicBezTo>
                    <a:pt x="5100" y="13842"/>
                    <a:pt x="4239" y="15564"/>
                    <a:pt x="3378" y="17220"/>
                  </a:cubicBezTo>
                  <a:cubicBezTo>
                    <a:pt x="2980" y="18015"/>
                    <a:pt x="2649" y="18876"/>
                    <a:pt x="2318" y="19604"/>
                  </a:cubicBezTo>
                  <a:cubicBezTo>
                    <a:pt x="2053" y="20399"/>
                    <a:pt x="1788" y="21128"/>
                    <a:pt x="1523" y="21856"/>
                  </a:cubicBezTo>
                  <a:cubicBezTo>
                    <a:pt x="464" y="24571"/>
                    <a:pt x="0" y="26492"/>
                    <a:pt x="0" y="26492"/>
                  </a:cubicBezTo>
                  <a:cubicBezTo>
                    <a:pt x="0" y="26492"/>
                    <a:pt x="1192" y="24903"/>
                    <a:pt x="2715" y="22386"/>
                  </a:cubicBezTo>
                  <a:cubicBezTo>
                    <a:pt x="3444" y="21194"/>
                    <a:pt x="4239" y="19671"/>
                    <a:pt x="5166" y="18147"/>
                  </a:cubicBezTo>
                  <a:cubicBezTo>
                    <a:pt x="6093" y="16624"/>
                    <a:pt x="6954" y="14902"/>
                    <a:pt x="8014" y="13312"/>
                  </a:cubicBezTo>
                  <a:cubicBezTo>
                    <a:pt x="9007" y="11723"/>
                    <a:pt x="10001" y="10067"/>
                    <a:pt x="10994" y="8544"/>
                  </a:cubicBezTo>
                  <a:cubicBezTo>
                    <a:pt x="11921" y="7021"/>
                    <a:pt x="12849" y="5564"/>
                    <a:pt x="13577" y="4305"/>
                  </a:cubicBezTo>
                  <a:cubicBezTo>
                    <a:pt x="15034" y="1789"/>
                    <a:pt x="15895" y="1"/>
                    <a:pt x="15895" y="0"/>
                  </a:cubicBezTo>
                  <a:close/>
                </a:path>
              </a:pathLst>
            </a:custGeom>
            <a:solidFill>
              <a:srgbClr val="FF5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43"/>
            <p:cNvSpPr/>
            <p:nvPr/>
          </p:nvSpPr>
          <p:spPr>
            <a:xfrm>
              <a:off x="3711050" y="3262675"/>
              <a:ext cx="143850" cy="132050"/>
            </a:xfrm>
            <a:custGeom>
              <a:rect b="b" l="l" r="r" t="t"/>
              <a:pathLst>
                <a:path extrusionOk="0" h="5282" w="5754">
                  <a:moveTo>
                    <a:pt x="3170" y="0"/>
                  </a:moveTo>
                  <a:cubicBezTo>
                    <a:pt x="2871" y="0"/>
                    <a:pt x="2547" y="87"/>
                    <a:pt x="2202" y="284"/>
                  </a:cubicBezTo>
                  <a:cubicBezTo>
                    <a:pt x="0" y="1520"/>
                    <a:pt x="1719" y="5281"/>
                    <a:pt x="3507" y="5281"/>
                  </a:cubicBezTo>
                  <a:cubicBezTo>
                    <a:pt x="3923" y="5281"/>
                    <a:pt x="4344" y="5077"/>
                    <a:pt x="4719" y="4589"/>
                  </a:cubicBezTo>
                  <a:cubicBezTo>
                    <a:pt x="4785" y="4523"/>
                    <a:pt x="4785" y="4390"/>
                    <a:pt x="4852" y="4324"/>
                  </a:cubicBezTo>
                  <a:cubicBezTo>
                    <a:pt x="5754" y="2858"/>
                    <a:pt x="4880" y="0"/>
                    <a:pt x="3170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43"/>
            <p:cNvSpPr/>
            <p:nvPr/>
          </p:nvSpPr>
          <p:spPr>
            <a:xfrm>
              <a:off x="3439550" y="2918625"/>
              <a:ext cx="143775" cy="132625"/>
            </a:xfrm>
            <a:custGeom>
              <a:rect b="b" l="l" r="r" t="t"/>
              <a:pathLst>
                <a:path extrusionOk="0" h="5305" w="5751">
                  <a:moveTo>
                    <a:pt x="3178" y="0"/>
                  </a:moveTo>
                  <a:cubicBezTo>
                    <a:pt x="2857" y="0"/>
                    <a:pt x="2507" y="103"/>
                    <a:pt x="2135" y="337"/>
                  </a:cubicBezTo>
                  <a:cubicBezTo>
                    <a:pt x="0" y="1617"/>
                    <a:pt x="1778" y="5305"/>
                    <a:pt x="3519" y="5305"/>
                  </a:cubicBezTo>
                  <a:cubicBezTo>
                    <a:pt x="3939" y="5305"/>
                    <a:pt x="4357" y="5090"/>
                    <a:pt x="4718" y="4575"/>
                  </a:cubicBezTo>
                  <a:cubicBezTo>
                    <a:pt x="4784" y="4443"/>
                    <a:pt x="4850" y="4377"/>
                    <a:pt x="4916" y="4244"/>
                  </a:cubicBezTo>
                  <a:cubicBezTo>
                    <a:pt x="5750" y="2799"/>
                    <a:pt x="4857" y="0"/>
                    <a:pt x="3178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43"/>
            <p:cNvSpPr/>
            <p:nvPr/>
          </p:nvSpPr>
          <p:spPr>
            <a:xfrm>
              <a:off x="2658400" y="3294275"/>
              <a:ext cx="174425" cy="122000"/>
            </a:xfrm>
            <a:custGeom>
              <a:rect b="b" l="l" r="r" t="t"/>
              <a:pathLst>
                <a:path extrusionOk="0" h="4880" w="6977">
                  <a:moveTo>
                    <a:pt x="4291" y="0"/>
                  </a:moveTo>
                  <a:cubicBezTo>
                    <a:pt x="4211" y="0"/>
                    <a:pt x="4128" y="5"/>
                    <a:pt x="4041" y="14"/>
                  </a:cubicBezTo>
                  <a:cubicBezTo>
                    <a:pt x="3975" y="14"/>
                    <a:pt x="3842" y="80"/>
                    <a:pt x="3710" y="80"/>
                  </a:cubicBezTo>
                  <a:cubicBezTo>
                    <a:pt x="1723" y="477"/>
                    <a:pt x="1" y="3987"/>
                    <a:pt x="2584" y="4782"/>
                  </a:cubicBezTo>
                  <a:cubicBezTo>
                    <a:pt x="2792" y="4848"/>
                    <a:pt x="2995" y="4879"/>
                    <a:pt x="3191" y="4879"/>
                  </a:cubicBezTo>
                  <a:cubicBezTo>
                    <a:pt x="5655" y="4879"/>
                    <a:pt x="6976" y="0"/>
                    <a:pt x="4291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43"/>
            <p:cNvSpPr/>
            <p:nvPr/>
          </p:nvSpPr>
          <p:spPr>
            <a:xfrm>
              <a:off x="3809875" y="2070800"/>
              <a:ext cx="142025" cy="125875"/>
            </a:xfrm>
            <a:custGeom>
              <a:rect b="b" l="l" r="r" t="t"/>
              <a:pathLst>
                <a:path extrusionOk="0" h="5035" w="5681">
                  <a:moveTo>
                    <a:pt x="1734" y="0"/>
                  </a:moveTo>
                  <a:cubicBezTo>
                    <a:pt x="1144" y="0"/>
                    <a:pt x="627" y="326"/>
                    <a:pt x="369" y="1135"/>
                  </a:cubicBezTo>
                  <a:cubicBezTo>
                    <a:pt x="369" y="1201"/>
                    <a:pt x="303" y="1334"/>
                    <a:pt x="303" y="1466"/>
                  </a:cubicBezTo>
                  <a:cubicBezTo>
                    <a:pt x="1" y="2925"/>
                    <a:pt x="1381" y="5034"/>
                    <a:pt x="2845" y="5034"/>
                  </a:cubicBezTo>
                  <a:cubicBezTo>
                    <a:pt x="3309" y="5034"/>
                    <a:pt x="3780" y="4823"/>
                    <a:pt x="4210" y="4314"/>
                  </a:cubicBezTo>
                  <a:cubicBezTo>
                    <a:pt x="5681" y="2647"/>
                    <a:pt x="3414" y="0"/>
                    <a:pt x="1734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43"/>
            <p:cNvSpPr/>
            <p:nvPr/>
          </p:nvSpPr>
          <p:spPr>
            <a:xfrm>
              <a:off x="3161625" y="3282025"/>
              <a:ext cx="191875" cy="109675"/>
            </a:xfrm>
            <a:custGeom>
              <a:rect b="b" l="l" r="r" t="t"/>
              <a:pathLst>
                <a:path extrusionOk="0" h="4387" w="7675">
                  <a:moveTo>
                    <a:pt x="4468" y="1"/>
                  </a:moveTo>
                  <a:cubicBezTo>
                    <a:pt x="2290" y="1"/>
                    <a:pt x="0" y="3456"/>
                    <a:pt x="2522" y="4279"/>
                  </a:cubicBezTo>
                  <a:cubicBezTo>
                    <a:pt x="2589" y="4279"/>
                    <a:pt x="2721" y="4345"/>
                    <a:pt x="2854" y="4345"/>
                  </a:cubicBezTo>
                  <a:cubicBezTo>
                    <a:pt x="2995" y="4373"/>
                    <a:pt x="3142" y="4387"/>
                    <a:pt x="3292" y="4387"/>
                  </a:cubicBezTo>
                  <a:cubicBezTo>
                    <a:pt x="5241" y="4387"/>
                    <a:pt x="7674" y="2103"/>
                    <a:pt x="5768" y="504"/>
                  </a:cubicBezTo>
                  <a:cubicBezTo>
                    <a:pt x="5369" y="150"/>
                    <a:pt x="4921" y="1"/>
                    <a:pt x="4468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43"/>
            <p:cNvSpPr/>
            <p:nvPr/>
          </p:nvSpPr>
          <p:spPr>
            <a:xfrm>
              <a:off x="4522925" y="3328850"/>
              <a:ext cx="140600" cy="124375"/>
            </a:xfrm>
            <a:custGeom>
              <a:rect b="b" l="l" r="r" t="t"/>
              <a:pathLst>
                <a:path extrusionOk="0" h="4975" w="5624">
                  <a:moveTo>
                    <a:pt x="2808" y="1"/>
                  </a:moveTo>
                  <a:cubicBezTo>
                    <a:pt x="2337" y="1"/>
                    <a:pt x="1865" y="220"/>
                    <a:pt x="1451" y="750"/>
                  </a:cubicBezTo>
                  <a:cubicBezTo>
                    <a:pt x="0" y="2491"/>
                    <a:pt x="2294" y="4974"/>
                    <a:pt x="3972" y="4974"/>
                  </a:cubicBezTo>
                  <a:cubicBezTo>
                    <a:pt x="4591" y="4974"/>
                    <a:pt x="5127" y="4636"/>
                    <a:pt x="5359" y="3796"/>
                  </a:cubicBezTo>
                  <a:cubicBezTo>
                    <a:pt x="5359" y="3730"/>
                    <a:pt x="5359" y="3598"/>
                    <a:pt x="5425" y="3465"/>
                  </a:cubicBezTo>
                  <a:cubicBezTo>
                    <a:pt x="5624" y="1975"/>
                    <a:pt x="4221" y="1"/>
                    <a:pt x="2808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43"/>
            <p:cNvSpPr/>
            <p:nvPr/>
          </p:nvSpPr>
          <p:spPr>
            <a:xfrm>
              <a:off x="3548450" y="2556650"/>
              <a:ext cx="138850" cy="122050"/>
            </a:xfrm>
            <a:custGeom>
              <a:rect b="b" l="l" r="r" t="t"/>
              <a:pathLst>
                <a:path extrusionOk="0" h="4882" w="5554">
                  <a:moveTo>
                    <a:pt x="1599" y="0"/>
                  </a:moveTo>
                  <a:cubicBezTo>
                    <a:pt x="914" y="0"/>
                    <a:pt x="337" y="375"/>
                    <a:pt x="163" y="1305"/>
                  </a:cubicBezTo>
                  <a:cubicBezTo>
                    <a:pt x="163" y="1371"/>
                    <a:pt x="97" y="1504"/>
                    <a:pt x="97" y="1636"/>
                  </a:cubicBezTo>
                  <a:cubicBezTo>
                    <a:pt x="0" y="3083"/>
                    <a:pt x="1485" y="4882"/>
                    <a:pt x="2887" y="4882"/>
                  </a:cubicBezTo>
                  <a:cubicBezTo>
                    <a:pt x="3410" y="4882"/>
                    <a:pt x="3922" y="4632"/>
                    <a:pt x="4335" y="4020"/>
                  </a:cubicBezTo>
                  <a:cubicBezTo>
                    <a:pt x="5554" y="2193"/>
                    <a:pt x="3258" y="0"/>
                    <a:pt x="1599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43"/>
            <p:cNvSpPr/>
            <p:nvPr/>
          </p:nvSpPr>
          <p:spPr>
            <a:xfrm>
              <a:off x="3954125" y="3827900"/>
              <a:ext cx="136375" cy="122100"/>
            </a:xfrm>
            <a:custGeom>
              <a:rect b="b" l="l" r="r" t="t"/>
              <a:pathLst>
                <a:path extrusionOk="0" h="4884" w="5455">
                  <a:moveTo>
                    <a:pt x="1486" y="1"/>
                  </a:moveTo>
                  <a:cubicBezTo>
                    <a:pt x="798" y="1"/>
                    <a:pt x="233" y="379"/>
                    <a:pt x="96" y="1319"/>
                  </a:cubicBezTo>
                  <a:lnTo>
                    <a:pt x="96" y="1716"/>
                  </a:lnTo>
                  <a:cubicBezTo>
                    <a:pt x="1" y="3146"/>
                    <a:pt x="1482" y="4883"/>
                    <a:pt x="2863" y="4883"/>
                  </a:cubicBezTo>
                  <a:cubicBezTo>
                    <a:pt x="3402" y="4883"/>
                    <a:pt x="3926" y="4619"/>
                    <a:pt x="4334" y="3968"/>
                  </a:cubicBezTo>
                  <a:cubicBezTo>
                    <a:pt x="5454" y="2149"/>
                    <a:pt x="3123" y="1"/>
                    <a:pt x="1486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43"/>
            <p:cNvSpPr/>
            <p:nvPr/>
          </p:nvSpPr>
          <p:spPr>
            <a:xfrm>
              <a:off x="3273650" y="2285800"/>
              <a:ext cx="171250" cy="121825"/>
            </a:xfrm>
            <a:custGeom>
              <a:rect b="b" l="l" r="r" t="t"/>
              <a:pathLst>
                <a:path extrusionOk="0" h="4873" w="6850">
                  <a:moveTo>
                    <a:pt x="3701" y="1"/>
                  </a:moveTo>
                  <a:cubicBezTo>
                    <a:pt x="1241" y="1"/>
                    <a:pt x="1" y="4872"/>
                    <a:pt x="2646" y="4872"/>
                  </a:cubicBezTo>
                  <a:cubicBezTo>
                    <a:pt x="2740" y="4872"/>
                    <a:pt x="2839" y="4866"/>
                    <a:pt x="2942" y="4854"/>
                  </a:cubicBezTo>
                  <a:cubicBezTo>
                    <a:pt x="3009" y="4854"/>
                    <a:pt x="3141" y="4854"/>
                    <a:pt x="3274" y="4787"/>
                  </a:cubicBezTo>
                  <a:cubicBezTo>
                    <a:pt x="5194" y="4324"/>
                    <a:pt x="6850" y="814"/>
                    <a:pt x="4267" y="85"/>
                  </a:cubicBezTo>
                  <a:cubicBezTo>
                    <a:pt x="4072" y="28"/>
                    <a:pt x="3883" y="1"/>
                    <a:pt x="3701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43"/>
            <p:cNvSpPr/>
            <p:nvPr/>
          </p:nvSpPr>
          <p:spPr>
            <a:xfrm>
              <a:off x="3789275" y="2499025"/>
              <a:ext cx="168525" cy="123225"/>
            </a:xfrm>
            <a:custGeom>
              <a:rect b="b" l="l" r="r" t="t"/>
              <a:pathLst>
                <a:path extrusionOk="0" h="4929" w="6741">
                  <a:moveTo>
                    <a:pt x="4158" y="1"/>
                  </a:moveTo>
                  <a:cubicBezTo>
                    <a:pt x="4039" y="1"/>
                    <a:pt x="3911" y="11"/>
                    <a:pt x="3776" y="33"/>
                  </a:cubicBezTo>
                  <a:cubicBezTo>
                    <a:pt x="3709" y="33"/>
                    <a:pt x="3577" y="100"/>
                    <a:pt x="3445" y="100"/>
                  </a:cubicBezTo>
                  <a:cubicBezTo>
                    <a:pt x="1524" y="630"/>
                    <a:pt x="1" y="4206"/>
                    <a:pt x="2650" y="4868"/>
                  </a:cubicBezTo>
                  <a:cubicBezTo>
                    <a:pt x="2818" y="4909"/>
                    <a:pt x="2982" y="4929"/>
                    <a:pt x="3140" y="4929"/>
                  </a:cubicBezTo>
                  <a:cubicBezTo>
                    <a:pt x="5656" y="4929"/>
                    <a:pt x="6740" y="1"/>
                    <a:pt x="4158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43"/>
            <p:cNvSpPr/>
            <p:nvPr/>
          </p:nvSpPr>
          <p:spPr>
            <a:xfrm>
              <a:off x="3532075" y="2258625"/>
              <a:ext cx="179975" cy="101250"/>
            </a:xfrm>
            <a:custGeom>
              <a:rect b="b" l="l" r="r" t="t"/>
              <a:pathLst>
                <a:path extrusionOk="0" h="4050" w="7199">
                  <a:moveTo>
                    <a:pt x="4312" y="0"/>
                  </a:moveTo>
                  <a:cubicBezTo>
                    <a:pt x="2319" y="0"/>
                    <a:pt x="1" y="2095"/>
                    <a:pt x="1878" y="3490"/>
                  </a:cubicBezTo>
                  <a:cubicBezTo>
                    <a:pt x="1944" y="3556"/>
                    <a:pt x="2010" y="3623"/>
                    <a:pt x="2142" y="3689"/>
                  </a:cubicBezTo>
                  <a:cubicBezTo>
                    <a:pt x="2544" y="3936"/>
                    <a:pt x="3050" y="4050"/>
                    <a:pt x="3572" y="4050"/>
                  </a:cubicBezTo>
                  <a:cubicBezTo>
                    <a:pt x="5293" y="4050"/>
                    <a:pt x="7198" y="2817"/>
                    <a:pt x="6182" y="1040"/>
                  </a:cubicBezTo>
                  <a:cubicBezTo>
                    <a:pt x="5766" y="297"/>
                    <a:pt x="5062" y="0"/>
                    <a:pt x="4312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43"/>
            <p:cNvSpPr/>
            <p:nvPr/>
          </p:nvSpPr>
          <p:spPr>
            <a:xfrm>
              <a:off x="3576300" y="1917175"/>
              <a:ext cx="182550" cy="101350"/>
            </a:xfrm>
            <a:custGeom>
              <a:rect b="b" l="l" r="r" t="t"/>
              <a:pathLst>
                <a:path extrusionOk="0" h="4054" w="7302">
                  <a:moveTo>
                    <a:pt x="4366" y="1"/>
                  </a:moveTo>
                  <a:cubicBezTo>
                    <a:pt x="2352" y="1"/>
                    <a:pt x="0" y="2161"/>
                    <a:pt x="1897" y="3571"/>
                  </a:cubicBezTo>
                  <a:lnTo>
                    <a:pt x="2228" y="3770"/>
                  </a:lnTo>
                  <a:cubicBezTo>
                    <a:pt x="2588" y="3964"/>
                    <a:pt x="3032" y="4053"/>
                    <a:pt x="3496" y="4053"/>
                  </a:cubicBezTo>
                  <a:cubicBezTo>
                    <a:pt x="5253" y="4053"/>
                    <a:pt x="7302" y="2769"/>
                    <a:pt x="6202" y="988"/>
                  </a:cubicBezTo>
                  <a:cubicBezTo>
                    <a:pt x="5779" y="284"/>
                    <a:pt x="5095" y="1"/>
                    <a:pt x="4366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43"/>
            <p:cNvSpPr/>
            <p:nvPr/>
          </p:nvSpPr>
          <p:spPr>
            <a:xfrm>
              <a:off x="5521225" y="4091600"/>
              <a:ext cx="141400" cy="127300"/>
            </a:xfrm>
            <a:custGeom>
              <a:rect b="b" l="l" r="r" t="t"/>
              <a:pathLst>
                <a:path extrusionOk="0" h="5092" w="5656">
                  <a:moveTo>
                    <a:pt x="2854" y="1"/>
                  </a:moveTo>
                  <a:cubicBezTo>
                    <a:pt x="2428" y="1"/>
                    <a:pt x="1993" y="189"/>
                    <a:pt x="1588" y="639"/>
                  </a:cubicBezTo>
                  <a:cubicBezTo>
                    <a:pt x="0" y="2326"/>
                    <a:pt x="2204" y="5091"/>
                    <a:pt x="3883" y="5091"/>
                  </a:cubicBezTo>
                  <a:cubicBezTo>
                    <a:pt x="4445" y="5091"/>
                    <a:pt x="4948" y="4781"/>
                    <a:pt x="5231" y="4017"/>
                  </a:cubicBezTo>
                  <a:cubicBezTo>
                    <a:pt x="5231" y="3951"/>
                    <a:pt x="5297" y="3818"/>
                    <a:pt x="5297" y="3686"/>
                  </a:cubicBezTo>
                  <a:cubicBezTo>
                    <a:pt x="5656" y="2200"/>
                    <a:pt x="4310" y="1"/>
                    <a:pt x="2854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43"/>
            <p:cNvSpPr/>
            <p:nvPr/>
          </p:nvSpPr>
          <p:spPr>
            <a:xfrm>
              <a:off x="4167250" y="2430925"/>
              <a:ext cx="193275" cy="109550"/>
            </a:xfrm>
            <a:custGeom>
              <a:rect b="b" l="l" r="r" t="t"/>
              <a:pathLst>
                <a:path extrusionOk="0" h="4382" w="7731">
                  <a:moveTo>
                    <a:pt x="4390" y="0"/>
                  </a:moveTo>
                  <a:cubicBezTo>
                    <a:pt x="2487" y="0"/>
                    <a:pt x="1" y="2284"/>
                    <a:pt x="1969" y="3883"/>
                  </a:cubicBezTo>
                  <a:cubicBezTo>
                    <a:pt x="2364" y="4233"/>
                    <a:pt x="2807" y="4381"/>
                    <a:pt x="3255" y="4381"/>
                  </a:cubicBezTo>
                  <a:cubicBezTo>
                    <a:pt x="5436" y="4381"/>
                    <a:pt x="7730" y="877"/>
                    <a:pt x="5148" y="108"/>
                  </a:cubicBezTo>
                  <a:cubicBezTo>
                    <a:pt x="5015" y="42"/>
                    <a:pt x="4949" y="42"/>
                    <a:pt x="4817" y="42"/>
                  </a:cubicBezTo>
                  <a:cubicBezTo>
                    <a:pt x="4679" y="14"/>
                    <a:pt x="4537" y="0"/>
                    <a:pt x="4390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43"/>
            <p:cNvSpPr/>
            <p:nvPr/>
          </p:nvSpPr>
          <p:spPr>
            <a:xfrm>
              <a:off x="4263525" y="2872900"/>
              <a:ext cx="142125" cy="126100"/>
            </a:xfrm>
            <a:custGeom>
              <a:rect b="b" l="l" r="r" t="t"/>
              <a:pathLst>
                <a:path extrusionOk="0" h="5044" w="5685">
                  <a:moveTo>
                    <a:pt x="1751" y="1"/>
                  </a:moveTo>
                  <a:cubicBezTo>
                    <a:pt x="1175" y="1"/>
                    <a:pt x="675" y="319"/>
                    <a:pt x="436" y="1106"/>
                  </a:cubicBezTo>
                  <a:cubicBezTo>
                    <a:pt x="370" y="1238"/>
                    <a:pt x="370" y="1305"/>
                    <a:pt x="303" y="1437"/>
                  </a:cubicBezTo>
                  <a:cubicBezTo>
                    <a:pt x="1" y="2952"/>
                    <a:pt x="1391" y="5043"/>
                    <a:pt x="2861" y="5043"/>
                  </a:cubicBezTo>
                  <a:cubicBezTo>
                    <a:pt x="3319" y="5043"/>
                    <a:pt x="3786" y="4839"/>
                    <a:pt x="4211" y="4351"/>
                  </a:cubicBezTo>
                  <a:cubicBezTo>
                    <a:pt x="5685" y="2632"/>
                    <a:pt x="3405" y="1"/>
                    <a:pt x="1751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43"/>
            <p:cNvSpPr/>
            <p:nvPr/>
          </p:nvSpPr>
          <p:spPr>
            <a:xfrm>
              <a:off x="4445800" y="4199275"/>
              <a:ext cx="191500" cy="111025"/>
            </a:xfrm>
            <a:custGeom>
              <a:rect b="b" l="l" r="r" t="t"/>
              <a:pathLst>
                <a:path extrusionOk="0" h="4441" w="7660">
                  <a:moveTo>
                    <a:pt x="4446" y="1"/>
                  </a:moveTo>
                  <a:cubicBezTo>
                    <a:pt x="2247" y="1"/>
                    <a:pt x="0" y="3623"/>
                    <a:pt x="2616" y="4346"/>
                  </a:cubicBezTo>
                  <a:cubicBezTo>
                    <a:pt x="2748" y="4346"/>
                    <a:pt x="2814" y="4412"/>
                    <a:pt x="2947" y="4412"/>
                  </a:cubicBezTo>
                  <a:cubicBezTo>
                    <a:pt x="3062" y="4431"/>
                    <a:pt x="3179" y="4441"/>
                    <a:pt x="3299" y="4441"/>
                  </a:cubicBezTo>
                  <a:cubicBezTo>
                    <a:pt x="5246" y="4441"/>
                    <a:pt x="7659" y="1999"/>
                    <a:pt x="5662" y="438"/>
                  </a:cubicBezTo>
                  <a:cubicBezTo>
                    <a:pt x="5281" y="132"/>
                    <a:pt x="4865" y="1"/>
                    <a:pt x="4446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43"/>
            <p:cNvSpPr/>
            <p:nvPr/>
          </p:nvSpPr>
          <p:spPr>
            <a:xfrm>
              <a:off x="3825300" y="2747075"/>
              <a:ext cx="143700" cy="132725"/>
            </a:xfrm>
            <a:custGeom>
              <a:rect b="b" l="l" r="r" t="t"/>
              <a:pathLst>
                <a:path extrusionOk="0" h="5309" w="5748">
                  <a:moveTo>
                    <a:pt x="3206" y="1"/>
                  </a:moveTo>
                  <a:cubicBezTo>
                    <a:pt x="2897" y="1"/>
                    <a:pt x="2561" y="96"/>
                    <a:pt x="2202" y="311"/>
                  </a:cubicBezTo>
                  <a:cubicBezTo>
                    <a:pt x="0" y="1546"/>
                    <a:pt x="1718" y="5308"/>
                    <a:pt x="3471" y="5308"/>
                  </a:cubicBezTo>
                  <a:cubicBezTo>
                    <a:pt x="3879" y="5308"/>
                    <a:pt x="4290" y="5104"/>
                    <a:pt x="4653" y="4616"/>
                  </a:cubicBezTo>
                  <a:cubicBezTo>
                    <a:pt x="4719" y="4483"/>
                    <a:pt x="4785" y="4417"/>
                    <a:pt x="4851" y="4285"/>
                  </a:cubicBezTo>
                  <a:cubicBezTo>
                    <a:pt x="5747" y="2829"/>
                    <a:pt x="4892" y="1"/>
                    <a:pt x="3206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43"/>
            <p:cNvSpPr/>
            <p:nvPr/>
          </p:nvSpPr>
          <p:spPr>
            <a:xfrm>
              <a:off x="3957800" y="2304900"/>
              <a:ext cx="143850" cy="132075"/>
            </a:xfrm>
            <a:custGeom>
              <a:rect b="b" l="l" r="r" t="t"/>
              <a:pathLst>
                <a:path extrusionOk="0" h="5283" w="5754">
                  <a:moveTo>
                    <a:pt x="3155" y="1"/>
                  </a:moveTo>
                  <a:cubicBezTo>
                    <a:pt x="2840" y="1"/>
                    <a:pt x="2498" y="97"/>
                    <a:pt x="2134" y="315"/>
                  </a:cubicBezTo>
                  <a:cubicBezTo>
                    <a:pt x="0" y="1595"/>
                    <a:pt x="1735" y="5283"/>
                    <a:pt x="3528" y="5283"/>
                  </a:cubicBezTo>
                  <a:cubicBezTo>
                    <a:pt x="3961" y="5283"/>
                    <a:pt x="4397" y="5068"/>
                    <a:pt x="4784" y="4553"/>
                  </a:cubicBezTo>
                  <a:lnTo>
                    <a:pt x="4916" y="4288"/>
                  </a:lnTo>
                  <a:cubicBezTo>
                    <a:pt x="5754" y="2780"/>
                    <a:pt x="4849" y="1"/>
                    <a:pt x="3155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43"/>
            <p:cNvSpPr/>
            <p:nvPr/>
          </p:nvSpPr>
          <p:spPr>
            <a:xfrm>
              <a:off x="2780000" y="4301550"/>
              <a:ext cx="142000" cy="126350"/>
            </a:xfrm>
            <a:custGeom>
              <a:rect b="b" l="l" r="r" t="t"/>
              <a:pathLst>
                <a:path extrusionOk="0" h="5054" w="5680">
                  <a:moveTo>
                    <a:pt x="1738" y="1"/>
                  </a:moveTo>
                  <a:cubicBezTo>
                    <a:pt x="1147" y="1"/>
                    <a:pt x="628" y="323"/>
                    <a:pt x="369" y="1116"/>
                  </a:cubicBezTo>
                  <a:cubicBezTo>
                    <a:pt x="369" y="1248"/>
                    <a:pt x="303" y="1315"/>
                    <a:pt x="303" y="1447"/>
                  </a:cubicBezTo>
                  <a:cubicBezTo>
                    <a:pt x="0" y="2962"/>
                    <a:pt x="1390" y="5053"/>
                    <a:pt x="2860" y="5053"/>
                  </a:cubicBezTo>
                  <a:cubicBezTo>
                    <a:pt x="3319" y="5053"/>
                    <a:pt x="3785" y="4849"/>
                    <a:pt x="4210" y="4361"/>
                  </a:cubicBezTo>
                  <a:cubicBezTo>
                    <a:pt x="5680" y="2598"/>
                    <a:pt x="3418" y="1"/>
                    <a:pt x="1738" y="1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43"/>
            <p:cNvSpPr/>
            <p:nvPr/>
          </p:nvSpPr>
          <p:spPr>
            <a:xfrm>
              <a:off x="3635100" y="1769400"/>
              <a:ext cx="193375" cy="109000"/>
            </a:xfrm>
            <a:custGeom>
              <a:rect b="b" l="l" r="r" t="t"/>
              <a:pathLst>
                <a:path extrusionOk="0" h="4360" w="7735">
                  <a:moveTo>
                    <a:pt x="4505" y="0"/>
                  </a:moveTo>
                  <a:cubicBezTo>
                    <a:pt x="2318" y="0"/>
                    <a:pt x="1" y="3478"/>
                    <a:pt x="2591" y="4250"/>
                  </a:cubicBezTo>
                  <a:cubicBezTo>
                    <a:pt x="2657" y="4316"/>
                    <a:pt x="2790" y="4316"/>
                    <a:pt x="2922" y="4316"/>
                  </a:cubicBezTo>
                  <a:cubicBezTo>
                    <a:pt x="3063" y="4345"/>
                    <a:pt x="3209" y="4359"/>
                    <a:pt x="3359" y="4359"/>
                  </a:cubicBezTo>
                  <a:cubicBezTo>
                    <a:pt x="5261" y="4359"/>
                    <a:pt x="7735" y="2132"/>
                    <a:pt x="5770" y="475"/>
                  </a:cubicBezTo>
                  <a:cubicBezTo>
                    <a:pt x="5381" y="142"/>
                    <a:pt x="4946" y="0"/>
                    <a:pt x="4505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43"/>
            <p:cNvSpPr/>
            <p:nvPr/>
          </p:nvSpPr>
          <p:spPr>
            <a:xfrm>
              <a:off x="3151675" y="2640325"/>
              <a:ext cx="140525" cy="125100"/>
            </a:xfrm>
            <a:custGeom>
              <a:rect b="b" l="l" r="r" t="t"/>
              <a:pathLst>
                <a:path extrusionOk="0" h="5004" w="5621">
                  <a:moveTo>
                    <a:pt x="2743" y="0"/>
                  </a:moveTo>
                  <a:cubicBezTo>
                    <a:pt x="2274" y="0"/>
                    <a:pt x="1805" y="217"/>
                    <a:pt x="1397" y="739"/>
                  </a:cubicBezTo>
                  <a:cubicBezTo>
                    <a:pt x="1" y="2521"/>
                    <a:pt x="2246" y="5003"/>
                    <a:pt x="3906" y="5003"/>
                  </a:cubicBezTo>
                  <a:cubicBezTo>
                    <a:pt x="4529" y="5003"/>
                    <a:pt x="5070" y="4654"/>
                    <a:pt x="5305" y="3786"/>
                  </a:cubicBezTo>
                  <a:cubicBezTo>
                    <a:pt x="5305" y="3720"/>
                    <a:pt x="5371" y="3587"/>
                    <a:pt x="5371" y="3521"/>
                  </a:cubicBezTo>
                  <a:cubicBezTo>
                    <a:pt x="5620" y="2024"/>
                    <a:pt x="4178" y="0"/>
                    <a:pt x="2743" y="0"/>
                  </a:cubicBezTo>
                  <a:close/>
                </a:path>
              </a:pathLst>
            </a:custGeom>
            <a:solidFill>
              <a:srgbClr val="2E26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096" name="Google Shape;709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425" y="1088425"/>
            <a:ext cx="1281475" cy="337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7" name="Google Shape;7097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5975" y="1088425"/>
            <a:ext cx="837369" cy="375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98" name="Google Shape;709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5850" y="1429275"/>
            <a:ext cx="3314700" cy="2076600"/>
          </a:xfrm>
          <a:prstGeom prst="snip1Rect">
            <a:avLst>
              <a:gd fmla="val 47825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od Pattern by Slidesgo">
  <a:themeElements>
    <a:clrScheme name="Simple Light">
      <a:dk1>
        <a:srgbClr val="434343"/>
      </a:dk1>
      <a:lt1>
        <a:srgbClr val="FFFFFF"/>
      </a:lt1>
      <a:dk2>
        <a:srgbClr val="D2F2EC"/>
      </a:dk2>
      <a:lt2>
        <a:srgbClr val="93D9CF"/>
      </a:lt2>
      <a:accent1>
        <a:srgbClr val="43742A"/>
      </a:accent1>
      <a:accent2>
        <a:srgbClr val="FFBBB4"/>
      </a:accent2>
      <a:accent3>
        <a:srgbClr val="FF5F51"/>
      </a:accent3>
      <a:accent4>
        <a:srgbClr val="FF842F"/>
      </a:accent4>
      <a:accent5>
        <a:srgbClr val="FFE76E"/>
      </a:accent5>
      <a:accent6>
        <a:srgbClr val="FFEF9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